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heme/theme4.xml" ContentType="application/vnd.openxmlformats-officedocument.them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4.xml" ContentType="application/vnd.openxmlformats-officedocument.presentationml.tags+xml"/>
  <Override PartName="/ppt/notesSlides/notesSlide3.xml" ContentType="application/vnd.openxmlformats-officedocument.presentationml.notesSlide+xml"/>
  <Override PartName="/ppt/tags/tag35.xml" ContentType="application/vnd.openxmlformats-officedocument.presentationml.tags+xml"/>
  <Override PartName="/ppt/notesSlides/notesSlide4.xml" ContentType="application/vnd.openxmlformats-officedocument.presentationml.notesSlide+xml"/>
  <Override PartName="/ppt/tags/tag36.xml" ContentType="application/vnd.openxmlformats-officedocument.presentationml.tags+xml"/>
  <Override PartName="/ppt/notesSlides/notesSlide5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6.xml" ContentType="application/vnd.openxmlformats-officedocument.presentationml.notesSlide+xml"/>
  <Override PartName="/ppt/tags/tag39.xml" ContentType="application/vnd.openxmlformats-officedocument.presentationml.tags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46" r:id="rId2"/>
    <p:sldMasterId id="2147483765" r:id="rId3"/>
  </p:sldMasterIdLst>
  <p:notesMasterIdLst>
    <p:notesMasterId r:id="rId52"/>
  </p:notesMasterIdLst>
  <p:sldIdLst>
    <p:sldId id="1612" r:id="rId4"/>
    <p:sldId id="1613" r:id="rId5"/>
    <p:sldId id="1614" r:id="rId6"/>
    <p:sldId id="1615" r:id="rId7"/>
    <p:sldId id="1616" r:id="rId8"/>
    <p:sldId id="1617" r:id="rId9"/>
    <p:sldId id="543" r:id="rId10"/>
    <p:sldId id="1618" r:id="rId11"/>
    <p:sldId id="4305" r:id="rId12"/>
    <p:sldId id="4306" r:id="rId13"/>
    <p:sldId id="4307" r:id="rId14"/>
    <p:sldId id="4308" r:id="rId15"/>
    <p:sldId id="4309" r:id="rId16"/>
    <p:sldId id="701" r:id="rId17"/>
    <p:sldId id="1611" r:id="rId18"/>
    <p:sldId id="807" r:id="rId19"/>
    <p:sldId id="350" r:id="rId20"/>
    <p:sldId id="352" r:id="rId21"/>
    <p:sldId id="464" r:id="rId22"/>
    <p:sldId id="865" r:id="rId23"/>
    <p:sldId id="353" r:id="rId24"/>
    <p:sldId id="311" r:id="rId25"/>
    <p:sldId id="559" r:id="rId26"/>
    <p:sldId id="312" r:id="rId27"/>
    <p:sldId id="1418" r:id="rId28"/>
    <p:sldId id="1422" r:id="rId29"/>
    <p:sldId id="1604" r:id="rId30"/>
    <p:sldId id="1462" r:id="rId31"/>
    <p:sldId id="1576" r:id="rId32"/>
    <p:sldId id="1469" r:id="rId33"/>
    <p:sldId id="1593" r:id="rId34"/>
    <p:sldId id="1498" r:id="rId35"/>
    <p:sldId id="1608" r:id="rId36"/>
    <p:sldId id="1609" r:id="rId37"/>
    <p:sldId id="326" r:id="rId38"/>
    <p:sldId id="598" r:id="rId39"/>
    <p:sldId id="603" r:id="rId40"/>
    <p:sldId id="604" r:id="rId41"/>
    <p:sldId id="448" r:id="rId42"/>
    <p:sldId id="454" r:id="rId43"/>
    <p:sldId id="455" r:id="rId44"/>
    <p:sldId id="370" r:id="rId45"/>
    <p:sldId id="358" r:id="rId46"/>
    <p:sldId id="412" r:id="rId47"/>
    <p:sldId id="405" r:id="rId48"/>
    <p:sldId id="806" r:id="rId49"/>
    <p:sldId id="1605" r:id="rId50"/>
    <p:sldId id="1606" r:id="rId51"/>
  </p:sldIdLst>
  <p:sldSz cx="24384000" cy="13716000"/>
  <p:notesSz cx="6858000" cy="9144000"/>
  <p:custDataLst>
    <p:tags r:id="rId5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9730"/>
    <a:srgbClr val="E63444"/>
    <a:srgbClr val="F7C748"/>
    <a:srgbClr val="80A800"/>
    <a:srgbClr val="31ACB5"/>
    <a:srgbClr val="E24956"/>
    <a:srgbClr val="ECC417"/>
    <a:srgbClr val="34B2E3"/>
    <a:srgbClr val="FFC000"/>
    <a:srgbClr val="8C1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 autoAdjust="0"/>
    <p:restoredTop sz="94660"/>
  </p:normalViewPr>
  <p:slideViewPr>
    <p:cSldViewPr snapToGrid="0">
      <p:cViewPr varScale="1">
        <p:scale>
          <a:sx n="53" d="100"/>
          <a:sy n="53" d="100"/>
        </p:scale>
        <p:origin x="756" y="90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tags" Target="tags/tag1.xml"/><Relationship Id="rId58" Type="http://schemas.microsoft.com/office/2016/11/relationships/changesInfo" Target="changesInfos/changesInfo1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ableStyles" Target="tableStyle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za kabir" userId="af3c95a13102d509" providerId="LiveId" clId="{C7829225-8C38-4A32-BEAB-CA037A57748B}"/>
    <pc:docChg chg="undo custSel addSld delSld modSld">
      <pc:chgData name="reza kabir" userId="af3c95a13102d509" providerId="LiveId" clId="{C7829225-8C38-4A32-BEAB-CA037A57748B}" dt="2020-04-19T13:34:56.564" v="490" actId="207"/>
      <pc:docMkLst>
        <pc:docMk/>
      </pc:docMkLst>
      <pc:sldChg chg="delSp modSp add del mod delAnim">
        <pc:chgData name="reza kabir" userId="af3c95a13102d509" providerId="LiveId" clId="{C7829225-8C38-4A32-BEAB-CA037A57748B}" dt="2020-04-19T12:55:06.888" v="114" actId="47"/>
        <pc:sldMkLst>
          <pc:docMk/>
          <pc:sldMk cId="1479440849" sldId="285"/>
        </pc:sldMkLst>
        <pc:spChg chg="mod">
          <ac:chgData name="reza kabir" userId="af3c95a13102d509" providerId="LiveId" clId="{C7829225-8C38-4A32-BEAB-CA037A57748B}" dt="2020-04-19T12:54:55.118" v="112" actId="1076"/>
          <ac:spMkLst>
            <pc:docMk/>
            <pc:sldMk cId="1479440849" sldId="285"/>
            <ac:spMk id="12" creationId="{00000000-0000-0000-0000-000000000000}"/>
          </ac:spMkLst>
        </pc:spChg>
        <pc:spChg chg="del">
          <ac:chgData name="reza kabir" userId="af3c95a13102d509" providerId="LiveId" clId="{C7829225-8C38-4A32-BEAB-CA037A57748B}" dt="2020-04-19T12:55:01.689" v="113" actId="478"/>
          <ac:spMkLst>
            <pc:docMk/>
            <pc:sldMk cId="1479440849" sldId="285"/>
            <ac:spMk id="28" creationId="{00000000-0000-0000-0000-000000000000}"/>
          </ac:spMkLst>
        </pc:spChg>
        <pc:spChg chg="del">
          <ac:chgData name="reza kabir" userId="af3c95a13102d509" providerId="LiveId" clId="{C7829225-8C38-4A32-BEAB-CA037A57748B}" dt="2020-04-19T12:55:01.689" v="113" actId="478"/>
          <ac:spMkLst>
            <pc:docMk/>
            <pc:sldMk cId="1479440849" sldId="285"/>
            <ac:spMk id="30" creationId="{00000000-0000-0000-0000-000000000000}"/>
          </ac:spMkLst>
        </pc:spChg>
        <pc:grpChg chg="del">
          <ac:chgData name="reza kabir" userId="af3c95a13102d509" providerId="LiveId" clId="{C7829225-8C38-4A32-BEAB-CA037A57748B}" dt="2020-04-19T12:55:01.689" v="113" actId="478"/>
          <ac:grpSpMkLst>
            <pc:docMk/>
            <pc:sldMk cId="1479440849" sldId="285"/>
            <ac:grpSpMk id="5" creationId="{00000000-0000-0000-0000-000000000000}"/>
          </ac:grpSpMkLst>
        </pc:grpChg>
      </pc:sldChg>
      <pc:sldChg chg="addSp delSp modSp add mod delAnim modAnim">
        <pc:chgData name="reza kabir" userId="af3c95a13102d509" providerId="LiveId" clId="{C7829225-8C38-4A32-BEAB-CA037A57748B}" dt="2020-04-19T12:54:42.820" v="110" actId="207"/>
        <pc:sldMkLst>
          <pc:docMk/>
          <pc:sldMk cId="757604346" sldId="311"/>
        </pc:sldMkLst>
        <pc:spChg chg="add mod">
          <ac:chgData name="reza kabir" userId="af3c95a13102d509" providerId="LiveId" clId="{C7829225-8C38-4A32-BEAB-CA037A57748B}" dt="2020-04-19T12:54:42.820" v="110" actId="207"/>
          <ac:spMkLst>
            <pc:docMk/>
            <pc:sldMk cId="757604346" sldId="311"/>
            <ac:spMk id="2" creationId="{B0615E6A-5523-4C9E-9B75-9244A6FDC42D}"/>
          </ac:spMkLst>
        </pc:spChg>
        <pc:spChg chg="mod">
          <ac:chgData name="reza kabir" userId="af3c95a13102d509" providerId="LiveId" clId="{C7829225-8C38-4A32-BEAB-CA037A57748B}" dt="2020-04-19T12:53:20.794" v="90" actId="207"/>
          <ac:spMkLst>
            <pc:docMk/>
            <pc:sldMk cId="757604346" sldId="311"/>
            <ac:spMk id="14" creationId="{00000000-0000-0000-0000-000000000000}"/>
          </ac:spMkLst>
        </pc:spChg>
        <pc:spChg chg="mod">
          <ac:chgData name="reza kabir" userId="af3c95a13102d509" providerId="LiveId" clId="{C7829225-8C38-4A32-BEAB-CA037A57748B}" dt="2020-04-19T12:53:56.027" v="96" actId="207"/>
          <ac:spMkLst>
            <pc:docMk/>
            <pc:sldMk cId="757604346" sldId="311"/>
            <ac:spMk id="15" creationId="{00000000-0000-0000-0000-000000000000}"/>
          </ac:spMkLst>
        </pc:spChg>
        <pc:spChg chg="mod">
          <ac:chgData name="reza kabir" userId="af3c95a13102d509" providerId="LiveId" clId="{C7829225-8C38-4A32-BEAB-CA037A57748B}" dt="2020-04-19T12:53:40.619" v="92" actId="207"/>
          <ac:spMkLst>
            <pc:docMk/>
            <pc:sldMk cId="757604346" sldId="311"/>
            <ac:spMk id="16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2:53:43.471" v="93" actId="478"/>
          <ac:spMkLst>
            <pc:docMk/>
            <pc:sldMk cId="757604346" sldId="311"/>
            <ac:spMk id="17" creationId="{00000000-0000-0000-0000-000000000000}"/>
          </ac:spMkLst>
        </pc:spChg>
        <pc:spChg chg="mod">
          <ac:chgData name="reza kabir" userId="af3c95a13102d509" providerId="LiveId" clId="{C7829225-8C38-4A32-BEAB-CA037A57748B}" dt="2020-04-19T12:54:29.083" v="105" actId="207"/>
          <ac:spMkLst>
            <pc:docMk/>
            <pc:sldMk cId="757604346" sldId="311"/>
            <ac:spMk id="18" creationId="{00000000-0000-0000-0000-000000000000}"/>
          </ac:spMkLst>
        </pc:spChg>
        <pc:spChg chg="del">
          <ac:chgData name="reza kabir" userId="af3c95a13102d509" providerId="LiveId" clId="{C7829225-8C38-4A32-BEAB-CA037A57748B}" dt="2020-04-19T12:53:43.471" v="93" actId="478"/>
          <ac:spMkLst>
            <pc:docMk/>
            <pc:sldMk cId="757604346" sldId="311"/>
            <ac:spMk id="19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4:21.932" v="44" actId="478"/>
          <ac:spMkLst>
            <pc:docMk/>
            <pc:sldMk cId="757604346" sldId="311"/>
            <ac:spMk id="25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4:21.932" v="44" actId="478"/>
          <ac:spMkLst>
            <pc:docMk/>
            <pc:sldMk cId="757604346" sldId="311"/>
            <ac:spMk id="26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4:21.932" v="44" actId="478"/>
          <ac:spMkLst>
            <pc:docMk/>
            <pc:sldMk cId="757604346" sldId="311"/>
            <ac:spMk id="27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3:58.469" v="40" actId="478"/>
          <ac:spMkLst>
            <pc:docMk/>
            <pc:sldMk cId="757604346" sldId="311"/>
            <ac:spMk id="28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4:21.932" v="44" actId="478"/>
          <ac:spMkLst>
            <pc:docMk/>
            <pc:sldMk cId="757604346" sldId="311"/>
            <ac:spMk id="29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3:58.469" v="40" actId="478"/>
          <ac:spMkLst>
            <pc:docMk/>
            <pc:sldMk cId="757604346" sldId="311"/>
            <ac:spMk id="30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4:21.932" v="44" actId="478"/>
          <ac:spMkLst>
            <pc:docMk/>
            <pc:sldMk cId="757604346" sldId="311"/>
            <ac:spMk id="31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4:21.932" v="44" actId="478"/>
          <ac:spMkLst>
            <pc:docMk/>
            <pc:sldMk cId="757604346" sldId="311"/>
            <ac:spMk id="32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4:21.932" v="44" actId="478"/>
          <ac:spMkLst>
            <pc:docMk/>
            <pc:sldMk cId="757604346" sldId="311"/>
            <ac:spMk id="33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2:51:41.938" v="70" actId="1076"/>
          <ac:spMkLst>
            <pc:docMk/>
            <pc:sldMk cId="757604346" sldId="311"/>
            <ac:spMk id="47" creationId="{6CEECC57-16B7-4F0B-AD49-C1F1F668C506}"/>
          </ac:spMkLst>
        </pc:spChg>
        <pc:spChg chg="add del mod">
          <ac:chgData name="reza kabir" userId="af3c95a13102d509" providerId="LiveId" clId="{C7829225-8C38-4A32-BEAB-CA037A57748B}" dt="2020-04-19T12:50:29.764" v="48" actId="478"/>
          <ac:spMkLst>
            <pc:docMk/>
            <pc:sldMk cId="757604346" sldId="311"/>
            <ac:spMk id="48" creationId="{AF52D4B0-5EF3-4BC3-BE46-D9C16114207C}"/>
          </ac:spMkLst>
        </pc:spChg>
        <pc:spChg chg="add del mod">
          <ac:chgData name="reza kabir" userId="af3c95a13102d509" providerId="LiveId" clId="{C7829225-8C38-4A32-BEAB-CA037A57748B}" dt="2020-04-19T12:50:29.764" v="48" actId="478"/>
          <ac:spMkLst>
            <pc:docMk/>
            <pc:sldMk cId="757604346" sldId="311"/>
            <ac:spMk id="49" creationId="{5D83BE46-88B4-493D-9C75-101BD3DDE94D}"/>
          </ac:spMkLst>
        </pc:spChg>
        <pc:spChg chg="add del mod">
          <ac:chgData name="reza kabir" userId="af3c95a13102d509" providerId="LiveId" clId="{C7829225-8C38-4A32-BEAB-CA037A57748B}" dt="2020-04-19T12:50:29.764" v="48" actId="478"/>
          <ac:spMkLst>
            <pc:docMk/>
            <pc:sldMk cId="757604346" sldId="311"/>
            <ac:spMk id="50" creationId="{91328A91-1598-466C-9BD1-E5E0781B2E28}"/>
          </ac:spMkLst>
        </pc:spChg>
        <pc:spChg chg="add mod">
          <ac:chgData name="reza kabir" userId="af3c95a13102d509" providerId="LiveId" clId="{C7829225-8C38-4A32-BEAB-CA037A57748B}" dt="2020-04-19T12:54:31.531" v="106" actId="207"/>
          <ac:spMkLst>
            <pc:docMk/>
            <pc:sldMk cId="757604346" sldId="311"/>
            <ac:spMk id="51" creationId="{79622DFD-0EBF-476F-97ED-0778A7412305}"/>
          </ac:spMkLst>
        </pc:spChg>
        <pc:spChg chg="add mod">
          <ac:chgData name="reza kabir" userId="af3c95a13102d509" providerId="LiveId" clId="{C7829225-8C38-4A32-BEAB-CA037A57748B}" dt="2020-04-19T12:54:11.118" v="99" actId="207"/>
          <ac:spMkLst>
            <pc:docMk/>
            <pc:sldMk cId="757604346" sldId="311"/>
            <ac:spMk id="52" creationId="{3F30EB79-D78B-47C6-BC36-6CBFC0CFDF14}"/>
          </ac:spMkLst>
        </pc:spChg>
        <pc:spChg chg="add mod">
          <ac:chgData name="reza kabir" userId="af3c95a13102d509" providerId="LiveId" clId="{C7829225-8C38-4A32-BEAB-CA037A57748B}" dt="2020-04-19T12:54:15.395" v="102" actId="207"/>
          <ac:spMkLst>
            <pc:docMk/>
            <pc:sldMk cId="757604346" sldId="311"/>
            <ac:spMk id="53" creationId="{0A926226-6A68-4329-A7DB-C9D6E7AD765D}"/>
          </ac:spMkLst>
        </pc:spChg>
        <pc:spChg chg="add del mod">
          <ac:chgData name="reza kabir" userId="af3c95a13102d509" providerId="LiveId" clId="{C7829225-8C38-4A32-BEAB-CA037A57748B}" dt="2020-04-19T12:54:37.342" v="108" actId="21"/>
          <ac:spMkLst>
            <pc:docMk/>
            <pc:sldMk cId="757604346" sldId="311"/>
            <ac:spMk id="54" creationId="{DC74809E-DA91-4040-B0F7-243853542C8E}"/>
          </ac:spMkLst>
        </pc:spChg>
        <pc:spChg chg="add del mod">
          <ac:chgData name="reza kabir" userId="af3c95a13102d509" providerId="LiveId" clId="{C7829225-8C38-4A32-BEAB-CA037A57748B}" dt="2020-04-19T12:54:37.342" v="108" actId="21"/>
          <ac:spMkLst>
            <pc:docMk/>
            <pc:sldMk cId="757604346" sldId="311"/>
            <ac:spMk id="55" creationId="{F5A9DA70-EBED-4705-9B4F-966F59B617EB}"/>
          </ac:spMkLst>
        </pc:spChg>
        <pc:spChg chg="add del mod">
          <ac:chgData name="reza kabir" userId="af3c95a13102d509" providerId="LiveId" clId="{C7829225-8C38-4A32-BEAB-CA037A57748B}" dt="2020-04-19T12:54:37.342" v="108" actId="21"/>
          <ac:spMkLst>
            <pc:docMk/>
            <pc:sldMk cId="757604346" sldId="311"/>
            <ac:spMk id="56" creationId="{5E7F22D5-5F2E-4BD3-A45D-5AC671981A5D}"/>
          </ac:spMkLst>
        </pc:spChg>
        <pc:spChg chg="add del mod">
          <ac:chgData name="reza kabir" userId="af3c95a13102d509" providerId="LiveId" clId="{C7829225-8C38-4A32-BEAB-CA037A57748B}" dt="2020-04-19T12:54:37.342" v="108" actId="21"/>
          <ac:spMkLst>
            <pc:docMk/>
            <pc:sldMk cId="757604346" sldId="311"/>
            <ac:spMk id="57" creationId="{B99598BE-AE92-4E95-B9BC-A0F9C7318363}"/>
          </ac:spMkLst>
        </pc:spChg>
        <pc:spChg chg="add del mod">
          <ac:chgData name="reza kabir" userId="af3c95a13102d509" providerId="LiveId" clId="{C7829225-8C38-4A32-BEAB-CA037A57748B}" dt="2020-04-19T12:54:37.342" v="108" actId="21"/>
          <ac:spMkLst>
            <pc:docMk/>
            <pc:sldMk cId="757604346" sldId="311"/>
            <ac:spMk id="58" creationId="{D4728D90-B814-45ED-8EDE-DF00647C596A}"/>
          </ac:spMkLst>
        </pc:spChg>
        <pc:spChg chg="add del mod">
          <ac:chgData name="reza kabir" userId="af3c95a13102d509" providerId="LiveId" clId="{C7829225-8C38-4A32-BEAB-CA037A57748B}" dt="2020-04-19T12:54:37.342" v="108" actId="21"/>
          <ac:spMkLst>
            <pc:docMk/>
            <pc:sldMk cId="757604346" sldId="311"/>
            <ac:spMk id="59" creationId="{1F73B4DF-0D77-49D3-8853-80C35DDB2319}"/>
          </ac:spMkLst>
        </pc:spChg>
        <pc:spChg chg="add mod">
          <ac:chgData name="reza kabir" userId="af3c95a13102d509" providerId="LiveId" clId="{C7829225-8C38-4A32-BEAB-CA037A57748B}" dt="2020-04-19T12:51:44.379" v="71" actId="571"/>
          <ac:spMkLst>
            <pc:docMk/>
            <pc:sldMk cId="757604346" sldId="311"/>
            <ac:spMk id="63" creationId="{7D7CB0E9-BCCC-447A-A6F3-5A694CA23D2F}"/>
          </ac:spMkLst>
        </pc:spChg>
        <pc:spChg chg="add mod">
          <ac:chgData name="reza kabir" userId="af3c95a13102d509" providerId="LiveId" clId="{C7829225-8C38-4A32-BEAB-CA037A57748B}" dt="2020-04-19T12:51:49.620" v="72" actId="571"/>
          <ac:spMkLst>
            <pc:docMk/>
            <pc:sldMk cId="757604346" sldId="311"/>
            <ac:spMk id="67" creationId="{26E96ABE-26BB-4394-AF16-3E3C7A105A36}"/>
          </ac:spMkLst>
        </pc:spChg>
        <pc:spChg chg="add mod">
          <ac:chgData name="reza kabir" userId="af3c95a13102d509" providerId="LiveId" clId="{C7829225-8C38-4A32-BEAB-CA037A57748B}" dt="2020-04-19T12:51:49.620" v="72" actId="571"/>
          <ac:spMkLst>
            <pc:docMk/>
            <pc:sldMk cId="757604346" sldId="311"/>
            <ac:spMk id="71" creationId="{3150F107-1E6B-47F9-8587-E1D240A4F25C}"/>
          </ac:spMkLst>
        </pc:spChg>
        <pc:spChg chg="add mod">
          <ac:chgData name="reza kabir" userId="af3c95a13102d509" providerId="LiveId" clId="{C7829225-8C38-4A32-BEAB-CA037A57748B}" dt="2020-04-19T12:51:56.124" v="73" actId="571"/>
          <ac:spMkLst>
            <pc:docMk/>
            <pc:sldMk cId="757604346" sldId="311"/>
            <ac:spMk id="75" creationId="{EC266583-93AA-4D8A-BE04-9FD691C0A2D0}"/>
          </ac:spMkLst>
        </pc:spChg>
        <pc:spChg chg="add del mod">
          <ac:chgData name="reza kabir" userId="af3c95a13102d509" providerId="LiveId" clId="{C7829225-8C38-4A32-BEAB-CA037A57748B}" dt="2020-04-19T12:53:50.951" v="95" actId="478"/>
          <ac:spMkLst>
            <pc:docMk/>
            <pc:sldMk cId="757604346" sldId="311"/>
            <ac:spMk id="79" creationId="{EDE5773B-9055-4249-8714-96D1DD6CA262}"/>
          </ac:spMkLst>
        </pc:spChg>
        <pc:spChg chg="add mod">
          <ac:chgData name="reza kabir" userId="af3c95a13102d509" providerId="LiveId" clId="{C7829225-8C38-4A32-BEAB-CA037A57748B}" dt="2020-04-19T12:54:35.266" v="107" actId="207"/>
          <ac:spMkLst>
            <pc:docMk/>
            <pc:sldMk cId="757604346" sldId="311"/>
            <ac:spMk id="80" creationId="{C2BDA034-8504-43EC-BD0C-637D809FA7A5}"/>
          </ac:spMkLst>
        </pc:spChg>
        <pc:spChg chg="add del mod">
          <ac:chgData name="reza kabir" userId="af3c95a13102d509" providerId="LiveId" clId="{C7829225-8C38-4A32-BEAB-CA037A57748B}" dt="2020-04-19T12:53:50.951" v="95" actId="478"/>
          <ac:spMkLst>
            <pc:docMk/>
            <pc:sldMk cId="757604346" sldId="311"/>
            <ac:spMk id="81" creationId="{85DE0F5D-024B-40C8-850B-DFD8BCDDD271}"/>
          </ac:spMkLst>
        </pc:spChg>
        <pc:grpChg chg="del">
          <ac:chgData name="reza kabir" userId="af3c95a13102d509" providerId="LiveId" clId="{C7829225-8C38-4A32-BEAB-CA037A57748B}" dt="2020-04-19T12:44:13.457" v="43" actId="478"/>
          <ac:grpSpMkLst>
            <pc:docMk/>
            <pc:sldMk cId="757604346" sldId="311"/>
            <ac:grpSpMk id="10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2:53:48.043" v="94" actId="1076"/>
          <ac:grpSpMkLst>
            <pc:docMk/>
            <pc:sldMk cId="757604346" sldId="311"/>
            <ac:grpSpMk id="12" creationId="{00000000-0000-0000-0000-000000000000}"/>
          </ac:grpSpMkLst>
        </pc:grpChg>
        <pc:grpChg chg="add mod">
          <ac:chgData name="reza kabir" userId="af3c95a13102d509" providerId="LiveId" clId="{C7829225-8C38-4A32-BEAB-CA037A57748B}" dt="2020-04-19T12:54:07.862" v="98" actId="207"/>
          <ac:grpSpMkLst>
            <pc:docMk/>
            <pc:sldMk cId="757604346" sldId="311"/>
            <ac:grpSpMk id="44" creationId="{279D94CA-A2FB-46BA-8727-F538B02CE9CF}"/>
          </ac:grpSpMkLst>
        </pc:grpChg>
        <pc:grpChg chg="add del mod">
          <ac:chgData name="reza kabir" userId="af3c95a13102d509" providerId="LiveId" clId="{C7829225-8C38-4A32-BEAB-CA037A57748B}" dt="2020-04-19T12:52:06.142" v="74" actId="478"/>
          <ac:grpSpMkLst>
            <pc:docMk/>
            <pc:sldMk cId="757604346" sldId="311"/>
            <ac:grpSpMk id="60" creationId="{C9EA1DC2-5C56-4412-ADBE-8E35EB283309}"/>
          </ac:grpSpMkLst>
        </pc:grpChg>
        <pc:grpChg chg="add del mod">
          <ac:chgData name="reza kabir" userId="af3c95a13102d509" providerId="LiveId" clId="{C7829225-8C38-4A32-BEAB-CA037A57748B}" dt="2020-04-19T12:52:06.142" v="74" actId="478"/>
          <ac:grpSpMkLst>
            <pc:docMk/>
            <pc:sldMk cId="757604346" sldId="311"/>
            <ac:grpSpMk id="64" creationId="{4934E691-C176-46E7-BD30-D1928C688B00}"/>
          </ac:grpSpMkLst>
        </pc:grpChg>
        <pc:grpChg chg="add del mod">
          <ac:chgData name="reza kabir" userId="af3c95a13102d509" providerId="LiveId" clId="{C7829225-8C38-4A32-BEAB-CA037A57748B}" dt="2020-04-19T12:52:06.142" v="74" actId="478"/>
          <ac:grpSpMkLst>
            <pc:docMk/>
            <pc:sldMk cId="757604346" sldId="311"/>
            <ac:grpSpMk id="68" creationId="{13293C3F-D59B-4A2D-9093-D6BB3BA57C9E}"/>
          </ac:grpSpMkLst>
        </pc:grpChg>
        <pc:grpChg chg="add del mod">
          <ac:chgData name="reza kabir" userId="af3c95a13102d509" providerId="LiveId" clId="{C7829225-8C38-4A32-BEAB-CA037A57748B}" dt="2020-04-19T12:52:06.142" v="74" actId="478"/>
          <ac:grpSpMkLst>
            <pc:docMk/>
            <pc:sldMk cId="757604346" sldId="311"/>
            <ac:grpSpMk id="72" creationId="{F7D2D412-9742-463F-BAA6-F26032217E89}"/>
          </ac:grpSpMkLst>
        </pc:grpChg>
        <pc:grpChg chg="add del mod">
          <ac:chgData name="reza kabir" userId="af3c95a13102d509" providerId="LiveId" clId="{C7829225-8C38-4A32-BEAB-CA037A57748B}" dt="2020-04-19T12:52:06.142" v="74" actId="478"/>
          <ac:grpSpMkLst>
            <pc:docMk/>
            <pc:sldMk cId="757604346" sldId="311"/>
            <ac:grpSpMk id="76" creationId="{47878FCE-F7D6-45F7-8A42-0976BABE6E0D}"/>
          </ac:grpSpMkLst>
        </pc:grpChg>
      </pc:sldChg>
      <pc:sldChg chg="addSp delSp modSp add mod delAnim modAnim">
        <pc:chgData name="reza kabir" userId="af3c95a13102d509" providerId="LiveId" clId="{C7829225-8C38-4A32-BEAB-CA037A57748B}" dt="2020-04-19T13:13:27.468" v="182" actId="207"/>
        <pc:sldMkLst>
          <pc:docMk/>
          <pc:sldMk cId="3201918389" sldId="312"/>
        </pc:sldMkLst>
        <pc:spChg chg="add del mod">
          <ac:chgData name="reza kabir" userId="af3c95a13102d509" providerId="LiveId" clId="{C7829225-8C38-4A32-BEAB-CA037A57748B}" dt="2020-04-19T13:13:01.112" v="175" actId="478"/>
          <ac:spMkLst>
            <pc:docMk/>
            <pc:sldMk cId="3201918389" sldId="312"/>
            <ac:spMk id="2" creationId="{2F7FAAEB-DE17-41FB-B12B-1788A7734C9D}"/>
          </ac:spMkLst>
        </pc:spChg>
        <pc:spChg chg="del">
          <ac:chgData name="reza kabir" userId="af3c95a13102d509" providerId="LiveId" clId="{C7829225-8C38-4A32-BEAB-CA037A57748B}" dt="2020-04-19T13:13:01.112" v="175" actId="478"/>
          <ac:spMkLst>
            <pc:docMk/>
            <pc:sldMk cId="3201918389" sldId="312"/>
            <ac:spMk id="5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13:01.112" v="175" actId="478"/>
          <ac:spMkLst>
            <pc:docMk/>
            <pc:sldMk cId="3201918389" sldId="312"/>
            <ac:spMk id="52" creationId="{00000000-0000-0000-0000-000000000000}"/>
          </ac:spMkLst>
        </pc:spChg>
        <pc:spChg chg="add">
          <ac:chgData name="reza kabir" userId="af3c95a13102d509" providerId="LiveId" clId="{C7829225-8C38-4A32-BEAB-CA037A57748B}" dt="2020-04-19T13:13:22.792" v="181"/>
          <ac:spMkLst>
            <pc:docMk/>
            <pc:sldMk cId="3201918389" sldId="312"/>
            <ac:spMk id="55" creationId="{E24ACC47-DD99-4ED0-A7BA-AD3F2269F9EB}"/>
          </ac:spMkLst>
        </pc:spChg>
        <pc:spChg chg="add">
          <ac:chgData name="reza kabir" userId="af3c95a13102d509" providerId="LiveId" clId="{C7829225-8C38-4A32-BEAB-CA037A57748B}" dt="2020-04-19T13:13:22.792" v="181"/>
          <ac:spMkLst>
            <pc:docMk/>
            <pc:sldMk cId="3201918389" sldId="312"/>
            <ac:spMk id="56" creationId="{B18873C7-59A5-444E-B1DF-F55C72F6F860}"/>
          </ac:spMkLst>
        </pc:spChg>
        <pc:spChg chg="add mod">
          <ac:chgData name="reza kabir" userId="af3c95a13102d509" providerId="LiveId" clId="{C7829225-8C38-4A32-BEAB-CA037A57748B}" dt="2020-04-19T13:13:27.468" v="182" actId="207"/>
          <ac:spMkLst>
            <pc:docMk/>
            <pc:sldMk cId="3201918389" sldId="312"/>
            <ac:spMk id="57" creationId="{DA9CD824-A0E5-4C7B-9DE0-5DD3DCEA2F94}"/>
          </ac:spMkLst>
        </pc:spChg>
        <pc:spChg chg="del">
          <ac:chgData name="reza kabir" userId="af3c95a13102d509" providerId="LiveId" clId="{C7829225-8C38-4A32-BEAB-CA037A57748B}" dt="2020-04-19T13:13:08.210" v="177" actId="478"/>
          <ac:spMkLst>
            <pc:docMk/>
            <pc:sldMk cId="3201918389" sldId="312"/>
            <ac:spMk id="18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13:08.210" v="177" actId="478"/>
          <ac:spMkLst>
            <pc:docMk/>
            <pc:sldMk cId="3201918389" sldId="312"/>
            <ac:spMk id="18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13:08.210" v="177" actId="478"/>
          <ac:spMkLst>
            <pc:docMk/>
            <pc:sldMk cId="3201918389" sldId="312"/>
            <ac:spMk id="18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13:08.210" v="177" actId="478"/>
          <ac:spMkLst>
            <pc:docMk/>
            <pc:sldMk cId="3201918389" sldId="312"/>
            <ac:spMk id="186" creationId="{00000000-0000-0000-0000-000000000000}"/>
          </ac:spMkLst>
        </pc:spChg>
        <pc:grpChg chg="add mod">
          <ac:chgData name="reza kabir" userId="af3c95a13102d509" providerId="LiveId" clId="{C7829225-8C38-4A32-BEAB-CA037A57748B}" dt="2020-04-19T13:13:16.859" v="180" actId="1076"/>
          <ac:grpSpMkLst>
            <pc:docMk/>
            <pc:sldMk cId="3201918389" sldId="312"/>
            <ac:grpSpMk id="3" creationId="{5D04C787-3FAA-4F2B-AAFB-ACF01E1A7D68}"/>
          </ac:grpSpMkLst>
        </pc:grpChg>
        <pc:grpChg chg="mod">
          <ac:chgData name="reza kabir" userId="af3c95a13102d509" providerId="LiveId" clId="{C7829225-8C38-4A32-BEAB-CA037A57748B}" dt="2020-04-19T13:13:13.430" v="178" actId="164"/>
          <ac:grpSpMkLst>
            <pc:docMk/>
            <pc:sldMk cId="3201918389" sldId="312"/>
            <ac:grpSpMk id="138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3:13.430" v="178" actId="164"/>
          <ac:grpSpMkLst>
            <pc:docMk/>
            <pc:sldMk cId="3201918389" sldId="312"/>
            <ac:grpSpMk id="141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3:13.430" v="178" actId="164"/>
          <ac:grpSpMkLst>
            <pc:docMk/>
            <pc:sldMk cId="3201918389" sldId="312"/>
            <ac:grpSpMk id="144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3:08.210" v="177" actId="478"/>
          <ac:grpSpMkLst>
            <pc:docMk/>
            <pc:sldMk cId="3201918389" sldId="312"/>
            <ac:grpSpMk id="151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3:04.503" v="176" actId="478"/>
          <ac:grpSpMkLst>
            <pc:docMk/>
            <pc:sldMk cId="3201918389" sldId="312"/>
            <ac:grpSpMk id="166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3:08.210" v="177" actId="478"/>
          <ac:grpSpMkLst>
            <pc:docMk/>
            <pc:sldMk cId="3201918389" sldId="312"/>
            <ac:grpSpMk id="171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3:08.210" v="177" actId="478"/>
          <ac:grpSpMkLst>
            <pc:docMk/>
            <pc:sldMk cId="3201918389" sldId="312"/>
            <ac:grpSpMk id="174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3:08.210" v="177" actId="478"/>
          <ac:grpSpMkLst>
            <pc:docMk/>
            <pc:sldMk cId="3201918389" sldId="312"/>
            <ac:grpSpMk id="177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3:08.210" v="177" actId="478"/>
          <ac:grpSpMkLst>
            <pc:docMk/>
            <pc:sldMk cId="3201918389" sldId="312"/>
            <ac:grpSpMk id="180" creationId="{00000000-0000-0000-0000-000000000000}"/>
          </ac:grpSpMkLst>
        </pc:grpChg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370597579" sldId="334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66243446" sldId="336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748444200" sldId="338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456513295" sldId="346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4160523530" sldId="347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12781340" sldId="349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531424202" sldId="351"/>
        </pc:sldMkLst>
      </pc:sldChg>
      <pc:sldChg chg="addSp delSp modSp add mod delAnim modAnim">
        <pc:chgData name="reza kabir" userId="af3c95a13102d509" providerId="LiveId" clId="{C7829225-8C38-4A32-BEAB-CA037A57748B}" dt="2020-04-19T13:32:56.144" v="475" actId="1076"/>
        <pc:sldMkLst>
          <pc:docMk/>
          <pc:sldMk cId="1139099453" sldId="353"/>
        </pc:sldMkLst>
        <pc:spChg chg="mod">
          <ac:chgData name="reza kabir" userId="af3c95a13102d509" providerId="LiveId" clId="{C7829225-8C38-4A32-BEAB-CA037A57748B}" dt="2020-04-19T12:43:49.785" v="39" actId="20577"/>
          <ac:spMkLst>
            <pc:docMk/>
            <pc:sldMk cId="1139099453" sldId="353"/>
            <ac:spMk id="2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2:41:38.309" v="5" actId="478"/>
          <ac:spMkLst>
            <pc:docMk/>
            <pc:sldMk cId="1139099453" sldId="353"/>
            <ac:spMk id="3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1:40.656" v="6" actId="478"/>
          <ac:spMkLst>
            <pc:docMk/>
            <pc:sldMk cId="1139099453" sldId="353"/>
            <ac:spMk id="33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1:40.656" v="6" actId="478"/>
          <ac:spMkLst>
            <pc:docMk/>
            <pc:sldMk cId="1139099453" sldId="353"/>
            <ac:spMk id="34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1:40.656" v="6" actId="478"/>
          <ac:spMkLst>
            <pc:docMk/>
            <pc:sldMk cId="1139099453" sldId="353"/>
            <ac:spMk id="49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1:40.656" v="6" actId="478"/>
          <ac:spMkLst>
            <pc:docMk/>
            <pc:sldMk cId="1139099453" sldId="353"/>
            <ac:spMk id="50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1:43.667" v="7" actId="478"/>
          <ac:spMkLst>
            <pc:docMk/>
            <pc:sldMk cId="1139099453" sldId="353"/>
            <ac:spMk id="58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1:43.667" v="7" actId="478"/>
          <ac:spMkLst>
            <pc:docMk/>
            <pc:sldMk cId="1139099453" sldId="353"/>
            <ac:spMk id="59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1:43.667" v="7" actId="478"/>
          <ac:spMkLst>
            <pc:docMk/>
            <pc:sldMk cId="1139099453" sldId="353"/>
            <ac:spMk id="67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1:43.667" v="7" actId="478"/>
          <ac:spMkLst>
            <pc:docMk/>
            <pc:sldMk cId="1139099453" sldId="353"/>
            <ac:spMk id="68" creationId="{00000000-0000-0000-0000-000000000000}"/>
          </ac:spMkLst>
        </pc:spChg>
        <pc:spChg chg="del">
          <ac:chgData name="reza kabir" userId="af3c95a13102d509" providerId="LiveId" clId="{C7829225-8C38-4A32-BEAB-CA037A57748B}" dt="2020-04-19T12:41:31.976" v="3" actId="478"/>
          <ac:spMkLst>
            <pc:docMk/>
            <pc:sldMk cId="1139099453" sldId="353"/>
            <ac:spMk id="77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32:56.144" v="475" actId="1076"/>
          <ac:spMkLst>
            <pc:docMk/>
            <pc:sldMk cId="1139099453" sldId="353"/>
            <ac:spMk id="78" creationId="{CE5B35DC-DB87-454C-B13D-FF305CFA80E5}"/>
          </ac:spMkLst>
        </pc:spChg>
        <pc:spChg chg="add mod">
          <ac:chgData name="reza kabir" userId="af3c95a13102d509" providerId="LiveId" clId="{C7829225-8C38-4A32-BEAB-CA037A57748B}" dt="2020-04-19T13:32:56.144" v="475" actId="1076"/>
          <ac:spMkLst>
            <pc:docMk/>
            <pc:sldMk cId="1139099453" sldId="353"/>
            <ac:spMk id="79" creationId="{89F70DDE-C996-4FEE-8923-60309EA9E8BA}"/>
          </ac:spMkLst>
        </pc:spChg>
        <pc:spChg chg="add mod">
          <ac:chgData name="reza kabir" userId="af3c95a13102d509" providerId="LiveId" clId="{C7829225-8C38-4A32-BEAB-CA037A57748B}" dt="2020-04-19T13:32:56.144" v="475" actId="1076"/>
          <ac:spMkLst>
            <pc:docMk/>
            <pc:sldMk cId="1139099453" sldId="353"/>
            <ac:spMk id="80" creationId="{43FADFD6-7875-49A5-B7DA-CFBEA405AD24}"/>
          </ac:spMkLst>
        </pc:spChg>
        <pc:spChg chg="add mod">
          <ac:chgData name="reza kabir" userId="af3c95a13102d509" providerId="LiveId" clId="{C7829225-8C38-4A32-BEAB-CA037A57748B}" dt="2020-04-19T13:32:56.144" v="475" actId="1076"/>
          <ac:spMkLst>
            <pc:docMk/>
            <pc:sldMk cId="1139099453" sldId="353"/>
            <ac:spMk id="84" creationId="{24EFFDF7-5712-4381-BF13-D2B2FB0241E4}"/>
          </ac:spMkLst>
        </pc:spChg>
        <pc:spChg chg="add mod">
          <ac:chgData name="reza kabir" userId="af3c95a13102d509" providerId="LiveId" clId="{C7829225-8C38-4A32-BEAB-CA037A57748B}" dt="2020-04-19T13:32:56.144" v="475" actId="1076"/>
          <ac:spMkLst>
            <pc:docMk/>
            <pc:sldMk cId="1139099453" sldId="353"/>
            <ac:spMk id="85" creationId="{67E6803C-E4A2-46D4-9816-41B445AB62B8}"/>
          </ac:spMkLst>
        </pc:spChg>
        <pc:spChg chg="add mod">
          <ac:chgData name="reza kabir" userId="af3c95a13102d509" providerId="LiveId" clId="{C7829225-8C38-4A32-BEAB-CA037A57748B}" dt="2020-04-19T13:32:56.144" v="475" actId="1076"/>
          <ac:spMkLst>
            <pc:docMk/>
            <pc:sldMk cId="1139099453" sldId="353"/>
            <ac:spMk id="86" creationId="{909FA2AE-AF0D-4197-94FD-8FF943668CF3}"/>
          </ac:spMkLst>
        </pc:spChg>
        <pc:spChg chg="add mod">
          <ac:chgData name="reza kabir" userId="af3c95a13102d509" providerId="LiveId" clId="{C7829225-8C38-4A32-BEAB-CA037A57748B}" dt="2020-04-19T13:32:56.144" v="475" actId="1076"/>
          <ac:spMkLst>
            <pc:docMk/>
            <pc:sldMk cId="1139099453" sldId="353"/>
            <ac:spMk id="87" creationId="{9B00CAC8-138B-4CB8-AB43-03A409877867}"/>
          </ac:spMkLst>
        </pc:spChg>
        <pc:grpChg chg="del">
          <ac:chgData name="reza kabir" userId="af3c95a13102d509" providerId="LiveId" clId="{C7829225-8C38-4A32-BEAB-CA037A57748B}" dt="2020-04-19T12:41:27.121" v="2" actId="478"/>
          <ac:grpSpMkLst>
            <pc:docMk/>
            <pc:sldMk cId="1139099453" sldId="353"/>
            <ac:grpSpMk id="24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2:41:31.976" v="3" actId="478"/>
          <ac:grpSpMkLst>
            <pc:docMk/>
            <pc:sldMk cId="1139099453" sldId="353"/>
            <ac:grpSpMk id="35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2:41:27.121" v="2" actId="478"/>
          <ac:grpSpMkLst>
            <pc:docMk/>
            <pc:sldMk cId="1139099453" sldId="353"/>
            <ac:grpSpMk id="40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2:41:27.121" v="2" actId="478"/>
          <ac:grpSpMkLst>
            <pc:docMk/>
            <pc:sldMk cId="1139099453" sldId="353"/>
            <ac:grpSpMk id="51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2:41:27.121" v="2" actId="478"/>
          <ac:grpSpMkLst>
            <pc:docMk/>
            <pc:sldMk cId="1139099453" sldId="353"/>
            <ac:grpSpMk id="60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2:41:31.976" v="3" actId="478"/>
          <ac:grpSpMkLst>
            <pc:docMk/>
            <pc:sldMk cId="1139099453" sldId="353"/>
            <ac:grpSpMk id="69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2:41:31.976" v="3" actId="478"/>
          <ac:grpSpMkLst>
            <pc:docMk/>
            <pc:sldMk cId="1139099453" sldId="353"/>
            <ac:grpSpMk id="74" creationId="{00000000-0000-0000-0000-000000000000}"/>
          </ac:grpSpMkLst>
        </pc:grpChg>
        <pc:grpChg chg="add mod">
          <ac:chgData name="reza kabir" userId="af3c95a13102d509" providerId="LiveId" clId="{C7829225-8C38-4A32-BEAB-CA037A57748B}" dt="2020-04-19T13:32:56.144" v="475" actId="1076"/>
          <ac:grpSpMkLst>
            <pc:docMk/>
            <pc:sldMk cId="1139099453" sldId="353"/>
            <ac:grpSpMk id="81" creationId="{D0F6FD85-4B1C-46B4-BF3A-64E2FC11EA71}"/>
          </ac:grpSpMkLst>
        </pc:grpChg>
        <pc:cxnChg chg="mod">
          <ac:chgData name="reza kabir" userId="af3c95a13102d509" providerId="LiveId" clId="{C7829225-8C38-4A32-BEAB-CA037A57748B}" dt="2020-04-19T12:41:27.121" v="2" actId="478"/>
          <ac:cxnSpMkLst>
            <pc:docMk/>
            <pc:sldMk cId="1139099453" sldId="353"/>
            <ac:cxnSpMk id="30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2:41:27.121" v="2" actId="478"/>
          <ac:cxnSpMkLst>
            <pc:docMk/>
            <pc:sldMk cId="1139099453" sldId="353"/>
            <ac:cxnSpMk id="46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2:41:27.121" v="2" actId="478"/>
          <ac:cxnSpMkLst>
            <pc:docMk/>
            <pc:sldMk cId="1139099453" sldId="353"/>
            <ac:cxnSpMk id="57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2:41:27.121" v="2" actId="478"/>
          <ac:cxnSpMkLst>
            <pc:docMk/>
            <pc:sldMk cId="1139099453" sldId="353"/>
            <ac:cxnSpMk id="66" creationId="{00000000-0000-0000-0000-000000000000}"/>
          </ac:cxnSpMkLst>
        </pc:cxnChg>
      </pc:sldChg>
      <pc:sldChg chg="addSp delSp modSp add mod modAnim">
        <pc:chgData name="reza kabir" userId="af3c95a13102d509" providerId="LiveId" clId="{C7829225-8C38-4A32-BEAB-CA037A57748B}" dt="2020-04-19T13:34:56.564" v="490" actId="207"/>
        <pc:sldMkLst>
          <pc:docMk/>
          <pc:sldMk cId="3416348074" sldId="358"/>
        </pc:sldMkLst>
        <pc:spChg chg="add mod">
          <ac:chgData name="reza kabir" userId="af3c95a13102d509" providerId="LiveId" clId="{C7829225-8C38-4A32-BEAB-CA037A57748B}" dt="2020-04-19T13:32:37.106" v="471" actId="20577"/>
          <ac:spMkLst>
            <pc:docMk/>
            <pc:sldMk cId="3416348074" sldId="358"/>
            <ac:spMk id="3" creationId="{C8C7CA4B-8B79-4306-AF0F-4FFFB90F02CA}"/>
          </ac:spMkLst>
        </pc:spChg>
        <pc:spChg chg="del">
          <ac:chgData name="reza kabir" userId="af3c95a13102d509" providerId="LiveId" clId="{C7829225-8C38-4A32-BEAB-CA037A57748B}" dt="2020-04-19T13:32:32.466" v="460" actId="478"/>
          <ac:spMkLst>
            <pc:docMk/>
            <pc:sldMk cId="3416348074" sldId="358"/>
            <ac:spMk id="2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32.466" v="460" actId="478"/>
          <ac:spMkLst>
            <pc:docMk/>
            <pc:sldMk cId="3416348074" sldId="358"/>
            <ac:spMk id="28" creationId="{00000000-0000-0000-0000-000000000000}"/>
          </ac:spMkLst>
        </pc:spChg>
        <pc:spChg chg="add">
          <ac:chgData name="reza kabir" userId="af3c95a13102d509" providerId="LiveId" clId="{C7829225-8C38-4A32-BEAB-CA037A57748B}" dt="2020-04-19T13:33:00.761" v="476"/>
          <ac:spMkLst>
            <pc:docMk/>
            <pc:sldMk cId="3416348074" sldId="358"/>
            <ac:spMk id="59" creationId="{6D2A9FB2-EEB9-4FC8-AF17-0B983FEBCD02}"/>
          </ac:spMkLst>
        </pc:spChg>
        <pc:spChg chg="add">
          <ac:chgData name="reza kabir" userId="af3c95a13102d509" providerId="LiveId" clId="{C7829225-8C38-4A32-BEAB-CA037A57748B}" dt="2020-04-19T13:33:00.761" v="476"/>
          <ac:spMkLst>
            <pc:docMk/>
            <pc:sldMk cId="3416348074" sldId="358"/>
            <ac:spMk id="60" creationId="{A43437D7-544F-4152-A5DC-307658A77EFB}"/>
          </ac:spMkLst>
        </pc:spChg>
        <pc:spChg chg="add mod">
          <ac:chgData name="reza kabir" userId="af3c95a13102d509" providerId="LiveId" clId="{C7829225-8C38-4A32-BEAB-CA037A57748B}" dt="2020-04-19T13:34:56.564" v="490" actId="207"/>
          <ac:spMkLst>
            <pc:docMk/>
            <pc:sldMk cId="3416348074" sldId="358"/>
            <ac:spMk id="61" creationId="{73C3BF13-E698-4A81-9D2B-E764A782F9D0}"/>
          </ac:spMkLst>
        </pc:spChg>
        <pc:spChg chg="add mod">
          <ac:chgData name="reza kabir" userId="af3c95a13102d509" providerId="LiveId" clId="{C7829225-8C38-4A32-BEAB-CA037A57748B}" dt="2020-04-19T13:33:40.561" v="482" actId="207"/>
          <ac:spMkLst>
            <pc:docMk/>
            <pc:sldMk cId="3416348074" sldId="358"/>
            <ac:spMk id="65" creationId="{22559D0B-770E-4829-900D-B175E640B535}"/>
          </ac:spMkLst>
        </pc:spChg>
        <pc:spChg chg="add mod">
          <ac:chgData name="reza kabir" userId="af3c95a13102d509" providerId="LiveId" clId="{C7829225-8C38-4A32-BEAB-CA037A57748B}" dt="2020-04-19T13:33:49.459" v="484" actId="207"/>
          <ac:spMkLst>
            <pc:docMk/>
            <pc:sldMk cId="3416348074" sldId="358"/>
            <ac:spMk id="66" creationId="{53EEF418-15E1-4A38-8275-DAB17E4A6B50}"/>
          </ac:spMkLst>
        </pc:spChg>
        <pc:spChg chg="add">
          <ac:chgData name="reza kabir" userId="af3c95a13102d509" providerId="LiveId" clId="{C7829225-8C38-4A32-BEAB-CA037A57748B}" dt="2020-04-19T13:33:00.761" v="476"/>
          <ac:spMkLst>
            <pc:docMk/>
            <pc:sldMk cId="3416348074" sldId="358"/>
            <ac:spMk id="67" creationId="{97698EA8-4B88-4D55-BDF4-0F491BAFC90C}"/>
          </ac:spMkLst>
        </pc:spChg>
        <pc:spChg chg="add">
          <ac:chgData name="reza kabir" userId="af3c95a13102d509" providerId="LiveId" clId="{C7829225-8C38-4A32-BEAB-CA037A57748B}" dt="2020-04-19T13:33:00.761" v="476"/>
          <ac:spMkLst>
            <pc:docMk/>
            <pc:sldMk cId="3416348074" sldId="358"/>
            <ac:spMk id="68" creationId="{67B98098-3C9B-4514-8054-5D9D5139748F}"/>
          </ac:spMkLst>
        </pc:spChg>
        <pc:spChg chg="del">
          <ac:chgData name="reza kabir" userId="af3c95a13102d509" providerId="LiveId" clId="{C7829225-8C38-4A32-BEAB-CA037A57748B}" dt="2020-04-19T13:32:40.212" v="472" actId="478"/>
          <ac:spMkLst>
            <pc:docMk/>
            <pc:sldMk cId="3416348074" sldId="358"/>
            <ac:spMk id="7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0.212" v="472" actId="478"/>
          <ac:spMkLst>
            <pc:docMk/>
            <pc:sldMk cId="3416348074" sldId="358"/>
            <ac:spMk id="7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0.212" v="472" actId="478"/>
          <ac:spMkLst>
            <pc:docMk/>
            <pc:sldMk cId="3416348074" sldId="358"/>
            <ac:spMk id="7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0.212" v="472" actId="478"/>
          <ac:spMkLst>
            <pc:docMk/>
            <pc:sldMk cId="3416348074" sldId="358"/>
            <ac:spMk id="7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0.212" v="472" actId="478"/>
          <ac:spMkLst>
            <pc:docMk/>
            <pc:sldMk cId="3416348074" sldId="358"/>
            <ac:spMk id="7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0.212" v="472" actId="478"/>
          <ac:spMkLst>
            <pc:docMk/>
            <pc:sldMk cId="3416348074" sldId="358"/>
            <ac:spMk id="79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0.212" v="472" actId="478"/>
          <ac:spMkLst>
            <pc:docMk/>
            <pc:sldMk cId="3416348074" sldId="358"/>
            <ac:spMk id="8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0.212" v="472" actId="478"/>
          <ac:spMkLst>
            <pc:docMk/>
            <pc:sldMk cId="3416348074" sldId="358"/>
            <ac:spMk id="8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3.583" v="473" actId="478"/>
          <ac:spMkLst>
            <pc:docMk/>
            <pc:sldMk cId="3416348074" sldId="358"/>
            <ac:spMk id="8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3.583" v="473" actId="478"/>
          <ac:spMkLst>
            <pc:docMk/>
            <pc:sldMk cId="3416348074" sldId="358"/>
            <ac:spMk id="8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3.583" v="473" actId="478"/>
          <ac:spMkLst>
            <pc:docMk/>
            <pc:sldMk cId="3416348074" sldId="358"/>
            <ac:spMk id="8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3.583" v="473" actId="478"/>
          <ac:spMkLst>
            <pc:docMk/>
            <pc:sldMk cId="3416348074" sldId="358"/>
            <ac:spMk id="8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3.583" v="473" actId="478"/>
          <ac:spMkLst>
            <pc:docMk/>
            <pc:sldMk cId="3416348074" sldId="358"/>
            <ac:spMk id="8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3.583" v="473" actId="478"/>
          <ac:spMkLst>
            <pc:docMk/>
            <pc:sldMk cId="3416348074" sldId="358"/>
            <ac:spMk id="8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3.583" v="473" actId="478"/>
          <ac:spMkLst>
            <pc:docMk/>
            <pc:sldMk cId="3416348074" sldId="358"/>
            <ac:spMk id="8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43.583" v="473" actId="478"/>
          <ac:spMkLst>
            <pc:docMk/>
            <pc:sldMk cId="3416348074" sldId="358"/>
            <ac:spMk id="8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25.097" v="479" actId="207"/>
          <ac:spMkLst>
            <pc:docMk/>
            <pc:sldMk cId="3416348074" sldId="358"/>
            <ac:spMk id="12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13.139" v="478" actId="165"/>
          <ac:spMkLst>
            <pc:docMk/>
            <pc:sldMk cId="3416348074" sldId="358"/>
            <ac:spMk id="12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13.139" v="478" actId="165"/>
          <ac:spMkLst>
            <pc:docMk/>
            <pc:sldMk cId="3416348074" sldId="358"/>
            <ac:spMk id="13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13.139" v="478" actId="165"/>
          <ac:spMkLst>
            <pc:docMk/>
            <pc:sldMk cId="3416348074" sldId="358"/>
            <ac:spMk id="13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33.089" v="480" actId="207"/>
          <ac:spMkLst>
            <pc:docMk/>
            <pc:sldMk cId="3416348074" sldId="358"/>
            <ac:spMk id="13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36.525" v="481" actId="207"/>
          <ac:spMkLst>
            <pc:docMk/>
            <pc:sldMk cId="3416348074" sldId="358"/>
            <ac:spMk id="13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13.139" v="478" actId="165"/>
          <ac:spMkLst>
            <pc:docMk/>
            <pc:sldMk cId="3416348074" sldId="358"/>
            <ac:spMk id="13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13.139" v="478" actId="165"/>
          <ac:spMkLst>
            <pc:docMk/>
            <pc:sldMk cId="3416348074" sldId="358"/>
            <ac:spMk id="13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25.097" v="479" actId="207"/>
          <ac:spMkLst>
            <pc:docMk/>
            <pc:sldMk cId="3416348074" sldId="358"/>
            <ac:spMk id="13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13.139" v="478" actId="165"/>
          <ac:spMkLst>
            <pc:docMk/>
            <pc:sldMk cId="3416348074" sldId="358"/>
            <ac:spMk id="13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33.089" v="480" actId="207"/>
          <ac:spMkLst>
            <pc:docMk/>
            <pc:sldMk cId="3416348074" sldId="358"/>
            <ac:spMk id="13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25.097" v="479" actId="207"/>
          <ac:spMkLst>
            <pc:docMk/>
            <pc:sldMk cId="3416348074" sldId="358"/>
            <ac:spMk id="13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13.139" v="478" actId="165"/>
          <ac:spMkLst>
            <pc:docMk/>
            <pc:sldMk cId="3416348074" sldId="358"/>
            <ac:spMk id="14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33:25.097" v="479" actId="207"/>
          <ac:spMkLst>
            <pc:docMk/>
            <pc:sldMk cId="3416348074" sldId="358"/>
            <ac:spMk id="141" creationId="{00000000-0000-0000-0000-000000000000}"/>
          </ac:spMkLst>
        </pc:spChg>
        <pc:grpChg chg="del">
          <ac:chgData name="reza kabir" userId="af3c95a13102d509" providerId="LiveId" clId="{C7829225-8C38-4A32-BEAB-CA037A57748B}" dt="2020-04-19T13:33:13.139" v="478" actId="165"/>
          <ac:grpSpMkLst>
            <pc:docMk/>
            <pc:sldMk cId="3416348074" sldId="358"/>
            <ac:grpSpMk id="2" creationId="{00000000-0000-0000-0000-000000000000}"/>
          </ac:grpSpMkLst>
        </pc:grpChg>
        <pc:grpChg chg="add mod">
          <ac:chgData name="reza kabir" userId="af3c95a13102d509" providerId="LiveId" clId="{C7829225-8C38-4A32-BEAB-CA037A57748B}" dt="2020-04-19T13:33:08.532" v="477" actId="207"/>
          <ac:grpSpMkLst>
            <pc:docMk/>
            <pc:sldMk cId="3416348074" sldId="358"/>
            <ac:grpSpMk id="62" creationId="{0BFB13EF-DCB8-40C7-883D-D1A3CEE9D273}"/>
          </ac:grpSpMkLst>
        </pc:grpChg>
        <pc:grpChg chg="mod topLvl">
          <ac:chgData name="reza kabir" userId="af3c95a13102d509" providerId="LiveId" clId="{C7829225-8C38-4A32-BEAB-CA037A57748B}" dt="2020-04-19T13:33:13.139" v="478" actId="165"/>
          <ac:grpSpMkLst>
            <pc:docMk/>
            <pc:sldMk cId="3416348074" sldId="358"/>
            <ac:grpSpMk id="142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33:13.139" v="478" actId="165"/>
          <ac:grpSpMkLst>
            <pc:docMk/>
            <pc:sldMk cId="3416348074" sldId="358"/>
            <ac:grpSpMk id="156" creationId="{00000000-0000-0000-0000-000000000000}"/>
          </ac:grpSpMkLst>
        </pc:grpChg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295245140" sldId="367"/>
        </pc:sldMkLst>
      </pc:sldChg>
      <pc:sldChg chg="addSp delSp modSp add mod delAnim">
        <pc:chgData name="reza kabir" userId="af3c95a13102d509" providerId="LiveId" clId="{C7829225-8C38-4A32-BEAB-CA037A57748B}" dt="2020-04-19T13:31:24.424" v="443" actId="207"/>
        <pc:sldMkLst>
          <pc:docMk/>
          <pc:sldMk cId="1809547469" sldId="370"/>
        </pc:sldMkLst>
        <pc:spChg chg="add del mod">
          <ac:chgData name="reza kabir" userId="af3c95a13102d509" providerId="LiveId" clId="{C7829225-8C38-4A32-BEAB-CA037A57748B}" dt="2020-04-19T13:28:24.282" v="387" actId="478"/>
          <ac:spMkLst>
            <pc:docMk/>
            <pc:sldMk cId="1809547469" sldId="370"/>
            <ac:spMk id="3" creationId="{77402FA2-0EF4-4BC4-999F-44FF579C3A69}"/>
          </ac:spMkLst>
        </pc:spChg>
        <pc:spChg chg="mod">
          <ac:chgData name="reza kabir" userId="af3c95a13102d509" providerId="LiveId" clId="{C7829225-8C38-4A32-BEAB-CA037A57748B}" dt="2020-04-19T13:28:30.932" v="388" actId="1076"/>
          <ac:spMkLst>
            <pc:docMk/>
            <pc:sldMk cId="1809547469" sldId="370"/>
            <ac:spMk id="5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9:13.396" v="396" actId="207"/>
          <ac:spMkLst>
            <pc:docMk/>
            <pc:sldMk cId="1809547469" sldId="370"/>
            <ac:spMk id="6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8:30.932" v="388" actId="1076"/>
          <ac:spMkLst>
            <pc:docMk/>
            <pc:sldMk cId="1809547469" sldId="370"/>
            <ac:spMk id="7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8:30.932" v="388" actId="1076"/>
          <ac:spMkLst>
            <pc:docMk/>
            <pc:sldMk cId="1809547469" sldId="370"/>
            <ac:spMk id="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8:30.932" v="388" actId="1076"/>
          <ac:spMkLst>
            <pc:docMk/>
            <pc:sldMk cId="1809547469" sldId="370"/>
            <ac:spMk id="9" creationId="{00000000-0000-0000-0000-000000000000}"/>
          </ac:spMkLst>
        </pc:spChg>
        <pc:spChg chg="add del mod">
          <ac:chgData name="reza kabir" userId="af3c95a13102d509" providerId="LiveId" clId="{C7829225-8C38-4A32-BEAB-CA037A57748B}" dt="2020-04-19T13:31:24.424" v="443" actId="207"/>
          <ac:spMkLst>
            <pc:docMk/>
            <pc:sldMk cId="1809547469" sldId="370"/>
            <ac:spMk id="10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29:28.468" v="402" actId="207"/>
          <ac:spMkLst>
            <pc:docMk/>
            <pc:sldMk cId="1809547469" sldId="370"/>
            <ac:spMk id="15" creationId="{7CDEC1FE-5827-4B2A-8443-136DFA778AEA}"/>
          </ac:spMkLst>
        </pc:spChg>
        <pc:spChg chg="add mod">
          <ac:chgData name="reza kabir" userId="af3c95a13102d509" providerId="LiveId" clId="{C7829225-8C38-4A32-BEAB-CA037A57748B}" dt="2020-04-19T13:30:59.636" v="435" actId="1076"/>
          <ac:spMkLst>
            <pc:docMk/>
            <pc:sldMk cId="1809547469" sldId="370"/>
            <ac:spMk id="17" creationId="{73613CA8-50D9-43A9-956A-4671D8B0E926}"/>
          </ac:spMkLst>
        </pc:spChg>
        <pc:spChg chg="add mod">
          <ac:chgData name="reza kabir" userId="af3c95a13102d509" providerId="LiveId" clId="{C7829225-8C38-4A32-BEAB-CA037A57748B}" dt="2020-04-19T13:30:36.923" v="422" actId="1076"/>
          <ac:spMkLst>
            <pc:docMk/>
            <pc:sldMk cId="1809547469" sldId="370"/>
            <ac:spMk id="29" creationId="{34C87890-17A1-44AC-BDB4-E728BA8D227D}"/>
          </ac:spMkLst>
        </pc:spChg>
        <pc:spChg chg="add del mod">
          <ac:chgData name="reza kabir" userId="af3c95a13102d509" providerId="LiveId" clId="{C7829225-8C38-4A32-BEAB-CA037A57748B}" dt="2020-04-19T13:29:54.902" v="412" actId="478"/>
          <ac:spMkLst>
            <pc:docMk/>
            <pc:sldMk cId="1809547469" sldId="370"/>
            <ac:spMk id="30" creationId="{315E64A7-CF3E-44DB-BBC1-09466B4B96AF}"/>
          </ac:spMkLst>
        </pc:spChg>
        <pc:spChg chg="add del mod">
          <ac:chgData name="reza kabir" userId="af3c95a13102d509" providerId="LiveId" clId="{C7829225-8C38-4A32-BEAB-CA037A57748B}" dt="2020-04-19T13:29:54.902" v="412" actId="478"/>
          <ac:spMkLst>
            <pc:docMk/>
            <pc:sldMk cId="1809547469" sldId="370"/>
            <ac:spMk id="31" creationId="{73D2F003-F337-4206-BE32-FDE7AF05CB5B}"/>
          </ac:spMkLst>
        </pc:spChg>
        <pc:spChg chg="add del mod">
          <ac:chgData name="reza kabir" userId="af3c95a13102d509" providerId="LiveId" clId="{C7829225-8C38-4A32-BEAB-CA037A57748B}" dt="2020-04-19T13:31:18.797" v="441" actId="478"/>
          <ac:spMkLst>
            <pc:docMk/>
            <pc:sldMk cId="1809547469" sldId="370"/>
            <ac:spMk id="33" creationId="{E6C46C09-DF7D-4A76-A2DC-07BA1440C834}"/>
          </ac:spMkLst>
        </pc:spChg>
        <pc:spChg chg="add del mod">
          <ac:chgData name="reza kabir" userId="af3c95a13102d509" providerId="LiveId" clId="{C7829225-8C38-4A32-BEAB-CA037A57748B}" dt="2020-04-19T13:31:18.797" v="441" actId="478"/>
          <ac:spMkLst>
            <pc:docMk/>
            <pc:sldMk cId="1809547469" sldId="370"/>
            <ac:spMk id="34" creationId="{E81060A5-8A02-49EC-97AF-3C94D6B0E855}"/>
          </ac:spMkLst>
        </pc:spChg>
        <pc:spChg chg="add del mod">
          <ac:chgData name="reza kabir" userId="af3c95a13102d509" providerId="LiveId" clId="{C7829225-8C38-4A32-BEAB-CA037A57748B}" dt="2020-04-19T13:29:54.902" v="412" actId="478"/>
          <ac:spMkLst>
            <pc:docMk/>
            <pc:sldMk cId="1809547469" sldId="370"/>
            <ac:spMk id="35" creationId="{2946F8C6-FD06-4345-AAED-4A54E0EA9447}"/>
          </ac:spMkLst>
        </pc:spChg>
        <pc:spChg chg="del mod">
          <ac:chgData name="reza kabir" userId="af3c95a13102d509" providerId="LiveId" clId="{C7829225-8C38-4A32-BEAB-CA037A57748B}" dt="2020-04-19T13:28:52.490" v="393" actId="478"/>
          <ac:spMkLst>
            <pc:docMk/>
            <pc:sldMk cId="1809547469" sldId="370"/>
            <ac:spMk id="36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28:52.490" v="393" actId="478"/>
          <ac:spMkLst>
            <pc:docMk/>
            <pc:sldMk cId="1809547469" sldId="370"/>
            <ac:spMk id="38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28:52.490" v="393" actId="478"/>
          <ac:spMkLst>
            <pc:docMk/>
            <pc:sldMk cId="1809547469" sldId="370"/>
            <ac:spMk id="40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28:52.490" v="393" actId="478"/>
          <ac:spMkLst>
            <pc:docMk/>
            <pc:sldMk cId="1809547469" sldId="370"/>
            <ac:spMk id="42" creationId="{00000000-0000-0000-0000-000000000000}"/>
          </ac:spMkLst>
        </pc:spChg>
        <pc:spChg chg="add del mod">
          <ac:chgData name="reza kabir" userId="af3c95a13102d509" providerId="LiveId" clId="{C7829225-8C38-4A32-BEAB-CA037A57748B}" dt="2020-04-19T13:29:36.422" v="405" actId="478"/>
          <ac:spMkLst>
            <pc:docMk/>
            <pc:sldMk cId="1809547469" sldId="370"/>
            <ac:spMk id="43" creationId="{D7CFABA9-0719-4FD1-839D-0AB1BA30D5D2}"/>
          </ac:spMkLst>
        </pc:spChg>
        <pc:spChg chg="add del mod">
          <ac:chgData name="reza kabir" userId="af3c95a13102d509" providerId="LiveId" clId="{C7829225-8C38-4A32-BEAB-CA037A57748B}" dt="2020-04-19T13:30:25.234" v="419" actId="478"/>
          <ac:spMkLst>
            <pc:docMk/>
            <pc:sldMk cId="1809547469" sldId="370"/>
            <ac:spMk id="44" creationId="{1C96A3E6-39B0-47A8-B4DA-DFFF4B52A7A3}"/>
          </ac:spMkLst>
        </pc:spChg>
        <pc:spChg chg="add mod">
          <ac:chgData name="reza kabir" userId="af3c95a13102d509" providerId="LiveId" clId="{C7829225-8C38-4A32-BEAB-CA037A57748B}" dt="2020-04-19T13:30:36.923" v="422" actId="1076"/>
          <ac:spMkLst>
            <pc:docMk/>
            <pc:sldMk cId="1809547469" sldId="370"/>
            <ac:spMk id="45" creationId="{B34126B2-2EC2-4BFA-9097-74EFCEEDE745}"/>
          </ac:spMkLst>
        </pc:spChg>
        <pc:spChg chg="add mod">
          <ac:chgData name="reza kabir" userId="af3c95a13102d509" providerId="LiveId" clId="{C7829225-8C38-4A32-BEAB-CA037A57748B}" dt="2020-04-19T13:30:11.845" v="416" actId="207"/>
          <ac:spMkLst>
            <pc:docMk/>
            <pc:sldMk cId="1809547469" sldId="370"/>
            <ac:spMk id="46" creationId="{98CA03D1-E954-45AB-888D-0962C1F8DF3A}"/>
          </ac:spMkLst>
        </pc:spChg>
        <pc:spChg chg="add del mod">
          <ac:chgData name="reza kabir" userId="af3c95a13102d509" providerId="LiveId" clId="{C7829225-8C38-4A32-BEAB-CA037A57748B}" dt="2020-04-19T13:30:30.711" v="420" actId="478"/>
          <ac:spMkLst>
            <pc:docMk/>
            <pc:sldMk cId="1809547469" sldId="370"/>
            <ac:spMk id="47" creationId="{451865DD-9DA0-43CE-B062-CA06B94A157F}"/>
          </ac:spMkLst>
        </pc:spChg>
        <pc:spChg chg="add mod">
          <ac:chgData name="reza kabir" userId="af3c95a13102d509" providerId="LiveId" clId="{C7829225-8C38-4A32-BEAB-CA037A57748B}" dt="2020-04-19T13:30:36.923" v="422" actId="1076"/>
          <ac:spMkLst>
            <pc:docMk/>
            <pc:sldMk cId="1809547469" sldId="370"/>
            <ac:spMk id="48" creationId="{0C12E733-5640-41EA-B7F0-2E43B4E01FC8}"/>
          </ac:spMkLst>
        </pc:spChg>
        <pc:spChg chg="del mod">
          <ac:chgData name="reza kabir" userId="af3c95a13102d509" providerId="LiveId" clId="{C7829225-8C38-4A32-BEAB-CA037A57748B}" dt="2020-04-19T13:28:52.490" v="393" actId="478"/>
          <ac:spMkLst>
            <pc:docMk/>
            <pc:sldMk cId="1809547469" sldId="370"/>
            <ac:spMk id="49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28:52.490" v="393" actId="478"/>
          <ac:spMkLst>
            <pc:docMk/>
            <pc:sldMk cId="1809547469" sldId="370"/>
            <ac:spMk id="50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28:52.490" v="393" actId="478"/>
          <ac:spMkLst>
            <pc:docMk/>
            <pc:sldMk cId="1809547469" sldId="370"/>
            <ac:spMk id="51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28:52.490" v="393" actId="478"/>
          <ac:spMkLst>
            <pc:docMk/>
            <pc:sldMk cId="1809547469" sldId="370"/>
            <ac:spMk id="5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8:17.666" v="383" actId="478"/>
          <ac:spMkLst>
            <pc:docMk/>
            <pc:sldMk cId="1809547469" sldId="370"/>
            <ac:spMk id="53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30:15.803" v="417" actId="207"/>
          <ac:spMkLst>
            <pc:docMk/>
            <pc:sldMk cId="1809547469" sldId="370"/>
            <ac:spMk id="54" creationId="{A408F355-4683-4699-A182-4F13F9E4D820}"/>
          </ac:spMkLst>
        </pc:spChg>
        <pc:spChg chg="add del mod">
          <ac:chgData name="reza kabir" userId="af3c95a13102d509" providerId="LiveId" clId="{C7829225-8C38-4A32-BEAB-CA037A57748B}" dt="2020-04-19T13:30:25.234" v="419" actId="478"/>
          <ac:spMkLst>
            <pc:docMk/>
            <pc:sldMk cId="1809547469" sldId="370"/>
            <ac:spMk id="55" creationId="{B11A1EE0-C9BA-4363-8694-610F7F8D39B6}"/>
          </ac:spMkLst>
        </pc:spChg>
        <pc:spChg chg="add mod">
          <ac:chgData name="reza kabir" userId="af3c95a13102d509" providerId="LiveId" clId="{C7829225-8C38-4A32-BEAB-CA037A57748B}" dt="2020-04-19T13:30:36.923" v="422" actId="1076"/>
          <ac:spMkLst>
            <pc:docMk/>
            <pc:sldMk cId="1809547469" sldId="370"/>
            <ac:spMk id="56" creationId="{8CC2B505-FC1D-4271-9934-7B1D880E1F0B}"/>
          </ac:spMkLst>
        </pc:spChg>
        <pc:spChg chg="add mod">
          <ac:chgData name="reza kabir" userId="af3c95a13102d509" providerId="LiveId" clId="{C7829225-8C38-4A32-BEAB-CA037A57748B}" dt="2020-04-19T13:30:19.836" v="418" actId="207"/>
          <ac:spMkLst>
            <pc:docMk/>
            <pc:sldMk cId="1809547469" sldId="370"/>
            <ac:spMk id="57" creationId="{79EC24D2-962A-49FA-8C65-AB5603CBC045}"/>
          </ac:spMkLst>
        </pc:spChg>
        <pc:spChg chg="add del mod">
          <ac:chgData name="reza kabir" userId="af3c95a13102d509" providerId="LiveId" clId="{C7829225-8C38-4A32-BEAB-CA037A57748B}" dt="2020-04-19T13:30:32.680" v="421" actId="478"/>
          <ac:spMkLst>
            <pc:docMk/>
            <pc:sldMk cId="1809547469" sldId="370"/>
            <ac:spMk id="58" creationId="{14407EF6-D30C-43F1-A622-B129DBEFAF36}"/>
          </ac:spMkLst>
        </pc:spChg>
        <pc:spChg chg="add mod">
          <ac:chgData name="reza kabir" userId="af3c95a13102d509" providerId="LiveId" clId="{C7829225-8C38-4A32-BEAB-CA037A57748B}" dt="2020-04-19T13:31:01.590" v="437" actId="571"/>
          <ac:spMkLst>
            <pc:docMk/>
            <pc:sldMk cId="1809547469" sldId="370"/>
            <ac:spMk id="59" creationId="{995FE6EC-C908-48B1-A5C9-6184716FB21F}"/>
          </ac:spMkLst>
        </pc:spChg>
        <pc:spChg chg="add mod">
          <ac:chgData name="reza kabir" userId="af3c95a13102d509" providerId="LiveId" clId="{C7829225-8C38-4A32-BEAB-CA037A57748B}" dt="2020-04-19T13:31:06.237" v="438" actId="571"/>
          <ac:spMkLst>
            <pc:docMk/>
            <pc:sldMk cId="1809547469" sldId="370"/>
            <ac:spMk id="60" creationId="{6184D78D-A43B-442C-945D-33593F39FB84}"/>
          </ac:spMkLst>
        </pc:spChg>
        <pc:spChg chg="add mod">
          <ac:chgData name="reza kabir" userId="af3c95a13102d509" providerId="LiveId" clId="{C7829225-8C38-4A32-BEAB-CA037A57748B}" dt="2020-04-19T13:31:09.387" v="439" actId="571"/>
          <ac:spMkLst>
            <pc:docMk/>
            <pc:sldMk cId="1809547469" sldId="370"/>
            <ac:spMk id="61" creationId="{40E618A3-5F94-44EF-BB97-D4D8FC1C027E}"/>
          </ac:spMkLst>
        </pc:spChg>
        <pc:spChg chg="add mod">
          <ac:chgData name="reza kabir" userId="af3c95a13102d509" providerId="LiveId" clId="{C7829225-8C38-4A32-BEAB-CA037A57748B}" dt="2020-04-19T13:31:12.349" v="440" actId="571"/>
          <ac:spMkLst>
            <pc:docMk/>
            <pc:sldMk cId="1809547469" sldId="370"/>
            <ac:spMk id="62" creationId="{15804925-1EB2-4CEE-B0F1-714F2DC1715B}"/>
          </ac:spMkLst>
        </pc:spChg>
        <pc:grpChg chg="add mod">
          <ac:chgData name="reza kabir" userId="af3c95a13102d509" providerId="LiveId" clId="{C7829225-8C38-4A32-BEAB-CA037A57748B}" dt="2020-04-19T13:28:44.508" v="391" actId="14100"/>
          <ac:grpSpMkLst>
            <pc:docMk/>
            <pc:sldMk cId="1809547469" sldId="370"/>
            <ac:grpSpMk id="4" creationId="{1E42016F-78EC-4064-AE02-CA47D017EBDE}"/>
          </ac:grpSpMkLst>
        </pc:grpChg>
        <pc:picChg chg="mod">
          <ac:chgData name="reza kabir" userId="af3c95a13102d509" providerId="LiveId" clId="{C7829225-8C38-4A32-BEAB-CA037A57748B}" dt="2020-04-19T13:28:30.932" v="388" actId="1076"/>
          <ac:picMkLst>
            <pc:docMk/>
            <pc:sldMk cId="1809547469" sldId="370"/>
            <ac:picMk id="11" creationId="{00000000-0000-0000-0000-000000000000}"/>
          </ac:picMkLst>
        </pc:picChg>
        <pc:picChg chg="mod">
          <ac:chgData name="reza kabir" userId="af3c95a13102d509" providerId="LiveId" clId="{C7829225-8C38-4A32-BEAB-CA037A57748B}" dt="2020-04-19T13:28:30.932" v="388" actId="1076"/>
          <ac:picMkLst>
            <pc:docMk/>
            <pc:sldMk cId="1809547469" sldId="370"/>
            <ac:picMk id="12" creationId="{00000000-0000-0000-0000-000000000000}"/>
          </ac:picMkLst>
        </pc:picChg>
        <pc:picChg chg="mod">
          <ac:chgData name="reza kabir" userId="af3c95a13102d509" providerId="LiveId" clId="{C7829225-8C38-4A32-BEAB-CA037A57748B}" dt="2020-04-19T13:28:30.932" v="388" actId="1076"/>
          <ac:picMkLst>
            <pc:docMk/>
            <pc:sldMk cId="1809547469" sldId="370"/>
            <ac:picMk id="13" creationId="{00000000-0000-0000-0000-000000000000}"/>
          </ac:picMkLst>
        </pc:picChg>
        <pc:picChg chg="mod">
          <ac:chgData name="reza kabir" userId="af3c95a13102d509" providerId="LiveId" clId="{C7829225-8C38-4A32-BEAB-CA037A57748B}" dt="2020-04-19T13:28:30.932" v="388" actId="1076"/>
          <ac:picMkLst>
            <pc:docMk/>
            <pc:sldMk cId="1809547469" sldId="370"/>
            <ac:picMk id="16" creationId="{00000000-0000-0000-0000-000000000000}"/>
          </ac:picMkLst>
        </pc:picChg>
        <pc:cxnChg chg="mod">
          <ac:chgData name="reza kabir" userId="af3c95a13102d509" providerId="LiveId" clId="{C7829225-8C38-4A32-BEAB-CA037A57748B}" dt="2020-04-19T13:28:35.137" v="389" actId="164"/>
          <ac:cxnSpMkLst>
            <pc:docMk/>
            <pc:sldMk cId="1809547469" sldId="370"/>
            <ac:cxnSpMk id="32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3:28:48.628" v="392" actId="14100"/>
          <ac:cxnSpMkLst>
            <pc:docMk/>
            <pc:sldMk cId="1809547469" sldId="370"/>
            <ac:cxnSpMk id="37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3:28:35.137" v="389" actId="164"/>
          <ac:cxnSpMkLst>
            <pc:docMk/>
            <pc:sldMk cId="1809547469" sldId="370"/>
            <ac:cxnSpMk id="39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3:28:35.137" v="389" actId="164"/>
          <ac:cxnSpMkLst>
            <pc:docMk/>
            <pc:sldMk cId="1809547469" sldId="370"/>
            <ac:cxnSpMk id="41" creationId="{00000000-0000-0000-0000-000000000000}"/>
          </ac:cxnSpMkLst>
        </pc:cxnChg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3677218893" sldId="406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541069151" sldId="407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330894892" sldId="408"/>
        </pc:sldMkLst>
      </pc:sldChg>
      <pc:sldChg chg="addSp delSp modSp add mod modAnim">
        <pc:chgData name="reza kabir" userId="af3c95a13102d509" providerId="LiveId" clId="{C7829225-8C38-4A32-BEAB-CA037A57748B}" dt="2020-04-19T13:34:47.828" v="489" actId="207"/>
        <pc:sldMkLst>
          <pc:docMk/>
          <pc:sldMk cId="1472815997" sldId="412"/>
        </pc:sldMkLst>
        <pc:spChg chg="add mod">
          <ac:chgData name="reza kabir" userId="af3c95a13102d509" providerId="LiveId" clId="{C7829225-8C38-4A32-BEAB-CA037A57748B}" dt="2020-04-19T13:32:20.102" v="458" actId="20577"/>
          <ac:spMkLst>
            <pc:docMk/>
            <pc:sldMk cId="1472815997" sldId="412"/>
            <ac:spMk id="2" creationId="{D907A052-F331-4E46-9B90-EE1AE0ABC5E0}"/>
          </ac:spMkLst>
        </pc:spChg>
        <pc:spChg chg="del">
          <ac:chgData name="reza kabir" userId="af3c95a13102d509" providerId="LiveId" clId="{C7829225-8C38-4A32-BEAB-CA037A57748B}" dt="2020-04-19T13:32:09.120" v="446" actId="478"/>
          <ac:spMkLst>
            <pc:docMk/>
            <pc:sldMk cId="1472815997" sldId="412"/>
            <ac:spMk id="2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9.120" v="446" actId="478"/>
          <ac:spMkLst>
            <pc:docMk/>
            <pc:sldMk cId="1472815997" sldId="412"/>
            <ac:spMk id="28" creationId="{00000000-0000-0000-0000-000000000000}"/>
          </ac:spMkLst>
        </pc:spChg>
        <pc:spChg chg="add">
          <ac:chgData name="reza kabir" userId="af3c95a13102d509" providerId="LiveId" clId="{C7829225-8C38-4A32-BEAB-CA037A57748B}" dt="2020-04-19T13:33:56.810" v="485"/>
          <ac:spMkLst>
            <pc:docMk/>
            <pc:sldMk cId="1472815997" sldId="412"/>
            <ac:spMk id="31" creationId="{0279221A-4B21-4A8F-82E7-7BFDCADE7E3F}"/>
          </ac:spMkLst>
        </pc:spChg>
        <pc:spChg chg="mod">
          <ac:chgData name="reza kabir" userId="af3c95a13102d509" providerId="LiveId" clId="{C7829225-8C38-4A32-BEAB-CA037A57748B}" dt="2020-04-19T13:34:18.261" v="488" actId="207"/>
          <ac:spMkLst>
            <pc:docMk/>
            <pc:sldMk cId="1472815997" sldId="412"/>
            <ac:spMk id="3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34:18.261" v="488" actId="207"/>
          <ac:spMkLst>
            <pc:docMk/>
            <pc:sldMk cId="1472815997" sldId="412"/>
            <ac:spMk id="3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34:18.261" v="488" actId="207"/>
          <ac:spMkLst>
            <pc:docMk/>
            <pc:sldMk cId="1472815997" sldId="412"/>
            <ac:spMk id="34" creationId="{00000000-0000-0000-0000-000000000000}"/>
          </ac:spMkLst>
        </pc:spChg>
        <pc:spChg chg="add">
          <ac:chgData name="reza kabir" userId="af3c95a13102d509" providerId="LiveId" clId="{C7829225-8C38-4A32-BEAB-CA037A57748B}" dt="2020-04-19T13:33:56.810" v="485"/>
          <ac:spMkLst>
            <pc:docMk/>
            <pc:sldMk cId="1472815997" sldId="412"/>
            <ac:spMk id="36" creationId="{4F461DFB-CB3B-4C7C-8CD8-597D855C1591}"/>
          </ac:spMkLst>
        </pc:spChg>
        <pc:spChg chg="add mod">
          <ac:chgData name="reza kabir" userId="af3c95a13102d509" providerId="LiveId" clId="{C7829225-8C38-4A32-BEAB-CA037A57748B}" dt="2020-04-19T13:34:47.828" v="489" actId="207"/>
          <ac:spMkLst>
            <pc:docMk/>
            <pc:sldMk cId="1472815997" sldId="412"/>
            <ac:spMk id="37" creationId="{3900F28D-E55D-426B-9CA4-F4DA6B9130FE}"/>
          </ac:spMkLst>
        </pc:spChg>
        <pc:spChg chg="add">
          <ac:chgData name="reza kabir" userId="af3c95a13102d509" providerId="LiveId" clId="{C7829225-8C38-4A32-BEAB-CA037A57748B}" dt="2020-04-19T13:33:56.810" v="485"/>
          <ac:spMkLst>
            <pc:docMk/>
            <pc:sldMk cId="1472815997" sldId="412"/>
            <ac:spMk id="41" creationId="{594F3DD4-70AF-4037-BB62-69161EB33ABD}"/>
          </ac:spMkLst>
        </pc:spChg>
        <pc:spChg chg="add">
          <ac:chgData name="reza kabir" userId="af3c95a13102d509" providerId="LiveId" clId="{C7829225-8C38-4A32-BEAB-CA037A57748B}" dt="2020-04-19T13:33:56.810" v="485"/>
          <ac:spMkLst>
            <pc:docMk/>
            <pc:sldMk cId="1472815997" sldId="412"/>
            <ac:spMk id="42" creationId="{E2DC73F3-D992-47E5-A3D4-21434EA29BB9}"/>
          </ac:spMkLst>
        </pc:spChg>
        <pc:spChg chg="add">
          <ac:chgData name="reza kabir" userId="af3c95a13102d509" providerId="LiveId" clId="{C7829225-8C38-4A32-BEAB-CA037A57748B}" dt="2020-04-19T13:33:56.810" v="485"/>
          <ac:spMkLst>
            <pc:docMk/>
            <pc:sldMk cId="1472815997" sldId="412"/>
            <ac:spMk id="43" creationId="{4A76BD04-39E7-462B-AD57-03ACB34BD8D5}"/>
          </ac:spMkLst>
        </pc:spChg>
        <pc:spChg chg="add">
          <ac:chgData name="reza kabir" userId="af3c95a13102d509" providerId="LiveId" clId="{C7829225-8C38-4A32-BEAB-CA037A57748B}" dt="2020-04-19T13:33:56.810" v="485"/>
          <ac:spMkLst>
            <pc:docMk/>
            <pc:sldMk cId="1472815997" sldId="412"/>
            <ac:spMk id="44" creationId="{936302BC-965D-4776-840F-737FF0688903}"/>
          </ac:spMkLst>
        </pc:spChg>
        <pc:spChg chg="del">
          <ac:chgData name="reza kabir" userId="af3c95a13102d509" providerId="LiveId" clId="{C7829225-8C38-4A32-BEAB-CA037A57748B}" dt="2020-04-19T13:32:04.734" v="444" actId="478"/>
          <ac:spMkLst>
            <pc:docMk/>
            <pc:sldMk cId="1472815997" sldId="412"/>
            <ac:spMk id="6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4.734" v="444" actId="478"/>
          <ac:spMkLst>
            <pc:docMk/>
            <pc:sldMk cId="1472815997" sldId="412"/>
            <ac:spMk id="6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4.734" v="444" actId="478"/>
          <ac:spMkLst>
            <pc:docMk/>
            <pc:sldMk cId="1472815997" sldId="412"/>
            <ac:spMk id="6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4.734" v="444" actId="478"/>
          <ac:spMkLst>
            <pc:docMk/>
            <pc:sldMk cId="1472815997" sldId="412"/>
            <ac:spMk id="6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7.190" v="445" actId="478"/>
          <ac:spMkLst>
            <pc:docMk/>
            <pc:sldMk cId="1472815997" sldId="412"/>
            <ac:spMk id="6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7.190" v="445" actId="478"/>
          <ac:spMkLst>
            <pc:docMk/>
            <pc:sldMk cId="1472815997" sldId="412"/>
            <ac:spMk id="7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7.190" v="445" actId="478"/>
          <ac:spMkLst>
            <pc:docMk/>
            <pc:sldMk cId="1472815997" sldId="412"/>
            <ac:spMk id="7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7.190" v="445" actId="478"/>
          <ac:spMkLst>
            <pc:docMk/>
            <pc:sldMk cId="1472815997" sldId="412"/>
            <ac:spMk id="7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4.734" v="444" actId="478"/>
          <ac:spMkLst>
            <pc:docMk/>
            <pc:sldMk cId="1472815997" sldId="412"/>
            <ac:spMk id="7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4.734" v="444" actId="478"/>
          <ac:spMkLst>
            <pc:docMk/>
            <pc:sldMk cId="1472815997" sldId="412"/>
            <ac:spMk id="7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4.734" v="444" actId="478"/>
          <ac:spMkLst>
            <pc:docMk/>
            <pc:sldMk cId="1472815997" sldId="412"/>
            <ac:spMk id="7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4.734" v="444" actId="478"/>
          <ac:spMkLst>
            <pc:docMk/>
            <pc:sldMk cId="1472815997" sldId="412"/>
            <ac:spMk id="79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7.190" v="445" actId="478"/>
          <ac:spMkLst>
            <pc:docMk/>
            <pc:sldMk cId="1472815997" sldId="412"/>
            <ac:spMk id="8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7.190" v="445" actId="478"/>
          <ac:spMkLst>
            <pc:docMk/>
            <pc:sldMk cId="1472815997" sldId="412"/>
            <ac:spMk id="8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7.190" v="445" actId="478"/>
          <ac:spMkLst>
            <pc:docMk/>
            <pc:sldMk cId="1472815997" sldId="412"/>
            <ac:spMk id="8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32:07.190" v="445" actId="478"/>
          <ac:spMkLst>
            <pc:docMk/>
            <pc:sldMk cId="1472815997" sldId="412"/>
            <ac:spMk id="83" creationId="{00000000-0000-0000-0000-000000000000}"/>
          </ac:spMkLst>
        </pc:spChg>
        <pc:grpChg chg="add">
          <ac:chgData name="reza kabir" userId="af3c95a13102d509" providerId="LiveId" clId="{C7829225-8C38-4A32-BEAB-CA037A57748B}" dt="2020-04-19T13:33:56.810" v="485"/>
          <ac:grpSpMkLst>
            <pc:docMk/>
            <pc:sldMk cId="1472815997" sldId="412"/>
            <ac:grpSpMk id="38" creationId="{42EA58D0-DD49-45A6-90A5-A5CB897DB78C}"/>
          </ac:grpSpMkLst>
        </pc:grpChg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481817213" sldId="417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3742363908" sldId="437"/>
        </pc:sldMkLst>
      </pc:sldChg>
      <pc:sldChg chg="addSp delSp modSp add mod">
        <pc:chgData name="reza kabir" userId="af3c95a13102d509" providerId="LiveId" clId="{C7829225-8C38-4A32-BEAB-CA037A57748B}" dt="2020-04-19T13:25:02.868" v="349" actId="1076"/>
        <pc:sldMkLst>
          <pc:docMk/>
          <pc:sldMk cId="3952576759" sldId="448"/>
        </pc:sldMkLst>
        <pc:spChg chg="add del mod">
          <ac:chgData name="reza kabir" userId="af3c95a13102d509" providerId="LiveId" clId="{C7829225-8C38-4A32-BEAB-CA037A57748B}" dt="2020-04-19T13:24:58.210" v="348" actId="478"/>
          <ac:spMkLst>
            <pc:docMk/>
            <pc:sldMk cId="3952576759" sldId="448"/>
            <ac:spMk id="2" creationId="{B11C1300-D316-43C2-9422-48B2B482EFB4}"/>
          </ac:spMkLst>
        </pc:spChg>
        <pc:spChg chg="del">
          <ac:chgData name="reza kabir" userId="af3c95a13102d509" providerId="LiveId" clId="{C7829225-8C38-4A32-BEAB-CA037A57748B}" dt="2020-04-19T13:23:12.325" v="321" actId="478"/>
          <ac:spMkLst>
            <pc:docMk/>
            <pc:sldMk cId="3952576759" sldId="448"/>
            <ac:spMk id="2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3:12.325" v="321" actId="478"/>
          <ac:spMkLst>
            <pc:docMk/>
            <pc:sldMk cId="3952576759" sldId="448"/>
            <ac:spMk id="2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5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4:14.050" v="342" actId="207"/>
          <ac:spMkLst>
            <pc:docMk/>
            <pc:sldMk cId="3952576759" sldId="448"/>
            <ac:spMk id="6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4:22.405" v="344" actId="207"/>
          <ac:spMkLst>
            <pc:docMk/>
            <pc:sldMk cId="3952576759" sldId="448"/>
            <ac:spMk id="6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4:22.405" v="344" actId="207"/>
          <ac:spMkLst>
            <pc:docMk/>
            <pc:sldMk cId="3952576759" sldId="448"/>
            <ac:spMk id="6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6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6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6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6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6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6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7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4:17.483" v="343" actId="207"/>
          <ac:spMkLst>
            <pc:docMk/>
            <pc:sldMk cId="3952576759" sldId="448"/>
            <ac:spMk id="7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7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7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4:22.405" v="344" actId="207"/>
          <ac:spMkLst>
            <pc:docMk/>
            <pc:sldMk cId="3952576759" sldId="448"/>
            <ac:spMk id="7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7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79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89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9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9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9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9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4:39.394" v="345" actId="478"/>
          <ac:spMkLst>
            <pc:docMk/>
            <pc:sldMk cId="3952576759" sldId="448"/>
            <ac:spMk id="94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25:02.868" v="349" actId="1076"/>
          <ac:spMkLst>
            <pc:docMk/>
            <pc:sldMk cId="3952576759" sldId="448"/>
            <ac:spMk id="95" creationId="{EAB68298-FF2F-4218-AC37-9BB50A81962E}"/>
          </ac:spMkLst>
        </pc:spChg>
        <pc:spChg chg="add mod">
          <ac:chgData name="reza kabir" userId="af3c95a13102d509" providerId="LiveId" clId="{C7829225-8C38-4A32-BEAB-CA037A57748B}" dt="2020-04-19T13:25:02.868" v="349" actId="1076"/>
          <ac:spMkLst>
            <pc:docMk/>
            <pc:sldMk cId="3952576759" sldId="448"/>
            <ac:spMk id="96" creationId="{055E62FA-9866-4073-9D6E-EC89BA3E2FD4}"/>
          </ac:spMkLst>
        </pc:spChg>
        <pc:spChg chg="add mod">
          <ac:chgData name="reza kabir" userId="af3c95a13102d509" providerId="LiveId" clId="{C7829225-8C38-4A32-BEAB-CA037A57748B}" dt="2020-04-19T13:25:02.868" v="349" actId="1076"/>
          <ac:spMkLst>
            <pc:docMk/>
            <pc:sldMk cId="3952576759" sldId="448"/>
            <ac:spMk id="97" creationId="{9ABB8A06-3703-45F0-8168-2DEE13853477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0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4:04.003" v="341" actId="207"/>
          <ac:spMkLst>
            <pc:docMk/>
            <pc:sldMk cId="3952576759" sldId="448"/>
            <ac:spMk id="10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0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1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1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1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4:01.183" v="340" actId="207"/>
          <ac:spMkLst>
            <pc:docMk/>
            <pc:sldMk cId="3952576759" sldId="448"/>
            <ac:spMk id="11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1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1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1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1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4:01.183" v="340" actId="207"/>
          <ac:spMkLst>
            <pc:docMk/>
            <pc:sldMk cId="3952576759" sldId="448"/>
            <ac:spMk id="11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1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2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3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4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4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4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4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4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4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4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4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3:51.088" v="337" actId="165"/>
          <ac:spMkLst>
            <pc:docMk/>
            <pc:sldMk cId="3952576759" sldId="448"/>
            <ac:spMk id="148" creationId="{00000000-0000-0000-0000-000000000000}"/>
          </ac:spMkLst>
        </pc:spChg>
        <pc:grpChg chg="del">
          <ac:chgData name="reza kabir" userId="af3c95a13102d509" providerId="LiveId" clId="{C7829225-8C38-4A32-BEAB-CA037A57748B}" dt="2020-04-19T13:23:51.088" v="337" actId="165"/>
          <ac:grpSpMkLst>
            <pc:docMk/>
            <pc:sldMk cId="3952576759" sldId="448"/>
            <ac:grpSpMk id="58" creationId="{00000000-0000-0000-0000-000000000000}"/>
          </ac:grpSpMkLst>
        </pc:grpChg>
      </pc:sldChg>
      <pc:sldChg chg="addSp delSp modSp add mod">
        <pc:chgData name="reza kabir" userId="af3c95a13102d509" providerId="LiveId" clId="{C7829225-8C38-4A32-BEAB-CA037A57748B}" dt="2020-04-19T13:27:15.405" v="366" actId="1076"/>
        <pc:sldMkLst>
          <pc:docMk/>
          <pc:sldMk cId="3513674426" sldId="454"/>
        </pc:sldMkLst>
        <pc:spChg chg="del">
          <ac:chgData name="reza kabir" userId="af3c95a13102d509" providerId="LiveId" clId="{C7829225-8C38-4A32-BEAB-CA037A57748B}" dt="2020-04-19T13:27:05.591" v="364" actId="478"/>
          <ac:spMkLst>
            <pc:docMk/>
            <pc:sldMk cId="3513674426" sldId="454"/>
            <ac:spMk id="2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7:05.591" v="364" actId="478"/>
          <ac:spMkLst>
            <pc:docMk/>
            <pc:sldMk cId="3513674426" sldId="454"/>
            <ac:spMk id="2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19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19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19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19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19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199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38.549" v="362" actId="478"/>
          <ac:spMkLst>
            <pc:docMk/>
            <pc:sldMk cId="3513674426" sldId="454"/>
            <ac:spMk id="209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27:15.405" v="366" actId="1076"/>
          <ac:spMkLst>
            <pc:docMk/>
            <pc:sldMk cId="3513674426" sldId="454"/>
            <ac:spMk id="210" creationId="{77ED063E-DB77-4E7A-A86F-491F518FD0D7}"/>
          </ac:spMkLst>
        </pc:spChg>
        <pc:spChg chg="add mod">
          <ac:chgData name="reza kabir" userId="af3c95a13102d509" providerId="LiveId" clId="{C7829225-8C38-4A32-BEAB-CA037A57748B}" dt="2020-04-19T13:27:15.405" v="366" actId="1076"/>
          <ac:spMkLst>
            <pc:docMk/>
            <pc:sldMk cId="3513674426" sldId="454"/>
            <ac:spMk id="211" creationId="{D0205092-107E-441A-9E45-6A16E481564C}"/>
          </ac:spMkLst>
        </pc:spChg>
        <pc:spChg chg="add mod">
          <ac:chgData name="reza kabir" userId="af3c95a13102d509" providerId="LiveId" clId="{C7829225-8C38-4A32-BEAB-CA037A57748B}" dt="2020-04-19T13:27:15.405" v="366" actId="1076"/>
          <ac:spMkLst>
            <pc:docMk/>
            <pc:sldMk cId="3513674426" sldId="454"/>
            <ac:spMk id="212" creationId="{C1EA238E-32F2-41AC-999F-F1A167F1EADD}"/>
          </ac:spMkLst>
        </pc:spChg>
      </pc:sldChg>
      <pc:sldChg chg="addSp delSp modSp add mod">
        <pc:chgData name="reza kabir" userId="af3c95a13102d509" providerId="LiveId" clId="{C7829225-8C38-4A32-BEAB-CA037A57748B}" dt="2020-04-19T13:27:28.755" v="369" actId="207"/>
        <pc:sldMkLst>
          <pc:docMk/>
          <pc:sldMk cId="3163435344" sldId="455"/>
        </pc:sldMkLst>
        <pc:spChg chg="del">
          <ac:chgData name="reza kabir" userId="af3c95a13102d509" providerId="LiveId" clId="{C7829225-8C38-4A32-BEAB-CA037A57748B}" dt="2020-04-19T13:26:04.209" v="356" actId="478"/>
          <ac:spMkLst>
            <pc:docMk/>
            <pc:sldMk cId="3163435344" sldId="455"/>
            <ac:spMk id="2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04.209" v="356" actId="478"/>
          <ac:spMkLst>
            <pc:docMk/>
            <pc:sldMk cId="3163435344" sldId="455"/>
            <ac:spMk id="28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27:20.301" v="368" actId="1076"/>
          <ac:spMkLst>
            <pc:docMk/>
            <pc:sldMk cId="3163435344" sldId="455"/>
            <ac:spMk id="93" creationId="{ED2F0E53-B6C7-4588-87DA-CD6359EB2C59}"/>
          </ac:spMkLst>
        </pc:spChg>
        <pc:spChg chg="add mod">
          <ac:chgData name="reza kabir" userId="af3c95a13102d509" providerId="LiveId" clId="{C7829225-8C38-4A32-BEAB-CA037A57748B}" dt="2020-04-19T13:27:20.301" v="368" actId="1076"/>
          <ac:spMkLst>
            <pc:docMk/>
            <pc:sldMk cId="3163435344" sldId="455"/>
            <ac:spMk id="94" creationId="{5A9A5943-58AE-4FE6-A661-E24DB63F25E1}"/>
          </ac:spMkLst>
        </pc:spChg>
        <pc:spChg chg="add mod">
          <ac:chgData name="reza kabir" userId="af3c95a13102d509" providerId="LiveId" clId="{C7829225-8C38-4A32-BEAB-CA037A57748B}" dt="2020-04-19T13:27:20.301" v="368" actId="1076"/>
          <ac:spMkLst>
            <pc:docMk/>
            <pc:sldMk cId="3163435344" sldId="455"/>
            <ac:spMk id="95" creationId="{AC645316-7C18-425D-84AC-54005BFB8D51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1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1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1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1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1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1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1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1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1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2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3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4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4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5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5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6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6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6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7:28.755" v="369" actId="207"/>
          <ac:spMkLst>
            <pc:docMk/>
            <pc:sldMk cId="3163435344" sldId="455"/>
            <ac:spMk id="26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6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6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6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6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6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6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7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8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8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6:25.108" v="359" actId="164"/>
          <ac:spMkLst>
            <pc:docMk/>
            <pc:sldMk cId="3163435344" sldId="455"/>
            <ac:spMk id="28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00.562" v="355" actId="478"/>
          <ac:spMkLst>
            <pc:docMk/>
            <pc:sldMk cId="3163435344" sldId="455"/>
            <ac:spMk id="28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00.562" v="355" actId="478"/>
          <ac:spMkLst>
            <pc:docMk/>
            <pc:sldMk cId="3163435344" sldId="455"/>
            <ac:spMk id="28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6:00.562" v="355" actId="478"/>
          <ac:spMkLst>
            <pc:docMk/>
            <pc:sldMk cId="3163435344" sldId="455"/>
            <ac:spMk id="28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8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8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8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89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9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9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9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9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9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9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9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5:57.120" v="354" actId="478"/>
          <ac:spMkLst>
            <pc:docMk/>
            <pc:sldMk cId="3163435344" sldId="455"/>
            <ac:spMk id="299" creationId="{00000000-0000-0000-0000-000000000000}"/>
          </ac:spMkLst>
        </pc:spChg>
        <pc:grpChg chg="del">
          <ac:chgData name="reza kabir" userId="af3c95a13102d509" providerId="LiveId" clId="{C7829225-8C38-4A32-BEAB-CA037A57748B}" dt="2020-04-19T13:26:10.902" v="357" actId="165"/>
          <ac:grpSpMkLst>
            <pc:docMk/>
            <pc:sldMk cId="3163435344" sldId="455"/>
            <ac:grpSpMk id="2" creationId="{00000000-0000-0000-0000-000000000000}"/>
          </ac:grpSpMkLst>
        </pc:grpChg>
        <pc:grpChg chg="add mod">
          <ac:chgData name="reza kabir" userId="af3c95a13102d509" providerId="LiveId" clId="{C7829225-8C38-4A32-BEAB-CA037A57748B}" dt="2020-04-19T13:26:31.046" v="361" actId="14100"/>
          <ac:grpSpMkLst>
            <pc:docMk/>
            <pc:sldMk cId="3163435344" sldId="455"/>
            <ac:grpSpMk id="3" creationId="{428DACCF-C3AC-45EF-AB79-07DC3086F133}"/>
          </ac:grpSpMkLst>
        </pc:grpChg>
      </pc:sldChg>
      <pc:sldChg chg="add del">
        <pc:chgData name="reza kabir" userId="af3c95a13102d509" providerId="LiveId" clId="{C7829225-8C38-4A32-BEAB-CA037A57748B}" dt="2020-04-19T13:25:27.054" v="351" actId="47"/>
        <pc:sldMkLst>
          <pc:docMk/>
          <pc:sldMk cId="3953548407" sldId="457"/>
        </pc:sldMkLst>
      </pc:sldChg>
      <pc:sldChg chg="add del">
        <pc:chgData name="reza kabir" userId="af3c95a13102d509" providerId="LiveId" clId="{C7829225-8C38-4A32-BEAB-CA037A57748B}" dt="2020-04-19T13:27:34.250" v="370" actId="47"/>
        <pc:sldMkLst>
          <pc:docMk/>
          <pc:sldMk cId="264379555" sldId="458"/>
        </pc:sldMkLst>
      </pc:sldChg>
      <pc:sldChg chg="addSp delSp modSp del mod">
        <pc:chgData name="reza kabir" userId="af3c95a13102d509" providerId="LiveId" clId="{C7829225-8C38-4A32-BEAB-CA037A57748B}" dt="2020-04-19T13:26:52.478" v="363" actId="47"/>
        <pc:sldMkLst>
          <pc:docMk/>
          <pc:sldMk cId="1582014475" sldId="459"/>
        </pc:sldMkLst>
        <pc:spChg chg="add del mod">
          <ac:chgData name="reza kabir" userId="af3c95a13102d509" providerId="LiveId" clId="{C7829225-8C38-4A32-BEAB-CA037A57748B}" dt="2020-04-19T12:51:24.761" v="65" actId="21"/>
          <ac:spMkLst>
            <pc:docMk/>
            <pc:sldMk cId="1582014475" sldId="459"/>
            <ac:spMk id="2" creationId="{0144FC3B-EF56-435C-BD72-026B7C510B32}"/>
          </ac:spMkLst>
        </pc:spChg>
        <pc:spChg chg="add del mod">
          <ac:chgData name="reza kabir" userId="af3c95a13102d509" providerId="LiveId" clId="{C7829225-8C38-4A32-BEAB-CA037A57748B}" dt="2020-04-19T12:51:24.761" v="65" actId="21"/>
          <ac:spMkLst>
            <pc:docMk/>
            <pc:sldMk cId="1582014475" sldId="459"/>
            <ac:spMk id="25" creationId="{E63565DF-3793-4E07-806A-E63B16084E69}"/>
          </ac:spMkLst>
        </pc:spChg>
        <pc:spChg chg="add del mod">
          <ac:chgData name="reza kabir" userId="af3c95a13102d509" providerId="LiveId" clId="{C7829225-8C38-4A32-BEAB-CA037A57748B}" dt="2020-04-19T12:51:24.761" v="65" actId="21"/>
          <ac:spMkLst>
            <pc:docMk/>
            <pc:sldMk cId="1582014475" sldId="459"/>
            <ac:spMk id="26" creationId="{36AE48BD-6C44-496A-8D9E-49A48D0414CA}"/>
          </ac:spMkLst>
        </pc:spChg>
        <pc:spChg chg="add del mod">
          <ac:chgData name="reza kabir" userId="af3c95a13102d509" providerId="LiveId" clId="{C7829225-8C38-4A32-BEAB-CA037A57748B}" dt="2020-04-19T12:51:24.761" v="65" actId="21"/>
          <ac:spMkLst>
            <pc:docMk/>
            <pc:sldMk cId="1582014475" sldId="459"/>
            <ac:spMk id="27" creationId="{1CAFF7BA-3DAB-4301-BBA1-03EB9F5DBA9D}"/>
          </ac:spMkLst>
        </pc:spChg>
        <pc:spChg chg="add del mod">
          <ac:chgData name="reza kabir" userId="af3c95a13102d509" providerId="LiveId" clId="{C7829225-8C38-4A32-BEAB-CA037A57748B}" dt="2020-04-19T12:51:24.761" v="65" actId="21"/>
          <ac:spMkLst>
            <pc:docMk/>
            <pc:sldMk cId="1582014475" sldId="459"/>
            <ac:spMk id="28" creationId="{9CEC2E85-1192-4E90-8969-2882D19F0C1C}"/>
          </ac:spMkLst>
        </pc:spChg>
        <pc:spChg chg="add del mod">
          <ac:chgData name="reza kabir" userId="af3c95a13102d509" providerId="LiveId" clId="{C7829225-8C38-4A32-BEAB-CA037A57748B}" dt="2020-04-19T12:51:24.761" v="65" actId="21"/>
          <ac:spMkLst>
            <pc:docMk/>
            <pc:sldMk cId="1582014475" sldId="459"/>
            <ac:spMk id="29" creationId="{4702D845-3683-4926-89B2-57A8FD54C608}"/>
          </ac:spMkLst>
        </pc:spChg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157114507" sldId="460"/>
        </pc:sldMkLst>
      </pc:sldChg>
      <pc:sldChg chg="addSp delSp modSp add mod modAnim">
        <pc:chgData name="reza kabir" userId="af3c95a13102d509" providerId="LiveId" clId="{C7829225-8C38-4A32-BEAB-CA037A57748B}" dt="2020-04-19T13:12:36.336" v="172" actId="207"/>
        <pc:sldMkLst>
          <pc:docMk/>
          <pc:sldMk cId="847263494" sldId="559"/>
        </pc:sldMkLst>
        <pc:spChg chg="del">
          <ac:chgData name="reza kabir" userId="af3c95a13102d509" providerId="LiveId" clId="{C7829225-8C38-4A32-BEAB-CA037A57748B}" dt="2020-04-19T12:55:16.928" v="115" actId="478"/>
          <ac:spMkLst>
            <pc:docMk/>
            <pc:sldMk cId="847263494" sldId="559"/>
            <ac:spMk id="2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12:10.580" v="146" actId="1076"/>
          <ac:spMkLst>
            <pc:docMk/>
            <pc:sldMk cId="847263494" sldId="559"/>
            <ac:spMk id="3" creationId="{24B561F3-6FEB-4882-B8C0-6D1E2928D80B}"/>
          </ac:spMkLst>
        </pc:spChg>
        <pc:spChg chg="add mod ord">
          <ac:chgData name="reza kabir" userId="af3c95a13102d509" providerId="LiveId" clId="{C7829225-8C38-4A32-BEAB-CA037A57748B}" dt="2020-04-19T13:12:07.275" v="145" actId="14100"/>
          <ac:spMkLst>
            <pc:docMk/>
            <pc:sldMk cId="847263494" sldId="559"/>
            <ac:spMk id="4" creationId="{3AFA6460-50F3-42D2-969C-136928F13E3C}"/>
          </ac:spMkLst>
        </pc:spChg>
        <pc:spChg chg="add mod">
          <ac:chgData name="reza kabir" userId="af3c95a13102d509" providerId="LiveId" clId="{C7829225-8C38-4A32-BEAB-CA037A57748B}" dt="2020-04-19T13:12:36.336" v="172" actId="207"/>
          <ac:spMkLst>
            <pc:docMk/>
            <pc:sldMk cId="847263494" sldId="559"/>
            <ac:spMk id="5" creationId="{AD7807B5-63E0-4578-B168-42A94A33ADA4}"/>
          </ac:spMkLst>
        </pc:spChg>
        <pc:spChg chg="mod">
          <ac:chgData name="reza kabir" userId="af3c95a13102d509" providerId="LiveId" clId="{C7829225-8C38-4A32-BEAB-CA037A57748B}" dt="2020-04-19T13:10:49.249" v="124" actId="207"/>
          <ac:spMkLst>
            <pc:docMk/>
            <pc:sldMk cId="847263494" sldId="559"/>
            <ac:spMk id="34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0:54.620" v="125" actId="207"/>
          <ac:spMkLst>
            <pc:docMk/>
            <pc:sldMk cId="847263494" sldId="559"/>
            <ac:spMk id="4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0:49.249" v="124" actId="207"/>
          <ac:spMkLst>
            <pc:docMk/>
            <pc:sldMk cId="847263494" sldId="559"/>
            <ac:spMk id="4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0:34.184" v="121" actId="207"/>
          <ac:spMkLst>
            <pc:docMk/>
            <pc:sldMk cId="847263494" sldId="559"/>
            <ac:spMk id="5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0:27.332" v="119" actId="207"/>
          <ac:spMkLst>
            <pc:docMk/>
            <pc:sldMk cId="847263494" sldId="559"/>
            <ac:spMk id="5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0:41.154" v="123" actId="207"/>
          <ac:spMkLst>
            <pc:docMk/>
            <pc:sldMk cId="847263494" sldId="559"/>
            <ac:spMk id="60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0:41.154" v="123" actId="207"/>
          <ac:spMkLst>
            <pc:docMk/>
            <pc:sldMk cId="847263494" sldId="559"/>
            <ac:spMk id="7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0:49.249" v="124" actId="207"/>
          <ac:spMkLst>
            <pc:docMk/>
            <pc:sldMk cId="847263494" sldId="559"/>
            <ac:spMk id="105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0:49.249" v="124" actId="207"/>
          <ac:spMkLst>
            <pc:docMk/>
            <pc:sldMk cId="847263494" sldId="559"/>
            <ac:spMk id="10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1:00.648" v="126" actId="207"/>
          <ac:spMkLst>
            <pc:docMk/>
            <pc:sldMk cId="847263494" sldId="559"/>
            <ac:spMk id="136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0:41.154" v="123" actId="207"/>
          <ac:spMkLst>
            <pc:docMk/>
            <pc:sldMk cId="847263494" sldId="559"/>
            <ac:spMk id="154" creationId="{00000000-0000-0000-0000-000000000000}"/>
          </ac:spMkLst>
        </pc:spChg>
        <pc:spChg chg="del">
          <ac:chgData name="reza kabir" userId="af3c95a13102d509" providerId="LiveId" clId="{C7829225-8C38-4A32-BEAB-CA037A57748B}" dt="2020-04-19T12:55:16.928" v="115" actId="478"/>
          <ac:spMkLst>
            <pc:docMk/>
            <pc:sldMk cId="847263494" sldId="559"/>
            <ac:spMk id="159" creationId="{00000000-0000-0000-0000-000000000000}"/>
          </ac:spMkLst>
        </pc:spChg>
        <pc:spChg chg="del">
          <ac:chgData name="reza kabir" userId="af3c95a13102d509" providerId="LiveId" clId="{C7829225-8C38-4A32-BEAB-CA037A57748B}" dt="2020-04-19T12:55:16.928" v="115" actId="478"/>
          <ac:spMkLst>
            <pc:docMk/>
            <pc:sldMk cId="847263494" sldId="559"/>
            <ac:spMk id="160" creationId="{00000000-0000-0000-0000-000000000000}"/>
          </ac:spMkLst>
        </pc:spChg>
        <pc:spChg chg="del">
          <ac:chgData name="reza kabir" userId="af3c95a13102d509" providerId="LiveId" clId="{C7829225-8C38-4A32-BEAB-CA037A57748B}" dt="2020-04-19T12:55:26.290" v="116" actId="478"/>
          <ac:spMkLst>
            <pc:docMk/>
            <pc:sldMk cId="847263494" sldId="559"/>
            <ac:spMk id="170" creationId="{00000000-0000-0000-0000-000000000000}"/>
          </ac:spMkLst>
        </pc:spChg>
        <pc:spChg chg="del">
          <ac:chgData name="reza kabir" userId="af3c95a13102d509" providerId="LiveId" clId="{C7829225-8C38-4A32-BEAB-CA037A57748B}" dt="2020-04-19T12:55:26.290" v="116" actId="478"/>
          <ac:spMkLst>
            <pc:docMk/>
            <pc:sldMk cId="847263494" sldId="559"/>
            <ac:spMk id="171" creationId="{00000000-0000-0000-0000-000000000000}"/>
          </ac:spMkLst>
        </pc:spChg>
        <pc:spChg chg="del">
          <ac:chgData name="reza kabir" userId="af3c95a13102d509" providerId="LiveId" clId="{C7829225-8C38-4A32-BEAB-CA037A57748B}" dt="2020-04-19T12:55:26.290" v="116" actId="478"/>
          <ac:spMkLst>
            <pc:docMk/>
            <pc:sldMk cId="847263494" sldId="559"/>
            <ac:spMk id="172" creationId="{00000000-0000-0000-0000-000000000000}"/>
          </ac:spMkLst>
        </pc:spChg>
        <pc:grpChg chg="mod">
          <ac:chgData name="reza kabir" userId="af3c95a13102d509" providerId="LiveId" clId="{C7829225-8C38-4A32-BEAB-CA037A57748B}" dt="2020-04-19T13:10:41.154" v="123" actId="207"/>
          <ac:grpSpMkLst>
            <pc:docMk/>
            <pc:sldMk cId="847263494" sldId="559"/>
            <ac:grpSpMk id="15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0:54.620" v="125" actId="207"/>
          <ac:grpSpMkLst>
            <pc:docMk/>
            <pc:sldMk cId="847263494" sldId="559"/>
            <ac:grpSpMk id="25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0:49.249" v="124" actId="207"/>
          <ac:grpSpMkLst>
            <pc:docMk/>
            <pc:sldMk cId="847263494" sldId="559"/>
            <ac:grpSpMk id="30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0:54.620" v="125" actId="207"/>
          <ac:grpSpMkLst>
            <pc:docMk/>
            <pc:sldMk cId="847263494" sldId="559"/>
            <ac:grpSpMk id="35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1:00.648" v="126" actId="207"/>
          <ac:grpSpMkLst>
            <pc:docMk/>
            <pc:sldMk cId="847263494" sldId="559"/>
            <ac:grpSpMk id="44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1:00.648" v="126" actId="207"/>
          <ac:grpSpMkLst>
            <pc:docMk/>
            <pc:sldMk cId="847263494" sldId="559"/>
            <ac:grpSpMk id="53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0:30.373" v="120" actId="207"/>
          <ac:grpSpMkLst>
            <pc:docMk/>
            <pc:sldMk cId="847263494" sldId="559"/>
            <ac:grpSpMk id="80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2:55:16.928" v="115" actId="478"/>
          <ac:grpSpMkLst>
            <pc:docMk/>
            <pc:sldMk cId="847263494" sldId="559"/>
            <ac:grpSpMk id="161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2:55:26.290" v="116" actId="478"/>
          <ac:grpSpMkLst>
            <pc:docMk/>
            <pc:sldMk cId="847263494" sldId="559"/>
            <ac:grpSpMk id="176" creationId="{00000000-0000-0000-0000-000000000000}"/>
          </ac:grpSpMkLst>
        </pc:grpChg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12344310" sldId="562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765151458" sldId="739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404346839" sldId="741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4063785576" sldId="743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947861443" sldId="745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841491085" sldId="746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3071757275" sldId="747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3577324562" sldId="748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4270513444" sldId="749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730293721" sldId="1133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4017091337" sldId="1134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441811693" sldId="1350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2679900064" sldId="1358"/>
        </pc:sldMkLst>
      </pc:sldChg>
      <pc:sldChg chg="modSp add">
        <pc:chgData name="reza kabir" userId="af3c95a13102d509" providerId="LiveId" clId="{C7829225-8C38-4A32-BEAB-CA037A57748B}" dt="2020-04-19T13:14:05.538" v="188" actId="207"/>
        <pc:sldMkLst>
          <pc:docMk/>
          <pc:sldMk cId="1357023483" sldId="1418"/>
        </pc:sldMkLst>
        <pc:spChg chg="mod">
          <ac:chgData name="reza kabir" userId="af3c95a13102d509" providerId="LiveId" clId="{C7829225-8C38-4A32-BEAB-CA037A57748B}" dt="2020-04-19T13:14:05.538" v="188" actId="207"/>
          <ac:spMkLst>
            <pc:docMk/>
            <pc:sldMk cId="1357023483" sldId="1418"/>
            <ac:spMk id="516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05.538" v="188" actId="207"/>
          <ac:spMkLst>
            <pc:docMk/>
            <pc:sldMk cId="1357023483" sldId="1418"/>
            <ac:spMk id="52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05.538" v="188" actId="207"/>
          <ac:spMkLst>
            <pc:docMk/>
            <pc:sldMk cId="1357023483" sldId="1418"/>
            <ac:spMk id="529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05.538" v="188" actId="207"/>
          <ac:spMkLst>
            <pc:docMk/>
            <pc:sldMk cId="1357023483" sldId="1418"/>
            <ac:spMk id="530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05.538" v="188" actId="207"/>
          <ac:spMkLst>
            <pc:docMk/>
            <pc:sldMk cId="1357023483" sldId="1418"/>
            <ac:spMk id="53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05.538" v="188" actId="207"/>
          <ac:spMkLst>
            <pc:docMk/>
            <pc:sldMk cId="1357023483" sldId="1418"/>
            <ac:spMk id="534" creationId="{00000000-0000-0000-0000-000000000000}"/>
          </ac:spMkLst>
        </pc:spChg>
      </pc:sldChg>
      <pc:sldChg chg="modSp add">
        <pc:chgData name="reza kabir" userId="af3c95a13102d509" providerId="LiveId" clId="{C7829225-8C38-4A32-BEAB-CA037A57748B}" dt="2020-04-19T13:14:21.850" v="192" actId="2711"/>
        <pc:sldMkLst>
          <pc:docMk/>
          <pc:sldMk cId="2198179317" sldId="1422"/>
        </pc:sldMkLst>
        <pc:spChg chg="mod">
          <ac:chgData name="reza kabir" userId="af3c95a13102d509" providerId="LiveId" clId="{C7829225-8C38-4A32-BEAB-CA037A57748B}" dt="2020-04-19T13:14:21.850" v="192" actId="2711"/>
          <ac:spMkLst>
            <pc:docMk/>
            <pc:sldMk cId="2198179317" sldId="1422"/>
            <ac:spMk id="451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21.850" v="192" actId="2711"/>
          <ac:spMkLst>
            <pc:docMk/>
            <pc:sldMk cId="2198179317" sldId="1422"/>
            <ac:spMk id="45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21.850" v="192" actId="2711"/>
          <ac:spMkLst>
            <pc:docMk/>
            <pc:sldMk cId="2198179317" sldId="1422"/>
            <ac:spMk id="507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21.850" v="192" actId="2711"/>
          <ac:spMkLst>
            <pc:docMk/>
            <pc:sldMk cId="2198179317" sldId="1422"/>
            <ac:spMk id="50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21.850" v="192" actId="2711"/>
          <ac:spMkLst>
            <pc:docMk/>
            <pc:sldMk cId="2198179317" sldId="1422"/>
            <ac:spMk id="709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21.850" v="192" actId="2711"/>
          <ac:spMkLst>
            <pc:docMk/>
            <pc:sldMk cId="2198179317" sldId="1422"/>
            <ac:spMk id="710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21.850" v="192" actId="2711"/>
          <ac:spMkLst>
            <pc:docMk/>
            <pc:sldMk cId="2198179317" sldId="1422"/>
            <ac:spMk id="810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21.850" v="192" actId="2711"/>
          <ac:spMkLst>
            <pc:docMk/>
            <pc:sldMk cId="2198179317" sldId="1422"/>
            <ac:spMk id="811" creationId="{00000000-0000-0000-0000-000000000000}"/>
          </ac:spMkLst>
        </pc:spChg>
      </pc:sldChg>
      <pc:sldChg chg="addSp delSp modSp add mod modAnim">
        <pc:chgData name="reza kabir" userId="af3c95a13102d509" providerId="LiveId" clId="{C7829225-8C38-4A32-BEAB-CA037A57748B}" dt="2020-04-19T13:17:34.947" v="227" actId="1076"/>
        <pc:sldMkLst>
          <pc:docMk/>
          <pc:sldMk cId="1941290494" sldId="1462"/>
        </pc:sldMkLst>
        <pc:spChg chg="add del mod">
          <ac:chgData name="reza kabir" userId="af3c95a13102d509" providerId="LiveId" clId="{C7829225-8C38-4A32-BEAB-CA037A57748B}" dt="2020-04-19T13:14:45.788" v="195"/>
          <ac:spMkLst>
            <pc:docMk/>
            <pc:sldMk cId="1941290494" sldId="1462"/>
            <ac:spMk id="2" creationId="{911C9CF0-1D32-4F48-91B7-382CD3AA41D7}"/>
          </ac:spMkLst>
        </pc:spChg>
        <pc:spChg chg="mod">
          <ac:chgData name="reza kabir" userId="af3c95a13102d509" providerId="LiveId" clId="{C7829225-8C38-4A32-BEAB-CA037A57748B}" dt="2020-04-19T13:16:17.039" v="207" actId="207"/>
          <ac:spMkLst>
            <pc:docMk/>
            <pc:sldMk cId="1941290494" sldId="1462"/>
            <ac:spMk id="47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5:41.131" v="200" actId="207"/>
          <ac:spMkLst>
            <pc:docMk/>
            <pc:sldMk cId="1941290494" sldId="1462"/>
            <ac:spMk id="4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5:58.197" v="203" actId="207"/>
          <ac:spMkLst>
            <pc:docMk/>
            <pc:sldMk cId="1941290494" sldId="1462"/>
            <ac:spMk id="50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5:49.176" v="201" actId="207"/>
          <ac:spMkLst>
            <pc:docMk/>
            <pc:sldMk cId="1941290494" sldId="1462"/>
            <ac:spMk id="5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5:53.179" v="202" actId="207"/>
          <ac:spMkLst>
            <pc:docMk/>
            <pc:sldMk cId="1941290494" sldId="1462"/>
            <ac:spMk id="5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6:00.563" v="204" actId="207"/>
          <ac:spMkLst>
            <pc:docMk/>
            <pc:sldMk cId="1941290494" sldId="1462"/>
            <ac:spMk id="55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6:03.924" v="205" actId="207"/>
          <ac:spMkLst>
            <pc:docMk/>
            <pc:sldMk cId="1941290494" sldId="1462"/>
            <ac:spMk id="56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17:34.947" v="227" actId="1076"/>
          <ac:spMkLst>
            <pc:docMk/>
            <pc:sldMk cId="1941290494" sldId="1462"/>
            <ac:spMk id="57" creationId="{BE8A641E-8826-4E34-9B91-CEE733825F5E}"/>
          </ac:spMkLst>
        </pc:spChg>
        <pc:spChg chg="add mod">
          <ac:chgData name="reza kabir" userId="af3c95a13102d509" providerId="LiveId" clId="{C7829225-8C38-4A32-BEAB-CA037A57748B}" dt="2020-04-19T13:17:34.947" v="227" actId="1076"/>
          <ac:spMkLst>
            <pc:docMk/>
            <pc:sldMk cId="1941290494" sldId="1462"/>
            <ac:spMk id="58" creationId="{E96347E1-891C-49B6-9FDF-140E6F227C1D}"/>
          </ac:spMkLst>
        </pc:spChg>
        <pc:spChg chg="add mod">
          <ac:chgData name="reza kabir" userId="af3c95a13102d509" providerId="LiveId" clId="{C7829225-8C38-4A32-BEAB-CA037A57748B}" dt="2020-04-19T13:17:34.947" v="227" actId="1076"/>
          <ac:spMkLst>
            <pc:docMk/>
            <pc:sldMk cId="1941290494" sldId="1462"/>
            <ac:spMk id="59" creationId="{8A8C9E32-0EF0-4F8D-B235-7E388FC385DB}"/>
          </ac:spMkLst>
        </pc:spChg>
        <pc:spChg chg="add del mod">
          <ac:chgData name="reza kabir" userId="af3c95a13102d509" providerId="LiveId" clId="{C7829225-8C38-4A32-BEAB-CA037A57748B}" dt="2020-04-19T13:17:13.765" v="222" actId="478"/>
          <ac:spMkLst>
            <pc:docMk/>
            <pc:sldMk cId="1941290494" sldId="1462"/>
            <ac:spMk id="60" creationId="{D04F21FC-8829-4A22-A7F6-0FC5CDB68097}"/>
          </ac:spMkLst>
        </pc:spChg>
        <pc:spChg chg="add mod">
          <ac:chgData name="reza kabir" userId="af3c95a13102d509" providerId="LiveId" clId="{C7829225-8C38-4A32-BEAB-CA037A57748B}" dt="2020-04-19T13:17:34.947" v="227" actId="1076"/>
          <ac:spMkLst>
            <pc:docMk/>
            <pc:sldMk cId="1941290494" sldId="1462"/>
            <ac:spMk id="61" creationId="{2E52C25C-31F5-483F-87FF-7ABB22F88AAA}"/>
          </ac:spMkLst>
        </pc:spChg>
        <pc:spChg chg="add del mod">
          <ac:chgData name="reza kabir" userId="af3c95a13102d509" providerId="LiveId" clId="{C7829225-8C38-4A32-BEAB-CA037A57748B}" dt="2020-04-19T13:17:19.851" v="224" actId="478"/>
          <ac:spMkLst>
            <pc:docMk/>
            <pc:sldMk cId="1941290494" sldId="1462"/>
            <ac:spMk id="62" creationId="{4BE78673-C580-4D03-A4E6-C7165A530919}"/>
          </ac:spMkLst>
        </pc:spChg>
        <pc:spChg chg="add mod topLvl">
          <ac:chgData name="reza kabir" userId="af3c95a13102d509" providerId="LiveId" clId="{C7829225-8C38-4A32-BEAB-CA037A57748B}" dt="2020-04-19T13:17:34.947" v="227" actId="1076"/>
          <ac:spMkLst>
            <pc:docMk/>
            <pc:sldMk cId="1941290494" sldId="1462"/>
            <ac:spMk id="63" creationId="{FA83868B-0FFF-442B-861D-F0CE85E3327B}"/>
          </ac:spMkLst>
        </pc:spChg>
        <pc:spChg chg="add del mod topLvl">
          <ac:chgData name="reza kabir" userId="af3c95a13102d509" providerId="LiveId" clId="{C7829225-8C38-4A32-BEAB-CA037A57748B}" dt="2020-04-19T13:17:24.585" v="226" actId="478"/>
          <ac:spMkLst>
            <pc:docMk/>
            <pc:sldMk cId="1941290494" sldId="1462"/>
            <ac:spMk id="64" creationId="{523B0BCE-C19F-4453-A606-6D3315C9EC5A}"/>
          </ac:spMkLst>
        </pc:spChg>
        <pc:spChg chg="add mod topLvl">
          <ac:chgData name="reza kabir" userId="af3c95a13102d509" providerId="LiveId" clId="{C7829225-8C38-4A32-BEAB-CA037A57748B}" dt="2020-04-19T13:17:34.947" v="227" actId="1076"/>
          <ac:spMkLst>
            <pc:docMk/>
            <pc:sldMk cId="1941290494" sldId="1462"/>
            <ac:spMk id="65" creationId="{1120DCA4-DEE7-4E8A-B1A3-C7B145389DD1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125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12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14:49.054" v="196" actId="478"/>
          <ac:spMkLst>
            <pc:docMk/>
            <pc:sldMk cId="1941290494" sldId="1462"/>
            <ac:spMk id="14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14:49.054" v="196" actId="478"/>
          <ac:spMkLst>
            <pc:docMk/>
            <pc:sldMk cId="1941290494" sldId="1462"/>
            <ac:spMk id="151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177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178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221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222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226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227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228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229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230" creationId="{00000000-0000-0000-0000-000000000000}"/>
          </ac:spMkLst>
        </pc:spChg>
        <pc:spChg chg="del mod">
          <ac:chgData name="reza kabir" userId="af3c95a13102d509" providerId="LiveId" clId="{C7829225-8C38-4A32-BEAB-CA037A57748B}" dt="2020-04-19T13:15:02.091" v="199" actId="478"/>
          <ac:spMkLst>
            <pc:docMk/>
            <pc:sldMk cId="1941290494" sldId="1462"/>
            <ac:spMk id="23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14:51.530" v="197" actId="478"/>
          <ac:spMkLst>
            <pc:docMk/>
            <pc:sldMk cId="1941290494" sldId="1462"/>
            <ac:spMk id="23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14:51.530" v="197" actId="478"/>
          <ac:spMkLst>
            <pc:docMk/>
            <pc:sldMk cId="1941290494" sldId="1462"/>
            <ac:spMk id="233" creationId="{00000000-0000-0000-0000-000000000000}"/>
          </ac:spMkLst>
        </pc:spChg>
        <pc:grpChg chg="del mod">
          <ac:chgData name="reza kabir" userId="af3c95a13102d509" providerId="LiveId" clId="{C7829225-8C38-4A32-BEAB-CA037A57748B}" dt="2020-04-19T13:15:02.091" v="199" actId="478"/>
          <ac:grpSpMkLst>
            <pc:docMk/>
            <pc:sldMk cId="1941290494" sldId="1462"/>
            <ac:grpSpMk id="3" creationId="{00000000-0000-0000-0000-000000000000}"/>
          </ac:grpSpMkLst>
        </pc:grpChg>
        <pc:grpChg chg="del mod">
          <ac:chgData name="reza kabir" userId="af3c95a13102d509" providerId="LiveId" clId="{C7829225-8C38-4A32-BEAB-CA037A57748B}" dt="2020-04-19T13:15:02.091" v="199" actId="478"/>
          <ac:grpSpMkLst>
            <pc:docMk/>
            <pc:sldMk cId="1941290494" sldId="1462"/>
            <ac:grpSpMk id="4" creationId="{00000000-0000-0000-0000-000000000000}"/>
          </ac:grpSpMkLst>
        </pc:grpChg>
        <pc:grpChg chg="del mod">
          <ac:chgData name="reza kabir" userId="af3c95a13102d509" providerId="LiveId" clId="{C7829225-8C38-4A32-BEAB-CA037A57748B}" dt="2020-04-19T13:15:02.091" v="199" actId="478"/>
          <ac:grpSpMkLst>
            <pc:docMk/>
            <pc:sldMk cId="1941290494" sldId="1462"/>
            <ac:grpSpMk id="5" creationId="{00000000-0000-0000-0000-000000000000}"/>
          </ac:grpSpMkLst>
        </pc:grpChg>
        <pc:grpChg chg="add del mod">
          <ac:chgData name="reza kabir" userId="af3c95a13102d509" providerId="LiveId" clId="{C7829225-8C38-4A32-BEAB-CA037A57748B}" dt="2020-04-19T13:17:11.486" v="221" actId="165"/>
          <ac:grpSpMkLst>
            <pc:docMk/>
            <pc:sldMk cId="1941290494" sldId="1462"/>
            <ac:grpSpMk id="6" creationId="{1ED7188F-CAF1-4EB3-8B20-695FEF23B4EB}"/>
          </ac:grpSpMkLst>
        </pc:grpChg>
        <pc:grpChg chg="mod">
          <ac:chgData name="reza kabir" userId="af3c95a13102d509" providerId="LiveId" clId="{C7829225-8C38-4A32-BEAB-CA037A57748B}" dt="2020-04-19T13:14:58.852" v="198" actId="1076"/>
          <ac:grpSpMkLst>
            <pc:docMk/>
            <pc:sldMk cId="1941290494" sldId="1462"/>
            <ac:grpSpMk id="7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4:49.054" v="196" actId="478"/>
          <ac:grpSpMkLst>
            <pc:docMk/>
            <pc:sldMk cId="1941290494" sldId="1462"/>
            <ac:grpSpMk id="145" creationId="{00000000-0000-0000-0000-000000000000}"/>
          </ac:grpSpMkLst>
        </pc:grpChg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058738572" sldId="1464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941969435" sldId="1465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3247125551" sldId="1466"/>
        </pc:sldMkLst>
      </pc:sldChg>
      <pc:sldChg chg="addSp delSp modSp add mod modAnim">
        <pc:chgData name="reza kabir" userId="af3c95a13102d509" providerId="LiveId" clId="{C7829225-8C38-4A32-BEAB-CA037A57748B}" dt="2020-04-19T13:21:47.076" v="292" actId="1076"/>
        <pc:sldMkLst>
          <pc:docMk/>
          <pc:sldMk cId="2614522125" sldId="1469"/>
        </pc:sldMkLst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2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40.304" v="277" actId="478"/>
          <ac:spMkLst>
            <pc:docMk/>
            <pc:sldMk cId="2614522125" sldId="1469"/>
            <ac:spMk id="4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40.304" v="277" actId="478"/>
          <ac:spMkLst>
            <pc:docMk/>
            <pc:sldMk cId="2614522125" sldId="1469"/>
            <ac:spMk id="47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21:04.005" v="283" actId="1076"/>
          <ac:spMkLst>
            <pc:docMk/>
            <pc:sldMk cId="2614522125" sldId="1469"/>
            <ac:spMk id="104" creationId="{FC9EB0A0-4D8A-41DC-8A20-E2BEFCF99A94}"/>
          </ac:spMkLst>
        </pc:spChg>
        <pc:spChg chg="add mod">
          <ac:chgData name="reza kabir" userId="af3c95a13102d509" providerId="LiveId" clId="{C7829225-8C38-4A32-BEAB-CA037A57748B}" dt="2020-04-19T13:21:39.915" v="290" actId="207"/>
          <ac:spMkLst>
            <pc:docMk/>
            <pc:sldMk cId="2614522125" sldId="1469"/>
            <ac:spMk id="105" creationId="{3C21CAA0-2715-4F4E-B6B6-903CE4443D58}"/>
          </ac:spMkLst>
        </pc:spChg>
        <pc:spChg chg="add mod">
          <ac:chgData name="reza kabir" userId="af3c95a13102d509" providerId="LiveId" clId="{C7829225-8C38-4A32-BEAB-CA037A57748B}" dt="2020-04-19T13:21:33.804" v="289" actId="207"/>
          <ac:spMkLst>
            <pc:docMk/>
            <pc:sldMk cId="2614522125" sldId="1469"/>
            <ac:spMk id="106" creationId="{18570B23-9397-4AB5-A47E-41B8C7E9D3D9}"/>
          </ac:spMkLst>
        </pc:spChg>
        <pc:spChg chg="add mod">
          <ac:chgData name="reza kabir" userId="af3c95a13102d509" providerId="LiveId" clId="{C7829225-8C38-4A32-BEAB-CA037A57748B}" dt="2020-04-19T13:21:04.005" v="283" actId="1076"/>
          <ac:spMkLst>
            <pc:docMk/>
            <pc:sldMk cId="2614522125" sldId="1469"/>
            <ac:spMk id="107" creationId="{600C8FA2-5D74-43C4-AF45-CEBF7820300E}"/>
          </ac:spMkLst>
        </pc:spChg>
        <pc:spChg chg="add mod">
          <ac:chgData name="reza kabir" userId="af3c95a13102d509" providerId="LiveId" clId="{C7829225-8C38-4A32-BEAB-CA037A57748B}" dt="2020-04-19T13:21:04.005" v="283" actId="1076"/>
          <ac:spMkLst>
            <pc:docMk/>
            <pc:sldMk cId="2614522125" sldId="1469"/>
            <ac:spMk id="108" creationId="{4686C38E-0DB4-4361-AB3D-6EB723ED6936}"/>
          </ac:spMkLst>
        </pc:spChg>
        <pc:spChg chg="add mod">
          <ac:chgData name="reza kabir" userId="af3c95a13102d509" providerId="LiveId" clId="{C7829225-8C38-4A32-BEAB-CA037A57748B}" dt="2020-04-19T13:21:04.005" v="283" actId="1076"/>
          <ac:spMkLst>
            <pc:docMk/>
            <pc:sldMk cId="2614522125" sldId="1469"/>
            <ac:spMk id="109" creationId="{4472D31A-E4D5-4F7E-92AE-1409E4152DA6}"/>
          </ac:spMkLst>
        </pc:spChg>
        <pc:spChg chg="add mod">
          <ac:chgData name="reza kabir" userId="af3c95a13102d509" providerId="LiveId" clId="{C7829225-8C38-4A32-BEAB-CA037A57748B}" dt="2020-04-19T13:21:04.005" v="283" actId="1076"/>
          <ac:spMkLst>
            <pc:docMk/>
            <pc:sldMk cId="2614522125" sldId="1469"/>
            <ac:spMk id="110" creationId="{70DF58A3-D992-42A8-BBDE-BF162E406F92}"/>
          </ac:spMkLst>
        </pc:spChg>
        <pc:spChg chg="add mod">
          <ac:chgData name="reza kabir" userId="af3c95a13102d509" providerId="LiveId" clId="{C7829225-8C38-4A32-BEAB-CA037A57748B}" dt="2020-04-19T13:21:04.005" v="283" actId="1076"/>
          <ac:spMkLst>
            <pc:docMk/>
            <pc:sldMk cId="2614522125" sldId="1469"/>
            <ac:spMk id="111" creationId="{844650AA-0B13-44E9-AA48-FCBF4287847C}"/>
          </ac:spMkLst>
        </pc:spChg>
        <pc:spChg chg="add mod">
          <ac:chgData name="reza kabir" userId="af3c95a13102d509" providerId="LiveId" clId="{C7829225-8C38-4A32-BEAB-CA037A57748B}" dt="2020-04-19T13:21:47.076" v="292" actId="1076"/>
          <ac:spMkLst>
            <pc:docMk/>
            <pc:sldMk cId="2614522125" sldId="1469"/>
            <ac:spMk id="112" creationId="{9359CF6F-318F-4B00-A78F-218F48F05B04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15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15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16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16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16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16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16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4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4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5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5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82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83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84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85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86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87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8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89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90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1:14.953" v="285" actId="165"/>
          <ac:spMkLst>
            <pc:docMk/>
            <pc:sldMk cId="2614522125" sldId="1469"/>
            <ac:spMk id="29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1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1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1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1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1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1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19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5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7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29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3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3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3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3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3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0:36.813" v="276" actId="478"/>
          <ac:spMkLst>
            <pc:docMk/>
            <pc:sldMk cId="2614522125" sldId="1469"/>
            <ac:spMk id="335" creationId="{00000000-0000-0000-0000-000000000000}"/>
          </ac:spMkLst>
        </pc:s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2" creationId="{00000000-0000-0000-0000-000000000000}"/>
          </ac:grpSpMkLst>
        </pc:grpChg>
        <pc:grpChg chg="add del mod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3" creationId="{95774088-62B9-4CC9-B0DC-65CCFC7CF679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7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18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19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20:40.304" v="277" actId="478"/>
          <ac:grpSpMkLst>
            <pc:docMk/>
            <pc:sldMk cId="2614522125" sldId="1469"/>
            <ac:grpSpMk id="41" creationId="{00000000-0000-0000-0000-000000000000}"/>
          </ac:grpSpMkLst>
        </pc:grpChg>
        <pc:grpChg chg="add mod">
          <ac:chgData name="reza kabir" userId="af3c95a13102d509" providerId="LiveId" clId="{C7829225-8C38-4A32-BEAB-CA037A57748B}" dt="2020-04-19T13:21:29.709" v="288" actId="207"/>
          <ac:grpSpMkLst>
            <pc:docMk/>
            <pc:sldMk cId="2614522125" sldId="1469"/>
            <ac:grpSpMk id="101" creationId="{06320B05-0BD1-44A8-BB36-8547D95CAC96}"/>
          </ac:grpSpMkLst>
        </pc:grpChg>
        <pc:grpChg chg="mod topLvl">
          <ac:chgData name="reza kabir" userId="af3c95a13102d509" providerId="LiveId" clId="{C7829225-8C38-4A32-BEAB-CA037A57748B}" dt="2020-04-19T13:21:24.405" v="287" actId="207"/>
          <ac:grpSpMkLst>
            <pc:docMk/>
            <pc:sldMk cId="2614522125" sldId="1469"/>
            <ac:grpSpMk id="252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255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258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261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264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267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270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273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8.340" v="286" actId="207"/>
          <ac:grpSpMkLst>
            <pc:docMk/>
            <pc:sldMk cId="2614522125" sldId="1469"/>
            <ac:grpSpMk id="276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24.405" v="287" actId="207"/>
          <ac:grpSpMkLst>
            <pc:docMk/>
            <pc:sldMk cId="2614522125" sldId="1469"/>
            <ac:grpSpMk id="279" creationId="{00000000-0000-0000-0000-000000000000}"/>
          </ac:grpSpMkLst>
        </pc:grpChg>
        <pc:grpChg chg="mod topLvl">
          <ac:chgData name="reza kabir" userId="af3c95a13102d509" providerId="LiveId" clId="{C7829225-8C38-4A32-BEAB-CA037A57748B}" dt="2020-04-19T13:21:14.953" v="285" actId="165"/>
          <ac:grpSpMkLst>
            <pc:docMk/>
            <pc:sldMk cId="2614522125" sldId="1469"/>
            <ac:grpSpMk id="293" creationId="{00000000-0000-0000-0000-000000000000}"/>
          </ac:grpSpMkLst>
        </pc:grpChg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955231932" sldId="1482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3745929436" sldId="1502"/>
        </pc:sldMkLst>
      </pc:sldChg>
      <pc:sldChg chg="addSp delSp modSp add mod">
        <pc:chgData name="reza kabir" userId="af3c95a13102d509" providerId="LiveId" clId="{C7829225-8C38-4A32-BEAB-CA037A57748B}" dt="2020-04-19T13:20:23.119" v="275" actId="1076"/>
        <pc:sldMkLst>
          <pc:docMk/>
          <pc:sldMk cId="4166129519" sldId="1576"/>
        </pc:sldMkLst>
        <pc:spChg chg="add mod">
          <ac:chgData name="reza kabir" userId="af3c95a13102d509" providerId="LiveId" clId="{C7829225-8C38-4A32-BEAB-CA037A57748B}" dt="2020-04-19T13:18:37.130" v="247" actId="20577"/>
          <ac:spMkLst>
            <pc:docMk/>
            <pc:sldMk cId="4166129519" sldId="1576"/>
            <ac:spMk id="2" creationId="{F5F0A7C6-F450-42CF-9125-C7ABEF6E48E8}"/>
          </ac:spMkLst>
        </pc:spChg>
        <pc:spChg chg="mod topLvl">
          <ac:chgData name="reza kabir" userId="af3c95a13102d509" providerId="LiveId" clId="{C7829225-8C38-4A32-BEAB-CA037A57748B}" dt="2020-04-19T13:20:10.559" v="265"/>
          <ac:spMkLst>
            <pc:docMk/>
            <pc:sldMk cId="4166129519" sldId="1576"/>
            <ac:spMk id="137" creationId="{00000000-0000-0000-0000-000000000000}"/>
          </ac:spMkLst>
        </pc:spChg>
        <pc:spChg chg="del mod topLvl">
          <ac:chgData name="reza kabir" userId="af3c95a13102d509" providerId="LiveId" clId="{C7829225-8C38-4A32-BEAB-CA037A57748B}" dt="2020-04-19T13:19:15.914" v="253" actId="478"/>
          <ac:spMkLst>
            <pc:docMk/>
            <pc:sldMk cId="4166129519" sldId="1576"/>
            <ac:spMk id="138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0:23.119" v="275" actId="1076"/>
          <ac:spMkLst>
            <pc:docMk/>
            <pc:sldMk cId="4166129519" sldId="1576"/>
            <ac:spMk id="140" creationId="{00000000-0000-0000-0000-000000000000}"/>
          </ac:spMkLst>
        </pc:spChg>
        <pc:spChg chg="del mod topLvl">
          <ac:chgData name="reza kabir" userId="af3c95a13102d509" providerId="LiveId" clId="{C7829225-8C38-4A32-BEAB-CA037A57748B}" dt="2020-04-19T13:19:15.914" v="253" actId="478"/>
          <ac:spMkLst>
            <pc:docMk/>
            <pc:sldMk cId="4166129519" sldId="1576"/>
            <ac:spMk id="141" creationId="{00000000-0000-0000-0000-000000000000}"/>
          </ac:spMkLst>
        </pc:spChg>
        <pc:spChg chg="mod topLvl">
          <ac:chgData name="reza kabir" userId="af3c95a13102d509" providerId="LiveId" clId="{C7829225-8C38-4A32-BEAB-CA037A57748B}" dt="2020-04-19T13:20:16.772" v="271" actId="1076"/>
          <ac:spMkLst>
            <pc:docMk/>
            <pc:sldMk cId="4166129519" sldId="1576"/>
            <ac:spMk id="143" creationId="{00000000-0000-0000-0000-000000000000}"/>
          </ac:spMkLst>
        </pc:spChg>
        <pc:spChg chg="del mod topLvl">
          <ac:chgData name="reza kabir" userId="af3c95a13102d509" providerId="LiveId" clId="{C7829225-8C38-4A32-BEAB-CA037A57748B}" dt="2020-04-19T13:19:15.914" v="253" actId="478"/>
          <ac:spMkLst>
            <pc:docMk/>
            <pc:sldMk cId="4166129519" sldId="1576"/>
            <ac:spMk id="144" creationId="{00000000-0000-0000-0000-000000000000}"/>
          </ac:spMkLst>
        </pc:spChg>
        <pc:spChg chg="add mod">
          <ac:chgData name="reza kabir" userId="af3c95a13102d509" providerId="LiveId" clId="{C7829225-8C38-4A32-BEAB-CA037A57748B}" dt="2020-04-19T13:19:36.864" v="257" actId="207"/>
          <ac:spMkLst>
            <pc:docMk/>
            <pc:sldMk cId="4166129519" sldId="1576"/>
            <ac:spMk id="145" creationId="{385C3E2A-2CDE-4F79-86DB-940B566A3EB2}"/>
          </ac:spMkLst>
        </pc:spChg>
        <pc:spChg chg="del">
          <ac:chgData name="reza kabir" userId="af3c95a13102d509" providerId="LiveId" clId="{C7829225-8C38-4A32-BEAB-CA037A57748B}" dt="2020-04-19T13:18:22.044" v="231" actId="478"/>
          <ac:spMkLst>
            <pc:docMk/>
            <pc:sldMk cId="4166129519" sldId="1576"/>
            <ac:spMk id="15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18:22.044" v="231" actId="478"/>
          <ac:spMkLst>
            <pc:docMk/>
            <pc:sldMk cId="4166129519" sldId="1576"/>
            <ac:spMk id="159" creationId="{00000000-0000-0000-0000-000000000000}"/>
          </ac:spMkLst>
        </pc:spChg>
        <pc:grpChg chg="del">
          <ac:chgData name="reza kabir" userId="af3c95a13102d509" providerId="LiveId" clId="{C7829225-8C38-4A32-BEAB-CA037A57748B}" dt="2020-04-19T13:18:10.044" v="229" actId="478"/>
          <ac:grpSpMkLst>
            <pc:docMk/>
            <pc:sldMk cId="4166129519" sldId="1576"/>
            <ac:grpSpMk id="77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8:12.148" v="230" actId="478"/>
          <ac:grpSpMkLst>
            <pc:docMk/>
            <pc:sldMk cId="4166129519" sldId="1576"/>
            <ac:grpSpMk id="127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9:00.681" v="249" actId="165"/>
          <ac:grpSpMkLst>
            <pc:docMk/>
            <pc:sldMk cId="4166129519" sldId="1576"/>
            <ac:grpSpMk id="136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9:06.205" v="252" actId="165"/>
          <ac:grpSpMkLst>
            <pc:docMk/>
            <pc:sldMk cId="4166129519" sldId="1576"/>
            <ac:grpSpMk id="139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8:56.462" v="248" actId="165"/>
          <ac:grpSpMkLst>
            <pc:docMk/>
            <pc:sldMk cId="4166129519" sldId="1576"/>
            <ac:grpSpMk id="142" creationId="{00000000-0000-0000-0000-000000000000}"/>
          </ac:grpSpMkLst>
        </pc:grpChg>
        <pc:grpChg chg="del">
          <ac:chgData name="reza kabir" userId="af3c95a13102d509" providerId="LiveId" clId="{C7829225-8C38-4A32-BEAB-CA037A57748B}" dt="2020-04-19T13:18:22.044" v="231" actId="478"/>
          <ac:grpSpMkLst>
            <pc:docMk/>
            <pc:sldMk cId="4166129519" sldId="1576"/>
            <ac:grpSpMk id="153" creationId="{00000000-0000-0000-0000-000000000000}"/>
          </ac:grpSpMkLst>
        </pc:grpChg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1213414170" sldId="1577"/>
        </pc:sldMkLst>
      </pc:sldChg>
      <pc:sldChg chg="del">
        <pc:chgData name="reza kabir" userId="af3c95a13102d509" providerId="LiveId" clId="{C7829225-8C38-4A32-BEAB-CA037A57748B}" dt="2020-04-19T12:40:39.848" v="0" actId="47"/>
        <pc:sldMkLst>
          <pc:docMk/>
          <pc:sldMk cId="3624432789" sldId="1578"/>
        </pc:sldMkLst>
      </pc:sldChg>
      <pc:sldChg chg="addSp delSp modSp add mod">
        <pc:chgData name="reza kabir" userId="af3c95a13102d509" providerId="LiveId" clId="{C7829225-8C38-4A32-BEAB-CA037A57748B}" dt="2020-04-19T13:23:02.016" v="320" actId="20577"/>
        <pc:sldMkLst>
          <pc:docMk/>
          <pc:sldMk cId="170593637" sldId="1593"/>
        </pc:sldMkLst>
        <pc:spChg chg="add mod">
          <ac:chgData name="reza kabir" userId="af3c95a13102d509" providerId="LiveId" clId="{C7829225-8C38-4A32-BEAB-CA037A57748B}" dt="2020-04-19T13:23:02.016" v="320" actId="20577"/>
          <ac:spMkLst>
            <pc:docMk/>
            <pc:sldMk cId="170593637" sldId="1593"/>
            <ac:spMk id="3" creationId="{39237AD5-0D43-458E-980D-D3BBEDCDABD9}"/>
          </ac:spMkLst>
        </pc:spChg>
        <pc:spChg chg="del">
          <ac:chgData name="reza kabir" userId="af3c95a13102d509" providerId="LiveId" clId="{C7829225-8C38-4A32-BEAB-CA037A57748B}" dt="2020-04-19T13:22:21.285" v="294" actId="478"/>
          <ac:spMkLst>
            <pc:docMk/>
            <pc:sldMk cId="170593637" sldId="1593"/>
            <ac:spMk id="4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2:21.285" v="294" actId="478"/>
          <ac:spMkLst>
            <pc:docMk/>
            <pc:sldMk cId="170593637" sldId="1593"/>
            <ac:spMk id="5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2:18.060" v="293" actId="478"/>
          <ac:spMkLst>
            <pc:docMk/>
            <pc:sldMk cId="170593637" sldId="1593"/>
            <ac:spMk id="91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2:43.979" v="300" actId="1076"/>
          <ac:spMkLst>
            <pc:docMk/>
            <pc:sldMk cId="170593637" sldId="1593"/>
            <ac:spMk id="92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2:18.060" v="293" actId="478"/>
          <ac:spMkLst>
            <pc:docMk/>
            <pc:sldMk cId="170593637" sldId="1593"/>
            <ac:spMk id="9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2:48.002" v="303" actId="164"/>
          <ac:spMkLst>
            <pc:docMk/>
            <pc:sldMk cId="170593637" sldId="1593"/>
            <ac:spMk id="105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2:48.002" v="303" actId="164"/>
          <ac:spMkLst>
            <pc:docMk/>
            <pc:sldMk cId="170593637" sldId="1593"/>
            <ac:spMk id="106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2:48.002" v="303" actId="164"/>
          <ac:spMkLst>
            <pc:docMk/>
            <pc:sldMk cId="170593637" sldId="1593"/>
            <ac:spMk id="107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2:48.002" v="303" actId="164"/>
          <ac:spMkLst>
            <pc:docMk/>
            <pc:sldMk cId="170593637" sldId="1593"/>
            <ac:spMk id="108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2:18.060" v="293" actId="478"/>
          <ac:spMkLst>
            <pc:docMk/>
            <pc:sldMk cId="170593637" sldId="1593"/>
            <ac:spMk id="109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2:43.979" v="300" actId="1076"/>
          <ac:spMkLst>
            <pc:docMk/>
            <pc:sldMk cId="170593637" sldId="1593"/>
            <ac:spMk id="110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2:18.060" v="293" actId="478"/>
          <ac:spMkLst>
            <pc:docMk/>
            <pc:sldMk cId="170593637" sldId="1593"/>
            <ac:spMk id="111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2:18.060" v="293" actId="478"/>
          <ac:spMkLst>
            <pc:docMk/>
            <pc:sldMk cId="170593637" sldId="1593"/>
            <ac:spMk id="11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2:43.979" v="300" actId="1076"/>
          <ac:spMkLst>
            <pc:docMk/>
            <pc:sldMk cId="170593637" sldId="1593"/>
            <ac:spMk id="113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2:18.060" v="293" actId="478"/>
          <ac:spMkLst>
            <pc:docMk/>
            <pc:sldMk cId="170593637" sldId="1593"/>
            <ac:spMk id="114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2:18.060" v="293" actId="478"/>
          <ac:spMkLst>
            <pc:docMk/>
            <pc:sldMk cId="170593637" sldId="1593"/>
            <ac:spMk id="115" creationId="{00000000-0000-0000-0000-000000000000}"/>
          </ac:spMkLst>
        </pc:spChg>
        <pc:spChg chg="mod">
          <ac:chgData name="reza kabir" userId="af3c95a13102d509" providerId="LiveId" clId="{C7829225-8C38-4A32-BEAB-CA037A57748B}" dt="2020-04-19T13:22:43.979" v="300" actId="1076"/>
          <ac:spMkLst>
            <pc:docMk/>
            <pc:sldMk cId="170593637" sldId="1593"/>
            <ac:spMk id="116" creationId="{00000000-0000-0000-0000-000000000000}"/>
          </ac:spMkLst>
        </pc:spChg>
        <pc:spChg chg="del">
          <ac:chgData name="reza kabir" userId="af3c95a13102d509" providerId="LiveId" clId="{C7829225-8C38-4A32-BEAB-CA037A57748B}" dt="2020-04-19T13:22:18.060" v="293" actId="478"/>
          <ac:spMkLst>
            <pc:docMk/>
            <pc:sldMk cId="170593637" sldId="1593"/>
            <ac:spMk id="117" creationId="{00000000-0000-0000-0000-000000000000}"/>
          </ac:spMkLst>
        </pc:spChg>
        <pc:grpChg chg="add mod">
          <ac:chgData name="reza kabir" userId="af3c95a13102d509" providerId="LiveId" clId="{C7829225-8C38-4A32-BEAB-CA037A57748B}" dt="2020-04-19T13:22:51.075" v="304" actId="1076"/>
          <ac:grpSpMkLst>
            <pc:docMk/>
            <pc:sldMk cId="170593637" sldId="1593"/>
            <ac:grpSpMk id="2" creationId="{5290C6A0-727F-4CC4-B0D2-84A21919E1C1}"/>
          </ac:grpSpMkLst>
        </pc:grpChg>
        <pc:grpChg chg="del">
          <ac:chgData name="reza kabir" userId="af3c95a13102d509" providerId="LiveId" clId="{C7829225-8C38-4A32-BEAB-CA037A57748B}" dt="2020-04-19T13:22:21.285" v="294" actId="478"/>
          <ac:grpSpMkLst>
            <pc:docMk/>
            <pc:sldMk cId="170593637" sldId="1593"/>
            <ac:grpSpMk id="44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22:48.002" v="303" actId="164"/>
          <ac:grpSpMkLst>
            <pc:docMk/>
            <pc:sldMk cId="170593637" sldId="1593"/>
            <ac:grpSpMk id="94" creationId="{00000000-0000-0000-0000-000000000000}"/>
          </ac:grpSpMkLst>
        </pc:grpChg>
      </pc:sldChg>
      <pc:sldChg chg="addSp delSp modSp add mod">
        <pc:chgData name="reza kabir" userId="af3c95a13102d509" providerId="LiveId" clId="{C7829225-8C38-4A32-BEAB-CA037A57748B}" dt="2020-04-19T13:14:38.798" v="194" actId="1076"/>
        <pc:sldMkLst>
          <pc:docMk/>
          <pc:sldMk cId="1806559565" sldId="1604"/>
        </pc:sldMkLst>
        <pc:spChg chg="add del mod">
          <ac:chgData name="reza kabir" userId="af3c95a13102d509" providerId="LiveId" clId="{C7829225-8C38-4A32-BEAB-CA037A57748B}" dt="2020-04-19T13:14:29.281" v="193" actId="478"/>
          <ac:spMkLst>
            <pc:docMk/>
            <pc:sldMk cId="1806559565" sldId="1604"/>
            <ac:spMk id="2" creationId="{B22CD707-3B7A-4C97-A318-D7A0D18A0D94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80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81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8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8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84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85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86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87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8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90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9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9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97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9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04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05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41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4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43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44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45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46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47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48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49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50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51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52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77" creationId="{00000000-0000-0000-0000-000000000000}"/>
          </ac:spMkLst>
        </pc:spChg>
        <pc:spChg chg="mod">
          <ac:chgData name="reza kabir" userId="af3c95a13102d509" providerId="LiveId" clId="{C7829225-8C38-4A32-BEAB-CA037A57748B}" dt="2020-04-19T13:14:38.798" v="194" actId="1076"/>
          <ac:spMkLst>
            <pc:docMk/>
            <pc:sldMk cId="1806559565" sldId="1604"/>
            <ac:spMk id="183" creationId="{00000000-0000-0000-0000-000000000000}"/>
          </ac:spMkLst>
        </pc:spChg>
        <pc:grpChg chg="mod">
          <ac:chgData name="reza kabir" userId="af3c95a13102d509" providerId="LiveId" clId="{C7829225-8C38-4A32-BEAB-CA037A57748B}" dt="2020-04-19T13:14:38.798" v="194" actId="1076"/>
          <ac:grpSpMkLst>
            <pc:docMk/>
            <pc:sldMk cId="1806559565" sldId="1604"/>
            <ac:grpSpMk id="178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4:38.798" v="194" actId="1076"/>
          <ac:grpSpMkLst>
            <pc:docMk/>
            <pc:sldMk cId="1806559565" sldId="1604"/>
            <ac:grpSpMk id="184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4:38.798" v="194" actId="1076"/>
          <ac:grpSpMkLst>
            <pc:docMk/>
            <pc:sldMk cId="1806559565" sldId="1604"/>
            <ac:grpSpMk id="191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4:38.798" v="194" actId="1076"/>
          <ac:grpSpMkLst>
            <pc:docMk/>
            <pc:sldMk cId="1806559565" sldId="1604"/>
            <ac:grpSpMk id="196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4:38.798" v="194" actId="1076"/>
          <ac:grpSpMkLst>
            <pc:docMk/>
            <pc:sldMk cId="1806559565" sldId="1604"/>
            <ac:grpSpMk id="199" creationId="{00000000-0000-0000-0000-000000000000}"/>
          </ac:grpSpMkLst>
        </pc:grpChg>
        <pc:grpChg chg="mod">
          <ac:chgData name="reza kabir" userId="af3c95a13102d509" providerId="LiveId" clId="{C7829225-8C38-4A32-BEAB-CA037A57748B}" dt="2020-04-19T13:14:38.798" v="194" actId="1076"/>
          <ac:grpSpMkLst>
            <pc:docMk/>
            <pc:sldMk cId="1806559565" sldId="1604"/>
            <ac:grpSpMk id="202" creationId="{00000000-0000-0000-0000-000000000000}"/>
          </ac:grpSpMkLst>
        </pc:grpChg>
        <pc:cxnChg chg="mod">
          <ac:chgData name="reza kabir" userId="af3c95a13102d509" providerId="LiveId" clId="{C7829225-8C38-4A32-BEAB-CA037A57748B}" dt="2020-04-19T13:14:38.798" v="194" actId="1076"/>
          <ac:cxnSpMkLst>
            <pc:docMk/>
            <pc:sldMk cId="1806559565" sldId="1604"/>
            <ac:cxnSpMk id="156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3:14:38.798" v="194" actId="1076"/>
          <ac:cxnSpMkLst>
            <pc:docMk/>
            <pc:sldMk cId="1806559565" sldId="1604"/>
            <ac:cxnSpMk id="158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3:14:38.798" v="194" actId="1076"/>
          <ac:cxnSpMkLst>
            <pc:docMk/>
            <pc:sldMk cId="1806559565" sldId="1604"/>
            <ac:cxnSpMk id="160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3:14:38.798" v="194" actId="1076"/>
          <ac:cxnSpMkLst>
            <pc:docMk/>
            <pc:sldMk cId="1806559565" sldId="1604"/>
            <ac:cxnSpMk id="162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3:14:38.798" v="194" actId="1076"/>
          <ac:cxnSpMkLst>
            <pc:docMk/>
            <pc:sldMk cId="1806559565" sldId="1604"/>
            <ac:cxnSpMk id="163" creationId="{00000000-0000-0000-0000-000000000000}"/>
          </ac:cxnSpMkLst>
        </pc:cxnChg>
        <pc:cxnChg chg="mod">
          <ac:chgData name="reza kabir" userId="af3c95a13102d509" providerId="LiveId" clId="{C7829225-8C38-4A32-BEAB-CA037A57748B}" dt="2020-04-19T13:14:38.798" v="194" actId="1076"/>
          <ac:cxnSpMkLst>
            <pc:docMk/>
            <pc:sldMk cId="1806559565" sldId="1604"/>
            <ac:cxnSpMk id="164" creationId="{00000000-0000-0000-0000-000000000000}"/>
          </ac:cxnSpMkLst>
        </pc:cxnChg>
      </pc:sldChg>
      <pc:sldChg chg="add del">
        <pc:chgData name="reza kabir" userId="af3c95a13102d509" providerId="LiveId" clId="{C7829225-8C38-4A32-BEAB-CA037A57748B}" dt="2020-04-19T13:12:42.703" v="173" actId="47"/>
        <pc:sldMkLst>
          <pc:docMk/>
          <pc:sldMk cId="3817591217" sldId="1605"/>
        </pc:sldMkLst>
      </pc:sldChg>
      <pc:sldChg chg="add del">
        <pc:chgData name="reza kabir" userId="af3c95a13102d509" providerId="LiveId" clId="{C7829225-8C38-4A32-BEAB-CA037A57748B}" dt="2020-04-19T12:55:36.632" v="118"/>
        <pc:sldMkLst>
          <pc:docMk/>
          <pc:sldMk cId="547543899" sldId="1606"/>
        </pc:sldMkLst>
      </pc:sldChg>
      <pc:sldMasterChg chg="delSldLayout">
        <pc:chgData name="reza kabir" userId="af3c95a13102d509" providerId="LiveId" clId="{C7829225-8C38-4A32-BEAB-CA037A57748B}" dt="2020-04-19T13:26:52.478" v="363" actId="47"/>
        <pc:sldMasterMkLst>
          <pc:docMk/>
          <pc:sldMasterMk cId="612793706" sldId="2147483660"/>
        </pc:sldMasterMkLst>
        <pc:sldLayoutChg chg="del">
          <pc:chgData name="reza kabir" userId="af3c95a13102d509" providerId="LiveId" clId="{C7829225-8C38-4A32-BEAB-CA037A57748B}" dt="2020-04-19T13:26:52.478" v="363" actId="47"/>
          <pc:sldLayoutMkLst>
            <pc:docMk/>
            <pc:sldMasterMk cId="612793706" sldId="2147483660"/>
            <pc:sldLayoutMk cId="2455533571" sldId="2147483693"/>
          </pc:sldLayoutMkLst>
        </pc:sldLayoutChg>
        <pc:sldLayoutChg chg="del">
          <pc:chgData name="reza kabir" userId="af3c95a13102d509" providerId="LiveId" clId="{C7829225-8C38-4A32-BEAB-CA037A57748B}" dt="2020-04-19T12:40:39.848" v="0" actId="47"/>
          <pc:sldLayoutMkLst>
            <pc:docMk/>
            <pc:sldMasterMk cId="612793706" sldId="2147483660"/>
            <pc:sldLayoutMk cId="3506405823" sldId="2147483695"/>
          </pc:sldLayoutMkLst>
        </pc:sldLayoutChg>
        <pc:sldLayoutChg chg="del">
          <pc:chgData name="reza kabir" userId="af3c95a13102d509" providerId="LiveId" clId="{C7829225-8C38-4A32-BEAB-CA037A57748B}" dt="2020-04-19T12:40:39.848" v="0" actId="47"/>
          <pc:sldLayoutMkLst>
            <pc:docMk/>
            <pc:sldMasterMk cId="612793706" sldId="2147483660"/>
            <pc:sldLayoutMk cId="219951687" sldId="2147483696"/>
          </pc:sldLayoutMkLst>
        </pc:sldLayoutChg>
        <pc:sldLayoutChg chg="del">
          <pc:chgData name="reza kabir" userId="af3c95a13102d509" providerId="LiveId" clId="{C7829225-8C38-4A32-BEAB-CA037A57748B}" dt="2020-04-19T13:12:42.703" v="173" actId="47"/>
          <pc:sldLayoutMkLst>
            <pc:docMk/>
            <pc:sldMasterMk cId="612793706" sldId="2147483660"/>
            <pc:sldLayoutMk cId="1367464952" sldId="2147483696"/>
          </pc:sldLayoutMkLst>
        </pc:sldLayoutChg>
      </pc:sldMasterChg>
    </pc:docChg>
  </pc:docChgLst>
  <pc:docChgLst>
    <pc:chgData name="Purnendu Biswas" userId="bfdbf960b5fc32c3" providerId="LiveId" clId="{1725F926-2B51-4EFD-B02E-C8CFB8BD590C}"/>
    <pc:docChg chg="addSld delSld modSld sldOrd">
      <pc:chgData name="Purnendu Biswas" userId="bfdbf960b5fc32c3" providerId="LiveId" clId="{1725F926-2B51-4EFD-B02E-C8CFB8BD590C}" dt="2020-05-23T06:29:27.476" v="12"/>
      <pc:docMkLst>
        <pc:docMk/>
      </pc:docMkLst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757604346" sldId="311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3201918389" sldId="312"/>
        </pc:sldMkLst>
      </pc:sldChg>
      <pc:sldChg chg="ord modTransition">
        <pc:chgData name="Purnendu Biswas" userId="bfdbf960b5fc32c3" providerId="LiveId" clId="{1725F926-2B51-4EFD-B02E-C8CFB8BD590C}" dt="2020-05-20T14:17:16.106" v="8"/>
        <pc:sldMkLst>
          <pc:docMk/>
          <pc:sldMk cId="3753140982" sldId="326"/>
        </pc:sldMkLst>
      </pc:sldChg>
      <pc:sldChg chg="add">
        <pc:chgData name="Purnendu Biswas" userId="bfdbf960b5fc32c3" providerId="LiveId" clId="{1725F926-2B51-4EFD-B02E-C8CFB8BD590C}" dt="2020-05-23T06:29:27.476" v="12"/>
        <pc:sldMkLst>
          <pc:docMk/>
          <pc:sldMk cId="3989781340" sldId="348"/>
        </pc:sldMkLst>
      </pc:sldChg>
      <pc:sldChg chg="add">
        <pc:chgData name="Purnendu Biswas" userId="bfdbf960b5fc32c3" providerId="LiveId" clId="{1725F926-2B51-4EFD-B02E-C8CFB8BD590C}" dt="2020-05-23T06:18:15.903" v="11"/>
        <pc:sldMkLst>
          <pc:docMk/>
          <pc:sldMk cId="2640200086" sldId="350"/>
        </pc:sldMkLst>
      </pc:sldChg>
      <pc:sldChg chg="add">
        <pc:chgData name="Purnendu Biswas" userId="bfdbf960b5fc32c3" providerId="LiveId" clId="{1725F926-2B51-4EFD-B02E-C8CFB8BD590C}" dt="2020-05-23T06:18:15.903" v="11"/>
        <pc:sldMkLst>
          <pc:docMk/>
          <pc:sldMk cId="1270635569" sldId="352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139099453" sldId="353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3416348074" sldId="358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809547469" sldId="370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278899194" sldId="405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472815997" sldId="412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71029524" sldId="442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3952576759" sldId="448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3513674426" sldId="454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3163435344" sldId="455"/>
        </pc:sldMkLst>
      </pc:sldChg>
      <pc:sldChg chg="add">
        <pc:chgData name="Purnendu Biswas" userId="bfdbf960b5fc32c3" providerId="LiveId" clId="{1725F926-2B51-4EFD-B02E-C8CFB8BD590C}" dt="2020-05-23T06:18:15.903" v="11"/>
        <pc:sldMkLst>
          <pc:docMk/>
          <pc:sldMk cId="683566546" sldId="464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3701090919" sldId="494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99553319" sldId="495"/>
        </pc:sldMkLst>
      </pc:sldChg>
      <pc:sldChg chg="add">
        <pc:chgData name="Purnendu Biswas" userId="bfdbf960b5fc32c3" providerId="LiveId" clId="{1725F926-2B51-4EFD-B02E-C8CFB8BD590C}" dt="2020-05-23T06:18:15.903" v="11"/>
        <pc:sldMkLst>
          <pc:docMk/>
          <pc:sldMk cId="609024354" sldId="502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847263494" sldId="559"/>
        </pc:sldMkLst>
      </pc:sldChg>
      <pc:sldChg chg="ord modTransition">
        <pc:chgData name="Purnendu Biswas" userId="bfdbf960b5fc32c3" providerId="LiveId" clId="{1725F926-2B51-4EFD-B02E-C8CFB8BD590C}" dt="2020-05-20T14:17:16.106" v="8"/>
        <pc:sldMkLst>
          <pc:docMk/>
          <pc:sldMk cId="2762143549" sldId="598"/>
        </pc:sldMkLst>
      </pc:sldChg>
      <pc:sldChg chg="ord modTransition">
        <pc:chgData name="Purnendu Biswas" userId="bfdbf960b5fc32c3" providerId="LiveId" clId="{1725F926-2B51-4EFD-B02E-C8CFB8BD590C}" dt="2020-05-20T14:17:16.106" v="8"/>
        <pc:sldMkLst>
          <pc:docMk/>
          <pc:sldMk cId="3181300149" sldId="603"/>
        </pc:sldMkLst>
      </pc:sldChg>
      <pc:sldChg chg="ord modTransition">
        <pc:chgData name="Purnendu Biswas" userId="bfdbf960b5fc32c3" providerId="LiveId" clId="{1725F926-2B51-4EFD-B02E-C8CFB8BD590C}" dt="2020-05-20T14:17:16.106" v="8"/>
        <pc:sldMkLst>
          <pc:docMk/>
          <pc:sldMk cId="972534215" sldId="604"/>
        </pc:sldMkLst>
      </pc:sldChg>
      <pc:sldChg chg="add">
        <pc:chgData name="Purnendu Biswas" userId="bfdbf960b5fc32c3" providerId="LiveId" clId="{1725F926-2B51-4EFD-B02E-C8CFB8BD590C}" dt="2020-05-23T06:18:15.903" v="11"/>
        <pc:sldMkLst>
          <pc:docMk/>
          <pc:sldMk cId="2234457200" sldId="635"/>
        </pc:sldMkLst>
      </pc:sldChg>
      <pc:sldChg chg="add">
        <pc:chgData name="Purnendu Biswas" userId="bfdbf960b5fc32c3" providerId="LiveId" clId="{1725F926-2B51-4EFD-B02E-C8CFB8BD590C}" dt="2020-05-23T06:18:15.903" v="11"/>
        <pc:sldMkLst>
          <pc:docMk/>
          <pc:sldMk cId="1179163203" sldId="716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72375718" sldId="803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4047998980" sldId="804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57298483" sldId="805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853717042" sldId="806"/>
        </pc:sldMkLst>
      </pc:sldChg>
      <pc:sldChg chg="add">
        <pc:chgData name="Purnendu Biswas" userId="bfdbf960b5fc32c3" providerId="LiveId" clId="{1725F926-2B51-4EFD-B02E-C8CFB8BD590C}" dt="2020-05-23T06:18:15.903" v="11"/>
        <pc:sldMkLst>
          <pc:docMk/>
          <pc:sldMk cId="3040817803" sldId="807"/>
        </pc:sldMkLst>
      </pc:sldChg>
      <pc:sldChg chg="add">
        <pc:chgData name="Purnendu Biswas" userId="bfdbf960b5fc32c3" providerId="LiveId" clId="{1725F926-2B51-4EFD-B02E-C8CFB8BD590C}" dt="2020-05-21T07:28:27.047" v="9"/>
        <pc:sldMkLst>
          <pc:docMk/>
          <pc:sldMk cId="357606969" sldId="865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357023483" sldId="1418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2198179317" sldId="1422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941290494" sldId="1462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2614522125" sldId="1469"/>
        </pc:sldMkLst>
      </pc:sldChg>
      <pc:sldChg chg="ord modTransition">
        <pc:chgData name="Purnendu Biswas" userId="bfdbf960b5fc32c3" providerId="LiveId" clId="{1725F926-2B51-4EFD-B02E-C8CFB8BD590C}" dt="2020-05-20T14:17:16.106" v="8"/>
        <pc:sldMkLst>
          <pc:docMk/>
          <pc:sldMk cId="3377555364" sldId="1498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4166129519" sldId="1576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70593637" sldId="1593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806559565" sldId="1604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1632125510" sldId="1605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3068952904" sldId="1606"/>
        </pc:sldMkLst>
      </pc:sldChg>
      <pc:sldChg chg="modTransition">
        <pc:chgData name="Purnendu Biswas" userId="bfdbf960b5fc32c3" providerId="LiveId" clId="{1725F926-2B51-4EFD-B02E-C8CFB8BD590C}" dt="2020-05-20T14:17:16.106" v="8"/>
        <pc:sldMkLst>
          <pc:docMk/>
          <pc:sldMk cId="2663825112" sldId="1607"/>
        </pc:sldMkLst>
      </pc:sldChg>
      <pc:sldChg chg="ord modTransition">
        <pc:chgData name="Purnendu Biswas" userId="bfdbf960b5fc32c3" providerId="LiveId" clId="{1725F926-2B51-4EFD-B02E-C8CFB8BD590C}" dt="2020-05-20T14:17:16.106" v="8"/>
        <pc:sldMkLst>
          <pc:docMk/>
          <pc:sldMk cId="1979047117" sldId="1608"/>
        </pc:sldMkLst>
      </pc:sldChg>
      <pc:sldChg chg="ord modTransition">
        <pc:chgData name="Purnendu Biswas" userId="bfdbf960b5fc32c3" providerId="LiveId" clId="{1725F926-2B51-4EFD-B02E-C8CFB8BD590C}" dt="2020-05-20T14:17:16.106" v="8"/>
        <pc:sldMkLst>
          <pc:docMk/>
          <pc:sldMk cId="2567175492" sldId="1609"/>
        </pc:sldMkLst>
      </pc:sldChg>
      <pc:sldChg chg="new">
        <pc:chgData name="Purnendu Biswas" userId="bfdbf960b5fc32c3" providerId="LiveId" clId="{1725F926-2B51-4EFD-B02E-C8CFB8BD590C}" dt="2020-05-23T06:18:10.382" v="10" actId="680"/>
        <pc:sldMkLst>
          <pc:docMk/>
          <pc:sldMk cId="576219631" sldId="1610"/>
        </pc:sldMkLst>
      </pc:sldChg>
      <pc:sldChg chg="del">
        <pc:chgData name="Purnendu Biswas" userId="bfdbf960b5fc32c3" providerId="LiveId" clId="{1725F926-2B51-4EFD-B02E-C8CFB8BD590C}" dt="2020-05-19T04:11:29.926" v="2" actId="47"/>
        <pc:sldMkLst>
          <pc:docMk/>
          <pc:sldMk cId="3080086682" sldId="1610"/>
        </pc:sldMkLst>
      </pc:sldChg>
      <pc:sldChg chg="add">
        <pc:chgData name="Purnendu Biswas" userId="bfdbf960b5fc32c3" providerId="LiveId" clId="{1725F926-2B51-4EFD-B02E-C8CFB8BD590C}" dt="2020-05-23T06:18:15.903" v="11"/>
        <pc:sldMkLst>
          <pc:docMk/>
          <pc:sldMk cId="2354573970" sldId="1611"/>
        </pc:sldMkLst>
      </pc:sldChg>
      <pc:sldMasterChg chg="delSldLayout">
        <pc:chgData name="Purnendu Biswas" userId="bfdbf960b5fc32c3" providerId="LiveId" clId="{1725F926-2B51-4EFD-B02E-C8CFB8BD590C}" dt="2020-05-19T04:11:29.926" v="2" actId="47"/>
        <pc:sldMasterMkLst>
          <pc:docMk/>
          <pc:sldMasterMk cId="1529130286" sldId="2147483699"/>
        </pc:sldMasterMkLst>
        <pc:sldLayoutChg chg="del">
          <pc:chgData name="Purnendu Biswas" userId="bfdbf960b5fc32c3" providerId="LiveId" clId="{1725F926-2B51-4EFD-B02E-C8CFB8BD590C}" dt="2020-05-19T04:11:29.926" v="2" actId="47"/>
          <pc:sldLayoutMkLst>
            <pc:docMk/>
            <pc:sldMasterMk cId="1529130286" sldId="2147483699"/>
            <pc:sldLayoutMk cId="3039287133" sldId="2147483707"/>
          </pc:sldLayoutMkLst>
        </pc:sldLayoutChg>
      </pc:sldMasterChg>
    </pc:docChg>
  </pc:docChgLst>
  <pc:docChgLst>
    <pc:chgData name="reza kabir" userId="af3c95a13102d509" providerId="LiveId" clId="{9E5EBB2F-E17F-4632-BBE9-D4CC79077E5C}"/>
    <pc:docChg chg="undo custSel addSld delSld modSld sldOrd delMainMaster modMainMaster addSection delSection modSection">
      <pc:chgData name="reza kabir" userId="af3c95a13102d509" providerId="LiveId" clId="{9E5EBB2F-E17F-4632-BBE9-D4CC79077E5C}" dt="2020-06-11T05:45:47.006" v="353" actId="700"/>
      <pc:docMkLst>
        <pc:docMk/>
      </pc:docMkLst>
      <pc:sldChg chg="add del">
        <pc:chgData name="reza kabir" userId="af3c95a13102d509" providerId="LiveId" clId="{9E5EBB2F-E17F-4632-BBE9-D4CC79077E5C}" dt="2020-06-11T05:37:33.045" v="298" actId="47"/>
        <pc:sldMkLst>
          <pc:docMk/>
          <pc:sldMk cId="1326200197" sldId="329"/>
        </pc:sldMkLst>
      </pc:sldChg>
      <pc:sldChg chg="del">
        <pc:chgData name="reza kabir" userId="af3c95a13102d509" providerId="LiveId" clId="{9E5EBB2F-E17F-4632-BBE9-D4CC79077E5C}" dt="2020-06-11T05:38:08.495" v="299" actId="47"/>
        <pc:sldMkLst>
          <pc:docMk/>
          <pc:sldMk cId="3989781340" sldId="348"/>
        </pc:sldMkLst>
      </pc:sldChg>
      <pc:sldChg chg="mod modClrScheme chgLayout">
        <pc:chgData name="reza kabir" userId="af3c95a13102d509" providerId="LiveId" clId="{9E5EBB2F-E17F-4632-BBE9-D4CC79077E5C}" dt="2020-06-11T05:45:33.122" v="351" actId="700"/>
        <pc:sldMkLst>
          <pc:docMk/>
          <pc:sldMk cId="2640200086" sldId="350"/>
        </pc:sldMkLst>
      </pc:sldChg>
      <pc:sldChg chg="mod modClrScheme chgLayout">
        <pc:chgData name="reza kabir" userId="af3c95a13102d509" providerId="LiveId" clId="{9E5EBB2F-E17F-4632-BBE9-D4CC79077E5C}" dt="2020-06-11T05:45:33.122" v="351" actId="700"/>
        <pc:sldMkLst>
          <pc:docMk/>
          <pc:sldMk cId="1270635569" sldId="352"/>
        </pc:sldMkLst>
      </pc:sldChg>
      <pc:sldChg chg="modSp add mod ord">
        <pc:chgData name="reza kabir" userId="af3c95a13102d509" providerId="LiveId" clId="{9E5EBB2F-E17F-4632-BBE9-D4CC79077E5C}" dt="2020-05-14T16:03:03.269" v="197" actId="1076"/>
        <pc:sldMkLst>
          <pc:docMk/>
          <pc:sldMk cId="278899194" sldId="405"/>
        </pc:sldMkLst>
        <pc:spChg chg="mod">
          <ac:chgData name="reza kabir" userId="af3c95a13102d509" providerId="LiveId" clId="{9E5EBB2F-E17F-4632-BBE9-D4CC79077E5C}" dt="2020-05-14T16:03:03.269" v="197" actId="1076"/>
          <ac:spMkLst>
            <pc:docMk/>
            <pc:sldMk cId="278899194" sldId="405"/>
            <ac:spMk id="4" creationId="{065FCA0C-6820-4FAF-986B-D3FF05FCDA20}"/>
          </ac:spMkLst>
        </pc:spChg>
      </pc:sldChg>
      <pc:sldChg chg="addSp delSp modSp mod">
        <pc:chgData name="reza kabir" userId="af3c95a13102d509" providerId="LiveId" clId="{9E5EBB2F-E17F-4632-BBE9-D4CC79077E5C}" dt="2020-05-14T15:13:23.200" v="45" actId="21"/>
        <pc:sldMkLst>
          <pc:docMk/>
          <pc:sldMk cId="1472815997" sldId="412"/>
        </pc:sldMkLst>
        <pc:spChg chg="add del mod">
          <ac:chgData name="reza kabir" userId="af3c95a13102d509" providerId="LiveId" clId="{9E5EBB2F-E17F-4632-BBE9-D4CC79077E5C}" dt="2020-05-14T15:13:23.200" v="45" actId="21"/>
          <ac:spMkLst>
            <pc:docMk/>
            <pc:sldMk cId="1472815997" sldId="412"/>
            <ac:spMk id="4" creationId="{BBACE9F6-85D9-410A-9A62-07BCA8E06F60}"/>
          </ac:spMkLst>
        </pc:spChg>
        <pc:spChg chg="add del mod">
          <ac:chgData name="reza kabir" userId="af3c95a13102d509" providerId="LiveId" clId="{9E5EBB2F-E17F-4632-BBE9-D4CC79077E5C}" dt="2020-05-14T15:13:23.200" v="45" actId="21"/>
          <ac:spMkLst>
            <pc:docMk/>
            <pc:sldMk cId="1472815997" sldId="412"/>
            <ac:spMk id="24" creationId="{03F807A4-D605-45F3-AA0E-8195D881448C}"/>
          </ac:spMkLst>
        </pc:spChg>
        <pc:spChg chg="add del mod">
          <ac:chgData name="reza kabir" userId="af3c95a13102d509" providerId="LiveId" clId="{9E5EBB2F-E17F-4632-BBE9-D4CC79077E5C}" dt="2020-05-14T15:13:23.200" v="45" actId="21"/>
          <ac:spMkLst>
            <pc:docMk/>
            <pc:sldMk cId="1472815997" sldId="412"/>
            <ac:spMk id="25" creationId="{67897C89-C327-4DDA-BBAD-79444B65ADB9}"/>
          </ac:spMkLst>
        </pc:spChg>
        <pc:spChg chg="add del mod">
          <ac:chgData name="reza kabir" userId="af3c95a13102d509" providerId="LiveId" clId="{9E5EBB2F-E17F-4632-BBE9-D4CC79077E5C}" dt="2020-05-14T15:13:23.200" v="45" actId="21"/>
          <ac:spMkLst>
            <pc:docMk/>
            <pc:sldMk cId="1472815997" sldId="412"/>
            <ac:spMk id="26" creationId="{625EF88E-2309-454F-B8BD-F8A930334496}"/>
          </ac:spMkLst>
        </pc:spChg>
      </pc:sldChg>
      <pc:sldChg chg="addSp delSp modSp add del mod modAnim">
        <pc:chgData name="reza kabir" userId="af3c95a13102d509" providerId="LiveId" clId="{9E5EBB2F-E17F-4632-BBE9-D4CC79077E5C}" dt="2020-05-14T15:11:51.061" v="28" actId="2696"/>
        <pc:sldMkLst>
          <pc:docMk/>
          <pc:sldMk cId="3844309352" sldId="441"/>
        </pc:sldMkLst>
        <pc:spChg chg="del mod topLvl">
          <ac:chgData name="reza kabir" userId="af3c95a13102d509" providerId="LiveId" clId="{9E5EBB2F-E17F-4632-BBE9-D4CC79077E5C}" dt="2020-05-14T14:52:54.702" v="4" actId="478"/>
          <ac:spMkLst>
            <pc:docMk/>
            <pc:sldMk cId="3844309352" sldId="441"/>
            <ac:spMk id="6" creationId="{69191F35-13E0-46C4-BF27-AC92D4D70806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1" creationId="{2EF9B15E-0A7C-4A9C-9949-591AAF6E0DBD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3" creationId="{2F7FF3A9-0833-4005-9F99-BD83662901C5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4" creationId="{FEC678A0-8D70-42A8-AD30-5E84C10CC200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5" creationId="{35C13CD2-2FFF-4D2D-8222-33847023133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" creationId="{E70BCA94-B60D-49D4-AB1D-3E89A0049D4D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7" creationId="{452C5200-D286-4E72-8582-688FA1B8467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20" creationId="{339BEDA3-5990-4E03-9469-20659A3262C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21" creationId="{FFB44238-DE73-4C84-AB37-B73901F944E7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22" creationId="{5EE468A0-2D64-4691-8385-E020798FC1D7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24" creationId="{B46890AA-5D1C-4D17-A4D8-4573DA5A90D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26" creationId="{E90B4F61-A0D9-4A31-8DA8-E12FBD81A91E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27" creationId="{012FF91C-9951-45BA-B1B8-0494F11CD987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29" creationId="{314A174A-AAE1-4731-B0BE-536325EDCC5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30" creationId="{8DAD5342-4200-4A00-90D6-10C2E2730211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32" creationId="{829A93A0-E7ED-4C19-9B80-FB448275DC8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34" creationId="{2A59CB62-E1A4-48FA-993C-6E9781A80DF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35" creationId="{19326315-94FE-42D3-84A5-8107D8013536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37" creationId="{FD7E0772-61DE-43EC-8B4E-5C26F347A5A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38" creationId="{0D5183FE-2B37-44A6-BDC7-CEBC9E6C424C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40" creationId="{F1CC9218-31B2-43BB-A7DF-8620A54CD31C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42" creationId="{F295B7C7-5556-4E4A-9E2F-25764D3BE6A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43" creationId="{DFA9F23C-F7E3-4196-A294-7ECC01BAFC91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45" creationId="{F776884C-D75B-447F-9D17-B7071D20E8BC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46" creationId="{98235277-8E3C-40BD-A7B4-3FB6F65EA7C5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47" creationId="{348E690C-43E2-405A-B173-6D348026853F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49" creationId="{3FA49FA6-A4BE-41D7-9F04-BF782702AE4B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50" creationId="{4567DE9B-8667-401D-B6F2-84856A34886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51" creationId="{E968410C-A383-481C-9C74-278F7225B2A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53" creationId="{66E2BD61-FF3D-4B16-935B-03FCE2C25C7B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54" creationId="{9A583B79-A563-4F8F-85A5-C224CE800B2C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56" creationId="{3084283E-D8C4-41A1-A7A5-F81989675929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57" creationId="{AAB728C8-A559-409D-A9C9-2EC93CBB1D05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58" creationId="{6352AD84-89E9-45BD-BE4E-7525AB21834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59" creationId="{F1719F14-682D-4AAD-BCCA-BAE3C0D85ED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61" creationId="{4F103F06-7B2F-4F21-855C-EC67283FDC31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62" creationId="{F282B289-F2CC-4D4F-8E66-5BE5C9C752DE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63" creationId="{68000B17-E52C-4088-8D0B-238837C7D5F4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64" creationId="{1DC5FB0C-2081-4A22-89E4-5C3209C55831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65" creationId="{F8B18201-48F4-4344-9736-5EC5120BBD1B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66" creationId="{EC005B29-DFCD-47AE-B821-620121B341D9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67" creationId="{E3D338E2-5B93-4C11-A223-AE7957D1F769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69" creationId="{F0886AA5-7692-4EFE-B24C-61F31BA7E390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70" creationId="{163717EB-E468-42CE-B9D7-B12C44B9BF23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72" creationId="{D402301C-A490-4D15-A078-52812DA7A677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73" creationId="{37577DCA-76A9-4F1D-99CF-9788DB22846B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74" creationId="{01A94511-4596-4747-9A84-7B8351432E5E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75" creationId="{0410B75F-6E5A-4C47-8067-7EF6E6EB587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77" creationId="{774A8D45-FCCF-4FCA-B3B6-8FAAF28C60D2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78" creationId="{0135F825-0E5B-4C33-888A-9AA0CBD21CD3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79" creationId="{E8D3CEF8-DEED-4AF2-8E35-22E466AE5119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80" creationId="{949B9875-8EFD-41D7-81AC-C3ABD33BA7F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81" creationId="{552D4A30-0924-4E0E-838A-60D1843149AD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82" creationId="{45B7B891-59D4-436E-A7A4-A4428D10EDC3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83" creationId="{4AB0713E-D2E7-4A7E-8F64-70349374DC41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85" creationId="{B90DD85E-D827-4D8A-BBBD-96E8BC7DE5A9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86" creationId="{A481B2CE-6643-4E52-BAF0-3AE90B6CDAE1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88" creationId="{99C21B79-0519-4E47-9C89-437DF173C45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89" creationId="{F7EA1B93-AD41-453A-9897-82A367195D8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90" creationId="{9434E4A7-278B-4B60-A86B-6C01BBA5BAA4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91" creationId="{0A4145E8-5418-4325-B7B8-1EBAE42E1DA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93" creationId="{D2BB0E5D-2A99-4D41-ADB9-ACC60B3B4669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94" creationId="{8247AA45-E331-41D7-9BB5-524A76D5AD1F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95" creationId="{509CAC97-5B84-4E9A-B93D-76A370773A12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96" creationId="{BCECBE03-E75A-4B1F-B46A-5DD6AD1BB834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97" creationId="{F91DDD7C-B4D8-49CD-AC8F-F3C2B9CBB53D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98" creationId="{50D45B27-978E-4B02-865E-DF7E21D16FAF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99" creationId="{742BC7AA-A9DC-4A7D-95D5-3DDE35E17BA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01" creationId="{D9C89F9B-FB85-47A3-A353-D77C622933C3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02" creationId="{348C83BA-40F2-4989-BBC3-E303E884214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06" creationId="{8971E821-74E2-464B-8AE0-1D4468ABD89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08" creationId="{78408B1A-9D59-4570-9DC0-087B6C6F3665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09" creationId="{AF0A9900-4F92-4453-BDEA-13A8BA26B21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10" creationId="{E8B7DD37-15A1-404E-8E2D-64A02C1AAB5C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11" creationId="{0F485122-BD0E-4A5E-B303-7C8425273147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12" creationId="{6CD4FE6C-38F8-420B-9526-0F974E3D1819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15" creationId="{9B244553-5DCD-40D9-BB35-96BE20555086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16" creationId="{CFEAE7D5-1A63-4828-8040-8E7C2920A73E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17" creationId="{99482948-B520-4148-B4D2-C8C6B1B6F81E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19" creationId="{8ABB1A63-D422-4B65-BB94-08FC9DD15643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21" creationId="{4D7DDD1A-2C6B-4BB5-9995-4CB151AEC11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22" creationId="{4A04E248-8B65-4575-9437-73E7028C9930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24" creationId="{F2281B6A-0456-4AEE-B401-075AC5BA1597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25" creationId="{FB7AD7FE-F038-4E18-A5CF-4E4F3C9C0447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27" creationId="{6C749FF8-FD86-4746-81A2-7C88E23D286F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29" creationId="{1D03A979-3B2A-4BE2-955D-10B14228C1F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30" creationId="{96E8F0D5-AE17-46FC-9914-9F383C5F26ED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32" creationId="{F24F9625-E83C-4E82-B79C-EF6872CA03A3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33" creationId="{99EAE006-9CBC-431A-A0E5-B0697AA602CB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35" creationId="{E8C6A3DC-973B-48D8-8FAA-8C1FDADEC764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37" creationId="{ED41393B-3D3B-4C62-86CD-8777CC5419F2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38" creationId="{10EC1213-2CB1-4829-9B51-1EE9AD5935A6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40" creationId="{6EB579A3-626E-4963-96C9-C991BFFC7EB1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41" creationId="{F5FE3227-072F-4ED8-89D1-56B3BC1171CC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42" creationId="{1130B746-2EC3-4A31-8F96-9A6FE2287148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44" creationId="{1D1B69F5-D010-4E25-B9F0-92AD2CE73E70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46" creationId="{464AF1D9-A9EB-472D-BEC9-4933F95FE70B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47" creationId="{32A715B3-7114-4D34-AFEB-84757EFC2A0B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49" creationId="{06DA8A57-7B9B-4F49-897E-A63F9E0905AF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50" creationId="{0B7AC5DA-9C22-46E8-9AA7-2282A43C345D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52" creationId="{E110B5E2-857B-4CD7-B21F-BFB20CE30192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53" creationId="{4F7DEA01-A923-485C-9452-68A0B04F24A3}"/>
          </ac:spMkLst>
        </pc:spChg>
        <pc:spChg chg="mod">
          <ac:chgData name="reza kabir" userId="af3c95a13102d509" providerId="LiveId" clId="{9E5EBB2F-E17F-4632-BBE9-D4CC79077E5C}" dt="2020-05-14T14:53:39.243" v="12" actId="207"/>
          <ac:spMkLst>
            <pc:docMk/>
            <pc:sldMk cId="3844309352" sldId="441"/>
            <ac:spMk id="154" creationId="{7B4B1186-0597-4515-8104-948851506A3F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55" creationId="{3DFA7587-9A88-411C-B6EF-631FBC4C1ABA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56" creationId="{EF0B4F84-13A3-4BB0-AA53-471521CF99C2}"/>
          </ac:spMkLst>
        </pc:spChg>
        <pc:spChg chg="mod">
          <ac:chgData name="reza kabir" userId="af3c95a13102d509" providerId="LiveId" clId="{9E5EBB2F-E17F-4632-BBE9-D4CC79077E5C}" dt="2020-05-14T14:53:46.377" v="16" actId="1076"/>
          <ac:spMkLst>
            <pc:docMk/>
            <pc:sldMk cId="3844309352" sldId="441"/>
            <ac:spMk id="157" creationId="{32307CAA-4977-475E-B912-8BCAEFD67814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58" creationId="{8AA43035-9388-4545-916C-BF1FF9A8E2FB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0" creationId="{2A5A7D6D-EA86-40C1-ACFC-0ABC0091FE71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1" creationId="{E7480E0C-CBC1-4A81-8A31-CA76377E4E40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2" creationId="{E5C7DA42-EF7D-472E-A173-A1BC5C9998A2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3" creationId="{20D26B41-8316-40B4-A833-B72FE5CF657F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4" creationId="{3D0B435C-AB5B-44A2-8420-18E2D38CA0F9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5" creationId="{2B24AB72-D694-4D06-B7AB-2D7D449AEBC3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6" creationId="{DC610DA7-B937-465E-B05B-1BFDA8911C1D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7" creationId="{1BB624AB-2011-4AA9-8658-BF4A34D00D6D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8" creationId="{F4E8492E-5EC4-4343-9738-56152A460486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69" creationId="{5021FE43-141F-489C-A01B-6AE8A189771C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70" creationId="{AFBDDA57-ADBE-4C89-91CF-6D5D00E8855C}"/>
          </ac:spMkLst>
        </pc:spChg>
        <pc:spChg chg="mod">
          <ac:chgData name="reza kabir" userId="af3c95a13102d509" providerId="LiveId" clId="{9E5EBB2F-E17F-4632-BBE9-D4CC79077E5C}" dt="2020-05-14T14:53:02.099" v="5" actId="165"/>
          <ac:spMkLst>
            <pc:docMk/>
            <pc:sldMk cId="3844309352" sldId="441"/>
            <ac:spMk id="171" creationId="{2062EC25-DA7B-4681-97E8-D3677FF00B62}"/>
          </ac:spMkLst>
        </pc:spChg>
        <pc:spChg chg="add del mod">
          <ac:chgData name="reza kabir" userId="af3c95a13102d509" providerId="LiveId" clId="{9E5EBB2F-E17F-4632-BBE9-D4CC79077E5C}" dt="2020-05-14T15:11:45.957" v="23"/>
          <ac:spMkLst>
            <pc:docMk/>
            <pc:sldMk cId="3844309352" sldId="441"/>
            <ac:spMk id="172" creationId="{1D26F9FE-24D9-4C2E-A7E3-C350B6F74628}"/>
          </ac:spMkLst>
        </pc:spChg>
        <pc:spChg chg="add del mod">
          <ac:chgData name="reza kabir" userId="af3c95a13102d509" providerId="LiveId" clId="{9E5EBB2F-E17F-4632-BBE9-D4CC79077E5C}" dt="2020-05-14T15:11:45.957" v="23"/>
          <ac:spMkLst>
            <pc:docMk/>
            <pc:sldMk cId="3844309352" sldId="441"/>
            <ac:spMk id="173" creationId="{14BCC7A1-F7E8-47CD-B9FF-64DF5314CE6C}"/>
          </ac:spMkLst>
        </pc:spChg>
        <pc:spChg chg="add del mod">
          <ac:chgData name="reza kabir" userId="af3c95a13102d509" providerId="LiveId" clId="{9E5EBB2F-E17F-4632-BBE9-D4CC79077E5C}" dt="2020-05-14T15:11:45.957" v="23"/>
          <ac:spMkLst>
            <pc:docMk/>
            <pc:sldMk cId="3844309352" sldId="441"/>
            <ac:spMk id="174" creationId="{4520F005-F856-4505-B2F0-3E54181712F3}"/>
          </ac:spMkLst>
        </pc:spChg>
        <pc:spChg chg="mod">
          <ac:chgData name="reza kabir" userId="af3c95a13102d509" providerId="LiveId" clId="{9E5EBB2F-E17F-4632-BBE9-D4CC79077E5C}" dt="2020-05-14T14:53:34.570" v="11"/>
          <ac:spMkLst>
            <pc:docMk/>
            <pc:sldMk cId="3844309352" sldId="441"/>
            <ac:spMk id="176" creationId="{004D7596-A754-4C3A-B7F2-BF42157941E1}"/>
          </ac:spMkLst>
        </pc:spChg>
        <pc:spChg chg="mod">
          <ac:chgData name="reza kabir" userId="af3c95a13102d509" providerId="LiveId" clId="{9E5EBB2F-E17F-4632-BBE9-D4CC79077E5C}" dt="2020-05-14T14:53:34.570" v="11"/>
          <ac:spMkLst>
            <pc:docMk/>
            <pc:sldMk cId="3844309352" sldId="441"/>
            <ac:spMk id="177" creationId="{DD094FE5-781E-4094-BA39-09858A82C79D}"/>
          </ac:spMkLst>
        </pc:spChg>
        <pc:spChg chg="add del mod">
          <ac:chgData name="reza kabir" userId="af3c95a13102d509" providerId="LiveId" clId="{9E5EBB2F-E17F-4632-BBE9-D4CC79077E5C}" dt="2020-05-14T15:11:45.957" v="23"/>
          <ac:spMkLst>
            <pc:docMk/>
            <pc:sldMk cId="3844309352" sldId="441"/>
            <ac:spMk id="178" creationId="{47E72B65-E032-4ED4-8CC1-257B2CA1FBF8}"/>
          </ac:spMkLst>
        </pc:spChg>
        <pc:spChg chg="add del mod">
          <ac:chgData name="reza kabir" userId="af3c95a13102d509" providerId="LiveId" clId="{9E5EBB2F-E17F-4632-BBE9-D4CC79077E5C}" dt="2020-05-14T15:11:45.957" v="23"/>
          <ac:spMkLst>
            <pc:docMk/>
            <pc:sldMk cId="3844309352" sldId="441"/>
            <ac:spMk id="179" creationId="{48F6962A-161B-471D-B261-9898F3E92AED}"/>
          </ac:spMkLst>
        </pc:spChg>
        <pc:spChg chg="add del mod">
          <ac:chgData name="reza kabir" userId="af3c95a13102d509" providerId="LiveId" clId="{9E5EBB2F-E17F-4632-BBE9-D4CC79077E5C}" dt="2020-05-14T15:11:45.957" v="23"/>
          <ac:spMkLst>
            <pc:docMk/>
            <pc:sldMk cId="3844309352" sldId="441"/>
            <ac:spMk id="180" creationId="{F57E4067-345C-4711-8366-406B1C95AAAB}"/>
          </ac:spMkLst>
        </pc:spChg>
        <pc:spChg chg="add del mod">
          <ac:chgData name="reza kabir" userId="af3c95a13102d509" providerId="LiveId" clId="{9E5EBB2F-E17F-4632-BBE9-D4CC79077E5C}" dt="2020-05-14T15:11:45.957" v="23"/>
          <ac:spMkLst>
            <pc:docMk/>
            <pc:sldMk cId="3844309352" sldId="441"/>
            <ac:spMk id="181" creationId="{D9BC35DD-F186-49F2-B9AC-C42E87F393C0}"/>
          </ac:spMkLst>
        </pc:spChg>
        <pc:grpChg chg="del">
          <ac:chgData name="reza kabir" userId="af3c95a13102d509" providerId="LiveId" clId="{9E5EBB2F-E17F-4632-BBE9-D4CC79077E5C}" dt="2020-05-14T14:52:51.893" v="3" actId="165"/>
          <ac:grpSpMkLst>
            <pc:docMk/>
            <pc:sldMk cId="3844309352" sldId="441"/>
            <ac:grpSpMk id="5" creationId="{E5426748-CF26-41EA-AF25-21227CEAF527}"/>
          </ac:grpSpMkLst>
        </pc:grpChg>
        <pc:grpChg chg="del mod topLvl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7" creationId="{E5426748-CF26-41EA-AF25-21227CEAF527}"/>
          </ac:grpSpMkLst>
        </pc:grpChg>
        <pc:grpChg chg="mod topLvl">
          <ac:chgData name="reza kabir" userId="af3c95a13102d509" providerId="LiveId" clId="{9E5EBB2F-E17F-4632-BBE9-D4CC79077E5C}" dt="2020-05-14T15:11:46.717" v="27" actId="1076"/>
          <ac:grpSpMkLst>
            <pc:docMk/>
            <pc:sldMk cId="3844309352" sldId="441"/>
            <ac:grpSpMk id="8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9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0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2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8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9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23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25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28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31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33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36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39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41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44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48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52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55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60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68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71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76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84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87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92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00" creationId="{E5426748-CF26-41EA-AF25-21227CEAF527}"/>
          </ac:grpSpMkLst>
        </pc:grpChg>
        <pc:grpChg chg="mod topLvl">
          <ac:chgData name="reza kabir" userId="af3c95a13102d509" providerId="LiveId" clId="{9E5EBB2F-E17F-4632-BBE9-D4CC79077E5C}" dt="2020-05-14T15:11:45.961" v="25" actId="1076"/>
          <ac:grpSpMkLst>
            <pc:docMk/>
            <pc:sldMk cId="3844309352" sldId="441"/>
            <ac:grpSpMk id="103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04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05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07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13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14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18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20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23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26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28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31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34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36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39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43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45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48" creationId="{E5426748-CF26-41EA-AF25-21227CEAF527}"/>
          </ac:grpSpMkLst>
        </pc:grpChg>
        <pc:grpChg chg="mod">
          <ac:chgData name="reza kabir" userId="af3c95a13102d509" providerId="LiveId" clId="{9E5EBB2F-E17F-4632-BBE9-D4CC79077E5C}" dt="2020-05-14T14:53:02.099" v="5" actId="165"/>
          <ac:grpSpMkLst>
            <pc:docMk/>
            <pc:sldMk cId="3844309352" sldId="441"/>
            <ac:grpSpMk id="151" creationId="{E5426748-CF26-41EA-AF25-21227CEAF527}"/>
          </ac:grpSpMkLst>
        </pc:grpChg>
        <pc:grpChg chg="del mod topLvl">
          <ac:chgData name="reza kabir" userId="af3c95a13102d509" providerId="LiveId" clId="{9E5EBB2F-E17F-4632-BBE9-D4CC79077E5C}" dt="2020-05-14T14:53:04.692" v="6" actId="478"/>
          <ac:grpSpMkLst>
            <pc:docMk/>
            <pc:sldMk cId="3844309352" sldId="441"/>
            <ac:grpSpMk id="159" creationId="{E5426748-CF26-41EA-AF25-21227CEAF527}"/>
          </ac:grpSpMkLst>
        </pc:grpChg>
        <pc:grpChg chg="add del mod">
          <ac:chgData name="reza kabir" userId="af3c95a13102d509" providerId="LiveId" clId="{9E5EBB2F-E17F-4632-BBE9-D4CC79077E5C}" dt="2020-05-14T15:11:45.957" v="23"/>
          <ac:grpSpMkLst>
            <pc:docMk/>
            <pc:sldMk cId="3844309352" sldId="441"/>
            <ac:grpSpMk id="175" creationId="{F021BEEF-D277-49E7-9FC5-661964CED639}"/>
          </ac:grpSpMkLst>
        </pc:grpChg>
        <pc:picChg chg="add del">
          <ac:chgData name="reza kabir" userId="af3c95a13102d509" providerId="LiveId" clId="{9E5EBB2F-E17F-4632-BBE9-D4CC79077E5C}" dt="2020-05-14T15:11:46.220" v="26" actId="478"/>
          <ac:picMkLst>
            <pc:docMk/>
            <pc:sldMk cId="3844309352" sldId="441"/>
            <ac:picMk id="3" creationId="{FFD3CE23-1610-4ABE-8395-0B2CC6E44AE6}"/>
          </ac:picMkLst>
        </pc:picChg>
      </pc:sldChg>
      <pc:sldChg chg="addSp delSp modSp add del mod ord delAnim modAnim">
        <pc:chgData name="reza kabir" userId="af3c95a13102d509" providerId="LiveId" clId="{9E5EBB2F-E17F-4632-BBE9-D4CC79077E5C}" dt="2020-06-11T05:37:15.243" v="294" actId="47"/>
        <pc:sldMkLst>
          <pc:docMk/>
          <pc:sldMk cId="71029524" sldId="442"/>
        </pc:sldMkLst>
        <pc:spChg chg="add mod">
          <ac:chgData name="reza kabir" userId="af3c95a13102d509" providerId="LiveId" clId="{9E5EBB2F-E17F-4632-BBE9-D4CC79077E5C}" dt="2020-05-14T15:15:08.098" v="80" actId="1076"/>
          <ac:spMkLst>
            <pc:docMk/>
            <pc:sldMk cId="71029524" sldId="442"/>
            <ac:spMk id="2" creationId="{81B9418C-3499-448A-84FD-DED2397BD9D1}"/>
          </ac:spMkLst>
        </pc:spChg>
        <pc:spChg chg="add del mod topLvl">
          <ac:chgData name="reza kabir" userId="af3c95a13102d509" providerId="LiveId" clId="{9E5EBB2F-E17F-4632-BBE9-D4CC79077E5C}" dt="2020-05-14T15:12:39.851" v="31" actId="478"/>
          <ac:spMkLst>
            <pc:docMk/>
            <pc:sldMk cId="71029524" sldId="442"/>
            <ac:spMk id="8" creationId="{65FE343A-1C91-4AA4-ADCE-2F230058B7F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" creationId="{42299B61-DBF9-496B-8D96-E9AD368741C6}"/>
          </ac:spMkLst>
        </pc:spChg>
        <pc:spChg chg="mod">
          <ac:chgData name="reza kabir" userId="af3c95a13102d509" providerId="LiveId" clId="{9E5EBB2F-E17F-4632-BBE9-D4CC79077E5C}" dt="2020-05-14T15:13:45.290" v="50" actId="207"/>
          <ac:spMkLst>
            <pc:docMk/>
            <pc:sldMk cId="71029524" sldId="442"/>
            <ac:spMk id="14" creationId="{015EB4B8-CA5B-47AE-A043-7DD95F9B38D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" creationId="{0F4064E4-C084-4D09-BB1B-04850C6CB304}"/>
          </ac:spMkLst>
        </pc:spChg>
        <pc:spChg chg="mod">
          <ac:chgData name="reza kabir" userId="af3c95a13102d509" providerId="LiveId" clId="{9E5EBB2F-E17F-4632-BBE9-D4CC79077E5C}" dt="2020-05-14T15:13:53.786" v="51" actId="207"/>
          <ac:spMkLst>
            <pc:docMk/>
            <pc:sldMk cId="71029524" sldId="442"/>
            <ac:spMk id="16" creationId="{EBAE5171-E163-40AC-AE37-62AFE7C6F41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7" creationId="{308DA408-1C02-4A59-A76B-22AA0F539C4C}"/>
          </ac:spMkLst>
        </pc:spChg>
        <pc:spChg chg="mod">
          <ac:chgData name="reza kabir" userId="af3c95a13102d509" providerId="LiveId" clId="{9E5EBB2F-E17F-4632-BBE9-D4CC79077E5C}" dt="2020-05-14T15:13:30.537" v="47" actId="207"/>
          <ac:spMkLst>
            <pc:docMk/>
            <pc:sldMk cId="71029524" sldId="442"/>
            <ac:spMk id="18" creationId="{FEB8052C-67B5-4148-BB27-A040183D77DF}"/>
          </ac:spMkLst>
        </pc:spChg>
        <pc:spChg chg="mod">
          <ac:chgData name="reza kabir" userId="af3c95a13102d509" providerId="LiveId" clId="{9E5EBB2F-E17F-4632-BBE9-D4CC79077E5C}" dt="2020-05-14T15:13:34.505" v="48" actId="207"/>
          <ac:spMkLst>
            <pc:docMk/>
            <pc:sldMk cId="71029524" sldId="442"/>
            <ac:spMk id="19" creationId="{EB3902C3-5FF4-46A3-8624-586F81B1E53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" creationId="{FFAF581E-8A31-43BF-84BF-52C6DE454CB0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" creationId="{8BC1B8E6-B3E5-440F-88B1-DC598BB9C8A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" creationId="{D27DD0B4-D11D-4B28-BB1C-7B1E054C73D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" creationId="{A25D32F2-E718-4F35-99B1-B577297410C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" creationId="{B9CDAD9E-2C16-45CD-93D5-AC457AE1834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8" creationId="{EF31C96A-AAE1-437E-AD7E-64487D4A13D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9" creationId="{91AF2033-C661-4A57-AE80-7FC2175B549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30" creationId="{09871878-07BA-4F08-B17A-1B3CFF4DF8F8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31" creationId="{8EF1030F-CAE0-4BEE-BDE9-AE605FBDBA0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32" creationId="{9FDADF36-E80F-4912-8340-F53F27632ED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33" creationId="{39D76D03-E989-4913-B990-6A252AEE5A2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34" creationId="{7EC539D9-A47A-4686-83C6-195B8043C9B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35" creationId="{1A7AB6F1-F93E-4134-9B55-167449F231E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36" creationId="{7375B4AC-B061-405B-A977-5B275B4A150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37" creationId="{03CE47AD-5D71-4759-A038-3F7384913C7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38" creationId="{3F19448B-326E-43CF-9836-0BB8FFDDCA68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0" creationId="{61E1ED3E-1285-47F0-AB58-4390C1BB5C9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1" creationId="{57C5596F-F045-43D4-8C59-50214CEBCCB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2" creationId="{51947FD0-8E43-4647-932D-D39DD32F5C3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3" creationId="{5FB7A96B-D05A-4F9E-838E-2467B8730B4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4" creationId="{9634A4C6-6D22-4A2B-B4AB-0D660B6A938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5" creationId="{0D1625CB-D245-47DB-A6D5-8D6980F644C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6" creationId="{83FB3F49-BF7C-4B22-8F5B-9E9EB258596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7" creationId="{7F56A9D4-42B9-4A7D-ABF1-0102029291C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8" creationId="{D86430F9-DD1D-4558-892F-02D0F3A9093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49" creationId="{8E6A364A-726B-4E3A-B67D-5BB814FF419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50" creationId="{079926B0-F53D-422B-872C-86683F78C51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52" creationId="{DDC954BC-81B7-4101-A2C4-92EFBC8695E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53" creationId="{C873D7AF-4915-4399-A7C3-9BB4A814406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55" creationId="{8D93C6CF-69AD-4A6A-A5A7-DBC2ACA94BE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57" creationId="{1E19EA0F-05D1-4F95-B10F-41F327EE9508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58" creationId="{F59EC179-C710-4D5D-9AA0-7B10E136C4D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59" creationId="{1CFFEA0A-4F4B-498F-82C9-58B1476059F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60" creationId="{7FE1B798-2CE9-4616-80CD-9BA94587E6E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61" creationId="{CF588A8E-B219-432C-A5F6-46D7493093F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62" creationId="{290516B7-1082-4EAD-AC69-B7071E5969D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63" creationId="{C0BAF507-8FB6-4CA2-9067-5301CD192FE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64" creationId="{0BB8E144-9ADD-41EB-8A75-B36C83A6261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65" creationId="{CAFF307D-3F39-40FB-B682-82415854F4E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66" creationId="{B501A8A8-444E-465B-A95C-9BFE3B253CD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67" creationId="{079D9E51-D9BC-4BD7-9939-80BF0CC6895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69" creationId="{A16241EF-5D23-42A0-8524-FD54CE085228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0" creationId="{D1E2DB43-2961-497D-825E-B16AC330CE6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1" creationId="{725FC9F0-7E5C-45C7-BE19-A02DF35006D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2" creationId="{2B40A46E-C010-4626-B3C7-C26BF20809E8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3" creationId="{8A628EAE-2363-438F-8D75-AE2C87DE88B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4" creationId="{AEA0FFFE-FD5F-4D95-8316-E1A4CC199F0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5" creationId="{2E215298-241E-4AA2-BEF6-47660BE27D7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6" creationId="{9178332F-F963-468E-946A-FDB2A41537B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7" creationId="{2B992014-948A-458F-A407-D577366C34F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8" creationId="{0B2361E2-E77E-4BDC-8462-908EE4410880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79" creationId="{81933C13-3C64-44DE-B78A-1CBCA9F8B06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81" creationId="{15E19444-C46D-4BE0-9B70-B2CBF72D312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82" creationId="{06968DAC-D477-45A7-ABA7-540109095AB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84" creationId="{DA451475-4BBD-4BDA-843B-9035563CC36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86" creationId="{EE7B9F47-6CDD-45A0-9861-5F4772991AD0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87" creationId="{E11501AF-DA17-48A6-AD40-07E1A7492BD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88" creationId="{8E4EF164-AF36-4643-BC75-14057AF32D1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89" creationId="{6FA81B06-7D56-49A3-B8A0-1A4E25E3762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90" creationId="{B48803A6-8A37-4852-B96C-BC743017196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91" creationId="{68222732-6704-4D40-9E39-3CF1AC9EAF1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92" creationId="{001DB356-AFD7-49BE-8195-98837D1EAB7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93" creationId="{AF63517D-CD13-46B2-9455-167BD6BE69C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94" creationId="{37285281-57EB-4190-8E71-99BA6AB1EF0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95" creationId="{E690F823-2D73-4528-80FE-AC4BBC15878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96" creationId="{D951EDCC-5A9C-4C3D-9AFC-B1B33E01ADA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98" creationId="{ECC3141D-5D08-4854-A9F4-5BFBD0E6521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99" creationId="{2BB0392C-C552-4FF1-B6E6-9C68704F571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0" creationId="{78262D33-CA37-43F9-944B-ED96D47EE4D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1" creationId="{43C9F5C0-F11F-4536-A4D7-B86BDE691D4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2" creationId="{A4CA56C6-CD7C-4A7D-8EE6-3E49C6D72E0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3" creationId="{D35C546F-6E19-4C84-93F2-0208028CE94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4" creationId="{77A0647A-829B-4214-AC4D-5110745FC1F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5" creationId="{48DDD522-2491-485D-9BF2-16ACA78F40C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6" creationId="{A312C842-3558-4989-8041-21362216069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7" creationId="{6A70A454-FDED-47D9-A33F-6476AE3D4E6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08" creationId="{EF93787D-E256-427D-A4DE-5CCED399EB0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10" creationId="{EFB539E2-7EF3-43BC-B1EE-7DF3441A4DB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11" creationId="{730389B0-B3B6-43CD-AF27-17CCD3BCF29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13" creationId="{9B8CA41C-BD0E-4C67-B119-3027A874D9F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15" creationId="{8863F7D8-7A80-41C3-BE9B-7B3870921BA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16" creationId="{63427563-FC02-4A88-B7B7-10B60B341D3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17" creationId="{D57A6F31-0AC7-4E02-9D97-DC8D00C1F0F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18" creationId="{19173DD8-0194-43E1-83A5-3AFF3FA0EE1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19" creationId="{83AF1A16-6B9B-4CCC-84CA-67352D2DEE8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20" creationId="{C55A8C7B-8224-4482-B099-BEFE9B0669C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21" creationId="{EE3757A3-9F4C-4F5F-9EB8-FCB27F20848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22" creationId="{8EBDF2B1-DBAF-44E5-B78F-F96DEDC5414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23" creationId="{EBDE1115-2455-4221-8FB6-675C2B160E5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24" creationId="{BE0EDF60-6B93-42FF-B8FC-7AEE5B190FF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25" creationId="{9BAAD3E3-CC70-400E-8CEF-51CD01E5217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27" creationId="{A946084F-2287-44A6-A364-E2D521627C6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28" creationId="{171D902E-55BD-40CD-8045-C0595CAE732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29" creationId="{708FEB13-24A0-4A22-94FA-3BEAD25C0A8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30" creationId="{73FE92F1-60EE-4C86-AAD1-3003EF79B92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31" creationId="{2CCE10C1-4D71-4B3C-951D-6A05DB6481F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32" creationId="{911B7F8B-7434-45F7-A6BA-7F5351226FD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33" creationId="{D805242B-5734-47AA-B96C-9B155B67E6E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34" creationId="{C76DE606-D0B0-4DC3-BC69-8C84AAF8C9A0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35" creationId="{912DBDBE-BCC3-4883-B89F-155379CECDF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36" creationId="{EBCBC785-D04C-4801-A6FE-0842242A035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37" creationId="{200B73EE-8FB8-4D20-B95A-0E33126C3A3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39" creationId="{E476B529-991D-4B08-BFA6-935AA58C172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40" creationId="{27D86E9B-5C4E-4692-84FE-8ED26E800E2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42" creationId="{20EB8ED7-434D-4CCC-A0CB-5314AD34D74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44" creationId="{A8B2B2BD-350D-483F-8726-688EF3F6C6A0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45" creationId="{ED5686EB-A5C7-4A30-8E81-DAE743B55C0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46" creationId="{32489802-4B97-46DE-A1D2-004B667EFB6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47" creationId="{B832ECBF-9114-4CE8-97B2-C7EFD659724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48" creationId="{CCD0E3C2-82ED-4CB2-A181-C6FAFD8E56D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49" creationId="{7B2B2058-B86A-43AA-9761-3DC2176120F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0" creationId="{C604808E-F243-42E1-A6E5-910CD3A23C40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1" creationId="{C9115641-D9BC-4F89-B67E-790F6D1056A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2" creationId="{21662E7D-27EE-4091-8259-02898DE85CE8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3" creationId="{E40CF413-B5B8-4763-903B-C0FC998A386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4" creationId="{8B6D0674-6013-4B43-9D6C-AA20570A6CB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6" creationId="{3D7AE019-E555-4754-A5EA-1704A4CA730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7" creationId="{8C3681D7-E143-46ED-90C9-490D286A71C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8" creationId="{0E3D49AE-2D38-46EE-A790-42A4DE33076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59" creationId="{B936A258-27E2-417D-8A78-5A576E6CDF3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60" creationId="{C193AB38-A1CA-4DE1-BB6D-58781201880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61" creationId="{967B7E90-E082-40A9-B082-EB1E87692E7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62" creationId="{DCE5D42C-B073-4004-AB8C-0BBB962B0228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63" creationId="{20903EC1-91A1-42C3-B22B-0C54AE359E0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64" creationId="{C751C44C-627E-4860-BB07-8F3B7607386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65" creationId="{A160E94E-3D79-46C3-9649-666FCC74201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66" creationId="{3E0FF5CC-6B42-4DEA-AA43-3BC6573D52A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68" creationId="{6CB831CB-0D39-4698-A4FD-1DA7F59DD74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69" creationId="{0B83F229-E644-433E-BA6F-55DA82ACD06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71" creationId="{9E9E6DDF-4039-471C-95A4-60D6CD480E8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73" creationId="{D0DC0AAE-8D59-4B67-9E0B-5CF5AA74771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74" creationId="{0BDEDAE1-0C5E-442D-9AA4-9D676968284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75" creationId="{C3E788E2-457F-410A-9453-C3D010066BD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76" creationId="{40AD8CF5-A019-499C-B2CA-C70E4BEB035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77" creationId="{6A133E2B-460A-4E72-87F5-0ACD4E26200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78" creationId="{83CAF0B8-B31F-4789-AB4F-B00F3F34FBF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79" creationId="{91B137F7-A1C8-40BF-89CA-F10D1B31B5F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80" creationId="{ACD06EFE-06FC-4ADE-AEF7-7AB534742050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81" creationId="{4190B428-52BF-4303-AED9-7F34594EAC2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82" creationId="{29C06714-95A5-4DB6-9CE0-78FF9ED5985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83" creationId="{08435169-F775-4B11-8CD2-F79B41BF97B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85" creationId="{C3AC5F19-2EE1-4B29-8389-FA1102980D3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86" creationId="{17BC9B01-A283-456E-8CB7-254656EB4A2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87" creationId="{63B72473-E774-47B0-AB85-64A7FA15A7B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88" creationId="{4353930B-4C0C-4D66-B84C-1B5435710BD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89" creationId="{EEE20365-309E-4092-AA60-86CA1A646CC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90" creationId="{DD3D975F-F6CF-45A3-B3DD-7D6BCD824B8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91" creationId="{FFB8DF77-1C76-4859-8D3E-29CC3E5D6FB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92" creationId="{24002C05-FB8E-4556-9DB3-CEE099F4B68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93" creationId="{FDE02AE5-9A65-46CC-9C36-B4788862F8B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94" creationId="{831E573F-B2ED-49C2-88E0-71575EE3BEC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95" creationId="{AEC5CEC4-D5ED-4F4E-82A0-6CE3750FBA2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97" creationId="{E94AF582-5B0D-425E-8527-64FF248FD70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198" creationId="{CDA6C7D9-5629-440B-B927-D743186BC378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0" creationId="{CC194083-944D-46B0-97A5-63476C85D93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2" creationId="{E6F59E31-108D-4765-89BA-BF3005EE689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3" creationId="{D28B85E1-0070-498F-98F0-D1F80B11B0C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4" creationId="{B54CC5FF-C471-4564-A811-A124901CECC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5" creationId="{66534A3D-0B4F-4F37-A308-83A79C9F9E4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6" creationId="{BDD9C42D-B9AF-409D-BB4C-20BC517AC9E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7" creationId="{AD90B4DF-17BE-423D-8BD5-7711333F777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8" creationId="{3B7B3436-3D99-4CCD-B296-003997FCD4E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09" creationId="{E9291282-9415-4E78-96EA-6C908296021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0" creationId="{D8302C7F-EE4E-4CA5-BE85-67CF49D3B06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1" creationId="{C6BC1522-3AD4-42E2-A067-5D67E3163FA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2" creationId="{55F0BF23-6489-483E-AD84-A209779C750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4" creationId="{1D7CE25A-14BE-4085-8326-A3AB9F499B8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5" creationId="{15A24596-52FB-4259-AD6D-D22269EF919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6" creationId="{0CAB044B-2FA4-4A6E-A4DC-0BBFD0F0F16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7" creationId="{69233596-F304-4260-9A0D-273AF146CAA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8" creationId="{53952B26-F756-4B0D-928A-E61F4E941A5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19" creationId="{9AD1BA33-45AB-4AC7-9C3B-518D1F9FCD0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20" creationId="{FDA21E09-E0FA-4A1A-A8B1-F7573A0DE1D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21" creationId="{72AEE239-9EEE-404F-A0B5-FD5429BCEA6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22" creationId="{922A1AF4-0373-4379-A7E9-ABE8A12A4A2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23" creationId="{03A0DABD-9666-4841-BD30-11BDDA1B52C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24" creationId="{044A0168-23AD-4820-8972-E8029E488A8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26" creationId="{2D58E05E-41AA-4BED-919E-BBA626B9EAE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27" creationId="{5A7F2457-DFE7-49CC-8C7F-7A90FEF8A0DC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29" creationId="{6F0AE228-6F1C-4CA0-8A5C-0A29D35C882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1" creationId="{1CC00A17-8363-4996-9903-1A339608DC56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2" creationId="{253EF4D3-75B8-4456-B854-5A95DF78BBC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3" creationId="{3460BF8B-8467-47DD-A60E-341AF4BA8EF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4" creationId="{D406A1BD-0AA6-4682-B2C1-57077DDCCB40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5" creationId="{8EBD80C9-E351-4DEC-88E0-9F298CA4174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6" creationId="{A3FCD620-F095-4B14-8AE5-8968F039865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7" creationId="{F7F455FF-1FB8-4F41-9A78-879879E1A94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8" creationId="{EA10BF02-B089-443D-BCD8-7C8490214F1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39" creationId="{73FCD96E-F16F-44AE-9A22-A14E0EBE831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0" creationId="{ABDA96A2-BF42-4544-A255-4035435E6A8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1" creationId="{8D7304D0-570A-4986-8C30-3F56DB2E2C08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3" creationId="{EB2F267D-4929-4324-884A-EE26382A517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4" creationId="{89A73C96-238A-4C6E-BDB6-838180E1A33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5" creationId="{485F9067-C8B8-4793-BA71-6BE4B7712D9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6" creationId="{5F193CF4-A3D2-43D1-9C71-341DEB363C9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7" creationId="{2F8A8928-34BA-4715-A1EA-012A8B6A00C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8" creationId="{42476552-AAD7-4938-81C5-8AEF7EEEBC60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49" creationId="{879F8B6C-8955-486D-BEDE-B1784B4D46A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50" creationId="{6258CB44-E4A3-4A0C-8A86-6E07551C13A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51" creationId="{77BD3DCA-00E4-4691-84C9-10D74ED1B544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52" creationId="{83EF374F-5DB4-4696-B22A-9826DD8DAF42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53" creationId="{1466BC09-9924-4059-88A4-E5899A89D1F5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55" creationId="{073F75ED-37B3-4754-884D-0EA0EE2FCC5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57" creationId="{9DCC12BE-33A0-4853-98A3-61B43F426773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58" creationId="{55A2A2AD-EDDF-469D-9D68-5FD4AECA53A1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0" creationId="{783754BD-5B96-46BC-9360-957155B190E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1" creationId="{9275918D-B5D1-4619-BC9E-EAA274AA43CB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3" creationId="{2670F569-AEFB-4930-8D41-CC6FD9D4523D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4" creationId="{B2DC234D-04E8-4A59-957C-50C1D8AEFF8F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5" creationId="{FC4418FF-FE6A-42C6-9213-AABB5A0C97DA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6" creationId="{64109290-A455-494F-A2AB-55D85EA8E6BE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7" creationId="{29955B59-9D2F-460B-8EE2-9681379D1659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8" creationId="{E35F2CD8-54FE-4980-9268-54ACF1AF5167}"/>
          </ac:spMkLst>
        </pc:spChg>
        <pc:spChg chg="mod">
          <ac:chgData name="reza kabir" userId="af3c95a13102d509" providerId="LiveId" clId="{9E5EBB2F-E17F-4632-BBE9-D4CC79077E5C}" dt="2020-05-14T15:11:44.909" v="22" actId="165"/>
          <ac:spMkLst>
            <pc:docMk/>
            <pc:sldMk cId="71029524" sldId="442"/>
            <ac:spMk id="269" creationId="{2E33A7CA-9E85-4BB7-977F-721D3EA41927}"/>
          </ac:spMkLst>
        </pc:spChg>
        <pc:spChg chg="add mod">
          <ac:chgData name="reza kabir" userId="af3c95a13102d509" providerId="LiveId" clId="{9E5EBB2F-E17F-4632-BBE9-D4CC79077E5C}" dt="2020-05-14T15:13:25.587" v="46"/>
          <ac:spMkLst>
            <pc:docMk/>
            <pc:sldMk cId="71029524" sldId="442"/>
            <ac:spMk id="270" creationId="{03E8343D-049F-4FC7-9892-8CF4DDC1FD1F}"/>
          </ac:spMkLst>
        </pc:spChg>
        <pc:spChg chg="add mod">
          <ac:chgData name="reza kabir" userId="af3c95a13102d509" providerId="LiveId" clId="{9E5EBB2F-E17F-4632-BBE9-D4CC79077E5C}" dt="2020-05-14T15:13:25.587" v="46"/>
          <ac:spMkLst>
            <pc:docMk/>
            <pc:sldMk cId="71029524" sldId="442"/>
            <ac:spMk id="271" creationId="{C114D580-A237-4BBA-8E5B-900BB5191D7B}"/>
          </ac:spMkLst>
        </pc:spChg>
        <pc:spChg chg="add mod">
          <ac:chgData name="reza kabir" userId="af3c95a13102d509" providerId="LiveId" clId="{9E5EBB2F-E17F-4632-BBE9-D4CC79077E5C}" dt="2020-05-14T15:13:25.587" v="46"/>
          <ac:spMkLst>
            <pc:docMk/>
            <pc:sldMk cId="71029524" sldId="442"/>
            <ac:spMk id="272" creationId="{70CD806C-08E2-4AE9-9F45-F8FD224CE804}"/>
          </ac:spMkLst>
        </pc:spChg>
        <pc:spChg chg="add mod">
          <ac:chgData name="reza kabir" userId="af3c95a13102d509" providerId="LiveId" clId="{9E5EBB2F-E17F-4632-BBE9-D4CC79077E5C}" dt="2020-05-14T15:13:25.587" v="46"/>
          <ac:spMkLst>
            <pc:docMk/>
            <pc:sldMk cId="71029524" sldId="442"/>
            <ac:spMk id="273" creationId="{3AE9F77F-2B5E-4B78-8B49-45EB7EA0E0E7}"/>
          </ac:spMkLst>
        </pc:spChg>
        <pc:spChg chg="add mod">
          <ac:chgData name="reza kabir" userId="af3c95a13102d509" providerId="LiveId" clId="{9E5EBB2F-E17F-4632-BBE9-D4CC79077E5C}" dt="2020-05-14T15:15:08.098" v="80" actId="1076"/>
          <ac:spMkLst>
            <pc:docMk/>
            <pc:sldMk cId="71029524" sldId="442"/>
            <ac:spMk id="274" creationId="{1C04D374-726A-46B2-9E67-2AFED5692554}"/>
          </ac:spMkLst>
        </pc:spChg>
        <pc:spChg chg="add del mod">
          <ac:chgData name="reza kabir" userId="af3c95a13102d509" providerId="LiveId" clId="{9E5EBB2F-E17F-4632-BBE9-D4CC79077E5C}" dt="2020-05-14T15:14:34.190" v="63" actId="478"/>
          <ac:spMkLst>
            <pc:docMk/>
            <pc:sldMk cId="71029524" sldId="442"/>
            <ac:spMk id="275" creationId="{4F3A4649-040A-4145-AABE-84687D2B604B}"/>
          </ac:spMkLst>
        </pc:spChg>
        <pc:spChg chg="mod">
          <ac:chgData name="reza kabir" userId="af3c95a13102d509" providerId="LiveId" clId="{9E5EBB2F-E17F-4632-BBE9-D4CC79077E5C}" dt="2020-05-14T15:14:03.704" v="52"/>
          <ac:spMkLst>
            <pc:docMk/>
            <pc:sldMk cId="71029524" sldId="442"/>
            <ac:spMk id="277" creationId="{FA54DF6E-F4A0-474F-8C8D-36F96C82E16E}"/>
          </ac:spMkLst>
        </pc:spChg>
        <pc:spChg chg="mod">
          <ac:chgData name="reza kabir" userId="af3c95a13102d509" providerId="LiveId" clId="{9E5EBB2F-E17F-4632-BBE9-D4CC79077E5C}" dt="2020-05-14T15:14:03.704" v="52"/>
          <ac:spMkLst>
            <pc:docMk/>
            <pc:sldMk cId="71029524" sldId="442"/>
            <ac:spMk id="278" creationId="{115D8AEE-6B4A-416B-8A09-F822691810BD}"/>
          </ac:spMkLst>
        </pc:spChg>
        <pc:spChg chg="add mod">
          <ac:chgData name="reza kabir" userId="af3c95a13102d509" providerId="LiveId" clId="{9E5EBB2F-E17F-4632-BBE9-D4CC79077E5C}" dt="2020-05-14T15:15:08.098" v="80" actId="1076"/>
          <ac:spMkLst>
            <pc:docMk/>
            <pc:sldMk cId="71029524" sldId="442"/>
            <ac:spMk id="279" creationId="{33B74199-3215-434C-9E2D-824A610C1357}"/>
          </ac:spMkLst>
        </pc:spChg>
        <pc:spChg chg="add mod">
          <ac:chgData name="reza kabir" userId="af3c95a13102d509" providerId="LiveId" clId="{9E5EBB2F-E17F-4632-BBE9-D4CC79077E5C}" dt="2020-05-14T15:15:08.098" v="80" actId="1076"/>
          <ac:spMkLst>
            <pc:docMk/>
            <pc:sldMk cId="71029524" sldId="442"/>
            <ac:spMk id="280" creationId="{6BDB7919-D63C-4C31-9A3D-56932E6D6006}"/>
          </ac:spMkLst>
        </pc:spChg>
        <pc:spChg chg="add mod">
          <ac:chgData name="reza kabir" userId="af3c95a13102d509" providerId="LiveId" clId="{9E5EBB2F-E17F-4632-BBE9-D4CC79077E5C}" dt="2020-05-14T15:15:08.098" v="80" actId="1076"/>
          <ac:spMkLst>
            <pc:docMk/>
            <pc:sldMk cId="71029524" sldId="442"/>
            <ac:spMk id="281" creationId="{30FD34EC-53AE-4430-9477-E1834C77A48E}"/>
          </ac:spMkLst>
        </pc:spChg>
        <pc:spChg chg="add del mod">
          <ac:chgData name="reza kabir" userId="af3c95a13102d509" providerId="LiveId" clId="{9E5EBB2F-E17F-4632-BBE9-D4CC79077E5C}" dt="2020-05-14T15:14:38.501" v="65" actId="478"/>
          <ac:spMkLst>
            <pc:docMk/>
            <pc:sldMk cId="71029524" sldId="442"/>
            <ac:spMk id="282" creationId="{592F6B64-EFAE-45A1-A71E-66914F2C551B}"/>
          </ac:spMkLst>
        </pc:spChg>
        <pc:spChg chg="add mod">
          <ac:chgData name="reza kabir" userId="af3c95a13102d509" providerId="LiveId" clId="{9E5EBB2F-E17F-4632-BBE9-D4CC79077E5C}" dt="2020-05-14T15:15:08.098" v="80" actId="1076"/>
          <ac:spMkLst>
            <pc:docMk/>
            <pc:sldMk cId="71029524" sldId="442"/>
            <ac:spMk id="283" creationId="{CF8255C6-70B1-41C4-847E-63094D56DDD6}"/>
          </ac:spMkLst>
        </pc:spChg>
        <pc:spChg chg="add mod">
          <ac:chgData name="reza kabir" userId="af3c95a13102d509" providerId="LiveId" clId="{9E5EBB2F-E17F-4632-BBE9-D4CC79077E5C}" dt="2020-05-14T15:15:08.098" v="80" actId="1076"/>
          <ac:spMkLst>
            <pc:docMk/>
            <pc:sldMk cId="71029524" sldId="442"/>
            <ac:spMk id="284" creationId="{13A3B9B7-00F2-48B2-82F7-A50EAD05CA36}"/>
          </ac:spMkLst>
        </pc:spChg>
        <pc:spChg chg="add mod">
          <ac:chgData name="reza kabir" userId="af3c95a13102d509" providerId="LiveId" clId="{9E5EBB2F-E17F-4632-BBE9-D4CC79077E5C}" dt="2020-05-14T15:15:08.098" v="80" actId="1076"/>
          <ac:spMkLst>
            <pc:docMk/>
            <pc:sldMk cId="71029524" sldId="442"/>
            <ac:spMk id="285" creationId="{7E30B801-9F31-4965-A4C8-156A6C04504B}"/>
          </ac:spMkLst>
        </pc:spChg>
        <pc:grpChg chg="add del mod">
          <ac:chgData name="reza kabir" userId="af3c95a13102d509" providerId="LiveId" clId="{9E5EBB2F-E17F-4632-BBE9-D4CC79077E5C}" dt="2020-05-14T15:12:39.851" v="31" actId="478"/>
          <ac:grpSpMkLst>
            <pc:docMk/>
            <pc:sldMk cId="71029524" sldId="442"/>
            <ac:grpSpMk id="7" creationId="{2CB5A947-D787-47AA-BCDF-87E1BAC47A12}"/>
          </ac:grpSpMkLst>
        </pc:grpChg>
        <pc:grpChg chg="mod topLvl">
          <ac:chgData name="reza kabir" userId="af3c95a13102d509" providerId="LiveId" clId="{9E5EBB2F-E17F-4632-BBE9-D4CC79077E5C}" dt="2020-05-14T15:15:11.639" v="81" actId="1076"/>
          <ac:grpSpMkLst>
            <pc:docMk/>
            <pc:sldMk cId="71029524" sldId="442"/>
            <ac:grpSpMk id="9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1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2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3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2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5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7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39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51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54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56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68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80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83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85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97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09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12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14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26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38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41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43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55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67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70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72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84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96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199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01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13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25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28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30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42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54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56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59" creationId="{2CB5A947-D787-47AA-BCDF-87E1BAC47A12}"/>
          </ac:grpSpMkLst>
        </pc:grpChg>
        <pc:grpChg chg="mod">
          <ac:chgData name="reza kabir" userId="af3c95a13102d509" providerId="LiveId" clId="{9E5EBB2F-E17F-4632-BBE9-D4CC79077E5C}" dt="2020-05-14T15:11:44.909" v="22" actId="165"/>
          <ac:grpSpMkLst>
            <pc:docMk/>
            <pc:sldMk cId="71029524" sldId="442"/>
            <ac:grpSpMk id="262" creationId="{2CB5A947-D787-47AA-BCDF-87E1BAC47A12}"/>
          </ac:grpSpMkLst>
        </pc:grpChg>
        <pc:grpChg chg="add mod">
          <ac:chgData name="reza kabir" userId="af3c95a13102d509" providerId="LiveId" clId="{9E5EBB2F-E17F-4632-BBE9-D4CC79077E5C}" dt="2020-05-14T15:15:08.098" v="80" actId="1076"/>
          <ac:grpSpMkLst>
            <pc:docMk/>
            <pc:sldMk cId="71029524" sldId="442"/>
            <ac:grpSpMk id="276" creationId="{F78DBA46-05F7-4017-9929-B2AA31A3DFA0}"/>
          </ac:grpSpMkLst>
        </pc:grpChg>
      </pc:sldChg>
      <pc:sldChg chg="addSp delSp modSp add del">
        <pc:chgData name="reza kabir" userId="af3c95a13102d509" providerId="LiveId" clId="{9E5EBB2F-E17F-4632-BBE9-D4CC79077E5C}" dt="2020-05-14T16:11:02.762" v="275" actId="47"/>
        <pc:sldMkLst>
          <pc:docMk/>
          <pc:sldMk cId="2625995630" sldId="443"/>
        </pc:sldMkLst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6" creationId="{D6FEC06D-9916-48B4-8582-BB194D458CDA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7" creationId="{351F4E68-5EE2-46AA-822B-8C4D093B0895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8" creationId="{E8B510AB-31B5-44F8-8790-A12E7D1E290D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9" creationId="{7E55201E-937D-49FE-8805-9FE268CA33B3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0" creationId="{6524B27E-D1E8-4D85-8A1F-9EB413C7B62D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1" creationId="{49140C6B-7818-439E-A368-0B8E0768B76F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2" creationId="{FD48785C-3CDA-4DD6-A4A6-566C8EE49363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3" creationId="{F27D6789-387D-47CC-A426-EC1849472422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4" creationId="{E8886978-C7B3-4B9B-9D17-F7849D7549F3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5" creationId="{9CF5795B-D1FC-490C-9D23-6B79CCF413F2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6" creationId="{6D2F1FED-926D-44FC-8CFE-B22F979495D1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7" creationId="{E5D9711C-3C1D-4E8A-A74A-F379E7351F3D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8" creationId="{B5F0FE9B-3354-40A2-B4E8-32356B5F2355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19" creationId="{F3B027F0-2812-48E4-ADD5-DD8FB7D0EE5B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0" creationId="{CBDE7BA3-C9C1-4DA1-B619-7A69818B1AC8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1" creationId="{AA8FF077-70E3-4DB5-90A1-E5A144629334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2" creationId="{BFA199C0-85E4-4AEC-B9E2-0F7FF2BB3A5B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3" creationId="{B54B8821-C4BC-4D03-A635-F2A4AA7916D5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4" creationId="{D8A67A64-820F-489A-A184-DC2D8F108599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5" creationId="{A7B4B88F-4339-4C4A-AA39-F096D5FCCCCE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6" creationId="{B8C90127-B114-4870-BD10-E3636D579801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7" creationId="{93D4BBF7-F869-4167-8D86-F204F1FA4F6F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8" creationId="{24834224-18C8-4C91-A340-67AAC8606B01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29" creationId="{C7490EE0-52E9-458E-8FCA-0C09ED628FF2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30" creationId="{E6573539-729A-4493-BD5C-08E5E3E789A1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31" creationId="{BF00FD83-603E-479F-ABFC-9474BAD14EB6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32" creationId="{9667B4BB-AF72-46CD-9EDE-DE9AF9AAB99A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33" creationId="{2A48A3DE-F708-4B6B-AD68-4B20873CF359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34" creationId="{7657A53D-038D-4BAB-B080-40EEB5DD20F0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35" creationId="{BE6360BD-CBB2-4698-A211-DC996A97F892}"/>
          </ac:spMkLst>
        </pc:spChg>
        <pc:spChg chg="mod topLvl">
          <ac:chgData name="reza kabir" userId="af3c95a13102d509" providerId="LiveId" clId="{9E5EBB2F-E17F-4632-BBE9-D4CC79077E5C}" dt="2020-05-14T16:03:12.944" v="199" actId="164"/>
          <ac:spMkLst>
            <pc:docMk/>
            <pc:sldMk cId="2625995630" sldId="443"/>
            <ac:spMk id="36" creationId="{E5986A20-6921-4C11-AFB8-EC4BAB0B95E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37" creationId="{DF28F474-4680-4E18-8D77-FA1C90BDBBC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38" creationId="{A10082F5-2D6C-47AC-A109-BF2564DC537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39" creationId="{20E7AA89-283C-498C-ABD8-6800B309B54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0" creationId="{F1458274-5A04-4CED-854F-1991BDBD524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1" creationId="{04A22BD8-BBDA-4DE6-8483-43AF459F166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2" creationId="{46B8BD71-7DA1-4CB5-98BC-75F128B6F63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3" creationId="{7A6DE7DE-F31B-4C1E-8D1B-735FCEEC58F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4" creationId="{6832C35E-DF3E-44CA-A16F-5EBE3EFD94C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5" creationId="{E072A192-35C2-4A4B-AEBD-CAFEC646E4C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6" creationId="{3EA6A3E1-D546-4C52-98F7-473AEADE1C3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7" creationId="{8FA9CEF6-A544-4D7A-BEC1-959DF20BA4A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8" creationId="{BA2113DE-0B51-48ED-99B9-352E40E9F78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49" creationId="{40615F1D-4ECE-4249-89AF-EDEDA2B9A9C5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0" creationId="{3AC36D43-CBA7-4088-A62A-DD13B9E4C28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1" creationId="{4B7891E8-06F6-431B-899B-602475C4D7F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2" creationId="{F15B506B-A4CF-4EE5-A95D-4857EA9C38A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3" creationId="{D5CBA92F-2723-447D-BC48-A6D8528DF48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4" creationId="{9B05EC34-63D8-4037-854C-6968B1229AB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5" creationId="{F7E64D0F-F7B9-4C08-A13E-81DE3E72953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6" creationId="{9F309137-0AD7-49C0-93D1-ABD47B37173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7" creationId="{010A94C5-F439-4A05-B3FC-8B50975ED00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8" creationId="{4FF26D34-B180-489D-A996-1F7570B442E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59" creationId="{EB76329D-D36F-42DB-89DC-60E2049BE4E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0" creationId="{87556E16-74AA-44CB-A0B1-9452C24E693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1" creationId="{FAD94594-A943-4F51-A1BF-2B8ED47703E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2" creationId="{0604DFBE-4EA5-436C-9A94-03F78BC6F53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3" creationId="{8E9D3413-8CD8-4225-ACA2-44AA4EE1887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4" creationId="{C5D3C469-23C0-4ADA-B1C8-C4552744C05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5" creationId="{09D2D68D-2DFA-4536-97E2-B14847A6D4A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6" creationId="{6DFE7488-3140-4FB8-919B-05B29F3112C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7" creationId="{2758E803-8258-45D6-B1E7-4400D2EB849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8" creationId="{70C80491-7380-4388-83D2-89A096AFC38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69" creationId="{57114361-8F04-4C51-9560-1E8F54BACBB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0" creationId="{1D1869C2-FD2D-4DE6-98B0-207FF5E808F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1" creationId="{725549FB-32D3-4BBC-AEF5-A7489D53847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2" creationId="{A735E80F-ABFC-4503-88EC-16C59F57751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3" creationId="{6AAD13A1-41D4-4CD0-8239-2B4244F877E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4" creationId="{18B88814-0180-4EAE-9005-2F990785A28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5" creationId="{12A8A90E-87F2-4285-BF6D-C801BF68738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6" creationId="{CE4BDE10-6E73-4796-B8DA-E2A9843C585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7" creationId="{21173DD3-88D1-4EAC-A6DF-B25674FDD5E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8" creationId="{A1A52BC0-4DF0-469A-B114-1E4F2ABF14F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79" creationId="{A4123C97-5D43-4370-86E0-8D4CC74EDFB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0" creationId="{8851DA2B-3C7C-4CF1-8386-C266137EC47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1" creationId="{D3BD5272-9831-442D-98D5-A8432CDAEE9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2" creationId="{60FB035A-BF0E-44CC-B7CE-4BEADDAF57B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3" creationId="{CD2182F6-BCBE-4EE2-9F84-014810E70AA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4" creationId="{694EDA75-C7FA-451C-A232-3FD7F66BFDB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5" creationId="{F7E64A5E-9DC1-440A-82DC-5958D3D9C43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6" creationId="{A5C7E7AD-DB18-481A-BBBC-A81F71DEF71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7" creationId="{A1272765-CB6A-4F69-A75B-CEEDBFDCAC7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8" creationId="{996F87A6-9DCD-410C-BC09-E183B5E177F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89" creationId="{B0BE0DF8-1295-4CDA-BCBC-AB6F69A090B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0" creationId="{07047A36-B6D3-4357-82E1-88C4518FA7F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1" creationId="{3FE964E8-50B7-4C87-A8E6-6DD72CA379E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2" creationId="{FCB8AD23-AFE1-4BB6-ABF6-CC7CA6C002F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3" creationId="{D6574AB0-511C-4351-B1E5-567938ECE0B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4" creationId="{CB146880-46AD-4C0E-8AA1-99321AA432B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5" creationId="{6B55C70A-88A6-4BF4-9862-D75CDC03315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6" creationId="{C8E51278-12B7-4A3D-8E07-1146CD01B71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7" creationId="{DE6699D1-BDF4-414B-96AE-404615A19FE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8" creationId="{9471F24C-E532-4972-96DD-C8CEED4F8A5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99" creationId="{0C1D4F03-9846-4B17-BDF4-E234B757003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0" creationId="{ED0BB58F-D307-43DD-B757-16EB511E345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1" creationId="{DFC7907F-8163-4EB3-885B-B9BB4EAD2C8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2" creationId="{300F31C2-BCCC-43B6-9639-89B6224355B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3" creationId="{91897956-CB8F-427A-8B8E-2A8B00A4705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4" creationId="{AA8592BD-FEFE-41D4-B252-8282F119007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5" creationId="{0BC2C95C-2B26-4544-BAFD-B665A84C3B3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6" creationId="{71A3573B-B8C6-4FCD-ADC8-EA0764A351B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7" creationId="{46016955-9FD0-4199-B7D7-740D938A4EC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8" creationId="{8375A9D9-AB16-4AC2-BD11-976D553AA7C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09" creationId="{743037AF-712D-4D9E-B1BA-01217CA3FB2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0" creationId="{A65A3AC4-3213-4D0E-B2B1-BC674FDB260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1" creationId="{57BE9774-3835-4083-8E7F-1D51CB5AD81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2" creationId="{70AE130F-F083-454A-BCCC-AFD23C0B97F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3" creationId="{05A932EA-F7E2-463F-9A75-08D675104E2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4" creationId="{E289447C-3A54-4F96-A0FD-992FE9AA729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5" creationId="{F17C4205-3D6D-4606-BA5E-D4C3F7A0D82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6" creationId="{FE328787-E28C-46B6-A674-C5F6F662A9B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7" creationId="{AF752942-861C-422C-8F39-6D486D68D17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8" creationId="{1338661C-5FD5-416F-A3EC-08C3D9C0822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19" creationId="{8CC17DDD-B372-40D6-B73B-A05038AF5EF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0" creationId="{5CDC9004-9E6A-4251-A202-2EED7485FB6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1" creationId="{0DCC363A-DFD3-4435-803D-97C1F509B55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2" creationId="{688453C1-CD82-46F6-8131-5CD26B8F14D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3" creationId="{960B6C8C-A3B7-4155-A090-9B2CE64C3C3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4" creationId="{77AA84F4-5C87-4CF4-A309-A57A52F4A94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5" creationId="{9B3521E8-1D42-47DC-A917-5DC0A8634A2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6" creationId="{F38E3613-3349-4051-BBB3-8ED5DFFD498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7" creationId="{23822AF9-96D1-4B95-A6FB-126FC737A5E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8" creationId="{C342356E-DF81-441F-90AC-422E99C2313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29" creationId="{29777ED0-0D8B-432E-9926-C255BA835A1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0" creationId="{B7DF4ECC-3A77-4AA2-A9DE-0E5B7A737DD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1" creationId="{57CE553D-E64E-4C06-93F0-7C7012C410E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2" creationId="{3D9CB74D-EA9A-4FAE-B1AB-4CF95FE75FB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3" creationId="{CC1D204E-D299-4694-85E8-2B731B7B085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4" creationId="{8D482B05-4CA9-4B44-B3AB-4F24D379EFB5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5" creationId="{3FE60181-BBB5-4FF2-9EFE-8A9F971846F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6" creationId="{6CBA9BA3-0113-4170-A193-7507FE1BCA3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7" creationId="{A4068FEA-033F-42CB-AD87-E06FCBBD41D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8" creationId="{D6498863-D6F8-4CB7-9401-B4B89C66EEC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39" creationId="{01AB5400-E898-438B-9C3C-4B2EEF18D54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0" creationId="{DE73C186-BC38-46B0-B36F-C5498637BC9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1" creationId="{D277DAD2-7385-4EB2-86C3-213B984DBCB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2" creationId="{8DDB7AF3-751F-4E81-950B-2B5A0D32795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3" creationId="{4BEB20DD-A21B-46A3-A917-879361E9B68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4" creationId="{BFBD2937-1886-41F9-8812-AF1D16DAD56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5" creationId="{4F9E39EB-9187-4341-8EDD-703F8EFE97A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6" creationId="{FD4537BB-2BBE-49DE-8B60-00535044DE4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7" creationId="{75B9F5EC-ABB6-4C5F-BCAD-545DF620E84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8" creationId="{91052D95-3DF7-4DC2-88BC-770F1094AD6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49" creationId="{E1D47D71-4AA2-4EDD-8D77-D2EF1E4AFD2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0" creationId="{A0269BCB-EEB9-4206-B893-029C4AF8A4B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1" creationId="{C254C324-C907-42BD-99E3-CDCEDAB8183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2" creationId="{E54BB446-796B-414E-BE1F-19698ED4BB8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3" creationId="{DA0D1A66-62B1-4624-B6DF-E563132772E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4" creationId="{D5A4AA10-A66F-4F40-8C5D-3EE6195DE49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5" creationId="{2FD155F8-AD1F-4F97-BA13-9276E24D12D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6" creationId="{0C0447A0-2E54-4EBA-BF41-E9F93FBD731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7" creationId="{06E3A62E-662F-489E-BE31-7A5E8C985A7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8" creationId="{02086EBD-D65A-4345-B62C-BBDD2632CB5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59" creationId="{CA2D62C0-8E4D-46C4-9A4D-0CA70230AF5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0" creationId="{EA3BA742-A3AF-4970-A75D-12CFB596357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1" creationId="{CE59D733-2253-4B03-A093-49A21AE426D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2" creationId="{FB6DC864-DD53-4F0D-BB75-56789AFF3C5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3" creationId="{FCC0FEDF-C3F3-47ED-BAA0-703B30A9A56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4" creationId="{E594C668-E076-49AF-BF73-70696F9C3BB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5" creationId="{2E32741E-8A1E-428B-A7A7-103CF75C194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6" creationId="{14A9DFA3-72B9-403C-80D7-C1AF328FB51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7" creationId="{0C785CF5-3A0A-49F3-9DDE-B4DE4F118975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8" creationId="{263764B9-9252-4F21-AAAD-01E81EAA1B0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69" creationId="{D99F221F-67EF-4E1A-8EFB-6FE40EB7336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0" creationId="{B7E29D30-0108-4167-AAD1-36F2A14DED7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1" creationId="{73430D47-4171-4C1F-BEE1-AED5E90FD74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2" creationId="{24FD0CEF-7FEC-4002-A608-C8EEAF73DFF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3" creationId="{4CC34E48-6956-4EA4-B099-37FA47A3BAC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4" creationId="{E7835001-7A51-4FF0-A420-D4FE026C231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5" creationId="{5C49971A-A486-414C-8ACF-CFC644DD468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6" creationId="{3371E6DA-8D9C-427F-BC8A-93A2AE1D331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7" creationId="{FEBFF4F4-915D-4EFD-AAB2-C3132C761B5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8" creationId="{03070EAE-84A6-4617-BCAC-6ADEFEC420F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79" creationId="{49F55B85-A5F3-46D4-A460-7311A748DE4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0" creationId="{F302A1E2-3E60-4434-B23C-A83F422142B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1" creationId="{47AC7534-1E3B-4510-AAB6-24327A972C7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2" creationId="{20CABFE5-E234-4C84-AA3C-633F14FC628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3" creationId="{BAC2ACF9-64AC-4900-B086-DF449E4E573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4" creationId="{1FCF8973-6E0E-4BB9-BD74-F578013C25B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5" creationId="{F650A0B9-EF5D-493F-93C1-257C368E6DE5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6" creationId="{390B16DE-0F7C-4B42-8DDA-39A70DFD715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7" creationId="{68190245-F5D0-43DC-9134-72CCAE5FA2E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8" creationId="{A8DFBE00-F46C-49E3-BE2E-B517CF6F518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89" creationId="{B5879900-1890-4F2F-9C39-5CDE037EBE5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0" creationId="{964E18E6-A34E-41E6-8982-98C880975E3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1" creationId="{048689A9-DD22-4C12-A957-97C60527E4B5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2" creationId="{17C97884-81D6-4EB9-B486-B981119D761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3" creationId="{3C3F9D07-1664-4D00-97FC-1EA72D8B561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4" creationId="{3E7C1688-ED68-495C-A60B-5E9B2F40483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5" creationId="{954E2DDE-4885-46A8-9449-BB01AA628ED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6" creationId="{D751E593-FFEC-4DFD-A3DF-616A680C5A3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7" creationId="{0AF0476C-2025-48C5-9A58-CBD104A5A66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8" creationId="{0D9B666D-A163-4935-8C61-443E8E70B6D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199" creationId="{1432A072-F5B2-45D7-99F7-1F0F6DC3585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0" creationId="{66F6A8B2-67AA-4C7F-AB5F-0267C53E129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1" creationId="{A216A77B-F1CB-439F-89E7-472C0CB6211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2" creationId="{1669F312-086A-4D9D-9BD8-CDF34522FFC5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3" creationId="{56023666-F43C-487C-9EAF-CFDB8EB79CD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4" creationId="{C83A989B-E53A-4648-B8A7-DF5ADFDFC2C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5" creationId="{1EBD8CB6-054B-41A7-95C3-C0156A061E7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6" creationId="{95962CDE-0CFF-4E28-B68D-5D271ECB85F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7" creationId="{C7D05165-874C-425D-ACF3-57BF12633715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8" creationId="{C24AC569-A456-4946-B954-BD75AE1FBA0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09" creationId="{346ABD43-34B6-49A9-94A6-74AA82F9388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0" creationId="{21104D7F-3C02-4E5E-83A9-615DDA8D443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1" creationId="{80211C0B-6986-4935-B5F1-171B3F94FF2D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2" creationId="{F8E2DBD9-599D-4BC9-8410-C5CA50BA6A6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3" creationId="{01D21883-FA64-4F11-AE17-C27FCAD0394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4" creationId="{490B5E4E-6CF8-41AA-9FEC-BA28EEF427C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5" creationId="{DB64550C-DC36-4FBB-8BA0-D75451F5749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6" creationId="{CEF17784-2FBE-41B6-B959-8B3DB42A888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7" creationId="{4383DA72-7DF4-423A-AECC-ECC7E33AAD8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8" creationId="{5C96FA16-490D-446A-A758-CAD2A3A9BFF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19" creationId="{CF4D439A-CED1-4B7A-8AF3-34C924C8E89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0" creationId="{AB74A9B2-5DB6-4FC6-9D94-79900CBE0C8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1" creationId="{DA582065-52C1-490D-84D5-30D43777499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2" creationId="{7C04DBC3-2549-4028-9B41-D15847DDAAD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3" creationId="{D58374CC-86A8-4C15-930A-20F47F132D7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4" creationId="{1E84BB5B-3DC1-4F7F-938E-3AE9F288839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5" creationId="{AD98888B-4FA9-41BC-9F0C-8ED75AEC6BF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6" creationId="{A5973FAD-7DC0-4C72-92D7-4D3B194811F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7" creationId="{158C1366-22F2-4593-B4EB-C8AE2F8A3AB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8" creationId="{FB766DD4-9485-46B1-8F62-A5D6927373F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29" creationId="{ED400696-8676-4EEF-ADCD-468271F980E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0" creationId="{CAF42C7A-B380-4A4A-90E2-C43889046C4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1" creationId="{AE69BB43-2394-40E6-B966-2B7E7E315ED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2" creationId="{EF3DAF07-421F-45B4-A687-B563D60AB04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3" creationId="{307D603F-B8A3-4AC8-8F91-9D7F96B6DE7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4" creationId="{D075BA90-2350-41B2-961A-B2D74EA9B860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5" creationId="{10B55763-189F-4E09-8FEE-03AE5DF5C4E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6" creationId="{45E8D5EB-2C1D-4509-9AA5-D302B9A5BF0A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7" creationId="{8C36B054-CBB2-4176-91E9-0A21A587A9CB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8" creationId="{1A87E3B8-FCBA-4C7B-BB31-9700D746C1A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39" creationId="{468B032D-01FF-4112-AC77-B1BF9C25E22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0" creationId="{EEB33D9E-8F5F-4135-9A95-32BEA006DC1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1" creationId="{B945F47F-F074-4C71-A6BE-AFDC3FB98727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2" creationId="{0648FA8A-C168-4A7C-9D8B-EF1EA726F8E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3" creationId="{33C1A784-972C-427A-85A1-B2F064720DEE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4" creationId="{8E281082-25D1-4885-88B3-E3A15754A81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5" creationId="{8F663C37-68D7-48C3-9EBD-63A426603A3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6" creationId="{F3BF1C1B-B09F-4436-96D0-22F835481B7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7" creationId="{C4757CAF-FF14-43D6-A44C-86158535697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8" creationId="{7C68641F-8AC6-43DA-B545-44AC1160520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49" creationId="{6051DD1C-4AB3-4FD9-AD04-0D520CCE89E6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0" creationId="{3AF9EE58-5B43-4C7D-A77C-006E68E741DF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1" creationId="{2B4283E8-A0B7-4417-A107-E457049DFA8C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2" creationId="{C71F51F6-7826-4F95-8B1B-4324D931076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3" creationId="{64880C80-11FB-4BB9-93FB-96139F20EE24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4" creationId="{B35E60CF-0CBA-4B23-8669-CFC13E93F043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5" creationId="{04D722D8-E75D-4F11-904B-41560396A185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6" creationId="{0DA839C4-688E-4E8E-ABF4-90C54E8B4532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7" creationId="{9CE40247-F137-411B-8AC3-59F31F5C7BB1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8" creationId="{8C826376-BE87-42E4-A779-C31958021F19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59" creationId="{1D72F4CD-DECA-4062-9AB3-A28BA8C7DE38}"/>
          </ac:spMkLst>
        </pc:spChg>
        <pc:spChg chg="mod topLvl">
          <ac:chgData name="reza kabir" userId="af3c95a13102d509" providerId="LiveId" clId="{9E5EBB2F-E17F-4632-BBE9-D4CC79077E5C}" dt="2020-05-14T16:03:09.731" v="198" actId="165"/>
          <ac:spMkLst>
            <pc:docMk/>
            <pc:sldMk cId="2625995630" sldId="443"/>
            <ac:spMk id="260" creationId="{75FCA532-4CD4-4D9C-9A02-F97721735932}"/>
          </ac:spMkLst>
        </pc:spChg>
        <pc:grpChg chg="add mod">
          <ac:chgData name="reza kabir" userId="af3c95a13102d509" providerId="LiveId" clId="{9E5EBB2F-E17F-4632-BBE9-D4CC79077E5C}" dt="2020-05-14T16:03:12.944" v="199" actId="164"/>
          <ac:grpSpMkLst>
            <pc:docMk/>
            <pc:sldMk cId="2625995630" sldId="443"/>
            <ac:grpSpMk id="2" creationId="{B893FDE2-83E4-4E0C-9720-E03B0BA51D7C}"/>
          </ac:grpSpMkLst>
        </pc:grpChg>
        <pc:grpChg chg="del">
          <ac:chgData name="reza kabir" userId="af3c95a13102d509" providerId="LiveId" clId="{9E5EBB2F-E17F-4632-BBE9-D4CC79077E5C}" dt="2020-05-14T16:03:09.731" v="198" actId="165"/>
          <ac:grpSpMkLst>
            <pc:docMk/>
            <pc:sldMk cId="2625995630" sldId="443"/>
            <ac:grpSpMk id="5" creationId="{9F2ACC70-718A-40FA-87E2-8F93D38E0E0F}"/>
          </ac:grpSpMkLst>
        </pc:grpChg>
      </pc:sldChg>
      <pc:sldChg chg="mod modClrScheme chgLayout">
        <pc:chgData name="reza kabir" userId="af3c95a13102d509" providerId="LiveId" clId="{9E5EBB2F-E17F-4632-BBE9-D4CC79077E5C}" dt="2020-06-11T05:45:47.006" v="353" actId="700"/>
        <pc:sldMkLst>
          <pc:docMk/>
          <pc:sldMk cId="683566546" sldId="464"/>
        </pc:sldMkLst>
      </pc:sldChg>
      <pc:sldChg chg="add del ord">
        <pc:chgData name="reza kabir" userId="af3c95a13102d509" providerId="LiveId" clId="{9E5EBB2F-E17F-4632-BBE9-D4CC79077E5C}" dt="2020-06-11T05:41:09.027" v="303" actId="47"/>
        <pc:sldMkLst>
          <pc:docMk/>
          <pc:sldMk cId="3701090919" sldId="494"/>
        </pc:sldMkLst>
      </pc:sldChg>
      <pc:sldChg chg="add del ord">
        <pc:chgData name="reza kabir" userId="af3c95a13102d509" providerId="LiveId" clId="{9E5EBB2F-E17F-4632-BBE9-D4CC79077E5C}" dt="2020-06-11T05:41:04.061" v="302" actId="47"/>
        <pc:sldMkLst>
          <pc:docMk/>
          <pc:sldMk cId="99553319" sldId="495"/>
        </pc:sldMkLst>
      </pc:sldChg>
      <pc:sldChg chg="del">
        <pc:chgData name="reza kabir" userId="af3c95a13102d509" providerId="LiveId" clId="{9E5EBB2F-E17F-4632-BBE9-D4CC79077E5C}" dt="2020-06-11T05:38:43.715" v="301" actId="47"/>
        <pc:sldMkLst>
          <pc:docMk/>
          <pc:sldMk cId="609024354" sldId="502"/>
        </pc:sldMkLst>
      </pc:sldChg>
      <pc:sldChg chg="add del">
        <pc:chgData name="reza kabir" userId="af3c95a13102d509" providerId="LiveId" clId="{9E5EBB2F-E17F-4632-BBE9-D4CC79077E5C}" dt="2020-05-14T15:16:03.202" v="82" actId="47"/>
        <pc:sldMkLst>
          <pc:docMk/>
          <pc:sldMk cId="589136954" sldId="530"/>
        </pc:sldMkLst>
      </pc:sldChg>
      <pc:sldChg chg="add del">
        <pc:chgData name="reza kabir" userId="af3c95a13102d509" providerId="LiveId" clId="{9E5EBB2F-E17F-4632-BBE9-D4CC79077E5C}" dt="2020-06-11T05:35:43.637" v="291"/>
        <pc:sldMkLst>
          <pc:docMk/>
          <pc:sldMk cId="665555018" sldId="543"/>
        </pc:sldMkLst>
      </pc:sldChg>
      <pc:sldChg chg="del">
        <pc:chgData name="reza kabir" userId="af3c95a13102d509" providerId="LiveId" clId="{9E5EBB2F-E17F-4632-BBE9-D4CC79077E5C}" dt="2020-06-11T05:36:22.239" v="292" actId="47"/>
        <pc:sldMkLst>
          <pc:docMk/>
          <pc:sldMk cId="2234457200" sldId="635"/>
        </pc:sldMkLst>
      </pc:sldChg>
      <pc:sldChg chg="add del">
        <pc:chgData name="reza kabir" userId="af3c95a13102d509" providerId="LiveId" clId="{9E5EBB2F-E17F-4632-BBE9-D4CC79077E5C}" dt="2020-05-23T15:49:59.385" v="284"/>
        <pc:sldMkLst>
          <pc:docMk/>
          <pc:sldMk cId="1551343460" sldId="701"/>
        </pc:sldMkLst>
      </pc:sldChg>
      <pc:sldChg chg="del">
        <pc:chgData name="reza kabir" userId="af3c95a13102d509" providerId="LiveId" clId="{9E5EBB2F-E17F-4632-BBE9-D4CC79077E5C}" dt="2020-06-11T05:36:34.308" v="293" actId="47"/>
        <pc:sldMkLst>
          <pc:docMk/>
          <pc:sldMk cId="1179163203" sldId="716"/>
        </pc:sldMkLst>
      </pc:sldChg>
      <pc:sldChg chg="add del ord">
        <pc:chgData name="reza kabir" userId="af3c95a13102d509" providerId="LiveId" clId="{9E5EBB2F-E17F-4632-BBE9-D4CC79077E5C}" dt="2020-06-11T05:37:16.868" v="295" actId="47"/>
        <pc:sldMkLst>
          <pc:docMk/>
          <pc:sldMk cId="72375718" sldId="803"/>
        </pc:sldMkLst>
      </pc:sldChg>
      <pc:sldChg chg="add del ord">
        <pc:chgData name="reza kabir" userId="af3c95a13102d509" providerId="LiveId" clId="{9E5EBB2F-E17F-4632-BBE9-D4CC79077E5C}" dt="2020-06-11T05:37:18.092" v="296" actId="47"/>
        <pc:sldMkLst>
          <pc:docMk/>
          <pc:sldMk cId="4047998980" sldId="804"/>
        </pc:sldMkLst>
      </pc:sldChg>
      <pc:sldChg chg="add del ord">
        <pc:chgData name="reza kabir" userId="af3c95a13102d509" providerId="LiveId" clId="{9E5EBB2F-E17F-4632-BBE9-D4CC79077E5C}" dt="2020-06-11T05:37:19.287" v="297" actId="47"/>
        <pc:sldMkLst>
          <pc:docMk/>
          <pc:sldMk cId="157298483" sldId="805"/>
        </pc:sldMkLst>
      </pc:sldChg>
      <pc:sldChg chg="addSp delSp modSp add mod ord">
        <pc:chgData name="reza kabir" userId="af3c95a13102d509" providerId="LiveId" clId="{9E5EBB2F-E17F-4632-BBE9-D4CC79077E5C}" dt="2020-05-14T16:02:57.254" v="196" actId="478"/>
        <pc:sldMkLst>
          <pc:docMk/>
          <pc:sldMk cId="1853717042" sldId="806"/>
        </pc:sldMkLst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4" creationId="{A6E822AD-8A7C-4C8E-865A-1B97AB718DF0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5" creationId="{AF7D6FDD-8775-4B53-8C6B-4B5CA64E25DF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6" creationId="{F34841CE-3EBB-4819-8DDA-F0CF07F916EC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7" creationId="{8D281B27-7DC8-4BC5-962F-8B4192CB5A48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8" creationId="{A4C371A7-5419-49C5-BFB7-C6487BE3F788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9" creationId="{B15770FC-4F45-4E71-8AC5-A3B413BDD903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0" creationId="{F22E581F-CC4E-40BD-8369-85539E213473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1" creationId="{76885E28-0972-4E69-9943-9D8F88A0C403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2" creationId="{2238A772-C9E4-4725-A715-353FFF205B41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3" creationId="{8CA5E2A8-CC05-4BCB-B22B-2D9537EDD287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4" creationId="{3C24A159-382D-4507-9B1B-5BD0211A4E96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5" creationId="{D9B97D2D-D758-4A79-98EC-A6ED6884713F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6" creationId="{8BDF0A59-A594-433C-B3C9-88A7248BF075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7" creationId="{AA551227-F67F-43F2-8D67-E3DB6041F9AF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8" creationId="{C31610A1-8CFC-4F30-8EE9-13A4970D9085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19" creationId="{0C480882-80E8-45FF-AF5D-9FDF00644247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0" creationId="{CBE9683D-E6E7-4DF5-83FA-A938C07F6E2E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1" creationId="{5AC4C428-AA91-4335-8926-5648E53EA69C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2" creationId="{46973D42-6F99-475C-B7E2-EE3C93E75EAD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3" creationId="{F636BB3B-C44C-4779-94E4-4C1DEDA36613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4" creationId="{BC775848-7234-46A2-8246-297CC125B7B4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5" creationId="{4F3F3E14-03F3-496F-83F5-6FEB8715FC25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6" creationId="{C5C7D736-F7A3-49F2-A16D-8C73BADBD13E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7" creationId="{11FD1E4C-7B89-4FA6-A0F9-106D118CBFEC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8" creationId="{21F1FA0D-D195-458B-903E-4F465D87001F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29" creationId="{7CBAA4AC-5B0B-4F90-96CF-B3589E57C998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30" creationId="{B99EFAEA-AD77-465A-8F86-4732DCB61D93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31" creationId="{A35A6754-038B-4507-9A69-24F255C55DFE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32" creationId="{CD1CDD54-2C16-4F04-B00A-8D94D9C06DAD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33" creationId="{3F388BDD-8192-4C20-A36F-9F31312BCEAA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34" creationId="{AE086F4C-6492-4074-83E2-58C79ACCF4E1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35" creationId="{2B3A3762-1040-4058-B740-EFBE78FE8CAA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36" creationId="{5C687B09-DAA0-4782-9272-BBD2CF5E3F9F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37" creationId="{2BDD653A-3670-4439-92A3-9995DF8BCFE4}"/>
          </ac:spMkLst>
        </pc:spChg>
        <pc:spChg chg="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38" creationId="{E2901EC6-B687-4A57-929C-62D98B9BF01A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39" creationId="{8BB9325C-9C0B-4073-95E8-6E41D0E1D53A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0" creationId="{4FA1C76A-295F-46AE-BB2F-0A1EA4587B07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1" creationId="{B9717BA5-092E-408D-AD5D-FC1C80AB3022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2" creationId="{39F440B9-F6FD-43DC-BCA3-AE4608EE6F4B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3" creationId="{B06862A0-A493-46C4-A8BF-3AF48151EA48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4" creationId="{DB847A57-AB17-4805-9D2F-9466E37B4956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5" creationId="{1B630701-BC98-4FF4-B45D-58A11437DA78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6" creationId="{9D4E345A-C7D5-4C3C-85A2-B37C11D7E0C7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7" creationId="{4D96CA70-26F9-4BA9-94B4-7BC464B39BE5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8" creationId="{41CA556E-C819-4B80-9D8C-936B508E6455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49" creationId="{7CF329B7-1223-4E2F-A91D-BFA940103070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50" creationId="{09ECCD9F-5686-4AB7-9AD2-C5F388F79B55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51" creationId="{FB8485CB-401D-411F-96CE-492FDEB6C608}"/>
          </ac:spMkLst>
        </pc:spChg>
        <pc:spChg chg="mod">
          <ac:chgData name="reza kabir" userId="af3c95a13102d509" providerId="LiveId" clId="{9E5EBB2F-E17F-4632-BBE9-D4CC79077E5C}" dt="2020-05-14T16:01:16.809" v="147" actId="164"/>
          <ac:spMkLst>
            <pc:docMk/>
            <pc:sldMk cId="1853717042" sldId="806"/>
            <ac:spMk id="52" creationId="{41405055-4891-4CFA-941C-A6E90B356CD2}"/>
          </ac:spMkLst>
        </pc:spChg>
        <pc:spChg chg="del mod">
          <ac:chgData name="reza kabir" userId="af3c95a13102d509" providerId="LiveId" clId="{9E5EBB2F-E17F-4632-BBE9-D4CC79077E5C}" dt="2020-05-14T15:19:25.181" v="100" actId="478"/>
          <ac:spMkLst>
            <pc:docMk/>
            <pc:sldMk cId="1853717042" sldId="806"/>
            <ac:spMk id="53" creationId="{D6F25B97-1E1D-443C-A9DE-49328B562B77}"/>
          </ac:spMkLst>
        </pc:spChg>
        <pc:spChg chg="add mod">
          <ac:chgData name="reza kabir" userId="af3c95a13102d509" providerId="LiveId" clId="{9E5EBB2F-E17F-4632-BBE9-D4CC79077E5C}" dt="2020-05-14T16:01:20.532" v="148" actId="164"/>
          <ac:spMkLst>
            <pc:docMk/>
            <pc:sldMk cId="1853717042" sldId="806"/>
            <ac:spMk id="57" creationId="{6CA104C0-E946-4532-8540-1A0E73DF4B62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0" creationId="{5800AAC4-FB31-487A-97AB-C9917CF3B8C9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1" creationId="{EB948912-33E2-4520-B23C-492305675D36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2" creationId="{94F76C79-2228-4184-B88E-C97095CC23EA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3" creationId="{E6D471CF-7F84-416E-B4A9-C861121F10A9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4" creationId="{8CA3392F-E92A-437A-8134-7FA9C00B5B4F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5" creationId="{1E4248B3-45DC-43F7-A4EB-A83C915ECB0E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6" creationId="{FD23CEAF-FBF2-4253-A855-F4A2733A58B8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7" creationId="{18250974-89DB-4B9C-B144-110F6D0FD74D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8" creationId="{C2650898-16AF-454F-A745-6D7744459904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69" creationId="{E629BB68-2F15-434E-AD91-7E0CCB9F2CA0}"/>
          </ac:spMkLst>
        </pc:spChg>
        <pc:spChg chg="add mod">
          <ac:chgData name="reza kabir" userId="af3c95a13102d509" providerId="LiveId" clId="{9E5EBB2F-E17F-4632-BBE9-D4CC79077E5C}" dt="2020-05-14T16:02:51.895" v="194" actId="1076"/>
          <ac:spMkLst>
            <pc:docMk/>
            <pc:sldMk cId="1853717042" sldId="806"/>
            <ac:spMk id="70" creationId="{95ED46F7-F361-47F6-BFA2-EC1D5C8BF04C}"/>
          </ac:spMkLst>
        </pc:spChg>
        <pc:grpChg chg="add mod">
          <ac:chgData name="reza kabir" userId="af3c95a13102d509" providerId="LiveId" clId="{9E5EBB2F-E17F-4632-BBE9-D4CC79077E5C}" dt="2020-05-14T16:01:20.532" v="148" actId="164"/>
          <ac:grpSpMkLst>
            <pc:docMk/>
            <pc:sldMk cId="1853717042" sldId="806"/>
            <ac:grpSpMk id="2" creationId="{874A8691-2109-44B4-8285-D2C413289F33}"/>
          </ac:grpSpMkLst>
        </pc:grpChg>
        <pc:grpChg chg="add mod">
          <ac:chgData name="reza kabir" userId="af3c95a13102d509" providerId="LiveId" clId="{9E5EBB2F-E17F-4632-BBE9-D4CC79077E5C}" dt="2020-05-14T16:01:20.532" v="148" actId="164"/>
          <ac:grpSpMkLst>
            <pc:docMk/>
            <pc:sldMk cId="1853717042" sldId="806"/>
            <ac:grpSpMk id="3" creationId="{FEF62414-D615-45E2-AF2A-CE1E4E089F6F}"/>
          </ac:grpSpMkLst>
        </pc:grpChg>
        <pc:grpChg chg="add mod">
          <ac:chgData name="reza kabir" userId="af3c95a13102d509" providerId="LiveId" clId="{9E5EBB2F-E17F-4632-BBE9-D4CC79077E5C}" dt="2020-05-14T16:01:20.532" v="148" actId="164"/>
          <ac:grpSpMkLst>
            <pc:docMk/>
            <pc:sldMk cId="1853717042" sldId="806"/>
            <ac:grpSpMk id="54" creationId="{DC713BAB-9BBD-4F7D-9783-ACF58CA78CDF}"/>
          </ac:grpSpMkLst>
        </pc:grpChg>
        <pc:grpChg chg="add mod">
          <ac:chgData name="reza kabir" userId="af3c95a13102d509" providerId="LiveId" clId="{9E5EBB2F-E17F-4632-BBE9-D4CC79077E5C}" dt="2020-05-14T16:01:20.532" v="148" actId="164"/>
          <ac:grpSpMkLst>
            <pc:docMk/>
            <pc:sldMk cId="1853717042" sldId="806"/>
            <ac:grpSpMk id="56" creationId="{CE545277-5421-4386-BF46-282B487282C6}"/>
          </ac:grpSpMkLst>
        </pc:grpChg>
        <pc:grpChg chg="add mod">
          <ac:chgData name="reza kabir" userId="af3c95a13102d509" providerId="LiveId" clId="{9E5EBB2F-E17F-4632-BBE9-D4CC79077E5C}" dt="2020-05-14T16:01:16.809" v="147" actId="164"/>
          <ac:grpSpMkLst>
            <pc:docMk/>
            <pc:sldMk cId="1853717042" sldId="806"/>
            <ac:grpSpMk id="58" creationId="{3569FA25-4D46-424E-96E2-20B27A072114}"/>
          </ac:grpSpMkLst>
        </pc:grpChg>
        <pc:grpChg chg="add mod">
          <ac:chgData name="reza kabir" userId="af3c95a13102d509" providerId="LiveId" clId="{9E5EBB2F-E17F-4632-BBE9-D4CC79077E5C}" dt="2020-05-14T16:02:51.895" v="194" actId="1076"/>
          <ac:grpSpMkLst>
            <pc:docMk/>
            <pc:sldMk cId="1853717042" sldId="806"/>
            <ac:grpSpMk id="59" creationId="{826A607A-6DCF-4F54-89D9-7DF5E08F900D}"/>
          </ac:grpSpMkLst>
        </pc:grpChg>
        <pc:picChg chg="del">
          <ac:chgData name="reza kabir" userId="af3c95a13102d509" providerId="LiveId" clId="{9E5EBB2F-E17F-4632-BBE9-D4CC79077E5C}" dt="2020-05-14T16:02:57.254" v="196" actId="478"/>
          <ac:picMkLst>
            <pc:docMk/>
            <pc:sldMk cId="1853717042" sldId="806"/>
            <ac:picMk id="55" creationId="{B603B243-CEE3-4A60-BAF2-F27431B2F125}"/>
          </ac:picMkLst>
        </pc:picChg>
      </pc:sldChg>
      <pc:sldChg chg="modSp">
        <pc:chgData name="reza kabir" userId="af3c95a13102d509" providerId="LiveId" clId="{9E5EBB2F-E17F-4632-BBE9-D4CC79077E5C}" dt="2020-06-11T05:43:53.927" v="326"/>
        <pc:sldMkLst>
          <pc:docMk/>
          <pc:sldMk cId="3377555364" sldId="1498"/>
        </pc:sldMkLst>
        <pc:spChg chg="mod">
          <ac:chgData name="reza kabir" userId="af3c95a13102d509" providerId="LiveId" clId="{9E5EBB2F-E17F-4632-BBE9-D4CC79077E5C}" dt="2020-06-11T05:43:53.927" v="326"/>
          <ac:spMkLst>
            <pc:docMk/>
            <pc:sldMk cId="3377555364" sldId="1498"/>
            <ac:spMk id="3" creationId="{BAE1DE4B-88B2-4C69-B05C-D696E5A344B5}"/>
          </ac:spMkLst>
        </pc:spChg>
      </pc:sldChg>
      <pc:sldChg chg="addSp modSp new mod">
        <pc:chgData name="reza kabir" userId="af3c95a13102d509" providerId="LiveId" clId="{9E5EBB2F-E17F-4632-BBE9-D4CC79077E5C}" dt="2020-05-14T16:04:15.014" v="220" actId="571"/>
        <pc:sldMkLst>
          <pc:docMk/>
          <pc:sldMk cId="1632125510" sldId="1605"/>
        </pc:sldMkLst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3" creationId="{D90971CD-17F4-46C9-94F8-17B7B86BAA23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4" creationId="{F7A71083-A5FF-405F-8B50-BA5D13306583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5" creationId="{6F067060-A29C-4339-A1D3-CB192C4EC93F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6" creationId="{D69B02CF-FD0C-4333-B3F2-BE121BF38E6A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7" creationId="{78BC8A50-F93B-4B34-A14D-471C195C74DA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8" creationId="{8E29767E-F848-47AF-8812-43EDBDFCA926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9" creationId="{E8326D32-E200-4845-AC38-3BB8CDA5C301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10" creationId="{D065445D-73B4-4503-B71C-794F7E80FDDF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11" creationId="{91F37D9A-F1FD-4686-BE08-77BDE186B216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12" creationId="{876549C5-42EA-4193-81C2-972878F5C718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13" creationId="{40BED162-09FB-4536-B3D2-171143A6B66D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14" creationId="{DB68740F-60CB-4D93-94B2-8DEE4FF2983B}"/>
          </ac:spMkLst>
        </pc:spChg>
        <pc:spChg chg="mod">
          <ac:chgData name="reza kabir" userId="af3c95a13102d509" providerId="LiveId" clId="{9E5EBB2F-E17F-4632-BBE9-D4CC79077E5C}" dt="2020-05-14T16:03:38.882" v="207" actId="207"/>
          <ac:spMkLst>
            <pc:docMk/>
            <pc:sldMk cId="1632125510" sldId="1605"/>
            <ac:spMk id="15" creationId="{99CEDADD-6889-44AF-B9F9-3D725F70E69D}"/>
          </ac:spMkLst>
        </pc:spChg>
        <pc:spChg chg="mod">
          <ac:chgData name="reza kabir" userId="af3c95a13102d509" providerId="LiveId" clId="{9E5EBB2F-E17F-4632-BBE9-D4CC79077E5C}" dt="2020-05-14T16:03:31.600" v="205" actId="207"/>
          <ac:spMkLst>
            <pc:docMk/>
            <pc:sldMk cId="1632125510" sldId="1605"/>
            <ac:spMk id="16" creationId="{5B9FE4A8-9D45-4DE9-9F1B-4E8D9C4BCC4D}"/>
          </ac:spMkLst>
        </pc:spChg>
        <pc:spChg chg="mod">
          <ac:chgData name="reza kabir" userId="af3c95a13102d509" providerId="LiveId" clId="{9E5EBB2F-E17F-4632-BBE9-D4CC79077E5C}" dt="2020-05-14T16:03:33.859" v="206" actId="207"/>
          <ac:spMkLst>
            <pc:docMk/>
            <pc:sldMk cId="1632125510" sldId="1605"/>
            <ac:spMk id="17" creationId="{5533D9E1-22A8-4045-9166-3352ECD92249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18" creationId="{D6BFA847-40D4-4D93-8979-90452FF88081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19" creationId="{EB6FE86F-1EBD-4663-8415-48EA50B52E4A}"/>
          </ac:spMkLst>
        </pc:spChg>
        <pc:spChg chg="mod">
          <ac:chgData name="reza kabir" userId="af3c95a13102d509" providerId="LiveId" clId="{9E5EBB2F-E17F-4632-BBE9-D4CC79077E5C}" dt="2020-05-14T16:03:41.092" v="208" actId="207"/>
          <ac:spMkLst>
            <pc:docMk/>
            <pc:sldMk cId="1632125510" sldId="1605"/>
            <ac:spMk id="20" creationId="{623906E7-D8F9-4821-ABFD-18C22489BB4C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21" creationId="{309DF453-6227-4C6B-B494-60C00254EC35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22" creationId="{42AA3434-9599-4624-A4DA-64F275A13194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23" creationId="{753F8C86-00B0-4879-93B5-923E3F71E50E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24" creationId="{9EFA210B-5AB7-4489-81F0-6AB9447E37DD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25" creationId="{8AFCAC14-3F1B-4B67-888B-CFBC9A043C8E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26" creationId="{F1ED0F48-A5E1-44BF-8FE3-055455B4031D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27" creationId="{EBB9E239-A1DD-4D92-BF35-EA546879A59E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28" creationId="{B487FD4D-0AC2-456B-A443-E649734F3CC9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29" creationId="{FE75CDA0-D8D4-4BF1-8272-0245863B2523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30" creationId="{E9D9E74E-A4C3-49EA-9626-C9C5A9447FF5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31" creationId="{13A0013B-14CB-418B-A01F-9568412F5EFD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32" creationId="{4BB73587-8D71-4934-9415-F246E596F337}"/>
          </ac:spMkLst>
        </pc:spChg>
        <pc:spChg chg="mod">
          <ac:chgData name="reza kabir" userId="af3c95a13102d509" providerId="LiveId" clId="{9E5EBB2F-E17F-4632-BBE9-D4CC79077E5C}" dt="2020-05-14T16:03:15.877" v="200"/>
          <ac:spMkLst>
            <pc:docMk/>
            <pc:sldMk cId="1632125510" sldId="1605"/>
            <ac:spMk id="33" creationId="{47DE36E6-F54B-4E09-AF04-C42B2A215A4A}"/>
          </ac:spMkLst>
        </pc:spChg>
        <pc:spChg chg="add mod">
          <ac:chgData name="reza kabir" userId="af3c95a13102d509" providerId="LiveId" clId="{9E5EBB2F-E17F-4632-BBE9-D4CC79077E5C}" dt="2020-05-14T16:03:50.606" v="210" actId="1076"/>
          <ac:spMkLst>
            <pc:docMk/>
            <pc:sldMk cId="1632125510" sldId="1605"/>
            <ac:spMk id="34" creationId="{FA689D7F-57F6-4418-AAB6-497FE338B281}"/>
          </ac:spMkLst>
        </pc:spChg>
        <pc:spChg chg="add mod">
          <ac:chgData name="reza kabir" userId="af3c95a13102d509" providerId="LiveId" clId="{9E5EBB2F-E17F-4632-BBE9-D4CC79077E5C}" dt="2020-05-14T16:03:58.881" v="212" actId="1076"/>
          <ac:spMkLst>
            <pc:docMk/>
            <pc:sldMk cId="1632125510" sldId="1605"/>
            <ac:spMk id="35" creationId="{16B2F0A0-3E60-4EB5-98F8-7DDD59A91CB5}"/>
          </ac:spMkLst>
        </pc:spChg>
        <pc:spChg chg="add mod">
          <ac:chgData name="reza kabir" userId="af3c95a13102d509" providerId="LiveId" clId="{9E5EBB2F-E17F-4632-BBE9-D4CC79077E5C}" dt="2020-05-14T16:03:58.881" v="212" actId="1076"/>
          <ac:spMkLst>
            <pc:docMk/>
            <pc:sldMk cId="1632125510" sldId="1605"/>
            <ac:spMk id="36" creationId="{C098C751-24B6-4622-B718-E998FD9FDCD0}"/>
          </ac:spMkLst>
        </pc:spChg>
        <pc:spChg chg="add mod">
          <ac:chgData name="reza kabir" userId="af3c95a13102d509" providerId="LiveId" clId="{9E5EBB2F-E17F-4632-BBE9-D4CC79077E5C}" dt="2020-05-14T16:04:01.653" v="214" actId="1076"/>
          <ac:spMkLst>
            <pc:docMk/>
            <pc:sldMk cId="1632125510" sldId="1605"/>
            <ac:spMk id="37" creationId="{7535C1D1-6B59-4DFD-9685-04F6E8B10B4B}"/>
          </ac:spMkLst>
        </pc:spChg>
        <pc:spChg chg="add mod">
          <ac:chgData name="reza kabir" userId="af3c95a13102d509" providerId="LiveId" clId="{9E5EBB2F-E17F-4632-BBE9-D4CC79077E5C}" dt="2020-05-14T16:04:01.653" v="214" actId="1076"/>
          <ac:spMkLst>
            <pc:docMk/>
            <pc:sldMk cId="1632125510" sldId="1605"/>
            <ac:spMk id="38" creationId="{177173D3-0E91-410A-B5F3-15A9CAA48C30}"/>
          </ac:spMkLst>
        </pc:spChg>
        <pc:spChg chg="add mod">
          <ac:chgData name="reza kabir" userId="af3c95a13102d509" providerId="LiveId" clId="{9E5EBB2F-E17F-4632-BBE9-D4CC79077E5C}" dt="2020-05-14T16:04:06.829" v="217" actId="1076"/>
          <ac:spMkLst>
            <pc:docMk/>
            <pc:sldMk cId="1632125510" sldId="1605"/>
            <ac:spMk id="39" creationId="{61C3A840-4A62-47BA-8D1D-D4F074DBA6FF}"/>
          </ac:spMkLst>
        </pc:spChg>
        <pc:spChg chg="add mod">
          <ac:chgData name="reza kabir" userId="af3c95a13102d509" providerId="LiveId" clId="{9E5EBB2F-E17F-4632-BBE9-D4CC79077E5C}" dt="2020-05-14T16:04:11.869" v="219" actId="1076"/>
          <ac:spMkLst>
            <pc:docMk/>
            <pc:sldMk cId="1632125510" sldId="1605"/>
            <ac:spMk id="40" creationId="{55ECC565-C1A9-432F-9AD2-A262522D269C}"/>
          </ac:spMkLst>
        </pc:spChg>
        <pc:spChg chg="add mod">
          <ac:chgData name="reza kabir" userId="af3c95a13102d509" providerId="LiveId" clId="{9E5EBB2F-E17F-4632-BBE9-D4CC79077E5C}" dt="2020-05-14T16:04:15.014" v="220" actId="571"/>
          <ac:spMkLst>
            <pc:docMk/>
            <pc:sldMk cId="1632125510" sldId="1605"/>
            <ac:spMk id="41" creationId="{3B83AEEC-A1EC-4569-BC3A-C4F735879DC7}"/>
          </ac:spMkLst>
        </pc:spChg>
        <pc:spChg chg="add mod">
          <ac:chgData name="reza kabir" userId="af3c95a13102d509" providerId="LiveId" clId="{9E5EBB2F-E17F-4632-BBE9-D4CC79077E5C}" dt="2020-05-14T16:04:15.014" v="220" actId="571"/>
          <ac:spMkLst>
            <pc:docMk/>
            <pc:sldMk cId="1632125510" sldId="1605"/>
            <ac:spMk id="42" creationId="{0DF3E281-EB52-4D16-B906-A27B33FC2996}"/>
          </ac:spMkLst>
        </pc:spChg>
        <pc:grpChg chg="add mod">
          <ac:chgData name="reza kabir" userId="af3c95a13102d509" providerId="LiveId" clId="{9E5EBB2F-E17F-4632-BBE9-D4CC79077E5C}" dt="2020-05-14T16:03:24.214" v="204" actId="1076"/>
          <ac:grpSpMkLst>
            <pc:docMk/>
            <pc:sldMk cId="1632125510" sldId="1605"/>
            <ac:grpSpMk id="2" creationId="{142C96E6-C4F5-45E9-9D20-692CBD5D4F75}"/>
          </ac:grpSpMkLst>
        </pc:grpChg>
      </pc:sldChg>
      <pc:sldChg chg="addSp modSp new mod">
        <pc:chgData name="reza kabir" userId="af3c95a13102d509" providerId="LiveId" clId="{9E5EBB2F-E17F-4632-BBE9-D4CC79077E5C}" dt="2020-05-14T16:06:00.217" v="244"/>
        <pc:sldMkLst>
          <pc:docMk/>
          <pc:sldMk cId="3068952904" sldId="1606"/>
        </pc:sldMkLst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" creationId="{157DF3A4-E28D-4BD5-916F-85E69D57EA08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" creationId="{2E8349EB-19AE-4678-B0A4-330AA80593F1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" creationId="{118326B4-7E65-465E-867E-4ADB61739E75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" creationId="{29C984EB-80FE-41B5-BAE9-112E1AC3E61A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" creationId="{DC791238-F8FB-423A-882D-DF2F34176224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7" creationId="{54E6BA30-3179-4762-BD69-BAC4C886173D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8" creationId="{320E6199-1B5E-458A-A593-CF1E461A83A3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9" creationId="{02AB37E3-358D-4AB6-9BEF-E60F4BEF8109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0" creationId="{4572DF87-C050-485A-99F7-B5E64FD3B63C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1" creationId="{1519F1AC-2467-4DFD-A911-14FDB3E51660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2" creationId="{9B55A593-F001-42F8-9E29-35B742C07165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3" creationId="{223AF1A5-AB2F-4879-B1F6-804915436251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4" creationId="{15F47AAC-8600-49FC-8374-23CA2A9AA3C1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5" creationId="{F88D0811-F712-456F-AF67-B2BB1C6A4703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6" creationId="{88FBE5BD-7EA7-4E6B-9E50-D743B0F304ED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7" creationId="{2461B99E-2A03-4987-A882-CAB720F869A7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8" creationId="{D0E68680-127F-499E-BF7A-E5454B8FCA43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19" creationId="{77A43E45-912C-46B1-9D99-1545573876ED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0" creationId="{46B34416-AE3D-4DED-8E3F-B7EC301A9E4B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1" creationId="{AF4821A8-7C9D-4164-97C9-3507ADE12CBD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2" creationId="{D9ED9E1F-4502-45D9-880C-D4A17F1508B8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3" creationId="{4B2AFCBD-31C1-47B3-BEB4-B00EAFDF567C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4" creationId="{262992B0-BB8C-48F1-BB71-CA2A49D3A23A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5" creationId="{959635F9-7B01-449D-BFF7-345A2BC42CD5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6" creationId="{954F518E-669F-4B4D-9171-7BB26D151154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7" creationId="{1CC5F0F8-EF35-4FBF-BD68-4CC47EA8260F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8" creationId="{EF0FF111-5752-4E05-943D-0513DDD6BE63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29" creationId="{077C4ADC-2E82-4647-AC26-C9B7B7726401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0" creationId="{083B246B-D589-449E-AEB5-C5FCE6E285AE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1" creationId="{586079F2-7110-4E11-8A1C-CC2699F4FC5E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2" creationId="{7C0BF92F-DED2-4152-8BDE-307796EF2FEB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3" creationId="{1BD9209E-397B-4C24-8FC4-F04AF1AFB4CC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4" creationId="{E9164769-60B3-4E0B-A01F-83EE2B2AC0FE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5" creationId="{DF404815-7EA1-4881-929F-AE8AD7124967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6" creationId="{4F330922-2564-4BDA-A677-8F4C1571CEF9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7" creationId="{DAA6092F-F2CB-442C-A402-FC4D6518C168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8" creationId="{AB881449-E8AB-459F-89CA-60F376D59342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39" creationId="{881FCE87-ECCF-475C-92D4-57E538F05519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0" creationId="{29EE03D4-D50B-4E82-91FF-A8025254544C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1" creationId="{D4116018-E7E6-49A8-925F-DF4858295038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2" creationId="{E50747A8-9CA8-4A1F-A42F-4E490649C628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3" creationId="{A9A4904D-BEE4-4C34-A094-25DDF09A8B26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4" creationId="{B7C8961F-C7B3-4C1D-AA3F-A05CC964FAF1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5" creationId="{82B9471B-EDC9-410D-9723-11C6EF1895C4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6" creationId="{903763E4-1242-4044-8D0A-357725B425E0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7" creationId="{7F2CC245-34B3-45BA-88A1-4E085BFA9440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8" creationId="{56E5BE64-4D8C-46CE-B7CE-DBA686CAAD07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49" creationId="{098EC5DE-6BFA-48EE-B488-55EEF4AB6BD6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0" creationId="{2E6D7352-6E32-41AD-A89D-E7F93A2CEF01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1" creationId="{D6E1C7B9-094A-4A16-8BDB-8219A9B77B24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2" creationId="{DC85324D-008B-4AC4-8856-B83511A4CEEC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3" creationId="{1685FFE4-44E6-4281-866C-055A5E1008A0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4" creationId="{960BDC2E-9C9C-4C08-9218-28AC4D386AC4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5" creationId="{1DFC73C9-9BC9-445F-949F-05418BE7616E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6" creationId="{D4C6BBC0-C9BD-4E38-B33F-383E322AEDD8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7" creationId="{124794D4-E3AE-44A0-8534-9A408C2D915C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8" creationId="{236A7138-D316-42DC-A6E1-95782B06C980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59" creationId="{285AA47E-17A2-434F-826D-AD7EA161723D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0" creationId="{997C328A-4745-4B38-9DB4-FBC42C0BD8B4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1" creationId="{6AB034F6-88D2-4FB2-90B2-948E0FD2EB06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2" creationId="{5C24E8F8-06B6-4DBA-A451-D2C5D9270E4F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3" creationId="{3CF0A34D-3A4E-4F52-8C8D-94316764DED6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4" creationId="{A20D0865-C003-4878-897D-CFB5E4C2932F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5" creationId="{47567479-821C-4C90-8DF4-16957CC9950A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6" creationId="{7CDECECF-26F5-4F90-B7C2-5E392E7A6C21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7" creationId="{D49BE834-DA98-421C-AD4C-E83E94522EE0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8" creationId="{908513BE-F2BE-4687-BFD4-7FEA2E1B7ED6}"/>
          </ac:spMkLst>
        </pc:spChg>
        <pc:spChg chg="add mod">
          <ac:chgData name="reza kabir" userId="af3c95a13102d509" providerId="LiveId" clId="{9E5EBB2F-E17F-4632-BBE9-D4CC79077E5C}" dt="2020-05-14T16:05:03.654" v="223" actId="164"/>
          <ac:spMkLst>
            <pc:docMk/>
            <pc:sldMk cId="3068952904" sldId="1606"/>
            <ac:spMk id="69" creationId="{4F72A96B-53EB-4DAC-B9AA-61CB0B9008E1}"/>
          </ac:spMkLst>
        </pc:spChg>
        <pc:spChg chg="add mod">
          <ac:chgData name="reza kabir" userId="af3c95a13102d509" providerId="LiveId" clId="{9E5EBB2F-E17F-4632-BBE9-D4CC79077E5C}" dt="2020-05-14T16:05:23.014" v="229" actId="1076"/>
          <ac:spMkLst>
            <pc:docMk/>
            <pc:sldMk cId="3068952904" sldId="1606"/>
            <ac:spMk id="71" creationId="{41F2213B-6A37-42D0-A9E1-1B4FAE236ED5}"/>
          </ac:spMkLst>
        </pc:spChg>
        <pc:spChg chg="add mod">
          <ac:chgData name="reza kabir" userId="af3c95a13102d509" providerId="LiveId" clId="{9E5EBB2F-E17F-4632-BBE9-D4CC79077E5C}" dt="2020-05-14T16:05:23.014" v="229" actId="1076"/>
          <ac:spMkLst>
            <pc:docMk/>
            <pc:sldMk cId="3068952904" sldId="1606"/>
            <ac:spMk id="72" creationId="{E934A784-7F51-498C-97AF-D19CC66C04A9}"/>
          </ac:spMkLst>
        </pc:spChg>
        <pc:spChg chg="add mod">
          <ac:chgData name="reza kabir" userId="af3c95a13102d509" providerId="LiveId" clId="{9E5EBB2F-E17F-4632-BBE9-D4CC79077E5C}" dt="2020-05-14T16:05:27.565" v="231" actId="1076"/>
          <ac:spMkLst>
            <pc:docMk/>
            <pc:sldMk cId="3068952904" sldId="1606"/>
            <ac:spMk id="73" creationId="{FDD4FD49-B1FD-4C46-878E-E86AD1DDFE32}"/>
          </ac:spMkLst>
        </pc:spChg>
        <pc:spChg chg="add mod">
          <ac:chgData name="reza kabir" userId="af3c95a13102d509" providerId="LiveId" clId="{9E5EBB2F-E17F-4632-BBE9-D4CC79077E5C}" dt="2020-05-14T16:05:27.565" v="231" actId="1076"/>
          <ac:spMkLst>
            <pc:docMk/>
            <pc:sldMk cId="3068952904" sldId="1606"/>
            <ac:spMk id="74" creationId="{472B1A69-EA10-4C62-B532-B06EF1CA38E7}"/>
          </ac:spMkLst>
        </pc:spChg>
        <pc:spChg chg="add mod">
          <ac:chgData name="reza kabir" userId="af3c95a13102d509" providerId="LiveId" clId="{9E5EBB2F-E17F-4632-BBE9-D4CC79077E5C}" dt="2020-05-14T16:05:35.565" v="235" actId="1076"/>
          <ac:spMkLst>
            <pc:docMk/>
            <pc:sldMk cId="3068952904" sldId="1606"/>
            <ac:spMk id="75" creationId="{59239F52-AFB7-4D9F-AE06-217355C70E55}"/>
          </ac:spMkLst>
        </pc:spChg>
        <pc:spChg chg="add mod">
          <ac:chgData name="reza kabir" userId="af3c95a13102d509" providerId="LiveId" clId="{9E5EBB2F-E17F-4632-BBE9-D4CC79077E5C}" dt="2020-05-14T16:05:38.229" v="236" actId="1076"/>
          <ac:spMkLst>
            <pc:docMk/>
            <pc:sldMk cId="3068952904" sldId="1606"/>
            <ac:spMk id="76" creationId="{91E6B6FB-803E-4B3D-8019-93CE9561E782}"/>
          </ac:spMkLst>
        </pc:spChg>
        <pc:spChg chg="add mod">
          <ac:chgData name="reza kabir" userId="af3c95a13102d509" providerId="LiveId" clId="{9E5EBB2F-E17F-4632-BBE9-D4CC79077E5C}" dt="2020-05-14T16:05:40.006" v="237" actId="571"/>
          <ac:spMkLst>
            <pc:docMk/>
            <pc:sldMk cId="3068952904" sldId="1606"/>
            <ac:spMk id="77" creationId="{5889CA45-B896-4D7C-A6AA-B9F5CD2ED20C}"/>
          </ac:spMkLst>
        </pc:spChg>
        <pc:spChg chg="add mod">
          <ac:chgData name="reza kabir" userId="af3c95a13102d509" providerId="LiveId" clId="{9E5EBB2F-E17F-4632-BBE9-D4CC79077E5C}" dt="2020-05-14T16:05:40.006" v="237" actId="571"/>
          <ac:spMkLst>
            <pc:docMk/>
            <pc:sldMk cId="3068952904" sldId="1606"/>
            <ac:spMk id="78" creationId="{CF0479B1-2709-4BED-A5BA-88BA1FCF7148}"/>
          </ac:spMkLst>
        </pc:spChg>
        <pc:spChg chg="add mod">
          <ac:chgData name="reza kabir" userId="af3c95a13102d509" providerId="LiveId" clId="{9E5EBB2F-E17F-4632-BBE9-D4CC79077E5C}" dt="2020-05-14T16:05:55.469" v="243" actId="1076"/>
          <ac:spMkLst>
            <pc:docMk/>
            <pc:sldMk cId="3068952904" sldId="1606"/>
            <ac:spMk id="79" creationId="{055A4895-3698-4160-8785-8413945196A3}"/>
          </ac:spMkLst>
        </pc:spChg>
        <pc:spChg chg="add mod">
          <ac:chgData name="reza kabir" userId="af3c95a13102d509" providerId="LiveId" clId="{9E5EBB2F-E17F-4632-BBE9-D4CC79077E5C}" dt="2020-05-14T16:05:55.469" v="243" actId="1076"/>
          <ac:spMkLst>
            <pc:docMk/>
            <pc:sldMk cId="3068952904" sldId="1606"/>
            <ac:spMk id="80" creationId="{C67FC656-C82A-4C13-8CB0-289456985F45}"/>
          </ac:spMkLst>
        </pc:spChg>
        <pc:spChg chg="add mod">
          <ac:chgData name="reza kabir" userId="af3c95a13102d509" providerId="LiveId" clId="{9E5EBB2F-E17F-4632-BBE9-D4CC79077E5C}" dt="2020-05-14T16:06:00.217" v="244"/>
          <ac:spMkLst>
            <pc:docMk/>
            <pc:sldMk cId="3068952904" sldId="1606"/>
            <ac:spMk id="81" creationId="{CA9546AC-4C70-488D-9C30-1C8D11D31E9B}"/>
          </ac:spMkLst>
        </pc:spChg>
        <pc:grpChg chg="add mod">
          <ac:chgData name="reza kabir" userId="af3c95a13102d509" providerId="LiveId" clId="{9E5EBB2F-E17F-4632-BBE9-D4CC79077E5C}" dt="2020-05-14T16:05:19.060" v="227" actId="1076"/>
          <ac:grpSpMkLst>
            <pc:docMk/>
            <pc:sldMk cId="3068952904" sldId="1606"/>
            <ac:grpSpMk id="70" creationId="{EFDAD060-66E4-4A0F-B43A-76779AA4727E}"/>
          </ac:grpSpMkLst>
        </pc:grpChg>
      </pc:sldChg>
      <pc:sldChg chg="addSp modSp new del mod">
        <pc:chgData name="reza kabir" userId="af3c95a13102d509" providerId="LiveId" clId="{9E5EBB2F-E17F-4632-BBE9-D4CC79077E5C}" dt="2020-06-11T05:38:22.606" v="300" actId="47"/>
        <pc:sldMkLst>
          <pc:docMk/>
          <pc:sldMk cId="2663825112" sldId="1607"/>
        </pc:sldMkLst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" creationId="{825A70E9-396C-4577-89DB-3206B70A8BB6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3" creationId="{CC91CE20-3718-4A40-99E3-47D4C74FB54D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4" creationId="{4D5BF9C2-61FC-4F2A-93F7-9773AE6735F1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5" creationId="{E717663D-72E6-4F06-A1BB-2BE4FB1B8D52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6" creationId="{4D95F388-1FC3-427D-BE73-E9AD9EDF3EF5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7" creationId="{03F95701-482B-4DA7-9D28-5F2DF44D7B62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8" creationId="{7783F402-454E-4096-86B5-B1B013DCB7C1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9" creationId="{EC23A7B9-5421-4518-892E-3F5042038F80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0" creationId="{0C9DF09C-7421-47B4-A4DB-6F69EAD6C990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1" creationId="{F5163E83-3EAC-4912-A0E1-552A5431F491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2" creationId="{8970B51D-2843-4920-BFCF-2F55079AE01A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3" creationId="{F4E33ACD-E072-47CF-96B8-FAFEABC815AF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4" creationId="{607811E1-6D72-4BFC-8238-4E5940E950F9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5" creationId="{9B3AECCC-DE09-48D3-8A13-33E6C84165C7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6" creationId="{B6388681-4AD4-4168-8FDC-9D7D92FA4DF8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7" creationId="{52472B03-690A-4CE1-9FB8-5F60BDB930B2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8" creationId="{99014B6E-600A-40AD-B834-B48C48702046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19" creationId="{86CBC06E-EBE8-4E22-803B-B5CA0DCC1BEE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0" creationId="{BFCF8663-8195-46A2-9CD2-548A69CC7CF1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1" creationId="{92ABE950-2E82-4340-83F5-1563D64E9EBA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2" creationId="{275F133F-5E93-42ED-92BB-D8DB2806D368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3" creationId="{72CF1353-062E-4C00-9367-167F63159798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4" creationId="{2BA49858-BB8E-41DE-9C29-807EF5760BF0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5" creationId="{7DF1CE52-0ECB-4B4B-9EDF-4F3D398FDA27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6" creationId="{D6EC7057-EF5A-4FBD-8AEF-D80A832BFB05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7" creationId="{F3B0D16A-F850-4B3A-B051-5CF22B367632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8" creationId="{720BECA6-94FC-4008-8E04-7CE79CBE9304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29" creationId="{70AA430F-B277-40B8-80FA-7929D1CDFD8D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30" creationId="{5B11D37F-F0D6-4E9B-9C9A-B06CB8C5BE7E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31" creationId="{5787B48F-3158-4B3B-BF5C-F4EB3D99A1C7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32" creationId="{BB05D543-9349-4451-96BC-062D13019FEF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33" creationId="{9DEB7A62-C607-4E40-AF91-D04B04BEAA3A}"/>
          </ac:spMkLst>
        </pc:spChg>
        <pc:spChg chg="add mod">
          <ac:chgData name="reza kabir" userId="af3c95a13102d509" providerId="LiveId" clId="{9E5EBB2F-E17F-4632-BBE9-D4CC79077E5C}" dt="2020-05-14T16:06:21.775" v="247" actId="164"/>
          <ac:spMkLst>
            <pc:docMk/>
            <pc:sldMk cId="2663825112" sldId="1607"/>
            <ac:spMk id="34" creationId="{3B0D54D8-49BA-4AE0-A373-D06A09C6F0AA}"/>
          </ac:spMkLst>
        </pc:spChg>
        <pc:spChg chg="add mod">
          <ac:chgData name="reza kabir" userId="af3c95a13102d509" providerId="LiveId" clId="{9E5EBB2F-E17F-4632-BBE9-D4CC79077E5C}" dt="2020-05-14T16:06:52.551" v="257" actId="207"/>
          <ac:spMkLst>
            <pc:docMk/>
            <pc:sldMk cId="2663825112" sldId="1607"/>
            <ac:spMk id="36" creationId="{0F2F9533-A67C-46FC-9B94-C1D230F050AB}"/>
          </ac:spMkLst>
        </pc:spChg>
        <pc:spChg chg="add mod">
          <ac:chgData name="reza kabir" userId="af3c95a13102d509" providerId="LiveId" clId="{9E5EBB2F-E17F-4632-BBE9-D4CC79077E5C}" dt="2020-05-14T16:06:48.150" v="256" actId="14100"/>
          <ac:spMkLst>
            <pc:docMk/>
            <pc:sldMk cId="2663825112" sldId="1607"/>
            <ac:spMk id="37" creationId="{E4AC5281-3877-48A8-8625-C13BD5C8DA8A}"/>
          </ac:spMkLst>
        </pc:spChg>
        <pc:spChg chg="add mod">
          <ac:chgData name="reza kabir" userId="af3c95a13102d509" providerId="LiveId" clId="{9E5EBB2F-E17F-4632-BBE9-D4CC79077E5C}" dt="2020-05-14T16:07:02.438" v="260" actId="207"/>
          <ac:spMkLst>
            <pc:docMk/>
            <pc:sldMk cId="2663825112" sldId="1607"/>
            <ac:spMk id="38" creationId="{CDC5704C-B3EA-4FC0-86A0-2F938C420070}"/>
          </ac:spMkLst>
        </pc:spChg>
        <pc:spChg chg="add mod">
          <ac:chgData name="reza kabir" userId="af3c95a13102d509" providerId="LiveId" clId="{9E5EBB2F-E17F-4632-BBE9-D4CC79077E5C}" dt="2020-05-14T16:06:57.343" v="258" actId="571"/>
          <ac:spMkLst>
            <pc:docMk/>
            <pc:sldMk cId="2663825112" sldId="1607"/>
            <ac:spMk id="39" creationId="{421E4CD8-42E8-4B0D-8053-C21FE61DCC5F}"/>
          </ac:spMkLst>
        </pc:spChg>
        <pc:spChg chg="add mod">
          <ac:chgData name="reza kabir" userId="af3c95a13102d509" providerId="LiveId" clId="{9E5EBB2F-E17F-4632-BBE9-D4CC79077E5C}" dt="2020-05-14T16:07:11.350" v="262" actId="207"/>
          <ac:spMkLst>
            <pc:docMk/>
            <pc:sldMk cId="2663825112" sldId="1607"/>
            <ac:spMk id="40" creationId="{008F79B6-29E1-4B52-8E5E-5E722435236C}"/>
          </ac:spMkLst>
        </pc:spChg>
        <pc:spChg chg="add mod">
          <ac:chgData name="reza kabir" userId="af3c95a13102d509" providerId="LiveId" clId="{9E5EBB2F-E17F-4632-BBE9-D4CC79077E5C}" dt="2020-05-14T16:07:07.074" v="261" actId="571"/>
          <ac:spMkLst>
            <pc:docMk/>
            <pc:sldMk cId="2663825112" sldId="1607"/>
            <ac:spMk id="41" creationId="{62FD5F4C-798F-4B84-8C8F-9237B9B90664}"/>
          </ac:spMkLst>
        </pc:spChg>
        <pc:spChg chg="add mod">
          <ac:chgData name="reza kabir" userId="af3c95a13102d509" providerId="LiveId" clId="{9E5EBB2F-E17F-4632-BBE9-D4CC79077E5C}" dt="2020-05-14T16:10:39.332" v="274" actId="1076"/>
          <ac:spMkLst>
            <pc:docMk/>
            <pc:sldMk cId="2663825112" sldId="1607"/>
            <ac:spMk id="42" creationId="{85E01373-13D2-4CC3-B9EF-7679ED95B84E}"/>
          </ac:spMkLst>
        </pc:spChg>
        <pc:grpChg chg="add mod">
          <ac:chgData name="reza kabir" userId="af3c95a13102d509" providerId="LiveId" clId="{9E5EBB2F-E17F-4632-BBE9-D4CC79077E5C}" dt="2020-05-14T16:06:29.952" v="250" actId="1076"/>
          <ac:grpSpMkLst>
            <pc:docMk/>
            <pc:sldMk cId="2663825112" sldId="1607"/>
            <ac:grpSpMk id="35" creationId="{B1719AB5-8F0E-4F06-AC47-C08F44022BC4}"/>
          </ac:grpSpMkLst>
        </pc:grpChg>
      </pc:sldChg>
      <pc:sldChg chg="del">
        <pc:chgData name="reza kabir" userId="af3c95a13102d509" providerId="LiveId" clId="{9E5EBB2F-E17F-4632-BBE9-D4CC79077E5C}" dt="2020-05-23T10:58:34.112" v="278" actId="47"/>
        <pc:sldMkLst>
          <pc:docMk/>
          <pc:sldMk cId="576219631" sldId="1610"/>
        </pc:sldMkLst>
      </pc:sldChg>
      <pc:sldChg chg="add">
        <pc:chgData name="reza kabir" userId="af3c95a13102d509" providerId="LiveId" clId="{9E5EBB2F-E17F-4632-BBE9-D4CC79077E5C}" dt="2020-06-11T05:35:43.637" v="291"/>
        <pc:sldMkLst>
          <pc:docMk/>
          <pc:sldMk cId="2638271973" sldId="1612"/>
        </pc:sldMkLst>
      </pc:sldChg>
      <pc:sldChg chg="add del">
        <pc:chgData name="reza kabir" userId="af3c95a13102d509" providerId="LiveId" clId="{9E5EBB2F-E17F-4632-BBE9-D4CC79077E5C}" dt="2020-06-11T05:35:42.700" v="290"/>
        <pc:sldMkLst>
          <pc:docMk/>
          <pc:sldMk cId="4282169008" sldId="1612"/>
        </pc:sldMkLst>
      </pc:sldChg>
      <pc:sldChg chg="add">
        <pc:chgData name="reza kabir" userId="af3c95a13102d509" providerId="LiveId" clId="{9E5EBB2F-E17F-4632-BBE9-D4CC79077E5C}" dt="2020-06-11T05:35:43.637" v="291"/>
        <pc:sldMkLst>
          <pc:docMk/>
          <pc:sldMk cId="91203614" sldId="1613"/>
        </pc:sldMkLst>
      </pc:sldChg>
      <pc:sldChg chg="add del">
        <pc:chgData name="reza kabir" userId="af3c95a13102d509" providerId="LiveId" clId="{9E5EBB2F-E17F-4632-BBE9-D4CC79077E5C}" dt="2020-06-11T05:35:42.700" v="290"/>
        <pc:sldMkLst>
          <pc:docMk/>
          <pc:sldMk cId="1152174631" sldId="1613"/>
        </pc:sldMkLst>
      </pc:sldChg>
      <pc:sldChg chg="add">
        <pc:chgData name="reza kabir" userId="af3c95a13102d509" providerId="LiveId" clId="{9E5EBB2F-E17F-4632-BBE9-D4CC79077E5C}" dt="2020-06-11T05:35:43.637" v="291"/>
        <pc:sldMkLst>
          <pc:docMk/>
          <pc:sldMk cId="467006850" sldId="1614"/>
        </pc:sldMkLst>
      </pc:sldChg>
      <pc:sldChg chg="add del">
        <pc:chgData name="reza kabir" userId="af3c95a13102d509" providerId="LiveId" clId="{9E5EBB2F-E17F-4632-BBE9-D4CC79077E5C}" dt="2020-06-11T05:35:42.700" v="290"/>
        <pc:sldMkLst>
          <pc:docMk/>
          <pc:sldMk cId="3887663407" sldId="1614"/>
        </pc:sldMkLst>
      </pc:sldChg>
      <pc:sldChg chg="add del">
        <pc:chgData name="reza kabir" userId="af3c95a13102d509" providerId="LiveId" clId="{9E5EBB2F-E17F-4632-BBE9-D4CC79077E5C}" dt="2020-06-11T05:35:43.637" v="291"/>
        <pc:sldMkLst>
          <pc:docMk/>
          <pc:sldMk cId="1859502860" sldId="1615"/>
        </pc:sldMkLst>
      </pc:sldChg>
      <pc:sldChg chg="add del">
        <pc:chgData name="reza kabir" userId="af3c95a13102d509" providerId="LiveId" clId="{9E5EBB2F-E17F-4632-BBE9-D4CC79077E5C}" dt="2020-06-11T05:35:43.637" v="291"/>
        <pc:sldMkLst>
          <pc:docMk/>
          <pc:sldMk cId="3506086392" sldId="1616"/>
        </pc:sldMkLst>
      </pc:sldChg>
      <pc:sldChg chg="add del">
        <pc:chgData name="reza kabir" userId="af3c95a13102d509" providerId="LiveId" clId="{9E5EBB2F-E17F-4632-BBE9-D4CC79077E5C}" dt="2020-06-11T05:35:43.637" v="291"/>
        <pc:sldMkLst>
          <pc:docMk/>
          <pc:sldMk cId="644037606" sldId="1617"/>
        </pc:sldMkLst>
      </pc:sldChg>
      <pc:sldChg chg="add del">
        <pc:chgData name="reza kabir" userId="af3c95a13102d509" providerId="LiveId" clId="{9E5EBB2F-E17F-4632-BBE9-D4CC79077E5C}" dt="2020-06-11T05:35:42.700" v="290"/>
        <pc:sldMkLst>
          <pc:docMk/>
          <pc:sldMk cId="1835602057" sldId="1618"/>
        </pc:sldMkLst>
      </pc:sldChg>
      <pc:sldChg chg="add">
        <pc:chgData name="reza kabir" userId="af3c95a13102d509" providerId="LiveId" clId="{9E5EBB2F-E17F-4632-BBE9-D4CC79077E5C}" dt="2020-06-11T05:35:43.637" v="291"/>
        <pc:sldMkLst>
          <pc:docMk/>
          <pc:sldMk cId="3283552117" sldId="1618"/>
        </pc:sldMkLst>
      </pc:sldChg>
      <pc:sldChg chg="add del">
        <pc:chgData name="reza kabir" userId="af3c95a13102d509" providerId="LiveId" clId="{9E5EBB2F-E17F-4632-BBE9-D4CC79077E5C}" dt="2020-06-11T05:35:43.637" v="291"/>
        <pc:sldMkLst>
          <pc:docMk/>
          <pc:sldMk cId="126556970" sldId="4305"/>
        </pc:sldMkLst>
      </pc:sldChg>
      <pc:sldChg chg="add">
        <pc:chgData name="reza kabir" userId="af3c95a13102d509" providerId="LiveId" clId="{9E5EBB2F-E17F-4632-BBE9-D4CC79077E5C}" dt="2020-06-11T05:35:43.637" v="291"/>
        <pc:sldMkLst>
          <pc:docMk/>
          <pc:sldMk cId="49510863" sldId="4306"/>
        </pc:sldMkLst>
      </pc:sldChg>
      <pc:sldChg chg="add del">
        <pc:chgData name="reza kabir" userId="af3c95a13102d509" providerId="LiveId" clId="{9E5EBB2F-E17F-4632-BBE9-D4CC79077E5C}" dt="2020-06-11T05:35:42.700" v="290"/>
        <pc:sldMkLst>
          <pc:docMk/>
          <pc:sldMk cId="1691260856" sldId="4306"/>
        </pc:sldMkLst>
      </pc:sldChg>
      <pc:sldChg chg="add del">
        <pc:chgData name="reza kabir" userId="af3c95a13102d509" providerId="LiveId" clId="{9E5EBB2F-E17F-4632-BBE9-D4CC79077E5C}" dt="2020-06-11T05:35:43.637" v="291"/>
        <pc:sldMkLst>
          <pc:docMk/>
          <pc:sldMk cId="1418615121" sldId="4307"/>
        </pc:sldMkLst>
      </pc:sldChg>
      <pc:sldChg chg="modSp add">
        <pc:chgData name="reza kabir" userId="af3c95a13102d509" providerId="LiveId" clId="{9E5EBB2F-E17F-4632-BBE9-D4CC79077E5C}" dt="2020-06-11T05:44:57.860" v="350"/>
        <pc:sldMkLst>
          <pc:docMk/>
          <pc:sldMk cId="127674803" sldId="4308"/>
        </pc:sldMkLst>
        <pc:spChg chg="mod">
          <ac:chgData name="reza kabir" userId="af3c95a13102d509" providerId="LiveId" clId="{9E5EBB2F-E17F-4632-BBE9-D4CC79077E5C}" dt="2020-06-11T05:44:57.860" v="350"/>
          <ac:spMkLst>
            <pc:docMk/>
            <pc:sldMk cId="127674803" sldId="4308"/>
            <ac:spMk id="30" creationId="{02E94953-0443-438B-B196-62F10F4DF39F}"/>
          </ac:spMkLst>
        </pc:spChg>
      </pc:sldChg>
      <pc:sldChg chg="add del">
        <pc:chgData name="reza kabir" userId="af3c95a13102d509" providerId="LiveId" clId="{9E5EBB2F-E17F-4632-BBE9-D4CC79077E5C}" dt="2020-06-11T05:35:42.700" v="290"/>
        <pc:sldMkLst>
          <pc:docMk/>
          <pc:sldMk cId="3109820406" sldId="4308"/>
        </pc:sldMkLst>
      </pc:sldChg>
      <pc:sldChg chg="modSp add">
        <pc:chgData name="reza kabir" userId="af3c95a13102d509" providerId="LiveId" clId="{9E5EBB2F-E17F-4632-BBE9-D4CC79077E5C}" dt="2020-06-11T05:44:57.860" v="350"/>
        <pc:sldMkLst>
          <pc:docMk/>
          <pc:sldMk cId="867211053" sldId="4309"/>
        </pc:sldMkLst>
        <pc:spChg chg="mod">
          <ac:chgData name="reza kabir" userId="af3c95a13102d509" providerId="LiveId" clId="{9E5EBB2F-E17F-4632-BBE9-D4CC79077E5C}" dt="2020-06-11T05:44:57.860" v="350"/>
          <ac:spMkLst>
            <pc:docMk/>
            <pc:sldMk cId="867211053" sldId="4309"/>
            <ac:spMk id="30" creationId="{02E94953-0443-438B-B196-62F10F4DF39F}"/>
          </ac:spMkLst>
        </pc:spChg>
      </pc:sldChg>
      <pc:sldChg chg="add del">
        <pc:chgData name="reza kabir" userId="af3c95a13102d509" providerId="LiveId" clId="{9E5EBB2F-E17F-4632-BBE9-D4CC79077E5C}" dt="2020-06-11T05:35:42.700" v="290"/>
        <pc:sldMkLst>
          <pc:docMk/>
          <pc:sldMk cId="879186055" sldId="4309"/>
        </pc:sldMkLst>
      </pc:sldChg>
      <pc:sldMasterChg chg="delSldLayout modSldLayout sldLayoutOrd">
        <pc:chgData name="reza kabir" userId="af3c95a13102d509" providerId="LiveId" clId="{9E5EBB2F-E17F-4632-BBE9-D4CC79077E5C}" dt="2020-06-11T05:44:49.172" v="349" actId="20578"/>
        <pc:sldMasterMkLst>
          <pc:docMk/>
          <pc:sldMasterMk cId="612793706" sldId="2147483660"/>
        </pc:sldMasterMkLst>
        <pc:sldLayoutChg chg="del">
          <pc:chgData name="reza kabir" userId="af3c95a13102d509" providerId="LiveId" clId="{9E5EBB2F-E17F-4632-BBE9-D4CC79077E5C}" dt="2020-06-11T05:43:07.904" v="305" actId="2696"/>
          <pc:sldLayoutMkLst>
            <pc:docMk/>
            <pc:sldMasterMk cId="612793706" sldId="2147483660"/>
            <pc:sldLayoutMk cId="1421940771" sldId="2147483661"/>
          </pc:sldLayoutMkLst>
        </pc:sldLayoutChg>
        <pc:sldLayoutChg chg="del">
          <pc:chgData name="reza kabir" userId="af3c95a13102d509" providerId="LiveId" clId="{9E5EBB2F-E17F-4632-BBE9-D4CC79077E5C}" dt="2020-06-11T05:43:11.434" v="306" actId="2696"/>
          <pc:sldLayoutMkLst>
            <pc:docMk/>
            <pc:sldMasterMk cId="612793706" sldId="2147483660"/>
            <pc:sldLayoutMk cId="2918689343" sldId="2147483674"/>
          </pc:sldLayoutMkLst>
        </pc:sldLayoutChg>
        <pc:sldLayoutChg chg="del">
          <pc:chgData name="reza kabir" userId="af3c95a13102d509" providerId="LiveId" clId="{9E5EBB2F-E17F-4632-BBE9-D4CC79077E5C}" dt="2020-06-11T05:43:12.995" v="307" actId="2696"/>
          <pc:sldLayoutMkLst>
            <pc:docMk/>
            <pc:sldMasterMk cId="612793706" sldId="2147483660"/>
            <pc:sldLayoutMk cId="2370174630" sldId="2147483690"/>
          </pc:sldLayoutMkLst>
        </pc:sldLayoutChg>
        <pc:sldLayoutChg chg="del">
          <pc:chgData name="reza kabir" userId="af3c95a13102d509" providerId="LiveId" clId="{9E5EBB2F-E17F-4632-BBE9-D4CC79077E5C}" dt="2020-06-11T05:43:14.403" v="308" actId="2696"/>
          <pc:sldLayoutMkLst>
            <pc:docMk/>
            <pc:sldMasterMk cId="612793706" sldId="2147483660"/>
            <pc:sldLayoutMk cId="1529062144" sldId="2147483692"/>
          </pc:sldLayoutMkLst>
        </pc:sldLayoutChg>
        <pc:sldLayoutChg chg="del">
          <pc:chgData name="reza kabir" userId="af3c95a13102d509" providerId="LiveId" clId="{9E5EBB2F-E17F-4632-BBE9-D4CC79077E5C}" dt="2020-06-11T05:43:16.467" v="309" actId="2696"/>
          <pc:sldLayoutMkLst>
            <pc:docMk/>
            <pc:sldMasterMk cId="612793706" sldId="2147483660"/>
            <pc:sldLayoutMk cId="174531439" sldId="2147483695"/>
          </pc:sldLayoutMkLst>
        </pc:sldLayoutChg>
        <pc:sldLayoutChg chg="del">
          <pc:chgData name="reza kabir" userId="af3c95a13102d509" providerId="LiveId" clId="{9E5EBB2F-E17F-4632-BBE9-D4CC79077E5C}" dt="2020-06-11T05:43:18.232" v="310" actId="2696"/>
          <pc:sldLayoutMkLst>
            <pc:docMk/>
            <pc:sldMasterMk cId="612793706" sldId="2147483660"/>
            <pc:sldLayoutMk cId="2882228945" sldId="2147483696"/>
          </pc:sldLayoutMkLst>
        </pc:sldLayoutChg>
        <pc:sldLayoutChg chg="del">
          <pc:chgData name="reza kabir" userId="af3c95a13102d509" providerId="LiveId" clId="{9E5EBB2F-E17F-4632-BBE9-D4CC79077E5C}" dt="2020-06-11T05:43:19.846" v="311" actId="2696"/>
          <pc:sldLayoutMkLst>
            <pc:docMk/>
            <pc:sldMasterMk cId="612793706" sldId="2147483660"/>
            <pc:sldLayoutMk cId="3155044429" sldId="2147483697"/>
          </pc:sldLayoutMkLst>
        </pc:sldLayoutChg>
        <pc:sldLayoutChg chg="del">
          <pc:chgData name="reza kabir" userId="af3c95a13102d509" providerId="LiveId" clId="{9E5EBB2F-E17F-4632-BBE9-D4CC79077E5C}" dt="2020-06-11T05:44:09.662" v="327" actId="2696"/>
          <pc:sldLayoutMkLst>
            <pc:docMk/>
            <pc:sldMasterMk cId="612793706" sldId="2147483660"/>
            <pc:sldLayoutMk cId="1875798693" sldId="2147483725"/>
          </pc:sldLayoutMkLst>
        </pc:sldLayoutChg>
        <pc:sldLayoutChg chg="del">
          <pc:chgData name="reza kabir" userId="af3c95a13102d509" providerId="LiveId" clId="{9E5EBB2F-E17F-4632-BBE9-D4CC79077E5C}" dt="2020-06-11T05:44:10.371" v="328" actId="2696"/>
          <pc:sldLayoutMkLst>
            <pc:docMk/>
            <pc:sldMasterMk cId="612793706" sldId="2147483660"/>
            <pc:sldLayoutMk cId="2715871080" sldId="2147483726"/>
          </pc:sldLayoutMkLst>
        </pc:sldLayoutChg>
        <pc:sldLayoutChg chg="del">
          <pc:chgData name="reza kabir" userId="af3c95a13102d509" providerId="LiveId" clId="{9E5EBB2F-E17F-4632-BBE9-D4CC79077E5C}" dt="2020-06-11T05:44:10.371" v="329" actId="2696"/>
          <pc:sldLayoutMkLst>
            <pc:docMk/>
            <pc:sldMasterMk cId="612793706" sldId="2147483660"/>
            <pc:sldLayoutMk cId="1243669426" sldId="2147483727"/>
          </pc:sldLayoutMkLst>
        </pc:sldLayoutChg>
        <pc:sldLayoutChg chg="del">
          <pc:chgData name="reza kabir" userId="af3c95a13102d509" providerId="LiveId" clId="{9E5EBB2F-E17F-4632-BBE9-D4CC79077E5C}" dt="2020-06-11T05:44:10.609" v="330" actId="2696"/>
          <pc:sldLayoutMkLst>
            <pc:docMk/>
            <pc:sldMasterMk cId="612793706" sldId="2147483660"/>
            <pc:sldLayoutMk cId="275616077" sldId="2147483728"/>
          </pc:sldLayoutMkLst>
        </pc:sldLayoutChg>
        <pc:sldLayoutChg chg="mod ord">
          <pc:chgData name="reza kabir" userId="af3c95a13102d509" providerId="LiveId" clId="{9E5EBB2F-E17F-4632-BBE9-D4CC79077E5C}" dt="2020-06-11T05:44:46.943" v="348" actId="20578"/>
          <pc:sldLayoutMkLst>
            <pc:docMk/>
            <pc:sldMasterMk cId="1839834024" sldId="2147483746"/>
            <pc:sldLayoutMk cId="3798001061" sldId="2147483751"/>
          </pc:sldLayoutMkLst>
        </pc:sldLayoutChg>
      </pc:sldMasterChg>
      <pc:sldMasterChg chg="delSldLayout">
        <pc:chgData name="reza kabir" userId="af3c95a13102d509" providerId="LiveId" clId="{9E5EBB2F-E17F-4632-BBE9-D4CC79077E5C}" dt="2020-06-11T05:43:35.961" v="318" actId="2696"/>
        <pc:sldMasterMkLst>
          <pc:docMk/>
          <pc:sldMasterMk cId="1529130286" sldId="2147483699"/>
        </pc:sldMasterMkLst>
        <pc:sldLayoutChg chg="del">
          <pc:chgData name="reza kabir" userId="af3c95a13102d509" providerId="LiveId" clId="{9E5EBB2F-E17F-4632-BBE9-D4CC79077E5C}" dt="2020-06-11T05:43:24.258" v="312" actId="2696"/>
          <pc:sldLayoutMkLst>
            <pc:docMk/>
            <pc:sldMasterMk cId="1529130286" sldId="2147483699"/>
            <pc:sldLayoutMk cId="2605951356" sldId="2147483700"/>
          </pc:sldLayoutMkLst>
        </pc:sldLayoutChg>
        <pc:sldLayoutChg chg="del">
          <pc:chgData name="reza kabir" userId="af3c95a13102d509" providerId="LiveId" clId="{9E5EBB2F-E17F-4632-BBE9-D4CC79077E5C}" dt="2020-06-11T05:43:25.376" v="313" actId="2696"/>
          <pc:sldLayoutMkLst>
            <pc:docMk/>
            <pc:sldMasterMk cId="1529130286" sldId="2147483699"/>
            <pc:sldLayoutMk cId="3798605006" sldId="2147483701"/>
          </pc:sldLayoutMkLst>
        </pc:sldLayoutChg>
        <pc:sldLayoutChg chg="del">
          <pc:chgData name="reza kabir" userId="af3c95a13102d509" providerId="LiveId" clId="{9E5EBB2F-E17F-4632-BBE9-D4CC79077E5C}" dt="2020-06-11T05:43:31.867" v="314" actId="2696"/>
          <pc:sldLayoutMkLst>
            <pc:docMk/>
            <pc:sldMasterMk cId="1529130286" sldId="2147483699"/>
            <pc:sldLayoutMk cId="778452928" sldId="2147483704"/>
          </pc:sldLayoutMkLst>
        </pc:sldLayoutChg>
        <pc:sldLayoutChg chg="del">
          <pc:chgData name="reza kabir" userId="af3c95a13102d509" providerId="LiveId" clId="{9E5EBB2F-E17F-4632-BBE9-D4CC79077E5C}" dt="2020-06-11T05:43:32.994" v="315" actId="2696"/>
          <pc:sldLayoutMkLst>
            <pc:docMk/>
            <pc:sldMasterMk cId="1529130286" sldId="2147483699"/>
            <pc:sldLayoutMk cId="1231227607" sldId="2147483705"/>
          </pc:sldLayoutMkLst>
        </pc:sldLayoutChg>
        <pc:sldLayoutChg chg="del">
          <pc:chgData name="reza kabir" userId="af3c95a13102d509" providerId="LiveId" clId="{9E5EBB2F-E17F-4632-BBE9-D4CC79077E5C}" dt="2020-06-11T05:43:33.849" v="316" actId="2696"/>
          <pc:sldLayoutMkLst>
            <pc:docMk/>
            <pc:sldMasterMk cId="1529130286" sldId="2147483699"/>
            <pc:sldLayoutMk cId="2043994417" sldId="2147483706"/>
          </pc:sldLayoutMkLst>
        </pc:sldLayoutChg>
        <pc:sldLayoutChg chg="del">
          <pc:chgData name="reza kabir" userId="af3c95a13102d509" providerId="LiveId" clId="{9E5EBB2F-E17F-4632-BBE9-D4CC79077E5C}" dt="2020-06-11T05:43:34.420" v="317" actId="2696"/>
          <pc:sldLayoutMkLst>
            <pc:docMk/>
            <pc:sldMasterMk cId="1529130286" sldId="2147483699"/>
            <pc:sldLayoutMk cId="3611385740" sldId="2147483708"/>
          </pc:sldLayoutMkLst>
        </pc:sldLayoutChg>
        <pc:sldLayoutChg chg="del">
          <pc:chgData name="reza kabir" userId="af3c95a13102d509" providerId="LiveId" clId="{9E5EBB2F-E17F-4632-BBE9-D4CC79077E5C}" dt="2020-06-11T05:43:35.961" v="318" actId="2696"/>
          <pc:sldLayoutMkLst>
            <pc:docMk/>
            <pc:sldMasterMk cId="1529130286" sldId="2147483699"/>
            <pc:sldLayoutMk cId="1872726844" sldId="2147483709"/>
          </pc:sldLayoutMkLst>
        </pc:sldLayoutChg>
      </pc:sldMasterChg>
      <pc:sldMasterChg chg="delSldLayout">
        <pc:chgData name="reza kabir" userId="af3c95a13102d509" providerId="LiveId" clId="{9E5EBB2F-E17F-4632-BBE9-D4CC79077E5C}" dt="2020-06-11T05:43:49.198" v="325" actId="2696"/>
        <pc:sldMasterMkLst>
          <pc:docMk/>
          <pc:sldMasterMk cId="666033648" sldId="2147483710"/>
        </pc:sldMasterMkLst>
        <pc:sldLayoutChg chg="del">
          <pc:chgData name="reza kabir" userId="af3c95a13102d509" providerId="LiveId" clId="{9E5EBB2F-E17F-4632-BBE9-D4CC79077E5C}" dt="2020-06-11T05:43:45.273" v="319" actId="2696"/>
          <pc:sldLayoutMkLst>
            <pc:docMk/>
            <pc:sldMasterMk cId="666033648" sldId="2147483710"/>
            <pc:sldLayoutMk cId="3023042139" sldId="2147483711"/>
          </pc:sldLayoutMkLst>
        </pc:sldLayoutChg>
        <pc:sldLayoutChg chg="del">
          <pc:chgData name="reza kabir" userId="af3c95a13102d509" providerId="LiveId" clId="{9E5EBB2F-E17F-4632-BBE9-D4CC79077E5C}" dt="2020-06-11T05:43:46.093" v="320" actId="2696"/>
          <pc:sldLayoutMkLst>
            <pc:docMk/>
            <pc:sldMasterMk cId="666033648" sldId="2147483710"/>
            <pc:sldLayoutMk cId="4277901427" sldId="2147483712"/>
          </pc:sldLayoutMkLst>
        </pc:sldLayoutChg>
        <pc:sldLayoutChg chg="del">
          <pc:chgData name="reza kabir" userId="af3c95a13102d509" providerId="LiveId" clId="{9E5EBB2F-E17F-4632-BBE9-D4CC79077E5C}" dt="2020-06-11T05:43:46.578" v="321" actId="2696"/>
          <pc:sldLayoutMkLst>
            <pc:docMk/>
            <pc:sldMasterMk cId="666033648" sldId="2147483710"/>
            <pc:sldLayoutMk cId="2419221304" sldId="2147483713"/>
          </pc:sldLayoutMkLst>
        </pc:sldLayoutChg>
        <pc:sldLayoutChg chg="del">
          <pc:chgData name="reza kabir" userId="af3c95a13102d509" providerId="LiveId" clId="{9E5EBB2F-E17F-4632-BBE9-D4CC79077E5C}" dt="2020-06-11T05:43:46.892" v="322" actId="2696"/>
          <pc:sldLayoutMkLst>
            <pc:docMk/>
            <pc:sldMasterMk cId="666033648" sldId="2147483710"/>
            <pc:sldLayoutMk cId="134372325" sldId="2147483714"/>
          </pc:sldLayoutMkLst>
        </pc:sldLayoutChg>
        <pc:sldLayoutChg chg="del">
          <pc:chgData name="reza kabir" userId="af3c95a13102d509" providerId="LiveId" clId="{9E5EBB2F-E17F-4632-BBE9-D4CC79077E5C}" dt="2020-06-11T05:43:47.909" v="323" actId="2696"/>
          <pc:sldLayoutMkLst>
            <pc:docMk/>
            <pc:sldMasterMk cId="666033648" sldId="2147483710"/>
            <pc:sldLayoutMk cId="3233449591" sldId="2147483715"/>
          </pc:sldLayoutMkLst>
        </pc:sldLayoutChg>
        <pc:sldLayoutChg chg="del">
          <pc:chgData name="reza kabir" userId="af3c95a13102d509" providerId="LiveId" clId="{9E5EBB2F-E17F-4632-BBE9-D4CC79077E5C}" dt="2020-06-11T05:43:47.922" v="324" actId="2696"/>
          <pc:sldLayoutMkLst>
            <pc:docMk/>
            <pc:sldMasterMk cId="666033648" sldId="2147483710"/>
            <pc:sldLayoutMk cId="2732960323" sldId="2147483716"/>
          </pc:sldLayoutMkLst>
        </pc:sldLayoutChg>
        <pc:sldLayoutChg chg="del">
          <pc:chgData name="reza kabir" userId="af3c95a13102d509" providerId="LiveId" clId="{9E5EBB2F-E17F-4632-BBE9-D4CC79077E5C}" dt="2020-06-11T05:43:49.198" v="325" actId="2696"/>
          <pc:sldLayoutMkLst>
            <pc:docMk/>
            <pc:sldMasterMk cId="666033648" sldId="2147483710"/>
            <pc:sldLayoutMk cId="2620753355" sldId="2147483717"/>
          </pc:sldLayoutMkLst>
        </pc:sldLayoutChg>
      </pc:sldMasterChg>
      <pc:sldMasterChg chg="del delSldLayout">
        <pc:chgData name="reza kabir" userId="af3c95a13102d509" providerId="LiveId" clId="{9E5EBB2F-E17F-4632-BBE9-D4CC79077E5C}" dt="2020-06-11T05:37:33.045" v="298" actId="47"/>
        <pc:sldMasterMkLst>
          <pc:docMk/>
          <pc:sldMasterMk cId="2836806065" sldId="2147483730"/>
        </pc:sldMasterMkLst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693610372" sldId="2147483731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375714421" sldId="2147483732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885406846" sldId="2147483733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3744358963" sldId="2147483734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2800338172" sldId="2147483735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637257198" sldId="2147483736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1031688042" sldId="2147483737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782091410" sldId="2147483738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212751517" sldId="2147483739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2672210849" sldId="2147483740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305746591" sldId="2147483741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4045122703" sldId="2147483742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1910002089" sldId="2147483743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1899371762" sldId="2147483744"/>
          </pc:sldLayoutMkLst>
        </pc:sldLayoutChg>
        <pc:sldLayoutChg chg="del">
          <pc:chgData name="reza kabir" userId="af3c95a13102d509" providerId="LiveId" clId="{9E5EBB2F-E17F-4632-BBE9-D4CC79077E5C}" dt="2020-06-11T05:37:33.045" v="298" actId="47"/>
          <pc:sldLayoutMkLst>
            <pc:docMk/>
            <pc:sldMasterMk cId="2836806065" sldId="2147483730"/>
            <pc:sldLayoutMk cId="3095542814" sldId="2147483745"/>
          </pc:sldLayoutMkLst>
        </pc:sldLayoutChg>
      </pc:sldMasterChg>
      <pc:sldMasterChg chg="delSldLayout modSldLayout sldLayoutOrd">
        <pc:chgData name="reza kabir" userId="af3c95a13102d509" providerId="LiveId" clId="{9E5EBB2F-E17F-4632-BBE9-D4CC79077E5C}" dt="2020-06-11T05:44:49.172" v="349" actId="20578"/>
        <pc:sldMasterMkLst>
          <pc:docMk/>
          <pc:sldMasterMk cId="1839834024" sldId="2147483746"/>
        </pc:sldMasterMkLst>
        <pc:sldLayoutChg chg="del">
          <pc:chgData name="reza kabir" userId="af3c95a13102d509" providerId="LiveId" clId="{9E5EBB2F-E17F-4632-BBE9-D4CC79077E5C}" dt="2020-06-11T05:44:28.500" v="331" actId="2696"/>
          <pc:sldLayoutMkLst>
            <pc:docMk/>
            <pc:sldMasterMk cId="1839834024" sldId="2147483746"/>
            <pc:sldLayoutMk cId="2581279062" sldId="2147483747"/>
          </pc:sldLayoutMkLst>
        </pc:sldLayoutChg>
        <pc:sldLayoutChg chg="del">
          <pc:chgData name="reza kabir" userId="af3c95a13102d509" providerId="LiveId" clId="{9E5EBB2F-E17F-4632-BBE9-D4CC79077E5C}" dt="2020-06-11T05:44:30.091" v="332" actId="2696"/>
          <pc:sldLayoutMkLst>
            <pc:docMk/>
            <pc:sldMasterMk cId="1839834024" sldId="2147483746"/>
            <pc:sldLayoutMk cId="1131008525" sldId="2147483748"/>
          </pc:sldLayoutMkLst>
        </pc:sldLayoutChg>
        <pc:sldLayoutChg chg="del">
          <pc:chgData name="reza kabir" userId="af3c95a13102d509" providerId="LiveId" clId="{9E5EBB2F-E17F-4632-BBE9-D4CC79077E5C}" dt="2020-06-11T05:44:31.351" v="333" actId="2696"/>
          <pc:sldLayoutMkLst>
            <pc:docMk/>
            <pc:sldMasterMk cId="1839834024" sldId="2147483746"/>
            <pc:sldLayoutMk cId="3178031297" sldId="2147483749"/>
          </pc:sldLayoutMkLst>
        </pc:sldLayoutChg>
        <pc:sldLayoutChg chg="del">
          <pc:chgData name="reza kabir" userId="af3c95a13102d509" providerId="LiveId" clId="{9E5EBB2F-E17F-4632-BBE9-D4CC79077E5C}" dt="2020-06-11T05:44:31.800" v="334" actId="2696"/>
          <pc:sldLayoutMkLst>
            <pc:docMk/>
            <pc:sldMasterMk cId="1839834024" sldId="2147483746"/>
            <pc:sldLayoutMk cId="2554670493" sldId="2147483750"/>
          </pc:sldLayoutMkLst>
        </pc:sldLayoutChg>
        <pc:sldLayoutChg chg="mod ord">
          <pc:chgData name="reza kabir" userId="af3c95a13102d509" providerId="LiveId" clId="{9E5EBB2F-E17F-4632-BBE9-D4CC79077E5C}" dt="2020-06-11T05:44:49.172" v="349" actId="20578"/>
          <pc:sldLayoutMkLst>
            <pc:docMk/>
            <pc:sldMasterMk cId="1839834024" sldId="2147483746"/>
            <pc:sldLayoutMk cId="3798001061" sldId="2147483751"/>
          </pc:sldLayoutMkLst>
        </pc:sldLayoutChg>
        <pc:sldLayoutChg chg="del">
          <pc:chgData name="reza kabir" userId="af3c95a13102d509" providerId="LiveId" clId="{9E5EBB2F-E17F-4632-BBE9-D4CC79077E5C}" dt="2020-06-11T05:44:33.376" v="335" actId="2696"/>
          <pc:sldLayoutMkLst>
            <pc:docMk/>
            <pc:sldMasterMk cId="1839834024" sldId="2147483746"/>
            <pc:sldLayoutMk cId="2742427917" sldId="2147483752"/>
          </pc:sldLayoutMkLst>
        </pc:sldLayoutChg>
        <pc:sldLayoutChg chg="del">
          <pc:chgData name="reza kabir" userId="af3c95a13102d509" providerId="LiveId" clId="{9E5EBB2F-E17F-4632-BBE9-D4CC79077E5C}" dt="2020-06-11T05:44:34.730" v="336" actId="2696"/>
          <pc:sldLayoutMkLst>
            <pc:docMk/>
            <pc:sldMasterMk cId="1839834024" sldId="2147483746"/>
            <pc:sldLayoutMk cId="3368294876" sldId="2147483753"/>
          </pc:sldLayoutMkLst>
        </pc:sldLayoutChg>
        <pc:sldLayoutChg chg="del">
          <pc:chgData name="reza kabir" userId="af3c95a13102d509" providerId="LiveId" clId="{9E5EBB2F-E17F-4632-BBE9-D4CC79077E5C}" dt="2020-06-11T05:44:35.995" v="337" actId="2696"/>
          <pc:sldLayoutMkLst>
            <pc:docMk/>
            <pc:sldMasterMk cId="1839834024" sldId="2147483746"/>
            <pc:sldLayoutMk cId="289565871" sldId="2147483754"/>
          </pc:sldLayoutMkLst>
        </pc:sldLayoutChg>
        <pc:sldLayoutChg chg="del">
          <pc:chgData name="reza kabir" userId="af3c95a13102d509" providerId="LiveId" clId="{9E5EBB2F-E17F-4632-BBE9-D4CC79077E5C}" dt="2020-06-11T05:44:37.346" v="338" actId="2696"/>
          <pc:sldLayoutMkLst>
            <pc:docMk/>
            <pc:sldMasterMk cId="1839834024" sldId="2147483746"/>
            <pc:sldLayoutMk cId="4030428363" sldId="2147483755"/>
          </pc:sldLayoutMkLst>
        </pc:sldLayoutChg>
        <pc:sldLayoutChg chg="del">
          <pc:chgData name="reza kabir" userId="af3c95a13102d509" providerId="LiveId" clId="{9E5EBB2F-E17F-4632-BBE9-D4CC79077E5C}" dt="2020-06-11T05:44:38.417" v="339" actId="2696"/>
          <pc:sldLayoutMkLst>
            <pc:docMk/>
            <pc:sldMasterMk cId="1839834024" sldId="2147483746"/>
            <pc:sldLayoutMk cId="209036954" sldId="2147483756"/>
          </pc:sldLayoutMkLst>
        </pc:sldLayoutChg>
        <pc:sldLayoutChg chg="del">
          <pc:chgData name="reza kabir" userId="af3c95a13102d509" providerId="LiveId" clId="{9E5EBB2F-E17F-4632-BBE9-D4CC79077E5C}" dt="2020-06-11T05:44:39.549" v="340" actId="2696"/>
          <pc:sldLayoutMkLst>
            <pc:docMk/>
            <pc:sldMasterMk cId="1839834024" sldId="2147483746"/>
            <pc:sldLayoutMk cId="3851076830" sldId="2147483757"/>
          </pc:sldLayoutMkLst>
        </pc:sldLayoutChg>
        <pc:sldLayoutChg chg="del">
          <pc:chgData name="reza kabir" userId="af3c95a13102d509" providerId="LiveId" clId="{9E5EBB2F-E17F-4632-BBE9-D4CC79077E5C}" dt="2020-06-11T05:44:40.275" v="341" actId="2696"/>
          <pc:sldLayoutMkLst>
            <pc:docMk/>
            <pc:sldMasterMk cId="1839834024" sldId="2147483746"/>
            <pc:sldLayoutMk cId="2995921400" sldId="2147483758"/>
          </pc:sldLayoutMkLst>
        </pc:sldLayoutChg>
        <pc:sldLayoutChg chg="del">
          <pc:chgData name="reza kabir" userId="af3c95a13102d509" providerId="LiveId" clId="{9E5EBB2F-E17F-4632-BBE9-D4CC79077E5C}" dt="2020-06-11T05:44:40.660" v="342" actId="2696"/>
          <pc:sldLayoutMkLst>
            <pc:docMk/>
            <pc:sldMasterMk cId="1839834024" sldId="2147483746"/>
            <pc:sldLayoutMk cId="2340244207" sldId="2147483759"/>
          </pc:sldLayoutMkLst>
        </pc:sldLayoutChg>
        <pc:sldLayoutChg chg="del">
          <pc:chgData name="reza kabir" userId="af3c95a13102d509" providerId="LiveId" clId="{9E5EBB2F-E17F-4632-BBE9-D4CC79077E5C}" dt="2020-06-11T05:44:41.023" v="343" actId="2696"/>
          <pc:sldLayoutMkLst>
            <pc:docMk/>
            <pc:sldMasterMk cId="1839834024" sldId="2147483746"/>
            <pc:sldLayoutMk cId="3678101208" sldId="2147483760"/>
          </pc:sldLayoutMkLst>
        </pc:sldLayoutChg>
        <pc:sldLayoutChg chg="del">
          <pc:chgData name="reza kabir" userId="af3c95a13102d509" providerId="LiveId" clId="{9E5EBB2F-E17F-4632-BBE9-D4CC79077E5C}" dt="2020-06-11T05:44:41.262" v="344" actId="2696"/>
          <pc:sldLayoutMkLst>
            <pc:docMk/>
            <pc:sldMasterMk cId="1839834024" sldId="2147483746"/>
            <pc:sldLayoutMk cId="2682593865" sldId="2147483761"/>
          </pc:sldLayoutMkLst>
        </pc:sldLayoutChg>
        <pc:sldLayoutChg chg="del">
          <pc:chgData name="reza kabir" userId="af3c95a13102d509" providerId="LiveId" clId="{9E5EBB2F-E17F-4632-BBE9-D4CC79077E5C}" dt="2020-06-11T05:44:41.610" v="345" actId="2696"/>
          <pc:sldLayoutMkLst>
            <pc:docMk/>
            <pc:sldMasterMk cId="1839834024" sldId="2147483746"/>
            <pc:sldLayoutMk cId="986517919" sldId="2147483762"/>
          </pc:sldLayoutMkLst>
        </pc:sldLayoutChg>
        <pc:sldLayoutChg chg="del">
          <pc:chgData name="reza kabir" userId="af3c95a13102d509" providerId="LiveId" clId="{9E5EBB2F-E17F-4632-BBE9-D4CC79077E5C}" dt="2020-06-11T05:44:41.970" v="346" actId="2696"/>
          <pc:sldLayoutMkLst>
            <pc:docMk/>
            <pc:sldMasterMk cId="1839834024" sldId="2147483746"/>
            <pc:sldLayoutMk cId="3888783701" sldId="2147483763"/>
          </pc:sldLayoutMkLst>
        </pc:sldLayoutChg>
        <pc:sldLayoutChg chg="del">
          <pc:chgData name="reza kabir" userId="af3c95a13102d509" providerId="LiveId" clId="{9E5EBB2F-E17F-4632-BBE9-D4CC79077E5C}" dt="2020-06-11T05:44:42.343" v="347" actId="2696"/>
          <pc:sldLayoutMkLst>
            <pc:docMk/>
            <pc:sldMasterMk cId="1839834024" sldId="2147483746"/>
            <pc:sldLayoutMk cId="924891101" sldId="2147483764"/>
          </pc:sldLayoutMkLst>
        </pc:sldLayoutChg>
      </pc:sldMasterChg>
    </pc:docChg>
  </pc:docChgLst>
</pc:chgInfo>
</file>

<file path=ppt/media/image1.png>
</file>

<file path=ppt/media/image10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004334-649E-4DA9-A984-75EFE66A6F24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B633CD-E388-434E-A623-4298E9A65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560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35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>
              <a:latin typeface="Lato Regular"/>
            </a:endParaRPr>
          </a:p>
        </p:txBody>
      </p:sp>
      <p:sp>
        <p:nvSpPr>
          <p:cNvPr id="323588" name="Header Placeholder 3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2000">
                <a:solidFill>
                  <a:schemeClr val="tx1"/>
                </a:solidFill>
                <a:latin typeface="Roboto Condensed" charset="0"/>
                <a:ea typeface="ＭＳ Ｐゴシック" charset="0"/>
                <a:cs typeface="FontAwesome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Roboto Condensed" charset="0"/>
                <a:ea typeface="FontAwesome" charset="0"/>
                <a:cs typeface="FontAwesome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Roboto Condensed" charset="0"/>
                <a:ea typeface="FontAwesome" charset="0"/>
                <a:cs typeface="FontAwesome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Roboto Condensed" charset="0"/>
                <a:ea typeface="FontAwesome" charset="0"/>
                <a:cs typeface="FontAwesome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Roboto Condensed" charset="0"/>
                <a:ea typeface="FontAwesome" charset="0"/>
                <a:cs typeface="FontAwesome" charset="0"/>
              </a:defRPr>
            </a:lvl5pPr>
            <a:lvl6pPr marL="25146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Roboto Condensed" charset="0"/>
                <a:ea typeface="FontAwesome" charset="0"/>
                <a:cs typeface="FontAwesome" charset="0"/>
              </a:defRPr>
            </a:lvl6pPr>
            <a:lvl7pPr marL="29718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Roboto Condensed" charset="0"/>
                <a:ea typeface="FontAwesome" charset="0"/>
                <a:cs typeface="FontAwesome" charset="0"/>
              </a:defRPr>
            </a:lvl7pPr>
            <a:lvl8pPr marL="34290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Roboto Condensed" charset="0"/>
                <a:ea typeface="FontAwesome" charset="0"/>
                <a:cs typeface="FontAwesome" charset="0"/>
              </a:defRPr>
            </a:lvl8pPr>
            <a:lvl9pPr marL="38862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Roboto Condensed" charset="0"/>
                <a:ea typeface="FontAwesome" charset="0"/>
                <a:cs typeface="FontAwesome" charset="0"/>
              </a:defRPr>
            </a:lvl9pPr>
          </a:lstStyle>
          <a:p>
            <a:pPr marL="0" marR="0" lvl="0" indent="0" algn="l" defTabSz="10302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Regular"/>
                <a:ea typeface="ＭＳ Ｐゴシック" charset="0"/>
                <a:cs typeface="Arial"/>
              </a:rPr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787591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5425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6836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3934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3697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5749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3831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ags" Target="../tags/tag2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ags" Target="../tags/tag2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6400">
                <a:solidFill>
                  <a:srgbClr val="272E3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8604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130891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12264572"/>
            <a:ext cx="24383998" cy="1451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60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406902" y="1543055"/>
            <a:ext cx="15570200" cy="1352550"/>
          </a:xfrm>
          <a:prstGeom prst="rect">
            <a:avLst/>
          </a:prstGeom>
        </p:spPr>
        <p:txBody>
          <a:bodyPr/>
          <a:lstStyle>
            <a:lvl1pPr algn="ctr">
              <a:defRPr spc="-302">
                <a:latin typeface="Aller Bold" panose="02000803040000020004" pitchFamily="2" charset="0"/>
              </a:defRPr>
            </a:lvl1pPr>
          </a:lstStyle>
          <a:p>
            <a:r>
              <a:rPr lang="id-ID"/>
              <a:t>Your Title Text Goes Here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406902" y="2844800"/>
            <a:ext cx="15570200" cy="558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spc="60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id-ID"/>
              <a:t>Your Subtitle Goes Here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2547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364849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placeholder to table produ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6999433" y="3103928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sz="quarter" idx="12"/>
          </p:nvPr>
        </p:nvSpPr>
        <p:spPr>
          <a:xfrm>
            <a:off x="10588274" y="3099321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13781851" y="3103928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sz="quarter" idx="14"/>
          </p:nvPr>
        </p:nvSpPr>
        <p:spPr>
          <a:xfrm>
            <a:off x="16893017" y="3099321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15"/>
          </p:nvPr>
        </p:nvSpPr>
        <p:spPr>
          <a:xfrm>
            <a:off x="19799115" y="3103928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8645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Content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29758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2709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6602" y="1543055"/>
            <a:ext cx="15570200" cy="1352550"/>
          </a:xfrm>
          <a:prstGeom prst="rect">
            <a:avLst/>
          </a:prstGeom>
        </p:spPr>
        <p:txBody>
          <a:bodyPr/>
          <a:lstStyle>
            <a:lvl1pPr>
              <a:defRPr spc="-302">
                <a:latin typeface="Aller Bold" panose="02000803040000020004" pitchFamily="2" charset="0"/>
              </a:defRPr>
            </a:lvl1pPr>
          </a:lstStyle>
          <a:p>
            <a:r>
              <a:rPr lang="id-ID"/>
              <a:t>Your Title Text Goes Here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184403" y="2844800"/>
            <a:ext cx="15570200" cy="558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spc="60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id-ID"/>
              <a:t>Your Subtitle Goes Here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1916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28269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Layout: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4820049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eft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193622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7946520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756CB8-4DBA-466F-8019-AE61C4880CE0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980010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40193" y="6498002"/>
            <a:ext cx="7631854" cy="518397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40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543" algn="l"/>
              </a:tabLst>
              <a:defRPr lang="ru-RU" sz="8000" b="1" i="0" kern="1200" spc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/>
              <a:t>NAME OF YOUR TOP SLIDE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3542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70B5-2641-4048-A5B7-426327B0B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182" y="730167"/>
            <a:ext cx="21031637" cy="1663855"/>
          </a:xfrm>
          <a:prstGeom prst="rect">
            <a:avLst/>
          </a:prstGeom>
        </p:spPr>
        <p:txBody>
          <a:bodyPr anchor="ctr"/>
          <a:lstStyle>
            <a:lvl1pPr>
              <a:defRPr sz="7199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54392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69967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42894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8594D8-4B2A-49A3-B0DD-DB765D23E12E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94345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solidFill>
          <a:schemeClr val="accent2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6785200" y="1451200"/>
            <a:ext cx="10813600" cy="10813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243796" tIns="243796" rIns="243796" bIns="24379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8560800" y="6550265"/>
            <a:ext cx="7262400" cy="25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5522000" y="4861734"/>
            <a:ext cx="133400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68602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6400">
                <a:solidFill>
                  <a:srgbClr val="272E3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64426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324267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2176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eft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226409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6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0685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012404" y="622309"/>
            <a:ext cx="685800" cy="730250"/>
          </a:xfrm>
          <a:solidFill>
            <a:schemeClr val="accent1"/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16F919D3-A0D6-4586-82A8-25A537D2BD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59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756CB8-4DBA-466F-8019-AE61C4880CE0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24382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Light 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CF990BF-0E41-4E0B-BA4E-895819CE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2"/>
            <a:ext cx="21031200" cy="2651126"/>
          </a:xfrm>
        </p:spPr>
        <p:txBody>
          <a:bodyPr>
            <a:normAutofit/>
          </a:bodyPr>
          <a:lstStyle>
            <a:lvl1pPr algn="ctr">
              <a:defRPr sz="6400">
                <a:solidFill>
                  <a:srgbClr val="272E3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15283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: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831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1A2E9-0A58-4CD8-B9CB-2A5E9A0BC46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F497E-EEEB-4D0F-8C2E-A2AA7485E8AD}" type="slidenum">
              <a:rPr lang="en-US" smtClean="0"/>
              <a:t>‹#›</a:t>
            </a:fld>
            <a:endParaRPr lang="en-US"/>
          </a:p>
        </p:txBody>
      </p:sp>
    </p:spTree>
    <p:custDataLst>
      <p:tags r:id="rId21"/>
    </p:custDataLst>
    <p:extLst>
      <p:ext uri="{BB962C8B-B14F-4D97-AF65-F5344CB8AC3E}">
        <p14:creationId xmlns:p14="http://schemas.microsoft.com/office/powerpoint/2010/main" val="612793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84" r:id="rId3"/>
    <p:sldLayoutId id="2147483694" r:id="rId4"/>
    <p:sldLayoutId id="2147483698" r:id="rId5"/>
    <p:sldLayoutId id="2147483786" r:id="rId6"/>
    <p:sldLayoutId id="2147483719" r:id="rId7"/>
    <p:sldLayoutId id="2147483787" r:id="rId8"/>
    <p:sldLayoutId id="2147483788" r:id="rId9"/>
    <p:sldLayoutId id="2147483702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785" r:id="rId19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1A2E9-0A58-4CD8-B9CB-2A5E9A0BC46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F497E-EEEB-4D0F-8C2E-A2AA7485E8AD}" type="slidenum">
              <a:rPr lang="en-US" smtClean="0"/>
              <a:t>‹#›</a:t>
            </a:fld>
            <a:endParaRPr lang="en-US"/>
          </a:p>
        </p:txBody>
      </p:sp>
    </p:spTree>
    <p:custDataLst>
      <p:tags r:id="rId3"/>
    </p:custDataLst>
    <p:extLst>
      <p:ext uri="{BB962C8B-B14F-4D97-AF65-F5344CB8AC3E}">
        <p14:creationId xmlns:p14="http://schemas.microsoft.com/office/powerpoint/2010/main" val="183983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7227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</p:sldLayoutIdLst>
  <p:hf hdr="0"/>
  <p:txStyles>
    <p:titleStyle>
      <a:lvl1pPr algn="ctr" defTabSz="2438401" rtl="0" eaLnBrk="1" latinLnBrk="0" hangingPunct="1">
        <a:spcBef>
          <a:spcPct val="0"/>
        </a:spcBef>
        <a:buNone/>
        <a:defRPr sz="11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1" indent="-914401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1981200" indent="-762001" algn="l" defTabSz="2438401" rtl="0" eaLnBrk="1" latinLnBrk="0" hangingPunct="1">
        <a:spcBef>
          <a:spcPct val="20000"/>
        </a:spcBef>
        <a:buFont typeface="Arial" panose="020B0604020202020204" pitchFamily="34" charset="0"/>
        <a:buChar char="–"/>
        <a:defRPr sz="75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00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4267199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–"/>
        <a:defRPr sz="53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399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»"/>
        <a:defRPr sz="53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00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00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3999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200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01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399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599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9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5EFC823-BD4A-4418-8C29-152FEB7130C6}"/>
              </a:ext>
            </a:extLst>
          </p:cNvPr>
          <p:cNvSpPr/>
          <p:nvPr/>
        </p:nvSpPr>
        <p:spPr>
          <a:xfrm>
            <a:off x="8035916" y="2043662"/>
            <a:ext cx="1347879" cy="6326047"/>
          </a:xfrm>
          <a:custGeom>
            <a:avLst/>
            <a:gdLst>
              <a:gd name="connsiteX0" fmla="*/ 1312406 w 1347899"/>
              <a:gd name="connsiteY0" fmla="*/ 831773 h 6326139"/>
              <a:gd name="connsiteX1" fmla="*/ 910372 w 1347899"/>
              <a:gd name="connsiteY1" fmla="*/ 429739 h 6326139"/>
              <a:gd name="connsiteX2" fmla="*/ 1082904 w 1347899"/>
              <a:gd name="connsiteY2" fmla="*/ 257208 h 6326139"/>
              <a:gd name="connsiteX3" fmla="*/ 1096742 w 1347899"/>
              <a:gd name="connsiteY3" fmla="*/ 204730 h 6326139"/>
              <a:gd name="connsiteX4" fmla="*/ 1057742 w 1347899"/>
              <a:gd name="connsiteY4" fmla="*/ 166809 h 6326139"/>
              <a:gd name="connsiteX5" fmla="*/ 496657 w 1347899"/>
              <a:gd name="connsiteY5" fmla="*/ 26987 h 6326139"/>
              <a:gd name="connsiteX6" fmla="*/ 445437 w 1347899"/>
              <a:gd name="connsiteY6" fmla="*/ 41185 h 6326139"/>
              <a:gd name="connsiteX7" fmla="*/ 431239 w 1347899"/>
              <a:gd name="connsiteY7" fmla="*/ 92405 h 6326139"/>
              <a:gd name="connsiteX8" fmla="*/ 571061 w 1347899"/>
              <a:gd name="connsiteY8" fmla="*/ 653491 h 6326139"/>
              <a:gd name="connsiteX9" fmla="*/ 608982 w 1347899"/>
              <a:gd name="connsiteY9" fmla="*/ 692490 h 6326139"/>
              <a:gd name="connsiteX10" fmla="*/ 661460 w 1347899"/>
              <a:gd name="connsiteY10" fmla="*/ 678651 h 6326139"/>
              <a:gd name="connsiteX11" fmla="*/ 833991 w 1347899"/>
              <a:gd name="connsiteY11" fmla="*/ 506120 h 6326139"/>
              <a:gd name="connsiteX12" fmla="*/ 1198283 w 1347899"/>
              <a:gd name="connsiteY12" fmla="*/ 870413 h 6326139"/>
              <a:gd name="connsiteX13" fmla="*/ 25431 w 1347899"/>
              <a:gd name="connsiteY13" fmla="*/ 3754557 h 6326139"/>
              <a:gd name="connsiteX14" fmla="*/ 897432 w 1347899"/>
              <a:gd name="connsiteY14" fmla="*/ 6294359 h 6326139"/>
              <a:gd name="connsiteX15" fmla="*/ 973094 w 1347899"/>
              <a:gd name="connsiteY15" fmla="*/ 6303704 h 6326139"/>
              <a:gd name="connsiteX16" fmla="*/ 982440 w 1347899"/>
              <a:gd name="connsiteY16" fmla="*/ 6228042 h 6326139"/>
              <a:gd name="connsiteX17" fmla="*/ 133084 w 1347899"/>
              <a:gd name="connsiteY17" fmla="*/ 3754557 h 6326139"/>
              <a:gd name="connsiteX18" fmla="*/ 1312226 w 1347899"/>
              <a:gd name="connsiteY18" fmla="*/ 907974 h 6326139"/>
              <a:gd name="connsiteX19" fmla="*/ 1312406 w 1347899"/>
              <a:gd name="connsiteY19" fmla="*/ 831773 h 6326139"/>
              <a:gd name="connsiteX20" fmla="*/ 652654 w 1347899"/>
              <a:gd name="connsiteY20" fmla="*/ 534876 h 6326139"/>
              <a:gd name="connsiteX21" fmla="*/ 557582 w 1347899"/>
              <a:gd name="connsiteY21" fmla="*/ 153330 h 6326139"/>
              <a:gd name="connsiteX22" fmla="*/ 939307 w 1347899"/>
              <a:gd name="connsiteY22" fmla="*/ 248402 h 6326139"/>
              <a:gd name="connsiteX23" fmla="*/ 652654 w 1347899"/>
              <a:gd name="connsiteY23" fmla="*/ 534876 h 6326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347899" h="6326139">
                <a:moveTo>
                  <a:pt x="1312406" y="831773"/>
                </a:moveTo>
                <a:lnTo>
                  <a:pt x="910372" y="429739"/>
                </a:lnTo>
                <a:lnTo>
                  <a:pt x="1082904" y="257208"/>
                </a:lnTo>
                <a:cubicBezTo>
                  <a:pt x="1096562" y="243550"/>
                  <a:pt x="1101954" y="223421"/>
                  <a:pt x="1096742" y="204730"/>
                </a:cubicBezTo>
                <a:cubicBezTo>
                  <a:pt x="1091530" y="186039"/>
                  <a:pt x="1076613" y="171482"/>
                  <a:pt x="1057742" y="166809"/>
                </a:cubicBezTo>
                <a:lnTo>
                  <a:pt x="496657" y="26987"/>
                </a:lnTo>
                <a:cubicBezTo>
                  <a:pt x="478326" y="22494"/>
                  <a:pt x="458916" y="27886"/>
                  <a:pt x="445437" y="41185"/>
                </a:cubicBezTo>
                <a:cubicBezTo>
                  <a:pt x="432137" y="54484"/>
                  <a:pt x="426746" y="73894"/>
                  <a:pt x="431239" y="92405"/>
                </a:cubicBezTo>
                <a:lnTo>
                  <a:pt x="571061" y="653491"/>
                </a:lnTo>
                <a:cubicBezTo>
                  <a:pt x="575734" y="672361"/>
                  <a:pt x="590291" y="687278"/>
                  <a:pt x="608982" y="692490"/>
                </a:cubicBezTo>
                <a:cubicBezTo>
                  <a:pt x="627673" y="697702"/>
                  <a:pt x="647801" y="692490"/>
                  <a:pt x="661460" y="678651"/>
                </a:cubicBezTo>
                <a:lnTo>
                  <a:pt x="833991" y="506120"/>
                </a:lnTo>
                <a:lnTo>
                  <a:pt x="1198283" y="870413"/>
                </a:lnTo>
                <a:cubicBezTo>
                  <a:pt x="441663" y="1646443"/>
                  <a:pt x="25431" y="2668510"/>
                  <a:pt x="25431" y="3754557"/>
                </a:cubicBezTo>
                <a:cubicBezTo>
                  <a:pt x="25431" y="4684608"/>
                  <a:pt x="327001" y="5562719"/>
                  <a:pt x="897432" y="6294359"/>
                </a:cubicBezTo>
                <a:cubicBezTo>
                  <a:pt x="915764" y="6317902"/>
                  <a:pt x="949551" y="6322035"/>
                  <a:pt x="973094" y="6303704"/>
                </a:cubicBezTo>
                <a:cubicBezTo>
                  <a:pt x="996638" y="6285373"/>
                  <a:pt x="1000771" y="6251585"/>
                  <a:pt x="982440" y="6228042"/>
                </a:cubicBezTo>
                <a:cubicBezTo>
                  <a:pt x="426746" y="5515632"/>
                  <a:pt x="133084" y="4660345"/>
                  <a:pt x="133084" y="3754557"/>
                </a:cubicBezTo>
                <a:cubicBezTo>
                  <a:pt x="133084" y="2679293"/>
                  <a:pt x="551831" y="1668369"/>
                  <a:pt x="1312226" y="907974"/>
                </a:cubicBezTo>
                <a:cubicBezTo>
                  <a:pt x="1333433" y="886947"/>
                  <a:pt x="1333433" y="852800"/>
                  <a:pt x="1312406" y="831773"/>
                </a:cubicBezTo>
                <a:close/>
                <a:moveTo>
                  <a:pt x="652654" y="534876"/>
                </a:moveTo>
                <a:lnTo>
                  <a:pt x="557582" y="153330"/>
                </a:lnTo>
                <a:lnTo>
                  <a:pt x="939307" y="248402"/>
                </a:lnTo>
                <a:lnTo>
                  <a:pt x="652654" y="534876"/>
                </a:lnTo>
                <a:close/>
              </a:path>
            </a:pathLst>
          </a:custGeom>
          <a:solidFill>
            <a:srgbClr val="E76F51"/>
          </a:solidFill>
          <a:ln w="1797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5DFC526-04F1-4363-B77B-A6A45C1A0B77}"/>
              </a:ext>
            </a:extLst>
          </p:cNvPr>
          <p:cNvSpPr/>
          <p:nvPr/>
        </p:nvSpPr>
        <p:spPr>
          <a:xfrm>
            <a:off x="9608866" y="1639236"/>
            <a:ext cx="6326048" cy="1347879"/>
          </a:xfrm>
          <a:custGeom>
            <a:avLst/>
            <a:gdLst>
              <a:gd name="connsiteX0" fmla="*/ 5508798 w 6326139"/>
              <a:gd name="connsiteY0" fmla="*/ 1312406 h 1347899"/>
              <a:gd name="connsiteX1" fmla="*/ 5910831 w 6326139"/>
              <a:gd name="connsiteY1" fmla="*/ 910372 h 1347899"/>
              <a:gd name="connsiteX2" fmla="*/ 6083363 w 6326139"/>
              <a:gd name="connsiteY2" fmla="*/ 1082903 h 1347899"/>
              <a:gd name="connsiteX3" fmla="*/ 6135841 w 6326139"/>
              <a:gd name="connsiteY3" fmla="*/ 1096742 h 1347899"/>
              <a:gd name="connsiteX4" fmla="*/ 6173762 w 6326139"/>
              <a:gd name="connsiteY4" fmla="*/ 1057742 h 1347899"/>
              <a:gd name="connsiteX5" fmla="*/ 6313584 w 6326139"/>
              <a:gd name="connsiteY5" fmla="*/ 496657 h 1347899"/>
              <a:gd name="connsiteX6" fmla="*/ 6299386 w 6326139"/>
              <a:gd name="connsiteY6" fmla="*/ 445437 h 1347899"/>
              <a:gd name="connsiteX7" fmla="*/ 6248166 w 6326139"/>
              <a:gd name="connsiteY7" fmla="*/ 431239 h 1347899"/>
              <a:gd name="connsiteX8" fmla="*/ 5687080 w 6326139"/>
              <a:gd name="connsiteY8" fmla="*/ 571061 h 1347899"/>
              <a:gd name="connsiteX9" fmla="*/ 5648081 w 6326139"/>
              <a:gd name="connsiteY9" fmla="*/ 608982 h 1347899"/>
              <a:gd name="connsiteX10" fmla="*/ 5661920 w 6326139"/>
              <a:gd name="connsiteY10" fmla="*/ 661460 h 1347899"/>
              <a:gd name="connsiteX11" fmla="*/ 5834450 w 6326139"/>
              <a:gd name="connsiteY11" fmla="*/ 833991 h 1347899"/>
              <a:gd name="connsiteX12" fmla="*/ 5470338 w 6326139"/>
              <a:gd name="connsiteY12" fmla="*/ 1198463 h 1347899"/>
              <a:gd name="connsiteX13" fmla="*/ 2586014 w 6326139"/>
              <a:gd name="connsiteY13" fmla="*/ 25431 h 1347899"/>
              <a:gd name="connsiteX14" fmla="*/ 46213 w 6326139"/>
              <a:gd name="connsiteY14" fmla="*/ 897432 h 1347899"/>
              <a:gd name="connsiteX15" fmla="*/ 36867 w 6326139"/>
              <a:gd name="connsiteY15" fmla="*/ 973094 h 1347899"/>
              <a:gd name="connsiteX16" fmla="*/ 112529 w 6326139"/>
              <a:gd name="connsiteY16" fmla="*/ 982440 h 1347899"/>
              <a:gd name="connsiteX17" fmla="*/ 2586014 w 6326139"/>
              <a:gd name="connsiteY17" fmla="*/ 133263 h 1347899"/>
              <a:gd name="connsiteX18" fmla="*/ 5432597 w 6326139"/>
              <a:gd name="connsiteY18" fmla="*/ 1312406 h 1347899"/>
              <a:gd name="connsiteX19" fmla="*/ 5508798 w 6326139"/>
              <a:gd name="connsiteY19" fmla="*/ 1312406 h 1347899"/>
              <a:gd name="connsiteX20" fmla="*/ 5805696 w 6326139"/>
              <a:gd name="connsiteY20" fmla="*/ 652834 h 1347899"/>
              <a:gd name="connsiteX21" fmla="*/ 6187241 w 6326139"/>
              <a:gd name="connsiteY21" fmla="*/ 557762 h 1347899"/>
              <a:gd name="connsiteX22" fmla="*/ 6092169 w 6326139"/>
              <a:gd name="connsiteY22" fmla="*/ 939487 h 1347899"/>
              <a:gd name="connsiteX23" fmla="*/ 5805696 w 6326139"/>
              <a:gd name="connsiteY23" fmla="*/ 652834 h 1347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326139" h="1347899">
                <a:moveTo>
                  <a:pt x="5508798" y="1312406"/>
                </a:moveTo>
                <a:lnTo>
                  <a:pt x="5910831" y="910372"/>
                </a:lnTo>
                <a:lnTo>
                  <a:pt x="6083363" y="1082903"/>
                </a:lnTo>
                <a:cubicBezTo>
                  <a:pt x="6097021" y="1096562"/>
                  <a:pt x="6117150" y="1101954"/>
                  <a:pt x="6135841" y="1096742"/>
                </a:cubicBezTo>
                <a:cubicBezTo>
                  <a:pt x="6154531" y="1091530"/>
                  <a:pt x="6169089" y="1076613"/>
                  <a:pt x="6173762" y="1057742"/>
                </a:cubicBezTo>
                <a:lnTo>
                  <a:pt x="6313584" y="496657"/>
                </a:lnTo>
                <a:cubicBezTo>
                  <a:pt x="6318077" y="478326"/>
                  <a:pt x="6312685" y="458916"/>
                  <a:pt x="6299386" y="445437"/>
                </a:cubicBezTo>
                <a:cubicBezTo>
                  <a:pt x="6286087" y="432138"/>
                  <a:pt x="6266676" y="426746"/>
                  <a:pt x="6248166" y="431239"/>
                </a:cubicBezTo>
                <a:lnTo>
                  <a:pt x="5687080" y="571061"/>
                </a:lnTo>
                <a:cubicBezTo>
                  <a:pt x="5668209" y="575734"/>
                  <a:pt x="5653294" y="590291"/>
                  <a:pt x="5648081" y="608982"/>
                </a:cubicBezTo>
                <a:cubicBezTo>
                  <a:pt x="5642869" y="627673"/>
                  <a:pt x="5648261" y="647801"/>
                  <a:pt x="5661920" y="661460"/>
                </a:cubicBezTo>
                <a:lnTo>
                  <a:pt x="5834450" y="833991"/>
                </a:lnTo>
                <a:lnTo>
                  <a:pt x="5470338" y="1198463"/>
                </a:lnTo>
                <a:cubicBezTo>
                  <a:pt x="4694128" y="441663"/>
                  <a:pt x="3672061" y="25431"/>
                  <a:pt x="2586014" y="25431"/>
                </a:cubicBezTo>
                <a:cubicBezTo>
                  <a:pt x="1655963" y="25431"/>
                  <a:pt x="777852" y="327001"/>
                  <a:pt x="46213" y="897432"/>
                </a:cubicBezTo>
                <a:cubicBezTo>
                  <a:pt x="22669" y="915764"/>
                  <a:pt x="18536" y="949551"/>
                  <a:pt x="36867" y="973094"/>
                </a:cubicBezTo>
                <a:cubicBezTo>
                  <a:pt x="55199" y="996638"/>
                  <a:pt x="88986" y="1000771"/>
                  <a:pt x="112529" y="982440"/>
                </a:cubicBezTo>
                <a:cubicBezTo>
                  <a:pt x="824939" y="426926"/>
                  <a:pt x="1680225" y="133263"/>
                  <a:pt x="2586014" y="133263"/>
                </a:cubicBezTo>
                <a:cubicBezTo>
                  <a:pt x="3661278" y="133263"/>
                  <a:pt x="4672202" y="552011"/>
                  <a:pt x="5432597" y="1312406"/>
                </a:cubicBezTo>
                <a:cubicBezTo>
                  <a:pt x="5453624" y="1333433"/>
                  <a:pt x="5487771" y="1333433"/>
                  <a:pt x="5508798" y="1312406"/>
                </a:cubicBezTo>
                <a:close/>
                <a:moveTo>
                  <a:pt x="5805696" y="652834"/>
                </a:moveTo>
                <a:lnTo>
                  <a:pt x="6187241" y="557762"/>
                </a:lnTo>
                <a:lnTo>
                  <a:pt x="6092169" y="939487"/>
                </a:lnTo>
                <a:lnTo>
                  <a:pt x="5805696" y="652834"/>
                </a:lnTo>
                <a:close/>
              </a:path>
            </a:pathLst>
          </a:custGeom>
          <a:solidFill>
            <a:schemeClr val="accent2"/>
          </a:solidFill>
          <a:ln w="1797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DACFD84-8FF9-4358-8C68-4FA75F1D9A02}"/>
              </a:ext>
            </a:extLst>
          </p:cNvPr>
          <p:cNvSpPr/>
          <p:nvPr/>
        </p:nvSpPr>
        <p:spPr>
          <a:xfrm>
            <a:off x="15000207" y="3212008"/>
            <a:ext cx="1347879" cy="6326047"/>
          </a:xfrm>
          <a:custGeom>
            <a:avLst/>
            <a:gdLst>
              <a:gd name="connsiteX0" fmla="*/ 41179 w 1347899"/>
              <a:gd name="connsiteY0" fmla="*/ 5508978 h 6326139"/>
              <a:gd name="connsiteX1" fmla="*/ 443213 w 1347899"/>
              <a:gd name="connsiteY1" fmla="*/ 5911011 h 6326139"/>
              <a:gd name="connsiteX2" fmla="*/ 270682 w 1347899"/>
              <a:gd name="connsiteY2" fmla="*/ 6083542 h 6326139"/>
              <a:gd name="connsiteX3" fmla="*/ 256843 w 1347899"/>
              <a:gd name="connsiteY3" fmla="*/ 6136020 h 6326139"/>
              <a:gd name="connsiteX4" fmla="*/ 295842 w 1347899"/>
              <a:gd name="connsiteY4" fmla="*/ 6173941 h 6326139"/>
              <a:gd name="connsiteX5" fmla="*/ 856928 w 1347899"/>
              <a:gd name="connsiteY5" fmla="*/ 6313763 h 6326139"/>
              <a:gd name="connsiteX6" fmla="*/ 908148 w 1347899"/>
              <a:gd name="connsiteY6" fmla="*/ 6299565 h 6326139"/>
              <a:gd name="connsiteX7" fmla="*/ 922346 w 1347899"/>
              <a:gd name="connsiteY7" fmla="*/ 6248345 h 6326139"/>
              <a:gd name="connsiteX8" fmla="*/ 782524 w 1347899"/>
              <a:gd name="connsiteY8" fmla="*/ 5687260 h 6326139"/>
              <a:gd name="connsiteX9" fmla="*/ 744603 w 1347899"/>
              <a:gd name="connsiteY9" fmla="*/ 5648261 h 6326139"/>
              <a:gd name="connsiteX10" fmla="*/ 692124 w 1347899"/>
              <a:gd name="connsiteY10" fmla="*/ 5662099 h 6326139"/>
              <a:gd name="connsiteX11" fmla="*/ 519593 w 1347899"/>
              <a:gd name="connsiteY11" fmla="*/ 5834630 h 6326139"/>
              <a:gd name="connsiteX12" fmla="*/ 155301 w 1347899"/>
              <a:gd name="connsiteY12" fmla="*/ 5470338 h 6326139"/>
              <a:gd name="connsiteX13" fmla="*/ 1328333 w 1347899"/>
              <a:gd name="connsiteY13" fmla="*/ 2586014 h 6326139"/>
              <a:gd name="connsiteX14" fmla="*/ 456153 w 1347899"/>
              <a:gd name="connsiteY14" fmla="*/ 46212 h 6326139"/>
              <a:gd name="connsiteX15" fmla="*/ 380490 w 1347899"/>
              <a:gd name="connsiteY15" fmla="*/ 36867 h 6326139"/>
              <a:gd name="connsiteX16" fmla="*/ 371145 w 1347899"/>
              <a:gd name="connsiteY16" fmla="*/ 112529 h 6326139"/>
              <a:gd name="connsiteX17" fmla="*/ 1220501 w 1347899"/>
              <a:gd name="connsiteY17" fmla="*/ 2586014 h 6326139"/>
              <a:gd name="connsiteX18" fmla="*/ 41359 w 1347899"/>
              <a:gd name="connsiteY18" fmla="*/ 5432597 h 6326139"/>
              <a:gd name="connsiteX19" fmla="*/ 41179 w 1347899"/>
              <a:gd name="connsiteY19" fmla="*/ 5508978 h 6326139"/>
              <a:gd name="connsiteX20" fmla="*/ 700751 w 1347899"/>
              <a:gd name="connsiteY20" fmla="*/ 5805875 h 6326139"/>
              <a:gd name="connsiteX21" fmla="*/ 795823 w 1347899"/>
              <a:gd name="connsiteY21" fmla="*/ 6187420 h 6326139"/>
              <a:gd name="connsiteX22" fmla="*/ 414098 w 1347899"/>
              <a:gd name="connsiteY22" fmla="*/ 6092348 h 6326139"/>
              <a:gd name="connsiteX23" fmla="*/ 700751 w 1347899"/>
              <a:gd name="connsiteY23" fmla="*/ 5805875 h 6326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347899" h="6326139">
                <a:moveTo>
                  <a:pt x="41179" y="5508978"/>
                </a:moveTo>
                <a:lnTo>
                  <a:pt x="443213" y="5911011"/>
                </a:lnTo>
                <a:lnTo>
                  <a:pt x="270682" y="6083542"/>
                </a:lnTo>
                <a:cubicBezTo>
                  <a:pt x="257023" y="6097201"/>
                  <a:pt x="251632" y="6117330"/>
                  <a:pt x="256843" y="6136020"/>
                </a:cubicBezTo>
                <a:cubicBezTo>
                  <a:pt x="262055" y="6154711"/>
                  <a:pt x="276972" y="6169268"/>
                  <a:pt x="295842" y="6173941"/>
                </a:cubicBezTo>
                <a:lnTo>
                  <a:pt x="856928" y="6313763"/>
                </a:lnTo>
                <a:cubicBezTo>
                  <a:pt x="875259" y="6318256"/>
                  <a:pt x="894669" y="6312864"/>
                  <a:pt x="908148" y="6299565"/>
                </a:cubicBezTo>
                <a:cubicBezTo>
                  <a:pt x="921447" y="6286266"/>
                  <a:pt x="926839" y="6266856"/>
                  <a:pt x="922346" y="6248345"/>
                </a:cubicBezTo>
                <a:lnTo>
                  <a:pt x="782524" y="5687260"/>
                </a:lnTo>
                <a:cubicBezTo>
                  <a:pt x="777851" y="5668389"/>
                  <a:pt x="763294" y="5653473"/>
                  <a:pt x="744603" y="5648261"/>
                </a:cubicBezTo>
                <a:cubicBezTo>
                  <a:pt x="725912" y="5643049"/>
                  <a:pt x="705783" y="5648441"/>
                  <a:pt x="692124" y="5662099"/>
                </a:cubicBezTo>
                <a:lnTo>
                  <a:pt x="519593" y="5834630"/>
                </a:lnTo>
                <a:lnTo>
                  <a:pt x="155301" y="5470338"/>
                </a:lnTo>
                <a:cubicBezTo>
                  <a:pt x="912102" y="4694128"/>
                  <a:pt x="1328333" y="3672240"/>
                  <a:pt x="1328333" y="2586014"/>
                </a:cubicBezTo>
                <a:cubicBezTo>
                  <a:pt x="1328333" y="1655963"/>
                  <a:pt x="1026764" y="777852"/>
                  <a:pt x="456153" y="46212"/>
                </a:cubicBezTo>
                <a:cubicBezTo>
                  <a:pt x="437821" y="22669"/>
                  <a:pt x="404034" y="18536"/>
                  <a:pt x="380490" y="36867"/>
                </a:cubicBezTo>
                <a:cubicBezTo>
                  <a:pt x="356947" y="55198"/>
                  <a:pt x="352814" y="88986"/>
                  <a:pt x="371145" y="112529"/>
                </a:cubicBezTo>
                <a:cubicBezTo>
                  <a:pt x="926839" y="824939"/>
                  <a:pt x="1220501" y="1680225"/>
                  <a:pt x="1220501" y="2586014"/>
                </a:cubicBezTo>
                <a:cubicBezTo>
                  <a:pt x="1220501" y="3661278"/>
                  <a:pt x="801754" y="4672202"/>
                  <a:pt x="41359" y="5432597"/>
                </a:cubicBezTo>
                <a:cubicBezTo>
                  <a:pt x="20152" y="5453804"/>
                  <a:pt x="20152" y="5487950"/>
                  <a:pt x="41179" y="5508978"/>
                </a:cubicBezTo>
                <a:close/>
                <a:moveTo>
                  <a:pt x="700751" y="5805875"/>
                </a:moveTo>
                <a:lnTo>
                  <a:pt x="795823" y="6187420"/>
                </a:lnTo>
                <a:lnTo>
                  <a:pt x="414098" y="6092348"/>
                </a:lnTo>
                <a:lnTo>
                  <a:pt x="700751" y="5805875"/>
                </a:lnTo>
                <a:close/>
              </a:path>
            </a:pathLst>
          </a:custGeom>
          <a:solidFill>
            <a:schemeClr val="accent3"/>
          </a:solidFill>
          <a:ln w="1797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2DBE76E-6A7C-48EC-BE2F-36AB0E6E17CD}"/>
              </a:ext>
            </a:extLst>
          </p:cNvPr>
          <p:cNvSpPr/>
          <p:nvPr/>
        </p:nvSpPr>
        <p:spPr>
          <a:xfrm>
            <a:off x="8440161" y="8603504"/>
            <a:ext cx="6326048" cy="1347879"/>
          </a:xfrm>
          <a:custGeom>
            <a:avLst/>
            <a:gdLst>
              <a:gd name="connsiteX0" fmla="*/ 831773 w 6326139"/>
              <a:gd name="connsiteY0" fmla="*/ 41202 h 1347899"/>
              <a:gd name="connsiteX1" fmla="*/ 429740 w 6326139"/>
              <a:gd name="connsiteY1" fmla="*/ 443235 h 1347899"/>
              <a:gd name="connsiteX2" fmla="*/ 257208 w 6326139"/>
              <a:gd name="connsiteY2" fmla="*/ 270704 h 1347899"/>
              <a:gd name="connsiteX3" fmla="*/ 204730 w 6326139"/>
              <a:gd name="connsiteY3" fmla="*/ 256866 h 1347899"/>
              <a:gd name="connsiteX4" fmla="*/ 166809 w 6326139"/>
              <a:gd name="connsiteY4" fmla="*/ 295865 h 1347899"/>
              <a:gd name="connsiteX5" fmla="*/ 26987 w 6326139"/>
              <a:gd name="connsiteY5" fmla="*/ 856950 h 1347899"/>
              <a:gd name="connsiteX6" fmla="*/ 41185 w 6326139"/>
              <a:gd name="connsiteY6" fmla="*/ 908171 h 1347899"/>
              <a:gd name="connsiteX7" fmla="*/ 92405 w 6326139"/>
              <a:gd name="connsiteY7" fmla="*/ 922369 h 1347899"/>
              <a:gd name="connsiteX8" fmla="*/ 653491 w 6326139"/>
              <a:gd name="connsiteY8" fmla="*/ 782547 h 1347899"/>
              <a:gd name="connsiteX9" fmla="*/ 692490 w 6326139"/>
              <a:gd name="connsiteY9" fmla="*/ 744625 h 1347899"/>
              <a:gd name="connsiteX10" fmla="*/ 678652 w 6326139"/>
              <a:gd name="connsiteY10" fmla="*/ 692147 h 1347899"/>
              <a:gd name="connsiteX11" fmla="*/ 506121 w 6326139"/>
              <a:gd name="connsiteY11" fmla="*/ 519616 h 1347899"/>
              <a:gd name="connsiteX12" fmla="*/ 870413 w 6326139"/>
              <a:gd name="connsiteY12" fmla="*/ 155324 h 1347899"/>
              <a:gd name="connsiteX13" fmla="*/ 3754737 w 6326139"/>
              <a:gd name="connsiteY13" fmla="*/ 1328176 h 1347899"/>
              <a:gd name="connsiteX14" fmla="*/ 6294538 w 6326139"/>
              <a:gd name="connsiteY14" fmla="*/ 455995 h 1347899"/>
              <a:gd name="connsiteX15" fmla="*/ 6303884 w 6326139"/>
              <a:gd name="connsiteY15" fmla="*/ 380333 h 1347899"/>
              <a:gd name="connsiteX16" fmla="*/ 6228222 w 6326139"/>
              <a:gd name="connsiteY16" fmla="*/ 370988 h 1347899"/>
              <a:gd name="connsiteX17" fmla="*/ 3754737 w 6326139"/>
              <a:gd name="connsiteY17" fmla="*/ 1220344 h 1347899"/>
              <a:gd name="connsiteX18" fmla="*/ 908154 w 6326139"/>
              <a:gd name="connsiteY18" fmla="*/ 41202 h 1347899"/>
              <a:gd name="connsiteX19" fmla="*/ 831773 w 6326139"/>
              <a:gd name="connsiteY19" fmla="*/ 41202 h 1347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326139" h="1347899">
                <a:moveTo>
                  <a:pt x="831773" y="41202"/>
                </a:moveTo>
                <a:lnTo>
                  <a:pt x="429740" y="443235"/>
                </a:lnTo>
                <a:lnTo>
                  <a:pt x="257208" y="270704"/>
                </a:lnTo>
                <a:cubicBezTo>
                  <a:pt x="243549" y="257045"/>
                  <a:pt x="223421" y="251654"/>
                  <a:pt x="204730" y="256866"/>
                </a:cubicBezTo>
                <a:cubicBezTo>
                  <a:pt x="186039" y="262077"/>
                  <a:pt x="171482" y="276994"/>
                  <a:pt x="166809" y="295865"/>
                </a:cubicBezTo>
                <a:lnTo>
                  <a:pt x="26987" y="856950"/>
                </a:lnTo>
                <a:cubicBezTo>
                  <a:pt x="22494" y="875282"/>
                  <a:pt x="27886" y="894692"/>
                  <a:pt x="41185" y="908171"/>
                </a:cubicBezTo>
                <a:cubicBezTo>
                  <a:pt x="54484" y="921470"/>
                  <a:pt x="73894" y="926862"/>
                  <a:pt x="92405" y="922369"/>
                </a:cubicBezTo>
                <a:lnTo>
                  <a:pt x="653491" y="782547"/>
                </a:lnTo>
                <a:cubicBezTo>
                  <a:pt x="672361" y="777874"/>
                  <a:pt x="687278" y="763316"/>
                  <a:pt x="692490" y="744625"/>
                </a:cubicBezTo>
                <a:cubicBezTo>
                  <a:pt x="697702" y="725934"/>
                  <a:pt x="692310" y="705806"/>
                  <a:pt x="678652" y="692147"/>
                </a:cubicBezTo>
                <a:lnTo>
                  <a:pt x="506121" y="519616"/>
                </a:lnTo>
                <a:lnTo>
                  <a:pt x="870413" y="155324"/>
                </a:lnTo>
                <a:cubicBezTo>
                  <a:pt x="1646623" y="911945"/>
                  <a:pt x="2668690" y="1328176"/>
                  <a:pt x="3754737" y="1328176"/>
                </a:cubicBezTo>
                <a:cubicBezTo>
                  <a:pt x="4684787" y="1328176"/>
                  <a:pt x="5562898" y="1026606"/>
                  <a:pt x="6294538" y="455995"/>
                </a:cubicBezTo>
                <a:cubicBezTo>
                  <a:pt x="6318082" y="437664"/>
                  <a:pt x="6322215" y="403877"/>
                  <a:pt x="6303884" y="380333"/>
                </a:cubicBezTo>
                <a:cubicBezTo>
                  <a:pt x="6285552" y="356790"/>
                  <a:pt x="6251765" y="352656"/>
                  <a:pt x="6228222" y="370988"/>
                </a:cubicBezTo>
                <a:cubicBezTo>
                  <a:pt x="5515812" y="926682"/>
                  <a:pt x="4660525" y="1220344"/>
                  <a:pt x="3754737" y="1220344"/>
                </a:cubicBezTo>
                <a:cubicBezTo>
                  <a:pt x="2679473" y="1220344"/>
                  <a:pt x="1668549" y="801597"/>
                  <a:pt x="908154" y="41202"/>
                </a:cubicBezTo>
                <a:cubicBezTo>
                  <a:pt x="887126" y="20175"/>
                  <a:pt x="852980" y="20175"/>
                  <a:pt x="831773" y="41202"/>
                </a:cubicBezTo>
                <a:close/>
              </a:path>
            </a:pathLst>
          </a:custGeom>
          <a:solidFill>
            <a:srgbClr val="F4A261"/>
          </a:solidFill>
          <a:ln w="1797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26AD6FA-2B3B-419E-9FEF-3D28C7F0B74D}"/>
              </a:ext>
            </a:extLst>
          </p:cNvPr>
          <p:cNvSpPr/>
          <p:nvPr/>
        </p:nvSpPr>
        <p:spPr>
          <a:xfrm>
            <a:off x="8568238" y="8992367"/>
            <a:ext cx="431322" cy="431322"/>
          </a:xfrm>
          <a:custGeom>
            <a:avLst/>
            <a:gdLst>
              <a:gd name="connsiteX0" fmla="*/ 406976 w 431327"/>
              <a:gd name="connsiteY0" fmla="*/ 312085 h 431327"/>
              <a:gd name="connsiteX1" fmla="*/ 25431 w 431327"/>
              <a:gd name="connsiteY1" fmla="*/ 406977 h 431327"/>
              <a:gd name="connsiteX2" fmla="*/ 120324 w 431327"/>
              <a:gd name="connsiteY2" fmla="*/ 25431 h 431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1327" h="431327">
                <a:moveTo>
                  <a:pt x="406976" y="312085"/>
                </a:moveTo>
                <a:lnTo>
                  <a:pt x="25431" y="406977"/>
                </a:lnTo>
                <a:lnTo>
                  <a:pt x="120324" y="25431"/>
                </a:lnTo>
                <a:close/>
              </a:path>
            </a:pathLst>
          </a:custGeom>
          <a:solidFill>
            <a:schemeClr val="bg1"/>
          </a:solidFill>
          <a:ln w="1797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E485DE7-6D0B-4185-ACB2-AF11DA76B599}"/>
              </a:ext>
            </a:extLst>
          </p:cNvPr>
          <p:cNvSpPr/>
          <p:nvPr/>
        </p:nvSpPr>
        <p:spPr>
          <a:xfrm>
            <a:off x="10801680" y="9497775"/>
            <a:ext cx="2767646" cy="449293"/>
          </a:xfrm>
          <a:custGeom>
            <a:avLst/>
            <a:gdLst>
              <a:gd name="connsiteX0" fmla="*/ 2714304 w 2767686"/>
              <a:gd name="connsiteY0" fmla="*/ 27187 h 449299"/>
              <a:gd name="connsiteX1" fmla="*/ 2638283 w 2767686"/>
              <a:gd name="connsiteY1" fmla="*/ 61334 h 449299"/>
              <a:gd name="connsiteX2" fmla="*/ 145927 w 2767686"/>
              <a:gd name="connsiteY2" fmla="*/ 61334 h 449299"/>
              <a:gd name="connsiteX3" fmla="*/ 69906 w 2767686"/>
              <a:gd name="connsiteY3" fmla="*/ 27187 h 449299"/>
              <a:gd name="connsiteX4" fmla="*/ 25155 w 2767686"/>
              <a:gd name="connsiteY4" fmla="*/ 71758 h 449299"/>
              <a:gd name="connsiteX5" fmla="*/ 84103 w 2767686"/>
              <a:gd name="connsiteY5" fmla="*/ 130886 h 449299"/>
              <a:gd name="connsiteX6" fmla="*/ 84103 w 2767686"/>
              <a:gd name="connsiteY6" fmla="*/ 355356 h 449299"/>
              <a:gd name="connsiteX7" fmla="*/ 84103 w 2767686"/>
              <a:gd name="connsiteY7" fmla="*/ 366498 h 449299"/>
              <a:gd name="connsiteX8" fmla="*/ 84103 w 2767686"/>
              <a:gd name="connsiteY8" fmla="*/ 438386 h 449299"/>
              <a:gd name="connsiteX9" fmla="*/ 137301 w 2767686"/>
              <a:gd name="connsiteY9" fmla="*/ 438386 h 449299"/>
              <a:gd name="connsiteX10" fmla="*/ 137301 w 2767686"/>
              <a:gd name="connsiteY10" fmla="*/ 434073 h 449299"/>
              <a:gd name="connsiteX11" fmla="*/ 138918 w 2767686"/>
              <a:gd name="connsiteY11" fmla="*/ 434252 h 449299"/>
              <a:gd name="connsiteX12" fmla="*/ 1391925 w 2767686"/>
              <a:gd name="connsiteY12" fmla="*/ 434252 h 449299"/>
              <a:gd name="connsiteX13" fmla="*/ 2590477 w 2767686"/>
              <a:gd name="connsiteY13" fmla="*/ 434252 h 449299"/>
              <a:gd name="connsiteX14" fmla="*/ 2699747 w 2767686"/>
              <a:gd name="connsiteY14" fmla="*/ 339720 h 449299"/>
              <a:gd name="connsiteX15" fmla="*/ 2699747 w 2767686"/>
              <a:gd name="connsiteY15" fmla="*/ 131065 h 449299"/>
              <a:gd name="connsiteX16" fmla="*/ 2758695 w 2767686"/>
              <a:gd name="connsiteY16" fmla="*/ 71937 h 449299"/>
              <a:gd name="connsiteX17" fmla="*/ 2714304 w 2767686"/>
              <a:gd name="connsiteY17" fmla="*/ 27187 h 44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67686" h="449299">
                <a:moveTo>
                  <a:pt x="2714304" y="27187"/>
                </a:moveTo>
                <a:lnTo>
                  <a:pt x="2638283" y="61334"/>
                </a:lnTo>
                <a:lnTo>
                  <a:pt x="145927" y="61334"/>
                </a:lnTo>
                <a:lnTo>
                  <a:pt x="69906" y="27187"/>
                </a:lnTo>
                <a:cubicBezTo>
                  <a:pt x="31625" y="-11093"/>
                  <a:pt x="-6296" y="40307"/>
                  <a:pt x="25155" y="71758"/>
                </a:cubicBezTo>
                <a:cubicBezTo>
                  <a:pt x="69906" y="116508"/>
                  <a:pt x="84103" y="130886"/>
                  <a:pt x="84103" y="130886"/>
                </a:cubicBezTo>
                <a:lnTo>
                  <a:pt x="84103" y="355356"/>
                </a:lnTo>
                <a:cubicBezTo>
                  <a:pt x="84103" y="358590"/>
                  <a:pt x="84103" y="362364"/>
                  <a:pt x="84103" y="366498"/>
                </a:cubicBezTo>
                <a:lnTo>
                  <a:pt x="84103" y="438386"/>
                </a:lnTo>
                <a:lnTo>
                  <a:pt x="137301" y="438386"/>
                </a:lnTo>
                <a:lnTo>
                  <a:pt x="137301" y="434073"/>
                </a:lnTo>
                <a:cubicBezTo>
                  <a:pt x="137840" y="434073"/>
                  <a:pt x="138379" y="434252"/>
                  <a:pt x="138918" y="434252"/>
                </a:cubicBezTo>
                <a:cubicBezTo>
                  <a:pt x="196788" y="434252"/>
                  <a:pt x="1391925" y="434252"/>
                  <a:pt x="1391925" y="434252"/>
                </a:cubicBezTo>
                <a:cubicBezTo>
                  <a:pt x="1391925" y="434252"/>
                  <a:pt x="2532607" y="434252"/>
                  <a:pt x="2590477" y="434252"/>
                </a:cubicBezTo>
                <a:cubicBezTo>
                  <a:pt x="2648347" y="434252"/>
                  <a:pt x="2699747" y="363623"/>
                  <a:pt x="2699747" y="339720"/>
                </a:cubicBezTo>
                <a:lnTo>
                  <a:pt x="2699747" y="131065"/>
                </a:lnTo>
                <a:cubicBezTo>
                  <a:pt x="2699747" y="131065"/>
                  <a:pt x="2714124" y="116688"/>
                  <a:pt x="2758695" y="71937"/>
                </a:cubicBezTo>
                <a:cubicBezTo>
                  <a:pt x="2790505" y="40127"/>
                  <a:pt x="2752584" y="-11273"/>
                  <a:pt x="2714304" y="27187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DB96BFE-ECB3-4299-9736-143D578F922A}"/>
              </a:ext>
            </a:extLst>
          </p:cNvPr>
          <p:cNvSpPr/>
          <p:nvPr/>
        </p:nvSpPr>
        <p:spPr>
          <a:xfrm>
            <a:off x="10872404" y="9726896"/>
            <a:ext cx="2641844" cy="305519"/>
          </a:xfrm>
          <a:custGeom>
            <a:avLst/>
            <a:gdLst>
              <a:gd name="connsiteX0" fmla="*/ 2527839 w 2641882"/>
              <a:gd name="connsiteY0" fmla="*/ 13546 h 305523"/>
              <a:gd name="connsiteX1" fmla="*/ 107372 w 2641882"/>
              <a:gd name="connsiteY1" fmla="*/ 107899 h 305523"/>
              <a:gd name="connsiteX2" fmla="*/ 107372 w 2641882"/>
              <a:gd name="connsiteY2" fmla="*/ 107899 h 305523"/>
              <a:gd name="connsiteX3" fmla="*/ 107372 w 2641882"/>
              <a:gd name="connsiteY3" fmla="*/ 107899 h 305523"/>
              <a:gd name="connsiteX4" fmla="*/ 13558 w 2641882"/>
              <a:gd name="connsiteY4" fmla="*/ 209261 h 305523"/>
              <a:gd name="connsiteX5" fmla="*/ 114921 w 2641882"/>
              <a:gd name="connsiteY5" fmla="*/ 303075 h 305523"/>
              <a:gd name="connsiteX6" fmla="*/ 2535387 w 2641882"/>
              <a:gd name="connsiteY6" fmla="*/ 208902 h 305523"/>
              <a:gd name="connsiteX7" fmla="*/ 2629202 w 2641882"/>
              <a:gd name="connsiteY7" fmla="*/ 107540 h 305523"/>
              <a:gd name="connsiteX8" fmla="*/ 2527839 w 2641882"/>
              <a:gd name="connsiteY8" fmla="*/ 13546 h 3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41882" h="305523">
                <a:moveTo>
                  <a:pt x="2527839" y="13546"/>
                </a:moveTo>
                <a:lnTo>
                  <a:pt x="107372" y="107899"/>
                </a:lnTo>
                <a:lnTo>
                  <a:pt x="107372" y="107899"/>
                </a:lnTo>
                <a:lnTo>
                  <a:pt x="107372" y="107899"/>
                </a:lnTo>
                <a:cubicBezTo>
                  <a:pt x="53456" y="110056"/>
                  <a:pt x="11402" y="155345"/>
                  <a:pt x="13558" y="209261"/>
                </a:cubicBezTo>
                <a:cubicBezTo>
                  <a:pt x="15715" y="263177"/>
                  <a:pt x="61005" y="305231"/>
                  <a:pt x="114921" y="303075"/>
                </a:cubicBezTo>
                <a:lnTo>
                  <a:pt x="2535387" y="208902"/>
                </a:lnTo>
                <a:cubicBezTo>
                  <a:pt x="2589303" y="206745"/>
                  <a:pt x="2631178" y="161456"/>
                  <a:pt x="2629202" y="107540"/>
                </a:cubicBezTo>
                <a:cubicBezTo>
                  <a:pt x="2627225" y="53624"/>
                  <a:pt x="2581755" y="11569"/>
                  <a:pt x="2527839" y="13546"/>
                </a:cubicBezTo>
                <a:close/>
              </a:path>
            </a:pathLst>
          </a:custGeom>
          <a:solidFill>
            <a:srgbClr val="353A39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D0E415-A623-4100-A0A2-519F58DF4941}"/>
              </a:ext>
            </a:extLst>
          </p:cNvPr>
          <p:cNvSpPr/>
          <p:nvPr/>
        </p:nvSpPr>
        <p:spPr>
          <a:xfrm>
            <a:off x="10872404" y="10117948"/>
            <a:ext cx="2641844" cy="305519"/>
          </a:xfrm>
          <a:custGeom>
            <a:avLst/>
            <a:gdLst>
              <a:gd name="connsiteX0" fmla="*/ 2527839 w 2641882"/>
              <a:gd name="connsiteY0" fmla="*/ 13558 h 305523"/>
              <a:gd name="connsiteX1" fmla="*/ 107372 w 2641882"/>
              <a:gd name="connsiteY1" fmla="*/ 107731 h 305523"/>
              <a:gd name="connsiteX2" fmla="*/ 107372 w 2641882"/>
              <a:gd name="connsiteY2" fmla="*/ 107731 h 305523"/>
              <a:gd name="connsiteX3" fmla="*/ 107372 w 2641882"/>
              <a:gd name="connsiteY3" fmla="*/ 107731 h 305523"/>
              <a:gd name="connsiteX4" fmla="*/ 13558 w 2641882"/>
              <a:gd name="connsiteY4" fmla="*/ 209094 h 305523"/>
              <a:gd name="connsiteX5" fmla="*/ 114921 w 2641882"/>
              <a:gd name="connsiteY5" fmla="*/ 302907 h 305523"/>
              <a:gd name="connsiteX6" fmla="*/ 2535387 w 2641882"/>
              <a:gd name="connsiteY6" fmla="*/ 208734 h 305523"/>
              <a:gd name="connsiteX7" fmla="*/ 2629202 w 2641882"/>
              <a:gd name="connsiteY7" fmla="*/ 107372 h 305523"/>
              <a:gd name="connsiteX8" fmla="*/ 2527839 w 2641882"/>
              <a:gd name="connsiteY8" fmla="*/ 13558 h 3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41882" h="305523">
                <a:moveTo>
                  <a:pt x="2527839" y="13558"/>
                </a:moveTo>
                <a:lnTo>
                  <a:pt x="107372" y="107731"/>
                </a:lnTo>
                <a:lnTo>
                  <a:pt x="107372" y="107731"/>
                </a:lnTo>
                <a:lnTo>
                  <a:pt x="107372" y="107731"/>
                </a:lnTo>
                <a:cubicBezTo>
                  <a:pt x="53456" y="109888"/>
                  <a:pt x="11402" y="155178"/>
                  <a:pt x="13558" y="209094"/>
                </a:cubicBezTo>
                <a:cubicBezTo>
                  <a:pt x="15715" y="263010"/>
                  <a:pt x="61005" y="305064"/>
                  <a:pt x="114921" y="302907"/>
                </a:cubicBezTo>
                <a:lnTo>
                  <a:pt x="2535387" y="208734"/>
                </a:lnTo>
                <a:cubicBezTo>
                  <a:pt x="2589303" y="206577"/>
                  <a:pt x="2631358" y="161288"/>
                  <a:pt x="2629202" y="107372"/>
                </a:cubicBezTo>
                <a:cubicBezTo>
                  <a:pt x="2627225" y="53456"/>
                  <a:pt x="2581755" y="11402"/>
                  <a:pt x="2527839" y="13558"/>
                </a:cubicBezTo>
                <a:close/>
              </a:path>
            </a:pathLst>
          </a:custGeom>
          <a:solidFill>
            <a:srgbClr val="C6CEC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23C5CDD-AFDA-4E1B-B5F2-4654212057B6}"/>
              </a:ext>
            </a:extLst>
          </p:cNvPr>
          <p:cNvSpPr/>
          <p:nvPr/>
        </p:nvSpPr>
        <p:spPr>
          <a:xfrm>
            <a:off x="10966296" y="9922496"/>
            <a:ext cx="2444155" cy="305519"/>
          </a:xfrm>
          <a:custGeom>
            <a:avLst/>
            <a:gdLst>
              <a:gd name="connsiteX0" fmla="*/ 2340133 w 2444190"/>
              <a:gd name="connsiteY0" fmla="*/ 114841 h 305523"/>
              <a:gd name="connsiteX1" fmla="*/ 2433946 w 2444190"/>
              <a:gd name="connsiteY1" fmla="*/ 13479 h 305523"/>
              <a:gd name="connsiteX2" fmla="*/ 13479 w 2444190"/>
              <a:gd name="connsiteY2" fmla="*/ 107653 h 305523"/>
              <a:gd name="connsiteX3" fmla="*/ 114841 w 2444190"/>
              <a:gd name="connsiteY3" fmla="*/ 201466 h 305523"/>
              <a:gd name="connsiteX4" fmla="*/ 21027 w 2444190"/>
              <a:gd name="connsiteY4" fmla="*/ 302828 h 305523"/>
              <a:gd name="connsiteX5" fmla="*/ 21027 w 2444190"/>
              <a:gd name="connsiteY5" fmla="*/ 302828 h 305523"/>
              <a:gd name="connsiteX6" fmla="*/ 2441494 w 2444190"/>
              <a:gd name="connsiteY6" fmla="*/ 208655 h 305523"/>
              <a:gd name="connsiteX7" fmla="*/ 2340133 w 2444190"/>
              <a:gd name="connsiteY7" fmla="*/ 114841 h 3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44190" h="305523">
                <a:moveTo>
                  <a:pt x="2340133" y="114841"/>
                </a:moveTo>
                <a:cubicBezTo>
                  <a:pt x="2337976" y="60925"/>
                  <a:pt x="2380030" y="15456"/>
                  <a:pt x="2433946" y="13479"/>
                </a:cubicBezTo>
                <a:lnTo>
                  <a:pt x="13479" y="107653"/>
                </a:lnTo>
                <a:cubicBezTo>
                  <a:pt x="67395" y="105495"/>
                  <a:pt x="112864" y="147550"/>
                  <a:pt x="114841" y="201466"/>
                </a:cubicBezTo>
                <a:cubicBezTo>
                  <a:pt x="116998" y="255382"/>
                  <a:pt x="74943" y="300851"/>
                  <a:pt x="21027" y="302828"/>
                </a:cubicBezTo>
                <a:lnTo>
                  <a:pt x="21027" y="302828"/>
                </a:lnTo>
                <a:lnTo>
                  <a:pt x="2441494" y="208655"/>
                </a:lnTo>
                <a:cubicBezTo>
                  <a:pt x="2387578" y="210812"/>
                  <a:pt x="2342290" y="168757"/>
                  <a:pt x="2340133" y="114841"/>
                </a:cubicBezTo>
                <a:close/>
              </a:path>
            </a:pathLst>
          </a:custGeom>
          <a:solidFill>
            <a:srgbClr val="A9AAA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846F105-1F7E-4490-A0DA-307D9FCB1897}"/>
              </a:ext>
            </a:extLst>
          </p:cNvPr>
          <p:cNvSpPr/>
          <p:nvPr/>
        </p:nvSpPr>
        <p:spPr>
          <a:xfrm>
            <a:off x="10872404" y="10508834"/>
            <a:ext cx="2641844" cy="305519"/>
          </a:xfrm>
          <a:custGeom>
            <a:avLst/>
            <a:gdLst>
              <a:gd name="connsiteX0" fmla="*/ 2527839 w 2641882"/>
              <a:gd name="connsiteY0" fmla="*/ 13558 h 305523"/>
              <a:gd name="connsiteX1" fmla="*/ 107372 w 2641882"/>
              <a:gd name="connsiteY1" fmla="*/ 107731 h 305523"/>
              <a:gd name="connsiteX2" fmla="*/ 107372 w 2641882"/>
              <a:gd name="connsiteY2" fmla="*/ 107731 h 305523"/>
              <a:gd name="connsiteX3" fmla="*/ 107372 w 2641882"/>
              <a:gd name="connsiteY3" fmla="*/ 107731 h 305523"/>
              <a:gd name="connsiteX4" fmla="*/ 13558 w 2641882"/>
              <a:gd name="connsiteY4" fmla="*/ 209094 h 305523"/>
              <a:gd name="connsiteX5" fmla="*/ 114921 w 2641882"/>
              <a:gd name="connsiteY5" fmla="*/ 302907 h 305523"/>
              <a:gd name="connsiteX6" fmla="*/ 2535387 w 2641882"/>
              <a:gd name="connsiteY6" fmla="*/ 208734 h 305523"/>
              <a:gd name="connsiteX7" fmla="*/ 2629202 w 2641882"/>
              <a:gd name="connsiteY7" fmla="*/ 107372 h 305523"/>
              <a:gd name="connsiteX8" fmla="*/ 2527839 w 2641882"/>
              <a:gd name="connsiteY8" fmla="*/ 13558 h 3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41882" h="305523">
                <a:moveTo>
                  <a:pt x="2527839" y="13558"/>
                </a:moveTo>
                <a:lnTo>
                  <a:pt x="107372" y="107731"/>
                </a:lnTo>
                <a:lnTo>
                  <a:pt x="107372" y="107731"/>
                </a:lnTo>
                <a:lnTo>
                  <a:pt x="107372" y="107731"/>
                </a:lnTo>
                <a:cubicBezTo>
                  <a:pt x="53456" y="109888"/>
                  <a:pt x="11402" y="155178"/>
                  <a:pt x="13558" y="209094"/>
                </a:cubicBezTo>
                <a:cubicBezTo>
                  <a:pt x="15715" y="263010"/>
                  <a:pt x="61005" y="305064"/>
                  <a:pt x="114921" y="302907"/>
                </a:cubicBezTo>
                <a:lnTo>
                  <a:pt x="2535387" y="208734"/>
                </a:lnTo>
                <a:cubicBezTo>
                  <a:pt x="2589303" y="206577"/>
                  <a:pt x="2631358" y="161288"/>
                  <a:pt x="2629202" y="107372"/>
                </a:cubicBezTo>
                <a:cubicBezTo>
                  <a:pt x="2627225" y="53456"/>
                  <a:pt x="2581755" y="11402"/>
                  <a:pt x="2527839" y="13558"/>
                </a:cubicBezTo>
                <a:close/>
              </a:path>
            </a:pathLst>
          </a:custGeom>
          <a:solidFill>
            <a:srgbClr val="C6CEC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589BA56-D6C4-4176-BB0E-9757C1593A87}"/>
              </a:ext>
            </a:extLst>
          </p:cNvPr>
          <p:cNvSpPr/>
          <p:nvPr/>
        </p:nvSpPr>
        <p:spPr>
          <a:xfrm>
            <a:off x="10966296" y="10313561"/>
            <a:ext cx="2444155" cy="305519"/>
          </a:xfrm>
          <a:custGeom>
            <a:avLst/>
            <a:gdLst>
              <a:gd name="connsiteX0" fmla="*/ 2340133 w 2444190"/>
              <a:gd name="connsiteY0" fmla="*/ 114841 h 305523"/>
              <a:gd name="connsiteX1" fmla="*/ 2433946 w 2444190"/>
              <a:gd name="connsiteY1" fmla="*/ 13479 h 305523"/>
              <a:gd name="connsiteX2" fmla="*/ 13479 w 2444190"/>
              <a:gd name="connsiteY2" fmla="*/ 107652 h 305523"/>
              <a:gd name="connsiteX3" fmla="*/ 114841 w 2444190"/>
              <a:gd name="connsiteY3" fmla="*/ 201466 h 305523"/>
              <a:gd name="connsiteX4" fmla="*/ 21027 w 2444190"/>
              <a:gd name="connsiteY4" fmla="*/ 302828 h 305523"/>
              <a:gd name="connsiteX5" fmla="*/ 21027 w 2444190"/>
              <a:gd name="connsiteY5" fmla="*/ 302828 h 305523"/>
              <a:gd name="connsiteX6" fmla="*/ 2441494 w 2444190"/>
              <a:gd name="connsiteY6" fmla="*/ 208655 h 305523"/>
              <a:gd name="connsiteX7" fmla="*/ 2340133 w 2444190"/>
              <a:gd name="connsiteY7" fmla="*/ 114841 h 3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44190" h="305523">
                <a:moveTo>
                  <a:pt x="2340133" y="114841"/>
                </a:moveTo>
                <a:cubicBezTo>
                  <a:pt x="2337976" y="60925"/>
                  <a:pt x="2380030" y="15456"/>
                  <a:pt x="2433946" y="13479"/>
                </a:cubicBezTo>
                <a:lnTo>
                  <a:pt x="13479" y="107652"/>
                </a:lnTo>
                <a:cubicBezTo>
                  <a:pt x="67395" y="105495"/>
                  <a:pt x="112864" y="147550"/>
                  <a:pt x="114841" y="201466"/>
                </a:cubicBezTo>
                <a:cubicBezTo>
                  <a:pt x="116998" y="255382"/>
                  <a:pt x="74943" y="300851"/>
                  <a:pt x="21027" y="302828"/>
                </a:cubicBezTo>
                <a:lnTo>
                  <a:pt x="21027" y="302828"/>
                </a:lnTo>
                <a:lnTo>
                  <a:pt x="2441494" y="208655"/>
                </a:lnTo>
                <a:cubicBezTo>
                  <a:pt x="2387578" y="210632"/>
                  <a:pt x="2342290" y="168757"/>
                  <a:pt x="2340133" y="114841"/>
                </a:cubicBezTo>
                <a:close/>
              </a:path>
            </a:pathLst>
          </a:custGeom>
          <a:solidFill>
            <a:srgbClr val="A9AAA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98B9268-F6E3-4C67-AB02-319D7C2C7E93}"/>
              </a:ext>
            </a:extLst>
          </p:cNvPr>
          <p:cNvSpPr/>
          <p:nvPr/>
        </p:nvSpPr>
        <p:spPr>
          <a:xfrm>
            <a:off x="10872404" y="10899731"/>
            <a:ext cx="2641844" cy="305519"/>
          </a:xfrm>
          <a:custGeom>
            <a:avLst/>
            <a:gdLst>
              <a:gd name="connsiteX0" fmla="*/ 2527839 w 2641882"/>
              <a:gd name="connsiteY0" fmla="*/ 13546 h 305523"/>
              <a:gd name="connsiteX1" fmla="*/ 107372 w 2641882"/>
              <a:gd name="connsiteY1" fmla="*/ 107719 h 305523"/>
              <a:gd name="connsiteX2" fmla="*/ 107372 w 2641882"/>
              <a:gd name="connsiteY2" fmla="*/ 107719 h 305523"/>
              <a:gd name="connsiteX3" fmla="*/ 107372 w 2641882"/>
              <a:gd name="connsiteY3" fmla="*/ 107719 h 305523"/>
              <a:gd name="connsiteX4" fmla="*/ 13558 w 2641882"/>
              <a:gd name="connsiteY4" fmla="*/ 209081 h 305523"/>
              <a:gd name="connsiteX5" fmla="*/ 114921 w 2641882"/>
              <a:gd name="connsiteY5" fmla="*/ 302895 h 305523"/>
              <a:gd name="connsiteX6" fmla="*/ 2535387 w 2641882"/>
              <a:gd name="connsiteY6" fmla="*/ 208722 h 305523"/>
              <a:gd name="connsiteX7" fmla="*/ 2629202 w 2641882"/>
              <a:gd name="connsiteY7" fmla="*/ 107361 h 305523"/>
              <a:gd name="connsiteX8" fmla="*/ 2527839 w 2641882"/>
              <a:gd name="connsiteY8" fmla="*/ 13546 h 3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41882" h="305523">
                <a:moveTo>
                  <a:pt x="2527839" y="13546"/>
                </a:moveTo>
                <a:lnTo>
                  <a:pt x="107372" y="107719"/>
                </a:lnTo>
                <a:lnTo>
                  <a:pt x="107372" y="107719"/>
                </a:lnTo>
                <a:lnTo>
                  <a:pt x="107372" y="107719"/>
                </a:lnTo>
                <a:cubicBezTo>
                  <a:pt x="53456" y="109876"/>
                  <a:pt x="11402" y="155166"/>
                  <a:pt x="13558" y="209081"/>
                </a:cubicBezTo>
                <a:cubicBezTo>
                  <a:pt x="15715" y="262997"/>
                  <a:pt x="61005" y="305052"/>
                  <a:pt x="114921" y="302895"/>
                </a:cubicBezTo>
                <a:lnTo>
                  <a:pt x="2535387" y="208722"/>
                </a:lnTo>
                <a:cubicBezTo>
                  <a:pt x="2589303" y="206565"/>
                  <a:pt x="2631358" y="161276"/>
                  <a:pt x="2629202" y="107361"/>
                </a:cubicBezTo>
                <a:cubicBezTo>
                  <a:pt x="2627225" y="53445"/>
                  <a:pt x="2581755" y="11570"/>
                  <a:pt x="2527839" y="13546"/>
                </a:cubicBezTo>
                <a:close/>
              </a:path>
            </a:pathLst>
          </a:custGeom>
          <a:solidFill>
            <a:srgbClr val="C6CEC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567CFFE-B1AA-4436-89C7-193BEB645DB9}"/>
              </a:ext>
            </a:extLst>
          </p:cNvPr>
          <p:cNvSpPr/>
          <p:nvPr/>
        </p:nvSpPr>
        <p:spPr>
          <a:xfrm>
            <a:off x="10966296" y="10704445"/>
            <a:ext cx="2444155" cy="305519"/>
          </a:xfrm>
          <a:custGeom>
            <a:avLst/>
            <a:gdLst>
              <a:gd name="connsiteX0" fmla="*/ 2340133 w 2444190"/>
              <a:gd name="connsiteY0" fmla="*/ 114841 h 305523"/>
              <a:gd name="connsiteX1" fmla="*/ 2433946 w 2444190"/>
              <a:gd name="connsiteY1" fmla="*/ 13479 h 305523"/>
              <a:gd name="connsiteX2" fmla="*/ 13479 w 2444190"/>
              <a:gd name="connsiteY2" fmla="*/ 107652 h 305523"/>
              <a:gd name="connsiteX3" fmla="*/ 114841 w 2444190"/>
              <a:gd name="connsiteY3" fmla="*/ 201466 h 305523"/>
              <a:gd name="connsiteX4" fmla="*/ 21027 w 2444190"/>
              <a:gd name="connsiteY4" fmla="*/ 302828 h 305523"/>
              <a:gd name="connsiteX5" fmla="*/ 21027 w 2444190"/>
              <a:gd name="connsiteY5" fmla="*/ 302828 h 305523"/>
              <a:gd name="connsiteX6" fmla="*/ 2441494 w 2444190"/>
              <a:gd name="connsiteY6" fmla="*/ 208655 h 305523"/>
              <a:gd name="connsiteX7" fmla="*/ 2340133 w 2444190"/>
              <a:gd name="connsiteY7" fmla="*/ 114841 h 3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44190" h="305523">
                <a:moveTo>
                  <a:pt x="2340133" y="114841"/>
                </a:moveTo>
                <a:cubicBezTo>
                  <a:pt x="2337976" y="60925"/>
                  <a:pt x="2380030" y="15456"/>
                  <a:pt x="2433946" y="13479"/>
                </a:cubicBezTo>
                <a:lnTo>
                  <a:pt x="13479" y="107652"/>
                </a:lnTo>
                <a:cubicBezTo>
                  <a:pt x="67395" y="105495"/>
                  <a:pt x="112864" y="147550"/>
                  <a:pt x="114841" y="201466"/>
                </a:cubicBezTo>
                <a:cubicBezTo>
                  <a:pt x="116998" y="255382"/>
                  <a:pt x="74943" y="300851"/>
                  <a:pt x="21027" y="302828"/>
                </a:cubicBezTo>
                <a:lnTo>
                  <a:pt x="21027" y="302828"/>
                </a:lnTo>
                <a:lnTo>
                  <a:pt x="2441494" y="208655"/>
                </a:lnTo>
                <a:cubicBezTo>
                  <a:pt x="2387578" y="210811"/>
                  <a:pt x="2342290" y="168757"/>
                  <a:pt x="2340133" y="114841"/>
                </a:cubicBezTo>
                <a:close/>
              </a:path>
            </a:pathLst>
          </a:custGeom>
          <a:solidFill>
            <a:srgbClr val="A9AAA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6EDA8A05-322E-4C05-8116-D6B5B6D84EE2}"/>
              </a:ext>
            </a:extLst>
          </p:cNvPr>
          <p:cNvSpPr/>
          <p:nvPr/>
        </p:nvSpPr>
        <p:spPr>
          <a:xfrm>
            <a:off x="10872404" y="11290783"/>
            <a:ext cx="2641844" cy="305519"/>
          </a:xfrm>
          <a:custGeom>
            <a:avLst/>
            <a:gdLst>
              <a:gd name="connsiteX0" fmla="*/ 2527839 w 2641882"/>
              <a:gd name="connsiteY0" fmla="*/ 13558 h 305523"/>
              <a:gd name="connsiteX1" fmla="*/ 107372 w 2641882"/>
              <a:gd name="connsiteY1" fmla="*/ 107731 h 305523"/>
              <a:gd name="connsiteX2" fmla="*/ 107372 w 2641882"/>
              <a:gd name="connsiteY2" fmla="*/ 107731 h 305523"/>
              <a:gd name="connsiteX3" fmla="*/ 107372 w 2641882"/>
              <a:gd name="connsiteY3" fmla="*/ 107731 h 305523"/>
              <a:gd name="connsiteX4" fmla="*/ 13558 w 2641882"/>
              <a:gd name="connsiteY4" fmla="*/ 209094 h 305523"/>
              <a:gd name="connsiteX5" fmla="*/ 114921 w 2641882"/>
              <a:gd name="connsiteY5" fmla="*/ 302907 h 305523"/>
              <a:gd name="connsiteX6" fmla="*/ 2535387 w 2641882"/>
              <a:gd name="connsiteY6" fmla="*/ 208734 h 305523"/>
              <a:gd name="connsiteX7" fmla="*/ 2629202 w 2641882"/>
              <a:gd name="connsiteY7" fmla="*/ 107372 h 305523"/>
              <a:gd name="connsiteX8" fmla="*/ 2527839 w 2641882"/>
              <a:gd name="connsiteY8" fmla="*/ 13558 h 3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41882" h="305523">
                <a:moveTo>
                  <a:pt x="2527839" y="13558"/>
                </a:moveTo>
                <a:lnTo>
                  <a:pt x="107372" y="107731"/>
                </a:lnTo>
                <a:lnTo>
                  <a:pt x="107372" y="107731"/>
                </a:lnTo>
                <a:lnTo>
                  <a:pt x="107372" y="107731"/>
                </a:lnTo>
                <a:cubicBezTo>
                  <a:pt x="53456" y="109888"/>
                  <a:pt x="11402" y="155178"/>
                  <a:pt x="13558" y="209094"/>
                </a:cubicBezTo>
                <a:cubicBezTo>
                  <a:pt x="15715" y="263010"/>
                  <a:pt x="61005" y="305063"/>
                  <a:pt x="114921" y="302907"/>
                </a:cubicBezTo>
                <a:lnTo>
                  <a:pt x="2535387" y="208734"/>
                </a:lnTo>
                <a:cubicBezTo>
                  <a:pt x="2589303" y="206577"/>
                  <a:pt x="2631358" y="161288"/>
                  <a:pt x="2629202" y="107372"/>
                </a:cubicBezTo>
                <a:cubicBezTo>
                  <a:pt x="2627225" y="53456"/>
                  <a:pt x="2581755" y="11402"/>
                  <a:pt x="2527839" y="13558"/>
                </a:cubicBezTo>
                <a:close/>
              </a:path>
            </a:pathLst>
          </a:custGeom>
          <a:solidFill>
            <a:srgbClr val="C6CEC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AD7768F-85AD-49C3-8E47-58893430FA05}"/>
              </a:ext>
            </a:extLst>
          </p:cNvPr>
          <p:cNvSpPr/>
          <p:nvPr/>
        </p:nvSpPr>
        <p:spPr>
          <a:xfrm>
            <a:off x="10966296" y="11095330"/>
            <a:ext cx="2444155" cy="305519"/>
          </a:xfrm>
          <a:custGeom>
            <a:avLst/>
            <a:gdLst>
              <a:gd name="connsiteX0" fmla="*/ 2340133 w 2444190"/>
              <a:gd name="connsiteY0" fmla="*/ 114841 h 305523"/>
              <a:gd name="connsiteX1" fmla="*/ 2433946 w 2444190"/>
              <a:gd name="connsiteY1" fmla="*/ 13479 h 305523"/>
              <a:gd name="connsiteX2" fmla="*/ 13479 w 2444190"/>
              <a:gd name="connsiteY2" fmla="*/ 107652 h 305523"/>
              <a:gd name="connsiteX3" fmla="*/ 114841 w 2444190"/>
              <a:gd name="connsiteY3" fmla="*/ 201466 h 305523"/>
              <a:gd name="connsiteX4" fmla="*/ 21027 w 2444190"/>
              <a:gd name="connsiteY4" fmla="*/ 302828 h 305523"/>
              <a:gd name="connsiteX5" fmla="*/ 21027 w 2444190"/>
              <a:gd name="connsiteY5" fmla="*/ 302828 h 305523"/>
              <a:gd name="connsiteX6" fmla="*/ 2441494 w 2444190"/>
              <a:gd name="connsiteY6" fmla="*/ 208655 h 305523"/>
              <a:gd name="connsiteX7" fmla="*/ 2340133 w 2444190"/>
              <a:gd name="connsiteY7" fmla="*/ 114841 h 3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44190" h="305523">
                <a:moveTo>
                  <a:pt x="2340133" y="114841"/>
                </a:moveTo>
                <a:cubicBezTo>
                  <a:pt x="2337976" y="60925"/>
                  <a:pt x="2380030" y="15456"/>
                  <a:pt x="2433946" y="13479"/>
                </a:cubicBezTo>
                <a:lnTo>
                  <a:pt x="13479" y="107652"/>
                </a:lnTo>
                <a:cubicBezTo>
                  <a:pt x="67395" y="105495"/>
                  <a:pt x="112864" y="147550"/>
                  <a:pt x="114841" y="201466"/>
                </a:cubicBezTo>
                <a:cubicBezTo>
                  <a:pt x="116998" y="255382"/>
                  <a:pt x="74943" y="300851"/>
                  <a:pt x="21027" y="302828"/>
                </a:cubicBezTo>
                <a:lnTo>
                  <a:pt x="21027" y="302828"/>
                </a:lnTo>
                <a:lnTo>
                  <a:pt x="2441494" y="208655"/>
                </a:lnTo>
                <a:cubicBezTo>
                  <a:pt x="2387578" y="210811"/>
                  <a:pt x="2342290" y="168757"/>
                  <a:pt x="2340133" y="114841"/>
                </a:cubicBezTo>
                <a:close/>
              </a:path>
            </a:pathLst>
          </a:custGeom>
          <a:solidFill>
            <a:srgbClr val="A9AAA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B72B635D-8519-4BA8-BF0C-6989F23749C4}"/>
              </a:ext>
            </a:extLst>
          </p:cNvPr>
          <p:cNvSpPr/>
          <p:nvPr/>
        </p:nvSpPr>
        <p:spPr>
          <a:xfrm>
            <a:off x="10965218" y="11486215"/>
            <a:ext cx="2444155" cy="413350"/>
          </a:xfrm>
          <a:custGeom>
            <a:avLst/>
            <a:gdLst>
              <a:gd name="connsiteX0" fmla="*/ 14557 w 2444190"/>
              <a:gd name="connsiteY0" fmla="*/ 107652 h 413355"/>
              <a:gd name="connsiteX1" fmla="*/ 14018 w 2444190"/>
              <a:gd name="connsiteY1" fmla="*/ 107652 h 413355"/>
              <a:gd name="connsiteX2" fmla="*/ 13479 w 2444190"/>
              <a:gd name="connsiteY2" fmla="*/ 115740 h 413355"/>
              <a:gd name="connsiteX3" fmla="*/ 404370 w 2444190"/>
              <a:gd name="connsiteY3" fmla="*/ 416950 h 413355"/>
              <a:gd name="connsiteX4" fmla="*/ 1950500 w 2444190"/>
              <a:gd name="connsiteY4" fmla="*/ 416950 h 413355"/>
              <a:gd name="connsiteX5" fmla="*/ 2341390 w 2444190"/>
              <a:gd name="connsiteY5" fmla="*/ 115740 h 413355"/>
              <a:gd name="connsiteX6" fmla="*/ 2340852 w 2444190"/>
              <a:gd name="connsiteY6" fmla="*/ 107652 h 413355"/>
              <a:gd name="connsiteX7" fmla="*/ 2341390 w 2444190"/>
              <a:gd name="connsiteY7" fmla="*/ 114841 h 413355"/>
              <a:gd name="connsiteX8" fmla="*/ 2435204 w 2444190"/>
              <a:gd name="connsiteY8" fmla="*/ 13479 h 413355"/>
              <a:gd name="connsiteX9" fmla="*/ 14557 w 2444190"/>
              <a:gd name="connsiteY9" fmla="*/ 107652 h 41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44190" h="413355">
                <a:moveTo>
                  <a:pt x="14557" y="107652"/>
                </a:moveTo>
                <a:lnTo>
                  <a:pt x="14018" y="107652"/>
                </a:lnTo>
                <a:cubicBezTo>
                  <a:pt x="13838" y="110348"/>
                  <a:pt x="13479" y="113043"/>
                  <a:pt x="13479" y="115740"/>
                </a:cubicBezTo>
                <a:cubicBezTo>
                  <a:pt x="13479" y="235612"/>
                  <a:pt x="164623" y="343086"/>
                  <a:pt x="404370" y="416950"/>
                </a:cubicBezTo>
                <a:lnTo>
                  <a:pt x="1950500" y="416950"/>
                </a:lnTo>
                <a:cubicBezTo>
                  <a:pt x="2190246" y="343086"/>
                  <a:pt x="2341390" y="235612"/>
                  <a:pt x="2341390" y="115740"/>
                </a:cubicBezTo>
                <a:cubicBezTo>
                  <a:pt x="2341390" y="113043"/>
                  <a:pt x="2341031" y="110348"/>
                  <a:pt x="2340852" y="107652"/>
                </a:cubicBezTo>
                <a:cubicBezTo>
                  <a:pt x="2341031" y="109988"/>
                  <a:pt x="2341390" y="112505"/>
                  <a:pt x="2341390" y="114841"/>
                </a:cubicBezTo>
                <a:cubicBezTo>
                  <a:pt x="2339234" y="60925"/>
                  <a:pt x="2381288" y="15456"/>
                  <a:pt x="2435204" y="13479"/>
                </a:cubicBezTo>
                <a:lnTo>
                  <a:pt x="14557" y="107652"/>
                </a:lnTo>
                <a:close/>
              </a:path>
            </a:pathLst>
          </a:custGeom>
          <a:solidFill>
            <a:srgbClr val="181919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ADFF834-2BCE-45E7-B6E2-01766B8695FA}"/>
              </a:ext>
            </a:extLst>
          </p:cNvPr>
          <p:cNvSpPr/>
          <p:nvPr/>
        </p:nvSpPr>
        <p:spPr>
          <a:xfrm>
            <a:off x="11355923" y="11889680"/>
            <a:ext cx="1563540" cy="53915"/>
          </a:xfrm>
          <a:custGeom>
            <a:avLst/>
            <a:gdLst>
              <a:gd name="connsiteX0" fmla="*/ 13479 w 1563562"/>
              <a:gd name="connsiteY0" fmla="*/ 13479 h 53915"/>
              <a:gd name="connsiteX1" fmla="*/ 1559609 w 1563562"/>
              <a:gd name="connsiteY1" fmla="*/ 13479 h 53915"/>
              <a:gd name="connsiteX2" fmla="*/ 1559609 w 1563562"/>
              <a:gd name="connsiteY2" fmla="*/ 52478 h 53915"/>
              <a:gd name="connsiteX3" fmla="*/ 13479 w 1563562"/>
              <a:gd name="connsiteY3" fmla="*/ 52478 h 53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3562" h="53915">
                <a:moveTo>
                  <a:pt x="13479" y="13479"/>
                </a:moveTo>
                <a:lnTo>
                  <a:pt x="1559609" y="13479"/>
                </a:lnTo>
                <a:lnTo>
                  <a:pt x="1559609" y="52478"/>
                </a:lnTo>
                <a:lnTo>
                  <a:pt x="13479" y="52478"/>
                </a:lnTo>
                <a:close/>
              </a:path>
            </a:pathLst>
          </a:custGeom>
          <a:solidFill>
            <a:srgbClr val="A9AAA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0946B59-C86C-4B99-B1AC-A6504E07F538}"/>
              </a:ext>
            </a:extLst>
          </p:cNvPr>
          <p:cNvSpPr/>
          <p:nvPr/>
        </p:nvSpPr>
        <p:spPr>
          <a:xfrm>
            <a:off x="11355923" y="11915020"/>
            <a:ext cx="1563540" cy="161746"/>
          </a:xfrm>
          <a:custGeom>
            <a:avLst/>
            <a:gdLst>
              <a:gd name="connsiteX0" fmla="*/ 13479 w 1563562"/>
              <a:gd name="connsiteY0" fmla="*/ 13479 h 161747"/>
              <a:gd name="connsiteX1" fmla="*/ 616260 w 1563562"/>
              <a:gd name="connsiteY1" fmla="*/ 154380 h 161747"/>
              <a:gd name="connsiteX2" fmla="*/ 957008 w 1563562"/>
              <a:gd name="connsiteY2" fmla="*/ 154380 h 161747"/>
              <a:gd name="connsiteX3" fmla="*/ 1559609 w 1563562"/>
              <a:gd name="connsiteY3" fmla="*/ 13479 h 161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3562" h="161747">
                <a:moveTo>
                  <a:pt x="13479" y="13479"/>
                </a:moveTo>
                <a:lnTo>
                  <a:pt x="616260" y="154380"/>
                </a:lnTo>
                <a:lnTo>
                  <a:pt x="957008" y="154380"/>
                </a:lnTo>
                <a:lnTo>
                  <a:pt x="1559609" y="13479"/>
                </a:lnTo>
                <a:close/>
              </a:path>
            </a:pathLst>
          </a:custGeom>
          <a:solidFill>
            <a:srgbClr val="C6CEC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C7D3E11-923A-4DDA-88D6-FDC3F02D3663}"/>
              </a:ext>
            </a:extLst>
          </p:cNvPr>
          <p:cNvSpPr/>
          <p:nvPr/>
        </p:nvSpPr>
        <p:spPr>
          <a:xfrm>
            <a:off x="10801680" y="9497771"/>
            <a:ext cx="2767646" cy="539152"/>
          </a:xfrm>
          <a:custGeom>
            <a:avLst/>
            <a:gdLst>
              <a:gd name="connsiteX0" fmla="*/ 2714304 w 2767686"/>
              <a:gd name="connsiteY0" fmla="*/ 27190 h 539159"/>
              <a:gd name="connsiteX1" fmla="*/ 2638283 w 2767686"/>
              <a:gd name="connsiteY1" fmla="*/ 61337 h 539159"/>
              <a:gd name="connsiteX2" fmla="*/ 145927 w 2767686"/>
              <a:gd name="connsiteY2" fmla="*/ 61337 h 539159"/>
              <a:gd name="connsiteX3" fmla="*/ 69906 w 2767686"/>
              <a:gd name="connsiteY3" fmla="*/ 27190 h 539159"/>
              <a:gd name="connsiteX4" fmla="*/ 25155 w 2767686"/>
              <a:gd name="connsiteY4" fmla="*/ 71761 h 539159"/>
              <a:gd name="connsiteX5" fmla="*/ 84103 w 2767686"/>
              <a:gd name="connsiteY5" fmla="*/ 130889 h 539159"/>
              <a:gd name="connsiteX6" fmla="*/ 84103 w 2767686"/>
              <a:gd name="connsiteY6" fmla="*/ 355359 h 539159"/>
              <a:gd name="connsiteX7" fmla="*/ 84103 w 2767686"/>
              <a:gd name="connsiteY7" fmla="*/ 366501 h 539159"/>
              <a:gd name="connsiteX8" fmla="*/ 84103 w 2767686"/>
              <a:gd name="connsiteY8" fmla="*/ 438389 h 539159"/>
              <a:gd name="connsiteX9" fmla="*/ 185465 w 2767686"/>
              <a:gd name="connsiteY9" fmla="*/ 532203 h 539159"/>
              <a:gd name="connsiteX10" fmla="*/ 2605933 w 2767686"/>
              <a:gd name="connsiteY10" fmla="*/ 438030 h 539159"/>
              <a:gd name="connsiteX11" fmla="*/ 2699747 w 2767686"/>
              <a:gd name="connsiteY11" fmla="*/ 339902 h 539159"/>
              <a:gd name="connsiteX12" fmla="*/ 2699747 w 2767686"/>
              <a:gd name="connsiteY12" fmla="*/ 339543 h 539159"/>
              <a:gd name="connsiteX13" fmla="*/ 2699747 w 2767686"/>
              <a:gd name="connsiteY13" fmla="*/ 130889 h 539159"/>
              <a:gd name="connsiteX14" fmla="*/ 2758695 w 2767686"/>
              <a:gd name="connsiteY14" fmla="*/ 71761 h 539159"/>
              <a:gd name="connsiteX15" fmla="*/ 2714304 w 2767686"/>
              <a:gd name="connsiteY15" fmla="*/ 27190 h 53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7686" h="539159">
                <a:moveTo>
                  <a:pt x="2714304" y="27190"/>
                </a:moveTo>
                <a:lnTo>
                  <a:pt x="2638283" y="61337"/>
                </a:lnTo>
                <a:lnTo>
                  <a:pt x="145927" y="61337"/>
                </a:lnTo>
                <a:lnTo>
                  <a:pt x="69906" y="27190"/>
                </a:lnTo>
                <a:cubicBezTo>
                  <a:pt x="31625" y="-11091"/>
                  <a:pt x="-6296" y="40310"/>
                  <a:pt x="25155" y="71761"/>
                </a:cubicBezTo>
                <a:cubicBezTo>
                  <a:pt x="69906" y="116511"/>
                  <a:pt x="84103" y="130889"/>
                  <a:pt x="84103" y="130889"/>
                </a:cubicBezTo>
                <a:lnTo>
                  <a:pt x="84103" y="355359"/>
                </a:lnTo>
                <a:cubicBezTo>
                  <a:pt x="84103" y="358593"/>
                  <a:pt x="84103" y="362367"/>
                  <a:pt x="84103" y="366501"/>
                </a:cubicBezTo>
                <a:lnTo>
                  <a:pt x="84103" y="438389"/>
                </a:lnTo>
                <a:cubicBezTo>
                  <a:pt x="86260" y="492305"/>
                  <a:pt x="131549" y="534359"/>
                  <a:pt x="185465" y="532203"/>
                </a:cubicBezTo>
                <a:lnTo>
                  <a:pt x="2605933" y="438030"/>
                </a:lnTo>
                <a:cubicBezTo>
                  <a:pt x="2658771" y="435873"/>
                  <a:pt x="2699926" y="392381"/>
                  <a:pt x="2699747" y="339902"/>
                </a:cubicBezTo>
                <a:cubicBezTo>
                  <a:pt x="2699747" y="339723"/>
                  <a:pt x="2699747" y="339723"/>
                  <a:pt x="2699747" y="339543"/>
                </a:cubicBezTo>
                <a:lnTo>
                  <a:pt x="2699747" y="130889"/>
                </a:lnTo>
                <a:cubicBezTo>
                  <a:pt x="2699747" y="130889"/>
                  <a:pt x="2714124" y="116511"/>
                  <a:pt x="2758695" y="71761"/>
                </a:cubicBezTo>
                <a:cubicBezTo>
                  <a:pt x="2790505" y="40130"/>
                  <a:pt x="2752584" y="-11270"/>
                  <a:pt x="2714304" y="27190"/>
                </a:cubicBezTo>
                <a:close/>
              </a:path>
            </a:pathLst>
          </a:custGeom>
          <a:solidFill>
            <a:srgbClr val="C6CEC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7121D19-7B42-48E6-93F7-C69D9ACC9485}"/>
              </a:ext>
            </a:extLst>
          </p:cNvPr>
          <p:cNvSpPr/>
          <p:nvPr/>
        </p:nvSpPr>
        <p:spPr>
          <a:xfrm>
            <a:off x="10965218" y="11486215"/>
            <a:ext cx="2444155" cy="413350"/>
          </a:xfrm>
          <a:custGeom>
            <a:avLst/>
            <a:gdLst>
              <a:gd name="connsiteX0" fmla="*/ 14557 w 2444190"/>
              <a:gd name="connsiteY0" fmla="*/ 107652 h 413355"/>
              <a:gd name="connsiteX1" fmla="*/ 14018 w 2444190"/>
              <a:gd name="connsiteY1" fmla="*/ 107652 h 413355"/>
              <a:gd name="connsiteX2" fmla="*/ 13479 w 2444190"/>
              <a:gd name="connsiteY2" fmla="*/ 115740 h 413355"/>
              <a:gd name="connsiteX3" fmla="*/ 404370 w 2444190"/>
              <a:gd name="connsiteY3" fmla="*/ 416950 h 413355"/>
              <a:gd name="connsiteX4" fmla="*/ 1950500 w 2444190"/>
              <a:gd name="connsiteY4" fmla="*/ 416950 h 413355"/>
              <a:gd name="connsiteX5" fmla="*/ 2341390 w 2444190"/>
              <a:gd name="connsiteY5" fmla="*/ 115740 h 413355"/>
              <a:gd name="connsiteX6" fmla="*/ 2340852 w 2444190"/>
              <a:gd name="connsiteY6" fmla="*/ 107652 h 413355"/>
              <a:gd name="connsiteX7" fmla="*/ 2341390 w 2444190"/>
              <a:gd name="connsiteY7" fmla="*/ 114841 h 413355"/>
              <a:gd name="connsiteX8" fmla="*/ 2435204 w 2444190"/>
              <a:gd name="connsiteY8" fmla="*/ 13479 h 413355"/>
              <a:gd name="connsiteX9" fmla="*/ 14557 w 2444190"/>
              <a:gd name="connsiteY9" fmla="*/ 107652 h 41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44190" h="413355">
                <a:moveTo>
                  <a:pt x="14557" y="107652"/>
                </a:moveTo>
                <a:lnTo>
                  <a:pt x="14018" y="107652"/>
                </a:lnTo>
                <a:cubicBezTo>
                  <a:pt x="13838" y="110348"/>
                  <a:pt x="13479" y="113043"/>
                  <a:pt x="13479" y="115740"/>
                </a:cubicBezTo>
                <a:cubicBezTo>
                  <a:pt x="13479" y="235612"/>
                  <a:pt x="164623" y="343086"/>
                  <a:pt x="404370" y="416950"/>
                </a:cubicBezTo>
                <a:lnTo>
                  <a:pt x="1950500" y="416950"/>
                </a:lnTo>
                <a:cubicBezTo>
                  <a:pt x="2190246" y="343086"/>
                  <a:pt x="2341390" y="235612"/>
                  <a:pt x="2341390" y="115740"/>
                </a:cubicBezTo>
                <a:cubicBezTo>
                  <a:pt x="2341390" y="113043"/>
                  <a:pt x="2341031" y="110348"/>
                  <a:pt x="2340852" y="107652"/>
                </a:cubicBezTo>
                <a:cubicBezTo>
                  <a:pt x="2341031" y="109988"/>
                  <a:pt x="2341390" y="112505"/>
                  <a:pt x="2341390" y="114841"/>
                </a:cubicBezTo>
                <a:cubicBezTo>
                  <a:pt x="2339234" y="60925"/>
                  <a:pt x="2381288" y="15456"/>
                  <a:pt x="2435204" y="13479"/>
                </a:cubicBezTo>
                <a:lnTo>
                  <a:pt x="14557" y="107652"/>
                </a:lnTo>
                <a:close/>
              </a:path>
            </a:pathLst>
          </a:custGeom>
          <a:solidFill>
            <a:srgbClr val="A9AAA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C0A75461-A2F6-4A0E-8EDB-A555FDA68513}"/>
              </a:ext>
            </a:extLst>
          </p:cNvPr>
          <p:cNvSpPr/>
          <p:nvPr/>
        </p:nvSpPr>
        <p:spPr>
          <a:xfrm>
            <a:off x="9308223" y="2913342"/>
            <a:ext cx="5768925" cy="6649539"/>
          </a:xfrm>
          <a:custGeom>
            <a:avLst/>
            <a:gdLst>
              <a:gd name="connsiteX0" fmla="*/ 2885582 w 5769008"/>
              <a:gd name="connsiteY0" fmla="*/ 13479 h 6649635"/>
              <a:gd name="connsiteX1" fmla="*/ 13479 w 5769008"/>
              <a:gd name="connsiteY1" fmla="*/ 2885582 h 6649635"/>
              <a:gd name="connsiteX2" fmla="*/ 523524 w 5769008"/>
              <a:gd name="connsiteY2" fmla="*/ 4519416 h 6649635"/>
              <a:gd name="connsiteX3" fmla="*/ 523524 w 5769008"/>
              <a:gd name="connsiteY3" fmla="*/ 4519595 h 6649635"/>
              <a:gd name="connsiteX4" fmla="*/ 654540 w 5769008"/>
              <a:gd name="connsiteY4" fmla="*/ 4694104 h 6649635"/>
              <a:gd name="connsiteX5" fmla="*/ 1537683 w 5769008"/>
              <a:gd name="connsiteY5" fmla="*/ 6544319 h 6649635"/>
              <a:gd name="connsiteX6" fmla="*/ 1639405 w 5769008"/>
              <a:gd name="connsiteY6" fmla="*/ 6646041 h 6649635"/>
              <a:gd name="connsiteX7" fmla="*/ 4131940 w 5769008"/>
              <a:gd name="connsiteY7" fmla="*/ 6646041 h 6649635"/>
              <a:gd name="connsiteX8" fmla="*/ 4233661 w 5769008"/>
              <a:gd name="connsiteY8" fmla="*/ 6544319 h 6649635"/>
              <a:gd name="connsiteX9" fmla="*/ 5116625 w 5769008"/>
              <a:gd name="connsiteY9" fmla="*/ 4694283 h 6649635"/>
              <a:gd name="connsiteX10" fmla="*/ 5757866 w 5769008"/>
              <a:gd name="connsiteY10" fmla="*/ 2885582 h 6649635"/>
              <a:gd name="connsiteX11" fmla="*/ 2885582 w 5769008"/>
              <a:gd name="connsiteY11" fmla="*/ 13479 h 664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69008" h="6649635">
                <a:moveTo>
                  <a:pt x="2885582" y="13479"/>
                </a:moveTo>
                <a:cubicBezTo>
                  <a:pt x="1299375" y="13479"/>
                  <a:pt x="13479" y="1299375"/>
                  <a:pt x="13479" y="2885582"/>
                </a:cubicBezTo>
                <a:cubicBezTo>
                  <a:pt x="13479" y="3492676"/>
                  <a:pt x="202006" y="4055559"/>
                  <a:pt x="523524" y="4519416"/>
                </a:cubicBezTo>
                <a:cubicBezTo>
                  <a:pt x="523524" y="4519416"/>
                  <a:pt x="523524" y="4519416"/>
                  <a:pt x="523524" y="4519595"/>
                </a:cubicBezTo>
                <a:cubicBezTo>
                  <a:pt x="565039" y="4579442"/>
                  <a:pt x="608711" y="4637671"/>
                  <a:pt x="654540" y="4694104"/>
                </a:cubicBezTo>
                <a:cubicBezTo>
                  <a:pt x="1249952" y="5473189"/>
                  <a:pt x="1537683" y="5668904"/>
                  <a:pt x="1537683" y="6544319"/>
                </a:cubicBezTo>
                <a:cubicBezTo>
                  <a:pt x="1537683" y="6600392"/>
                  <a:pt x="1583152" y="6646041"/>
                  <a:pt x="1639405" y="6646041"/>
                </a:cubicBezTo>
                <a:lnTo>
                  <a:pt x="4131940" y="6646041"/>
                </a:lnTo>
                <a:cubicBezTo>
                  <a:pt x="4188013" y="6646041"/>
                  <a:pt x="4233661" y="6600572"/>
                  <a:pt x="4233661" y="6544319"/>
                </a:cubicBezTo>
                <a:cubicBezTo>
                  <a:pt x="4233661" y="5668904"/>
                  <a:pt x="4521213" y="5473189"/>
                  <a:pt x="5116625" y="4694283"/>
                </a:cubicBezTo>
                <a:cubicBezTo>
                  <a:pt x="5517400" y="4200413"/>
                  <a:pt x="5757866" y="3571214"/>
                  <a:pt x="5757866" y="2885582"/>
                </a:cubicBezTo>
                <a:cubicBezTo>
                  <a:pt x="5757686" y="1299195"/>
                  <a:pt x="4471790" y="13479"/>
                  <a:pt x="2885582" y="13479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DB0634CB-4201-4A1F-A106-8FE3102F025A}"/>
              </a:ext>
            </a:extLst>
          </p:cNvPr>
          <p:cNvSpPr/>
          <p:nvPr/>
        </p:nvSpPr>
        <p:spPr>
          <a:xfrm>
            <a:off x="11829838" y="8090278"/>
            <a:ext cx="718869" cy="1473682"/>
          </a:xfrm>
          <a:custGeom>
            <a:avLst/>
            <a:gdLst>
              <a:gd name="connsiteX0" fmla="*/ 607633 w 718879"/>
              <a:gd name="connsiteY0" fmla="*/ 13479 h 1473702"/>
              <a:gd name="connsiteX1" fmla="*/ 120413 w 718879"/>
              <a:gd name="connsiteY1" fmla="*/ 13479 h 1473702"/>
              <a:gd name="connsiteX2" fmla="*/ 13479 w 718879"/>
              <a:gd name="connsiteY2" fmla="*/ 120412 h 1473702"/>
              <a:gd name="connsiteX3" fmla="*/ 13479 w 718879"/>
              <a:gd name="connsiteY3" fmla="*/ 1468311 h 1473702"/>
              <a:gd name="connsiteX4" fmla="*/ 714387 w 718879"/>
              <a:gd name="connsiteY4" fmla="*/ 1468311 h 1473702"/>
              <a:gd name="connsiteX5" fmla="*/ 714387 w 718879"/>
              <a:gd name="connsiteY5" fmla="*/ 120412 h 1473702"/>
              <a:gd name="connsiteX6" fmla="*/ 607633 w 718879"/>
              <a:gd name="connsiteY6" fmla="*/ 13479 h 1473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79" h="1473702">
                <a:moveTo>
                  <a:pt x="607633" y="13479"/>
                </a:moveTo>
                <a:lnTo>
                  <a:pt x="120413" y="13479"/>
                </a:lnTo>
                <a:cubicBezTo>
                  <a:pt x="61464" y="13479"/>
                  <a:pt x="13479" y="61285"/>
                  <a:pt x="13479" y="120412"/>
                </a:cubicBezTo>
                <a:lnTo>
                  <a:pt x="13479" y="1468311"/>
                </a:lnTo>
                <a:lnTo>
                  <a:pt x="714387" y="1468311"/>
                </a:lnTo>
                <a:lnTo>
                  <a:pt x="714387" y="120412"/>
                </a:lnTo>
                <a:cubicBezTo>
                  <a:pt x="714387" y="61285"/>
                  <a:pt x="666582" y="13479"/>
                  <a:pt x="607633" y="13479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51F87E18-0F18-42BF-9A95-BE6F64BC9DA5}"/>
              </a:ext>
            </a:extLst>
          </p:cNvPr>
          <p:cNvSpPr/>
          <p:nvPr/>
        </p:nvSpPr>
        <p:spPr>
          <a:xfrm>
            <a:off x="12024472" y="7061217"/>
            <a:ext cx="323491" cy="1042360"/>
          </a:xfrm>
          <a:custGeom>
            <a:avLst/>
            <a:gdLst>
              <a:gd name="connsiteX0" fmla="*/ 277667 w 323495"/>
              <a:gd name="connsiteY0" fmla="*/ 13479 h 1042375"/>
              <a:gd name="connsiteX1" fmla="*/ 60925 w 323495"/>
              <a:gd name="connsiteY1" fmla="*/ 13479 h 1042375"/>
              <a:gd name="connsiteX2" fmla="*/ 13479 w 323495"/>
              <a:gd name="connsiteY2" fmla="*/ 60925 h 1042375"/>
              <a:gd name="connsiteX3" fmla="*/ 13479 w 323495"/>
              <a:gd name="connsiteY3" fmla="*/ 1042555 h 1042375"/>
              <a:gd name="connsiteX4" fmla="*/ 325293 w 323495"/>
              <a:gd name="connsiteY4" fmla="*/ 1042555 h 1042375"/>
              <a:gd name="connsiteX5" fmla="*/ 325293 w 323495"/>
              <a:gd name="connsiteY5" fmla="*/ 60925 h 1042375"/>
              <a:gd name="connsiteX6" fmla="*/ 277667 w 323495"/>
              <a:gd name="connsiteY6" fmla="*/ 13479 h 104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495" h="1042375">
                <a:moveTo>
                  <a:pt x="277667" y="13479"/>
                </a:moveTo>
                <a:lnTo>
                  <a:pt x="60925" y="13479"/>
                </a:lnTo>
                <a:cubicBezTo>
                  <a:pt x="34686" y="13479"/>
                  <a:pt x="13479" y="34686"/>
                  <a:pt x="13479" y="60925"/>
                </a:cubicBezTo>
                <a:lnTo>
                  <a:pt x="13479" y="1042555"/>
                </a:lnTo>
                <a:lnTo>
                  <a:pt x="325293" y="1042555"/>
                </a:lnTo>
                <a:lnTo>
                  <a:pt x="325293" y="60925"/>
                </a:lnTo>
                <a:cubicBezTo>
                  <a:pt x="325293" y="34866"/>
                  <a:pt x="303906" y="13479"/>
                  <a:pt x="277667" y="13479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6CB7F1F-8B9B-4F74-81A5-EFF11638F63E}"/>
              </a:ext>
            </a:extLst>
          </p:cNvPr>
          <p:cNvSpPr/>
          <p:nvPr/>
        </p:nvSpPr>
        <p:spPr>
          <a:xfrm>
            <a:off x="11969298" y="7021679"/>
            <a:ext cx="431322" cy="89858"/>
          </a:xfrm>
          <a:custGeom>
            <a:avLst/>
            <a:gdLst>
              <a:gd name="connsiteX0" fmla="*/ 13479 w 431327"/>
              <a:gd name="connsiteY0" fmla="*/ 13479 h 89859"/>
              <a:gd name="connsiteX1" fmla="*/ 435641 w 431327"/>
              <a:gd name="connsiteY1" fmla="*/ 13479 h 89859"/>
              <a:gd name="connsiteX2" fmla="*/ 435641 w 431327"/>
              <a:gd name="connsiteY2" fmla="*/ 81772 h 89859"/>
              <a:gd name="connsiteX3" fmla="*/ 13479 w 431327"/>
              <a:gd name="connsiteY3" fmla="*/ 81772 h 89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327" h="89859">
                <a:moveTo>
                  <a:pt x="13479" y="13479"/>
                </a:moveTo>
                <a:lnTo>
                  <a:pt x="435641" y="13479"/>
                </a:lnTo>
                <a:lnTo>
                  <a:pt x="435641" y="81772"/>
                </a:lnTo>
                <a:lnTo>
                  <a:pt x="13479" y="81772"/>
                </a:lnTo>
                <a:close/>
              </a:path>
            </a:pathLst>
          </a:custGeom>
          <a:solidFill>
            <a:srgbClr val="E2E2E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9530A10-A482-43D3-BE0E-681B81FF7D5F}"/>
              </a:ext>
            </a:extLst>
          </p:cNvPr>
          <p:cNvSpPr/>
          <p:nvPr/>
        </p:nvSpPr>
        <p:spPr>
          <a:xfrm>
            <a:off x="10854822" y="5800092"/>
            <a:ext cx="1114247" cy="2534013"/>
          </a:xfrm>
          <a:custGeom>
            <a:avLst/>
            <a:gdLst>
              <a:gd name="connsiteX0" fmla="*/ 1113413 w 1114263"/>
              <a:gd name="connsiteY0" fmla="*/ 2514689 h 2534050"/>
              <a:gd name="connsiteX1" fmla="*/ 1113413 w 1114263"/>
              <a:gd name="connsiteY1" fmla="*/ 2303698 h 2534050"/>
              <a:gd name="connsiteX2" fmla="*/ 762780 w 1114263"/>
              <a:gd name="connsiteY2" fmla="*/ 1611057 h 2534050"/>
              <a:gd name="connsiteX3" fmla="*/ 49292 w 1114263"/>
              <a:gd name="connsiteY3" fmla="*/ 30062 h 2534050"/>
              <a:gd name="connsiteX4" fmla="*/ 49292 w 1114263"/>
              <a:gd name="connsiteY4" fmla="*/ 30062 h 2534050"/>
              <a:gd name="connsiteX5" fmla="*/ 30062 w 1114263"/>
              <a:gd name="connsiteY5" fmla="*/ 13527 h 2534050"/>
              <a:gd name="connsiteX6" fmla="*/ 13527 w 1114263"/>
              <a:gd name="connsiteY6" fmla="*/ 32757 h 2534050"/>
              <a:gd name="connsiteX7" fmla="*/ 13527 w 1114263"/>
              <a:gd name="connsiteY7" fmla="*/ 32757 h 2534050"/>
              <a:gd name="connsiteX8" fmla="*/ 732228 w 1114263"/>
              <a:gd name="connsiteY8" fmla="*/ 1629748 h 2534050"/>
              <a:gd name="connsiteX9" fmla="*/ 1077649 w 1114263"/>
              <a:gd name="connsiteY9" fmla="*/ 2303518 h 2534050"/>
              <a:gd name="connsiteX10" fmla="*/ 1077649 w 1114263"/>
              <a:gd name="connsiteY10" fmla="*/ 2514509 h 2534050"/>
              <a:gd name="connsiteX11" fmla="*/ 1077649 w 1114263"/>
              <a:gd name="connsiteY11" fmla="*/ 2514509 h 2534050"/>
              <a:gd name="connsiteX12" fmla="*/ 1095621 w 1114263"/>
              <a:gd name="connsiteY12" fmla="*/ 2532481 h 2534050"/>
              <a:gd name="connsiteX13" fmla="*/ 1113413 w 1114263"/>
              <a:gd name="connsiteY13" fmla="*/ 2514689 h 2534050"/>
              <a:gd name="connsiteX14" fmla="*/ 1113413 w 1114263"/>
              <a:gd name="connsiteY14" fmla="*/ 2514689 h 253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14263" h="2534050">
                <a:moveTo>
                  <a:pt x="1113413" y="2514689"/>
                </a:moveTo>
                <a:lnTo>
                  <a:pt x="1113413" y="2303698"/>
                </a:lnTo>
                <a:cubicBezTo>
                  <a:pt x="1113413" y="2183645"/>
                  <a:pt x="958675" y="1930958"/>
                  <a:pt x="762780" y="1611057"/>
                </a:cubicBezTo>
                <a:cubicBezTo>
                  <a:pt x="460850" y="1118445"/>
                  <a:pt x="85236" y="505241"/>
                  <a:pt x="49292" y="30062"/>
                </a:cubicBezTo>
                <a:lnTo>
                  <a:pt x="49292" y="30062"/>
                </a:lnTo>
                <a:cubicBezTo>
                  <a:pt x="48573" y="20177"/>
                  <a:pt x="39946" y="12809"/>
                  <a:pt x="30062" y="13527"/>
                </a:cubicBezTo>
                <a:cubicBezTo>
                  <a:pt x="20177" y="14246"/>
                  <a:pt x="12809" y="22873"/>
                  <a:pt x="13527" y="32757"/>
                </a:cubicBezTo>
                <a:lnTo>
                  <a:pt x="13527" y="32757"/>
                </a:lnTo>
                <a:cubicBezTo>
                  <a:pt x="50190" y="516563"/>
                  <a:pt x="428321" y="1133901"/>
                  <a:pt x="732228" y="1629748"/>
                </a:cubicBezTo>
                <a:cubicBezTo>
                  <a:pt x="917519" y="1932217"/>
                  <a:pt x="1077649" y="2193530"/>
                  <a:pt x="1077649" y="2303518"/>
                </a:cubicBezTo>
                <a:lnTo>
                  <a:pt x="1077649" y="2514509"/>
                </a:lnTo>
                <a:lnTo>
                  <a:pt x="1077649" y="2514509"/>
                </a:lnTo>
                <a:cubicBezTo>
                  <a:pt x="1077649" y="2524394"/>
                  <a:pt x="1085736" y="2532481"/>
                  <a:pt x="1095621" y="2532481"/>
                </a:cubicBezTo>
                <a:cubicBezTo>
                  <a:pt x="1105326" y="2532661"/>
                  <a:pt x="1113413" y="2524573"/>
                  <a:pt x="1113413" y="2514689"/>
                </a:cubicBezTo>
                <a:lnTo>
                  <a:pt x="1113413" y="2514689"/>
                </a:lnTo>
                <a:close/>
              </a:path>
            </a:pathLst>
          </a:custGeom>
          <a:solidFill>
            <a:srgbClr val="181919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1525514-DCF0-4E7A-8089-BE9C128A5089}"/>
              </a:ext>
            </a:extLst>
          </p:cNvPr>
          <p:cNvSpPr/>
          <p:nvPr/>
        </p:nvSpPr>
        <p:spPr>
          <a:xfrm>
            <a:off x="12406191" y="5800272"/>
            <a:ext cx="1114247" cy="2534013"/>
          </a:xfrm>
          <a:custGeom>
            <a:avLst/>
            <a:gdLst>
              <a:gd name="connsiteX0" fmla="*/ 49243 w 1114263"/>
              <a:gd name="connsiteY0" fmla="*/ 2514509 h 2534050"/>
              <a:gd name="connsiteX1" fmla="*/ 49243 w 1114263"/>
              <a:gd name="connsiteY1" fmla="*/ 2303518 h 2534050"/>
              <a:gd name="connsiteX2" fmla="*/ 394665 w 1114263"/>
              <a:gd name="connsiteY2" fmla="*/ 1629748 h 2534050"/>
              <a:gd name="connsiteX3" fmla="*/ 1113365 w 1114263"/>
              <a:gd name="connsiteY3" fmla="*/ 32758 h 2534050"/>
              <a:gd name="connsiteX4" fmla="*/ 1113365 w 1114263"/>
              <a:gd name="connsiteY4" fmla="*/ 32758 h 2534050"/>
              <a:gd name="connsiteX5" fmla="*/ 1096831 w 1114263"/>
              <a:gd name="connsiteY5" fmla="*/ 13527 h 2534050"/>
              <a:gd name="connsiteX6" fmla="*/ 1077601 w 1114263"/>
              <a:gd name="connsiteY6" fmla="*/ 30062 h 2534050"/>
              <a:gd name="connsiteX7" fmla="*/ 1077601 w 1114263"/>
              <a:gd name="connsiteY7" fmla="*/ 30062 h 2534050"/>
              <a:gd name="connsiteX8" fmla="*/ 364113 w 1114263"/>
              <a:gd name="connsiteY8" fmla="*/ 1611058 h 2534050"/>
              <a:gd name="connsiteX9" fmla="*/ 13479 w 1114263"/>
              <a:gd name="connsiteY9" fmla="*/ 2303698 h 2534050"/>
              <a:gd name="connsiteX10" fmla="*/ 13479 w 1114263"/>
              <a:gd name="connsiteY10" fmla="*/ 2514689 h 2534050"/>
              <a:gd name="connsiteX11" fmla="*/ 13479 w 1114263"/>
              <a:gd name="connsiteY11" fmla="*/ 2514689 h 2534050"/>
              <a:gd name="connsiteX12" fmla="*/ 31451 w 1114263"/>
              <a:gd name="connsiteY12" fmla="*/ 2532661 h 2534050"/>
              <a:gd name="connsiteX13" fmla="*/ 49243 w 1114263"/>
              <a:gd name="connsiteY13" fmla="*/ 2514509 h 2534050"/>
              <a:gd name="connsiteX14" fmla="*/ 49243 w 1114263"/>
              <a:gd name="connsiteY14" fmla="*/ 2514509 h 253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14263" h="2534050">
                <a:moveTo>
                  <a:pt x="49243" y="2514509"/>
                </a:moveTo>
                <a:lnTo>
                  <a:pt x="49243" y="2303518"/>
                </a:lnTo>
                <a:cubicBezTo>
                  <a:pt x="49243" y="2193530"/>
                  <a:pt x="209374" y="1932217"/>
                  <a:pt x="394665" y="1629748"/>
                </a:cubicBezTo>
                <a:cubicBezTo>
                  <a:pt x="698571" y="1133722"/>
                  <a:pt x="1076702" y="516384"/>
                  <a:pt x="1113365" y="32758"/>
                </a:cubicBezTo>
                <a:lnTo>
                  <a:pt x="1113365" y="32758"/>
                </a:lnTo>
                <a:cubicBezTo>
                  <a:pt x="1114083" y="22873"/>
                  <a:pt x="1106715" y="14246"/>
                  <a:pt x="1096831" y="13527"/>
                </a:cubicBezTo>
                <a:cubicBezTo>
                  <a:pt x="1086946" y="12809"/>
                  <a:pt x="1078319" y="20177"/>
                  <a:pt x="1077601" y="30062"/>
                </a:cubicBezTo>
                <a:lnTo>
                  <a:pt x="1077601" y="30062"/>
                </a:lnTo>
                <a:cubicBezTo>
                  <a:pt x="1041657" y="505241"/>
                  <a:pt x="665862" y="1118266"/>
                  <a:pt x="364113" y="1611058"/>
                </a:cubicBezTo>
                <a:cubicBezTo>
                  <a:pt x="168218" y="1930959"/>
                  <a:pt x="13479" y="2183465"/>
                  <a:pt x="13479" y="2303698"/>
                </a:cubicBezTo>
                <a:lnTo>
                  <a:pt x="13479" y="2514689"/>
                </a:lnTo>
                <a:lnTo>
                  <a:pt x="13479" y="2514689"/>
                </a:lnTo>
                <a:cubicBezTo>
                  <a:pt x="13479" y="2524574"/>
                  <a:pt x="21567" y="2532661"/>
                  <a:pt x="31451" y="2532661"/>
                </a:cubicBezTo>
                <a:cubicBezTo>
                  <a:pt x="41156" y="2532481"/>
                  <a:pt x="49243" y="2524394"/>
                  <a:pt x="49243" y="2514509"/>
                </a:cubicBezTo>
                <a:lnTo>
                  <a:pt x="49243" y="2514509"/>
                </a:lnTo>
                <a:close/>
              </a:path>
            </a:pathLst>
          </a:custGeom>
          <a:solidFill>
            <a:srgbClr val="181919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407DF3C0-346E-44C1-816E-DB22D65D5192}"/>
              </a:ext>
            </a:extLst>
          </p:cNvPr>
          <p:cNvSpPr/>
          <p:nvPr/>
        </p:nvSpPr>
        <p:spPr>
          <a:xfrm>
            <a:off x="10762745" y="5767253"/>
            <a:ext cx="2857505" cy="143774"/>
          </a:xfrm>
          <a:custGeom>
            <a:avLst/>
            <a:gdLst>
              <a:gd name="connsiteX0" fmla="*/ 2852447 w 2857546"/>
              <a:gd name="connsiteY0" fmla="*/ 120412 h 143775"/>
              <a:gd name="connsiteX1" fmla="*/ 2662483 w 2857546"/>
              <a:gd name="connsiteY1" fmla="*/ 81054 h 143775"/>
              <a:gd name="connsiteX2" fmla="*/ 2617912 w 2857546"/>
              <a:gd name="connsiteY2" fmla="*/ 17433 h 143775"/>
              <a:gd name="connsiteX3" fmla="*/ 2610543 w 2857546"/>
              <a:gd name="connsiteY3" fmla="*/ 13659 h 143775"/>
              <a:gd name="connsiteX4" fmla="*/ 2603175 w 2857546"/>
              <a:gd name="connsiteY4" fmla="*/ 17433 h 143775"/>
              <a:gd name="connsiteX5" fmla="*/ 2563457 w 2857546"/>
              <a:gd name="connsiteY5" fmla="*/ 74224 h 143775"/>
              <a:gd name="connsiteX6" fmla="*/ 2523738 w 2857546"/>
              <a:gd name="connsiteY6" fmla="*/ 17253 h 143775"/>
              <a:gd name="connsiteX7" fmla="*/ 2516370 w 2857546"/>
              <a:gd name="connsiteY7" fmla="*/ 13479 h 143775"/>
              <a:gd name="connsiteX8" fmla="*/ 2509002 w 2857546"/>
              <a:gd name="connsiteY8" fmla="*/ 17253 h 143775"/>
              <a:gd name="connsiteX9" fmla="*/ 2469284 w 2857546"/>
              <a:gd name="connsiteY9" fmla="*/ 74045 h 143775"/>
              <a:gd name="connsiteX10" fmla="*/ 2429565 w 2857546"/>
              <a:gd name="connsiteY10" fmla="*/ 17253 h 143775"/>
              <a:gd name="connsiteX11" fmla="*/ 2422197 w 2857546"/>
              <a:gd name="connsiteY11" fmla="*/ 13479 h 143775"/>
              <a:gd name="connsiteX12" fmla="*/ 2414828 w 2857546"/>
              <a:gd name="connsiteY12" fmla="*/ 17253 h 143775"/>
              <a:gd name="connsiteX13" fmla="*/ 2375111 w 2857546"/>
              <a:gd name="connsiteY13" fmla="*/ 74045 h 143775"/>
              <a:gd name="connsiteX14" fmla="*/ 2335392 w 2857546"/>
              <a:gd name="connsiteY14" fmla="*/ 17253 h 143775"/>
              <a:gd name="connsiteX15" fmla="*/ 2328024 w 2857546"/>
              <a:gd name="connsiteY15" fmla="*/ 13479 h 143775"/>
              <a:gd name="connsiteX16" fmla="*/ 2320655 w 2857546"/>
              <a:gd name="connsiteY16" fmla="*/ 17253 h 143775"/>
              <a:gd name="connsiteX17" fmla="*/ 2280937 w 2857546"/>
              <a:gd name="connsiteY17" fmla="*/ 74045 h 143775"/>
              <a:gd name="connsiteX18" fmla="*/ 2241219 w 2857546"/>
              <a:gd name="connsiteY18" fmla="*/ 17253 h 143775"/>
              <a:gd name="connsiteX19" fmla="*/ 2233851 w 2857546"/>
              <a:gd name="connsiteY19" fmla="*/ 13479 h 143775"/>
              <a:gd name="connsiteX20" fmla="*/ 2226482 w 2857546"/>
              <a:gd name="connsiteY20" fmla="*/ 17253 h 143775"/>
              <a:gd name="connsiteX21" fmla="*/ 2186764 w 2857546"/>
              <a:gd name="connsiteY21" fmla="*/ 74045 h 143775"/>
              <a:gd name="connsiteX22" fmla="*/ 2147046 w 2857546"/>
              <a:gd name="connsiteY22" fmla="*/ 17253 h 143775"/>
              <a:gd name="connsiteX23" fmla="*/ 2139678 w 2857546"/>
              <a:gd name="connsiteY23" fmla="*/ 13479 h 143775"/>
              <a:gd name="connsiteX24" fmla="*/ 2132309 w 2857546"/>
              <a:gd name="connsiteY24" fmla="*/ 17253 h 143775"/>
              <a:gd name="connsiteX25" fmla="*/ 2092590 w 2857546"/>
              <a:gd name="connsiteY25" fmla="*/ 74045 h 143775"/>
              <a:gd name="connsiteX26" fmla="*/ 2052873 w 2857546"/>
              <a:gd name="connsiteY26" fmla="*/ 17253 h 143775"/>
              <a:gd name="connsiteX27" fmla="*/ 2045504 w 2857546"/>
              <a:gd name="connsiteY27" fmla="*/ 13479 h 143775"/>
              <a:gd name="connsiteX28" fmla="*/ 2038135 w 2857546"/>
              <a:gd name="connsiteY28" fmla="*/ 17253 h 143775"/>
              <a:gd name="connsiteX29" fmla="*/ 1998417 w 2857546"/>
              <a:gd name="connsiteY29" fmla="*/ 74045 h 143775"/>
              <a:gd name="connsiteX30" fmla="*/ 1958699 w 2857546"/>
              <a:gd name="connsiteY30" fmla="*/ 17253 h 143775"/>
              <a:gd name="connsiteX31" fmla="*/ 1951331 w 2857546"/>
              <a:gd name="connsiteY31" fmla="*/ 13479 h 143775"/>
              <a:gd name="connsiteX32" fmla="*/ 1943962 w 2857546"/>
              <a:gd name="connsiteY32" fmla="*/ 17253 h 143775"/>
              <a:gd name="connsiteX33" fmla="*/ 1904244 w 2857546"/>
              <a:gd name="connsiteY33" fmla="*/ 74045 h 143775"/>
              <a:gd name="connsiteX34" fmla="*/ 1864526 w 2857546"/>
              <a:gd name="connsiteY34" fmla="*/ 17253 h 143775"/>
              <a:gd name="connsiteX35" fmla="*/ 1857158 w 2857546"/>
              <a:gd name="connsiteY35" fmla="*/ 13479 h 143775"/>
              <a:gd name="connsiteX36" fmla="*/ 1849789 w 2857546"/>
              <a:gd name="connsiteY36" fmla="*/ 17253 h 143775"/>
              <a:gd name="connsiteX37" fmla="*/ 1810071 w 2857546"/>
              <a:gd name="connsiteY37" fmla="*/ 74045 h 143775"/>
              <a:gd name="connsiteX38" fmla="*/ 1770353 w 2857546"/>
              <a:gd name="connsiteY38" fmla="*/ 17253 h 143775"/>
              <a:gd name="connsiteX39" fmla="*/ 1762984 w 2857546"/>
              <a:gd name="connsiteY39" fmla="*/ 13479 h 143775"/>
              <a:gd name="connsiteX40" fmla="*/ 1755616 w 2857546"/>
              <a:gd name="connsiteY40" fmla="*/ 17253 h 143775"/>
              <a:gd name="connsiteX41" fmla="*/ 1715898 w 2857546"/>
              <a:gd name="connsiteY41" fmla="*/ 74045 h 143775"/>
              <a:gd name="connsiteX42" fmla="*/ 1676180 w 2857546"/>
              <a:gd name="connsiteY42" fmla="*/ 17253 h 143775"/>
              <a:gd name="connsiteX43" fmla="*/ 1668811 w 2857546"/>
              <a:gd name="connsiteY43" fmla="*/ 13479 h 143775"/>
              <a:gd name="connsiteX44" fmla="*/ 1661443 w 2857546"/>
              <a:gd name="connsiteY44" fmla="*/ 17253 h 143775"/>
              <a:gd name="connsiteX45" fmla="*/ 1621725 w 2857546"/>
              <a:gd name="connsiteY45" fmla="*/ 74045 h 143775"/>
              <a:gd name="connsiteX46" fmla="*/ 1582007 w 2857546"/>
              <a:gd name="connsiteY46" fmla="*/ 17253 h 143775"/>
              <a:gd name="connsiteX47" fmla="*/ 1574638 w 2857546"/>
              <a:gd name="connsiteY47" fmla="*/ 13479 h 143775"/>
              <a:gd name="connsiteX48" fmla="*/ 1567270 w 2857546"/>
              <a:gd name="connsiteY48" fmla="*/ 17253 h 143775"/>
              <a:gd name="connsiteX49" fmla="*/ 1527552 w 2857546"/>
              <a:gd name="connsiteY49" fmla="*/ 74045 h 143775"/>
              <a:gd name="connsiteX50" fmla="*/ 1487833 w 2857546"/>
              <a:gd name="connsiteY50" fmla="*/ 17253 h 143775"/>
              <a:gd name="connsiteX51" fmla="*/ 1480465 w 2857546"/>
              <a:gd name="connsiteY51" fmla="*/ 13479 h 143775"/>
              <a:gd name="connsiteX52" fmla="*/ 1473097 w 2857546"/>
              <a:gd name="connsiteY52" fmla="*/ 17253 h 143775"/>
              <a:gd name="connsiteX53" fmla="*/ 1433378 w 2857546"/>
              <a:gd name="connsiteY53" fmla="*/ 74045 h 143775"/>
              <a:gd name="connsiteX54" fmla="*/ 1393660 w 2857546"/>
              <a:gd name="connsiteY54" fmla="*/ 17253 h 143775"/>
              <a:gd name="connsiteX55" fmla="*/ 1386292 w 2857546"/>
              <a:gd name="connsiteY55" fmla="*/ 13479 h 143775"/>
              <a:gd name="connsiteX56" fmla="*/ 1378923 w 2857546"/>
              <a:gd name="connsiteY56" fmla="*/ 17253 h 143775"/>
              <a:gd name="connsiteX57" fmla="*/ 1339205 w 2857546"/>
              <a:gd name="connsiteY57" fmla="*/ 74045 h 143775"/>
              <a:gd name="connsiteX58" fmla="*/ 1299487 w 2857546"/>
              <a:gd name="connsiteY58" fmla="*/ 17253 h 143775"/>
              <a:gd name="connsiteX59" fmla="*/ 1292119 w 2857546"/>
              <a:gd name="connsiteY59" fmla="*/ 13479 h 143775"/>
              <a:gd name="connsiteX60" fmla="*/ 1284750 w 2857546"/>
              <a:gd name="connsiteY60" fmla="*/ 17253 h 143775"/>
              <a:gd name="connsiteX61" fmla="*/ 1245032 w 2857546"/>
              <a:gd name="connsiteY61" fmla="*/ 74045 h 143775"/>
              <a:gd name="connsiteX62" fmla="*/ 1205314 w 2857546"/>
              <a:gd name="connsiteY62" fmla="*/ 17253 h 143775"/>
              <a:gd name="connsiteX63" fmla="*/ 1197945 w 2857546"/>
              <a:gd name="connsiteY63" fmla="*/ 13479 h 143775"/>
              <a:gd name="connsiteX64" fmla="*/ 1190577 w 2857546"/>
              <a:gd name="connsiteY64" fmla="*/ 17253 h 143775"/>
              <a:gd name="connsiteX65" fmla="*/ 1150858 w 2857546"/>
              <a:gd name="connsiteY65" fmla="*/ 74045 h 143775"/>
              <a:gd name="connsiteX66" fmla="*/ 1111140 w 2857546"/>
              <a:gd name="connsiteY66" fmla="*/ 17253 h 143775"/>
              <a:gd name="connsiteX67" fmla="*/ 1103772 w 2857546"/>
              <a:gd name="connsiteY67" fmla="*/ 13479 h 143775"/>
              <a:gd name="connsiteX68" fmla="*/ 1096403 w 2857546"/>
              <a:gd name="connsiteY68" fmla="*/ 17253 h 143775"/>
              <a:gd name="connsiteX69" fmla="*/ 1056685 w 2857546"/>
              <a:gd name="connsiteY69" fmla="*/ 74045 h 143775"/>
              <a:gd name="connsiteX70" fmla="*/ 1016967 w 2857546"/>
              <a:gd name="connsiteY70" fmla="*/ 17253 h 143775"/>
              <a:gd name="connsiteX71" fmla="*/ 1009599 w 2857546"/>
              <a:gd name="connsiteY71" fmla="*/ 13479 h 143775"/>
              <a:gd name="connsiteX72" fmla="*/ 1002230 w 2857546"/>
              <a:gd name="connsiteY72" fmla="*/ 17253 h 143775"/>
              <a:gd name="connsiteX73" fmla="*/ 962512 w 2857546"/>
              <a:gd name="connsiteY73" fmla="*/ 74045 h 143775"/>
              <a:gd name="connsiteX74" fmla="*/ 922794 w 2857546"/>
              <a:gd name="connsiteY74" fmla="*/ 17253 h 143775"/>
              <a:gd name="connsiteX75" fmla="*/ 915425 w 2857546"/>
              <a:gd name="connsiteY75" fmla="*/ 13479 h 143775"/>
              <a:gd name="connsiteX76" fmla="*/ 908057 w 2857546"/>
              <a:gd name="connsiteY76" fmla="*/ 17253 h 143775"/>
              <a:gd name="connsiteX77" fmla="*/ 868339 w 2857546"/>
              <a:gd name="connsiteY77" fmla="*/ 74045 h 143775"/>
              <a:gd name="connsiteX78" fmla="*/ 828621 w 2857546"/>
              <a:gd name="connsiteY78" fmla="*/ 17253 h 143775"/>
              <a:gd name="connsiteX79" fmla="*/ 821252 w 2857546"/>
              <a:gd name="connsiteY79" fmla="*/ 13479 h 143775"/>
              <a:gd name="connsiteX80" fmla="*/ 813884 w 2857546"/>
              <a:gd name="connsiteY80" fmla="*/ 17253 h 143775"/>
              <a:gd name="connsiteX81" fmla="*/ 774166 w 2857546"/>
              <a:gd name="connsiteY81" fmla="*/ 74045 h 143775"/>
              <a:gd name="connsiteX82" fmla="*/ 734448 w 2857546"/>
              <a:gd name="connsiteY82" fmla="*/ 17253 h 143775"/>
              <a:gd name="connsiteX83" fmla="*/ 727079 w 2857546"/>
              <a:gd name="connsiteY83" fmla="*/ 13479 h 143775"/>
              <a:gd name="connsiteX84" fmla="*/ 719711 w 2857546"/>
              <a:gd name="connsiteY84" fmla="*/ 17253 h 143775"/>
              <a:gd name="connsiteX85" fmla="*/ 679993 w 2857546"/>
              <a:gd name="connsiteY85" fmla="*/ 74045 h 143775"/>
              <a:gd name="connsiteX86" fmla="*/ 640274 w 2857546"/>
              <a:gd name="connsiteY86" fmla="*/ 17253 h 143775"/>
              <a:gd name="connsiteX87" fmla="*/ 632906 w 2857546"/>
              <a:gd name="connsiteY87" fmla="*/ 13479 h 143775"/>
              <a:gd name="connsiteX88" fmla="*/ 625538 w 2857546"/>
              <a:gd name="connsiteY88" fmla="*/ 17253 h 143775"/>
              <a:gd name="connsiteX89" fmla="*/ 585819 w 2857546"/>
              <a:gd name="connsiteY89" fmla="*/ 74045 h 143775"/>
              <a:gd name="connsiteX90" fmla="*/ 546101 w 2857546"/>
              <a:gd name="connsiteY90" fmla="*/ 17253 h 143775"/>
              <a:gd name="connsiteX91" fmla="*/ 538733 w 2857546"/>
              <a:gd name="connsiteY91" fmla="*/ 13479 h 143775"/>
              <a:gd name="connsiteX92" fmla="*/ 531364 w 2857546"/>
              <a:gd name="connsiteY92" fmla="*/ 17253 h 143775"/>
              <a:gd name="connsiteX93" fmla="*/ 491646 w 2857546"/>
              <a:gd name="connsiteY93" fmla="*/ 74045 h 143775"/>
              <a:gd name="connsiteX94" fmla="*/ 451928 w 2857546"/>
              <a:gd name="connsiteY94" fmla="*/ 17253 h 143775"/>
              <a:gd name="connsiteX95" fmla="*/ 444559 w 2857546"/>
              <a:gd name="connsiteY95" fmla="*/ 13479 h 143775"/>
              <a:gd name="connsiteX96" fmla="*/ 437191 w 2857546"/>
              <a:gd name="connsiteY96" fmla="*/ 17253 h 143775"/>
              <a:gd name="connsiteX97" fmla="*/ 397473 w 2857546"/>
              <a:gd name="connsiteY97" fmla="*/ 74045 h 143775"/>
              <a:gd name="connsiteX98" fmla="*/ 357754 w 2857546"/>
              <a:gd name="connsiteY98" fmla="*/ 17253 h 143775"/>
              <a:gd name="connsiteX99" fmla="*/ 350386 w 2857546"/>
              <a:gd name="connsiteY99" fmla="*/ 13479 h 143775"/>
              <a:gd name="connsiteX100" fmla="*/ 343018 w 2857546"/>
              <a:gd name="connsiteY100" fmla="*/ 17253 h 143775"/>
              <a:gd name="connsiteX101" fmla="*/ 303299 w 2857546"/>
              <a:gd name="connsiteY101" fmla="*/ 74045 h 143775"/>
              <a:gd name="connsiteX102" fmla="*/ 263581 w 2857546"/>
              <a:gd name="connsiteY102" fmla="*/ 17253 h 143775"/>
              <a:gd name="connsiteX103" fmla="*/ 256213 w 2857546"/>
              <a:gd name="connsiteY103" fmla="*/ 13479 h 143775"/>
              <a:gd name="connsiteX104" fmla="*/ 248844 w 2857546"/>
              <a:gd name="connsiteY104" fmla="*/ 17253 h 143775"/>
              <a:gd name="connsiteX105" fmla="*/ 204094 w 2857546"/>
              <a:gd name="connsiteY105" fmla="*/ 81233 h 143775"/>
              <a:gd name="connsiteX106" fmla="*/ 19701 w 2857546"/>
              <a:gd name="connsiteY106" fmla="*/ 120053 h 143775"/>
              <a:gd name="connsiteX107" fmla="*/ 13951 w 2857546"/>
              <a:gd name="connsiteY107" fmla="*/ 131375 h 143775"/>
              <a:gd name="connsiteX108" fmla="*/ 25273 w 2857546"/>
              <a:gd name="connsiteY108" fmla="*/ 137126 h 143775"/>
              <a:gd name="connsiteX109" fmla="*/ 210025 w 2857546"/>
              <a:gd name="connsiteY109" fmla="*/ 98486 h 143775"/>
              <a:gd name="connsiteX110" fmla="*/ 216495 w 2857546"/>
              <a:gd name="connsiteY110" fmla="*/ 94712 h 143775"/>
              <a:gd name="connsiteX111" fmla="*/ 256213 w 2857546"/>
              <a:gd name="connsiteY111" fmla="*/ 37921 h 143775"/>
              <a:gd name="connsiteX112" fmla="*/ 295931 w 2857546"/>
              <a:gd name="connsiteY112" fmla="*/ 94712 h 143775"/>
              <a:gd name="connsiteX113" fmla="*/ 297010 w 2857546"/>
              <a:gd name="connsiteY113" fmla="*/ 95611 h 143775"/>
              <a:gd name="connsiteX114" fmla="*/ 298267 w 2857546"/>
              <a:gd name="connsiteY114" fmla="*/ 96869 h 143775"/>
              <a:gd name="connsiteX115" fmla="*/ 298447 w 2857546"/>
              <a:gd name="connsiteY115" fmla="*/ 97049 h 143775"/>
              <a:gd name="connsiteX116" fmla="*/ 300065 w 2857546"/>
              <a:gd name="connsiteY116" fmla="*/ 97768 h 143775"/>
              <a:gd name="connsiteX117" fmla="*/ 301503 w 2857546"/>
              <a:gd name="connsiteY117" fmla="*/ 98307 h 143775"/>
              <a:gd name="connsiteX118" fmla="*/ 303120 w 2857546"/>
              <a:gd name="connsiteY118" fmla="*/ 98307 h 143775"/>
              <a:gd name="connsiteX119" fmla="*/ 304737 w 2857546"/>
              <a:gd name="connsiteY119" fmla="*/ 98307 h 143775"/>
              <a:gd name="connsiteX120" fmla="*/ 306175 w 2857546"/>
              <a:gd name="connsiteY120" fmla="*/ 97768 h 143775"/>
              <a:gd name="connsiteX121" fmla="*/ 307792 w 2857546"/>
              <a:gd name="connsiteY121" fmla="*/ 97049 h 143775"/>
              <a:gd name="connsiteX122" fmla="*/ 307972 w 2857546"/>
              <a:gd name="connsiteY122" fmla="*/ 96869 h 143775"/>
              <a:gd name="connsiteX123" fmla="*/ 309230 w 2857546"/>
              <a:gd name="connsiteY123" fmla="*/ 95611 h 143775"/>
              <a:gd name="connsiteX124" fmla="*/ 310309 w 2857546"/>
              <a:gd name="connsiteY124" fmla="*/ 94712 h 143775"/>
              <a:gd name="connsiteX125" fmla="*/ 350027 w 2857546"/>
              <a:gd name="connsiteY125" fmla="*/ 37921 h 143775"/>
              <a:gd name="connsiteX126" fmla="*/ 389745 w 2857546"/>
              <a:gd name="connsiteY126" fmla="*/ 94712 h 143775"/>
              <a:gd name="connsiteX127" fmla="*/ 390823 w 2857546"/>
              <a:gd name="connsiteY127" fmla="*/ 95611 h 143775"/>
              <a:gd name="connsiteX128" fmla="*/ 392081 w 2857546"/>
              <a:gd name="connsiteY128" fmla="*/ 96869 h 143775"/>
              <a:gd name="connsiteX129" fmla="*/ 392261 w 2857546"/>
              <a:gd name="connsiteY129" fmla="*/ 97049 h 143775"/>
              <a:gd name="connsiteX130" fmla="*/ 393878 w 2857546"/>
              <a:gd name="connsiteY130" fmla="*/ 97768 h 143775"/>
              <a:gd name="connsiteX131" fmla="*/ 395316 w 2857546"/>
              <a:gd name="connsiteY131" fmla="*/ 98307 h 143775"/>
              <a:gd name="connsiteX132" fmla="*/ 396934 w 2857546"/>
              <a:gd name="connsiteY132" fmla="*/ 98307 h 143775"/>
              <a:gd name="connsiteX133" fmla="*/ 398551 w 2857546"/>
              <a:gd name="connsiteY133" fmla="*/ 98307 h 143775"/>
              <a:gd name="connsiteX134" fmla="*/ 399989 w 2857546"/>
              <a:gd name="connsiteY134" fmla="*/ 97768 h 143775"/>
              <a:gd name="connsiteX135" fmla="*/ 401606 w 2857546"/>
              <a:gd name="connsiteY135" fmla="*/ 97049 h 143775"/>
              <a:gd name="connsiteX136" fmla="*/ 401786 w 2857546"/>
              <a:gd name="connsiteY136" fmla="*/ 96869 h 143775"/>
              <a:gd name="connsiteX137" fmla="*/ 403044 w 2857546"/>
              <a:gd name="connsiteY137" fmla="*/ 95611 h 143775"/>
              <a:gd name="connsiteX138" fmla="*/ 404123 w 2857546"/>
              <a:gd name="connsiteY138" fmla="*/ 94712 h 143775"/>
              <a:gd name="connsiteX139" fmla="*/ 443840 w 2857546"/>
              <a:gd name="connsiteY139" fmla="*/ 37921 h 143775"/>
              <a:gd name="connsiteX140" fmla="*/ 483558 w 2857546"/>
              <a:gd name="connsiteY140" fmla="*/ 94712 h 143775"/>
              <a:gd name="connsiteX141" fmla="*/ 484637 w 2857546"/>
              <a:gd name="connsiteY141" fmla="*/ 95611 h 143775"/>
              <a:gd name="connsiteX142" fmla="*/ 485895 w 2857546"/>
              <a:gd name="connsiteY142" fmla="*/ 96869 h 143775"/>
              <a:gd name="connsiteX143" fmla="*/ 486075 w 2857546"/>
              <a:gd name="connsiteY143" fmla="*/ 97049 h 143775"/>
              <a:gd name="connsiteX144" fmla="*/ 487692 w 2857546"/>
              <a:gd name="connsiteY144" fmla="*/ 97768 h 143775"/>
              <a:gd name="connsiteX145" fmla="*/ 489130 w 2857546"/>
              <a:gd name="connsiteY145" fmla="*/ 98307 h 143775"/>
              <a:gd name="connsiteX146" fmla="*/ 490748 w 2857546"/>
              <a:gd name="connsiteY146" fmla="*/ 98307 h 143775"/>
              <a:gd name="connsiteX147" fmla="*/ 492365 w 2857546"/>
              <a:gd name="connsiteY147" fmla="*/ 98307 h 143775"/>
              <a:gd name="connsiteX148" fmla="*/ 493803 w 2857546"/>
              <a:gd name="connsiteY148" fmla="*/ 97768 h 143775"/>
              <a:gd name="connsiteX149" fmla="*/ 495420 w 2857546"/>
              <a:gd name="connsiteY149" fmla="*/ 97049 h 143775"/>
              <a:gd name="connsiteX150" fmla="*/ 495600 w 2857546"/>
              <a:gd name="connsiteY150" fmla="*/ 96869 h 143775"/>
              <a:gd name="connsiteX151" fmla="*/ 496858 w 2857546"/>
              <a:gd name="connsiteY151" fmla="*/ 95611 h 143775"/>
              <a:gd name="connsiteX152" fmla="*/ 497936 w 2857546"/>
              <a:gd name="connsiteY152" fmla="*/ 94712 h 143775"/>
              <a:gd name="connsiteX153" fmla="*/ 537654 w 2857546"/>
              <a:gd name="connsiteY153" fmla="*/ 37921 h 143775"/>
              <a:gd name="connsiteX154" fmla="*/ 577372 w 2857546"/>
              <a:gd name="connsiteY154" fmla="*/ 94712 h 143775"/>
              <a:gd name="connsiteX155" fmla="*/ 578450 w 2857546"/>
              <a:gd name="connsiteY155" fmla="*/ 95611 h 143775"/>
              <a:gd name="connsiteX156" fmla="*/ 579709 w 2857546"/>
              <a:gd name="connsiteY156" fmla="*/ 96869 h 143775"/>
              <a:gd name="connsiteX157" fmla="*/ 579889 w 2857546"/>
              <a:gd name="connsiteY157" fmla="*/ 97049 h 143775"/>
              <a:gd name="connsiteX158" fmla="*/ 581506 w 2857546"/>
              <a:gd name="connsiteY158" fmla="*/ 97768 h 143775"/>
              <a:gd name="connsiteX159" fmla="*/ 582943 w 2857546"/>
              <a:gd name="connsiteY159" fmla="*/ 98307 h 143775"/>
              <a:gd name="connsiteX160" fmla="*/ 584561 w 2857546"/>
              <a:gd name="connsiteY160" fmla="*/ 98307 h 143775"/>
              <a:gd name="connsiteX161" fmla="*/ 586179 w 2857546"/>
              <a:gd name="connsiteY161" fmla="*/ 98307 h 143775"/>
              <a:gd name="connsiteX162" fmla="*/ 587616 w 2857546"/>
              <a:gd name="connsiteY162" fmla="*/ 97768 h 143775"/>
              <a:gd name="connsiteX163" fmla="*/ 589234 w 2857546"/>
              <a:gd name="connsiteY163" fmla="*/ 97049 h 143775"/>
              <a:gd name="connsiteX164" fmla="*/ 589414 w 2857546"/>
              <a:gd name="connsiteY164" fmla="*/ 96869 h 143775"/>
              <a:gd name="connsiteX165" fmla="*/ 590672 w 2857546"/>
              <a:gd name="connsiteY165" fmla="*/ 95611 h 143775"/>
              <a:gd name="connsiteX166" fmla="*/ 591750 w 2857546"/>
              <a:gd name="connsiteY166" fmla="*/ 94712 h 143775"/>
              <a:gd name="connsiteX167" fmla="*/ 631468 w 2857546"/>
              <a:gd name="connsiteY167" fmla="*/ 37921 h 143775"/>
              <a:gd name="connsiteX168" fmla="*/ 671186 w 2857546"/>
              <a:gd name="connsiteY168" fmla="*/ 94712 h 143775"/>
              <a:gd name="connsiteX169" fmla="*/ 672264 w 2857546"/>
              <a:gd name="connsiteY169" fmla="*/ 95611 h 143775"/>
              <a:gd name="connsiteX170" fmla="*/ 673522 w 2857546"/>
              <a:gd name="connsiteY170" fmla="*/ 96869 h 143775"/>
              <a:gd name="connsiteX171" fmla="*/ 673702 w 2857546"/>
              <a:gd name="connsiteY171" fmla="*/ 97049 h 143775"/>
              <a:gd name="connsiteX172" fmla="*/ 675320 w 2857546"/>
              <a:gd name="connsiteY172" fmla="*/ 97768 h 143775"/>
              <a:gd name="connsiteX173" fmla="*/ 676757 w 2857546"/>
              <a:gd name="connsiteY173" fmla="*/ 98307 h 143775"/>
              <a:gd name="connsiteX174" fmla="*/ 678375 w 2857546"/>
              <a:gd name="connsiteY174" fmla="*/ 98307 h 143775"/>
              <a:gd name="connsiteX175" fmla="*/ 679993 w 2857546"/>
              <a:gd name="connsiteY175" fmla="*/ 98307 h 143775"/>
              <a:gd name="connsiteX176" fmla="*/ 681430 w 2857546"/>
              <a:gd name="connsiteY176" fmla="*/ 97768 h 143775"/>
              <a:gd name="connsiteX177" fmla="*/ 683048 w 2857546"/>
              <a:gd name="connsiteY177" fmla="*/ 97049 h 143775"/>
              <a:gd name="connsiteX178" fmla="*/ 683227 w 2857546"/>
              <a:gd name="connsiteY178" fmla="*/ 96869 h 143775"/>
              <a:gd name="connsiteX179" fmla="*/ 684486 w 2857546"/>
              <a:gd name="connsiteY179" fmla="*/ 95611 h 143775"/>
              <a:gd name="connsiteX180" fmla="*/ 685564 w 2857546"/>
              <a:gd name="connsiteY180" fmla="*/ 94712 h 143775"/>
              <a:gd name="connsiteX181" fmla="*/ 725282 w 2857546"/>
              <a:gd name="connsiteY181" fmla="*/ 37921 h 143775"/>
              <a:gd name="connsiteX182" fmla="*/ 765000 w 2857546"/>
              <a:gd name="connsiteY182" fmla="*/ 94712 h 143775"/>
              <a:gd name="connsiteX183" fmla="*/ 766078 w 2857546"/>
              <a:gd name="connsiteY183" fmla="*/ 95611 h 143775"/>
              <a:gd name="connsiteX184" fmla="*/ 767336 w 2857546"/>
              <a:gd name="connsiteY184" fmla="*/ 96869 h 143775"/>
              <a:gd name="connsiteX185" fmla="*/ 767516 w 2857546"/>
              <a:gd name="connsiteY185" fmla="*/ 97049 h 143775"/>
              <a:gd name="connsiteX186" fmla="*/ 769134 w 2857546"/>
              <a:gd name="connsiteY186" fmla="*/ 97768 h 143775"/>
              <a:gd name="connsiteX187" fmla="*/ 770571 w 2857546"/>
              <a:gd name="connsiteY187" fmla="*/ 98307 h 143775"/>
              <a:gd name="connsiteX188" fmla="*/ 772189 w 2857546"/>
              <a:gd name="connsiteY188" fmla="*/ 98307 h 143775"/>
              <a:gd name="connsiteX189" fmla="*/ 773806 w 2857546"/>
              <a:gd name="connsiteY189" fmla="*/ 98307 h 143775"/>
              <a:gd name="connsiteX190" fmla="*/ 775244 w 2857546"/>
              <a:gd name="connsiteY190" fmla="*/ 97768 h 143775"/>
              <a:gd name="connsiteX191" fmla="*/ 776861 w 2857546"/>
              <a:gd name="connsiteY191" fmla="*/ 97049 h 143775"/>
              <a:gd name="connsiteX192" fmla="*/ 777041 w 2857546"/>
              <a:gd name="connsiteY192" fmla="*/ 96869 h 143775"/>
              <a:gd name="connsiteX193" fmla="*/ 778299 w 2857546"/>
              <a:gd name="connsiteY193" fmla="*/ 95611 h 143775"/>
              <a:gd name="connsiteX194" fmla="*/ 779378 w 2857546"/>
              <a:gd name="connsiteY194" fmla="*/ 94712 h 143775"/>
              <a:gd name="connsiteX195" fmla="*/ 819096 w 2857546"/>
              <a:gd name="connsiteY195" fmla="*/ 37921 h 143775"/>
              <a:gd name="connsiteX196" fmla="*/ 858814 w 2857546"/>
              <a:gd name="connsiteY196" fmla="*/ 94712 h 143775"/>
              <a:gd name="connsiteX197" fmla="*/ 859892 w 2857546"/>
              <a:gd name="connsiteY197" fmla="*/ 95611 h 143775"/>
              <a:gd name="connsiteX198" fmla="*/ 861150 w 2857546"/>
              <a:gd name="connsiteY198" fmla="*/ 96869 h 143775"/>
              <a:gd name="connsiteX199" fmla="*/ 861330 w 2857546"/>
              <a:gd name="connsiteY199" fmla="*/ 97049 h 143775"/>
              <a:gd name="connsiteX200" fmla="*/ 862947 w 2857546"/>
              <a:gd name="connsiteY200" fmla="*/ 97768 h 143775"/>
              <a:gd name="connsiteX201" fmla="*/ 864385 w 2857546"/>
              <a:gd name="connsiteY201" fmla="*/ 98307 h 143775"/>
              <a:gd name="connsiteX202" fmla="*/ 866002 w 2857546"/>
              <a:gd name="connsiteY202" fmla="*/ 98307 h 143775"/>
              <a:gd name="connsiteX203" fmla="*/ 867620 w 2857546"/>
              <a:gd name="connsiteY203" fmla="*/ 98307 h 143775"/>
              <a:gd name="connsiteX204" fmla="*/ 869058 w 2857546"/>
              <a:gd name="connsiteY204" fmla="*/ 97768 h 143775"/>
              <a:gd name="connsiteX205" fmla="*/ 870675 w 2857546"/>
              <a:gd name="connsiteY205" fmla="*/ 97049 h 143775"/>
              <a:gd name="connsiteX206" fmla="*/ 870855 w 2857546"/>
              <a:gd name="connsiteY206" fmla="*/ 96869 h 143775"/>
              <a:gd name="connsiteX207" fmla="*/ 872113 w 2857546"/>
              <a:gd name="connsiteY207" fmla="*/ 95611 h 143775"/>
              <a:gd name="connsiteX208" fmla="*/ 873192 w 2857546"/>
              <a:gd name="connsiteY208" fmla="*/ 94712 h 143775"/>
              <a:gd name="connsiteX209" fmla="*/ 912909 w 2857546"/>
              <a:gd name="connsiteY209" fmla="*/ 37921 h 143775"/>
              <a:gd name="connsiteX210" fmla="*/ 952627 w 2857546"/>
              <a:gd name="connsiteY210" fmla="*/ 94712 h 143775"/>
              <a:gd name="connsiteX211" fmla="*/ 953706 w 2857546"/>
              <a:gd name="connsiteY211" fmla="*/ 95611 h 143775"/>
              <a:gd name="connsiteX212" fmla="*/ 954964 w 2857546"/>
              <a:gd name="connsiteY212" fmla="*/ 96869 h 143775"/>
              <a:gd name="connsiteX213" fmla="*/ 955144 w 2857546"/>
              <a:gd name="connsiteY213" fmla="*/ 97049 h 143775"/>
              <a:gd name="connsiteX214" fmla="*/ 956761 w 2857546"/>
              <a:gd name="connsiteY214" fmla="*/ 97768 h 143775"/>
              <a:gd name="connsiteX215" fmla="*/ 958199 w 2857546"/>
              <a:gd name="connsiteY215" fmla="*/ 98307 h 143775"/>
              <a:gd name="connsiteX216" fmla="*/ 959816 w 2857546"/>
              <a:gd name="connsiteY216" fmla="*/ 98307 h 143775"/>
              <a:gd name="connsiteX217" fmla="*/ 961434 w 2857546"/>
              <a:gd name="connsiteY217" fmla="*/ 98307 h 143775"/>
              <a:gd name="connsiteX218" fmla="*/ 962872 w 2857546"/>
              <a:gd name="connsiteY218" fmla="*/ 97768 h 143775"/>
              <a:gd name="connsiteX219" fmla="*/ 964489 w 2857546"/>
              <a:gd name="connsiteY219" fmla="*/ 97049 h 143775"/>
              <a:gd name="connsiteX220" fmla="*/ 964669 w 2857546"/>
              <a:gd name="connsiteY220" fmla="*/ 96869 h 143775"/>
              <a:gd name="connsiteX221" fmla="*/ 965927 w 2857546"/>
              <a:gd name="connsiteY221" fmla="*/ 95611 h 143775"/>
              <a:gd name="connsiteX222" fmla="*/ 967005 w 2857546"/>
              <a:gd name="connsiteY222" fmla="*/ 94712 h 143775"/>
              <a:gd name="connsiteX223" fmla="*/ 1006723 w 2857546"/>
              <a:gd name="connsiteY223" fmla="*/ 37921 h 143775"/>
              <a:gd name="connsiteX224" fmla="*/ 1046441 w 2857546"/>
              <a:gd name="connsiteY224" fmla="*/ 94712 h 143775"/>
              <a:gd name="connsiteX225" fmla="*/ 1047519 w 2857546"/>
              <a:gd name="connsiteY225" fmla="*/ 95611 h 143775"/>
              <a:gd name="connsiteX226" fmla="*/ 1048778 w 2857546"/>
              <a:gd name="connsiteY226" fmla="*/ 96869 h 143775"/>
              <a:gd name="connsiteX227" fmla="*/ 1048958 w 2857546"/>
              <a:gd name="connsiteY227" fmla="*/ 97049 h 143775"/>
              <a:gd name="connsiteX228" fmla="*/ 1050575 w 2857546"/>
              <a:gd name="connsiteY228" fmla="*/ 97768 h 143775"/>
              <a:gd name="connsiteX229" fmla="*/ 1052012 w 2857546"/>
              <a:gd name="connsiteY229" fmla="*/ 98307 h 143775"/>
              <a:gd name="connsiteX230" fmla="*/ 1053630 w 2857546"/>
              <a:gd name="connsiteY230" fmla="*/ 98307 h 143775"/>
              <a:gd name="connsiteX231" fmla="*/ 1055248 w 2857546"/>
              <a:gd name="connsiteY231" fmla="*/ 98307 h 143775"/>
              <a:gd name="connsiteX232" fmla="*/ 1056685 w 2857546"/>
              <a:gd name="connsiteY232" fmla="*/ 97768 h 143775"/>
              <a:gd name="connsiteX233" fmla="*/ 1058303 w 2857546"/>
              <a:gd name="connsiteY233" fmla="*/ 97049 h 143775"/>
              <a:gd name="connsiteX234" fmla="*/ 1058483 w 2857546"/>
              <a:gd name="connsiteY234" fmla="*/ 96869 h 143775"/>
              <a:gd name="connsiteX235" fmla="*/ 1059741 w 2857546"/>
              <a:gd name="connsiteY235" fmla="*/ 95611 h 143775"/>
              <a:gd name="connsiteX236" fmla="*/ 1060819 w 2857546"/>
              <a:gd name="connsiteY236" fmla="*/ 94712 h 143775"/>
              <a:gd name="connsiteX237" fmla="*/ 1100537 w 2857546"/>
              <a:gd name="connsiteY237" fmla="*/ 37921 h 143775"/>
              <a:gd name="connsiteX238" fmla="*/ 1140255 w 2857546"/>
              <a:gd name="connsiteY238" fmla="*/ 94712 h 143775"/>
              <a:gd name="connsiteX239" fmla="*/ 1141333 w 2857546"/>
              <a:gd name="connsiteY239" fmla="*/ 95611 h 143775"/>
              <a:gd name="connsiteX240" fmla="*/ 1142591 w 2857546"/>
              <a:gd name="connsiteY240" fmla="*/ 96869 h 143775"/>
              <a:gd name="connsiteX241" fmla="*/ 1142771 w 2857546"/>
              <a:gd name="connsiteY241" fmla="*/ 97049 h 143775"/>
              <a:gd name="connsiteX242" fmla="*/ 1144389 w 2857546"/>
              <a:gd name="connsiteY242" fmla="*/ 97768 h 143775"/>
              <a:gd name="connsiteX243" fmla="*/ 1145826 w 2857546"/>
              <a:gd name="connsiteY243" fmla="*/ 98307 h 143775"/>
              <a:gd name="connsiteX244" fmla="*/ 1147444 w 2857546"/>
              <a:gd name="connsiteY244" fmla="*/ 98307 h 143775"/>
              <a:gd name="connsiteX245" fmla="*/ 1149061 w 2857546"/>
              <a:gd name="connsiteY245" fmla="*/ 98307 h 143775"/>
              <a:gd name="connsiteX246" fmla="*/ 1150679 w 2857546"/>
              <a:gd name="connsiteY246" fmla="*/ 97768 h 143775"/>
              <a:gd name="connsiteX247" fmla="*/ 1152296 w 2857546"/>
              <a:gd name="connsiteY247" fmla="*/ 97049 h 143775"/>
              <a:gd name="connsiteX248" fmla="*/ 1152476 w 2857546"/>
              <a:gd name="connsiteY248" fmla="*/ 96869 h 143775"/>
              <a:gd name="connsiteX249" fmla="*/ 1153734 w 2857546"/>
              <a:gd name="connsiteY249" fmla="*/ 95611 h 143775"/>
              <a:gd name="connsiteX250" fmla="*/ 1154812 w 2857546"/>
              <a:gd name="connsiteY250" fmla="*/ 94712 h 143775"/>
              <a:gd name="connsiteX251" fmla="*/ 1194531 w 2857546"/>
              <a:gd name="connsiteY251" fmla="*/ 37921 h 143775"/>
              <a:gd name="connsiteX252" fmla="*/ 1234249 w 2857546"/>
              <a:gd name="connsiteY252" fmla="*/ 94712 h 143775"/>
              <a:gd name="connsiteX253" fmla="*/ 1235327 w 2857546"/>
              <a:gd name="connsiteY253" fmla="*/ 95611 h 143775"/>
              <a:gd name="connsiteX254" fmla="*/ 1236585 w 2857546"/>
              <a:gd name="connsiteY254" fmla="*/ 96869 h 143775"/>
              <a:gd name="connsiteX255" fmla="*/ 1236765 w 2857546"/>
              <a:gd name="connsiteY255" fmla="*/ 97049 h 143775"/>
              <a:gd name="connsiteX256" fmla="*/ 1238382 w 2857546"/>
              <a:gd name="connsiteY256" fmla="*/ 97768 h 143775"/>
              <a:gd name="connsiteX257" fmla="*/ 1239820 w 2857546"/>
              <a:gd name="connsiteY257" fmla="*/ 98307 h 143775"/>
              <a:gd name="connsiteX258" fmla="*/ 1241437 w 2857546"/>
              <a:gd name="connsiteY258" fmla="*/ 98307 h 143775"/>
              <a:gd name="connsiteX259" fmla="*/ 1243055 w 2857546"/>
              <a:gd name="connsiteY259" fmla="*/ 98307 h 143775"/>
              <a:gd name="connsiteX260" fmla="*/ 1244493 w 2857546"/>
              <a:gd name="connsiteY260" fmla="*/ 97768 h 143775"/>
              <a:gd name="connsiteX261" fmla="*/ 1246110 w 2857546"/>
              <a:gd name="connsiteY261" fmla="*/ 97049 h 143775"/>
              <a:gd name="connsiteX262" fmla="*/ 1246290 w 2857546"/>
              <a:gd name="connsiteY262" fmla="*/ 96869 h 143775"/>
              <a:gd name="connsiteX263" fmla="*/ 1247548 w 2857546"/>
              <a:gd name="connsiteY263" fmla="*/ 95611 h 143775"/>
              <a:gd name="connsiteX264" fmla="*/ 1248626 w 2857546"/>
              <a:gd name="connsiteY264" fmla="*/ 94712 h 143775"/>
              <a:gd name="connsiteX265" fmla="*/ 1288344 w 2857546"/>
              <a:gd name="connsiteY265" fmla="*/ 37921 h 143775"/>
              <a:gd name="connsiteX266" fmla="*/ 1328063 w 2857546"/>
              <a:gd name="connsiteY266" fmla="*/ 94712 h 143775"/>
              <a:gd name="connsiteX267" fmla="*/ 1328961 w 2857546"/>
              <a:gd name="connsiteY267" fmla="*/ 95611 h 143775"/>
              <a:gd name="connsiteX268" fmla="*/ 1330219 w 2857546"/>
              <a:gd name="connsiteY268" fmla="*/ 96869 h 143775"/>
              <a:gd name="connsiteX269" fmla="*/ 1330399 w 2857546"/>
              <a:gd name="connsiteY269" fmla="*/ 97049 h 143775"/>
              <a:gd name="connsiteX270" fmla="*/ 1332016 w 2857546"/>
              <a:gd name="connsiteY270" fmla="*/ 97768 h 143775"/>
              <a:gd name="connsiteX271" fmla="*/ 1333634 w 2857546"/>
              <a:gd name="connsiteY271" fmla="*/ 98307 h 143775"/>
              <a:gd name="connsiteX272" fmla="*/ 1335251 w 2857546"/>
              <a:gd name="connsiteY272" fmla="*/ 98307 h 143775"/>
              <a:gd name="connsiteX273" fmla="*/ 1336869 w 2857546"/>
              <a:gd name="connsiteY273" fmla="*/ 98307 h 143775"/>
              <a:gd name="connsiteX274" fmla="*/ 1338486 w 2857546"/>
              <a:gd name="connsiteY274" fmla="*/ 97768 h 143775"/>
              <a:gd name="connsiteX275" fmla="*/ 1340103 w 2857546"/>
              <a:gd name="connsiteY275" fmla="*/ 97049 h 143775"/>
              <a:gd name="connsiteX276" fmla="*/ 1340283 w 2857546"/>
              <a:gd name="connsiteY276" fmla="*/ 96869 h 143775"/>
              <a:gd name="connsiteX277" fmla="*/ 1341542 w 2857546"/>
              <a:gd name="connsiteY277" fmla="*/ 95611 h 143775"/>
              <a:gd name="connsiteX278" fmla="*/ 1342620 w 2857546"/>
              <a:gd name="connsiteY278" fmla="*/ 94712 h 143775"/>
              <a:gd name="connsiteX279" fmla="*/ 1382338 w 2857546"/>
              <a:gd name="connsiteY279" fmla="*/ 37921 h 143775"/>
              <a:gd name="connsiteX280" fmla="*/ 1422056 w 2857546"/>
              <a:gd name="connsiteY280" fmla="*/ 94712 h 143775"/>
              <a:gd name="connsiteX281" fmla="*/ 1423134 w 2857546"/>
              <a:gd name="connsiteY281" fmla="*/ 95611 h 143775"/>
              <a:gd name="connsiteX282" fmla="*/ 1424392 w 2857546"/>
              <a:gd name="connsiteY282" fmla="*/ 96869 h 143775"/>
              <a:gd name="connsiteX283" fmla="*/ 1424572 w 2857546"/>
              <a:gd name="connsiteY283" fmla="*/ 97049 h 143775"/>
              <a:gd name="connsiteX284" fmla="*/ 1426189 w 2857546"/>
              <a:gd name="connsiteY284" fmla="*/ 97768 h 143775"/>
              <a:gd name="connsiteX285" fmla="*/ 1427807 w 2857546"/>
              <a:gd name="connsiteY285" fmla="*/ 98307 h 143775"/>
              <a:gd name="connsiteX286" fmla="*/ 1429424 w 2857546"/>
              <a:gd name="connsiteY286" fmla="*/ 98307 h 143775"/>
              <a:gd name="connsiteX287" fmla="*/ 1431042 w 2857546"/>
              <a:gd name="connsiteY287" fmla="*/ 98307 h 143775"/>
              <a:gd name="connsiteX288" fmla="*/ 1432660 w 2857546"/>
              <a:gd name="connsiteY288" fmla="*/ 97768 h 143775"/>
              <a:gd name="connsiteX289" fmla="*/ 1434277 w 2857546"/>
              <a:gd name="connsiteY289" fmla="*/ 97049 h 143775"/>
              <a:gd name="connsiteX290" fmla="*/ 1434456 w 2857546"/>
              <a:gd name="connsiteY290" fmla="*/ 96869 h 143775"/>
              <a:gd name="connsiteX291" fmla="*/ 1435715 w 2857546"/>
              <a:gd name="connsiteY291" fmla="*/ 95611 h 143775"/>
              <a:gd name="connsiteX292" fmla="*/ 1436613 w 2857546"/>
              <a:gd name="connsiteY292" fmla="*/ 94712 h 143775"/>
              <a:gd name="connsiteX293" fmla="*/ 1476331 w 2857546"/>
              <a:gd name="connsiteY293" fmla="*/ 37921 h 143775"/>
              <a:gd name="connsiteX294" fmla="*/ 1516049 w 2857546"/>
              <a:gd name="connsiteY294" fmla="*/ 94712 h 143775"/>
              <a:gd name="connsiteX295" fmla="*/ 1517308 w 2857546"/>
              <a:gd name="connsiteY295" fmla="*/ 95791 h 143775"/>
              <a:gd name="connsiteX296" fmla="*/ 1518386 w 2857546"/>
              <a:gd name="connsiteY296" fmla="*/ 96869 h 143775"/>
              <a:gd name="connsiteX297" fmla="*/ 1518566 w 2857546"/>
              <a:gd name="connsiteY297" fmla="*/ 96869 h 143775"/>
              <a:gd name="connsiteX298" fmla="*/ 1520362 w 2857546"/>
              <a:gd name="connsiteY298" fmla="*/ 97588 h 143775"/>
              <a:gd name="connsiteX299" fmla="*/ 1521801 w 2857546"/>
              <a:gd name="connsiteY299" fmla="*/ 98127 h 143775"/>
              <a:gd name="connsiteX300" fmla="*/ 1523418 w 2857546"/>
              <a:gd name="connsiteY300" fmla="*/ 98127 h 143775"/>
              <a:gd name="connsiteX301" fmla="*/ 1525035 w 2857546"/>
              <a:gd name="connsiteY301" fmla="*/ 98127 h 143775"/>
              <a:gd name="connsiteX302" fmla="*/ 1526473 w 2857546"/>
              <a:gd name="connsiteY302" fmla="*/ 97588 h 143775"/>
              <a:gd name="connsiteX303" fmla="*/ 1528270 w 2857546"/>
              <a:gd name="connsiteY303" fmla="*/ 96869 h 143775"/>
              <a:gd name="connsiteX304" fmla="*/ 1528450 w 2857546"/>
              <a:gd name="connsiteY304" fmla="*/ 96869 h 143775"/>
              <a:gd name="connsiteX305" fmla="*/ 1529528 w 2857546"/>
              <a:gd name="connsiteY305" fmla="*/ 95611 h 143775"/>
              <a:gd name="connsiteX306" fmla="*/ 1530607 w 2857546"/>
              <a:gd name="connsiteY306" fmla="*/ 94533 h 143775"/>
              <a:gd name="connsiteX307" fmla="*/ 1570325 w 2857546"/>
              <a:gd name="connsiteY307" fmla="*/ 37741 h 143775"/>
              <a:gd name="connsiteX308" fmla="*/ 1610043 w 2857546"/>
              <a:gd name="connsiteY308" fmla="*/ 94533 h 143775"/>
              <a:gd name="connsiteX309" fmla="*/ 1611121 w 2857546"/>
              <a:gd name="connsiteY309" fmla="*/ 95611 h 143775"/>
              <a:gd name="connsiteX310" fmla="*/ 1612200 w 2857546"/>
              <a:gd name="connsiteY310" fmla="*/ 96869 h 143775"/>
              <a:gd name="connsiteX311" fmla="*/ 1612379 w 2857546"/>
              <a:gd name="connsiteY311" fmla="*/ 96869 h 143775"/>
              <a:gd name="connsiteX312" fmla="*/ 1614176 w 2857546"/>
              <a:gd name="connsiteY312" fmla="*/ 97588 h 143775"/>
              <a:gd name="connsiteX313" fmla="*/ 1615614 w 2857546"/>
              <a:gd name="connsiteY313" fmla="*/ 98127 h 143775"/>
              <a:gd name="connsiteX314" fmla="*/ 1617232 w 2857546"/>
              <a:gd name="connsiteY314" fmla="*/ 98127 h 143775"/>
              <a:gd name="connsiteX315" fmla="*/ 1618849 w 2857546"/>
              <a:gd name="connsiteY315" fmla="*/ 98127 h 143775"/>
              <a:gd name="connsiteX316" fmla="*/ 1620287 w 2857546"/>
              <a:gd name="connsiteY316" fmla="*/ 97588 h 143775"/>
              <a:gd name="connsiteX317" fmla="*/ 1622084 w 2857546"/>
              <a:gd name="connsiteY317" fmla="*/ 96869 h 143775"/>
              <a:gd name="connsiteX318" fmla="*/ 1622264 w 2857546"/>
              <a:gd name="connsiteY318" fmla="*/ 96869 h 143775"/>
              <a:gd name="connsiteX319" fmla="*/ 1623342 w 2857546"/>
              <a:gd name="connsiteY319" fmla="*/ 95791 h 143775"/>
              <a:gd name="connsiteX320" fmla="*/ 1624600 w 2857546"/>
              <a:gd name="connsiteY320" fmla="*/ 94712 h 143775"/>
              <a:gd name="connsiteX321" fmla="*/ 1664318 w 2857546"/>
              <a:gd name="connsiteY321" fmla="*/ 37921 h 143775"/>
              <a:gd name="connsiteX322" fmla="*/ 1704036 w 2857546"/>
              <a:gd name="connsiteY322" fmla="*/ 94712 h 143775"/>
              <a:gd name="connsiteX323" fmla="*/ 1705114 w 2857546"/>
              <a:gd name="connsiteY323" fmla="*/ 95791 h 143775"/>
              <a:gd name="connsiteX324" fmla="*/ 1706193 w 2857546"/>
              <a:gd name="connsiteY324" fmla="*/ 97049 h 143775"/>
              <a:gd name="connsiteX325" fmla="*/ 1706373 w 2857546"/>
              <a:gd name="connsiteY325" fmla="*/ 97049 h 143775"/>
              <a:gd name="connsiteX326" fmla="*/ 1708170 w 2857546"/>
              <a:gd name="connsiteY326" fmla="*/ 97768 h 143775"/>
              <a:gd name="connsiteX327" fmla="*/ 1709607 w 2857546"/>
              <a:gd name="connsiteY327" fmla="*/ 98307 h 143775"/>
              <a:gd name="connsiteX328" fmla="*/ 1711225 w 2857546"/>
              <a:gd name="connsiteY328" fmla="*/ 98307 h 143775"/>
              <a:gd name="connsiteX329" fmla="*/ 1712843 w 2857546"/>
              <a:gd name="connsiteY329" fmla="*/ 98307 h 143775"/>
              <a:gd name="connsiteX330" fmla="*/ 1714280 w 2857546"/>
              <a:gd name="connsiteY330" fmla="*/ 97768 h 143775"/>
              <a:gd name="connsiteX331" fmla="*/ 1716078 w 2857546"/>
              <a:gd name="connsiteY331" fmla="*/ 97049 h 143775"/>
              <a:gd name="connsiteX332" fmla="*/ 1716258 w 2857546"/>
              <a:gd name="connsiteY332" fmla="*/ 97049 h 143775"/>
              <a:gd name="connsiteX333" fmla="*/ 1717336 w 2857546"/>
              <a:gd name="connsiteY333" fmla="*/ 95970 h 143775"/>
              <a:gd name="connsiteX334" fmla="*/ 1718593 w 2857546"/>
              <a:gd name="connsiteY334" fmla="*/ 94892 h 143775"/>
              <a:gd name="connsiteX335" fmla="*/ 1758312 w 2857546"/>
              <a:gd name="connsiteY335" fmla="*/ 38101 h 143775"/>
              <a:gd name="connsiteX336" fmla="*/ 1798030 w 2857546"/>
              <a:gd name="connsiteY336" fmla="*/ 94892 h 143775"/>
              <a:gd name="connsiteX337" fmla="*/ 1799108 w 2857546"/>
              <a:gd name="connsiteY337" fmla="*/ 95970 h 143775"/>
              <a:gd name="connsiteX338" fmla="*/ 1800186 w 2857546"/>
              <a:gd name="connsiteY338" fmla="*/ 97229 h 143775"/>
              <a:gd name="connsiteX339" fmla="*/ 1800366 w 2857546"/>
              <a:gd name="connsiteY339" fmla="*/ 97229 h 143775"/>
              <a:gd name="connsiteX340" fmla="*/ 1802164 w 2857546"/>
              <a:gd name="connsiteY340" fmla="*/ 97947 h 143775"/>
              <a:gd name="connsiteX341" fmla="*/ 1803601 w 2857546"/>
              <a:gd name="connsiteY341" fmla="*/ 98486 h 143775"/>
              <a:gd name="connsiteX342" fmla="*/ 1805219 w 2857546"/>
              <a:gd name="connsiteY342" fmla="*/ 98486 h 143775"/>
              <a:gd name="connsiteX343" fmla="*/ 1806836 w 2857546"/>
              <a:gd name="connsiteY343" fmla="*/ 98486 h 143775"/>
              <a:gd name="connsiteX344" fmla="*/ 1808274 w 2857546"/>
              <a:gd name="connsiteY344" fmla="*/ 97947 h 143775"/>
              <a:gd name="connsiteX345" fmla="*/ 1810071 w 2857546"/>
              <a:gd name="connsiteY345" fmla="*/ 97229 h 143775"/>
              <a:gd name="connsiteX346" fmla="*/ 1810251 w 2857546"/>
              <a:gd name="connsiteY346" fmla="*/ 97229 h 143775"/>
              <a:gd name="connsiteX347" fmla="*/ 1811329 w 2857546"/>
              <a:gd name="connsiteY347" fmla="*/ 96150 h 143775"/>
              <a:gd name="connsiteX348" fmla="*/ 1812587 w 2857546"/>
              <a:gd name="connsiteY348" fmla="*/ 95072 h 143775"/>
              <a:gd name="connsiteX349" fmla="*/ 1852305 w 2857546"/>
              <a:gd name="connsiteY349" fmla="*/ 38280 h 143775"/>
              <a:gd name="connsiteX350" fmla="*/ 1892024 w 2857546"/>
              <a:gd name="connsiteY350" fmla="*/ 95072 h 143775"/>
              <a:gd name="connsiteX351" fmla="*/ 1893281 w 2857546"/>
              <a:gd name="connsiteY351" fmla="*/ 96150 h 143775"/>
              <a:gd name="connsiteX352" fmla="*/ 1894359 w 2857546"/>
              <a:gd name="connsiteY352" fmla="*/ 97229 h 143775"/>
              <a:gd name="connsiteX353" fmla="*/ 1894539 w 2857546"/>
              <a:gd name="connsiteY353" fmla="*/ 97229 h 143775"/>
              <a:gd name="connsiteX354" fmla="*/ 1896337 w 2857546"/>
              <a:gd name="connsiteY354" fmla="*/ 97947 h 143775"/>
              <a:gd name="connsiteX355" fmla="*/ 1897774 w 2857546"/>
              <a:gd name="connsiteY355" fmla="*/ 98486 h 143775"/>
              <a:gd name="connsiteX356" fmla="*/ 1899392 w 2857546"/>
              <a:gd name="connsiteY356" fmla="*/ 98486 h 143775"/>
              <a:gd name="connsiteX357" fmla="*/ 1901010 w 2857546"/>
              <a:gd name="connsiteY357" fmla="*/ 98486 h 143775"/>
              <a:gd name="connsiteX358" fmla="*/ 1902447 w 2857546"/>
              <a:gd name="connsiteY358" fmla="*/ 97947 h 143775"/>
              <a:gd name="connsiteX359" fmla="*/ 1904244 w 2857546"/>
              <a:gd name="connsiteY359" fmla="*/ 97229 h 143775"/>
              <a:gd name="connsiteX360" fmla="*/ 1904424 w 2857546"/>
              <a:gd name="connsiteY360" fmla="*/ 97229 h 143775"/>
              <a:gd name="connsiteX361" fmla="*/ 1905503 w 2857546"/>
              <a:gd name="connsiteY361" fmla="*/ 95970 h 143775"/>
              <a:gd name="connsiteX362" fmla="*/ 1906581 w 2857546"/>
              <a:gd name="connsiteY362" fmla="*/ 94892 h 143775"/>
              <a:gd name="connsiteX363" fmla="*/ 1946299 w 2857546"/>
              <a:gd name="connsiteY363" fmla="*/ 38101 h 143775"/>
              <a:gd name="connsiteX364" fmla="*/ 1986017 w 2857546"/>
              <a:gd name="connsiteY364" fmla="*/ 94892 h 143775"/>
              <a:gd name="connsiteX365" fmla="*/ 1987095 w 2857546"/>
              <a:gd name="connsiteY365" fmla="*/ 95970 h 143775"/>
              <a:gd name="connsiteX366" fmla="*/ 1988173 w 2857546"/>
              <a:gd name="connsiteY366" fmla="*/ 97229 h 143775"/>
              <a:gd name="connsiteX367" fmla="*/ 1988353 w 2857546"/>
              <a:gd name="connsiteY367" fmla="*/ 97229 h 143775"/>
              <a:gd name="connsiteX368" fmla="*/ 1990150 w 2857546"/>
              <a:gd name="connsiteY368" fmla="*/ 97947 h 143775"/>
              <a:gd name="connsiteX369" fmla="*/ 1991588 w 2857546"/>
              <a:gd name="connsiteY369" fmla="*/ 98486 h 143775"/>
              <a:gd name="connsiteX370" fmla="*/ 1993205 w 2857546"/>
              <a:gd name="connsiteY370" fmla="*/ 98486 h 143775"/>
              <a:gd name="connsiteX371" fmla="*/ 1994823 w 2857546"/>
              <a:gd name="connsiteY371" fmla="*/ 98486 h 143775"/>
              <a:gd name="connsiteX372" fmla="*/ 1996261 w 2857546"/>
              <a:gd name="connsiteY372" fmla="*/ 97947 h 143775"/>
              <a:gd name="connsiteX373" fmla="*/ 1998058 w 2857546"/>
              <a:gd name="connsiteY373" fmla="*/ 97229 h 143775"/>
              <a:gd name="connsiteX374" fmla="*/ 1998238 w 2857546"/>
              <a:gd name="connsiteY374" fmla="*/ 97229 h 143775"/>
              <a:gd name="connsiteX375" fmla="*/ 1999316 w 2857546"/>
              <a:gd name="connsiteY375" fmla="*/ 96150 h 143775"/>
              <a:gd name="connsiteX376" fmla="*/ 2000574 w 2857546"/>
              <a:gd name="connsiteY376" fmla="*/ 95072 h 143775"/>
              <a:gd name="connsiteX377" fmla="*/ 2040292 w 2857546"/>
              <a:gd name="connsiteY377" fmla="*/ 38280 h 143775"/>
              <a:gd name="connsiteX378" fmla="*/ 2080010 w 2857546"/>
              <a:gd name="connsiteY378" fmla="*/ 95072 h 143775"/>
              <a:gd name="connsiteX379" fmla="*/ 2081089 w 2857546"/>
              <a:gd name="connsiteY379" fmla="*/ 96150 h 143775"/>
              <a:gd name="connsiteX380" fmla="*/ 2082167 w 2857546"/>
              <a:gd name="connsiteY380" fmla="*/ 97408 h 143775"/>
              <a:gd name="connsiteX381" fmla="*/ 2082347 w 2857546"/>
              <a:gd name="connsiteY381" fmla="*/ 97408 h 143775"/>
              <a:gd name="connsiteX382" fmla="*/ 2084144 w 2857546"/>
              <a:gd name="connsiteY382" fmla="*/ 98127 h 143775"/>
              <a:gd name="connsiteX383" fmla="*/ 2085582 w 2857546"/>
              <a:gd name="connsiteY383" fmla="*/ 98666 h 143775"/>
              <a:gd name="connsiteX384" fmla="*/ 2087199 w 2857546"/>
              <a:gd name="connsiteY384" fmla="*/ 98666 h 143775"/>
              <a:gd name="connsiteX385" fmla="*/ 2088817 w 2857546"/>
              <a:gd name="connsiteY385" fmla="*/ 98666 h 143775"/>
              <a:gd name="connsiteX386" fmla="*/ 2090255 w 2857546"/>
              <a:gd name="connsiteY386" fmla="*/ 98127 h 143775"/>
              <a:gd name="connsiteX387" fmla="*/ 2092051 w 2857546"/>
              <a:gd name="connsiteY387" fmla="*/ 97408 h 143775"/>
              <a:gd name="connsiteX388" fmla="*/ 2092231 w 2857546"/>
              <a:gd name="connsiteY388" fmla="*/ 97408 h 143775"/>
              <a:gd name="connsiteX389" fmla="*/ 2093309 w 2857546"/>
              <a:gd name="connsiteY389" fmla="*/ 96330 h 143775"/>
              <a:gd name="connsiteX390" fmla="*/ 2094568 w 2857546"/>
              <a:gd name="connsiteY390" fmla="*/ 95252 h 143775"/>
              <a:gd name="connsiteX391" fmla="*/ 2134286 w 2857546"/>
              <a:gd name="connsiteY391" fmla="*/ 38460 h 143775"/>
              <a:gd name="connsiteX392" fmla="*/ 2174004 w 2857546"/>
              <a:gd name="connsiteY392" fmla="*/ 95252 h 143775"/>
              <a:gd name="connsiteX393" fmla="*/ 2175082 w 2857546"/>
              <a:gd name="connsiteY393" fmla="*/ 96330 h 143775"/>
              <a:gd name="connsiteX394" fmla="*/ 2176161 w 2857546"/>
              <a:gd name="connsiteY394" fmla="*/ 97408 h 143775"/>
              <a:gd name="connsiteX395" fmla="*/ 2176340 w 2857546"/>
              <a:gd name="connsiteY395" fmla="*/ 97408 h 143775"/>
              <a:gd name="connsiteX396" fmla="*/ 2178137 w 2857546"/>
              <a:gd name="connsiteY396" fmla="*/ 98127 h 143775"/>
              <a:gd name="connsiteX397" fmla="*/ 2179575 w 2857546"/>
              <a:gd name="connsiteY397" fmla="*/ 98666 h 143775"/>
              <a:gd name="connsiteX398" fmla="*/ 2181193 w 2857546"/>
              <a:gd name="connsiteY398" fmla="*/ 98666 h 143775"/>
              <a:gd name="connsiteX399" fmla="*/ 2182810 w 2857546"/>
              <a:gd name="connsiteY399" fmla="*/ 98666 h 143775"/>
              <a:gd name="connsiteX400" fmla="*/ 2184248 w 2857546"/>
              <a:gd name="connsiteY400" fmla="*/ 98127 h 143775"/>
              <a:gd name="connsiteX401" fmla="*/ 2186045 w 2857546"/>
              <a:gd name="connsiteY401" fmla="*/ 97408 h 143775"/>
              <a:gd name="connsiteX402" fmla="*/ 2186225 w 2857546"/>
              <a:gd name="connsiteY402" fmla="*/ 97408 h 143775"/>
              <a:gd name="connsiteX403" fmla="*/ 2187303 w 2857546"/>
              <a:gd name="connsiteY403" fmla="*/ 96330 h 143775"/>
              <a:gd name="connsiteX404" fmla="*/ 2188382 w 2857546"/>
              <a:gd name="connsiteY404" fmla="*/ 95252 h 143775"/>
              <a:gd name="connsiteX405" fmla="*/ 2228099 w 2857546"/>
              <a:gd name="connsiteY405" fmla="*/ 38460 h 143775"/>
              <a:gd name="connsiteX406" fmla="*/ 2267817 w 2857546"/>
              <a:gd name="connsiteY406" fmla="*/ 95252 h 143775"/>
              <a:gd name="connsiteX407" fmla="*/ 2268896 w 2857546"/>
              <a:gd name="connsiteY407" fmla="*/ 96150 h 143775"/>
              <a:gd name="connsiteX408" fmla="*/ 2270154 w 2857546"/>
              <a:gd name="connsiteY408" fmla="*/ 97408 h 143775"/>
              <a:gd name="connsiteX409" fmla="*/ 2270334 w 2857546"/>
              <a:gd name="connsiteY409" fmla="*/ 97588 h 143775"/>
              <a:gd name="connsiteX410" fmla="*/ 2271951 w 2857546"/>
              <a:gd name="connsiteY410" fmla="*/ 98307 h 143775"/>
              <a:gd name="connsiteX411" fmla="*/ 2273569 w 2857546"/>
              <a:gd name="connsiteY411" fmla="*/ 98846 h 143775"/>
              <a:gd name="connsiteX412" fmla="*/ 2275186 w 2857546"/>
              <a:gd name="connsiteY412" fmla="*/ 98846 h 143775"/>
              <a:gd name="connsiteX413" fmla="*/ 2276983 w 2857546"/>
              <a:gd name="connsiteY413" fmla="*/ 98846 h 143775"/>
              <a:gd name="connsiteX414" fmla="*/ 2278421 w 2857546"/>
              <a:gd name="connsiteY414" fmla="*/ 98307 h 143775"/>
              <a:gd name="connsiteX415" fmla="*/ 2280218 w 2857546"/>
              <a:gd name="connsiteY415" fmla="*/ 97588 h 143775"/>
              <a:gd name="connsiteX416" fmla="*/ 2280398 w 2857546"/>
              <a:gd name="connsiteY416" fmla="*/ 97588 h 143775"/>
              <a:gd name="connsiteX417" fmla="*/ 2281296 w 2857546"/>
              <a:gd name="connsiteY417" fmla="*/ 96509 h 143775"/>
              <a:gd name="connsiteX418" fmla="*/ 2282555 w 2857546"/>
              <a:gd name="connsiteY418" fmla="*/ 95252 h 143775"/>
              <a:gd name="connsiteX419" fmla="*/ 2282555 w 2857546"/>
              <a:gd name="connsiteY419" fmla="*/ 95252 h 143775"/>
              <a:gd name="connsiteX420" fmla="*/ 2322273 w 2857546"/>
              <a:gd name="connsiteY420" fmla="*/ 38460 h 143775"/>
              <a:gd name="connsiteX421" fmla="*/ 2361990 w 2857546"/>
              <a:gd name="connsiteY421" fmla="*/ 95252 h 143775"/>
              <a:gd name="connsiteX422" fmla="*/ 2363069 w 2857546"/>
              <a:gd name="connsiteY422" fmla="*/ 96330 h 143775"/>
              <a:gd name="connsiteX423" fmla="*/ 2364147 w 2857546"/>
              <a:gd name="connsiteY423" fmla="*/ 97408 h 143775"/>
              <a:gd name="connsiteX424" fmla="*/ 2364327 w 2857546"/>
              <a:gd name="connsiteY424" fmla="*/ 97408 h 143775"/>
              <a:gd name="connsiteX425" fmla="*/ 2366125 w 2857546"/>
              <a:gd name="connsiteY425" fmla="*/ 98127 h 143775"/>
              <a:gd name="connsiteX426" fmla="*/ 2367562 w 2857546"/>
              <a:gd name="connsiteY426" fmla="*/ 98666 h 143775"/>
              <a:gd name="connsiteX427" fmla="*/ 2369180 w 2857546"/>
              <a:gd name="connsiteY427" fmla="*/ 98666 h 143775"/>
              <a:gd name="connsiteX428" fmla="*/ 2370798 w 2857546"/>
              <a:gd name="connsiteY428" fmla="*/ 98666 h 143775"/>
              <a:gd name="connsiteX429" fmla="*/ 2372235 w 2857546"/>
              <a:gd name="connsiteY429" fmla="*/ 98127 h 143775"/>
              <a:gd name="connsiteX430" fmla="*/ 2374032 w 2857546"/>
              <a:gd name="connsiteY430" fmla="*/ 97408 h 143775"/>
              <a:gd name="connsiteX431" fmla="*/ 2374212 w 2857546"/>
              <a:gd name="connsiteY431" fmla="*/ 97408 h 143775"/>
              <a:gd name="connsiteX432" fmla="*/ 2375291 w 2857546"/>
              <a:gd name="connsiteY432" fmla="*/ 96330 h 143775"/>
              <a:gd name="connsiteX433" fmla="*/ 2376369 w 2857546"/>
              <a:gd name="connsiteY433" fmla="*/ 95252 h 143775"/>
              <a:gd name="connsiteX434" fmla="*/ 2416086 w 2857546"/>
              <a:gd name="connsiteY434" fmla="*/ 38460 h 143775"/>
              <a:gd name="connsiteX435" fmla="*/ 2455805 w 2857546"/>
              <a:gd name="connsiteY435" fmla="*/ 95252 h 143775"/>
              <a:gd name="connsiteX436" fmla="*/ 2456883 w 2857546"/>
              <a:gd name="connsiteY436" fmla="*/ 96330 h 143775"/>
              <a:gd name="connsiteX437" fmla="*/ 2457961 w 2857546"/>
              <a:gd name="connsiteY437" fmla="*/ 97588 h 143775"/>
              <a:gd name="connsiteX438" fmla="*/ 2458141 w 2857546"/>
              <a:gd name="connsiteY438" fmla="*/ 97588 h 143775"/>
              <a:gd name="connsiteX439" fmla="*/ 2459938 w 2857546"/>
              <a:gd name="connsiteY439" fmla="*/ 98307 h 143775"/>
              <a:gd name="connsiteX440" fmla="*/ 2461376 w 2857546"/>
              <a:gd name="connsiteY440" fmla="*/ 98846 h 143775"/>
              <a:gd name="connsiteX441" fmla="*/ 2462993 w 2857546"/>
              <a:gd name="connsiteY441" fmla="*/ 98846 h 143775"/>
              <a:gd name="connsiteX442" fmla="*/ 2464611 w 2857546"/>
              <a:gd name="connsiteY442" fmla="*/ 98846 h 143775"/>
              <a:gd name="connsiteX443" fmla="*/ 2466049 w 2857546"/>
              <a:gd name="connsiteY443" fmla="*/ 98307 h 143775"/>
              <a:gd name="connsiteX444" fmla="*/ 2467846 w 2857546"/>
              <a:gd name="connsiteY444" fmla="*/ 97588 h 143775"/>
              <a:gd name="connsiteX445" fmla="*/ 2468026 w 2857546"/>
              <a:gd name="connsiteY445" fmla="*/ 97588 h 143775"/>
              <a:gd name="connsiteX446" fmla="*/ 2469104 w 2857546"/>
              <a:gd name="connsiteY446" fmla="*/ 96509 h 143775"/>
              <a:gd name="connsiteX447" fmla="*/ 2470362 w 2857546"/>
              <a:gd name="connsiteY447" fmla="*/ 95431 h 143775"/>
              <a:gd name="connsiteX448" fmla="*/ 2510081 w 2857546"/>
              <a:gd name="connsiteY448" fmla="*/ 38640 h 143775"/>
              <a:gd name="connsiteX449" fmla="*/ 2549798 w 2857546"/>
              <a:gd name="connsiteY449" fmla="*/ 95431 h 143775"/>
              <a:gd name="connsiteX450" fmla="*/ 2550876 w 2857546"/>
              <a:gd name="connsiteY450" fmla="*/ 96509 h 143775"/>
              <a:gd name="connsiteX451" fmla="*/ 2551954 w 2857546"/>
              <a:gd name="connsiteY451" fmla="*/ 97768 h 143775"/>
              <a:gd name="connsiteX452" fmla="*/ 2552134 w 2857546"/>
              <a:gd name="connsiteY452" fmla="*/ 97768 h 143775"/>
              <a:gd name="connsiteX453" fmla="*/ 2553932 w 2857546"/>
              <a:gd name="connsiteY453" fmla="*/ 98486 h 143775"/>
              <a:gd name="connsiteX454" fmla="*/ 2555369 w 2857546"/>
              <a:gd name="connsiteY454" fmla="*/ 99026 h 143775"/>
              <a:gd name="connsiteX455" fmla="*/ 2557167 w 2857546"/>
              <a:gd name="connsiteY455" fmla="*/ 99026 h 143775"/>
              <a:gd name="connsiteX456" fmla="*/ 2558784 w 2857546"/>
              <a:gd name="connsiteY456" fmla="*/ 99026 h 143775"/>
              <a:gd name="connsiteX457" fmla="*/ 2560402 w 2857546"/>
              <a:gd name="connsiteY457" fmla="*/ 98486 h 143775"/>
              <a:gd name="connsiteX458" fmla="*/ 2562019 w 2857546"/>
              <a:gd name="connsiteY458" fmla="*/ 97768 h 143775"/>
              <a:gd name="connsiteX459" fmla="*/ 2562199 w 2857546"/>
              <a:gd name="connsiteY459" fmla="*/ 97588 h 143775"/>
              <a:gd name="connsiteX460" fmla="*/ 2563457 w 2857546"/>
              <a:gd name="connsiteY460" fmla="*/ 96330 h 143775"/>
              <a:gd name="connsiteX461" fmla="*/ 2564535 w 2857546"/>
              <a:gd name="connsiteY461" fmla="*/ 95431 h 143775"/>
              <a:gd name="connsiteX462" fmla="*/ 2604254 w 2857546"/>
              <a:gd name="connsiteY462" fmla="*/ 38640 h 143775"/>
              <a:gd name="connsiteX463" fmla="*/ 2643971 w 2857546"/>
              <a:gd name="connsiteY463" fmla="*/ 95431 h 143775"/>
              <a:gd name="connsiteX464" fmla="*/ 2651340 w 2857546"/>
              <a:gd name="connsiteY464" fmla="*/ 99205 h 143775"/>
              <a:gd name="connsiteX465" fmla="*/ 2839866 w 2857546"/>
              <a:gd name="connsiteY465" fmla="*/ 137665 h 143775"/>
              <a:gd name="connsiteX466" fmla="*/ 2851368 w 2857546"/>
              <a:gd name="connsiteY466" fmla="*/ 132274 h 143775"/>
              <a:gd name="connsiteX467" fmla="*/ 2852447 w 2857546"/>
              <a:gd name="connsiteY467" fmla="*/ 120412 h 143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</a:cxnLst>
            <a:rect l="l" t="t" r="r" b="b"/>
            <a:pathLst>
              <a:path w="2857546" h="143775">
                <a:moveTo>
                  <a:pt x="2852447" y="120412"/>
                </a:moveTo>
                <a:cubicBezTo>
                  <a:pt x="2797093" y="100104"/>
                  <a:pt x="2740660" y="81773"/>
                  <a:pt x="2662483" y="81054"/>
                </a:cubicBezTo>
                <a:lnTo>
                  <a:pt x="2617912" y="17433"/>
                </a:lnTo>
                <a:cubicBezTo>
                  <a:pt x="2616295" y="15096"/>
                  <a:pt x="2613419" y="13659"/>
                  <a:pt x="2610543" y="13659"/>
                </a:cubicBezTo>
                <a:cubicBezTo>
                  <a:pt x="2607668" y="13659"/>
                  <a:pt x="2604792" y="15096"/>
                  <a:pt x="2603175" y="17433"/>
                </a:cubicBezTo>
                <a:lnTo>
                  <a:pt x="2563457" y="74224"/>
                </a:lnTo>
                <a:lnTo>
                  <a:pt x="2523738" y="17253"/>
                </a:lnTo>
                <a:cubicBezTo>
                  <a:pt x="2522121" y="14917"/>
                  <a:pt x="2519245" y="13479"/>
                  <a:pt x="2516370" y="13479"/>
                </a:cubicBezTo>
                <a:cubicBezTo>
                  <a:pt x="2513495" y="13479"/>
                  <a:pt x="2510619" y="14917"/>
                  <a:pt x="2509002" y="17253"/>
                </a:cubicBezTo>
                <a:lnTo>
                  <a:pt x="2469284" y="74045"/>
                </a:lnTo>
                <a:lnTo>
                  <a:pt x="2429565" y="17253"/>
                </a:lnTo>
                <a:cubicBezTo>
                  <a:pt x="2427948" y="14917"/>
                  <a:pt x="2425072" y="13479"/>
                  <a:pt x="2422197" y="13479"/>
                </a:cubicBezTo>
                <a:cubicBezTo>
                  <a:pt x="2419321" y="13479"/>
                  <a:pt x="2416446" y="14917"/>
                  <a:pt x="2414828" y="17253"/>
                </a:cubicBezTo>
                <a:lnTo>
                  <a:pt x="2375111" y="74045"/>
                </a:lnTo>
                <a:lnTo>
                  <a:pt x="2335392" y="17253"/>
                </a:lnTo>
                <a:cubicBezTo>
                  <a:pt x="2333775" y="14917"/>
                  <a:pt x="2330899" y="13479"/>
                  <a:pt x="2328024" y="13479"/>
                </a:cubicBezTo>
                <a:cubicBezTo>
                  <a:pt x="2325148" y="13479"/>
                  <a:pt x="2322273" y="14917"/>
                  <a:pt x="2320655" y="17253"/>
                </a:cubicBezTo>
                <a:lnTo>
                  <a:pt x="2280937" y="74045"/>
                </a:lnTo>
                <a:lnTo>
                  <a:pt x="2241219" y="17253"/>
                </a:lnTo>
                <a:cubicBezTo>
                  <a:pt x="2239602" y="14917"/>
                  <a:pt x="2236726" y="13479"/>
                  <a:pt x="2233851" y="13479"/>
                </a:cubicBezTo>
                <a:cubicBezTo>
                  <a:pt x="2230975" y="13479"/>
                  <a:pt x="2228099" y="14917"/>
                  <a:pt x="2226482" y="17253"/>
                </a:cubicBezTo>
                <a:lnTo>
                  <a:pt x="2186764" y="74045"/>
                </a:lnTo>
                <a:lnTo>
                  <a:pt x="2147046" y="17253"/>
                </a:lnTo>
                <a:cubicBezTo>
                  <a:pt x="2145428" y="14917"/>
                  <a:pt x="2142553" y="13479"/>
                  <a:pt x="2139678" y="13479"/>
                </a:cubicBezTo>
                <a:cubicBezTo>
                  <a:pt x="2136802" y="13479"/>
                  <a:pt x="2133926" y="14917"/>
                  <a:pt x="2132309" y="17253"/>
                </a:cubicBezTo>
                <a:lnTo>
                  <a:pt x="2092590" y="74045"/>
                </a:lnTo>
                <a:lnTo>
                  <a:pt x="2052873" y="17253"/>
                </a:lnTo>
                <a:cubicBezTo>
                  <a:pt x="2051255" y="14917"/>
                  <a:pt x="2048380" y="13479"/>
                  <a:pt x="2045504" y="13479"/>
                </a:cubicBezTo>
                <a:cubicBezTo>
                  <a:pt x="2042628" y="13479"/>
                  <a:pt x="2039753" y="14917"/>
                  <a:pt x="2038135" y="17253"/>
                </a:cubicBezTo>
                <a:lnTo>
                  <a:pt x="1998417" y="74045"/>
                </a:lnTo>
                <a:lnTo>
                  <a:pt x="1958699" y="17253"/>
                </a:lnTo>
                <a:cubicBezTo>
                  <a:pt x="1957082" y="14917"/>
                  <a:pt x="1954206" y="13479"/>
                  <a:pt x="1951331" y="13479"/>
                </a:cubicBezTo>
                <a:cubicBezTo>
                  <a:pt x="1948455" y="13479"/>
                  <a:pt x="1945580" y="14917"/>
                  <a:pt x="1943962" y="17253"/>
                </a:cubicBezTo>
                <a:lnTo>
                  <a:pt x="1904244" y="74045"/>
                </a:lnTo>
                <a:lnTo>
                  <a:pt x="1864526" y="17253"/>
                </a:lnTo>
                <a:cubicBezTo>
                  <a:pt x="1862908" y="14917"/>
                  <a:pt x="1860033" y="13479"/>
                  <a:pt x="1857158" y="13479"/>
                </a:cubicBezTo>
                <a:cubicBezTo>
                  <a:pt x="1854282" y="13479"/>
                  <a:pt x="1851407" y="14917"/>
                  <a:pt x="1849789" y="17253"/>
                </a:cubicBezTo>
                <a:lnTo>
                  <a:pt x="1810071" y="74045"/>
                </a:lnTo>
                <a:lnTo>
                  <a:pt x="1770353" y="17253"/>
                </a:lnTo>
                <a:cubicBezTo>
                  <a:pt x="1768735" y="14917"/>
                  <a:pt x="1765860" y="13479"/>
                  <a:pt x="1762984" y="13479"/>
                </a:cubicBezTo>
                <a:cubicBezTo>
                  <a:pt x="1760109" y="13479"/>
                  <a:pt x="1757234" y="14917"/>
                  <a:pt x="1755616" y="17253"/>
                </a:cubicBezTo>
                <a:lnTo>
                  <a:pt x="1715898" y="74045"/>
                </a:lnTo>
                <a:lnTo>
                  <a:pt x="1676180" y="17253"/>
                </a:lnTo>
                <a:cubicBezTo>
                  <a:pt x="1674562" y="14917"/>
                  <a:pt x="1671687" y="13479"/>
                  <a:pt x="1668811" y="13479"/>
                </a:cubicBezTo>
                <a:cubicBezTo>
                  <a:pt x="1665936" y="13479"/>
                  <a:pt x="1663060" y="14917"/>
                  <a:pt x="1661443" y="17253"/>
                </a:cubicBezTo>
                <a:lnTo>
                  <a:pt x="1621725" y="74045"/>
                </a:lnTo>
                <a:lnTo>
                  <a:pt x="1582007" y="17253"/>
                </a:lnTo>
                <a:cubicBezTo>
                  <a:pt x="1580389" y="14917"/>
                  <a:pt x="1577514" y="13479"/>
                  <a:pt x="1574638" y="13479"/>
                </a:cubicBezTo>
                <a:cubicBezTo>
                  <a:pt x="1571763" y="13479"/>
                  <a:pt x="1568887" y="14917"/>
                  <a:pt x="1567270" y="17253"/>
                </a:cubicBezTo>
                <a:lnTo>
                  <a:pt x="1527552" y="74045"/>
                </a:lnTo>
                <a:lnTo>
                  <a:pt x="1487833" y="17253"/>
                </a:lnTo>
                <a:cubicBezTo>
                  <a:pt x="1486216" y="14917"/>
                  <a:pt x="1483340" y="13479"/>
                  <a:pt x="1480465" y="13479"/>
                </a:cubicBezTo>
                <a:cubicBezTo>
                  <a:pt x="1477590" y="13479"/>
                  <a:pt x="1474714" y="14917"/>
                  <a:pt x="1473097" y="17253"/>
                </a:cubicBezTo>
                <a:lnTo>
                  <a:pt x="1433378" y="74045"/>
                </a:lnTo>
                <a:lnTo>
                  <a:pt x="1393660" y="17253"/>
                </a:lnTo>
                <a:cubicBezTo>
                  <a:pt x="1392043" y="14917"/>
                  <a:pt x="1389167" y="13479"/>
                  <a:pt x="1386292" y="13479"/>
                </a:cubicBezTo>
                <a:cubicBezTo>
                  <a:pt x="1383416" y="13479"/>
                  <a:pt x="1380540" y="14917"/>
                  <a:pt x="1378923" y="17253"/>
                </a:cubicBezTo>
                <a:lnTo>
                  <a:pt x="1339205" y="74045"/>
                </a:lnTo>
                <a:lnTo>
                  <a:pt x="1299487" y="17253"/>
                </a:lnTo>
                <a:cubicBezTo>
                  <a:pt x="1297870" y="14917"/>
                  <a:pt x="1294994" y="13479"/>
                  <a:pt x="1292119" y="13479"/>
                </a:cubicBezTo>
                <a:cubicBezTo>
                  <a:pt x="1289243" y="13479"/>
                  <a:pt x="1286367" y="14917"/>
                  <a:pt x="1284750" y="17253"/>
                </a:cubicBezTo>
                <a:lnTo>
                  <a:pt x="1245032" y="74045"/>
                </a:lnTo>
                <a:lnTo>
                  <a:pt x="1205314" y="17253"/>
                </a:lnTo>
                <a:cubicBezTo>
                  <a:pt x="1203696" y="14917"/>
                  <a:pt x="1200821" y="13479"/>
                  <a:pt x="1197945" y="13479"/>
                </a:cubicBezTo>
                <a:cubicBezTo>
                  <a:pt x="1195070" y="13479"/>
                  <a:pt x="1192194" y="14917"/>
                  <a:pt x="1190577" y="17253"/>
                </a:cubicBezTo>
                <a:lnTo>
                  <a:pt x="1150858" y="74045"/>
                </a:lnTo>
                <a:lnTo>
                  <a:pt x="1111140" y="17253"/>
                </a:lnTo>
                <a:cubicBezTo>
                  <a:pt x="1109523" y="14917"/>
                  <a:pt x="1106647" y="13479"/>
                  <a:pt x="1103772" y="13479"/>
                </a:cubicBezTo>
                <a:cubicBezTo>
                  <a:pt x="1100896" y="13479"/>
                  <a:pt x="1098021" y="14917"/>
                  <a:pt x="1096403" y="17253"/>
                </a:cubicBezTo>
                <a:lnTo>
                  <a:pt x="1056685" y="74045"/>
                </a:lnTo>
                <a:lnTo>
                  <a:pt x="1016967" y="17253"/>
                </a:lnTo>
                <a:cubicBezTo>
                  <a:pt x="1015350" y="14917"/>
                  <a:pt x="1012474" y="13479"/>
                  <a:pt x="1009599" y="13479"/>
                </a:cubicBezTo>
                <a:cubicBezTo>
                  <a:pt x="1006723" y="13479"/>
                  <a:pt x="1003848" y="14917"/>
                  <a:pt x="1002230" y="17253"/>
                </a:cubicBezTo>
                <a:lnTo>
                  <a:pt x="962512" y="74045"/>
                </a:lnTo>
                <a:lnTo>
                  <a:pt x="922794" y="17253"/>
                </a:lnTo>
                <a:cubicBezTo>
                  <a:pt x="921176" y="14917"/>
                  <a:pt x="918301" y="13479"/>
                  <a:pt x="915425" y="13479"/>
                </a:cubicBezTo>
                <a:cubicBezTo>
                  <a:pt x="912550" y="13479"/>
                  <a:pt x="909675" y="14917"/>
                  <a:pt x="908057" y="17253"/>
                </a:cubicBezTo>
                <a:lnTo>
                  <a:pt x="868339" y="74045"/>
                </a:lnTo>
                <a:lnTo>
                  <a:pt x="828621" y="17253"/>
                </a:lnTo>
                <a:cubicBezTo>
                  <a:pt x="827003" y="14917"/>
                  <a:pt x="824128" y="13479"/>
                  <a:pt x="821252" y="13479"/>
                </a:cubicBezTo>
                <a:cubicBezTo>
                  <a:pt x="818377" y="13479"/>
                  <a:pt x="815501" y="14917"/>
                  <a:pt x="813884" y="17253"/>
                </a:cubicBezTo>
                <a:lnTo>
                  <a:pt x="774166" y="74045"/>
                </a:lnTo>
                <a:lnTo>
                  <a:pt x="734448" y="17253"/>
                </a:lnTo>
                <a:cubicBezTo>
                  <a:pt x="732830" y="14917"/>
                  <a:pt x="729955" y="13479"/>
                  <a:pt x="727079" y="13479"/>
                </a:cubicBezTo>
                <a:cubicBezTo>
                  <a:pt x="724204" y="13479"/>
                  <a:pt x="721328" y="14917"/>
                  <a:pt x="719711" y="17253"/>
                </a:cubicBezTo>
                <a:lnTo>
                  <a:pt x="679993" y="74045"/>
                </a:lnTo>
                <a:lnTo>
                  <a:pt x="640274" y="17253"/>
                </a:lnTo>
                <a:cubicBezTo>
                  <a:pt x="638657" y="14917"/>
                  <a:pt x="635781" y="13479"/>
                  <a:pt x="632906" y="13479"/>
                </a:cubicBezTo>
                <a:cubicBezTo>
                  <a:pt x="630031" y="13479"/>
                  <a:pt x="627155" y="14917"/>
                  <a:pt x="625538" y="17253"/>
                </a:cubicBezTo>
                <a:lnTo>
                  <a:pt x="585819" y="74045"/>
                </a:lnTo>
                <a:lnTo>
                  <a:pt x="546101" y="17253"/>
                </a:lnTo>
                <a:cubicBezTo>
                  <a:pt x="544484" y="14917"/>
                  <a:pt x="541608" y="13479"/>
                  <a:pt x="538733" y="13479"/>
                </a:cubicBezTo>
                <a:cubicBezTo>
                  <a:pt x="535857" y="13479"/>
                  <a:pt x="532981" y="14917"/>
                  <a:pt x="531364" y="17253"/>
                </a:cubicBezTo>
                <a:lnTo>
                  <a:pt x="491646" y="74045"/>
                </a:lnTo>
                <a:lnTo>
                  <a:pt x="451928" y="17253"/>
                </a:lnTo>
                <a:cubicBezTo>
                  <a:pt x="450311" y="14917"/>
                  <a:pt x="447435" y="13479"/>
                  <a:pt x="444559" y="13479"/>
                </a:cubicBezTo>
                <a:cubicBezTo>
                  <a:pt x="441684" y="13479"/>
                  <a:pt x="438808" y="14917"/>
                  <a:pt x="437191" y="17253"/>
                </a:cubicBezTo>
                <a:lnTo>
                  <a:pt x="397473" y="74045"/>
                </a:lnTo>
                <a:lnTo>
                  <a:pt x="357754" y="17253"/>
                </a:lnTo>
                <a:cubicBezTo>
                  <a:pt x="356137" y="14917"/>
                  <a:pt x="353261" y="13479"/>
                  <a:pt x="350386" y="13479"/>
                </a:cubicBezTo>
                <a:cubicBezTo>
                  <a:pt x="347511" y="13479"/>
                  <a:pt x="344635" y="14917"/>
                  <a:pt x="343018" y="17253"/>
                </a:cubicBezTo>
                <a:lnTo>
                  <a:pt x="303299" y="74045"/>
                </a:lnTo>
                <a:lnTo>
                  <a:pt x="263581" y="17253"/>
                </a:lnTo>
                <a:cubicBezTo>
                  <a:pt x="261964" y="14917"/>
                  <a:pt x="259088" y="13479"/>
                  <a:pt x="256213" y="13479"/>
                </a:cubicBezTo>
                <a:cubicBezTo>
                  <a:pt x="253337" y="13479"/>
                  <a:pt x="250462" y="14917"/>
                  <a:pt x="248844" y="17253"/>
                </a:cubicBezTo>
                <a:lnTo>
                  <a:pt x="204094" y="81233"/>
                </a:lnTo>
                <a:cubicBezTo>
                  <a:pt x="176238" y="84289"/>
                  <a:pt x="97161" y="94892"/>
                  <a:pt x="19701" y="120053"/>
                </a:cubicBezTo>
                <a:cubicBezTo>
                  <a:pt x="15029" y="121670"/>
                  <a:pt x="12333" y="126703"/>
                  <a:pt x="13951" y="131375"/>
                </a:cubicBezTo>
                <a:cubicBezTo>
                  <a:pt x="15568" y="136048"/>
                  <a:pt x="20600" y="138744"/>
                  <a:pt x="25273" y="137126"/>
                </a:cubicBezTo>
                <a:cubicBezTo>
                  <a:pt x="105068" y="111067"/>
                  <a:pt x="186841" y="101002"/>
                  <a:pt x="210025" y="98486"/>
                </a:cubicBezTo>
                <a:cubicBezTo>
                  <a:pt x="212541" y="98307"/>
                  <a:pt x="214878" y="96869"/>
                  <a:pt x="216495" y="94712"/>
                </a:cubicBezTo>
                <a:lnTo>
                  <a:pt x="256213" y="37921"/>
                </a:lnTo>
                <a:lnTo>
                  <a:pt x="295931" y="94712"/>
                </a:lnTo>
                <a:cubicBezTo>
                  <a:pt x="296291" y="95072"/>
                  <a:pt x="296650" y="95252"/>
                  <a:pt x="297010" y="95611"/>
                </a:cubicBezTo>
                <a:cubicBezTo>
                  <a:pt x="297369" y="95970"/>
                  <a:pt x="297728" y="96509"/>
                  <a:pt x="298267" y="96869"/>
                </a:cubicBezTo>
                <a:cubicBezTo>
                  <a:pt x="298267" y="96869"/>
                  <a:pt x="298447" y="96869"/>
                  <a:pt x="298447" y="97049"/>
                </a:cubicBezTo>
                <a:cubicBezTo>
                  <a:pt x="298986" y="97408"/>
                  <a:pt x="299525" y="97588"/>
                  <a:pt x="300065" y="97768"/>
                </a:cubicBezTo>
                <a:cubicBezTo>
                  <a:pt x="300604" y="97947"/>
                  <a:pt x="301143" y="98307"/>
                  <a:pt x="301503" y="98307"/>
                </a:cubicBezTo>
                <a:cubicBezTo>
                  <a:pt x="302042" y="98486"/>
                  <a:pt x="302581" y="98307"/>
                  <a:pt x="303120" y="98307"/>
                </a:cubicBezTo>
                <a:cubicBezTo>
                  <a:pt x="303659" y="98307"/>
                  <a:pt x="304198" y="98307"/>
                  <a:pt x="304737" y="98307"/>
                </a:cubicBezTo>
                <a:cubicBezTo>
                  <a:pt x="305277" y="98307"/>
                  <a:pt x="305816" y="97947"/>
                  <a:pt x="306175" y="97768"/>
                </a:cubicBezTo>
                <a:cubicBezTo>
                  <a:pt x="306714" y="97588"/>
                  <a:pt x="307433" y="97408"/>
                  <a:pt x="307792" y="97049"/>
                </a:cubicBezTo>
                <a:cubicBezTo>
                  <a:pt x="307792" y="97049"/>
                  <a:pt x="307972" y="97049"/>
                  <a:pt x="307972" y="96869"/>
                </a:cubicBezTo>
                <a:cubicBezTo>
                  <a:pt x="308511" y="96509"/>
                  <a:pt x="308691" y="95970"/>
                  <a:pt x="309230" y="95611"/>
                </a:cubicBezTo>
                <a:cubicBezTo>
                  <a:pt x="309590" y="95252"/>
                  <a:pt x="309949" y="95072"/>
                  <a:pt x="310309" y="94712"/>
                </a:cubicBezTo>
                <a:lnTo>
                  <a:pt x="350027" y="37921"/>
                </a:lnTo>
                <a:lnTo>
                  <a:pt x="389745" y="94712"/>
                </a:lnTo>
                <a:cubicBezTo>
                  <a:pt x="390104" y="95072"/>
                  <a:pt x="390464" y="95252"/>
                  <a:pt x="390823" y="95611"/>
                </a:cubicBezTo>
                <a:cubicBezTo>
                  <a:pt x="391183" y="95970"/>
                  <a:pt x="391542" y="96509"/>
                  <a:pt x="392081" y="96869"/>
                </a:cubicBezTo>
                <a:cubicBezTo>
                  <a:pt x="392081" y="96869"/>
                  <a:pt x="392261" y="96869"/>
                  <a:pt x="392261" y="97049"/>
                </a:cubicBezTo>
                <a:cubicBezTo>
                  <a:pt x="392800" y="97408"/>
                  <a:pt x="393339" y="97588"/>
                  <a:pt x="393878" y="97768"/>
                </a:cubicBezTo>
                <a:cubicBezTo>
                  <a:pt x="394417" y="97947"/>
                  <a:pt x="394957" y="98307"/>
                  <a:pt x="395316" y="98307"/>
                </a:cubicBezTo>
                <a:cubicBezTo>
                  <a:pt x="395856" y="98486"/>
                  <a:pt x="396395" y="98307"/>
                  <a:pt x="396934" y="98307"/>
                </a:cubicBezTo>
                <a:cubicBezTo>
                  <a:pt x="397473" y="98307"/>
                  <a:pt x="398012" y="98307"/>
                  <a:pt x="398551" y="98307"/>
                </a:cubicBezTo>
                <a:cubicBezTo>
                  <a:pt x="399090" y="98307"/>
                  <a:pt x="399630" y="97947"/>
                  <a:pt x="399989" y="97768"/>
                </a:cubicBezTo>
                <a:cubicBezTo>
                  <a:pt x="400528" y="97588"/>
                  <a:pt x="401247" y="97408"/>
                  <a:pt x="401606" y="97049"/>
                </a:cubicBezTo>
                <a:cubicBezTo>
                  <a:pt x="401606" y="97049"/>
                  <a:pt x="401786" y="97049"/>
                  <a:pt x="401786" y="96869"/>
                </a:cubicBezTo>
                <a:cubicBezTo>
                  <a:pt x="402325" y="96509"/>
                  <a:pt x="402684" y="95970"/>
                  <a:pt x="403044" y="95611"/>
                </a:cubicBezTo>
                <a:cubicBezTo>
                  <a:pt x="403403" y="95252"/>
                  <a:pt x="403763" y="95072"/>
                  <a:pt x="404123" y="94712"/>
                </a:cubicBezTo>
                <a:lnTo>
                  <a:pt x="443840" y="37921"/>
                </a:lnTo>
                <a:lnTo>
                  <a:pt x="483558" y="94712"/>
                </a:lnTo>
                <a:cubicBezTo>
                  <a:pt x="483918" y="95072"/>
                  <a:pt x="484277" y="95252"/>
                  <a:pt x="484637" y="95611"/>
                </a:cubicBezTo>
                <a:cubicBezTo>
                  <a:pt x="484996" y="95970"/>
                  <a:pt x="485356" y="96509"/>
                  <a:pt x="485895" y="96869"/>
                </a:cubicBezTo>
                <a:cubicBezTo>
                  <a:pt x="485895" y="96869"/>
                  <a:pt x="486075" y="96869"/>
                  <a:pt x="486075" y="97049"/>
                </a:cubicBezTo>
                <a:cubicBezTo>
                  <a:pt x="486614" y="97408"/>
                  <a:pt x="487153" y="97588"/>
                  <a:pt x="487692" y="97768"/>
                </a:cubicBezTo>
                <a:cubicBezTo>
                  <a:pt x="488231" y="97947"/>
                  <a:pt x="488770" y="98307"/>
                  <a:pt x="489130" y="98307"/>
                </a:cubicBezTo>
                <a:cubicBezTo>
                  <a:pt x="489669" y="98486"/>
                  <a:pt x="490208" y="98307"/>
                  <a:pt x="490748" y="98307"/>
                </a:cubicBezTo>
                <a:cubicBezTo>
                  <a:pt x="491287" y="98307"/>
                  <a:pt x="491826" y="98307"/>
                  <a:pt x="492365" y="98307"/>
                </a:cubicBezTo>
                <a:cubicBezTo>
                  <a:pt x="492904" y="98307"/>
                  <a:pt x="493443" y="97947"/>
                  <a:pt x="493803" y="97768"/>
                </a:cubicBezTo>
                <a:cubicBezTo>
                  <a:pt x="494342" y="97588"/>
                  <a:pt x="495061" y="97408"/>
                  <a:pt x="495420" y="97049"/>
                </a:cubicBezTo>
                <a:cubicBezTo>
                  <a:pt x="495420" y="97049"/>
                  <a:pt x="495600" y="97049"/>
                  <a:pt x="495600" y="96869"/>
                </a:cubicBezTo>
                <a:cubicBezTo>
                  <a:pt x="496139" y="96509"/>
                  <a:pt x="496319" y="95970"/>
                  <a:pt x="496858" y="95611"/>
                </a:cubicBezTo>
                <a:cubicBezTo>
                  <a:pt x="497217" y="95252"/>
                  <a:pt x="497577" y="95072"/>
                  <a:pt x="497936" y="94712"/>
                </a:cubicBezTo>
                <a:lnTo>
                  <a:pt x="537654" y="37921"/>
                </a:lnTo>
                <a:lnTo>
                  <a:pt x="577372" y="94712"/>
                </a:lnTo>
                <a:cubicBezTo>
                  <a:pt x="577732" y="95072"/>
                  <a:pt x="578091" y="95252"/>
                  <a:pt x="578450" y="95611"/>
                </a:cubicBezTo>
                <a:cubicBezTo>
                  <a:pt x="578810" y="95970"/>
                  <a:pt x="579170" y="96509"/>
                  <a:pt x="579709" y="96869"/>
                </a:cubicBezTo>
                <a:cubicBezTo>
                  <a:pt x="579709" y="96869"/>
                  <a:pt x="579889" y="96869"/>
                  <a:pt x="579889" y="97049"/>
                </a:cubicBezTo>
                <a:cubicBezTo>
                  <a:pt x="580428" y="97408"/>
                  <a:pt x="580967" y="97588"/>
                  <a:pt x="581506" y="97768"/>
                </a:cubicBezTo>
                <a:cubicBezTo>
                  <a:pt x="582045" y="97947"/>
                  <a:pt x="582584" y="98307"/>
                  <a:pt x="582943" y="98307"/>
                </a:cubicBezTo>
                <a:cubicBezTo>
                  <a:pt x="583483" y="98486"/>
                  <a:pt x="584022" y="98307"/>
                  <a:pt x="584561" y="98307"/>
                </a:cubicBezTo>
                <a:cubicBezTo>
                  <a:pt x="585101" y="98307"/>
                  <a:pt x="585640" y="98307"/>
                  <a:pt x="586179" y="98307"/>
                </a:cubicBezTo>
                <a:cubicBezTo>
                  <a:pt x="586718" y="98307"/>
                  <a:pt x="587257" y="97947"/>
                  <a:pt x="587616" y="97768"/>
                </a:cubicBezTo>
                <a:cubicBezTo>
                  <a:pt x="588156" y="97588"/>
                  <a:pt x="588875" y="97408"/>
                  <a:pt x="589234" y="97049"/>
                </a:cubicBezTo>
                <a:cubicBezTo>
                  <a:pt x="589234" y="97049"/>
                  <a:pt x="589414" y="97049"/>
                  <a:pt x="589414" y="96869"/>
                </a:cubicBezTo>
                <a:cubicBezTo>
                  <a:pt x="589953" y="96509"/>
                  <a:pt x="590312" y="95970"/>
                  <a:pt x="590672" y="95611"/>
                </a:cubicBezTo>
                <a:cubicBezTo>
                  <a:pt x="591031" y="95252"/>
                  <a:pt x="591390" y="95072"/>
                  <a:pt x="591750" y="94712"/>
                </a:cubicBezTo>
                <a:lnTo>
                  <a:pt x="631468" y="37921"/>
                </a:lnTo>
                <a:lnTo>
                  <a:pt x="671186" y="94712"/>
                </a:lnTo>
                <a:cubicBezTo>
                  <a:pt x="671546" y="95072"/>
                  <a:pt x="671905" y="95431"/>
                  <a:pt x="672264" y="95611"/>
                </a:cubicBezTo>
                <a:cubicBezTo>
                  <a:pt x="672624" y="95970"/>
                  <a:pt x="672983" y="96509"/>
                  <a:pt x="673522" y="96869"/>
                </a:cubicBezTo>
                <a:cubicBezTo>
                  <a:pt x="673522" y="96869"/>
                  <a:pt x="673702" y="96869"/>
                  <a:pt x="673702" y="97049"/>
                </a:cubicBezTo>
                <a:cubicBezTo>
                  <a:pt x="674241" y="97408"/>
                  <a:pt x="674781" y="97588"/>
                  <a:pt x="675320" y="97768"/>
                </a:cubicBezTo>
                <a:cubicBezTo>
                  <a:pt x="675859" y="97947"/>
                  <a:pt x="676398" y="98307"/>
                  <a:pt x="676757" y="98307"/>
                </a:cubicBezTo>
                <a:cubicBezTo>
                  <a:pt x="677296" y="98486"/>
                  <a:pt x="677836" y="98307"/>
                  <a:pt x="678375" y="98307"/>
                </a:cubicBezTo>
                <a:cubicBezTo>
                  <a:pt x="678914" y="98307"/>
                  <a:pt x="679454" y="98307"/>
                  <a:pt x="679993" y="98307"/>
                </a:cubicBezTo>
                <a:cubicBezTo>
                  <a:pt x="680532" y="98307"/>
                  <a:pt x="681071" y="97947"/>
                  <a:pt x="681430" y="97768"/>
                </a:cubicBezTo>
                <a:cubicBezTo>
                  <a:pt x="681969" y="97588"/>
                  <a:pt x="682688" y="97408"/>
                  <a:pt x="683048" y="97049"/>
                </a:cubicBezTo>
                <a:cubicBezTo>
                  <a:pt x="683048" y="97049"/>
                  <a:pt x="683227" y="97049"/>
                  <a:pt x="683227" y="96869"/>
                </a:cubicBezTo>
                <a:cubicBezTo>
                  <a:pt x="683767" y="96509"/>
                  <a:pt x="684126" y="95970"/>
                  <a:pt x="684486" y="95611"/>
                </a:cubicBezTo>
                <a:cubicBezTo>
                  <a:pt x="684845" y="95252"/>
                  <a:pt x="685204" y="95072"/>
                  <a:pt x="685564" y="94712"/>
                </a:cubicBezTo>
                <a:lnTo>
                  <a:pt x="725282" y="37921"/>
                </a:lnTo>
                <a:lnTo>
                  <a:pt x="765000" y="94712"/>
                </a:lnTo>
                <a:cubicBezTo>
                  <a:pt x="765360" y="95072"/>
                  <a:pt x="765719" y="95252"/>
                  <a:pt x="766078" y="95611"/>
                </a:cubicBezTo>
                <a:cubicBezTo>
                  <a:pt x="766438" y="95970"/>
                  <a:pt x="766797" y="96509"/>
                  <a:pt x="767336" y="96869"/>
                </a:cubicBezTo>
                <a:cubicBezTo>
                  <a:pt x="767336" y="96869"/>
                  <a:pt x="767516" y="96869"/>
                  <a:pt x="767516" y="97049"/>
                </a:cubicBezTo>
                <a:cubicBezTo>
                  <a:pt x="768055" y="97408"/>
                  <a:pt x="768594" y="97588"/>
                  <a:pt x="769134" y="97768"/>
                </a:cubicBezTo>
                <a:cubicBezTo>
                  <a:pt x="769673" y="97947"/>
                  <a:pt x="770212" y="98307"/>
                  <a:pt x="770571" y="98307"/>
                </a:cubicBezTo>
                <a:cubicBezTo>
                  <a:pt x="771110" y="98486"/>
                  <a:pt x="771649" y="98307"/>
                  <a:pt x="772189" y="98307"/>
                </a:cubicBezTo>
                <a:cubicBezTo>
                  <a:pt x="772728" y="98307"/>
                  <a:pt x="773267" y="98307"/>
                  <a:pt x="773806" y="98307"/>
                </a:cubicBezTo>
                <a:cubicBezTo>
                  <a:pt x="774346" y="98307"/>
                  <a:pt x="774885" y="97947"/>
                  <a:pt x="775244" y="97768"/>
                </a:cubicBezTo>
                <a:cubicBezTo>
                  <a:pt x="775783" y="97588"/>
                  <a:pt x="776502" y="97408"/>
                  <a:pt x="776861" y="97049"/>
                </a:cubicBezTo>
                <a:cubicBezTo>
                  <a:pt x="776861" y="97049"/>
                  <a:pt x="777041" y="97049"/>
                  <a:pt x="777041" y="96869"/>
                </a:cubicBezTo>
                <a:cubicBezTo>
                  <a:pt x="777580" y="96509"/>
                  <a:pt x="777940" y="95970"/>
                  <a:pt x="778299" y="95611"/>
                </a:cubicBezTo>
                <a:cubicBezTo>
                  <a:pt x="778659" y="95252"/>
                  <a:pt x="779018" y="95072"/>
                  <a:pt x="779378" y="94712"/>
                </a:cubicBezTo>
                <a:lnTo>
                  <a:pt x="819096" y="37921"/>
                </a:lnTo>
                <a:lnTo>
                  <a:pt x="858814" y="94712"/>
                </a:lnTo>
                <a:cubicBezTo>
                  <a:pt x="859173" y="95072"/>
                  <a:pt x="859533" y="95431"/>
                  <a:pt x="859892" y="95611"/>
                </a:cubicBezTo>
                <a:cubicBezTo>
                  <a:pt x="860252" y="95970"/>
                  <a:pt x="860611" y="96509"/>
                  <a:pt x="861150" y="96869"/>
                </a:cubicBezTo>
                <a:cubicBezTo>
                  <a:pt x="861150" y="96869"/>
                  <a:pt x="861330" y="96869"/>
                  <a:pt x="861330" y="97049"/>
                </a:cubicBezTo>
                <a:cubicBezTo>
                  <a:pt x="861869" y="97408"/>
                  <a:pt x="862408" y="97588"/>
                  <a:pt x="862947" y="97768"/>
                </a:cubicBezTo>
                <a:cubicBezTo>
                  <a:pt x="863486" y="97947"/>
                  <a:pt x="864026" y="98307"/>
                  <a:pt x="864385" y="98307"/>
                </a:cubicBezTo>
                <a:cubicBezTo>
                  <a:pt x="864924" y="98486"/>
                  <a:pt x="865463" y="98307"/>
                  <a:pt x="866002" y="98307"/>
                </a:cubicBezTo>
                <a:cubicBezTo>
                  <a:pt x="866542" y="98307"/>
                  <a:pt x="867081" y="98307"/>
                  <a:pt x="867620" y="98307"/>
                </a:cubicBezTo>
                <a:cubicBezTo>
                  <a:pt x="868159" y="98307"/>
                  <a:pt x="868699" y="97947"/>
                  <a:pt x="869058" y="97768"/>
                </a:cubicBezTo>
                <a:cubicBezTo>
                  <a:pt x="869597" y="97588"/>
                  <a:pt x="870316" y="97408"/>
                  <a:pt x="870675" y="97049"/>
                </a:cubicBezTo>
                <a:cubicBezTo>
                  <a:pt x="870675" y="97049"/>
                  <a:pt x="870855" y="97049"/>
                  <a:pt x="870855" y="96869"/>
                </a:cubicBezTo>
                <a:cubicBezTo>
                  <a:pt x="871394" y="96509"/>
                  <a:pt x="871753" y="95970"/>
                  <a:pt x="872113" y="95611"/>
                </a:cubicBezTo>
                <a:cubicBezTo>
                  <a:pt x="872472" y="95252"/>
                  <a:pt x="872832" y="95072"/>
                  <a:pt x="873192" y="94712"/>
                </a:cubicBezTo>
                <a:lnTo>
                  <a:pt x="912909" y="37921"/>
                </a:lnTo>
                <a:lnTo>
                  <a:pt x="952627" y="94712"/>
                </a:lnTo>
                <a:cubicBezTo>
                  <a:pt x="952987" y="95072"/>
                  <a:pt x="953346" y="95431"/>
                  <a:pt x="953706" y="95611"/>
                </a:cubicBezTo>
                <a:cubicBezTo>
                  <a:pt x="954065" y="95970"/>
                  <a:pt x="954425" y="96509"/>
                  <a:pt x="954964" y="96869"/>
                </a:cubicBezTo>
                <a:cubicBezTo>
                  <a:pt x="954964" y="96869"/>
                  <a:pt x="955144" y="96869"/>
                  <a:pt x="955144" y="97049"/>
                </a:cubicBezTo>
                <a:cubicBezTo>
                  <a:pt x="955683" y="97408"/>
                  <a:pt x="956222" y="97588"/>
                  <a:pt x="956761" y="97768"/>
                </a:cubicBezTo>
                <a:cubicBezTo>
                  <a:pt x="957300" y="97947"/>
                  <a:pt x="957839" y="98307"/>
                  <a:pt x="958199" y="98307"/>
                </a:cubicBezTo>
                <a:cubicBezTo>
                  <a:pt x="958738" y="98486"/>
                  <a:pt x="959277" y="98307"/>
                  <a:pt x="959816" y="98307"/>
                </a:cubicBezTo>
                <a:cubicBezTo>
                  <a:pt x="960355" y="98307"/>
                  <a:pt x="960895" y="98307"/>
                  <a:pt x="961434" y="98307"/>
                </a:cubicBezTo>
                <a:cubicBezTo>
                  <a:pt x="961973" y="98307"/>
                  <a:pt x="962512" y="97947"/>
                  <a:pt x="962872" y="97768"/>
                </a:cubicBezTo>
                <a:cubicBezTo>
                  <a:pt x="963411" y="97588"/>
                  <a:pt x="964130" y="97408"/>
                  <a:pt x="964489" y="97049"/>
                </a:cubicBezTo>
                <a:cubicBezTo>
                  <a:pt x="964489" y="97049"/>
                  <a:pt x="964669" y="97049"/>
                  <a:pt x="964669" y="96869"/>
                </a:cubicBezTo>
                <a:cubicBezTo>
                  <a:pt x="965208" y="96509"/>
                  <a:pt x="965567" y="95970"/>
                  <a:pt x="965927" y="95611"/>
                </a:cubicBezTo>
                <a:cubicBezTo>
                  <a:pt x="966286" y="95252"/>
                  <a:pt x="966646" y="95072"/>
                  <a:pt x="967005" y="94712"/>
                </a:cubicBezTo>
                <a:lnTo>
                  <a:pt x="1006723" y="37921"/>
                </a:lnTo>
                <a:lnTo>
                  <a:pt x="1046441" y="94712"/>
                </a:lnTo>
                <a:cubicBezTo>
                  <a:pt x="1046801" y="95072"/>
                  <a:pt x="1047160" y="95252"/>
                  <a:pt x="1047519" y="95611"/>
                </a:cubicBezTo>
                <a:cubicBezTo>
                  <a:pt x="1047879" y="95970"/>
                  <a:pt x="1048239" y="96509"/>
                  <a:pt x="1048778" y="96869"/>
                </a:cubicBezTo>
                <a:cubicBezTo>
                  <a:pt x="1048778" y="96869"/>
                  <a:pt x="1048958" y="96869"/>
                  <a:pt x="1048958" y="97049"/>
                </a:cubicBezTo>
                <a:cubicBezTo>
                  <a:pt x="1049497" y="97408"/>
                  <a:pt x="1050036" y="97588"/>
                  <a:pt x="1050575" y="97768"/>
                </a:cubicBezTo>
                <a:cubicBezTo>
                  <a:pt x="1051114" y="97947"/>
                  <a:pt x="1051653" y="98307"/>
                  <a:pt x="1052012" y="98307"/>
                </a:cubicBezTo>
                <a:cubicBezTo>
                  <a:pt x="1052552" y="98486"/>
                  <a:pt x="1053091" y="98307"/>
                  <a:pt x="1053630" y="98307"/>
                </a:cubicBezTo>
                <a:cubicBezTo>
                  <a:pt x="1054169" y="98307"/>
                  <a:pt x="1054708" y="98307"/>
                  <a:pt x="1055248" y="98307"/>
                </a:cubicBezTo>
                <a:cubicBezTo>
                  <a:pt x="1055787" y="98307"/>
                  <a:pt x="1056326" y="97947"/>
                  <a:pt x="1056685" y="97768"/>
                </a:cubicBezTo>
                <a:cubicBezTo>
                  <a:pt x="1057225" y="97588"/>
                  <a:pt x="1057944" y="97408"/>
                  <a:pt x="1058303" y="97049"/>
                </a:cubicBezTo>
                <a:cubicBezTo>
                  <a:pt x="1058303" y="97049"/>
                  <a:pt x="1058483" y="97049"/>
                  <a:pt x="1058483" y="96869"/>
                </a:cubicBezTo>
                <a:cubicBezTo>
                  <a:pt x="1059022" y="96509"/>
                  <a:pt x="1059381" y="95970"/>
                  <a:pt x="1059741" y="95611"/>
                </a:cubicBezTo>
                <a:cubicBezTo>
                  <a:pt x="1060100" y="95252"/>
                  <a:pt x="1060459" y="95072"/>
                  <a:pt x="1060819" y="94712"/>
                </a:cubicBezTo>
                <a:lnTo>
                  <a:pt x="1100537" y="37921"/>
                </a:lnTo>
                <a:lnTo>
                  <a:pt x="1140255" y="94712"/>
                </a:lnTo>
                <a:cubicBezTo>
                  <a:pt x="1140615" y="95072"/>
                  <a:pt x="1140974" y="95252"/>
                  <a:pt x="1141333" y="95611"/>
                </a:cubicBezTo>
                <a:cubicBezTo>
                  <a:pt x="1141693" y="95970"/>
                  <a:pt x="1142052" y="96509"/>
                  <a:pt x="1142591" y="96869"/>
                </a:cubicBezTo>
                <a:cubicBezTo>
                  <a:pt x="1142591" y="96869"/>
                  <a:pt x="1142771" y="96869"/>
                  <a:pt x="1142771" y="97049"/>
                </a:cubicBezTo>
                <a:cubicBezTo>
                  <a:pt x="1143311" y="97408"/>
                  <a:pt x="1143850" y="97588"/>
                  <a:pt x="1144389" y="97768"/>
                </a:cubicBezTo>
                <a:cubicBezTo>
                  <a:pt x="1144928" y="97947"/>
                  <a:pt x="1145467" y="98307"/>
                  <a:pt x="1145826" y="98307"/>
                </a:cubicBezTo>
                <a:cubicBezTo>
                  <a:pt x="1146365" y="98486"/>
                  <a:pt x="1146905" y="98307"/>
                  <a:pt x="1147444" y="98307"/>
                </a:cubicBezTo>
                <a:cubicBezTo>
                  <a:pt x="1147983" y="98307"/>
                  <a:pt x="1148522" y="98307"/>
                  <a:pt x="1149061" y="98307"/>
                </a:cubicBezTo>
                <a:cubicBezTo>
                  <a:pt x="1149601" y="98307"/>
                  <a:pt x="1150140" y="97947"/>
                  <a:pt x="1150679" y="97768"/>
                </a:cubicBezTo>
                <a:cubicBezTo>
                  <a:pt x="1151218" y="97588"/>
                  <a:pt x="1151757" y="97408"/>
                  <a:pt x="1152296" y="97049"/>
                </a:cubicBezTo>
                <a:cubicBezTo>
                  <a:pt x="1152296" y="97049"/>
                  <a:pt x="1152476" y="97049"/>
                  <a:pt x="1152476" y="96869"/>
                </a:cubicBezTo>
                <a:cubicBezTo>
                  <a:pt x="1153015" y="96509"/>
                  <a:pt x="1153375" y="95970"/>
                  <a:pt x="1153734" y="95611"/>
                </a:cubicBezTo>
                <a:cubicBezTo>
                  <a:pt x="1154094" y="95252"/>
                  <a:pt x="1154453" y="95072"/>
                  <a:pt x="1154812" y="94712"/>
                </a:cubicBezTo>
                <a:lnTo>
                  <a:pt x="1194531" y="37921"/>
                </a:lnTo>
                <a:lnTo>
                  <a:pt x="1234249" y="94712"/>
                </a:lnTo>
                <a:cubicBezTo>
                  <a:pt x="1234608" y="95072"/>
                  <a:pt x="1234968" y="95252"/>
                  <a:pt x="1235327" y="95611"/>
                </a:cubicBezTo>
                <a:cubicBezTo>
                  <a:pt x="1235686" y="95970"/>
                  <a:pt x="1236046" y="96509"/>
                  <a:pt x="1236585" y="96869"/>
                </a:cubicBezTo>
                <a:cubicBezTo>
                  <a:pt x="1236585" y="96869"/>
                  <a:pt x="1236765" y="96869"/>
                  <a:pt x="1236765" y="97049"/>
                </a:cubicBezTo>
                <a:cubicBezTo>
                  <a:pt x="1237304" y="97408"/>
                  <a:pt x="1237843" y="97588"/>
                  <a:pt x="1238382" y="97768"/>
                </a:cubicBezTo>
                <a:cubicBezTo>
                  <a:pt x="1238921" y="97947"/>
                  <a:pt x="1239461" y="98307"/>
                  <a:pt x="1239820" y="98307"/>
                </a:cubicBezTo>
                <a:cubicBezTo>
                  <a:pt x="1240359" y="98486"/>
                  <a:pt x="1240898" y="98307"/>
                  <a:pt x="1241437" y="98307"/>
                </a:cubicBezTo>
                <a:cubicBezTo>
                  <a:pt x="1241977" y="98307"/>
                  <a:pt x="1242516" y="98307"/>
                  <a:pt x="1243055" y="98307"/>
                </a:cubicBezTo>
                <a:cubicBezTo>
                  <a:pt x="1243594" y="98307"/>
                  <a:pt x="1244133" y="97947"/>
                  <a:pt x="1244493" y="97768"/>
                </a:cubicBezTo>
                <a:cubicBezTo>
                  <a:pt x="1245032" y="97588"/>
                  <a:pt x="1245571" y="97408"/>
                  <a:pt x="1246110" y="97049"/>
                </a:cubicBezTo>
                <a:cubicBezTo>
                  <a:pt x="1246110" y="97049"/>
                  <a:pt x="1246290" y="97049"/>
                  <a:pt x="1246290" y="96869"/>
                </a:cubicBezTo>
                <a:cubicBezTo>
                  <a:pt x="1246829" y="96509"/>
                  <a:pt x="1247189" y="95970"/>
                  <a:pt x="1247548" y="95611"/>
                </a:cubicBezTo>
                <a:cubicBezTo>
                  <a:pt x="1247907" y="95252"/>
                  <a:pt x="1248267" y="95072"/>
                  <a:pt x="1248626" y="94712"/>
                </a:cubicBezTo>
                <a:lnTo>
                  <a:pt x="1288344" y="37921"/>
                </a:lnTo>
                <a:lnTo>
                  <a:pt x="1328063" y="94712"/>
                </a:lnTo>
                <a:cubicBezTo>
                  <a:pt x="1328422" y="95072"/>
                  <a:pt x="1328781" y="95252"/>
                  <a:pt x="1328961" y="95611"/>
                </a:cubicBezTo>
                <a:cubicBezTo>
                  <a:pt x="1329321" y="95970"/>
                  <a:pt x="1329680" y="96509"/>
                  <a:pt x="1330219" y="96869"/>
                </a:cubicBezTo>
                <a:cubicBezTo>
                  <a:pt x="1330219" y="96869"/>
                  <a:pt x="1330399" y="96869"/>
                  <a:pt x="1330399" y="97049"/>
                </a:cubicBezTo>
                <a:cubicBezTo>
                  <a:pt x="1330938" y="97408"/>
                  <a:pt x="1331477" y="97588"/>
                  <a:pt x="1332016" y="97768"/>
                </a:cubicBezTo>
                <a:cubicBezTo>
                  <a:pt x="1332556" y="97947"/>
                  <a:pt x="1333095" y="98307"/>
                  <a:pt x="1333634" y="98307"/>
                </a:cubicBezTo>
                <a:cubicBezTo>
                  <a:pt x="1334173" y="98486"/>
                  <a:pt x="1334712" y="98307"/>
                  <a:pt x="1335251" y="98307"/>
                </a:cubicBezTo>
                <a:cubicBezTo>
                  <a:pt x="1335790" y="98307"/>
                  <a:pt x="1336329" y="98307"/>
                  <a:pt x="1336869" y="98307"/>
                </a:cubicBezTo>
                <a:cubicBezTo>
                  <a:pt x="1337408" y="98127"/>
                  <a:pt x="1337947" y="97947"/>
                  <a:pt x="1338486" y="97768"/>
                </a:cubicBezTo>
                <a:cubicBezTo>
                  <a:pt x="1339025" y="97588"/>
                  <a:pt x="1339564" y="97408"/>
                  <a:pt x="1340103" y="97049"/>
                </a:cubicBezTo>
                <a:cubicBezTo>
                  <a:pt x="1340103" y="97049"/>
                  <a:pt x="1340283" y="97049"/>
                  <a:pt x="1340283" y="96869"/>
                </a:cubicBezTo>
                <a:cubicBezTo>
                  <a:pt x="1340822" y="96509"/>
                  <a:pt x="1341002" y="95970"/>
                  <a:pt x="1341542" y="95611"/>
                </a:cubicBezTo>
                <a:cubicBezTo>
                  <a:pt x="1341901" y="95252"/>
                  <a:pt x="1342260" y="95072"/>
                  <a:pt x="1342620" y="94712"/>
                </a:cubicBezTo>
                <a:lnTo>
                  <a:pt x="1382338" y="37921"/>
                </a:lnTo>
                <a:lnTo>
                  <a:pt x="1422056" y="94712"/>
                </a:lnTo>
                <a:cubicBezTo>
                  <a:pt x="1422415" y="95072"/>
                  <a:pt x="1422775" y="95431"/>
                  <a:pt x="1423134" y="95611"/>
                </a:cubicBezTo>
                <a:cubicBezTo>
                  <a:pt x="1423494" y="95970"/>
                  <a:pt x="1423853" y="96509"/>
                  <a:pt x="1424392" y="96869"/>
                </a:cubicBezTo>
                <a:cubicBezTo>
                  <a:pt x="1424392" y="96869"/>
                  <a:pt x="1424572" y="96869"/>
                  <a:pt x="1424572" y="97049"/>
                </a:cubicBezTo>
                <a:cubicBezTo>
                  <a:pt x="1425111" y="97408"/>
                  <a:pt x="1425650" y="97588"/>
                  <a:pt x="1426189" y="97768"/>
                </a:cubicBezTo>
                <a:cubicBezTo>
                  <a:pt x="1426729" y="97947"/>
                  <a:pt x="1427268" y="98307"/>
                  <a:pt x="1427807" y="98307"/>
                </a:cubicBezTo>
                <a:cubicBezTo>
                  <a:pt x="1428346" y="98486"/>
                  <a:pt x="1428885" y="98307"/>
                  <a:pt x="1429424" y="98307"/>
                </a:cubicBezTo>
                <a:cubicBezTo>
                  <a:pt x="1429963" y="98307"/>
                  <a:pt x="1430503" y="98307"/>
                  <a:pt x="1431042" y="98307"/>
                </a:cubicBezTo>
                <a:cubicBezTo>
                  <a:pt x="1431581" y="98127"/>
                  <a:pt x="1432120" y="97947"/>
                  <a:pt x="1432660" y="97768"/>
                </a:cubicBezTo>
                <a:cubicBezTo>
                  <a:pt x="1433199" y="97588"/>
                  <a:pt x="1433738" y="97408"/>
                  <a:pt x="1434277" y="97049"/>
                </a:cubicBezTo>
                <a:cubicBezTo>
                  <a:pt x="1434277" y="97049"/>
                  <a:pt x="1434456" y="97049"/>
                  <a:pt x="1434456" y="96869"/>
                </a:cubicBezTo>
                <a:cubicBezTo>
                  <a:pt x="1434996" y="96509"/>
                  <a:pt x="1435355" y="95970"/>
                  <a:pt x="1435715" y="95611"/>
                </a:cubicBezTo>
                <a:cubicBezTo>
                  <a:pt x="1436074" y="95252"/>
                  <a:pt x="1436434" y="95072"/>
                  <a:pt x="1436613" y="94712"/>
                </a:cubicBezTo>
                <a:lnTo>
                  <a:pt x="1476331" y="37921"/>
                </a:lnTo>
                <a:lnTo>
                  <a:pt x="1516049" y="94712"/>
                </a:lnTo>
                <a:cubicBezTo>
                  <a:pt x="1516409" y="95252"/>
                  <a:pt x="1516768" y="95431"/>
                  <a:pt x="1517308" y="95791"/>
                </a:cubicBezTo>
                <a:cubicBezTo>
                  <a:pt x="1517667" y="96150"/>
                  <a:pt x="1517847" y="96509"/>
                  <a:pt x="1518386" y="96869"/>
                </a:cubicBezTo>
                <a:cubicBezTo>
                  <a:pt x="1518386" y="96869"/>
                  <a:pt x="1518566" y="96869"/>
                  <a:pt x="1518566" y="96869"/>
                </a:cubicBezTo>
                <a:cubicBezTo>
                  <a:pt x="1519105" y="97229"/>
                  <a:pt x="1519823" y="97408"/>
                  <a:pt x="1520362" y="97588"/>
                </a:cubicBezTo>
                <a:cubicBezTo>
                  <a:pt x="1520902" y="97768"/>
                  <a:pt x="1521261" y="98127"/>
                  <a:pt x="1521801" y="98127"/>
                </a:cubicBezTo>
                <a:cubicBezTo>
                  <a:pt x="1522340" y="98307"/>
                  <a:pt x="1522879" y="98127"/>
                  <a:pt x="1523418" y="98127"/>
                </a:cubicBezTo>
                <a:cubicBezTo>
                  <a:pt x="1523957" y="98127"/>
                  <a:pt x="1524496" y="98127"/>
                  <a:pt x="1525035" y="98127"/>
                </a:cubicBezTo>
                <a:cubicBezTo>
                  <a:pt x="1525574" y="98127"/>
                  <a:pt x="1526114" y="97768"/>
                  <a:pt x="1526473" y="97588"/>
                </a:cubicBezTo>
                <a:cubicBezTo>
                  <a:pt x="1527013" y="97408"/>
                  <a:pt x="1527731" y="97229"/>
                  <a:pt x="1528270" y="96869"/>
                </a:cubicBezTo>
                <a:cubicBezTo>
                  <a:pt x="1528270" y="96869"/>
                  <a:pt x="1528450" y="96869"/>
                  <a:pt x="1528450" y="96869"/>
                </a:cubicBezTo>
                <a:cubicBezTo>
                  <a:pt x="1528989" y="96509"/>
                  <a:pt x="1529169" y="96150"/>
                  <a:pt x="1529528" y="95611"/>
                </a:cubicBezTo>
                <a:cubicBezTo>
                  <a:pt x="1529888" y="95252"/>
                  <a:pt x="1530247" y="95072"/>
                  <a:pt x="1530607" y="94533"/>
                </a:cubicBezTo>
                <a:lnTo>
                  <a:pt x="1570325" y="37741"/>
                </a:lnTo>
                <a:lnTo>
                  <a:pt x="1610043" y="94533"/>
                </a:lnTo>
                <a:cubicBezTo>
                  <a:pt x="1610402" y="94892"/>
                  <a:pt x="1610762" y="95252"/>
                  <a:pt x="1611121" y="95611"/>
                </a:cubicBezTo>
                <a:cubicBezTo>
                  <a:pt x="1611481" y="95970"/>
                  <a:pt x="1611840" y="96509"/>
                  <a:pt x="1612200" y="96869"/>
                </a:cubicBezTo>
                <a:cubicBezTo>
                  <a:pt x="1612200" y="96869"/>
                  <a:pt x="1612379" y="96869"/>
                  <a:pt x="1612379" y="96869"/>
                </a:cubicBezTo>
                <a:cubicBezTo>
                  <a:pt x="1612919" y="97229"/>
                  <a:pt x="1613458" y="97408"/>
                  <a:pt x="1614176" y="97588"/>
                </a:cubicBezTo>
                <a:cubicBezTo>
                  <a:pt x="1614715" y="97768"/>
                  <a:pt x="1615075" y="98127"/>
                  <a:pt x="1615614" y="98127"/>
                </a:cubicBezTo>
                <a:cubicBezTo>
                  <a:pt x="1616153" y="98307"/>
                  <a:pt x="1616693" y="98127"/>
                  <a:pt x="1617232" y="98127"/>
                </a:cubicBezTo>
                <a:cubicBezTo>
                  <a:pt x="1617771" y="98127"/>
                  <a:pt x="1618310" y="98127"/>
                  <a:pt x="1618849" y="98127"/>
                </a:cubicBezTo>
                <a:cubicBezTo>
                  <a:pt x="1619388" y="98127"/>
                  <a:pt x="1619748" y="97768"/>
                  <a:pt x="1620287" y="97588"/>
                </a:cubicBezTo>
                <a:cubicBezTo>
                  <a:pt x="1620826" y="97408"/>
                  <a:pt x="1621545" y="97229"/>
                  <a:pt x="1622084" y="96869"/>
                </a:cubicBezTo>
                <a:cubicBezTo>
                  <a:pt x="1622084" y="96869"/>
                  <a:pt x="1622264" y="96869"/>
                  <a:pt x="1622264" y="96869"/>
                </a:cubicBezTo>
                <a:cubicBezTo>
                  <a:pt x="1622623" y="96509"/>
                  <a:pt x="1622983" y="96150"/>
                  <a:pt x="1623342" y="95791"/>
                </a:cubicBezTo>
                <a:cubicBezTo>
                  <a:pt x="1623701" y="95431"/>
                  <a:pt x="1624241" y="95072"/>
                  <a:pt x="1624600" y="94712"/>
                </a:cubicBezTo>
                <a:lnTo>
                  <a:pt x="1664318" y="37921"/>
                </a:lnTo>
                <a:lnTo>
                  <a:pt x="1704036" y="94712"/>
                </a:lnTo>
                <a:cubicBezTo>
                  <a:pt x="1704396" y="95072"/>
                  <a:pt x="1704755" y="95431"/>
                  <a:pt x="1705114" y="95791"/>
                </a:cubicBezTo>
                <a:cubicBezTo>
                  <a:pt x="1705474" y="96150"/>
                  <a:pt x="1705833" y="96689"/>
                  <a:pt x="1706193" y="97049"/>
                </a:cubicBezTo>
                <a:cubicBezTo>
                  <a:pt x="1706193" y="97049"/>
                  <a:pt x="1706373" y="97049"/>
                  <a:pt x="1706373" y="97049"/>
                </a:cubicBezTo>
                <a:cubicBezTo>
                  <a:pt x="1706912" y="97408"/>
                  <a:pt x="1707451" y="97588"/>
                  <a:pt x="1708170" y="97768"/>
                </a:cubicBezTo>
                <a:cubicBezTo>
                  <a:pt x="1708709" y="97947"/>
                  <a:pt x="1709068" y="98307"/>
                  <a:pt x="1709607" y="98307"/>
                </a:cubicBezTo>
                <a:cubicBezTo>
                  <a:pt x="1710147" y="98486"/>
                  <a:pt x="1710686" y="98307"/>
                  <a:pt x="1711225" y="98307"/>
                </a:cubicBezTo>
                <a:cubicBezTo>
                  <a:pt x="1711765" y="98307"/>
                  <a:pt x="1712304" y="98307"/>
                  <a:pt x="1712843" y="98307"/>
                </a:cubicBezTo>
                <a:cubicBezTo>
                  <a:pt x="1713382" y="98307"/>
                  <a:pt x="1713741" y="97947"/>
                  <a:pt x="1714280" y="97768"/>
                </a:cubicBezTo>
                <a:cubicBezTo>
                  <a:pt x="1714819" y="97588"/>
                  <a:pt x="1715539" y="97408"/>
                  <a:pt x="1716078" y="97049"/>
                </a:cubicBezTo>
                <a:cubicBezTo>
                  <a:pt x="1716078" y="97049"/>
                  <a:pt x="1716258" y="97049"/>
                  <a:pt x="1716258" y="97049"/>
                </a:cubicBezTo>
                <a:cubicBezTo>
                  <a:pt x="1716617" y="96689"/>
                  <a:pt x="1716976" y="96330"/>
                  <a:pt x="1717336" y="95970"/>
                </a:cubicBezTo>
                <a:cubicBezTo>
                  <a:pt x="1717695" y="95611"/>
                  <a:pt x="1718234" y="95252"/>
                  <a:pt x="1718593" y="94892"/>
                </a:cubicBezTo>
                <a:lnTo>
                  <a:pt x="1758312" y="38101"/>
                </a:lnTo>
                <a:lnTo>
                  <a:pt x="1798030" y="94892"/>
                </a:lnTo>
                <a:cubicBezTo>
                  <a:pt x="1798389" y="95252"/>
                  <a:pt x="1798749" y="95611"/>
                  <a:pt x="1799108" y="95970"/>
                </a:cubicBezTo>
                <a:cubicBezTo>
                  <a:pt x="1799467" y="96330"/>
                  <a:pt x="1799827" y="96869"/>
                  <a:pt x="1800186" y="97229"/>
                </a:cubicBezTo>
                <a:cubicBezTo>
                  <a:pt x="1800186" y="97229"/>
                  <a:pt x="1800366" y="97229"/>
                  <a:pt x="1800366" y="97229"/>
                </a:cubicBezTo>
                <a:cubicBezTo>
                  <a:pt x="1800905" y="97588"/>
                  <a:pt x="1801445" y="97768"/>
                  <a:pt x="1802164" y="97947"/>
                </a:cubicBezTo>
                <a:cubicBezTo>
                  <a:pt x="1802703" y="98127"/>
                  <a:pt x="1803062" y="98486"/>
                  <a:pt x="1803601" y="98486"/>
                </a:cubicBezTo>
                <a:cubicBezTo>
                  <a:pt x="1804140" y="98666"/>
                  <a:pt x="1804679" y="98486"/>
                  <a:pt x="1805219" y="98486"/>
                </a:cubicBezTo>
                <a:cubicBezTo>
                  <a:pt x="1805758" y="98486"/>
                  <a:pt x="1806297" y="98486"/>
                  <a:pt x="1806836" y="98486"/>
                </a:cubicBezTo>
                <a:cubicBezTo>
                  <a:pt x="1807375" y="98486"/>
                  <a:pt x="1807735" y="98127"/>
                  <a:pt x="1808274" y="97947"/>
                </a:cubicBezTo>
                <a:cubicBezTo>
                  <a:pt x="1808813" y="97768"/>
                  <a:pt x="1809532" y="97588"/>
                  <a:pt x="1810071" y="97229"/>
                </a:cubicBezTo>
                <a:cubicBezTo>
                  <a:pt x="1810071" y="97229"/>
                  <a:pt x="1810251" y="97229"/>
                  <a:pt x="1810251" y="97229"/>
                </a:cubicBezTo>
                <a:cubicBezTo>
                  <a:pt x="1810610" y="96869"/>
                  <a:pt x="1810970" y="96509"/>
                  <a:pt x="1811329" y="96150"/>
                </a:cubicBezTo>
                <a:cubicBezTo>
                  <a:pt x="1811689" y="95791"/>
                  <a:pt x="1812228" y="95431"/>
                  <a:pt x="1812587" y="95072"/>
                </a:cubicBezTo>
                <a:lnTo>
                  <a:pt x="1852305" y="38280"/>
                </a:lnTo>
                <a:lnTo>
                  <a:pt x="1892024" y="95072"/>
                </a:lnTo>
                <a:cubicBezTo>
                  <a:pt x="1892383" y="95611"/>
                  <a:pt x="1892742" y="95791"/>
                  <a:pt x="1893281" y="96150"/>
                </a:cubicBezTo>
                <a:cubicBezTo>
                  <a:pt x="1893641" y="96509"/>
                  <a:pt x="1893820" y="96869"/>
                  <a:pt x="1894359" y="97229"/>
                </a:cubicBezTo>
                <a:cubicBezTo>
                  <a:pt x="1894359" y="97229"/>
                  <a:pt x="1894539" y="97229"/>
                  <a:pt x="1894539" y="97229"/>
                </a:cubicBezTo>
                <a:cubicBezTo>
                  <a:pt x="1895078" y="97588"/>
                  <a:pt x="1895798" y="97768"/>
                  <a:pt x="1896337" y="97947"/>
                </a:cubicBezTo>
                <a:cubicBezTo>
                  <a:pt x="1896876" y="98127"/>
                  <a:pt x="1897235" y="98486"/>
                  <a:pt x="1897774" y="98486"/>
                </a:cubicBezTo>
                <a:cubicBezTo>
                  <a:pt x="1898313" y="98666"/>
                  <a:pt x="1898852" y="98486"/>
                  <a:pt x="1899392" y="98486"/>
                </a:cubicBezTo>
                <a:cubicBezTo>
                  <a:pt x="1899931" y="98486"/>
                  <a:pt x="1900470" y="98486"/>
                  <a:pt x="1901010" y="98486"/>
                </a:cubicBezTo>
                <a:cubicBezTo>
                  <a:pt x="1901549" y="98486"/>
                  <a:pt x="1902088" y="98127"/>
                  <a:pt x="1902447" y="97947"/>
                </a:cubicBezTo>
                <a:cubicBezTo>
                  <a:pt x="1902986" y="97768"/>
                  <a:pt x="1903705" y="97588"/>
                  <a:pt x="1904244" y="97229"/>
                </a:cubicBezTo>
                <a:cubicBezTo>
                  <a:pt x="1904244" y="97229"/>
                  <a:pt x="1904424" y="97229"/>
                  <a:pt x="1904424" y="97229"/>
                </a:cubicBezTo>
                <a:cubicBezTo>
                  <a:pt x="1904963" y="96869"/>
                  <a:pt x="1905143" y="96509"/>
                  <a:pt x="1905503" y="95970"/>
                </a:cubicBezTo>
                <a:cubicBezTo>
                  <a:pt x="1905862" y="95611"/>
                  <a:pt x="1906221" y="95431"/>
                  <a:pt x="1906581" y="94892"/>
                </a:cubicBezTo>
                <a:lnTo>
                  <a:pt x="1946299" y="38101"/>
                </a:lnTo>
                <a:lnTo>
                  <a:pt x="1986017" y="94892"/>
                </a:lnTo>
                <a:cubicBezTo>
                  <a:pt x="1986377" y="95252"/>
                  <a:pt x="1986736" y="95611"/>
                  <a:pt x="1987095" y="95970"/>
                </a:cubicBezTo>
                <a:cubicBezTo>
                  <a:pt x="1987455" y="96330"/>
                  <a:pt x="1987814" y="96869"/>
                  <a:pt x="1988173" y="97229"/>
                </a:cubicBezTo>
                <a:cubicBezTo>
                  <a:pt x="1988173" y="97229"/>
                  <a:pt x="1988353" y="97229"/>
                  <a:pt x="1988353" y="97229"/>
                </a:cubicBezTo>
                <a:cubicBezTo>
                  <a:pt x="1988892" y="97588"/>
                  <a:pt x="1989431" y="97768"/>
                  <a:pt x="1990150" y="97947"/>
                </a:cubicBezTo>
                <a:cubicBezTo>
                  <a:pt x="1990690" y="98127"/>
                  <a:pt x="1991049" y="98486"/>
                  <a:pt x="1991588" y="98486"/>
                </a:cubicBezTo>
                <a:cubicBezTo>
                  <a:pt x="1992127" y="98666"/>
                  <a:pt x="1992666" y="98486"/>
                  <a:pt x="1993205" y="98486"/>
                </a:cubicBezTo>
                <a:cubicBezTo>
                  <a:pt x="1993745" y="98486"/>
                  <a:pt x="1994284" y="98486"/>
                  <a:pt x="1994823" y="98486"/>
                </a:cubicBezTo>
                <a:cubicBezTo>
                  <a:pt x="1995362" y="98486"/>
                  <a:pt x="1995722" y="98127"/>
                  <a:pt x="1996261" y="97947"/>
                </a:cubicBezTo>
                <a:cubicBezTo>
                  <a:pt x="1996800" y="97768"/>
                  <a:pt x="1997519" y="97588"/>
                  <a:pt x="1998058" y="97229"/>
                </a:cubicBezTo>
                <a:cubicBezTo>
                  <a:pt x="1998058" y="97229"/>
                  <a:pt x="1998238" y="97229"/>
                  <a:pt x="1998238" y="97229"/>
                </a:cubicBezTo>
                <a:cubicBezTo>
                  <a:pt x="1998597" y="96869"/>
                  <a:pt x="1998957" y="96509"/>
                  <a:pt x="1999316" y="96150"/>
                </a:cubicBezTo>
                <a:cubicBezTo>
                  <a:pt x="1999676" y="95791"/>
                  <a:pt x="2000215" y="95431"/>
                  <a:pt x="2000574" y="95072"/>
                </a:cubicBezTo>
                <a:lnTo>
                  <a:pt x="2040292" y="38280"/>
                </a:lnTo>
                <a:lnTo>
                  <a:pt x="2080010" y="95072"/>
                </a:lnTo>
                <a:cubicBezTo>
                  <a:pt x="2080370" y="95431"/>
                  <a:pt x="2080729" y="95791"/>
                  <a:pt x="2081089" y="96150"/>
                </a:cubicBezTo>
                <a:cubicBezTo>
                  <a:pt x="2081448" y="96509"/>
                  <a:pt x="2081808" y="97049"/>
                  <a:pt x="2082167" y="97408"/>
                </a:cubicBezTo>
                <a:cubicBezTo>
                  <a:pt x="2082167" y="97408"/>
                  <a:pt x="2082347" y="97408"/>
                  <a:pt x="2082347" y="97408"/>
                </a:cubicBezTo>
                <a:cubicBezTo>
                  <a:pt x="2082886" y="97768"/>
                  <a:pt x="2083425" y="97947"/>
                  <a:pt x="2084144" y="98127"/>
                </a:cubicBezTo>
                <a:cubicBezTo>
                  <a:pt x="2084683" y="98307"/>
                  <a:pt x="2085043" y="98666"/>
                  <a:pt x="2085582" y="98666"/>
                </a:cubicBezTo>
                <a:cubicBezTo>
                  <a:pt x="2086121" y="98846"/>
                  <a:pt x="2086660" y="98666"/>
                  <a:pt x="2087199" y="98666"/>
                </a:cubicBezTo>
                <a:cubicBezTo>
                  <a:pt x="2087738" y="98666"/>
                  <a:pt x="2088277" y="98666"/>
                  <a:pt x="2088817" y="98666"/>
                </a:cubicBezTo>
                <a:cubicBezTo>
                  <a:pt x="2089356" y="98666"/>
                  <a:pt x="2089715" y="98307"/>
                  <a:pt x="2090255" y="98127"/>
                </a:cubicBezTo>
                <a:cubicBezTo>
                  <a:pt x="2090794" y="97947"/>
                  <a:pt x="2091512" y="97768"/>
                  <a:pt x="2092051" y="97408"/>
                </a:cubicBezTo>
                <a:cubicBezTo>
                  <a:pt x="2092051" y="97408"/>
                  <a:pt x="2092231" y="97408"/>
                  <a:pt x="2092231" y="97408"/>
                </a:cubicBezTo>
                <a:cubicBezTo>
                  <a:pt x="2092590" y="97049"/>
                  <a:pt x="2092950" y="96689"/>
                  <a:pt x="2093309" y="96330"/>
                </a:cubicBezTo>
                <a:cubicBezTo>
                  <a:pt x="2093669" y="95970"/>
                  <a:pt x="2094208" y="95611"/>
                  <a:pt x="2094568" y="95252"/>
                </a:cubicBezTo>
                <a:lnTo>
                  <a:pt x="2134286" y="38460"/>
                </a:lnTo>
                <a:lnTo>
                  <a:pt x="2174004" y="95252"/>
                </a:lnTo>
                <a:cubicBezTo>
                  <a:pt x="2174363" y="95791"/>
                  <a:pt x="2174723" y="95970"/>
                  <a:pt x="2175082" y="96330"/>
                </a:cubicBezTo>
                <a:cubicBezTo>
                  <a:pt x="2175442" y="96689"/>
                  <a:pt x="2175801" y="97229"/>
                  <a:pt x="2176161" y="97408"/>
                </a:cubicBezTo>
                <a:cubicBezTo>
                  <a:pt x="2176161" y="97408"/>
                  <a:pt x="2176340" y="97408"/>
                  <a:pt x="2176340" y="97408"/>
                </a:cubicBezTo>
                <a:cubicBezTo>
                  <a:pt x="2176879" y="97768"/>
                  <a:pt x="2177418" y="97947"/>
                  <a:pt x="2178137" y="98127"/>
                </a:cubicBezTo>
                <a:cubicBezTo>
                  <a:pt x="2178677" y="98307"/>
                  <a:pt x="2179036" y="98666"/>
                  <a:pt x="2179575" y="98666"/>
                </a:cubicBezTo>
                <a:cubicBezTo>
                  <a:pt x="2180115" y="98846"/>
                  <a:pt x="2180654" y="98666"/>
                  <a:pt x="2181193" y="98666"/>
                </a:cubicBezTo>
                <a:cubicBezTo>
                  <a:pt x="2181732" y="98666"/>
                  <a:pt x="2182271" y="98666"/>
                  <a:pt x="2182810" y="98666"/>
                </a:cubicBezTo>
                <a:cubicBezTo>
                  <a:pt x="2183349" y="98666"/>
                  <a:pt x="2183889" y="98307"/>
                  <a:pt x="2184248" y="98127"/>
                </a:cubicBezTo>
                <a:cubicBezTo>
                  <a:pt x="2184787" y="97947"/>
                  <a:pt x="2185506" y="97768"/>
                  <a:pt x="2186045" y="97408"/>
                </a:cubicBezTo>
                <a:cubicBezTo>
                  <a:pt x="2186045" y="97408"/>
                  <a:pt x="2186225" y="97408"/>
                  <a:pt x="2186225" y="97408"/>
                </a:cubicBezTo>
                <a:cubicBezTo>
                  <a:pt x="2186764" y="97049"/>
                  <a:pt x="2186943" y="96689"/>
                  <a:pt x="2187303" y="96330"/>
                </a:cubicBezTo>
                <a:cubicBezTo>
                  <a:pt x="2187662" y="95970"/>
                  <a:pt x="2188202" y="95611"/>
                  <a:pt x="2188382" y="95252"/>
                </a:cubicBezTo>
                <a:lnTo>
                  <a:pt x="2228099" y="38460"/>
                </a:lnTo>
                <a:lnTo>
                  <a:pt x="2267817" y="95252"/>
                </a:lnTo>
                <a:cubicBezTo>
                  <a:pt x="2268177" y="95611"/>
                  <a:pt x="2268536" y="95970"/>
                  <a:pt x="2268896" y="96150"/>
                </a:cubicBezTo>
                <a:cubicBezTo>
                  <a:pt x="2269255" y="96509"/>
                  <a:pt x="2269615" y="97049"/>
                  <a:pt x="2270154" y="97408"/>
                </a:cubicBezTo>
                <a:cubicBezTo>
                  <a:pt x="2270154" y="97408"/>
                  <a:pt x="2270334" y="97408"/>
                  <a:pt x="2270334" y="97588"/>
                </a:cubicBezTo>
                <a:cubicBezTo>
                  <a:pt x="2270873" y="97947"/>
                  <a:pt x="2271412" y="98127"/>
                  <a:pt x="2271951" y="98307"/>
                </a:cubicBezTo>
                <a:cubicBezTo>
                  <a:pt x="2272490" y="98486"/>
                  <a:pt x="2273029" y="98846"/>
                  <a:pt x="2273569" y="98846"/>
                </a:cubicBezTo>
                <a:cubicBezTo>
                  <a:pt x="2274108" y="99026"/>
                  <a:pt x="2274647" y="98846"/>
                  <a:pt x="2275186" y="98846"/>
                </a:cubicBezTo>
                <a:cubicBezTo>
                  <a:pt x="2275725" y="98846"/>
                  <a:pt x="2276264" y="98846"/>
                  <a:pt x="2276983" y="98846"/>
                </a:cubicBezTo>
                <a:cubicBezTo>
                  <a:pt x="2277522" y="98846"/>
                  <a:pt x="2277882" y="98486"/>
                  <a:pt x="2278421" y="98307"/>
                </a:cubicBezTo>
                <a:cubicBezTo>
                  <a:pt x="2279140" y="98127"/>
                  <a:pt x="2279679" y="97947"/>
                  <a:pt x="2280218" y="97588"/>
                </a:cubicBezTo>
                <a:cubicBezTo>
                  <a:pt x="2280218" y="97588"/>
                  <a:pt x="2280398" y="97588"/>
                  <a:pt x="2280398" y="97588"/>
                </a:cubicBezTo>
                <a:cubicBezTo>
                  <a:pt x="2280757" y="97229"/>
                  <a:pt x="2281117" y="96869"/>
                  <a:pt x="2281296" y="96509"/>
                </a:cubicBezTo>
                <a:cubicBezTo>
                  <a:pt x="2281656" y="96150"/>
                  <a:pt x="2282195" y="95791"/>
                  <a:pt x="2282555" y="95252"/>
                </a:cubicBezTo>
                <a:lnTo>
                  <a:pt x="2282555" y="95252"/>
                </a:lnTo>
                <a:lnTo>
                  <a:pt x="2322273" y="38460"/>
                </a:lnTo>
                <a:lnTo>
                  <a:pt x="2361990" y="95252"/>
                </a:lnTo>
                <a:cubicBezTo>
                  <a:pt x="2362350" y="95791"/>
                  <a:pt x="2362710" y="95970"/>
                  <a:pt x="2363069" y="96330"/>
                </a:cubicBezTo>
                <a:cubicBezTo>
                  <a:pt x="2363429" y="96689"/>
                  <a:pt x="2363788" y="97229"/>
                  <a:pt x="2364147" y="97408"/>
                </a:cubicBezTo>
                <a:cubicBezTo>
                  <a:pt x="2364147" y="97408"/>
                  <a:pt x="2364327" y="97408"/>
                  <a:pt x="2364327" y="97408"/>
                </a:cubicBezTo>
                <a:cubicBezTo>
                  <a:pt x="2364867" y="97768"/>
                  <a:pt x="2365585" y="97947"/>
                  <a:pt x="2366125" y="98127"/>
                </a:cubicBezTo>
                <a:cubicBezTo>
                  <a:pt x="2366663" y="98307"/>
                  <a:pt x="2367023" y="98666"/>
                  <a:pt x="2367562" y="98666"/>
                </a:cubicBezTo>
                <a:cubicBezTo>
                  <a:pt x="2368101" y="98846"/>
                  <a:pt x="2368640" y="98666"/>
                  <a:pt x="2369180" y="98666"/>
                </a:cubicBezTo>
                <a:cubicBezTo>
                  <a:pt x="2369719" y="98666"/>
                  <a:pt x="2370258" y="98666"/>
                  <a:pt x="2370798" y="98666"/>
                </a:cubicBezTo>
                <a:cubicBezTo>
                  <a:pt x="2371336" y="98666"/>
                  <a:pt x="2371696" y="98307"/>
                  <a:pt x="2372235" y="98127"/>
                </a:cubicBezTo>
                <a:cubicBezTo>
                  <a:pt x="2372774" y="97947"/>
                  <a:pt x="2373493" y="97768"/>
                  <a:pt x="2374032" y="97408"/>
                </a:cubicBezTo>
                <a:cubicBezTo>
                  <a:pt x="2374032" y="97408"/>
                  <a:pt x="2374212" y="97408"/>
                  <a:pt x="2374212" y="97408"/>
                </a:cubicBezTo>
                <a:cubicBezTo>
                  <a:pt x="2374751" y="97049"/>
                  <a:pt x="2374931" y="96689"/>
                  <a:pt x="2375291" y="96330"/>
                </a:cubicBezTo>
                <a:cubicBezTo>
                  <a:pt x="2375649" y="95970"/>
                  <a:pt x="2376189" y="95611"/>
                  <a:pt x="2376369" y="95252"/>
                </a:cubicBezTo>
                <a:lnTo>
                  <a:pt x="2416086" y="38460"/>
                </a:lnTo>
                <a:lnTo>
                  <a:pt x="2455805" y="95252"/>
                </a:lnTo>
                <a:cubicBezTo>
                  <a:pt x="2456165" y="95611"/>
                  <a:pt x="2456523" y="95970"/>
                  <a:pt x="2456883" y="96330"/>
                </a:cubicBezTo>
                <a:cubicBezTo>
                  <a:pt x="2457243" y="96689"/>
                  <a:pt x="2457602" y="97229"/>
                  <a:pt x="2457961" y="97588"/>
                </a:cubicBezTo>
                <a:cubicBezTo>
                  <a:pt x="2457961" y="97588"/>
                  <a:pt x="2458141" y="97588"/>
                  <a:pt x="2458141" y="97588"/>
                </a:cubicBezTo>
                <a:cubicBezTo>
                  <a:pt x="2458680" y="97947"/>
                  <a:pt x="2459220" y="98127"/>
                  <a:pt x="2459938" y="98307"/>
                </a:cubicBezTo>
                <a:cubicBezTo>
                  <a:pt x="2460478" y="98486"/>
                  <a:pt x="2460836" y="98846"/>
                  <a:pt x="2461376" y="98846"/>
                </a:cubicBezTo>
                <a:cubicBezTo>
                  <a:pt x="2461915" y="99026"/>
                  <a:pt x="2462454" y="98846"/>
                  <a:pt x="2462993" y="98846"/>
                </a:cubicBezTo>
                <a:cubicBezTo>
                  <a:pt x="2463533" y="98846"/>
                  <a:pt x="2464072" y="98846"/>
                  <a:pt x="2464611" y="98846"/>
                </a:cubicBezTo>
                <a:cubicBezTo>
                  <a:pt x="2465151" y="98846"/>
                  <a:pt x="2465509" y="98486"/>
                  <a:pt x="2466049" y="98307"/>
                </a:cubicBezTo>
                <a:cubicBezTo>
                  <a:pt x="2466588" y="98127"/>
                  <a:pt x="2467307" y="97947"/>
                  <a:pt x="2467846" y="97588"/>
                </a:cubicBezTo>
                <a:cubicBezTo>
                  <a:pt x="2467846" y="97588"/>
                  <a:pt x="2468026" y="97588"/>
                  <a:pt x="2468026" y="97588"/>
                </a:cubicBezTo>
                <a:cubicBezTo>
                  <a:pt x="2468385" y="97229"/>
                  <a:pt x="2468744" y="96869"/>
                  <a:pt x="2469104" y="96509"/>
                </a:cubicBezTo>
                <a:cubicBezTo>
                  <a:pt x="2469464" y="96150"/>
                  <a:pt x="2470002" y="95791"/>
                  <a:pt x="2470362" y="95431"/>
                </a:cubicBezTo>
                <a:lnTo>
                  <a:pt x="2510081" y="38640"/>
                </a:lnTo>
                <a:lnTo>
                  <a:pt x="2549798" y="95431"/>
                </a:lnTo>
                <a:cubicBezTo>
                  <a:pt x="2550158" y="95791"/>
                  <a:pt x="2550518" y="96150"/>
                  <a:pt x="2550876" y="96509"/>
                </a:cubicBezTo>
                <a:cubicBezTo>
                  <a:pt x="2551236" y="96869"/>
                  <a:pt x="2551596" y="97408"/>
                  <a:pt x="2551954" y="97768"/>
                </a:cubicBezTo>
                <a:cubicBezTo>
                  <a:pt x="2551954" y="97768"/>
                  <a:pt x="2552134" y="97768"/>
                  <a:pt x="2552134" y="97768"/>
                </a:cubicBezTo>
                <a:cubicBezTo>
                  <a:pt x="2552674" y="98127"/>
                  <a:pt x="2553213" y="98307"/>
                  <a:pt x="2553932" y="98486"/>
                </a:cubicBezTo>
                <a:cubicBezTo>
                  <a:pt x="2554471" y="98666"/>
                  <a:pt x="2554831" y="99026"/>
                  <a:pt x="2555369" y="99026"/>
                </a:cubicBezTo>
                <a:cubicBezTo>
                  <a:pt x="2555909" y="99205"/>
                  <a:pt x="2556447" y="99026"/>
                  <a:pt x="2557167" y="99026"/>
                </a:cubicBezTo>
                <a:cubicBezTo>
                  <a:pt x="2557706" y="99026"/>
                  <a:pt x="2558245" y="99026"/>
                  <a:pt x="2558784" y="99026"/>
                </a:cubicBezTo>
                <a:cubicBezTo>
                  <a:pt x="2559324" y="98846"/>
                  <a:pt x="2559862" y="98666"/>
                  <a:pt x="2560402" y="98486"/>
                </a:cubicBezTo>
                <a:cubicBezTo>
                  <a:pt x="2560940" y="98307"/>
                  <a:pt x="2561480" y="98127"/>
                  <a:pt x="2562019" y="97768"/>
                </a:cubicBezTo>
                <a:cubicBezTo>
                  <a:pt x="2562019" y="97768"/>
                  <a:pt x="2562199" y="97768"/>
                  <a:pt x="2562199" y="97588"/>
                </a:cubicBezTo>
                <a:cubicBezTo>
                  <a:pt x="2562738" y="97229"/>
                  <a:pt x="2562918" y="96689"/>
                  <a:pt x="2563457" y="96330"/>
                </a:cubicBezTo>
                <a:cubicBezTo>
                  <a:pt x="2563817" y="95970"/>
                  <a:pt x="2564175" y="95791"/>
                  <a:pt x="2564535" y="95431"/>
                </a:cubicBezTo>
                <a:lnTo>
                  <a:pt x="2604254" y="38640"/>
                </a:lnTo>
                <a:lnTo>
                  <a:pt x="2643971" y="95431"/>
                </a:lnTo>
                <a:cubicBezTo>
                  <a:pt x="2645589" y="97768"/>
                  <a:pt x="2648464" y="99205"/>
                  <a:pt x="2651340" y="99205"/>
                </a:cubicBezTo>
                <a:cubicBezTo>
                  <a:pt x="2729159" y="99205"/>
                  <a:pt x="2784872" y="117357"/>
                  <a:pt x="2839866" y="137665"/>
                </a:cubicBezTo>
                <a:cubicBezTo>
                  <a:pt x="2844539" y="139463"/>
                  <a:pt x="2849750" y="136946"/>
                  <a:pt x="2851368" y="132274"/>
                </a:cubicBezTo>
                <a:cubicBezTo>
                  <a:pt x="2859456" y="127242"/>
                  <a:pt x="2857120" y="122030"/>
                  <a:pt x="2852447" y="120412"/>
                </a:cubicBezTo>
                <a:close/>
              </a:path>
            </a:pathLst>
          </a:custGeom>
          <a:solidFill>
            <a:srgbClr val="626D6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9ED15417-0A1C-4A7B-BE1C-09A4ACA7183F}"/>
              </a:ext>
            </a:extLst>
          </p:cNvPr>
          <p:cNvSpPr/>
          <p:nvPr/>
        </p:nvSpPr>
        <p:spPr>
          <a:xfrm>
            <a:off x="12414997" y="8292280"/>
            <a:ext cx="35943" cy="1275993"/>
          </a:xfrm>
          <a:custGeom>
            <a:avLst/>
            <a:gdLst>
              <a:gd name="connsiteX0" fmla="*/ 31272 w 35943"/>
              <a:gd name="connsiteY0" fmla="*/ 1266845 h 1276011"/>
              <a:gd name="connsiteX1" fmla="*/ 31451 w 35943"/>
              <a:gd name="connsiteY1" fmla="*/ 1266127 h 1276011"/>
              <a:gd name="connsiteX2" fmla="*/ 31451 w 35943"/>
              <a:gd name="connsiteY2" fmla="*/ 22465 h 1276011"/>
              <a:gd name="connsiteX3" fmla="*/ 22465 w 35943"/>
              <a:gd name="connsiteY3" fmla="*/ 13479 h 1276011"/>
              <a:gd name="connsiteX4" fmla="*/ 13479 w 35943"/>
              <a:gd name="connsiteY4" fmla="*/ 22465 h 1276011"/>
              <a:gd name="connsiteX5" fmla="*/ 13479 w 35943"/>
              <a:gd name="connsiteY5" fmla="*/ 1266127 h 1276011"/>
              <a:gd name="connsiteX6" fmla="*/ 13659 w 35943"/>
              <a:gd name="connsiteY6" fmla="*/ 1266845 h 1276011"/>
              <a:gd name="connsiteX7" fmla="*/ 31272 w 35943"/>
              <a:gd name="connsiteY7" fmla="*/ 1266845 h 1276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943" h="1276011">
                <a:moveTo>
                  <a:pt x="31272" y="1266845"/>
                </a:moveTo>
                <a:cubicBezTo>
                  <a:pt x="31272" y="1266666"/>
                  <a:pt x="31451" y="1266486"/>
                  <a:pt x="31451" y="1266127"/>
                </a:cubicBezTo>
                <a:lnTo>
                  <a:pt x="31451" y="22465"/>
                </a:lnTo>
                <a:cubicBezTo>
                  <a:pt x="31451" y="17433"/>
                  <a:pt x="27498" y="13479"/>
                  <a:pt x="22465" y="13479"/>
                </a:cubicBezTo>
                <a:cubicBezTo>
                  <a:pt x="17433" y="13479"/>
                  <a:pt x="13479" y="17433"/>
                  <a:pt x="13479" y="22465"/>
                </a:cubicBezTo>
                <a:lnTo>
                  <a:pt x="13479" y="1266127"/>
                </a:lnTo>
                <a:cubicBezTo>
                  <a:pt x="13479" y="1266306"/>
                  <a:pt x="13659" y="1266486"/>
                  <a:pt x="13659" y="1266845"/>
                </a:cubicBezTo>
                <a:lnTo>
                  <a:pt x="31272" y="1266845"/>
                </a:lnTo>
                <a:close/>
              </a:path>
            </a:pathLst>
          </a:custGeom>
          <a:solidFill>
            <a:srgbClr val="626D6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E8E1415F-FA77-4811-ADC3-D0F3FBAD3CF5}"/>
              </a:ext>
            </a:extLst>
          </p:cNvPr>
          <p:cNvSpPr/>
          <p:nvPr/>
        </p:nvSpPr>
        <p:spPr>
          <a:xfrm>
            <a:off x="11927783" y="8292280"/>
            <a:ext cx="35943" cy="1275993"/>
          </a:xfrm>
          <a:custGeom>
            <a:avLst/>
            <a:gdLst>
              <a:gd name="connsiteX0" fmla="*/ 31451 w 35943"/>
              <a:gd name="connsiteY0" fmla="*/ 1266306 h 1276011"/>
              <a:gd name="connsiteX1" fmla="*/ 31451 w 35943"/>
              <a:gd name="connsiteY1" fmla="*/ 1266306 h 1276011"/>
              <a:gd name="connsiteX2" fmla="*/ 31451 w 35943"/>
              <a:gd name="connsiteY2" fmla="*/ 22465 h 1276011"/>
              <a:gd name="connsiteX3" fmla="*/ 22465 w 35943"/>
              <a:gd name="connsiteY3" fmla="*/ 13479 h 1276011"/>
              <a:gd name="connsiteX4" fmla="*/ 13479 w 35943"/>
              <a:gd name="connsiteY4" fmla="*/ 22465 h 1276011"/>
              <a:gd name="connsiteX5" fmla="*/ 13479 w 35943"/>
              <a:gd name="connsiteY5" fmla="*/ 1266127 h 1276011"/>
              <a:gd name="connsiteX6" fmla="*/ 13479 w 35943"/>
              <a:gd name="connsiteY6" fmla="*/ 1266127 h 1276011"/>
              <a:gd name="connsiteX7" fmla="*/ 31451 w 35943"/>
              <a:gd name="connsiteY7" fmla="*/ 1266127 h 1276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943" h="1276011">
                <a:moveTo>
                  <a:pt x="31451" y="1266306"/>
                </a:moveTo>
                <a:cubicBezTo>
                  <a:pt x="31451" y="1266127"/>
                  <a:pt x="31451" y="1266127"/>
                  <a:pt x="31451" y="1266306"/>
                </a:cubicBezTo>
                <a:lnTo>
                  <a:pt x="31451" y="22465"/>
                </a:lnTo>
                <a:cubicBezTo>
                  <a:pt x="31451" y="17433"/>
                  <a:pt x="27497" y="13479"/>
                  <a:pt x="22465" y="13479"/>
                </a:cubicBezTo>
                <a:cubicBezTo>
                  <a:pt x="17433" y="13479"/>
                  <a:pt x="13479" y="17433"/>
                  <a:pt x="13479" y="22465"/>
                </a:cubicBezTo>
                <a:lnTo>
                  <a:pt x="13479" y="1266127"/>
                </a:lnTo>
                <a:cubicBezTo>
                  <a:pt x="13479" y="1266127"/>
                  <a:pt x="13479" y="1266127"/>
                  <a:pt x="13479" y="1266127"/>
                </a:cubicBezTo>
                <a:lnTo>
                  <a:pt x="31451" y="1266127"/>
                </a:lnTo>
                <a:close/>
              </a:path>
            </a:pathLst>
          </a:custGeom>
          <a:solidFill>
            <a:srgbClr val="626D6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95C5F0C-1E3A-450A-8EDB-DECC404CB0CA}"/>
              </a:ext>
            </a:extLst>
          </p:cNvPr>
          <p:cNvSpPr/>
          <p:nvPr/>
        </p:nvSpPr>
        <p:spPr>
          <a:xfrm>
            <a:off x="12270145" y="5830153"/>
            <a:ext cx="413350" cy="2282409"/>
          </a:xfrm>
          <a:custGeom>
            <a:avLst/>
            <a:gdLst>
              <a:gd name="connsiteX0" fmla="*/ 31451 w 413355"/>
              <a:gd name="connsiteY0" fmla="*/ 2273636 h 2282442"/>
              <a:gd name="connsiteX1" fmla="*/ 31451 w 413355"/>
              <a:gd name="connsiteY1" fmla="*/ 1205022 h 2282442"/>
              <a:gd name="connsiteX2" fmla="*/ 173789 w 413355"/>
              <a:gd name="connsiteY2" fmla="*/ 787353 h 2282442"/>
              <a:gd name="connsiteX3" fmla="*/ 405089 w 413355"/>
              <a:gd name="connsiteY3" fmla="*/ 22465 h 2282442"/>
              <a:gd name="connsiteX4" fmla="*/ 405089 w 413355"/>
              <a:gd name="connsiteY4" fmla="*/ 22465 h 2282442"/>
              <a:gd name="connsiteX5" fmla="*/ 396103 w 413355"/>
              <a:gd name="connsiteY5" fmla="*/ 13479 h 2282442"/>
              <a:gd name="connsiteX6" fmla="*/ 387117 w 413355"/>
              <a:gd name="connsiteY6" fmla="*/ 22465 h 2282442"/>
              <a:gd name="connsiteX7" fmla="*/ 387117 w 413355"/>
              <a:gd name="connsiteY7" fmla="*/ 22465 h 2282442"/>
              <a:gd name="connsiteX8" fmla="*/ 157255 w 413355"/>
              <a:gd name="connsiteY8" fmla="*/ 780344 h 2282442"/>
              <a:gd name="connsiteX9" fmla="*/ 13479 w 413355"/>
              <a:gd name="connsiteY9" fmla="*/ 1205022 h 2282442"/>
              <a:gd name="connsiteX10" fmla="*/ 13479 w 413355"/>
              <a:gd name="connsiteY10" fmla="*/ 2273636 h 2282442"/>
              <a:gd name="connsiteX11" fmla="*/ 13479 w 413355"/>
              <a:gd name="connsiteY11" fmla="*/ 2273636 h 2282442"/>
              <a:gd name="connsiteX12" fmla="*/ 22465 w 413355"/>
              <a:gd name="connsiteY12" fmla="*/ 2282622 h 2282442"/>
              <a:gd name="connsiteX13" fmla="*/ 31451 w 413355"/>
              <a:gd name="connsiteY13" fmla="*/ 2273636 h 2282442"/>
              <a:gd name="connsiteX14" fmla="*/ 31451 w 413355"/>
              <a:gd name="connsiteY14" fmla="*/ 2273636 h 2282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3355" h="2282442">
                <a:moveTo>
                  <a:pt x="31451" y="2273636"/>
                </a:moveTo>
                <a:lnTo>
                  <a:pt x="31451" y="1205022"/>
                </a:lnTo>
                <a:cubicBezTo>
                  <a:pt x="31451" y="1123249"/>
                  <a:pt x="97408" y="967612"/>
                  <a:pt x="173789" y="787353"/>
                </a:cubicBezTo>
                <a:cubicBezTo>
                  <a:pt x="282160" y="531432"/>
                  <a:pt x="405089" y="241364"/>
                  <a:pt x="405089" y="22465"/>
                </a:cubicBezTo>
                <a:lnTo>
                  <a:pt x="405089" y="22465"/>
                </a:lnTo>
                <a:cubicBezTo>
                  <a:pt x="405089" y="17433"/>
                  <a:pt x="401135" y="13479"/>
                  <a:pt x="396103" y="13479"/>
                </a:cubicBezTo>
                <a:cubicBezTo>
                  <a:pt x="391071" y="13479"/>
                  <a:pt x="387117" y="17433"/>
                  <a:pt x="387117" y="22465"/>
                </a:cubicBezTo>
                <a:lnTo>
                  <a:pt x="387117" y="22465"/>
                </a:lnTo>
                <a:cubicBezTo>
                  <a:pt x="387117" y="237769"/>
                  <a:pt x="259695" y="538620"/>
                  <a:pt x="157255" y="780344"/>
                </a:cubicBezTo>
                <a:cubicBezTo>
                  <a:pt x="80155" y="962400"/>
                  <a:pt x="13479" y="1119655"/>
                  <a:pt x="13479" y="1205022"/>
                </a:cubicBezTo>
                <a:lnTo>
                  <a:pt x="13479" y="2273636"/>
                </a:lnTo>
                <a:lnTo>
                  <a:pt x="13479" y="2273636"/>
                </a:lnTo>
                <a:cubicBezTo>
                  <a:pt x="13479" y="2278668"/>
                  <a:pt x="17433" y="2282622"/>
                  <a:pt x="22465" y="2282622"/>
                </a:cubicBezTo>
                <a:cubicBezTo>
                  <a:pt x="27497" y="2282622"/>
                  <a:pt x="31451" y="2278668"/>
                  <a:pt x="31451" y="2273636"/>
                </a:cubicBezTo>
                <a:lnTo>
                  <a:pt x="31451" y="2273636"/>
                </a:lnTo>
                <a:close/>
              </a:path>
            </a:pathLst>
          </a:custGeom>
          <a:solidFill>
            <a:srgbClr val="C6CEC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5E9D9DBF-D895-431D-92C5-0DA5550648EC}"/>
              </a:ext>
            </a:extLst>
          </p:cNvPr>
          <p:cNvSpPr/>
          <p:nvPr/>
        </p:nvSpPr>
        <p:spPr>
          <a:xfrm>
            <a:off x="11698823" y="5830153"/>
            <a:ext cx="413350" cy="2282409"/>
          </a:xfrm>
          <a:custGeom>
            <a:avLst/>
            <a:gdLst>
              <a:gd name="connsiteX0" fmla="*/ 405088 w 413355"/>
              <a:gd name="connsiteY0" fmla="*/ 2273636 h 2282442"/>
              <a:gd name="connsiteX1" fmla="*/ 405088 w 413355"/>
              <a:gd name="connsiteY1" fmla="*/ 1205022 h 2282442"/>
              <a:gd name="connsiteX2" fmla="*/ 261312 w 413355"/>
              <a:gd name="connsiteY2" fmla="*/ 780344 h 2282442"/>
              <a:gd name="connsiteX3" fmla="*/ 31451 w 413355"/>
              <a:gd name="connsiteY3" fmla="*/ 22465 h 2282442"/>
              <a:gd name="connsiteX4" fmla="*/ 31451 w 413355"/>
              <a:gd name="connsiteY4" fmla="*/ 22465 h 2282442"/>
              <a:gd name="connsiteX5" fmla="*/ 22465 w 413355"/>
              <a:gd name="connsiteY5" fmla="*/ 13479 h 2282442"/>
              <a:gd name="connsiteX6" fmla="*/ 13479 w 413355"/>
              <a:gd name="connsiteY6" fmla="*/ 22465 h 2282442"/>
              <a:gd name="connsiteX7" fmla="*/ 13479 w 413355"/>
              <a:gd name="connsiteY7" fmla="*/ 22465 h 2282442"/>
              <a:gd name="connsiteX8" fmla="*/ 244778 w 413355"/>
              <a:gd name="connsiteY8" fmla="*/ 787353 h 2282442"/>
              <a:gd name="connsiteX9" fmla="*/ 387116 w 413355"/>
              <a:gd name="connsiteY9" fmla="*/ 1205022 h 2282442"/>
              <a:gd name="connsiteX10" fmla="*/ 387116 w 413355"/>
              <a:gd name="connsiteY10" fmla="*/ 2273636 h 2282442"/>
              <a:gd name="connsiteX11" fmla="*/ 387116 w 413355"/>
              <a:gd name="connsiteY11" fmla="*/ 2273636 h 2282442"/>
              <a:gd name="connsiteX12" fmla="*/ 396102 w 413355"/>
              <a:gd name="connsiteY12" fmla="*/ 2282622 h 2282442"/>
              <a:gd name="connsiteX13" fmla="*/ 405088 w 413355"/>
              <a:gd name="connsiteY13" fmla="*/ 2273636 h 2282442"/>
              <a:gd name="connsiteX14" fmla="*/ 405088 w 413355"/>
              <a:gd name="connsiteY14" fmla="*/ 2273636 h 2282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3355" h="2282442">
                <a:moveTo>
                  <a:pt x="405088" y="2273636"/>
                </a:moveTo>
                <a:lnTo>
                  <a:pt x="405088" y="1205022"/>
                </a:lnTo>
                <a:cubicBezTo>
                  <a:pt x="405088" y="1119475"/>
                  <a:pt x="338412" y="962400"/>
                  <a:pt x="261312" y="780344"/>
                </a:cubicBezTo>
                <a:cubicBezTo>
                  <a:pt x="158872" y="538620"/>
                  <a:pt x="31451" y="237769"/>
                  <a:pt x="31451" y="22465"/>
                </a:cubicBezTo>
                <a:lnTo>
                  <a:pt x="31451" y="22465"/>
                </a:lnTo>
                <a:cubicBezTo>
                  <a:pt x="31451" y="17433"/>
                  <a:pt x="27497" y="13479"/>
                  <a:pt x="22465" y="13479"/>
                </a:cubicBezTo>
                <a:cubicBezTo>
                  <a:pt x="17433" y="13479"/>
                  <a:pt x="13479" y="17433"/>
                  <a:pt x="13479" y="22465"/>
                </a:cubicBezTo>
                <a:lnTo>
                  <a:pt x="13479" y="22465"/>
                </a:lnTo>
                <a:cubicBezTo>
                  <a:pt x="13479" y="241364"/>
                  <a:pt x="136407" y="531432"/>
                  <a:pt x="244778" y="787353"/>
                </a:cubicBezTo>
                <a:cubicBezTo>
                  <a:pt x="321159" y="967612"/>
                  <a:pt x="387116" y="1123249"/>
                  <a:pt x="387116" y="1205022"/>
                </a:cubicBezTo>
                <a:lnTo>
                  <a:pt x="387116" y="2273636"/>
                </a:lnTo>
                <a:lnTo>
                  <a:pt x="387116" y="2273636"/>
                </a:lnTo>
                <a:cubicBezTo>
                  <a:pt x="387116" y="2278668"/>
                  <a:pt x="391070" y="2282622"/>
                  <a:pt x="396102" y="2282622"/>
                </a:cubicBezTo>
                <a:cubicBezTo>
                  <a:pt x="401134" y="2282622"/>
                  <a:pt x="405088" y="2278668"/>
                  <a:pt x="405088" y="2273636"/>
                </a:cubicBezTo>
                <a:lnTo>
                  <a:pt x="405088" y="2273636"/>
                </a:lnTo>
                <a:close/>
              </a:path>
            </a:pathLst>
          </a:custGeom>
          <a:solidFill>
            <a:srgbClr val="C6CEC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57F0984-A1EA-4833-8123-AF3786E479DE}"/>
              </a:ext>
            </a:extLst>
          </p:cNvPr>
          <p:cNvSpPr/>
          <p:nvPr/>
        </p:nvSpPr>
        <p:spPr>
          <a:xfrm>
            <a:off x="9308223" y="2913342"/>
            <a:ext cx="5768925" cy="6649539"/>
          </a:xfrm>
          <a:custGeom>
            <a:avLst/>
            <a:gdLst>
              <a:gd name="connsiteX0" fmla="*/ 2885582 w 5769008"/>
              <a:gd name="connsiteY0" fmla="*/ 13479 h 6649635"/>
              <a:gd name="connsiteX1" fmla="*/ 13479 w 5769008"/>
              <a:gd name="connsiteY1" fmla="*/ 2885582 h 6649635"/>
              <a:gd name="connsiteX2" fmla="*/ 523524 w 5769008"/>
              <a:gd name="connsiteY2" fmla="*/ 4519416 h 6649635"/>
              <a:gd name="connsiteX3" fmla="*/ 523524 w 5769008"/>
              <a:gd name="connsiteY3" fmla="*/ 4519595 h 6649635"/>
              <a:gd name="connsiteX4" fmla="*/ 654540 w 5769008"/>
              <a:gd name="connsiteY4" fmla="*/ 4694104 h 6649635"/>
              <a:gd name="connsiteX5" fmla="*/ 1537683 w 5769008"/>
              <a:gd name="connsiteY5" fmla="*/ 6544319 h 6649635"/>
              <a:gd name="connsiteX6" fmla="*/ 1639405 w 5769008"/>
              <a:gd name="connsiteY6" fmla="*/ 6646041 h 6649635"/>
              <a:gd name="connsiteX7" fmla="*/ 4131940 w 5769008"/>
              <a:gd name="connsiteY7" fmla="*/ 6646041 h 6649635"/>
              <a:gd name="connsiteX8" fmla="*/ 4233661 w 5769008"/>
              <a:gd name="connsiteY8" fmla="*/ 6544319 h 6649635"/>
              <a:gd name="connsiteX9" fmla="*/ 5116625 w 5769008"/>
              <a:gd name="connsiteY9" fmla="*/ 4694283 h 6649635"/>
              <a:gd name="connsiteX10" fmla="*/ 5757866 w 5769008"/>
              <a:gd name="connsiteY10" fmla="*/ 2885582 h 6649635"/>
              <a:gd name="connsiteX11" fmla="*/ 2885582 w 5769008"/>
              <a:gd name="connsiteY11" fmla="*/ 13479 h 664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69008" h="6649635">
                <a:moveTo>
                  <a:pt x="2885582" y="13479"/>
                </a:moveTo>
                <a:cubicBezTo>
                  <a:pt x="1299375" y="13479"/>
                  <a:pt x="13479" y="1299375"/>
                  <a:pt x="13479" y="2885582"/>
                </a:cubicBezTo>
                <a:cubicBezTo>
                  <a:pt x="13479" y="3492676"/>
                  <a:pt x="202006" y="4055559"/>
                  <a:pt x="523524" y="4519416"/>
                </a:cubicBezTo>
                <a:cubicBezTo>
                  <a:pt x="523524" y="4519416"/>
                  <a:pt x="523524" y="4519416"/>
                  <a:pt x="523524" y="4519595"/>
                </a:cubicBezTo>
                <a:cubicBezTo>
                  <a:pt x="565039" y="4579442"/>
                  <a:pt x="608711" y="4637671"/>
                  <a:pt x="654540" y="4694104"/>
                </a:cubicBezTo>
                <a:cubicBezTo>
                  <a:pt x="1249952" y="5473189"/>
                  <a:pt x="1537683" y="5668904"/>
                  <a:pt x="1537683" y="6544319"/>
                </a:cubicBezTo>
                <a:cubicBezTo>
                  <a:pt x="1537683" y="6600392"/>
                  <a:pt x="1583152" y="6646041"/>
                  <a:pt x="1639405" y="6646041"/>
                </a:cubicBezTo>
                <a:lnTo>
                  <a:pt x="4131940" y="6646041"/>
                </a:lnTo>
                <a:cubicBezTo>
                  <a:pt x="4188013" y="6646041"/>
                  <a:pt x="4233661" y="6600572"/>
                  <a:pt x="4233661" y="6544319"/>
                </a:cubicBezTo>
                <a:cubicBezTo>
                  <a:pt x="4233661" y="5668904"/>
                  <a:pt x="4521213" y="5473189"/>
                  <a:pt x="5116625" y="4694283"/>
                </a:cubicBezTo>
                <a:cubicBezTo>
                  <a:pt x="5517400" y="4200413"/>
                  <a:pt x="5757866" y="3571214"/>
                  <a:pt x="5757866" y="2885582"/>
                </a:cubicBezTo>
                <a:cubicBezTo>
                  <a:pt x="5757686" y="1299195"/>
                  <a:pt x="4471790" y="13479"/>
                  <a:pt x="2885582" y="13479"/>
                </a:cubicBez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6" name="Freeform 104">
            <a:extLst>
              <a:ext uri="{FF2B5EF4-FFF2-40B4-BE49-F238E27FC236}">
                <a16:creationId xmlns:a16="http://schemas.microsoft.com/office/drawing/2014/main" id="{8A18E7FF-58AB-4B68-9EF5-F9972FE1A7D8}"/>
              </a:ext>
            </a:extLst>
          </p:cNvPr>
          <p:cNvSpPr>
            <a:spLocks noEditPoints="1"/>
          </p:cNvSpPr>
          <p:nvPr/>
        </p:nvSpPr>
        <p:spPr bwMode="auto">
          <a:xfrm>
            <a:off x="7087983" y="1190294"/>
            <a:ext cx="525610" cy="1638597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E76F51"/>
          </a:solidFill>
          <a:ln>
            <a:noFill/>
          </a:ln>
          <a:effectLst/>
        </p:spPr>
        <p:txBody>
          <a:bodyPr vert="horz" wrap="square" lIns="121918" tIns="60959" rIns="121918" bIns="60959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7" name="Freeform 20">
            <a:extLst>
              <a:ext uri="{FF2B5EF4-FFF2-40B4-BE49-F238E27FC236}">
                <a16:creationId xmlns:a16="http://schemas.microsoft.com/office/drawing/2014/main" id="{A4835DD1-73EB-480D-AEE6-89D92A38A4C4}"/>
              </a:ext>
            </a:extLst>
          </p:cNvPr>
          <p:cNvSpPr>
            <a:spLocks noEditPoints="1"/>
          </p:cNvSpPr>
          <p:nvPr/>
        </p:nvSpPr>
        <p:spPr bwMode="auto">
          <a:xfrm>
            <a:off x="16770409" y="1380518"/>
            <a:ext cx="902994" cy="1017011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>
              <a:solidFill>
                <a:srgbClr val="FAFAFA"/>
              </a:solidFill>
              <a:latin typeface="Calibri" panose="020F0502020204030204"/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04049FD-3650-4EE0-A0F1-1C97334487CB}"/>
              </a:ext>
            </a:extLst>
          </p:cNvPr>
          <p:cNvGrpSpPr/>
          <p:nvPr/>
        </p:nvGrpSpPr>
        <p:grpSpPr>
          <a:xfrm>
            <a:off x="6546169" y="9689157"/>
            <a:ext cx="1166080" cy="1036521"/>
            <a:chOff x="2706845" y="4671624"/>
            <a:chExt cx="603818" cy="536730"/>
          </a:xfrm>
          <a:solidFill>
            <a:srgbClr val="F4A261"/>
          </a:solidFill>
        </p:grpSpPr>
        <p:sp>
          <p:nvSpPr>
            <p:cNvPr id="89" name="Freeform 142">
              <a:extLst>
                <a:ext uri="{FF2B5EF4-FFF2-40B4-BE49-F238E27FC236}">
                  <a16:creationId xmlns:a16="http://schemas.microsoft.com/office/drawing/2014/main" id="{CDC248C5-4800-4922-94E3-C95816E68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" name="Freeform 143">
              <a:extLst>
                <a:ext uri="{FF2B5EF4-FFF2-40B4-BE49-F238E27FC236}">
                  <a16:creationId xmlns:a16="http://schemas.microsoft.com/office/drawing/2014/main" id="{710B87A4-1C94-4BC2-AED2-0B4B1BBF3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1" name="Freeform 144">
              <a:extLst>
                <a:ext uri="{FF2B5EF4-FFF2-40B4-BE49-F238E27FC236}">
                  <a16:creationId xmlns:a16="http://schemas.microsoft.com/office/drawing/2014/main" id="{C9A33873-CC0C-42C8-B14F-0A5262984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2" name="Freeform 145">
              <a:extLst>
                <a:ext uri="{FF2B5EF4-FFF2-40B4-BE49-F238E27FC236}">
                  <a16:creationId xmlns:a16="http://schemas.microsoft.com/office/drawing/2014/main" id="{8DF1D477-DA52-4CCB-93BA-8E0BF0D6F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3" name="Freeform 146">
              <a:extLst>
                <a:ext uri="{FF2B5EF4-FFF2-40B4-BE49-F238E27FC236}">
                  <a16:creationId xmlns:a16="http://schemas.microsoft.com/office/drawing/2014/main" id="{7C3CC885-2C07-4C24-9582-83061F23A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94" name="Freeform 69">
            <a:extLst>
              <a:ext uri="{FF2B5EF4-FFF2-40B4-BE49-F238E27FC236}">
                <a16:creationId xmlns:a16="http://schemas.microsoft.com/office/drawing/2014/main" id="{4EF16FA3-BDC2-49BD-AB09-B5A2528555F1}"/>
              </a:ext>
            </a:extLst>
          </p:cNvPr>
          <p:cNvSpPr>
            <a:spLocks noEditPoints="1"/>
          </p:cNvSpPr>
          <p:nvPr/>
        </p:nvSpPr>
        <p:spPr bwMode="auto">
          <a:xfrm>
            <a:off x="16570604" y="9277442"/>
            <a:ext cx="717218" cy="975168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914400">
              <a:defRPr/>
            </a:pPr>
            <a:endParaRPr lang="en-US" ker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C87515-4690-4C70-8565-90C83B8BAEB6}"/>
              </a:ext>
            </a:extLst>
          </p:cNvPr>
          <p:cNvSpPr/>
          <p:nvPr/>
        </p:nvSpPr>
        <p:spPr>
          <a:xfrm>
            <a:off x="1278870" y="1224773"/>
            <a:ext cx="4857858" cy="1569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>
                <a:solidFill>
                  <a:srgbClr val="272E3A"/>
                </a:solidFill>
                <a:latin typeface="Montserrat Light"/>
              </a:rPr>
              <a:t> 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lipsum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as it is sometimes known, is dummy text used in laying out print, graphic or web designs.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FA2B8D6-A10B-4408-AE2F-45B6B5769DFC}"/>
              </a:ext>
            </a:extLst>
          </p:cNvPr>
          <p:cNvSpPr/>
          <p:nvPr/>
        </p:nvSpPr>
        <p:spPr>
          <a:xfrm>
            <a:off x="1250759" y="10032413"/>
            <a:ext cx="4857858" cy="1569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>
                <a:solidFill>
                  <a:srgbClr val="272E3A"/>
                </a:solidFill>
                <a:latin typeface="Montserrat Light"/>
              </a:rPr>
              <a:t> 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lipsum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as it is sometimes known, is dummy text used in laying out print, graphic or web designs.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4C7D8754-D009-403B-AA62-D4E18CFE5727}"/>
              </a:ext>
            </a:extLst>
          </p:cNvPr>
          <p:cNvSpPr/>
          <p:nvPr/>
        </p:nvSpPr>
        <p:spPr>
          <a:xfrm>
            <a:off x="17897885" y="9883792"/>
            <a:ext cx="4857858" cy="1569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 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lipsum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as it is sometimes known, is dummy text used in laying out print, graphic or web designs.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B404B83-1CEF-42E8-87DF-737DB06A8435}"/>
              </a:ext>
            </a:extLst>
          </p:cNvPr>
          <p:cNvSpPr/>
          <p:nvPr/>
        </p:nvSpPr>
        <p:spPr>
          <a:xfrm>
            <a:off x="17956896" y="1258841"/>
            <a:ext cx="4857858" cy="1569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 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lipsum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as it is sometimes known, is dummy text used in laying out print, graphic or web designs.</a:t>
            </a:r>
          </a:p>
        </p:txBody>
      </p:sp>
    </p:spTree>
    <p:extLst>
      <p:ext uri="{BB962C8B-B14F-4D97-AF65-F5344CB8AC3E}">
        <p14:creationId xmlns:p14="http://schemas.microsoft.com/office/powerpoint/2010/main" val="2638271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4D4B376F-CC42-429C-90AC-E870C248D456}"/>
              </a:ext>
            </a:extLst>
          </p:cNvPr>
          <p:cNvGrpSpPr/>
          <p:nvPr/>
        </p:nvGrpSpPr>
        <p:grpSpPr>
          <a:xfrm>
            <a:off x="2324243" y="1136194"/>
            <a:ext cx="6400707" cy="10891507"/>
            <a:chOff x="3604549" y="8026221"/>
            <a:chExt cx="3157403" cy="5372669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D422E050-DAFF-46B8-B93E-2F58B30C4BAD}"/>
                </a:ext>
              </a:extLst>
            </p:cNvPr>
            <p:cNvSpPr/>
            <p:nvPr/>
          </p:nvSpPr>
          <p:spPr>
            <a:xfrm>
              <a:off x="3604549" y="8492275"/>
              <a:ext cx="1539897" cy="3299779"/>
            </a:xfrm>
            <a:custGeom>
              <a:avLst/>
              <a:gdLst>
                <a:gd name="connsiteX0" fmla="*/ 25755 w 1539897"/>
                <a:gd name="connsiteY0" fmla="*/ 1041474 h 3299779"/>
                <a:gd name="connsiteX1" fmla="*/ 395959 w 1539897"/>
                <a:gd name="connsiteY1" fmla="*/ 2139515 h 3299779"/>
                <a:gd name="connsiteX2" fmla="*/ 722166 w 1539897"/>
                <a:gd name="connsiteY2" fmla="*/ 2998714 h 3299779"/>
                <a:gd name="connsiteX3" fmla="*/ 722166 w 1539897"/>
                <a:gd name="connsiteY3" fmla="*/ 3221213 h 3299779"/>
                <a:gd name="connsiteX4" fmla="*/ 781562 w 1539897"/>
                <a:gd name="connsiteY4" fmla="*/ 3280610 h 3299779"/>
                <a:gd name="connsiteX5" fmla="*/ 1542082 w 1539897"/>
                <a:gd name="connsiteY5" fmla="*/ 3280610 h 3299779"/>
                <a:gd name="connsiteX6" fmla="*/ 1488343 w 1539897"/>
                <a:gd name="connsiteY6" fmla="*/ 3115306 h 3299779"/>
                <a:gd name="connsiteX7" fmla="*/ 479553 w 1539897"/>
                <a:gd name="connsiteY7" fmla="*/ 23570 h 3299779"/>
                <a:gd name="connsiteX8" fmla="*/ 25755 w 1539897"/>
                <a:gd name="connsiteY8" fmla="*/ 1041474 h 3299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9897" h="3299779">
                  <a:moveTo>
                    <a:pt x="25755" y="1041474"/>
                  </a:moveTo>
                  <a:cubicBezTo>
                    <a:pt x="4699" y="1444047"/>
                    <a:pt x="136376" y="1834049"/>
                    <a:pt x="395959" y="2139515"/>
                  </a:cubicBezTo>
                  <a:cubicBezTo>
                    <a:pt x="606202" y="2387155"/>
                    <a:pt x="722166" y="2692306"/>
                    <a:pt x="722166" y="2998714"/>
                  </a:cubicBezTo>
                  <a:lnTo>
                    <a:pt x="722166" y="3221213"/>
                  </a:lnTo>
                  <a:cubicBezTo>
                    <a:pt x="722166" y="3253897"/>
                    <a:pt x="748878" y="3280610"/>
                    <a:pt x="781562" y="3280610"/>
                  </a:cubicBezTo>
                  <a:lnTo>
                    <a:pt x="1542082" y="3280610"/>
                  </a:lnTo>
                  <a:lnTo>
                    <a:pt x="1488343" y="3115306"/>
                  </a:lnTo>
                  <a:lnTo>
                    <a:pt x="479553" y="23570"/>
                  </a:lnTo>
                  <a:cubicBezTo>
                    <a:pt x="206457" y="299180"/>
                    <a:pt x="45554" y="658385"/>
                    <a:pt x="25755" y="104147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A35B60D-12FE-485A-A12A-DA90BC136964}"/>
                </a:ext>
              </a:extLst>
            </p:cNvPr>
            <p:cNvSpPr/>
            <p:nvPr/>
          </p:nvSpPr>
          <p:spPr>
            <a:xfrm>
              <a:off x="4117728" y="8026221"/>
              <a:ext cx="1037074" cy="3551191"/>
            </a:xfrm>
            <a:custGeom>
              <a:avLst/>
              <a:gdLst>
                <a:gd name="connsiteX0" fmla="*/ 1042730 w 1037073"/>
                <a:gd name="connsiteY0" fmla="*/ 23570 h 3551191"/>
                <a:gd name="connsiteX1" fmla="*/ 1033617 w 1037073"/>
                <a:gd name="connsiteY1" fmla="*/ 23884 h 3551191"/>
                <a:gd name="connsiteX2" fmla="*/ 23570 w 1037073"/>
                <a:gd name="connsiteY2" fmla="*/ 435256 h 3551191"/>
                <a:gd name="connsiteX3" fmla="*/ 832173 w 1037073"/>
                <a:gd name="connsiteY3" fmla="*/ 2913548 h 3551191"/>
                <a:gd name="connsiteX4" fmla="*/ 1042416 w 1037073"/>
                <a:gd name="connsiteY4" fmla="*/ 3558105 h 3551191"/>
                <a:gd name="connsiteX5" fmla="*/ 1042416 w 1037073"/>
                <a:gd name="connsiteY5" fmla="*/ 23570 h 3551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7073" h="3551191">
                  <a:moveTo>
                    <a:pt x="1042730" y="23570"/>
                  </a:moveTo>
                  <a:cubicBezTo>
                    <a:pt x="1039588" y="23570"/>
                    <a:pt x="1036759" y="23570"/>
                    <a:pt x="1033617" y="23884"/>
                  </a:cubicBezTo>
                  <a:cubicBezTo>
                    <a:pt x="660584" y="34255"/>
                    <a:pt x="302951" y="180074"/>
                    <a:pt x="23570" y="435256"/>
                  </a:cubicBezTo>
                  <a:lnTo>
                    <a:pt x="832173" y="2913548"/>
                  </a:lnTo>
                  <a:lnTo>
                    <a:pt x="1042416" y="3558105"/>
                  </a:lnTo>
                  <a:lnTo>
                    <a:pt x="1042416" y="2357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1BF6920A-296A-4F67-B040-B7704C43FC53}"/>
                </a:ext>
              </a:extLst>
            </p:cNvPr>
            <p:cNvSpPr/>
            <p:nvPr/>
          </p:nvSpPr>
          <p:spPr>
            <a:xfrm>
              <a:off x="5222055" y="8489447"/>
              <a:ext cx="1539897" cy="3299779"/>
            </a:xfrm>
            <a:custGeom>
              <a:avLst/>
              <a:gdLst>
                <a:gd name="connsiteX0" fmla="*/ 843486 w 1539897"/>
                <a:gd name="connsiteY0" fmla="*/ 3224042 h 3299779"/>
                <a:gd name="connsiteX1" fmla="*/ 843486 w 1539897"/>
                <a:gd name="connsiteY1" fmla="*/ 3023855 h 3299779"/>
                <a:gd name="connsiteX2" fmla="*/ 1173779 w 1539897"/>
                <a:gd name="connsiteY2" fmla="*/ 2137315 h 3299779"/>
                <a:gd name="connsiteX3" fmla="*/ 1542097 w 1539897"/>
                <a:gd name="connsiteY3" fmla="*/ 1127582 h 3299779"/>
                <a:gd name="connsiteX4" fmla="*/ 1087042 w 1539897"/>
                <a:gd name="connsiteY4" fmla="*/ 23570 h 3299779"/>
                <a:gd name="connsiteX5" fmla="*/ 23570 w 1539897"/>
                <a:gd name="connsiteY5" fmla="*/ 3283752 h 3299779"/>
                <a:gd name="connsiteX6" fmla="*/ 784090 w 1539897"/>
                <a:gd name="connsiteY6" fmla="*/ 3283752 h 3299779"/>
                <a:gd name="connsiteX7" fmla="*/ 843486 w 1539897"/>
                <a:gd name="connsiteY7" fmla="*/ 3224042 h 3299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897" h="3299779">
                  <a:moveTo>
                    <a:pt x="843486" y="3224042"/>
                  </a:moveTo>
                  <a:lnTo>
                    <a:pt x="843486" y="3023855"/>
                  </a:lnTo>
                  <a:cubicBezTo>
                    <a:pt x="843486" y="2704877"/>
                    <a:pt x="960707" y="2389984"/>
                    <a:pt x="1173779" y="2137315"/>
                  </a:cubicBezTo>
                  <a:cubicBezTo>
                    <a:pt x="1411363" y="1855419"/>
                    <a:pt x="1542097" y="1496843"/>
                    <a:pt x="1542097" y="1127582"/>
                  </a:cubicBezTo>
                  <a:cubicBezTo>
                    <a:pt x="1542097" y="708981"/>
                    <a:pt x="1380879" y="318979"/>
                    <a:pt x="1087042" y="23570"/>
                  </a:cubicBezTo>
                  <a:lnTo>
                    <a:pt x="23570" y="3283752"/>
                  </a:lnTo>
                  <a:lnTo>
                    <a:pt x="784090" y="3283752"/>
                  </a:lnTo>
                  <a:cubicBezTo>
                    <a:pt x="816774" y="3283752"/>
                    <a:pt x="843486" y="3257040"/>
                    <a:pt x="843486" y="3224042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18AE201-4A34-4A6F-9C46-56E8A6109402}"/>
                </a:ext>
              </a:extLst>
            </p:cNvPr>
            <p:cNvSpPr/>
            <p:nvPr/>
          </p:nvSpPr>
          <p:spPr>
            <a:xfrm>
              <a:off x="5208541" y="8026849"/>
              <a:ext cx="1037074" cy="3551191"/>
            </a:xfrm>
            <a:custGeom>
              <a:avLst/>
              <a:gdLst>
                <a:gd name="connsiteX0" fmla="*/ 23570 w 1037073"/>
                <a:gd name="connsiteY0" fmla="*/ 23570 h 3551191"/>
                <a:gd name="connsiteX1" fmla="*/ 23570 w 1037073"/>
                <a:gd name="connsiteY1" fmla="*/ 3557477 h 3551191"/>
                <a:gd name="connsiteX2" fmla="*/ 1043673 w 1037073"/>
                <a:gd name="connsiteY2" fmla="*/ 431800 h 3551191"/>
                <a:gd name="connsiteX3" fmla="*/ 23570 w 1037073"/>
                <a:gd name="connsiteY3" fmla="*/ 23570 h 3551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7073" h="3551191">
                  <a:moveTo>
                    <a:pt x="23570" y="23570"/>
                  </a:moveTo>
                  <a:lnTo>
                    <a:pt x="23570" y="3557477"/>
                  </a:lnTo>
                  <a:lnTo>
                    <a:pt x="1043673" y="431800"/>
                  </a:lnTo>
                  <a:cubicBezTo>
                    <a:pt x="763035" y="175988"/>
                    <a:pt x="402887" y="32055"/>
                    <a:pt x="23570" y="2357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68FDDFE-229E-4200-B0EA-76A99A2E7A4C}"/>
                </a:ext>
              </a:extLst>
            </p:cNvPr>
            <p:cNvSpPr/>
            <p:nvPr/>
          </p:nvSpPr>
          <p:spPr>
            <a:xfrm>
              <a:off x="4358769" y="11832595"/>
              <a:ext cx="848515" cy="314265"/>
            </a:xfrm>
            <a:custGeom>
              <a:avLst/>
              <a:gdLst>
                <a:gd name="connsiteX0" fmla="*/ 23570 w 848514"/>
                <a:gd name="connsiteY0" fmla="*/ 23884 h 314264"/>
                <a:gd name="connsiteX1" fmla="*/ 23570 w 848514"/>
                <a:gd name="connsiteY1" fmla="*/ 212443 h 314264"/>
                <a:gd name="connsiteX2" fmla="*/ 120678 w 848514"/>
                <a:gd name="connsiteY2" fmla="*/ 309551 h 314264"/>
                <a:gd name="connsiteX3" fmla="*/ 837201 w 848514"/>
                <a:gd name="connsiteY3" fmla="*/ 309551 h 314264"/>
                <a:gd name="connsiteX4" fmla="*/ 837201 w 848514"/>
                <a:gd name="connsiteY4" fmla="*/ 23570 h 314264"/>
                <a:gd name="connsiteX5" fmla="*/ 23570 w 848514"/>
                <a:gd name="connsiteY5" fmla="*/ 23570 h 314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514" h="314264">
                  <a:moveTo>
                    <a:pt x="23570" y="23884"/>
                  </a:moveTo>
                  <a:lnTo>
                    <a:pt x="23570" y="212443"/>
                  </a:lnTo>
                  <a:cubicBezTo>
                    <a:pt x="23570" y="266182"/>
                    <a:pt x="67253" y="309551"/>
                    <a:pt x="120678" y="309551"/>
                  </a:cubicBezTo>
                  <a:lnTo>
                    <a:pt x="837201" y="309551"/>
                  </a:lnTo>
                  <a:lnTo>
                    <a:pt x="837201" y="23570"/>
                  </a:lnTo>
                  <a:lnTo>
                    <a:pt x="23570" y="23570"/>
                  </a:ln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F24B6F0-79D0-47AB-9F29-41B5CE1126C3}"/>
                </a:ext>
              </a:extLst>
            </p:cNvPr>
            <p:cNvSpPr/>
            <p:nvPr/>
          </p:nvSpPr>
          <p:spPr>
            <a:xfrm>
              <a:off x="4358769" y="12182057"/>
              <a:ext cx="848515" cy="188559"/>
            </a:xfrm>
            <a:custGeom>
              <a:avLst/>
              <a:gdLst>
                <a:gd name="connsiteX0" fmla="*/ 23570 w 848514"/>
                <a:gd name="connsiteY0" fmla="*/ 95222 h 188558"/>
                <a:gd name="connsiteX1" fmla="*/ 94908 w 848514"/>
                <a:gd name="connsiteY1" fmla="*/ 166561 h 188558"/>
                <a:gd name="connsiteX2" fmla="*/ 837516 w 848514"/>
                <a:gd name="connsiteY2" fmla="*/ 166561 h 188558"/>
                <a:gd name="connsiteX3" fmla="*/ 837516 w 848514"/>
                <a:gd name="connsiteY3" fmla="*/ 23570 h 188558"/>
                <a:gd name="connsiteX4" fmla="*/ 95222 w 848514"/>
                <a:gd name="connsiteY4" fmla="*/ 23570 h 188558"/>
                <a:gd name="connsiteX5" fmla="*/ 23570 w 848514"/>
                <a:gd name="connsiteY5" fmla="*/ 95222 h 18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514" h="188558">
                  <a:moveTo>
                    <a:pt x="23570" y="95222"/>
                  </a:moveTo>
                  <a:cubicBezTo>
                    <a:pt x="23570" y="134820"/>
                    <a:pt x="55625" y="166561"/>
                    <a:pt x="94908" y="166561"/>
                  </a:cubicBezTo>
                  <a:lnTo>
                    <a:pt x="837516" y="166561"/>
                  </a:lnTo>
                  <a:lnTo>
                    <a:pt x="837516" y="23570"/>
                  </a:lnTo>
                  <a:lnTo>
                    <a:pt x="95222" y="23570"/>
                  </a:lnTo>
                  <a:cubicBezTo>
                    <a:pt x="55625" y="23884"/>
                    <a:pt x="23570" y="55939"/>
                    <a:pt x="23570" y="95222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E5F0F61-4D7A-4D7A-929A-DEB0255D3AB0}"/>
                </a:ext>
              </a:extLst>
            </p:cNvPr>
            <p:cNvSpPr/>
            <p:nvPr/>
          </p:nvSpPr>
          <p:spPr>
            <a:xfrm>
              <a:off x="4358769" y="12388529"/>
              <a:ext cx="848515" cy="188559"/>
            </a:xfrm>
            <a:custGeom>
              <a:avLst/>
              <a:gdLst>
                <a:gd name="connsiteX0" fmla="*/ 23570 w 848514"/>
                <a:gd name="connsiteY0" fmla="*/ 95222 h 188558"/>
                <a:gd name="connsiteX1" fmla="*/ 94908 w 848514"/>
                <a:gd name="connsiteY1" fmla="*/ 166560 h 188558"/>
                <a:gd name="connsiteX2" fmla="*/ 837516 w 848514"/>
                <a:gd name="connsiteY2" fmla="*/ 166560 h 188558"/>
                <a:gd name="connsiteX3" fmla="*/ 837516 w 848514"/>
                <a:gd name="connsiteY3" fmla="*/ 23570 h 188558"/>
                <a:gd name="connsiteX4" fmla="*/ 95222 w 848514"/>
                <a:gd name="connsiteY4" fmla="*/ 23570 h 188558"/>
                <a:gd name="connsiteX5" fmla="*/ 23570 w 848514"/>
                <a:gd name="connsiteY5" fmla="*/ 95222 h 18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514" h="188558">
                  <a:moveTo>
                    <a:pt x="23570" y="95222"/>
                  </a:moveTo>
                  <a:cubicBezTo>
                    <a:pt x="23570" y="134820"/>
                    <a:pt x="55625" y="166560"/>
                    <a:pt x="94908" y="166560"/>
                  </a:cubicBezTo>
                  <a:lnTo>
                    <a:pt x="837516" y="166560"/>
                  </a:lnTo>
                  <a:lnTo>
                    <a:pt x="837516" y="23570"/>
                  </a:lnTo>
                  <a:lnTo>
                    <a:pt x="95222" y="23570"/>
                  </a:lnTo>
                  <a:cubicBezTo>
                    <a:pt x="55625" y="23884"/>
                    <a:pt x="23570" y="55939"/>
                    <a:pt x="23570" y="95222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2021AA6-C7B9-4738-BBA1-4777348B5F9E}"/>
                </a:ext>
              </a:extLst>
            </p:cNvPr>
            <p:cNvSpPr/>
            <p:nvPr/>
          </p:nvSpPr>
          <p:spPr>
            <a:xfrm>
              <a:off x="4358769" y="12595001"/>
              <a:ext cx="848515" cy="188559"/>
            </a:xfrm>
            <a:custGeom>
              <a:avLst/>
              <a:gdLst>
                <a:gd name="connsiteX0" fmla="*/ 23570 w 848514"/>
                <a:gd name="connsiteY0" fmla="*/ 95222 h 188558"/>
                <a:gd name="connsiteX1" fmla="*/ 94908 w 848514"/>
                <a:gd name="connsiteY1" fmla="*/ 166560 h 188558"/>
                <a:gd name="connsiteX2" fmla="*/ 837516 w 848514"/>
                <a:gd name="connsiteY2" fmla="*/ 166560 h 188558"/>
                <a:gd name="connsiteX3" fmla="*/ 837516 w 848514"/>
                <a:gd name="connsiteY3" fmla="*/ 23570 h 188558"/>
                <a:gd name="connsiteX4" fmla="*/ 95222 w 848514"/>
                <a:gd name="connsiteY4" fmla="*/ 23570 h 188558"/>
                <a:gd name="connsiteX5" fmla="*/ 23570 w 848514"/>
                <a:gd name="connsiteY5" fmla="*/ 95222 h 18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514" h="188558">
                  <a:moveTo>
                    <a:pt x="23570" y="95222"/>
                  </a:moveTo>
                  <a:cubicBezTo>
                    <a:pt x="23570" y="134819"/>
                    <a:pt x="55625" y="166560"/>
                    <a:pt x="94908" y="166560"/>
                  </a:cubicBezTo>
                  <a:lnTo>
                    <a:pt x="837516" y="166560"/>
                  </a:lnTo>
                  <a:lnTo>
                    <a:pt x="837516" y="23570"/>
                  </a:lnTo>
                  <a:lnTo>
                    <a:pt x="95222" y="23570"/>
                  </a:lnTo>
                  <a:cubicBezTo>
                    <a:pt x="55625" y="23883"/>
                    <a:pt x="23570" y="55939"/>
                    <a:pt x="23570" y="95222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91B027-F400-4FCB-8D2C-CDF98396A368}"/>
                </a:ext>
              </a:extLst>
            </p:cNvPr>
            <p:cNvSpPr/>
            <p:nvPr/>
          </p:nvSpPr>
          <p:spPr>
            <a:xfrm>
              <a:off x="4358769" y="12801472"/>
              <a:ext cx="848515" cy="597103"/>
            </a:xfrm>
            <a:custGeom>
              <a:avLst/>
              <a:gdLst>
                <a:gd name="connsiteX0" fmla="*/ 23570 w 848514"/>
                <a:gd name="connsiteY0" fmla="*/ 95222 h 597102"/>
                <a:gd name="connsiteX1" fmla="*/ 94908 w 848514"/>
                <a:gd name="connsiteY1" fmla="*/ 166561 h 597102"/>
                <a:gd name="connsiteX2" fmla="*/ 229727 w 848514"/>
                <a:gd name="connsiteY2" fmla="*/ 166561 h 597102"/>
                <a:gd name="connsiteX3" fmla="*/ 549649 w 848514"/>
                <a:gd name="connsiteY3" fmla="*/ 518223 h 597102"/>
                <a:gd name="connsiteX4" fmla="*/ 677555 w 848514"/>
                <a:gd name="connsiteY4" fmla="*/ 579191 h 597102"/>
                <a:gd name="connsiteX5" fmla="*/ 837201 w 848514"/>
                <a:gd name="connsiteY5" fmla="*/ 579191 h 597102"/>
                <a:gd name="connsiteX6" fmla="*/ 837201 w 848514"/>
                <a:gd name="connsiteY6" fmla="*/ 166561 h 597102"/>
                <a:gd name="connsiteX7" fmla="*/ 837201 w 848514"/>
                <a:gd name="connsiteY7" fmla="*/ 125392 h 597102"/>
                <a:gd name="connsiteX8" fmla="*/ 837201 w 848514"/>
                <a:gd name="connsiteY8" fmla="*/ 23570 h 597102"/>
                <a:gd name="connsiteX9" fmla="*/ 95222 w 848514"/>
                <a:gd name="connsiteY9" fmla="*/ 23570 h 597102"/>
                <a:gd name="connsiteX10" fmla="*/ 23570 w 848514"/>
                <a:gd name="connsiteY10" fmla="*/ 95222 h 59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8514" h="597102">
                  <a:moveTo>
                    <a:pt x="23570" y="95222"/>
                  </a:moveTo>
                  <a:cubicBezTo>
                    <a:pt x="23570" y="134820"/>
                    <a:pt x="55625" y="166561"/>
                    <a:pt x="94908" y="166561"/>
                  </a:cubicBezTo>
                  <a:lnTo>
                    <a:pt x="229727" y="166561"/>
                  </a:lnTo>
                  <a:lnTo>
                    <a:pt x="549649" y="518223"/>
                  </a:lnTo>
                  <a:cubicBezTo>
                    <a:pt x="585475" y="557820"/>
                    <a:pt x="630729" y="579191"/>
                    <a:pt x="677555" y="579191"/>
                  </a:cubicBezTo>
                  <a:lnTo>
                    <a:pt x="837201" y="579191"/>
                  </a:lnTo>
                  <a:lnTo>
                    <a:pt x="837201" y="166561"/>
                  </a:lnTo>
                  <a:lnTo>
                    <a:pt x="837201" y="125392"/>
                  </a:lnTo>
                  <a:lnTo>
                    <a:pt x="837201" y="23570"/>
                  </a:lnTo>
                  <a:lnTo>
                    <a:pt x="95222" y="23570"/>
                  </a:lnTo>
                  <a:cubicBezTo>
                    <a:pt x="55625" y="23884"/>
                    <a:pt x="23570" y="55625"/>
                    <a:pt x="23570" y="95222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336505F-C898-44A0-96D7-5E32672AC419}"/>
                </a:ext>
              </a:extLst>
            </p:cNvPr>
            <p:cNvSpPr/>
            <p:nvPr/>
          </p:nvSpPr>
          <p:spPr>
            <a:xfrm>
              <a:off x="5172715" y="11832909"/>
              <a:ext cx="848515" cy="314265"/>
            </a:xfrm>
            <a:custGeom>
              <a:avLst/>
              <a:gdLst>
                <a:gd name="connsiteX0" fmla="*/ 23570 w 848514"/>
                <a:gd name="connsiteY0" fmla="*/ 23570 h 314264"/>
                <a:gd name="connsiteX1" fmla="*/ 23570 w 848514"/>
                <a:gd name="connsiteY1" fmla="*/ 309550 h 314264"/>
                <a:gd name="connsiteX2" fmla="*/ 740093 w 848514"/>
                <a:gd name="connsiteY2" fmla="*/ 309550 h 314264"/>
                <a:gd name="connsiteX3" fmla="*/ 837201 w 848514"/>
                <a:gd name="connsiteY3" fmla="*/ 212442 h 314264"/>
                <a:gd name="connsiteX4" fmla="*/ 837201 w 848514"/>
                <a:gd name="connsiteY4" fmla="*/ 23883 h 314264"/>
                <a:gd name="connsiteX5" fmla="*/ 23570 w 848514"/>
                <a:gd name="connsiteY5" fmla="*/ 23883 h 314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514" h="314264">
                  <a:moveTo>
                    <a:pt x="23570" y="23570"/>
                  </a:moveTo>
                  <a:lnTo>
                    <a:pt x="23570" y="309550"/>
                  </a:lnTo>
                  <a:lnTo>
                    <a:pt x="740093" y="309550"/>
                  </a:lnTo>
                  <a:cubicBezTo>
                    <a:pt x="793833" y="309550"/>
                    <a:pt x="837201" y="265868"/>
                    <a:pt x="837201" y="212442"/>
                  </a:cubicBezTo>
                  <a:lnTo>
                    <a:pt x="837201" y="23883"/>
                  </a:lnTo>
                  <a:lnTo>
                    <a:pt x="23570" y="23883"/>
                  </a:ln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5D50283-76BC-46C5-BF79-034A1BB06058}"/>
                </a:ext>
              </a:extLst>
            </p:cNvPr>
            <p:cNvSpPr/>
            <p:nvPr/>
          </p:nvSpPr>
          <p:spPr>
            <a:xfrm>
              <a:off x="5172715" y="12182372"/>
              <a:ext cx="848515" cy="188559"/>
            </a:xfrm>
            <a:custGeom>
              <a:avLst/>
              <a:gdLst>
                <a:gd name="connsiteX0" fmla="*/ 765863 w 848514"/>
                <a:gd name="connsiteY0" fmla="*/ 23570 h 188558"/>
                <a:gd name="connsiteX1" fmla="*/ 23570 w 848514"/>
                <a:gd name="connsiteY1" fmla="*/ 23570 h 188558"/>
                <a:gd name="connsiteX2" fmla="*/ 23570 w 848514"/>
                <a:gd name="connsiteY2" fmla="*/ 166560 h 188558"/>
                <a:gd name="connsiteX3" fmla="*/ 765863 w 848514"/>
                <a:gd name="connsiteY3" fmla="*/ 166560 h 188558"/>
                <a:gd name="connsiteX4" fmla="*/ 837201 w 848514"/>
                <a:gd name="connsiteY4" fmla="*/ 95222 h 188558"/>
                <a:gd name="connsiteX5" fmla="*/ 765863 w 848514"/>
                <a:gd name="connsiteY5" fmla="*/ 23570 h 18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514" h="188558">
                  <a:moveTo>
                    <a:pt x="765863" y="23570"/>
                  </a:moveTo>
                  <a:lnTo>
                    <a:pt x="23570" y="23570"/>
                  </a:lnTo>
                  <a:lnTo>
                    <a:pt x="23570" y="166560"/>
                  </a:lnTo>
                  <a:lnTo>
                    <a:pt x="765863" y="166560"/>
                  </a:lnTo>
                  <a:cubicBezTo>
                    <a:pt x="805460" y="166560"/>
                    <a:pt x="837201" y="134505"/>
                    <a:pt x="837201" y="95222"/>
                  </a:cubicBezTo>
                  <a:cubicBezTo>
                    <a:pt x="837516" y="55625"/>
                    <a:pt x="805460" y="23570"/>
                    <a:pt x="765863" y="23570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44B44D7-504D-4BE5-BEDE-ECD3ABEB107B}"/>
                </a:ext>
              </a:extLst>
            </p:cNvPr>
            <p:cNvSpPr/>
            <p:nvPr/>
          </p:nvSpPr>
          <p:spPr>
            <a:xfrm>
              <a:off x="5172715" y="12388844"/>
              <a:ext cx="848515" cy="188559"/>
            </a:xfrm>
            <a:custGeom>
              <a:avLst/>
              <a:gdLst>
                <a:gd name="connsiteX0" fmla="*/ 765863 w 848514"/>
                <a:gd name="connsiteY0" fmla="*/ 23570 h 188558"/>
                <a:gd name="connsiteX1" fmla="*/ 23570 w 848514"/>
                <a:gd name="connsiteY1" fmla="*/ 23570 h 188558"/>
                <a:gd name="connsiteX2" fmla="*/ 23570 w 848514"/>
                <a:gd name="connsiteY2" fmla="*/ 166560 h 188558"/>
                <a:gd name="connsiteX3" fmla="*/ 765863 w 848514"/>
                <a:gd name="connsiteY3" fmla="*/ 166560 h 188558"/>
                <a:gd name="connsiteX4" fmla="*/ 837201 w 848514"/>
                <a:gd name="connsiteY4" fmla="*/ 95222 h 188558"/>
                <a:gd name="connsiteX5" fmla="*/ 765863 w 848514"/>
                <a:gd name="connsiteY5" fmla="*/ 23570 h 18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514" h="188558">
                  <a:moveTo>
                    <a:pt x="765863" y="23570"/>
                  </a:moveTo>
                  <a:lnTo>
                    <a:pt x="23570" y="23570"/>
                  </a:lnTo>
                  <a:lnTo>
                    <a:pt x="23570" y="166560"/>
                  </a:lnTo>
                  <a:lnTo>
                    <a:pt x="765863" y="166560"/>
                  </a:lnTo>
                  <a:cubicBezTo>
                    <a:pt x="805460" y="166560"/>
                    <a:pt x="837201" y="134505"/>
                    <a:pt x="837201" y="95222"/>
                  </a:cubicBezTo>
                  <a:cubicBezTo>
                    <a:pt x="837516" y="55625"/>
                    <a:pt x="805460" y="23570"/>
                    <a:pt x="765863" y="23570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C3B478-6AF2-45DA-8C7F-8A9D915DFF8C}"/>
                </a:ext>
              </a:extLst>
            </p:cNvPr>
            <p:cNvSpPr/>
            <p:nvPr/>
          </p:nvSpPr>
          <p:spPr>
            <a:xfrm>
              <a:off x="5172715" y="12595315"/>
              <a:ext cx="848515" cy="188559"/>
            </a:xfrm>
            <a:custGeom>
              <a:avLst/>
              <a:gdLst>
                <a:gd name="connsiteX0" fmla="*/ 765863 w 848514"/>
                <a:gd name="connsiteY0" fmla="*/ 23570 h 188558"/>
                <a:gd name="connsiteX1" fmla="*/ 23570 w 848514"/>
                <a:gd name="connsiteY1" fmla="*/ 23570 h 188558"/>
                <a:gd name="connsiteX2" fmla="*/ 23570 w 848514"/>
                <a:gd name="connsiteY2" fmla="*/ 166561 h 188558"/>
                <a:gd name="connsiteX3" fmla="*/ 765863 w 848514"/>
                <a:gd name="connsiteY3" fmla="*/ 166561 h 188558"/>
                <a:gd name="connsiteX4" fmla="*/ 837201 w 848514"/>
                <a:gd name="connsiteY4" fmla="*/ 95222 h 188558"/>
                <a:gd name="connsiteX5" fmla="*/ 765863 w 848514"/>
                <a:gd name="connsiteY5" fmla="*/ 23570 h 18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514" h="188558">
                  <a:moveTo>
                    <a:pt x="765863" y="23570"/>
                  </a:moveTo>
                  <a:lnTo>
                    <a:pt x="23570" y="23570"/>
                  </a:lnTo>
                  <a:lnTo>
                    <a:pt x="23570" y="166561"/>
                  </a:lnTo>
                  <a:lnTo>
                    <a:pt x="765863" y="166561"/>
                  </a:lnTo>
                  <a:cubicBezTo>
                    <a:pt x="805460" y="166561"/>
                    <a:pt x="837201" y="134505"/>
                    <a:pt x="837201" y="95222"/>
                  </a:cubicBezTo>
                  <a:cubicBezTo>
                    <a:pt x="837516" y="55625"/>
                    <a:pt x="805460" y="23570"/>
                    <a:pt x="765863" y="23570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EAD5612-DA05-4066-9348-4B62943505F2}"/>
                </a:ext>
              </a:extLst>
            </p:cNvPr>
            <p:cNvSpPr/>
            <p:nvPr/>
          </p:nvSpPr>
          <p:spPr>
            <a:xfrm>
              <a:off x="5172715" y="12801787"/>
              <a:ext cx="848515" cy="597103"/>
            </a:xfrm>
            <a:custGeom>
              <a:avLst/>
              <a:gdLst>
                <a:gd name="connsiteX0" fmla="*/ 765863 w 848514"/>
                <a:gd name="connsiteY0" fmla="*/ 23570 h 597102"/>
                <a:gd name="connsiteX1" fmla="*/ 23570 w 848514"/>
                <a:gd name="connsiteY1" fmla="*/ 23570 h 597102"/>
                <a:gd name="connsiteX2" fmla="*/ 23570 w 848514"/>
                <a:gd name="connsiteY2" fmla="*/ 125391 h 597102"/>
                <a:gd name="connsiteX3" fmla="*/ 23570 w 848514"/>
                <a:gd name="connsiteY3" fmla="*/ 166560 h 597102"/>
                <a:gd name="connsiteX4" fmla="*/ 23570 w 848514"/>
                <a:gd name="connsiteY4" fmla="*/ 579190 h 597102"/>
                <a:gd name="connsiteX5" fmla="*/ 183216 w 848514"/>
                <a:gd name="connsiteY5" fmla="*/ 579190 h 597102"/>
                <a:gd name="connsiteX6" fmla="*/ 311122 w 848514"/>
                <a:gd name="connsiteY6" fmla="*/ 518222 h 597102"/>
                <a:gd name="connsiteX7" fmla="*/ 631044 w 848514"/>
                <a:gd name="connsiteY7" fmla="*/ 166560 h 597102"/>
                <a:gd name="connsiteX8" fmla="*/ 765863 w 848514"/>
                <a:gd name="connsiteY8" fmla="*/ 166560 h 597102"/>
                <a:gd name="connsiteX9" fmla="*/ 837201 w 848514"/>
                <a:gd name="connsiteY9" fmla="*/ 95222 h 597102"/>
                <a:gd name="connsiteX10" fmla="*/ 765863 w 848514"/>
                <a:gd name="connsiteY10" fmla="*/ 23570 h 59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8514" h="597102">
                  <a:moveTo>
                    <a:pt x="765863" y="23570"/>
                  </a:moveTo>
                  <a:lnTo>
                    <a:pt x="23570" y="23570"/>
                  </a:lnTo>
                  <a:lnTo>
                    <a:pt x="23570" y="125391"/>
                  </a:lnTo>
                  <a:lnTo>
                    <a:pt x="23570" y="166560"/>
                  </a:lnTo>
                  <a:lnTo>
                    <a:pt x="23570" y="579190"/>
                  </a:lnTo>
                  <a:lnTo>
                    <a:pt x="183216" y="579190"/>
                  </a:lnTo>
                  <a:cubicBezTo>
                    <a:pt x="230042" y="579190"/>
                    <a:pt x="275296" y="557505"/>
                    <a:pt x="311122" y="518222"/>
                  </a:cubicBezTo>
                  <a:lnTo>
                    <a:pt x="631044" y="166560"/>
                  </a:lnTo>
                  <a:lnTo>
                    <a:pt x="765863" y="166560"/>
                  </a:lnTo>
                  <a:cubicBezTo>
                    <a:pt x="805460" y="166560"/>
                    <a:pt x="837201" y="134505"/>
                    <a:pt x="837201" y="95222"/>
                  </a:cubicBezTo>
                  <a:cubicBezTo>
                    <a:pt x="837516" y="55311"/>
                    <a:pt x="805460" y="23570"/>
                    <a:pt x="765863" y="23570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8BD8BE4-62F5-452B-B2A4-3F481B06109F}"/>
                </a:ext>
              </a:extLst>
            </p:cNvPr>
            <p:cNvSpPr/>
            <p:nvPr/>
          </p:nvSpPr>
          <p:spPr>
            <a:xfrm>
              <a:off x="5418784" y="8503275"/>
              <a:ext cx="534250" cy="502824"/>
            </a:xfrm>
            <a:custGeom>
              <a:avLst/>
              <a:gdLst>
                <a:gd name="connsiteX0" fmla="*/ 413887 w 534250"/>
                <a:gd name="connsiteY0" fmla="*/ 452856 h 502823"/>
                <a:gd name="connsiteX1" fmla="*/ 413887 w 534250"/>
                <a:gd name="connsiteY1" fmla="*/ 64110 h 502823"/>
                <a:gd name="connsiteX2" fmla="*/ 351662 w 534250"/>
                <a:gd name="connsiteY2" fmla="*/ 64110 h 502823"/>
                <a:gd name="connsiteX3" fmla="*/ 351662 w 534250"/>
                <a:gd name="connsiteY3" fmla="*/ 452856 h 502823"/>
                <a:gd name="connsiteX4" fmla="*/ 328092 w 534250"/>
                <a:gd name="connsiteY4" fmla="*/ 452856 h 502823"/>
                <a:gd name="connsiteX5" fmla="*/ 328092 w 534250"/>
                <a:gd name="connsiteY5" fmla="*/ 123506 h 502823"/>
                <a:gd name="connsiteX6" fmla="*/ 266182 w 534250"/>
                <a:gd name="connsiteY6" fmla="*/ 123506 h 502823"/>
                <a:gd name="connsiteX7" fmla="*/ 266182 w 534250"/>
                <a:gd name="connsiteY7" fmla="*/ 452856 h 502823"/>
                <a:gd name="connsiteX8" fmla="*/ 242298 w 534250"/>
                <a:gd name="connsiteY8" fmla="*/ 452856 h 502823"/>
                <a:gd name="connsiteX9" fmla="*/ 242298 w 534250"/>
                <a:gd name="connsiteY9" fmla="*/ 185416 h 502823"/>
                <a:gd name="connsiteX10" fmla="*/ 180388 w 534250"/>
                <a:gd name="connsiteY10" fmla="*/ 185416 h 502823"/>
                <a:gd name="connsiteX11" fmla="*/ 180388 w 534250"/>
                <a:gd name="connsiteY11" fmla="*/ 452856 h 502823"/>
                <a:gd name="connsiteX12" fmla="*/ 156504 w 534250"/>
                <a:gd name="connsiteY12" fmla="*/ 452856 h 502823"/>
                <a:gd name="connsiteX13" fmla="*/ 156504 w 534250"/>
                <a:gd name="connsiteY13" fmla="*/ 247326 h 502823"/>
                <a:gd name="connsiteX14" fmla="*/ 94594 w 534250"/>
                <a:gd name="connsiteY14" fmla="*/ 247326 h 502823"/>
                <a:gd name="connsiteX15" fmla="*/ 94594 w 534250"/>
                <a:gd name="connsiteY15" fmla="*/ 452856 h 502823"/>
                <a:gd name="connsiteX16" fmla="*/ 60339 w 534250"/>
                <a:gd name="connsiteY16" fmla="*/ 452856 h 502823"/>
                <a:gd name="connsiteX17" fmla="*/ 60339 w 534250"/>
                <a:gd name="connsiteY17" fmla="*/ 23570 h 502823"/>
                <a:gd name="connsiteX18" fmla="*/ 23570 w 534250"/>
                <a:gd name="connsiteY18" fmla="*/ 23570 h 502823"/>
                <a:gd name="connsiteX19" fmla="*/ 23570 w 534250"/>
                <a:gd name="connsiteY19" fmla="*/ 489624 h 502823"/>
                <a:gd name="connsiteX20" fmla="*/ 511623 w 534250"/>
                <a:gd name="connsiteY20" fmla="*/ 489624 h 502823"/>
                <a:gd name="connsiteX21" fmla="*/ 511623 w 534250"/>
                <a:gd name="connsiteY21" fmla="*/ 452856 h 50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4250" h="502823">
                  <a:moveTo>
                    <a:pt x="413887" y="452856"/>
                  </a:moveTo>
                  <a:lnTo>
                    <a:pt x="413887" y="64110"/>
                  </a:lnTo>
                  <a:lnTo>
                    <a:pt x="351662" y="64110"/>
                  </a:lnTo>
                  <a:lnTo>
                    <a:pt x="351662" y="452856"/>
                  </a:lnTo>
                  <a:lnTo>
                    <a:pt x="328092" y="452856"/>
                  </a:lnTo>
                  <a:lnTo>
                    <a:pt x="328092" y="123506"/>
                  </a:lnTo>
                  <a:lnTo>
                    <a:pt x="266182" y="123506"/>
                  </a:lnTo>
                  <a:lnTo>
                    <a:pt x="266182" y="452856"/>
                  </a:lnTo>
                  <a:lnTo>
                    <a:pt x="242298" y="452856"/>
                  </a:lnTo>
                  <a:lnTo>
                    <a:pt x="242298" y="185416"/>
                  </a:lnTo>
                  <a:lnTo>
                    <a:pt x="180388" y="185416"/>
                  </a:lnTo>
                  <a:lnTo>
                    <a:pt x="180388" y="452856"/>
                  </a:lnTo>
                  <a:lnTo>
                    <a:pt x="156504" y="452856"/>
                  </a:lnTo>
                  <a:lnTo>
                    <a:pt x="156504" y="247326"/>
                  </a:lnTo>
                  <a:lnTo>
                    <a:pt x="94594" y="247326"/>
                  </a:lnTo>
                  <a:lnTo>
                    <a:pt x="94594" y="452856"/>
                  </a:lnTo>
                  <a:lnTo>
                    <a:pt x="60339" y="452856"/>
                  </a:lnTo>
                  <a:lnTo>
                    <a:pt x="60339" y="23570"/>
                  </a:lnTo>
                  <a:lnTo>
                    <a:pt x="23570" y="23570"/>
                  </a:lnTo>
                  <a:lnTo>
                    <a:pt x="23570" y="489624"/>
                  </a:lnTo>
                  <a:lnTo>
                    <a:pt x="511623" y="489624"/>
                  </a:lnTo>
                  <a:lnTo>
                    <a:pt x="511623" y="4528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2BFE8AC-F5A4-4C3E-BF77-4A6ED26448DE}"/>
                </a:ext>
              </a:extLst>
            </p:cNvPr>
            <p:cNvSpPr/>
            <p:nvPr/>
          </p:nvSpPr>
          <p:spPr>
            <a:xfrm>
              <a:off x="5475352" y="8503275"/>
              <a:ext cx="251412" cy="188559"/>
            </a:xfrm>
            <a:custGeom>
              <a:avLst/>
              <a:gdLst>
                <a:gd name="connsiteX0" fmla="*/ 30484 w 251411"/>
                <a:gd name="connsiteY0" fmla="*/ 185102 h 188558"/>
                <a:gd name="connsiteX1" fmla="*/ 219985 w 251411"/>
                <a:gd name="connsiteY1" fmla="*/ 55939 h 188558"/>
                <a:gd name="connsiteX2" fmla="*/ 232242 w 251411"/>
                <a:gd name="connsiteY2" fmla="*/ 73224 h 188558"/>
                <a:gd name="connsiteX3" fmla="*/ 255811 w 251411"/>
                <a:gd name="connsiteY3" fmla="*/ 23570 h 188558"/>
                <a:gd name="connsiteX4" fmla="*/ 200501 w 251411"/>
                <a:gd name="connsiteY4" fmla="*/ 27970 h 188558"/>
                <a:gd name="connsiteX5" fmla="*/ 212757 w 251411"/>
                <a:gd name="connsiteY5" fmla="*/ 45568 h 188558"/>
                <a:gd name="connsiteX6" fmla="*/ 23570 w 251411"/>
                <a:gd name="connsiteY6" fmla="*/ 174731 h 18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1411" h="188558">
                  <a:moveTo>
                    <a:pt x="30484" y="185102"/>
                  </a:moveTo>
                  <a:lnTo>
                    <a:pt x="219985" y="55939"/>
                  </a:lnTo>
                  <a:lnTo>
                    <a:pt x="232242" y="73224"/>
                  </a:lnTo>
                  <a:lnTo>
                    <a:pt x="255811" y="23570"/>
                  </a:lnTo>
                  <a:lnTo>
                    <a:pt x="200501" y="27970"/>
                  </a:lnTo>
                  <a:lnTo>
                    <a:pt x="212757" y="45568"/>
                  </a:lnTo>
                  <a:lnTo>
                    <a:pt x="23570" y="1747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940EB0A-1F10-410D-A00A-42A16B740F8A}"/>
                </a:ext>
              </a:extLst>
            </p:cNvPr>
            <p:cNvSpPr/>
            <p:nvPr/>
          </p:nvSpPr>
          <p:spPr>
            <a:xfrm>
              <a:off x="4671149" y="8629923"/>
              <a:ext cx="125706" cy="314265"/>
            </a:xfrm>
            <a:custGeom>
              <a:avLst/>
              <a:gdLst>
                <a:gd name="connsiteX0" fmla="*/ 73224 w 125705"/>
                <a:gd name="connsiteY0" fmla="*/ 70710 h 314264"/>
                <a:gd name="connsiteX1" fmla="*/ 68196 w 125705"/>
                <a:gd name="connsiteY1" fmla="*/ 73224 h 314264"/>
                <a:gd name="connsiteX2" fmla="*/ 63796 w 125705"/>
                <a:gd name="connsiteY2" fmla="*/ 70710 h 314264"/>
                <a:gd name="connsiteX3" fmla="*/ 23570 w 125705"/>
                <a:gd name="connsiteY3" fmla="*/ 23570 h 314264"/>
                <a:gd name="connsiteX4" fmla="*/ 54054 w 125705"/>
                <a:gd name="connsiteY4" fmla="*/ 294152 h 314264"/>
                <a:gd name="connsiteX5" fmla="*/ 82966 w 125705"/>
                <a:gd name="connsiteY5" fmla="*/ 294152 h 314264"/>
                <a:gd name="connsiteX6" fmla="*/ 106850 w 125705"/>
                <a:gd name="connsiteY6" fmla="*/ 26713 h 314264"/>
                <a:gd name="connsiteX7" fmla="*/ 73224 w 125705"/>
                <a:gd name="connsiteY7" fmla="*/ 70710 h 314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705" h="314264">
                  <a:moveTo>
                    <a:pt x="73224" y="70710"/>
                  </a:moveTo>
                  <a:cubicBezTo>
                    <a:pt x="72281" y="72281"/>
                    <a:pt x="70395" y="73224"/>
                    <a:pt x="68196" y="73224"/>
                  </a:cubicBezTo>
                  <a:cubicBezTo>
                    <a:pt x="66310" y="73224"/>
                    <a:pt x="64739" y="72281"/>
                    <a:pt x="63796" y="70710"/>
                  </a:cubicBezTo>
                  <a:lnTo>
                    <a:pt x="23570" y="23570"/>
                  </a:lnTo>
                  <a:lnTo>
                    <a:pt x="54054" y="294152"/>
                  </a:lnTo>
                  <a:lnTo>
                    <a:pt x="82966" y="294152"/>
                  </a:lnTo>
                  <a:lnTo>
                    <a:pt x="106850" y="26713"/>
                  </a:lnTo>
                  <a:lnTo>
                    <a:pt x="73224" y="707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8FD4302-3ED3-42BB-8410-EB2BC324851E}"/>
                </a:ext>
              </a:extLst>
            </p:cNvPr>
            <p:cNvSpPr/>
            <p:nvPr/>
          </p:nvSpPr>
          <p:spPr>
            <a:xfrm>
              <a:off x="4570952" y="8510721"/>
              <a:ext cx="314265" cy="408544"/>
            </a:xfrm>
            <a:custGeom>
              <a:avLst/>
              <a:gdLst>
                <a:gd name="connsiteX0" fmla="*/ 141993 w 314264"/>
                <a:gd name="connsiteY0" fmla="*/ 25865 h 408544"/>
                <a:gd name="connsiteX1" fmla="*/ 26030 w 314264"/>
                <a:gd name="connsiteY1" fmla="*/ 141200 h 408544"/>
                <a:gd name="connsiteX2" fmla="*/ 62799 w 314264"/>
                <a:gd name="connsiteY2" fmla="*/ 266906 h 408544"/>
                <a:gd name="connsiteX3" fmla="*/ 93597 w 314264"/>
                <a:gd name="connsiteY3" fmla="*/ 353958 h 408544"/>
                <a:gd name="connsiteX4" fmla="*/ 93597 w 314264"/>
                <a:gd name="connsiteY4" fmla="*/ 413040 h 408544"/>
                <a:gd name="connsiteX5" fmla="*/ 140736 w 314264"/>
                <a:gd name="connsiteY5" fmla="*/ 413040 h 408544"/>
                <a:gd name="connsiteX6" fmla="*/ 110253 w 314264"/>
                <a:gd name="connsiteY6" fmla="*/ 137115 h 408544"/>
                <a:gd name="connsiteX7" fmla="*/ 77883 w 314264"/>
                <a:gd name="connsiteY7" fmla="*/ 166970 h 408544"/>
                <a:gd name="connsiteX8" fmla="*/ 69084 w 314264"/>
                <a:gd name="connsiteY8" fmla="*/ 166342 h 408544"/>
                <a:gd name="connsiteX9" fmla="*/ 69712 w 314264"/>
                <a:gd name="connsiteY9" fmla="*/ 157542 h 408544"/>
                <a:gd name="connsiteX10" fmla="*/ 110881 w 314264"/>
                <a:gd name="connsiteY10" fmla="*/ 119202 h 408544"/>
                <a:gd name="connsiteX11" fmla="*/ 113709 w 314264"/>
                <a:gd name="connsiteY11" fmla="*/ 118259 h 408544"/>
                <a:gd name="connsiteX12" fmla="*/ 114652 w 314264"/>
                <a:gd name="connsiteY12" fmla="*/ 117630 h 408544"/>
                <a:gd name="connsiteX13" fmla="*/ 118109 w 314264"/>
                <a:gd name="connsiteY13" fmla="*/ 118573 h 408544"/>
                <a:gd name="connsiteX14" fmla="*/ 119681 w 314264"/>
                <a:gd name="connsiteY14" fmla="*/ 119516 h 408544"/>
                <a:gd name="connsiteX15" fmla="*/ 120309 w 314264"/>
                <a:gd name="connsiteY15" fmla="*/ 120145 h 408544"/>
                <a:gd name="connsiteX16" fmla="*/ 167449 w 314264"/>
                <a:gd name="connsiteY16" fmla="*/ 175770 h 408544"/>
                <a:gd name="connsiteX17" fmla="*/ 209560 w 314264"/>
                <a:gd name="connsiteY17" fmla="*/ 120145 h 408544"/>
                <a:gd name="connsiteX18" fmla="*/ 211132 w 314264"/>
                <a:gd name="connsiteY18" fmla="*/ 118573 h 408544"/>
                <a:gd name="connsiteX19" fmla="*/ 213960 w 314264"/>
                <a:gd name="connsiteY19" fmla="*/ 117630 h 408544"/>
                <a:gd name="connsiteX20" fmla="*/ 214903 w 314264"/>
                <a:gd name="connsiteY20" fmla="*/ 117630 h 408544"/>
                <a:gd name="connsiteX21" fmla="*/ 218988 w 314264"/>
                <a:gd name="connsiteY21" fmla="*/ 119516 h 408544"/>
                <a:gd name="connsiteX22" fmla="*/ 262357 w 314264"/>
                <a:gd name="connsiteY22" fmla="*/ 157228 h 408544"/>
                <a:gd name="connsiteX23" fmla="*/ 262985 w 314264"/>
                <a:gd name="connsiteY23" fmla="*/ 166027 h 408544"/>
                <a:gd name="connsiteX24" fmla="*/ 254186 w 314264"/>
                <a:gd name="connsiteY24" fmla="*/ 166656 h 408544"/>
                <a:gd name="connsiteX25" fmla="*/ 219931 w 314264"/>
                <a:gd name="connsiteY25" fmla="*/ 136487 h 408544"/>
                <a:gd name="connsiteX26" fmla="*/ 195104 w 314264"/>
                <a:gd name="connsiteY26" fmla="*/ 413040 h 408544"/>
                <a:gd name="connsiteX27" fmla="*/ 239730 w 314264"/>
                <a:gd name="connsiteY27" fmla="*/ 413040 h 408544"/>
                <a:gd name="connsiteX28" fmla="*/ 239730 w 314264"/>
                <a:gd name="connsiteY28" fmla="*/ 349244 h 408544"/>
                <a:gd name="connsiteX29" fmla="*/ 270213 w 314264"/>
                <a:gd name="connsiteY29" fmla="*/ 270678 h 408544"/>
                <a:gd name="connsiteX30" fmla="*/ 313582 w 314264"/>
                <a:gd name="connsiteY30" fmla="*/ 168227 h 408544"/>
                <a:gd name="connsiteX31" fmla="*/ 141993 w 314264"/>
                <a:gd name="connsiteY31" fmla="*/ 25865 h 40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14264" h="408544">
                  <a:moveTo>
                    <a:pt x="141993" y="25865"/>
                  </a:moveTo>
                  <a:cubicBezTo>
                    <a:pt x="84169" y="36236"/>
                    <a:pt x="36715" y="83690"/>
                    <a:pt x="26030" y="141200"/>
                  </a:cubicBezTo>
                  <a:cubicBezTo>
                    <a:pt x="17230" y="189911"/>
                    <a:pt x="32629" y="235166"/>
                    <a:pt x="62799" y="266906"/>
                  </a:cubicBezTo>
                  <a:cubicBezTo>
                    <a:pt x="84169" y="290162"/>
                    <a:pt x="93597" y="322217"/>
                    <a:pt x="93597" y="353958"/>
                  </a:cubicBezTo>
                  <a:lnTo>
                    <a:pt x="93597" y="413040"/>
                  </a:lnTo>
                  <a:lnTo>
                    <a:pt x="140736" y="413040"/>
                  </a:lnTo>
                  <a:lnTo>
                    <a:pt x="110253" y="137115"/>
                  </a:lnTo>
                  <a:lnTo>
                    <a:pt x="77883" y="166970"/>
                  </a:lnTo>
                  <a:cubicBezTo>
                    <a:pt x="75369" y="168856"/>
                    <a:pt x="71284" y="168856"/>
                    <a:pt x="69084" y="166342"/>
                  </a:cubicBezTo>
                  <a:cubicBezTo>
                    <a:pt x="67198" y="163827"/>
                    <a:pt x="67198" y="159742"/>
                    <a:pt x="69712" y="157542"/>
                  </a:cubicBezTo>
                  <a:lnTo>
                    <a:pt x="110881" y="119202"/>
                  </a:lnTo>
                  <a:cubicBezTo>
                    <a:pt x="111824" y="118573"/>
                    <a:pt x="112767" y="118259"/>
                    <a:pt x="113709" y="118259"/>
                  </a:cubicBezTo>
                  <a:cubicBezTo>
                    <a:pt x="113709" y="117630"/>
                    <a:pt x="114338" y="117630"/>
                    <a:pt x="114652" y="117630"/>
                  </a:cubicBezTo>
                  <a:cubicBezTo>
                    <a:pt x="116224" y="117002"/>
                    <a:pt x="117166" y="117630"/>
                    <a:pt x="118109" y="118573"/>
                  </a:cubicBezTo>
                  <a:cubicBezTo>
                    <a:pt x="118738" y="118573"/>
                    <a:pt x="119681" y="119202"/>
                    <a:pt x="119681" y="119516"/>
                  </a:cubicBezTo>
                  <a:lnTo>
                    <a:pt x="120309" y="120145"/>
                  </a:lnTo>
                  <a:lnTo>
                    <a:pt x="167449" y="175770"/>
                  </a:lnTo>
                  <a:lnTo>
                    <a:pt x="209560" y="120145"/>
                  </a:lnTo>
                  <a:cubicBezTo>
                    <a:pt x="210189" y="119516"/>
                    <a:pt x="210503" y="119202"/>
                    <a:pt x="211132" y="118573"/>
                  </a:cubicBezTo>
                  <a:cubicBezTo>
                    <a:pt x="212074" y="117945"/>
                    <a:pt x="213017" y="117630"/>
                    <a:pt x="213960" y="117630"/>
                  </a:cubicBezTo>
                  <a:cubicBezTo>
                    <a:pt x="214589" y="117630"/>
                    <a:pt x="214589" y="117630"/>
                    <a:pt x="214903" y="117630"/>
                  </a:cubicBezTo>
                  <a:cubicBezTo>
                    <a:pt x="216474" y="117630"/>
                    <a:pt x="217731" y="118573"/>
                    <a:pt x="218988" y="119516"/>
                  </a:cubicBezTo>
                  <a:lnTo>
                    <a:pt x="262357" y="157228"/>
                  </a:lnTo>
                  <a:cubicBezTo>
                    <a:pt x="264871" y="159742"/>
                    <a:pt x="264871" y="163827"/>
                    <a:pt x="262985" y="166027"/>
                  </a:cubicBezTo>
                  <a:cubicBezTo>
                    <a:pt x="260471" y="168542"/>
                    <a:pt x="256386" y="168856"/>
                    <a:pt x="254186" y="166656"/>
                  </a:cubicBezTo>
                  <a:lnTo>
                    <a:pt x="219931" y="136487"/>
                  </a:lnTo>
                  <a:lnTo>
                    <a:pt x="195104" y="413040"/>
                  </a:lnTo>
                  <a:lnTo>
                    <a:pt x="239730" y="413040"/>
                  </a:lnTo>
                  <a:lnTo>
                    <a:pt x="239730" y="349244"/>
                  </a:lnTo>
                  <a:cubicBezTo>
                    <a:pt x="239730" y="320332"/>
                    <a:pt x="249158" y="291105"/>
                    <a:pt x="270213" y="270678"/>
                  </a:cubicBezTo>
                  <a:cubicBezTo>
                    <a:pt x="296611" y="244908"/>
                    <a:pt x="313582" y="208453"/>
                    <a:pt x="313582" y="168227"/>
                  </a:cubicBezTo>
                  <a:cubicBezTo>
                    <a:pt x="313582" y="79919"/>
                    <a:pt x="233444" y="9838"/>
                    <a:pt x="141993" y="2586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6E3C1CD-5A41-4D7F-B638-B1FECA571E8C}"/>
                </a:ext>
              </a:extLst>
            </p:cNvPr>
            <p:cNvSpPr/>
            <p:nvPr/>
          </p:nvSpPr>
          <p:spPr>
            <a:xfrm>
              <a:off x="4641293" y="8925018"/>
              <a:ext cx="188559" cy="125706"/>
            </a:xfrm>
            <a:custGeom>
              <a:avLst/>
              <a:gdLst>
                <a:gd name="connsiteX0" fmla="*/ 23570 w 188558"/>
                <a:gd name="connsiteY0" fmla="*/ 77309 h 125705"/>
                <a:gd name="connsiteX1" fmla="*/ 51539 w 188558"/>
                <a:gd name="connsiteY1" fmla="*/ 110621 h 125705"/>
                <a:gd name="connsiteX2" fmla="*/ 139848 w 188558"/>
                <a:gd name="connsiteY2" fmla="*/ 110621 h 125705"/>
                <a:gd name="connsiteX3" fmla="*/ 169389 w 188558"/>
                <a:gd name="connsiteY3" fmla="*/ 77309 h 125705"/>
                <a:gd name="connsiteX4" fmla="*/ 169389 w 188558"/>
                <a:gd name="connsiteY4" fmla="*/ 23570 h 125705"/>
                <a:gd name="connsiteX5" fmla="*/ 23570 w 188558"/>
                <a:gd name="connsiteY5" fmla="*/ 23570 h 1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558" h="125705">
                  <a:moveTo>
                    <a:pt x="23570" y="77309"/>
                  </a:moveTo>
                  <a:lnTo>
                    <a:pt x="51539" y="110621"/>
                  </a:lnTo>
                  <a:lnTo>
                    <a:pt x="139848" y="110621"/>
                  </a:lnTo>
                  <a:lnTo>
                    <a:pt x="169389" y="77309"/>
                  </a:lnTo>
                  <a:lnTo>
                    <a:pt x="169389" y="23570"/>
                  </a:lnTo>
                  <a:lnTo>
                    <a:pt x="23570" y="2357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F56E2D0-E5CC-448D-8C93-5FADC639D6A8}"/>
                </a:ext>
              </a:extLst>
            </p:cNvPr>
            <p:cNvSpPr/>
            <p:nvPr/>
          </p:nvSpPr>
          <p:spPr>
            <a:xfrm>
              <a:off x="4707918" y="8418109"/>
              <a:ext cx="31426" cy="94279"/>
            </a:xfrm>
            <a:custGeom>
              <a:avLst/>
              <a:gdLst>
                <a:gd name="connsiteX0" fmla="*/ 29855 w 31426"/>
                <a:gd name="connsiteY0" fmla="*/ 92079 h 94279"/>
                <a:gd name="connsiteX1" fmla="*/ 36140 w 31426"/>
                <a:gd name="connsiteY1" fmla="*/ 85794 h 94279"/>
                <a:gd name="connsiteX2" fmla="*/ 36140 w 31426"/>
                <a:gd name="connsiteY2" fmla="*/ 29855 h 94279"/>
                <a:gd name="connsiteX3" fmla="*/ 29855 w 31426"/>
                <a:gd name="connsiteY3" fmla="*/ 23570 h 94279"/>
                <a:gd name="connsiteX4" fmla="*/ 23570 w 31426"/>
                <a:gd name="connsiteY4" fmla="*/ 29855 h 94279"/>
                <a:gd name="connsiteX5" fmla="*/ 23570 w 31426"/>
                <a:gd name="connsiteY5" fmla="*/ 85794 h 94279"/>
                <a:gd name="connsiteX6" fmla="*/ 29855 w 31426"/>
                <a:gd name="connsiteY6" fmla="*/ 92079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6" h="94279">
                  <a:moveTo>
                    <a:pt x="29855" y="92079"/>
                  </a:moveTo>
                  <a:cubicBezTo>
                    <a:pt x="33312" y="92079"/>
                    <a:pt x="36140" y="89251"/>
                    <a:pt x="36140" y="85794"/>
                  </a:cubicBezTo>
                  <a:lnTo>
                    <a:pt x="36140" y="29855"/>
                  </a:lnTo>
                  <a:cubicBezTo>
                    <a:pt x="36140" y="26398"/>
                    <a:pt x="33312" y="23570"/>
                    <a:pt x="29855" y="23570"/>
                  </a:cubicBezTo>
                  <a:cubicBezTo>
                    <a:pt x="26398" y="23570"/>
                    <a:pt x="23570" y="26398"/>
                    <a:pt x="23570" y="29855"/>
                  </a:cubicBezTo>
                  <a:lnTo>
                    <a:pt x="23570" y="85794"/>
                  </a:lnTo>
                  <a:cubicBezTo>
                    <a:pt x="23570" y="89251"/>
                    <a:pt x="26398" y="92079"/>
                    <a:pt x="29855" y="9207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456269-0FA0-4B58-83BA-FCF16968E988}"/>
                </a:ext>
              </a:extLst>
            </p:cNvPr>
            <p:cNvSpPr/>
            <p:nvPr/>
          </p:nvSpPr>
          <p:spPr>
            <a:xfrm>
              <a:off x="4651422" y="8426038"/>
              <a:ext cx="62853" cy="94279"/>
            </a:xfrm>
            <a:custGeom>
              <a:avLst/>
              <a:gdLst>
                <a:gd name="connsiteX0" fmla="*/ 43610 w 62852"/>
                <a:gd name="connsiteY0" fmla="*/ 90122 h 94279"/>
                <a:gd name="connsiteX1" fmla="*/ 45182 w 62852"/>
                <a:gd name="connsiteY1" fmla="*/ 89807 h 94279"/>
                <a:gd name="connsiteX2" fmla="*/ 49581 w 62852"/>
                <a:gd name="connsiteY2" fmla="*/ 82265 h 94279"/>
                <a:gd name="connsiteX3" fmla="*/ 35754 w 62852"/>
                <a:gd name="connsiteY3" fmla="*/ 28211 h 94279"/>
                <a:gd name="connsiteX4" fmla="*/ 28211 w 62852"/>
                <a:gd name="connsiteY4" fmla="*/ 23812 h 94279"/>
                <a:gd name="connsiteX5" fmla="*/ 23812 w 62852"/>
                <a:gd name="connsiteY5" fmla="*/ 31354 h 94279"/>
                <a:gd name="connsiteX6" fmla="*/ 37639 w 62852"/>
                <a:gd name="connsiteY6" fmla="*/ 85407 h 94279"/>
                <a:gd name="connsiteX7" fmla="*/ 43610 w 62852"/>
                <a:gd name="connsiteY7" fmla="*/ 90122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852" h="94279">
                  <a:moveTo>
                    <a:pt x="43610" y="90122"/>
                  </a:moveTo>
                  <a:cubicBezTo>
                    <a:pt x="44239" y="90122"/>
                    <a:pt x="44553" y="90122"/>
                    <a:pt x="45182" y="89807"/>
                  </a:cubicBezTo>
                  <a:cubicBezTo>
                    <a:pt x="48639" y="88864"/>
                    <a:pt x="50524" y="85722"/>
                    <a:pt x="49581" y="82265"/>
                  </a:cubicBezTo>
                  <a:lnTo>
                    <a:pt x="35754" y="28211"/>
                  </a:lnTo>
                  <a:cubicBezTo>
                    <a:pt x="34811" y="24754"/>
                    <a:pt x="31668" y="22869"/>
                    <a:pt x="28211" y="23812"/>
                  </a:cubicBezTo>
                  <a:cubicBezTo>
                    <a:pt x="24754" y="24754"/>
                    <a:pt x="22869" y="27897"/>
                    <a:pt x="23812" y="31354"/>
                  </a:cubicBezTo>
                  <a:lnTo>
                    <a:pt x="37639" y="85407"/>
                  </a:lnTo>
                  <a:cubicBezTo>
                    <a:pt x="38268" y="88236"/>
                    <a:pt x="40782" y="90122"/>
                    <a:pt x="43610" y="901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61A7F92-1631-4401-9193-0AC66800CF19}"/>
                </a:ext>
              </a:extLst>
            </p:cNvPr>
            <p:cNvSpPr/>
            <p:nvPr/>
          </p:nvSpPr>
          <p:spPr>
            <a:xfrm>
              <a:off x="4598436" y="8447218"/>
              <a:ext cx="62853" cy="94279"/>
            </a:xfrm>
            <a:custGeom>
              <a:avLst/>
              <a:gdLst>
                <a:gd name="connsiteX0" fmla="*/ 51343 w 62852"/>
                <a:gd name="connsiteY0" fmla="*/ 81827 h 94279"/>
                <a:gd name="connsiteX1" fmla="*/ 56686 w 62852"/>
                <a:gd name="connsiteY1" fmla="*/ 84969 h 94279"/>
                <a:gd name="connsiteX2" fmla="*/ 59828 w 62852"/>
                <a:gd name="connsiteY2" fmla="*/ 84341 h 94279"/>
                <a:gd name="connsiteX3" fmla="*/ 62342 w 62852"/>
                <a:gd name="connsiteY3" fmla="*/ 75856 h 94279"/>
                <a:gd name="connsiteX4" fmla="*/ 35316 w 62852"/>
                <a:gd name="connsiteY4" fmla="*/ 26831 h 94279"/>
                <a:gd name="connsiteX5" fmla="*/ 26830 w 62852"/>
                <a:gd name="connsiteY5" fmla="*/ 24316 h 94279"/>
                <a:gd name="connsiteX6" fmla="*/ 24316 w 62852"/>
                <a:gd name="connsiteY6" fmla="*/ 32801 h 94279"/>
                <a:gd name="connsiteX7" fmla="*/ 51343 w 62852"/>
                <a:gd name="connsiteY7" fmla="*/ 81827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852" h="94279">
                  <a:moveTo>
                    <a:pt x="51343" y="81827"/>
                  </a:moveTo>
                  <a:cubicBezTo>
                    <a:pt x="52600" y="84026"/>
                    <a:pt x="54486" y="84969"/>
                    <a:pt x="56686" y="84969"/>
                  </a:cubicBezTo>
                  <a:cubicBezTo>
                    <a:pt x="57628" y="84969"/>
                    <a:pt x="58571" y="84655"/>
                    <a:pt x="59828" y="84341"/>
                  </a:cubicBezTo>
                  <a:cubicBezTo>
                    <a:pt x="62971" y="82770"/>
                    <a:pt x="63914" y="78998"/>
                    <a:pt x="62342" y="75856"/>
                  </a:cubicBezTo>
                  <a:lnTo>
                    <a:pt x="35316" y="26831"/>
                  </a:lnTo>
                  <a:cubicBezTo>
                    <a:pt x="33744" y="23688"/>
                    <a:pt x="29973" y="22745"/>
                    <a:pt x="26830" y="24316"/>
                  </a:cubicBezTo>
                  <a:cubicBezTo>
                    <a:pt x="23688" y="25888"/>
                    <a:pt x="22745" y="29659"/>
                    <a:pt x="24316" y="32801"/>
                  </a:cubicBezTo>
                  <a:lnTo>
                    <a:pt x="51343" y="8182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325A5A3-DE68-4DB9-909A-42264174A187}"/>
                </a:ext>
              </a:extLst>
            </p:cNvPr>
            <p:cNvSpPr/>
            <p:nvPr/>
          </p:nvSpPr>
          <p:spPr>
            <a:xfrm>
              <a:off x="4552630" y="8480921"/>
              <a:ext cx="94279" cy="94279"/>
            </a:xfrm>
            <a:custGeom>
              <a:avLst/>
              <a:gdLst>
                <a:gd name="connsiteX0" fmla="*/ 63523 w 94279"/>
                <a:gd name="connsiteY0" fmla="*/ 74836 h 94279"/>
                <a:gd name="connsiteX1" fmla="*/ 67922 w 94279"/>
                <a:gd name="connsiteY1" fmla="*/ 76722 h 94279"/>
                <a:gd name="connsiteX2" fmla="*/ 72322 w 94279"/>
                <a:gd name="connsiteY2" fmla="*/ 75151 h 94279"/>
                <a:gd name="connsiteX3" fmla="*/ 72636 w 94279"/>
                <a:gd name="connsiteY3" fmla="*/ 66351 h 94279"/>
                <a:gd name="connsiteX4" fmla="*/ 34296 w 94279"/>
                <a:gd name="connsiteY4" fmla="*/ 25497 h 94279"/>
                <a:gd name="connsiteX5" fmla="*/ 25497 w 94279"/>
                <a:gd name="connsiteY5" fmla="*/ 25182 h 94279"/>
                <a:gd name="connsiteX6" fmla="*/ 25182 w 94279"/>
                <a:gd name="connsiteY6" fmla="*/ 33982 h 94279"/>
                <a:gd name="connsiteX7" fmla="*/ 63523 w 94279"/>
                <a:gd name="connsiteY7" fmla="*/ 74836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94279">
                  <a:moveTo>
                    <a:pt x="63523" y="74836"/>
                  </a:moveTo>
                  <a:cubicBezTo>
                    <a:pt x="64780" y="76093"/>
                    <a:pt x="66351" y="76722"/>
                    <a:pt x="67922" y="76722"/>
                  </a:cubicBezTo>
                  <a:cubicBezTo>
                    <a:pt x="69494" y="76722"/>
                    <a:pt x="71065" y="76093"/>
                    <a:pt x="72322" y="75151"/>
                  </a:cubicBezTo>
                  <a:cubicBezTo>
                    <a:pt x="74836" y="72951"/>
                    <a:pt x="74836" y="68865"/>
                    <a:pt x="72636" y="66351"/>
                  </a:cubicBezTo>
                  <a:lnTo>
                    <a:pt x="34296" y="25497"/>
                  </a:lnTo>
                  <a:cubicBezTo>
                    <a:pt x="32096" y="22983"/>
                    <a:pt x="28011" y="22983"/>
                    <a:pt x="25497" y="25182"/>
                  </a:cubicBezTo>
                  <a:cubicBezTo>
                    <a:pt x="22983" y="27382"/>
                    <a:pt x="22983" y="31468"/>
                    <a:pt x="25182" y="33982"/>
                  </a:cubicBezTo>
                  <a:lnTo>
                    <a:pt x="63523" y="7483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A6AEDFE-331D-4E72-A30D-F94D34108E1B}"/>
                </a:ext>
              </a:extLst>
            </p:cNvPr>
            <p:cNvSpPr/>
            <p:nvPr/>
          </p:nvSpPr>
          <p:spPr>
            <a:xfrm>
              <a:off x="4516806" y="8524921"/>
              <a:ext cx="94279" cy="62853"/>
            </a:xfrm>
            <a:custGeom>
              <a:avLst/>
              <a:gdLst>
                <a:gd name="connsiteX0" fmla="*/ 73262 w 94279"/>
                <a:gd name="connsiteY0" fmla="*/ 65091 h 62852"/>
                <a:gd name="connsiteX1" fmla="*/ 76719 w 94279"/>
                <a:gd name="connsiteY1" fmla="*/ 66034 h 62852"/>
                <a:gd name="connsiteX2" fmla="*/ 82061 w 94279"/>
                <a:gd name="connsiteY2" fmla="*/ 63205 h 62852"/>
                <a:gd name="connsiteX3" fmla="*/ 80176 w 94279"/>
                <a:gd name="connsiteY3" fmla="*/ 54720 h 62852"/>
                <a:gd name="connsiteX4" fmla="*/ 33036 w 94279"/>
                <a:gd name="connsiteY4" fmla="*/ 24551 h 62852"/>
                <a:gd name="connsiteX5" fmla="*/ 24551 w 94279"/>
                <a:gd name="connsiteY5" fmla="*/ 26436 h 62852"/>
                <a:gd name="connsiteX6" fmla="*/ 26436 w 94279"/>
                <a:gd name="connsiteY6" fmla="*/ 34922 h 62852"/>
                <a:gd name="connsiteX7" fmla="*/ 73262 w 94279"/>
                <a:gd name="connsiteY7" fmla="*/ 65091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73262" y="65091"/>
                  </a:moveTo>
                  <a:cubicBezTo>
                    <a:pt x="74205" y="65719"/>
                    <a:pt x="75462" y="66034"/>
                    <a:pt x="76719" y="66034"/>
                  </a:cubicBezTo>
                  <a:cubicBezTo>
                    <a:pt x="78604" y="66034"/>
                    <a:pt x="80804" y="65091"/>
                    <a:pt x="82061" y="63205"/>
                  </a:cubicBezTo>
                  <a:cubicBezTo>
                    <a:pt x="83947" y="60377"/>
                    <a:pt x="83004" y="56606"/>
                    <a:pt x="80176" y="54720"/>
                  </a:cubicBezTo>
                  <a:lnTo>
                    <a:pt x="33036" y="24551"/>
                  </a:lnTo>
                  <a:cubicBezTo>
                    <a:pt x="30208" y="22665"/>
                    <a:pt x="26436" y="23608"/>
                    <a:pt x="24551" y="26436"/>
                  </a:cubicBezTo>
                  <a:cubicBezTo>
                    <a:pt x="22665" y="29265"/>
                    <a:pt x="23608" y="33036"/>
                    <a:pt x="26436" y="34922"/>
                  </a:cubicBezTo>
                  <a:lnTo>
                    <a:pt x="73262" y="6509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A3E0FBA-12CC-44F2-B5A3-89FE3CD8BD27}"/>
                </a:ext>
              </a:extLst>
            </p:cNvPr>
            <p:cNvSpPr/>
            <p:nvPr/>
          </p:nvSpPr>
          <p:spPr>
            <a:xfrm>
              <a:off x="4492088" y="8576422"/>
              <a:ext cx="94279" cy="62853"/>
            </a:xfrm>
            <a:custGeom>
              <a:avLst/>
              <a:gdLst>
                <a:gd name="connsiteX0" fmla="*/ 27899 w 94279"/>
                <a:gd name="connsiteY0" fmla="*/ 35903 h 62852"/>
                <a:gd name="connsiteX1" fmla="*/ 81010 w 94279"/>
                <a:gd name="connsiteY1" fmla="*/ 53501 h 62852"/>
                <a:gd name="connsiteX2" fmla="*/ 82895 w 94279"/>
                <a:gd name="connsiteY2" fmla="*/ 53816 h 62852"/>
                <a:gd name="connsiteX3" fmla="*/ 88866 w 94279"/>
                <a:gd name="connsiteY3" fmla="*/ 49416 h 62852"/>
                <a:gd name="connsiteX4" fmla="*/ 84781 w 94279"/>
                <a:gd name="connsiteY4" fmla="*/ 41559 h 62852"/>
                <a:gd name="connsiteX5" fmla="*/ 31670 w 94279"/>
                <a:gd name="connsiteY5" fmla="*/ 23960 h 62852"/>
                <a:gd name="connsiteX6" fmla="*/ 23813 w 94279"/>
                <a:gd name="connsiteY6" fmla="*/ 28046 h 62852"/>
                <a:gd name="connsiteX7" fmla="*/ 27899 w 94279"/>
                <a:gd name="connsiteY7" fmla="*/ 35903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27899" y="35903"/>
                  </a:moveTo>
                  <a:lnTo>
                    <a:pt x="81010" y="53501"/>
                  </a:lnTo>
                  <a:cubicBezTo>
                    <a:pt x="81638" y="53816"/>
                    <a:pt x="82267" y="53816"/>
                    <a:pt x="82895" y="53816"/>
                  </a:cubicBezTo>
                  <a:cubicBezTo>
                    <a:pt x="85409" y="53816"/>
                    <a:pt x="87923" y="52245"/>
                    <a:pt x="88866" y="49416"/>
                  </a:cubicBezTo>
                  <a:cubicBezTo>
                    <a:pt x="89809" y="46273"/>
                    <a:pt x="88238" y="42502"/>
                    <a:pt x="84781" y="41559"/>
                  </a:cubicBezTo>
                  <a:lnTo>
                    <a:pt x="31670" y="23960"/>
                  </a:lnTo>
                  <a:cubicBezTo>
                    <a:pt x="28527" y="22704"/>
                    <a:pt x="24756" y="24589"/>
                    <a:pt x="23813" y="28046"/>
                  </a:cubicBezTo>
                  <a:cubicBezTo>
                    <a:pt x="22871" y="31189"/>
                    <a:pt x="24756" y="34960"/>
                    <a:pt x="27899" y="359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2826703-95A6-45CD-96C5-A69DB00E4FDF}"/>
                </a:ext>
              </a:extLst>
            </p:cNvPr>
            <p:cNvSpPr/>
            <p:nvPr/>
          </p:nvSpPr>
          <p:spPr>
            <a:xfrm>
              <a:off x="4481620" y="8632725"/>
              <a:ext cx="94279" cy="62853"/>
            </a:xfrm>
            <a:custGeom>
              <a:avLst/>
              <a:gdLst>
                <a:gd name="connsiteX0" fmla="*/ 85192 w 94279"/>
                <a:gd name="connsiteY0" fmla="*/ 39624 h 62852"/>
                <a:gd name="connsiteX1" fmla="*/ 85507 w 94279"/>
                <a:gd name="connsiteY1" fmla="*/ 39624 h 62852"/>
                <a:gd name="connsiteX2" fmla="*/ 91792 w 94279"/>
                <a:gd name="connsiteY2" fmla="*/ 33967 h 62852"/>
                <a:gd name="connsiteX3" fmla="*/ 86135 w 94279"/>
                <a:gd name="connsiteY3" fmla="*/ 27368 h 62852"/>
                <a:gd name="connsiteX4" fmla="*/ 30196 w 94279"/>
                <a:gd name="connsiteY4" fmla="*/ 23596 h 62852"/>
                <a:gd name="connsiteX5" fmla="*/ 23596 w 94279"/>
                <a:gd name="connsiteY5" fmla="*/ 29253 h 62852"/>
                <a:gd name="connsiteX6" fmla="*/ 29253 w 94279"/>
                <a:gd name="connsiteY6" fmla="*/ 35853 h 62852"/>
                <a:gd name="connsiteX7" fmla="*/ 85192 w 94279"/>
                <a:gd name="connsiteY7" fmla="*/ 39624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85192" y="39624"/>
                  </a:moveTo>
                  <a:cubicBezTo>
                    <a:pt x="85192" y="39624"/>
                    <a:pt x="85507" y="39624"/>
                    <a:pt x="85507" y="39624"/>
                  </a:cubicBezTo>
                  <a:cubicBezTo>
                    <a:pt x="88649" y="39624"/>
                    <a:pt x="91478" y="37110"/>
                    <a:pt x="91792" y="33967"/>
                  </a:cubicBezTo>
                  <a:cubicBezTo>
                    <a:pt x="92106" y="30510"/>
                    <a:pt x="89592" y="27682"/>
                    <a:pt x="86135" y="27368"/>
                  </a:cubicBezTo>
                  <a:lnTo>
                    <a:pt x="30196" y="23596"/>
                  </a:lnTo>
                  <a:cubicBezTo>
                    <a:pt x="27368" y="23282"/>
                    <a:pt x="23911" y="25796"/>
                    <a:pt x="23596" y="29253"/>
                  </a:cubicBezTo>
                  <a:cubicBezTo>
                    <a:pt x="23282" y="32710"/>
                    <a:pt x="25796" y="35539"/>
                    <a:pt x="29253" y="35853"/>
                  </a:cubicBezTo>
                  <a:lnTo>
                    <a:pt x="85192" y="3962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5F0D58E-D480-4F36-BF54-60A3BAA309DF}"/>
                </a:ext>
              </a:extLst>
            </p:cNvPr>
            <p:cNvSpPr/>
            <p:nvPr/>
          </p:nvSpPr>
          <p:spPr>
            <a:xfrm>
              <a:off x="4485311" y="8679470"/>
              <a:ext cx="94279" cy="62853"/>
            </a:xfrm>
            <a:custGeom>
              <a:avLst/>
              <a:gdLst>
                <a:gd name="connsiteX0" fmla="*/ 90930 w 94279"/>
                <a:gd name="connsiteY0" fmla="*/ 28705 h 62852"/>
                <a:gd name="connsiteX1" fmla="*/ 83701 w 94279"/>
                <a:gd name="connsiteY1" fmla="*/ 23677 h 62852"/>
                <a:gd name="connsiteX2" fmla="*/ 28705 w 94279"/>
                <a:gd name="connsiteY2" fmla="*/ 33734 h 62852"/>
                <a:gd name="connsiteX3" fmla="*/ 23677 w 94279"/>
                <a:gd name="connsiteY3" fmla="*/ 40962 h 62852"/>
                <a:gd name="connsiteX4" fmla="*/ 29648 w 94279"/>
                <a:gd name="connsiteY4" fmla="*/ 45990 h 62852"/>
                <a:gd name="connsiteX5" fmla="*/ 30905 w 94279"/>
                <a:gd name="connsiteY5" fmla="*/ 45990 h 62852"/>
                <a:gd name="connsiteX6" fmla="*/ 85901 w 94279"/>
                <a:gd name="connsiteY6" fmla="*/ 35933 h 62852"/>
                <a:gd name="connsiteX7" fmla="*/ 90930 w 94279"/>
                <a:gd name="connsiteY7" fmla="*/ 28705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90930" y="28705"/>
                  </a:moveTo>
                  <a:cubicBezTo>
                    <a:pt x="90301" y="25248"/>
                    <a:pt x="87158" y="23048"/>
                    <a:pt x="83701" y="23677"/>
                  </a:cubicBezTo>
                  <a:lnTo>
                    <a:pt x="28705" y="33734"/>
                  </a:lnTo>
                  <a:cubicBezTo>
                    <a:pt x="25248" y="34362"/>
                    <a:pt x="23048" y="37505"/>
                    <a:pt x="23677" y="40962"/>
                  </a:cubicBezTo>
                  <a:cubicBezTo>
                    <a:pt x="24305" y="44104"/>
                    <a:pt x="26819" y="45990"/>
                    <a:pt x="29648" y="45990"/>
                  </a:cubicBezTo>
                  <a:cubicBezTo>
                    <a:pt x="29962" y="45990"/>
                    <a:pt x="30276" y="45990"/>
                    <a:pt x="30905" y="45990"/>
                  </a:cubicBezTo>
                  <a:lnTo>
                    <a:pt x="85901" y="35933"/>
                  </a:lnTo>
                  <a:cubicBezTo>
                    <a:pt x="89358" y="35305"/>
                    <a:pt x="91558" y="31848"/>
                    <a:pt x="90930" y="287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65E0288-DCF0-4921-B840-ED8C78D1C9DD}"/>
                </a:ext>
              </a:extLst>
            </p:cNvPr>
            <p:cNvSpPr/>
            <p:nvPr/>
          </p:nvSpPr>
          <p:spPr>
            <a:xfrm>
              <a:off x="4502850" y="8720264"/>
              <a:ext cx="94279" cy="62853"/>
            </a:xfrm>
            <a:custGeom>
              <a:avLst/>
              <a:gdLst>
                <a:gd name="connsiteX0" fmla="*/ 86276 w 94279"/>
                <a:gd name="connsiteY0" fmla="*/ 27194 h 62852"/>
                <a:gd name="connsiteX1" fmla="*/ 78105 w 94279"/>
                <a:gd name="connsiteY1" fmla="*/ 24051 h 62852"/>
                <a:gd name="connsiteX2" fmla="*/ 27194 w 94279"/>
                <a:gd name="connsiteY2" fmla="*/ 47621 h 62852"/>
                <a:gd name="connsiteX3" fmla="*/ 24052 w 94279"/>
                <a:gd name="connsiteY3" fmla="*/ 55793 h 62852"/>
                <a:gd name="connsiteX4" fmla="*/ 29708 w 94279"/>
                <a:gd name="connsiteY4" fmla="*/ 59564 h 62852"/>
                <a:gd name="connsiteX5" fmla="*/ 32222 w 94279"/>
                <a:gd name="connsiteY5" fmla="*/ 58935 h 62852"/>
                <a:gd name="connsiteX6" fmla="*/ 83133 w 94279"/>
                <a:gd name="connsiteY6" fmla="*/ 35365 h 62852"/>
                <a:gd name="connsiteX7" fmla="*/ 86276 w 94279"/>
                <a:gd name="connsiteY7" fmla="*/ 27194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86276" y="27194"/>
                  </a:moveTo>
                  <a:cubicBezTo>
                    <a:pt x="84705" y="24051"/>
                    <a:pt x="80933" y="22795"/>
                    <a:pt x="78105" y="24051"/>
                  </a:cubicBezTo>
                  <a:lnTo>
                    <a:pt x="27194" y="47621"/>
                  </a:lnTo>
                  <a:cubicBezTo>
                    <a:pt x="24052" y="49193"/>
                    <a:pt x="22794" y="52650"/>
                    <a:pt x="24052" y="55793"/>
                  </a:cubicBezTo>
                  <a:cubicBezTo>
                    <a:pt x="24994" y="57992"/>
                    <a:pt x="27194" y="59564"/>
                    <a:pt x="29708" y="59564"/>
                  </a:cubicBezTo>
                  <a:cubicBezTo>
                    <a:pt x="30651" y="59564"/>
                    <a:pt x="31594" y="59249"/>
                    <a:pt x="32222" y="58935"/>
                  </a:cubicBezTo>
                  <a:lnTo>
                    <a:pt x="83133" y="35365"/>
                  </a:lnTo>
                  <a:cubicBezTo>
                    <a:pt x="86276" y="34108"/>
                    <a:pt x="87847" y="30337"/>
                    <a:pt x="86276" y="2719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C0D3900-EA8E-419A-86BF-DCD290EF8677}"/>
                </a:ext>
              </a:extLst>
            </p:cNvPr>
            <p:cNvSpPr/>
            <p:nvPr/>
          </p:nvSpPr>
          <p:spPr>
            <a:xfrm>
              <a:off x="4533413" y="8756700"/>
              <a:ext cx="94279" cy="94279"/>
            </a:xfrm>
            <a:custGeom>
              <a:avLst/>
              <a:gdLst>
                <a:gd name="connsiteX0" fmla="*/ 69226 w 94279"/>
                <a:gd name="connsiteY0" fmla="*/ 25013 h 94279"/>
                <a:gd name="connsiteX1" fmla="*/ 25858 w 94279"/>
                <a:gd name="connsiteY1" fmla="*/ 60211 h 94279"/>
                <a:gd name="connsiteX2" fmla="*/ 24915 w 94279"/>
                <a:gd name="connsiteY2" fmla="*/ 69010 h 94279"/>
                <a:gd name="connsiteX3" fmla="*/ 29629 w 94279"/>
                <a:gd name="connsiteY3" fmla="*/ 71210 h 94279"/>
                <a:gd name="connsiteX4" fmla="*/ 33714 w 94279"/>
                <a:gd name="connsiteY4" fmla="*/ 69953 h 94279"/>
                <a:gd name="connsiteX5" fmla="*/ 77083 w 94279"/>
                <a:gd name="connsiteY5" fmla="*/ 34756 h 94279"/>
                <a:gd name="connsiteX6" fmla="*/ 78026 w 94279"/>
                <a:gd name="connsiteY6" fmla="*/ 25956 h 94279"/>
                <a:gd name="connsiteX7" fmla="*/ 69226 w 94279"/>
                <a:gd name="connsiteY7" fmla="*/ 25013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94279">
                  <a:moveTo>
                    <a:pt x="69226" y="25013"/>
                  </a:moveTo>
                  <a:lnTo>
                    <a:pt x="25858" y="60211"/>
                  </a:lnTo>
                  <a:cubicBezTo>
                    <a:pt x="23343" y="62411"/>
                    <a:pt x="22715" y="66182"/>
                    <a:pt x="24915" y="69010"/>
                  </a:cubicBezTo>
                  <a:cubicBezTo>
                    <a:pt x="26172" y="70582"/>
                    <a:pt x="28057" y="71210"/>
                    <a:pt x="29629" y="71210"/>
                  </a:cubicBezTo>
                  <a:cubicBezTo>
                    <a:pt x="30886" y="71210"/>
                    <a:pt x="32457" y="70896"/>
                    <a:pt x="33714" y="69953"/>
                  </a:cubicBezTo>
                  <a:lnTo>
                    <a:pt x="77083" y="34756"/>
                  </a:lnTo>
                  <a:cubicBezTo>
                    <a:pt x="79597" y="32556"/>
                    <a:pt x="80225" y="28784"/>
                    <a:pt x="78026" y="25956"/>
                  </a:cubicBezTo>
                  <a:cubicBezTo>
                    <a:pt x="75826" y="23128"/>
                    <a:pt x="72054" y="22814"/>
                    <a:pt x="69226" y="2501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B9D941E-FC7B-483F-8B4C-666290AC0D53}"/>
                </a:ext>
              </a:extLst>
            </p:cNvPr>
            <p:cNvSpPr/>
            <p:nvPr/>
          </p:nvSpPr>
          <p:spPr>
            <a:xfrm>
              <a:off x="4750730" y="8426060"/>
              <a:ext cx="62853" cy="94279"/>
            </a:xfrm>
            <a:custGeom>
              <a:avLst/>
              <a:gdLst>
                <a:gd name="connsiteX0" fmla="*/ 28211 w 62852"/>
                <a:gd name="connsiteY0" fmla="*/ 89785 h 94279"/>
                <a:gd name="connsiteX1" fmla="*/ 29783 w 62852"/>
                <a:gd name="connsiteY1" fmla="*/ 90100 h 94279"/>
                <a:gd name="connsiteX2" fmla="*/ 35754 w 62852"/>
                <a:gd name="connsiteY2" fmla="*/ 85386 h 94279"/>
                <a:gd name="connsiteX3" fmla="*/ 49581 w 62852"/>
                <a:gd name="connsiteY3" fmla="*/ 31333 h 94279"/>
                <a:gd name="connsiteX4" fmla="*/ 45182 w 62852"/>
                <a:gd name="connsiteY4" fmla="*/ 23790 h 94279"/>
                <a:gd name="connsiteX5" fmla="*/ 37639 w 62852"/>
                <a:gd name="connsiteY5" fmla="*/ 28190 h 94279"/>
                <a:gd name="connsiteX6" fmla="*/ 23812 w 62852"/>
                <a:gd name="connsiteY6" fmla="*/ 82243 h 94279"/>
                <a:gd name="connsiteX7" fmla="*/ 28211 w 62852"/>
                <a:gd name="connsiteY7" fmla="*/ 89785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852" h="94279">
                  <a:moveTo>
                    <a:pt x="28211" y="89785"/>
                  </a:moveTo>
                  <a:cubicBezTo>
                    <a:pt x="28840" y="89785"/>
                    <a:pt x="29154" y="90100"/>
                    <a:pt x="29783" y="90100"/>
                  </a:cubicBezTo>
                  <a:cubicBezTo>
                    <a:pt x="32611" y="90100"/>
                    <a:pt x="35125" y="88214"/>
                    <a:pt x="35754" y="85386"/>
                  </a:cubicBezTo>
                  <a:lnTo>
                    <a:pt x="49581" y="31333"/>
                  </a:lnTo>
                  <a:cubicBezTo>
                    <a:pt x="50524" y="27876"/>
                    <a:pt x="48324" y="24733"/>
                    <a:pt x="45182" y="23790"/>
                  </a:cubicBezTo>
                  <a:cubicBezTo>
                    <a:pt x="42039" y="22847"/>
                    <a:pt x="38582" y="25047"/>
                    <a:pt x="37639" y="28190"/>
                  </a:cubicBezTo>
                  <a:lnTo>
                    <a:pt x="23812" y="82243"/>
                  </a:lnTo>
                  <a:cubicBezTo>
                    <a:pt x="22869" y="85700"/>
                    <a:pt x="24754" y="88843"/>
                    <a:pt x="28211" y="897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AECE84B-8796-4572-99A1-78EA7698CA6B}"/>
                </a:ext>
              </a:extLst>
            </p:cNvPr>
            <p:cNvSpPr/>
            <p:nvPr/>
          </p:nvSpPr>
          <p:spPr>
            <a:xfrm>
              <a:off x="4790451" y="8447218"/>
              <a:ext cx="62853" cy="94279"/>
            </a:xfrm>
            <a:custGeom>
              <a:avLst/>
              <a:gdLst>
                <a:gd name="connsiteX0" fmla="*/ 29973 w 62852"/>
                <a:gd name="connsiteY0" fmla="*/ 84969 h 94279"/>
                <a:gd name="connsiteX1" fmla="*/ 35316 w 62852"/>
                <a:gd name="connsiteY1" fmla="*/ 81827 h 94279"/>
                <a:gd name="connsiteX2" fmla="*/ 62342 w 62852"/>
                <a:gd name="connsiteY2" fmla="*/ 32801 h 94279"/>
                <a:gd name="connsiteX3" fmla="*/ 59828 w 62852"/>
                <a:gd name="connsiteY3" fmla="*/ 24316 h 94279"/>
                <a:gd name="connsiteX4" fmla="*/ 51343 w 62852"/>
                <a:gd name="connsiteY4" fmla="*/ 26831 h 94279"/>
                <a:gd name="connsiteX5" fmla="*/ 24316 w 62852"/>
                <a:gd name="connsiteY5" fmla="*/ 75856 h 94279"/>
                <a:gd name="connsiteX6" fmla="*/ 26830 w 62852"/>
                <a:gd name="connsiteY6" fmla="*/ 84341 h 94279"/>
                <a:gd name="connsiteX7" fmla="*/ 29973 w 62852"/>
                <a:gd name="connsiteY7" fmla="*/ 84969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852" h="94279">
                  <a:moveTo>
                    <a:pt x="29973" y="84969"/>
                  </a:moveTo>
                  <a:cubicBezTo>
                    <a:pt x="32173" y="84969"/>
                    <a:pt x="34373" y="83712"/>
                    <a:pt x="35316" y="81827"/>
                  </a:cubicBezTo>
                  <a:lnTo>
                    <a:pt x="62342" y="32801"/>
                  </a:lnTo>
                  <a:cubicBezTo>
                    <a:pt x="63914" y="29659"/>
                    <a:pt x="62971" y="25888"/>
                    <a:pt x="59828" y="24316"/>
                  </a:cubicBezTo>
                  <a:cubicBezTo>
                    <a:pt x="56686" y="22745"/>
                    <a:pt x="52914" y="23688"/>
                    <a:pt x="51343" y="26831"/>
                  </a:cubicBezTo>
                  <a:lnTo>
                    <a:pt x="24316" y="75856"/>
                  </a:lnTo>
                  <a:cubicBezTo>
                    <a:pt x="22745" y="78998"/>
                    <a:pt x="23688" y="82770"/>
                    <a:pt x="26830" y="84341"/>
                  </a:cubicBezTo>
                  <a:cubicBezTo>
                    <a:pt x="27773" y="84655"/>
                    <a:pt x="29030" y="84969"/>
                    <a:pt x="29973" y="8496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8BBC4B1-5231-4573-8B4B-F6F947990D65}"/>
                </a:ext>
              </a:extLst>
            </p:cNvPr>
            <p:cNvSpPr/>
            <p:nvPr/>
          </p:nvSpPr>
          <p:spPr>
            <a:xfrm>
              <a:off x="4825288" y="8480921"/>
              <a:ext cx="94279" cy="94279"/>
            </a:xfrm>
            <a:custGeom>
              <a:avLst/>
              <a:gdLst>
                <a:gd name="connsiteX0" fmla="*/ 25620 w 94279"/>
                <a:gd name="connsiteY0" fmla="*/ 75151 h 94279"/>
                <a:gd name="connsiteX1" fmla="*/ 30020 w 94279"/>
                <a:gd name="connsiteY1" fmla="*/ 76722 h 94279"/>
                <a:gd name="connsiteX2" fmla="*/ 34419 w 94279"/>
                <a:gd name="connsiteY2" fmla="*/ 74836 h 94279"/>
                <a:gd name="connsiteX3" fmla="*/ 72760 w 94279"/>
                <a:gd name="connsiteY3" fmla="*/ 33982 h 94279"/>
                <a:gd name="connsiteX4" fmla="*/ 72445 w 94279"/>
                <a:gd name="connsiteY4" fmla="*/ 25182 h 94279"/>
                <a:gd name="connsiteX5" fmla="*/ 63646 w 94279"/>
                <a:gd name="connsiteY5" fmla="*/ 25497 h 94279"/>
                <a:gd name="connsiteX6" fmla="*/ 25306 w 94279"/>
                <a:gd name="connsiteY6" fmla="*/ 66351 h 94279"/>
                <a:gd name="connsiteX7" fmla="*/ 25620 w 94279"/>
                <a:gd name="connsiteY7" fmla="*/ 75151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94279">
                  <a:moveTo>
                    <a:pt x="25620" y="75151"/>
                  </a:moveTo>
                  <a:cubicBezTo>
                    <a:pt x="26877" y="76408"/>
                    <a:pt x="28448" y="76722"/>
                    <a:pt x="30020" y="76722"/>
                  </a:cubicBezTo>
                  <a:cubicBezTo>
                    <a:pt x="31591" y="76722"/>
                    <a:pt x="33477" y="76093"/>
                    <a:pt x="34419" y="74836"/>
                  </a:cubicBezTo>
                  <a:lnTo>
                    <a:pt x="72760" y="33982"/>
                  </a:lnTo>
                  <a:cubicBezTo>
                    <a:pt x="74959" y="31468"/>
                    <a:pt x="74959" y="27382"/>
                    <a:pt x="72445" y="25182"/>
                  </a:cubicBezTo>
                  <a:cubicBezTo>
                    <a:pt x="69931" y="22983"/>
                    <a:pt x="65846" y="22983"/>
                    <a:pt x="63646" y="25497"/>
                  </a:cubicBezTo>
                  <a:lnTo>
                    <a:pt x="25306" y="66351"/>
                  </a:lnTo>
                  <a:cubicBezTo>
                    <a:pt x="22792" y="68865"/>
                    <a:pt x="23106" y="72951"/>
                    <a:pt x="25620" y="7515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62CC8DF-1E50-47E4-964B-38281BE1E2CD}"/>
                </a:ext>
              </a:extLst>
            </p:cNvPr>
            <p:cNvSpPr/>
            <p:nvPr/>
          </p:nvSpPr>
          <p:spPr>
            <a:xfrm>
              <a:off x="4852455" y="8524921"/>
              <a:ext cx="94279" cy="62853"/>
            </a:xfrm>
            <a:custGeom>
              <a:avLst/>
              <a:gdLst>
                <a:gd name="connsiteX0" fmla="*/ 24537 w 94279"/>
                <a:gd name="connsiteY0" fmla="*/ 63205 h 62852"/>
                <a:gd name="connsiteX1" fmla="*/ 29880 w 94279"/>
                <a:gd name="connsiteY1" fmla="*/ 66034 h 62852"/>
                <a:gd name="connsiteX2" fmla="*/ 33337 w 94279"/>
                <a:gd name="connsiteY2" fmla="*/ 65091 h 62852"/>
                <a:gd name="connsiteX3" fmla="*/ 80476 w 94279"/>
                <a:gd name="connsiteY3" fmla="*/ 34922 h 62852"/>
                <a:gd name="connsiteX4" fmla="*/ 82362 w 94279"/>
                <a:gd name="connsiteY4" fmla="*/ 26436 h 62852"/>
                <a:gd name="connsiteX5" fmla="*/ 73877 w 94279"/>
                <a:gd name="connsiteY5" fmla="*/ 24551 h 62852"/>
                <a:gd name="connsiteX6" fmla="*/ 26737 w 94279"/>
                <a:gd name="connsiteY6" fmla="*/ 54720 h 62852"/>
                <a:gd name="connsiteX7" fmla="*/ 24537 w 94279"/>
                <a:gd name="connsiteY7" fmla="*/ 63205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24537" y="63205"/>
                  </a:moveTo>
                  <a:cubicBezTo>
                    <a:pt x="25794" y="65091"/>
                    <a:pt x="27680" y="66034"/>
                    <a:pt x="29880" y="66034"/>
                  </a:cubicBezTo>
                  <a:cubicBezTo>
                    <a:pt x="31137" y="66034"/>
                    <a:pt x="32080" y="65719"/>
                    <a:pt x="33337" y="65091"/>
                  </a:cubicBezTo>
                  <a:lnTo>
                    <a:pt x="80476" y="34922"/>
                  </a:lnTo>
                  <a:cubicBezTo>
                    <a:pt x="83305" y="33036"/>
                    <a:pt x="84248" y="29265"/>
                    <a:pt x="82362" y="26436"/>
                  </a:cubicBezTo>
                  <a:cubicBezTo>
                    <a:pt x="80476" y="23608"/>
                    <a:pt x="76705" y="22665"/>
                    <a:pt x="73877" y="24551"/>
                  </a:cubicBezTo>
                  <a:lnTo>
                    <a:pt x="26737" y="54720"/>
                  </a:lnTo>
                  <a:cubicBezTo>
                    <a:pt x="23594" y="56606"/>
                    <a:pt x="22652" y="60377"/>
                    <a:pt x="24537" y="632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3D1DD8E-7BFF-4CC1-9ED7-FAE6828EEC29}"/>
                </a:ext>
              </a:extLst>
            </p:cNvPr>
            <p:cNvSpPr/>
            <p:nvPr/>
          </p:nvSpPr>
          <p:spPr>
            <a:xfrm>
              <a:off x="4870630" y="8576569"/>
              <a:ext cx="94279" cy="62853"/>
            </a:xfrm>
            <a:custGeom>
              <a:avLst/>
              <a:gdLst>
                <a:gd name="connsiteX0" fmla="*/ 23961 w 94279"/>
                <a:gd name="connsiteY0" fmla="*/ 49269 h 62852"/>
                <a:gd name="connsiteX1" fmla="*/ 29932 w 94279"/>
                <a:gd name="connsiteY1" fmla="*/ 53669 h 62852"/>
                <a:gd name="connsiteX2" fmla="*/ 31817 w 94279"/>
                <a:gd name="connsiteY2" fmla="*/ 53354 h 62852"/>
                <a:gd name="connsiteX3" fmla="*/ 84928 w 94279"/>
                <a:gd name="connsiteY3" fmla="*/ 35756 h 62852"/>
                <a:gd name="connsiteX4" fmla="*/ 89013 w 94279"/>
                <a:gd name="connsiteY4" fmla="*/ 27899 h 62852"/>
                <a:gd name="connsiteX5" fmla="*/ 81157 w 94279"/>
                <a:gd name="connsiteY5" fmla="*/ 23813 h 62852"/>
                <a:gd name="connsiteX6" fmla="*/ 28046 w 94279"/>
                <a:gd name="connsiteY6" fmla="*/ 41412 h 62852"/>
                <a:gd name="connsiteX7" fmla="*/ 23961 w 94279"/>
                <a:gd name="connsiteY7" fmla="*/ 49269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23961" y="49269"/>
                  </a:moveTo>
                  <a:cubicBezTo>
                    <a:pt x="24903" y="51783"/>
                    <a:pt x="27103" y="53669"/>
                    <a:pt x="29932" y="53669"/>
                  </a:cubicBezTo>
                  <a:cubicBezTo>
                    <a:pt x="30560" y="53669"/>
                    <a:pt x="31189" y="53669"/>
                    <a:pt x="31817" y="53354"/>
                  </a:cubicBezTo>
                  <a:lnTo>
                    <a:pt x="84928" y="35756"/>
                  </a:lnTo>
                  <a:cubicBezTo>
                    <a:pt x="88071" y="34813"/>
                    <a:pt x="89956" y="31042"/>
                    <a:pt x="89013" y="27899"/>
                  </a:cubicBezTo>
                  <a:cubicBezTo>
                    <a:pt x="88071" y="24756"/>
                    <a:pt x="84299" y="22871"/>
                    <a:pt x="81157" y="23813"/>
                  </a:cubicBezTo>
                  <a:lnTo>
                    <a:pt x="28046" y="41412"/>
                  </a:lnTo>
                  <a:cubicBezTo>
                    <a:pt x="24589" y="42669"/>
                    <a:pt x="22704" y="46126"/>
                    <a:pt x="23961" y="4926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D091B8-E830-41EB-ABA5-8CA606BF435E}"/>
                </a:ext>
              </a:extLst>
            </p:cNvPr>
            <p:cNvSpPr/>
            <p:nvPr/>
          </p:nvSpPr>
          <p:spPr>
            <a:xfrm>
              <a:off x="4878537" y="8632725"/>
              <a:ext cx="94279" cy="62853"/>
            </a:xfrm>
            <a:custGeom>
              <a:avLst/>
              <a:gdLst>
                <a:gd name="connsiteX0" fmla="*/ 85192 w 94279"/>
                <a:gd name="connsiteY0" fmla="*/ 23596 h 62852"/>
                <a:gd name="connsiteX1" fmla="*/ 29253 w 94279"/>
                <a:gd name="connsiteY1" fmla="*/ 27368 h 62852"/>
                <a:gd name="connsiteX2" fmla="*/ 23596 w 94279"/>
                <a:gd name="connsiteY2" fmla="*/ 33967 h 62852"/>
                <a:gd name="connsiteX3" fmla="*/ 29882 w 94279"/>
                <a:gd name="connsiteY3" fmla="*/ 39624 h 62852"/>
                <a:gd name="connsiteX4" fmla="*/ 30196 w 94279"/>
                <a:gd name="connsiteY4" fmla="*/ 39624 h 62852"/>
                <a:gd name="connsiteX5" fmla="*/ 86135 w 94279"/>
                <a:gd name="connsiteY5" fmla="*/ 35853 h 62852"/>
                <a:gd name="connsiteX6" fmla="*/ 91792 w 94279"/>
                <a:gd name="connsiteY6" fmla="*/ 29253 h 62852"/>
                <a:gd name="connsiteX7" fmla="*/ 85192 w 94279"/>
                <a:gd name="connsiteY7" fmla="*/ 23596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85192" y="23596"/>
                  </a:moveTo>
                  <a:lnTo>
                    <a:pt x="29253" y="27368"/>
                  </a:lnTo>
                  <a:cubicBezTo>
                    <a:pt x="25796" y="27682"/>
                    <a:pt x="23282" y="30510"/>
                    <a:pt x="23596" y="33967"/>
                  </a:cubicBezTo>
                  <a:cubicBezTo>
                    <a:pt x="23911" y="37424"/>
                    <a:pt x="26425" y="39624"/>
                    <a:pt x="29882" y="39624"/>
                  </a:cubicBezTo>
                  <a:cubicBezTo>
                    <a:pt x="29882" y="39624"/>
                    <a:pt x="30196" y="39624"/>
                    <a:pt x="30196" y="39624"/>
                  </a:cubicBezTo>
                  <a:lnTo>
                    <a:pt x="86135" y="35853"/>
                  </a:lnTo>
                  <a:cubicBezTo>
                    <a:pt x="89592" y="35539"/>
                    <a:pt x="92106" y="32710"/>
                    <a:pt x="91792" y="29253"/>
                  </a:cubicBezTo>
                  <a:cubicBezTo>
                    <a:pt x="91478" y="25796"/>
                    <a:pt x="88335" y="23282"/>
                    <a:pt x="85192" y="2359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5AC93F0-AD36-4DA1-BFEF-6D15CCC658E3}"/>
                </a:ext>
              </a:extLst>
            </p:cNvPr>
            <p:cNvSpPr/>
            <p:nvPr/>
          </p:nvSpPr>
          <p:spPr>
            <a:xfrm>
              <a:off x="4875628" y="8679470"/>
              <a:ext cx="94279" cy="62853"/>
            </a:xfrm>
            <a:custGeom>
              <a:avLst/>
              <a:gdLst>
                <a:gd name="connsiteX0" fmla="*/ 85901 w 94279"/>
                <a:gd name="connsiteY0" fmla="*/ 33734 h 62852"/>
                <a:gd name="connsiteX1" fmla="*/ 30905 w 94279"/>
                <a:gd name="connsiteY1" fmla="*/ 23677 h 62852"/>
                <a:gd name="connsiteX2" fmla="*/ 23677 w 94279"/>
                <a:gd name="connsiteY2" fmla="*/ 28705 h 62852"/>
                <a:gd name="connsiteX3" fmla="*/ 28705 w 94279"/>
                <a:gd name="connsiteY3" fmla="*/ 35933 h 62852"/>
                <a:gd name="connsiteX4" fmla="*/ 83701 w 94279"/>
                <a:gd name="connsiteY4" fmla="*/ 45990 h 62852"/>
                <a:gd name="connsiteX5" fmla="*/ 84959 w 94279"/>
                <a:gd name="connsiteY5" fmla="*/ 45990 h 62852"/>
                <a:gd name="connsiteX6" fmla="*/ 90930 w 94279"/>
                <a:gd name="connsiteY6" fmla="*/ 40962 h 62852"/>
                <a:gd name="connsiteX7" fmla="*/ 85901 w 94279"/>
                <a:gd name="connsiteY7" fmla="*/ 33734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85901" y="33734"/>
                  </a:moveTo>
                  <a:lnTo>
                    <a:pt x="30905" y="23677"/>
                  </a:lnTo>
                  <a:cubicBezTo>
                    <a:pt x="27762" y="23048"/>
                    <a:pt x="24305" y="25248"/>
                    <a:pt x="23677" y="28705"/>
                  </a:cubicBezTo>
                  <a:cubicBezTo>
                    <a:pt x="23048" y="32162"/>
                    <a:pt x="25248" y="35305"/>
                    <a:pt x="28705" y="35933"/>
                  </a:cubicBezTo>
                  <a:lnTo>
                    <a:pt x="83701" y="45990"/>
                  </a:lnTo>
                  <a:cubicBezTo>
                    <a:pt x="84016" y="45990"/>
                    <a:pt x="84330" y="45990"/>
                    <a:pt x="84959" y="45990"/>
                  </a:cubicBezTo>
                  <a:cubicBezTo>
                    <a:pt x="87787" y="45990"/>
                    <a:pt x="90615" y="43790"/>
                    <a:pt x="90930" y="40962"/>
                  </a:cubicBezTo>
                  <a:cubicBezTo>
                    <a:pt x="91558" y="37505"/>
                    <a:pt x="89358" y="34362"/>
                    <a:pt x="85901" y="3373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99E6B4C-31BA-44A5-B082-EE3D1AE05193}"/>
                </a:ext>
              </a:extLst>
            </p:cNvPr>
            <p:cNvSpPr/>
            <p:nvPr/>
          </p:nvSpPr>
          <p:spPr>
            <a:xfrm>
              <a:off x="4862234" y="8720444"/>
              <a:ext cx="94279" cy="62853"/>
            </a:xfrm>
            <a:custGeom>
              <a:avLst/>
              <a:gdLst>
                <a:gd name="connsiteX0" fmla="*/ 32357 w 94279"/>
                <a:gd name="connsiteY0" fmla="*/ 24186 h 62852"/>
                <a:gd name="connsiteX1" fmla="*/ 24186 w 94279"/>
                <a:gd name="connsiteY1" fmla="*/ 27329 h 62852"/>
                <a:gd name="connsiteX2" fmla="*/ 27329 w 94279"/>
                <a:gd name="connsiteY2" fmla="*/ 35500 h 62852"/>
                <a:gd name="connsiteX3" fmla="*/ 78240 w 94279"/>
                <a:gd name="connsiteY3" fmla="*/ 59070 h 62852"/>
                <a:gd name="connsiteX4" fmla="*/ 80754 w 94279"/>
                <a:gd name="connsiteY4" fmla="*/ 59698 h 62852"/>
                <a:gd name="connsiteX5" fmla="*/ 86411 w 94279"/>
                <a:gd name="connsiteY5" fmla="*/ 55927 h 62852"/>
                <a:gd name="connsiteX6" fmla="*/ 83268 w 94279"/>
                <a:gd name="connsiteY6" fmla="*/ 47756 h 62852"/>
                <a:gd name="connsiteX7" fmla="*/ 32357 w 94279"/>
                <a:gd name="connsiteY7" fmla="*/ 24186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32357" y="24186"/>
                  </a:moveTo>
                  <a:cubicBezTo>
                    <a:pt x="29215" y="22615"/>
                    <a:pt x="25443" y="24186"/>
                    <a:pt x="24186" y="27329"/>
                  </a:cubicBezTo>
                  <a:cubicBezTo>
                    <a:pt x="22615" y="30472"/>
                    <a:pt x="24186" y="34243"/>
                    <a:pt x="27329" y="35500"/>
                  </a:cubicBezTo>
                  <a:lnTo>
                    <a:pt x="78240" y="59070"/>
                  </a:lnTo>
                  <a:cubicBezTo>
                    <a:pt x="79183" y="59384"/>
                    <a:pt x="79811" y="59698"/>
                    <a:pt x="80754" y="59698"/>
                  </a:cubicBezTo>
                  <a:cubicBezTo>
                    <a:pt x="82954" y="59698"/>
                    <a:pt x="85468" y="58441"/>
                    <a:pt x="86411" y="55927"/>
                  </a:cubicBezTo>
                  <a:cubicBezTo>
                    <a:pt x="87982" y="52784"/>
                    <a:pt x="86411" y="49013"/>
                    <a:pt x="83268" y="47756"/>
                  </a:cubicBezTo>
                  <a:lnTo>
                    <a:pt x="32357" y="2418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E8CB703-DF69-4F81-9BE4-E8A8CAEFE4E8}"/>
                </a:ext>
              </a:extLst>
            </p:cNvPr>
            <p:cNvSpPr/>
            <p:nvPr/>
          </p:nvSpPr>
          <p:spPr>
            <a:xfrm>
              <a:off x="4839094" y="8756700"/>
              <a:ext cx="94279" cy="94279"/>
            </a:xfrm>
            <a:custGeom>
              <a:avLst/>
              <a:gdLst>
                <a:gd name="connsiteX0" fmla="*/ 33813 w 94279"/>
                <a:gd name="connsiteY0" fmla="*/ 25013 h 94279"/>
                <a:gd name="connsiteX1" fmla="*/ 25014 w 94279"/>
                <a:gd name="connsiteY1" fmla="*/ 25956 h 94279"/>
                <a:gd name="connsiteX2" fmla="*/ 25956 w 94279"/>
                <a:gd name="connsiteY2" fmla="*/ 34756 h 94279"/>
                <a:gd name="connsiteX3" fmla="*/ 69325 w 94279"/>
                <a:gd name="connsiteY3" fmla="*/ 69953 h 94279"/>
                <a:gd name="connsiteX4" fmla="*/ 73410 w 94279"/>
                <a:gd name="connsiteY4" fmla="*/ 71210 h 94279"/>
                <a:gd name="connsiteX5" fmla="*/ 78124 w 94279"/>
                <a:gd name="connsiteY5" fmla="*/ 69010 h 94279"/>
                <a:gd name="connsiteX6" fmla="*/ 77182 w 94279"/>
                <a:gd name="connsiteY6" fmla="*/ 60211 h 94279"/>
                <a:gd name="connsiteX7" fmla="*/ 33813 w 94279"/>
                <a:gd name="connsiteY7" fmla="*/ 25013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94279">
                  <a:moveTo>
                    <a:pt x="33813" y="25013"/>
                  </a:moveTo>
                  <a:cubicBezTo>
                    <a:pt x="31299" y="22814"/>
                    <a:pt x="27213" y="23128"/>
                    <a:pt x="25014" y="25956"/>
                  </a:cubicBezTo>
                  <a:cubicBezTo>
                    <a:pt x="22814" y="28470"/>
                    <a:pt x="23128" y="32556"/>
                    <a:pt x="25956" y="34756"/>
                  </a:cubicBezTo>
                  <a:lnTo>
                    <a:pt x="69325" y="69953"/>
                  </a:lnTo>
                  <a:cubicBezTo>
                    <a:pt x="70582" y="70896"/>
                    <a:pt x="71839" y="71210"/>
                    <a:pt x="73410" y="71210"/>
                  </a:cubicBezTo>
                  <a:cubicBezTo>
                    <a:pt x="75296" y="71210"/>
                    <a:pt x="76867" y="70582"/>
                    <a:pt x="78124" y="69010"/>
                  </a:cubicBezTo>
                  <a:cubicBezTo>
                    <a:pt x="80324" y="66497"/>
                    <a:pt x="80010" y="62411"/>
                    <a:pt x="77182" y="60211"/>
                  </a:cubicBezTo>
                  <a:lnTo>
                    <a:pt x="33813" y="2501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6EEAB64-55FB-4D29-AC01-B1FB91AFFF7F}"/>
                </a:ext>
              </a:extLst>
            </p:cNvPr>
            <p:cNvSpPr/>
            <p:nvPr/>
          </p:nvSpPr>
          <p:spPr>
            <a:xfrm>
              <a:off x="6107338" y="9389187"/>
              <a:ext cx="502824" cy="502824"/>
            </a:xfrm>
            <a:custGeom>
              <a:avLst/>
              <a:gdLst>
                <a:gd name="connsiteX0" fmla="*/ 252983 w 502823"/>
                <a:gd name="connsiteY0" fmla="*/ 23570 h 502823"/>
                <a:gd name="connsiteX1" fmla="*/ 23570 w 502823"/>
                <a:gd name="connsiteY1" fmla="*/ 252983 h 502823"/>
                <a:gd name="connsiteX2" fmla="*/ 252983 w 502823"/>
                <a:gd name="connsiteY2" fmla="*/ 482397 h 502823"/>
                <a:gd name="connsiteX3" fmla="*/ 482396 w 502823"/>
                <a:gd name="connsiteY3" fmla="*/ 252983 h 502823"/>
                <a:gd name="connsiteX4" fmla="*/ 252983 w 502823"/>
                <a:gd name="connsiteY4" fmla="*/ 252983 h 502823"/>
                <a:gd name="connsiteX5" fmla="*/ 252983 w 502823"/>
                <a:gd name="connsiteY5" fmla="*/ 23570 h 50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2823" h="502823">
                  <a:moveTo>
                    <a:pt x="252983" y="23570"/>
                  </a:moveTo>
                  <a:cubicBezTo>
                    <a:pt x="126335" y="23570"/>
                    <a:pt x="23570" y="126334"/>
                    <a:pt x="23570" y="252983"/>
                  </a:cubicBezTo>
                  <a:cubicBezTo>
                    <a:pt x="23570" y="379631"/>
                    <a:pt x="126335" y="482397"/>
                    <a:pt x="252983" y="482397"/>
                  </a:cubicBezTo>
                  <a:cubicBezTo>
                    <a:pt x="379632" y="482397"/>
                    <a:pt x="482396" y="379631"/>
                    <a:pt x="482396" y="252983"/>
                  </a:cubicBezTo>
                  <a:lnTo>
                    <a:pt x="252983" y="252983"/>
                  </a:lnTo>
                  <a:lnTo>
                    <a:pt x="252983" y="2357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CFCAA4F-46D0-4D81-B585-E987EFB55035}"/>
                </a:ext>
              </a:extLst>
            </p:cNvPr>
            <p:cNvSpPr/>
            <p:nvPr/>
          </p:nvSpPr>
          <p:spPr>
            <a:xfrm>
              <a:off x="6365664" y="9360274"/>
              <a:ext cx="251412" cy="251412"/>
            </a:xfrm>
            <a:custGeom>
              <a:avLst/>
              <a:gdLst>
                <a:gd name="connsiteX0" fmla="*/ 23570 w 251411"/>
                <a:gd name="connsiteY0" fmla="*/ 23570 h 251411"/>
                <a:gd name="connsiteX1" fmla="*/ 23570 w 251411"/>
                <a:gd name="connsiteY1" fmla="*/ 252984 h 251411"/>
                <a:gd name="connsiteX2" fmla="*/ 252983 w 251411"/>
                <a:gd name="connsiteY2" fmla="*/ 252984 h 251411"/>
                <a:gd name="connsiteX3" fmla="*/ 23570 w 251411"/>
                <a:gd name="connsiteY3" fmla="*/ 23570 h 251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411" h="251411">
                  <a:moveTo>
                    <a:pt x="23570" y="23570"/>
                  </a:moveTo>
                  <a:lnTo>
                    <a:pt x="23570" y="252984"/>
                  </a:lnTo>
                  <a:lnTo>
                    <a:pt x="252983" y="252984"/>
                  </a:lnTo>
                  <a:cubicBezTo>
                    <a:pt x="253297" y="126335"/>
                    <a:pt x="150533" y="23570"/>
                    <a:pt x="23570" y="235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01FA045-46E6-4575-8713-3E6CAECFB540}"/>
                </a:ext>
              </a:extLst>
            </p:cNvPr>
            <p:cNvSpPr/>
            <p:nvPr/>
          </p:nvSpPr>
          <p:spPr>
            <a:xfrm>
              <a:off x="3939226" y="9367817"/>
              <a:ext cx="282838" cy="534250"/>
            </a:xfrm>
            <a:custGeom>
              <a:avLst/>
              <a:gdLst>
                <a:gd name="connsiteX0" fmla="*/ 191387 w 282838"/>
                <a:gd name="connsiteY0" fmla="*/ 242926 h 534249"/>
                <a:gd name="connsiteX1" fmla="*/ 186045 w 282838"/>
                <a:gd name="connsiteY1" fmla="*/ 240412 h 534249"/>
                <a:gd name="connsiteX2" fmla="*/ 132620 w 282838"/>
                <a:gd name="connsiteY2" fmla="*/ 212757 h 534249"/>
                <a:gd name="connsiteX3" fmla="*/ 121620 w 282838"/>
                <a:gd name="connsiteY3" fmla="*/ 194215 h 534249"/>
                <a:gd name="connsiteX4" fmla="*/ 130106 w 282838"/>
                <a:gd name="connsiteY4" fmla="*/ 177559 h 534249"/>
                <a:gd name="connsiteX5" fmla="*/ 157132 w 282838"/>
                <a:gd name="connsiteY5" fmla="*/ 171274 h 534249"/>
                <a:gd name="connsiteX6" fmla="*/ 185730 w 282838"/>
                <a:gd name="connsiteY6" fmla="*/ 174731 h 534249"/>
                <a:gd name="connsiteX7" fmla="*/ 243241 w 282838"/>
                <a:gd name="connsiteY7" fmla="*/ 194215 h 534249"/>
                <a:gd name="connsiteX8" fmla="*/ 272782 w 282838"/>
                <a:gd name="connsiteY8" fmla="*/ 119735 h 534249"/>
                <a:gd name="connsiteX9" fmla="*/ 185730 w 282838"/>
                <a:gd name="connsiteY9" fmla="*/ 95536 h 534249"/>
                <a:gd name="connsiteX10" fmla="*/ 185730 w 282838"/>
                <a:gd name="connsiteY10" fmla="*/ 61281 h 534249"/>
                <a:gd name="connsiteX11" fmla="*/ 148019 w 282838"/>
                <a:gd name="connsiteY11" fmla="*/ 23570 h 534249"/>
                <a:gd name="connsiteX12" fmla="*/ 110307 w 282838"/>
                <a:gd name="connsiteY12" fmla="*/ 61281 h 534249"/>
                <a:gd name="connsiteX13" fmla="*/ 110307 w 282838"/>
                <a:gd name="connsiteY13" fmla="*/ 99308 h 534249"/>
                <a:gd name="connsiteX14" fmla="*/ 61910 w 282838"/>
                <a:gd name="connsiteY14" fmla="*/ 121620 h 534249"/>
                <a:gd name="connsiteX15" fmla="*/ 26084 w 282838"/>
                <a:gd name="connsiteY15" fmla="*/ 198301 h 534249"/>
                <a:gd name="connsiteX16" fmla="*/ 34255 w 282838"/>
                <a:gd name="connsiteY16" fmla="*/ 243869 h 534249"/>
                <a:gd name="connsiteX17" fmla="*/ 60025 w 282838"/>
                <a:gd name="connsiteY17" fmla="*/ 278124 h 534249"/>
                <a:gd name="connsiteX18" fmla="*/ 109993 w 282838"/>
                <a:gd name="connsiteY18" fmla="*/ 307664 h 534249"/>
                <a:gd name="connsiteX19" fmla="*/ 111878 w 282838"/>
                <a:gd name="connsiteY19" fmla="*/ 308294 h 534249"/>
                <a:gd name="connsiteX20" fmla="*/ 159332 w 282838"/>
                <a:gd name="connsiteY20" fmla="*/ 331234 h 534249"/>
                <a:gd name="connsiteX21" fmla="*/ 172217 w 282838"/>
                <a:gd name="connsiteY21" fmla="*/ 342548 h 534249"/>
                <a:gd name="connsiteX22" fmla="*/ 176303 w 282838"/>
                <a:gd name="connsiteY22" fmla="*/ 355433 h 534249"/>
                <a:gd name="connsiteX23" fmla="*/ 166560 w 282838"/>
                <a:gd name="connsiteY23" fmla="*/ 374289 h 534249"/>
                <a:gd name="connsiteX24" fmla="*/ 135134 w 282838"/>
                <a:gd name="connsiteY24" fmla="*/ 381831 h 534249"/>
                <a:gd name="connsiteX25" fmla="*/ 110307 w 282838"/>
                <a:gd name="connsiteY25" fmla="*/ 379946 h 534249"/>
                <a:gd name="connsiteX26" fmla="*/ 80766 w 282838"/>
                <a:gd name="connsiteY26" fmla="*/ 373975 h 534249"/>
                <a:gd name="connsiteX27" fmla="*/ 23570 w 282838"/>
                <a:gd name="connsiteY27" fmla="*/ 352290 h 534249"/>
                <a:gd name="connsiteX28" fmla="*/ 23570 w 282838"/>
                <a:gd name="connsiteY28" fmla="*/ 437456 h 534249"/>
                <a:gd name="connsiteX29" fmla="*/ 73538 w 282838"/>
                <a:gd name="connsiteY29" fmla="*/ 454741 h 534249"/>
                <a:gd name="connsiteX30" fmla="*/ 110307 w 282838"/>
                <a:gd name="connsiteY30" fmla="*/ 459140 h 534249"/>
                <a:gd name="connsiteX31" fmla="*/ 110307 w 282838"/>
                <a:gd name="connsiteY31" fmla="*/ 498110 h 534249"/>
                <a:gd name="connsiteX32" fmla="*/ 148019 w 282838"/>
                <a:gd name="connsiteY32" fmla="*/ 535821 h 534249"/>
                <a:gd name="connsiteX33" fmla="*/ 185730 w 282838"/>
                <a:gd name="connsiteY33" fmla="*/ 498110 h 534249"/>
                <a:gd name="connsiteX34" fmla="*/ 185730 w 282838"/>
                <a:gd name="connsiteY34" fmla="*/ 453169 h 534249"/>
                <a:gd name="connsiteX35" fmla="*/ 207415 w 282838"/>
                <a:gd name="connsiteY35" fmla="*/ 445627 h 534249"/>
                <a:gd name="connsiteX36" fmla="*/ 255812 w 282838"/>
                <a:gd name="connsiteY36" fmla="*/ 405716 h 534249"/>
                <a:gd name="connsiteX37" fmla="*/ 272782 w 282838"/>
                <a:gd name="connsiteY37" fmla="*/ 347262 h 534249"/>
                <a:gd name="connsiteX38" fmla="*/ 254869 w 282838"/>
                <a:gd name="connsiteY38" fmla="*/ 287552 h 534249"/>
                <a:gd name="connsiteX39" fmla="*/ 191387 w 282838"/>
                <a:gd name="connsiteY39" fmla="*/ 242926 h 534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82838" h="534249">
                  <a:moveTo>
                    <a:pt x="191387" y="242926"/>
                  </a:moveTo>
                  <a:cubicBezTo>
                    <a:pt x="189502" y="242298"/>
                    <a:pt x="187930" y="241355"/>
                    <a:pt x="186045" y="240412"/>
                  </a:cubicBezTo>
                  <a:cubicBezTo>
                    <a:pt x="157132" y="227213"/>
                    <a:pt x="139534" y="217785"/>
                    <a:pt x="132620" y="212757"/>
                  </a:cubicBezTo>
                  <a:cubicBezTo>
                    <a:pt x="125392" y="207415"/>
                    <a:pt x="121620" y="201129"/>
                    <a:pt x="121620" y="194215"/>
                  </a:cubicBezTo>
                  <a:cubicBezTo>
                    <a:pt x="121620" y="187302"/>
                    <a:pt x="124763" y="182273"/>
                    <a:pt x="130106" y="177559"/>
                  </a:cubicBezTo>
                  <a:cubicBezTo>
                    <a:pt x="135762" y="173474"/>
                    <a:pt x="144876" y="171274"/>
                    <a:pt x="157132" y="171274"/>
                  </a:cubicBezTo>
                  <a:cubicBezTo>
                    <a:pt x="166246" y="171274"/>
                    <a:pt x="175674" y="172531"/>
                    <a:pt x="185730" y="174731"/>
                  </a:cubicBezTo>
                  <a:cubicBezTo>
                    <a:pt x="203015" y="177874"/>
                    <a:pt x="222185" y="184473"/>
                    <a:pt x="243241" y="194215"/>
                  </a:cubicBezTo>
                  <a:lnTo>
                    <a:pt x="272782" y="119735"/>
                  </a:lnTo>
                  <a:cubicBezTo>
                    <a:pt x="243241" y="106535"/>
                    <a:pt x="214329" y="98679"/>
                    <a:pt x="185730" y="95536"/>
                  </a:cubicBezTo>
                  <a:lnTo>
                    <a:pt x="185730" y="61281"/>
                  </a:lnTo>
                  <a:cubicBezTo>
                    <a:pt x="185730" y="40539"/>
                    <a:pt x="169074" y="23570"/>
                    <a:pt x="148019" y="23570"/>
                  </a:cubicBezTo>
                  <a:cubicBezTo>
                    <a:pt x="127277" y="23570"/>
                    <a:pt x="110307" y="40539"/>
                    <a:pt x="110307" y="61281"/>
                  </a:cubicBezTo>
                  <a:lnTo>
                    <a:pt x="110307" y="99308"/>
                  </a:lnTo>
                  <a:cubicBezTo>
                    <a:pt x="91137" y="103707"/>
                    <a:pt x="75109" y="111249"/>
                    <a:pt x="61910" y="121620"/>
                  </a:cubicBezTo>
                  <a:cubicBezTo>
                    <a:pt x="37712" y="140162"/>
                    <a:pt x="26084" y="165617"/>
                    <a:pt x="26084" y="198301"/>
                  </a:cubicBezTo>
                  <a:cubicBezTo>
                    <a:pt x="26084" y="215900"/>
                    <a:pt x="28598" y="230985"/>
                    <a:pt x="34255" y="243869"/>
                  </a:cubicBezTo>
                  <a:cubicBezTo>
                    <a:pt x="39912" y="256754"/>
                    <a:pt x="48397" y="268381"/>
                    <a:pt x="60025" y="278124"/>
                  </a:cubicBezTo>
                  <a:cubicBezTo>
                    <a:pt x="71024" y="287552"/>
                    <a:pt x="87680" y="297294"/>
                    <a:pt x="109993" y="307664"/>
                  </a:cubicBezTo>
                  <a:cubicBezTo>
                    <a:pt x="110307" y="307664"/>
                    <a:pt x="111250" y="307979"/>
                    <a:pt x="111878" y="308294"/>
                  </a:cubicBezTo>
                  <a:cubicBezTo>
                    <a:pt x="137334" y="319921"/>
                    <a:pt x="153047" y="327463"/>
                    <a:pt x="159332" y="331234"/>
                  </a:cubicBezTo>
                  <a:cubicBezTo>
                    <a:pt x="165303" y="335006"/>
                    <a:pt x="169389" y="338777"/>
                    <a:pt x="172217" y="342548"/>
                  </a:cubicBezTo>
                  <a:cubicBezTo>
                    <a:pt x="175360" y="346005"/>
                    <a:pt x="176303" y="350405"/>
                    <a:pt x="176303" y="355433"/>
                  </a:cubicBezTo>
                  <a:cubicBezTo>
                    <a:pt x="176303" y="362975"/>
                    <a:pt x="172846" y="369261"/>
                    <a:pt x="166560" y="374289"/>
                  </a:cubicBezTo>
                  <a:cubicBezTo>
                    <a:pt x="159646" y="379631"/>
                    <a:pt x="149276" y="381831"/>
                    <a:pt x="135134" y="381831"/>
                  </a:cubicBezTo>
                  <a:cubicBezTo>
                    <a:pt x="127277" y="381831"/>
                    <a:pt x="119106" y="381203"/>
                    <a:pt x="110307" y="379946"/>
                  </a:cubicBezTo>
                  <a:cubicBezTo>
                    <a:pt x="100879" y="378689"/>
                    <a:pt x="91137" y="376489"/>
                    <a:pt x="80766" y="373975"/>
                  </a:cubicBezTo>
                  <a:cubicBezTo>
                    <a:pt x="61282" y="368632"/>
                    <a:pt x="42111" y="361718"/>
                    <a:pt x="23570" y="352290"/>
                  </a:cubicBezTo>
                  <a:lnTo>
                    <a:pt x="23570" y="437456"/>
                  </a:lnTo>
                  <a:cubicBezTo>
                    <a:pt x="40854" y="445627"/>
                    <a:pt x="57825" y="451598"/>
                    <a:pt x="73538" y="454741"/>
                  </a:cubicBezTo>
                  <a:cubicBezTo>
                    <a:pt x="83909" y="456940"/>
                    <a:pt x="96479" y="458512"/>
                    <a:pt x="110307" y="459140"/>
                  </a:cubicBezTo>
                  <a:lnTo>
                    <a:pt x="110307" y="498110"/>
                  </a:lnTo>
                  <a:cubicBezTo>
                    <a:pt x="110307" y="518850"/>
                    <a:pt x="127277" y="535821"/>
                    <a:pt x="148019" y="535821"/>
                  </a:cubicBezTo>
                  <a:cubicBezTo>
                    <a:pt x="169074" y="535821"/>
                    <a:pt x="185730" y="518850"/>
                    <a:pt x="185730" y="498110"/>
                  </a:cubicBezTo>
                  <a:lnTo>
                    <a:pt x="185730" y="453169"/>
                  </a:lnTo>
                  <a:cubicBezTo>
                    <a:pt x="193587" y="451284"/>
                    <a:pt x="200815" y="448770"/>
                    <a:pt x="207415" y="445627"/>
                  </a:cubicBezTo>
                  <a:cubicBezTo>
                    <a:pt x="228470" y="436200"/>
                    <a:pt x="244498" y="422685"/>
                    <a:pt x="255812" y="405716"/>
                  </a:cubicBezTo>
                  <a:cubicBezTo>
                    <a:pt x="267125" y="388431"/>
                    <a:pt x="272782" y="368946"/>
                    <a:pt x="272782" y="347262"/>
                  </a:cubicBezTo>
                  <a:cubicBezTo>
                    <a:pt x="272782" y="323378"/>
                    <a:pt x="266811" y="303265"/>
                    <a:pt x="254869" y="287552"/>
                  </a:cubicBezTo>
                  <a:cubicBezTo>
                    <a:pt x="243241" y="271524"/>
                    <a:pt x="222185" y="256440"/>
                    <a:pt x="191387" y="24292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A90C334F-8A83-451A-8675-7B8AAF793626}"/>
              </a:ext>
            </a:extLst>
          </p:cNvPr>
          <p:cNvSpPr/>
          <p:nvPr/>
        </p:nvSpPr>
        <p:spPr>
          <a:xfrm>
            <a:off x="12160922" y="1374327"/>
            <a:ext cx="7667014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>
                <a:solidFill>
                  <a:srgbClr val="264653"/>
                </a:solidFill>
                <a:latin typeface="Montserrat Light"/>
              </a:rPr>
              <a:t>Title Here </a:t>
            </a:r>
            <a:endParaRPr lang="en-US" sz="4800">
              <a:solidFill>
                <a:srgbClr val="264653"/>
              </a:solidFill>
              <a:latin typeface="Montserrat Light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D869D64-F254-4B27-A5EA-CC7698CD8D1F}"/>
              </a:ext>
            </a:extLst>
          </p:cNvPr>
          <p:cNvSpPr/>
          <p:nvPr/>
        </p:nvSpPr>
        <p:spPr>
          <a:xfrm>
            <a:off x="12160921" y="2392657"/>
            <a:ext cx="9089706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6011970-F877-4573-B8F9-7EBD67967DD7}"/>
              </a:ext>
            </a:extLst>
          </p:cNvPr>
          <p:cNvSpPr/>
          <p:nvPr/>
        </p:nvSpPr>
        <p:spPr>
          <a:xfrm>
            <a:off x="12160922" y="4362878"/>
            <a:ext cx="7667014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>
                <a:solidFill>
                  <a:srgbClr val="E9C46A"/>
                </a:solidFill>
                <a:latin typeface="Montserrat Light"/>
              </a:rPr>
              <a:t>Title Here </a:t>
            </a:r>
            <a:endParaRPr lang="en-US" sz="4800">
              <a:solidFill>
                <a:srgbClr val="E9C46A"/>
              </a:solidFill>
              <a:latin typeface="Montserrat Light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1C5BAE3-01F6-42E4-8DCB-6D79415F273E}"/>
              </a:ext>
            </a:extLst>
          </p:cNvPr>
          <p:cNvSpPr/>
          <p:nvPr/>
        </p:nvSpPr>
        <p:spPr>
          <a:xfrm>
            <a:off x="12160921" y="5381208"/>
            <a:ext cx="9089706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3045F36-A340-4E71-8EC1-DDFFCB96DE2E}"/>
              </a:ext>
            </a:extLst>
          </p:cNvPr>
          <p:cNvSpPr/>
          <p:nvPr/>
        </p:nvSpPr>
        <p:spPr>
          <a:xfrm>
            <a:off x="12160922" y="7189197"/>
            <a:ext cx="7667014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>
                <a:solidFill>
                  <a:srgbClr val="F4A261"/>
                </a:solidFill>
                <a:latin typeface="Montserrat Light"/>
              </a:rPr>
              <a:t>Title Here </a:t>
            </a:r>
            <a:endParaRPr lang="en-US" sz="4800">
              <a:solidFill>
                <a:srgbClr val="F4A261"/>
              </a:solidFill>
              <a:latin typeface="Montserrat Light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4E2B73D-152B-4EFC-AF8E-52B719037A60}"/>
              </a:ext>
            </a:extLst>
          </p:cNvPr>
          <p:cNvSpPr/>
          <p:nvPr/>
        </p:nvSpPr>
        <p:spPr>
          <a:xfrm>
            <a:off x="12160921" y="8207527"/>
            <a:ext cx="9089706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1900166-170B-4B3A-B53F-8A1D622211E9}"/>
              </a:ext>
            </a:extLst>
          </p:cNvPr>
          <p:cNvSpPr/>
          <p:nvPr/>
        </p:nvSpPr>
        <p:spPr>
          <a:xfrm>
            <a:off x="12160922" y="10177748"/>
            <a:ext cx="7667014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>
                <a:solidFill>
                  <a:srgbClr val="E76F51"/>
                </a:solidFill>
                <a:latin typeface="Montserrat Light"/>
              </a:rPr>
              <a:t>Title Here </a:t>
            </a:r>
            <a:endParaRPr lang="en-US" sz="4800">
              <a:solidFill>
                <a:srgbClr val="E76F51"/>
              </a:solidFill>
              <a:latin typeface="Montserrat Light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4D597D6-85DB-4597-A0C4-2C97619DD7E4}"/>
              </a:ext>
            </a:extLst>
          </p:cNvPr>
          <p:cNvSpPr/>
          <p:nvPr/>
        </p:nvSpPr>
        <p:spPr>
          <a:xfrm>
            <a:off x="12160921" y="11196078"/>
            <a:ext cx="9089706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49510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Straight Connector 159"/>
          <p:cNvCxnSpPr/>
          <p:nvPr/>
        </p:nvCxnSpPr>
        <p:spPr>
          <a:xfrm>
            <a:off x="7372994" y="9171001"/>
            <a:ext cx="287117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>
            <a:off x="7372997" y="4471499"/>
            <a:ext cx="172270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 97"/>
          <p:cNvSpPr/>
          <p:nvPr/>
        </p:nvSpPr>
        <p:spPr>
          <a:xfrm flipH="1" flipV="1">
            <a:off x="7358874" y="1981006"/>
            <a:ext cx="3536998" cy="871236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bg1">
                <a:lumMod val="85000"/>
              </a:schemeClr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 sz="6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0" name="Freeform 79"/>
          <p:cNvSpPr>
            <a:spLocks/>
          </p:cNvSpPr>
          <p:nvPr/>
        </p:nvSpPr>
        <p:spPr bwMode="auto">
          <a:xfrm>
            <a:off x="10282671" y="9942958"/>
            <a:ext cx="3700332" cy="2954991"/>
          </a:xfrm>
          <a:custGeom>
            <a:avLst/>
            <a:gdLst>
              <a:gd name="T0" fmla="*/ 0 w 896"/>
              <a:gd name="T1" fmla="*/ 0 h 716"/>
              <a:gd name="T2" fmla="*/ 0 w 896"/>
              <a:gd name="T3" fmla="*/ 574 h 716"/>
              <a:gd name="T4" fmla="*/ 65 w 896"/>
              <a:gd name="T5" fmla="*/ 638 h 716"/>
              <a:gd name="T6" fmla="*/ 329 w 896"/>
              <a:gd name="T7" fmla="*/ 638 h 716"/>
              <a:gd name="T8" fmla="*/ 446 w 896"/>
              <a:gd name="T9" fmla="*/ 716 h 716"/>
              <a:gd name="T10" fmla="*/ 564 w 896"/>
              <a:gd name="T11" fmla="*/ 638 h 716"/>
              <a:gd name="T12" fmla="*/ 832 w 896"/>
              <a:gd name="T13" fmla="*/ 638 h 716"/>
              <a:gd name="T14" fmla="*/ 896 w 896"/>
              <a:gd name="T15" fmla="*/ 574 h 716"/>
              <a:gd name="T16" fmla="*/ 896 w 896"/>
              <a:gd name="T17" fmla="*/ 0 h 716"/>
              <a:gd name="T18" fmla="*/ 0 w 896"/>
              <a:gd name="T19" fmla="*/ 0 h 7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96" h="716">
                <a:moveTo>
                  <a:pt x="0" y="0"/>
                </a:moveTo>
                <a:cubicBezTo>
                  <a:pt x="0" y="574"/>
                  <a:pt x="0" y="574"/>
                  <a:pt x="0" y="574"/>
                </a:cubicBezTo>
                <a:cubicBezTo>
                  <a:pt x="0" y="609"/>
                  <a:pt x="29" y="638"/>
                  <a:pt x="65" y="638"/>
                </a:cubicBezTo>
                <a:cubicBezTo>
                  <a:pt x="329" y="638"/>
                  <a:pt x="329" y="638"/>
                  <a:pt x="329" y="638"/>
                </a:cubicBezTo>
                <a:cubicBezTo>
                  <a:pt x="344" y="684"/>
                  <a:pt x="391" y="716"/>
                  <a:pt x="446" y="716"/>
                </a:cubicBezTo>
                <a:cubicBezTo>
                  <a:pt x="502" y="716"/>
                  <a:pt x="549" y="684"/>
                  <a:pt x="564" y="638"/>
                </a:cubicBezTo>
                <a:cubicBezTo>
                  <a:pt x="832" y="638"/>
                  <a:pt x="832" y="638"/>
                  <a:pt x="832" y="638"/>
                </a:cubicBezTo>
                <a:cubicBezTo>
                  <a:pt x="867" y="638"/>
                  <a:pt x="896" y="609"/>
                  <a:pt x="896" y="574"/>
                </a:cubicBezTo>
                <a:cubicBezTo>
                  <a:pt x="896" y="0"/>
                  <a:pt x="896" y="0"/>
                  <a:pt x="89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prstClr val="black"/>
              </a:solidFill>
              <a:latin typeface="Montserrat Light"/>
            </a:endParaRPr>
          </a:p>
        </p:txBody>
      </p:sp>
      <p:sp>
        <p:nvSpPr>
          <p:cNvPr id="81" name="Freeform 53"/>
          <p:cNvSpPr>
            <a:spLocks/>
          </p:cNvSpPr>
          <p:nvPr/>
        </p:nvSpPr>
        <p:spPr bwMode="auto">
          <a:xfrm>
            <a:off x="9675841" y="2568679"/>
            <a:ext cx="2374546" cy="2117301"/>
          </a:xfrm>
          <a:custGeom>
            <a:avLst/>
            <a:gdLst>
              <a:gd name="T0" fmla="*/ 575 w 575"/>
              <a:gd name="T1" fmla="*/ 373 h 513"/>
              <a:gd name="T2" fmla="*/ 575 w 575"/>
              <a:gd name="T3" fmla="*/ 0 h 513"/>
              <a:gd name="T4" fmla="*/ 0 w 575"/>
              <a:gd name="T5" fmla="*/ 249 h 513"/>
              <a:gd name="T6" fmla="*/ 264 w 575"/>
              <a:gd name="T7" fmla="*/ 513 h 513"/>
              <a:gd name="T8" fmla="*/ 575 w 575"/>
              <a:gd name="T9" fmla="*/ 37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5" h="513">
                <a:moveTo>
                  <a:pt x="575" y="373"/>
                </a:moveTo>
                <a:cubicBezTo>
                  <a:pt x="575" y="0"/>
                  <a:pt x="575" y="0"/>
                  <a:pt x="575" y="0"/>
                </a:cubicBezTo>
                <a:cubicBezTo>
                  <a:pt x="349" y="4"/>
                  <a:pt x="146" y="99"/>
                  <a:pt x="0" y="249"/>
                </a:cubicBezTo>
                <a:cubicBezTo>
                  <a:pt x="264" y="513"/>
                  <a:pt x="264" y="513"/>
                  <a:pt x="264" y="513"/>
                </a:cubicBezTo>
                <a:cubicBezTo>
                  <a:pt x="343" y="430"/>
                  <a:pt x="453" y="378"/>
                  <a:pt x="575" y="373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2" name="Freeform 54"/>
          <p:cNvSpPr>
            <a:spLocks/>
          </p:cNvSpPr>
          <p:nvPr/>
        </p:nvSpPr>
        <p:spPr bwMode="auto">
          <a:xfrm>
            <a:off x="12208691" y="2568679"/>
            <a:ext cx="2367948" cy="2120601"/>
          </a:xfrm>
          <a:custGeom>
            <a:avLst/>
            <a:gdLst>
              <a:gd name="T0" fmla="*/ 310 w 574"/>
              <a:gd name="T1" fmla="*/ 514 h 514"/>
              <a:gd name="T2" fmla="*/ 574 w 574"/>
              <a:gd name="T3" fmla="*/ 250 h 514"/>
              <a:gd name="T4" fmla="*/ 0 w 574"/>
              <a:gd name="T5" fmla="*/ 0 h 514"/>
              <a:gd name="T6" fmla="*/ 0 w 574"/>
              <a:gd name="T7" fmla="*/ 373 h 514"/>
              <a:gd name="T8" fmla="*/ 310 w 574"/>
              <a:gd name="T9" fmla="*/ 514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4" h="514">
                <a:moveTo>
                  <a:pt x="310" y="514"/>
                </a:moveTo>
                <a:cubicBezTo>
                  <a:pt x="574" y="250"/>
                  <a:pt x="574" y="250"/>
                  <a:pt x="574" y="250"/>
                </a:cubicBezTo>
                <a:cubicBezTo>
                  <a:pt x="428" y="100"/>
                  <a:pt x="225" y="5"/>
                  <a:pt x="0" y="0"/>
                </a:cubicBezTo>
                <a:cubicBezTo>
                  <a:pt x="0" y="373"/>
                  <a:pt x="0" y="373"/>
                  <a:pt x="0" y="373"/>
                </a:cubicBezTo>
                <a:cubicBezTo>
                  <a:pt x="122" y="378"/>
                  <a:pt x="231" y="432"/>
                  <a:pt x="310" y="514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3" name="Freeform 55"/>
          <p:cNvSpPr>
            <a:spLocks/>
          </p:cNvSpPr>
          <p:nvPr/>
        </p:nvSpPr>
        <p:spPr bwMode="auto">
          <a:xfrm>
            <a:off x="13593841" y="3719673"/>
            <a:ext cx="1952404" cy="2361352"/>
          </a:xfrm>
          <a:custGeom>
            <a:avLst/>
            <a:gdLst>
              <a:gd name="T0" fmla="*/ 100 w 473"/>
              <a:gd name="T1" fmla="*/ 549 h 572"/>
              <a:gd name="T2" fmla="*/ 99 w 473"/>
              <a:gd name="T3" fmla="*/ 572 h 572"/>
              <a:gd name="T4" fmla="*/ 473 w 473"/>
              <a:gd name="T5" fmla="*/ 572 h 572"/>
              <a:gd name="T6" fmla="*/ 473 w 473"/>
              <a:gd name="T7" fmla="*/ 549 h 572"/>
              <a:gd name="T8" fmla="*/ 264 w 473"/>
              <a:gd name="T9" fmla="*/ 0 h 572"/>
              <a:gd name="T10" fmla="*/ 0 w 473"/>
              <a:gd name="T11" fmla="*/ 264 h 572"/>
              <a:gd name="T12" fmla="*/ 100 w 473"/>
              <a:gd name="T13" fmla="*/ 549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3" h="572">
                <a:moveTo>
                  <a:pt x="100" y="549"/>
                </a:moveTo>
                <a:cubicBezTo>
                  <a:pt x="100" y="557"/>
                  <a:pt x="100" y="565"/>
                  <a:pt x="99" y="572"/>
                </a:cubicBezTo>
                <a:cubicBezTo>
                  <a:pt x="473" y="572"/>
                  <a:pt x="473" y="572"/>
                  <a:pt x="473" y="572"/>
                </a:cubicBezTo>
                <a:cubicBezTo>
                  <a:pt x="473" y="565"/>
                  <a:pt x="473" y="557"/>
                  <a:pt x="473" y="549"/>
                </a:cubicBezTo>
                <a:cubicBezTo>
                  <a:pt x="473" y="338"/>
                  <a:pt x="394" y="146"/>
                  <a:pt x="264" y="0"/>
                </a:cubicBezTo>
                <a:cubicBezTo>
                  <a:pt x="0" y="264"/>
                  <a:pt x="0" y="264"/>
                  <a:pt x="0" y="264"/>
                </a:cubicBezTo>
                <a:cubicBezTo>
                  <a:pt x="62" y="342"/>
                  <a:pt x="100" y="442"/>
                  <a:pt x="100" y="549"/>
                </a:cubicBezTo>
                <a:close/>
              </a:path>
            </a:pathLst>
          </a:custGeom>
          <a:solidFill>
            <a:srgbClr val="F4A26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4" name="Freeform 57"/>
          <p:cNvSpPr>
            <a:spLocks/>
          </p:cNvSpPr>
          <p:nvPr/>
        </p:nvSpPr>
        <p:spPr bwMode="auto">
          <a:xfrm>
            <a:off x="9830849" y="7459580"/>
            <a:ext cx="2001875" cy="2308586"/>
          </a:xfrm>
          <a:custGeom>
            <a:avLst/>
            <a:gdLst>
              <a:gd name="T0" fmla="*/ 0 w 485"/>
              <a:gd name="T1" fmla="*/ 269 h 559"/>
              <a:gd name="T2" fmla="*/ 271 w 485"/>
              <a:gd name="T3" fmla="*/ 0 h 559"/>
              <a:gd name="T4" fmla="*/ 326 w 485"/>
              <a:gd name="T5" fmla="*/ 73 h 559"/>
              <a:gd name="T6" fmla="*/ 476 w 485"/>
              <a:gd name="T7" fmla="*/ 559 h 559"/>
              <a:gd name="T8" fmla="*/ 110 w 485"/>
              <a:gd name="T9" fmla="*/ 559 h 559"/>
              <a:gd name="T10" fmla="*/ 100 w 485"/>
              <a:gd name="T11" fmla="*/ 441 h 559"/>
              <a:gd name="T12" fmla="*/ 0 w 485"/>
              <a:gd name="T13" fmla="*/ 26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5" h="559">
                <a:moveTo>
                  <a:pt x="0" y="269"/>
                </a:moveTo>
                <a:cubicBezTo>
                  <a:pt x="271" y="0"/>
                  <a:pt x="271" y="0"/>
                  <a:pt x="271" y="0"/>
                </a:cubicBezTo>
                <a:cubicBezTo>
                  <a:pt x="271" y="0"/>
                  <a:pt x="298" y="39"/>
                  <a:pt x="326" y="73"/>
                </a:cubicBezTo>
                <a:cubicBezTo>
                  <a:pt x="354" y="107"/>
                  <a:pt x="485" y="289"/>
                  <a:pt x="476" y="559"/>
                </a:cubicBezTo>
                <a:cubicBezTo>
                  <a:pt x="110" y="559"/>
                  <a:pt x="110" y="559"/>
                  <a:pt x="110" y="559"/>
                </a:cubicBezTo>
                <a:cubicBezTo>
                  <a:pt x="110" y="559"/>
                  <a:pt x="118" y="505"/>
                  <a:pt x="100" y="441"/>
                </a:cubicBezTo>
                <a:cubicBezTo>
                  <a:pt x="82" y="377"/>
                  <a:pt x="0" y="269"/>
                  <a:pt x="0" y="269"/>
                </a:cubicBezTo>
                <a:close/>
              </a:path>
            </a:pathLst>
          </a:custGeom>
          <a:solidFill>
            <a:srgbClr val="264653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5" name="Freeform 59"/>
          <p:cNvSpPr>
            <a:spLocks/>
          </p:cNvSpPr>
          <p:nvPr/>
        </p:nvSpPr>
        <p:spPr bwMode="auto">
          <a:xfrm>
            <a:off x="8699641" y="3713076"/>
            <a:ext cx="1959000" cy="2367948"/>
          </a:xfrm>
          <a:custGeom>
            <a:avLst/>
            <a:gdLst>
              <a:gd name="T0" fmla="*/ 374 w 475"/>
              <a:gd name="T1" fmla="*/ 551 h 574"/>
              <a:gd name="T2" fmla="*/ 475 w 475"/>
              <a:gd name="T3" fmla="*/ 265 h 574"/>
              <a:gd name="T4" fmla="*/ 210 w 475"/>
              <a:gd name="T5" fmla="*/ 0 h 574"/>
              <a:gd name="T6" fmla="*/ 0 w 475"/>
              <a:gd name="T7" fmla="*/ 551 h 574"/>
              <a:gd name="T8" fmla="*/ 1 w 475"/>
              <a:gd name="T9" fmla="*/ 574 h 574"/>
              <a:gd name="T10" fmla="*/ 374 w 475"/>
              <a:gd name="T11" fmla="*/ 574 h 574"/>
              <a:gd name="T12" fmla="*/ 374 w 475"/>
              <a:gd name="T13" fmla="*/ 551 h 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5" h="574">
                <a:moveTo>
                  <a:pt x="374" y="551"/>
                </a:moveTo>
                <a:cubicBezTo>
                  <a:pt x="374" y="443"/>
                  <a:pt x="412" y="343"/>
                  <a:pt x="475" y="265"/>
                </a:cubicBezTo>
                <a:cubicBezTo>
                  <a:pt x="210" y="0"/>
                  <a:pt x="210" y="0"/>
                  <a:pt x="210" y="0"/>
                </a:cubicBezTo>
                <a:cubicBezTo>
                  <a:pt x="80" y="147"/>
                  <a:pt x="0" y="340"/>
                  <a:pt x="0" y="551"/>
                </a:cubicBezTo>
                <a:cubicBezTo>
                  <a:pt x="0" y="559"/>
                  <a:pt x="1" y="567"/>
                  <a:pt x="1" y="574"/>
                </a:cubicBezTo>
                <a:cubicBezTo>
                  <a:pt x="374" y="574"/>
                  <a:pt x="374" y="574"/>
                  <a:pt x="374" y="574"/>
                </a:cubicBezTo>
                <a:cubicBezTo>
                  <a:pt x="374" y="567"/>
                  <a:pt x="374" y="559"/>
                  <a:pt x="374" y="551"/>
                </a:cubicBezTo>
                <a:close/>
              </a:path>
            </a:pathLst>
          </a:custGeom>
          <a:solidFill>
            <a:srgbClr val="298880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6" name="Freeform 60"/>
          <p:cNvSpPr>
            <a:spLocks/>
          </p:cNvSpPr>
          <p:nvPr/>
        </p:nvSpPr>
        <p:spPr bwMode="auto">
          <a:xfrm>
            <a:off x="8709535" y="6242626"/>
            <a:ext cx="2120601" cy="2199751"/>
          </a:xfrm>
          <a:custGeom>
            <a:avLst/>
            <a:gdLst>
              <a:gd name="T0" fmla="*/ 375 w 513"/>
              <a:gd name="T1" fmla="*/ 0 h 533"/>
              <a:gd name="T2" fmla="*/ 0 w 513"/>
              <a:gd name="T3" fmla="*/ 0 h 533"/>
              <a:gd name="T4" fmla="*/ 249 w 513"/>
              <a:gd name="T5" fmla="*/ 533 h 533"/>
              <a:gd name="T6" fmla="*/ 513 w 513"/>
              <a:gd name="T7" fmla="*/ 269 h 533"/>
              <a:gd name="T8" fmla="*/ 375 w 513"/>
              <a:gd name="T9" fmla="*/ 0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3" h="533">
                <a:moveTo>
                  <a:pt x="375" y="0"/>
                </a:moveTo>
                <a:cubicBezTo>
                  <a:pt x="0" y="0"/>
                  <a:pt x="0" y="0"/>
                  <a:pt x="0" y="0"/>
                </a:cubicBezTo>
                <a:cubicBezTo>
                  <a:pt x="15" y="209"/>
                  <a:pt x="108" y="396"/>
                  <a:pt x="249" y="533"/>
                </a:cubicBezTo>
                <a:cubicBezTo>
                  <a:pt x="513" y="269"/>
                  <a:pt x="513" y="269"/>
                  <a:pt x="513" y="269"/>
                </a:cubicBezTo>
                <a:cubicBezTo>
                  <a:pt x="440" y="199"/>
                  <a:pt x="389" y="105"/>
                  <a:pt x="375" y="0"/>
                </a:cubicBezTo>
                <a:close/>
              </a:path>
            </a:pathLst>
          </a:custGeom>
          <a:solidFill>
            <a:srgbClr val="28727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7" name="Freeform 56"/>
          <p:cNvSpPr>
            <a:spLocks/>
          </p:cNvSpPr>
          <p:nvPr/>
        </p:nvSpPr>
        <p:spPr bwMode="auto">
          <a:xfrm>
            <a:off x="13425645" y="6242626"/>
            <a:ext cx="2114006" cy="2196454"/>
          </a:xfrm>
          <a:custGeom>
            <a:avLst/>
            <a:gdLst>
              <a:gd name="T0" fmla="*/ 512 w 512"/>
              <a:gd name="T1" fmla="*/ 0 h 532"/>
              <a:gd name="T2" fmla="*/ 137 w 512"/>
              <a:gd name="T3" fmla="*/ 0 h 532"/>
              <a:gd name="T4" fmla="*/ 0 w 512"/>
              <a:gd name="T5" fmla="*/ 268 h 532"/>
              <a:gd name="T6" fmla="*/ 264 w 512"/>
              <a:gd name="T7" fmla="*/ 532 h 532"/>
              <a:gd name="T8" fmla="*/ 512 w 512"/>
              <a:gd name="T9" fmla="*/ 0 h 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2" h="532">
                <a:moveTo>
                  <a:pt x="512" y="0"/>
                </a:moveTo>
                <a:cubicBezTo>
                  <a:pt x="137" y="0"/>
                  <a:pt x="137" y="0"/>
                  <a:pt x="137" y="0"/>
                </a:cubicBezTo>
                <a:cubicBezTo>
                  <a:pt x="122" y="105"/>
                  <a:pt x="73" y="198"/>
                  <a:pt x="0" y="268"/>
                </a:cubicBezTo>
                <a:cubicBezTo>
                  <a:pt x="264" y="532"/>
                  <a:pt x="264" y="532"/>
                  <a:pt x="264" y="532"/>
                </a:cubicBezTo>
                <a:cubicBezTo>
                  <a:pt x="405" y="394"/>
                  <a:pt x="496" y="208"/>
                  <a:pt x="512" y="0"/>
                </a:cubicBezTo>
                <a:close/>
              </a:path>
            </a:pathLst>
          </a:custGeom>
          <a:solidFill>
            <a:srgbClr val="E97C6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8" name="Freeform 58"/>
          <p:cNvSpPr>
            <a:spLocks/>
          </p:cNvSpPr>
          <p:nvPr/>
        </p:nvSpPr>
        <p:spPr bwMode="auto">
          <a:xfrm>
            <a:off x="12439548" y="7459580"/>
            <a:ext cx="1995277" cy="2308586"/>
          </a:xfrm>
          <a:custGeom>
            <a:avLst/>
            <a:gdLst>
              <a:gd name="T0" fmla="*/ 484 w 484"/>
              <a:gd name="T1" fmla="*/ 269 h 559"/>
              <a:gd name="T2" fmla="*/ 213 w 484"/>
              <a:gd name="T3" fmla="*/ 0 h 559"/>
              <a:gd name="T4" fmla="*/ 158 w 484"/>
              <a:gd name="T5" fmla="*/ 73 h 559"/>
              <a:gd name="T6" fmla="*/ 9 w 484"/>
              <a:gd name="T7" fmla="*/ 559 h 559"/>
              <a:gd name="T8" fmla="*/ 374 w 484"/>
              <a:gd name="T9" fmla="*/ 559 h 559"/>
              <a:gd name="T10" fmla="*/ 384 w 484"/>
              <a:gd name="T11" fmla="*/ 441 h 559"/>
              <a:gd name="T12" fmla="*/ 484 w 484"/>
              <a:gd name="T13" fmla="*/ 26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4" h="559">
                <a:moveTo>
                  <a:pt x="484" y="269"/>
                </a:moveTo>
                <a:cubicBezTo>
                  <a:pt x="213" y="0"/>
                  <a:pt x="213" y="0"/>
                  <a:pt x="213" y="0"/>
                </a:cubicBezTo>
                <a:cubicBezTo>
                  <a:pt x="213" y="0"/>
                  <a:pt x="186" y="39"/>
                  <a:pt x="158" y="73"/>
                </a:cubicBezTo>
                <a:cubicBezTo>
                  <a:pt x="130" y="107"/>
                  <a:pt x="0" y="289"/>
                  <a:pt x="9" y="559"/>
                </a:cubicBezTo>
                <a:cubicBezTo>
                  <a:pt x="374" y="559"/>
                  <a:pt x="374" y="559"/>
                  <a:pt x="374" y="559"/>
                </a:cubicBezTo>
                <a:cubicBezTo>
                  <a:pt x="374" y="559"/>
                  <a:pt x="366" y="505"/>
                  <a:pt x="384" y="441"/>
                </a:cubicBezTo>
                <a:cubicBezTo>
                  <a:pt x="402" y="377"/>
                  <a:pt x="484" y="269"/>
                  <a:pt x="484" y="269"/>
                </a:cubicBezTo>
                <a:close/>
              </a:path>
            </a:pathLst>
          </a:custGeom>
          <a:solidFill>
            <a:srgbClr val="E76F5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9922573" y="5367992"/>
            <a:ext cx="4407336" cy="1815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5600">
                <a:solidFill>
                  <a:srgbClr val="272E3A"/>
                </a:solidFill>
                <a:latin typeface="Montserrat"/>
              </a:rPr>
              <a:t>CREATIVE IDEA</a:t>
            </a:r>
            <a:endParaRPr lang="en-US" sz="4400">
              <a:solidFill>
                <a:srgbClr val="272E3A"/>
              </a:solidFill>
              <a:latin typeface="Montserrat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8930861" y="1339569"/>
            <a:ext cx="5251634" cy="1255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3600">
                <a:solidFill>
                  <a:srgbClr val="272E3A"/>
                </a:solidFill>
                <a:latin typeface="Montserrat Light"/>
              </a:rPr>
              <a:t>Key point</a:t>
            </a:r>
          </a:p>
          <a:p>
            <a:pPr>
              <a:lnSpc>
                <a:spcPct val="90000"/>
              </a:lnSpc>
              <a:defRPr/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amet del ium aut ex et estrum</a:t>
            </a:r>
          </a:p>
        </p:txBody>
      </p:sp>
      <p:sp>
        <p:nvSpPr>
          <p:cNvPr id="97" name="Freeform 96"/>
          <p:cNvSpPr/>
          <p:nvPr/>
        </p:nvSpPr>
        <p:spPr>
          <a:xfrm flipV="1">
            <a:off x="13425646" y="1971621"/>
            <a:ext cx="3559950" cy="862842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bg1">
                <a:lumMod val="85000"/>
              </a:schemeClr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 sz="6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16985595" y="1189524"/>
            <a:ext cx="1574569" cy="1574569"/>
          </a:xfrm>
          <a:prstGeom prst="ellipse">
            <a:avLst/>
          </a:prstGeom>
          <a:noFill/>
          <a:ln w="158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sz="6400">
                <a:solidFill>
                  <a:srgbClr val="272E3A"/>
                </a:solidFill>
                <a:latin typeface="Montserrat Light"/>
              </a:rPr>
              <a:t>05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213829" y="1339569"/>
            <a:ext cx="5251634" cy="1255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0000"/>
              </a:lnSpc>
              <a:defRPr/>
            </a:pPr>
            <a:r>
              <a:rPr lang="en-US" sz="3600">
                <a:solidFill>
                  <a:srgbClr val="272E3A"/>
                </a:solidFill>
                <a:latin typeface="Montserrat Light"/>
              </a:rPr>
              <a:t>Key point</a:t>
            </a:r>
          </a:p>
          <a:p>
            <a:pPr algn="r">
              <a:lnSpc>
                <a:spcPct val="90000"/>
              </a:lnSpc>
              <a:defRPr/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amet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del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ium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aut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ex et estrum</a:t>
            </a:r>
          </a:p>
        </p:txBody>
      </p:sp>
      <p:sp>
        <p:nvSpPr>
          <p:cNvPr id="105" name="Oval 104"/>
          <p:cNvSpPr/>
          <p:nvPr/>
        </p:nvSpPr>
        <p:spPr>
          <a:xfrm>
            <a:off x="5784306" y="1189524"/>
            <a:ext cx="1574569" cy="1574569"/>
          </a:xfrm>
          <a:prstGeom prst="ellipse">
            <a:avLst/>
          </a:prstGeom>
          <a:noFill/>
          <a:ln w="158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sz="6400">
                <a:solidFill>
                  <a:srgbClr val="272E3A"/>
                </a:solidFill>
                <a:latin typeface="Montserrat Light"/>
              </a:rPr>
              <a:t>04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18930861" y="3828560"/>
            <a:ext cx="5251634" cy="1255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3600">
                <a:solidFill>
                  <a:srgbClr val="272E3A"/>
                </a:solidFill>
                <a:latin typeface="Montserrat Light"/>
              </a:rPr>
              <a:t>Key point</a:t>
            </a:r>
          </a:p>
          <a:p>
            <a:pPr>
              <a:lnSpc>
                <a:spcPct val="90000"/>
              </a:lnSpc>
              <a:defRPr/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amet del ium aut ex et estrum</a:t>
            </a:r>
          </a:p>
        </p:txBody>
      </p:sp>
      <p:sp>
        <p:nvSpPr>
          <p:cNvPr id="142" name="Oval 141"/>
          <p:cNvSpPr/>
          <p:nvPr/>
        </p:nvSpPr>
        <p:spPr>
          <a:xfrm>
            <a:off x="16985595" y="3678514"/>
            <a:ext cx="1574569" cy="1574569"/>
          </a:xfrm>
          <a:prstGeom prst="ellipse">
            <a:avLst/>
          </a:prstGeom>
          <a:noFill/>
          <a:ln w="158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sz="6400">
                <a:solidFill>
                  <a:srgbClr val="272E3A"/>
                </a:solidFill>
                <a:latin typeface="Montserrat Light"/>
              </a:rPr>
              <a:t>06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213829" y="3828560"/>
            <a:ext cx="5251634" cy="1255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0000"/>
              </a:lnSpc>
              <a:defRPr/>
            </a:pPr>
            <a:r>
              <a:rPr lang="en-US" sz="3600">
                <a:solidFill>
                  <a:srgbClr val="272E3A"/>
                </a:solidFill>
                <a:latin typeface="Montserrat Light"/>
              </a:rPr>
              <a:t>Key point</a:t>
            </a:r>
          </a:p>
          <a:p>
            <a:pPr algn="r">
              <a:lnSpc>
                <a:spcPct val="90000"/>
              </a:lnSpc>
              <a:defRPr/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amet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del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ium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aut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ex et estrum</a:t>
            </a:r>
          </a:p>
        </p:txBody>
      </p:sp>
      <p:sp>
        <p:nvSpPr>
          <p:cNvPr id="144" name="Oval 143"/>
          <p:cNvSpPr/>
          <p:nvPr/>
        </p:nvSpPr>
        <p:spPr>
          <a:xfrm>
            <a:off x="5784306" y="3678514"/>
            <a:ext cx="1574569" cy="1574569"/>
          </a:xfrm>
          <a:prstGeom prst="ellipse">
            <a:avLst/>
          </a:prstGeom>
          <a:noFill/>
          <a:ln w="158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sz="6400">
                <a:solidFill>
                  <a:srgbClr val="272E3A"/>
                </a:solidFill>
                <a:latin typeface="Montserrat Light"/>
              </a:rPr>
              <a:t>03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18930861" y="6210291"/>
            <a:ext cx="5251634" cy="1255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3600">
                <a:solidFill>
                  <a:srgbClr val="272E3A"/>
                </a:solidFill>
                <a:latin typeface="Montserrat Light"/>
              </a:rPr>
              <a:t>Key point</a:t>
            </a:r>
          </a:p>
          <a:p>
            <a:pPr>
              <a:lnSpc>
                <a:spcPct val="90000"/>
              </a:lnSpc>
              <a:defRPr/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amet del ium aut ex et estrum</a:t>
            </a:r>
          </a:p>
        </p:txBody>
      </p:sp>
      <p:sp>
        <p:nvSpPr>
          <p:cNvPr id="146" name="Oval 145"/>
          <p:cNvSpPr/>
          <p:nvPr/>
        </p:nvSpPr>
        <p:spPr>
          <a:xfrm>
            <a:off x="16985595" y="6060246"/>
            <a:ext cx="1574569" cy="1574569"/>
          </a:xfrm>
          <a:prstGeom prst="ellipse">
            <a:avLst/>
          </a:prstGeom>
          <a:noFill/>
          <a:ln w="158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sz="6400">
                <a:solidFill>
                  <a:srgbClr val="272E3A"/>
                </a:solidFill>
                <a:latin typeface="Montserrat Light"/>
              </a:rPr>
              <a:t>07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213829" y="6210291"/>
            <a:ext cx="5251634" cy="1255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0000"/>
              </a:lnSpc>
              <a:defRPr/>
            </a:pPr>
            <a:r>
              <a:rPr lang="en-US" sz="3600">
                <a:solidFill>
                  <a:srgbClr val="272E3A"/>
                </a:solidFill>
                <a:latin typeface="Montserrat Light"/>
              </a:rPr>
              <a:t>Key point</a:t>
            </a:r>
          </a:p>
          <a:p>
            <a:pPr algn="r">
              <a:lnSpc>
                <a:spcPct val="90000"/>
              </a:lnSpc>
              <a:defRPr/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amet del ium aut ex et estrum</a:t>
            </a:r>
          </a:p>
        </p:txBody>
      </p:sp>
      <p:sp>
        <p:nvSpPr>
          <p:cNvPr id="148" name="Oval 147"/>
          <p:cNvSpPr/>
          <p:nvPr/>
        </p:nvSpPr>
        <p:spPr>
          <a:xfrm>
            <a:off x="5784306" y="6060246"/>
            <a:ext cx="1574569" cy="1574569"/>
          </a:xfrm>
          <a:prstGeom prst="ellipse">
            <a:avLst/>
          </a:prstGeom>
          <a:noFill/>
          <a:ln w="158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sz="6400">
                <a:solidFill>
                  <a:srgbClr val="272E3A"/>
                </a:solidFill>
                <a:latin typeface="Montserrat Light"/>
              </a:rPr>
              <a:t>02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18930861" y="8536367"/>
            <a:ext cx="5251634" cy="1255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3600">
                <a:solidFill>
                  <a:srgbClr val="272E3A"/>
                </a:solidFill>
                <a:latin typeface="Montserrat Light"/>
              </a:rPr>
              <a:t>Key point</a:t>
            </a:r>
          </a:p>
          <a:p>
            <a:pPr>
              <a:lnSpc>
                <a:spcPct val="90000"/>
              </a:lnSpc>
              <a:defRPr/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amet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del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ium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aut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ex et estrum</a:t>
            </a:r>
          </a:p>
        </p:txBody>
      </p:sp>
      <p:sp>
        <p:nvSpPr>
          <p:cNvPr id="150" name="Oval 149"/>
          <p:cNvSpPr/>
          <p:nvPr/>
        </p:nvSpPr>
        <p:spPr>
          <a:xfrm>
            <a:off x="16985595" y="8386322"/>
            <a:ext cx="1574569" cy="1574569"/>
          </a:xfrm>
          <a:prstGeom prst="ellipse">
            <a:avLst/>
          </a:prstGeom>
          <a:noFill/>
          <a:ln w="158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sz="6400">
                <a:solidFill>
                  <a:srgbClr val="272E3A"/>
                </a:solidFill>
                <a:latin typeface="Montserrat Light"/>
              </a:rPr>
              <a:t>08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213829" y="8536367"/>
            <a:ext cx="5251634" cy="1255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0000"/>
              </a:lnSpc>
              <a:defRPr/>
            </a:pPr>
            <a:r>
              <a:rPr lang="en-US" sz="3600">
                <a:solidFill>
                  <a:srgbClr val="272E3A"/>
                </a:solidFill>
                <a:latin typeface="Montserrat Light"/>
              </a:rPr>
              <a:t>Key point</a:t>
            </a:r>
          </a:p>
          <a:p>
            <a:pPr algn="r">
              <a:lnSpc>
                <a:spcPct val="90000"/>
              </a:lnSpc>
              <a:defRPr/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amet del ium aut ex et estrum</a:t>
            </a:r>
          </a:p>
        </p:txBody>
      </p:sp>
      <p:sp>
        <p:nvSpPr>
          <p:cNvPr id="152" name="Oval 151"/>
          <p:cNvSpPr/>
          <p:nvPr/>
        </p:nvSpPr>
        <p:spPr>
          <a:xfrm>
            <a:off x="5784306" y="8386322"/>
            <a:ext cx="1574569" cy="1574569"/>
          </a:xfrm>
          <a:prstGeom prst="ellipse">
            <a:avLst/>
          </a:prstGeom>
          <a:noFill/>
          <a:ln w="158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sz="6400">
                <a:solidFill>
                  <a:srgbClr val="272E3A"/>
                </a:solidFill>
                <a:latin typeface="Montserrat Light"/>
              </a:rPr>
              <a:t>01</a:t>
            </a:r>
          </a:p>
        </p:txBody>
      </p:sp>
      <p:cxnSp>
        <p:nvCxnSpPr>
          <p:cNvPr id="158" name="Straight Connector 157"/>
          <p:cNvCxnSpPr/>
          <p:nvPr/>
        </p:nvCxnSpPr>
        <p:spPr>
          <a:xfrm>
            <a:off x="7372996" y="6847728"/>
            <a:ext cx="150668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14025278" y="9171001"/>
            <a:ext cx="296261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15186689" y="4471499"/>
            <a:ext cx="179219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 flipV="1">
            <a:off x="15392354" y="6847728"/>
            <a:ext cx="159324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9" name="Picture 1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3659" y="5066552"/>
            <a:ext cx="863590" cy="1233700"/>
          </a:xfrm>
          <a:prstGeom prst="rect">
            <a:avLst/>
          </a:prstGeom>
        </p:spPr>
      </p:pic>
      <p:sp>
        <p:nvSpPr>
          <p:cNvPr id="177" name="Freeform 9"/>
          <p:cNvSpPr>
            <a:spLocks noEditPoints="1"/>
          </p:cNvSpPr>
          <p:nvPr/>
        </p:nvSpPr>
        <p:spPr bwMode="auto">
          <a:xfrm>
            <a:off x="9127370" y="6801636"/>
            <a:ext cx="1156847" cy="671403"/>
          </a:xfrm>
          <a:custGeom>
            <a:avLst/>
            <a:gdLst>
              <a:gd name="T0" fmla="*/ 2482 w 2646"/>
              <a:gd name="T1" fmla="*/ 1077 h 1535"/>
              <a:gd name="T2" fmla="*/ 1497 w 2646"/>
              <a:gd name="T3" fmla="*/ 992 h 1535"/>
              <a:gd name="T4" fmla="*/ 1729 w 2646"/>
              <a:gd name="T5" fmla="*/ 652 h 1535"/>
              <a:gd name="T6" fmla="*/ 979 w 2646"/>
              <a:gd name="T7" fmla="*/ 791 h 1535"/>
              <a:gd name="T8" fmla="*/ 2600 w 2646"/>
              <a:gd name="T9" fmla="*/ 495 h 1535"/>
              <a:gd name="T10" fmla="*/ 2482 w 2646"/>
              <a:gd name="T11" fmla="*/ 1077 h 1535"/>
              <a:gd name="T12" fmla="*/ 1864 w 2646"/>
              <a:gd name="T13" fmla="*/ 1366 h 1535"/>
              <a:gd name="T14" fmla="*/ 1666 w 2646"/>
              <a:gd name="T15" fmla="*/ 1268 h 1535"/>
              <a:gd name="T16" fmla="*/ 1984 w 2646"/>
              <a:gd name="T17" fmla="*/ 1124 h 1535"/>
              <a:gd name="T18" fmla="*/ 1535 w 2646"/>
              <a:gd name="T19" fmla="*/ 1426 h 1535"/>
              <a:gd name="T20" fmla="*/ 1386 w 2646"/>
              <a:gd name="T21" fmla="*/ 1476 h 1535"/>
              <a:gd name="T22" fmla="*/ 1336 w 2646"/>
              <a:gd name="T23" fmla="*/ 1328 h 1535"/>
              <a:gd name="T24" fmla="*/ 1685 w 2646"/>
              <a:gd name="T25" fmla="*/ 1124 h 1535"/>
              <a:gd name="T26" fmla="*/ 1624 w 2646"/>
              <a:gd name="T27" fmla="*/ 1247 h 1535"/>
              <a:gd name="T28" fmla="*/ 1128 w 2646"/>
              <a:gd name="T29" fmla="*/ 1394 h 1535"/>
              <a:gd name="T30" fmla="*/ 1070 w 2646"/>
              <a:gd name="T31" fmla="*/ 1322 h 1535"/>
              <a:gd name="T32" fmla="*/ 1257 w 2646"/>
              <a:gd name="T33" fmla="*/ 1124 h 1535"/>
              <a:gd name="T34" fmla="*/ 1276 w 2646"/>
              <a:gd name="T35" fmla="*/ 1344 h 1535"/>
              <a:gd name="T36" fmla="*/ 1096 w 2646"/>
              <a:gd name="T37" fmla="*/ 46 h 1535"/>
              <a:gd name="T38" fmla="*/ 2482 w 2646"/>
              <a:gd name="T39" fmla="*/ 46 h 1535"/>
              <a:gd name="T40" fmla="*/ 2600 w 2646"/>
              <a:gd name="T41" fmla="*/ 226 h 1535"/>
              <a:gd name="T42" fmla="*/ 979 w 2646"/>
              <a:gd name="T43" fmla="*/ 164 h 1535"/>
              <a:gd name="T44" fmla="*/ 979 w 2646"/>
              <a:gd name="T45" fmla="*/ 273 h 1535"/>
              <a:gd name="T46" fmla="*/ 2600 w 2646"/>
              <a:gd name="T47" fmla="*/ 273 h 1535"/>
              <a:gd name="T48" fmla="*/ 979 w 2646"/>
              <a:gd name="T49" fmla="*/ 448 h 1535"/>
              <a:gd name="T50" fmla="*/ 2482 w 2646"/>
              <a:gd name="T51" fmla="*/ 0 h 1535"/>
              <a:gd name="T52" fmla="*/ 1096 w 2646"/>
              <a:gd name="T53" fmla="*/ 1 h 1535"/>
              <a:gd name="T54" fmla="*/ 704 w 2646"/>
              <a:gd name="T55" fmla="*/ 132 h 1535"/>
              <a:gd name="T56" fmla="*/ 7 w 2646"/>
              <a:gd name="T57" fmla="*/ 704 h 1535"/>
              <a:gd name="T58" fmla="*/ 40 w 2646"/>
              <a:gd name="T59" fmla="*/ 709 h 1535"/>
              <a:gd name="T60" fmla="*/ 942 w 2646"/>
              <a:gd name="T61" fmla="*/ 107 h 1535"/>
              <a:gd name="T62" fmla="*/ 932 w 2646"/>
              <a:gd name="T63" fmla="*/ 813 h 1535"/>
              <a:gd name="T64" fmla="*/ 802 w 2646"/>
              <a:gd name="T65" fmla="*/ 899 h 1535"/>
              <a:gd name="T66" fmla="*/ 1497 w 2646"/>
              <a:gd name="T67" fmla="*/ 607 h 1535"/>
              <a:gd name="T68" fmla="*/ 1639 w 2646"/>
              <a:gd name="T69" fmla="*/ 869 h 1535"/>
              <a:gd name="T70" fmla="*/ 1234 w 2646"/>
              <a:gd name="T71" fmla="*/ 1081 h 1535"/>
              <a:gd name="T72" fmla="*/ 1229 w 2646"/>
              <a:gd name="T73" fmla="*/ 1086 h 1535"/>
              <a:gd name="T74" fmla="*/ 913 w 2646"/>
              <a:gd name="T75" fmla="*/ 1363 h 1535"/>
              <a:gd name="T76" fmla="*/ 243 w 2646"/>
              <a:gd name="T77" fmla="*/ 1439 h 1535"/>
              <a:gd name="T78" fmla="*/ 267 w 2646"/>
              <a:gd name="T79" fmla="*/ 1461 h 1535"/>
              <a:gd name="T80" fmla="*/ 1031 w 2646"/>
              <a:gd name="T81" fmla="*/ 1353 h 1535"/>
              <a:gd name="T82" fmla="*/ 1177 w 2646"/>
              <a:gd name="T83" fmla="*/ 1452 h 1535"/>
              <a:gd name="T84" fmla="*/ 1286 w 2646"/>
              <a:gd name="T85" fmla="*/ 1427 h 1535"/>
              <a:gd name="T86" fmla="*/ 1435 w 2646"/>
              <a:gd name="T87" fmla="*/ 1535 h 1535"/>
              <a:gd name="T88" fmla="*/ 1616 w 2646"/>
              <a:gd name="T89" fmla="*/ 1368 h 1535"/>
              <a:gd name="T90" fmla="*/ 1764 w 2646"/>
              <a:gd name="T91" fmla="*/ 1474 h 1535"/>
              <a:gd name="T92" fmla="*/ 2036 w 2646"/>
              <a:gd name="T93" fmla="*/ 1124 h 1535"/>
              <a:gd name="T94" fmla="*/ 2646 w 2646"/>
              <a:gd name="T95" fmla="*/ 960 h 1535"/>
              <a:gd name="T96" fmla="*/ 2482 w 2646"/>
              <a:gd name="T97" fmla="*/ 0 h 1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646" h="1535">
                <a:moveTo>
                  <a:pt x="2482" y="1077"/>
                </a:moveTo>
                <a:lnTo>
                  <a:pt x="2482" y="1077"/>
                </a:lnTo>
                <a:lnTo>
                  <a:pt x="1324" y="1077"/>
                </a:lnTo>
                <a:cubicBezTo>
                  <a:pt x="1372" y="1051"/>
                  <a:pt x="1439" y="1019"/>
                  <a:pt x="1497" y="992"/>
                </a:cubicBezTo>
                <a:cubicBezTo>
                  <a:pt x="1564" y="961"/>
                  <a:pt x="1627" y="931"/>
                  <a:pt x="1663" y="909"/>
                </a:cubicBezTo>
                <a:cubicBezTo>
                  <a:pt x="1760" y="852"/>
                  <a:pt x="1769" y="734"/>
                  <a:pt x="1729" y="652"/>
                </a:cubicBezTo>
                <a:cubicBezTo>
                  <a:pt x="1693" y="579"/>
                  <a:pt x="1607" y="513"/>
                  <a:pt x="1480" y="564"/>
                </a:cubicBezTo>
                <a:cubicBezTo>
                  <a:pt x="1394" y="598"/>
                  <a:pt x="1147" y="712"/>
                  <a:pt x="979" y="791"/>
                </a:cubicBezTo>
                <a:lnTo>
                  <a:pt x="979" y="495"/>
                </a:lnTo>
                <a:lnTo>
                  <a:pt x="2600" y="495"/>
                </a:lnTo>
                <a:lnTo>
                  <a:pt x="2600" y="960"/>
                </a:lnTo>
                <a:cubicBezTo>
                  <a:pt x="2600" y="1024"/>
                  <a:pt x="2547" y="1077"/>
                  <a:pt x="2482" y="1077"/>
                </a:cubicBezTo>
                <a:close/>
                <a:moveTo>
                  <a:pt x="1864" y="1366"/>
                </a:moveTo>
                <a:lnTo>
                  <a:pt x="1864" y="1366"/>
                </a:lnTo>
                <a:cubicBezTo>
                  <a:pt x="1837" y="1421"/>
                  <a:pt x="1770" y="1443"/>
                  <a:pt x="1715" y="1416"/>
                </a:cubicBezTo>
                <a:cubicBezTo>
                  <a:pt x="1661" y="1389"/>
                  <a:pt x="1638" y="1322"/>
                  <a:pt x="1666" y="1268"/>
                </a:cubicBezTo>
                <a:lnTo>
                  <a:pt x="1737" y="1124"/>
                </a:lnTo>
                <a:lnTo>
                  <a:pt x="1984" y="1124"/>
                </a:lnTo>
                <a:lnTo>
                  <a:pt x="1864" y="1366"/>
                </a:lnTo>
                <a:close/>
                <a:moveTo>
                  <a:pt x="1535" y="1426"/>
                </a:moveTo>
                <a:lnTo>
                  <a:pt x="1535" y="1426"/>
                </a:lnTo>
                <a:cubicBezTo>
                  <a:pt x="1507" y="1481"/>
                  <a:pt x="1441" y="1503"/>
                  <a:pt x="1386" y="1476"/>
                </a:cubicBezTo>
                <a:cubicBezTo>
                  <a:pt x="1360" y="1463"/>
                  <a:pt x="1340" y="1440"/>
                  <a:pt x="1331" y="1412"/>
                </a:cubicBezTo>
                <a:cubicBezTo>
                  <a:pt x="1321" y="1384"/>
                  <a:pt x="1323" y="1354"/>
                  <a:pt x="1336" y="1328"/>
                </a:cubicBezTo>
                <a:lnTo>
                  <a:pt x="1438" y="1124"/>
                </a:lnTo>
                <a:lnTo>
                  <a:pt x="1685" y="1124"/>
                </a:lnTo>
                <a:lnTo>
                  <a:pt x="1624" y="1247"/>
                </a:lnTo>
                <a:cubicBezTo>
                  <a:pt x="1624" y="1247"/>
                  <a:pt x="1624" y="1247"/>
                  <a:pt x="1624" y="1247"/>
                </a:cubicBezTo>
                <a:lnTo>
                  <a:pt x="1535" y="1426"/>
                </a:lnTo>
                <a:close/>
                <a:moveTo>
                  <a:pt x="1128" y="1394"/>
                </a:moveTo>
                <a:lnTo>
                  <a:pt x="1128" y="1394"/>
                </a:lnTo>
                <a:cubicBezTo>
                  <a:pt x="1098" y="1380"/>
                  <a:pt x="1077" y="1353"/>
                  <a:pt x="1070" y="1322"/>
                </a:cubicBezTo>
                <a:cubicBezTo>
                  <a:pt x="1126" y="1272"/>
                  <a:pt x="1178" y="1213"/>
                  <a:pt x="1219" y="1166"/>
                </a:cubicBezTo>
                <a:cubicBezTo>
                  <a:pt x="1233" y="1150"/>
                  <a:pt x="1246" y="1135"/>
                  <a:pt x="1257" y="1124"/>
                </a:cubicBezTo>
                <a:lnTo>
                  <a:pt x="1386" y="1124"/>
                </a:lnTo>
                <a:lnTo>
                  <a:pt x="1276" y="1344"/>
                </a:lnTo>
                <a:cubicBezTo>
                  <a:pt x="1249" y="1399"/>
                  <a:pt x="1182" y="1421"/>
                  <a:pt x="1128" y="1394"/>
                </a:cubicBezTo>
                <a:close/>
                <a:moveTo>
                  <a:pt x="1096" y="46"/>
                </a:moveTo>
                <a:lnTo>
                  <a:pt x="1096" y="46"/>
                </a:lnTo>
                <a:lnTo>
                  <a:pt x="2482" y="46"/>
                </a:lnTo>
                <a:cubicBezTo>
                  <a:pt x="2547" y="46"/>
                  <a:pt x="2600" y="99"/>
                  <a:pt x="2600" y="164"/>
                </a:cubicBezTo>
                <a:lnTo>
                  <a:pt x="2600" y="226"/>
                </a:lnTo>
                <a:lnTo>
                  <a:pt x="979" y="226"/>
                </a:lnTo>
                <a:lnTo>
                  <a:pt x="979" y="164"/>
                </a:lnTo>
                <a:cubicBezTo>
                  <a:pt x="979" y="99"/>
                  <a:pt x="1031" y="46"/>
                  <a:pt x="1096" y="46"/>
                </a:cubicBezTo>
                <a:close/>
                <a:moveTo>
                  <a:pt x="979" y="273"/>
                </a:moveTo>
                <a:lnTo>
                  <a:pt x="979" y="273"/>
                </a:lnTo>
                <a:lnTo>
                  <a:pt x="2600" y="273"/>
                </a:lnTo>
                <a:lnTo>
                  <a:pt x="2600" y="448"/>
                </a:lnTo>
                <a:lnTo>
                  <a:pt x="979" y="448"/>
                </a:lnTo>
                <a:lnTo>
                  <a:pt x="979" y="273"/>
                </a:lnTo>
                <a:close/>
                <a:moveTo>
                  <a:pt x="2482" y="0"/>
                </a:moveTo>
                <a:lnTo>
                  <a:pt x="2482" y="0"/>
                </a:lnTo>
                <a:lnTo>
                  <a:pt x="1096" y="1"/>
                </a:lnTo>
                <a:cubicBezTo>
                  <a:pt x="1042" y="1"/>
                  <a:pt x="995" y="26"/>
                  <a:pt x="965" y="66"/>
                </a:cubicBezTo>
                <a:cubicBezTo>
                  <a:pt x="923" y="48"/>
                  <a:pt x="826" y="26"/>
                  <a:pt x="704" y="132"/>
                </a:cubicBezTo>
                <a:cubicBezTo>
                  <a:pt x="558" y="258"/>
                  <a:pt x="17" y="668"/>
                  <a:pt x="12" y="672"/>
                </a:cubicBezTo>
                <a:cubicBezTo>
                  <a:pt x="2" y="680"/>
                  <a:pt x="0" y="694"/>
                  <a:pt x="7" y="704"/>
                </a:cubicBezTo>
                <a:cubicBezTo>
                  <a:pt x="12" y="710"/>
                  <a:pt x="19" y="714"/>
                  <a:pt x="26" y="714"/>
                </a:cubicBezTo>
                <a:cubicBezTo>
                  <a:pt x="31" y="714"/>
                  <a:pt x="36" y="712"/>
                  <a:pt x="40" y="709"/>
                </a:cubicBezTo>
                <a:cubicBezTo>
                  <a:pt x="45" y="705"/>
                  <a:pt x="587" y="294"/>
                  <a:pt x="734" y="167"/>
                </a:cubicBezTo>
                <a:cubicBezTo>
                  <a:pt x="834" y="81"/>
                  <a:pt x="910" y="94"/>
                  <a:pt x="942" y="107"/>
                </a:cubicBezTo>
                <a:cubicBezTo>
                  <a:pt x="936" y="125"/>
                  <a:pt x="932" y="144"/>
                  <a:pt x="932" y="164"/>
                </a:cubicBezTo>
                <a:lnTo>
                  <a:pt x="932" y="813"/>
                </a:lnTo>
                <a:cubicBezTo>
                  <a:pt x="866" y="844"/>
                  <a:pt x="819" y="865"/>
                  <a:pt x="813" y="868"/>
                </a:cubicBezTo>
                <a:cubicBezTo>
                  <a:pt x="802" y="874"/>
                  <a:pt x="797" y="888"/>
                  <a:pt x="802" y="899"/>
                </a:cubicBezTo>
                <a:cubicBezTo>
                  <a:pt x="808" y="911"/>
                  <a:pt x="821" y="916"/>
                  <a:pt x="833" y="911"/>
                </a:cubicBezTo>
                <a:cubicBezTo>
                  <a:pt x="838" y="908"/>
                  <a:pt x="1366" y="659"/>
                  <a:pt x="1497" y="607"/>
                </a:cubicBezTo>
                <a:cubicBezTo>
                  <a:pt x="1594" y="568"/>
                  <a:pt x="1659" y="615"/>
                  <a:pt x="1687" y="672"/>
                </a:cubicBezTo>
                <a:cubicBezTo>
                  <a:pt x="1718" y="736"/>
                  <a:pt x="1712" y="826"/>
                  <a:pt x="1639" y="869"/>
                </a:cubicBezTo>
                <a:cubicBezTo>
                  <a:pt x="1605" y="889"/>
                  <a:pt x="1543" y="919"/>
                  <a:pt x="1477" y="950"/>
                </a:cubicBezTo>
                <a:cubicBezTo>
                  <a:pt x="1369" y="1001"/>
                  <a:pt x="1267" y="1049"/>
                  <a:pt x="1234" y="1081"/>
                </a:cubicBezTo>
                <a:cubicBezTo>
                  <a:pt x="1233" y="1081"/>
                  <a:pt x="1232" y="1082"/>
                  <a:pt x="1232" y="1083"/>
                </a:cubicBezTo>
                <a:cubicBezTo>
                  <a:pt x="1231" y="1084"/>
                  <a:pt x="1230" y="1085"/>
                  <a:pt x="1229" y="1086"/>
                </a:cubicBezTo>
                <a:cubicBezTo>
                  <a:pt x="1217" y="1098"/>
                  <a:pt x="1202" y="1114"/>
                  <a:pt x="1184" y="1135"/>
                </a:cubicBezTo>
                <a:cubicBezTo>
                  <a:pt x="1118" y="1211"/>
                  <a:pt x="1008" y="1337"/>
                  <a:pt x="913" y="1363"/>
                </a:cubicBezTo>
                <a:cubicBezTo>
                  <a:pt x="785" y="1398"/>
                  <a:pt x="271" y="1415"/>
                  <a:pt x="266" y="1415"/>
                </a:cubicBezTo>
                <a:cubicBezTo>
                  <a:pt x="253" y="1415"/>
                  <a:pt x="243" y="1426"/>
                  <a:pt x="243" y="1439"/>
                </a:cubicBezTo>
                <a:cubicBezTo>
                  <a:pt x="244" y="1452"/>
                  <a:pt x="254" y="1461"/>
                  <a:pt x="266" y="1461"/>
                </a:cubicBezTo>
                <a:cubicBezTo>
                  <a:pt x="267" y="1461"/>
                  <a:pt x="267" y="1461"/>
                  <a:pt x="267" y="1461"/>
                </a:cubicBezTo>
                <a:cubicBezTo>
                  <a:pt x="289" y="1461"/>
                  <a:pt x="792" y="1444"/>
                  <a:pt x="925" y="1408"/>
                </a:cubicBezTo>
                <a:cubicBezTo>
                  <a:pt x="961" y="1398"/>
                  <a:pt x="996" y="1378"/>
                  <a:pt x="1031" y="1353"/>
                </a:cubicBezTo>
                <a:cubicBezTo>
                  <a:pt x="1045" y="1389"/>
                  <a:pt x="1072" y="1418"/>
                  <a:pt x="1107" y="1436"/>
                </a:cubicBezTo>
                <a:cubicBezTo>
                  <a:pt x="1129" y="1447"/>
                  <a:pt x="1153" y="1452"/>
                  <a:pt x="1177" y="1452"/>
                </a:cubicBezTo>
                <a:cubicBezTo>
                  <a:pt x="1215" y="1452"/>
                  <a:pt x="1253" y="1438"/>
                  <a:pt x="1282" y="1412"/>
                </a:cubicBezTo>
                <a:cubicBezTo>
                  <a:pt x="1283" y="1417"/>
                  <a:pt x="1285" y="1422"/>
                  <a:pt x="1286" y="1427"/>
                </a:cubicBezTo>
                <a:cubicBezTo>
                  <a:pt x="1300" y="1467"/>
                  <a:pt x="1328" y="1499"/>
                  <a:pt x="1365" y="1518"/>
                </a:cubicBezTo>
                <a:cubicBezTo>
                  <a:pt x="1388" y="1529"/>
                  <a:pt x="1412" y="1535"/>
                  <a:pt x="1435" y="1535"/>
                </a:cubicBezTo>
                <a:cubicBezTo>
                  <a:pt x="1493" y="1535"/>
                  <a:pt x="1549" y="1502"/>
                  <a:pt x="1576" y="1447"/>
                </a:cubicBezTo>
                <a:lnTo>
                  <a:pt x="1616" y="1368"/>
                </a:lnTo>
                <a:cubicBezTo>
                  <a:pt x="1629" y="1406"/>
                  <a:pt x="1656" y="1439"/>
                  <a:pt x="1695" y="1458"/>
                </a:cubicBezTo>
                <a:cubicBezTo>
                  <a:pt x="1717" y="1469"/>
                  <a:pt x="1741" y="1474"/>
                  <a:pt x="1764" y="1474"/>
                </a:cubicBezTo>
                <a:cubicBezTo>
                  <a:pt x="1822" y="1474"/>
                  <a:pt x="1878" y="1442"/>
                  <a:pt x="1906" y="1387"/>
                </a:cubicBezTo>
                <a:lnTo>
                  <a:pt x="2036" y="1124"/>
                </a:lnTo>
                <a:lnTo>
                  <a:pt x="2482" y="1124"/>
                </a:lnTo>
                <a:cubicBezTo>
                  <a:pt x="2573" y="1124"/>
                  <a:pt x="2646" y="1050"/>
                  <a:pt x="2646" y="960"/>
                </a:cubicBezTo>
                <a:lnTo>
                  <a:pt x="2646" y="164"/>
                </a:lnTo>
                <a:cubicBezTo>
                  <a:pt x="2646" y="73"/>
                  <a:pt x="2573" y="0"/>
                  <a:pt x="2482" y="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178" name="Group 12"/>
          <p:cNvGrpSpPr>
            <a:grpSpLocks noChangeAspect="1"/>
          </p:cNvGrpSpPr>
          <p:nvPr/>
        </p:nvGrpSpPr>
        <p:grpSpPr bwMode="auto">
          <a:xfrm>
            <a:off x="9174760" y="4632347"/>
            <a:ext cx="906023" cy="1024200"/>
            <a:chOff x="2924" y="1385"/>
            <a:chExt cx="322" cy="364"/>
          </a:xfrm>
          <a:solidFill>
            <a:schemeClr val="bg1"/>
          </a:solidFill>
        </p:grpSpPr>
        <p:sp>
          <p:nvSpPr>
            <p:cNvPr id="180" name="Freeform 13"/>
            <p:cNvSpPr>
              <a:spLocks noEditPoints="1"/>
            </p:cNvSpPr>
            <p:nvPr/>
          </p:nvSpPr>
          <p:spPr bwMode="auto">
            <a:xfrm>
              <a:off x="2924" y="1385"/>
              <a:ext cx="322" cy="364"/>
            </a:xfrm>
            <a:custGeom>
              <a:avLst/>
              <a:gdLst>
                <a:gd name="T0" fmla="*/ 46 w 1749"/>
                <a:gd name="T1" fmla="*/ 591 h 1969"/>
                <a:gd name="T2" fmla="*/ 46 w 1749"/>
                <a:gd name="T3" fmla="*/ 591 h 1969"/>
                <a:gd name="T4" fmla="*/ 1702 w 1749"/>
                <a:gd name="T5" fmla="*/ 591 h 1969"/>
                <a:gd name="T6" fmla="*/ 1702 w 1749"/>
                <a:gd name="T7" fmla="*/ 1922 h 1969"/>
                <a:gd name="T8" fmla="*/ 46 w 1749"/>
                <a:gd name="T9" fmla="*/ 1922 h 1969"/>
                <a:gd name="T10" fmla="*/ 46 w 1749"/>
                <a:gd name="T11" fmla="*/ 591 h 1969"/>
                <a:gd name="T12" fmla="*/ 312 w 1749"/>
                <a:gd name="T13" fmla="*/ 223 h 1969"/>
                <a:gd name="T14" fmla="*/ 312 w 1749"/>
                <a:gd name="T15" fmla="*/ 223 h 1969"/>
                <a:gd name="T16" fmla="*/ 312 w 1749"/>
                <a:gd name="T17" fmla="*/ 305 h 1969"/>
                <a:gd name="T18" fmla="*/ 408 w 1749"/>
                <a:gd name="T19" fmla="*/ 401 h 1969"/>
                <a:gd name="T20" fmla="*/ 505 w 1749"/>
                <a:gd name="T21" fmla="*/ 305 h 1969"/>
                <a:gd name="T22" fmla="*/ 505 w 1749"/>
                <a:gd name="T23" fmla="*/ 223 h 1969"/>
                <a:gd name="T24" fmla="*/ 1243 w 1749"/>
                <a:gd name="T25" fmla="*/ 223 h 1969"/>
                <a:gd name="T26" fmla="*/ 1243 w 1749"/>
                <a:gd name="T27" fmla="*/ 305 h 1969"/>
                <a:gd name="T28" fmla="*/ 1339 w 1749"/>
                <a:gd name="T29" fmla="*/ 401 h 1969"/>
                <a:gd name="T30" fmla="*/ 1435 w 1749"/>
                <a:gd name="T31" fmla="*/ 305 h 1969"/>
                <a:gd name="T32" fmla="*/ 1435 w 1749"/>
                <a:gd name="T33" fmla="*/ 223 h 1969"/>
                <a:gd name="T34" fmla="*/ 1702 w 1749"/>
                <a:gd name="T35" fmla="*/ 223 h 1969"/>
                <a:gd name="T36" fmla="*/ 1702 w 1749"/>
                <a:gd name="T37" fmla="*/ 544 h 1969"/>
                <a:gd name="T38" fmla="*/ 46 w 1749"/>
                <a:gd name="T39" fmla="*/ 544 h 1969"/>
                <a:gd name="T40" fmla="*/ 46 w 1749"/>
                <a:gd name="T41" fmla="*/ 223 h 1969"/>
                <a:gd name="T42" fmla="*/ 312 w 1749"/>
                <a:gd name="T43" fmla="*/ 223 h 1969"/>
                <a:gd name="T44" fmla="*/ 359 w 1749"/>
                <a:gd name="T45" fmla="*/ 95 h 1969"/>
                <a:gd name="T46" fmla="*/ 359 w 1749"/>
                <a:gd name="T47" fmla="*/ 95 h 1969"/>
                <a:gd name="T48" fmla="*/ 408 w 1749"/>
                <a:gd name="T49" fmla="*/ 46 h 1969"/>
                <a:gd name="T50" fmla="*/ 458 w 1749"/>
                <a:gd name="T51" fmla="*/ 95 h 1969"/>
                <a:gd name="T52" fmla="*/ 458 w 1749"/>
                <a:gd name="T53" fmla="*/ 305 h 1969"/>
                <a:gd name="T54" fmla="*/ 408 w 1749"/>
                <a:gd name="T55" fmla="*/ 354 h 1969"/>
                <a:gd name="T56" fmla="*/ 359 w 1749"/>
                <a:gd name="T57" fmla="*/ 305 h 1969"/>
                <a:gd name="T58" fmla="*/ 359 w 1749"/>
                <a:gd name="T59" fmla="*/ 95 h 1969"/>
                <a:gd name="T60" fmla="*/ 1290 w 1749"/>
                <a:gd name="T61" fmla="*/ 95 h 1969"/>
                <a:gd name="T62" fmla="*/ 1290 w 1749"/>
                <a:gd name="T63" fmla="*/ 95 h 1969"/>
                <a:gd name="T64" fmla="*/ 1339 w 1749"/>
                <a:gd name="T65" fmla="*/ 46 h 1969"/>
                <a:gd name="T66" fmla="*/ 1389 w 1749"/>
                <a:gd name="T67" fmla="*/ 95 h 1969"/>
                <a:gd name="T68" fmla="*/ 1389 w 1749"/>
                <a:gd name="T69" fmla="*/ 305 h 1969"/>
                <a:gd name="T70" fmla="*/ 1339 w 1749"/>
                <a:gd name="T71" fmla="*/ 354 h 1969"/>
                <a:gd name="T72" fmla="*/ 1290 w 1749"/>
                <a:gd name="T73" fmla="*/ 305 h 1969"/>
                <a:gd name="T74" fmla="*/ 1290 w 1749"/>
                <a:gd name="T75" fmla="*/ 95 h 1969"/>
                <a:gd name="T76" fmla="*/ 1726 w 1749"/>
                <a:gd name="T77" fmla="*/ 177 h 1969"/>
                <a:gd name="T78" fmla="*/ 1726 w 1749"/>
                <a:gd name="T79" fmla="*/ 177 h 1969"/>
                <a:gd name="T80" fmla="*/ 1435 w 1749"/>
                <a:gd name="T81" fmla="*/ 177 h 1969"/>
                <a:gd name="T82" fmla="*/ 1435 w 1749"/>
                <a:gd name="T83" fmla="*/ 95 h 1969"/>
                <a:gd name="T84" fmla="*/ 1339 w 1749"/>
                <a:gd name="T85" fmla="*/ 0 h 1969"/>
                <a:gd name="T86" fmla="*/ 1243 w 1749"/>
                <a:gd name="T87" fmla="*/ 95 h 1969"/>
                <a:gd name="T88" fmla="*/ 1243 w 1749"/>
                <a:gd name="T89" fmla="*/ 177 h 1969"/>
                <a:gd name="T90" fmla="*/ 505 w 1749"/>
                <a:gd name="T91" fmla="*/ 177 h 1969"/>
                <a:gd name="T92" fmla="*/ 505 w 1749"/>
                <a:gd name="T93" fmla="*/ 95 h 1969"/>
                <a:gd name="T94" fmla="*/ 408 w 1749"/>
                <a:gd name="T95" fmla="*/ 0 h 1969"/>
                <a:gd name="T96" fmla="*/ 312 w 1749"/>
                <a:gd name="T97" fmla="*/ 95 h 1969"/>
                <a:gd name="T98" fmla="*/ 312 w 1749"/>
                <a:gd name="T99" fmla="*/ 177 h 1969"/>
                <a:gd name="T100" fmla="*/ 23 w 1749"/>
                <a:gd name="T101" fmla="*/ 177 h 1969"/>
                <a:gd name="T102" fmla="*/ 0 w 1749"/>
                <a:gd name="T103" fmla="*/ 200 h 1969"/>
                <a:gd name="T104" fmla="*/ 0 w 1749"/>
                <a:gd name="T105" fmla="*/ 1945 h 1969"/>
                <a:gd name="T106" fmla="*/ 23 w 1749"/>
                <a:gd name="T107" fmla="*/ 1969 h 1969"/>
                <a:gd name="T108" fmla="*/ 1726 w 1749"/>
                <a:gd name="T109" fmla="*/ 1969 h 1969"/>
                <a:gd name="T110" fmla="*/ 1749 w 1749"/>
                <a:gd name="T111" fmla="*/ 1945 h 1969"/>
                <a:gd name="T112" fmla="*/ 1749 w 1749"/>
                <a:gd name="T113" fmla="*/ 200 h 1969"/>
                <a:gd name="T114" fmla="*/ 1726 w 1749"/>
                <a:gd name="T115" fmla="*/ 177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9" h="1969">
                  <a:moveTo>
                    <a:pt x="46" y="591"/>
                  </a:moveTo>
                  <a:lnTo>
                    <a:pt x="46" y="591"/>
                  </a:lnTo>
                  <a:lnTo>
                    <a:pt x="1702" y="591"/>
                  </a:lnTo>
                  <a:lnTo>
                    <a:pt x="1702" y="1922"/>
                  </a:lnTo>
                  <a:lnTo>
                    <a:pt x="46" y="1922"/>
                  </a:lnTo>
                  <a:lnTo>
                    <a:pt x="46" y="591"/>
                  </a:lnTo>
                  <a:close/>
                  <a:moveTo>
                    <a:pt x="312" y="223"/>
                  </a:moveTo>
                  <a:lnTo>
                    <a:pt x="312" y="223"/>
                  </a:lnTo>
                  <a:lnTo>
                    <a:pt x="312" y="305"/>
                  </a:lnTo>
                  <a:cubicBezTo>
                    <a:pt x="312" y="358"/>
                    <a:pt x="355" y="401"/>
                    <a:pt x="408" y="401"/>
                  </a:cubicBezTo>
                  <a:cubicBezTo>
                    <a:pt x="461" y="401"/>
                    <a:pt x="505" y="358"/>
                    <a:pt x="505" y="305"/>
                  </a:cubicBezTo>
                  <a:lnTo>
                    <a:pt x="505" y="223"/>
                  </a:lnTo>
                  <a:lnTo>
                    <a:pt x="1243" y="223"/>
                  </a:lnTo>
                  <a:lnTo>
                    <a:pt x="1243" y="305"/>
                  </a:lnTo>
                  <a:cubicBezTo>
                    <a:pt x="1243" y="358"/>
                    <a:pt x="1286" y="401"/>
                    <a:pt x="1339" y="401"/>
                  </a:cubicBezTo>
                  <a:cubicBezTo>
                    <a:pt x="1392" y="401"/>
                    <a:pt x="1435" y="358"/>
                    <a:pt x="1435" y="305"/>
                  </a:cubicBezTo>
                  <a:lnTo>
                    <a:pt x="1435" y="223"/>
                  </a:lnTo>
                  <a:lnTo>
                    <a:pt x="1702" y="223"/>
                  </a:lnTo>
                  <a:lnTo>
                    <a:pt x="1702" y="544"/>
                  </a:lnTo>
                  <a:lnTo>
                    <a:pt x="46" y="544"/>
                  </a:lnTo>
                  <a:lnTo>
                    <a:pt x="46" y="223"/>
                  </a:lnTo>
                  <a:lnTo>
                    <a:pt x="312" y="223"/>
                  </a:lnTo>
                  <a:close/>
                  <a:moveTo>
                    <a:pt x="359" y="95"/>
                  </a:moveTo>
                  <a:lnTo>
                    <a:pt x="359" y="95"/>
                  </a:lnTo>
                  <a:cubicBezTo>
                    <a:pt x="359" y="68"/>
                    <a:pt x="381" y="46"/>
                    <a:pt x="408" y="46"/>
                  </a:cubicBezTo>
                  <a:cubicBezTo>
                    <a:pt x="436" y="46"/>
                    <a:pt x="458" y="68"/>
                    <a:pt x="458" y="95"/>
                  </a:cubicBezTo>
                  <a:lnTo>
                    <a:pt x="458" y="305"/>
                  </a:lnTo>
                  <a:cubicBezTo>
                    <a:pt x="458" y="332"/>
                    <a:pt x="436" y="354"/>
                    <a:pt x="408" y="354"/>
                  </a:cubicBezTo>
                  <a:cubicBezTo>
                    <a:pt x="381" y="354"/>
                    <a:pt x="359" y="332"/>
                    <a:pt x="359" y="305"/>
                  </a:cubicBezTo>
                  <a:lnTo>
                    <a:pt x="359" y="95"/>
                  </a:lnTo>
                  <a:close/>
                  <a:moveTo>
                    <a:pt x="1290" y="95"/>
                  </a:moveTo>
                  <a:lnTo>
                    <a:pt x="1290" y="95"/>
                  </a:lnTo>
                  <a:cubicBezTo>
                    <a:pt x="1290" y="68"/>
                    <a:pt x="1312" y="46"/>
                    <a:pt x="1339" y="46"/>
                  </a:cubicBezTo>
                  <a:cubicBezTo>
                    <a:pt x="1367" y="46"/>
                    <a:pt x="1389" y="68"/>
                    <a:pt x="1389" y="95"/>
                  </a:cubicBezTo>
                  <a:lnTo>
                    <a:pt x="1389" y="305"/>
                  </a:lnTo>
                  <a:cubicBezTo>
                    <a:pt x="1389" y="332"/>
                    <a:pt x="1367" y="354"/>
                    <a:pt x="1339" y="354"/>
                  </a:cubicBezTo>
                  <a:cubicBezTo>
                    <a:pt x="1312" y="354"/>
                    <a:pt x="1290" y="332"/>
                    <a:pt x="1290" y="305"/>
                  </a:cubicBezTo>
                  <a:lnTo>
                    <a:pt x="1290" y="95"/>
                  </a:lnTo>
                  <a:close/>
                  <a:moveTo>
                    <a:pt x="1726" y="177"/>
                  </a:moveTo>
                  <a:lnTo>
                    <a:pt x="1726" y="177"/>
                  </a:lnTo>
                  <a:lnTo>
                    <a:pt x="1435" y="177"/>
                  </a:lnTo>
                  <a:lnTo>
                    <a:pt x="1435" y="95"/>
                  </a:lnTo>
                  <a:cubicBezTo>
                    <a:pt x="1435" y="42"/>
                    <a:pt x="1392" y="0"/>
                    <a:pt x="1339" y="0"/>
                  </a:cubicBezTo>
                  <a:cubicBezTo>
                    <a:pt x="1286" y="0"/>
                    <a:pt x="1243" y="42"/>
                    <a:pt x="1243" y="95"/>
                  </a:cubicBezTo>
                  <a:lnTo>
                    <a:pt x="1243" y="177"/>
                  </a:lnTo>
                  <a:lnTo>
                    <a:pt x="505" y="177"/>
                  </a:lnTo>
                  <a:lnTo>
                    <a:pt x="505" y="95"/>
                  </a:lnTo>
                  <a:cubicBezTo>
                    <a:pt x="505" y="42"/>
                    <a:pt x="461" y="0"/>
                    <a:pt x="408" y="0"/>
                  </a:cubicBezTo>
                  <a:cubicBezTo>
                    <a:pt x="355" y="0"/>
                    <a:pt x="312" y="42"/>
                    <a:pt x="312" y="95"/>
                  </a:cubicBezTo>
                  <a:lnTo>
                    <a:pt x="312" y="177"/>
                  </a:lnTo>
                  <a:lnTo>
                    <a:pt x="23" y="177"/>
                  </a:lnTo>
                  <a:cubicBezTo>
                    <a:pt x="10" y="177"/>
                    <a:pt x="0" y="187"/>
                    <a:pt x="0" y="200"/>
                  </a:cubicBezTo>
                  <a:lnTo>
                    <a:pt x="0" y="1945"/>
                  </a:lnTo>
                  <a:cubicBezTo>
                    <a:pt x="0" y="1958"/>
                    <a:pt x="10" y="1969"/>
                    <a:pt x="23" y="1969"/>
                  </a:cubicBezTo>
                  <a:lnTo>
                    <a:pt x="1726" y="1969"/>
                  </a:lnTo>
                  <a:cubicBezTo>
                    <a:pt x="1739" y="1969"/>
                    <a:pt x="1749" y="1958"/>
                    <a:pt x="1749" y="1945"/>
                  </a:cubicBezTo>
                  <a:lnTo>
                    <a:pt x="1749" y="200"/>
                  </a:lnTo>
                  <a:cubicBezTo>
                    <a:pt x="1749" y="187"/>
                    <a:pt x="1739" y="177"/>
                    <a:pt x="1726" y="17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1" name="Freeform 14"/>
            <p:cNvSpPr>
              <a:spLocks/>
            </p:cNvSpPr>
            <p:nvPr/>
          </p:nvSpPr>
          <p:spPr bwMode="auto">
            <a:xfrm>
              <a:off x="2974" y="1538"/>
              <a:ext cx="58" cy="169"/>
            </a:xfrm>
            <a:custGeom>
              <a:avLst/>
              <a:gdLst>
                <a:gd name="T0" fmla="*/ 294 w 314"/>
                <a:gd name="T1" fmla="*/ 2 h 912"/>
                <a:gd name="T2" fmla="*/ 294 w 314"/>
                <a:gd name="T3" fmla="*/ 2 h 912"/>
                <a:gd name="T4" fmla="*/ 268 w 314"/>
                <a:gd name="T5" fmla="*/ 18 h 912"/>
                <a:gd name="T6" fmla="*/ 24 w 314"/>
                <a:gd name="T7" fmla="*/ 169 h 912"/>
                <a:gd name="T8" fmla="*/ 0 w 314"/>
                <a:gd name="T9" fmla="*/ 192 h 912"/>
                <a:gd name="T10" fmla="*/ 24 w 314"/>
                <a:gd name="T11" fmla="*/ 215 h 912"/>
                <a:gd name="T12" fmla="*/ 267 w 314"/>
                <a:gd name="T13" fmla="*/ 101 h 912"/>
                <a:gd name="T14" fmla="*/ 267 w 314"/>
                <a:gd name="T15" fmla="*/ 888 h 912"/>
                <a:gd name="T16" fmla="*/ 290 w 314"/>
                <a:gd name="T17" fmla="*/ 912 h 912"/>
                <a:gd name="T18" fmla="*/ 314 w 314"/>
                <a:gd name="T19" fmla="*/ 888 h 912"/>
                <a:gd name="T20" fmla="*/ 314 w 314"/>
                <a:gd name="T21" fmla="*/ 25 h 912"/>
                <a:gd name="T22" fmla="*/ 294 w 314"/>
                <a:gd name="T23" fmla="*/ 2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4" h="912">
                  <a:moveTo>
                    <a:pt x="294" y="2"/>
                  </a:moveTo>
                  <a:lnTo>
                    <a:pt x="294" y="2"/>
                  </a:lnTo>
                  <a:cubicBezTo>
                    <a:pt x="283" y="0"/>
                    <a:pt x="271" y="7"/>
                    <a:pt x="268" y="18"/>
                  </a:cubicBezTo>
                  <a:cubicBezTo>
                    <a:pt x="246" y="89"/>
                    <a:pt x="93" y="169"/>
                    <a:pt x="24" y="169"/>
                  </a:cubicBezTo>
                  <a:cubicBezTo>
                    <a:pt x="11" y="169"/>
                    <a:pt x="0" y="179"/>
                    <a:pt x="0" y="192"/>
                  </a:cubicBezTo>
                  <a:cubicBezTo>
                    <a:pt x="0" y="205"/>
                    <a:pt x="11" y="215"/>
                    <a:pt x="24" y="215"/>
                  </a:cubicBezTo>
                  <a:cubicBezTo>
                    <a:pt x="89" y="215"/>
                    <a:pt x="202" y="166"/>
                    <a:pt x="267" y="101"/>
                  </a:cubicBezTo>
                  <a:lnTo>
                    <a:pt x="267" y="888"/>
                  </a:lnTo>
                  <a:cubicBezTo>
                    <a:pt x="267" y="901"/>
                    <a:pt x="277" y="912"/>
                    <a:pt x="290" y="912"/>
                  </a:cubicBezTo>
                  <a:cubicBezTo>
                    <a:pt x="303" y="912"/>
                    <a:pt x="314" y="901"/>
                    <a:pt x="314" y="888"/>
                  </a:cubicBezTo>
                  <a:lnTo>
                    <a:pt x="314" y="25"/>
                  </a:lnTo>
                  <a:cubicBezTo>
                    <a:pt x="314" y="14"/>
                    <a:pt x="305" y="4"/>
                    <a:pt x="294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2" name="Freeform 15"/>
            <p:cNvSpPr>
              <a:spLocks/>
            </p:cNvSpPr>
            <p:nvPr/>
          </p:nvSpPr>
          <p:spPr bwMode="auto">
            <a:xfrm>
              <a:off x="3075" y="1536"/>
              <a:ext cx="111" cy="166"/>
            </a:xfrm>
            <a:custGeom>
              <a:avLst/>
              <a:gdLst>
                <a:gd name="T0" fmla="*/ 581 w 604"/>
                <a:gd name="T1" fmla="*/ 847 h 894"/>
                <a:gd name="T2" fmla="*/ 581 w 604"/>
                <a:gd name="T3" fmla="*/ 847 h 894"/>
                <a:gd name="T4" fmla="*/ 52 w 604"/>
                <a:gd name="T5" fmla="*/ 847 h 894"/>
                <a:gd name="T6" fmla="*/ 101 w 604"/>
                <a:gd name="T7" fmla="*/ 737 h 894"/>
                <a:gd name="T8" fmla="*/ 326 w 604"/>
                <a:gd name="T9" fmla="*/ 564 h 894"/>
                <a:gd name="T10" fmla="*/ 421 w 604"/>
                <a:gd name="T11" fmla="*/ 503 h 894"/>
                <a:gd name="T12" fmla="*/ 566 w 604"/>
                <a:gd name="T13" fmla="*/ 241 h 894"/>
                <a:gd name="T14" fmla="*/ 299 w 604"/>
                <a:gd name="T15" fmla="*/ 0 h 894"/>
                <a:gd name="T16" fmla="*/ 81 w 604"/>
                <a:gd name="T17" fmla="*/ 100 h 894"/>
                <a:gd name="T18" fmla="*/ 16 w 604"/>
                <a:gd name="T19" fmla="*/ 319 h 894"/>
                <a:gd name="T20" fmla="*/ 39 w 604"/>
                <a:gd name="T21" fmla="*/ 342 h 894"/>
                <a:gd name="T22" fmla="*/ 62 w 604"/>
                <a:gd name="T23" fmla="*/ 319 h 894"/>
                <a:gd name="T24" fmla="*/ 299 w 604"/>
                <a:gd name="T25" fmla="*/ 46 h 894"/>
                <a:gd name="T26" fmla="*/ 520 w 604"/>
                <a:gd name="T27" fmla="*/ 241 h 894"/>
                <a:gd name="T28" fmla="*/ 393 w 604"/>
                <a:gd name="T29" fmla="*/ 465 h 894"/>
                <a:gd name="T30" fmla="*/ 302 w 604"/>
                <a:gd name="T31" fmla="*/ 525 h 894"/>
                <a:gd name="T32" fmla="*/ 66 w 604"/>
                <a:gd name="T33" fmla="*/ 706 h 894"/>
                <a:gd name="T34" fmla="*/ 0 w 604"/>
                <a:gd name="T35" fmla="*/ 868 h 894"/>
                <a:gd name="T36" fmla="*/ 6 w 604"/>
                <a:gd name="T37" fmla="*/ 886 h 894"/>
                <a:gd name="T38" fmla="*/ 24 w 604"/>
                <a:gd name="T39" fmla="*/ 894 h 894"/>
                <a:gd name="T40" fmla="*/ 581 w 604"/>
                <a:gd name="T41" fmla="*/ 894 h 894"/>
                <a:gd name="T42" fmla="*/ 604 w 604"/>
                <a:gd name="T43" fmla="*/ 871 h 894"/>
                <a:gd name="T44" fmla="*/ 581 w 604"/>
                <a:gd name="T45" fmla="*/ 847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4" h="894">
                  <a:moveTo>
                    <a:pt x="581" y="847"/>
                  </a:moveTo>
                  <a:lnTo>
                    <a:pt x="581" y="847"/>
                  </a:lnTo>
                  <a:lnTo>
                    <a:pt x="52" y="847"/>
                  </a:lnTo>
                  <a:cubicBezTo>
                    <a:pt x="58" y="817"/>
                    <a:pt x="73" y="768"/>
                    <a:pt x="101" y="737"/>
                  </a:cubicBezTo>
                  <a:cubicBezTo>
                    <a:pt x="169" y="661"/>
                    <a:pt x="252" y="610"/>
                    <a:pt x="326" y="564"/>
                  </a:cubicBezTo>
                  <a:cubicBezTo>
                    <a:pt x="361" y="543"/>
                    <a:pt x="393" y="523"/>
                    <a:pt x="421" y="503"/>
                  </a:cubicBezTo>
                  <a:cubicBezTo>
                    <a:pt x="513" y="434"/>
                    <a:pt x="566" y="339"/>
                    <a:pt x="566" y="241"/>
                  </a:cubicBezTo>
                  <a:cubicBezTo>
                    <a:pt x="566" y="152"/>
                    <a:pt x="510" y="0"/>
                    <a:pt x="299" y="0"/>
                  </a:cubicBezTo>
                  <a:cubicBezTo>
                    <a:pt x="206" y="0"/>
                    <a:pt x="131" y="34"/>
                    <a:pt x="81" y="100"/>
                  </a:cubicBezTo>
                  <a:cubicBezTo>
                    <a:pt x="38" y="156"/>
                    <a:pt x="16" y="231"/>
                    <a:pt x="16" y="319"/>
                  </a:cubicBezTo>
                  <a:cubicBezTo>
                    <a:pt x="16" y="331"/>
                    <a:pt x="26" y="342"/>
                    <a:pt x="39" y="342"/>
                  </a:cubicBezTo>
                  <a:cubicBezTo>
                    <a:pt x="52" y="342"/>
                    <a:pt x="62" y="331"/>
                    <a:pt x="62" y="319"/>
                  </a:cubicBezTo>
                  <a:cubicBezTo>
                    <a:pt x="62" y="66"/>
                    <a:pt x="243" y="46"/>
                    <a:pt x="299" y="46"/>
                  </a:cubicBezTo>
                  <a:cubicBezTo>
                    <a:pt x="513" y="46"/>
                    <a:pt x="520" y="221"/>
                    <a:pt x="520" y="241"/>
                  </a:cubicBezTo>
                  <a:cubicBezTo>
                    <a:pt x="520" y="324"/>
                    <a:pt x="474" y="406"/>
                    <a:pt x="393" y="465"/>
                  </a:cubicBezTo>
                  <a:cubicBezTo>
                    <a:pt x="367" y="485"/>
                    <a:pt x="335" y="504"/>
                    <a:pt x="302" y="525"/>
                  </a:cubicBezTo>
                  <a:cubicBezTo>
                    <a:pt x="225" y="572"/>
                    <a:pt x="138" y="625"/>
                    <a:pt x="66" y="706"/>
                  </a:cubicBezTo>
                  <a:cubicBezTo>
                    <a:pt x="14" y="765"/>
                    <a:pt x="1" y="864"/>
                    <a:pt x="0" y="868"/>
                  </a:cubicBezTo>
                  <a:cubicBezTo>
                    <a:pt x="0" y="875"/>
                    <a:pt x="2" y="881"/>
                    <a:pt x="6" y="886"/>
                  </a:cubicBezTo>
                  <a:cubicBezTo>
                    <a:pt x="11" y="891"/>
                    <a:pt x="17" y="894"/>
                    <a:pt x="24" y="894"/>
                  </a:cubicBezTo>
                  <a:lnTo>
                    <a:pt x="581" y="894"/>
                  </a:lnTo>
                  <a:cubicBezTo>
                    <a:pt x="594" y="894"/>
                    <a:pt x="604" y="884"/>
                    <a:pt x="604" y="871"/>
                  </a:cubicBezTo>
                  <a:cubicBezTo>
                    <a:pt x="604" y="858"/>
                    <a:pt x="594" y="847"/>
                    <a:pt x="581" y="8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183" name="Freeform 34"/>
          <p:cNvSpPr>
            <a:spLocks noEditPoints="1"/>
          </p:cNvSpPr>
          <p:nvPr/>
        </p:nvSpPr>
        <p:spPr bwMode="auto">
          <a:xfrm>
            <a:off x="14172604" y="4609888"/>
            <a:ext cx="952508" cy="1107358"/>
          </a:xfrm>
          <a:custGeom>
            <a:avLst/>
            <a:gdLst>
              <a:gd name="T0" fmla="*/ 120 w 224"/>
              <a:gd name="T1" fmla="*/ 116 h 260"/>
              <a:gd name="T2" fmla="*/ 125 w 224"/>
              <a:gd name="T3" fmla="*/ 92 h 260"/>
              <a:gd name="T4" fmla="*/ 132 w 224"/>
              <a:gd name="T5" fmla="*/ 102 h 260"/>
              <a:gd name="T6" fmla="*/ 131 w 224"/>
              <a:gd name="T7" fmla="*/ 86 h 260"/>
              <a:gd name="T8" fmla="*/ 120 w 224"/>
              <a:gd name="T9" fmla="*/ 70 h 260"/>
              <a:gd name="T10" fmla="*/ 112 w 224"/>
              <a:gd name="T11" fmla="*/ 70 h 260"/>
              <a:gd name="T12" fmla="*/ 108 w 224"/>
              <a:gd name="T13" fmla="*/ 78 h 260"/>
              <a:gd name="T14" fmla="*/ 104 w 224"/>
              <a:gd name="T15" fmla="*/ 70 h 260"/>
              <a:gd name="T16" fmla="*/ 96 w 224"/>
              <a:gd name="T17" fmla="*/ 70 h 260"/>
              <a:gd name="T18" fmla="*/ 85 w 224"/>
              <a:gd name="T19" fmla="*/ 85 h 260"/>
              <a:gd name="T20" fmla="*/ 80 w 224"/>
              <a:gd name="T21" fmla="*/ 102 h 260"/>
              <a:gd name="T22" fmla="*/ 96 w 224"/>
              <a:gd name="T23" fmla="*/ 157 h 260"/>
              <a:gd name="T24" fmla="*/ 88 w 224"/>
              <a:gd name="T25" fmla="*/ 147 h 260"/>
              <a:gd name="T26" fmla="*/ 84 w 224"/>
              <a:gd name="T27" fmla="*/ 144 h 260"/>
              <a:gd name="T28" fmla="*/ 85 w 224"/>
              <a:gd name="T29" fmla="*/ 160 h 260"/>
              <a:gd name="T30" fmla="*/ 96 w 224"/>
              <a:gd name="T31" fmla="*/ 178 h 260"/>
              <a:gd name="T32" fmla="*/ 104 w 224"/>
              <a:gd name="T33" fmla="*/ 178 h 260"/>
              <a:gd name="T34" fmla="*/ 108 w 224"/>
              <a:gd name="T35" fmla="*/ 166 h 260"/>
              <a:gd name="T36" fmla="*/ 112 w 224"/>
              <a:gd name="T37" fmla="*/ 178 h 260"/>
              <a:gd name="T38" fmla="*/ 120 w 224"/>
              <a:gd name="T39" fmla="*/ 178 h 260"/>
              <a:gd name="T40" fmla="*/ 134 w 224"/>
              <a:gd name="T41" fmla="*/ 158 h 260"/>
              <a:gd name="T42" fmla="*/ 140 w 224"/>
              <a:gd name="T43" fmla="*/ 138 h 260"/>
              <a:gd name="T44" fmla="*/ 112 w 224"/>
              <a:gd name="T45" fmla="*/ 87 h 260"/>
              <a:gd name="T46" fmla="*/ 108 w 224"/>
              <a:gd name="T47" fmla="*/ 114 h 260"/>
              <a:gd name="T48" fmla="*/ 104 w 224"/>
              <a:gd name="T49" fmla="*/ 87 h 260"/>
              <a:gd name="T50" fmla="*/ 88 w 224"/>
              <a:gd name="T51" fmla="*/ 102 h 260"/>
              <a:gd name="T52" fmla="*/ 91 w 224"/>
              <a:gd name="T53" fmla="*/ 91 h 260"/>
              <a:gd name="T54" fmla="*/ 96 w 224"/>
              <a:gd name="T55" fmla="*/ 113 h 260"/>
              <a:gd name="T56" fmla="*/ 108 w 224"/>
              <a:gd name="T57" fmla="*/ 158 h 260"/>
              <a:gd name="T58" fmla="*/ 104 w 224"/>
              <a:gd name="T59" fmla="*/ 122 h 260"/>
              <a:gd name="T60" fmla="*/ 112 w 224"/>
              <a:gd name="T61" fmla="*/ 123 h 260"/>
              <a:gd name="T62" fmla="*/ 108 w 224"/>
              <a:gd name="T63" fmla="*/ 158 h 260"/>
              <a:gd name="T64" fmla="*/ 120 w 224"/>
              <a:gd name="T65" fmla="*/ 157 h 260"/>
              <a:gd name="T66" fmla="*/ 132 w 224"/>
              <a:gd name="T67" fmla="*/ 138 h 260"/>
              <a:gd name="T68" fmla="*/ 128 w 224"/>
              <a:gd name="T69" fmla="*/ 153 h 260"/>
              <a:gd name="T70" fmla="*/ 11 w 224"/>
              <a:gd name="T71" fmla="*/ 0 h 260"/>
              <a:gd name="T72" fmla="*/ 0 w 224"/>
              <a:gd name="T73" fmla="*/ 255 h 260"/>
              <a:gd name="T74" fmla="*/ 7 w 224"/>
              <a:gd name="T75" fmla="*/ 259 h 260"/>
              <a:gd name="T76" fmla="*/ 55 w 224"/>
              <a:gd name="T77" fmla="*/ 240 h 260"/>
              <a:gd name="T78" fmla="*/ 96 w 224"/>
              <a:gd name="T79" fmla="*/ 241 h 260"/>
              <a:gd name="T80" fmla="*/ 124 w 224"/>
              <a:gd name="T81" fmla="*/ 240 h 260"/>
              <a:gd name="T82" fmla="*/ 167 w 224"/>
              <a:gd name="T83" fmla="*/ 241 h 260"/>
              <a:gd name="T84" fmla="*/ 211 w 224"/>
              <a:gd name="T85" fmla="*/ 258 h 260"/>
              <a:gd name="T86" fmla="*/ 224 w 224"/>
              <a:gd name="T87" fmla="*/ 254 h 260"/>
              <a:gd name="T88" fmla="*/ 209 w 224"/>
              <a:gd name="T89" fmla="*/ 0 h 260"/>
              <a:gd name="T90" fmla="*/ 186 w 224"/>
              <a:gd name="T91" fmla="*/ 218 h 260"/>
              <a:gd name="T92" fmla="*/ 144 w 224"/>
              <a:gd name="T93" fmla="*/ 252 h 260"/>
              <a:gd name="T94" fmla="*/ 130 w 224"/>
              <a:gd name="T95" fmla="*/ 237 h 260"/>
              <a:gd name="T96" fmla="*/ 89 w 224"/>
              <a:gd name="T97" fmla="*/ 236 h 260"/>
              <a:gd name="T98" fmla="*/ 61 w 224"/>
              <a:gd name="T99" fmla="*/ 236 h 260"/>
              <a:gd name="T100" fmla="*/ 8 w 224"/>
              <a:gd name="T101" fmla="*/ 247 h 260"/>
              <a:gd name="T102" fmla="*/ 11 w 224"/>
              <a:gd name="T103" fmla="*/ 8 h 260"/>
              <a:gd name="T104" fmla="*/ 216 w 224"/>
              <a:gd name="T105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24" h="260">
                <a:moveTo>
                  <a:pt x="140" y="138"/>
                </a:moveTo>
                <a:cubicBezTo>
                  <a:pt x="140" y="134"/>
                  <a:pt x="136" y="121"/>
                  <a:pt x="120" y="116"/>
                </a:cubicBezTo>
                <a:cubicBezTo>
                  <a:pt x="120" y="88"/>
                  <a:pt x="120" y="88"/>
                  <a:pt x="120" y="88"/>
                </a:cubicBezTo>
                <a:cubicBezTo>
                  <a:pt x="124" y="89"/>
                  <a:pt x="124" y="90"/>
                  <a:pt x="125" y="92"/>
                </a:cubicBezTo>
                <a:cubicBezTo>
                  <a:pt x="128" y="95"/>
                  <a:pt x="128" y="98"/>
                  <a:pt x="128" y="98"/>
                </a:cubicBezTo>
                <a:cubicBezTo>
                  <a:pt x="128" y="101"/>
                  <a:pt x="130" y="102"/>
                  <a:pt x="132" y="102"/>
                </a:cubicBezTo>
                <a:cubicBezTo>
                  <a:pt x="134" y="103"/>
                  <a:pt x="136" y="101"/>
                  <a:pt x="136" y="99"/>
                </a:cubicBezTo>
                <a:cubicBezTo>
                  <a:pt x="136" y="98"/>
                  <a:pt x="136" y="92"/>
                  <a:pt x="131" y="86"/>
                </a:cubicBezTo>
                <a:cubicBezTo>
                  <a:pt x="128" y="83"/>
                  <a:pt x="124" y="81"/>
                  <a:pt x="120" y="80"/>
                </a:cubicBezTo>
                <a:cubicBezTo>
                  <a:pt x="120" y="70"/>
                  <a:pt x="120" y="70"/>
                  <a:pt x="120" y="70"/>
                </a:cubicBezTo>
                <a:cubicBezTo>
                  <a:pt x="120" y="68"/>
                  <a:pt x="118" y="66"/>
                  <a:pt x="116" y="66"/>
                </a:cubicBezTo>
                <a:cubicBezTo>
                  <a:pt x="114" y="66"/>
                  <a:pt x="112" y="68"/>
                  <a:pt x="112" y="70"/>
                </a:cubicBezTo>
                <a:cubicBezTo>
                  <a:pt x="112" y="79"/>
                  <a:pt x="112" y="79"/>
                  <a:pt x="112" y="79"/>
                </a:cubicBezTo>
                <a:cubicBezTo>
                  <a:pt x="112" y="79"/>
                  <a:pt x="109" y="78"/>
                  <a:pt x="108" y="78"/>
                </a:cubicBezTo>
                <a:cubicBezTo>
                  <a:pt x="107" y="78"/>
                  <a:pt x="104" y="78"/>
                  <a:pt x="104" y="79"/>
                </a:cubicBezTo>
                <a:cubicBezTo>
                  <a:pt x="104" y="70"/>
                  <a:pt x="104" y="70"/>
                  <a:pt x="104" y="70"/>
                </a:cubicBezTo>
                <a:cubicBezTo>
                  <a:pt x="104" y="68"/>
                  <a:pt x="102" y="66"/>
                  <a:pt x="100" y="66"/>
                </a:cubicBezTo>
                <a:cubicBezTo>
                  <a:pt x="98" y="66"/>
                  <a:pt x="96" y="68"/>
                  <a:pt x="96" y="70"/>
                </a:cubicBezTo>
                <a:cubicBezTo>
                  <a:pt x="96" y="80"/>
                  <a:pt x="96" y="80"/>
                  <a:pt x="96" y="80"/>
                </a:cubicBezTo>
                <a:cubicBezTo>
                  <a:pt x="92" y="81"/>
                  <a:pt x="88" y="83"/>
                  <a:pt x="85" y="85"/>
                </a:cubicBezTo>
                <a:cubicBezTo>
                  <a:pt x="80" y="90"/>
                  <a:pt x="80" y="97"/>
                  <a:pt x="80" y="102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80" y="113"/>
                  <a:pt x="84" y="119"/>
                  <a:pt x="96" y="121"/>
                </a:cubicBezTo>
                <a:cubicBezTo>
                  <a:pt x="96" y="157"/>
                  <a:pt x="96" y="157"/>
                  <a:pt x="96" y="157"/>
                </a:cubicBezTo>
                <a:cubicBezTo>
                  <a:pt x="96" y="156"/>
                  <a:pt x="92" y="155"/>
                  <a:pt x="91" y="154"/>
                </a:cubicBezTo>
                <a:cubicBezTo>
                  <a:pt x="88" y="151"/>
                  <a:pt x="88" y="149"/>
                  <a:pt x="88" y="147"/>
                </a:cubicBezTo>
                <a:cubicBezTo>
                  <a:pt x="88" y="145"/>
                  <a:pt x="87" y="144"/>
                  <a:pt x="84" y="144"/>
                </a:cubicBezTo>
                <a:cubicBezTo>
                  <a:pt x="84" y="144"/>
                  <a:pt x="84" y="144"/>
                  <a:pt x="84" y="144"/>
                </a:cubicBezTo>
                <a:cubicBezTo>
                  <a:pt x="82" y="144"/>
                  <a:pt x="80" y="145"/>
                  <a:pt x="80" y="147"/>
                </a:cubicBezTo>
                <a:cubicBezTo>
                  <a:pt x="80" y="149"/>
                  <a:pt x="80" y="155"/>
                  <a:pt x="85" y="160"/>
                </a:cubicBezTo>
                <a:cubicBezTo>
                  <a:pt x="88" y="162"/>
                  <a:pt x="92" y="164"/>
                  <a:pt x="96" y="165"/>
                </a:cubicBezTo>
                <a:cubicBezTo>
                  <a:pt x="96" y="178"/>
                  <a:pt x="96" y="178"/>
                  <a:pt x="96" y="178"/>
                </a:cubicBezTo>
                <a:cubicBezTo>
                  <a:pt x="96" y="181"/>
                  <a:pt x="98" y="182"/>
                  <a:pt x="100" y="182"/>
                </a:cubicBezTo>
                <a:cubicBezTo>
                  <a:pt x="102" y="182"/>
                  <a:pt x="104" y="181"/>
                  <a:pt x="104" y="178"/>
                </a:cubicBezTo>
                <a:cubicBezTo>
                  <a:pt x="104" y="166"/>
                  <a:pt x="104" y="166"/>
                  <a:pt x="104" y="166"/>
                </a:cubicBezTo>
                <a:cubicBezTo>
                  <a:pt x="104" y="166"/>
                  <a:pt x="107" y="166"/>
                  <a:pt x="108" y="166"/>
                </a:cubicBezTo>
                <a:cubicBezTo>
                  <a:pt x="109" y="166"/>
                  <a:pt x="112" y="166"/>
                  <a:pt x="112" y="166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181"/>
                  <a:pt x="114" y="182"/>
                  <a:pt x="116" y="182"/>
                </a:cubicBezTo>
                <a:cubicBezTo>
                  <a:pt x="118" y="182"/>
                  <a:pt x="120" y="181"/>
                  <a:pt x="120" y="178"/>
                </a:cubicBezTo>
                <a:cubicBezTo>
                  <a:pt x="120" y="165"/>
                  <a:pt x="120" y="165"/>
                  <a:pt x="120" y="165"/>
                </a:cubicBezTo>
                <a:cubicBezTo>
                  <a:pt x="128" y="164"/>
                  <a:pt x="131" y="162"/>
                  <a:pt x="134" y="158"/>
                </a:cubicBezTo>
                <a:cubicBezTo>
                  <a:pt x="140" y="152"/>
                  <a:pt x="140" y="143"/>
                  <a:pt x="140" y="139"/>
                </a:cubicBezTo>
                <a:lnTo>
                  <a:pt x="140" y="138"/>
                </a:lnTo>
                <a:close/>
                <a:moveTo>
                  <a:pt x="108" y="86"/>
                </a:moveTo>
                <a:cubicBezTo>
                  <a:pt x="109" y="86"/>
                  <a:pt x="112" y="87"/>
                  <a:pt x="112" y="87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2" y="115"/>
                  <a:pt x="109" y="114"/>
                  <a:pt x="108" y="114"/>
                </a:cubicBezTo>
                <a:cubicBezTo>
                  <a:pt x="107" y="114"/>
                  <a:pt x="104" y="114"/>
                  <a:pt x="104" y="114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04" y="87"/>
                  <a:pt x="107" y="86"/>
                  <a:pt x="108" y="86"/>
                </a:cubicBezTo>
                <a:close/>
                <a:moveTo>
                  <a:pt x="88" y="102"/>
                </a:moveTo>
                <a:cubicBezTo>
                  <a:pt x="88" y="102"/>
                  <a:pt x="88" y="102"/>
                  <a:pt x="88" y="102"/>
                </a:cubicBezTo>
                <a:cubicBezTo>
                  <a:pt x="88" y="98"/>
                  <a:pt x="88" y="94"/>
                  <a:pt x="91" y="91"/>
                </a:cubicBezTo>
                <a:cubicBezTo>
                  <a:pt x="92" y="90"/>
                  <a:pt x="96" y="89"/>
                  <a:pt x="96" y="88"/>
                </a:cubicBezTo>
                <a:cubicBezTo>
                  <a:pt x="96" y="113"/>
                  <a:pt x="96" y="113"/>
                  <a:pt x="96" y="113"/>
                </a:cubicBezTo>
                <a:cubicBezTo>
                  <a:pt x="88" y="111"/>
                  <a:pt x="88" y="106"/>
                  <a:pt x="88" y="102"/>
                </a:cubicBezTo>
                <a:close/>
                <a:moveTo>
                  <a:pt x="108" y="158"/>
                </a:moveTo>
                <a:cubicBezTo>
                  <a:pt x="107" y="158"/>
                  <a:pt x="104" y="158"/>
                  <a:pt x="104" y="158"/>
                </a:cubicBezTo>
                <a:cubicBezTo>
                  <a:pt x="104" y="122"/>
                  <a:pt x="104" y="122"/>
                  <a:pt x="104" y="122"/>
                </a:cubicBezTo>
                <a:cubicBezTo>
                  <a:pt x="104" y="122"/>
                  <a:pt x="107" y="122"/>
                  <a:pt x="108" y="122"/>
                </a:cubicBezTo>
                <a:cubicBezTo>
                  <a:pt x="109" y="122"/>
                  <a:pt x="112" y="123"/>
                  <a:pt x="112" y="123"/>
                </a:cubicBezTo>
                <a:cubicBezTo>
                  <a:pt x="112" y="158"/>
                  <a:pt x="112" y="158"/>
                  <a:pt x="112" y="158"/>
                </a:cubicBezTo>
                <a:cubicBezTo>
                  <a:pt x="112" y="158"/>
                  <a:pt x="109" y="158"/>
                  <a:pt x="108" y="158"/>
                </a:cubicBezTo>
                <a:close/>
                <a:moveTo>
                  <a:pt x="128" y="153"/>
                </a:moveTo>
                <a:cubicBezTo>
                  <a:pt x="126" y="155"/>
                  <a:pt x="124" y="156"/>
                  <a:pt x="120" y="157"/>
                </a:cubicBezTo>
                <a:cubicBezTo>
                  <a:pt x="120" y="124"/>
                  <a:pt x="120" y="124"/>
                  <a:pt x="120" y="124"/>
                </a:cubicBezTo>
                <a:cubicBezTo>
                  <a:pt x="132" y="129"/>
                  <a:pt x="132" y="138"/>
                  <a:pt x="132" y="138"/>
                </a:cubicBezTo>
                <a:cubicBezTo>
                  <a:pt x="132" y="140"/>
                  <a:pt x="132" y="140"/>
                  <a:pt x="132" y="140"/>
                </a:cubicBezTo>
                <a:cubicBezTo>
                  <a:pt x="132" y="143"/>
                  <a:pt x="132" y="149"/>
                  <a:pt x="128" y="153"/>
                </a:cubicBezTo>
                <a:close/>
                <a:moveTo>
                  <a:pt x="209" y="0"/>
                </a:moveTo>
                <a:cubicBezTo>
                  <a:pt x="11" y="0"/>
                  <a:pt x="11" y="0"/>
                  <a:pt x="11" y="0"/>
                </a:cubicBezTo>
                <a:cubicBezTo>
                  <a:pt x="4" y="0"/>
                  <a:pt x="0" y="5"/>
                  <a:pt x="0" y="12"/>
                </a:cubicBezTo>
                <a:cubicBezTo>
                  <a:pt x="0" y="255"/>
                  <a:pt x="0" y="255"/>
                  <a:pt x="0" y="255"/>
                </a:cubicBezTo>
                <a:cubicBezTo>
                  <a:pt x="0" y="258"/>
                  <a:pt x="1" y="260"/>
                  <a:pt x="4" y="260"/>
                </a:cubicBezTo>
                <a:cubicBezTo>
                  <a:pt x="5" y="260"/>
                  <a:pt x="6" y="260"/>
                  <a:pt x="7" y="259"/>
                </a:cubicBezTo>
                <a:cubicBezTo>
                  <a:pt x="26" y="238"/>
                  <a:pt x="39" y="226"/>
                  <a:pt x="42" y="225"/>
                </a:cubicBezTo>
                <a:cubicBezTo>
                  <a:pt x="45" y="225"/>
                  <a:pt x="51" y="234"/>
                  <a:pt x="55" y="240"/>
                </a:cubicBezTo>
                <a:cubicBezTo>
                  <a:pt x="61" y="250"/>
                  <a:pt x="66" y="259"/>
                  <a:pt x="75" y="259"/>
                </a:cubicBezTo>
                <a:cubicBezTo>
                  <a:pt x="83" y="259"/>
                  <a:pt x="89" y="250"/>
                  <a:pt x="96" y="241"/>
                </a:cubicBezTo>
                <a:cubicBezTo>
                  <a:pt x="100" y="234"/>
                  <a:pt x="106" y="225"/>
                  <a:pt x="110" y="225"/>
                </a:cubicBezTo>
                <a:cubicBezTo>
                  <a:pt x="114" y="225"/>
                  <a:pt x="119" y="234"/>
                  <a:pt x="124" y="240"/>
                </a:cubicBezTo>
                <a:cubicBezTo>
                  <a:pt x="130" y="250"/>
                  <a:pt x="135" y="258"/>
                  <a:pt x="143" y="259"/>
                </a:cubicBezTo>
                <a:cubicBezTo>
                  <a:pt x="152" y="260"/>
                  <a:pt x="159" y="251"/>
                  <a:pt x="167" y="241"/>
                </a:cubicBezTo>
                <a:cubicBezTo>
                  <a:pt x="172" y="235"/>
                  <a:pt x="179" y="227"/>
                  <a:pt x="184" y="226"/>
                </a:cubicBezTo>
                <a:cubicBezTo>
                  <a:pt x="186" y="228"/>
                  <a:pt x="194" y="236"/>
                  <a:pt x="211" y="258"/>
                </a:cubicBezTo>
                <a:cubicBezTo>
                  <a:pt x="212" y="259"/>
                  <a:pt x="215" y="260"/>
                  <a:pt x="217" y="260"/>
                </a:cubicBezTo>
                <a:cubicBezTo>
                  <a:pt x="220" y="260"/>
                  <a:pt x="224" y="257"/>
                  <a:pt x="224" y="254"/>
                </a:cubicBezTo>
                <a:cubicBezTo>
                  <a:pt x="224" y="12"/>
                  <a:pt x="224" y="12"/>
                  <a:pt x="224" y="12"/>
                </a:cubicBezTo>
                <a:cubicBezTo>
                  <a:pt x="224" y="5"/>
                  <a:pt x="217" y="0"/>
                  <a:pt x="209" y="0"/>
                </a:cubicBezTo>
                <a:close/>
                <a:moveTo>
                  <a:pt x="216" y="249"/>
                </a:moveTo>
                <a:cubicBezTo>
                  <a:pt x="192" y="219"/>
                  <a:pt x="188" y="219"/>
                  <a:pt x="186" y="218"/>
                </a:cubicBezTo>
                <a:cubicBezTo>
                  <a:pt x="177" y="218"/>
                  <a:pt x="169" y="227"/>
                  <a:pt x="161" y="237"/>
                </a:cubicBezTo>
                <a:cubicBezTo>
                  <a:pt x="156" y="243"/>
                  <a:pt x="148" y="252"/>
                  <a:pt x="144" y="252"/>
                </a:cubicBezTo>
                <a:cubicBezTo>
                  <a:pt x="144" y="252"/>
                  <a:pt x="144" y="252"/>
                  <a:pt x="144" y="252"/>
                </a:cubicBezTo>
                <a:cubicBezTo>
                  <a:pt x="140" y="252"/>
                  <a:pt x="135" y="243"/>
                  <a:pt x="130" y="237"/>
                </a:cubicBezTo>
                <a:cubicBezTo>
                  <a:pt x="124" y="227"/>
                  <a:pt x="119" y="218"/>
                  <a:pt x="110" y="218"/>
                </a:cubicBezTo>
                <a:cubicBezTo>
                  <a:pt x="102" y="218"/>
                  <a:pt x="96" y="227"/>
                  <a:pt x="89" y="236"/>
                </a:cubicBezTo>
                <a:cubicBezTo>
                  <a:pt x="84" y="243"/>
                  <a:pt x="78" y="251"/>
                  <a:pt x="74" y="251"/>
                </a:cubicBezTo>
                <a:cubicBezTo>
                  <a:pt x="71" y="251"/>
                  <a:pt x="65" y="243"/>
                  <a:pt x="61" y="236"/>
                </a:cubicBezTo>
                <a:cubicBezTo>
                  <a:pt x="55" y="227"/>
                  <a:pt x="50" y="218"/>
                  <a:pt x="42" y="217"/>
                </a:cubicBezTo>
                <a:cubicBezTo>
                  <a:pt x="40" y="217"/>
                  <a:pt x="36" y="217"/>
                  <a:pt x="8" y="247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9" y="8"/>
                  <a:pt x="11" y="8"/>
                </a:cubicBezTo>
                <a:cubicBezTo>
                  <a:pt x="209" y="8"/>
                  <a:pt x="209" y="8"/>
                  <a:pt x="209" y="8"/>
                </a:cubicBezTo>
                <a:cubicBezTo>
                  <a:pt x="212" y="8"/>
                  <a:pt x="216" y="10"/>
                  <a:pt x="216" y="12"/>
                </a:cubicBezTo>
                <a:lnTo>
                  <a:pt x="216" y="2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184" name="Group 183"/>
          <p:cNvGrpSpPr/>
          <p:nvPr/>
        </p:nvGrpSpPr>
        <p:grpSpPr>
          <a:xfrm>
            <a:off x="12779944" y="3103933"/>
            <a:ext cx="907211" cy="955953"/>
            <a:chOff x="8542338" y="2938463"/>
            <a:chExt cx="915987" cy="965200"/>
          </a:xfrm>
          <a:solidFill>
            <a:schemeClr val="bg1"/>
          </a:solidFill>
        </p:grpSpPr>
        <p:sp>
          <p:nvSpPr>
            <p:cNvPr id="185" name="Freeform 84"/>
            <p:cNvSpPr>
              <a:spLocks/>
            </p:cNvSpPr>
            <p:nvPr/>
          </p:nvSpPr>
          <p:spPr bwMode="auto">
            <a:xfrm>
              <a:off x="8542338" y="2957513"/>
              <a:ext cx="795338" cy="946150"/>
            </a:xfrm>
            <a:custGeom>
              <a:avLst/>
              <a:gdLst>
                <a:gd name="T0" fmla="*/ 208 w 212"/>
                <a:gd name="T1" fmla="*/ 72 h 252"/>
                <a:gd name="T2" fmla="*/ 204 w 212"/>
                <a:gd name="T3" fmla="*/ 76 h 252"/>
                <a:gd name="T4" fmla="*/ 204 w 212"/>
                <a:gd name="T5" fmla="*/ 236 h 252"/>
                <a:gd name="T6" fmla="*/ 196 w 212"/>
                <a:gd name="T7" fmla="*/ 244 h 252"/>
                <a:gd name="T8" fmla="*/ 16 w 212"/>
                <a:gd name="T9" fmla="*/ 244 h 252"/>
                <a:gd name="T10" fmla="*/ 8 w 212"/>
                <a:gd name="T11" fmla="*/ 236 h 252"/>
                <a:gd name="T12" fmla="*/ 8 w 212"/>
                <a:gd name="T13" fmla="*/ 16 h 252"/>
                <a:gd name="T14" fmla="*/ 16 w 212"/>
                <a:gd name="T15" fmla="*/ 8 h 252"/>
                <a:gd name="T16" fmla="*/ 160 w 212"/>
                <a:gd name="T17" fmla="*/ 8 h 252"/>
                <a:gd name="T18" fmla="*/ 164 w 212"/>
                <a:gd name="T19" fmla="*/ 4 h 252"/>
                <a:gd name="T20" fmla="*/ 160 w 212"/>
                <a:gd name="T21" fmla="*/ 0 h 252"/>
                <a:gd name="T22" fmla="*/ 16 w 212"/>
                <a:gd name="T23" fmla="*/ 0 h 252"/>
                <a:gd name="T24" fmla="*/ 0 w 212"/>
                <a:gd name="T25" fmla="*/ 16 h 252"/>
                <a:gd name="T26" fmla="*/ 0 w 212"/>
                <a:gd name="T27" fmla="*/ 236 h 252"/>
                <a:gd name="T28" fmla="*/ 16 w 212"/>
                <a:gd name="T29" fmla="*/ 252 h 252"/>
                <a:gd name="T30" fmla="*/ 196 w 212"/>
                <a:gd name="T31" fmla="*/ 252 h 252"/>
                <a:gd name="T32" fmla="*/ 212 w 212"/>
                <a:gd name="T33" fmla="*/ 236 h 252"/>
                <a:gd name="T34" fmla="*/ 212 w 212"/>
                <a:gd name="T35" fmla="*/ 76 h 252"/>
                <a:gd name="T36" fmla="*/ 208 w 212"/>
                <a:gd name="T37" fmla="*/ 7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2" h="252">
                  <a:moveTo>
                    <a:pt x="208" y="72"/>
                  </a:moveTo>
                  <a:cubicBezTo>
                    <a:pt x="206" y="72"/>
                    <a:pt x="204" y="74"/>
                    <a:pt x="204" y="76"/>
                  </a:cubicBezTo>
                  <a:cubicBezTo>
                    <a:pt x="204" y="236"/>
                    <a:pt x="204" y="236"/>
                    <a:pt x="204" y="236"/>
                  </a:cubicBezTo>
                  <a:cubicBezTo>
                    <a:pt x="204" y="239"/>
                    <a:pt x="199" y="244"/>
                    <a:pt x="196" y="244"/>
                  </a:cubicBezTo>
                  <a:cubicBezTo>
                    <a:pt x="16" y="244"/>
                    <a:pt x="16" y="244"/>
                    <a:pt x="16" y="244"/>
                  </a:cubicBezTo>
                  <a:cubicBezTo>
                    <a:pt x="13" y="244"/>
                    <a:pt x="8" y="239"/>
                    <a:pt x="8" y="23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3"/>
                    <a:pt x="13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cubicBezTo>
                    <a:pt x="162" y="8"/>
                    <a:pt x="164" y="6"/>
                    <a:pt x="164" y="4"/>
                  </a:cubicBezTo>
                  <a:cubicBezTo>
                    <a:pt x="164" y="2"/>
                    <a:pt x="162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0" y="8"/>
                    <a:pt x="0" y="1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44"/>
                    <a:pt x="8" y="252"/>
                    <a:pt x="16" y="252"/>
                  </a:cubicBezTo>
                  <a:cubicBezTo>
                    <a:pt x="196" y="252"/>
                    <a:pt x="196" y="252"/>
                    <a:pt x="196" y="252"/>
                  </a:cubicBezTo>
                  <a:cubicBezTo>
                    <a:pt x="204" y="252"/>
                    <a:pt x="212" y="244"/>
                    <a:pt x="212" y="236"/>
                  </a:cubicBezTo>
                  <a:cubicBezTo>
                    <a:pt x="212" y="76"/>
                    <a:pt x="212" y="76"/>
                    <a:pt x="212" y="76"/>
                  </a:cubicBezTo>
                  <a:cubicBezTo>
                    <a:pt x="212" y="74"/>
                    <a:pt x="210" y="72"/>
                    <a:pt x="208" y="7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6" name="Freeform 85"/>
            <p:cNvSpPr>
              <a:spLocks/>
            </p:cNvSpPr>
            <p:nvPr/>
          </p:nvSpPr>
          <p:spPr bwMode="auto">
            <a:xfrm>
              <a:off x="8693150" y="3333750"/>
              <a:ext cx="495300" cy="30163"/>
            </a:xfrm>
            <a:custGeom>
              <a:avLst/>
              <a:gdLst>
                <a:gd name="T0" fmla="*/ 128 w 132"/>
                <a:gd name="T1" fmla="*/ 0 h 8"/>
                <a:gd name="T2" fmla="*/ 4 w 132"/>
                <a:gd name="T3" fmla="*/ 0 h 8"/>
                <a:gd name="T4" fmla="*/ 0 w 132"/>
                <a:gd name="T5" fmla="*/ 4 h 8"/>
                <a:gd name="T6" fmla="*/ 4 w 132"/>
                <a:gd name="T7" fmla="*/ 8 h 8"/>
                <a:gd name="T8" fmla="*/ 128 w 132"/>
                <a:gd name="T9" fmla="*/ 8 h 8"/>
                <a:gd name="T10" fmla="*/ 132 w 132"/>
                <a:gd name="T11" fmla="*/ 4 h 8"/>
                <a:gd name="T12" fmla="*/ 128 w 1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8">
                  <a:moveTo>
                    <a:pt x="1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0" y="8"/>
                    <a:pt x="132" y="6"/>
                    <a:pt x="132" y="4"/>
                  </a:cubicBezTo>
                  <a:cubicBezTo>
                    <a:pt x="132" y="2"/>
                    <a:pt x="130" y="0"/>
                    <a:pt x="1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7" name="Freeform 86"/>
            <p:cNvSpPr>
              <a:spLocks/>
            </p:cNvSpPr>
            <p:nvPr/>
          </p:nvSpPr>
          <p:spPr bwMode="auto">
            <a:xfrm>
              <a:off x="8693150" y="3529013"/>
              <a:ext cx="495300" cy="30163"/>
            </a:xfrm>
            <a:custGeom>
              <a:avLst/>
              <a:gdLst>
                <a:gd name="T0" fmla="*/ 128 w 132"/>
                <a:gd name="T1" fmla="*/ 0 h 8"/>
                <a:gd name="T2" fmla="*/ 4 w 132"/>
                <a:gd name="T3" fmla="*/ 0 h 8"/>
                <a:gd name="T4" fmla="*/ 0 w 132"/>
                <a:gd name="T5" fmla="*/ 4 h 8"/>
                <a:gd name="T6" fmla="*/ 4 w 132"/>
                <a:gd name="T7" fmla="*/ 8 h 8"/>
                <a:gd name="T8" fmla="*/ 128 w 132"/>
                <a:gd name="T9" fmla="*/ 8 h 8"/>
                <a:gd name="T10" fmla="*/ 132 w 132"/>
                <a:gd name="T11" fmla="*/ 4 h 8"/>
                <a:gd name="T12" fmla="*/ 128 w 1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8">
                  <a:moveTo>
                    <a:pt x="1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0" y="8"/>
                    <a:pt x="132" y="6"/>
                    <a:pt x="132" y="4"/>
                  </a:cubicBezTo>
                  <a:cubicBezTo>
                    <a:pt x="132" y="2"/>
                    <a:pt x="130" y="0"/>
                    <a:pt x="1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8" name="Freeform 87"/>
            <p:cNvSpPr>
              <a:spLocks/>
            </p:cNvSpPr>
            <p:nvPr/>
          </p:nvSpPr>
          <p:spPr bwMode="auto">
            <a:xfrm>
              <a:off x="8693150" y="3708400"/>
              <a:ext cx="495300" cy="30163"/>
            </a:xfrm>
            <a:custGeom>
              <a:avLst/>
              <a:gdLst>
                <a:gd name="T0" fmla="*/ 128 w 132"/>
                <a:gd name="T1" fmla="*/ 0 h 8"/>
                <a:gd name="T2" fmla="*/ 4 w 132"/>
                <a:gd name="T3" fmla="*/ 0 h 8"/>
                <a:gd name="T4" fmla="*/ 0 w 132"/>
                <a:gd name="T5" fmla="*/ 4 h 8"/>
                <a:gd name="T6" fmla="*/ 4 w 132"/>
                <a:gd name="T7" fmla="*/ 8 h 8"/>
                <a:gd name="T8" fmla="*/ 128 w 132"/>
                <a:gd name="T9" fmla="*/ 8 h 8"/>
                <a:gd name="T10" fmla="*/ 132 w 132"/>
                <a:gd name="T11" fmla="*/ 4 h 8"/>
                <a:gd name="T12" fmla="*/ 128 w 1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8">
                  <a:moveTo>
                    <a:pt x="1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0" y="8"/>
                    <a:pt x="132" y="6"/>
                    <a:pt x="132" y="4"/>
                  </a:cubicBezTo>
                  <a:cubicBezTo>
                    <a:pt x="132" y="2"/>
                    <a:pt x="130" y="0"/>
                    <a:pt x="1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9" name="Freeform 88"/>
            <p:cNvSpPr>
              <a:spLocks/>
            </p:cNvSpPr>
            <p:nvPr/>
          </p:nvSpPr>
          <p:spPr bwMode="auto">
            <a:xfrm>
              <a:off x="8693150" y="3152775"/>
              <a:ext cx="490538" cy="30163"/>
            </a:xfrm>
            <a:custGeom>
              <a:avLst/>
              <a:gdLst>
                <a:gd name="T0" fmla="*/ 127 w 131"/>
                <a:gd name="T1" fmla="*/ 0 h 8"/>
                <a:gd name="T2" fmla="*/ 4 w 131"/>
                <a:gd name="T3" fmla="*/ 0 h 8"/>
                <a:gd name="T4" fmla="*/ 0 w 131"/>
                <a:gd name="T5" fmla="*/ 4 h 8"/>
                <a:gd name="T6" fmla="*/ 4 w 131"/>
                <a:gd name="T7" fmla="*/ 8 h 8"/>
                <a:gd name="T8" fmla="*/ 127 w 131"/>
                <a:gd name="T9" fmla="*/ 8 h 8"/>
                <a:gd name="T10" fmla="*/ 131 w 131"/>
                <a:gd name="T11" fmla="*/ 4 h 8"/>
                <a:gd name="T12" fmla="*/ 127 w 131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8">
                  <a:moveTo>
                    <a:pt x="1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29" y="8"/>
                    <a:pt x="131" y="6"/>
                    <a:pt x="131" y="4"/>
                  </a:cubicBezTo>
                  <a:cubicBezTo>
                    <a:pt x="131" y="2"/>
                    <a:pt x="129" y="0"/>
                    <a:pt x="12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0" name="Freeform 89"/>
            <p:cNvSpPr>
              <a:spLocks noEditPoints="1"/>
            </p:cNvSpPr>
            <p:nvPr/>
          </p:nvSpPr>
          <p:spPr bwMode="auto">
            <a:xfrm>
              <a:off x="9166225" y="2938463"/>
              <a:ext cx="292100" cy="252413"/>
            </a:xfrm>
            <a:custGeom>
              <a:avLst/>
              <a:gdLst>
                <a:gd name="T0" fmla="*/ 71 w 78"/>
                <a:gd name="T1" fmla="*/ 6 h 67"/>
                <a:gd name="T2" fmla="*/ 64 w 78"/>
                <a:gd name="T3" fmla="*/ 2 h 67"/>
                <a:gd name="T4" fmla="*/ 48 w 78"/>
                <a:gd name="T5" fmla="*/ 2 h 67"/>
                <a:gd name="T6" fmla="*/ 41 w 78"/>
                <a:gd name="T7" fmla="*/ 6 h 67"/>
                <a:gd name="T8" fmla="*/ 39 w 78"/>
                <a:gd name="T9" fmla="*/ 8 h 67"/>
                <a:gd name="T10" fmla="*/ 37 w 78"/>
                <a:gd name="T11" fmla="*/ 6 h 67"/>
                <a:gd name="T12" fmla="*/ 30 w 78"/>
                <a:gd name="T13" fmla="*/ 2 h 67"/>
                <a:gd name="T14" fmla="*/ 15 w 78"/>
                <a:gd name="T15" fmla="*/ 2 h 67"/>
                <a:gd name="T16" fmla="*/ 7 w 78"/>
                <a:gd name="T17" fmla="*/ 6 h 67"/>
                <a:gd name="T18" fmla="*/ 2 w 78"/>
                <a:gd name="T19" fmla="*/ 13 h 67"/>
                <a:gd name="T20" fmla="*/ 0 w 78"/>
                <a:gd name="T21" fmla="*/ 22 h 67"/>
                <a:gd name="T22" fmla="*/ 2 w 78"/>
                <a:gd name="T23" fmla="*/ 30 h 67"/>
                <a:gd name="T24" fmla="*/ 7 w 78"/>
                <a:gd name="T25" fmla="*/ 37 h 67"/>
                <a:gd name="T26" fmla="*/ 39 w 78"/>
                <a:gd name="T27" fmla="*/ 67 h 67"/>
                <a:gd name="T28" fmla="*/ 71 w 78"/>
                <a:gd name="T29" fmla="*/ 37 h 67"/>
                <a:gd name="T30" fmla="*/ 77 w 78"/>
                <a:gd name="T31" fmla="*/ 30 h 67"/>
                <a:gd name="T32" fmla="*/ 78 w 78"/>
                <a:gd name="T33" fmla="*/ 22 h 67"/>
                <a:gd name="T34" fmla="*/ 77 w 78"/>
                <a:gd name="T35" fmla="*/ 13 h 67"/>
                <a:gd name="T36" fmla="*/ 71 w 78"/>
                <a:gd name="T37" fmla="*/ 6 h 67"/>
                <a:gd name="T38" fmla="*/ 69 w 78"/>
                <a:gd name="T39" fmla="*/ 27 h 67"/>
                <a:gd name="T40" fmla="*/ 66 w 78"/>
                <a:gd name="T41" fmla="*/ 31 h 67"/>
                <a:gd name="T42" fmla="*/ 39 w 78"/>
                <a:gd name="T43" fmla="*/ 56 h 67"/>
                <a:gd name="T44" fmla="*/ 13 w 78"/>
                <a:gd name="T45" fmla="*/ 31 h 67"/>
                <a:gd name="T46" fmla="*/ 10 w 78"/>
                <a:gd name="T47" fmla="*/ 27 h 67"/>
                <a:gd name="T48" fmla="*/ 8 w 78"/>
                <a:gd name="T49" fmla="*/ 22 h 67"/>
                <a:gd name="T50" fmla="*/ 10 w 78"/>
                <a:gd name="T51" fmla="*/ 17 h 67"/>
                <a:gd name="T52" fmla="*/ 13 w 78"/>
                <a:gd name="T53" fmla="*/ 12 h 67"/>
                <a:gd name="T54" fmla="*/ 17 w 78"/>
                <a:gd name="T55" fmla="*/ 9 h 67"/>
                <a:gd name="T56" fmla="*/ 22 w 78"/>
                <a:gd name="T57" fmla="*/ 9 h 67"/>
                <a:gd name="T58" fmla="*/ 28 w 78"/>
                <a:gd name="T59" fmla="*/ 9 h 67"/>
                <a:gd name="T60" fmla="*/ 32 w 78"/>
                <a:gd name="T61" fmla="*/ 12 h 67"/>
                <a:gd name="T62" fmla="*/ 39 w 78"/>
                <a:gd name="T63" fmla="*/ 19 h 67"/>
                <a:gd name="T64" fmla="*/ 47 w 78"/>
                <a:gd name="T65" fmla="*/ 12 h 67"/>
                <a:gd name="T66" fmla="*/ 51 w 78"/>
                <a:gd name="T67" fmla="*/ 9 h 67"/>
                <a:gd name="T68" fmla="*/ 62 w 78"/>
                <a:gd name="T69" fmla="*/ 9 h 67"/>
                <a:gd name="T70" fmla="*/ 66 w 78"/>
                <a:gd name="T71" fmla="*/ 12 h 67"/>
                <a:gd name="T72" fmla="*/ 69 w 78"/>
                <a:gd name="T73" fmla="*/ 17 h 67"/>
                <a:gd name="T74" fmla="*/ 70 w 78"/>
                <a:gd name="T75" fmla="*/ 22 h 67"/>
                <a:gd name="T76" fmla="*/ 69 w 78"/>
                <a:gd name="T77" fmla="*/ 2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67">
                  <a:moveTo>
                    <a:pt x="71" y="6"/>
                  </a:moveTo>
                  <a:cubicBezTo>
                    <a:pt x="69" y="4"/>
                    <a:pt x="67" y="3"/>
                    <a:pt x="64" y="2"/>
                  </a:cubicBezTo>
                  <a:cubicBezTo>
                    <a:pt x="59" y="0"/>
                    <a:pt x="53" y="0"/>
                    <a:pt x="48" y="2"/>
                  </a:cubicBezTo>
                  <a:cubicBezTo>
                    <a:pt x="46" y="3"/>
                    <a:pt x="43" y="4"/>
                    <a:pt x="41" y="6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5" y="4"/>
                    <a:pt x="33" y="3"/>
                    <a:pt x="30" y="2"/>
                  </a:cubicBezTo>
                  <a:cubicBezTo>
                    <a:pt x="25" y="0"/>
                    <a:pt x="20" y="0"/>
                    <a:pt x="15" y="2"/>
                  </a:cubicBezTo>
                  <a:cubicBezTo>
                    <a:pt x="12" y="3"/>
                    <a:pt x="10" y="4"/>
                    <a:pt x="7" y="6"/>
                  </a:cubicBezTo>
                  <a:cubicBezTo>
                    <a:pt x="5" y="8"/>
                    <a:pt x="3" y="11"/>
                    <a:pt x="2" y="13"/>
                  </a:cubicBezTo>
                  <a:cubicBezTo>
                    <a:pt x="1" y="16"/>
                    <a:pt x="0" y="19"/>
                    <a:pt x="0" y="22"/>
                  </a:cubicBezTo>
                  <a:cubicBezTo>
                    <a:pt x="0" y="25"/>
                    <a:pt x="1" y="27"/>
                    <a:pt x="2" y="30"/>
                  </a:cubicBezTo>
                  <a:cubicBezTo>
                    <a:pt x="3" y="33"/>
                    <a:pt x="5" y="35"/>
                    <a:pt x="7" y="37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4" y="35"/>
                    <a:pt x="76" y="33"/>
                    <a:pt x="77" y="30"/>
                  </a:cubicBezTo>
                  <a:cubicBezTo>
                    <a:pt x="78" y="27"/>
                    <a:pt x="78" y="25"/>
                    <a:pt x="78" y="22"/>
                  </a:cubicBezTo>
                  <a:cubicBezTo>
                    <a:pt x="78" y="19"/>
                    <a:pt x="78" y="16"/>
                    <a:pt x="77" y="13"/>
                  </a:cubicBezTo>
                  <a:cubicBezTo>
                    <a:pt x="76" y="11"/>
                    <a:pt x="74" y="8"/>
                    <a:pt x="71" y="6"/>
                  </a:cubicBezTo>
                  <a:close/>
                  <a:moveTo>
                    <a:pt x="69" y="27"/>
                  </a:moveTo>
                  <a:cubicBezTo>
                    <a:pt x="69" y="29"/>
                    <a:pt x="68" y="30"/>
                    <a:pt x="66" y="31"/>
                  </a:cubicBezTo>
                  <a:cubicBezTo>
                    <a:pt x="39" y="56"/>
                    <a:pt x="39" y="56"/>
                    <a:pt x="39" y="56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0"/>
                    <a:pt x="10" y="29"/>
                    <a:pt x="10" y="27"/>
                  </a:cubicBezTo>
                  <a:cubicBezTo>
                    <a:pt x="9" y="25"/>
                    <a:pt x="8" y="24"/>
                    <a:pt x="8" y="22"/>
                  </a:cubicBezTo>
                  <a:cubicBezTo>
                    <a:pt x="8" y="20"/>
                    <a:pt x="9" y="18"/>
                    <a:pt x="10" y="17"/>
                  </a:cubicBezTo>
                  <a:cubicBezTo>
                    <a:pt x="10" y="15"/>
                    <a:pt x="11" y="13"/>
                    <a:pt x="13" y="12"/>
                  </a:cubicBezTo>
                  <a:cubicBezTo>
                    <a:pt x="14" y="11"/>
                    <a:pt x="16" y="10"/>
                    <a:pt x="17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6" y="9"/>
                    <a:pt x="28" y="9"/>
                  </a:cubicBezTo>
                  <a:cubicBezTo>
                    <a:pt x="29" y="10"/>
                    <a:pt x="31" y="11"/>
                    <a:pt x="32" y="1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1"/>
                    <a:pt x="50" y="10"/>
                    <a:pt x="51" y="9"/>
                  </a:cubicBezTo>
                  <a:cubicBezTo>
                    <a:pt x="54" y="8"/>
                    <a:pt x="58" y="8"/>
                    <a:pt x="62" y="9"/>
                  </a:cubicBezTo>
                  <a:cubicBezTo>
                    <a:pt x="63" y="10"/>
                    <a:pt x="65" y="11"/>
                    <a:pt x="66" y="12"/>
                  </a:cubicBezTo>
                  <a:cubicBezTo>
                    <a:pt x="68" y="13"/>
                    <a:pt x="69" y="15"/>
                    <a:pt x="69" y="17"/>
                  </a:cubicBezTo>
                  <a:cubicBezTo>
                    <a:pt x="70" y="18"/>
                    <a:pt x="70" y="20"/>
                    <a:pt x="70" y="22"/>
                  </a:cubicBezTo>
                  <a:cubicBezTo>
                    <a:pt x="70" y="24"/>
                    <a:pt x="70" y="25"/>
                    <a:pt x="69" y="2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14009060" y="6834290"/>
            <a:ext cx="1121966" cy="859465"/>
            <a:chOff x="10472269" y="389318"/>
            <a:chExt cx="420688" cy="322262"/>
          </a:xfrm>
          <a:solidFill>
            <a:schemeClr val="bg1"/>
          </a:solidFill>
        </p:grpSpPr>
        <p:sp>
          <p:nvSpPr>
            <p:cNvPr id="192" name="Freeform 5"/>
            <p:cNvSpPr>
              <a:spLocks noEditPoints="1"/>
            </p:cNvSpPr>
            <p:nvPr/>
          </p:nvSpPr>
          <p:spPr bwMode="auto">
            <a:xfrm>
              <a:off x="10613556" y="648080"/>
              <a:ext cx="61913" cy="63500"/>
            </a:xfrm>
            <a:custGeom>
              <a:avLst/>
              <a:gdLst>
                <a:gd name="T0" fmla="*/ 9 w 19"/>
                <a:gd name="T1" fmla="*/ 0 h 19"/>
                <a:gd name="T2" fmla="*/ 0 w 19"/>
                <a:gd name="T3" fmla="*/ 9 h 19"/>
                <a:gd name="T4" fmla="*/ 9 w 19"/>
                <a:gd name="T5" fmla="*/ 19 h 19"/>
                <a:gd name="T6" fmla="*/ 19 w 19"/>
                <a:gd name="T7" fmla="*/ 9 h 19"/>
                <a:gd name="T8" fmla="*/ 9 w 19"/>
                <a:gd name="T9" fmla="*/ 0 h 19"/>
                <a:gd name="T10" fmla="*/ 9 w 19"/>
                <a:gd name="T11" fmla="*/ 15 h 19"/>
                <a:gd name="T12" fmla="*/ 4 w 19"/>
                <a:gd name="T13" fmla="*/ 9 h 19"/>
                <a:gd name="T14" fmla="*/ 9 w 19"/>
                <a:gd name="T15" fmla="*/ 4 h 19"/>
                <a:gd name="T16" fmla="*/ 14 w 19"/>
                <a:gd name="T17" fmla="*/ 9 h 19"/>
                <a:gd name="T18" fmla="*/ 9 w 19"/>
                <a:gd name="T1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9">
                  <a:moveTo>
                    <a:pt x="9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15" y="19"/>
                    <a:pt x="19" y="15"/>
                    <a:pt x="19" y="9"/>
                  </a:cubicBezTo>
                  <a:cubicBezTo>
                    <a:pt x="19" y="4"/>
                    <a:pt x="15" y="0"/>
                    <a:pt x="9" y="0"/>
                  </a:cubicBezTo>
                  <a:close/>
                  <a:moveTo>
                    <a:pt x="9" y="15"/>
                  </a:moveTo>
                  <a:cubicBezTo>
                    <a:pt x="6" y="15"/>
                    <a:pt x="4" y="12"/>
                    <a:pt x="4" y="9"/>
                  </a:cubicBezTo>
                  <a:cubicBezTo>
                    <a:pt x="4" y="7"/>
                    <a:pt x="6" y="4"/>
                    <a:pt x="9" y="4"/>
                  </a:cubicBezTo>
                  <a:cubicBezTo>
                    <a:pt x="12" y="4"/>
                    <a:pt x="14" y="7"/>
                    <a:pt x="14" y="9"/>
                  </a:cubicBezTo>
                  <a:cubicBezTo>
                    <a:pt x="14" y="12"/>
                    <a:pt x="12" y="15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3" name="Freeform 6"/>
            <p:cNvSpPr>
              <a:spLocks noEditPoints="1"/>
            </p:cNvSpPr>
            <p:nvPr/>
          </p:nvSpPr>
          <p:spPr bwMode="auto">
            <a:xfrm>
              <a:off x="10708806" y="648080"/>
              <a:ext cx="65088" cy="63500"/>
            </a:xfrm>
            <a:custGeom>
              <a:avLst/>
              <a:gdLst>
                <a:gd name="T0" fmla="*/ 10 w 20"/>
                <a:gd name="T1" fmla="*/ 0 h 19"/>
                <a:gd name="T2" fmla="*/ 0 w 20"/>
                <a:gd name="T3" fmla="*/ 9 h 19"/>
                <a:gd name="T4" fmla="*/ 10 w 20"/>
                <a:gd name="T5" fmla="*/ 19 h 19"/>
                <a:gd name="T6" fmla="*/ 20 w 20"/>
                <a:gd name="T7" fmla="*/ 9 h 19"/>
                <a:gd name="T8" fmla="*/ 10 w 20"/>
                <a:gd name="T9" fmla="*/ 0 h 19"/>
                <a:gd name="T10" fmla="*/ 10 w 20"/>
                <a:gd name="T11" fmla="*/ 15 h 19"/>
                <a:gd name="T12" fmla="*/ 5 w 20"/>
                <a:gd name="T13" fmla="*/ 9 h 19"/>
                <a:gd name="T14" fmla="*/ 10 w 20"/>
                <a:gd name="T15" fmla="*/ 4 h 19"/>
                <a:gd name="T16" fmla="*/ 15 w 20"/>
                <a:gd name="T17" fmla="*/ 9 h 19"/>
                <a:gd name="T18" fmla="*/ 10 w 20"/>
                <a:gd name="T1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9">
                  <a:moveTo>
                    <a:pt x="10" y="0"/>
                  </a:moveTo>
                  <a:cubicBezTo>
                    <a:pt x="5" y="0"/>
                    <a:pt x="0" y="4"/>
                    <a:pt x="0" y="9"/>
                  </a:cubicBezTo>
                  <a:cubicBezTo>
                    <a:pt x="0" y="15"/>
                    <a:pt x="5" y="19"/>
                    <a:pt x="10" y="19"/>
                  </a:cubicBezTo>
                  <a:cubicBezTo>
                    <a:pt x="15" y="19"/>
                    <a:pt x="20" y="15"/>
                    <a:pt x="20" y="9"/>
                  </a:cubicBezTo>
                  <a:cubicBezTo>
                    <a:pt x="20" y="4"/>
                    <a:pt x="15" y="0"/>
                    <a:pt x="10" y="0"/>
                  </a:cubicBezTo>
                  <a:close/>
                  <a:moveTo>
                    <a:pt x="10" y="15"/>
                  </a:moveTo>
                  <a:cubicBezTo>
                    <a:pt x="7" y="15"/>
                    <a:pt x="5" y="12"/>
                    <a:pt x="5" y="9"/>
                  </a:cubicBezTo>
                  <a:cubicBezTo>
                    <a:pt x="5" y="7"/>
                    <a:pt x="7" y="4"/>
                    <a:pt x="10" y="4"/>
                  </a:cubicBezTo>
                  <a:cubicBezTo>
                    <a:pt x="13" y="4"/>
                    <a:pt x="15" y="7"/>
                    <a:pt x="15" y="9"/>
                  </a:cubicBezTo>
                  <a:cubicBezTo>
                    <a:pt x="15" y="12"/>
                    <a:pt x="13" y="15"/>
                    <a:pt x="1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4" name="Freeform 7"/>
            <p:cNvSpPr>
              <a:spLocks/>
            </p:cNvSpPr>
            <p:nvPr/>
          </p:nvSpPr>
          <p:spPr bwMode="auto">
            <a:xfrm>
              <a:off x="10472269" y="389318"/>
              <a:ext cx="344488" cy="223838"/>
            </a:xfrm>
            <a:custGeom>
              <a:avLst/>
              <a:gdLst>
                <a:gd name="T0" fmla="*/ 103 w 105"/>
                <a:gd name="T1" fmla="*/ 64 h 68"/>
                <a:gd name="T2" fmla="*/ 35 w 105"/>
                <a:gd name="T3" fmla="*/ 64 h 68"/>
                <a:gd name="T4" fmla="*/ 13 w 105"/>
                <a:gd name="T5" fmla="*/ 2 h 68"/>
                <a:gd name="T6" fmla="*/ 11 w 105"/>
                <a:gd name="T7" fmla="*/ 0 h 68"/>
                <a:gd name="T8" fmla="*/ 2 w 105"/>
                <a:gd name="T9" fmla="*/ 0 h 68"/>
                <a:gd name="T10" fmla="*/ 0 w 105"/>
                <a:gd name="T11" fmla="*/ 3 h 68"/>
                <a:gd name="T12" fmla="*/ 2 w 105"/>
                <a:gd name="T13" fmla="*/ 5 h 68"/>
                <a:gd name="T14" fmla="*/ 9 w 105"/>
                <a:gd name="T15" fmla="*/ 5 h 68"/>
                <a:gd name="T16" fmla="*/ 32 w 105"/>
                <a:gd name="T17" fmla="*/ 67 h 68"/>
                <a:gd name="T18" fmla="*/ 34 w 105"/>
                <a:gd name="T19" fmla="*/ 68 h 68"/>
                <a:gd name="T20" fmla="*/ 103 w 105"/>
                <a:gd name="T21" fmla="*/ 68 h 68"/>
                <a:gd name="T22" fmla="*/ 105 w 105"/>
                <a:gd name="T23" fmla="*/ 66 h 68"/>
                <a:gd name="T24" fmla="*/ 103 w 105"/>
                <a:gd name="T25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68">
                  <a:moveTo>
                    <a:pt x="103" y="64"/>
                  </a:moveTo>
                  <a:cubicBezTo>
                    <a:pt x="35" y="64"/>
                    <a:pt x="35" y="64"/>
                    <a:pt x="35" y="64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8"/>
                    <a:pt x="33" y="68"/>
                    <a:pt x="34" y="68"/>
                  </a:cubicBezTo>
                  <a:cubicBezTo>
                    <a:pt x="103" y="68"/>
                    <a:pt x="103" y="68"/>
                    <a:pt x="103" y="68"/>
                  </a:cubicBezTo>
                  <a:cubicBezTo>
                    <a:pt x="104" y="68"/>
                    <a:pt x="105" y="67"/>
                    <a:pt x="105" y="66"/>
                  </a:cubicBezTo>
                  <a:cubicBezTo>
                    <a:pt x="105" y="65"/>
                    <a:pt x="104" y="64"/>
                    <a:pt x="103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5" name="Freeform 8"/>
            <p:cNvSpPr>
              <a:spLocks noEditPoints="1"/>
            </p:cNvSpPr>
            <p:nvPr/>
          </p:nvSpPr>
          <p:spPr bwMode="auto">
            <a:xfrm>
              <a:off x="10551644" y="389318"/>
              <a:ext cx="341313" cy="177800"/>
            </a:xfrm>
            <a:custGeom>
              <a:avLst/>
              <a:gdLst>
                <a:gd name="T0" fmla="*/ 102 w 104"/>
                <a:gd name="T1" fmla="*/ 0 h 54"/>
                <a:gd name="T2" fmla="*/ 3 w 104"/>
                <a:gd name="T3" fmla="*/ 0 h 54"/>
                <a:gd name="T4" fmla="*/ 0 w 104"/>
                <a:gd name="T5" fmla="*/ 3 h 54"/>
                <a:gd name="T6" fmla="*/ 1 w 104"/>
                <a:gd name="T7" fmla="*/ 4 h 54"/>
                <a:gd name="T8" fmla="*/ 18 w 104"/>
                <a:gd name="T9" fmla="*/ 52 h 54"/>
                <a:gd name="T10" fmla="*/ 21 w 104"/>
                <a:gd name="T11" fmla="*/ 54 h 54"/>
                <a:gd name="T12" fmla="*/ 84 w 104"/>
                <a:gd name="T13" fmla="*/ 54 h 54"/>
                <a:gd name="T14" fmla="*/ 86 w 104"/>
                <a:gd name="T15" fmla="*/ 52 h 54"/>
                <a:gd name="T16" fmla="*/ 104 w 104"/>
                <a:gd name="T17" fmla="*/ 3 h 54"/>
                <a:gd name="T18" fmla="*/ 104 w 104"/>
                <a:gd name="T19" fmla="*/ 3 h 54"/>
                <a:gd name="T20" fmla="*/ 102 w 104"/>
                <a:gd name="T21" fmla="*/ 0 h 54"/>
                <a:gd name="T22" fmla="*/ 82 w 104"/>
                <a:gd name="T23" fmla="*/ 49 h 54"/>
                <a:gd name="T24" fmla="*/ 22 w 104"/>
                <a:gd name="T25" fmla="*/ 49 h 54"/>
                <a:gd name="T26" fmla="*/ 6 w 104"/>
                <a:gd name="T27" fmla="*/ 5 h 54"/>
                <a:gd name="T28" fmla="*/ 98 w 104"/>
                <a:gd name="T29" fmla="*/ 5 h 54"/>
                <a:gd name="T30" fmla="*/ 82 w 104"/>
                <a:gd name="T31" fmla="*/ 4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4" h="54">
                  <a:moveTo>
                    <a:pt x="10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9" y="53"/>
                    <a:pt x="20" y="54"/>
                    <a:pt x="21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5" y="54"/>
                    <a:pt x="86" y="53"/>
                    <a:pt x="86" y="52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104" y="1"/>
                    <a:pt x="103" y="0"/>
                    <a:pt x="102" y="0"/>
                  </a:cubicBezTo>
                  <a:close/>
                  <a:moveTo>
                    <a:pt x="82" y="49"/>
                  </a:moveTo>
                  <a:cubicBezTo>
                    <a:pt x="22" y="49"/>
                    <a:pt x="22" y="49"/>
                    <a:pt x="22" y="49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98" y="5"/>
                    <a:pt x="98" y="5"/>
                    <a:pt x="98" y="5"/>
                  </a:cubicBezTo>
                  <a:lnTo>
                    <a:pt x="82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96" name="Group 195"/>
          <p:cNvGrpSpPr/>
          <p:nvPr/>
        </p:nvGrpSpPr>
        <p:grpSpPr>
          <a:xfrm>
            <a:off x="12928715" y="8559356"/>
            <a:ext cx="802714" cy="727273"/>
            <a:chOff x="6262219" y="359155"/>
            <a:chExt cx="422275" cy="382588"/>
          </a:xfrm>
          <a:solidFill>
            <a:schemeClr val="bg1"/>
          </a:solidFill>
        </p:grpSpPr>
        <p:sp>
          <p:nvSpPr>
            <p:cNvPr id="197" name="Oval 21"/>
            <p:cNvSpPr>
              <a:spLocks noChangeArrowheads="1"/>
            </p:cNvSpPr>
            <p:nvPr/>
          </p:nvSpPr>
          <p:spPr bwMode="auto">
            <a:xfrm>
              <a:off x="6546381" y="563943"/>
              <a:ext cx="25400" cy="222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8" name="Freeform 22"/>
            <p:cNvSpPr>
              <a:spLocks noEditPoints="1"/>
            </p:cNvSpPr>
            <p:nvPr/>
          </p:nvSpPr>
          <p:spPr bwMode="auto">
            <a:xfrm>
              <a:off x="6262219" y="359155"/>
              <a:ext cx="422275" cy="382588"/>
            </a:xfrm>
            <a:custGeom>
              <a:avLst/>
              <a:gdLst>
                <a:gd name="T0" fmla="*/ 122 w 128"/>
                <a:gd name="T1" fmla="*/ 15 h 116"/>
                <a:gd name="T2" fmla="*/ 10 w 128"/>
                <a:gd name="T3" fmla="*/ 15 h 116"/>
                <a:gd name="T4" fmla="*/ 5 w 128"/>
                <a:gd name="T5" fmla="*/ 10 h 116"/>
                <a:gd name="T6" fmla="*/ 10 w 128"/>
                <a:gd name="T7" fmla="*/ 5 h 116"/>
                <a:gd name="T8" fmla="*/ 126 w 128"/>
                <a:gd name="T9" fmla="*/ 5 h 116"/>
                <a:gd name="T10" fmla="*/ 128 w 128"/>
                <a:gd name="T11" fmla="*/ 3 h 116"/>
                <a:gd name="T12" fmla="*/ 126 w 128"/>
                <a:gd name="T13" fmla="*/ 0 h 116"/>
                <a:gd name="T14" fmla="*/ 10 w 128"/>
                <a:gd name="T15" fmla="*/ 0 h 116"/>
                <a:gd name="T16" fmla="*/ 0 w 128"/>
                <a:gd name="T17" fmla="*/ 10 h 116"/>
                <a:gd name="T18" fmla="*/ 0 w 128"/>
                <a:gd name="T19" fmla="*/ 110 h 116"/>
                <a:gd name="T20" fmla="*/ 6 w 128"/>
                <a:gd name="T21" fmla="*/ 116 h 116"/>
                <a:gd name="T22" fmla="*/ 122 w 128"/>
                <a:gd name="T23" fmla="*/ 116 h 116"/>
                <a:gd name="T24" fmla="*/ 128 w 128"/>
                <a:gd name="T25" fmla="*/ 110 h 116"/>
                <a:gd name="T26" fmla="*/ 128 w 128"/>
                <a:gd name="T27" fmla="*/ 21 h 116"/>
                <a:gd name="T28" fmla="*/ 122 w 128"/>
                <a:gd name="T29" fmla="*/ 15 h 116"/>
                <a:gd name="T30" fmla="*/ 123 w 128"/>
                <a:gd name="T31" fmla="*/ 78 h 116"/>
                <a:gd name="T32" fmla="*/ 76 w 128"/>
                <a:gd name="T33" fmla="*/ 78 h 116"/>
                <a:gd name="T34" fmla="*/ 76 w 128"/>
                <a:gd name="T35" fmla="*/ 53 h 116"/>
                <a:gd name="T36" fmla="*/ 123 w 128"/>
                <a:gd name="T37" fmla="*/ 53 h 116"/>
                <a:gd name="T38" fmla="*/ 123 w 128"/>
                <a:gd name="T39" fmla="*/ 78 h 116"/>
                <a:gd name="T40" fmla="*/ 123 w 128"/>
                <a:gd name="T41" fmla="*/ 49 h 116"/>
                <a:gd name="T42" fmla="*/ 78 w 128"/>
                <a:gd name="T43" fmla="*/ 49 h 116"/>
                <a:gd name="T44" fmla="*/ 72 w 128"/>
                <a:gd name="T45" fmla="*/ 55 h 116"/>
                <a:gd name="T46" fmla="*/ 72 w 128"/>
                <a:gd name="T47" fmla="*/ 77 h 116"/>
                <a:gd name="T48" fmla="*/ 78 w 128"/>
                <a:gd name="T49" fmla="*/ 83 h 116"/>
                <a:gd name="T50" fmla="*/ 123 w 128"/>
                <a:gd name="T51" fmla="*/ 83 h 116"/>
                <a:gd name="T52" fmla="*/ 123 w 128"/>
                <a:gd name="T53" fmla="*/ 112 h 116"/>
                <a:gd name="T54" fmla="*/ 5 w 128"/>
                <a:gd name="T55" fmla="*/ 112 h 116"/>
                <a:gd name="T56" fmla="*/ 5 w 128"/>
                <a:gd name="T57" fmla="*/ 18 h 116"/>
                <a:gd name="T58" fmla="*/ 6 w 128"/>
                <a:gd name="T59" fmla="*/ 19 h 116"/>
                <a:gd name="T60" fmla="*/ 10 w 128"/>
                <a:gd name="T61" fmla="*/ 20 h 116"/>
                <a:gd name="T62" fmla="*/ 48 w 128"/>
                <a:gd name="T63" fmla="*/ 20 h 116"/>
                <a:gd name="T64" fmla="*/ 48 w 128"/>
                <a:gd name="T65" fmla="*/ 20 h 116"/>
                <a:gd name="T66" fmla="*/ 123 w 128"/>
                <a:gd name="T67" fmla="*/ 20 h 116"/>
                <a:gd name="T68" fmla="*/ 123 w 128"/>
                <a:gd name="T69" fmla="*/ 4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" h="116">
                  <a:moveTo>
                    <a:pt x="122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7" y="15"/>
                    <a:pt x="5" y="13"/>
                    <a:pt x="5" y="10"/>
                  </a:cubicBezTo>
                  <a:cubicBezTo>
                    <a:pt x="5" y="7"/>
                    <a:pt x="7" y="5"/>
                    <a:pt x="10" y="5"/>
                  </a:cubicBezTo>
                  <a:cubicBezTo>
                    <a:pt x="126" y="5"/>
                    <a:pt x="126" y="5"/>
                    <a:pt x="126" y="5"/>
                  </a:cubicBezTo>
                  <a:cubicBezTo>
                    <a:pt x="127" y="5"/>
                    <a:pt x="128" y="4"/>
                    <a:pt x="128" y="3"/>
                  </a:cubicBezTo>
                  <a:cubicBezTo>
                    <a:pt x="128" y="1"/>
                    <a:pt x="127" y="0"/>
                    <a:pt x="12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3"/>
                    <a:pt x="3" y="116"/>
                    <a:pt x="6" y="116"/>
                  </a:cubicBezTo>
                  <a:cubicBezTo>
                    <a:pt x="122" y="116"/>
                    <a:pt x="122" y="116"/>
                    <a:pt x="122" y="116"/>
                  </a:cubicBezTo>
                  <a:cubicBezTo>
                    <a:pt x="125" y="116"/>
                    <a:pt x="128" y="113"/>
                    <a:pt x="128" y="110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8" y="18"/>
                    <a:pt x="125" y="15"/>
                    <a:pt x="122" y="15"/>
                  </a:cubicBezTo>
                  <a:close/>
                  <a:moveTo>
                    <a:pt x="123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53"/>
                    <a:pt x="76" y="53"/>
                    <a:pt x="76" y="53"/>
                  </a:cubicBezTo>
                  <a:cubicBezTo>
                    <a:pt x="123" y="53"/>
                    <a:pt x="123" y="53"/>
                    <a:pt x="123" y="53"/>
                  </a:cubicBezTo>
                  <a:lnTo>
                    <a:pt x="123" y="78"/>
                  </a:lnTo>
                  <a:close/>
                  <a:moveTo>
                    <a:pt x="123" y="49"/>
                  </a:moveTo>
                  <a:cubicBezTo>
                    <a:pt x="78" y="49"/>
                    <a:pt x="78" y="49"/>
                    <a:pt x="78" y="49"/>
                  </a:cubicBezTo>
                  <a:cubicBezTo>
                    <a:pt x="74" y="49"/>
                    <a:pt x="72" y="51"/>
                    <a:pt x="72" y="55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2" y="80"/>
                    <a:pt x="74" y="83"/>
                    <a:pt x="78" y="83"/>
                  </a:cubicBezTo>
                  <a:cubicBezTo>
                    <a:pt x="123" y="83"/>
                    <a:pt x="123" y="83"/>
                    <a:pt x="123" y="8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20"/>
                    <a:pt x="9" y="20"/>
                    <a:pt x="10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123" y="20"/>
                    <a:pt x="123" y="20"/>
                    <a:pt x="123" y="20"/>
                  </a:cubicBezTo>
                  <a:lnTo>
                    <a:pt x="123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10340168" y="3063916"/>
            <a:ext cx="1354071" cy="995969"/>
            <a:chOff x="8497888" y="5045075"/>
            <a:chExt cx="960438" cy="706438"/>
          </a:xfrm>
          <a:solidFill>
            <a:schemeClr val="bg1"/>
          </a:solidFill>
        </p:grpSpPr>
        <p:sp>
          <p:nvSpPr>
            <p:cNvPr id="200" name="Freeform 127"/>
            <p:cNvSpPr>
              <a:spLocks noEditPoints="1"/>
            </p:cNvSpPr>
            <p:nvPr/>
          </p:nvSpPr>
          <p:spPr bwMode="auto">
            <a:xfrm>
              <a:off x="8842375" y="5226050"/>
              <a:ext cx="365125" cy="525463"/>
            </a:xfrm>
            <a:custGeom>
              <a:avLst/>
              <a:gdLst>
                <a:gd name="T0" fmla="*/ 87 w 97"/>
                <a:gd name="T1" fmla="*/ 44 h 140"/>
                <a:gd name="T2" fmla="*/ 75 w 97"/>
                <a:gd name="T3" fmla="*/ 12 h 140"/>
                <a:gd name="T4" fmla="*/ 44 w 97"/>
                <a:gd name="T5" fmla="*/ 0 h 140"/>
                <a:gd name="T6" fmla="*/ 0 w 97"/>
                <a:gd name="T7" fmla="*/ 44 h 140"/>
                <a:gd name="T8" fmla="*/ 44 w 97"/>
                <a:gd name="T9" fmla="*/ 88 h 140"/>
                <a:gd name="T10" fmla="*/ 44 w 97"/>
                <a:gd name="T11" fmla="*/ 88 h 140"/>
                <a:gd name="T12" fmla="*/ 58 w 97"/>
                <a:gd name="T13" fmla="*/ 86 h 140"/>
                <a:gd name="T14" fmla="*/ 89 w 97"/>
                <a:gd name="T15" fmla="*/ 138 h 140"/>
                <a:gd name="T16" fmla="*/ 92 w 97"/>
                <a:gd name="T17" fmla="*/ 140 h 140"/>
                <a:gd name="T18" fmla="*/ 94 w 97"/>
                <a:gd name="T19" fmla="*/ 139 h 140"/>
                <a:gd name="T20" fmla="*/ 96 w 97"/>
                <a:gd name="T21" fmla="*/ 134 h 140"/>
                <a:gd name="T22" fmla="*/ 65 w 97"/>
                <a:gd name="T23" fmla="*/ 82 h 140"/>
                <a:gd name="T24" fmla="*/ 87 w 97"/>
                <a:gd name="T25" fmla="*/ 44 h 140"/>
                <a:gd name="T26" fmla="*/ 44 w 97"/>
                <a:gd name="T27" fmla="*/ 79 h 140"/>
                <a:gd name="T28" fmla="*/ 44 w 97"/>
                <a:gd name="T29" fmla="*/ 83 h 140"/>
                <a:gd name="T30" fmla="*/ 44 w 97"/>
                <a:gd name="T31" fmla="*/ 79 h 140"/>
                <a:gd name="T32" fmla="*/ 8 w 97"/>
                <a:gd name="T33" fmla="*/ 43 h 140"/>
                <a:gd name="T34" fmla="*/ 44 w 97"/>
                <a:gd name="T35" fmla="*/ 7 h 140"/>
                <a:gd name="T36" fmla="*/ 69 w 97"/>
                <a:gd name="T37" fmla="*/ 18 h 140"/>
                <a:gd name="T38" fmla="*/ 79 w 97"/>
                <a:gd name="T39" fmla="*/ 43 h 140"/>
                <a:gd name="T40" fmla="*/ 44 w 97"/>
                <a:gd name="T41" fmla="*/ 7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" h="140">
                  <a:moveTo>
                    <a:pt x="87" y="44"/>
                  </a:moveTo>
                  <a:cubicBezTo>
                    <a:pt x="87" y="32"/>
                    <a:pt x="83" y="21"/>
                    <a:pt x="75" y="12"/>
                  </a:cubicBezTo>
                  <a:cubicBezTo>
                    <a:pt x="66" y="4"/>
                    <a:pt x="55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49" y="88"/>
                    <a:pt x="53" y="87"/>
                    <a:pt x="58" y="86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90" y="139"/>
                    <a:pt x="91" y="140"/>
                    <a:pt x="92" y="140"/>
                  </a:cubicBezTo>
                  <a:cubicBezTo>
                    <a:pt x="93" y="140"/>
                    <a:pt x="94" y="140"/>
                    <a:pt x="94" y="139"/>
                  </a:cubicBezTo>
                  <a:cubicBezTo>
                    <a:pt x="96" y="138"/>
                    <a:pt x="97" y="136"/>
                    <a:pt x="96" y="134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78" y="75"/>
                    <a:pt x="87" y="60"/>
                    <a:pt x="87" y="44"/>
                  </a:cubicBezTo>
                  <a:close/>
                  <a:moveTo>
                    <a:pt x="44" y="79"/>
                  </a:moveTo>
                  <a:cubicBezTo>
                    <a:pt x="44" y="83"/>
                    <a:pt x="44" y="83"/>
                    <a:pt x="44" y="83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24" y="79"/>
                    <a:pt x="8" y="63"/>
                    <a:pt x="8" y="43"/>
                  </a:cubicBezTo>
                  <a:cubicBezTo>
                    <a:pt x="8" y="23"/>
                    <a:pt x="24" y="7"/>
                    <a:pt x="44" y="7"/>
                  </a:cubicBezTo>
                  <a:cubicBezTo>
                    <a:pt x="53" y="7"/>
                    <a:pt x="62" y="11"/>
                    <a:pt x="69" y="18"/>
                  </a:cubicBezTo>
                  <a:cubicBezTo>
                    <a:pt x="76" y="25"/>
                    <a:pt x="79" y="34"/>
                    <a:pt x="79" y="43"/>
                  </a:cubicBezTo>
                  <a:cubicBezTo>
                    <a:pt x="79" y="63"/>
                    <a:pt x="64" y="79"/>
                    <a:pt x="44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1" name="Freeform 131"/>
            <p:cNvSpPr>
              <a:spLocks/>
            </p:cNvSpPr>
            <p:nvPr/>
          </p:nvSpPr>
          <p:spPr bwMode="auto">
            <a:xfrm>
              <a:off x="8497888" y="5045075"/>
              <a:ext cx="960438" cy="571500"/>
            </a:xfrm>
            <a:custGeom>
              <a:avLst/>
              <a:gdLst>
                <a:gd name="T0" fmla="*/ 44 w 256"/>
                <a:gd name="T1" fmla="*/ 152 h 152"/>
                <a:gd name="T2" fmla="*/ 116 w 256"/>
                <a:gd name="T3" fmla="*/ 152 h 152"/>
                <a:gd name="T4" fmla="*/ 120 w 256"/>
                <a:gd name="T5" fmla="*/ 148 h 152"/>
                <a:gd name="T6" fmla="*/ 116 w 256"/>
                <a:gd name="T7" fmla="*/ 144 h 152"/>
                <a:gd name="T8" fmla="*/ 44 w 256"/>
                <a:gd name="T9" fmla="*/ 144 h 152"/>
                <a:gd name="T10" fmla="*/ 8 w 256"/>
                <a:gd name="T11" fmla="*/ 108 h 152"/>
                <a:gd name="T12" fmla="*/ 45 w 256"/>
                <a:gd name="T13" fmla="*/ 72 h 152"/>
                <a:gd name="T14" fmla="*/ 55 w 256"/>
                <a:gd name="T15" fmla="*/ 72 h 152"/>
                <a:gd name="T16" fmla="*/ 56 w 256"/>
                <a:gd name="T17" fmla="*/ 69 h 152"/>
                <a:gd name="T18" fmla="*/ 136 w 256"/>
                <a:gd name="T19" fmla="*/ 8 h 152"/>
                <a:gd name="T20" fmla="*/ 216 w 256"/>
                <a:gd name="T21" fmla="*/ 84 h 152"/>
                <a:gd name="T22" fmla="*/ 216 w 256"/>
                <a:gd name="T23" fmla="*/ 88 h 152"/>
                <a:gd name="T24" fmla="*/ 220 w 256"/>
                <a:gd name="T25" fmla="*/ 88 h 152"/>
                <a:gd name="T26" fmla="*/ 248 w 256"/>
                <a:gd name="T27" fmla="*/ 116 h 152"/>
                <a:gd name="T28" fmla="*/ 220 w 256"/>
                <a:gd name="T29" fmla="*/ 144 h 152"/>
                <a:gd name="T30" fmla="*/ 196 w 256"/>
                <a:gd name="T31" fmla="*/ 144 h 152"/>
                <a:gd name="T32" fmla="*/ 192 w 256"/>
                <a:gd name="T33" fmla="*/ 148 h 152"/>
                <a:gd name="T34" fmla="*/ 196 w 256"/>
                <a:gd name="T35" fmla="*/ 152 h 152"/>
                <a:gd name="T36" fmla="*/ 220 w 256"/>
                <a:gd name="T37" fmla="*/ 152 h 152"/>
                <a:gd name="T38" fmla="*/ 256 w 256"/>
                <a:gd name="T39" fmla="*/ 116 h 152"/>
                <a:gd name="T40" fmla="*/ 224 w 256"/>
                <a:gd name="T41" fmla="*/ 80 h 152"/>
                <a:gd name="T42" fmla="*/ 136 w 256"/>
                <a:gd name="T43" fmla="*/ 0 h 152"/>
                <a:gd name="T44" fmla="*/ 49 w 256"/>
                <a:gd name="T45" fmla="*/ 64 h 152"/>
                <a:gd name="T46" fmla="*/ 45 w 256"/>
                <a:gd name="T47" fmla="*/ 64 h 152"/>
                <a:gd name="T48" fmla="*/ 0 w 256"/>
                <a:gd name="T49" fmla="*/ 108 h 152"/>
                <a:gd name="T50" fmla="*/ 44 w 256"/>
                <a:gd name="T51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152">
                  <a:moveTo>
                    <a:pt x="44" y="152"/>
                  </a:moveTo>
                  <a:cubicBezTo>
                    <a:pt x="116" y="152"/>
                    <a:pt x="116" y="152"/>
                    <a:pt x="116" y="152"/>
                  </a:cubicBezTo>
                  <a:cubicBezTo>
                    <a:pt x="118" y="152"/>
                    <a:pt x="120" y="150"/>
                    <a:pt x="120" y="148"/>
                  </a:cubicBezTo>
                  <a:cubicBezTo>
                    <a:pt x="120" y="146"/>
                    <a:pt x="118" y="144"/>
                    <a:pt x="116" y="144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24" y="144"/>
                    <a:pt x="8" y="128"/>
                    <a:pt x="8" y="108"/>
                  </a:cubicBezTo>
                  <a:cubicBezTo>
                    <a:pt x="8" y="88"/>
                    <a:pt x="25" y="72"/>
                    <a:pt x="4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63" y="34"/>
                    <a:pt x="97" y="8"/>
                    <a:pt x="136" y="8"/>
                  </a:cubicBezTo>
                  <a:cubicBezTo>
                    <a:pt x="180" y="8"/>
                    <a:pt x="216" y="42"/>
                    <a:pt x="216" y="84"/>
                  </a:cubicBezTo>
                  <a:cubicBezTo>
                    <a:pt x="216" y="88"/>
                    <a:pt x="216" y="88"/>
                    <a:pt x="216" y="88"/>
                  </a:cubicBezTo>
                  <a:cubicBezTo>
                    <a:pt x="220" y="88"/>
                    <a:pt x="220" y="88"/>
                    <a:pt x="220" y="88"/>
                  </a:cubicBezTo>
                  <a:cubicBezTo>
                    <a:pt x="236" y="88"/>
                    <a:pt x="248" y="100"/>
                    <a:pt x="248" y="116"/>
                  </a:cubicBezTo>
                  <a:cubicBezTo>
                    <a:pt x="248" y="132"/>
                    <a:pt x="236" y="144"/>
                    <a:pt x="220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4" y="144"/>
                    <a:pt x="192" y="146"/>
                    <a:pt x="192" y="148"/>
                  </a:cubicBezTo>
                  <a:cubicBezTo>
                    <a:pt x="192" y="150"/>
                    <a:pt x="194" y="152"/>
                    <a:pt x="196" y="152"/>
                  </a:cubicBezTo>
                  <a:cubicBezTo>
                    <a:pt x="220" y="152"/>
                    <a:pt x="220" y="152"/>
                    <a:pt x="220" y="152"/>
                  </a:cubicBezTo>
                  <a:cubicBezTo>
                    <a:pt x="240" y="152"/>
                    <a:pt x="256" y="136"/>
                    <a:pt x="256" y="116"/>
                  </a:cubicBezTo>
                  <a:cubicBezTo>
                    <a:pt x="256" y="97"/>
                    <a:pt x="242" y="82"/>
                    <a:pt x="224" y="80"/>
                  </a:cubicBezTo>
                  <a:cubicBezTo>
                    <a:pt x="222" y="36"/>
                    <a:pt x="183" y="0"/>
                    <a:pt x="136" y="0"/>
                  </a:cubicBezTo>
                  <a:cubicBezTo>
                    <a:pt x="95" y="0"/>
                    <a:pt x="58" y="27"/>
                    <a:pt x="49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20" y="64"/>
                    <a:pt x="0" y="84"/>
                    <a:pt x="0" y="108"/>
                  </a:cubicBezTo>
                  <a:cubicBezTo>
                    <a:pt x="0" y="133"/>
                    <a:pt x="19" y="152"/>
                    <a:pt x="44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10466593" y="8414867"/>
            <a:ext cx="932161" cy="925840"/>
            <a:chOff x="10107386" y="3388406"/>
            <a:chExt cx="468313" cy="465138"/>
          </a:xfrm>
        </p:grpSpPr>
        <p:sp>
          <p:nvSpPr>
            <p:cNvPr id="203" name="Freeform 545"/>
            <p:cNvSpPr>
              <a:spLocks/>
            </p:cNvSpPr>
            <p:nvPr/>
          </p:nvSpPr>
          <p:spPr bwMode="auto">
            <a:xfrm>
              <a:off x="10107386" y="3388406"/>
              <a:ext cx="468313" cy="261938"/>
            </a:xfrm>
            <a:custGeom>
              <a:avLst/>
              <a:gdLst>
                <a:gd name="T0" fmla="*/ 73 w 125"/>
                <a:gd name="T1" fmla="*/ 67 h 70"/>
                <a:gd name="T2" fmla="*/ 52 w 125"/>
                <a:gd name="T3" fmla="*/ 67 h 70"/>
                <a:gd name="T4" fmla="*/ 5 w 125"/>
                <a:gd name="T5" fmla="*/ 41 h 70"/>
                <a:gd name="T6" fmla="*/ 5 w 125"/>
                <a:gd name="T7" fmla="*/ 29 h 70"/>
                <a:gd name="T8" fmla="*/ 52 w 125"/>
                <a:gd name="T9" fmla="*/ 3 h 70"/>
                <a:gd name="T10" fmla="*/ 73 w 125"/>
                <a:gd name="T11" fmla="*/ 3 h 70"/>
                <a:gd name="T12" fmla="*/ 119 w 125"/>
                <a:gd name="T13" fmla="*/ 29 h 70"/>
                <a:gd name="T14" fmla="*/ 119 w 125"/>
                <a:gd name="T15" fmla="*/ 41 h 70"/>
                <a:gd name="T16" fmla="*/ 73 w 125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" h="70">
                  <a:moveTo>
                    <a:pt x="73" y="67"/>
                  </a:moveTo>
                  <a:cubicBezTo>
                    <a:pt x="67" y="70"/>
                    <a:pt x="57" y="70"/>
                    <a:pt x="52" y="67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0" y="38"/>
                    <a:pt x="0" y="32"/>
                    <a:pt x="5" y="29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7" y="0"/>
                    <a:pt x="67" y="0"/>
                    <a:pt x="73" y="3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25" y="32"/>
                    <a:pt x="125" y="38"/>
                    <a:pt x="119" y="41"/>
                  </a:cubicBezTo>
                  <a:lnTo>
                    <a:pt x="73" y="67"/>
                  </a:lnTo>
                  <a:close/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4" name="Freeform 546"/>
            <p:cNvSpPr>
              <a:spLocks/>
            </p:cNvSpPr>
            <p:nvPr/>
          </p:nvSpPr>
          <p:spPr bwMode="auto">
            <a:xfrm>
              <a:off x="10107386" y="3597956"/>
              <a:ext cx="468313" cy="157163"/>
            </a:xfrm>
            <a:custGeom>
              <a:avLst/>
              <a:gdLst>
                <a:gd name="T0" fmla="*/ 119 w 125"/>
                <a:gd name="T1" fmla="*/ 0 h 42"/>
                <a:gd name="T2" fmla="*/ 119 w 125"/>
                <a:gd name="T3" fmla="*/ 12 h 42"/>
                <a:gd name="T4" fmla="*/ 73 w 125"/>
                <a:gd name="T5" fmla="*/ 38 h 42"/>
                <a:gd name="T6" fmla="*/ 52 w 125"/>
                <a:gd name="T7" fmla="*/ 38 h 42"/>
                <a:gd name="T8" fmla="*/ 5 w 125"/>
                <a:gd name="T9" fmla="*/ 12 h 42"/>
                <a:gd name="T10" fmla="*/ 5 w 125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42">
                  <a:moveTo>
                    <a:pt x="119" y="0"/>
                  </a:moveTo>
                  <a:cubicBezTo>
                    <a:pt x="125" y="4"/>
                    <a:pt x="125" y="9"/>
                    <a:pt x="119" y="12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67" y="42"/>
                    <a:pt x="57" y="42"/>
                    <a:pt x="52" y="38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0" y="9"/>
                    <a:pt x="0" y="4"/>
                    <a:pt x="5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5" name="Freeform 547"/>
            <p:cNvSpPr>
              <a:spLocks/>
            </p:cNvSpPr>
            <p:nvPr/>
          </p:nvSpPr>
          <p:spPr bwMode="auto">
            <a:xfrm>
              <a:off x="10107386" y="3699556"/>
              <a:ext cx="468313" cy="153988"/>
            </a:xfrm>
            <a:custGeom>
              <a:avLst/>
              <a:gdLst>
                <a:gd name="T0" fmla="*/ 119 w 125"/>
                <a:gd name="T1" fmla="*/ 0 h 41"/>
                <a:gd name="T2" fmla="*/ 119 w 125"/>
                <a:gd name="T3" fmla="*/ 12 h 41"/>
                <a:gd name="T4" fmla="*/ 73 w 125"/>
                <a:gd name="T5" fmla="*/ 38 h 41"/>
                <a:gd name="T6" fmla="*/ 52 w 125"/>
                <a:gd name="T7" fmla="*/ 38 h 41"/>
                <a:gd name="T8" fmla="*/ 5 w 125"/>
                <a:gd name="T9" fmla="*/ 12 h 41"/>
                <a:gd name="T10" fmla="*/ 5 w 125"/>
                <a:gd name="T1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41">
                  <a:moveTo>
                    <a:pt x="119" y="0"/>
                  </a:moveTo>
                  <a:cubicBezTo>
                    <a:pt x="125" y="3"/>
                    <a:pt x="125" y="9"/>
                    <a:pt x="119" y="12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67" y="41"/>
                    <a:pt x="57" y="41"/>
                    <a:pt x="52" y="38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0" y="9"/>
                    <a:pt x="0" y="3"/>
                    <a:pt x="5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>
                <a:solidFill>
                  <a:srgbClr val="272E3A"/>
                </a:solidFill>
                <a:latin typeface="Montserrat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8615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75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93" grpId="0"/>
      <p:bldP spid="97" grpId="0" animBg="1"/>
      <p:bldP spid="92" grpId="0" animBg="1"/>
      <p:bldP spid="104" grpId="0"/>
      <p:bldP spid="105" grpId="0" animBg="1"/>
      <p:bldP spid="141" grpId="0"/>
      <p:bldP spid="142" grpId="0" animBg="1"/>
      <p:bldP spid="143" grpId="0"/>
      <p:bldP spid="144" grpId="0" animBg="1"/>
      <p:bldP spid="145" grpId="0"/>
      <p:bldP spid="146" grpId="0" animBg="1"/>
      <p:bldP spid="147" grpId="0"/>
      <p:bldP spid="148" grpId="0" animBg="1"/>
      <p:bldP spid="149" grpId="0"/>
      <p:bldP spid="150" grpId="0" animBg="1"/>
      <p:bldP spid="151" grpId="0"/>
      <p:bldP spid="15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02E94953-0443-438B-B196-62F10F4D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Here 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EF74528-E4C1-4805-B619-CF184E2795E3}"/>
              </a:ext>
            </a:extLst>
          </p:cNvPr>
          <p:cNvSpPr/>
          <p:nvPr/>
        </p:nvSpPr>
        <p:spPr>
          <a:xfrm>
            <a:off x="9316110" y="5436930"/>
            <a:ext cx="1424569" cy="963679"/>
          </a:xfrm>
          <a:custGeom>
            <a:avLst/>
            <a:gdLst>
              <a:gd name="connsiteX0" fmla="*/ 1004211 w 1068500"/>
              <a:gd name="connsiteY0" fmla="*/ 77758 h 722808"/>
              <a:gd name="connsiteX1" fmla="*/ 815024 w 1068500"/>
              <a:gd name="connsiteY1" fmla="*/ 469647 h 722808"/>
              <a:gd name="connsiteX2" fmla="*/ 814081 w 1068500"/>
              <a:gd name="connsiteY2" fmla="*/ 469961 h 722808"/>
              <a:gd name="connsiteX3" fmla="*/ 804024 w 1068500"/>
              <a:gd name="connsiteY3" fmla="*/ 502959 h 722808"/>
              <a:gd name="connsiteX4" fmla="*/ 803710 w 1068500"/>
              <a:gd name="connsiteY4" fmla="*/ 503273 h 722808"/>
              <a:gd name="connsiteX5" fmla="*/ 762541 w 1068500"/>
              <a:gd name="connsiteY5" fmla="*/ 637778 h 722808"/>
              <a:gd name="connsiteX6" fmla="*/ 770084 w 1068500"/>
              <a:gd name="connsiteY6" fmla="*/ 634950 h 722808"/>
              <a:gd name="connsiteX7" fmla="*/ 764741 w 1068500"/>
              <a:gd name="connsiteY7" fmla="*/ 660720 h 722808"/>
              <a:gd name="connsiteX8" fmla="*/ 272917 w 1068500"/>
              <a:gd name="connsiteY8" fmla="*/ 660720 h 722808"/>
              <a:gd name="connsiteX9" fmla="*/ 77758 w 1068500"/>
              <a:gd name="connsiteY9" fmla="*/ 369396 h 722808"/>
              <a:gd name="connsiteX10" fmla="*/ 273546 w 1068500"/>
              <a:gd name="connsiteY10" fmla="*/ 78073 h 722808"/>
              <a:gd name="connsiteX11" fmla="*/ 1004211 w 1068500"/>
              <a:gd name="connsiteY11" fmla="*/ 78073 h 722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68500" h="722808">
                <a:moveTo>
                  <a:pt x="1004211" y="77758"/>
                </a:moveTo>
                <a:cubicBezTo>
                  <a:pt x="925330" y="197493"/>
                  <a:pt x="861220" y="328542"/>
                  <a:pt x="815024" y="469647"/>
                </a:cubicBezTo>
                <a:lnTo>
                  <a:pt x="814081" y="469961"/>
                </a:lnTo>
                <a:lnTo>
                  <a:pt x="804024" y="502959"/>
                </a:lnTo>
                <a:cubicBezTo>
                  <a:pt x="803710" y="502959"/>
                  <a:pt x="803710" y="503273"/>
                  <a:pt x="803710" y="503273"/>
                </a:cubicBezTo>
                <a:lnTo>
                  <a:pt x="762541" y="637778"/>
                </a:lnTo>
                <a:lnTo>
                  <a:pt x="770084" y="634950"/>
                </a:lnTo>
                <a:cubicBezTo>
                  <a:pt x="768198" y="643749"/>
                  <a:pt x="766313" y="652234"/>
                  <a:pt x="764741" y="660720"/>
                </a:cubicBezTo>
                <a:lnTo>
                  <a:pt x="272917" y="660720"/>
                </a:lnTo>
                <a:lnTo>
                  <a:pt x="77758" y="369396"/>
                </a:lnTo>
                <a:lnTo>
                  <a:pt x="273546" y="78073"/>
                </a:lnTo>
                <a:lnTo>
                  <a:pt x="1004211" y="78073"/>
                </a:lnTo>
                <a:close/>
              </a:path>
            </a:pathLst>
          </a:custGeom>
          <a:solidFill>
            <a:schemeClr val="accent2"/>
          </a:solidFill>
          <a:ln w="314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37E962F-AE26-454D-BA58-CEA8E6FE0C1D}"/>
              </a:ext>
            </a:extLst>
          </p:cNvPr>
          <p:cNvSpPr/>
          <p:nvPr/>
        </p:nvSpPr>
        <p:spPr>
          <a:xfrm>
            <a:off x="9614013" y="8232017"/>
            <a:ext cx="1675963" cy="963679"/>
          </a:xfrm>
          <a:custGeom>
            <a:avLst/>
            <a:gdLst>
              <a:gd name="connsiteX0" fmla="*/ 1204712 w 1257058"/>
              <a:gd name="connsiteY0" fmla="*/ 660405 h 722808"/>
              <a:gd name="connsiteX1" fmla="*/ 273545 w 1257058"/>
              <a:gd name="connsiteY1" fmla="*/ 660405 h 722808"/>
              <a:gd name="connsiteX2" fmla="*/ 77758 w 1257058"/>
              <a:gd name="connsiteY2" fmla="*/ 369082 h 722808"/>
              <a:gd name="connsiteX3" fmla="*/ 273545 w 1257058"/>
              <a:gd name="connsiteY3" fmla="*/ 77758 h 722808"/>
              <a:gd name="connsiteX4" fmla="*/ 1000754 w 1257058"/>
              <a:gd name="connsiteY4" fmla="*/ 77758 h 722808"/>
              <a:gd name="connsiteX5" fmla="*/ 1154429 w 1257058"/>
              <a:gd name="connsiteY5" fmla="*/ 403337 h 722808"/>
              <a:gd name="connsiteX6" fmla="*/ 1154429 w 1257058"/>
              <a:gd name="connsiteY6" fmla="*/ 403651 h 722808"/>
              <a:gd name="connsiteX7" fmla="*/ 1204712 w 1257058"/>
              <a:gd name="connsiteY7" fmla="*/ 660405 h 722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058" h="722808">
                <a:moveTo>
                  <a:pt x="1204712" y="660405"/>
                </a:moveTo>
                <a:lnTo>
                  <a:pt x="273545" y="660405"/>
                </a:lnTo>
                <a:lnTo>
                  <a:pt x="77758" y="369082"/>
                </a:lnTo>
                <a:lnTo>
                  <a:pt x="273545" y="77758"/>
                </a:lnTo>
                <a:lnTo>
                  <a:pt x="1000754" y="77758"/>
                </a:lnTo>
                <a:cubicBezTo>
                  <a:pt x="1067378" y="179580"/>
                  <a:pt x="1118918" y="288316"/>
                  <a:pt x="1154429" y="403337"/>
                </a:cubicBezTo>
                <a:lnTo>
                  <a:pt x="1154429" y="403651"/>
                </a:lnTo>
                <a:cubicBezTo>
                  <a:pt x="1180513" y="488188"/>
                  <a:pt x="1197484" y="574297"/>
                  <a:pt x="1204712" y="660405"/>
                </a:cubicBezTo>
                <a:close/>
              </a:path>
            </a:pathLst>
          </a:custGeom>
          <a:solidFill>
            <a:schemeClr val="accent5"/>
          </a:solidFill>
          <a:ln w="314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4622E53-3B49-4AD6-A16B-795D42C33634}"/>
              </a:ext>
            </a:extLst>
          </p:cNvPr>
          <p:cNvSpPr/>
          <p:nvPr/>
        </p:nvSpPr>
        <p:spPr>
          <a:xfrm>
            <a:off x="14493579" y="6383849"/>
            <a:ext cx="1508367" cy="963679"/>
          </a:xfrm>
          <a:custGeom>
            <a:avLst/>
            <a:gdLst>
              <a:gd name="connsiteX0" fmla="*/ 1057636 w 1131352"/>
              <a:gd name="connsiteY0" fmla="*/ 369082 h 722808"/>
              <a:gd name="connsiteX1" fmla="*/ 861848 w 1131352"/>
              <a:gd name="connsiteY1" fmla="*/ 660405 h 722808"/>
              <a:gd name="connsiteX2" fmla="*/ 77758 w 1131352"/>
              <a:gd name="connsiteY2" fmla="*/ 660405 h 722808"/>
              <a:gd name="connsiteX3" fmla="*/ 121441 w 1131352"/>
              <a:gd name="connsiteY3" fmla="*/ 388880 h 722808"/>
              <a:gd name="connsiteX4" fmla="*/ 122698 w 1131352"/>
              <a:gd name="connsiteY4" fmla="*/ 388566 h 722808"/>
              <a:gd name="connsiteX5" fmla="*/ 124584 w 1131352"/>
              <a:gd name="connsiteY5" fmla="*/ 329799 h 722808"/>
              <a:gd name="connsiteX6" fmla="*/ 124584 w 1131352"/>
              <a:gd name="connsiteY6" fmla="*/ 329484 h 722808"/>
              <a:gd name="connsiteX7" fmla="*/ 127726 w 1131352"/>
              <a:gd name="connsiteY7" fmla="*/ 246833 h 722808"/>
              <a:gd name="connsiteX8" fmla="*/ 125841 w 1131352"/>
              <a:gd name="connsiteY8" fmla="*/ 247147 h 722808"/>
              <a:gd name="connsiteX9" fmla="*/ 114841 w 1131352"/>
              <a:gd name="connsiteY9" fmla="*/ 77758 h 722808"/>
              <a:gd name="connsiteX10" fmla="*/ 861535 w 1131352"/>
              <a:gd name="connsiteY10" fmla="*/ 77758 h 722808"/>
              <a:gd name="connsiteX11" fmla="*/ 1057636 w 1131352"/>
              <a:gd name="connsiteY11" fmla="*/ 369082 h 722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1352" h="722808">
                <a:moveTo>
                  <a:pt x="1057636" y="369082"/>
                </a:moveTo>
                <a:lnTo>
                  <a:pt x="861848" y="660405"/>
                </a:lnTo>
                <a:lnTo>
                  <a:pt x="77758" y="660405"/>
                </a:lnTo>
                <a:cubicBezTo>
                  <a:pt x="99757" y="571468"/>
                  <a:pt x="114527" y="480646"/>
                  <a:pt x="121441" y="388880"/>
                </a:cubicBezTo>
                <a:lnTo>
                  <a:pt x="122698" y="388566"/>
                </a:lnTo>
                <a:lnTo>
                  <a:pt x="124584" y="329799"/>
                </a:lnTo>
                <a:cubicBezTo>
                  <a:pt x="124584" y="329484"/>
                  <a:pt x="124584" y="329484"/>
                  <a:pt x="124584" y="329484"/>
                </a:cubicBezTo>
                <a:lnTo>
                  <a:pt x="127726" y="246833"/>
                </a:lnTo>
                <a:lnTo>
                  <a:pt x="125841" y="247147"/>
                </a:lnTo>
                <a:cubicBezTo>
                  <a:pt x="124898" y="189951"/>
                  <a:pt x="121441" y="133698"/>
                  <a:pt x="114841" y="77758"/>
                </a:cubicBezTo>
                <a:lnTo>
                  <a:pt x="861535" y="77758"/>
                </a:lnTo>
                <a:lnTo>
                  <a:pt x="1057636" y="369082"/>
                </a:lnTo>
                <a:close/>
              </a:path>
            </a:pathLst>
          </a:custGeom>
          <a:solidFill>
            <a:schemeClr val="accent4"/>
          </a:solidFill>
          <a:ln w="314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DADD571-3D29-4FA0-A8A3-01629C6CBEE7}"/>
              </a:ext>
            </a:extLst>
          </p:cNvPr>
          <p:cNvSpPr/>
          <p:nvPr/>
        </p:nvSpPr>
        <p:spPr>
          <a:xfrm>
            <a:off x="10445890" y="4619230"/>
            <a:ext cx="3184329" cy="1508367"/>
          </a:xfrm>
          <a:custGeom>
            <a:avLst/>
            <a:gdLst>
              <a:gd name="connsiteX0" fmla="*/ 23570 w 2388411"/>
              <a:gd name="connsiteY0" fmla="*/ 1136704 h 1131352"/>
              <a:gd name="connsiteX1" fmla="*/ 2372070 w 2388411"/>
              <a:gd name="connsiteY1" fmla="*/ 272476 h 1131352"/>
              <a:gd name="connsiteX2" fmla="*/ 1479244 w 2388411"/>
              <a:gd name="connsiteY2" fmla="*/ 24207 h 1131352"/>
              <a:gd name="connsiteX3" fmla="*/ 23570 w 2388411"/>
              <a:gd name="connsiteY3" fmla="*/ 1136704 h 1131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8411" h="1131352">
                <a:moveTo>
                  <a:pt x="23570" y="1136704"/>
                </a:moveTo>
                <a:lnTo>
                  <a:pt x="2372070" y="272476"/>
                </a:lnTo>
                <a:cubicBezTo>
                  <a:pt x="2110602" y="104030"/>
                  <a:pt x="1801365" y="15093"/>
                  <a:pt x="1479244" y="24207"/>
                </a:cubicBezTo>
                <a:cubicBezTo>
                  <a:pt x="796975" y="43691"/>
                  <a:pt x="215900" y="507860"/>
                  <a:pt x="23570" y="113670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9B32F7B-034B-4C5C-83A0-10ABDCC35BD4}"/>
              </a:ext>
            </a:extLst>
          </p:cNvPr>
          <p:cNvSpPr/>
          <p:nvPr/>
        </p:nvSpPr>
        <p:spPr>
          <a:xfrm>
            <a:off x="10356024" y="4951501"/>
            <a:ext cx="3812816" cy="1969256"/>
          </a:xfrm>
          <a:custGeom>
            <a:avLst/>
            <a:gdLst>
              <a:gd name="connsiteX0" fmla="*/ 25607 w 2859808"/>
              <a:gd name="connsiteY0" fmla="*/ 1258944 h 1477044"/>
              <a:gd name="connsiteX1" fmla="*/ 28435 w 2859808"/>
              <a:gd name="connsiteY1" fmla="*/ 1465102 h 1477044"/>
              <a:gd name="connsiteX2" fmla="*/ 2862474 w 2859808"/>
              <a:gd name="connsiteY2" fmla="*/ 424572 h 1477044"/>
              <a:gd name="connsiteX3" fmla="*/ 2439474 w 2859808"/>
              <a:gd name="connsiteY3" fmla="*/ 23570 h 1477044"/>
              <a:gd name="connsiteX4" fmla="*/ 90974 w 2859808"/>
              <a:gd name="connsiteY4" fmla="*/ 887798 h 1477044"/>
              <a:gd name="connsiteX5" fmla="*/ 25607 w 2859808"/>
              <a:gd name="connsiteY5" fmla="*/ 1258944 h 147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59808" h="1477044">
                <a:moveTo>
                  <a:pt x="25607" y="1258944"/>
                </a:moveTo>
                <a:cubicBezTo>
                  <a:pt x="22150" y="1326511"/>
                  <a:pt x="23093" y="1395650"/>
                  <a:pt x="28435" y="1465102"/>
                </a:cubicBezTo>
                <a:lnTo>
                  <a:pt x="2862474" y="424572"/>
                </a:lnTo>
                <a:cubicBezTo>
                  <a:pt x="2745568" y="263040"/>
                  <a:pt x="2601635" y="128220"/>
                  <a:pt x="2439474" y="23570"/>
                </a:cubicBezTo>
                <a:lnTo>
                  <a:pt x="90974" y="887798"/>
                </a:lnTo>
                <a:cubicBezTo>
                  <a:pt x="54833" y="1006276"/>
                  <a:pt x="32206" y="1130724"/>
                  <a:pt x="25607" y="125894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93EED6F-8C37-46E4-9592-1789A1F406D8}"/>
              </a:ext>
            </a:extLst>
          </p:cNvPr>
          <p:cNvSpPr/>
          <p:nvPr/>
        </p:nvSpPr>
        <p:spPr>
          <a:xfrm>
            <a:off x="10372567" y="5566999"/>
            <a:ext cx="4189906" cy="1801659"/>
          </a:xfrm>
          <a:custGeom>
            <a:avLst/>
            <a:gdLst>
              <a:gd name="connsiteX0" fmla="*/ 3147361 w 3142647"/>
              <a:gd name="connsiteY0" fmla="*/ 881198 h 1351338"/>
              <a:gd name="connsiteX1" fmla="*/ 2892178 w 3142647"/>
              <a:gd name="connsiteY1" fmla="*/ 23570 h 1351338"/>
              <a:gd name="connsiteX2" fmla="*/ 23570 w 3142647"/>
              <a:gd name="connsiteY2" fmla="*/ 1076985 h 1351338"/>
              <a:gd name="connsiteX3" fmla="*/ 80137 w 3142647"/>
              <a:gd name="connsiteY3" fmla="*/ 1340653 h 1351338"/>
              <a:gd name="connsiteX4" fmla="*/ 3146104 w 3142647"/>
              <a:gd name="connsiteY4" fmla="*/ 939966 h 1351338"/>
              <a:gd name="connsiteX5" fmla="*/ 3147361 w 3142647"/>
              <a:gd name="connsiteY5" fmla="*/ 881198 h 135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42647" h="1351338">
                <a:moveTo>
                  <a:pt x="3147361" y="881198"/>
                </a:moveTo>
                <a:cubicBezTo>
                  <a:pt x="3147361" y="574790"/>
                  <a:pt x="3059053" y="278753"/>
                  <a:pt x="2892178" y="23570"/>
                </a:cubicBezTo>
                <a:lnTo>
                  <a:pt x="23570" y="1076985"/>
                </a:lnTo>
                <a:cubicBezTo>
                  <a:pt x="34883" y="1166865"/>
                  <a:pt x="53739" y="1254859"/>
                  <a:pt x="80137" y="1340653"/>
                </a:cubicBezTo>
                <a:lnTo>
                  <a:pt x="3146104" y="939966"/>
                </a:lnTo>
                <a:cubicBezTo>
                  <a:pt x="3146732" y="920167"/>
                  <a:pt x="3147361" y="900683"/>
                  <a:pt x="3147361" y="88119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CAE5277-D7E0-4DE0-BBEF-3FAF8E4E9F97}"/>
              </a:ext>
            </a:extLst>
          </p:cNvPr>
          <p:cNvSpPr/>
          <p:nvPr/>
        </p:nvSpPr>
        <p:spPr>
          <a:xfrm>
            <a:off x="10447566" y="6788356"/>
            <a:ext cx="4148008" cy="1382670"/>
          </a:xfrm>
          <a:custGeom>
            <a:avLst/>
            <a:gdLst>
              <a:gd name="connsiteX0" fmla="*/ 2679107 w 3111220"/>
              <a:gd name="connsiteY0" fmla="*/ 1029217 h 1037073"/>
              <a:gd name="connsiteX1" fmla="*/ 2722475 w 3111220"/>
              <a:gd name="connsiteY1" fmla="*/ 974535 h 1037073"/>
              <a:gd name="connsiteX2" fmla="*/ 2722475 w 3111220"/>
              <a:gd name="connsiteY2" fmla="*/ 974535 h 1037073"/>
              <a:gd name="connsiteX3" fmla="*/ 3089536 w 3111220"/>
              <a:gd name="connsiteY3" fmla="*/ 23570 h 1037073"/>
              <a:gd name="connsiteX4" fmla="*/ 23570 w 3111220"/>
              <a:gd name="connsiteY4" fmla="*/ 424257 h 1037073"/>
              <a:gd name="connsiteX5" fmla="*/ 139220 w 3111220"/>
              <a:gd name="connsiteY5" fmla="*/ 703010 h 1037073"/>
              <a:gd name="connsiteX6" fmla="*/ 2679107 w 3111220"/>
              <a:gd name="connsiteY6" fmla="*/ 1029217 h 1037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11220" h="1037073">
                <a:moveTo>
                  <a:pt x="2679107" y="1029217"/>
                </a:moveTo>
                <a:cubicBezTo>
                  <a:pt x="2694506" y="1009104"/>
                  <a:pt x="2708648" y="991191"/>
                  <a:pt x="2722475" y="974535"/>
                </a:cubicBezTo>
                <a:lnTo>
                  <a:pt x="2722475" y="974535"/>
                </a:lnTo>
                <a:cubicBezTo>
                  <a:pt x="2947489" y="707724"/>
                  <a:pt x="3076337" y="371775"/>
                  <a:pt x="3089536" y="23570"/>
                </a:cubicBezTo>
                <a:lnTo>
                  <a:pt x="23570" y="424257"/>
                </a:lnTo>
                <a:cubicBezTo>
                  <a:pt x="53111" y="520422"/>
                  <a:pt x="91451" y="613445"/>
                  <a:pt x="139220" y="703010"/>
                </a:cubicBezTo>
                <a:lnTo>
                  <a:pt x="2679107" y="1029217"/>
                </a:ln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4C39441-A64B-4761-8420-548B214C514B}"/>
              </a:ext>
            </a:extLst>
          </p:cNvPr>
          <p:cNvSpPr/>
          <p:nvPr/>
        </p:nvSpPr>
        <p:spPr>
          <a:xfrm>
            <a:off x="10661670" y="7798544"/>
            <a:ext cx="3310026" cy="1089375"/>
          </a:xfrm>
          <a:custGeom>
            <a:avLst/>
            <a:gdLst>
              <a:gd name="connsiteX0" fmla="*/ 435257 w 2482691"/>
              <a:gd name="connsiteY0" fmla="*/ 707724 h 817088"/>
              <a:gd name="connsiteX1" fmla="*/ 2265534 w 2482691"/>
              <a:gd name="connsiteY1" fmla="*/ 805460 h 817088"/>
              <a:gd name="connsiteX2" fmla="*/ 2471064 w 2482691"/>
              <a:gd name="connsiteY2" fmla="*/ 337835 h 817088"/>
              <a:gd name="connsiteX3" fmla="*/ 1233175 w 2482691"/>
              <a:gd name="connsiteY3" fmla="*/ 178816 h 817088"/>
              <a:gd name="connsiteX4" fmla="*/ 23570 w 2482691"/>
              <a:gd name="connsiteY4" fmla="*/ 23570 h 817088"/>
              <a:gd name="connsiteX5" fmla="*/ 166874 w 2482691"/>
              <a:gd name="connsiteY5" fmla="*/ 222185 h 817088"/>
              <a:gd name="connsiteX6" fmla="*/ 435257 w 2482691"/>
              <a:gd name="connsiteY6" fmla="*/ 707724 h 817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2691" h="817088">
                <a:moveTo>
                  <a:pt x="435257" y="707724"/>
                </a:moveTo>
                <a:lnTo>
                  <a:pt x="2265534" y="805460"/>
                </a:lnTo>
                <a:cubicBezTo>
                  <a:pt x="2303246" y="640786"/>
                  <a:pt x="2372385" y="482711"/>
                  <a:pt x="2471064" y="337835"/>
                </a:cubicBezTo>
                <a:lnTo>
                  <a:pt x="1233175" y="178816"/>
                </a:lnTo>
                <a:lnTo>
                  <a:pt x="23570" y="23570"/>
                </a:lnTo>
                <a:cubicBezTo>
                  <a:pt x="66310" y="93965"/>
                  <a:pt x="114392" y="160275"/>
                  <a:pt x="166874" y="222185"/>
                </a:cubicBezTo>
                <a:cubicBezTo>
                  <a:pt x="290381" y="367690"/>
                  <a:pt x="381203" y="533307"/>
                  <a:pt x="435257" y="707724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F4CCA6-713F-4AA0-9FB7-4DF7A87CC130}"/>
              </a:ext>
            </a:extLst>
          </p:cNvPr>
          <p:cNvSpPr/>
          <p:nvPr/>
        </p:nvSpPr>
        <p:spPr>
          <a:xfrm>
            <a:off x="11210129" y="8710266"/>
            <a:ext cx="2472045" cy="921779"/>
          </a:xfrm>
          <a:custGeom>
            <a:avLst/>
            <a:gdLst>
              <a:gd name="connsiteX0" fmla="*/ 81395 w 1854161"/>
              <a:gd name="connsiteY0" fmla="*/ 397231 h 691382"/>
              <a:gd name="connsiteX1" fmla="*/ 81395 w 1854161"/>
              <a:gd name="connsiteY1" fmla="*/ 619730 h 691382"/>
              <a:gd name="connsiteX2" fmla="*/ 140791 w 1854161"/>
              <a:gd name="connsiteY2" fmla="*/ 679126 h 691382"/>
              <a:gd name="connsiteX3" fmla="*/ 1760511 w 1854161"/>
              <a:gd name="connsiteY3" fmla="*/ 679126 h 691382"/>
              <a:gd name="connsiteX4" fmla="*/ 1819907 w 1854161"/>
              <a:gd name="connsiteY4" fmla="*/ 619730 h 691382"/>
              <a:gd name="connsiteX5" fmla="*/ 1819907 w 1854161"/>
              <a:gd name="connsiteY5" fmla="*/ 419544 h 691382"/>
              <a:gd name="connsiteX6" fmla="*/ 1853848 w 1854161"/>
              <a:gd name="connsiteY6" fmla="*/ 121306 h 691382"/>
              <a:gd name="connsiteX7" fmla="*/ 23570 w 1854161"/>
              <a:gd name="connsiteY7" fmla="*/ 23570 h 691382"/>
              <a:gd name="connsiteX8" fmla="*/ 81395 w 1854161"/>
              <a:gd name="connsiteY8" fmla="*/ 397231 h 691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54161" h="691382">
                <a:moveTo>
                  <a:pt x="81395" y="397231"/>
                </a:moveTo>
                <a:lnTo>
                  <a:pt x="81395" y="619730"/>
                </a:lnTo>
                <a:cubicBezTo>
                  <a:pt x="81395" y="652414"/>
                  <a:pt x="108107" y="679126"/>
                  <a:pt x="140791" y="679126"/>
                </a:cubicBezTo>
                <a:lnTo>
                  <a:pt x="1760511" y="679126"/>
                </a:lnTo>
                <a:cubicBezTo>
                  <a:pt x="1793194" y="679126"/>
                  <a:pt x="1819907" y="652414"/>
                  <a:pt x="1819907" y="619730"/>
                </a:cubicBezTo>
                <a:lnTo>
                  <a:pt x="1819907" y="419544"/>
                </a:lnTo>
                <a:cubicBezTo>
                  <a:pt x="1819907" y="318664"/>
                  <a:pt x="1831221" y="218728"/>
                  <a:pt x="1853848" y="121306"/>
                </a:cubicBezTo>
                <a:lnTo>
                  <a:pt x="23570" y="23570"/>
                </a:lnTo>
                <a:cubicBezTo>
                  <a:pt x="61596" y="145505"/>
                  <a:pt x="81395" y="271211"/>
                  <a:pt x="81395" y="397231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83F2605-6F02-45A7-AEC2-7ABE17D46576}"/>
              </a:ext>
            </a:extLst>
          </p:cNvPr>
          <p:cNvSpPr/>
          <p:nvPr/>
        </p:nvSpPr>
        <p:spPr>
          <a:xfrm>
            <a:off x="11361385" y="9695314"/>
            <a:ext cx="1131276" cy="418991"/>
          </a:xfrm>
          <a:custGeom>
            <a:avLst/>
            <a:gdLst>
              <a:gd name="connsiteX0" fmla="*/ 23570 w 848514"/>
              <a:gd name="connsiteY0" fmla="*/ 23884 h 314264"/>
              <a:gd name="connsiteX1" fmla="*/ 23570 w 848514"/>
              <a:gd name="connsiteY1" fmla="*/ 212443 h 314264"/>
              <a:gd name="connsiteX2" fmla="*/ 120678 w 848514"/>
              <a:gd name="connsiteY2" fmla="*/ 309551 h 314264"/>
              <a:gd name="connsiteX3" fmla="*/ 841915 w 848514"/>
              <a:gd name="connsiteY3" fmla="*/ 309551 h 314264"/>
              <a:gd name="connsiteX4" fmla="*/ 841915 w 848514"/>
              <a:gd name="connsiteY4" fmla="*/ 23570 h 314264"/>
              <a:gd name="connsiteX5" fmla="*/ 23570 w 848514"/>
              <a:gd name="connsiteY5" fmla="*/ 23570 h 314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314264">
                <a:moveTo>
                  <a:pt x="23570" y="23884"/>
                </a:moveTo>
                <a:lnTo>
                  <a:pt x="23570" y="212443"/>
                </a:lnTo>
                <a:cubicBezTo>
                  <a:pt x="23570" y="266182"/>
                  <a:pt x="67253" y="309551"/>
                  <a:pt x="120678" y="309551"/>
                </a:cubicBezTo>
                <a:lnTo>
                  <a:pt x="841915" y="309551"/>
                </a:lnTo>
                <a:lnTo>
                  <a:pt x="841915" y="23570"/>
                </a:lnTo>
                <a:lnTo>
                  <a:pt x="23570" y="23570"/>
                </a:ln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87BA860-AFA7-4B91-918F-E6DCA084A1B0}"/>
              </a:ext>
            </a:extLst>
          </p:cNvPr>
          <p:cNvSpPr/>
          <p:nvPr/>
        </p:nvSpPr>
        <p:spPr>
          <a:xfrm>
            <a:off x="11361385" y="10161232"/>
            <a:ext cx="1131276" cy="251394"/>
          </a:xfrm>
          <a:custGeom>
            <a:avLst/>
            <a:gdLst>
              <a:gd name="connsiteX0" fmla="*/ 23570 w 848514"/>
              <a:gd name="connsiteY0" fmla="*/ 95222 h 188558"/>
              <a:gd name="connsiteX1" fmla="*/ 94908 w 848514"/>
              <a:gd name="connsiteY1" fmla="*/ 166560 h 188558"/>
              <a:gd name="connsiteX2" fmla="*/ 841915 w 848514"/>
              <a:gd name="connsiteY2" fmla="*/ 166560 h 188558"/>
              <a:gd name="connsiteX3" fmla="*/ 841915 w 848514"/>
              <a:gd name="connsiteY3" fmla="*/ 23570 h 188558"/>
              <a:gd name="connsiteX4" fmla="*/ 94908 w 848514"/>
              <a:gd name="connsiteY4" fmla="*/ 23570 h 188558"/>
              <a:gd name="connsiteX5" fmla="*/ 23570 w 848514"/>
              <a:gd name="connsiteY5" fmla="*/ 95222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23570" y="95222"/>
                </a:moveTo>
                <a:cubicBezTo>
                  <a:pt x="23570" y="134820"/>
                  <a:pt x="55625" y="166560"/>
                  <a:pt x="94908" y="166560"/>
                </a:cubicBezTo>
                <a:lnTo>
                  <a:pt x="841915" y="166560"/>
                </a:lnTo>
                <a:lnTo>
                  <a:pt x="841915" y="23570"/>
                </a:lnTo>
                <a:lnTo>
                  <a:pt x="94908" y="23570"/>
                </a:lnTo>
                <a:cubicBezTo>
                  <a:pt x="55625" y="23570"/>
                  <a:pt x="23570" y="55625"/>
                  <a:pt x="23570" y="95222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DE68E37-DDD3-4B1C-A9F7-64B7D0CE51E9}"/>
              </a:ext>
            </a:extLst>
          </p:cNvPr>
          <p:cNvSpPr/>
          <p:nvPr/>
        </p:nvSpPr>
        <p:spPr>
          <a:xfrm>
            <a:off x="11361385" y="10436508"/>
            <a:ext cx="1131276" cy="251394"/>
          </a:xfrm>
          <a:custGeom>
            <a:avLst/>
            <a:gdLst>
              <a:gd name="connsiteX0" fmla="*/ 23570 w 848514"/>
              <a:gd name="connsiteY0" fmla="*/ 95222 h 188558"/>
              <a:gd name="connsiteX1" fmla="*/ 94908 w 848514"/>
              <a:gd name="connsiteY1" fmla="*/ 166560 h 188558"/>
              <a:gd name="connsiteX2" fmla="*/ 841915 w 848514"/>
              <a:gd name="connsiteY2" fmla="*/ 166560 h 188558"/>
              <a:gd name="connsiteX3" fmla="*/ 841915 w 848514"/>
              <a:gd name="connsiteY3" fmla="*/ 23570 h 188558"/>
              <a:gd name="connsiteX4" fmla="*/ 94908 w 848514"/>
              <a:gd name="connsiteY4" fmla="*/ 23570 h 188558"/>
              <a:gd name="connsiteX5" fmla="*/ 23570 w 848514"/>
              <a:gd name="connsiteY5" fmla="*/ 95222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23570" y="95222"/>
                </a:moveTo>
                <a:cubicBezTo>
                  <a:pt x="23570" y="134819"/>
                  <a:pt x="55625" y="166560"/>
                  <a:pt x="94908" y="166560"/>
                </a:cubicBezTo>
                <a:lnTo>
                  <a:pt x="841915" y="166560"/>
                </a:lnTo>
                <a:lnTo>
                  <a:pt x="841915" y="23570"/>
                </a:lnTo>
                <a:lnTo>
                  <a:pt x="94908" y="23570"/>
                </a:lnTo>
                <a:cubicBezTo>
                  <a:pt x="55625" y="23570"/>
                  <a:pt x="23570" y="55625"/>
                  <a:pt x="23570" y="95222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F944FBA-45F9-4F34-B307-B5ECEE16A345}"/>
              </a:ext>
            </a:extLst>
          </p:cNvPr>
          <p:cNvSpPr/>
          <p:nvPr/>
        </p:nvSpPr>
        <p:spPr>
          <a:xfrm>
            <a:off x="11361385" y="10711785"/>
            <a:ext cx="1131276" cy="251394"/>
          </a:xfrm>
          <a:custGeom>
            <a:avLst/>
            <a:gdLst>
              <a:gd name="connsiteX0" fmla="*/ 23570 w 848514"/>
              <a:gd name="connsiteY0" fmla="*/ 95222 h 188558"/>
              <a:gd name="connsiteX1" fmla="*/ 94908 w 848514"/>
              <a:gd name="connsiteY1" fmla="*/ 166560 h 188558"/>
              <a:gd name="connsiteX2" fmla="*/ 841915 w 848514"/>
              <a:gd name="connsiteY2" fmla="*/ 166560 h 188558"/>
              <a:gd name="connsiteX3" fmla="*/ 841915 w 848514"/>
              <a:gd name="connsiteY3" fmla="*/ 23570 h 188558"/>
              <a:gd name="connsiteX4" fmla="*/ 94908 w 848514"/>
              <a:gd name="connsiteY4" fmla="*/ 23570 h 188558"/>
              <a:gd name="connsiteX5" fmla="*/ 23570 w 848514"/>
              <a:gd name="connsiteY5" fmla="*/ 95222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23570" y="95222"/>
                </a:moveTo>
                <a:cubicBezTo>
                  <a:pt x="23570" y="134820"/>
                  <a:pt x="55625" y="166560"/>
                  <a:pt x="94908" y="166560"/>
                </a:cubicBezTo>
                <a:lnTo>
                  <a:pt x="841915" y="166560"/>
                </a:lnTo>
                <a:lnTo>
                  <a:pt x="841915" y="23570"/>
                </a:lnTo>
                <a:lnTo>
                  <a:pt x="94908" y="23570"/>
                </a:lnTo>
                <a:cubicBezTo>
                  <a:pt x="55625" y="23570"/>
                  <a:pt x="23570" y="55625"/>
                  <a:pt x="23570" y="95222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409C8B2-59E4-421F-B5DA-88BA7C6EE9DC}"/>
              </a:ext>
            </a:extLst>
          </p:cNvPr>
          <p:cNvSpPr/>
          <p:nvPr/>
        </p:nvSpPr>
        <p:spPr>
          <a:xfrm>
            <a:off x="11361385" y="10986643"/>
            <a:ext cx="1131276" cy="796082"/>
          </a:xfrm>
          <a:custGeom>
            <a:avLst/>
            <a:gdLst>
              <a:gd name="connsiteX0" fmla="*/ 23570 w 848514"/>
              <a:gd name="connsiteY0" fmla="*/ 95222 h 597102"/>
              <a:gd name="connsiteX1" fmla="*/ 94908 w 848514"/>
              <a:gd name="connsiteY1" fmla="*/ 166560 h 597102"/>
              <a:gd name="connsiteX2" fmla="*/ 229727 w 848514"/>
              <a:gd name="connsiteY2" fmla="*/ 166560 h 597102"/>
              <a:gd name="connsiteX3" fmla="*/ 549649 w 848514"/>
              <a:gd name="connsiteY3" fmla="*/ 518222 h 597102"/>
              <a:gd name="connsiteX4" fmla="*/ 677555 w 848514"/>
              <a:gd name="connsiteY4" fmla="*/ 579190 h 597102"/>
              <a:gd name="connsiteX5" fmla="*/ 837201 w 848514"/>
              <a:gd name="connsiteY5" fmla="*/ 579190 h 597102"/>
              <a:gd name="connsiteX6" fmla="*/ 841915 w 848514"/>
              <a:gd name="connsiteY6" fmla="*/ 579190 h 597102"/>
              <a:gd name="connsiteX7" fmla="*/ 841915 w 848514"/>
              <a:gd name="connsiteY7" fmla="*/ 166560 h 597102"/>
              <a:gd name="connsiteX8" fmla="*/ 841915 w 848514"/>
              <a:gd name="connsiteY8" fmla="*/ 125391 h 597102"/>
              <a:gd name="connsiteX9" fmla="*/ 841915 w 848514"/>
              <a:gd name="connsiteY9" fmla="*/ 23570 h 597102"/>
              <a:gd name="connsiteX10" fmla="*/ 94908 w 848514"/>
              <a:gd name="connsiteY10" fmla="*/ 23570 h 597102"/>
              <a:gd name="connsiteX11" fmla="*/ 23570 w 848514"/>
              <a:gd name="connsiteY11" fmla="*/ 95222 h 59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8514" h="597102">
                <a:moveTo>
                  <a:pt x="23570" y="95222"/>
                </a:moveTo>
                <a:cubicBezTo>
                  <a:pt x="23570" y="134819"/>
                  <a:pt x="55625" y="166560"/>
                  <a:pt x="94908" y="166560"/>
                </a:cubicBezTo>
                <a:lnTo>
                  <a:pt x="229727" y="166560"/>
                </a:lnTo>
                <a:lnTo>
                  <a:pt x="549649" y="518222"/>
                </a:lnTo>
                <a:cubicBezTo>
                  <a:pt x="585475" y="557820"/>
                  <a:pt x="630730" y="579190"/>
                  <a:pt x="677555" y="579190"/>
                </a:cubicBezTo>
                <a:lnTo>
                  <a:pt x="837201" y="579190"/>
                </a:lnTo>
                <a:lnTo>
                  <a:pt x="841915" y="579190"/>
                </a:lnTo>
                <a:lnTo>
                  <a:pt x="841915" y="166560"/>
                </a:lnTo>
                <a:lnTo>
                  <a:pt x="841915" y="125391"/>
                </a:lnTo>
                <a:lnTo>
                  <a:pt x="841915" y="23570"/>
                </a:lnTo>
                <a:lnTo>
                  <a:pt x="94908" y="23570"/>
                </a:lnTo>
                <a:cubicBezTo>
                  <a:pt x="55625" y="23884"/>
                  <a:pt x="23570" y="55939"/>
                  <a:pt x="23570" y="95222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35C9A1-6BA6-4ABB-9036-A506920CB462}"/>
              </a:ext>
            </a:extLst>
          </p:cNvPr>
          <p:cNvSpPr/>
          <p:nvPr/>
        </p:nvSpPr>
        <p:spPr>
          <a:xfrm>
            <a:off x="12452855" y="9695732"/>
            <a:ext cx="1131276" cy="418991"/>
          </a:xfrm>
          <a:custGeom>
            <a:avLst/>
            <a:gdLst>
              <a:gd name="connsiteX0" fmla="*/ 23570 w 848514"/>
              <a:gd name="connsiteY0" fmla="*/ 23570 h 314264"/>
              <a:gd name="connsiteX1" fmla="*/ 23570 w 848514"/>
              <a:gd name="connsiteY1" fmla="*/ 309551 h 314264"/>
              <a:gd name="connsiteX2" fmla="*/ 735379 w 848514"/>
              <a:gd name="connsiteY2" fmla="*/ 309551 h 314264"/>
              <a:gd name="connsiteX3" fmla="*/ 832487 w 848514"/>
              <a:gd name="connsiteY3" fmla="*/ 212443 h 314264"/>
              <a:gd name="connsiteX4" fmla="*/ 832487 w 848514"/>
              <a:gd name="connsiteY4" fmla="*/ 23884 h 314264"/>
              <a:gd name="connsiteX5" fmla="*/ 23570 w 848514"/>
              <a:gd name="connsiteY5" fmla="*/ 23884 h 314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314264">
                <a:moveTo>
                  <a:pt x="23570" y="23570"/>
                </a:moveTo>
                <a:lnTo>
                  <a:pt x="23570" y="309551"/>
                </a:lnTo>
                <a:lnTo>
                  <a:pt x="735379" y="309551"/>
                </a:lnTo>
                <a:cubicBezTo>
                  <a:pt x="789119" y="309551"/>
                  <a:pt x="832487" y="265868"/>
                  <a:pt x="832487" y="212443"/>
                </a:cubicBezTo>
                <a:lnTo>
                  <a:pt x="832487" y="23884"/>
                </a:lnTo>
                <a:lnTo>
                  <a:pt x="23570" y="23884"/>
                </a:ln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B1606DB-AA52-4B9E-AEED-81C29D3FA093}"/>
              </a:ext>
            </a:extLst>
          </p:cNvPr>
          <p:cNvSpPr/>
          <p:nvPr/>
        </p:nvSpPr>
        <p:spPr>
          <a:xfrm>
            <a:off x="12452855" y="10161232"/>
            <a:ext cx="1131276" cy="251394"/>
          </a:xfrm>
          <a:custGeom>
            <a:avLst/>
            <a:gdLst>
              <a:gd name="connsiteX0" fmla="*/ 761149 w 848514"/>
              <a:gd name="connsiteY0" fmla="*/ 23570 h 188558"/>
              <a:gd name="connsiteX1" fmla="*/ 23570 w 848514"/>
              <a:gd name="connsiteY1" fmla="*/ 23570 h 188558"/>
              <a:gd name="connsiteX2" fmla="*/ 23570 w 848514"/>
              <a:gd name="connsiteY2" fmla="*/ 166560 h 188558"/>
              <a:gd name="connsiteX3" fmla="*/ 761149 w 848514"/>
              <a:gd name="connsiteY3" fmla="*/ 166560 h 188558"/>
              <a:gd name="connsiteX4" fmla="*/ 832487 w 848514"/>
              <a:gd name="connsiteY4" fmla="*/ 95222 h 188558"/>
              <a:gd name="connsiteX5" fmla="*/ 761149 w 848514"/>
              <a:gd name="connsiteY5" fmla="*/ 23570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761149" y="23570"/>
                </a:moveTo>
                <a:lnTo>
                  <a:pt x="23570" y="23570"/>
                </a:lnTo>
                <a:lnTo>
                  <a:pt x="23570" y="166560"/>
                </a:lnTo>
                <a:lnTo>
                  <a:pt x="761149" y="166560"/>
                </a:lnTo>
                <a:cubicBezTo>
                  <a:pt x="800746" y="166560"/>
                  <a:pt x="832487" y="134505"/>
                  <a:pt x="832487" y="95222"/>
                </a:cubicBezTo>
                <a:cubicBezTo>
                  <a:pt x="832487" y="55625"/>
                  <a:pt x="800746" y="23570"/>
                  <a:pt x="761149" y="23570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2F8907E-D073-4EBF-A044-1B77D4B4C4A5}"/>
              </a:ext>
            </a:extLst>
          </p:cNvPr>
          <p:cNvSpPr/>
          <p:nvPr/>
        </p:nvSpPr>
        <p:spPr>
          <a:xfrm>
            <a:off x="12452855" y="10436508"/>
            <a:ext cx="1131276" cy="251394"/>
          </a:xfrm>
          <a:custGeom>
            <a:avLst/>
            <a:gdLst>
              <a:gd name="connsiteX0" fmla="*/ 761149 w 848514"/>
              <a:gd name="connsiteY0" fmla="*/ 23570 h 188558"/>
              <a:gd name="connsiteX1" fmla="*/ 23570 w 848514"/>
              <a:gd name="connsiteY1" fmla="*/ 23570 h 188558"/>
              <a:gd name="connsiteX2" fmla="*/ 23570 w 848514"/>
              <a:gd name="connsiteY2" fmla="*/ 166560 h 188558"/>
              <a:gd name="connsiteX3" fmla="*/ 761149 w 848514"/>
              <a:gd name="connsiteY3" fmla="*/ 166560 h 188558"/>
              <a:gd name="connsiteX4" fmla="*/ 832487 w 848514"/>
              <a:gd name="connsiteY4" fmla="*/ 95222 h 188558"/>
              <a:gd name="connsiteX5" fmla="*/ 761149 w 848514"/>
              <a:gd name="connsiteY5" fmla="*/ 23570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761149" y="23570"/>
                </a:moveTo>
                <a:lnTo>
                  <a:pt x="23570" y="23570"/>
                </a:lnTo>
                <a:lnTo>
                  <a:pt x="23570" y="166560"/>
                </a:lnTo>
                <a:lnTo>
                  <a:pt x="761149" y="166560"/>
                </a:lnTo>
                <a:cubicBezTo>
                  <a:pt x="800746" y="166560"/>
                  <a:pt x="832487" y="134505"/>
                  <a:pt x="832487" y="95222"/>
                </a:cubicBezTo>
                <a:cubicBezTo>
                  <a:pt x="832487" y="55625"/>
                  <a:pt x="800746" y="23570"/>
                  <a:pt x="761149" y="23570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F53FC53-C0F8-4C91-BE57-47BB72F677D1}"/>
              </a:ext>
            </a:extLst>
          </p:cNvPr>
          <p:cNvSpPr/>
          <p:nvPr/>
        </p:nvSpPr>
        <p:spPr>
          <a:xfrm>
            <a:off x="12452855" y="10711785"/>
            <a:ext cx="1131276" cy="251394"/>
          </a:xfrm>
          <a:custGeom>
            <a:avLst/>
            <a:gdLst>
              <a:gd name="connsiteX0" fmla="*/ 761149 w 848514"/>
              <a:gd name="connsiteY0" fmla="*/ 23570 h 188558"/>
              <a:gd name="connsiteX1" fmla="*/ 23570 w 848514"/>
              <a:gd name="connsiteY1" fmla="*/ 23570 h 188558"/>
              <a:gd name="connsiteX2" fmla="*/ 23570 w 848514"/>
              <a:gd name="connsiteY2" fmla="*/ 166560 h 188558"/>
              <a:gd name="connsiteX3" fmla="*/ 761149 w 848514"/>
              <a:gd name="connsiteY3" fmla="*/ 166560 h 188558"/>
              <a:gd name="connsiteX4" fmla="*/ 832487 w 848514"/>
              <a:gd name="connsiteY4" fmla="*/ 95222 h 188558"/>
              <a:gd name="connsiteX5" fmla="*/ 761149 w 848514"/>
              <a:gd name="connsiteY5" fmla="*/ 23570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761149" y="23570"/>
                </a:moveTo>
                <a:lnTo>
                  <a:pt x="23570" y="23570"/>
                </a:lnTo>
                <a:lnTo>
                  <a:pt x="23570" y="166560"/>
                </a:lnTo>
                <a:lnTo>
                  <a:pt x="761149" y="166560"/>
                </a:lnTo>
                <a:cubicBezTo>
                  <a:pt x="800746" y="166560"/>
                  <a:pt x="832487" y="134505"/>
                  <a:pt x="832487" y="95222"/>
                </a:cubicBezTo>
                <a:cubicBezTo>
                  <a:pt x="832487" y="55939"/>
                  <a:pt x="800746" y="23570"/>
                  <a:pt x="761149" y="23570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269276F-9EDE-4C8B-A9B6-57FE9B54D762}"/>
              </a:ext>
            </a:extLst>
          </p:cNvPr>
          <p:cNvSpPr/>
          <p:nvPr/>
        </p:nvSpPr>
        <p:spPr>
          <a:xfrm>
            <a:off x="12452855" y="10987062"/>
            <a:ext cx="1131276" cy="796082"/>
          </a:xfrm>
          <a:custGeom>
            <a:avLst/>
            <a:gdLst>
              <a:gd name="connsiteX0" fmla="*/ 761149 w 848514"/>
              <a:gd name="connsiteY0" fmla="*/ 23570 h 597102"/>
              <a:gd name="connsiteX1" fmla="*/ 23570 w 848514"/>
              <a:gd name="connsiteY1" fmla="*/ 23570 h 597102"/>
              <a:gd name="connsiteX2" fmla="*/ 23570 w 848514"/>
              <a:gd name="connsiteY2" fmla="*/ 125392 h 597102"/>
              <a:gd name="connsiteX3" fmla="*/ 23570 w 848514"/>
              <a:gd name="connsiteY3" fmla="*/ 166560 h 597102"/>
              <a:gd name="connsiteX4" fmla="*/ 23570 w 848514"/>
              <a:gd name="connsiteY4" fmla="*/ 579190 h 597102"/>
              <a:gd name="connsiteX5" fmla="*/ 178503 w 848514"/>
              <a:gd name="connsiteY5" fmla="*/ 579190 h 597102"/>
              <a:gd name="connsiteX6" fmla="*/ 306408 w 848514"/>
              <a:gd name="connsiteY6" fmla="*/ 518223 h 597102"/>
              <a:gd name="connsiteX7" fmla="*/ 626330 w 848514"/>
              <a:gd name="connsiteY7" fmla="*/ 166560 h 597102"/>
              <a:gd name="connsiteX8" fmla="*/ 761149 w 848514"/>
              <a:gd name="connsiteY8" fmla="*/ 166560 h 597102"/>
              <a:gd name="connsiteX9" fmla="*/ 832487 w 848514"/>
              <a:gd name="connsiteY9" fmla="*/ 95222 h 597102"/>
              <a:gd name="connsiteX10" fmla="*/ 761149 w 848514"/>
              <a:gd name="connsiteY10" fmla="*/ 23570 h 59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48514" h="597102">
                <a:moveTo>
                  <a:pt x="761149" y="23570"/>
                </a:moveTo>
                <a:lnTo>
                  <a:pt x="23570" y="23570"/>
                </a:lnTo>
                <a:lnTo>
                  <a:pt x="23570" y="125392"/>
                </a:lnTo>
                <a:lnTo>
                  <a:pt x="23570" y="166560"/>
                </a:lnTo>
                <a:lnTo>
                  <a:pt x="23570" y="579190"/>
                </a:lnTo>
                <a:lnTo>
                  <a:pt x="178503" y="579190"/>
                </a:lnTo>
                <a:cubicBezTo>
                  <a:pt x="225328" y="579190"/>
                  <a:pt x="270582" y="557506"/>
                  <a:pt x="306408" y="518223"/>
                </a:cubicBezTo>
                <a:lnTo>
                  <a:pt x="626330" y="166560"/>
                </a:lnTo>
                <a:lnTo>
                  <a:pt x="761149" y="166560"/>
                </a:lnTo>
                <a:cubicBezTo>
                  <a:pt x="800746" y="166560"/>
                  <a:pt x="832487" y="134505"/>
                  <a:pt x="832487" y="95222"/>
                </a:cubicBezTo>
                <a:cubicBezTo>
                  <a:pt x="832487" y="55625"/>
                  <a:pt x="800746" y="23570"/>
                  <a:pt x="761149" y="23570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404A0F4-FEEB-4D7F-8EE4-FF2AD4A4147F}"/>
              </a:ext>
            </a:extLst>
          </p:cNvPr>
          <p:cNvSpPr/>
          <p:nvPr/>
        </p:nvSpPr>
        <p:spPr>
          <a:xfrm>
            <a:off x="10641559" y="8566971"/>
            <a:ext cx="293293" cy="377091"/>
          </a:xfrm>
          <a:custGeom>
            <a:avLst/>
            <a:gdLst>
              <a:gd name="connsiteX0" fmla="*/ 178188 w 219985"/>
              <a:gd name="connsiteY0" fmla="*/ 204272 h 282838"/>
              <a:gd name="connsiteX1" fmla="*/ 123820 w 219985"/>
              <a:gd name="connsiteY1" fmla="*/ 187302 h 282838"/>
              <a:gd name="connsiteX2" fmla="*/ 123820 w 219985"/>
              <a:gd name="connsiteY2" fmla="*/ 171589 h 282838"/>
              <a:gd name="connsiteX3" fmla="*/ 175674 w 219985"/>
              <a:gd name="connsiteY3" fmla="*/ 99622 h 282838"/>
              <a:gd name="connsiteX4" fmla="*/ 99622 w 219985"/>
              <a:gd name="connsiteY4" fmla="*/ 23570 h 282838"/>
              <a:gd name="connsiteX5" fmla="*/ 23570 w 219985"/>
              <a:gd name="connsiteY5" fmla="*/ 99622 h 282838"/>
              <a:gd name="connsiteX6" fmla="*/ 75423 w 219985"/>
              <a:gd name="connsiteY6" fmla="*/ 171589 h 282838"/>
              <a:gd name="connsiteX7" fmla="*/ 75423 w 219985"/>
              <a:gd name="connsiteY7" fmla="*/ 187302 h 282838"/>
              <a:gd name="connsiteX8" fmla="*/ 40855 w 219985"/>
              <a:gd name="connsiteY8" fmla="*/ 198301 h 282838"/>
              <a:gd name="connsiteX9" fmla="*/ 48082 w 219985"/>
              <a:gd name="connsiteY9" fmla="*/ 227213 h 282838"/>
              <a:gd name="connsiteX10" fmla="*/ 48082 w 219985"/>
              <a:gd name="connsiteY10" fmla="*/ 269954 h 282838"/>
              <a:gd name="connsiteX11" fmla="*/ 202072 w 219985"/>
              <a:gd name="connsiteY11" fmla="*/ 269954 h 282838"/>
              <a:gd name="connsiteX12" fmla="*/ 202072 w 219985"/>
              <a:gd name="connsiteY12" fmla="*/ 236641 h 282838"/>
              <a:gd name="connsiteX13" fmla="*/ 178188 w 219985"/>
              <a:gd name="connsiteY13" fmla="*/ 204272 h 28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9985" h="282838">
                <a:moveTo>
                  <a:pt x="178188" y="204272"/>
                </a:moveTo>
                <a:lnTo>
                  <a:pt x="123820" y="187302"/>
                </a:lnTo>
                <a:lnTo>
                  <a:pt x="123820" y="171589"/>
                </a:lnTo>
                <a:cubicBezTo>
                  <a:pt x="153675" y="161532"/>
                  <a:pt x="175674" y="133563"/>
                  <a:pt x="175674" y="99622"/>
                </a:cubicBezTo>
                <a:cubicBezTo>
                  <a:pt x="175674" y="57825"/>
                  <a:pt x="141419" y="23570"/>
                  <a:pt x="99622" y="23570"/>
                </a:cubicBezTo>
                <a:cubicBezTo>
                  <a:pt x="57825" y="23570"/>
                  <a:pt x="23570" y="57825"/>
                  <a:pt x="23570" y="99622"/>
                </a:cubicBezTo>
                <a:cubicBezTo>
                  <a:pt x="23570" y="133248"/>
                  <a:pt x="45568" y="161532"/>
                  <a:pt x="75423" y="171589"/>
                </a:cubicBezTo>
                <a:lnTo>
                  <a:pt x="75423" y="187302"/>
                </a:lnTo>
                <a:lnTo>
                  <a:pt x="40855" y="198301"/>
                </a:lnTo>
                <a:cubicBezTo>
                  <a:pt x="45568" y="206786"/>
                  <a:pt x="48082" y="216843"/>
                  <a:pt x="48082" y="227213"/>
                </a:cubicBezTo>
                <a:lnTo>
                  <a:pt x="48082" y="269954"/>
                </a:lnTo>
                <a:lnTo>
                  <a:pt x="202072" y="269954"/>
                </a:lnTo>
                <a:lnTo>
                  <a:pt x="202072" y="236641"/>
                </a:lnTo>
                <a:cubicBezTo>
                  <a:pt x="202072" y="221871"/>
                  <a:pt x="192644" y="208986"/>
                  <a:pt x="178188" y="204272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E2F5CFF-C053-43AC-AE69-BB84575AF65B}"/>
              </a:ext>
            </a:extLst>
          </p:cNvPr>
          <p:cNvSpPr/>
          <p:nvPr/>
        </p:nvSpPr>
        <p:spPr>
          <a:xfrm>
            <a:off x="10072569" y="8566971"/>
            <a:ext cx="293293" cy="377091"/>
          </a:xfrm>
          <a:custGeom>
            <a:avLst/>
            <a:gdLst>
              <a:gd name="connsiteX0" fmla="*/ 202072 w 219985"/>
              <a:gd name="connsiteY0" fmla="*/ 99622 h 282838"/>
              <a:gd name="connsiteX1" fmla="*/ 126020 w 219985"/>
              <a:gd name="connsiteY1" fmla="*/ 23570 h 282838"/>
              <a:gd name="connsiteX2" fmla="*/ 49968 w 219985"/>
              <a:gd name="connsiteY2" fmla="*/ 99622 h 282838"/>
              <a:gd name="connsiteX3" fmla="*/ 101822 w 219985"/>
              <a:gd name="connsiteY3" fmla="*/ 171589 h 282838"/>
              <a:gd name="connsiteX4" fmla="*/ 101822 w 219985"/>
              <a:gd name="connsiteY4" fmla="*/ 187302 h 282838"/>
              <a:gd name="connsiteX5" fmla="*/ 47454 w 219985"/>
              <a:gd name="connsiteY5" fmla="*/ 204272 h 282838"/>
              <a:gd name="connsiteX6" fmla="*/ 23570 w 219985"/>
              <a:gd name="connsiteY6" fmla="*/ 236641 h 282838"/>
              <a:gd name="connsiteX7" fmla="*/ 23570 w 219985"/>
              <a:gd name="connsiteY7" fmla="*/ 269954 h 282838"/>
              <a:gd name="connsiteX8" fmla="*/ 177559 w 219985"/>
              <a:gd name="connsiteY8" fmla="*/ 269954 h 282838"/>
              <a:gd name="connsiteX9" fmla="*/ 177559 w 219985"/>
              <a:gd name="connsiteY9" fmla="*/ 227213 h 282838"/>
              <a:gd name="connsiteX10" fmla="*/ 184788 w 219985"/>
              <a:gd name="connsiteY10" fmla="*/ 198301 h 282838"/>
              <a:gd name="connsiteX11" fmla="*/ 150219 w 219985"/>
              <a:gd name="connsiteY11" fmla="*/ 187302 h 282838"/>
              <a:gd name="connsiteX12" fmla="*/ 150219 w 219985"/>
              <a:gd name="connsiteY12" fmla="*/ 171589 h 282838"/>
              <a:gd name="connsiteX13" fmla="*/ 202072 w 219985"/>
              <a:gd name="connsiteY13" fmla="*/ 99622 h 28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9985" h="282838">
                <a:moveTo>
                  <a:pt x="202072" y="99622"/>
                </a:moveTo>
                <a:cubicBezTo>
                  <a:pt x="202072" y="57825"/>
                  <a:pt x="167817" y="23570"/>
                  <a:pt x="126020" y="23570"/>
                </a:cubicBezTo>
                <a:cubicBezTo>
                  <a:pt x="84223" y="23570"/>
                  <a:pt x="49968" y="57825"/>
                  <a:pt x="49968" y="99622"/>
                </a:cubicBezTo>
                <a:cubicBezTo>
                  <a:pt x="49968" y="133248"/>
                  <a:pt x="71966" y="161532"/>
                  <a:pt x="101822" y="171589"/>
                </a:cubicBezTo>
                <a:lnTo>
                  <a:pt x="101822" y="187302"/>
                </a:lnTo>
                <a:lnTo>
                  <a:pt x="47454" y="204272"/>
                </a:lnTo>
                <a:cubicBezTo>
                  <a:pt x="33312" y="208986"/>
                  <a:pt x="23570" y="221871"/>
                  <a:pt x="23570" y="236641"/>
                </a:cubicBezTo>
                <a:lnTo>
                  <a:pt x="23570" y="269954"/>
                </a:lnTo>
                <a:lnTo>
                  <a:pt x="177559" y="269954"/>
                </a:lnTo>
                <a:lnTo>
                  <a:pt x="177559" y="227213"/>
                </a:lnTo>
                <a:cubicBezTo>
                  <a:pt x="177559" y="216843"/>
                  <a:pt x="180074" y="206786"/>
                  <a:pt x="184788" y="198301"/>
                </a:cubicBezTo>
                <a:lnTo>
                  <a:pt x="150219" y="187302"/>
                </a:lnTo>
                <a:lnTo>
                  <a:pt x="150219" y="171589"/>
                </a:lnTo>
                <a:cubicBezTo>
                  <a:pt x="180388" y="161218"/>
                  <a:pt x="202072" y="133248"/>
                  <a:pt x="202072" y="99622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2D015FD-8951-4A75-92F1-AF6B3D9C02E2}"/>
              </a:ext>
            </a:extLst>
          </p:cNvPr>
          <p:cNvSpPr/>
          <p:nvPr/>
        </p:nvSpPr>
        <p:spPr>
          <a:xfrm>
            <a:off x="10301757" y="8475213"/>
            <a:ext cx="377091" cy="460889"/>
          </a:xfrm>
          <a:custGeom>
            <a:avLst/>
            <a:gdLst>
              <a:gd name="connsiteX0" fmla="*/ 254869 w 282838"/>
              <a:gd name="connsiteY0" fmla="*/ 254869 h 345691"/>
              <a:gd name="connsiteX1" fmla="*/ 185416 w 282838"/>
              <a:gd name="connsiteY1" fmla="*/ 232556 h 345691"/>
              <a:gd name="connsiteX2" fmla="*/ 185416 w 282838"/>
              <a:gd name="connsiteY2" fmla="*/ 212443 h 345691"/>
              <a:gd name="connsiteX3" fmla="*/ 251412 w 282838"/>
              <a:gd name="connsiteY3" fmla="*/ 120678 h 345691"/>
              <a:gd name="connsiteX4" fmla="*/ 154304 w 282838"/>
              <a:gd name="connsiteY4" fmla="*/ 23570 h 345691"/>
              <a:gd name="connsiteX5" fmla="*/ 56882 w 282838"/>
              <a:gd name="connsiteY5" fmla="*/ 120678 h 345691"/>
              <a:gd name="connsiteX6" fmla="*/ 122878 w 282838"/>
              <a:gd name="connsiteY6" fmla="*/ 212443 h 345691"/>
              <a:gd name="connsiteX7" fmla="*/ 122878 w 282838"/>
              <a:gd name="connsiteY7" fmla="*/ 232556 h 345691"/>
              <a:gd name="connsiteX8" fmla="*/ 53425 w 282838"/>
              <a:gd name="connsiteY8" fmla="*/ 254869 h 345691"/>
              <a:gd name="connsiteX9" fmla="*/ 23570 w 282838"/>
              <a:gd name="connsiteY9" fmla="*/ 295723 h 345691"/>
              <a:gd name="connsiteX10" fmla="*/ 23570 w 282838"/>
              <a:gd name="connsiteY10" fmla="*/ 338463 h 345691"/>
              <a:gd name="connsiteX11" fmla="*/ 252355 w 282838"/>
              <a:gd name="connsiteY11" fmla="*/ 338463 h 345691"/>
              <a:gd name="connsiteX12" fmla="*/ 285038 w 282838"/>
              <a:gd name="connsiteY12" fmla="*/ 338463 h 345691"/>
              <a:gd name="connsiteX13" fmla="*/ 285038 w 282838"/>
              <a:gd name="connsiteY13" fmla="*/ 295723 h 345691"/>
              <a:gd name="connsiteX14" fmla="*/ 277810 w 282838"/>
              <a:gd name="connsiteY14" fmla="*/ 272468 h 345691"/>
              <a:gd name="connsiteX15" fmla="*/ 254869 w 282838"/>
              <a:gd name="connsiteY15" fmla="*/ 254869 h 345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2838" h="345691">
                <a:moveTo>
                  <a:pt x="254869" y="254869"/>
                </a:moveTo>
                <a:lnTo>
                  <a:pt x="185416" y="232556"/>
                </a:lnTo>
                <a:lnTo>
                  <a:pt x="185416" y="212443"/>
                </a:lnTo>
                <a:cubicBezTo>
                  <a:pt x="224070" y="199558"/>
                  <a:pt x="251412" y="163418"/>
                  <a:pt x="251412" y="120678"/>
                </a:cubicBezTo>
                <a:cubicBezTo>
                  <a:pt x="251412" y="66939"/>
                  <a:pt x="208043" y="23570"/>
                  <a:pt x="154304" y="23570"/>
                </a:cubicBezTo>
                <a:cubicBezTo>
                  <a:pt x="100565" y="23570"/>
                  <a:pt x="56882" y="66939"/>
                  <a:pt x="56882" y="120678"/>
                </a:cubicBezTo>
                <a:cubicBezTo>
                  <a:pt x="56882" y="163418"/>
                  <a:pt x="84537" y="199558"/>
                  <a:pt x="122878" y="212443"/>
                </a:cubicBezTo>
                <a:lnTo>
                  <a:pt x="122878" y="232556"/>
                </a:lnTo>
                <a:lnTo>
                  <a:pt x="53425" y="254869"/>
                </a:lnTo>
                <a:cubicBezTo>
                  <a:pt x="35197" y="260525"/>
                  <a:pt x="23570" y="277181"/>
                  <a:pt x="23570" y="295723"/>
                </a:cubicBezTo>
                <a:lnTo>
                  <a:pt x="23570" y="338463"/>
                </a:lnTo>
                <a:lnTo>
                  <a:pt x="252355" y="338463"/>
                </a:lnTo>
                <a:lnTo>
                  <a:pt x="285038" y="338463"/>
                </a:lnTo>
                <a:lnTo>
                  <a:pt x="285038" y="295723"/>
                </a:lnTo>
                <a:cubicBezTo>
                  <a:pt x="285038" y="287238"/>
                  <a:pt x="282524" y="279067"/>
                  <a:pt x="277810" y="272468"/>
                </a:cubicBezTo>
                <a:cubicBezTo>
                  <a:pt x="272782" y="264297"/>
                  <a:pt x="264925" y="257697"/>
                  <a:pt x="254869" y="254869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1A763B2-1E93-41CB-968A-06606F76A003}"/>
              </a:ext>
            </a:extLst>
          </p:cNvPr>
          <p:cNvSpPr/>
          <p:nvPr/>
        </p:nvSpPr>
        <p:spPr>
          <a:xfrm>
            <a:off x="9807585" y="5540422"/>
            <a:ext cx="460890" cy="754183"/>
          </a:xfrm>
          <a:custGeom>
            <a:avLst/>
            <a:gdLst>
              <a:gd name="connsiteX0" fmla="*/ 218235 w 345691"/>
              <a:gd name="connsiteY0" fmla="*/ 261289 h 565676"/>
              <a:gd name="connsiteX1" fmla="*/ 213835 w 345691"/>
              <a:gd name="connsiteY1" fmla="*/ 259089 h 565676"/>
              <a:gd name="connsiteX2" fmla="*/ 168896 w 345691"/>
              <a:gd name="connsiteY2" fmla="*/ 235834 h 565676"/>
              <a:gd name="connsiteX3" fmla="*/ 159782 w 345691"/>
              <a:gd name="connsiteY3" fmla="*/ 220435 h 565676"/>
              <a:gd name="connsiteX4" fmla="*/ 167010 w 345691"/>
              <a:gd name="connsiteY4" fmla="*/ 206607 h 565676"/>
              <a:gd name="connsiteX5" fmla="*/ 189637 w 345691"/>
              <a:gd name="connsiteY5" fmla="*/ 201264 h 565676"/>
              <a:gd name="connsiteX6" fmla="*/ 213521 w 345691"/>
              <a:gd name="connsiteY6" fmla="*/ 204093 h 565676"/>
              <a:gd name="connsiteX7" fmla="*/ 261918 w 345691"/>
              <a:gd name="connsiteY7" fmla="*/ 220435 h 565676"/>
              <a:gd name="connsiteX8" fmla="*/ 286745 w 345691"/>
              <a:gd name="connsiteY8" fmla="*/ 157896 h 565676"/>
              <a:gd name="connsiteX9" fmla="*/ 213521 w 345691"/>
              <a:gd name="connsiteY9" fmla="*/ 137783 h 565676"/>
              <a:gd name="connsiteX10" fmla="*/ 213521 w 345691"/>
              <a:gd name="connsiteY10" fmla="*/ 109185 h 565676"/>
              <a:gd name="connsiteX11" fmla="*/ 182095 w 345691"/>
              <a:gd name="connsiteY11" fmla="*/ 77758 h 565676"/>
              <a:gd name="connsiteX12" fmla="*/ 150668 w 345691"/>
              <a:gd name="connsiteY12" fmla="*/ 109185 h 565676"/>
              <a:gd name="connsiteX13" fmla="*/ 150668 w 345691"/>
              <a:gd name="connsiteY13" fmla="*/ 140926 h 565676"/>
              <a:gd name="connsiteX14" fmla="*/ 110128 w 345691"/>
              <a:gd name="connsiteY14" fmla="*/ 159467 h 565676"/>
              <a:gd name="connsiteX15" fmla="*/ 80273 w 345691"/>
              <a:gd name="connsiteY15" fmla="*/ 223892 h 565676"/>
              <a:gd name="connsiteX16" fmla="*/ 87187 w 345691"/>
              <a:gd name="connsiteY16" fmla="*/ 261918 h 565676"/>
              <a:gd name="connsiteX17" fmla="*/ 108871 w 345691"/>
              <a:gd name="connsiteY17" fmla="*/ 290516 h 565676"/>
              <a:gd name="connsiteX18" fmla="*/ 150668 w 345691"/>
              <a:gd name="connsiteY18" fmla="*/ 315343 h 565676"/>
              <a:gd name="connsiteX19" fmla="*/ 152240 w 345691"/>
              <a:gd name="connsiteY19" fmla="*/ 315971 h 565676"/>
              <a:gd name="connsiteX20" fmla="*/ 191837 w 345691"/>
              <a:gd name="connsiteY20" fmla="*/ 335141 h 565676"/>
              <a:gd name="connsiteX21" fmla="*/ 202522 w 345691"/>
              <a:gd name="connsiteY21" fmla="*/ 344569 h 565676"/>
              <a:gd name="connsiteX22" fmla="*/ 205979 w 345691"/>
              <a:gd name="connsiteY22" fmla="*/ 355254 h 565676"/>
              <a:gd name="connsiteX23" fmla="*/ 197808 w 345691"/>
              <a:gd name="connsiteY23" fmla="*/ 370967 h 565676"/>
              <a:gd name="connsiteX24" fmla="*/ 171410 w 345691"/>
              <a:gd name="connsiteY24" fmla="*/ 377253 h 565676"/>
              <a:gd name="connsiteX25" fmla="*/ 150668 w 345691"/>
              <a:gd name="connsiteY25" fmla="*/ 375681 h 565676"/>
              <a:gd name="connsiteX26" fmla="*/ 125841 w 345691"/>
              <a:gd name="connsiteY26" fmla="*/ 370653 h 565676"/>
              <a:gd name="connsiteX27" fmla="*/ 77758 w 345691"/>
              <a:gd name="connsiteY27" fmla="*/ 352426 h 565676"/>
              <a:gd name="connsiteX28" fmla="*/ 77758 w 345691"/>
              <a:gd name="connsiteY28" fmla="*/ 424078 h 565676"/>
              <a:gd name="connsiteX29" fmla="*/ 119556 w 345691"/>
              <a:gd name="connsiteY29" fmla="*/ 438534 h 565676"/>
              <a:gd name="connsiteX30" fmla="*/ 150354 w 345691"/>
              <a:gd name="connsiteY30" fmla="*/ 442306 h 565676"/>
              <a:gd name="connsiteX31" fmla="*/ 150354 w 345691"/>
              <a:gd name="connsiteY31" fmla="*/ 474989 h 565676"/>
              <a:gd name="connsiteX32" fmla="*/ 181780 w 345691"/>
              <a:gd name="connsiteY32" fmla="*/ 506416 h 565676"/>
              <a:gd name="connsiteX33" fmla="*/ 213207 w 345691"/>
              <a:gd name="connsiteY33" fmla="*/ 474989 h 565676"/>
              <a:gd name="connsiteX34" fmla="*/ 213207 w 345691"/>
              <a:gd name="connsiteY34" fmla="*/ 437277 h 565676"/>
              <a:gd name="connsiteX35" fmla="*/ 231434 w 345691"/>
              <a:gd name="connsiteY35" fmla="*/ 430992 h 565676"/>
              <a:gd name="connsiteX36" fmla="*/ 271974 w 345691"/>
              <a:gd name="connsiteY36" fmla="*/ 397680 h 565676"/>
              <a:gd name="connsiteX37" fmla="*/ 286116 w 345691"/>
              <a:gd name="connsiteY37" fmla="*/ 348340 h 565676"/>
              <a:gd name="connsiteX38" fmla="*/ 271032 w 345691"/>
              <a:gd name="connsiteY38" fmla="*/ 298058 h 565676"/>
              <a:gd name="connsiteX39" fmla="*/ 218235 w 345691"/>
              <a:gd name="connsiteY39" fmla="*/ 261289 h 56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45691" h="565676">
                <a:moveTo>
                  <a:pt x="218235" y="261289"/>
                </a:moveTo>
                <a:cubicBezTo>
                  <a:pt x="216663" y="260661"/>
                  <a:pt x="215407" y="260032"/>
                  <a:pt x="213835" y="259089"/>
                </a:cubicBezTo>
                <a:cubicBezTo>
                  <a:pt x="189637" y="248090"/>
                  <a:pt x="174867" y="240233"/>
                  <a:pt x="168896" y="235834"/>
                </a:cubicBezTo>
                <a:cubicBezTo>
                  <a:pt x="162924" y="231434"/>
                  <a:pt x="159782" y="226091"/>
                  <a:pt x="159782" y="220435"/>
                </a:cubicBezTo>
                <a:cubicBezTo>
                  <a:pt x="159782" y="214778"/>
                  <a:pt x="162296" y="210378"/>
                  <a:pt x="167010" y="206607"/>
                </a:cubicBezTo>
                <a:cubicBezTo>
                  <a:pt x="171724" y="203150"/>
                  <a:pt x="179266" y="201264"/>
                  <a:pt x="189637" y="201264"/>
                </a:cubicBezTo>
                <a:cubicBezTo>
                  <a:pt x="197179" y="201264"/>
                  <a:pt x="205036" y="202207"/>
                  <a:pt x="213521" y="204093"/>
                </a:cubicBezTo>
                <a:cubicBezTo>
                  <a:pt x="227977" y="206607"/>
                  <a:pt x="244005" y="212264"/>
                  <a:pt x="261918" y="220435"/>
                </a:cubicBezTo>
                <a:lnTo>
                  <a:pt x="286745" y="157896"/>
                </a:lnTo>
                <a:cubicBezTo>
                  <a:pt x="261918" y="146897"/>
                  <a:pt x="237405" y="140297"/>
                  <a:pt x="213521" y="137783"/>
                </a:cubicBezTo>
                <a:lnTo>
                  <a:pt x="213521" y="109185"/>
                </a:lnTo>
                <a:cubicBezTo>
                  <a:pt x="213521" y="91900"/>
                  <a:pt x="199693" y="77758"/>
                  <a:pt x="182095" y="77758"/>
                </a:cubicBezTo>
                <a:cubicBezTo>
                  <a:pt x="164810" y="77758"/>
                  <a:pt x="150668" y="91900"/>
                  <a:pt x="150668" y="109185"/>
                </a:cubicBezTo>
                <a:lnTo>
                  <a:pt x="150668" y="140926"/>
                </a:lnTo>
                <a:cubicBezTo>
                  <a:pt x="134640" y="144697"/>
                  <a:pt x="121127" y="150982"/>
                  <a:pt x="110128" y="159467"/>
                </a:cubicBezTo>
                <a:cubicBezTo>
                  <a:pt x="90015" y="174866"/>
                  <a:pt x="80273" y="196236"/>
                  <a:pt x="80273" y="223892"/>
                </a:cubicBezTo>
                <a:cubicBezTo>
                  <a:pt x="80273" y="238662"/>
                  <a:pt x="82473" y="251233"/>
                  <a:pt x="87187" y="261918"/>
                </a:cubicBezTo>
                <a:cubicBezTo>
                  <a:pt x="91900" y="272603"/>
                  <a:pt x="99129" y="282345"/>
                  <a:pt x="108871" y="290516"/>
                </a:cubicBezTo>
                <a:cubicBezTo>
                  <a:pt x="117984" y="298372"/>
                  <a:pt x="132127" y="306543"/>
                  <a:pt x="150668" y="315343"/>
                </a:cubicBezTo>
                <a:cubicBezTo>
                  <a:pt x="150982" y="315343"/>
                  <a:pt x="151611" y="315657"/>
                  <a:pt x="152240" y="315971"/>
                </a:cubicBezTo>
                <a:cubicBezTo>
                  <a:pt x="173609" y="325713"/>
                  <a:pt x="186808" y="331999"/>
                  <a:pt x="191837" y="335141"/>
                </a:cubicBezTo>
                <a:cubicBezTo>
                  <a:pt x="196865" y="338284"/>
                  <a:pt x="200322" y="341427"/>
                  <a:pt x="202522" y="344569"/>
                </a:cubicBezTo>
                <a:cubicBezTo>
                  <a:pt x="205036" y="347398"/>
                  <a:pt x="205979" y="351169"/>
                  <a:pt x="205979" y="355254"/>
                </a:cubicBezTo>
                <a:cubicBezTo>
                  <a:pt x="205979" y="361539"/>
                  <a:pt x="203150" y="366882"/>
                  <a:pt x="197808" y="370967"/>
                </a:cubicBezTo>
                <a:cubicBezTo>
                  <a:pt x="192151" y="375367"/>
                  <a:pt x="183351" y="377253"/>
                  <a:pt x="171410" y="377253"/>
                </a:cubicBezTo>
                <a:cubicBezTo>
                  <a:pt x="164810" y="377253"/>
                  <a:pt x="157896" y="376624"/>
                  <a:pt x="150668" y="375681"/>
                </a:cubicBezTo>
                <a:cubicBezTo>
                  <a:pt x="142812" y="374739"/>
                  <a:pt x="134640" y="372853"/>
                  <a:pt x="125841" y="370653"/>
                </a:cubicBezTo>
                <a:cubicBezTo>
                  <a:pt x="109500" y="366254"/>
                  <a:pt x="93472" y="360282"/>
                  <a:pt x="77758" y="352426"/>
                </a:cubicBezTo>
                <a:lnTo>
                  <a:pt x="77758" y="424078"/>
                </a:lnTo>
                <a:cubicBezTo>
                  <a:pt x="92215" y="430992"/>
                  <a:pt x="106357" y="436020"/>
                  <a:pt x="119556" y="438534"/>
                </a:cubicBezTo>
                <a:cubicBezTo>
                  <a:pt x="128355" y="440420"/>
                  <a:pt x="138726" y="441677"/>
                  <a:pt x="150354" y="442306"/>
                </a:cubicBezTo>
                <a:lnTo>
                  <a:pt x="150354" y="474989"/>
                </a:lnTo>
                <a:cubicBezTo>
                  <a:pt x="150354" y="492274"/>
                  <a:pt x="164496" y="506416"/>
                  <a:pt x="181780" y="506416"/>
                </a:cubicBezTo>
                <a:cubicBezTo>
                  <a:pt x="199379" y="506416"/>
                  <a:pt x="213207" y="492274"/>
                  <a:pt x="213207" y="474989"/>
                </a:cubicBezTo>
                <a:lnTo>
                  <a:pt x="213207" y="437277"/>
                </a:lnTo>
                <a:cubicBezTo>
                  <a:pt x="219806" y="435706"/>
                  <a:pt x="225777" y="433506"/>
                  <a:pt x="231434" y="430992"/>
                </a:cubicBezTo>
                <a:cubicBezTo>
                  <a:pt x="249033" y="423135"/>
                  <a:pt x="262546" y="411822"/>
                  <a:pt x="271974" y="397680"/>
                </a:cubicBezTo>
                <a:cubicBezTo>
                  <a:pt x="281402" y="383224"/>
                  <a:pt x="286116" y="366882"/>
                  <a:pt x="286116" y="348340"/>
                </a:cubicBezTo>
                <a:cubicBezTo>
                  <a:pt x="286116" y="328227"/>
                  <a:pt x="281088" y="311571"/>
                  <a:pt x="271032" y="298058"/>
                </a:cubicBezTo>
                <a:cubicBezTo>
                  <a:pt x="261604" y="285173"/>
                  <a:pt x="244005" y="272603"/>
                  <a:pt x="218235" y="261289"/>
                </a:cubicBezTo>
                <a:close/>
              </a:path>
            </a:pathLst>
          </a:custGeom>
          <a:solidFill>
            <a:srgbClr val="FFFFFF"/>
          </a:solidFill>
          <a:ln w="314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17349DF-DFED-4834-871D-FF80EF188CE8}"/>
              </a:ext>
            </a:extLst>
          </p:cNvPr>
          <p:cNvSpPr/>
          <p:nvPr/>
        </p:nvSpPr>
        <p:spPr>
          <a:xfrm>
            <a:off x="14880488" y="6869641"/>
            <a:ext cx="628486" cy="251394"/>
          </a:xfrm>
          <a:custGeom>
            <a:avLst/>
            <a:gdLst>
              <a:gd name="connsiteX0" fmla="*/ 291324 w 471397"/>
              <a:gd name="connsiteY0" fmla="*/ 31426 h 188558"/>
              <a:gd name="connsiteX1" fmla="*/ 291324 w 471397"/>
              <a:gd name="connsiteY1" fmla="*/ 59710 h 188558"/>
              <a:gd name="connsiteX2" fmla="*/ 276553 w 471397"/>
              <a:gd name="connsiteY2" fmla="*/ 74481 h 188558"/>
              <a:gd name="connsiteX3" fmla="*/ 221242 w 471397"/>
              <a:gd name="connsiteY3" fmla="*/ 74481 h 188558"/>
              <a:gd name="connsiteX4" fmla="*/ 206472 w 471397"/>
              <a:gd name="connsiteY4" fmla="*/ 59710 h 188558"/>
              <a:gd name="connsiteX5" fmla="*/ 206472 w 471397"/>
              <a:gd name="connsiteY5" fmla="*/ 31426 h 188558"/>
              <a:gd name="connsiteX6" fmla="*/ 48397 w 471397"/>
              <a:gd name="connsiteY6" fmla="*/ 31426 h 188558"/>
              <a:gd name="connsiteX7" fmla="*/ 23570 w 471397"/>
              <a:gd name="connsiteY7" fmla="*/ 23884 h 188558"/>
              <a:gd name="connsiteX8" fmla="*/ 23570 w 471397"/>
              <a:gd name="connsiteY8" fmla="*/ 137019 h 188558"/>
              <a:gd name="connsiteX9" fmla="*/ 59396 w 471397"/>
              <a:gd name="connsiteY9" fmla="*/ 173160 h 188558"/>
              <a:gd name="connsiteX10" fmla="*/ 438714 w 471397"/>
              <a:gd name="connsiteY10" fmla="*/ 173160 h 188558"/>
              <a:gd name="connsiteX11" fmla="*/ 474539 w 471397"/>
              <a:gd name="connsiteY11" fmla="*/ 137019 h 188558"/>
              <a:gd name="connsiteX12" fmla="*/ 474539 w 471397"/>
              <a:gd name="connsiteY12" fmla="*/ 23570 h 188558"/>
              <a:gd name="connsiteX13" fmla="*/ 449399 w 471397"/>
              <a:gd name="connsiteY13" fmla="*/ 31426 h 188558"/>
              <a:gd name="connsiteX14" fmla="*/ 291324 w 471397"/>
              <a:gd name="connsiteY14" fmla="*/ 31426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71397" h="188558">
                <a:moveTo>
                  <a:pt x="291324" y="31426"/>
                </a:moveTo>
                <a:lnTo>
                  <a:pt x="291324" y="59710"/>
                </a:lnTo>
                <a:cubicBezTo>
                  <a:pt x="291324" y="67881"/>
                  <a:pt x="284724" y="74481"/>
                  <a:pt x="276553" y="74481"/>
                </a:cubicBezTo>
                <a:lnTo>
                  <a:pt x="221242" y="74481"/>
                </a:lnTo>
                <a:cubicBezTo>
                  <a:pt x="212757" y="74481"/>
                  <a:pt x="206472" y="67881"/>
                  <a:pt x="206472" y="59710"/>
                </a:cubicBezTo>
                <a:lnTo>
                  <a:pt x="206472" y="31426"/>
                </a:lnTo>
                <a:lnTo>
                  <a:pt x="48397" y="31426"/>
                </a:lnTo>
                <a:cubicBezTo>
                  <a:pt x="39283" y="31426"/>
                  <a:pt x="30798" y="28598"/>
                  <a:pt x="23570" y="23884"/>
                </a:cubicBezTo>
                <a:lnTo>
                  <a:pt x="23570" y="137019"/>
                </a:lnTo>
                <a:cubicBezTo>
                  <a:pt x="23570" y="156818"/>
                  <a:pt x="39597" y="173160"/>
                  <a:pt x="59396" y="173160"/>
                </a:cubicBezTo>
                <a:lnTo>
                  <a:pt x="438714" y="173160"/>
                </a:lnTo>
                <a:cubicBezTo>
                  <a:pt x="458513" y="173160"/>
                  <a:pt x="474539" y="156818"/>
                  <a:pt x="474539" y="137019"/>
                </a:cubicBezTo>
                <a:lnTo>
                  <a:pt x="474539" y="23570"/>
                </a:lnTo>
                <a:cubicBezTo>
                  <a:pt x="467312" y="28598"/>
                  <a:pt x="458513" y="31426"/>
                  <a:pt x="449399" y="31426"/>
                </a:cubicBezTo>
                <a:lnTo>
                  <a:pt x="291324" y="31426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ED59ACA-A152-465A-B7B4-5EC9FDA9D3A2}"/>
              </a:ext>
            </a:extLst>
          </p:cNvPr>
          <p:cNvSpPr/>
          <p:nvPr/>
        </p:nvSpPr>
        <p:spPr>
          <a:xfrm>
            <a:off x="14880069" y="6554979"/>
            <a:ext cx="628486" cy="335192"/>
          </a:xfrm>
          <a:custGeom>
            <a:avLst/>
            <a:gdLst>
              <a:gd name="connsiteX0" fmla="*/ 438713 w 471397"/>
              <a:gd name="connsiteY0" fmla="*/ 92394 h 251411"/>
              <a:gd name="connsiteX1" fmla="*/ 338777 w 471397"/>
              <a:gd name="connsiteY1" fmla="*/ 92394 h 251411"/>
              <a:gd name="connsiteX2" fmla="*/ 338777 w 471397"/>
              <a:gd name="connsiteY2" fmla="*/ 67881 h 251411"/>
              <a:gd name="connsiteX3" fmla="*/ 294466 w 471397"/>
              <a:gd name="connsiteY3" fmla="*/ 23570 h 251411"/>
              <a:gd name="connsiteX4" fmla="*/ 203643 w 471397"/>
              <a:gd name="connsiteY4" fmla="*/ 23570 h 251411"/>
              <a:gd name="connsiteX5" fmla="*/ 159332 w 471397"/>
              <a:gd name="connsiteY5" fmla="*/ 67881 h 251411"/>
              <a:gd name="connsiteX6" fmla="*/ 159332 w 471397"/>
              <a:gd name="connsiteY6" fmla="*/ 92394 h 251411"/>
              <a:gd name="connsiteX7" fmla="*/ 59396 w 471397"/>
              <a:gd name="connsiteY7" fmla="*/ 92394 h 251411"/>
              <a:gd name="connsiteX8" fmla="*/ 23570 w 471397"/>
              <a:gd name="connsiteY8" fmla="*/ 128220 h 251411"/>
              <a:gd name="connsiteX9" fmla="*/ 23570 w 471397"/>
              <a:gd name="connsiteY9" fmla="*/ 231927 h 251411"/>
              <a:gd name="connsiteX10" fmla="*/ 48397 w 471397"/>
              <a:gd name="connsiteY10" fmla="*/ 249212 h 251411"/>
              <a:gd name="connsiteX11" fmla="*/ 206472 w 471397"/>
              <a:gd name="connsiteY11" fmla="*/ 249212 h 251411"/>
              <a:gd name="connsiteX12" fmla="*/ 206472 w 471397"/>
              <a:gd name="connsiteY12" fmla="*/ 240098 h 251411"/>
              <a:gd name="connsiteX13" fmla="*/ 221242 w 471397"/>
              <a:gd name="connsiteY13" fmla="*/ 225328 h 251411"/>
              <a:gd name="connsiteX14" fmla="*/ 276553 w 471397"/>
              <a:gd name="connsiteY14" fmla="*/ 225328 h 251411"/>
              <a:gd name="connsiteX15" fmla="*/ 291323 w 471397"/>
              <a:gd name="connsiteY15" fmla="*/ 240098 h 251411"/>
              <a:gd name="connsiteX16" fmla="*/ 291323 w 471397"/>
              <a:gd name="connsiteY16" fmla="*/ 249212 h 251411"/>
              <a:gd name="connsiteX17" fmla="*/ 449084 w 471397"/>
              <a:gd name="connsiteY17" fmla="*/ 249212 h 251411"/>
              <a:gd name="connsiteX18" fmla="*/ 474225 w 471397"/>
              <a:gd name="connsiteY18" fmla="*/ 231613 h 251411"/>
              <a:gd name="connsiteX19" fmla="*/ 474225 w 471397"/>
              <a:gd name="connsiteY19" fmla="*/ 128220 h 251411"/>
              <a:gd name="connsiteX20" fmla="*/ 438713 w 471397"/>
              <a:gd name="connsiteY20" fmla="*/ 92394 h 251411"/>
              <a:gd name="connsiteX21" fmla="*/ 186045 w 471397"/>
              <a:gd name="connsiteY21" fmla="*/ 92394 h 251411"/>
              <a:gd name="connsiteX22" fmla="*/ 186045 w 471397"/>
              <a:gd name="connsiteY22" fmla="*/ 67881 h 251411"/>
              <a:gd name="connsiteX23" fmla="*/ 203643 w 471397"/>
              <a:gd name="connsiteY23" fmla="*/ 50282 h 251411"/>
              <a:gd name="connsiteX24" fmla="*/ 294466 w 471397"/>
              <a:gd name="connsiteY24" fmla="*/ 50282 h 251411"/>
              <a:gd name="connsiteX25" fmla="*/ 312065 w 471397"/>
              <a:gd name="connsiteY25" fmla="*/ 67881 h 251411"/>
              <a:gd name="connsiteX26" fmla="*/ 312065 w 471397"/>
              <a:gd name="connsiteY26" fmla="*/ 92394 h 251411"/>
              <a:gd name="connsiteX27" fmla="*/ 186045 w 471397"/>
              <a:gd name="connsiteY27" fmla="*/ 92394 h 25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71397" h="251411">
                <a:moveTo>
                  <a:pt x="438713" y="92394"/>
                </a:moveTo>
                <a:lnTo>
                  <a:pt x="338777" y="92394"/>
                </a:lnTo>
                <a:lnTo>
                  <a:pt x="338777" y="67881"/>
                </a:lnTo>
                <a:cubicBezTo>
                  <a:pt x="338777" y="43369"/>
                  <a:pt x="318979" y="23570"/>
                  <a:pt x="294466" y="23570"/>
                </a:cubicBezTo>
                <a:lnTo>
                  <a:pt x="203643" y="23570"/>
                </a:lnTo>
                <a:cubicBezTo>
                  <a:pt x="179131" y="23570"/>
                  <a:pt x="159332" y="43369"/>
                  <a:pt x="159332" y="67881"/>
                </a:cubicBezTo>
                <a:lnTo>
                  <a:pt x="159332" y="92394"/>
                </a:lnTo>
                <a:lnTo>
                  <a:pt x="59396" y="92394"/>
                </a:lnTo>
                <a:cubicBezTo>
                  <a:pt x="39597" y="92394"/>
                  <a:pt x="23570" y="108421"/>
                  <a:pt x="23570" y="128220"/>
                </a:cubicBezTo>
                <a:lnTo>
                  <a:pt x="23570" y="231927"/>
                </a:lnTo>
                <a:cubicBezTo>
                  <a:pt x="27026" y="242298"/>
                  <a:pt x="36769" y="249212"/>
                  <a:pt x="48397" y="249212"/>
                </a:cubicBezTo>
                <a:lnTo>
                  <a:pt x="206472" y="249212"/>
                </a:lnTo>
                <a:lnTo>
                  <a:pt x="206472" y="240098"/>
                </a:lnTo>
                <a:cubicBezTo>
                  <a:pt x="206472" y="231927"/>
                  <a:pt x="212757" y="225328"/>
                  <a:pt x="221242" y="225328"/>
                </a:cubicBezTo>
                <a:lnTo>
                  <a:pt x="276553" y="225328"/>
                </a:lnTo>
                <a:cubicBezTo>
                  <a:pt x="284724" y="225328"/>
                  <a:pt x="291323" y="231927"/>
                  <a:pt x="291323" y="240098"/>
                </a:cubicBezTo>
                <a:lnTo>
                  <a:pt x="291323" y="249212"/>
                </a:lnTo>
                <a:lnTo>
                  <a:pt x="449084" y="249212"/>
                </a:lnTo>
                <a:cubicBezTo>
                  <a:pt x="460712" y="249212"/>
                  <a:pt x="470768" y="241670"/>
                  <a:pt x="474225" y="231613"/>
                </a:cubicBezTo>
                <a:lnTo>
                  <a:pt x="474225" y="128220"/>
                </a:lnTo>
                <a:cubicBezTo>
                  <a:pt x="474540" y="108421"/>
                  <a:pt x="458512" y="92394"/>
                  <a:pt x="438713" y="92394"/>
                </a:cubicBezTo>
                <a:close/>
                <a:moveTo>
                  <a:pt x="186045" y="92394"/>
                </a:moveTo>
                <a:lnTo>
                  <a:pt x="186045" y="67881"/>
                </a:lnTo>
                <a:cubicBezTo>
                  <a:pt x="186045" y="58453"/>
                  <a:pt x="193901" y="50282"/>
                  <a:pt x="203643" y="50282"/>
                </a:cubicBezTo>
                <a:lnTo>
                  <a:pt x="294466" y="50282"/>
                </a:lnTo>
                <a:cubicBezTo>
                  <a:pt x="304523" y="50282"/>
                  <a:pt x="312065" y="58453"/>
                  <a:pt x="312065" y="67881"/>
                </a:cubicBezTo>
                <a:lnTo>
                  <a:pt x="312065" y="92394"/>
                </a:lnTo>
                <a:lnTo>
                  <a:pt x="186045" y="92394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B6D0666-CB0F-4B12-ACF3-A829053F5B3C}"/>
              </a:ext>
            </a:extLst>
          </p:cNvPr>
          <p:cNvSpPr/>
          <p:nvPr/>
        </p:nvSpPr>
        <p:spPr>
          <a:xfrm>
            <a:off x="15136072" y="6835702"/>
            <a:ext cx="125697" cy="125697"/>
          </a:xfrm>
          <a:custGeom>
            <a:avLst/>
            <a:gdLst>
              <a:gd name="connsiteX0" fmla="*/ 84852 w 94279"/>
              <a:gd name="connsiteY0" fmla="*/ 91137 h 94279"/>
              <a:gd name="connsiteX1" fmla="*/ 90823 w 94279"/>
              <a:gd name="connsiteY1" fmla="*/ 85166 h 94279"/>
              <a:gd name="connsiteX2" fmla="*/ 90823 w 94279"/>
              <a:gd name="connsiteY2" fmla="*/ 56882 h 94279"/>
              <a:gd name="connsiteX3" fmla="*/ 90823 w 94279"/>
              <a:gd name="connsiteY3" fmla="*/ 38655 h 94279"/>
              <a:gd name="connsiteX4" fmla="*/ 90823 w 94279"/>
              <a:gd name="connsiteY4" fmla="*/ 29541 h 94279"/>
              <a:gd name="connsiteX5" fmla="*/ 84852 w 94279"/>
              <a:gd name="connsiteY5" fmla="*/ 23570 h 94279"/>
              <a:gd name="connsiteX6" fmla="*/ 29541 w 94279"/>
              <a:gd name="connsiteY6" fmla="*/ 23570 h 94279"/>
              <a:gd name="connsiteX7" fmla="*/ 23570 w 94279"/>
              <a:gd name="connsiteY7" fmla="*/ 29541 h 94279"/>
              <a:gd name="connsiteX8" fmla="*/ 23570 w 94279"/>
              <a:gd name="connsiteY8" fmla="*/ 38655 h 94279"/>
              <a:gd name="connsiteX9" fmla="*/ 23570 w 94279"/>
              <a:gd name="connsiteY9" fmla="*/ 56882 h 94279"/>
              <a:gd name="connsiteX10" fmla="*/ 23570 w 94279"/>
              <a:gd name="connsiteY10" fmla="*/ 85166 h 94279"/>
              <a:gd name="connsiteX11" fmla="*/ 29541 w 94279"/>
              <a:gd name="connsiteY11" fmla="*/ 91137 h 94279"/>
              <a:gd name="connsiteX12" fmla="*/ 84852 w 94279"/>
              <a:gd name="connsiteY12" fmla="*/ 91137 h 94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4279" h="94279">
                <a:moveTo>
                  <a:pt x="84852" y="91137"/>
                </a:moveTo>
                <a:cubicBezTo>
                  <a:pt x="88308" y="91137"/>
                  <a:pt x="90823" y="88308"/>
                  <a:pt x="90823" y="85166"/>
                </a:cubicBezTo>
                <a:lnTo>
                  <a:pt x="90823" y="56882"/>
                </a:lnTo>
                <a:lnTo>
                  <a:pt x="90823" y="38655"/>
                </a:lnTo>
                <a:lnTo>
                  <a:pt x="90823" y="29541"/>
                </a:lnTo>
                <a:cubicBezTo>
                  <a:pt x="90823" y="26398"/>
                  <a:pt x="88308" y="23570"/>
                  <a:pt x="84852" y="23570"/>
                </a:cubicBezTo>
                <a:lnTo>
                  <a:pt x="29541" y="23570"/>
                </a:lnTo>
                <a:cubicBezTo>
                  <a:pt x="26084" y="23570"/>
                  <a:pt x="23570" y="26398"/>
                  <a:pt x="23570" y="29541"/>
                </a:cubicBezTo>
                <a:lnTo>
                  <a:pt x="23570" y="38655"/>
                </a:lnTo>
                <a:lnTo>
                  <a:pt x="23570" y="56882"/>
                </a:lnTo>
                <a:lnTo>
                  <a:pt x="23570" y="85166"/>
                </a:lnTo>
                <a:cubicBezTo>
                  <a:pt x="23570" y="88308"/>
                  <a:pt x="26084" y="91137"/>
                  <a:pt x="29541" y="91137"/>
                </a:cubicBezTo>
                <a:lnTo>
                  <a:pt x="84852" y="91137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2CC879B-E8D6-4E1D-8CC6-3C13EC1878F6}"/>
              </a:ext>
            </a:extLst>
          </p:cNvPr>
          <p:cNvSpPr/>
          <p:nvPr/>
        </p:nvSpPr>
        <p:spPr>
          <a:xfrm>
            <a:off x="2343747" y="5996897"/>
            <a:ext cx="6231895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>
                <a:solidFill>
                  <a:srgbClr val="272E3A"/>
                </a:solidFill>
                <a:latin typeface="Montserrat Light"/>
              </a:rPr>
              <a:t>simply dummy text of the printing and typesetting industry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1A6DCB8-1D8C-468F-9CAC-CCD505B5120E}"/>
              </a:ext>
            </a:extLst>
          </p:cNvPr>
          <p:cNvSpPr/>
          <p:nvPr/>
        </p:nvSpPr>
        <p:spPr>
          <a:xfrm>
            <a:off x="4868817" y="5095944"/>
            <a:ext cx="3906331" cy="7077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40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4000">
                <a:solidFill>
                  <a:srgbClr val="272E3A"/>
                </a:solidFill>
                <a:latin typeface="Montserrat Light"/>
              </a:rPr>
              <a:t> 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7BD5BCF-A05E-42C1-B0DB-A09AB918A723}"/>
              </a:ext>
            </a:extLst>
          </p:cNvPr>
          <p:cNvSpPr/>
          <p:nvPr/>
        </p:nvSpPr>
        <p:spPr>
          <a:xfrm>
            <a:off x="2710810" y="9091935"/>
            <a:ext cx="6231895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>
                <a:solidFill>
                  <a:srgbClr val="272E3A"/>
                </a:solidFill>
                <a:latin typeface="Montserrat Light"/>
              </a:rPr>
              <a:t>simply dummy text of the printing and typesetting industry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7A5738E-1F8B-4C83-9E93-2441C8794AB4}"/>
              </a:ext>
            </a:extLst>
          </p:cNvPr>
          <p:cNvSpPr/>
          <p:nvPr/>
        </p:nvSpPr>
        <p:spPr>
          <a:xfrm>
            <a:off x="5235881" y="8190982"/>
            <a:ext cx="3906331" cy="7077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40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4000">
                <a:solidFill>
                  <a:srgbClr val="272E3A"/>
                </a:solidFill>
                <a:latin typeface="Montserrat Light"/>
              </a:rPr>
              <a:t> 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0508D29-A34D-413E-80F7-17434E795BE3}"/>
              </a:ext>
            </a:extLst>
          </p:cNvPr>
          <p:cNvSpPr/>
          <p:nvPr/>
        </p:nvSpPr>
        <p:spPr>
          <a:xfrm>
            <a:off x="16515378" y="7121036"/>
            <a:ext cx="6231895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simply dummy text of the printing and typesetting industry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5D8434-183A-4CB3-A7D7-73CEBA40013F}"/>
              </a:ext>
            </a:extLst>
          </p:cNvPr>
          <p:cNvSpPr/>
          <p:nvPr/>
        </p:nvSpPr>
        <p:spPr>
          <a:xfrm>
            <a:off x="16515378" y="6150124"/>
            <a:ext cx="3906330" cy="7077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4000">
                <a:solidFill>
                  <a:srgbClr val="272E3A"/>
                </a:solidFill>
                <a:latin typeface="Montserrat Light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7674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02E94953-0443-438B-B196-62F10F4D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/>
              <a:t>Title Here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0508D29-A34D-413E-80F7-17434E795BE3}"/>
              </a:ext>
            </a:extLst>
          </p:cNvPr>
          <p:cNvSpPr/>
          <p:nvPr/>
        </p:nvSpPr>
        <p:spPr>
          <a:xfrm>
            <a:off x="17008395" y="4268992"/>
            <a:ext cx="6231895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simply dummy text of the printing and typesetting industry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5D8434-183A-4CB3-A7D7-73CEBA40013F}"/>
              </a:ext>
            </a:extLst>
          </p:cNvPr>
          <p:cNvSpPr/>
          <p:nvPr/>
        </p:nvSpPr>
        <p:spPr>
          <a:xfrm>
            <a:off x="17008396" y="3298079"/>
            <a:ext cx="3906330" cy="7077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4000">
                <a:solidFill>
                  <a:srgbClr val="272E3A"/>
                </a:solidFill>
                <a:latin typeface="Montserrat Light"/>
              </a:rPr>
              <a:t> 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2533070-D2EB-46BC-84A5-418530150A07}"/>
              </a:ext>
            </a:extLst>
          </p:cNvPr>
          <p:cNvGrpSpPr/>
          <p:nvPr/>
        </p:nvGrpSpPr>
        <p:grpSpPr>
          <a:xfrm>
            <a:off x="14972153" y="3839033"/>
            <a:ext cx="842754" cy="743606"/>
            <a:chOff x="14972193" y="3838988"/>
            <a:chExt cx="842766" cy="743617"/>
          </a:xfrm>
          <a:solidFill>
            <a:schemeClr val="accent2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EBE9AD-5991-434B-A61C-01E8F2DE8BF9}"/>
                </a:ext>
              </a:extLst>
            </p:cNvPr>
            <p:cNvSpPr/>
            <p:nvPr/>
          </p:nvSpPr>
          <p:spPr>
            <a:xfrm>
              <a:off x="14972193" y="3838988"/>
              <a:ext cx="842766" cy="743617"/>
            </a:xfrm>
            <a:custGeom>
              <a:avLst/>
              <a:gdLst>
                <a:gd name="connsiteX0" fmla="*/ 541478 w 534250"/>
                <a:gd name="connsiteY0" fmla="*/ 472654 h 471397"/>
                <a:gd name="connsiteX1" fmla="*/ 23570 w 534250"/>
                <a:gd name="connsiteY1" fmla="*/ 472654 h 471397"/>
                <a:gd name="connsiteX2" fmla="*/ 23570 w 534250"/>
                <a:gd name="connsiteY2" fmla="*/ 23570 h 471397"/>
                <a:gd name="connsiteX3" fmla="*/ 62853 w 534250"/>
                <a:gd name="connsiteY3" fmla="*/ 23570 h 471397"/>
                <a:gd name="connsiteX4" fmla="*/ 62853 w 534250"/>
                <a:gd name="connsiteY4" fmla="*/ 437142 h 471397"/>
                <a:gd name="connsiteX5" fmla="*/ 541478 w 534250"/>
                <a:gd name="connsiteY5" fmla="*/ 437142 h 47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4250" h="471397">
                  <a:moveTo>
                    <a:pt x="541478" y="472654"/>
                  </a:moveTo>
                  <a:lnTo>
                    <a:pt x="23570" y="472654"/>
                  </a:lnTo>
                  <a:lnTo>
                    <a:pt x="23570" y="23570"/>
                  </a:lnTo>
                  <a:lnTo>
                    <a:pt x="62853" y="23570"/>
                  </a:lnTo>
                  <a:lnTo>
                    <a:pt x="62853" y="437142"/>
                  </a:lnTo>
                  <a:lnTo>
                    <a:pt x="541478" y="43714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26A5CC9-D8FD-4ADA-847A-E3D59A8FE2BE}"/>
                </a:ext>
              </a:extLst>
            </p:cNvPr>
            <p:cNvSpPr/>
            <p:nvPr/>
          </p:nvSpPr>
          <p:spPr>
            <a:xfrm>
              <a:off x="15091173" y="4179068"/>
              <a:ext cx="148723" cy="396596"/>
            </a:xfrm>
            <a:custGeom>
              <a:avLst/>
              <a:gdLst>
                <a:gd name="connsiteX0" fmla="*/ 23570 w 94279"/>
                <a:gd name="connsiteY0" fmla="*/ 23570 h 251411"/>
                <a:gd name="connsiteX1" fmla="*/ 89251 w 94279"/>
                <a:gd name="connsiteY1" fmla="*/ 23570 h 251411"/>
                <a:gd name="connsiteX2" fmla="*/ 89251 w 94279"/>
                <a:gd name="connsiteY2" fmla="*/ 228471 h 251411"/>
                <a:gd name="connsiteX3" fmla="*/ 23570 w 94279"/>
                <a:gd name="connsiteY3" fmla="*/ 228471 h 251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79" h="251411">
                  <a:moveTo>
                    <a:pt x="23570" y="23570"/>
                  </a:moveTo>
                  <a:lnTo>
                    <a:pt x="89251" y="23570"/>
                  </a:lnTo>
                  <a:lnTo>
                    <a:pt x="89251" y="228471"/>
                  </a:lnTo>
                  <a:lnTo>
                    <a:pt x="23570" y="22847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3BE4027-DA39-4F30-B618-5A99DAA25573}"/>
                </a:ext>
              </a:extLst>
            </p:cNvPr>
            <p:cNvSpPr/>
            <p:nvPr/>
          </p:nvSpPr>
          <p:spPr>
            <a:xfrm>
              <a:off x="15234444" y="4085372"/>
              <a:ext cx="148723" cy="446170"/>
            </a:xfrm>
            <a:custGeom>
              <a:avLst/>
              <a:gdLst>
                <a:gd name="connsiteX0" fmla="*/ 23570 w 94279"/>
                <a:gd name="connsiteY0" fmla="*/ 23570 h 282838"/>
                <a:gd name="connsiteX1" fmla="*/ 89251 w 94279"/>
                <a:gd name="connsiteY1" fmla="*/ 23570 h 282838"/>
                <a:gd name="connsiteX2" fmla="*/ 89251 w 94279"/>
                <a:gd name="connsiteY2" fmla="*/ 288181 h 282838"/>
                <a:gd name="connsiteX3" fmla="*/ 23570 w 94279"/>
                <a:gd name="connsiteY3" fmla="*/ 288181 h 282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79" h="282838">
                  <a:moveTo>
                    <a:pt x="23570" y="23570"/>
                  </a:moveTo>
                  <a:lnTo>
                    <a:pt x="89251" y="23570"/>
                  </a:lnTo>
                  <a:lnTo>
                    <a:pt x="89251" y="288181"/>
                  </a:lnTo>
                  <a:lnTo>
                    <a:pt x="23570" y="2881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E87323B-9C7E-4CB6-B9B3-C42B2F946AE1}"/>
                </a:ext>
              </a:extLst>
            </p:cNvPr>
            <p:cNvSpPr/>
            <p:nvPr/>
          </p:nvSpPr>
          <p:spPr>
            <a:xfrm>
              <a:off x="15378209" y="3991181"/>
              <a:ext cx="148723" cy="545319"/>
            </a:xfrm>
            <a:custGeom>
              <a:avLst/>
              <a:gdLst>
                <a:gd name="connsiteX0" fmla="*/ 23570 w 94279"/>
                <a:gd name="connsiteY0" fmla="*/ 23570 h 345691"/>
                <a:gd name="connsiteX1" fmla="*/ 89251 w 94279"/>
                <a:gd name="connsiteY1" fmla="*/ 23570 h 345691"/>
                <a:gd name="connsiteX2" fmla="*/ 89251 w 94279"/>
                <a:gd name="connsiteY2" fmla="*/ 347891 h 345691"/>
                <a:gd name="connsiteX3" fmla="*/ 23570 w 94279"/>
                <a:gd name="connsiteY3" fmla="*/ 347891 h 345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79" h="345691">
                  <a:moveTo>
                    <a:pt x="23570" y="23570"/>
                  </a:moveTo>
                  <a:lnTo>
                    <a:pt x="89251" y="23570"/>
                  </a:lnTo>
                  <a:lnTo>
                    <a:pt x="89251" y="347891"/>
                  </a:lnTo>
                  <a:lnTo>
                    <a:pt x="23570" y="34789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BA961F3-D178-4981-895A-05A617D0C93A}"/>
                </a:ext>
              </a:extLst>
            </p:cNvPr>
            <p:cNvSpPr/>
            <p:nvPr/>
          </p:nvSpPr>
          <p:spPr>
            <a:xfrm>
              <a:off x="15521480" y="3900459"/>
              <a:ext cx="148723" cy="644468"/>
            </a:xfrm>
            <a:custGeom>
              <a:avLst/>
              <a:gdLst>
                <a:gd name="connsiteX0" fmla="*/ 23570 w 94279"/>
                <a:gd name="connsiteY0" fmla="*/ 23570 h 408544"/>
                <a:gd name="connsiteX1" fmla="*/ 89251 w 94279"/>
                <a:gd name="connsiteY1" fmla="*/ 23570 h 408544"/>
                <a:gd name="connsiteX2" fmla="*/ 89251 w 94279"/>
                <a:gd name="connsiteY2" fmla="*/ 405087 h 408544"/>
                <a:gd name="connsiteX3" fmla="*/ 23570 w 94279"/>
                <a:gd name="connsiteY3" fmla="*/ 405087 h 40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79" h="408544">
                  <a:moveTo>
                    <a:pt x="23570" y="23570"/>
                  </a:moveTo>
                  <a:lnTo>
                    <a:pt x="89251" y="23570"/>
                  </a:lnTo>
                  <a:lnTo>
                    <a:pt x="89251" y="405087"/>
                  </a:lnTo>
                  <a:lnTo>
                    <a:pt x="23570" y="40508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E376B57-D3D8-4E55-89EE-7B1EC7ED2B93}"/>
                </a:ext>
              </a:extLst>
            </p:cNvPr>
            <p:cNvSpPr/>
            <p:nvPr/>
          </p:nvSpPr>
          <p:spPr>
            <a:xfrm>
              <a:off x="15362841" y="3838988"/>
              <a:ext cx="148723" cy="148723"/>
            </a:xfrm>
            <a:custGeom>
              <a:avLst/>
              <a:gdLst>
                <a:gd name="connsiteX0" fmla="*/ 82652 w 94279"/>
                <a:gd name="connsiteY0" fmla="*/ 23570 h 94279"/>
                <a:gd name="connsiteX1" fmla="*/ 57196 w 94279"/>
                <a:gd name="connsiteY1" fmla="*/ 71338 h 94279"/>
                <a:gd name="connsiteX2" fmla="*/ 23570 w 94279"/>
                <a:gd name="connsiteY2" fmla="*/ 27970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279" h="94279">
                  <a:moveTo>
                    <a:pt x="82652" y="23570"/>
                  </a:moveTo>
                  <a:lnTo>
                    <a:pt x="57196" y="71338"/>
                  </a:lnTo>
                  <a:lnTo>
                    <a:pt x="23570" y="279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1FD94F-6FA8-495F-819E-446F3BF37DEC}"/>
                </a:ext>
              </a:extLst>
            </p:cNvPr>
            <p:cNvSpPr/>
            <p:nvPr/>
          </p:nvSpPr>
          <p:spPr>
            <a:xfrm>
              <a:off x="15066881" y="3851876"/>
              <a:ext cx="396596" cy="297447"/>
            </a:xfrm>
            <a:custGeom>
              <a:avLst/>
              <a:gdLst>
                <a:gd name="connsiteX0" fmla="*/ 31112 w 251411"/>
                <a:gd name="connsiteY0" fmla="*/ 171275 h 188558"/>
                <a:gd name="connsiteX1" fmla="*/ 23570 w 251411"/>
                <a:gd name="connsiteY1" fmla="*/ 161218 h 188558"/>
                <a:gd name="connsiteX2" fmla="*/ 245441 w 251411"/>
                <a:gd name="connsiteY2" fmla="*/ 23570 h 188558"/>
                <a:gd name="connsiteX3" fmla="*/ 252983 w 251411"/>
                <a:gd name="connsiteY3" fmla="*/ 33627 h 18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411" h="188558">
                  <a:moveTo>
                    <a:pt x="31112" y="171275"/>
                  </a:moveTo>
                  <a:lnTo>
                    <a:pt x="23570" y="161218"/>
                  </a:lnTo>
                  <a:lnTo>
                    <a:pt x="245441" y="23570"/>
                  </a:lnTo>
                  <a:lnTo>
                    <a:pt x="252983" y="3362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A20997B-B509-4940-A82C-BA1EF5FD589D}"/>
              </a:ext>
            </a:extLst>
          </p:cNvPr>
          <p:cNvSpPr/>
          <p:nvPr/>
        </p:nvSpPr>
        <p:spPr>
          <a:xfrm>
            <a:off x="15057704" y="8426869"/>
            <a:ext cx="694033" cy="1189770"/>
          </a:xfrm>
          <a:custGeom>
            <a:avLst/>
            <a:gdLst>
              <a:gd name="connsiteX0" fmla="*/ 273859 w 439970"/>
              <a:gd name="connsiteY0" fmla="*/ 334513 h 754235"/>
              <a:gd name="connsiteX1" fmla="*/ 267574 w 439970"/>
              <a:gd name="connsiteY1" fmla="*/ 331370 h 754235"/>
              <a:gd name="connsiteX2" fmla="*/ 205035 w 439970"/>
              <a:gd name="connsiteY2" fmla="*/ 298687 h 754235"/>
              <a:gd name="connsiteX3" fmla="*/ 192151 w 439970"/>
              <a:gd name="connsiteY3" fmla="*/ 277002 h 754235"/>
              <a:gd name="connsiteX4" fmla="*/ 202207 w 439970"/>
              <a:gd name="connsiteY4" fmla="*/ 257518 h 754235"/>
              <a:gd name="connsiteX5" fmla="*/ 233948 w 439970"/>
              <a:gd name="connsiteY5" fmla="*/ 249976 h 754235"/>
              <a:gd name="connsiteX6" fmla="*/ 267260 w 439970"/>
              <a:gd name="connsiteY6" fmla="*/ 254061 h 754235"/>
              <a:gd name="connsiteX7" fmla="*/ 334512 w 439970"/>
              <a:gd name="connsiteY7" fmla="*/ 277002 h 754235"/>
              <a:gd name="connsiteX8" fmla="*/ 369396 w 439970"/>
              <a:gd name="connsiteY8" fmla="*/ 189951 h 754235"/>
              <a:gd name="connsiteX9" fmla="*/ 267260 w 439970"/>
              <a:gd name="connsiteY9" fmla="*/ 161668 h 754235"/>
              <a:gd name="connsiteX10" fmla="*/ 267260 w 439970"/>
              <a:gd name="connsiteY10" fmla="*/ 121756 h 754235"/>
              <a:gd name="connsiteX11" fmla="*/ 223263 w 439970"/>
              <a:gd name="connsiteY11" fmla="*/ 77758 h 754235"/>
              <a:gd name="connsiteX12" fmla="*/ 179266 w 439970"/>
              <a:gd name="connsiteY12" fmla="*/ 121756 h 754235"/>
              <a:gd name="connsiteX13" fmla="*/ 179266 w 439970"/>
              <a:gd name="connsiteY13" fmla="*/ 166067 h 754235"/>
              <a:gd name="connsiteX14" fmla="*/ 122698 w 439970"/>
              <a:gd name="connsiteY14" fmla="*/ 192151 h 754235"/>
              <a:gd name="connsiteX15" fmla="*/ 80901 w 439970"/>
              <a:gd name="connsiteY15" fmla="*/ 281717 h 754235"/>
              <a:gd name="connsiteX16" fmla="*/ 90643 w 439970"/>
              <a:gd name="connsiteY16" fmla="*/ 334828 h 754235"/>
              <a:gd name="connsiteX17" fmla="*/ 121127 w 439970"/>
              <a:gd name="connsiteY17" fmla="*/ 374739 h 754235"/>
              <a:gd name="connsiteX18" fmla="*/ 179580 w 439970"/>
              <a:gd name="connsiteY18" fmla="*/ 409622 h 754235"/>
              <a:gd name="connsiteX19" fmla="*/ 181780 w 439970"/>
              <a:gd name="connsiteY19" fmla="*/ 410565 h 754235"/>
              <a:gd name="connsiteX20" fmla="*/ 237090 w 439970"/>
              <a:gd name="connsiteY20" fmla="*/ 437277 h 754235"/>
              <a:gd name="connsiteX21" fmla="*/ 252175 w 439970"/>
              <a:gd name="connsiteY21" fmla="*/ 450477 h 754235"/>
              <a:gd name="connsiteX22" fmla="*/ 256889 w 439970"/>
              <a:gd name="connsiteY22" fmla="*/ 465561 h 754235"/>
              <a:gd name="connsiteX23" fmla="*/ 245576 w 439970"/>
              <a:gd name="connsiteY23" fmla="*/ 487560 h 754235"/>
              <a:gd name="connsiteX24" fmla="*/ 208492 w 439970"/>
              <a:gd name="connsiteY24" fmla="*/ 496359 h 754235"/>
              <a:gd name="connsiteX25" fmla="*/ 179580 w 439970"/>
              <a:gd name="connsiteY25" fmla="*/ 494159 h 754235"/>
              <a:gd name="connsiteX26" fmla="*/ 144697 w 439970"/>
              <a:gd name="connsiteY26" fmla="*/ 487245 h 754235"/>
              <a:gd name="connsiteX27" fmla="*/ 77758 w 439970"/>
              <a:gd name="connsiteY27" fmla="*/ 461790 h 754235"/>
              <a:gd name="connsiteX28" fmla="*/ 77758 w 439970"/>
              <a:gd name="connsiteY28" fmla="*/ 561727 h 754235"/>
              <a:gd name="connsiteX29" fmla="*/ 136212 w 439970"/>
              <a:gd name="connsiteY29" fmla="*/ 581839 h 754235"/>
              <a:gd name="connsiteX30" fmla="*/ 179266 w 439970"/>
              <a:gd name="connsiteY30" fmla="*/ 587182 h 754235"/>
              <a:gd name="connsiteX31" fmla="*/ 179266 w 439970"/>
              <a:gd name="connsiteY31" fmla="*/ 633065 h 754235"/>
              <a:gd name="connsiteX32" fmla="*/ 223263 w 439970"/>
              <a:gd name="connsiteY32" fmla="*/ 677062 h 754235"/>
              <a:gd name="connsiteX33" fmla="*/ 267260 w 439970"/>
              <a:gd name="connsiteY33" fmla="*/ 633065 h 754235"/>
              <a:gd name="connsiteX34" fmla="*/ 267260 w 439970"/>
              <a:gd name="connsiteY34" fmla="*/ 580268 h 754235"/>
              <a:gd name="connsiteX35" fmla="*/ 292715 w 439970"/>
              <a:gd name="connsiteY35" fmla="*/ 571469 h 754235"/>
              <a:gd name="connsiteX36" fmla="*/ 349283 w 439970"/>
              <a:gd name="connsiteY36" fmla="*/ 524958 h 754235"/>
              <a:gd name="connsiteX37" fmla="*/ 369082 w 439970"/>
              <a:gd name="connsiteY37" fmla="*/ 456448 h 754235"/>
              <a:gd name="connsiteX38" fmla="*/ 348026 w 439970"/>
              <a:gd name="connsiteY38" fmla="*/ 386681 h 754235"/>
              <a:gd name="connsiteX39" fmla="*/ 273859 w 439970"/>
              <a:gd name="connsiteY39" fmla="*/ 334513 h 75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439970" h="754235">
                <a:moveTo>
                  <a:pt x="273859" y="334513"/>
                </a:moveTo>
                <a:cubicBezTo>
                  <a:pt x="271660" y="333570"/>
                  <a:pt x="269774" y="332628"/>
                  <a:pt x="267574" y="331370"/>
                </a:cubicBezTo>
                <a:cubicBezTo>
                  <a:pt x="233634" y="315972"/>
                  <a:pt x="213207" y="304972"/>
                  <a:pt x="205035" y="298687"/>
                </a:cubicBezTo>
                <a:cubicBezTo>
                  <a:pt x="196551" y="292402"/>
                  <a:pt x="192151" y="285173"/>
                  <a:pt x="192151" y="277002"/>
                </a:cubicBezTo>
                <a:cubicBezTo>
                  <a:pt x="192151" y="268832"/>
                  <a:pt x="195608" y="262861"/>
                  <a:pt x="202207" y="257518"/>
                </a:cubicBezTo>
                <a:cubicBezTo>
                  <a:pt x="208807" y="252804"/>
                  <a:pt x="219492" y="249976"/>
                  <a:pt x="233948" y="249976"/>
                </a:cubicBezTo>
                <a:cubicBezTo>
                  <a:pt x="244633" y="249976"/>
                  <a:pt x="255632" y="251233"/>
                  <a:pt x="267260" y="254061"/>
                </a:cubicBezTo>
                <a:cubicBezTo>
                  <a:pt x="287373" y="257518"/>
                  <a:pt x="310000" y="265375"/>
                  <a:pt x="334512" y="277002"/>
                </a:cubicBezTo>
                <a:lnTo>
                  <a:pt x="369396" y="189951"/>
                </a:lnTo>
                <a:cubicBezTo>
                  <a:pt x="334512" y="174553"/>
                  <a:pt x="300886" y="165439"/>
                  <a:pt x="267260" y="161668"/>
                </a:cubicBezTo>
                <a:lnTo>
                  <a:pt x="267260" y="121756"/>
                </a:lnTo>
                <a:cubicBezTo>
                  <a:pt x="267260" y="97557"/>
                  <a:pt x="247775" y="77758"/>
                  <a:pt x="223263" y="77758"/>
                </a:cubicBezTo>
                <a:cubicBezTo>
                  <a:pt x="199065" y="77758"/>
                  <a:pt x="179266" y="97557"/>
                  <a:pt x="179266" y="121756"/>
                </a:cubicBezTo>
                <a:lnTo>
                  <a:pt x="179266" y="166067"/>
                </a:lnTo>
                <a:cubicBezTo>
                  <a:pt x="156953" y="171410"/>
                  <a:pt x="137783" y="180209"/>
                  <a:pt x="122698" y="192151"/>
                </a:cubicBezTo>
                <a:cubicBezTo>
                  <a:pt x="94414" y="213836"/>
                  <a:pt x="80901" y="243690"/>
                  <a:pt x="80901" y="281717"/>
                </a:cubicBezTo>
                <a:cubicBezTo>
                  <a:pt x="80901" y="302459"/>
                  <a:pt x="84044" y="320057"/>
                  <a:pt x="90643" y="334828"/>
                </a:cubicBezTo>
                <a:cubicBezTo>
                  <a:pt x="97243" y="349912"/>
                  <a:pt x="107299" y="363425"/>
                  <a:pt x="121127" y="374739"/>
                </a:cubicBezTo>
                <a:cubicBezTo>
                  <a:pt x="134012" y="385738"/>
                  <a:pt x="153810" y="397052"/>
                  <a:pt x="179580" y="409622"/>
                </a:cubicBezTo>
                <a:cubicBezTo>
                  <a:pt x="179895" y="409622"/>
                  <a:pt x="180837" y="409937"/>
                  <a:pt x="181780" y="410565"/>
                </a:cubicBezTo>
                <a:cubicBezTo>
                  <a:pt x="211635" y="424079"/>
                  <a:pt x="230177" y="432878"/>
                  <a:pt x="237090" y="437277"/>
                </a:cubicBezTo>
                <a:cubicBezTo>
                  <a:pt x="244004" y="441678"/>
                  <a:pt x="249033" y="446077"/>
                  <a:pt x="252175" y="450477"/>
                </a:cubicBezTo>
                <a:cubicBezTo>
                  <a:pt x="255632" y="454563"/>
                  <a:pt x="256889" y="459591"/>
                  <a:pt x="256889" y="465561"/>
                </a:cubicBezTo>
                <a:cubicBezTo>
                  <a:pt x="256889" y="474361"/>
                  <a:pt x="252804" y="481903"/>
                  <a:pt x="245576" y="487560"/>
                </a:cubicBezTo>
                <a:cubicBezTo>
                  <a:pt x="237719" y="493846"/>
                  <a:pt x="225463" y="496359"/>
                  <a:pt x="208492" y="496359"/>
                </a:cubicBezTo>
                <a:cubicBezTo>
                  <a:pt x="199379" y="496359"/>
                  <a:pt x="189637" y="495417"/>
                  <a:pt x="179580" y="494159"/>
                </a:cubicBezTo>
                <a:cubicBezTo>
                  <a:pt x="168581" y="492903"/>
                  <a:pt x="157267" y="490075"/>
                  <a:pt x="144697" y="487245"/>
                </a:cubicBezTo>
                <a:cubicBezTo>
                  <a:pt x="121755" y="480961"/>
                  <a:pt x="99442" y="472789"/>
                  <a:pt x="77758" y="461790"/>
                </a:cubicBezTo>
                <a:lnTo>
                  <a:pt x="77758" y="561727"/>
                </a:lnTo>
                <a:cubicBezTo>
                  <a:pt x="97871" y="571469"/>
                  <a:pt x="117670" y="578383"/>
                  <a:pt x="136212" y="581839"/>
                </a:cubicBezTo>
                <a:cubicBezTo>
                  <a:pt x="148468" y="584354"/>
                  <a:pt x="162924" y="586240"/>
                  <a:pt x="179266" y="587182"/>
                </a:cubicBezTo>
                <a:lnTo>
                  <a:pt x="179266" y="633065"/>
                </a:lnTo>
                <a:cubicBezTo>
                  <a:pt x="179266" y="657263"/>
                  <a:pt x="199065" y="677062"/>
                  <a:pt x="223263" y="677062"/>
                </a:cubicBezTo>
                <a:cubicBezTo>
                  <a:pt x="247775" y="677062"/>
                  <a:pt x="267260" y="657263"/>
                  <a:pt x="267260" y="633065"/>
                </a:cubicBezTo>
                <a:lnTo>
                  <a:pt x="267260" y="580268"/>
                </a:lnTo>
                <a:cubicBezTo>
                  <a:pt x="276374" y="578068"/>
                  <a:pt x="284859" y="574925"/>
                  <a:pt x="292715" y="571469"/>
                </a:cubicBezTo>
                <a:cubicBezTo>
                  <a:pt x="317228" y="560470"/>
                  <a:pt x="336398" y="544756"/>
                  <a:pt x="349283" y="524958"/>
                </a:cubicBezTo>
                <a:cubicBezTo>
                  <a:pt x="362482" y="504844"/>
                  <a:pt x="369082" y="481903"/>
                  <a:pt x="369082" y="456448"/>
                </a:cubicBezTo>
                <a:cubicBezTo>
                  <a:pt x="369082" y="428164"/>
                  <a:pt x="362168" y="404908"/>
                  <a:pt x="348026" y="386681"/>
                </a:cubicBezTo>
                <a:cubicBezTo>
                  <a:pt x="334512" y="367825"/>
                  <a:pt x="309686" y="350226"/>
                  <a:pt x="273859" y="334513"/>
                </a:cubicBezTo>
                <a:close/>
              </a:path>
            </a:pathLst>
          </a:custGeom>
          <a:solidFill>
            <a:schemeClr val="accent5"/>
          </a:solidFill>
          <a:ln w="314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8AEE4008-776E-4A0D-85A6-576DE7948CA4}"/>
              </a:ext>
            </a:extLst>
          </p:cNvPr>
          <p:cNvGrpSpPr/>
          <p:nvPr/>
        </p:nvGrpSpPr>
        <p:grpSpPr>
          <a:xfrm>
            <a:off x="8775399" y="5292037"/>
            <a:ext cx="789708" cy="1015768"/>
            <a:chOff x="8775349" y="5292014"/>
            <a:chExt cx="789720" cy="1015782"/>
          </a:xfrm>
          <a:solidFill>
            <a:schemeClr val="accent1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FC5A143-919C-4FF5-85B1-66BC8B0AA6F9}"/>
                </a:ext>
              </a:extLst>
            </p:cNvPr>
            <p:cNvSpPr/>
            <p:nvPr/>
          </p:nvSpPr>
          <p:spPr>
            <a:xfrm>
              <a:off x="9081260" y="5632591"/>
              <a:ext cx="198298" cy="495745"/>
            </a:xfrm>
            <a:custGeom>
              <a:avLst/>
              <a:gdLst>
                <a:gd name="connsiteX0" fmla="*/ 74481 w 125705"/>
                <a:gd name="connsiteY0" fmla="*/ 71967 h 314264"/>
                <a:gd name="connsiteX1" fmla="*/ 69452 w 125705"/>
                <a:gd name="connsiteY1" fmla="*/ 74481 h 314264"/>
                <a:gd name="connsiteX2" fmla="*/ 64738 w 125705"/>
                <a:gd name="connsiteY2" fmla="*/ 71967 h 314264"/>
                <a:gd name="connsiteX3" fmla="*/ 23570 w 125705"/>
                <a:gd name="connsiteY3" fmla="*/ 23570 h 314264"/>
                <a:gd name="connsiteX4" fmla="*/ 54682 w 125705"/>
                <a:gd name="connsiteY4" fmla="*/ 300437 h 314264"/>
                <a:gd name="connsiteX5" fmla="*/ 84223 w 125705"/>
                <a:gd name="connsiteY5" fmla="*/ 300437 h 314264"/>
                <a:gd name="connsiteX6" fmla="*/ 108736 w 125705"/>
                <a:gd name="connsiteY6" fmla="*/ 26713 h 314264"/>
                <a:gd name="connsiteX7" fmla="*/ 74481 w 125705"/>
                <a:gd name="connsiteY7" fmla="*/ 71967 h 314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705" h="314264">
                  <a:moveTo>
                    <a:pt x="74481" y="71967"/>
                  </a:moveTo>
                  <a:cubicBezTo>
                    <a:pt x="73538" y="73538"/>
                    <a:pt x="71338" y="74481"/>
                    <a:pt x="69452" y="74481"/>
                  </a:cubicBezTo>
                  <a:cubicBezTo>
                    <a:pt x="67567" y="74481"/>
                    <a:pt x="65996" y="73538"/>
                    <a:pt x="64738" y="71967"/>
                  </a:cubicBezTo>
                  <a:lnTo>
                    <a:pt x="23570" y="23570"/>
                  </a:lnTo>
                  <a:lnTo>
                    <a:pt x="54682" y="300437"/>
                  </a:lnTo>
                  <a:lnTo>
                    <a:pt x="84223" y="300437"/>
                  </a:lnTo>
                  <a:lnTo>
                    <a:pt x="108736" y="26713"/>
                  </a:lnTo>
                  <a:lnTo>
                    <a:pt x="74481" y="719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6C8EF16-68C1-456E-8CBA-B617F2EEC29F}"/>
                </a:ext>
              </a:extLst>
            </p:cNvPr>
            <p:cNvSpPr/>
            <p:nvPr/>
          </p:nvSpPr>
          <p:spPr>
            <a:xfrm>
              <a:off x="8920054" y="5440538"/>
              <a:ext cx="495745" cy="694043"/>
            </a:xfrm>
            <a:custGeom>
              <a:avLst/>
              <a:gdLst>
                <a:gd name="connsiteX0" fmla="*/ 144618 w 314264"/>
                <a:gd name="connsiteY0" fmla="*/ 25897 h 439970"/>
                <a:gd name="connsiteX1" fmla="*/ 26141 w 314264"/>
                <a:gd name="connsiteY1" fmla="*/ 144061 h 439970"/>
                <a:gd name="connsiteX2" fmla="*/ 63852 w 314264"/>
                <a:gd name="connsiteY2" fmla="*/ 272909 h 439970"/>
                <a:gd name="connsiteX3" fmla="*/ 95279 w 314264"/>
                <a:gd name="connsiteY3" fmla="*/ 361846 h 439970"/>
                <a:gd name="connsiteX4" fmla="*/ 95279 w 314264"/>
                <a:gd name="connsiteY4" fmla="*/ 422499 h 439970"/>
                <a:gd name="connsiteX5" fmla="*/ 143676 w 314264"/>
                <a:gd name="connsiteY5" fmla="*/ 422499 h 439970"/>
                <a:gd name="connsiteX6" fmla="*/ 112563 w 314264"/>
                <a:gd name="connsiteY6" fmla="*/ 139975 h 439970"/>
                <a:gd name="connsiteX7" fmla="*/ 79565 w 314264"/>
                <a:gd name="connsiteY7" fmla="*/ 170459 h 439970"/>
                <a:gd name="connsiteX8" fmla="*/ 70452 w 314264"/>
                <a:gd name="connsiteY8" fmla="*/ 169830 h 439970"/>
                <a:gd name="connsiteX9" fmla="*/ 71080 w 314264"/>
                <a:gd name="connsiteY9" fmla="*/ 160717 h 439970"/>
                <a:gd name="connsiteX10" fmla="*/ 113192 w 314264"/>
                <a:gd name="connsiteY10" fmla="*/ 121434 h 439970"/>
                <a:gd name="connsiteX11" fmla="*/ 116334 w 314264"/>
                <a:gd name="connsiteY11" fmla="*/ 120491 h 439970"/>
                <a:gd name="connsiteX12" fmla="*/ 117277 w 314264"/>
                <a:gd name="connsiteY12" fmla="*/ 119862 h 439970"/>
                <a:gd name="connsiteX13" fmla="*/ 120734 w 314264"/>
                <a:gd name="connsiteY13" fmla="*/ 120805 h 439970"/>
                <a:gd name="connsiteX14" fmla="*/ 122306 w 314264"/>
                <a:gd name="connsiteY14" fmla="*/ 121747 h 439970"/>
                <a:gd name="connsiteX15" fmla="*/ 122934 w 314264"/>
                <a:gd name="connsiteY15" fmla="*/ 122377 h 439970"/>
                <a:gd name="connsiteX16" fmla="*/ 171331 w 314264"/>
                <a:gd name="connsiteY16" fmla="*/ 179258 h 439970"/>
                <a:gd name="connsiteX17" fmla="*/ 214699 w 314264"/>
                <a:gd name="connsiteY17" fmla="*/ 122377 h 439970"/>
                <a:gd name="connsiteX18" fmla="*/ 216271 w 314264"/>
                <a:gd name="connsiteY18" fmla="*/ 120805 h 439970"/>
                <a:gd name="connsiteX19" fmla="*/ 219413 w 314264"/>
                <a:gd name="connsiteY19" fmla="*/ 119862 h 439970"/>
                <a:gd name="connsiteX20" fmla="*/ 220356 w 314264"/>
                <a:gd name="connsiteY20" fmla="*/ 119862 h 439970"/>
                <a:gd name="connsiteX21" fmla="*/ 224442 w 314264"/>
                <a:gd name="connsiteY21" fmla="*/ 121747 h 439970"/>
                <a:gd name="connsiteX22" fmla="*/ 268753 w 314264"/>
                <a:gd name="connsiteY22" fmla="*/ 160402 h 439970"/>
                <a:gd name="connsiteX23" fmla="*/ 269381 w 314264"/>
                <a:gd name="connsiteY23" fmla="*/ 169516 h 439970"/>
                <a:gd name="connsiteX24" fmla="*/ 260268 w 314264"/>
                <a:gd name="connsiteY24" fmla="*/ 170144 h 439970"/>
                <a:gd name="connsiteX25" fmla="*/ 225070 w 314264"/>
                <a:gd name="connsiteY25" fmla="*/ 139033 h 439970"/>
                <a:gd name="connsiteX26" fmla="*/ 199615 w 314264"/>
                <a:gd name="connsiteY26" fmla="*/ 421871 h 439970"/>
                <a:gd name="connsiteX27" fmla="*/ 245497 w 314264"/>
                <a:gd name="connsiteY27" fmla="*/ 421871 h 439970"/>
                <a:gd name="connsiteX28" fmla="*/ 245497 w 314264"/>
                <a:gd name="connsiteY28" fmla="*/ 356818 h 439970"/>
                <a:gd name="connsiteX29" fmla="*/ 276609 w 314264"/>
                <a:gd name="connsiteY29" fmla="*/ 276366 h 439970"/>
                <a:gd name="connsiteX30" fmla="*/ 320921 w 314264"/>
                <a:gd name="connsiteY30" fmla="*/ 171402 h 439970"/>
                <a:gd name="connsiteX31" fmla="*/ 144618 w 314264"/>
                <a:gd name="connsiteY31" fmla="*/ 25897 h 43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14264" h="439970">
                  <a:moveTo>
                    <a:pt x="144618" y="25897"/>
                  </a:moveTo>
                  <a:cubicBezTo>
                    <a:pt x="85537" y="36582"/>
                    <a:pt x="36825" y="84979"/>
                    <a:pt x="26141" y="144061"/>
                  </a:cubicBezTo>
                  <a:cubicBezTo>
                    <a:pt x="17027" y="194029"/>
                    <a:pt x="32740" y="240226"/>
                    <a:pt x="63852" y="272909"/>
                  </a:cubicBezTo>
                  <a:cubicBezTo>
                    <a:pt x="85851" y="296793"/>
                    <a:pt x="95279" y="329477"/>
                    <a:pt x="95279" y="361846"/>
                  </a:cubicBezTo>
                  <a:lnTo>
                    <a:pt x="95279" y="422499"/>
                  </a:lnTo>
                  <a:lnTo>
                    <a:pt x="143676" y="422499"/>
                  </a:lnTo>
                  <a:lnTo>
                    <a:pt x="112563" y="139975"/>
                  </a:lnTo>
                  <a:lnTo>
                    <a:pt x="79565" y="170459"/>
                  </a:lnTo>
                  <a:cubicBezTo>
                    <a:pt x="77051" y="172345"/>
                    <a:pt x="72966" y="172345"/>
                    <a:pt x="70452" y="169830"/>
                  </a:cubicBezTo>
                  <a:cubicBezTo>
                    <a:pt x="68566" y="167316"/>
                    <a:pt x="68566" y="163231"/>
                    <a:pt x="71080" y="160717"/>
                  </a:cubicBezTo>
                  <a:lnTo>
                    <a:pt x="113192" y="121434"/>
                  </a:lnTo>
                  <a:cubicBezTo>
                    <a:pt x="114135" y="120805"/>
                    <a:pt x="115078" y="120491"/>
                    <a:pt x="116334" y="120491"/>
                  </a:cubicBezTo>
                  <a:cubicBezTo>
                    <a:pt x="116334" y="119862"/>
                    <a:pt x="116963" y="119862"/>
                    <a:pt x="117277" y="119862"/>
                  </a:cubicBezTo>
                  <a:cubicBezTo>
                    <a:pt x="118849" y="119234"/>
                    <a:pt x="119791" y="119862"/>
                    <a:pt x="120734" y="120805"/>
                  </a:cubicBezTo>
                  <a:cubicBezTo>
                    <a:pt x="121363" y="120805"/>
                    <a:pt x="122306" y="121434"/>
                    <a:pt x="122306" y="121747"/>
                  </a:cubicBezTo>
                  <a:lnTo>
                    <a:pt x="122934" y="122377"/>
                  </a:lnTo>
                  <a:lnTo>
                    <a:pt x="171331" y="179258"/>
                  </a:lnTo>
                  <a:lnTo>
                    <a:pt x="214699" y="122377"/>
                  </a:lnTo>
                  <a:cubicBezTo>
                    <a:pt x="215328" y="121747"/>
                    <a:pt x="215642" y="121434"/>
                    <a:pt x="216271" y="120805"/>
                  </a:cubicBezTo>
                  <a:cubicBezTo>
                    <a:pt x="217213" y="120176"/>
                    <a:pt x="218156" y="119862"/>
                    <a:pt x="219413" y="119862"/>
                  </a:cubicBezTo>
                  <a:cubicBezTo>
                    <a:pt x="220042" y="119862"/>
                    <a:pt x="220042" y="119862"/>
                    <a:pt x="220356" y="119862"/>
                  </a:cubicBezTo>
                  <a:cubicBezTo>
                    <a:pt x="221928" y="119862"/>
                    <a:pt x="223499" y="120805"/>
                    <a:pt x="224442" y="121747"/>
                  </a:cubicBezTo>
                  <a:lnTo>
                    <a:pt x="268753" y="160402"/>
                  </a:lnTo>
                  <a:cubicBezTo>
                    <a:pt x="271267" y="162916"/>
                    <a:pt x="271267" y="167002"/>
                    <a:pt x="269381" y="169516"/>
                  </a:cubicBezTo>
                  <a:cubicBezTo>
                    <a:pt x="266867" y="172030"/>
                    <a:pt x="262782" y="172658"/>
                    <a:pt x="260268" y="170144"/>
                  </a:cubicBezTo>
                  <a:lnTo>
                    <a:pt x="225070" y="139033"/>
                  </a:lnTo>
                  <a:lnTo>
                    <a:pt x="199615" y="421871"/>
                  </a:lnTo>
                  <a:lnTo>
                    <a:pt x="245497" y="421871"/>
                  </a:lnTo>
                  <a:lnTo>
                    <a:pt x="245497" y="356818"/>
                  </a:lnTo>
                  <a:cubicBezTo>
                    <a:pt x="245497" y="327277"/>
                    <a:pt x="255240" y="297421"/>
                    <a:pt x="276609" y="276366"/>
                  </a:cubicBezTo>
                  <a:cubicBezTo>
                    <a:pt x="303636" y="249968"/>
                    <a:pt x="320921" y="212884"/>
                    <a:pt x="320921" y="171402"/>
                  </a:cubicBezTo>
                  <a:cubicBezTo>
                    <a:pt x="320292" y="81522"/>
                    <a:pt x="238269" y="9555"/>
                    <a:pt x="144618" y="258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2907F69-D249-4EBA-9A78-5FD0B5DF7F0E}"/>
                </a:ext>
              </a:extLst>
            </p:cNvPr>
            <p:cNvSpPr/>
            <p:nvPr/>
          </p:nvSpPr>
          <p:spPr>
            <a:xfrm>
              <a:off x="9033173" y="6109498"/>
              <a:ext cx="297447" cy="198298"/>
            </a:xfrm>
            <a:custGeom>
              <a:avLst/>
              <a:gdLst>
                <a:gd name="connsiteX0" fmla="*/ 23570 w 188558"/>
                <a:gd name="connsiteY0" fmla="*/ 78566 h 125705"/>
                <a:gd name="connsiteX1" fmla="*/ 52168 w 188558"/>
                <a:gd name="connsiteY1" fmla="*/ 112507 h 125705"/>
                <a:gd name="connsiteX2" fmla="*/ 142990 w 188558"/>
                <a:gd name="connsiteY2" fmla="*/ 112507 h 125705"/>
                <a:gd name="connsiteX3" fmla="*/ 173160 w 188558"/>
                <a:gd name="connsiteY3" fmla="*/ 78566 h 125705"/>
                <a:gd name="connsiteX4" fmla="*/ 173160 w 188558"/>
                <a:gd name="connsiteY4" fmla="*/ 23570 h 125705"/>
                <a:gd name="connsiteX5" fmla="*/ 23570 w 188558"/>
                <a:gd name="connsiteY5" fmla="*/ 23570 h 1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558" h="125705">
                  <a:moveTo>
                    <a:pt x="23570" y="78566"/>
                  </a:moveTo>
                  <a:lnTo>
                    <a:pt x="52168" y="112507"/>
                  </a:lnTo>
                  <a:lnTo>
                    <a:pt x="142990" y="112507"/>
                  </a:lnTo>
                  <a:lnTo>
                    <a:pt x="173160" y="78566"/>
                  </a:lnTo>
                  <a:lnTo>
                    <a:pt x="173160" y="23570"/>
                  </a:lnTo>
                  <a:lnTo>
                    <a:pt x="23570" y="235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6213C5A-B69C-4A88-B66C-6BAB12A78B53}"/>
                </a:ext>
              </a:extLst>
            </p:cNvPr>
            <p:cNvSpPr/>
            <p:nvPr/>
          </p:nvSpPr>
          <p:spPr>
            <a:xfrm>
              <a:off x="9141245" y="5292014"/>
              <a:ext cx="49574" cy="148723"/>
            </a:xfrm>
            <a:custGeom>
              <a:avLst/>
              <a:gdLst>
                <a:gd name="connsiteX0" fmla="*/ 29855 w 31426"/>
                <a:gd name="connsiteY0" fmla="*/ 93337 h 94279"/>
                <a:gd name="connsiteX1" fmla="*/ 36140 w 31426"/>
                <a:gd name="connsiteY1" fmla="*/ 87051 h 94279"/>
                <a:gd name="connsiteX2" fmla="*/ 36140 w 31426"/>
                <a:gd name="connsiteY2" fmla="*/ 29855 h 94279"/>
                <a:gd name="connsiteX3" fmla="*/ 29855 w 31426"/>
                <a:gd name="connsiteY3" fmla="*/ 23570 h 94279"/>
                <a:gd name="connsiteX4" fmla="*/ 23570 w 31426"/>
                <a:gd name="connsiteY4" fmla="*/ 29855 h 94279"/>
                <a:gd name="connsiteX5" fmla="*/ 23570 w 31426"/>
                <a:gd name="connsiteY5" fmla="*/ 87051 h 94279"/>
                <a:gd name="connsiteX6" fmla="*/ 29855 w 31426"/>
                <a:gd name="connsiteY6" fmla="*/ 93337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6" h="94279">
                  <a:moveTo>
                    <a:pt x="29855" y="93337"/>
                  </a:moveTo>
                  <a:cubicBezTo>
                    <a:pt x="33312" y="93337"/>
                    <a:pt x="36140" y="90508"/>
                    <a:pt x="36140" y="87051"/>
                  </a:cubicBezTo>
                  <a:lnTo>
                    <a:pt x="36140" y="29855"/>
                  </a:lnTo>
                  <a:cubicBezTo>
                    <a:pt x="36140" y="26398"/>
                    <a:pt x="33312" y="23570"/>
                    <a:pt x="29855" y="23570"/>
                  </a:cubicBezTo>
                  <a:cubicBezTo>
                    <a:pt x="26398" y="23570"/>
                    <a:pt x="23570" y="26398"/>
                    <a:pt x="23570" y="29855"/>
                  </a:cubicBezTo>
                  <a:lnTo>
                    <a:pt x="23570" y="87051"/>
                  </a:lnTo>
                  <a:cubicBezTo>
                    <a:pt x="23570" y="90508"/>
                    <a:pt x="26398" y="93337"/>
                    <a:pt x="29855" y="933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332C8E9-A956-4778-A8A3-90616A6846CB}"/>
                </a:ext>
              </a:extLst>
            </p:cNvPr>
            <p:cNvSpPr/>
            <p:nvPr/>
          </p:nvSpPr>
          <p:spPr>
            <a:xfrm>
              <a:off x="9049840" y="5303724"/>
              <a:ext cx="99149" cy="148723"/>
            </a:xfrm>
            <a:custGeom>
              <a:avLst/>
              <a:gdLst>
                <a:gd name="connsiteX0" fmla="*/ 44117 w 62852"/>
                <a:gd name="connsiteY0" fmla="*/ 91885 h 94279"/>
                <a:gd name="connsiteX1" fmla="*/ 45688 w 62852"/>
                <a:gd name="connsiteY1" fmla="*/ 91571 h 94279"/>
                <a:gd name="connsiteX2" fmla="*/ 50402 w 62852"/>
                <a:gd name="connsiteY2" fmla="*/ 83714 h 94279"/>
                <a:gd name="connsiteX3" fmla="*/ 36260 w 62852"/>
                <a:gd name="connsiteY3" fmla="*/ 28403 h 94279"/>
                <a:gd name="connsiteX4" fmla="*/ 28403 w 62852"/>
                <a:gd name="connsiteY4" fmla="*/ 23690 h 94279"/>
                <a:gd name="connsiteX5" fmla="*/ 23690 w 62852"/>
                <a:gd name="connsiteY5" fmla="*/ 31546 h 94279"/>
                <a:gd name="connsiteX6" fmla="*/ 37831 w 62852"/>
                <a:gd name="connsiteY6" fmla="*/ 86857 h 94279"/>
                <a:gd name="connsiteX7" fmla="*/ 44117 w 62852"/>
                <a:gd name="connsiteY7" fmla="*/ 91885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852" h="94279">
                  <a:moveTo>
                    <a:pt x="44117" y="91885"/>
                  </a:moveTo>
                  <a:cubicBezTo>
                    <a:pt x="44745" y="91885"/>
                    <a:pt x="45060" y="91885"/>
                    <a:pt x="45688" y="91571"/>
                  </a:cubicBezTo>
                  <a:cubicBezTo>
                    <a:pt x="49145" y="90628"/>
                    <a:pt x="51031" y="87171"/>
                    <a:pt x="50402" y="83714"/>
                  </a:cubicBezTo>
                  <a:lnTo>
                    <a:pt x="36260" y="28403"/>
                  </a:lnTo>
                  <a:cubicBezTo>
                    <a:pt x="35317" y="24947"/>
                    <a:pt x="31860" y="23061"/>
                    <a:pt x="28403" y="23690"/>
                  </a:cubicBezTo>
                  <a:cubicBezTo>
                    <a:pt x="24947" y="24632"/>
                    <a:pt x="23061" y="28089"/>
                    <a:pt x="23690" y="31546"/>
                  </a:cubicBezTo>
                  <a:lnTo>
                    <a:pt x="37831" y="86857"/>
                  </a:lnTo>
                  <a:cubicBezTo>
                    <a:pt x="38774" y="90000"/>
                    <a:pt x="41288" y="91885"/>
                    <a:pt x="44117" y="918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7519944-9B48-45B5-8EEB-B041BBF1CB81}"/>
                </a:ext>
              </a:extLst>
            </p:cNvPr>
            <p:cNvSpPr/>
            <p:nvPr/>
          </p:nvSpPr>
          <p:spPr>
            <a:xfrm>
              <a:off x="8965070" y="5338428"/>
              <a:ext cx="99149" cy="148723"/>
            </a:xfrm>
            <a:custGeom>
              <a:avLst/>
              <a:gdLst>
                <a:gd name="connsiteX0" fmla="*/ 51657 w 62852"/>
                <a:gd name="connsiteY0" fmla="*/ 83084 h 94279"/>
                <a:gd name="connsiteX1" fmla="*/ 57314 w 62852"/>
                <a:gd name="connsiteY1" fmla="*/ 86541 h 94279"/>
                <a:gd name="connsiteX2" fmla="*/ 60457 w 62852"/>
                <a:gd name="connsiteY2" fmla="*/ 85912 h 94279"/>
                <a:gd name="connsiteX3" fmla="*/ 62971 w 62852"/>
                <a:gd name="connsiteY3" fmla="*/ 77113 h 94279"/>
                <a:gd name="connsiteX4" fmla="*/ 35630 w 62852"/>
                <a:gd name="connsiteY4" fmla="*/ 26831 h 94279"/>
                <a:gd name="connsiteX5" fmla="*/ 26830 w 62852"/>
                <a:gd name="connsiteY5" fmla="*/ 24316 h 94279"/>
                <a:gd name="connsiteX6" fmla="*/ 24316 w 62852"/>
                <a:gd name="connsiteY6" fmla="*/ 33116 h 94279"/>
                <a:gd name="connsiteX7" fmla="*/ 51657 w 62852"/>
                <a:gd name="connsiteY7" fmla="*/ 83084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852" h="94279">
                  <a:moveTo>
                    <a:pt x="51657" y="83084"/>
                  </a:moveTo>
                  <a:cubicBezTo>
                    <a:pt x="52915" y="85284"/>
                    <a:pt x="55114" y="86541"/>
                    <a:pt x="57314" y="86541"/>
                  </a:cubicBezTo>
                  <a:cubicBezTo>
                    <a:pt x="58257" y="86541"/>
                    <a:pt x="59514" y="86227"/>
                    <a:pt x="60457" y="85912"/>
                  </a:cubicBezTo>
                  <a:cubicBezTo>
                    <a:pt x="63599" y="84341"/>
                    <a:pt x="64542" y="80255"/>
                    <a:pt x="62971" y="77113"/>
                  </a:cubicBezTo>
                  <a:lnTo>
                    <a:pt x="35630" y="26831"/>
                  </a:lnTo>
                  <a:cubicBezTo>
                    <a:pt x="34058" y="23688"/>
                    <a:pt x="29973" y="22745"/>
                    <a:pt x="26830" y="24316"/>
                  </a:cubicBezTo>
                  <a:cubicBezTo>
                    <a:pt x="23688" y="25888"/>
                    <a:pt x="22745" y="29973"/>
                    <a:pt x="24316" y="33116"/>
                  </a:cubicBezTo>
                  <a:lnTo>
                    <a:pt x="51657" y="8308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F85F9BF-5F35-4F4A-B97E-FA076FEE8B56}"/>
                </a:ext>
              </a:extLst>
            </p:cNvPr>
            <p:cNvSpPr/>
            <p:nvPr/>
          </p:nvSpPr>
          <p:spPr>
            <a:xfrm>
              <a:off x="8890635" y="5392392"/>
              <a:ext cx="148723" cy="148723"/>
            </a:xfrm>
            <a:custGeom>
              <a:avLst/>
              <a:gdLst>
                <a:gd name="connsiteX0" fmla="*/ 64274 w 94279"/>
                <a:gd name="connsiteY0" fmla="*/ 76217 h 94279"/>
                <a:gd name="connsiteX1" fmla="*/ 68988 w 94279"/>
                <a:gd name="connsiteY1" fmla="*/ 78102 h 94279"/>
                <a:gd name="connsiteX2" fmla="*/ 73388 w 94279"/>
                <a:gd name="connsiteY2" fmla="*/ 76530 h 94279"/>
                <a:gd name="connsiteX3" fmla="*/ 73702 w 94279"/>
                <a:gd name="connsiteY3" fmla="*/ 67417 h 94279"/>
                <a:gd name="connsiteX4" fmla="*/ 34734 w 94279"/>
                <a:gd name="connsiteY4" fmla="*/ 25620 h 94279"/>
                <a:gd name="connsiteX5" fmla="*/ 25620 w 94279"/>
                <a:gd name="connsiteY5" fmla="*/ 25306 h 94279"/>
                <a:gd name="connsiteX6" fmla="*/ 25306 w 94279"/>
                <a:gd name="connsiteY6" fmla="*/ 34419 h 94279"/>
                <a:gd name="connsiteX7" fmla="*/ 64274 w 94279"/>
                <a:gd name="connsiteY7" fmla="*/ 76217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94279">
                  <a:moveTo>
                    <a:pt x="64274" y="76217"/>
                  </a:moveTo>
                  <a:cubicBezTo>
                    <a:pt x="65532" y="77473"/>
                    <a:pt x="67103" y="78102"/>
                    <a:pt x="68988" y="78102"/>
                  </a:cubicBezTo>
                  <a:cubicBezTo>
                    <a:pt x="70560" y="78102"/>
                    <a:pt x="72131" y="77473"/>
                    <a:pt x="73388" y="76530"/>
                  </a:cubicBezTo>
                  <a:cubicBezTo>
                    <a:pt x="75902" y="74017"/>
                    <a:pt x="76217" y="70246"/>
                    <a:pt x="73702" y="67417"/>
                  </a:cubicBezTo>
                  <a:lnTo>
                    <a:pt x="34734" y="25620"/>
                  </a:lnTo>
                  <a:cubicBezTo>
                    <a:pt x="32220" y="23106"/>
                    <a:pt x="28448" y="22791"/>
                    <a:pt x="25620" y="25306"/>
                  </a:cubicBezTo>
                  <a:cubicBezTo>
                    <a:pt x="23106" y="27820"/>
                    <a:pt x="22791" y="31591"/>
                    <a:pt x="25306" y="34419"/>
                  </a:cubicBezTo>
                  <a:lnTo>
                    <a:pt x="64274" y="7621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ED76F80-CD8E-4C94-BE1E-B6374EF01E7D}"/>
                </a:ext>
              </a:extLst>
            </p:cNvPr>
            <p:cNvSpPr/>
            <p:nvPr/>
          </p:nvSpPr>
          <p:spPr>
            <a:xfrm>
              <a:off x="8832336" y="5463978"/>
              <a:ext cx="148723" cy="99149"/>
            </a:xfrm>
            <a:custGeom>
              <a:avLst/>
              <a:gdLst>
                <a:gd name="connsiteX0" fmla="*/ 74519 w 94279"/>
                <a:gd name="connsiteY0" fmla="*/ 66034 h 62852"/>
                <a:gd name="connsiteX1" fmla="*/ 77976 w 94279"/>
                <a:gd name="connsiteY1" fmla="*/ 66977 h 62852"/>
                <a:gd name="connsiteX2" fmla="*/ 83318 w 94279"/>
                <a:gd name="connsiteY2" fmla="*/ 64148 h 62852"/>
                <a:gd name="connsiteX3" fmla="*/ 81433 w 94279"/>
                <a:gd name="connsiteY3" fmla="*/ 55349 h 62852"/>
                <a:gd name="connsiteX4" fmla="*/ 33350 w 94279"/>
                <a:gd name="connsiteY4" fmla="*/ 24551 h 62852"/>
                <a:gd name="connsiteX5" fmla="*/ 24551 w 94279"/>
                <a:gd name="connsiteY5" fmla="*/ 26436 h 62852"/>
                <a:gd name="connsiteX6" fmla="*/ 26436 w 94279"/>
                <a:gd name="connsiteY6" fmla="*/ 35236 h 62852"/>
                <a:gd name="connsiteX7" fmla="*/ 74519 w 94279"/>
                <a:gd name="connsiteY7" fmla="*/ 66034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74519" y="66034"/>
                  </a:moveTo>
                  <a:cubicBezTo>
                    <a:pt x="75462" y="66662"/>
                    <a:pt x="76719" y="66977"/>
                    <a:pt x="77976" y="66977"/>
                  </a:cubicBezTo>
                  <a:cubicBezTo>
                    <a:pt x="80176" y="66977"/>
                    <a:pt x="82061" y="66034"/>
                    <a:pt x="83318" y="64148"/>
                  </a:cubicBezTo>
                  <a:cubicBezTo>
                    <a:pt x="85204" y="61320"/>
                    <a:pt x="84261" y="57235"/>
                    <a:pt x="81433" y="55349"/>
                  </a:cubicBezTo>
                  <a:lnTo>
                    <a:pt x="33350" y="24551"/>
                  </a:lnTo>
                  <a:cubicBezTo>
                    <a:pt x="30522" y="22665"/>
                    <a:pt x="26436" y="23608"/>
                    <a:pt x="24551" y="26436"/>
                  </a:cubicBezTo>
                  <a:cubicBezTo>
                    <a:pt x="22665" y="29265"/>
                    <a:pt x="23608" y="33350"/>
                    <a:pt x="26436" y="35236"/>
                  </a:cubicBezTo>
                  <a:lnTo>
                    <a:pt x="74519" y="6603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0E789C1-FF89-48F6-B670-03171563B92B}"/>
                </a:ext>
              </a:extLst>
            </p:cNvPr>
            <p:cNvSpPr/>
            <p:nvPr/>
          </p:nvSpPr>
          <p:spPr>
            <a:xfrm>
              <a:off x="8792548" y="5546707"/>
              <a:ext cx="148723" cy="99149"/>
            </a:xfrm>
            <a:custGeom>
              <a:avLst/>
              <a:gdLst>
                <a:gd name="connsiteX0" fmla="*/ 28090 w 94279"/>
                <a:gd name="connsiteY0" fmla="*/ 36217 h 62852"/>
                <a:gd name="connsiteX1" fmla="*/ 82458 w 94279"/>
                <a:gd name="connsiteY1" fmla="*/ 54130 h 62852"/>
                <a:gd name="connsiteX2" fmla="*/ 84343 w 94279"/>
                <a:gd name="connsiteY2" fmla="*/ 54444 h 62852"/>
                <a:gd name="connsiteX3" fmla="*/ 90314 w 94279"/>
                <a:gd name="connsiteY3" fmla="*/ 50045 h 62852"/>
                <a:gd name="connsiteX4" fmla="*/ 86229 w 94279"/>
                <a:gd name="connsiteY4" fmla="*/ 41874 h 62852"/>
                <a:gd name="connsiteX5" fmla="*/ 31861 w 94279"/>
                <a:gd name="connsiteY5" fmla="*/ 23960 h 62852"/>
                <a:gd name="connsiteX6" fmla="*/ 23690 w 94279"/>
                <a:gd name="connsiteY6" fmla="*/ 28046 h 62852"/>
                <a:gd name="connsiteX7" fmla="*/ 28090 w 94279"/>
                <a:gd name="connsiteY7" fmla="*/ 36217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28090" y="36217"/>
                  </a:moveTo>
                  <a:lnTo>
                    <a:pt x="82458" y="54130"/>
                  </a:lnTo>
                  <a:cubicBezTo>
                    <a:pt x="83086" y="54444"/>
                    <a:pt x="83715" y="54444"/>
                    <a:pt x="84343" y="54444"/>
                  </a:cubicBezTo>
                  <a:cubicBezTo>
                    <a:pt x="87172" y="54444"/>
                    <a:pt x="89371" y="52873"/>
                    <a:pt x="90314" y="50045"/>
                  </a:cubicBezTo>
                  <a:cubicBezTo>
                    <a:pt x="91257" y="46587"/>
                    <a:pt x="89686" y="43131"/>
                    <a:pt x="86229" y="41874"/>
                  </a:cubicBezTo>
                  <a:lnTo>
                    <a:pt x="31861" y="23960"/>
                  </a:lnTo>
                  <a:cubicBezTo>
                    <a:pt x="28719" y="22704"/>
                    <a:pt x="24947" y="24589"/>
                    <a:pt x="23690" y="28046"/>
                  </a:cubicBezTo>
                  <a:cubicBezTo>
                    <a:pt x="23062" y="31503"/>
                    <a:pt x="24947" y="35274"/>
                    <a:pt x="28090" y="362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046D15F-849F-4DF5-A058-19E159574EF7}"/>
                </a:ext>
              </a:extLst>
            </p:cNvPr>
            <p:cNvSpPr/>
            <p:nvPr/>
          </p:nvSpPr>
          <p:spPr>
            <a:xfrm>
              <a:off x="8775349" y="5637511"/>
              <a:ext cx="148723" cy="99149"/>
            </a:xfrm>
            <a:custGeom>
              <a:avLst/>
              <a:gdLst>
                <a:gd name="connsiteX0" fmla="*/ 87075 w 94279"/>
                <a:gd name="connsiteY0" fmla="*/ 40250 h 62852"/>
                <a:gd name="connsiteX1" fmla="*/ 87389 w 94279"/>
                <a:gd name="connsiteY1" fmla="*/ 40250 h 62852"/>
                <a:gd name="connsiteX2" fmla="*/ 93675 w 94279"/>
                <a:gd name="connsiteY2" fmla="*/ 34279 h 62852"/>
                <a:gd name="connsiteX3" fmla="*/ 87704 w 94279"/>
                <a:gd name="connsiteY3" fmla="*/ 27365 h 62852"/>
                <a:gd name="connsiteX4" fmla="*/ 30508 w 94279"/>
                <a:gd name="connsiteY4" fmla="*/ 23594 h 62852"/>
                <a:gd name="connsiteX5" fmla="*/ 23594 w 94279"/>
                <a:gd name="connsiteY5" fmla="*/ 29565 h 62852"/>
                <a:gd name="connsiteX6" fmla="*/ 29565 w 94279"/>
                <a:gd name="connsiteY6" fmla="*/ 36164 h 62852"/>
                <a:gd name="connsiteX7" fmla="*/ 87075 w 94279"/>
                <a:gd name="connsiteY7" fmla="*/ 40250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87075" y="40250"/>
                  </a:moveTo>
                  <a:cubicBezTo>
                    <a:pt x="87075" y="40250"/>
                    <a:pt x="87389" y="40250"/>
                    <a:pt x="87389" y="40250"/>
                  </a:cubicBezTo>
                  <a:cubicBezTo>
                    <a:pt x="90846" y="40250"/>
                    <a:pt x="93361" y="37736"/>
                    <a:pt x="93675" y="34279"/>
                  </a:cubicBezTo>
                  <a:cubicBezTo>
                    <a:pt x="93989" y="30822"/>
                    <a:pt x="91161" y="27679"/>
                    <a:pt x="87704" y="27365"/>
                  </a:cubicBezTo>
                  <a:lnTo>
                    <a:pt x="30508" y="23594"/>
                  </a:lnTo>
                  <a:cubicBezTo>
                    <a:pt x="27679" y="23279"/>
                    <a:pt x="23908" y="26107"/>
                    <a:pt x="23594" y="29565"/>
                  </a:cubicBezTo>
                  <a:cubicBezTo>
                    <a:pt x="23279" y="33021"/>
                    <a:pt x="26108" y="36164"/>
                    <a:pt x="29565" y="36164"/>
                  </a:cubicBezTo>
                  <a:lnTo>
                    <a:pt x="87075" y="402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AD32E62-8E24-4640-9D7F-CFD7A53976E6}"/>
                </a:ext>
              </a:extLst>
            </p:cNvPr>
            <p:cNvSpPr/>
            <p:nvPr/>
          </p:nvSpPr>
          <p:spPr>
            <a:xfrm>
              <a:off x="8781662" y="5713083"/>
              <a:ext cx="148723" cy="99149"/>
            </a:xfrm>
            <a:custGeom>
              <a:avLst/>
              <a:gdLst>
                <a:gd name="connsiteX0" fmla="*/ 92501 w 94279"/>
                <a:gd name="connsiteY0" fmla="*/ 28798 h 62852"/>
                <a:gd name="connsiteX1" fmla="*/ 84959 w 94279"/>
                <a:gd name="connsiteY1" fmla="*/ 23770 h 62852"/>
                <a:gd name="connsiteX2" fmla="*/ 28705 w 94279"/>
                <a:gd name="connsiteY2" fmla="*/ 34141 h 62852"/>
                <a:gd name="connsiteX3" fmla="*/ 23677 w 94279"/>
                <a:gd name="connsiteY3" fmla="*/ 41683 h 62852"/>
                <a:gd name="connsiteX4" fmla="*/ 29962 w 94279"/>
                <a:gd name="connsiteY4" fmla="*/ 47025 h 62852"/>
                <a:gd name="connsiteX5" fmla="*/ 31219 w 94279"/>
                <a:gd name="connsiteY5" fmla="*/ 47025 h 62852"/>
                <a:gd name="connsiteX6" fmla="*/ 87473 w 94279"/>
                <a:gd name="connsiteY6" fmla="*/ 36655 h 62852"/>
                <a:gd name="connsiteX7" fmla="*/ 92501 w 94279"/>
                <a:gd name="connsiteY7" fmla="*/ 28798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92501" y="28798"/>
                  </a:moveTo>
                  <a:cubicBezTo>
                    <a:pt x="91872" y="25341"/>
                    <a:pt x="88415" y="22827"/>
                    <a:pt x="84959" y="23770"/>
                  </a:cubicBezTo>
                  <a:lnTo>
                    <a:pt x="28705" y="34141"/>
                  </a:lnTo>
                  <a:cubicBezTo>
                    <a:pt x="25248" y="34769"/>
                    <a:pt x="23048" y="38226"/>
                    <a:pt x="23677" y="41683"/>
                  </a:cubicBezTo>
                  <a:cubicBezTo>
                    <a:pt x="24306" y="44826"/>
                    <a:pt x="26819" y="47025"/>
                    <a:pt x="29962" y="47025"/>
                  </a:cubicBezTo>
                  <a:cubicBezTo>
                    <a:pt x="30276" y="47025"/>
                    <a:pt x="30591" y="47025"/>
                    <a:pt x="31219" y="47025"/>
                  </a:cubicBezTo>
                  <a:lnTo>
                    <a:pt x="87473" y="36655"/>
                  </a:lnTo>
                  <a:cubicBezTo>
                    <a:pt x="90929" y="35397"/>
                    <a:pt x="93129" y="32254"/>
                    <a:pt x="92501" y="287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938A656-879C-4689-9041-EBF350A2E704}"/>
                </a:ext>
              </a:extLst>
            </p:cNvPr>
            <p:cNvSpPr/>
            <p:nvPr/>
          </p:nvSpPr>
          <p:spPr>
            <a:xfrm>
              <a:off x="8810107" y="5778855"/>
              <a:ext cx="148723" cy="99149"/>
            </a:xfrm>
            <a:custGeom>
              <a:avLst/>
              <a:gdLst>
                <a:gd name="connsiteX0" fmla="*/ 87668 w 94279"/>
                <a:gd name="connsiteY0" fmla="*/ 27329 h 62852"/>
                <a:gd name="connsiteX1" fmla="*/ 79183 w 94279"/>
                <a:gd name="connsiteY1" fmla="*/ 24186 h 62852"/>
                <a:gd name="connsiteX2" fmla="*/ 27329 w 94279"/>
                <a:gd name="connsiteY2" fmla="*/ 48071 h 62852"/>
                <a:gd name="connsiteX3" fmla="*/ 24186 w 94279"/>
                <a:gd name="connsiteY3" fmla="*/ 56555 h 62852"/>
                <a:gd name="connsiteX4" fmla="*/ 29843 w 94279"/>
                <a:gd name="connsiteY4" fmla="*/ 60326 h 62852"/>
                <a:gd name="connsiteX5" fmla="*/ 32357 w 94279"/>
                <a:gd name="connsiteY5" fmla="*/ 59698 h 62852"/>
                <a:gd name="connsiteX6" fmla="*/ 84211 w 94279"/>
                <a:gd name="connsiteY6" fmla="*/ 35814 h 62852"/>
                <a:gd name="connsiteX7" fmla="*/ 87668 w 94279"/>
                <a:gd name="connsiteY7" fmla="*/ 27329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87668" y="27329"/>
                  </a:moveTo>
                  <a:cubicBezTo>
                    <a:pt x="86096" y="24186"/>
                    <a:pt x="82325" y="22615"/>
                    <a:pt x="79183" y="24186"/>
                  </a:cubicBezTo>
                  <a:lnTo>
                    <a:pt x="27329" y="48071"/>
                  </a:lnTo>
                  <a:cubicBezTo>
                    <a:pt x="24186" y="49641"/>
                    <a:pt x="22615" y="53413"/>
                    <a:pt x="24186" y="56555"/>
                  </a:cubicBezTo>
                  <a:cubicBezTo>
                    <a:pt x="25129" y="58755"/>
                    <a:pt x="27643" y="60326"/>
                    <a:pt x="29843" y="60326"/>
                  </a:cubicBezTo>
                  <a:cubicBezTo>
                    <a:pt x="30786" y="60326"/>
                    <a:pt x="31729" y="60013"/>
                    <a:pt x="32357" y="59698"/>
                  </a:cubicBezTo>
                  <a:lnTo>
                    <a:pt x="84211" y="35814"/>
                  </a:lnTo>
                  <a:cubicBezTo>
                    <a:pt x="87982" y="34243"/>
                    <a:pt x="89239" y="30472"/>
                    <a:pt x="87668" y="273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8F3E444-7F1F-41CA-8877-9A5D4B13138D}"/>
                </a:ext>
              </a:extLst>
            </p:cNvPr>
            <p:cNvSpPr/>
            <p:nvPr/>
          </p:nvSpPr>
          <p:spPr>
            <a:xfrm>
              <a:off x="8859863" y="5837653"/>
              <a:ext cx="148723" cy="148723"/>
            </a:xfrm>
            <a:custGeom>
              <a:avLst/>
              <a:gdLst>
                <a:gd name="connsiteX0" fmla="*/ 70268 w 94279"/>
                <a:gd name="connsiteY0" fmla="*/ 24938 h 94279"/>
                <a:gd name="connsiteX1" fmla="*/ 25956 w 94279"/>
                <a:gd name="connsiteY1" fmla="*/ 61079 h 94279"/>
                <a:gd name="connsiteX2" fmla="*/ 25014 w 94279"/>
                <a:gd name="connsiteY2" fmla="*/ 70192 h 94279"/>
                <a:gd name="connsiteX3" fmla="*/ 30042 w 94279"/>
                <a:gd name="connsiteY3" fmla="*/ 72393 h 94279"/>
                <a:gd name="connsiteX4" fmla="*/ 34127 w 94279"/>
                <a:gd name="connsiteY4" fmla="*/ 70822 h 94279"/>
                <a:gd name="connsiteX5" fmla="*/ 78438 w 94279"/>
                <a:gd name="connsiteY5" fmla="*/ 34681 h 94279"/>
                <a:gd name="connsiteX6" fmla="*/ 79381 w 94279"/>
                <a:gd name="connsiteY6" fmla="*/ 25567 h 94279"/>
                <a:gd name="connsiteX7" fmla="*/ 70268 w 94279"/>
                <a:gd name="connsiteY7" fmla="*/ 24938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94279">
                  <a:moveTo>
                    <a:pt x="70268" y="24938"/>
                  </a:moveTo>
                  <a:lnTo>
                    <a:pt x="25956" y="61079"/>
                  </a:lnTo>
                  <a:cubicBezTo>
                    <a:pt x="23128" y="63279"/>
                    <a:pt x="22814" y="67364"/>
                    <a:pt x="25014" y="70192"/>
                  </a:cubicBezTo>
                  <a:cubicBezTo>
                    <a:pt x="26271" y="71764"/>
                    <a:pt x="28156" y="72393"/>
                    <a:pt x="30042" y="72393"/>
                  </a:cubicBezTo>
                  <a:cubicBezTo>
                    <a:pt x="31613" y="72393"/>
                    <a:pt x="32870" y="71764"/>
                    <a:pt x="34127" y="70822"/>
                  </a:cubicBezTo>
                  <a:lnTo>
                    <a:pt x="78438" y="34681"/>
                  </a:lnTo>
                  <a:cubicBezTo>
                    <a:pt x="81267" y="32481"/>
                    <a:pt x="81581" y="28396"/>
                    <a:pt x="79381" y="25567"/>
                  </a:cubicBezTo>
                  <a:cubicBezTo>
                    <a:pt x="76867" y="23367"/>
                    <a:pt x="72782" y="22739"/>
                    <a:pt x="70268" y="249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7CC6755-2D3F-4288-9760-819C903D6364}"/>
                </a:ext>
              </a:extLst>
            </p:cNvPr>
            <p:cNvSpPr/>
            <p:nvPr/>
          </p:nvSpPr>
          <p:spPr>
            <a:xfrm>
              <a:off x="9209965" y="5304063"/>
              <a:ext cx="99149" cy="148723"/>
            </a:xfrm>
            <a:custGeom>
              <a:avLst/>
              <a:gdLst>
                <a:gd name="connsiteX0" fmla="*/ 28404 w 62852"/>
                <a:gd name="connsiteY0" fmla="*/ 91356 h 94279"/>
                <a:gd name="connsiteX1" fmla="*/ 29975 w 62852"/>
                <a:gd name="connsiteY1" fmla="*/ 91670 h 94279"/>
                <a:gd name="connsiteX2" fmla="*/ 36261 w 62852"/>
                <a:gd name="connsiteY2" fmla="*/ 86956 h 94279"/>
                <a:gd name="connsiteX3" fmla="*/ 50402 w 62852"/>
                <a:gd name="connsiteY3" fmla="*/ 31645 h 94279"/>
                <a:gd name="connsiteX4" fmla="*/ 45688 w 62852"/>
                <a:gd name="connsiteY4" fmla="*/ 23789 h 94279"/>
                <a:gd name="connsiteX5" fmla="*/ 37831 w 62852"/>
                <a:gd name="connsiteY5" fmla="*/ 28503 h 94279"/>
                <a:gd name="connsiteX6" fmla="*/ 23690 w 62852"/>
                <a:gd name="connsiteY6" fmla="*/ 83813 h 94279"/>
                <a:gd name="connsiteX7" fmla="*/ 28404 w 62852"/>
                <a:gd name="connsiteY7" fmla="*/ 91356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852" h="94279">
                  <a:moveTo>
                    <a:pt x="28404" y="91356"/>
                  </a:moveTo>
                  <a:cubicBezTo>
                    <a:pt x="29032" y="91356"/>
                    <a:pt x="29347" y="91670"/>
                    <a:pt x="29975" y="91670"/>
                  </a:cubicBezTo>
                  <a:cubicBezTo>
                    <a:pt x="32804" y="91670"/>
                    <a:pt x="35317" y="89785"/>
                    <a:pt x="36261" y="86956"/>
                  </a:cubicBezTo>
                  <a:lnTo>
                    <a:pt x="50402" y="31645"/>
                  </a:lnTo>
                  <a:cubicBezTo>
                    <a:pt x="51345" y="28188"/>
                    <a:pt x="49145" y="24732"/>
                    <a:pt x="45688" y="23789"/>
                  </a:cubicBezTo>
                  <a:cubicBezTo>
                    <a:pt x="42231" y="22846"/>
                    <a:pt x="38774" y="25046"/>
                    <a:pt x="37831" y="28503"/>
                  </a:cubicBezTo>
                  <a:lnTo>
                    <a:pt x="23690" y="83813"/>
                  </a:lnTo>
                  <a:cubicBezTo>
                    <a:pt x="23061" y="86956"/>
                    <a:pt x="24947" y="90413"/>
                    <a:pt x="28404" y="91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871B241-81E0-4FFE-BCAB-51BE32B27B4D}"/>
                </a:ext>
              </a:extLst>
            </p:cNvPr>
            <p:cNvSpPr/>
            <p:nvPr/>
          </p:nvSpPr>
          <p:spPr>
            <a:xfrm>
              <a:off x="9274414" y="5337438"/>
              <a:ext cx="99149" cy="148723"/>
            </a:xfrm>
            <a:custGeom>
              <a:avLst/>
              <a:gdLst>
                <a:gd name="connsiteX0" fmla="*/ 29973 w 62852"/>
                <a:gd name="connsiteY0" fmla="*/ 86855 h 94279"/>
                <a:gd name="connsiteX1" fmla="*/ 35630 w 62852"/>
                <a:gd name="connsiteY1" fmla="*/ 83398 h 94279"/>
                <a:gd name="connsiteX2" fmla="*/ 63285 w 62852"/>
                <a:gd name="connsiteY2" fmla="*/ 33116 h 94279"/>
                <a:gd name="connsiteX3" fmla="*/ 60771 w 62852"/>
                <a:gd name="connsiteY3" fmla="*/ 24316 h 94279"/>
                <a:gd name="connsiteX4" fmla="*/ 51971 w 62852"/>
                <a:gd name="connsiteY4" fmla="*/ 26831 h 94279"/>
                <a:gd name="connsiteX5" fmla="*/ 24316 w 62852"/>
                <a:gd name="connsiteY5" fmla="*/ 77113 h 94279"/>
                <a:gd name="connsiteX6" fmla="*/ 26831 w 62852"/>
                <a:gd name="connsiteY6" fmla="*/ 85912 h 94279"/>
                <a:gd name="connsiteX7" fmla="*/ 29973 w 62852"/>
                <a:gd name="connsiteY7" fmla="*/ 86855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852" h="94279">
                  <a:moveTo>
                    <a:pt x="29973" y="86855"/>
                  </a:moveTo>
                  <a:cubicBezTo>
                    <a:pt x="32173" y="86855"/>
                    <a:pt x="34373" y="85598"/>
                    <a:pt x="35630" y="83398"/>
                  </a:cubicBezTo>
                  <a:lnTo>
                    <a:pt x="63285" y="33116"/>
                  </a:lnTo>
                  <a:cubicBezTo>
                    <a:pt x="64856" y="29973"/>
                    <a:pt x="63914" y="26202"/>
                    <a:pt x="60771" y="24316"/>
                  </a:cubicBezTo>
                  <a:cubicBezTo>
                    <a:pt x="57628" y="22745"/>
                    <a:pt x="53857" y="23688"/>
                    <a:pt x="51971" y="26831"/>
                  </a:cubicBezTo>
                  <a:lnTo>
                    <a:pt x="24316" y="77113"/>
                  </a:lnTo>
                  <a:cubicBezTo>
                    <a:pt x="22745" y="80255"/>
                    <a:pt x="23688" y="84026"/>
                    <a:pt x="26831" y="85912"/>
                  </a:cubicBezTo>
                  <a:cubicBezTo>
                    <a:pt x="27773" y="86855"/>
                    <a:pt x="29030" y="86855"/>
                    <a:pt x="29973" y="868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D788BF5-379A-44EC-A11F-73E4EB825AAC}"/>
                </a:ext>
              </a:extLst>
            </p:cNvPr>
            <p:cNvSpPr/>
            <p:nvPr/>
          </p:nvSpPr>
          <p:spPr>
            <a:xfrm>
              <a:off x="9330361" y="5392392"/>
              <a:ext cx="148723" cy="148723"/>
            </a:xfrm>
            <a:custGeom>
              <a:avLst/>
              <a:gdLst>
                <a:gd name="connsiteX0" fmla="*/ 25620 w 94279"/>
                <a:gd name="connsiteY0" fmla="*/ 76530 h 94279"/>
                <a:gd name="connsiteX1" fmla="*/ 30020 w 94279"/>
                <a:gd name="connsiteY1" fmla="*/ 78102 h 94279"/>
                <a:gd name="connsiteX2" fmla="*/ 34733 w 94279"/>
                <a:gd name="connsiteY2" fmla="*/ 76217 h 94279"/>
                <a:gd name="connsiteX3" fmla="*/ 73702 w 94279"/>
                <a:gd name="connsiteY3" fmla="*/ 34419 h 94279"/>
                <a:gd name="connsiteX4" fmla="*/ 73388 w 94279"/>
                <a:gd name="connsiteY4" fmla="*/ 25306 h 94279"/>
                <a:gd name="connsiteX5" fmla="*/ 64274 w 94279"/>
                <a:gd name="connsiteY5" fmla="*/ 25620 h 94279"/>
                <a:gd name="connsiteX6" fmla="*/ 25305 w 94279"/>
                <a:gd name="connsiteY6" fmla="*/ 67417 h 94279"/>
                <a:gd name="connsiteX7" fmla="*/ 25620 w 94279"/>
                <a:gd name="connsiteY7" fmla="*/ 76530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94279">
                  <a:moveTo>
                    <a:pt x="25620" y="76530"/>
                  </a:moveTo>
                  <a:cubicBezTo>
                    <a:pt x="26877" y="77788"/>
                    <a:pt x="28448" y="78102"/>
                    <a:pt x="30020" y="78102"/>
                  </a:cubicBezTo>
                  <a:cubicBezTo>
                    <a:pt x="31591" y="78102"/>
                    <a:pt x="33477" y="77473"/>
                    <a:pt x="34733" y="76217"/>
                  </a:cubicBezTo>
                  <a:lnTo>
                    <a:pt x="73702" y="34419"/>
                  </a:lnTo>
                  <a:cubicBezTo>
                    <a:pt x="76217" y="31905"/>
                    <a:pt x="75902" y="27820"/>
                    <a:pt x="73388" y="25306"/>
                  </a:cubicBezTo>
                  <a:cubicBezTo>
                    <a:pt x="70874" y="22791"/>
                    <a:pt x="66789" y="23106"/>
                    <a:pt x="64274" y="25620"/>
                  </a:cubicBezTo>
                  <a:lnTo>
                    <a:pt x="25305" y="67417"/>
                  </a:lnTo>
                  <a:cubicBezTo>
                    <a:pt x="22792" y="70246"/>
                    <a:pt x="23106" y="74017"/>
                    <a:pt x="25620" y="76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2E15A84-044B-489D-992A-50AEBD5A0FFB}"/>
                </a:ext>
              </a:extLst>
            </p:cNvPr>
            <p:cNvSpPr/>
            <p:nvPr/>
          </p:nvSpPr>
          <p:spPr>
            <a:xfrm>
              <a:off x="9374556" y="5463978"/>
              <a:ext cx="148723" cy="99149"/>
            </a:xfrm>
            <a:custGeom>
              <a:avLst/>
              <a:gdLst>
                <a:gd name="connsiteX0" fmla="*/ 24631 w 94279"/>
                <a:gd name="connsiteY0" fmla="*/ 64148 h 62852"/>
                <a:gd name="connsiteX1" fmla="*/ 29973 w 94279"/>
                <a:gd name="connsiteY1" fmla="*/ 66977 h 62852"/>
                <a:gd name="connsiteX2" fmla="*/ 33430 w 94279"/>
                <a:gd name="connsiteY2" fmla="*/ 66034 h 62852"/>
                <a:gd name="connsiteX3" fmla="*/ 81512 w 94279"/>
                <a:gd name="connsiteY3" fmla="*/ 35236 h 62852"/>
                <a:gd name="connsiteX4" fmla="*/ 83398 w 94279"/>
                <a:gd name="connsiteY4" fmla="*/ 26436 h 62852"/>
                <a:gd name="connsiteX5" fmla="*/ 74599 w 94279"/>
                <a:gd name="connsiteY5" fmla="*/ 24551 h 62852"/>
                <a:gd name="connsiteX6" fmla="*/ 26516 w 94279"/>
                <a:gd name="connsiteY6" fmla="*/ 55349 h 62852"/>
                <a:gd name="connsiteX7" fmla="*/ 24631 w 94279"/>
                <a:gd name="connsiteY7" fmla="*/ 64148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24631" y="64148"/>
                  </a:moveTo>
                  <a:cubicBezTo>
                    <a:pt x="25887" y="66034"/>
                    <a:pt x="27773" y="66977"/>
                    <a:pt x="29973" y="66977"/>
                  </a:cubicBezTo>
                  <a:cubicBezTo>
                    <a:pt x="31230" y="66977"/>
                    <a:pt x="32487" y="66662"/>
                    <a:pt x="33430" y="66034"/>
                  </a:cubicBezTo>
                  <a:lnTo>
                    <a:pt x="81512" y="35236"/>
                  </a:lnTo>
                  <a:cubicBezTo>
                    <a:pt x="84341" y="33350"/>
                    <a:pt x="85283" y="29265"/>
                    <a:pt x="83398" y="26436"/>
                  </a:cubicBezTo>
                  <a:cubicBezTo>
                    <a:pt x="81512" y="23608"/>
                    <a:pt x="77427" y="22665"/>
                    <a:pt x="74599" y="24551"/>
                  </a:cubicBezTo>
                  <a:lnTo>
                    <a:pt x="26516" y="55349"/>
                  </a:lnTo>
                  <a:cubicBezTo>
                    <a:pt x="23373" y="57235"/>
                    <a:pt x="22745" y="61006"/>
                    <a:pt x="24631" y="64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915096-2E93-4626-9E96-C3BB281CB5B6}"/>
                </a:ext>
              </a:extLst>
            </p:cNvPr>
            <p:cNvSpPr/>
            <p:nvPr/>
          </p:nvSpPr>
          <p:spPr>
            <a:xfrm>
              <a:off x="9403603" y="5546707"/>
              <a:ext cx="148723" cy="99149"/>
            </a:xfrm>
            <a:custGeom>
              <a:avLst/>
              <a:gdLst>
                <a:gd name="connsiteX0" fmla="*/ 23815 w 94279"/>
                <a:gd name="connsiteY0" fmla="*/ 50045 h 62852"/>
                <a:gd name="connsiteX1" fmla="*/ 29786 w 94279"/>
                <a:gd name="connsiteY1" fmla="*/ 54444 h 62852"/>
                <a:gd name="connsiteX2" fmla="*/ 31672 w 94279"/>
                <a:gd name="connsiteY2" fmla="*/ 54130 h 62852"/>
                <a:gd name="connsiteX3" fmla="*/ 86039 w 94279"/>
                <a:gd name="connsiteY3" fmla="*/ 36217 h 62852"/>
                <a:gd name="connsiteX4" fmla="*/ 90125 w 94279"/>
                <a:gd name="connsiteY4" fmla="*/ 28046 h 62852"/>
                <a:gd name="connsiteX5" fmla="*/ 81954 w 94279"/>
                <a:gd name="connsiteY5" fmla="*/ 23960 h 62852"/>
                <a:gd name="connsiteX6" fmla="*/ 27586 w 94279"/>
                <a:gd name="connsiteY6" fmla="*/ 41874 h 62852"/>
                <a:gd name="connsiteX7" fmla="*/ 23815 w 94279"/>
                <a:gd name="connsiteY7" fmla="*/ 50045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23815" y="50045"/>
                  </a:moveTo>
                  <a:cubicBezTo>
                    <a:pt x="24758" y="52873"/>
                    <a:pt x="27272" y="54444"/>
                    <a:pt x="29786" y="54444"/>
                  </a:cubicBezTo>
                  <a:cubicBezTo>
                    <a:pt x="30414" y="54444"/>
                    <a:pt x="31043" y="54444"/>
                    <a:pt x="31672" y="54130"/>
                  </a:cubicBezTo>
                  <a:lnTo>
                    <a:pt x="86039" y="36217"/>
                  </a:lnTo>
                  <a:cubicBezTo>
                    <a:pt x="89496" y="35274"/>
                    <a:pt x="91068" y="31503"/>
                    <a:pt x="90125" y="28046"/>
                  </a:cubicBezTo>
                  <a:cubicBezTo>
                    <a:pt x="89182" y="24589"/>
                    <a:pt x="85411" y="22704"/>
                    <a:pt x="81954" y="23960"/>
                  </a:cubicBezTo>
                  <a:lnTo>
                    <a:pt x="27586" y="41874"/>
                  </a:lnTo>
                  <a:cubicBezTo>
                    <a:pt x="24758" y="43131"/>
                    <a:pt x="22872" y="46902"/>
                    <a:pt x="23815" y="500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FE823DA-B99F-4AE8-B79E-04256DC8DD20}"/>
                </a:ext>
              </a:extLst>
            </p:cNvPr>
            <p:cNvSpPr/>
            <p:nvPr/>
          </p:nvSpPr>
          <p:spPr>
            <a:xfrm>
              <a:off x="9416346" y="5637511"/>
              <a:ext cx="148723" cy="99149"/>
            </a:xfrm>
            <a:custGeom>
              <a:avLst/>
              <a:gdLst>
                <a:gd name="connsiteX0" fmla="*/ 86761 w 94279"/>
                <a:gd name="connsiteY0" fmla="*/ 23594 h 62852"/>
                <a:gd name="connsiteX1" fmla="*/ 29565 w 94279"/>
                <a:gd name="connsiteY1" fmla="*/ 27365 h 62852"/>
                <a:gd name="connsiteX2" fmla="*/ 23594 w 94279"/>
                <a:gd name="connsiteY2" fmla="*/ 34279 h 62852"/>
                <a:gd name="connsiteX3" fmla="*/ 29879 w 94279"/>
                <a:gd name="connsiteY3" fmla="*/ 40250 h 62852"/>
                <a:gd name="connsiteX4" fmla="*/ 30193 w 94279"/>
                <a:gd name="connsiteY4" fmla="*/ 40250 h 62852"/>
                <a:gd name="connsiteX5" fmla="*/ 87389 w 94279"/>
                <a:gd name="connsiteY5" fmla="*/ 36479 h 62852"/>
                <a:gd name="connsiteX6" fmla="*/ 93361 w 94279"/>
                <a:gd name="connsiteY6" fmla="*/ 29879 h 62852"/>
                <a:gd name="connsiteX7" fmla="*/ 86761 w 94279"/>
                <a:gd name="connsiteY7" fmla="*/ 23594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86761" y="23594"/>
                  </a:moveTo>
                  <a:lnTo>
                    <a:pt x="29565" y="27365"/>
                  </a:lnTo>
                  <a:cubicBezTo>
                    <a:pt x="26108" y="27679"/>
                    <a:pt x="23280" y="30508"/>
                    <a:pt x="23594" y="34279"/>
                  </a:cubicBezTo>
                  <a:cubicBezTo>
                    <a:pt x="23908" y="37736"/>
                    <a:pt x="26736" y="40250"/>
                    <a:pt x="29879" y="40250"/>
                  </a:cubicBezTo>
                  <a:cubicBezTo>
                    <a:pt x="29879" y="40250"/>
                    <a:pt x="30193" y="40250"/>
                    <a:pt x="30193" y="40250"/>
                  </a:cubicBezTo>
                  <a:lnTo>
                    <a:pt x="87389" y="36479"/>
                  </a:lnTo>
                  <a:cubicBezTo>
                    <a:pt x="90846" y="36164"/>
                    <a:pt x="93675" y="33336"/>
                    <a:pt x="93361" y="29879"/>
                  </a:cubicBezTo>
                  <a:cubicBezTo>
                    <a:pt x="93046" y="26107"/>
                    <a:pt x="89904" y="23279"/>
                    <a:pt x="86761" y="235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764AF4C-2002-4EFE-8FFC-68B88B97F832}"/>
                </a:ext>
              </a:extLst>
            </p:cNvPr>
            <p:cNvSpPr/>
            <p:nvPr/>
          </p:nvSpPr>
          <p:spPr>
            <a:xfrm>
              <a:off x="9411754" y="5713228"/>
              <a:ext cx="148723" cy="99149"/>
            </a:xfrm>
            <a:custGeom>
              <a:avLst/>
              <a:gdLst>
                <a:gd name="connsiteX0" fmla="*/ 87473 w 94279"/>
                <a:gd name="connsiteY0" fmla="*/ 34048 h 62852"/>
                <a:gd name="connsiteX1" fmla="*/ 31219 w 94279"/>
                <a:gd name="connsiteY1" fmla="*/ 23677 h 62852"/>
                <a:gd name="connsiteX2" fmla="*/ 23677 w 94279"/>
                <a:gd name="connsiteY2" fmla="*/ 28705 h 62852"/>
                <a:gd name="connsiteX3" fmla="*/ 28705 w 94279"/>
                <a:gd name="connsiteY3" fmla="*/ 36247 h 62852"/>
                <a:gd name="connsiteX4" fmla="*/ 84958 w 94279"/>
                <a:gd name="connsiteY4" fmla="*/ 46618 h 62852"/>
                <a:gd name="connsiteX5" fmla="*/ 86215 w 94279"/>
                <a:gd name="connsiteY5" fmla="*/ 46618 h 62852"/>
                <a:gd name="connsiteX6" fmla="*/ 92500 w 94279"/>
                <a:gd name="connsiteY6" fmla="*/ 41276 h 62852"/>
                <a:gd name="connsiteX7" fmla="*/ 87473 w 94279"/>
                <a:gd name="connsiteY7" fmla="*/ 34048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87473" y="34048"/>
                  </a:moveTo>
                  <a:lnTo>
                    <a:pt x="31219" y="23677"/>
                  </a:lnTo>
                  <a:cubicBezTo>
                    <a:pt x="27762" y="23049"/>
                    <a:pt x="24620" y="25248"/>
                    <a:pt x="23677" y="28705"/>
                  </a:cubicBezTo>
                  <a:cubicBezTo>
                    <a:pt x="23048" y="32162"/>
                    <a:pt x="25248" y="35304"/>
                    <a:pt x="28705" y="36247"/>
                  </a:cubicBezTo>
                  <a:lnTo>
                    <a:pt x="84958" y="46618"/>
                  </a:lnTo>
                  <a:cubicBezTo>
                    <a:pt x="85273" y="46618"/>
                    <a:pt x="85587" y="46618"/>
                    <a:pt x="86215" y="46618"/>
                  </a:cubicBezTo>
                  <a:cubicBezTo>
                    <a:pt x="89358" y="46618"/>
                    <a:pt x="91872" y="44418"/>
                    <a:pt x="92500" y="41276"/>
                  </a:cubicBezTo>
                  <a:cubicBezTo>
                    <a:pt x="93129" y="37819"/>
                    <a:pt x="90930" y="34676"/>
                    <a:pt x="87473" y="34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63E87D6-BE63-4B14-8B10-051ADF4FB363}"/>
                </a:ext>
              </a:extLst>
            </p:cNvPr>
            <p:cNvSpPr/>
            <p:nvPr/>
          </p:nvSpPr>
          <p:spPr>
            <a:xfrm>
              <a:off x="9390128" y="5778855"/>
              <a:ext cx="148723" cy="99149"/>
            </a:xfrm>
            <a:custGeom>
              <a:avLst/>
              <a:gdLst>
                <a:gd name="connsiteX0" fmla="*/ 32671 w 94279"/>
                <a:gd name="connsiteY0" fmla="*/ 24186 h 62852"/>
                <a:gd name="connsiteX1" fmla="*/ 24186 w 94279"/>
                <a:gd name="connsiteY1" fmla="*/ 27329 h 62852"/>
                <a:gd name="connsiteX2" fmla="*/ 27329 w 94279"/>
                <a:gd name="connsiteY2" fmla="*/ 35814 h 62852"/>
                <a:gd name="connsiteX3" fmla="*/ 79183 w 94279"/>
                <a:gd name="connsiteY3" fmla="*/ 59698 h 62852"/>
                <a:gd name="connsiteX4" fmla="*/ 81696 w 94279"/>
                <a:gd name="connsiteY4" fmla="*/ 60326 h 62852"/>
                <a:gd name="connsiteX5" fmla="*/ 87353 w 94279"/>
                <a:gd name="connsiteY5" fmla="*/ 56555 h 62852"/>
                <a:gd name="connsiteX6" fmla="*/ 84211 w 94279"/>
                <a:gd name="connsiteY6" fmla="*/ 48071 h 62852"/>
                <a:gd name="connsiteX7" fmla="*/ 32671 w 94279"/>
                <a:gd name="connsiteY7" fmla="*/ 24186 h 6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62852">
                  <a:moveTo>
                    <a:pt x="32671" y="24186"/>
                  </a:moveTo>
                  <a:cubicBezTo>
                    <a:pt x="29529" y="22615"/>
                    <a:pt x="25757" y="24186"/>
                    <a:pt x="24186" y="27329"/>
                  </a:cubicBezTo>
                  <a:cubicBezTo>
                    <a:pt x="22615" y="30472"/>
                    <a:pt x="24186" y="34243"/>
                    <a:pt x="27329" y="35814"/>
                  </a:cubicBezTo>
                  <a:lnTo>
                    <a:pt x="79183" y="59698"/>
                  </a:lnTo>
                  <a:cubicBezTo>
                    <a:pt x="80125" y="60013"/>
                    <a:pt x="81068" y="60326"/>
                    <a:pt x="81696" y="60326"/>
                  </a:cubicBezTo>
                  <a:cubicBezTo>
                    <a:pt x="84211" y="60326"/>
                    <a:pt x="86411" y="59070"/>
                    <a:pt x="87353" y="56555"/>
                  </a:cubicBezTo>
                  <a:cubicBezTo>
                    <a:pt x="88925" y="53413"/>
                    <a:pt x="87353" y="49641"/>
                    <a:pt x="84211" y="48071"/>
                  </a:cubicBezTo>
                  <a:lnTo>
                    <a:pt x="32671" y="2418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6E41C04-9C12-43C1-9467-033BABD1F948}"/>
                </a:ext>
              </a:extLst>
            </p:cNvPr>
            <p:cNvSpPr/>
            <p:nvPr/>
          </p:nvSpPr>
          <p:spPr>
            <a:xfrm>
              <a:off x="9353130" y="5837535"/>
              <a:ext cx="148723" cy="148723"/>
            </a:xfrm>
            <a:custGeom>
              <a:avLst/>
              <a:gdLst>
                <a:gd name="connsiteX0" fmla="*/ 33813 w 94279"/>
                <a:gd name="connsiteY0" fmla="*/ 25013 h 94279"/>
                <a:gd name="connsiteX1" fmla="*/ 25014 w 94279"/>
                <a:gd name="connsiteY1" fmla="*/ 25957 h 94279"/>
                <a:gd name="connsiteX2" fmla="*/ 25956 w 94279"/>
                <a:gd name="connsiteY2" fmla="*/ 34756 h 94279"/>
                <a:gd name="connsiteX3" fmla="*/ 70267 w 94279"/>
                <a:gd name="connsiteY3" fmla="*/ 70896 h 94279"/>
                <a:gd name="connsiteX4" fmla="*/ 74353 w 94279"/>
                <a:gd name="connsiteY4" fmla="*/ 72467 h 94279"/>
                <a:gd name="connsiteX5" fmla="*/ 79381 w 94279"/>
                <a:gd name="connsiteY5" fmla="*/ 70267 h 94279"/>
                <a:gd name="connsiteX6" fmla="*/ 78439 w 94279"/>
                <a:gd name="connsiteY6" fmla="*/ 61468 h 94279"/>
                <a:gd name="connsiteX7" fmla="*/ 33813 w 94279"/>
                <a:gd name="connsiteY7" fmla="*/ 25013 h 9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279" h="94279">
                  <a:moveTo>
                    <a:pt x="33813" y="25013"/>
                  </a:moveTo>
                  <a:cubicBezTo>
                    <a:pt x="30984" y="22814"/>
                    <a:pt x="26899" y="23128"/>
                    <a:pt x="25014" y="25957"/>
                  </a:cubicBezTo>
                  <a:cubicBezTo>
                    <a:pt x="22814" y="28785"/>
                    <a:pt x="23128" y="32556"/>
                    <a:pt x="25956" y="34756"/>
                  </a:cubicBezTo>
                  <a:lnTo>
                    <a:pt x="70267" y="70896"/>
                  </a:lnTo>
                  <a:cubicBezTo>
                    <a:pt x="71525" y="71839"/>
                    <a:pt x="72782" y="72467"/>
                    <a:pt x="74353" y="72467"/>
                  </a:cubicBezTo>
                  <a:cubicBezTo>
                    <a:pt x="76239" y="72467"/>
                    <a:pt x="78124" y="71525"/>
                    <a:pt x="79381" y="70267"/>
                  </a:cubicBezTo>
                  <a:cubicBezTo>
                    <a:pt x="81581" y="67439"/>
                    <a:pt x="81267" y="63668"/>
                    <a:pt x="78439" y="61468"/>
                  </a:cubicBezTo>
                  <a:lnTo>
                    <a:pt x="33813" y="250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D43AD6FA-C2E1-44B9-8AFF-0090FE4D0AA9}"/>
              </a:ext>
            </a:extLst>
          </p:cNvPr>
          <p:cNvGrpSpPr/>
          <p:nvPr/>
        </p:nvGrpSpPr>
        <p:grpSpPr>
          <a:xfrm>
            <a:off x="8723879" y="7664142"/>
            <a:ext cx="898773" cy="893319"/>
            <a:chOff x="8723828" y="7664153"/>
            <a:chExt cx="898786" cy="893332"/>
          </a:xfrm>
          <a:solidFill>
            <a:schemeClr val="accent3"/>
          </a:solidFill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EEDB1442-0580-4A84-B95A-CE933CC50545}"/>
                </a:ext>
              </a:extLst>
            </p:cNvPr>
            <p:cNvSpPr/>
            <p:nvPr/>
          </p:nvSpPr>
          <p:spPr>
            <a:xfrm>
              <a:off x="8723828" y="7714719"/>
              <a:ext cx="842766" cy="842766"/>
            </a:xfrm>
            <a:custGeom>
              <a:avLst/>
              <a:gdLst>
                <a:gd name="connsiteX0" fmla="*/ 278439 w 534250"/>
                <a:gd name="connsiteY0" fmla="*/ 23570 h 534249"/>
                <a:gd name="connsiteX1" fmla="*/ 23570 w 534250"/>
                <a:gd name="connsiteY1" fmla="*/ 278439 h 534249"/>
                <a:gd name="connsiteX2" fmla="*/ 278439 w 534250"/>
                <a:gd name="connsiteY2" fmla="*/ 533307 h 534249"/>
                <a:gd name="connsiteX3" fmla="*/ 533307 w 534250"/>
                <a:gd name="connsiteY3" fmla="*/ 278439 h 534249"/>
                <a:gd name="connsiteX4" fmla="*/ 278439 w 534250"/>
                <a:gd name="connsiteY4" fmla="*/ 278439 h 534249"/>
                <a:gd name="connsiteX5" fmla="*/ 278439 w 534250"/>
                <a:gd name="connsiteY5" fmla="*/ 23570 h 534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4250" h="534249">
                  <a:moveTo>
                    <a:pt x="278439" y="23570"/>
                  </a:moveTo>
                  <a:cubicBezTo>
                    <a:pt x="137648" y="23570"/>
                    <a:pt x="23570" y="137648"/>
                    <a:pt x="23570" y="278439"/>
                  </a:cubicBezTo>
                  <a:cubicBezTo>
                    <a:pt x="23570" y="419229"/>
                    <a:pt x="137648" y="533307"/>
                    <a:pt x="278439" y="533307"/>
                  </a:cubicBezTo>
                  <a:cubicBezTo>
                    <a:pt x="419229" y="533307"/>
                    <a:pt x="533307" y="419229"/>
                    <a:pt x="533307" y="278439"/>
                  </a:cubicBezTo>
                  <a:lnTo>
                    <a:pt x="278439" y="278439"/>
                  </a:lnTo>
                  <a:lnTo>
                    <a:pt x="278439" y="235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8A9BB7B-833E-4CB3-83E2-804382A65C09}"/>
                </a:ext>
              </a:extLst>
            </p:cNvPr>
            <p:cNvSpPr/>
            <p:nvPr/>
          </p:nvSpPr>
          <p:spPr>
            <a:xfrm>
              <a:off x="9176444" y="7664153"/>
              <a:ext cx="446170" cy="446170"/>
            </a:xfrm>
            <a:custGeom>
              <a:avLst/>
              <a:gdLst>
                <a:gd name="connsiteX0" fmla="*/ 23570 w 282838"/>
                <a:gd name="connsiteY0" fmla="*/ 23570 h 282838"/>
                <a:gd name="connsiteX1" fmla="*/ 23570 w 282838"/>
                <a:gd name="connsiteY1" fmla="*/ 278438 h 282838"/>
                <a:gd name="connsiteX2" fmla="*/ 278439 w 282838"/>
                <a:gd name="connsiteY2" fmla="*/ 278438 h 282838"/>
                <a:gd name="connsiteX3" fmla="*/ 23570 w 282838"/>
                <a:gd name="connsiteY3" fmla="*/ 23570 h 282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838" h="282838">
                  <a:moveTo>
                    <a:pt x="23570" y="23570"/>
                  </a:moveTo>
                  <a:lnTo>
                    <a:pt x="23570" y="278438"/>
                  </a:lnTo>
                  <a:lnTo>
                    <a:pt x="278439" y="278438"/>
                  </a:lnTo>
                  <a:cubicBezTo>
                    <a:pt x="278439" y="137648"/>
                    <a:pt x="164360" y="23570"/>
                    <a:pt x="23570" y="235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10DE8B3-AF4B-4B41-B1DA-F3D55A6BB700}"/>
              </a:ext>
            </a:extLst>
          </p:cNvPr>
          <p:cNvGrpSpPr/>
          <p:nvPr/>
        </p:nvGrpSpPr>
        <p:grpSpPr>
          <a:xfrm>
            <a:off x="15196168" y="6454047"/>
            <a:ext cx="495737" cy="943884"/>
            <a:chOff x="15196211" y="6454041"/>
            <a:chExt cx="495745" cy="943898"/>
          </a:xfrm>
          <a:solidFill>
            <a:schemeClr val="accent4"/>
          </a:solidFill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FC1A90B-71EC-440F-BA1D-2246D7856B18}"/>
                </a:ext>
              </a:extLst>
            </p:cNvPr>
            <p:cNvSpPr/>
            <p:nvPr/>
          </p:nvSpPr>
          <p:spPr>
            <a:xfrm>
              <a:off x="15329622" y="6454041"/>
              <a:ext cx="247872" cy="247872"/>
            </a:xfrm>
            <a:custGeom>
              <a:avLst/>
              <a:gdLst>
                <a:gd name="connsiteX0" fmla="*/ 81397 w 157132"/>
                <a:gd name="connsiteY0" fmla="*/ 139219 h 157132"/>
                <a:gd name="connsiteX1" fmla="*/ 139222 w 157132"/>
                <a:gd name="connsiteY1" fmla="*/ 81394 h 157132"/>
                <a:gd name="connsiteX2" fmla="*/ 81397 w 157132"/>
                <a:gd name="connsiteY2" fmla="*/ 23570 h 157132"/>
                <a:gd name="connsiteX3" fmla="*/ 23573 w 157132"/>
                <a:gd name="connsiteY3" fmla="*/ 81394 h 157132"/>
                <a:gd name="connsiteX4" fmla="*/ 81397 w 157132"/>
                <a:gd name="connsiteY4" fmla="*/ 139219 h 15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132" h="157132">
                  <a:moveTo>
                    <a:pt x="81397" y="139219"/>
                  </a:moveTo>
                  <a:cubicBezTo>
                    <a:pt x="113452" y="139219"/>
                    <a:pt x="139222" y="113449"/>
                    <a:pt x="139222" y="81394"/>
                  </a:cubicBezTo>
                  <a:cubicBezTo>
                    <a:pt x="139222" y="49340"/>
                    <a:pt x="113452" y="23570"/>
                    <a:pt x="81397" y="23570"/>
                  </a:cubicBezTo>
                  <a:cubicBezTo>
                    <a:pt x="49342" y="23570"/>
                    <a:pt x="23573" y="49340"/>
                    <a:pt x="23573" y="81394"/>
                  </a:cubicBezTo>
                  <a:cubicBezTo>
                    <a:pt x="23259" y="113449"/>
                    <a:pt x="49342" y="139219"/>
                    <a:pt x="81397" y="1392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F83F724-2B5E-42D5-9AC3-E488724028A4}"/>
                </a:ext>
              </a:extLst>
            </p:cNvPr>
            <p:cNvSpPr/>
            <p:nvPr/>
          </p:nvSpPr>
          <p:spPr>
            <a:xfrm>
              <a:off x="15196211" y="6654322"/>
              <a:ext cx="495745" cy="743617"/>
            </a:xfrm>
            <a:custGeom>
              <a:avLst/>
              <a:gdLst>
                <a:gd name="connsiteX0" fmla="*/ 268106 w 314264"/>
                <a:gd name="connsiteY0" fmla="*/ 62538 h 471397"/>
                <a:gd name="connsiteX1" fmla="*/ 180112 w 314264"/>
                <a:gd name="connsiteY1" fmla="*/ 23570 h 471397"/>
                <a:gd name="connsiteX2" fmla="*/ 173826 w 314264"/>
                <a:gd name="connsiteY2" fmla="*/ 38026 h 471397"/>
                <a:gd name="connsiteX3" fmla="*/ 170370 w 314264"/>
                <a:gd name="connsiteY3" fmla="*/ 41482 h 471397"/>
                <a:gd name="connsiteX4" fmla="*/ 184511 w 314264"/>
                <a:gd name="connsiteY4" fmla="*/ 120992 h 471397"/>
                <a:gd name="connsiteX5" fmla="*/ 165970 w 314264"/>
                <a:gd name="connsiteY5" fmla="*/ 138276 h 471397"/>
                <a:gd name="connsiteX6" fmla="*/ 147428 w 314264"/>
                <a:gd name="connsiteY6" fmla="*/ 120992 h 471397"/>
                <a:gd name="connsiteX7" fmla="*/ 161885 w 314264"/>
                <a:gd name="connsiteY7" fmla="*/ 41482 h 471397"/>
                <a:gd name="connsiteX8" fmla="*/ 158113 w 314264"/>
                <a:gd name="connsiteY8" fmla="*/ 38026 h 471397"/>
                <a:gd name="connsiteX9" fmla="*/ 152142 w 314264"/>
                <a:gd name="connsiteY9" fmla="*/ 23570 h 471397"/>
                <a:gd name="connsiteX10" fmla="*/ 63834 w 314264"/>
                <a:gd name="connsiteY10" fmla="*/ 62538 h 471397"/>
                <a:gd name="connsiteX11" fmla="*/ 23608 w 314264"/>
                <a:gd name="connsiteY11" fmla="*/ 178502 h 471397"/>
                <a:gd name="connsiteX12" fmla="*/ 50006 w 314264"/>
                <a:gd name="connsiteY12" fmla="*/ 203015 h 471397"/>
                <a:gd name="connsiteX13" fmla="*/ 51263 w 314264"/>
                <a:gd name="connsiteY13" fmla="*/ 203015 h 471397"/>
                <a:gd name="connsiteX14" fmla="*/ 76090 w 314264"/>
                <a:gd name="connsiteY14" fmla="*/ 175674 h 471397"/>
                <a:gd name="connsiteX15" fmla="*/ 101860 w 314264"/>
                <a:gd name="connsiteY15" fmla="*/ 98679 h 471397"/>
                <a:gd name="connsiteX16" fmla="*/ 108145 w 314264"/>
                <a:gd name="connsiteY16" fmla="*/ 92708 h 471397"/>
                <a:gd name="connsiteX17" fmla="*/ 108145 w 314264"/>
                <a:gd name="connsiteY17" fmla="*/ 240727 h 471397"/>
                <a:gd name="connsiteX18" fmla="*/ 81747 w 314264"/>
                <a:gd name="connsiteY18" fmla="*/ 437771 h 471397"/>
                <a:gd name="connsiteX19" fmla="*/ 104374 w 314264"/>
                <a:gd name="connsiteY19" fmla="*/ 467311 h 471397"/>
                <a:gd name="connsiteX20" fmla="*/ 108145 w 314264"/>
                <a:gd name="connsiteY20" fmla="*/ 467626 h 471397"/>
                <a:gd name="connsiteX21" fmla="*/ 133915 w 314264"/>
                <a:gd name="connsiteY21" fmla="*/ 444999 h 471397"/>
                <a:gd name="connsiteX22" fmla="*/ 157171 w 314264"/>
                <a:gd name="connsiteY22" fmla="*/ 270581 h 471397"/>
                <a:gd name="connsiteX23" fmla="*/ 174769 w 314264"/>
                <a:gd name="connsiteY23" fmla="*/ 270581 h 471397"/>
                <a:gd name="connsiteX24" fmla="*/ 198025 w 314264"/>
                <a:gd name="connsiteY24" fmla="*/ 444999 h 471397"/>
                <a:gd name="connsiteX25" fmla="*/ 223795 w 314264"/>
                <a:gd name="connsiteY25" fmla="*/ 467626 h 471397"/>
                <a:gd name="connsiteX26" fmla="*/ 227251 w 314264"/>
                <a:gd name="connsiteY26" fmla="*/ 467311 h 471397"/>
                <a:gd name="connsiteX27" fmla="*/ 249878 w 314264"/>
                <a:gd name="connsiteY27" fmla="*/ 437771 h 471397"/>
                <a:gd name="connsiteX28" fmla="*/ 223795 w 314264"/>
                <a:gd name="connsiteY28" fmla="*/ 240727 h 471397"/>
                <a:gd name="connsiteX29" fmla="*/ 223795 w 314264"/>
                <a:gd name="connsiteY29" fmla="*/ 92708 h 471397"/>
                <a:gd name="connsiteX30" fmla="*/ 229766 w 314264"/>
                <a:gd name="connsiteY30" fmla="*/ 98679 h 471397"/>
                <a:gd name="connsiteX31" fmla="*/ 255535 w 314264"/>
                <a:gd name="connsiteY31" fmla="*/ 175674 h 471397"/>
                <a:gd name="connsiteX32" fmla="*/ 280362 w 314264"/>
                <a:gd name="connsiteY32" fmla="*/ 203015 h 471397"/>
                <a:gd name="connsiteX33" fmla="*/ 281934 w 314264"/>
                <a:gd name="connsiteY33" fmla="*/ 203015 h 471397"/>
                <a:gd name="connsiteX34" fmla="*/ 308018 w 314264"/>
                <a:gd name="connsiteY34" fmla="*/ 178502 h 471397"/>
                <a:gd name="connsiteX35" fmla="*/ 268106 w 314264"/>
                <a:gd name="connsiteY35" fmla="*/ 62538 h 47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14264" h="471397">
                  <a:moveTo>
                    <a:pt x="268106" y="62538"/>
                  </a:moveTo>
                  <a:cubicBezTo>
                    <a:pt x="245793" y="39283"/>
                    <a:pt x="216567" y="26084"/>
                    <a:pt x="180112" y="23570"/>
                  </a:cubicBezTo>
                  <a:lnTo>
                    <a:pt x="173826" y="38026"/>
                  </a:lnTo>
                  <a:lnTo>
                    <a:pt x="170370" y="41482"/>
                  </a:lnTo>
                  <a:lnTo>
                    <a:pt x="184511" y="120992"/>
                  </a:lnTo>
                  <a:lnTo>
                    <a:pt x="165970" y="138276"/>
                  </a:lnTo>
                  <a:lnTo>
                    <a:pt x="147428" y="120992"/>
                  </a:lnTo>
                  <a:lnTo>
                    <a:pt x="161885" y="41482"/>
                  </a:lnTo>
                  <a:lnTo>
                    <a:pt x="158113" y="38026"/>
                  </a:lnTo>
                  <a:lnTo>
                    <a:pt x="152142" y="23570"/>
                  </a:lnTo>
                  <a:cubicBezTo>
                    <a:pt x="115688" y="26084"/>
                    <a:pt x="86147" y="38969"/>
                    <a:pt x="63834" y="62538"/>
                  </a:cubicBezTo>
                  <a:cubicBezTo>
                    <a:pt x="20780" y="108107"/>
                    <a:pt x="23608" y="175359"/>
                    <a:pt x="23608" y="178502"/>
                  </a:cubicBezTo>
                  <a:cubicBezTo>
                    <a:pt x="24551" y="192330"/>
                    <a:pt x="36179" y="203015"/>
                    <a:pt x="50006" y="203015"/>
                  </a:cubicBezTo>
                  <a:lnTo>
                    <a:pt x="51263" y="203015"/>
                  </a:lnTo>
                  <a:cubicBezTo>
                    <a:pt x="65719" y="202387"/>
                    <a:pt x="76719" y="189815"/>
                    <a:pt x="76090" y="175674"/>
                  </a:cubicBezTo>
                  <a:cubicBezTo>
                    <a:pt x="76090" y="175045"/>
                    <a:pt x="74205" y="127591"/>
                    <a:pt x="101860" y="98679"/>
                  </a:cubicBezTo>
                  <a:cubicBezTo>
                    <a:pt x="103746" y="96479"/>
                    <a:pt x="106260" y="94908"/>
                    <a:pt x="108145" y="92708"/>
                  </a:cubicBezTo>
                  <a:lnTo>
                    <a:pt x="108145" y="240727"/>
                  </a:lnTo>
                  <a:lnTo>
                    <a:pt x="81747" y="437771"/>
                  </a:lnTo>
                  <a:cubicBezTo>
                    <a:pt x="80176" y="451913"/>
                    <a:pt x="90232" y="465426"/>
                    <a:pt x="104374" y="467311"/>
                  </a:cubicBezTo>
                  <a:cubicBezTo>
                    <a:pt x="105631" y="467311"/>
                    <a:pt x="106888" y="467626"/>
                    <a:pt x="108145" y="467626"/>
                  </a:cubicBezTo>
                  <a:cubicBezTo>
                    <a:pt x="121030" y="467626"/>
                    <a:pt x="132029" y="457883"/>
                    <a:pt x="133915" y="444999"/>
                  </a:cubicBezTo>
                  <a:lnTo>
                    <a:pt x="157171" y="270581"/>
                  </a:lnTo>
                  <a:lnTo>
                    <a:pt x="174769" y="270581"/>
                  </a:lnTo>
                  <a:lnTo>
                    <a:pt x="198025" y="444999"/>
                  </a:lnTo>
                  <a:cubicBezTo>
                    <a:pt x="199596" y="458198"/>
                    <a:pt x="210910" y="467626"/>
                    <a:pt x="223795" y="467626"/>
                  </a:cubicBezTo>
                  <a:cubicBezTo>
                    <a:pt x="225051" y="467626"/>
                    <a:pt x="225994" y="467311"/>
                    <a:pt x="227251" y="467311"/>
                  </a:cubicBezTo>
                  <a:cubicBezTo>
                    <a:pt x="241707" y="465426"/>
                    <a:pt x="251764" y="452226"/>
                    <a:pt x="249878" y="437771"/>
                  </a:cubicBezTo>
                  <a:lnTo>
                    <a:pt x="223795" y="240727"/>
                  </a:lnTo>
                  <a:lnTo>
                    <a:pt x="223795" y="92708"/>
                  </a:lnTo>
                  <a:cubicBezTo>
                    <a:pt x="225680" y="94908"/>
                    <a:pt x="227881" y="96479"/>
                    <a:pt x="229766" y="98679"/>
                  </a:cubicBezTo>
                  <a:cubicBezTo>
                    <a:pt x="257735" y="127591"/>
                    <a:pt x="255535" y="175045"/>
                    <a:pt x="255535" y="175674"/>
                  </a:cubicBezTo>
                  <a:cubicBezTo>
                    <a:pt x="254907" y="190130"/>
                    <a:pt x="266221" y="202387"/>
                    <a:pt x="280362" y="203015"/>
                  </a:cubicBezTo>
                  <a:lnTo>
                    <a:pt x="281934" y="203015"/>
                  </a:lnTo>
                  <a:cubicBezTo>
                    <a:pt x="295761" y="203015"/>
                    <a:pt x="307389" y="192015"/>
                    <a:pt x="308018" y="178502"/>
                  </a:cubicBezTo>
                  <a:cubicBezTo>
                    <a:pt x="308018" y="175359"/>
                    <a:pt x="311161" y="108107"/>
                    <a:pt x="268106" y="62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5298807F-B6EA-4962-AF12-898989A96022}"/>
              </a:ext>
            </a:extLst>
          </p:cNvPr>
          <p:cNvSpPr/>
          <p:nvPr/>
        </p:nvSpPr>
        <p:spPr>
          <a:xfrm>
            <a:off x="8550868" y="6392575"/>
            <a:ext cx="1189770" cy="148721"/>
          </a:xfrm>
          <a:custGeom>
            <a:avLst/>
            <a:gdLst>
              <a:gd name="connsiteX0" fmla="*/ 741979 w 754235"/>
              <a:gd name="connsiteY0" fmla="*/ 23570 h 94279"/>
              <a:gd name="connsiteX1" fmla="*/ 737579 w 754235"/>
              <a:gd name="connsiteY1" fmla="*/ 70710 h 94279"/>
              <a:gd name="connsiteX2" fmla="*/ 47140 w 754235"/>
              <a:gd name="connsiteY2" fmla="*/ 70710 h 94279"/>
              <a:gd name="connsiteX3" fmla="*/ 23570 w 754235"/>
              <a:gd name="connsiteY3" fmla="*/ 47140 h 94279"/>
              <a:gd name="connsiteX4" fmla="*/ 47140 w 754235"/>
              <a:gd name="connsiteY4" fmla="*/ 23570 h 94279"/>
              <a:gd name="connsiteX5" fmla="*/ 741979 w 754235"/>
              <a:gd name="connsiteY5" fmla="*/ 23570 h 94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4235" h="94279">
                <a:moveTo>
                  <a:pt x="741979" y="23570"/>
                </a:moveTo>
                <a:cubicBezTo>
                  <a:pt x="740407" y="39283"/>
                  <a:pt x="738836" y="54996"/>
                  <a:pt x="737579" y="70710"/>
                </a:cubicBezTo>
                <a:lnTo>
                  <a:pt x="47140" y="70710"/>
                </a:lnTo>
                <a:cubicBezTo>
                  <a:pt x="33940" y="70710"/>
                  <a:pt x="23570" y="60025"/>
                  <a:pt x="23570" y="47140"/>
                </a:cubicBezTo>
                <a:cubicBezTo>
                  <a:pt x="23570" y="33940"/>
                  <a:pt x="33940" y="23570"/>
                  <a:pt x="47140" y="23570"/>
                </a:cubicBezTo>
                <a:lnTo>
                  <a:pt x="741979" y="23570"/>
                </a:lnTo>
                <a:close/>
              </a:path>
            </a:pathLst>
          </a:custGeom>
          <a:solidFill>
            <a:srgbClr val="406099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957AC3CE-1360-4A75-9742-32388E2FC212}"/>
              </a:ext>
            </a:extLst>
          </p:cNvPr>
          <p:cNvSpPr/>
          <p:nvPr/>
        </p:nvSpPr>
        <p:spPr>
          <a:xfrm>
            <a:off x="8550867" y="8659582"/>
            <a:ext cx="2032523" cy="148721"/>
          </a:xfrm>
          <a:custGeom>
            <a:avLst/>
            <a:gdLst>
              <a:gd name="connsiteX0" fmla="*/ 1280943 w 1288485"/>
              <a:gd name="connsiteY0" fmla="*/ 70710 h 94279"/>
              <a:gd name="connsiteX1" fmla="*/ 47140 w 1288485"/>
              <a:gd name="connsiteY1" fmla="*/ 70710 h 94279"/>
              <a:gd name="connsiteX2" fmla="*/ 23570 w 1288485"/>
              <a:gd name="connsiteY2" fmla="*/ 47140 h 94279"/>
              <a:gd name="connsiteX3" fmla="*/ 47140 w 1288485"/>
              <a:gd name="connsiteY3" fmla="*/ 23570 h 94279"/>
              <a:gd name="connsiteX4" fmla="*/ 1254230 w 1288485"/>
              <a:gd name="connsiteY4" fmla="*/ 23570 h 94279"/>
              <a:gd name="connsiteX5" fmla="*/ 1280943 w 1288485"/>
              <a:gd name="connsiteY5" fmla="*/ 70710 h 94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8485" h="94279">
                <a:moveTo>
                  <a:pt x="1280943" y="70710"/>
                </a:moveTo>
                <a:lnTo>
                  <a:pt x="47140" y="70710"/>
                </a:lnTo>
                <a:cubicBezTo>
                  <a:pt x="33940" y="70710"/>
                  <a:pt x="23570" y="60339"/>
                  <a:pt x="23570" y="47140"/>
                </a:cubicBezTo>
                <a:cubicBezTo>
                  <a:pt x="23570" y="34255"/>
                  <a:pt x="33940" y="23570"/>
                  <a:pt x="47140" y="23570"/>
                </a:cubicBezTo>
                <a:lnTo>
                  <a:pt x="1254230" y="23570"/>
                </a:lnTo>
                <a:cubicBezTo>
                  <a:pt x="1263658" y="38969"/>
                  <a:pt x="1272458" y="54683"/>
                  <a:pt x="1280943" y="7071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5F5F8F79-30D6-4614-92A2-904B73CF0B49}"/>
              </a:ext>
            </a:extLst>
          </p:cNvPr>
          <p:cNvSpPr/>
          <p:nvPr/>
        </p:nvSpPr>
        <p:spPr>
          <a:xfrm>
            <a:off x="14691568" y="7540705"/>
            <a:ext cx="1388065" cy="148721"/>
          </a:xfrm>
          <a:custGeom>
            <a:avLst/>
            <a:gdLst>
              <a:gd name="connsiteX0" fmla="*/ 873656 w 879941"/>
              <a:gd name="connsiteY0" fmla="*/ 47140 h 94279"/>
              <a:gd name="connsiteX1" fmla="*/ 850086 w 879941"/>
              <a:gd name="connsiteY1" fmla="*/ 70710 h 94279"/>
              <a:gd name="connsiteX2" fmla="*/ 23570 w 879941"/>
              <a:gd name="connsiteY2" fmla="*/ 70710 h 94279"/>
              <a:gd name="connsiteX3" fmla="*/ 40540 w 879941"/>
              <a:gd name="connsiteY3" fmla="*/ 23570 h 94279"/>
              <a:gd name="connsiteX4" fmla="*/ 850086 w 879941"/>
              <a:gd name="connsiteY4" fmla="*/ 23570 h 94279"/>
              <a:gd name="connsiteX5" fmla="*/ 873656 w 879941"/>
              <a:gd name="connsiteY5" fmla="*/ 47140 h 94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9941" h="94279">
                <a:moveTo>
                  <a:pt x="873656" y="47140"/>
                </a:moveTo>
                <a:cubicBezTo>
                  <a:pt x="873656" y="60024"/>
                  <a:pt x="863285" y="70710"/>
                  <a:pt x="850086" y="70710"/>
                </a:cubicBezTo>
                <a:lnTo>
                  <a:pt x="23570" y="70710"/>
                </a:lnTo>
                <a:cubicBezTo>
                  <a:pt x="29540" y="55310"/>
                  <a:pt x="35197" y="39283"/>
                  <a:pt x="40540" y="23570"/>
                </a:cubicBezTo>
                <a:lnTo>
                  <a:pt x="850086" y="23570"/>
                </a:lnTo>
                <a:cubicBezTo>
                  <a:pt x="863285" y="23570"/>
                  <a:pt x="873656" y="34255"/>
                  <a:pt x="873656" y="4714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434218B2-0E82-456E-A4B2-CBEDC221134E}"/>
              </a:ext>
            </a:extLst>
          </p:cNvPr>
          <p:cNvSpPr/>
          <p:nvPr/>
        </p:nvSpPr>
        <p:spPr>
          <a:xfrm>
            <a:off x="13760572" y="9658989"/>
            <a:ext cx="2329967" cy="148721"/>
          </a:xfrm>
          <a:custGeom>
            <a:avLst/>
            <a:gdLst>
              <a:gd name="connsiteX0" fmla="*/ 1463845 w 1477044"/>
              <a:gd name="connsiteY0" fmla="*/ 47140 h 94279"/>
              <a:gd name="connsiteX1" fmla="*/ 1440275 w 1477044"/>
              <a:gd name="connsiteY1" fmla="*/ 70710 h 94279"/>
              <a:gd name="connsiteX2" fmla="*/ 23570 w 1477044"/>
              <a:gd name="connsiteY2" fmla="*/ 70710 h 94279"/>
              <a:gd name="connsiteX3" fmla="*/ 23570 w 1477044"/>
              <a:gd name="connsiteY3" fmla="*/ 36455 h 94279"/>
              <a:gd name="connsiteX4" fmla="*/ 23884 w 1477044"/>
              <a:gd name="connsiteY4" fmla="*/ 23570 h 94279"/>
              <a:gd name="connsiteX5" fmla="*/ 1440275 w 1477044"/>
              <a:gd name="connsiteY5" fmla="*/ 23570 h 94279"/>
              <a:gd name="connsiteX6" fmla="*/ 1463845 w 1477044"/>
              <a:gd name="connsiteY6" fmla="*/ 47140 h 94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77044" h="94279">
                <a:moveTo>
                  <a:pt x="1463845" y="47140"/>
                </a:moveTo>
                <a:cubicBezTo>
                  <a:pt x="1463845" y="60339"/>
                  <a:pt x="1453474" y="70710"/>
                  <a:pt x="1440275" y="70710"/>
                </a:cubicBezTo>
                <a:lnTo>
                  <a:pt x="23570" y="70710"/>
                </a:lnTo>
                <a:lnTo>
                  <a:pt x="23570" y="36455"/>
                </a:lnTo>
                <a:cubicBezTo>
                  <a:pt x="23570" y="32056"/>
                  <a:pt x="23570" y="27970"/>
                  <a:pt x="23884" y="23570"/>
                </a:cubicBezTo>
                <a:lnTo>
                  <a:pt x="1440275" y="23570"/>
                </a:lnTo>
                <a:cubicBezTo>
                  <a:pt x="1453474" y="23570"/>
                  <a:pt x="1463845" y="34255"/>
                  <a:pt x="1463845" y="47140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2779FA86-949E-4ADF-A465-3B5D53A8F9CA}"/>
              </a:ext>
            </a:extLst>
          </p:cNvPr>
          <p:cNvSpPr/>
          <p:nvPr/>
        </p:nvSpPr>
        <p:spPr>
          <a:xfrm>
            <a:off x="13963824" y="4723923"/>
            <a:ext cx="2131671" cy="148721"/>
          </a:xfrm>
          <a:custGeom>
            <a:avLst/>
            <a:gdLst>
              <a:gd name="connsiteX0" fmla="*/ 1334997 w 1351338"/>
              <a:gd name="connsiteY0" fmla="*/ 47140 h 94279"/>
              <a:gd name="connsiteX1" fmla="*/ 1311427 w 1351338"/>
              <a:gd name="connsiteY1" fmla="*/ 70710 h 94279"/>
              <a:gd name="connsiteX2" fmla="*/ 75424 w 1351338"/>
              <a:gd name="connsiteY2" fmla="*/ 70710 h 94279"/>
              <a:gd name="connsiteX3" fmla="*/ 23570 w 1351338"/>
              <a:gd name="connsiteY3" fmla="*/ 23570 h 94279"/>
              <a:gd name="connsiteX4" fmla="*/ 1311427 w 1351338"/>
              <a:gd name="connsiteY4" fmla="*/ 23570 h 94279"/>
              <a:gd name="connsiteX5" fmla="*/ 1334997 w 1351338"/>
              <a:gd name="connsiteY5" fmla="*/ 47140 h 94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1338" h="94279">
                <a:moveTo>
                  <a:pt x="1334997" y="47140"/>
                </a:moveTo>
                <a:cubicBezTo>
                  <a:pt x="1334997" y="60339"/>
                  <a:pt x="1324626" y="70710"/>
                  <a:pt x="1311427" y="70710"/>
                </a:cubicBezTo>
                <a:lnTo>
                  <a:pt x="75424" y="70710"/>
                </a:lnTo>
                <a:cubicBezTo>
                  <a:pt x="58453" y="54368"/>
                  <a:pt x="41169" y="38969"/>
                  <a:pt x="23570" y="23570"/>
                </a:cubicBezTo>
                <a:lnTo>
                  <a:pt x="1311427" y="23570"/>
                </a:lnTo>
                <a:cubicBezTo>
                  <a:pt x="1324626" y="23570"/>
                  <a:pt x="1334997" y="34255"/>
                  <a:pt x="1334997" y="4714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932292CC-1DB9-4794-90F8-A21F74362965}"/>
              </a:ext>
            </a:extLst>
          </p:cNvPr>
          <p:cNvSpPr/>
          <p:nvPr/>
        </p:nvSpPr>
        <p:spPr>
          <a:xfrm>
            <a:off x="10333539" y="5166120"/>
            <a:ext cx="4412065" cy="4164194"/>
          </a:xfrm>
          <a:custGeom>
            <a:avLst/>
            <a:gdLst>
              <a:gd name="connsiteX0" fmla="*/ 2483320 w 2796955"/>
              <a:gd name="connsiteY0" fmla="*/ 23570 h 2639823"/>
              <a:gd name="connsiteX1" fmla="*/ 23570 w 2796955"/>
              <a:gd name="connsiteY1" fmla="*/ 1968240 h 2639823"/>
              <a:gd name="connsiteX2" fmla="*/ 52482 w 2796955"/>
              <a:gd name="connsiteY2" fmla="*/ 2003437 h 2639823"/>
              <a:gd name="connsiteX3" fmla="*/ 357005 w 2796955"/>
              <a:gd name="connsiteY3" fmla="*/ 2631967 h 2639823"/>
              <a:gd name="connsiteX4" fmla="*/ 1433361 w 2796955"/>
              <a:gd name="connsiteY4" fmla="*/ 1780938 h 2639823"/>
              <a:gd name="connsiteX5" fmla="*/ 2790671 w 2796955"/>
              <a:gd name="connsiteY5" fmla="*/ 707724 h 2639823"/>
              <a:gd name="connsiteX6" fmla="*/ 2483320 w 2796955"/>
              <a:gd name="connsiteY6" fmla="*/ 23570 h 2639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96955" h="2639823">
                <a:moveTo>
                  <a:pt x="2483320" y="23570"/>
                </a:moveTo>
                <a:lnTo>
                  <a:pt x="23570" y="1968240"/>
                </a:lnTo>
                <a:cubicBezTo>
                  <a:pt x="33312" y="1980496"/>
                  <a:pt x="43054" y="1992124"/>
                  <a:pt x="52482" y="2003437"/>
                </a:cubicBezTo>
                <a:cubicBezTo>
                  <a:pt x="209929" y="2188854"/>
                  <a:pt x="314579" y="2405067"/>
                  <a:pt x="357005" y="2631967"/>
                </a:cubicBezTo>
                <a:lnTo>
                  <a:pt x="1433361" y="1780938"/>
                </a:lnTo>
                <a:lnTo>
                  <a:pt x="2790671" y="707724"/>
                </a:lnTo>
                <a:cubicBezTo>
                  <a:pt x="2745417" y="458826"/>
                  <a:pt x="2639824" y="223442"/>
                  <a:pt x="2483320" y="2357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837ECA3E-D1D1-49B1-BBBE-B0F052BA11EE}"/>
              </a:ext>
            </a:extLst>
          </p:cNvPr>
          <p:cNvSpPr/>
          <p:nvPr/>
        </p:nvSpPr>
        <p:spPr>
          <a:xfrm>
            <a:off x="9815989" y="4385830"/>
            <a:ext cx="4362489" cy="3817179"/>
          </a:xfrm>
          <a:custGeom>
            <a:avLst/>
            <a:gdLst>
              <a:gd name="connsiteX0" fmla="*/ 2148628 w 2765529"/>
              <a:gd name="connsiteY0" fmla="*/ 23570 h 2419838"/>
              <a:gd name="connsiteX1" fmla="*/ 23570 w 2765529"/>
              <a:gd name="connsiteY1" fmla="*/ 1703629 h 2419838"/>
              <a:gd name="connsiteX2" fmla="*/ 307980 w 2765529"/>
              <a:gd name="connsiteY2" fmla="*/ 2406011 h 2419838"/>
              <a:gd name="connsiteX3" fmla="*/ 2765844 w 2765529"/>
              <a:gd name="connsiteY3" fmla="*/ 462912 h 2419838"/>
              <a:gd name="connsiteX4" fmla="*/ 2148628 w 2765529"/>
              <a:gd name="connsiteY4" fmla="*/ 23570 h 241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5529" h="2419838">
                <a:moveTo>
                  <a:pt x="2148628" y="23570"/>
                </a:moveTo>
                <a:lnTo>
                  <a:pt x="23570" y="1703629"/>
                </a:lnTo>
                <a:cubicBezTo>
                  <a:pt x="59396" y="1957241"/>
                  <a:pt x="157132" y="2198910"/>
                  <a:pt x="307980" y="2406011"/>
                </a:cubicBezTo>
                <a:lnTo>
                  <a:pt x="2765844" y="462912"/>
                </a:lnTo>
                <a:cubicBezTo>
                  <a:pt x="2598969" y="268382"/>
                  <a:pt x="2386526" y="117221"/>
                  <a:pt x="2148628" y="2357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28C4BE4B-9FDC-4FCA-8B2C-9E2B6DD61C18}"/>
              </a:ext>
            </a:extLst>
          </p:cNvPr>
          <p:cNvSpPr/>
          <p:nvPr/>
        </p:nvSpPr>
        <p:spPr>
          <a:xfrm>
            <a:off x="9791351" y="4215126"/>
            <a:ext cx="3321442" cy="2726557"/>
          </a:xfrm>
          <a:custGeom>
            <a:avLst/>
            <a:gdLst>
              <a:gd name="connsiteX0" fmla="*/ 1546716 w 2105573"/>
              <a:gd name="connsiteY0" fmla="*/ 24306 h 1728455"/>
              <a:gd name="connsiteX1" fmla="*/ 25675 w 2105573"/>
              <a:gd name="connsiteY1" fmla="*/ 1507950 h 1728455"/>
              <a:gd name="connsiteX2" fmla="*/ 29760 w 2105573"/>
              <a:gd name="connsiteY2" fmla="*/ 1728248 h 1728455"/>
              <a:gd name="connsiteX3" fmla="*/ 807565 w 2105573"/>
              <a:gd name="connsiteY3" fmla="*/ 1113233 h 1728455"/>
              <a:gd name="connsiteX4" fmla="*/ 2085052 w 2105573"/>
              <a:gd name="connsiteY4" fmla="*/ 103186 h 1728455"/>
              <a:gd name="connsiteX5" fmla="*/ 1546716 w 2105573"/>
              <a:gd name="connsiteY5" fmla="*/ 24306 h 1728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573" h="1728455">
                <a:moveTo>
                  <a:pt x="1546716" y="24306"/>
                </a:moveTo>
                <a:cubicBezTo>
                  <a:pt x="735913" y="46933"/>
                  <a:pt x="67786" y="698718"/>
                  <a:pt x="25675" y="1507950"/>
                </a:cubicBezTo>
                <a:cubicBezTo>
                  <a:pt x="21904" y="1580545"/>
                  <a:pt x="23161" y="1654397"/>
                  <a:pt x="29760" y="1728248"/>
                </a:cubicBezTo>
                <a:lnTo>
                  <a:pt x="807565" y="1113233"/>
                </a:lnTo>
                <a:lnTo>
                  <a:pt x="2085052" y="103186"/>
                </a:lnTo>
                <a:cubicBezTo>
                  <a:pt x="1911892" y="45675"/>
                  <a:pt x="1730875" y="18649"/>
                  <a:pt x="1546716" y="24306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F6751197-6870-4341-9909-C2A52A69E2B0}"/>
              </a:ext>
            </a:extLst>
          </p:cNvPr>
          <p:cNvSpPr/>
          <p:nvPr/>
        </p:nvSpPr>
        <p:spPr>
          <a:xfrm>
            <a:off x="12050278" y="8601582"/>
            <a:ext cx="1933376" cy="1536787"/>
          </a:xfrm>
          <a:custGeom>
            <a:avLst/>
            <a:gdLst>
              <a:gd name="connsiteX0" fmla="*/ 969506 w 1225632"/>
              <a:gd name="connsiteY0" fmla="*/ 966678 h 974220"/>
              <a:gd name="connsiteX1" fmla="*/ 1028902 w 1225632"/>
              <a:gd name="connsiteY1" fmla="*/ 907282 h 974220"/>
              <a:gd name="connsiteX2" fmla="*/ 1028902 w 1225632"/>
              <a:gd name="connsiteY2" fmla="*/ 707096 h 974220"/>
              <a:gd name="connsiteX3" fmla="*/ 1216204 w 1225632"/>
              <a:gd name="connsiteY3" fmla="*/ 23570 h 974220"/>
              <a:gd name="connsiteX4" fmla="*/ 579190 w 1225632"/>
              <a:gd name="connsiteY4" fmla="*/ 527336 h 974220"/>
              <a:gd name="connsiteX5" fmla="*/ 23570 w 1225632"/>
              <a:gd name="connsiteY5" fmla="*/ 966678 h 974220"/>
              <a:gd name="connsiteX6" fmla="*/ 969506 w 1225632"/>
              <a:gd name="connsiteY6" fmla="*/ 966678 h 9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5632" h="974220">
                <a:moveTo>
                  <a:pt x="969506" y="966678"/>
                </a:moveTo>
                <a:cubicBezTo>
                  <a:pt x="1002190" y="966678"/>
                  <a:pt x="1028902" y="939966"/>
                  <a:pt x="1028902" y="907282"/>
                </a:cubicBezTo>
                <a:lnTo>
                  <a:pt x="1028902" y="707096"/>
                </a:lnTo>
                <a:cubicBezTo>
                  <a:pt x="1028902" y="468882"/>
                  <a:pt x="1094270" y="233184"/>
                  <a:pt x="1216204" y="23570"/>
                </a:cubicBezTo>
                <a:lnTo>
                  <a:pt x="579190" y="527336"/>
                </a:lnTo>
                <a:lnTo>
                  <a:pt x="23570" y="966678"/>
                </a:lnTo>
                <a:lnTo>
                  <a:pt x="969506" y="966678"/>
                </a:ln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3037B212-726B-42F1-8CE8-88FF29360D89}"/>
              </a:ext>
            </a:extLst>
          </p:cNvPr>
          <p:cNvSpPr/>
          <p:nvPr/>
        </p:nvSpPr>
        <p:spPr>
          <a:xfrm>
            <a:off x="10879345" y="6373242"/>
            <a:ext cx="3916325" cy="3767605"/>
          </a:xfrm>
          <a:custGeom>
            <a:avLst/>
            <a:gdLst>
              <a:gd name="connsiteX0" fmla="*/ 32684 w 2482691"/>
              <a:gd name="connsiteY0" fmla="*/ 2319902 h 2388411"/>
              <a:gd name="connsiteX1" fmla="*/ 92080 w 2482691"/>
              <a:gd name="connsiteY1" fmla="*/ 2379298 h 2388411"/>
              <a:gd name="connsiteX2" fmla="*/ 650528 w 2482691"/>
              <a:gd name="connsiteY2" fmla="*/ 2379298 h 2388411"/>
              <a:gd name="connsiteX3" fmla="*/ 2104631 w 2482691"/>
              <a:gd name="connsiteY3" fmla="*/ 1229718 h 2388411"/>
              <a:gd name="connsiteX4" fmla="*/ 2470121 w 2482691"/>
              <a:gd name="connsiteY4" fmla="*/ 223443 h 2388411"/>
              <a:gd name="connsiteX5" fmla="*/ 2457236 w 2482691"/>
              <a:gd name="connsiteY5" fmla="*/ 23570 h 2388411"/>
              <a:gd name="connsiteX6" fmla="*/ 2212109 w 2482691"/>
              <a:gd name="connsiteY6" fmla="*/ 217472 h 2388411"/>
              <a:gd name="connsiteX7" fmla="*/ 23570 w 2482691"/>
              <a:gd name="connsiteY7" fmla="*/ 1947813 h 2388411"/>
              <a:gd name="connsiteX8" fmla="*/ 32684 w 2482691"/>
              <a:gd name="connsiteY8" fmla="*/ 2097089 h 2388411"/>
              <a:gd name="connsiteX9" fmla="*/ 32684 w 2482691"/>
              <a:gd name="connsiteY9" fmla="*/ 2319902 h 2388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2691" h="2388411">
                <a:moveTo>
                  <a:pt x="32684" y="2319902"/>
                </a:moveTo>
                <a:cubicBezTo>
                  <a:pt x="32684" y="2352586"/>
                  <a:pt x="59396" y="2379298"/>
                  <a:pt x="92080" y="2379298"/>
                </a:cubicBezTo>
                <a:lnTo>
                  <a:pt x="650528" y="2379298"/>
                </a:lnTo>
                <a:lnTo>
                  <a:pt x="2104631" y="1229718"/>
                </a:lnTo>
                <a:cubicBezTo>
                  <a:pt x="2340329" y="948451"/>
                  <a:pt x="2470121" y="591132"/>
                  <a:pt x="2470121" y="223443"/>
                </a:cubicBezTo>
                <a:cubicBezTo>
                  <a:pt x="2470121" y="157447"/>
                  <a:pt x="2465721" y="90508"/>
                  <a:pt x="2457236" y="23570"/>
                </a:cubicBezTo>
                <a:lnTo>
                  <a:pt x="2212109" y="217472"/>
                </a:lnTo>
                <a:lnTo>
                  <a:pt x="23570" y="1947813"/>
                </a:lnTo>
                <a:cubicBezTo>
                  <a:pt x="29541" y="1998096"/>
                  <a:pt x="32684" y="2048064"/>
                  <a:pt x="32684" y="2097089"/>
                </a:cubicBezTo>
                <a:lnTo>
                  <a:pt x="32684" y="2319902"/>
                </a:ln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9DD3CB26-B296-4785-BDA1-0A1E7468C79D}"/>
              </a:ext>
            </a:extLst>
          </p:cNvPr>
          <p:cNvSpPr/>
          <p:nvPr/>
        </p:nvSpPr>
        <p:spPr>
          <a:xfrm>
            <a:off x="10980971" y="10220165"/>
            <a:ext cx="1338492" cy="495737"/>
          </a:xfrm>
          <a:custGeom>
            <a:avLst/>
            <a:gdLst>
              <a:gd name="connsiteX0" fmla="*/ 23570 w 848514"/>
              <a:gd name="connsiteY0" fmla="*/ 23884 h 314264"/>
              <a:gd name="connsiteX1" fmla="*/ 23570 w 848514"/>
              <a:gd name="connsiteY1" fmla="*/ 212443 h 314264"/>
              <a:gd name="connsiteX2" fmla="*/ 120678 w 848514"/>
              <a:gd name="connsiteY2" fmla="*/ 309551 h 314264"/>
              <a:gd name="connsiteX3" fmla="*/ 837201 w 848514"/>
              <a:gd name="connsiteY3" fmla="*/ 309551 h 314264"/>
              <a:gd name="connsiteX4" fmla="*/ 837201 w 848514"/>
              <a:gd name="connsiteY4" fmla="*/ 23570 h 314264"/>
              <a:gd name="connsiteX5" fmla="*/ 23570 w 848514"/>
              <a:gd name="connsiteY5" fmla="*/ 23570 h 314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314264">
                <a:moveTo>
                  <a:pt x="23570" y="23884"/>
                </a:moveTo>
                <a:lnTo>
                  <a:pt x="23570" y="212443"/>
                </a:lnTo>
                <a:cubicBezTo>
                  <a:pt x="23570" y="266182"/>
                  <a:pt x="67253" y="309551"/>
                  <a:pt x="120678" y="309551"/>
                </a:cubicBezTo>
                <a:lnTo>
                  <a:pt x="837201" y="309551"/>
                </a:lnTo>
                <a:lnTo>
                  <a:pt x="837201" y="23570"/>
                </a:lnTo>
                <a:lnTo>
                  <a:pt x="23570" y="23570"/>
                </a:ln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D53EAD39-CF3B-4F92-90CC-773ADB1B2F50}"/>
              </a:ext>
            </a:extLst>
          </p:cNvPr>
          <p:cNvSpPr/>
          <p:nvPr/>
        </p:nvSpPr>
        <p:spPr>
          <a:xfrm>
            <a:off x="10980971" y="10771426"/>
            <a:ext cx="1338492" cy="297442"/>
          </a:xfrm>
          <a:custGeom>
            <a:avLst/>
            <a:gdLst>
              <a:gd name="connsiteX0" fmla="*/ 23570 w 848514"/>
              <a:gd name="connsiteY0" fmla="*/ 95222 h 188558"/>
              <a:gd name="connsiteX1" fmla="*/ 94908 w 848514"/>
              <a:gd name="connsiteY1" fmla="*/ 166561 h 188558"/>
              <a:gd name="connsiteX2" fmla="*/ 837201 w 848514"/>
              <a:gd name="connsiteY2" fmla="*/ 166561 h 188558"/>
              <a:gd name="connsiteX3" fmla="*/ 837201 w 848514"/>
              <a:gd name="connsiteY3" fmla="*/ 23570 h 188558"/>
              <a:gd name="connsiteX4" fmla="*/ 94908 w 848514"/>
              <a:gd name="connsiteY4" fmla="*/ 23570 h 188558"/>
              <a:gd name="connsiteX5" fmla="*/ 23570 w 848514"/>
              <a:gd name="connsiteY5" fmla="*/ 95222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23570" y="95222"/>
                </a:moveTo>
                <a:cubicBezTo>
                  <a:pt x="23570" y="134820"/>
                  <a:pt x="55625" y="166561"/>
                  <a:pt x="94908" y="166561"/>
                </a:cubicBezTo>
                <a:lnTo>
                  <a:pt x="837201" y="166561"/>
                </a:lnTo>
                <a:lnTo>
                  <a:pt x="837201" y="23570"/>
                </a:lnTo>
                <a:lnTo>
                  <a:pt x="94908" y="23570"/>
                </a:lnTo>
                <a:cubicBezTo>
                  <a:pt x="55625" y="23884"/>
                  <a:pt x="23570" y="55939"/>
                  <a:pt x="23570" y="95222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4C35546C-A425-45B9-B4AC-E238184A7D22}"/>
              </a:ext>
            </a:extLst>
          </p:cNvPr>
          <p:cNvSpPr/>
          <p:nvPr/>
        </p:nvSpPr>
        <p:spPr>
          <a:xfrm>
            <a:off x="10980971" y="11097125"/>
            <a:ext cx="1338492" cy="297442"/>
          </a:xfrm>
          <a:custGeom>
            <a:avLst/>
            <a:gdLst>
              <a:gd name="connsiteX0" fmla="*/ 23570 w 848514"/>
              <a:gd name="connsiteY0" fmla="*/ 95222 h 188558"/>
              <a:gd name="connsiteX1" fmla="*/ 94908 w 848514"/>
              <a:gd name="connsiteY1" fmla="*/ 166560 h 188558"/>
              <a:gd name="connsiteX2" fmla="*/ 837201 w 848514"/>
              <a:gd name="connsiteY2" fmla="*/ 166560 h 188558"/>
              <a:gd name="connsiteX3" fmla="*/ 837201 w 848514"/>
              <a:gd name="connsiteY3" fmla="*/ 23570 h 188558"/>
              <a:gd name="connsiteX4" fmla="*/ 94908 w 848514"/>
              <a:gd name="connsiteY4" fmla="*/ 23570 h 188558"/>
              <a:gd name="connsiteX5" fmla="*/ 23570 w 848514"/>
              <a:gd name="connsiteY5" fmla="*/ 95222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23570" y="95222"/>
                </a:moveTo>
                <a:cubicBezTo>
                  <a:pt x="23570" y="134820"/>
                  <a:pt x="55625" y="166560"/>
                  <a:pt x="94908" y="166560"/>
                </a:cubicBezTo>
                <a:lnTo>
                  <a:pt x="837201" y="166560"/>
                </a:lnTo>
                <a:lnTo>
                  <a:pt x="837201" y="23570"/>
                </a:lnTo>
                <a:lnTo>
                  <a:pt x="94908" y="23570"/>
                </a:lnTo>
                <a:cubicBezTo>
                  <a:pt x="55625" y="23884"/>
                  <a:pt x="23570" y="55939"/>
                  <a:pt x="23570" y="95222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D25D9CBA-48A7-422E-A752-2E70F75BA293}"/>
              </a:ext>
            </a:extLst>
          </p:cNvPr>
          <p:cNvSpPr/>
          <p:nvPr/>
        </p:nvSpPr>
        <p:spPr>
          <a:xfrm>
            <a:off x="10980971" y="11422824"/>
            <a:ext cx="1338492" cy="297442"/>
          </a:xfrm>
          <a:custGeom>
            <a:avLst/>
            <a:gdLst>
              <a:gd name="connsiteX0" fmla="*/ 23570 w 848514"/>
              <a:gd name="connsiteY0" fmla="*/ 95222 h 188558"/>
              <a:gd name="connsiteX1" fmla="*/ 94908 w 848514"/>
              <a:gd name="connsiteY1" fmla="*/ 166560 h 188558"/>
              <a:gd name="connsiteX2" fmla="*/ 837201 w 848514"/>
              <a:gd name="connsiteY2" fmla="*/ 166560 h 188558"/>
              <a:gd name="connsiteX3" fmla="*/ 837201 w 848514"/>
              <a:gd name="connsiteY3" fmla="*/ 23570 h 188558"/>
              <a:gd name="connsiteX4" fmla="*/ 94908 w 848514"/>
              <a:gd name="connsiteY4" fmla="*/ 23570 h 188558"/>
              <a:gd name="connsiteX5" fmla="*/ 23570 w 848514"/>
              <a:gd name="connsiteY5" fmla="*/ 95222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23570" y="95222"/>
                </a:moveTo>
                <a:cubicBezTo>
                  <a:pt x="23570" y="134819"/>
                  <a:pt x="55625" y="166560"/>
                  <a:pt x="94908" y="166560"/>
                </a:cubicBezTo>
                <a:lnTo>
                  <a:pt x="837201" y="166560"/>
                </a:lnTo>
                <a:lnTo>
                  <a:pt x="837201" y="23570"/>
                </a:lnTo>
                <a:lnTo>
                  <a:pt x="94908" y="23570"/>
                </a:lnTo>
                <a:cubicBezTo>
                  <a:pt x="55625" y="23883"/>
                  <a:pt x="23570" y="55939"/>
                  <a:pt x="23570" y="95222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C77EE1D-7193-4793-BE17-879D745C492F}"/>
              </a:ext>
            </a:extLst>
          </p:cNvPr>
          <p:cNvSpPr/>
          <p:nvPr/>
        </p:nvSpPr>
        <p:spPr>
          <a:xfrm>
            <a:off x="10980971" y="11748522"/>
            <a:ext cx="1338492" cy="941901"/>
          </a:xfrm>
          <a:custGeom>
            <a:avLst/>
            <a:gdLst>
              <a:gd name="connsiteX0" fmla="*/ 23570 w 848514"/>
              <a:gd name="connsiteY0" fmla="*/ 95222 h 597102"/>
              <a:gd name="connsiteX1" fmla="*/ 94908 w 848514"/>
              <a:gd name="connsiteY1" fmla="*/ 166561 h 597102"/>
              <a:gd name="connsiteX2" fmla="*/ 229727 w 848514"/>
              <a:gd name="connsiteY2" fmla="*/ 166561 h 597102"/>
              <a:gd name="connsiteX3" fmla="*/ 549649 w 848514"/>
              <a:gd name="connsiteY3" fmla="*/ 518223 h 597102"/>
              <a:gd name="connsiteX4" fmla="*/ 677555 w 848514"/>
              <a:gd name="connsiteY4" fmla="*/ 579191 h 597102"/>
              <a:gd name="connsiteX5" fmla="*/ 837201 w 848514"/>
              <a:gd name="connsiteY5" fmla="*/ 579191 h 597102"/>
              <a:gd name="connsiteX6" fmla="*/ 837201 w 848514"/>
              <a:gd name="connsiteY6" fmla="*/ 166561 h 597102"/>
              <a:gd name="connsiteX7" fmla="*/ 837201 w 848514"/>
              <a:gd name="connsiteY7" fmla="*/ 125392 h 597102"/>
              <a:gd name="connsiteX8" fmla="*/ 837201 w 848514"/>
              <a:gd name="connsiteY8" fmla="*/ 23570 h 597102"/>
              <a:gd name="connsiteX9" fmla="*/ 94908 w 848514"/>
              <a:gd name="connsiteY9" fmla="*/ 23570 h 597102"/>
              <a:gd name="connsiteX10" fmla="*/ 23570 w 848514"/>
              <a:gd name="connsiteY10" fmla="*/ 95222 h 59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48514" h="597102">
                <a:moveTo>
                  <a:pt x="23570" y="95222"/>
                </a:moveTo>
                <a:cubicBezTo>
                  <a:pt x="23570" y="134820"/>
                  <a:pt x="55625" y="166561"/>
                  <a:pt x="94908" y="166561"/>
                </a:cubicBezTo>
                <a:lnTo>
                  <a:pt x="229727" y="166561"/>
                </a:lnTo>
                <a:lnTo>
                  <a:pt x="549649" y="518223"/>
                </a:lnTo>
                <a:cubicBezTo>
                  <a:pt x="585475" y="557820"/>
                  <a:pt x="630730" y="579191"/>
                  <a:pt x="677555" y="579191"/>
                </a:cubicBezTo>
                <a:lnTo>
                  <a:pt x="837201" y="579191"/>
                </a:lnTo>
                <a:lnTo>
                  <a:pt x="837201" y="166561"/>
                </a:lnTo>
                <a:lnTo>
                  <a:pt x="837201" y="125392"/>
                </a:lnTo>
                <a:lnTo>
                  <a:pt x="837201" y="23570"/>
                </a:lnTo>
                <a:lnTo>
                  <a:pt x="94908" y="23570"/>
                </a:lnTo>
                <a:cubicBezTo>
                  <a:pt x="55625" y="23884"/>
                  <a:pt x="23570" y="55625"/>
                  <a:pt x="23570" y="95222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E04097EC-41A9-4E0D-A457-4C65D86B399B}"/>
              </a:ext>
            </a:extLst>
          </p:cNvPr>
          <p:cNvSpPr/>
          <p:nvPr/>
        </p:nvSpPr>
        <p:spPr>
          <a:xfrm>
            <a:off x="12264932" y="10220660"/>
            <a:ext cx="1338492" cy="495737"/>
          </a:xfrm>
          <a:custGeom>
            <a:avLst/>
            <a:gdLst>
              <a:gd name="connsiteX0" fmla="*/ 23570 w 848514"/>
              <a:gd name="connsiteY0" fmla="*/ 23570 h 314264"/>
              <a:gd name="connsiteX1" fmla="*/ 23570 w 848514"/>
              <a:gd name="connsiteY1" fmla="*/ 309550 h 314264"/>
              <a:gd name="connsiteX2" fmla="*/ 740094 w 848514"/>
              <a:gd name="connsiteY2" fmla="*/ 309550 h 314264"/>
              <a:gd name="connsiteX3" fmla="*/ 837201 w 848514"/>
              <a:gd name="connsiteY3" fmla="*/ 212442 h 314264"/>
              <a:gd name="connsiteX4" fmla="*/ 837201 w 848514"/>
              <a:gd name="connsiteY4" fmla="*/ 23883 h 314264"/>
              <a:gd name="connsiteX5" fmla="*/ 23570 w 848514"/>
              <a:gd name="connsiteY5" fmla="*/ 23883 h 314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314264">
                <a:moveTo>
                  <a:pt x="23570" y="23570"/>
                </a:moveTo>
                <a:lnTo>
                  <a:pt x="23570" y="309550"/>
                </a:lnTo>
                <a:lnTo>
                  <a:pt x="740094" y="309550"/>
                </a:lnTo>
                <a:cubicBezTo>
                  <a:pt x="793833" y="309550"/>
                  <a:pt x="837201" y="265868"/>
                  <a:pt x="837201" y="212442"/>
                </a:cubicBezTo>
                <a:lnTo>
                  <a:pt x="837201" y="23883"/>
                </a:lnTo>
                <a:lnTo>
                  <a:pt x="23570" y="23883"/>
                </a:ln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2611AECB-1890-417D-A8B7-0020733FEA2C}"/>
              </a:ext>
            </a:extLst>
          </p:cNvPr>
          <p:cNvSpPr/>
          <p:nvPr/>
        </p:nvSpPr>
        <p:spPr>
          <a:xfrm>
            <a:off x="12264932" y="10771922"/>
            <a:ext cx="1338492" cy="297442"/>
          </a:xfrm>
          <a:custGeom>
            <a:avLst/>
            <a:gdLst>
              <a:gd name="connsiteX0" fmla="*/ 765863 w 848514"/>
              <a:gd name="connsiteY0" fmla="*/ 23570 h 188558"/>
              <a:gd name="connsiteX1" fmla="*/ 23570 w 848514"/>
              <a:gd name="connsiteY1" fmla="*/ 23570 h 188558"/>
              <a:gd name="connsiteX2" fmla="*/ 23570 w 848514"/>
              <a:gd name="connsiteY2" fmla="*/ 166560 h 188558"/>
              <a:gd name="connsiteX3" fmla="*/ 765863 w 848514"/>
              <a:gd name="connsiteY3" fmla="*/ 166560 h 188558"/>
              <a:gd name="connsiteX4" fmla="*/ 837201 w 848514"/>
              <a:gd name="connsiteY4" fmla="*/ 95222 h 188558"/>
              <a:gd name="connsiteX5" fmla="*/ 765863 w 848514"/>
              <a:gd name="connsiteY5" fmla="*/ 23570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765863" y="23570"/>
                </a:moveTo>
                <a:lnTo>
                  <a:pt x="23570" y="23570"/>
                </a:lnTo>
                <a:lnTo>
                  <a:pt x="23570" y="166560"/>
                </a:lnTo>
                <a:lnTo>
                  <a:pt x="765863" y="166560"/>
                </a:lnTo>
                <a:cubicBezTo>
                  <a:pt x="805461" y="166560"/>
                  <a:pt x="837201" y="134505"/>
                  <a:pt x="837201" y="95222"/>
                </a:cubicBezTo>
                <a:cubicBezTo>
                  <a:pt x="837516" y="55625"/>
                  <a:pt x="805461" y="23570"/>
                  <a:pt x="765863" y="23570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9FC33302-D0FC-4D51-80CE-64DF4CAEF95E}"/>
              </a:ext>
            </a:extLst>
          </p:cNvPr>
          <p:cNvSpPr/>
          <p:nvPr/>
        </p:nvSpPr>
        <p:spPr>
          <a:xfrm>
            <a:off x="12264932" y="11097622"/>
            <a:ext cx="1338492" cy="297442"/>
          </a:xfrm>
          <a:custGeom>
            <a:avLst/>
            <a:gdLst>
              <a:gd name="connsiteX0" fmla="*/ 765863 w 848514"/>
              <a:gd name="connsiteY0" fmla="*/ 23570 h 188558"/>
              <a:gd name="connsiteX1" fmla="*/ 23570 w 848514"/>
              <a:gd name="connsiteY1" fmla="*/ 23570 h 188558"/>
              <a:gd name="connsiteX2" fmla="*/ 23570 w 848514"/>
              <a:gd name="connsiteY2" fmla="*/ 166560 h 188558"/>
              <a:gd name="connsiteX3" fmla="*/ 765863 w 848514"/>
              <a:gd name="connsiteY3" fmla="*/ 166560 h 188558"/>
              <a:gd name="connsiteX4" fmla="*/ 837201 w 848514"/>
              <a:gd name="connsiteY4" fmla="*/ 95222 h 188558"/>
              <a:gd name="connsiteX5" fmla="*/ 765863 w 848514"/>
              <a:gd name="connsiteY5" fmla="*/ 23570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765863" y="23570"/>
                </a:moveTo>
                <a:lnTo>
                  <a:pt x="23570" y="23570"/>
                </a:lnTo>
                <a:lnTo>
                  <a:pt x="23570" y="166560"/>
                </a:lnTo>
                <a:lnTo>
                  <a:pt x="765863" y="166560"/>
                </a:lnTo>
                <a:cubicBezTo>
                  <a:pt x="805461" y="166560"/>
                  <a:pt x="837201" y="134505"/>
                  <a:pt x="837201" y="95222"/>
                </a:cubicBezTo>
                <a:cubicBezTo>
                  <a:pt x="837516" y="55625"/>
                  <a:pt x="805461" y="23570"/>
                  <a:pt x="765863" y="23570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53E1A6A5-098F-4BAC-A725-803B01C7885C}"/>
              </a:ext>
            </a:extLst>
          </p:cNvPr>
          <p:cNvSpPr/>
          <p:nvPr/>
        </p:nvSpPr>
        <p:spPr>
          <a:xfrm>
            <a:off x="12264932" y="11423320"/>
            <a:ext cx="1338492" cy="297442"/>
          </a:xfrm>
          <a:custGeom>
            <a:avLst/>
            <a:gdLst>
              <a:gd name="connsiteX0" fmla="*/ 765863 w 848514"/>
              <a:gd name="connsiteY0" fmla="*/ 23570 h 188558"/>
              <a:gd name="connsiteX1" fmla="*/ 23570 w 848514"/>
              <a:gd name="connsiteY1" fmla="*/ 23570 h 188558"/>
              <a:gd name="connsiteX2" fmla="*/ 23570 w 848514"/>
              <a:gd name="connsiteY2" fmla="*/ 166561 h 188558"/>
              <a:gd name="connsiteX3" fmla="*/ 765863 w 848514"/>
              <a:gd name="connsiteY3" fmla="*/ 166561 h 188558"/>
              <a:gd name="connsiteX4" fmla="*/ 837201 w 848514"/>
              <a:gd name="connsiteY4" fmla="*/ 95222 h 188558"/>
              <a:gd name="connsiteX5" fmla="*/ 765863 w 848514"/>
              <a:gd name="connsiteY5" fmla="*/ 23570 h 18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514" h="188558">
                <a:moveTo>
                  <a:pt x="765863" y="23570"/>
                </a:moveTo>
                <a:lnTo>
                  <a:pt x="23570" y="23570"/>
                </a:lnTo>
                <a:lnTo>
                  <a:pt x="23570" y="166561"/>
                </a:lnTo>
                <a:lnTo>
                  <a:pt x="765863" y="166561"/>
                </a:lnTo>
                <a:cubicBezTo>
                  <a:pt x="805461" y="166561"/>
                  <a:pt x="837201" y="134505"/>
                  <a:pt x="837201" y="95222"/>
                </a:cubicBezTo>
                <a:cubicBezTo>
                  <a:pt x="837201" y="55939"/>
                  <a:pt x="805461" y="23570"/>
                  <a:pt x="765863" y="23570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406AC2AF-92C2-46DC-8BE7-9D8CE6E8384D}"/>
              </a:ext>
            </a:extLst>
          </p:cNvPr>
          <p:cNvSpPr/>
          <p:nvPr/>
        </p:nvSpPr>
        <p:spPr>
          <a:xfrm>
            <a:off x="12264932" y="11749019"/>
            <a:ext cx="1338492" cy="941901"/>
          </a:xfrm>
          <a:custGeom>
            <a:avLst/>
            <a:gdLst>
              <a:gd name="connsiteX0" fmla="*/ 765863 w 848514"/>
              <a:gd name="connsiteY0" fmla="*/ 23570 h 597102"/>
              <a:gd name="connsiteX1" fmla="*/ 23570 w 848514"/>
              <a:gd name="connsiteY1" fmla="*/ 23570 h 597102"/>
              <a:gd name="connsiteX2" fmla="*/ 23570 w 848514"/>
              <a:gd name="connsiteY2" fmla="*/ 125391 h 597102"/>
              <a:gd name="connsiteX3" fmla="*/ 23570 w 848514"/>
              <a:gd name="connsiteY3" fmla="*/ 166560 h 597102"/>
              <a:gd name="connsiteX4" fmla="*/ 23570 w 848514"/>
              <a:gd name="connsiteY4" fmla="*/ 579190 h 597102"/>
              <a:gd name="connsiteX5" fmla="*/ 183216 w 848514"/>
              <a:gd name="connsiteY5" fmla="*/ 579190 h 597102"/>
              <a:gd name="connsiteX6" fmla="*/ 311122 w 848514"/>
              <a:gd name="connsiteY6" fmla="*/ 518222 h 597102"/>
              <a:gd name="connsiteX7" fmla="*/ 631044 w 848514"/>
              <a:gd name="connsiteY7" fmla="*/ 166560 h 597102"/>
              <a:gd name="connsiteX8" fmla="*/ 765863 w 848514"/>
              <a:gd name="connsiteY8" fmla="*/ 166560 h 597102"/>
              <a:gd name="connsiteX9" fmla="*/ 837201 w 848514"/>
              <a:gd name="connsiteY9" fmla="*/ 95222 h 597102"/>
              <a:gd name="connsiteX10" fmla="*/ 765863 w 848514"/>
              <a:gd name="connsiteY10" fmla="*/ 23570 h 59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48514" h="597102">
                <a:moveTo>
                  <a:pt x="765863" y="23570"/>
                </a:moveTo>
                <a:lnTo>
                  <a:pt x="23570" y="23570"/>
                </a:lnTo>
                <a:lnTo>
                  <a:pt x="23570" y="125391"/>
                </a:lnTo>
                <a:lnTo>
                  <a:pt x="23570" y="166560"/>
                </a:lnTo>
                <a:lnTo>
                  <a:pt x="23570" y="579190"/>
                </a:lnTo>
                <a:lnTo>
                  <a:pt x="183216" y="579190"/>
                </a:lnTo>
                <a:cubicBezTo>
                  <a:pt x="230042" y="579190"/>
                  <a:pt x="275296" y="557505"/>
                  <a:pt x="311122" y="518222"/>
                </a:cubicBezTo>
                <a:lnTo>
                  <a:pt x="631044" y="166560"/>
                </a:lnTo>
                <a:lnTo>
                  <a:pt x="765863" y="166560"/>
                </a:lnTo>
                <a:cubicBezTo>
                  <a:pt x="805461" y="166560"/>
                  <a:pt x="837201" y="134505"/>
                  <a:pt x="837201" y="95222"/>
                </a:cubicBezTo>
                <a:cubicBezTo>
                  <a:pt x="837516" y="55311"/>
                  <a:pt x="805461" y="23570"/>
                  <a:pt x="765863" y="23570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4D47ECEE-3ACC-4202-8D91-43A30C84A087}"/>
              </a:ext>
            </a:extLst>
          </p:cNvPr>
          <p:cNvSpPr/>
          <p:nvPr/>
        </p:nvSpPr>
        <p:spPr>
          <a:xfrm>
            <a:off x="17008395" y="7372024"/>
            <a:ext cx="6231895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simply dummy text of the printing and typesetting industry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44847903-97D8-4FFD-9EC4-993FDE4F6D0E}"/>
              </a:ext>
            </a:extLst>
          </p:cNvPr>
          <p:cNvSpPr/>
          <p:nvPr/>
        </p:nvSpPr>
        <p:spPr>
          <a:xfrm>
            <a:off x="17008396" y="6401112"/>
            <a:ext cx="3906330" cy="7077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4000">
                <a:solidFill>
                  <a:srgbClr val="272E3A"/>
                </a:solidFill>
                <a:latin typeface="Montserrat Light"/>
              </a:rPr>
              <a:t> 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6EC87254-6C30-472C-99E6-33813A18E1A8}"/>
              </a:ext>
            </a:extLst>
          </p:cNvPr>
          <p:cNvSpPr/>
          <p:nvPr/>
        </p:nvSpPr>
        <p:spPr>
          <a:xfrm>
            <a:off x="17008395" y="10059565"/>
            <a:ext cx="6231895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simply dummy text of the printing and typesetting industry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F91FB083-E604-4F13-AACF-92A448078DC8}"/>
              </a:ext>
            </a:extLst>
          </p:cNvPr>
          <p:cNvSpPr/>
          <p:nvPr/>
        </p:nvSpPr>
        <p:spPr>
          <a:xfrm>
            <a:off x="17008396" y="9088652"/>
            <a:ext cx="3906330" cy="7077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4000">
                <a:solidFill>
                  <a:srgbClr val="272E3A"/>
                </a:solidFill>
                <a:latin typeface="Montserrat Light"/>
              </a:rPr>
              <a:t> 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FC399926-3BDB-4563-BCEE-4B8D458E6A4E}"/>
              </a:ext>
            </a:extLst>
          </p:cNvPr>
          <p:cNvSpPr/>
          <p:nvPr/>
        </p:nvSpPr>
        <p:spPr>
          <a:xfrm>
            <a:off x="1332218" y="8557461"/>
            <a:ext cx="6231895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>
                <a:solidFill>
                  <a:srgbClr val="272E3A"/>
                </a:solidFill>
                <a:latin typeface="Montserrat Light"/>
              </a:rPr>
              <a:t>simply dummy text of the printing and typesetting industry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A483AD6-0F36-42C6-A1B7-BC79AE6FB56B}"/>
              </a:ext>
            </a:extLst>
          </p:cNvPr>
          <p:cNvSpPr/>
          <p:nvPr/>
        </p:nvSpPr>
        <p:spPr>
          <a:xfrm>
            <a:off x="1332218" y="7586549"/>
            <a:ext cx="6231895" cy="707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0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4000">
                <a:solidFill>
                  <a:srgbClr val="272E3A"/>
                </a:solidFill>
                <a:latin typeface="Montserrat Light"/>
              </a:rPr>
              <a:t> 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D11A9D5-23A3-43FC-998D-CF6687ABBB35}"/>
              </a:ext>
            </a:extLst>
          </p:cNvPr>
          <p:cNvSpPr/>
          <p:nvPr/>
        </p:nvSpPr>
        <p:spPr>
          <a:xfrm>
            <a:off x="1942245" y="6137032"/>
            <a:ext cx="6231895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>
                <a:solidFill>
                  <a:srgbClr val="272E3A"/>
                </a:solidFill>
                <a:latin typeface="Montserrat Light"/>
              </a:rPr>
              <a:t>simply dummy text of the printing and typesetting industry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1C1A912F-8684-4DC1-9D5E-042FEE89AE96}"/>
              </a:ext>
            </a:extLst>
          </p:cNvPr>
          <p:cNvSpPr/>
          <p:nvPr/>
        </p:nvSpPr>
        <p:spPr>
          <a:xfrm>
            <a:off x="1942245" y="5166120"/>
            <a:ext cx="6231895" cy="707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0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4000">
                <a:solidFill>
                  <a:srgbClr val="272E3A"/>
                </a:solidFill>
                <a:latin typeface="Montserrat Light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867211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895310DB-6ACE-49AB-92CD-6C3C977284E6}"/>
              </a:ext>
            </a:extLst>
          </p:cNvPr>
          <p:cNvSpPr/>
          <p:nvPr/>
        </p:nvSpPr>
        <p:spPr>
          <a:xfrm>
            <a:off x="16571156" y="3346684"/>
            <a:ext cx="62286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A1F0E9F8-A0E2-43E1-85D1-36868D1A3BBB}"/>
              </a:ext>
            </a:extLst>
          </p:cNvPr>
          <p:cNvSpPr txBox="1"/>
          <p:nvPr/>
        </p:nvSpPr>
        <p:spPr>
          <a:xfrm>
            <a:off x="16411668" y="2404531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CD60B318-E60B-4C56-B47D-91F13142E768}"/>
              </a:ext>
            </a:extLst>
          </p:cNvPr>
          <p:cNvSpPr/>
          <p:nvPr/>
        </p:nvSpPr>
        <p:spPr>
          <a:xfrm>
            <a:off x="16571156" y="6420084"/>
            <a:ext cx="62286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9B0D8852-45AB-493F-8E61-04687925F857}"/>
              </a:ext>
            </a:extLst>
          </p:cNvPr>
          <p:cNvSpPr txBox="1"/>
          <p:nvPr/>
        </p:nvSpPr>
        <p:spPr>
          <a:xfrm>
            <a:off x="16411668" y="5477931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423B9492-5A7A-4DDE-BF10-43396A343F23}"/>
              </a:ext>
            </a:extLst>
          </p:cNvPr>
          <p:cNvSpPr/>
          <p:nvPr/>
        </p:nvSpPr>
        <p:spPr>
          <a:xfrm>
            <a:off x="16571156" y="9922108"/>
            <a:ext cx="62286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4377F64E-E354-4A2A-9DD6-E44F815835C5}"/>
              </a:ext>
            </a:extLst>
          </p:cNvPr>
          <p:cNvSpPr txBox="1"/>
          <p:nvPr/>
        </p:nvSpPr>
        <p:spPr>
          <a:xfrm>
            <a:off x="16411668" y="8979955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sp>
        <p:nvSpPr>
          <p:cNvPr id="202" name="Freeform 104">
            <a:extLst>
              <a:ext uri="{FF2B5EF4-FFF2-40B4-BE49-F238E27FC236}">
                <a16:creationId xmlns:a16="http://schemas.microsoft.com/office/drawing/2014/main" id="{AB3F5B11-64B0-46C8-BC65-10F623565E8D}"/>
              </a:ext>
            </a:extLst>
          </p:cNvPr>
          <p:cNvSpPr>
            <a:spLocks noEditPoints="1"/>
          </p:cNvSpPr>
          <p:nvPr/>
        </p:nvSpPr>
        <p:spPr bwMode="auto">
          <a:xfrm>
            <a:off x="14338451" y="2636362"/>
            <a:ext cx="798847" cy="24904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4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85C436A6-3DD2-4F51-9A3D-37AD0FBEFBC3}"/>
              </a:ext>
            </a:extLst>
          </p:cNvPr>
          <p:cNvGrpSpPr/>
          <p:nvPr/>
        </p:nvGrpSpPr>
        <p:grpSpPr>
          <a:xfrm>
            <a:off x="14145734" y="9354278"/>
            <a:ext cx="1476724" cy="2129010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204" name="Freeform 5">
              <a:extLst>
                <a:ext uri="{FF2B5EF4-FFF2-40B4-BE49-F238E27FC236}">
                  <a16:creationId xmlns:a16="http://schemas.microsoft.com/office/drawing/2014/main" id="{9BF5FE98-6141-4D5B-A3B1-17BEABBBDD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5" name="Freeform 9">
              <a:extLst>
                <a:ext uri="{FF2B5EF4-FFF2-40B4-BE49-F238E27FC236}">
                  <a16:creationId xmlns:a16="http://schemas.microsoft.com/office/drawing/2014/main" id="{043D508C-CF5B-408B-9063-4A5E01355BB3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06" name="Freeform 20">
            <a:extLst>
              <a:ext uri="{FF2B5EF4-FFF2-40B4-BE49-F238E27FC236}">
                <a16:creationId xmlns:a16="http://schemas.microsoft.com/office/drawing/2014/main" id="{57650D03-366D-41B0-BD35-541549C248B9}"/>
              </a:ext>
            </a:extLst>
          </p:cNvPr>
          <p:cNvSpPr>
            <a:spLocks noEditPoints="1"/>
          </p:cNvSpPr>
          <p:nvPr/>
        </p:nvSpPr>
        <p:spPr bwMode="auto">
          <a:xfrm>
            <a:off x="14212980" y="6222367"/>
            <a:ext cx="1393687" cy="156966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4264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8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0" name="Google Shape;2239;p40">
            <a:extLst>
              <a:ext uri="{FF2B5EF4-FFF2-40B4-BE49-F238E27FC236}">
                <a16:creationId xmlns:a16="http://schemas.microsoft.com/office/drawing/2014/main" id="{54D5603C-FE42-4699-AB4D-72CCE2CCCB94}"/>
              </a:ext>
            </a:extLst>
          </p:cNvPr>
          <p:cNvGrpSpPr/>
          <p:nvPr/>
        </p:nvGrpSpPr>
        <p:grpSpPr>
          <a:xfrm>
            <a:off x="2237102" y="3497305"/>
            <a:ext cx="8617983" cy="7415218"/>
            <a:chOff x="779175" y="238100"/>
            <a:chExt cx="6088025" cy="5238350"/>
          </a:xfrm>
        </p:grpSpPr>
        <p:sp>
          <p:nvSpPr>
            <p:cNvPr id="91" name="Google Shape;2240;p40">
              <a:extLst>
                <a:ext uri="{FF2B5EF4-FFF2-40B4-BE49-F238E27FC236}">
                  <a16:creationId xmlns:a16="http://schemas.microsoft.com/office/drawing/2014/main" id="{5C00697C-4115-41B7-9005-FA73EABA960C}"/>
                </a:ext>
              </a:extLst>
            </p:cNvPr>
            <p:cNvSpPr/>
            <p:nvPr/>
          </p:nvSpPr>
          <p:spPr>
            <a:xfrm>
              <a:off x="779175" y="991125"/>
              <a:ext cx="6088025" cy="4464475"/>
            </a:xfrm>
            <a:custGeom>
              <a:avLst/>
              <a:gdLst/>
              <a:ahLst/>
              <a:cxnLst/>
              <a:rect l="l" t="t" r="r" b="b"/>
              <a:pathLst>
                <a:path w="243521" h="178579" extrusionOk="0">
                  <a:moveTo>
                    <a:pt x="130193" y="0"/>
                  </a:moveTo>
                  <a:cubicBezTo>
                    <a:pt x="118706" y="0"/>
                    <a:pt x="106608" y="4636"/>
                    <a:pt x="96996" y="15028"/>
                  </a:cubicBezTo>
                  <a:cubicBezTo>
                    <a:pt x="80124" y="33266"/>
                    <a:pt x="79777" y="45059"/>
                    <a:pt x="68525" y="45059"/>
                  </a:cubicBezTo>
                  <a:cubicBezTo>
                    <a:pt x="67046" y="45059"/>
                    <a:pt x="65379" y="44855"/>
                    <a:pt x="63461" y="44435"/>
                  </a:cubicBezTo>
                  <a:cubicBezTo>
                    <a:pt x="59197" y="43503"/>
                    <a:pt x="53763" y="42845"/>
                    <a:pt x="48013" y="42845"/>
                  </a:cubicBezTo>
                  <a:cubicBezTo>
                    <a:pt x="31496" y="42845"/>
                    <a:pt x="12367" y="48268"/>
                    <a:pt x="10836" y="68169"/>
                  </a:cubicBezTo>
                  <a:cubicBezTo>
                    <a:pt x="8772" y="94997"/>
                    <a:pt x="33535" y="90870"/>
                    <a:pt x="27860" y="110474"/>
                  </a:cubicBezTo>
                  <a:cubicBezTo>
                    <a:pt x="22186" y="130080"/>
                    <a:pt x="0" y="121826"/>
                    <a:pt x="4644" y="144527"/>
                  </a:cubicBezTo>
                  <a:cubicBezTo>
                    <a:pt x="9288" y="167227"/>
                    <a:pt x="15994" y="178579"/>
                    <a:pt x="15994" y="178579"/>
                  </a:cubicBezTo>
                  <a:lnTo>
                    <a:pt x="227526" y="178579"/>
                  </a:lnTo>
                  <a:cubicBezTo>
                    <a:pt x="227526" y="178579"/>
                    <a:pt x="224431" y="164648"/>
                    <a:pt x="224073" y="149071"/>
                  </a:cubicBezTo>
                  <a:cubicBezTo>
                    <a:pt x="223717" y="133495"/>
                    <a:pt x="243520" y="117698"/>
                    <a:pt x="232686" y="83131"/>
                  </a:cubicBezTo>
                  <a:cubicBezTo>
                    <a:pt x="221852" y="48563"/>
                    <a:pt x="205341" y="44951"/>
                    <a:pt x="187285" y="44951"/>
                  </a:cubicBezTo>
                  <a:cubicBezTo>
                    <a:pt x="169227" y="44951"/>
                    <a:pt x="173869" y="28441"/>
                    <a:pt x="159424" y="12448"/>
                  </a:cubicBezTo>
                  <a:cubicBezTo>
                    <a:pt x="152251" y="4507"/>
                    <a:pt x="141519" y="0"/>
                    <a:pt x="130193" y="0"/>
                  </a:cubicBezTo>
                  <a:close/>
                </a:path>
              </a:pathLst>
            </a:custGeom>
            <a:solidFill>
              <a:srgbClr val="ECFFA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" name="Google Shape;2241;p40">
              <a:extLst>
                <a:ext uri="{FF2B5EF4-FFF2-40B4-BE49-F238E27FC236}">
                  <a16:creationId xmlns:a16="http://schemas.microsoft.com/office/drawing/2014/main" id="{11DFAEC8-31AC-4283-BD64-233D984F9E24}"/>
                </a:ext>
              </a:extLst>
            </p:cNvPr>
            <p:cNvSpPr/>
            <p:nvPr/>
          </p:nvSpPr>
          <p:spPr>
            <a:xfrm>
              <a:off x="1603850" y="4406600"/>
              <a:ext cx="1713950" cy="1049000"/>
            </a:xfrm>
            <a:custGeom>
              <a:avLst/>
              <a:gdLst/>
              <a:ahLst/>
              <a:cxnLst/>
              <a:rect l="l" t="t" r="r" b="b"/>
              <a:pathLst>
                <a:path w="68558" h="41960" extrusionOk="0">
                  <a:moveTo>
                    <a:pt x="34537" y="0"/>
                  </a:moveTo>
                  <a:cubicBezTo>
                    <a:pt x="27908" y="0"/>
                    <a:pt x="5986" y="32806"/>
                    <a:pt x="0" y="41960"/>
                  </a:cubicBezTo>
                  <a:lnTo>
                    <a:pt x="68557" y="41960"/>
                  </a:lnTo>
                  <a:cubicBezTo>
                    <a:pt x="63373" y="34068"/>
                    <a:pt x="41235" y="903"/>
                    <a:pt x="34786" y="17"/>
                  </a:cubicBezTo>
                  <a:cubicBezTo>
                    <a:pt x="34706" y="6"/>
                    <a:pt x="34623" y="0"/>
                    <a:pt x="345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" name="Google Shape;2242;p40">
              <a:extLst>
                <a:ext uri="{FF2B5EF4-FFF2-40B4-BE49-F238E27FC236}">
                  <a16:creationId xmlns:a16="http://schemas.microsoft.com/office/drawing/2014/main" id="{8E384053-A2CB-42A1-846B-8A994D9A300B}"/>
                </a:ext>
              </a:extLst>
            </p:cNvPr>
            <p:cNvSpPr/>
            <p:nvPr/>
          </p:nvSpPr>
          <p:spPr>
            <a:xfrm>
              <a:off x="1594800" y="4399500"/>
              <a:ext cx="1732075" cy="1063200"/>
            </a:xfrm>
            <a:custGeom>
              <a:avLst/>
              <a:gdLst/>
              <a:ahLst/>
              <a:cxnLst/>
              <a:rect l="l" t="t" r="r" b="b"/>
              <a:pathLst>
                <a:path w="69283" h="42528" extrusionOk="0">
                  <a:moveTo>
                    <a:pt x="34884" y="566"/>
                  </a:moveTo>
                  <a:cubicBezTo>
                    <a:pt x="34962" y="566"/>
                    <a:pt x="35037" y="571"/>
                    <a:pt x="35110" y="581"/>
                  </a:cubicBezTo>
                  <a:cubicBezTo>
                    <a:pt x="40015" y="1257"/>
                    <a:pt x="55461" y="22313"/>
                    <a:pt x="68392" y="41958"/>
                  </a:cubicBezTo>
                  <a:lnTo>
                    <a:pt x="889" y="41958"/>
                  </a:lnTo>
                  <a:cubicBezTo>
                    <a:pt x="14135" y="21750"/>
                    <a:pt x="29830" y="566"/>
                    <a:pt x="34884" y="566"/>
                  </a:cubicBezTo>
                  <a:close/>
                  <a:moveTo>
                    <a:pt x="34929" y="1"/>
                  </a:moveTo>
                  <a:cubicBezTo>
                    <a:pt x="28208" y="1"/>
                    <a:pt x="6640" y="32127"/>
                    <a:pt x="125" y="42088"/>
                  </a:cubicBezTo>
                  <a:cubicBezTo>
                    <a:pt x="1" y="42277"/>
                    <a:pt x="137" y="42528"/>
                    <a:pt x="363" y="42528"/>
                  </a:cubicBezTo>
                  <a:lnTo>
                    <a:pt x="68919" y="42528"/>
                  </a:lnTo>
                  <a:lnTo>
                    <a:pt x="68921" y="42527"/>
                  </a:lnTo>
                  <a:cubicBezTo>
                    <a:pt x="69146" y="42527"/>
                    <a:pt x="69282" y="42275"/>
                    <a:pt x="69158" y="42087"/>
                  </a:cubicBezTo>
                  <a:cubicBezTo>
                    <a:pt x="62821" y="32442"/>
                    <a:pt x="41645" y="906"/>
                    <a:pt x="35189" y="18"/>
                  </a:cubicBezTo>
                  <a:cubicBezTo>
                    <a:pt x="35105" y="6"/>
                    <a:pt x="35018" y="1"/>
                    <a:pt x="349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" name="Google Shape;2243;p40">
              <a:extLst>
                <a:ext uri="{FF2B5EF4-FFF2-40B4-BE49-F238E27FC236}">
                  <a16:creationId xmlns:a16="http://schemas.microsoft.com/office/drawing/2014/main" id="{C60C84F1-4D4A-4062-A403-109B9E6A5E52}"/>
                </a:ext>
              </a:extLst>
            </p:cNvPr>
            <p:cNvSpPr/>
            <p:nvPr/>
          </p:nvSpPr>
          <p:spPr>
            <a:xfrm>
              <a:off x="4005500" y="589450"/>
              <a:ext cx="42650" cy="1954625"/>
            </a:xfrm>
            <a:custGeom>
              <a:avLst/>
              <a:gdLst/>
              <a:ahLst/>
              <a:cxnLst/>
              <a:rect l="l" t="t" r="r" b="b"/>
              <a:pathLst>
                <a:path w="1706" h="78185" extrusionOk="0">
                  <a:moveTo>
                    <a:pt x="853" y="0"/>
                  </a:moveTo>
                  <a:cubicBezTo>
                    <a:pt x="387" y="0"/>
                    <a:pt x="5" y="375"/>
                    <a:pt x="0" y="842"/>
                  </a:cubicBezTo>
                  <a:lnTo>
                    <a:pt x="0" y="77330"/>
                  </a:lnTo>
                  <a:cubicBezTo>
                    <a:pt x="0" y="77802"/>
                    <a:pt x="381" y="78184"/>
                    <a:pt x="853" y="78184"/>
                  </a:cubicBezTo>
                  <a:cubicBezTo>
                    <a:pt x="1324" y="78183"/>
                    <a:pt x="1705" y="77802"/>
                    <a:pt x="1705" y="77330"/>
                  </a:cubicBezTo>
                  <a:lnTo>
                    <a:pt x="1705" y="842"/>
                  </a:lnTo>
                  <a:cubicBezTo>
                    <a:pt x="1699" y="375"/>
                    <a:pt x="1319" y="0"/>
                    <a:pt x="8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" name="Google Shape;2244;p40">
              <a:extLst>
                <a:ext uri="{FF2B5EF4-FFF2-40B4-BE49-F238E27FC236}">
                  <a16:creationId xmlns:a16="http://schemas.microsoft.com/office/drawing/2014/main" id="{B4F3C21F-02B8-4ABE-B44E-83125FC933B2}"/>
                </a:ext>
              </a:extLst>
            </p:cNvPr>
            <p:cNvSpPr/>
            <p:nvPr/>
          </p:nvSpPr>
          <p:spPr>
            <a:xfrm>
              <a:off x="4232600" y="640750"/>
              <a:ext cx="42700" cy="1903325"/>
            </a:xfrm>
            <a:custGeom>
              <a:avLst/>
              <a:gdLst/>
              <a:ahLst/>
              <a:cxnLst/>
              <a:rect l="l" t="t" r="r" b="b"/>
              <a:pathLst>
                <a:path w="1708" h="76133" extrusionOk="0">
                  <a:moveTo>
                    <a:pt x="853" y="0"/>
                  </a:moveTo>
                  <a:cubicBezTo>
                    <a:pt x="387" y="0"/>
                    <a:pt x="7" y="375"/>
                    <a:pt x="1" y="841"/>
                  </a:cubicBezTo>
                  <a:lnTo>
                    <a:pt x="1" y="75278"/>
                  </a:lnTo>
                  <a:cubicBezTo>
                    <a:pt x="1" y="75750"/>
                    <a:pt x="383" y="76131"/>
                    <a:pt x="853" y="76132"/>
                  </a:cubicBezTo>
                  <a:cubicBezTo>
                    <a:pt x="1325" y="76132"/>
                    <a:pt x="1707" y="75750"/>
                    <a:pt x="1707" y="75278"/>
                  </a:cubicBezTo>
                  <a:lnTo>
                    <a:pt x="1707" y="841"/>
                  </a:lnTo>
                  <a:cubicBezTo>
                    <a:pt x="1701" y="375"/>
                    <a:pt x="1321" y="0"/>
                    <a:pt x="8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" name="Google Shape;2245;p40">
              <a:extLst>
                <a:ext uri="{FF2B5EF4-FFF2-40B4-BE49-F238E27FC236}">
                  <a16:creationId xmlns:a16="http://schemas.microsoft.com/office/drawing/2014/main" id="{6AEFA863-6D2A-4B83-869F-1C5EAE674202}"/>
                </a:ext>
              </a:extLst>
            </p:cNvPr>
            <p:cNvSpPr/>
            <p:nvPr/>
          </p:nvSpPr>
          <p:spPr>
            <a:xfrm>
              <a:off x="4481725" y="1658825"/>
              <a:ext cx="42650" cy="1845000"/>
            </a:xfrm>
            <a:custGeom>
              <a:avLst/>
              <a:gdLst/>
              <a:ahLst/>
              <a:cxnLst/>
              <a:rect l="l" t="t" r="r" b="b"/>
              <a:pathLst>
                <a:path w="1706" h="73800" extrusionOk="0">
                  <a:moveTo>
                    <a:pt x="853" y="1"/>
                  </a:moveTo>
                  <a:cubicBezTo>
                    <a:pt x="381" y="1"/>
                    <a:pt x="0" y="383"/>
                    <a:pt x="0" y="855"/>
                  </a:cubicBezTo>
                  <a:lnTo>
                    <a:pt x="0" y="72947"/>
                  </a:lnTo>
                  <a:cubicBezTo>
                    <a:pt x="0" y="73417"/>
                    <a:pt x="381" y="73799"/>
                    <a:pt x="853" y="73799"/>
                  </a:cubicBezTo>
                  <a:cubicBezTo>
                    <a:pt x="1324" y="73799"/>
                    <a:pt x="1705" y="73417"/>
                    <a:pt x="1705" y="72947"/>
                  </a:cubicBezTo>
                  <a:lnTo>
                    <a:pt x="1705" y="855"/>
                  </a:lnTo>
                  <a:cubicBezTo>
                    <a:pt x="1705" y="383"/>
                    <a:pt x="1324" y="1"/>
                    <a:pt x="8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" name="Google Shape;2246;p40">
              <a:extLst>
                <a:ext uri="{FF2B5EF4-FFF2-40B4-BE49-F238E27FC236}">
                  <a16:creationId xmlns:a16="http://schemas.microsoft.com/office/drawing/2014/main" id="{DB2FBFA1-A4AC-4BB4-AF6A-E899F84CF1CD}"/>
                </a:ext>
              </a:extLst>
            </p:cNvPr>
            <p:cNvSpPr/>
            <p:nvPr/>
          </p:nvSpPr>
          <p:spPr>
            <a:xfrm>
              <a:off x="4745475" y="640450"/>
              <a:ext cx="42650" cy="2863375"/>
            </a:xfrm>
            <a:custGeom>
              <a:avLst/>
              <a:gdLst/>
              <a:ahLst/>
              <a:cxnLst/>
              <a:rect l="l" t="t" r="r" b="b"/>
              <a:pathLst>
                <a:path w="1706" h="114535" extrusionOk="0">
                  <a:moveTo>
                    <a:pt x="853" y="0"/>
                  </a:moveTo>
                  <a:cubicBezTo>
                    <a:pt x="381" y="0"/>
                    <a:pt x="0" y="381"/>
                    <a:pt x="0" y="853"/>
                  </a:cubicBezTo>
                  <a:lnTo>
                    <a:pt x="0" y="113682"/>
                  </a:lnTo>
                  <a:cubicBezTo>
                    <a:pt x="0" y="114152"/>
                    <a:pt x="381" y="114534"/>
                    <a:pt x="853" y="114534"/>
                  </a:cubicBezTo>
                  <a:cubicBezTo>
                    <a:pt x="1324" y="114534"/>
                    <a:pt x="1705" y="114152"/>
                    <a:pt x="1705" y="113682"/>
                  </a:cubicBezTo>
                  <a:lnTo>
                    <a:pt x="1705" y="853"/>
                  </a:lnTo>
                  <a:cubicBezTo>
                    <a:pt x="1705" y="381"/>
                    <a:pt x="1324" y="0"/>
                    <a:pt x="8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" name="Google Shape;2247;p40">
              <a:extLst>
                <a:ext uri="{FF2B5EF4-FFF2-40B4-BE49-F238E27FC236}">
                  <a16:creationId xmlns:a16="http://schemas.microsoft.com/office/drawing/2014/main" id="{801CE261-82C6-4FE3-981B-921354331A6C}"/>
                </a:ext>
              </a:extLst>
            </p:cNvPr>
            <p:cNvSpPr/>
            <p:nvPr/>
          </p:nvSpPr>
          <p:spPr>
            <a:xfrm>
              <a:off x="5009225" y="640450"/>
              <a:ext cx="42675" cy="1954875"/>
            </a:xfrm>
            <a:custGeom>
              <a:avLst/>
              <a:gdLst/>
              <a:ahLst/>
              <a:cxnLst/>
              <a:rect l="l" t="t" r="r" b="b"/>
              <a:pathLst>
                <a:path w="1707" h="78195" extrusionOk="0">
                  <a:moveTo>
                    <a:pt x="853" y="0"/>
                  </a:moveTo>
                  <a:cubicBezTo>
                    <a:pt x="382" y="0"/>
                    <a:pt x="0" y="381"/>
                    <a:pt x="0" y="853"/>
                  </a:cubicBezTo>
                  <a:lnTo>
                    <a:pt x="0" y="77342"/>
                  </a:lnTo>
                  <a:cubicBezTo>
                    <a:pt x="0" y="77813"/>
                    <a:pt x="382" y="78195"/>
                    <a:pt x="853" y="78195"/>
                  </a:cubicBezTo>
                  <a:cubicBezTo>
                    <a:pt x="1324" y="78195"/>
                    <a:pt x="1706" y="77813"/>
                    <a:pt x="1706" y="77342"/>
                  </a:cubicBezTo>
                  <a:lnTo>
                    <a:pt x="1706" y="853"/>
                  </a:lnTo>
                  <a:cubicBezTo>
                    <a:pt x="1706" y="381"/>
                    <a:pt x="1324" y="0"/>
                    <a:pt x="8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" name="Google Shape;2248;p40">
              <a:extLst>
                <a:ext uri="{FF2B5EF4-FFF2-40B4-BE49-F238E27FC236}">
                  <a16:creationId xmlns:a16="http://schemas.microsoft.com/office/drawing/2014/main" id="{C353B0F2-A59D-41F0-9ED2-1F1BD57E86E5}"/>
                </a:ext>
              </a:extLst>
            </p:cNvPr>
            <p:cNvSpPr/>
            <p:nvPr/>
          </p:nvSpPr>
          <p:spPr>
            <a:xfrm>
              <a:off x="3807350" y="845600"/>
              <a:ext cx="1251575" cy="42650"/>
            </a:xfrm>
            <a:custGeom>
              <a:avLst/>
              <a:gdLst/>
              <a:ahLst/>
              <a:cxnLst/>
              <a:rect l="l" t="t" r="r" b="b"/>
              <a:pathLst>
                <a:path w="50063" h="1706" extrusionOk="0">
                  <a:moveTo>
                    <a:pt x="852" y="0"/>
                  </a:moveTo>
                  <a:cubicBezTo>
                    <a:pt x="383" y="0"/>
                    <a:pt x="1" y="382"/>
                    <a:pt x="1" y="853"/>
                  </a:cubicBezTo>
                  <a:cubicBezTo>
                    <a:pt x="1" y="1324"/>
                    <a:pt x="384" y="1705"/>
                    <a:pt x="854" y="1705"/>
                  </a:cubicBezTo>
                  <a:cubicBezTo>
                    <a:pt x="858" y="1705"/>
                    <a:pt x="862" y="1705"/>
                    <a:pt x="866" y="1705"/>
                  </a:cubicBezTo>
                  <a:lnTo>
                    <a:pt x="49222" y="1705"/>
                  </a:lnTo>
                  <a:cubicBezTo>
                    <a:pt x="49688" y="1699"/>
                    <a:pt x="50063" y="1319"/>
                    <a:pt x="50063" y="853"/>
                  </a:cubicBezTo>
                  <a:cubicBezTo>
                    <a:pt x="50063" y="386"/>
                    <a:pt x="49688" y="5"/>
                    <a:pt x="49222" y="0"/>
                  </a:cubicBezTo>
                  <a:lnTo>
                    <a:pt x="866" y="0"/>
                  </a:lnTo>
                  <a:cubicBezTo>
                    <a:pt x="862" y="0"/>
                    <a:pt x="857" y="0"/>
                    <a:pt x="8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" name="Google Shape;2249;p40">
              <a:extLst>
                <a:ext uri="{FF2B5EF4-FFF2-40B4-BE49-F238E27FC236}">
                  <a16:creationId xmlns:a16="http://schemas.microsoft.com/office/drawing/2014/main" id="{149CD6E1-55F2-4F95-A8C3-E0560A468478}"/>
                </a:ext>
              </a:extLst>
            </p:cNvPr>
            <p:cNvSpPr/>
            <p:nvPr/>
          </p:nvSpPr>
          <p:spPr>
            <a:xfrm>
              <a:off x="3807675" y="1270525"/>
              <a:ext cx="1353700" cy="42675"/>
            </a:xfrm>
            <a:custGeom>
              <a:avLst/>
              <a:gdLst/>
              <a:ahLst/>
              <a:cxnLst/>
              <a:rect l="l" t="t" r="r" b="b"/>
              <a:pathLst>
                <a:path w="54148" h="1707" extrusionOk="0">
                  <a:moveTo>
                    <a:pt x="853" y="0"/>
                  </a:moveTo>
                  <a:cubicBezTo>
                    <a:pt x="382" y="0"/>
                    <a:pt x="1" y="382"/>
                    <a:pt x="1" y="853"/>
                  </a:cubicBezTo>
                  <a:cubicBezTo>
                    <a:pt x="1" y="1324"/>
                    <a:pt x="382" y="1706"/>
                    <a:pt x="853" y="1706"/>
                  </a:cubicBezTo>
                  <a:lnTo>
                    <a:pt x="53295" y="1706"/>
                  </a:lnTo>
                  <a:cubicBezTo>
                    <a:pt x="53767" y="1706"/>
                    <a:pt x="54148" y="1324"/>
                    <a:pt x="54148" y="853"/>
                  </a:cubicBezTo>
                  <a:cubicBezTo>
                    <a:pt x="54148" y="382"/>
                    <a:pt x="53767" y="0"/>
                    <a:pt x="53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" name="Google Shape;2250;p40">
              <a:extLst>
                <a:ext uri="{FF2B5EF4-FFF2-40B4-BE49-F238E27FC236}">
                  <a16:creationId xmlns:a16="http://schemas.microsoft.com/office/drawing/2014/main" id="{8CAC6BB5-BAF1-41F1-A7D6-202E93FB2556}"/>
                </a:ext>
              </a:extLst>
            </p:cNvPr>
            <p:cNvSpPr/>
            <p:nvPr/>
          </p:nvSpPr>
          <p:spPr>
            <a:xfrm>
              <a:off x="3785675" y="1658825"/>
              <a:ext cx="1500675" cy="42650"/>
            </a:xfrm>
            <a:custGeom>
              <a:avLst/>
              <a:gdLst/>
              <a:ahLst/>
              <a:cxnLst/>
              <a:rect l="l" t="t" r="r" b="b"/>
              <a:pathLst>
                <a:path w="60027" h="1706" extrusionOk="0">
                  <a:moveTo>
                    <a:pt x="59176" y="1"/>
                  </a:moveTo>
                  <a:cubicBezTo>
                    <a:pt x="59175" y="1"/>
                    <a:pt x="59175" y="1"/>
                    <a:pt x="59174" y="1"/>
                  </a:cubicBezTo>
                  <a:lnTo>
                    <a:pt x="855" y="1"/>
                  </a:lnTo>
                  <a:cubicBezTo>
                    <a:pt x="383" y="1"/>
                    <a:pt x="1" y="382"/>
                    <a:pt x="1" y="853"/>
                  </a:cubicBezTo>
                  <a:cubicBezTo>
                    <a:pt x="1" y="1325"/>
                    <a:pt x="383" y="1706"/>
                    <a:pt x="855" y="1706"/>
                  </a:cubicBezTo>
                  <a:lnTo>
                    <a:pt x="59174" y="1706"/>
                  </a:lnTo>
                  <a:cubicBezTo>
                    <a:pt x="59644" y="1706"/>
                    <a:pt x="60026" y="1325"/>
                    <a:pt x="60026" y="853"/>
                  </a:cubicBezTo>
                  <a:cubicBezTo>
                    <a:pt x="60026" y="383"/>
                    <a:pt x="59645" y="1"/>
                    <a:pt x="591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" name="Google Shape;2251;p40">
              <a:extLst>
                <a:ext uri="{FF2B5EF4-FFF2-40B4-BE49-F238E27FC236}">
                  <a16:creationId xmlns:a16="http://schemas.microsoft.com/office/drawing/2014/main" id="{9D2BFE68-2C32-45CC-9350-8B1F765BD1F2}"/>
                </a:ext>
              </a:extLst>
            </p:cNvPr>
            <p:cNvSpPr/>
            <p:nvPr/>
          </p:nvSpPr>
          <p:spPr>
            <a:xfrm>
              <a:off x="3763725" y="2091100"/>
              <a:ext cx="1522625" cy="42675"/>
            </a:xfrm>
            <a:custGeom>
              <a:avLst/>
              <a:gdLst/>
              <a:ahLst/>
              <a:cxnLst/>
              <a:rect l="l" t="t" r="r" b="b"/>
              <a:pathLst>
                <a:path w="60905" h="1707" extrusionOk="0">
                  <a:moveTo>
                    <a:pt x="853" y="0"/>
                  </a:moveTo>
                  <a:cubicBezTo>
                    <a:pt x="381" y="0"/>
                    <a:pt x="0" y="383"/>
                    <a:pt x="0" y="853"/>
                  </a:cubicBezTo>
                  <a:cubicBezTo>
                    <a:pt x="0" y="1324"/>
                    <a:pt x="381" y="1707"/>
                    <a:pt x="853" y="1707"/>
                  </a:cubicBezTo>
                  <a:lnTo>
                    <a:pt x="60052" y="1707"/>
                  </a:lnTo>
                  <a:cubicBezTo>
                    <a:pt x="60522" y="1707"/>
                    <a:pt x="60904" y="1324"/>
                    <a:pt x="60904" y="853"/>
                  </a:cubicBezTo>
                  <a:cubicBezTo>
                    <a:pt x="60904" y="383"/>
                    <a:pt x="60522" y="0"/>
                    <a:pt x="600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" name="Google Shape;2252;p40">
              <a:extLst>
                <a:ext uri="{FF2B5EF4-FFF2-40B4-BE49-F238E27FC236}">
                  <a16:creationId xmlns:a16="http://schemas.microsoft.com/office/drawing/2014/main" id="{CD0107CA-B09E-4701-AB25-63100C482BD0}"/>
                </a:ext>
              </a:extLst>
            </p:cNvPr>
            <p:cNvSpPr/>
            <p:nvPr/>
          </p:nvSpPr>
          <p:spPr>
            <a:xfrm>
              <a:off x="4042100" y="2559975"/>
              <a:ext cx="1163650" cy="42700"/>
            </a:xfrm>
            <a:custGeom>
              <a:avLst/>
              <a:gdLst/>
              <a:ahLst/>
              <a:cxnLst/>
              <a:rect l="l" t="t" r="r" b="b"/>
              <a:pathLst>
                <a:path w="46546" h="1708" extrusionOk="0">
                  <a:moveTo>
                    <a:pt x="854" y="1"/>
                  </a:moveTo>
                  <a:cubicBezTo>
                    <a:pt x="383" y="1"/>
                    <a:pt x="0" y="383"/>
                    <a:pt x="0" y="853"/>
                  </a:cubicBezTo>
                  <a:cubicBezTo>
                    <a:pt x="0" y="1325"/>
                    <a:pt x="383" y="1707"/>
                    <a:pt x="854" y="1707"/>
                  </a:cubicBezTo>
                  <a:lnTo>
                    <a:pt x="45693" y="1707"/>
                  </a:lnTo>
                  <a:cubicBezTo>
                    <a:pt x="46163" y="1707"/>
                    <a:pt x="46545" y="1325"/>
                    <a:pt x="46545" y="853"/>
                  </a:cubicBezTo>
                  <a:cubicBezTo>
                    <a:pt x="46545" y="383"/>
                    <a:pt x="46163" y="1"/>
                    <a:pt x="4569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" name="Google Shape;2253;p40">
              <a:extLst>
                <a:ext uri="{FF2B5EF4-FFF2-40B4-BE49-F238E27FC236}">
                  <a16:creationId xmlns:a16="http://schemas.microsoft.com/office/drawing/2014/main" id="{F9E586DA-24F4-406F-8652-A3000CD65374}"/>
                </a:ext>
              </a:extLst>
            </p:cNvPr>
            <p:cNvSpPr/>
            <p:nvPr/>
          </p:nvSpPr>
          <p:spPr>
            <a:xfrm>
              <a:off x="4334875" y="3014250"/>
              <a:ext cx="775925" cy="42650"/>
            </a:xfrm>
            <a:custGeom>
              <a:avLst/>
              <a:gdLst/>
              <a:ahLst/>
              <a:cxnLst/>
              <a:rect l="l" t="t" r="r" b="b"/>
              <a:pathLst>
                <a:path w="31037" h="1706" extrusionOk="0">
                  <a:moveTo>
                    <a:pt x="851" y="0"/>
                  </a:moveTo>
                  <a:cubicBezTo>
                    <a:pt x="382" y="0"/>
                    <a:pt x="1" y="382"/>
                    <a:pt x="1" y="853"/>
                  </a:cubicBezTo>
                  <a:cubicBezTo>
                    <a:pt x="1" y="1324"/>
                    <a:pt x="383" y="1705"/>
                    <a:pt x="853" y="1705"/>
                  </a:cubicBezTo>
                  <a:cubicBezTo>
                    <a:pt x="857" y="1705"/>
                    <a:pt x="861" y="1705"/>
                    <a:pt x="865" y="1705"/>
                  </a:cubicBezTo>
                  <a:lnTo>
                    <a:pt x="30171" y="1705"/>
                  </a:lnTo>
                  <a:cubicBezTo>
                    <a:pt x="30175" y="1705"/>
                    <a:pt x="30179" y="1705"/>
                    <a:pt x="30183" y="1705"/>
                  </a:cubicBezTo>
                  <a:cubicBezTo>
                    <a:pt x="30654" y="1705"/>
                    <a:pt x="31036" y="1324"/>
                    <a:pt x="31036" y="853"/>
                  </a:cubicBezTo>
                  <a:cubicBezTo>
                    <a:pt x="31036" y="382"/>
                    <a:pt x="30655" y="0"/>
                    <a:pt x="30185" y="0"/>
                  </a:cubicBezTo>
                  <a:cubicBezTo>
                    <a:pt x="30180" y="0"/>
                    <a:pt x="30176" y="0"/>
                    <a:pt x="30171" y="0"/>
                  </a:cubicBezTo>
                  <a:lnTo>
                    <a:pt x="865" y="0"/>
                  </a:lnTo>
                  <a:cubicBezTo>
                    <a:pt x="860" y="0"/>
                    <a:pt x="856" y="0"/>
                    <a:pt x="8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" name="Google Shape;2254;p40">
              <a:extLst>
                <a:ext uri="{FF2B5EF4-FFF2-40B4-BE49-F238E27FC236}">
                  <a16:creationId xmlns:a16="http://schemas.microsoft.com/office/drawing/2014/main" id="{34DAC971-DAAD-43B5-B3A7-1759740387FE}"/>
                </a:ext>
              </a:extLst>
            </p:cNvPr>
            <p:cNvSpPr/>
            <p:nvPr/>
          </p:nvSpPr>
          <p:spPr>
            <a:xfrm>
              <a:off x="2411575" y="777900"/>
              <a:ext cx="290125" cy="230900"/>
            </a:xfrm>
            <a:custGeom>
              <a:avLst/>
              <a:gdLst/>
              <a:ahLst/>
              <a:cxnLst/>
              <a:rect l="l" t="t" r="r" b="b"/>
              <a:pathLst>
                <a:path w="11605" h="9236" extrusionOk="0">
                  <a:moveTo>
                    <a:pt x="643" y="1"/>
                  </a:moveTo>
                  <a:cubicBezTo>
                    <a:pt x="474" y="1"/>
                    <a:pt x="307" y="75"/>
                    <a:pt x="195" y="219"/>
                  </a:cubicBezTo>
                  <a:cubicBezTo>
                    <a:pt x="1" y="466"/>
                    <a:pt x="45" y="824"/>
                    <a:pt x="292" y="1017"/>
                  </a:cubicBezTo>
                  <a:lnTo>
                    <a:pt x="10637" y="9113"/>
                  </a:lnTo>
                  <a:cubicBezTo>
                    <a:pt x="10738" y="9192"/>
                    <a:pt x="10861" y="9235"/>
                    <a:pt x="10988" y="9235"/>
                  </a:cubicBezTo>
                  <a:cubicBezTo>
                    <a:pt x="11230" y="9235"/>
                    <a:pt x="11446" y="9081"/>
                    <a:pt x="11526" y="8851"/>
                  </a:cubicBezTo>
                  <a:cubicBezTo>
                    <a:pt x="11605" y="8622"/>
                    <a:pt x="11530" y="8368"/>
                    <a:pt x="11339" y="8218"/>
                  </a:cubicBezTo>
                  <a:lnTo>
                    <a:pt x="993" y="122"/>
                  </a:lnTo>
                  <a:cubicBezTo>
                    <a:pt x="889" y="40"/>
                    <a:pt x="766" y="1"/>
                    <a:pt x="6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" name="Google Shape;2255;p40">
              <a:extLst>
                <a:ext uri="{FF2B5EF4-FFF2-40B4-BE49-F238E27FC236}">
                  <a16:creationId xmlns:a16="http://schemas.microsoft.com/office/drawing/2014/main" id="{7033E755-3246-43FB-A34E-E5A4E200950F}"/>
                </a:ext>
              </a:extLst>
            </p:cNvPr>
            <p:cNvSpPr/>
            <p:nvPr/>
          </p:nvSpPr>
          <p:spPr>
            <a:xfrm>
              <a:off x="2928725" y="564225"/>
              <a:ext cx="124300" cy="163400"/>
            </a:xfrm>
            <a:custGeom>
              <a:avLst/>
              <a:gdLst/>
              <a:ahLst/>
              <a:cxnLst/>
              <a:rect l="l" t="t" r="r" b="b"/>
              <a:pathLst>
                <a:path w="4972" h="6536" extrusionOk="0">
                  <a:moveTo>
                    <a:pt x="648" y="1"/>
                  </a:moveTo>
                  <a:cubicBezTo>
                    <a:pt x="539" y="1"/>
                    <a:pt x="430" y="32"/>
                    <a:pt x="333" y="96"/>
                  </a:cubicBezTo>
                  <a:cubicBezTo>
                    <a:pt x="72" y="270"/>
                    <a:pt x="1" y="624"/>
                    <a:pt x="175" y="885"/>
                  </a:cubicBezTo>
                  <a:lnTo>
                    <a:pt x="3774" y="6283"/>
                  </a:lnTo>
                  <a:cubicBezTo>
                    <a:pt x="3879" y="6440"/>
                    <a:pt x="4054" y="6535"/>
                    <a:pt x="4244" y="6535"/>
                  </a:cubicBezTo>
                  <a:cubicBezTo>
                    <a:pt x="4245" y="6535"/>
                    <a:pt x="4246" y="6535"/>
                    <a:pt x="4248" y="6535"/>
                  </a:cubicBezTo>
                  <a:cubicBezTo>
                    <a:pt x="4701" y="6535"/>
                    <a:pt x="4972" y="6030"/>
                    <a:pt x="4720" y="5651"/>
                  </a:cubicBezTo>
                  <a:lnTo>
                    <a:pt x="1122" y="255"/>
                  </a:lnTo>
                  <a:cubicBezTo>
                    <a:pt x="1012" y="90"/>
                    <a:pt x="832" y="1"/>
                    <a:pt x="6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" name="Google Shape;2256;p40">
              <a:extLst>
                <a:ext uri="{FF2B5EF4-FFF2-40B4-BE49-F238E27FC236}">
                  <a16:creationId xmlns:a16="http://schemas.microsoft.com/office/drawing/2014/main" id="{D458AFCD-0C72-4E1E-BDF5-A245C9F469D5}"/>
                </a:ext>
              </a:extLst>
            </p:cNvPr>
            <p:cNvSpPr/>
            <p:nvPr/>
          </p:nvSpPr>
          <p:spPr>
            <a:xfrm>
              <a:off x="3390050" y="238100"/>
              <a:ext cx="110625" cy="275875"/>
            </a:xfrm>
            <a:custGeom>
              <a:avLst/>
              <a:gdLst/>
              <a:ahLst/>
              <a:cxnLst/>
              <a:rect l="l" t="t" r="r" b="b"/>
              <a:pathLst>
                <a:path w="4425" h="11035" extrusionOk="0">
                  <a:moveTo>
                    <a:pt x="639" y="0"/>
                  </a:moveTo>
                  <a:cubicBezTo>
                    <a:pt x="581" y="0"/>
                    <a:pt x="523" y="9"/>
                    <a:pt x="466" y="27"/>
                  </a:cubicBezTo>
                  <a:cubicBezTo>
                    <a:pt x="166" y="123"/>
                    <a:pt x="1" y="442"/>
                    <a:pt x="97" y="742"/>
                  </a:cubicBezTo>
                  <a:lnTo>
                    <a:pt x="3245" y="10637"/>
                  </a:lnTo>
                  <a:cubicBezTo>
                    <a:pt x="3319" y="10873"/>
                    <a:pt x="3539" y="11034"/>
                    <a:pt x="3787" y="11034"/>
                  </a:cubicBezTo>
                  <a:cubicBezTo>
                    <a:pt x="3846" y="11034"/>
                    <a:pt x="3903" y="11025"/>
                    <a:pt x="3960" y="11008"/>
                  </a:cubicBezTo>
                  <a:cubicBezTo>
                    <a:pt x="4260" y="10912"/>
                    <a:pt x="4425" y="10593"/>
                    <a:pt x="4329" y="10293"/>
                  </a:cubicBezTo>
                  <a:lnTo>
                    <a:pt x="1181" y="398"/>
                  </a:lnTo>
                  <a:cubicBezTo>
                    <a:pt x="1104" y="155"/>
                    <a:pt x="880" y="0"/>
                    <a:pt x="6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" name="Google Shape;2257;p40">
              <a:extLst>
                <a:ext uri="{FF2B5EF4-FFF2-40B4-BE49-F238E27FC236}">
                  <a16:creationId xmlns:a16="http://schemas.microsoft.com/office/drawing/2014/main" id="{4D994A93-7489-4E9E-8BF3-2CCD3B905AE7}"/>
                </a:ext>
              </a:extLst>
            </p:cNvPr>
            <p:cNvSpPr/>
            <p:nvPr/>
          </p:nvSpPr>
          <p:spPr>
            <a:xfrm>
              <a:off x="2468750" y="621225"/>
              <a:ext cx="2412750" cy="3605475"/>
            </a:xfrm>
            <a:custGeom>
              <a:avLst/>
              <a:gdLst/>
              <a:ahLst/>
              <a:cxnLst/>
              <a:rect l="l" t="t" r="r" b="b"/>
              <a:pathLst>
                <a:path w="96510" h="144219" extrusionOk="0">
                  <a:moveTo>
                    <a:pt x="56303" y="1"/>
                  </a:moveTo>
                  <a:cubicBezTo>
                    <a:pt x="25156" y="307"/>
                    <a:pt x="0" y="25646"/>
                    <a:pt x="0" y="56865"/>
                  </a:cubicBezTo>
                  <a:cubicBezTo>
                    <a:pt x="0" y="66468"/>
                    <a:pt x="2384" y="75512"/>
                    <a:pt x="6586" y="83445"/>
                  </a:cubicBezTo>
                  <a:cubicBezTo>
                    <a:pt x="8439" y="87760"/>
                    <a:pt x="12799" y="98335"/>
                    <a:pt x="17162" y="112004"/>
                  </a:cubicBezTo>
                  <a:cubicBezTo>
                    <a:pt x="21189" y="124624"/>
                    <a:pt x="23298" y="137315"/>
                    <a:pt x="23298" y="139233"/>
                  </a:cubicBezTo>
                  <a:cubicBezTo>
                    <a:pt x="23298" y="139418"/>
                    <a:pt x="23294" y="139614"/>
                    <a:pt x="23287" y="139817"/>
                  </a:cubicBezTo>
                  <a:cubicBezTo>
                    <a:pt x="23211" y="142222"/>
                    <a:pt x="25130" y="144219"/>
                    <a:pt x="27535" y="144219"/>
                  </a:cubicBezTo>
                  <a:lnTo>
                    <a:pt x="86262" y="144219"/>
                  </a:lnTo>
                  <a:cubicBezTo>
                    <a:pt x="88669" y="144219"/>
                    <a:pt x="90587" y="142222"/>
                    <a:pt x="90510" y="139817"/>
                  </a:cubicBezTo>
                  <a:cubicBezTo>
                    <a:pt x="90503" y="139614"/>
                    <a:pt x="90501" y="139418"/>
                    <a:pt x="90501" y="139233"/>
                  </a:cubicBezTo>
                  <a:cubicBezTo>
                    <a:pt x="90501" y="137336"/>
                    <a:pt x="92565" y="124893"/>
                    <a:pt x="96509" y="112409"/>
                  </a:cubicBezTo>
                  <a:lnTo>
                    <a:pt x="79431" y="112409"/>
                  </a:lnTo>
                  <a:lnTo>
                    <a:pt x="79431" y="71841"/>
                  </a:lnTo>
                  <a:lnTo>
                    <a:pt x="56303" y="71841"/>
                  </a:lnTo>
                  <a:lnTo>
                    <a:pt x="56303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" name="Google Shape;2258;p40">
              <a:extLst>
                <a:ext uri="{FF2B5EF4-FFF2-40B4-BE49-F238E27FC236}">
                  <a16:creationId xmlns:a16="http://schemas.microsoft.com/office/drawing/2014/main" id="{34ADCD56-0878-47C3-A8F3-2022602077F9}"/>
                </a:ext>
              </a:extLst>
            </p:cNvPr>
            <p:cNvSpPr/>
            <p:nvPr/>
          </p:nvSpPr>
          <p:spPr>
            <a:xfrm>
              <a:off x="2454525" y="606975"/>
              <a:ext cx="2443400" cy="3633975"/>
            </a:xfrm>
            <a:custGeom>
              <a:avLst/>
              <a:gdLst/>
              <a:ahLst/>
              <a:cxnLst/>
              <a:rect l="l" t="t" r="r" b="b"/>
              <a:pathLst>
                <a:path w="97736" h="145359" extrusionOk="0">
                  <a:moveTo>
                    <a:pt x="56303" y="1148"/>
                  </a:moveTo>
                  <a:lnTo>
                    <a:pt x="56303" y="72411"/>
                  </a:lnTo>
                  <a:cubicBezTo>
                    <a:pt x="56303" y="72725"/>
                    <a:pt x="56557" y="72980"/>
                    <a:pt x="56872" y="72980"/>
                  </a:cubicBezTo>
                  <a:lnTo>
                    <a:pt x="79430" y="72980"/>
                  </a:lnTo>
                  <a:lnTo>
                    <a:pt x="79430" y="112979"/>
                  </a:lnTo>
                  <a:cubicBezTo>
                    <a:pt x="79430" y="113293"/>
                    <a:pt x="79686" y="113547"/>
                    <a:pt x="80000" y="113547"/>
                  </a:cubicBezTo>
                  <a:lnTo>
                    <a:pt x="96304" y="113547"/>
                  </a:lnTo>
                  <a:cubicBezTo>
                    <a:pt x="92495" y="125829"/>
                    <a:pt x="90500" y="137814"/>
                    <a:pt x="90500" y="139802"/>
                  </a:cubicBezTo>
                  <a:cubicBezTo>
                    <a:pt x="90500" y="139993"/>
                    <a:pt x="90504" y="140195"/>
                    <a:pt x="90511" y="140404"/>
                  </a:cubicBezTo>
                  <a:cubicBezTo>
                    <a:pt x="90581" y="142488"/>
                    <a:pt x="88914" y="144215"/>
                    <a:pt x="86831" y="144219"/>
                  </a:cubicBezTo>
                  <a:lnTo>
                    <a:pt x="28104" y="144219"/>
                  </a:lnTo>
                  <a:cubicBezTo>
                    <a:pt x="26021" y="144215"/>
                    <a:pt x="24354" y="142486"/>
                    <a:pt x="24424" y="140404"/>
                  </a:cubicBezTo>
                  <a:cubicBezTo>
                    <a:pt x="24431" y="140196"/>
                    <a:pt x="24435" y="139993"/>
                    <a:pt x="24435" y="139803"/>
                  </a:cubicBezTo>
                  <a:cubicBezTo>
                    <a:pt x="24435" y="137724"/>
                    <a:pt x="22316" y="125072"/>
                    <a:pt x="18272" y="112402"/>
                  </a:cubicBezTo>
                  <a:cubicBezTo>
                    <a:pt x="13852" y="98550"/>
                    <a:pt x="9391" y="87779"/>
                    <a:pt x="7657" y="83749"/>
                  </a:cubicBezTo>
                  <a:cubicBezTo>
                    <a:pt x="3393" y="75697"/>
                    <a:pt x="1138" y="66598"/>
                    <a:pt x="1138" y="57435"/>
                  </a:cubicBezTo>
                  <a:cubicBezTo>
                    <a:pt x="1138" y="42495"/>
                    <a:pt x="6929" y="28423"/>
                    <a:pt x="17444" y="17811"/>
                  </a:cubicBezTo>
                  <a:cubicBezTo>
                    <a:pt x="27818" y="7342"/>
                    <a:pt x="41598" y="1439"/>
                    <a:pt x="56303" y="1148"/>
                  </a:cubicBezTo>
                  <a:close/>
                  <a:moveTo>
                    <a:pt x="56900" y="1"/>
                  </a:moveTo>
                  <a:cubicBezTo>
                    <a:pt x="56889" y="1"/>
                    <a:pt x="56878" y="1"/>
                    <a:pt x="56866" y="2"/>
                  </a:cubicBezTo>
                  <a:cubicBezTo>
                    <a:pt x="41644" y="152"/>
                    <a:pt x="27357" y="6191"/>
                    <a:pt x="16636" y="17010"/>
                  </a:cubicBezTo>
                  <a:cubicBezTo>
                    <a:pt x="5908" y="27836"/>
                    <a:pt x="1" y="42193"/>
                    <a:pt x="1" y="57435"/>
                  </a:cubicBezTo>
                  <a:cubicBezTo>
                    <a:pt x="1" y="66784"/>
                    <a:pt x="2301" y="76066"/>
                    <a:pt x="6633" y="84239"/>
                  </a:cubicBezTo>
                  <a:cubicBezTo>
                    <a:pt x="8339" y="88212"/>
                    <a:pt x="12784" y="98943"/>
                    <a:pt x="17189" y="112749"/>
                  </a:cubicBezTo>
                  <a:cubicBezTo>
                    <a:pt x="21131" y="125102"/>
                    <a:pt x="23298" y="137834"/>
                    <a:pt x="23298" y="139803"/>
                  </a:cubicBezTo>
                  <a:cubicBezTo>
                    <a:pt x="23298" y="139984"/>
                    <a:pt x="23294" y="140172"/>
                    <a:pt x="23288" y="140369"/>
                  </a:cubicBezTo>
                  <a:cubicBezTo>
                    <a:pt x="23246" y="141693"/>
                    <a:pt x="23729" y="142943"/>
                    <a:pt x="24648" y="143893"/>
                  </a:cubicBezTo>
                  <a:cubicBezTo>
                    <a:pt x="25549" y="144830"/>
                    <a:pt x="26791" y="145358"/>
                    <a:pt x="28090" y="145358"/>
                  </a:cubicBezTo>
                  <a:cubicBezTo>
                    <a:pt x="28095" y="145358"/>
                    <a:pt x="28100" y="145358"/>
                    <a:pt x="28104" y="145358"/>
                  </a:cubicBezTo>
                  <a:lnTo>
                    <a:pt x="86831" y="145358"/>
                  </a:lnTo>
                  <a:cubicBezTo>
                    <a:pt x="86836" y="145358"/>
                    <a:pt x="86840" y="145358"/>
                    <a:pt x="86845" y="145358"/>
                  </a:cubicBezTo>
                  <a:cubicBezTo>
                    <a:pt x="88144" y="145358"/>
                    <a:pt x="89386" y="144828"/>
                    <a:pt x="90287" y="143893"/>
                  </a:cubicBezTo>
                  <a:cubicBezTo>
                    <a:pt x="91207" y="142943"/>
                    <a:pt x="91689" y="141692"/>
                    <a:pt x="91647" y="140369"/>
                  </a:cubicBezTo>
                  <a:cubicBezTo>
                    <a:pt x="91642" y="140172"/>
                    <a:pt x="91638" y="139983"/>
                    <a:pt x="91638" y="139803"/>
                  </a:cubicBezTo>
                  <a:cubicBezTo>
                    <a:pt x="91638" y="137882"/>
                    <a:pt x="93760" y="125372"/>
                    <a:pt x="97620" y="113151"/>
                  </a:cubicBezTo>
                  <a:cubicBezTo>
                    <a:pt x="97736" y="112784"/>
                    <a:pt x="97462" y="112411"/>
                    <a:pt x="97078" y="112411"/>
                  </a:cubicBezTo>
                  <a:lnTo>
                    <a:pt x="80568" y="112411"/>
                  </a:lnTo>
                  <a:lnTo>
                    <a:pt x="80568" y="72411"/>
                  </a:lnTo>
                  <a:cubicBezTo>
                    <a:pt x="80568" y="72097"/>
                    <a:pt x="80313" y="71843"/>
                    <a:pt x="79999" y="71843"/>
                  </a:cubicBezTo>
                  <a:lnTo>
                    <a:pt x="57440" y="71843"/>
                  </a:lnTo>
                  <a:lnTo>
                    <a:pt x="57440" y="571"/>
                  </a:lnTo>
                  <a:cubicBezTo>
                    <a:pt x="57440" y="419"/>
                    <a:pt x="57380" y="273"/>
                    <a:pt x="57272" y="167"/>
                  </a:cubicBezTo>
                  <a:cubicBezTo>
                    <a:pt x="57172" y="68"/>
                    <a:pt x="57039" y="1"/>
                    <a:pt x="569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" name="Google Shape;2259;p40">
              <a:extLst>
                <a:ext uri="{FF2B5EF4-FFF2-40B4-BE49-F238E27FC236}">
                  <a16:creationId xmlns:a16="http://schemas.microsoft.com/office/drawing/2014/main" id="{67FBC3E3-44D8-42AE-ACDB-4897DBE465FC}"/>
                </a:ext>
              </a:extLst>
            </p:cNvPr>
            <p:cNvSpPr/>
            <p:nvPr/>
          </p:nvSpPr>
          <p:spPr>
            <a:xfrm>
              <a:off x="3379125" y="787300"/>
              <a:ext cx="157725" cy="76775"/>
            </a:xfrm>
            <a:custGeom>
              <a:avLst/>
              <a:gdLst/>
              <a:ahLst/>
              <a:cxnLst/>
              <a:rect l="l" t="t" r="r" b="b"/>
              <a:pathLst>
                <a:path w="6309" h="3071" extrusionOk="0">
                  <a:moveTo>
                    <a:pt x="5673" y="1"/>
                  </a:moveTo>
                  <a:cubicBezTo>
                    <a:pt x="5616" y="1"/>
                    <a:pt x="5559" y="9"/>
                    <a:pt x="5502" y="27"/>
                  </a:cubicBezTo>
                  <a:cubicBezTo>
                    <a:pt x="3823" y="554"/>
                    <a:pt x="2098" y="1211"/>
                    <a:pt x="380" y="1982"/>
                  </a:cubicBezTo>
                  <a:cubicBezTo>
                    <a:pt x="135" y="2092"/>
                    <a:pt x="1" y="2358"/>
                    <a:pt x="57" y="2620"/>
                  </a:cubicBezTo>
                  <a:cubicBezTo>
                    <a:pt x="113" y="2883"/>
                    <a:pt x="345" y="3071"/>
                    <a:pt x="613" y="3071"/>
                  </a:cubicBezTo>
                  <a:cubicBezTo>
                    <a:pt x="693" y="3071"/>
                    <a:pt x="772" y="3054"/>
                    <a:pt x="845" y="3021"/>
                  </a:cubicBezTo>
                  <a:cubicBezTo>
                    <a:pt x="2524" y="2268"/>
                    <a:pt x="4206" y="1625"/>
                    <a:pt x="5843" y="1112"/>
                  </a:cubicBezTo>
                  <a:cubicBezTo>
                    <a:pt x="6142" y="1017"/>
                    <a:pt x="6309" y="699"/>
                    <a:pt x="6214" y="399"/>
                  </a:cubicBezTo>
                  <a:cubicBezTo>
                    <a:pt x="6138" y="156"/>
                    <a:pt x="5915" y="1"/>
                    <a:pt x="567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" name="Google Shape;2260;p40">
              <a:extLst>
                <a:ext uri="{FF2B5EF4-FFF2-40B4-BE49-F238E27FC236}">
                  <a16:creationId xmlns:a16="http://schemas.microsoft.com/office/drawing/2014/main" id="{7D2054A7-6628-48D7-9979-2D38CFB2554B}"/>
                </a:ext>
              </a:extLst>
            </p:cNvPr>
            <p:cNvSpPr/>
            <p:nvPr/>
          </p:nvSpPr>
          <p:spPr>
            <a:xfrm>
              <a:off x="2903000" y="887150"/>
              <a:ext cx="404775" cy="337675"/>
            </a:xfrm>
            <a:custGeom>
              <a:avLst/>
              <a:gdLst/>
              <a:ahLst/>
              <a:cxnLst/>
              <a:rect l="l" t="t" r="r" b="b"/>
              <a:pathLst>
                <a:path w="16191" h="13507" extrusionOk="0">
                  <a:moveTo>
                    <a:pt x="15542" y="0"/>
                  </a:moveTo>
                  <a:cubicBezTo>
                    <a:pt x="15458" y="0"/>
                    <a:pt x="15372" y="19"/>
                    <a:pt x="15291" y="59"/>
                  </a:cubicBezTo>
                  <a:cubicBezTo>
                    <a:pt x="5078" y="5077"/>
                    <a:pt x="431" y="12328"/>
                    <a:pt x="239" y="12635"/>
                  </a:cubicBezTo>
                  <a:cubicBezTo>
                    <a:pt x="0" y="13013"/>
                    <a:pt x="272" y="13506"/>
                    <a:pt x="719" y="13507"/>
                  </a:cubicBezTo>
                  <a:cubicBezTo>
                    <a:pt x="915" y="13507"/>
                    <a:pt x="1097" y="13406"/>
                    <a:pt x="1200" y="13241"/>
                  </a:cubicBezTo>
                  <a:cubicBezTo>
                    <a:pt x="1246" y="13169"/>
                    <a:pt x="5884" y="5948"/>
                    <a:pt x="15793" y="1079"/>
                  </a:cubicBezTo>
                  <a:cubicBezTo>
                    <a:pt x="16075" y="940"/>
                    <a:pt x="16191" y="600"/>
                    <a:pt x="16052" y="318"/>
                  </a:cubicBezTo>
                  <a:cubicBezTo>
                    <a:pt x="15954" y="117"/>
                    <a:pt x="15752" y="0"/>
                    <a:pt x="1554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" name="Google Shape;2261;p40">
              <a:extLst>
                <a:ext uri="{FF2B5EF4-FFF2-40B4-BE49-F238E27FC236}">
                  <a16:creationId xmlns:a16="http://schemas.microsoft.com/office/drawing/2014/main" id="{742C36CD-C2AB-4E82-97B8-4E0DB912EC92}"/>
                </a:ext>
              </a:extLst>
            </p:cNvPr>
            <p:cNvSpPr/>
            <p:nvPr/>
          </p:nvSpPr>
          <p:spPr>
            <a:xfrm>
              <a:off x="2935500" y="3242550"/>
              <a:ext cx="279950" cy="934225"/>
            </a:xfrm>
            <a:custGeom>
              <a:avLst/>
              <a:gdLst/>
              <a:ahLst/>
              <a:cxnLst/>
              <a:rect l="l" t="t" r="r" b="b"/>
              <a:pathLst>
                <a:path w="11198" h="37369" extrusionOk="0">
                  <a:moveTo>
                    <a:pt x="638" y="1"/>
                  </a:moveTo>
                  <a:cubicBezTo>
                    <a:pt x="583" y="1"/>
                    <a:pt x="527" y="9"/>
                    <a:pt x="471" y="26"/>
                  </a:cubicBezTo>
                  <a:cubicBezTo>
                    <a:pt x="169" y="119"/>
                    <a:pt x="1" y="440"/>
                    <a:pt x="95" y="741"/>
                  </a:cubicBezTo>
                  <a:cubicBezTo>
                    <a:pt x="2236" y="7733"/>
                    <a:pt x="4990" y="17172"/>
                    <a:pt x="5950" y="22449"/>
                  </a:cubicBezTo>
                  <a:cubicBezTo>
                    <a:pt x="6457" y="25233"/>
                    <a:pt x="6703" y="27635"/>
                    <a:pt x="6902" y="29566"/>
                  </a:cubicBezTo>
                  <a:cubicBezTo>
                    <a:pt x="7359" y="34015"/>
                    <a:pt x="7637" y="36699"/>
                    <a:pt x="10472" y="37354"/>
                  </a:cubicBezTo>
                  <a:cubicBezTo>
                    <a:pt x="10514" y="37363"/>
                    <a:pt x="10557" y="37369"/>
                    <a:pt x="10601" y="37369"/>
                  </a:cubicBezTo>
                  <a:cubicBezTo>
                    <a:pt x="10890" y="37369"/>
                    <a:pt x="11132" y="37151"/>
                    <a:pt x="11165" y="36864"/>
                  </a:cubicBezTo>
                  <a:cubicBezTo>
                    <a:pt x="11198" y="36576"/>
                    <a:pt x="11009" y="36310"/>
                    <a:pt x="10729" y="36246"/>
                  </a:cubicBezTo>
                  <a:cubicBezTo>
                    <a:pt x="8763" y="35792"/>
                    <a:pt x="8497" y="33948"/>
                    <a:pt x="8034" y="29450"/>
                  </a:cubicBezTo>
                  <a:cubicBezTo>
                    <a:pt x="7833" y="27500"/>
                    <a:pt x="7583" y="25073"/>
                    <a:pt x="7070" y="22246"/>
                  </a:cubicBezTo>
                  <a:cubicBezTo>
                    <a:pt x="6100" y="16914"/>
                    <a:pt x="3334" y="7428"/>
                    <a:pt x="1183" y="408"/>
                  </a:cubicBezTo>
                  <a:cubicBezTo>
                    <a:pt x="1110" y="161"/>
                    <a:pt x="883" y="1"/>
                    <a:pt x="6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23" name="Google Shape;2262;p40">
              <a:extLst>
                <a:ext uri="{FF2B5EF4-FFF2-40B4-BE49-F238E27FC236}">
                  <a16:creationId xmlns:a16="http://schemas.microsoft.com/office/drawing/2014/main" id="{B5E2297F-C70B-4362-8039-5126403F3742}"/>
                </a:ext>
              </a:extLst>
            </p:cNvPr>
            <p:cNvSpPr/>
            <p:nvPr/>
          </p:nvSpPr>
          <p:spPr>
            <a:xfrm>
              <a:off x="2870950" y="3037050"/>
              <a:ext cx="69025" cy="145575"/>
            </a:xfrm>
            <a:custGeom>
              <a:avLst/>
              <a:gdLst/>
              <a:ahLst/>
              <a:cxnLst/>
              <a:rect l="l" t="t" r="r" b="b"/>
              <a:pathLst>
                <a:path w="2761" h="5823" extrusionOk="0">
                  <a:moveTo>
                    <a:pt x="638" y="1"/>
                  </a:moveTo>
                  <a:cubicBezTo>
                    <a:pt x="580" y="1"/>
                    <a:pt x="521" y="10"/>
                    <a:pt x="463" y="29"/>
                  </a:cubicBezTo>
                  <a:cubicBezTo>
                    <a:pt x="163" y="125"/>
                    <a:pt x="0" y="446"/>
                    <a:pt x="97" y="746"/>
                  </a:cubicBezTo>
                  <a:cubicBezTo>
                    <a:pt x="97" y="746"/>
                    <a:pt x="696" y="2591"/>
                    <a:pt x="1582" y="5423"/>
                  </a:cubicBezTo>
                  <a:cubicBezTo>
                    <a:pt x="1656" y="5660"/>
                    <a:pt x="1876" y="5821"/>
                    <a:pt x="2125" y="5822"/>
                  </a:cubicBezTo>
                  <a:cubicBezTo>
                    <a:pt x="2182" y="5822"/>
                    <a:pt x="2240" y="5813"/>
                    <a:pt x="2295" y="5796"/>
                  </a:cubicBezTo>
                  <a:cubicBezTo>
                    <a:pt x="2595" y="5702"/>
                    <a:pt x="2761" y="5382"/>
                    <a:pt x="2668" y="5082"/>
                  </a:cubicBezTo>
                  <a:cubicBezTo>
                    <a:pt x="1780" y="2244"/>
                    <a:pt x="1179" y="394"/>
                    <a:pt x="1179" y="394"/>
                  </a:cubicBezTo>
                  <a:cubicBezTo>
                    <a:pt x="1101" y="154"/>
                    <a:pt x="878" y="1"/>
                    <a:pt x="6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24" name="Google Shape;2263;p40">
              <a:extLst>
                <a:ext uri="{FF2B5EF4-FFF2-40B4-BE49-F238E27FC236}">
                  <a16:creationId xmlns:a16="http://schemas.microsoft.com/office/drawing/2014/main" id="{F4C81395-7679-43CD-AA0A-299BD0919224}"/>
                </a:ext>
              </a:extLst>
            </p:cNvPr>
            <p:cNvSpPr/>
            <p:nvPr/>
          </p:nvSpPr>
          <p:spPr>
            <a:xfrm>
              <a:off x="3505575" y="2483600"/>
              <a:ext cx="833175" cy="1748800"/>
            </a:xfrm>
            <a:custGeom>
              <a:avLst/>
              <a:gdLst/>
              <a:ahLst/>
              <a:cxnLst/>
              <a:rect l="l" t="t" r="r" b="b"/>
              <a:pathLst>
                <a:path w="33327" h="69952" extrusionOk="0">
                  <a:moveTo>
                    <a:pt x="29359" y="4178"/>
                  </a:moveTo>
                  <a:cubicBezTo>
                    <a:pt x="29562" y="4178"/>
                    <a:pt x="29763" y="4219"/>
                    <a:pt x="29950" y="4296"/>
                  </a:cubicBezTo>
                  <a:cubicBezTo>
                    <a:pt x="31195" y="4803"/>
                    <a:pt x="32009" y="6955"/>
                    <a:pt x="31153" y="10088"/>
                  </a:cubicBezTo>
                  <a:cubicBezTo>
                    <a:pt x="30529" y="12376"/>
                    <a:pt x="28308" y="14760"/>
                    <a:pt x="25435" y="16453"/>
                  </a:cubicBezTo>
                  <a:cubicBezTo>
                    <a:pt x="25588" y="11291"/>
                    <a:pt x="25920" y="7598"/>
                    <a:pt x="26512" y="6533"/>
                  </a:cubicBezTo>
                  <a:cubicBezTo>
                    <a:pt x="27349" y="5024"/>
                    <a:pt x="28392" y="4178"/>
                    <a:pt x="29350" y="4178"/>
                  </a:cubicBezTo>
                  <a:lnTo>
                    <a:pt x="29349" y="4178"/>
                  </a:lnTo>
                  <a:cubicBezTo>
                    <a:pt x="29352" y="4178"/>
                    <a:pt x="29355" y="4178"/>
                    <a:pt x="29359" y="4178"/>
                  </a:cubicBezTo>
                  <a:close/>
                  <a:moveTo>
                    <a:pt x="6678" y="1137"/>
                  </a:moveTo>
                  <a:cubicBezTo>
                    <a:pt x="7923" y="1137"/>
                    <a:pt x="8901" y="1576"/>
                    <a:pt x="9671" y="2476"/>
                  </a:cubicBezTo>
                  <a:cubicBezTo>
                    <a:pt x="12609" y="5912"/>
                    <a:pt x="11281" y="14610"/>
                    <a:pt x="11266" y="14698"/>
                  </a:cubicBezTo>
                  <a:cubicBezTo>
                    <a:pt x="11262" y="14727"/>
                    <a:pt x="11260" y="14757"/>
                    <a:pt x="11260" y="14787"/>
                  </a:cubicBezTo>
                  <a:lnTo>
                    <a:pt x="11260" y="17328"/>
                  </a:lnTo>
                  <a:cubicBezTo>
                    <a:pt x="10418" y="16861"/>
                    <a:pt x="9581" y="16264"/>
                    <a:pt x="8772" y="15509"/>
                  </a:cubicBezTo>
                  <a:cubicBezTo>
                    <a:pt x="3774" y="10844"/>
                    <a:pt x="1249" y="6042"/>
                    <a:pt x="2340" y="3275"/>
                  </a:cubicBezTo>
                  <a:cubicBezTo>
                    <a:pt x="3037" y="1508"/>
                    <a:pt x="5084" y="1137"/>
                    <a:pt x="6678" y="1137"/>
                  </a:cubicBezTo>
                  <a:close/>
                  <a:moveTo>
                    <a:pt x="6678" y="1"/>
                  </a:moveTo>
                  <a:cubicBezTo>
                    <a:pt x="3925" y="1"/>
                    <a:pt x="2009" y="1014"/>
                    <a:pt x="1284" y="2857"/>
                  </a:cubicBezTo>
                  <a:cubicBezTo>
                    <a:pt x="0" y="6111"/>
                    <a:pt x="2572" y="11277"/>
                    <a:pt x="7996" y="16340"/>
                  </a:cubicBezTo>
                  <a:cubicBezTo>
                    <a:pt x="8999" y="17275"/>
                    <a:pt x="10093" y="18034"/>
                    <a:pt x="11260" y="18610"/>
                  </a:cubicBezTo>
                  <a:lnTo>
                    <a:pt x="11260" y="69154"/>
                  </a:lnTo>
                  <a:cubicBezTo>
                    <a:pt x="11265" y="69464"/>
                    <a:pt x="11519" y="69713"/>
                    <a:pt x="11829" y="69713"/>
                  </a:cubicBezTo>
                  <a:cubicBezTo>
                    <a:pt x="12140" y="69713"/>
                    <a:pt x="12393" y="69464"/>
                    <a:pt x="12398" y="69154"/>
                  </a:cubicBezTo>
                  <a:lnTo>
                    <a:pt x="12398" y="19106"/>
                  </a:lnTo>
                  <a:cubicBezTo>
                    <a:pt x="13903" y="19678"/>
                    <a:pt x="15512" y="19968"/>
                    <a:pt x="17189" y="19968"/>
                  </a:cubicBezTo>
                  <a:cubicBezTo>
                    <a:pt x="18623" y="19968"/>
                    <a:pt x="20107" y="19755"/>
                    <a:pt x="21619" y="19326"/>
                  </a:cubicBezTo>
                  <a:cubicBezTo>
                    <a:pt x="22518" y="19069"/>
                    <a:pt x="23397" y="18746"/>
                    <a:pt x="24248" y="18357"/>
                  </a:cubicBezTo>
                  <a:lnTo>
                    <a:pt x="24248" y="18357"/>
                  </a:lnTo>
                  <a:cubicBezTo>
                    <a:pt x="24128" y="23792"/>
                    <a:pt x="24172" y="30924"/>
                    <a:pt x="24379" y="39753"/>
                  </a:cubicBezTo>
                  <a:cubicBezTo>
                    <a:pt x="24731" y="54729"/>
                    <a:pt x="25439" y="69267"/>
                    <a:pt x="25446" y="69411"/>
                  </a:cubicBezTo>
                  <a:cubicBezTo>
                    <a:pt x="25461" y="69713"/>
                    <a:pt x="25711" y="69952"/>
                    <a:pt x="26013" y="69952"/>
                  </a:cubicBezTo>
                  <a:lnTo>
                    <a:pt x="26042" y="69952"/>
                  </a:lnTo>
                  <a:cubicBezTo>
                    <a:pt x="26355" y="69936"/>
                    <a:pt x="26596" y="69669"/>
                    <a:pt x="26582" y="69356"/>
                  </a:cubicBezTo>
                  <a:cubicBezTo>
                    <a:pt x="26016" y="57820"/>
                    <a:pt x="25060" y="32625"/>
                    <a:pt x="25399" y="17785"/>
                  </a:cubicBezTo>
                  <a:cubicBezTo>
                    <a:pt x="28832" y="15936"/>
                    <a:pt x="31497" y="13150"/>
                    <a:pt x="32250" y="10386"/>
                  </a:cubicBezTo>
                  <a:cubicBezTo>
                    <a:pt x="33326" y="6439"/>
                    <a:pt x="32035" y="3915"/>
                    <a:pt x="30380" y="3242"/>
                  </a:cubicBezTo>
                  <a:cubicBezTo>
                    <a:pt x="30069" y="3116"/>
                    <a:pt x="29724" y="3043"/>
                    <a:pt x="29355" y="3043"/>
                  </a:cubicBezTo>
                  <a:cubicBezTo>
                    <a:pt x="28157" y="3043"/>
                    <a:pt x="26723" y="3809"/>
                    <a:pt x="25517" y="5979"/>
                  </a:cubicBezTo>
                  <a:cubicBezTo>
                    <a:pt x="24869" y="7147"/>
                    <a:pt x="24456" y="10861"/>
                    <a:pt x="24280" y="17078"/>
                  </a:cubicBezTo>
                  <a:cubicBezTo>
                    <a:pt x="23326" y="17552"/>
                    <a:pt x="22331" y="17938"/>
                    <a:pt x="21308" y="18231"/>
                  </a:cubicBezTo>
                  <a:cubicBezTo>
                    <a:pt x="20248" y="18532"/>
                    <a:pt x="18812" y="18819"/>
                    <a:pt x="17190" y="18819"/>
                  </a:cubicBezTo>
                  <a:cubicBezTo>
                    <a:pt x="15700" y="18819"/>
                    <a:pt x="14054" y="18577"/>
                    <a:pt x="12398" y="17880"/>
                  </a:cubicBezTo>
                  <a:lnTo>
                    <a:pt x="12398" y="14830"/>
                  </a:lnTo>
                  <a:cubicBezTo>
                    <a:pt x="12517" y="14047"/>
                    <a:pt x="13731" y="5475"/>
                    <a:pt x="10537" y="1737"/>
                  </a:cubicBezTo>
                  <a:cubicBezTo>
                    <a:pt x="9552" y="585"/>
                    <a:pt x="8253" y="1"/>
                    <a:pt x="667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25" name="Google Shape;2264;p40">
              <a:extLst>
                <a:ext uri="{FF2B5EF4-FFF2-40B4-BE49-F238E27FC236}">
                  <a16:creationId xmlns:a16="http://schemas.microsoft.com/office/drawing/2014/main" id="{032C3C36-7717-44C9-9060-257B2EF84A5C}"/>
                </a:ext>
              </a:extLst>
            </p:cNvPr>
            <p:cNvSpPr/>
            <p:nvPr/>
          </p:nvSpPr>
          <p:spPr>
            <a:xfrm>
              <a:off x="3128150" y="4217975"/>
              <a:ext cx="1534325" cy="356050"/>
            </a:xfrm>
            <a:custGeom>
              <a:avLst/>
              <a:gdLst/>
              <a:ahLst/>
              <a:cxnLst/>
              <a:rect l="l" t="t" r="r" b="b"/>
              <a:pathLst>
                <a:path w="61373" h="14242" extrusionOk="0">
                  <a:moveTo>
                    <a:pt x="0" y="0"/>
                  </a:moveTo>
                  <a:lnTo>
                    <a:pt x="0" y="14242"/>
                  </a:lnTo>
                  <a:lnTo>
                    <a:pt x="61372" y="14242"/>
                  </a:lnTo>
                  <a:lnTo>
                    <a:pt x="61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26" name="Google Shape;2265;p40">
              <a:extLst>
                <a:ext uri="{FF2B5EF4-FFF2-40B4-BE49-F238E27FC236}">
                  <a16:creationId xmlns:a16="http://schemas.microsoft.com/office/drawing/2014/main" id="{D1736B8D-718D-413A-88A1-353FC07616F0}"/>
                </a:ext>
              </a:extLst>
            </p:cNvPr>
            <p:cNvSpPr/>
            <p:nvPr/>
          </p:nvSpPr>
          <p:spPr>
            <a:xfrm>
              <a:off x="3113975" y="4203750"/>
              <a:ext cx="1562700" cy="384500"/>
            </a:xfrm>
            <a:custGeom>
              <a:avLst/>
              <a:gdLst/>
              <a:ahLst/>
              <a:cxnLst/>
              <a:rect l="l" t="t" r="r" b="b"/>
              <a:pathLst>
                <a:path w="62508" h="15380" extrusionOk="0">
                  <a:moveTo>
                    <a:pt x="61369" y="1138"/>
                  </a:moveTo>
                  <a:lnTo>
                    <a:pt x="61369" y="14243"/>
                  </a:lnTo>
                  <a:lnTo>
                    <a:pt x="1137" y="14243"/>
                  </a:lnTo>
                  <a:lnTo>
                    <a:pt x="1137" y="1138"/>
                  </a:lnTo>
                  <a:close/>
                  <a:moveTo>
                    <a:pt x="569" y="1"/>
                  </a:moveTo>
                  <a:cubicBezTo>
                    <a:pt x="254" y="1"/>
                    <a:pt x="0" y="256"/>
                    <a:pt x="0" y="571"/>
                  </a:cubicBezTo>
                  <a:lnTo>
                    <a:pt x="0" y="14811"/>
                  </a:lnTo>
                  <a:cubicBezTo>
                    <a:pt x="0" y="15125"/>
                    <a:pt x="254" y="15379"/>
                    <a:pt x="569" y="15379"/>
                  </a:cubicBezTo>
                  <a:lnTo>
                    <a:pt x="61939" y="15379"/>
                  </a:lnTo>
                  <a:cubicBezTo>
                    <a:pt x="62252" y="15379"/>
                    <a:pt x="62507" y="15125"/>
                    <a:pt x="62507" y="14812"/>
                  </a:cubicBezTo>
                  <a:lnTo>
                    <a:pt x="62507" y="571"/>
                  </a:lnTo>
                  <a:cubicBezTo>
                    <a:pt x="62507" y="256"/>
                    <a:pt x="62252" y="1"/>
                    <a:pt x="619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27" name="Google Shape;2266;p40">
              <a:extLst>
                <a:ext uri="{FF2B5EF4-FFF2-40B4-BE49-F238E27FC236}">
                  <a16:creationId xmlns:a16="http://schemas.microsoft.com/office/drawing/2014/main" id="{924C8533-403E-4DDD-A15C-29E07C0148DD}"/>
                </a:ext>
              </a:extLst>
            </p:cNvPr>
            <p:cNvSpPr/>
            <p:nvPr/>
          </p:nvSpPr>
          <p:spPr>
            <a:xfrm>
              <a:off x="3128150" y="4658775"/>
              <a:ext cx="1534325" cy="356025"/>
            </a:xfrm>
            <a:custGeom>
              <a:avLst/>
              <a:gdLst/>
              <a:ahLst/>
              <a:cxnLst/>
              <a:rect l="l" t="t" r="r" b="b"/>
              <a:pathLst>
                <a:path w="61373" h="14241" extrusionOk="0">
                  <a:moveTo>
                    <a:pt x="0" y="0"/>
                  </a:moveTo>
                  <a:lnTo>
                    <a:pt x="0" y="14241"/>
                  </a:lnTo>
                  <a:lnTo>
                    <a:pt x="61372" y="14241"/>
                  </a:lnTo>
                  <a:lnTo>
                    <a:pt x="61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28" name="Google Shape;2267;p40">
              <a:extLst>
                <a:ext uri="{FF2B5EF4-FFF2-40B4-BE49-F238E27FC236}">
                  <a16:creationId xmlns:a16="http://schemas.microsoft.com/office/drawing/2014/main" id="{1E1473F7-6809-4CDF-AC66-B40336643711}"/>
                </a:ext>
              </a:extLst>
            </p:cNvPr>
            <p:cNvSpPr/>
            <p:nvPr/>
          </p:nvSpPr>
          <p:spPr>
            <a:xfrm>
              <a:off x="3113975" y="4644575"/>
              <a:ext cx="1562700" cy="384450"/>
            </a:xfrm>
            <a:custGeom>
              <a:avLst/>
              <a:gdLst/>
              <a:ahLst/>
              <a:cxnLst/>
              <a:rect l="l" t="t" r="r" b="b"/>
              <a:pathLst>
                <a:path w="62508" h="15378" extrusionOk="0">
                  <a:moveTo>
                    <a:pt x="61369" y="1137"/>
                  </a:moveTo>
                  <a:lnTo>
                    <a:pt x="61369" y="14240"/>
                  </a:lnTo>
                  <a:lnTo>
                    <a:pt x="1137" y="14240"/>
                  </a:lnTo>
                  <a:lnTo>
                    <a:pt x="1137" y="1137"/>
                  </a:lnTo>
                  <a:close/>
                  <a:moveTo>
                    <a:pt x="61941" y="0"/>
                  </a:moveTo>
                  <a:cubicBezTo>
                    <a:pt x="61941" y="0"/>
                    <a:pt x="61940" y="0"/>
                    <a:pt x="61939" y="0"/>
                  </a:cubicBezTo>
                  <a:lnTo>
                    <a:pt x="569" y="0"/>
                  </a:lnTo>
                  <a:cubicBezTo>
                    <a:pt x="254" y="0"/>
                    <a:pt x="0" y="254"/>
                    <a:pt x="0" y="568"/>
                  </a:cubicBezTo>
                  <a:lnTo>
                    <a:pt x="0" y="14809"/>
                  </a:lnTo>
                  <a:cubicBezTo>
                    <a:pt x="0" y="15122"/>
                    <a:pt x="253" y="15377"/>
                    <a:pt x="566" y="15377"/>
                  </a:cubicBezTo>
                  <a:cubicBezTo>
                    <a:pt x="567" y="15377"/>
                    <a:pt x="568" y="15377"/>
                    <a:pt x="569" y="15377"/>
                  </a:cubicBezTo>
                  <a:lnTo>
                    <a:pt x="61939" y="15377"/>
                  </a:lnTo>
                  <a:cubicBezTo>
                    <a:pt x="61940" y="15377"/>
                    <a:pt x="61941" y="15377"/>
                    <a:pt x="61941" y="15377"/>
                  </a:cubicBezTo>
                  <a:cubicBezTo>
                    <a:pt x="62253" y="15377"/>
                    <a:pt x="62507" y="15122"/>
                    <a:pt x="62507" y="14809"/>
                  </a:cubicBezTo>
                  <a:lnTo>
                    <a:pt x="62507" y="568"/>
                  </a:lnTo>
                  <a:cubicBezTo>
                    <a:pt x="62507" y="255"/>
                    <a:pt x="62253" y="0"/>
                    <a:pt x="6194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07" name="Google Shape;2268;p40">
              <a:extLst>
                <a:ext uri="{FF2B5EF4-FFF2-40B4-BE49-F238E27FC236}">
                  <a16:creationId xmlns:a16="http://schemas.microsoft.com/office/drawing/2014/main" id="{1E23954D-63A5-44AB-BA60-21CF9BE8089F}"/>
                </a:ext>
              </a:extLst>
            </p:cNvPr>
            <p:cNvSpPr/>
            <p:nvPr/>
          </p:nvSpPr>
          <p:spPr>
            <a:xfrm>
              <a:off x="3128150" y="4574000"/>
              <a:ext cx="1534325" cy="84800"/>
            </a:xfrm>
            <a:custGeom>
              <a:avLst/>
              <a:gdLst/>
              <a:ahLst/>
              <a:cxnLst/>
              <a:rect l="l" t="t" r="r" b="b"/>
              <a:pathLst>
                <a:path w="61373" h="3392" extrusionOk="0">
                  <a:moveTo>
                    <a:pt x="0" y="1"/>
                  </a:moveTo>
                  <a:lnTo>
                    <a:pt x="0" y="3391"/>
                  </a:lnTo>
                  <a:lnTo>
                    <a:pt x="61372" y="3391"/>
                  </a:lnTo>
                  <a:lnTo>
                    <a:pt x="6137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08" name="Google Shape;2269;p40">
              <a:extLst>
                <a:ext uri="{FF2B5EF4-FFF2-40B4-BE49-F238E27FC236}">
                  <a16:creationId xmlns:a16="http://schemas.microsoft.com/office/drawing/2014/main" id="{100CF9C5-0DE3-4709-A7C2-EDEFA8A34F62}"/>
                </a:ext>
              </a:extLst>
            </p:cNvPr>
            <p:cNvSpPr/>
            <p:nvPr/>
          </p:nvSpPr>
          <p:spPr>
            <a:xfrm>
              <a:off x="3121075" y="4566900"/>
              <a:ext cx="1548500" cy="99000"/>
            </a:xfrm>
            <a:custGeom>
              <a:avLst/>
              <a:gdLst/>
              <a:ahLst/>
              <a:cxnLst/>
              <a:rect l="l" t="t" r="r" b="b"/>
              <a:pathLst>
                <a:path w="61940" h="3960" extrusionOk="0">
                  <a:moveTo>
                    <a:pt x="61371" y="569"/>
                  </a:moveTo>
                  <a:lnTo>
                    <a:pt x="61371" y="3391"/>
                  </a:lnTo>
                  <a:lnTo>
                    <a:pt x="568" y="3391"/>
                  </a:lnTo>
                  <a:lnTo>
                    <a:pt x="569" y="569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3675"/>
                  </a:lnTo>
                  <a:cubicBezTo>
                    <a:pt x="1" y="3833"/>
                    <a:pt x="128" y="3960"/>
                    <a:pt x="285" y="3960"/>
                  </a:cubicBezTo>
                  <a:lnTo>
                    <a:pt x="61655" y="3960"/>
                  </a:lnTo>
                  <a:cubicBezTo>
                    <a:pt x="61811" y="3960"/>
                    <a:pt x="61939" y="3833"/>
                    <a:pt x="61939" y="3675"/>
                  </a:cubicBezTo>
                  <a:lnTo>
                    <a:pt x="61939" y="285"/>
                  </a:lnTo>
                  <a:cubicBezTo>
                    <a:pt x="61939" y="128"/>
                    <a:pt x="61811" y="1"/>
                    <a:pt x="616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09" name="Google Shape;2270;p40">
              <a:extLst>
                <a:ext uri="{FF2B5EF4-FFF2-40B4-BE49-F238E27FC236}">
                  <a16:creationId xmlns:a16="http://schemas.microsoft.com/office/drawing/2014/main" id="{15974EAC-DE42-46FD-82F5-4D0114E6263A}"/>
                </a:ext>
              </a:extLst>
            </p:cNvPr>
            <p:cNvSpPr/>
            <p:nvPr/>
          </p:nvSpPr>
          <p:spPr>
            <a:xfrm>
              <a:off x="3128150" y="5099550"/>
              <a:ext cx="1534325" cy="356025"/>
            </a:xfrm>
            <a:custGeom>
              <a:avLst/>
              <a:gdLst/>
              <a:ahLst/>
              <a:cxnLst/>
              <a:rect l="l" t="t" r="r" b="b"/>
              <a:pathLst>
                <a:path w="61373" h="14241" extrusionOk="0">
                  <a:moveTo>
                    <a:pt x="0" y="0"/>
                  </a:moveTo>
                  <a:lnTo>
                    <a:pt x="0" y="14240"/>
                  </a:lnTo>
                  <a:lnTo>
                    <a:pt x="61372" y="14240"/>
                  </a:lnTo>
                  <a:lnTo>
                    <a:pt x="61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0" name="Google Shape;2271;p40">
              <a:extLst>
                <a:ext uri="{FF2B5EF4-FFF2-40B4-BE49-F238E27FC236}">
                  <a16:creationId xmlns:a16="http://schemas.microsoft.com/office/drawing/2014/main" id="{CC275A82-74E8-4787-BFF7-DB2279A3E7A6}"/>
                </a:ext>
              </a:extLst>
            </p:cNvPr>
            <p:cNvSpPr/>
            <p:nvPr/>
          </p:nvSpPr>
          <p:spPr>
            <a:xfrm>
              <a:off x="3113975" y="5085325"/>
              <a:ext cx="1562700" cy="384500"/>
            </a:xfrm>
            <a:custGeom>
              <a:avLst/>
              <a:gdLst/>
              <a:ahLst/>
              <a:cxnLst/>
              <a:rect l="l" t="t" r="r" b="b"/>
              <a:pathLst>
                <a:path w="62508" h="15380" extrusionOk="0">
                  <a:moveTo>
                    <a:pt x="61369" y="1139"/>
                  </a:moveTo>
                  <a:lnTo>
                    <a:pt x="61369" y="14241"/>
                  </a:lnTo>
                  <a:lnTo>
                    <a:pt x="1137" y="14241"/>
                  </a:lnTo>
                  <a:lnTo>
                    <a:pt x="1137" y="1139"/>
                  </a:lnTo>
                  <a:close/>
                  <a:moveTo>
                    <a:pt x="569" y="1"/>
                  </a:moveTo>
                  <a:cubicBezTo>
                    <a:pt x="254" y="1"/>
                    <a:pt x="0" y="255"/>
                    <a:pt x="0" y="569"/>
                  </a:cubicBezTo>
                  <a:lnTo>
                    <a:pt x="0" y="14811"/>
                  </a:lnTo>
                  <a:cubicBezTo>
                    <a:pt x="0" y="15124"/>
                    <a:pt x="254" y="15379"/>
                    <a:pt x="569" y="15379"/>
                  </a:cubicBezTo>
                  <a:lnTo>
                    <a:pt x="61939" y="15379"/>
                  </a:lnTo>
                  <a:cubicBezTo>
                    <a:pt x="62252" y="15379"/>
                    <a:pt x="62507" y="15124"/>
                    <a:pt x="62507" y="14811"/>
                  </a:cubicBezTo>
                  <a:lnTo>
                    <a:pt x="62507" y="569"/>
                  </a:lnTo>
                  <a:cubicBezTo>
                    <a:pt x="62507" y="255"/>
                    <a:pt x="62252" y="1"/>
                    <a:pt x="619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1" name="Google Shape;2272;p40">
              <a:extLst>
                <a:ext uri="{FF2B5EF4-FFF2-40B4-BE49-F238E27FC236}">
                  <a16:creationId xmlns:a16="http://schemas.microsoft.com/office/drawing/2014/main" id="{57F09CB0-F86E-475B-ABFD-D66AD8CFD36F}"/>
                </a:ext>
              </a:extLst>
            </p:cNvPr>
            <p:cNvSpPr/>
            <p:nvPr/>
          </p:nvSpPr>
          <p:spPr>
            <a:xfrm>
              <a:off x="4494775" y="4519300"/>
              <a:ext cx="128275" cy="14225"/>
            </a:xfrm>
            <a:custGeom>
              <a:avLst/>
              <a:gdLst/>
              <a:ahLst/>
              <a:cxnLst/>
              <a:rect l="l" t="t" r="r" b="b"/>
              <a:pathLst>
                <a:path w="5131" h="569" extrusionOk="0"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cubicBezTo>
                    <a:pt x="1" y="442"/>
                    <a:pt x="128" y="569"/>
                    <a:pt x="285" y="569"/>
                  </a:cubicBezTo>
                  <a:lnTo>
                    <a:pt x="4846" y="569"/>
                  </a:lnTo>
                  <a:cubicBezTo>
                    <a:pt x="5003" y="569"/>
                    <a:pt x="5130" y="442"/>
                    <a:pt x="5130" y="285"/>
                  </a:cubicBezTo>
                  <a:cubicBezTo>
                    <a:pt x="5130" y="128"/>
                    <a:pt x="5003" y="1"/>
                    <a:pt x="48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2" name="Google Shape;2273;p40">
              <a:extLst>
                <a:ext uri="{FF2B5EF4-FFF2-40B4-BE49-F238E27FC236}">
                  <a16:creationId xmlns:a16="http://schemas.microsoft.com/office/drawing/2014/main" id="{6107BECB-FF58-4FDE-B4D1-19BA8DC8940D}"/>
                </a:ext>
              </a:extLst>
            </p:cNvPr>
            <p:cNvSpPr/>
            <p:nvPr/>
          </p:nvSpPr>
          <p:spPr>
            <a:xfrm>
              <a:off x="3181350" y="4519300"/>
              <a:ext cx="1272750" cy="14225"/>
            </a:xfrm>
            <a:custGeom>
              <a:avLst/>
              <a:gdLst/>
              <a:ahLst/>
              <a:cxnLst/>
              <a:rect l="l" t="t" r="r" b="b"/>
              <a:pathLst>
                <a:path w="50910" h="569" extrusionOk="0">
                  <a:moveTo>
                    <a:pt x="285" y="1"/>
                  </a:moveTo>
                  <a:cubicBezTo>
                    <a:pt x="127" y="1"/>
                    <a:pt x="0" y="128"/>
                    <a:pt x="0" y="285"/>
                  </a:cubicBezTo>
                  <a:cubicBezTo>
                    <a:pt x="0" y="442"/>
                    <a:pt x="127" y="569"/>
                    <a:pt x="285" y="569"/>
                  </a:cubicBezTo>
                  <a:lnTo>
                    <a:pt x="50626" y="569"/>
                  </a:lnTo>
                  <a:cubicBezTo>
                    <a:pt x="50782" y="569"/>
                    <a:pt x="50910" y="442"/>
                    <a:pt x="50910" y="285"/>
                  </a:cubicBezTo>
                  <a:cubicBezTo>
                    <a:pt x="50910" y="128"/>
                    <a:pt x="50782" y="1"/>
                    <a:pt x="506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3" name="Google Shape;2274;p40">
              <a:extLst>
                <a:ext uri="{FF2B5EF4-FFF2-40B4-BE49-F238E27FC236}">
                  <a16:creationId xmlns:a16="http://schemas.microsoft.com/office/drawing/2014/main" id="{E673F786-A9EF-41BF-901E-485EAA80B076}"/>
                </a:ext>
              </a:extLst>
            </p:cNvPr>
            <p:cNvSpPr/>
            <p:nvPr/>
          </p:nvSpPr>
          <p:spPr>
            <a:xfrm>
              <a:off x="4199075" y="4967075"/>
              <a:ext cx="381750" cy="14225"/>
            </a:xfrm>
            <a:custGeom>
              <a:avLst/>
              <a:gdLst/>
              <a:ahLst/>
              <a:cxnLst/>
              <a:rect l="l" t="t" r="r" b="b"/>
              <a:pathLst>
                <a:path w="15270" h="569" extrusionOk="0"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cubicBezTo>
                    <a:pt x="1" y="442"/>
                    <a:pt x="128" y="569"/>
                    <a:pt x="285" y="569"/>
                  </a:cubicBezTo>
                  <a:lnTo>
                    <a:pt x="14985" y="569"/>
                  </a:lnTo>
                  <a:cubicBezTo>
                    <a:pt x="15142" y="569"/>
                    <a:pt x="15269" y="442"/>
                    <a:pt x="15269" y="285"/>
                  </a:cubicBezTo>
                  <a:cubicBezTo>
                    <a:pt x="15269" y="128"/>
                    <a:pt x="15142" y="1"/>
                    <a:pt x="149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4" name="Google Shape;2275;p40">
              <a:extLst>
                <a:ext uri="{FF2B5EF4-FFF2-40B4-BE49-F238E27FC236}">
                  <a16:creationId xmlns:a16="http://schemas.microsoft.com/office/drawing/2014/main" id="{4883803B-E00F-41A2-86C7-2C69A3242EF5}"/>
                </a:ext>
              </a:extLst>
            </p:cNvPr>
            <p:cNvSpPr/>
            <p:nvPr/>
          </p:nvSpPr>
          <p:spPr>
            <a:xfrm>
              <a:off x="3409175" y="4967075"/>
              <a:ext cx="761950" cy="14225"/>
            </a:xfrm>
            <a:custGeom>
              <a:avLst/>
              <a:gdLst/>
              <a:ahLst/>
              <a:cxnLst/>
              <a:rect l="l" t="t" r="r" b="b"/>
              <a:pathLst>
                <a:path w="30478" h="569" extrusionOk="0"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cubicBezTo>
                    <a:pt x="1" y="442"/>
                    <a:pt x="128" y="569"/>
                    <a:pt x="285" y="569"/>
                  </a:cubicBezTo>
                  <a:lnTo>
                    <a:pt x="30193" y="569"/>
                  </a:lnTo>
                  <a:cubicBezTo>
                    <a:pt x="30349" y="569"/>
                    <a:pt x="30477" y="442"/>
                    <a:pt x="30477" y="285"/>
                  </a:cubicBezTo>
                  <a:cubicBezTo>
                    <a:pt x="30477" y="128"/>
                    <a:pt x="30349" y="1"/>
                    <a:pt x="3019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5" name="Google Shape;2276;p40">
              <a:extLst>
                <a:ext uri="{FF2B5EF4-FFF2-40B4-BE49-F238E27FC236}">
                  <a16:creationId xmlns:a16="http://schemas.microsoft.com/office/drawing/2014/main" id="{975BFBDD-803D-495A-88B2-44D4FE3FFD62}"/>
                </a:ext>
              </a:extLst>
            </p:cNvPr>
            <p:cNvSpPr/>
            <p:nvPr/>
          </p:nvSpPr>
          <p:spPr>
            <a:xfrm>
              <a:off x="3286700" y="4967075"/>
              <a:ext cx="77600" cy="14225"/>
            </a:xfrm>
            <a:custGeom>
              <a:avLst/>
              <a:gdLst/>
              <a:ahLst/>
              <a:cxnLst/>
              <a:rect l="l" t="t" r="r" b="b"/>
              <a:pathLst>
                <a:path w="3104" h="569" extrusionOk="0"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cubicBezTo>
                    <a:pt x="1" y="442"/>
                    <a:pt x="128" y="569"/>
                    <a:pt x="285" y="569"/>
                  </a:cubicBezTo>
                  <a:lnTo>
                    <a:pt x="2819" y="569"/>
                  </a:lnTo>
                  <a:cubicBezTo>
                    <a:pt x="2976" y="569"/>
                    <a:pt x="3103" y="442"/>
                    <a:pt x="3103" y="285"/>
                  </a:cubicBezTo>
                  <a:cubicBezTo>
                    <a:pt x="3103" y="128"/>
                    <a:pt x="2976" y="1"/>
                    <a:pt x="28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6" name="Google Shape;2277;p40">
              <a:extLst>
                <a:ext uri="{FF2B5EF4-FFF2-40B4-BE49-F238E27FC236}">
                  <a16:creationId xmlns:a16="http://schemas.microsoft.com/office/drawing/2014/main" id="{78E1EA1B-C42A-4D74-BA2A-155856FE4697}"/>
                </a:ext>
              </a:extLst>
            </p:cNvPr>
            <p:cNvSpPr/>
            <p:nvPr/>
          </p:nvSpPr>
          <p:spPr>
            <a:xfrm>
              <a:off x="3128150" y="5014775"/>
              <a:ext cx="1534325" cy="84800"/>
            </a:xfrm>
            <a:custGeom>
              <a:avLst/>
              <a:gdLst/>
              <a:ahLst/>
              <a:cxnLst/>
              <a:rect l="l" t="t" r="r" b="b"/>
              <a:pathLst>
                <a:path w="61373" h="3392" extrusionOk="0">
                  <a:moveTo>
                    <a:pt x="0" y="1"/>
                  </a:moveTo>
                  <a:lnTo>
                    <a:pt x="0" y="3391"/>
                  </a:lnTo>
                  <a:lnTo>
                    <a:pt x="61372" y="3391"/>
                  </a:lnTo>
                  <a:lnTo>
                    <a:pt x="6137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7" name="Google Shape;2278;p40">
              <a:extLst>
                <a:ext uri="{FF2B5EF4-FFF2-40B4-BE49-F238E27FC236}">
                  <a16:creationId xmlns:a16="http://schemas.microsoft.com/office/drawing/2014/main" id="{7DDF0C84-0904-4FFD-8832-1FDAC78D88DF}"/>
                </a:ext>
              </a:extLst>
            </p:cNvPr>
            <p:cNvSpPr/>
            <p:nvPr/>
          </p:nvSpPr>
          <p:spPr>
            <a:xfrm>
              <a:off x="3121075" y="5007675"/>
              <a:ext cx="1548500" cy="99000"/>
            </a:xfrm>
            <a:custGeom>
              <a:avLst/>
              <a:gdLst/>
              <a:ahLst/>
              <a:cxnLst/>
              <a:rect l="l" t="t" r="r" b="b"/>
              <a:pathLst>
                <a:path w="61940" h="3960" extrusionOk="0">
                  <a:moveTo>
                    <a:pt x="61371" y="569"/>
                  </a:moveTo>
                  <a:lnTo>
                    <a:pt x="61371" y="3391"/>
                  </a:lnTo>
                  <a:lnTo>
                    <a:pt x="568" y="3391"/>
                  </a:lnTo>
                  <a:lnTo>
                    <a:pt x="569" y="569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3675"/>
                  </a:lnTo>
                  <a:cubicBezTo>
                    <a:pt x="1" y="3832"/>
                    <a:pt x="128" y="3959"/>
                    <a:pt x="285" y="3959"/>
                  </a:cubicBezTo>
                  <a:lnTo>
                    <a:pt x="61655" y="3959"/>
                  </a:lnTo>
                  <a:cubicBezTo>
                    <a:pt x="61811" y="3959"/>
                    <a:pt x="61939" y="3832"/>
                    <a:pt x="61939" y="3675"/>
                  </a:cubicBezTo>
                  <a:lnTo>
                    <a:pt x="61939" y="285"/>
                  </a:lnTo>
                  <a:cubicBezTo>
                    <a:pt x="61939" y="128"/>
                    <a:pt x="61811" y="1"/>
                    <a:pt x="616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8" name="Google Shape;2279;p40">
              <a:extLst>
                <a:ext uri="{FF2B5EF4-FFF2-40B4-BE49-F238E27FC236}">
                  <a16:creationId xmlns:a16="http://schemas.microsoft.com/office/drawing/2014/main" id="{6FF4ED0D-619E-4E55-A73D-3065E73DC076}"/>
                </a:ext>
              </a:extLst>
            </p:cNvPr>
            <p:cNvSpPr/>
            <p:nvPr/>
          </p:nvSpPr>
          <p:spPr>
            <a:xfrm>
              <a:off x="3327900" y="5177550"/>
              <a:ext cx="525275" cy="273450"/>
            </a:xfrm>
            <a:custGeom>
              <a:avLst/>
              <a:gdLst/>
              <a:ahLst/>
              <a:cxnLst/>
              <a:rect l="l" t="t" r="r" b="b"/>
              <a:pathLst>
                <a:path w="21011" h="10938" extrusionOk="0">
                  <a:moveTo>
                    <a:pt x="0" y="1"/>
                  </a:moveTo>
                  <a:lnTo>
                    <a:pt x="0" y="10937"/>
                  </a:lnTo>
                  <a:lnTo>
                    <a:pt x="21011" y="10937"/>
                  </a:lnTo>
                  <a:lnTo>
                    <a:pt x="21011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9" name="Google Shape;2280;p40">
              <a:extLst>
                <a:ext uri="{FF2B5EF4-FFF2-40B4-BE49-F238E27FC236}">
                  <a16:creationId xmlns:a16="http://schemas.microsoft.com/office/drawing/2014/main" id="{D9FAEE87-075E-4C5E-B6C6-C344CF6CBA2E}"/>
                </a:ext>
              </a:extLst>
            </p:cNvPr>
            <p:cNvSpPr/>
            <p:nvPr/>
          </p:nvSpPr>
          <p:spPr>
            <a:xfrm>
              <a:off x="3320775" y="5170425"/>
              <a:ext cx="539500" cy="287675"/>
            </a:xfrm>
            <a:custGeom>
              <a:avLst/>
              <a:gdLst/>
              <a:ahLst/>
              <a:cxnLst/>
              <a:rect l="l" t="t" r="r" b="b"/>
              <a:pathLst>
                <a:path w="21580" h="11507" extrusionOk="0">
                  <a:moveTo>
                    <a:pt x="21012" y="570"/>
                  </a:moveTo>
                  <a:lnTo>
                    <a:pt x="21012" y="10938"/>
                  </a:lnTo>
                  <a:lnTo>
                    <a:pt x="569" y="10938"/>
                  </a:lnTo>
                  <a:lnTo>
                    <a:pt x="569" y="570"/>
                  </a:lnTo>
                  <a:close/>
                  <a:moveTo>
                    <a:pt x="285" y="0"/>
                  </a:moveTo>
                  <a:cubicBezTo>
                    <a:pt x="128" y="0"/>
                    <a:pt x="1" y="127"/>
                    <a:pt x="1" y="285"/>
                  </a:cubicBezTo>
                  <a:lnTo>
                    <a:pt x="1" y="11222"/>
                  </a:lnTo>
                  <a:cubicBezTo>
                    <a:pt x="1" y="11379"/>
                    <a:pt x="128" y="11506"/>
                    <a:pt x="285" y="11506"/>
                  </a:cubicBezTo>
                  <a:lnTo>
                    <a:pt x="21296" y="11506"/>
                  </a:lnTo>
                  <a:cubicBezTo>
                    <a:pt x="21453" y="11506"/>
                    <a:pt x="21580" y="11379"/>
                    <a:pt x="21580" y="11222"/>
                  </a:cubicBezTo>
                  <a:lnTo>
                    <a:pt x="21580" y="285"/>
                  </a:lnTo>
                  <a:cubicBezTo>
                    <a:pt x="21580" y="127"/>
                    <a:pt x="21453" y="0"/>
                    <a:pt x="21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0" name="Google Shape;2281;p40">
              <a:extLst>
                <a:ext uri="{FF2B5EF4-FFF2-40B4-BE49-F238E27FC236}">
                  <a16:creationId xmlns:a16="http://schemas.microsoft.com/office/drawing/2014/main" id="{7291EBFF-21A6-4388-B1AB-586DA27B20D1}"/>
                </a:ext>
              </a:extLst>
            </p:cNvPr>
            <p:cNvSpPr/>
            <p:nvPr/>
          </p:nvSpPr>
          <p:spPr>
            <a:xfrm>
              <a:off x="4011450" y="5177550"/>
              <a:ext cx="525275" cy="273450"/>
            </a:xfrm>
            <a:custGeom>
              <a:avLst/>
              <a:gdLst/>
              <a:ahLst/>
              <a:cxnLst/>
              <a:rect l="l" t="t" r="r" b="b"/>
              <a:pathLst>
                <a:path w="21011" h="10938" extrusionOk="0">
                  <a:moveTo>
                    <a:pt x="1" y="1"/>
                  </a:moveTo>
                  <a:lnTo>
                    <a:pt x="1" y="10937"/>
                  </a:lnTo>
                  <a:lnTo>
                    <a:pt x="21010" y="10937"/>
                  </a:lnTo>
                  <a:lnTo>
                    <a:pt x="21010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1" name="Google Shape;2282;p40">
              <a:extLst>
                <a:ext uri="{FF2B5EF4-FFF2-40B4-BE49-F238E27FC236}">
                  <a16:creationId xmlns:a16="http://schemas.microsoft.com/office/drawing/2014/main" id="{1C15F4C5-696C-4457-B005-22BB3AE22100}"/>
                </a:ext>
              </a:extLst>
            </p:cNvPr>
            <p:cNvSpPr/>
            <p:nvPr/>
          </p:nvSpPr>
          <p:spPr>
            <a:xfrm>
              <a:off x="4004325" y="5170425"/>
              <a:ext cx="539500" cy="287675"/>
            </a:xfrm>
            <a:custGeom>
              <a:avLst/>
              <a:gdLst/>
              <a:ahLst/>
              <a:cxnLst/>
              <a:rect l="l" t="t" r="r" b="b"/>
              <a:pathLst>
                <a:path w="21580" h="11507" extrusionOk="0">
                  <a:moveTo>
                    <a:pt x="21011" y="570"/>
                  </a:moveTo>
                  <a:lnTo>
                    <a:pt x="21011" y="10938"/>
                  </a:lnTo>
                  <a:lnTo>
                    <a:pt x="570" y="10938"/>
                  </a:lnTo>
                  <a:lnTo>
                    <a:pt x="570" y="570"/>
                  </a:lnTo>
                  <a:close/>
                  <a:moveTo>
                    <a:pt x="286" y="0"/>
                  </a:moveTo>
                  <a:cubicBezTo>
                    <a:pt x="128" y="0"/>
                    <a:pt x="0" y="127"/>
                    <a:pt x="0" y="285"/>
                  </a:cubicBezTo>
                  <a:lnTo>
                    <a:pt x="0" y="11222"/>
                  </a:lnTo>
                  <a:cubicBezTo>
                    <a:pt x="0" y="11379"/>
                    <a:pt x="128" y="11506"/>
                    <a:pt x="286" y="11506"/>
                  </a:cubicBezTo>
                  <a:lnTo>
                    <a:pt x="21295" y="11506"/>
                  </a:lnTo>
                  <a:cubicBezTo>
                    <a:pt x="21452" y="11506"/>
                    <a:pt x="21579" y="11379"/>
                    <a:pt x="21579" y="11222"/>
                  </a:cubicBezTo>
                  <a:lnTo>
                    <a:pt x="21579" y="285"/>
                  </a:lnTo>
                  <a:cubicBezTo>
                    <a:pt x="21579" y="127"/>
                    <a:pt x="21452" y="0"/>
                    <a:pt x="21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2" name="Google Shape;2283;p40">
              <a:extLst>
                <a:ext uri="{FF2B5EF4-FFF2-40B4-BE49-F238E27FC236}">
                  <a16:creationId xmlns:a16="http://schemas.microsoft.com/office/drawing/2014/main" id="{72853EBF-A010-4B02-9D05-8428371C5A1C}"/>
                </a:ext>
              </a:extLst>
            </p:cNvPr>
            <p:cNvSpPr/>
            <p:nvPr/>
          </p:nvSpPr>
          <p:spPr>
            <a:xfrm>
              <a:off x="3678200" y="4985950"/>
              <a:ext cx="1330800" cy="469650"/>
            </a:xfrm>
            <a:custGeom>
              <a:avLst/>
              <a:gdLst/>
              <a:ahLst/>
              <a:cxnLst/>
              <a:rect l="l" t="t" r="r" b="b"/>
              <a:pathLst>
                <a:path w="53232" h="18786" extrusionOk="0">
                  <a:moveTo>
                    <a:pt x="26817" y="0"/>
                  </a:moveTo>
                  <a:cubicBezTo>
                    <a:pt x="21669" y="0"/>
                    <a:pt x="4648" y="14687"/>
                    <a:pt x="0" y="18784"/>
                  </a:cubicBezTo>
                  <a:lnTo>
                    <a:pt x="53232" y="18786"/>
                  </a:lnTo>
                  <a:cubicBezTo>
                    <a:pt x="49206" y="15253"/>
                    <a:pt x="32017" y="405"/>
                    <a:pt x="27010" y="8"/>
                  </a:cubicBezTo>
                  <a:cubicBezTo>
                    <a:pt x="26948" y="3"/>
                    <a:pt x="26883" y="0"/>
                    <a:pt x="268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3" name="Google Shape;2284;p40">
              <a:extLst>
                <a:ext uri="{FF2B5EF4-FFF2-40B4-BE49-F238E27FC236}">
                  <a16:creationId xmlns:a16="http://schemas.microsoft.com/office/drawing/2014/main" id="{8F6D5E0B-8E89-49FD-BEE4-DF5840EA52D3}"/>
                </a:ext>
              </a:extLst>
            </p:cNvPr>
            <p:cNvSpPr/>
            <p:nvPr/>
          </p:nvSpPr>
          <p:spPr>
            <a:xfrm>
              <a:off x="3668575" y="4978825"/>
              <a:ext cx="1350050" cy="483875"/>
            </a:xfrm>
            <a:custGeom>
              <a:avLst/>
              <a:gdLst/>
              <a:ahLst/>
              <a:cxnLst/>
              <a:rect l="l" t="t" r="r" b="b"/>
              <a:pathLst>
                <a:path w="54002" h="19355" extrusionOk="0">
                  <a:moveTo>
                    <a:pt x="27199" y="569"/>
                  </a:moveTo>
                  <a:cubicBezTo>
                    <a:pt x="27259" y="569"/>
                    <a:pt x="27317" y="571"/>
                    <a:pt x="27373" y="576"/>
                  </a:cubicBezTo>
                  <a:cubicBezTo>
                    <a:pt x="32103" y="950"/>
                    <a:pt x="48350" y="14853"/>
                    <a:pt x="52860" y="18785"/>
                  </a:cubicBezTo>
                  <a:lnTo>
                    <a:pt x="1140" y="18785"/>
                  </a:lnTo>
                  <a:cubicBezTo>
                    <a:pt x="11347" y="9834"/>
                    <a:pt x="23278" y="569"/>
                    <a:pt x="27199" y="569"/>
                  </a:cubicBezTo>
                  <a:close/>
                  <a:moveTo>
                    <a:pt x="27206" y="0"/>
                  </a:moveTo>
                  <a:cubicBezTo>
                    <a:pt x="21996" y="0"/>
                    <a:pt x="5256" y="14398"/>
                    <a:pt x="197" y="18857"/>
                  </a:cubicBezTo>
                  <a:cubicBezTo>
                    <a:pt x="0" y="19030"/>
                    <a:pt x="124" y="19355"/>
                    <a:pt x="385" y="19355"/>
                  </a:cubicBezTo>
                  <a:lnTo>
                    <a:pt x="53617" y="19355"/>
                  </a:lnTo>
                  <a:cubicBezTo>
                    <a:pt x="53879" y="19354"/>
                    <a:pt x="54002" y="19029"/>
                    <a:pt x="53804" y="18856"/>
                  </a:cubicBezTo>
                  <a:cubicBezTo>
                    <a:pt x="48881" y="14536"/>
                    <a:pt x="32427" y="405"/>
                    <a:pt x="27418" y="9"/>
                  </a:cubicBezTo>
                  <a:cubicBezTo>
                    <a:pt x="27349" y="3"/>
                    <a:pt x="27279" y="0"/>
                    <a:pt x="272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4" name="Google Shape;2285;p40">
              <a:extLst>
                <a:ext uri="{FF2B5EF4-FFF2-40B4-BE49-F238E27FC236}">
                  <a16:creationId xmlns:a16="http://schemas.microsoft.com/office/drawing/2014/main" id="{98DE02F6-640E-4C65-992A-1084B5C1901E}"/>
                </a:ext>
              </a:extLst>
            </p:cNvPr>
            <p:cNvSpPr/>
            <p:nvPr/>
          </p:nvSpPr>
          <p:spPr>
            <a:xfrm>
              <a:off x="6668400" y="5455575"/>
              <a:ext cx="123450" cy="25"/>
            </a:xfrm>
            <a:custGeom>
              <a:avLst/>
              <a:gdLst/>
              <a:ahLst/>
              <a:cxnLst/>
              <a:rect l="l" t="t" r="r" b="b"/>
              <a:pathLst>
                <a:path w="4938" h="1" extrusionOk="0">
                  <a:moveTo>
                    <a:pt x="1" y="1"/>
                  </a:moveTo>
                  <a:lnTo>
                    <a:pt x="493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5" name="Google Shape;2286;p40">
              <a:extLst>
                <a:ext uri="{FF2B5EF4-FFF2-40B4-BE49-F238E27FC236}">
                  <a16:creationId xmlns:a16="http://schemas.microsoft.com/office/drawing/2014/main" id="{97DDFE26-95E6-4B7D-9823-2F784D60BBE3}"/>
                </a:ext>
              </a:extLst>
            </p:cNvPr>
            <p:cNvSpPr/>
            <p:nvPr/>
          </p:nvSpPr>
          <p:spPr>
            <a:xfrm>
              <a:off x="6661300" y="5448450"/>
              <a:ext cx="137675" cy="14250"/>
            </a:xfrm>
            <a:custGeom>
              <a:avLst/>
              <a:gdLst/>
              <a:ahLst/>
              <a:cxnLst/>
              <a:rect l="l" t="t" r="r" b="b"/>
              <a:pathLst>
                <a:path w="5507" h="570" extrusionOk="0">
                  <a:moveTo>
                    <a:pt x="285" y="0"/>
                  </a:moveTo>
                  <a:cubicBezTo>
                    <a:pt x="128" y="0"/>
                    <a:pt x="1" y="129"/>
                    <a:pt x="1" y="286"/>
                  </a:cubicBezTo>
                  <a:cubicBezTo>
                    <a:pt x="1" y="442"/>
                    <a:pt x="128" y="570"/>
                    <a:pt x="285" y="570"/>
                  </a:cubicBezTo>
                  <a:lnTo>
                    <a:pt x="5222" y="570"/>
                  </a:lnTo>
                  <a:cubicBezTo>
                    <a:pt x="5379" y="570"/>
                    <a:pt x="5506" y="442"/>
                    <a:pt x="5506" y="286"/>
                  </a:cubicBezTo>
                  <a:cubicBezTo>
                    <a:pt x="5506" y="129"/>
                    <a:pt x="5379" y="0"/>
                    <a:pt x="52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6" name="Google Shape;2287;p40">
              <a:extLst>
                <a:ext uri="{FF2B5EF4-FFF2-40B4-BE49-F238E27FC236}">
                  <a16:creationId xmlns:a16="http://schemas.microsoft.com/office/drawing/2014/main" id="{B7502F30-1F12-4ACA-9409-021D586DC946}"/>
                </a:ext>
              </a:extLst>
            </p:cNvPr>
            <p:cNvSpPr/>
            <p:nvPr/>
          </p:nvSpPr>
          <p:spPr>
            <a:xfrm>
              <a:off x="1019150" y="5455575"/>
              <a:ext cx="5525875" cy="25"/>
            </a:xfrm>
            <a:custGeom>
              <a:avLst/>
              <a:gdLst/>
              <a:ahLst/>
              <a:cxnLst/>
              <a:rect l="l" t="t" r="r" b="b"/>
              <a:pathLst>
                <a:path w="221035" h="1" extrusionOk="0">
                  <a:moveTo>
                    <a:pt x="0" y="1"/>
                  </a:moveTo>
                  <a:lnTo>
                    <a:pt x="22103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7" name="Google Shape;2288;p40">
              <a:extLst>
                <a:ext uri="{FF2B5EF4-FFF2-40B4-BE49-F238E27FC236}">
                  <a16:creationId xmlns:a16="http://schemas.microsoft.com/office/drawing/2014/main" id="{24938584-5CE1-4EA3-9832-D87D47FB8C07}"/>
                </a:ext>
              </a:extLst>
            </p:cNvPr>
            <p:cNvSpPr/>
            <p:nvPr/>
          </p:nvSpPr>
          <p:spPr>
            <a:xfrm>
              <a:off x="1012025" y="5448450"/>
              <a:ext cx="5540125" cy="14250"/>
            </a:xfrm>
            <a:custGeom>
              <a:avLst/>
              <a:gdLst/>
              <a:ahLst/>
              <a:cxnLst/>
              <a:rect l="l" t="t" r="r" b="b"/>
              <a:pathLst>
                <a:path w="221605" h="570" extrusionOk="0">
                  <a:moveTo>
                    <a:pt x="285" y="0"/>
                  </a:moveTo>
                  <a:cubicBezTo>
                    <a:pt x="128" y="0"/>
                    <a:pt x="0" y="129"/>
                    <a:pt x="0" y="286"/>
                  </a:cubicBezTo>
                  <a:cubicBezTo>
                    <a:pt x="0" y="442"/>
                    <a:pt x="128" y="570"/>
                    <a:pt x="285" y="570"/>
                  </a:cubicBezTo>
                  <a:lnTo>
                    <a:pt x="221320" y="570"/>
                  </a:lnTo>
                  <a:cubicBezTo>
                    <a:pt x="221477" y="570"/>
                    <a:pt x="221604" y="442"/>
                    <a:pt x="221604" y="286"/>
                  </a:cubicBezTo>
                  <a:cubicBezTo>
                    <a:pt x="221604" y="129"/>
                    <a:pt x="221477" y="0"/>
                    <a:pt x="2213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8" name="Google Shape;2289;p40">
              <a:extLst>
                <a:ext uri="{FF2B5EF4-FFF2-40B4-BE49-F238E27FC236}">
                  <a16:creationId xmlns:a16="http://schemas.microsoft.com/office/drawing/2014/main" id="{2053ED45-0825-4DAE-A785-BC4344918B79}"/>
                </a:ext>
              </a:extLst>
            </p:cNvPr>
            <p:cNvSpPr/>
            <p:nvPr/>
          </p:nvSpPr>
          <p:spPr>
            <a:xfrm>
              <a:off x="827175" y="5455575"/>
              <a:ext cx="96000" cy="25"/>
            </a:xfrm>
            <a:custGeom>
              <a:avLst/>
              <a:gdLst/>
              <a:ahLst/>
              <a:cxnLst/>
              <a:rect l="l" t="t" r="r" b="b"/>
              <a:pathLst>
                <a:path w="3840" h="1" extrusionOk="0">
                  <a:moveTo>
                    <a:pt x="0" y="1"/>
                  </a:moveTo>
                  <a:lnTo>
                    <a:pt x="384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9" name="Google Shape;2290;p40">
              <a:extLst>
                <a:ext uri="{FF2B5EF4-FFF2-40B4-BE49-F238E27FC236}">
                  <a16:creationId xmlns:a16="http://schemas.microsoft.com/office/drawing/2014/main" id="{80707E86-638B-47A0-AF61-C702786559F1}"/>
                </a:ext>
              </a:extLst>
            </p:cNvPr>
            <p:cNvSpPr/>
            <p:nvPr/>
          </p:nvSpPr>
          <p:spPr>
            <a:xfrm>
              <a:off x="820075" y="5448450"/>
              <a:ext cx="110225" cy="14250"/>
            </a:xfrm>
            <a:custGeom>
              <a:avLst/>
              <a:gdLst/>
              <a:ahLst/>
              <a:cxnLst/>
              <a:rect l="l" t="t" r="r" b="b"/>
              <a:pathLst>
                <a:path w="4409" h="570" extrusionOk="0">
                  <a:moveTo>
                    <a:pt x="284" y="0"/>
                  </a:moveTo>
                  <a:cubicBezTo>
                    <a:pt x="127" y="0"/>
                    <a:pt x="0" y="129"/>
                    <a:pt x="0" y="286"/>
                  </a:cubicBezTo>
                  <a:cubicBezTo>
                    <a:pt x="0" y="442"/>
                    <a:pt x="127" y="570"/>
                    <a:pt x="284" y="570"/>
                  </a:cubicBezTo>
                  <a:lnTo>
                    <a:pt x="4124" y="570"/>
                  </a:lnTo>
                  <a:cubicBezTo>
                    <a:pt x="4281" y="570"/>
                    <a:pt x="4408" y="442"/>
                    <a:pt x="4408" y="286"/>
                  </a:cubicBezTo>
                  <a:cubicBezTo>
                    <a:pt x="4408" y="129"/>
                    <a:pt x="4281" y="0"/>
                    <a:pt x="412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0" name="Google Shape;2291;p40">
              <a:extLst>
                <a:ext uri="{FF2B5EF4-FFF2-40B4-BE49-F238E27FC236}">
                  <a16:creationId xmlns:a16="http://schemas.microsoft.com/office/drawing/2014/main" id="{EF20B5A1-FEE2-4837-B270-46511E8F26A2}"/>
                </a:ext>
              </a:extLst>
            </p:cNvPr>
            <p:cNvSpPr/>
            <p:nvPr/>
          </p:nvSpPr>
          <p:spPr>
            <a:xfrm>
              <a:off x="6051100" y="4644150"/>
              <a:ext cx="521875" cy="517450"/>
            </a:xfrm>
            <a:custGeom>
              <a:avLst/>
              <a:gdLst/>
              <a:ahLst/>
              <a:cxnLst/>
              <a:rect l="l" t="t" r="r" b="b"/>
              <a:pathLst>
                <a:path w="20875" h="20698" extrusionOk="0">
                  <a:moveTo>
                    <a:pt x="1" y="0"/>
                  </a:moveTo>
                  <a:lnTo>
                    <a:pt x="1" y="20698"/>
                  </a:lnTo>
                  <a:lnTo>
                    <a:pt x="20874" y="20698"/>
                  </a:lnTo>
                  <a:lnTo>
                    <a:pt x="20874" y="10348"/>
                  </a:lnTo>
                  <a:lnTo>
                    <a:pt x="1476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1" name="Google Shape;2292;p40">
              <a:extLst>
                <a:ext uri="{FF2B5EF4-FFF2-40B4-BE49-F238E27FC236}">
                  <a16:creationId xmlns:a16="http://schemas.microsoft.com/office/drawing/2014/main" id="{C8DD2232-1ABF-48E2-A0F5-12F36E19409F}"/>
                </a:ext>
              </a:extLst>
            </p:cNvPr>
            <p:cNvSpPr/>
            <p:nvPr/>
          </p:nvSpPr>
          <p:spPr>
            <a:xfrm>
              <a:off x="6043975" y="4637000"/>
              <a:ext cx="536125" cy="531700"/>
            </a:xfrm>
            <a:custGeom>
              <a:avLst/>
              <a:gdLst/>
              <a:ahLst/>
              <a:cxnLst/>
              <a:rect l="l" t="t" r="r" b="b"/>
              <a:pathLst>
                <a:path w="21445" h="21268" extrusionOk="0">
                  <a:moveTo>
                    <a:pt x="14882" y="570"/>
                  </a:moveTo>
                  <a:lnTo>
                    <a:pt x="20875" y="10713"/>
                  </a:lnTo>
                  <a:lnTo>
                    <a:pt x="20875" y="20700"/>
                  </a:lnTo>
                  <a:lnTo>
                    <a:pt x="570" y="20700"/>
                  </a:lnTo>
                  <a:lnTo>
                    <a:pt x="570" y="570"/>
                  </a:lnTo>
                  <a:close/>
                  <a:moveTo>
                    <a:pt x="286" y="1"/>
                  </a:moveTo>
                  <a:cubicBezTo>
                    <a:pt x="129" y="1"/>
                    <a:pt x="0" y="129"/>
                    <a:pt x="2" y="286"/>
                  </a:cubicBezTo>
                  <a:lnTo>
                    <a:pt x="2" y="20984"/>
                  </a:lnTo>
                  <a:cubicBezTo>
                    <a:pt x="0" y="21141"/>
                    <a:pt x="129" y="21268"/>
                    <a:pt x="286" y="21268"/>
                  </a:cubicBezTo>
                  <a:lnTo>
                    <a:pt x="21159" y="21268"/>
                  </a:lnTo>
                  <a:cubicBezTo>
                    <a:pt x="21316" y="21268"/>
                    <a:pt x="21445" y="21141"/>
                    <a:pt x="21445" y="20984"/>
                  </a:cubicBezTo>
                  <a:lnTo>
                    <a:pt x="21445" y="10634"/>
                  </a:lnTo>
                  <a:cubicBezTo>
                    <a:pt x="21445" y="10583"/>
                    <a:pt x="21430" y="10533"/>
                    <a:pt x="21405" y="10490"/>
                  </a:cubicBezTo>
                  <a:lnTo>
                    <a:pt x="15290" y="141"/>
                  </a:lnTo>
                  <a:cubicBezTo>
                    <a:pt x="15239" y="54"/>
                    <a:pt x="15146" y="1"/>
                    <a:pt x="150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2" name="Google Shape;2293;p40">
              <a:extLst>
                <a:ext uri="{FF2B5EF4-FFF2-40B4-BE49-F238E27FC236}">
                  <a16:creationId xmlns:a16="http://schemas.microsoft.com/office/drawing/2014/main" id="{9811234B-DBC3-4CB1-ADD4-B6EB0C474FE6}"/>
                </a:ext>
              </a:extLst>
            </p:cNvPr>
            <p:cNvSpPr/>
            <p:nvPr/>
          </p:nvSpPr>
          <p:spPr>
            <a:xfrm>
              <a:off x="6403900" y="5161550"/>
              <a:ext cx="169075" cy="117625"/>
            </a:xfrm>
            <a:custGeom>
              <a:avLst/>
              <a:gdLst/>
              <a:ahLst/>
              <a:cxnLst/>
              <a:rect l="l" t="t" r="r" b="b"/>
              <a:pathLst>
                <a:path w="6763" h="4705" extrusionOk="0">
                  <a:moveTo>
                    <a:pt x="1" y="1"/>
                  </a:moveTo>
                  <a:lnTo>
                    <a:pt x="1" y="4704"/>
                  </a:lnTo>
                  <a:lnTo>
                    <a:pt x="6762" y="4704"/>
                  </a:lnTo>
                  <a:lnTo>
                    <a:pt x="67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3" name="Google Shape;2294;p40">
              <a:extLst>
                <a:ext uri="{FF2B5EF4-FFF2-40B4-BE49-F238E27FC236}">
                  <a16:creationId xmlns:a16="http://schemas.microsoft.com/office/drawing/2014/main" id="{509DB39B-4D80-4F27-B288-9219633E34BA}"/>
                </a:ext>
              </a:extLst>
            </p:cNvPr>
            <p:cNvSpPr/>
            <p:nvPr/>
          </p:nvSpPr>
          <p:spPr>
            <a:xfrm>
              <a:off x="6396775" y="5154475"/>
              <a:ext cx="183300" cy="131825"/>
            </a:xfrm>
            <a:custGeom>
              <a:avLst/>
              <a:gdLst/>
              <a:ahLst/>
              <a:cxnLst/>
              <a:rect l="l" t="t" r="r" b="b"/>
              <a:pathLst>
                <a:path w="7332" h="5273" extrusionOk="0">
                  <a:moveTo>
                    <a:pt x="6763" y="569"/>
                  </a:moveTo>
                  <a:lnTo>
                    <a:pt x="6763" y="4703"/>
                  </a:lnTo>
                  <a:lnTo>
                    <a:pt x="570" y="4703"/>
                  </a:lnTo>
                  <a:lnTo>
                    <a:pt x="570" y="569"/>
                  </a:lnTo>
                  <a:close/>
                  <a:moveTo>
                    <a:pt x="283" y="1"/>
                  </a:moveTo>
                  <a:cubicBezTo>
                    <a:pt x="127" y="1"/>
                    <a:pt x="0" y="128"/>
                    <a:pt x="2" y="285"/>
                  </a:cubicBezTo>
                  <a:lnTo>
                    <a:pt x="2" y="4987"/>
                  </a:lnTo>
                  <a:cubicBezTo>
                    <a:pt x="0" y="5145"/>
                    <a:pt x="129" y="5273"/>
                    <a:pt x="286" y="5273"/>
                  </a:cubicBezTo>
                  <a:lnTo>
                    <a:pt x="7047" y="5273"/>
                  </a:lnTo>
                  <a:cubicBezTo>
                    <a:pt x="7204" y="5272"/>
                    <a:pt x="7331" y="5145"/>
                    <a:pt x="7331" y="4987"/>
                  </a:cubicBezTo>
                  <a:lnTo>
                    <a:pt x="7331" y="285"/>
                  </a:lnTo>
                  <a:cubicBezTo>
                    <a:pt x="7331" y="128"/>
                    <a:pt x="7206" y="1"/>
                    <a:pt x="7049" y="1"/>
                  </a:cubicBezTo>
                  <a:cubicBezTo>
                    <a:pt x="7049" y="1"/>
                    <a:pt x="7048" y="1"/>
                    <a:pt x="7047" y="1"/>
                  </a:cubicBezTo>
                  <a:lnTo>
                    <a:pt x="286" y="1"/>
                  </a:lnTo>
                  <a:cubicBezTo>
                    <a:pt x="285" y="1"/>
                    <a:pt x="284" y="1"/>
                    <a:pt x="2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4" name="Google Shape;2295;p40">
              <a:extLst>
                <a:ext uri="{FF2B5EF4-FFF2-40B4-BE49-F238E27FC236}">
                  <a16:creationId xmlns:a16="http://schemas.microsoft.com/office/drawing/2014/main" id="{0CEF56B4-A599-48C2-83B5-5D56D62E8BBC}"/>
                </a:ext>
              </a:extLst>
            </p:cNvPr>
            <p:cNvSpPr/>
            <p:nvPr/>
          </p:nvSpPr>
          <p:spPr>
            <a:xfrm>
              <a:off x="4895250" y="4366675"/>
              <a:ext cx="1066375" cy="789100"/>
            </a:xfrm>
            <a:custGeom>
              <a:avLst/>
              <a:gdLst/>
              <a:ahLst/>
              <a:cxnLst/>
              <a:rect l="l" t="t" r="r" b="b"/>
              <a:pathLst>
                <a:path w="42655" h="31564" extrusionOk="0">
                  <a:moveTo>
                    <a:pt x="14503" y="0"/>
                  </a:moveTo>
                  <a:lnTo>
                    <a:pt x="0" y="570"/>
                  </a:lnTo>
                  <a:lnTo>
                    <a:pt x="0" y="8816"/>
                  </a:lnTo>
                  <a:cubicBezTo>
                    <a:pt x="0" y="8816"/>
                    <a:pt x="8247" y="15925"/>
                    <a:pt x="9101" y="18200"/>
                  </a:cubicBezTo>
                  <a:cubicBezTo>
                    <a:pt x="9953" y="20474"/>
                    <a:pt x="9953" y="23033"/>
                    <a:pt x="9953" y="23033"/>
                  </a:cubicBezTo>
                  <a:lnTo>
                    <a:pt x="9953" y="30995"/>
                  </a:lnTo>
                  <a:lnTo>
                    <a:pt x="35261" y="31564"/>
                  </a:lnTo>
                  <a:cubicBezTo>
                    <a:pt x="35261" y="31564"/>
                    <a:pt x="42654" y="27584"/>
                    <a:pt x="40094" y="7678"/>
                  </a:cubicBezTo>
                  <a:lnTo>
                    <a:pt x="30711" y="2561"/>
                  </a:lnTo>
                  <a:lnTo>
                    <a:pt x="14503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5" name="Google Shape;2296;p40">
              <a:extLst>
                <a:ext uri="{FF2B5EF4-FFF2-40B4-BE49-F238E27FC236}">
                  <a16:creationId xmlns:a16="http://schemas.microsoft.com/office/drawing/2014/main" id="{95AAA7F5-2880-4D4A-BEFF-7305648FFC8D}"/>
                </a:ext>
              </a:extLst>
            </p:cNvPr>
            <p:cNvSpPr/>
            <p:nvPr/>
          </p:nvSpPr>
          <p:spPr>
            <a:xfrm>
              <a:off x="4888100" y="4359575"/>
              <a:ext cx="1080425" cy="803350"/>
            </a:xfrm>
            <a:custGeom>
              <a:avLst/>
              <a:gdLst/>
              <a:ahLst/>
              <a:cxnLst/>
              <a:rect l="l" t="t" r="r" b="b"/>
              <a:pathLst>
                <a:path w="43217" h="32134" extrusionOk="0">
                  <a:moveTo>
                    <a:pt x="14744" y="565"/>
                  </a:moveTo>
                  <a:lnTo>
                    <a:pt x="30904" y="3117"/>
                  </a:lnTo>
                  <a:lnTo>
                    <a:pt x="40117" y="8142"/>
                  </a:lnTo>
                  <a:cubicBezTo>
                    <a:pt x="42442" y="26498"/>
                    <a:pt x="36153" y="31121"/>
                    <a:pt x="35471" y="31562"/>
                  </a:cubicBezTo>
                  <a:lnTo>
                    <a:pt x="10523" y="31002"/>
                  </a:lnTo>
                  <a:lnTo>
                    <a:pt x="10523" y="23317"/>
                  </a:lnTo>
                  <a:cubicBezTo>
                    <a:pt x="10523" y="23210"/>
                    <a:pt x="10514" y="20680"/>
                    <a:pt x="9652" y="18383"/>
                  </a:cubicBezTo>
                  <a:cubicBezTo>
                    <a:pt x="8825" y="16177"/>
                    <a:pt x="1553" y="9822"/>
                    <a:pt x="571" y="8969"/>
                  </a:cubicBezTo>
                  <a:lnTo>
                    <a:pt x="571" y="1126"/>
                  </a:lnTo>
                  <a:lnTo>
                    <a:pt x="14744" y="565"/>
                  </a:lnTo>
                  <a:close/>
                  <a:moveTo>
                    <a:pt x="14777" y="0"/>
                  </a:moveTo>
                  <a:lnTo>
                    <a:pt x="275" y="569"/>
                  </a:lnTo>
                  <a:cubicBezTo>
                    <a:pt x="121" y="575"/>
                    <a:pt x="1" y="701"/>
                    <a:pt x="1" y="853"/>
                  </a:cubicBezTo>
                  <a:lnTo>
                    <a:pt x="1" y="9099"/>
                  </a:lnTo>
                  <a:cubicBezTo>
                    <a:pt x="1" y="9183"/>
                    <a:pt x="36" y="9262"/>
                    <a:pt x="99" y="9315"/>
                  </a:cubicBezTo>
                  <a:cubicBezTo>
                    <a:pt x="182" y="9386"/>
                    <a:pt x="8301" y="16401"/>
                    <a:pt x="9120" y="18583"/>
                  </a:cubicBezTo>
                  <a:cubicBezTo>
                    <a:pt x="9943" y="20781"/>
                    <a:pt x="9954" y="23292"/>
                    <a:pt x="9954" y="23317"/>
                  </a:cubicBezTo>
                  <a:lnTo>
                    <a:pt x="9954" y="31279"/>
                  </a:lnTo>
                  <a:cubicBezTo>
                    <a:pt x="9954" y="31434"/>
                    <a:pt x="10078" y="31561"/>
                    <a:pt x="10233" y="31564"/>
                  </a:cubicBezTo>
                  <a:lnTo>
                    <a:pt x="35540" y="32133"/>
                  </a:lnTo>
                  <a:lnTo>
                    <a:pt x="35547" y="32133"/>
                  </a:lnTo>
                  <a:cubicBezTo>
                    <a:pt x="35594" y="32132"/>
                    <a:pt x="35640" y="32120"/>
                    <a:pt x="35680" y="32098"/>
                  </a:cubicBezTo>
                  <a:cubicBezTo>
                    <a:pt x="35989" y="31932"/>
                    <a:pt x="43217" y="27796"/>
                    <a:pt x="40662" y="7926"/>
                  </a:cubicBezTo>
                  <a:cubicBezTo>
                    <a:pt x="40650" y="7835"/>
                    <a:pt x="40596" y="7757"/>
                    <a:pt x="40516" y="7712"/>
                  </a:cubicBezTo>
                  <a:lnTo>
                    <a:pt x="31132" y="2594"/>
                  </a:lnTo>
                  <a:cubicBezTo>
                    <a:pt x="31103" y="2579"/>
                    <a:pt x="31073" y="2568"/>
                    <a:pt x="31040" y="2563"/>
                  </a:cubicBezTo>
                  <a:lnTo>
                    <a:pt x="1477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6" name="Google Shape;2297;p40">
              <a:extLst>
                <a:ext uri="{FF2B5EF4-FFF2-40B4-BE49-F238E27FC236}">
                  <a16:creationId xmlns:a16="http://schemas.microsoft.com/office/drawing/2014/main" id="{474E6BE8-DC85-4463-9CB9-759F7C891024}"/>
                </a:ext>
              </a:extLst>
            </p:cNvPr>
            <p:cNvSpPr/>
            <p:nvPr/>
          </p:nvSpPr>
          <p:spPr>
            <a:xfrm>
              <a:off x="5769000" y="4551400"/>
              <a:ext cx="136450" cy="611525"/>
            </a:xfrm>
            <a:custGeom>
              <a:avLst/>
              <a:gdLst/>
              <a:ahLst/>
              <a:cxnLst/>
              <a:rect l="l" t="t" r="r" b="b"/>
              <a:pathLst>
                <a:path w="5458" h="24461" extrusionOk="0">
                  <a:moveTo>
                    <a:pt x="5145" y="1"/>
                  </a:moveTo>
                  <a:cubicBezTo>
                    <a:pt x="5011" y="1"/>
                    <a:pt x="4892" y="95"/>
                    <a:pt x="4865" y="233"/>
                  </a:cubicBezTo>
                  <a:lnTo>
                    <a:pt x="32" y="24118"/>
                  </a:lnTo>
                  <a:cubicBezTo>
                    <a:pt x="0" y="24273"/>
                    <a:pt x="100" y="24422"/>
                    <a:pt x="254" y="24454"/>
                  </a:cubicBezTo>
                  <a:cubicBezTo>
                    <a:pt x="273" y="24458"/>
                    <a:pt x="292" y="24460"/>
                    <a:pt x="311" y="24460"/>
                  </a:cubicBezTo>
                  <a:cubicBezTo>
                    <a:pt x="446" y="24459"/>
                    <a:pt x="562" y="24365"/>
                    <a:pt x="590" y="24232"/>
                  </a:cubicBezTo>
                  <a:lnTo>
                    <a:pt x="5423" y="346"/>
                  </a:lnTo>
                  <a:cubicBezTo>
                    <a:pt x="5457" y="191"/>
                    <a:pt x="5358" y="38"/>
                    <a:pt x="5202" y="7"/>
                  </a:cubicBezTo>
                  <a:cubicBezTo>
                    <a:pt x="5183" y="3"/>
                    <a:pt x="5164" y="1"/>
                    <a:pt x="51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7" name="Google Shape;2298;p40">
              <a:extLst>
                <a:ext uri="{FF2B5EF4-FFF2-40B4-BE49-F238E27FC236}">
                  <a16:creationId xmlns:a16="http://schemas.microsoft.com/office/drawing/2014/main" id="{2F7D6C7E-C3CE-4514-B618-3F7C0B83A0E2}"/>
                </a:ext>
              </a:extLst>
            </p:cNvPr>
            <p:cNvSpPr/>
            <p:nvPr/>
          </p:nvSpPr>
          <p:spPr>
            <a:xfrm>
              <a:off x="5520150" y="4423525"/>
              <a:ext cx="150625" cy="739400"/>
            </a:xfrm>
            <a:custGeom>
              <a:avLst/>
              <a:gdLst/>
              <a:ahLst/>
              <a:cxnLst/>
              <a:rect l="l" t="t" r="r" b="b"/>
              <a:pathLst>
                <a:path w="6025" h="29576" extrusionOk="0">
                  <a:moveTo>
                    <a:pt x="5715" y="0"/>
                  </a:moveTo>
                  <a:cubicBezTo>
                    <a:pt x="5580" y="0"/>
                    <a:pt x="5460" y="96"/>
                    <a:pt x="5435" y="234"/>
                  </a:cubicBezTo>
                  <a:lnTo>
                    <a:pt x="33" y="29239"/>
                  </a:lnTo>
                  <a:cubicBezTo>
                    <a:pt x="0" y="29413"/>
                    <a:pt x="135" y="29575"/>
                    <a:pt x="313" y="29575"/>
                  </a:cubicBezTo>
                  <a:cubicBezTo>
                    <a:pt x="449" y="29574"/>
                    <a:pt x="566" y="29477"/>
                    <a:pt x="592" y="29342"/>
                  </a:cubicBezTo>
                  <a:lnTo>
                    <a:pt x="5994" y="338"/>
                  </a:lnTo>
                  <a:cubicBezTo>
                    <a:pt x="6024" y="183"/>
                    <a:pt x="5922" y="34"/>
                    <a:pt x="5768" y="5"/>
                  </a:cubicBezTo>
                  <a:cubicBezTo>
                    <a:pt x="5750" y="2"/>
                    <a:pt x="5732" y="0"/>
                    <a:pt x="57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8" name="Google Shape;2299;p40">
              <a:extLst>
                <a:ext uri="{FF2B5EF4-FFF2-40B4-BE49-F238E27FC236}">
                  <a16:creationId xmlns:a16="http://schemas.microsoft.com/office/drawing/2014/main" id="{1EB707D4-90B3-465B-95F2-9FE9F096664D}"/>
                </a:ext>
              </a:extLst>
            </p:cNvPr>
            <p:cNvSpPr/>
            <p:nvPr/>
          </p:nvSpPr>
          <p:spPr>
            <a:xfrm>
              <a:off x="5150575" y="4359575"/>
              <a:ext cx="114975" cy="554525"/>
            </a:xfrm>
            <a:custGeom>
              <a:avLst/>
              <a:gdLst/>
              <a:ahLst/>
              <a:cxnLst/>
              <a:rect l="l" t="t" r="r" b="b"/>
              <a:pathLst>
                <a:path w="4599" h="22181" extrusionOk="0">
                  <a:moveTo>
                    <a:pt x="4294" y="1"/>
                  </a:moveTo>
                  <a:cubicBezTo>
                    <a:pt x="4156" y="1"/>
                    <a:pt x="4035" y="94"/>
                    <a:pt x="4009" y="233"/>
                  </a:cubicBezTo>
                  <a:lnTo>
                    <a:pt x="28" y="21844"/>
                  </a:lnTo>
                  <a:cubicBezTo>
                    <a:pt x="1" y="21998"/>
                    <a:pt x="103" y="22146"/>
                    <a:pt x="257" y="22175"/>
                  </a:cubicBezTo>
                  <a:cubicBezTo>
                    <a:pt x="274" y="22179"/>
                    <a:pt x="292" y="22180"/>
                    <a:pt x="309" y="22180"/>
                  </a:cubicBezTo>
                  <a:cubicBezTo>
                    <a:pt x="446" y="22180"/>
                    <a:pt x="564" y="22082"/>
                    <a:pt x="589" y="21947"/>
                  </a:cubicBezTo>
                  <a:lnTo>
                    <a:pt x="4570" y="337"/>
                  </a:lnTo>
                  <a:cubicBezTo>
                    <a:pt x="4599" y="181"/>
                    <a:pt x="4495" y="33"/>
                    <a:pt x="4341" y="4"/>
                  </a:cubicBezTo>
                  <a:cubicBezTo>
                    <a:pt x="4325" y="2"/>
                    <a:pt x="4310" y="1"/>
                    <a:pt x="42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9" name="Google Shape;2300;p40">
              <a:extLst>
                <a:ext uri="{FF2B5EF4-FFF2-40B4-BE49-F238E27FC236}">
                  <a16:creationId xmlns:a16="http://schemas.microsoft.com/office/drawing/2014/main" id="{03288023-2ACD-4F4F-A1F3-E1BF7573DFD3}"/>
                </a:ext>
              </a:extLst>
            </p:cNvPr>
            <p:cNvSpPr/>
            <p:nvPr/>
          </p:nvSpPr>
          <p:spPr>
            <a:xfrm>
              <a:off x="4901375" y="4551500"/>
              <a:ext cx="433950" cy="376800"/>
            </a:xfrm>
            <a:custGeom>
              <a:avLst/>
              <a:gdLst/>
              <a:ahLst/>
              <a:cxnLst/>
              <a:rect l="l" t="t" r="r" b="b"/>
              <a:pathLst>
                <a:path w="17358" h="15072" extrusionOk="0">
                  <a:moveTo>
                    <a:pt x="323" y="1"/>
                  </a:moveTo>
                  <a:cubicBezTo>
                    <a:pt x="213" y="1"/>
                    <a:pt x="108" y="65"/>
                    <a:pt x="62" y="174"/>
                  </a:cubicBezTo>
                  <a:cubicBezTo>
                    <a:pt x="0" y="318"/>
                    <a:pt x="68" y="486"/>
                    <a:pt x="212" y="547"/>
                  </a:cubicBezTo>
                  <a:cubicBezTo>
                    <a:pt x="307" y="587"/>
                    <a:pt x="9611" y="4545"/>
                    <a:pt x="13243" y="7060"/>
                  </a:cubicBezTo>
                  <a:cubicBezTo>
                    <a:pt x="16755" y="9490"/>
                    <a:pt x="16255" y="14705"/>
                    <a:pt x="16249" y="14758"/>
                  </a:cubicBezTo>
                  <a:cubicBezTo>
                    <a:pt x="16234" y="14915"/>
                    <a:pt x="16346" y="15053"/>
                    <a:pt x="16504" y="15070"/>
                  </a:cubicBezTo>
                  <a:cubicBezTo>
                    <a:pt x="16513" y="15072"/>
                    <a:pt x="16523" y="15072"/>
                    <a:pt x="16532" y="15072"/>
                  </a:cubicBezTo>
                  <a:cubicBezTo>
                    <a:pt x="16678" y="15072"/>
                    <a:pt x="16800" y="14962"/>
                    <a:pt x="16815" y="14816"/>
                  </a:cubicBezTo>
                  <a:cubicBezTo>
                    <a:pt x="16839" y="14589"/>
                    <a:pt x="17357" y="9215"/>
                    <a:pt x="13566" y="6591"/>
                  </a:cubicBezTo>
                  <a:cubicBezTo>
                    <a:pt x="9888" y="4045"/>
                    <a:pt x="819" y="186"/>
                    <a:pt x="435" y="24"/>
                  </a:cubicBezTo>
                  <a:cubicBezTo>
                    <a:pt x="398" y="8"/>
                    <a:pt x="360" y="1"/>
                    <a:pt x="32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0" name="Google Shape;2301;p40">
              <a:extLst>
                <a:ext uri="{FF2B5EF4-FFF2-40B4-BE49-F238E27FC236}">
                  <a16:creationId xmlns:a16="http://schemas.microsoft.com/office/drawing/2014/main" id="{9179D3D6-DDCD-4D24-B9BF-619D3AD1A459}"/>
                </a:ext>
              </a:extLst>
            </p:cNvPr>
            <p:cNvSpPr/>
            <p:nvPr/>
          </p:nvSpPr>
          <p:spPr>
            <a:xfrm>
              <a:off x="4952075" y="5165375"/>
              <a:ext cx="1102375" cy="92475"/>
            </a:xfrm>
            <a:custGeom>
              <a:avLst/>
              <a:gdLst/>
              <a:ahLst/>
              <a:cxnLst/>
              <a:rect l="l" t="t" r="r" b="b"/>
              <a:pathLst>
                <a:path w="44095" h="3699" extrusionOk="0">
                  <a:moveTo>
                    <a:pt x="1" y="1"/>
                  </a:moveTo>
                  <a:lnTo>
                    <a:pt x="1" y="3699"/>
                  </a:lnTo>
                  <a:lnTo>
                    <a:pt x="44094" y="3699"/>
                  </a:lnTo>
                  <a:lnTo>
                    <a:pt x="440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1" name="Google Shape;2302;p40">
              <a:extLst>
                <a:ext uri="{FF2B5EF4-FFF2-40B4-BE49-F238E27FC236}">
                  <a16:creationId xmlns:a16="http://schemas.microsoft.com/office/drawing/2014/main" id="{65B55037-8FD7-44CF-A1BE-2A12C6351D02}"/>
                </a:ext>
              </a:extLst>
            </p:cNvPr>
            <p:cNvSpPr/>
            <p:nvPr/>
          </p:nvSpPr>
          <p:spPr>
            <a:xfrm>
              <a:off x="4944975" y="5158250"/>
              <a:ext cx="1116575" cy="106750"/>
            </a:xfrm>
            <a:custGeom>
              <a:avLst/>
              <a:gdLst/>
              <a:ahLst/>
              <a:cxnLst/>
              <a:rect l="l" t="t" r="r" b="b"/>
              <a:pathLst>
                <a:path w="44663" h="4270" extrusionOk="0">
                  <a:moveTo>
                    <a:pt x="44094" y="570"/>
                  </a:moveTo>
                  <a:lnTo>
                    <a:pt x="44094" y="3700"/>
                  </a:lnTo>
                  <a:lnTo>
                    <a:pt x="569" y="3700"/>
                  </a:lnTo>
                  <a:lnTo>
                    <a:pt x="569" y="570"/>
                  </a:lnTo>
                  <a:close/>
                  <a:moveTo>
                    <a:pt x="285" y="0"/>
                  </a:moveTo>
                  <a:cubicBezTo>
                    <a:pt x="128" y="0"/>
                    <a:pt x="1" y="127"/>
                    <a:pt x="1" y="284"/>
                  </a:cubicBezTo>
                  <a:lnTo>
                    <a:pt x="1" y="3984"/>
                  </a:lnTo>
                  <a:cubicBezTo>
                    <a:pt x="1" y="4141"/>
                    <a:pt x="128" y="4269"/>
                    <a:pt x="285" y="4269"/>
                  </a:cubicBezTo>
                  <a:lnTo>
                    <a:pt x="44378" y="4269"/>
                  </a:lnTo>
                  <a:cubicBezTo>
                    <a:pt x="44534" y="4269"/>
                    <a:pt x="44662" y="4141"/>
                    <a:pt x="44662" y="3984"/>
                  </a:cubicBezTo>
                  <a:lnTo>
                    <a:pt x="44662" y="284"/>
                  </a:lnTo>
                  <a:cubicBezTo>
                    <a:pt x="44662" y="127"/>
                    <a:pt x="44534" y="0"/>
                    <a:pt x="443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2" name="Google Shape;2303;p40">
              <a:extLst>
                <a:ext uri="{FF2B5EF4-FFF2-40B4-BE49-F238E27FC236}">
                  <a16:creationId xmlns:a16="http://schemas.microsoft.com/office/drawing/2014/main" id="{EC72E19B-54BA-49F8-A6E7-053089489F96}"/>
                </a:ext>
              </a:extLst>
            </p:cNvPr>
            <p:cNvSpPr/>
            <p:nvPr/>
          </p:nvSpPr>
          <p:spPr>
            <a:xfrm>
              <a:off x="6274400" y="4715025"/>
              <a:ext cx="230225" cy="213275"/>
            </a:xfrm>
            <a:custGeom>
              <a:avLst/>
              <a:gdLst/>
              <a:ahLst/>
              <a:cxnLst/>
              <a:rect l="l" t="t" r="r" b="b"/>
              <a:pathLst>
                <a:path w="9209" h="8531" extrusionOk="0">
                  <a:moveTo>
                    <a:pt x="0" y="0"/>
                  </a:moveTo>
                  <a:lnTo>
                    <a:pt x="0" y="8531"/>
                  </a:lnTo>
                  <a:lnTo>
                    <a:pt x="9209" y="8531"/>
                  </a:lnTo>
                  <a:lnTo>
                    <a:pt x="4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3" name="Google Shape;2304;p40">
              <a:extLst>
                <a:ext uri="{FF2B5EF4-FFF2-40B4-BE49-F238E27FC236}">
                  <a16:creationId xmlns:a16="http://schemas.microsoft.com/office/drawing/2014/main" id="{02D9C71D-64D2-4E7C-9D0B-6E30B2A0688B}"/>
                </a:ext>
              </a:extLst>
            </p:cNvPr>
            <p:cNvSpPr/>
            <p:nvPr/>
          </p:nvSpPr>
          <p:spPr>
            <a:xfrm>
              <a:off x="6267250" y="4707925"/>
              <a:ext cx="246250" cy="227475"/>
            </a:xfrm>
            <a:custGeom>
              <a:avLst/>
              <a:gdLst/>
              <a:ahLst/>
              <a:cxnLst/>
              <a:rect l="l" t="t" r="r" b="b"/>
              <a:pathLst>
                <a:path w="9850" h="9099" extrusionOk="0">
                  <a:moveTo>
                    <a:pt x="4386" y="568"/>
                  </a:moveTo>
                  <a:lnTo>
                    <a:pt x="9001" y="8531"/>
                  </a:lnTo>
                  <a:lnTo>
                    <a:pt x="570" y="8531"/>
                  </a:lnTo>
                  <a:lnTo>
                    <a:pt x="570" y="568"/>
                  </a:lnTo>
                  <a:close/>
                  <a:moveTo>
                    <a:pt x="286" y="0"/>
                  </a:moveTo>
                  <a:cubicBezTo>
                    <a:pt x="129" y="0"/>
                    <a:pt x="1" y="127"/>
                    <a:pt x="1" y="284"/>
                  </a:cubicBezTo>
                  <a:lnTo>
                    <a:pt x="1" y="8815"/>
                  </a:lnTo>
                  <a:cubicBezTo>
                    <a:pt x="1" y="8972"/>
                    <a:pt x="129" y="9099"/>
                    <a:pt x="286" y="9099"/>
                  </a:cubicBezTo>
                  <a:lnTo>
                    <a:pt x="9494" y="9099"/>
                  </a:lnTo>
                  <a:cubicBezTo>
                    <a:pt x="9714" y="9099"/>
                    <a:pt x="9850" y="8862"/>
                    <a:pt x="9740" y="8672"/>
                  </a:cubicBezTo>
                  <a:lnTo>
                    <a:pt x="4796" y="142"/>
                  </a:lnTo>
                  <a:cubicBezTo>
                    <a:pt x="4745" y="54"/>
                    <a:pt x="4652" y="0"/>
                    <a:pt x="45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4" name="Google Shape;2305;p40">
              <a:extLst>
                <a:ext uri="{FF2B5EF4-FFF2-40B4-BE49-F238E27FC236}">
                  <a16:creationId xmlns:a16="http://schemas.microsoft.com/office/drawing/2014/main" id="{F4AAD321-79B9-4D9F-8504-6A78340DD6C7}"/>
                </a:ext>
              </a:extLst>
            </p:cNvPr>
            <p:cNvSpPr/>
            <p:nvPr/>
          </p:nvSpPr>
          <p:spPr>
            <a:xfrm>
              <a:off x="6139300" y="4715025"/>
              <a:ext cx="99550" cy="213275"/>
            </a:xfrm>
            <a:custGeom>
              <a:avLst/>
              <a:gdLst/>
              <a:ahLst/>
              <a:cxnLst/>
              <a:rect l="l" t="t" r="r" b="b"/>
              <a:pathLst>
                <a:path w="3982" h="8531" extrusionOk="0">
                  <a:moveTo>
                    <a:pt x="1" y="0"/>
                  </a:moveTo>
                  <a:lnTo>
                    <a:pt x="1" y="8531"/>
                  </a:lnTo>
                  <a:lnTo>
                    <a:pt x="3982" y="8531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5" name="Google Shape;2306;p40">
              <a:extLst>
                <a:ext uri="{FF2B5EF4-FFF2-40B4-BE49-F238E27FC236}">
                  <a16:creationId xmlns:a16="http://schemas.microsoft.com/office/drawing/2014/main" id="{EB06BE20-E5B0-42B1-957D-298434F0A560}"/>
                </a:ext>
              </a:extLst>
            </p:cNvPr>
            <p:cNvSpPr/>
            <p:nvPr/>
          </p:nvSpPr>
          <p:spPr>
            <a:xfrm>
              <a:off x="6132175" y="4707925"/>
              <a:ext cx="113800" cy="227475"/>
            </a:xfrm>
            <a:custGeom>
              <a:avLst/>
              <a:gdLst/>
              <a:ahLst/>
              <a:cxnLst/>
              <a:rect l="l" t="t" r="r" b="b"/>
              <a:pathLst>
                <a:path w="4552" h="9099" extrusionOk="0">
                  <a:moveTo>
                    <a:pt x="3981" y="568"/>
                  </a:moveTo>
                  <a:lnTo>
                    <a:pt x="3981" y="8531"/>
                  </a:lnTo>
                  <a:lnTo>
                    <a:pt x="570" y="8531"/>
                  </a:lnTo>
                  <a:lnTo>
                    <a:pt x="570" y="568"/>
                  </a:lnTo>
                  <a:close/>
                  <a:moveTo>
                    <a:pt x="4269" y="0"/>
                  </a:moveTo>
                  <a:cubicBezTo>
                    <a:pt x="4268" y="0"/>
                    <a:pt x="4268" y="0"/>
                    <a:pt x="4267" y="0"/>
                  </a:cubicBezTo>
                  <a:lnTo>
                    <a:pt x="286" y="0"/>
                  </a:lnTo>
                  <a:cubicBezTo>
                    <a:pt x="129" y="0"/>
                    <a:pt x="0" y="127"/>
                    <a:pt x="0" y="284"/>
                  </a:cubicBezTo>
                  <a:lnTo>
                    <a:pt x="0" y="8815"/>
                  </a:lnTo>
                  <a:cubicBezTo>
                    <a:pt x="0" y="8972"/>
                    <a:pt x="129" y="9099"/>
                    <a:pt x="286" y="9099"/>
                  </a:cubicBezTo>
                  <a:lnTo>
                    <a:pt x="4267" y="9099"/>
                  </a:lnTo>
                  <a:cubicBezTo>
                    <a:pt x="4423" y="9099"/>
                    <a:pt x="4551" y="8972"/>
                    <a:pt x="4551" y="8815"/>
                  </a:cubicBezTo>
                  <a:lnTo>
                    <a:pt x="4551" y="284"/>
                  </a:lnTo>
                  <a:cubicBezTo>
                    <a:pt x="4551" y="128"/>
                    <a:pt x="4424" y="0"/>
                    <a:pt x="42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6" name="Google Shape;2307;p40">
              <a:extLst>
                <a:ext uri="{FF2B5EF4-FFF2-40B4-BE49-F238E27FC236}">
                  <a16:creationId xmlns:a16="http://schemas.microsoft.com/office/drawing/2014/main" id="{023C7F78-840B-4C64-A11A-309A46011754}"/>
                </a:ext>
              </a:extLst>
            </p:cNvPr>
            <p:cNvSpPr/>
            <p:nvPr/>
          </p:nvSpPr>
          <p:spPr>
            <a:xfrm>
              <a:off x="4957825" y="5161550"/>
              <a:ext cx="671075" cy="160275"/>
            </a:xfrm>
            <a:custGeom>
              <a:avLst/>
              <a:gdLst/>
              <a:ahLst/>
              <a:cxnLst/>
              <a:rect l="l" t="t" r="r" b="b"/>
              <a:pathLst>
                <a:path w="26843" h="6411" extrusionOk="0">
                  <a:moveTo>
                    <a:pt x="0" y="1"/>
                  </a:moveTo>
                  <a:lnTo>
                    <a:pt x="0" y="6411"/>
                  </a:lnTo>
                  <a:lnTo>
                    <a:pt x="26842" y="6411"/>
                  </a:lnTo>
                  <a:lnTo>
                    <a:pt x="268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7" name="Google Shape;2308;p40">
              <a:extLst>
                <a:ext uri="{FF2B5EF4-FFF2-40B4-BE49-F238E27FC236}">
                  <a16:creationId xmlns:a16="http://schemas.microsoft.com/office/drawing/2014/main" id="{F110CE4B-2CA4-456D-A888-64D9D134A64E}"/>
                </a:ext>
              </a:extLst>
            </p:cNvPr>
            <p:cNvSpPr/>
            <p:nvPr/>
          </p:nvSpPr>
          <p:spPr>
            <a:xfrm>
              <a:off x="4950700" y="5154475"/>
              <a:ext cx="685300" cy="174475"/>
            </a:xfrm>
            <a:custGeom>
              <a:avLst/>
              <a:gdLst/>
              <a:ahLst/>
              <a:cxnLst/>
              <a:rect l="l" t="t" r="r" b="b"/>
              <a:pathLst>
                <a:path w="27412" h="6979" extrusionOk="0">
                  <a:moveTo>
                    <a:pt x="26843" y="569"/>
                  </a:moveTo>
                  <a:lnTo>
                    <a:pt x="26843" y="6410"/>
                  </a:lnTo>
                  <a:lnTo>
                    <a:pt x="569" y="6410"/>
                  </a:lnTo>
                  <a:lnTo>
                    <a:pt x="569" y="569"/>
                  </a:lnTo>
                  <a:close/>
                  <a:moveTo>
                    <a:pt x="283" y="1"/>
                  </a:moveTo>
                  <a:cubicBezTo>
                    <a:pt x="127" y="1"/>
                    <a:pt x="1" y="128"/>
                    <a:pt x="1" y="285"/>
                  </a:cubicBezTo>
                  <a:lnTo>
                    <a:pt x="1" y="6694"/>
                  </a:lnTo>
                  <a:cubicBezTo>
                    <a:pt x="1" y="6851"/>
                    <a:pt x="128" y="6978"/>
                    <a:pt x="285" y="6978"/>
                  </a:cubicBezTo>
                  <a:lnTo>
                    <a:pt x="27127" y="6978"/>
                  </a:lnTo>
                  <a:cubicBezTo>
                    <a:pt x="27284" y="6978"/>
                    <a:pt x="27411" y="6851"/>
                    <a:pt x="27411" y="6694"/>
                  </a:cubicBezTo>
                  <a:lnTo>
                    <a:pt x="27411" y="285"/>
                  </a:lnTo>
                  <a:cubicBezTo>
                    <a:pt x="27411" y="128"/>
                    <a:pt x="27286" y="1"/>
                    <a:pt x="27130" y="1"/>
                  </a:cubicBezTo>
                  <a:cubicBezTo>
                    <a:pt x="27129" y="1"/>
                    <a:pt x="27128" y="1"/>
                    <a:pt x="27127" y="1"/>
                  </a:cubicBezTo>
                  <a:lnTo>
                    <a:pt x="285" y="1"/>
                  </a:lnTo>
                  <a:cubicBezTo>
                    <a:pt x="284" y="1"/>
                    <a:pt x="283" y="1"/>
                    <a:pt x="2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8" name="Google Shape;2309;p40">
              <a:extLst>
                <a:ext uri="{FF2B5EF4-FFF2-40B4-BE49-F238E27FC236}">
                  <a16:creationId xmlns:a16="http://schemas.microsoft.com/office/drawing/2014/main" id="{13620FB5-9760-41FB-B8A0-3F2ABE8A743F}"/>
                </a:ext>
              </a:extLst>
            </p:cNvPr>
            <p:cNvSpPr/>
            <p:nvPr/>
          </p:nvSpPr>
          <p:spPr>
            <a:xfrm>
              <a:off x="6098150" y="5173325"/>
              <a:ext cx="282250" cy="282250"/>
            </a:xfrm>
            <a:custGeom>
              <a:avLst/>
              <a:gdLst/>
              <a:ahLst/>
              <a:cxnLst/>
              <a:rect l="l" t="t" r="r" b="b"/>
              <a:pathLst>
                <a:path w="11290" h="11290" extrusionOk="0">
                  <a:moveTo>
                    <a:pt x="5645" y="1"/>
                  </a:moveTo>
                  <a:cubicBezTo>
                    <a:pt x="4148" y="1"/>
                    <a:pt x="2713" y="596"/>
                    <a:pt x="1653" y="1654"/>
                  </a:cubicBezTo>
                  <a:cubicBezTo>
                    <a:pt x="595" y="2713"/>
                    <a:pt x="1" y="4148"/>
                    <a:pt x="1" y="5645"/>
                  </a:cubicBezTo>
                  <a:cubicBezTo>
                    <a:pt x="1" y="7142"/>
                    <a:pt x="595" y="8579"/>
                    <a:pt x="1653" y="9637"/>
                  </a:cubicBezTo>
                  <a:cubicBezTo>
                    <a:pt x="2713" y="10695"/>
                    <a:pt x="4148" y="11289"/>
                    <a:pt x="5645" y="11289"/>
                  </a:cubicBezTo>
                  <a:cubicBezTo>
                    <a:pt x="7142" y="11289"/>
                    <a:pt x="8578" y="10695"/>
                    <a:pt x="9636" y="9637"/>
                  </a:cubicBezTo>
                  <a:cubicBezTo>
                    <a:pt x="10695" y="8579"/>
                    <a:pt x="11289" y="7142"/>
                    <a:pt x="11289" y="5645"/>
                  </a:cubicBezTo>
                  <a:cubicBezTo>
                    <a:pt x="11289" y="4148"/>
                    <a:pt x="10695" y="2713"/>
                    <a:pt x="9636" y="1654"/>
                  </a:cubicBezTo>
                  <a:cubicBezTo>
                    <a:pt x="8578" y="596"/>
                    <a:pt x="7142" y="1"/>
                    <a:pt x="56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9" name="Google Shape;2310;p40">
              <a:extLst>
                <a:ext uri="{FF2B5EF4-FFF2-40B4-BE49-F238E27FC236}">
                  <a16:creationId xmlns:a16="http://schemas.microsoft.com/office/drawing/2014/main" id="{BE75FFC6-77A2-4D5D-9D8A-9C6164E7C34F}"/>
                </a:ext>
              </a:extLst>
            </p:cNvPr>
            <p:cNvSpPr/>
            <p:nvPr/>
          </p:nvSpPr>
          <p:spPr>
            <a:xfrm>
              <a:off x="6091025" y="5166225"/>
              <a:ext cx="296500" cy="296475"/>
            </a:xfrm>
            <a:custGeom>
              <a:avLst/>
              <a:gdLst/>
              <a:ahLst/>
              <a:cxnLst/>
              <a:rect l="l" t="t" r="r" b="b"/>
              <a:pathLst>
                <a:path w="11860" h="11859" extrusionOk="0">
                  <a:moveTo>
                    <a:pt x="5930" y="569"/>
                  </a:moveTo>
                  <a:cubicBezTo>
                    <a:pt x="8886" y="569"/>
                    <a:pt x="11290" y="2974"/>
                    <a:pt x="11290" y="5929"/>
                  </a:cubicBezTo>
                  <a:cubicBezTo>
                    <a:pt x="11290" y="8885"/>
                    <a:pt x="8886" y="11289"/>
                    <a:pt x="5930" y="11289"/>
                  </a:cubicBezTo>
                  <a:cubicBezTo>
                    <a:pt x="2974" y="11289"/>
                    <a:pt x="570" y="8885"/>
                    <a:pt x="570" y="5929"/>
                  </a:cubicBezTo>
                  <a:cubicBezTo>
                    <a:pt x="570" y="2974"/>
                    <a:pt x="2974" y="569"/>
                    <a:pt x="5930" y="569"/>
                  </a:cubicBezTo>
                  <a:close/>
                  <a:moveTo>
                    <a:pt x="5930" y="1"/>
                  </a:moveTo>
                  <a:cubicBezTo>
                    <a:pt x="2660" y="1"/>
                    <a:pt x="0" y="2659"/>
                    <a:pt x="0" y="5929"/>
                  </a:cubicBezTo>
                  <a:cubicBezTo>
                    <a:pt x="0" y="9199"/>
                    <a:pt x="2660" y="11859"/>
                    <a:pt x="5930" y="11859"/>
                  </a:cubicBezTo>
                  <a:cubicBezTo>
                    <a:pt x="9200" y="11859"/>
                    <a:pt x="11860" y="9198"/>
                    <a:pt x="11860" y="5929"/>
                  </a:cubicBezTo>
                  <a:cubicBezTo>
                    <a:pt x="11860" y="2661"/>
                    <a:pt x="9200" y="1"/>
                    <a:pt x="59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0" name="Google Shape;2311;p40">
              <a:extLst>
                <a:ext uri="{FF2B5EF4-FFF2-40B4-BE49-F238E27FC236}">
                  <a16:creationId xmlns:a16="http://schemas.microsoft.com/office/drawing/2014/main" id="{2FA52463-4351-4EAC-984B-97CB03A172FA}"/>
                </a:ext>
              </a:extLst>
            </p:cNvPr>
            <p:cNvSpPr/>
            <p:nvPr/>
          </p:nvSpPr>
          <p:spPr>
            <a:xfrm>
              <a:off x="6156950" y="5232125"/>
              <a:ext cx="164650" cy="164650"/>
            </a:xfrm>
            <a:custGeom>
              <a:avLst/>
              <a:gdLst/>
              <a:ahLst/>
              <a:cxnLst/>
              <a:rect l="l" t="t" r="r" b="b"/>
              <a:pathLst>
                <a:path w="6586" h="6586" extrusionOk="0">
                  <a:moveTo>
                    <a:pt x="3293" y="1"/>
                  </a:moveTo>
                  <a:cubicBezTo>
                    <a:pt x="1474" y="1"/>
                    <a:pt x="1" y="1474"/>
                    <a:pt x="1" y="3293"/>
                  </a:cubicBezTo>
                  <a:cubicBezTo>
                    <a:pt x="1" y="5112"/>
                    <a:pt x="1474" y="6585"/>
                    <a:pt x="3293" y="6585"/>
                  </a:cubicBezTo>
                  <a:cubicBezTo>
                    <a:pt x="5112" y="6585"/>
                    <a:pt x="6585" y="5112"/>
                    <a:pt x="6585" y="3293"/>
                  </a:cubicBezTo>
                  <a:cubicBezTo>
                    <a:pt x="6585" y="1474"/>
                    <a:pt x="5112" y="1"/>
                    <a:pt x="3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1" name="Google Shape;2312;p40">
              <a:extLst>
                <a:ext uri="{FF2B5EF4-FFF2-40B4-BE49-F238E27FC236}">
                  <a16:creationId xmlns:a16="http://schemas.microsoft.com/office/drawing/2014/main" id="{C4679B61-654D-4872-9778-6425147A1E20}"/>
                </a:ext>
              </a:extLst>
            </p:cNvPr>
            <p:cNvSpPr/>
            <p:nvPr/>
          </p:nvSpPr>
          <p:spPr>
            <a:xfrm>
              <a:off x="6149825" y="5225000"/>
              <a:ext cx="178900" cy="178900"/>
            </a:xfrm>
            <a:custGeom>
              <a:avLst/>
              <a:gdLst/>
              <a:ahLst/>
              <a:cxnLst/>
              <a:rect l="l" t="t" r="r" b="b"/>
              <a:pathLst>
                <a:path w="7156" h="7156" extrusionOk="0">
                  <a:moveTo>
                    <a:pt x="3578" y="570"/>
                  </a:moveTo>
                  <a:cubicBezTo>
                    <a:pt x="5237" y="570"/>
                    <a:pt x="6586" y="1919"/>
                    <a:pt x="6586" y="3578"/>
                  </a:cubicBezTo>
                  <a:cubicBezTo>
                    <a:pt x="6586" y="5237"/>
                    <a:pt x="5237" y="6586"/>
                    <a:pt x="3578" y="6586"/>
                  </a:cubicBezTo>
                  <a:cubicBezTo>
                    <a:pt x="1919" y="6586"/>
                    <a:pt x="570" y="5237"/>
                    <a:pt x="570" y="3578"/>
                  </a:cubicBezTo>
                  <a:cubicBezTo>
                    <a:pt x="570" y="1919"/>
                    <a:pt x="1919" y="570"/>
                    <a:pt x="3578" y="570"/>
                  </a:cubicBezTo>
                  <a:close/>
                  <a:moveTo>
                    <a:pt x="3578" y="0"/>
                  </a:moveTo>
                  <a:cubicBezTo>
                    <a:pt x="1604" y="0"/>
                    <a:pt x="0" y="1605"/>
                    <a:pt x="0" y="3578"/>
                  </a:cubicBezTo>
                  <a:cubicBezTo>
                    <a:pt x="0" y="5552"/>
                    <a:pt x="1606" y="7156"/>
                    <a:pt x="3578" y="7156"/>
                  </a:cubicBezTo>
                  <a:cubicBezTo>
                    <a:pt x="5550" y="7156"/>
                    <a:pt x="7156" y="5552"/>
                    <a:pt x="7156" y="3578"/>
                  </a:cubicBezTo>
                  <a:cubicBezTo>
                    <a:pt x="7156" y="1605"/>
                    <a:pt x="5551" y="0"/>
                    <a:pt x="35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2" name="Google Shape;2313;p40">
              <a:extLst>
                <a:ext uri="{FF2B5EF4-FFF2-40B4-BE49-F238E27FC236}">
                  <a16:creationId xmlns:a16="http://schemas.microsoft.com/office/drawing/2014/main" id="{B282C2E8-9309-46F8-85F6-57D73CB58056}"/>
                </a:ext>
              </a:extLst>
            </p:cNvPr>
            <p:cNvSpPr/>
            <p:nvPr/>
          </p:nvSpPr>
          <p:spPr>
            <a:xfrm>
              <a:off x="5010500" y="5173325"/>
              <a:ext cx="282225" cy="282250"/>
            </a:xfrm>
            <a:custGeom>
              <a:avLst/>
              <a:gdLst/>
              <a:ahLst/>
              <a:cxnLst/>
              <a:rect l="l" t="t" r="r" b="b"/>
              <a:pathLst>
                <a:path w="11289" h="11290" extrusionOk="0">
                  <a:moveTo>
                    <a:pt x="5644" y="1"/>
                  </a:moveTo>
                  <a:cubicBezTo>
                    <a:pt x="4148" y="1"/>
                    <a:pt x="2712" y="596"/>
                    <a:pt x="1653" y="1654"/>
                  </a:cubicBezTo>
                  <a:cubicBezTo>
                    <a:pt x="595" y="2713"/>
                    <a:pt x="0" y="4148"/>
                    <a:pt x="0" y="5645"/>
                  </a:cubicBezTo>
                  <a:cubicBezTo>
                    <a:pt x="0" y="7142"/>
                    <a:pt x="595" y="8579"/>
                    <a:pt x="1653" y="9637"/>
                  </a:cubicBezTo>
                  <a:cubicBezTo>
                    <a:pt x="2712" y="10695"/>
                    <a:pt x="4148" y="11289"/>
                    <a:pt x="5644" y="11289"/>
                  </a:cubicBezTo>
                  <a:cubicBezTo>
                    <a:pt x="7141" y="11289"/>
                    <a:pt x="8578" y="10695"/>
                    <a:pt x="9636" y="9637"/>
                  </a:cubicBezTo>
                  <a:cubicBezTo>
                    <a:pt x="10694" y="8579"/>
                    <a:pt x="11289" y="7142"/>
                    <a:pt x="11289" y="5645"/>
                  </a:cubicBezTo>
                  <a:cubicBezTo>
                    <a:pt x="11289" y="4148"/>
                    <a:pt x="10694" y="2713"/>
                    <a:pt x="9636" y="1654"/>
                  </a:cubicBezTo>
                  <a:cubicBezTo>
                    <a:pt x="8578" y="596"/>
                    <a:pt x="7141" y="1"/>
                    <a:pt x="56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3" name="Google Shape;2314;p40">
              <a:extLst>
                <a:ext uri="{FF2B5EF4-FFF2-40B4-BE49-F238E27FC236}">
                  <a16:creationId xmlns:a16="http://schemas.microsoft.com/office/drawing/2014/main" id="{9B210027-E0C7-40DB-8FAE-DA73D02DA40D}"/>
                </a:ext>
              </a:extLst>
            </p:cNvPr>
            <p:cNvSpPr/>
            <p:nvPr/>
          </p:nvSpPr>
          <p:spPr>
            <a:xfrm>
              <a:off x="5003350" y="5166225"/>
              <a:ext cx="296525" cy="296475"/>
            </a:xfrm>
            <a:custGeom>
              <a:avLst/>
              <a:gdLst/>
              <a:ahLst/>
              <a:cxnLst/>
              <a:rect l="l" t="t" r="r" b="b"/>
              <a:pathLst>
                <a:path w="11861" h="11859" extrusionOk="0">
                  <a:moveTo>
                    <a:pt x="5930" y="569"/>
                  </a:moveTo>
                  <a:cubicBezTo>
                    <a:pt x="8886" y="569"/>
                    <a:pt x="11290" y="2974"/>
                    <a:pt x="11290" y="5929"/>
                  </a:cubicBezTo>
                  <a:cubicBezTo>
                    <a:pt x="11290" y="8885"/>
                    <a:pt x="8886" y="11289"/>
                    <a:pt x="5930" y="11289"/>
                  </a:cubicBezTo>
                  <a:cubicBezTo>
                    <a:pt x="2975" y="11289"/>
                    <a:pt x="570" y="8885"/>
                    <a:pt x="570" y="5929"/>
                  </a:cubicBezTo>
                  <a:cubicBezTo>
                    <a:pt x="570" y="2974"/>
                    <a:pt x="2975" y="569"/>
                    <a:pt x="5930" y="569"/>
                  </a:cubicBezTo>
                  <a:close/>
                  <a:moveTo>
                    <a:pt x="5930" y="1"/>
                  </a:moveTo>
                  <a:cubicBezTo>
                    <a:pt x="2660" y="1"/>
                    <a:pt x="1" y="2659"/>
                    <a:pt x="1" y="5929"/>
                  </a:cubicBezTo>
                  <a:cubicBezTo>
                    <a:pt x="1" y="9199"/>
                    <a:pt x="2660" y="11859"/>
                    <a:pt x="5930" y="11859"/>
                  </a:cubicBezTo>
                  <a:cubicBezTo>
                    <a:pt x="9200" y="11859"/>
                    <a:pt x="11860" y="9198"/>
                    <a:pt x="11860" y="5929"/>
                  </a:cubicBezTo>
                  <a:cubicBezTo>
                    <a:pt x="11860" y="2661"/>
                    <a:pt x="9200" y="1"/>
                    <a:pt x="59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4" name="Google Shape;2315;p40">
              <a:extLst>
                <a:ext uri="{FF2B5EF4-FFF2-40B4-BE49-F238E27FC236}">
                  <a16:creationId xmlns:a16="http://schemas.microsoft.com/office/drawing/2014/main" id="{8C269CA4-2757-4F2E-881D-A49CDD740357}"/>
                </a:ext>
              </a:extLst>
            </p:cNvPr>
            <p:cNvSpPr/>
            <p:nvPr/>
          </p:nvSpPr>
          <p:spPr>
            <a:xfrm>
              <a:off x="5069300" y="5232125"/>
              <a:ext cx="164625" cy="164650"/>
            </a:xfrm>
            <a:custGeom>
              <a:avLst/>
              <a:gdLst/>
              <a:ahLst/>
              <a:cxnLst/>
              <a:rect l="l" t="t" r="r" b="b"/>
              <a:pathLst>
                <a:path w="6585" h="6586" extrusionOk="0">
                  <a:moveTo>
                    <a:pt x="3292" y="1"/>
                  </a:moveTo>
                  <a:cubicBezTo>
                    <a:pt x="1473" y="1"/>
                    <a:pt x="0" y="1474"/>
                    <a:pt x="0" y="3293"/>
                  </a:cubicBezTo>
                  <a:cubicBezTo>
                    <a:pt x="0" y="5112"/>
                    <a:pt x="1473" y="6585"/>
                    <a:pt x="3292" y="6585"/>
                  </a:cubicBezTo>
                  <a:cubicBezTo>
                    <a:pt x="5111" y="6585"/>
                    <a:pt x="6585" y="5112"/>
                    <a:pt x="6585" y="3293"/>
                  </a:cubicBezTo>
                  <a:cubicBezTo>
                    <a:pt x="6585" y="1474"/>
                    <a:pt x="5111" y="1"/>
                    <a:pt x="32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5" name="Google Shape;2316;p40">
              <a:extLst>
                <a:ext uri="{FF2B5EF4-FFF2-40B4-BE49-F238E27FC236}">
                  <a16:creationId xmlns:a16="http://schemas.microsoft.com/office/drawing/2014/main" id="{74593943-B423-4118-94FB-BD7ECC0F27E4}"/>
                </a:ext>
              </a:extLst>
            </p:cNvPr>
            <p:cNvSpPr/>
            <p:nvPr/>
          </p:nvSpPr>
          <p:spPr>
            <a:xfrm>
              <a:off x="5062150" y="5225000"/>
              <a:ext cx="178925" cy="178900"/>
            </a:xfrm>
            <a:custGeom>
              <a:avLst/>
              <a:gdLst/>
              <a:ahLst/>
              <a:cxnLst/>
              <a:rect l="l" t="t" r="r" b="b"/>
              <a:pathLst>
                <a:path w="7157" h="7156" extrusionOk="0">
                  <a:moveTo>
                    <a:pt x="3578" y="570"/>
                  </a:moveTo>
                  <a:cubicBezTo>
                    <a:pt x="5238" y="570"/>
                    <a:pt x="6586" y="1919"/>
                    <a:pt x="6586" y="3578"/>
                  </a:cubicBezTo>
                  <a:cubicBezTo>
                    <a:pt x="6586" y="5236"/>
                    <a:pt x="5238" y="6586"/>
                    <a:pt x="3578" y="6586"/>
                  </a:cubicBezTo>
                  <a:cubicBezTo>
                    <a:pt x="1920" y="6586"/>
                    <a:pt x="570" y="5237"/>
                    <a:pt x="570" y="3578"/>
                  </a:cubicBezTo>
                  <a:cubicBezTo>
                    <a:pt x="570" y="1919"/>
                    <a:pt x="1919" y="570"/>
                    <a:pt x="3578" y="570"/>
                  </a:cubicBezTo>
                  <a:close/>
                  <a:moveTo>
                    <a:pt x="3578" y="0"/>
                  </a:moveTo>
                  <a:cubicBezTo>
                    <a:pt x="1605" y="0"/>
                    <a:pt x="1" y="1605"/>
                    <a:pt x="1" y="3578"/>
                  </a:cubicBezTo>
                  <a:cubicBezTo>
                    <a:pt x="1" y="5552"/>
                    <a:pt x="1606" y="7156"/>
                    <a:pt x="3578" y="7156"/>
                  </a:cubicBezTo>
                  <a:cubicBezTo>
                    <a:pt x="5551" y="7156"/>
                    <a:pt x="7156" y="5552"/>
                    <a:pt x="7156" y="3578"/>
                  </a:cubicBezTo>
                  <a:cubicBezTo>
                    <a:pt x="7156" y="1605"/>
                    <a:pt x="5552" y="0"/>
                    <a:pt x="35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6" name="Google Shape;2317;p40">
              <a:extLst>
                <a:ext uri="{FF2B5EF4-FFF2-40B4-BE49-F238E27FC236}">
                  <a16:creationId xmlns:a16="http://schemas.microsoft.com/office/drawing/2014/main" id="{75CEEF25-8189-4AB8-A14E-A9889C320217}"/>
                </a:ext>
              </a:extLst>
            </p:cNvPr>
            <p:cNvSpPr/>
            <p:nvPr/>
          </p:nvSpPr>
          <p:spPr>
            <a:xfrm>
              <a:off x="5351275" y="5173325"/>
              <a:ext cx="282275" cy="282250"/>
            </a:xfrm>
            <a:custGeom>
              <a:avLst/>
              <a:gdLst/>
              <a:ahLst/>
              <a:cxnLst/>
              <a:rect l="l" t="t" r="r" b="b"/>
              <a:pathLst>
                <a:path w="11291" h="11290" extrusionOk="0">
                  <a:moveTo>
                    <a:pt x="5646" y="1"/>
                  </a:moveTo>
                  <a:cubicBezTo>
                    <a:pt x="4148" y="1"/>
                    <a:pt x="2713" y="596"/>
                    <a:pt x="1654" y="1654"/>
                  </a:cubicBezTo>
                  <a:cubicBezTo>
                    <a:pt x="595" y="2713"/>
                    <a:pt x="0" y="4148"/>
                    <a:pt x="0" y="5645"/>
                  </a:cubicBezTo>
                  <a:cubicBezTo>
                    <a:pt x="0" y="7142"/>
                    <a:pt x="595" y="8579"/>
                    <a:pt x="1654" y="9637"/>
                  </a:cubicBezTo>
                  <a:cubicBezTo>
                    <a:pt x="2713" y="10695"/>
                    <a:pt x="4148" y="11289"/>
                    <a:pt x="5646" y="11289"/>
                  </a:cubicBezTo>
                  <a:cubicBezTo>
                    <a:pt x="7143" y="11289"/>
                    <a:pt x="8578" y="10695"/>
                    <a:pt x="9636" y="9637"/>
                  </a:cubicBezTo>
                  <a:cubicBezTo>
                    <a:pt x="10696" y="8579"/>
                    <a:pt x="11290" y="7142"/>
                    <a:pt x="11290" y="5645"/>
                  </a:cubicBezTo>
                  <a:cubicBezTo>
                    <a:pt x="11290" y="4148"/>
                    <a:pt x="10696" y="2713"/>
                    <a:pt x="9636" y="1654"/>
                  </a:cubicBezTo>
                  <a:cubicBezTo>
                    <a:pt x="8578" y="596"/>
                    <a:pt x="7143" y="1"/>
                    <a:pt x="56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7" name="Google Shape;2318;p40">
              <a:extLst>
                <a:ext uri="{FF2B5EF4-FFF2-40B4-BE49-F238E27FC236}">
                  <a16:creationId xmlns:a16="http://schemas.microsoft.com/office/drawing/2014/main" id="{66670454-2F46-4635-AC6F-27C86C529D97}"/>
                </a:ext>
              </a:extLst>
            </p:cNvPr>
            <p:cNvSpPr/>
            <p:nvPr/>
          </p:nvSpPr>
          <p:spPr>
            <a:xfrm>
              <a:off x="5344175" y="5166225"/>
              <a:ext cx="296475" cy="296475"/>
            </a:xfrm>
            <a:custGeom>
              <a:avLst/>
              <a:gdLst/>
              <a:ahLst/>
              <a:cxnLst/>
              <a:rect l="l" t="t" r="r" b="b"/>
              <a:pathLst>
                <a:path w="11859" h="11859" extrusionOk="0">
                  <a:moveTo>
                    <a:pt x="5929" y="569"/>
                  </a:moveTo>
                  <a:cubicBezTo>
                    <a:pt x="8884" y="569"/>
                    <a:pt x="11290" y="2974"/>
                    <a:pt x="11290" y="5929"/>
                  </a:cubicBezTo>
                  <a:cubicBezTo>
                    <a:pt x="11290" y="8885"/>
                    <a:pt x="8884" y="11289"/>
                    <a:pt x="5929" y="11289"/>
                  </a:cubicBezTo>
                  <a:cubicBezTo>
                    <a:pt x="2973" y="11289"/>
                    <a:pt x="569" y="8885"/>
                    <a:pt x="569" y="5929"/>
                  </a:cubicBezTo>
                  <a:cubicBezTo>
                    <a:pt x="569" y="2974"/>
                    <a:pt x="2973" y="569"/>
                    <a:pt x="5929" y="569"/>
                  </a:cubicBezTo>
                  <a:close/>
                  <a:moveTo>
                    <a:pt x="5929" y="1"/>
                  </a:moveTo>
                  <a:cubicBezTo>
                    <a:pt x="2660" y="1"/>
                    <a:pt x="0" y="2659"/>
                    <a:pt x="0" y="5929"/>
                  </a:cubicBezTo>
                  <a:cubicBezTo>
                    <a:pt x="0" y="9199"/>
                    <a:pt x="2660" y="11859"/>
                    <a:pt x="5929" y="11859"/>
                  </a:cubicBezTo>
                  <a:cubicBezTo>
                    <a:pt x="9199" y="11859"/>
                    <a:pt x="11858" y="9198"/>
                    <a:pt x="11858" y="5929"/>
                  </a:cubicBezTo>
                  <a:cubicBezTo>
                    <a:pt x="11858" y="2661"/>
                    <a:pt x="9199" y="1"/>
                    <a:pt x="59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8" name="Google Shape;2319;p40">
              <a:extLst>
                <a:ext uri="{FF2B5EF4-FFF2-40B4-BE49-F238E27FC236}">
                  <a16:creationId xmlns:a16="http://schemas.microsoft.com/office/drawing/2014/main" id="{766AE18A-37AF-4BE3-ABCB-864B4D27279A}"/>
                </a:ext>
              </a:extLst>
            </p:cNvPr>
            <p:cNvSpPr/>
            <p:nvPr/>
          </p:nvSpPr>
          <p:spPr>
            <a:xfrm>
              <a:off x="5410075" y="5232125"/>
              <a:ext cx="164675" cy="164650"/>
            </a:xfrm>
            <a:custGeom>
              <a:avLst/>
              <a:gdLst/>
              <a:ahLst/>
              <a:cxnLst/>
              <a:rect l="l" t="t" r="r" b="b"/>
              <a:pathLst>
                <a:path w="6587" h="6586" extrusionOk="0">
                  <a:moveTo>
                    <a:pt x="3294" y="1"/>
                  </a:moveTo>
                  <a:cubicBezTo>
                    <a:pt x="1475" y="1"/>
                    <a:pt x="0" y="1474"/>
                    <a:pt x="0" y="3293"/>
                  </a:cubicBezTo>
                  <a:cubicBezTo>
                    <a:pt x="0" y="5112"/>
                    <a:pt x="1475" y="6585"/>
                    <a:pt x="3294" y="6585"/>
                  </a:cubicBezTo>
                  <a:cubicBezTo>
                    <a:pt x="5112" y="6585"/>
                    <a:pt x="6586" y="5112"/>
                    <a:pt x="6586" y="3293"/>
                  </a:cubicBezTo>
                  <a:cubicBezTo>
                    <a:pt x="6586" y="1474"/>
                    <a:pt x="5112" y="1"/>
                    <a:pt x="3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9" name="Google Shape;2320;p40">
              <a:extLst>
                <a:ext uri="{FF2B5EF4-FFF2-40B4-BE49-F238E27FC236}">
                  <a16:creationId xmlns:a16="http://schemas.microsoft.com/office/drawing/2014/main" id="{838CE66A-03BE-4D39-BCF6-52E5EDB07014}"/>
                </a:ext>
              </a:extLst>
            </p:cNvPr>
            <p:cNvSpPr/>
            <p:nvPr/>
          </p:nvSpPr>
          <p:spPr>
            <a:xfrm>
              <a:off x="5402975" y="5225000"/>
              <a:ext cx="178875" cy="178900"/>
            </a:xfrm>
            <a:custGeom>
              <a:avLst/>
              <a:gdLst/>
              <a:ahLst/>
              <a:cxnLst/>
              <a:rect l="l" t="t" r="r" b="b"/>
              <a:pathLst>
                <a:path w="7155" h="7156" extrusionOk="0">
                  <a:moveTo>
                    <a:pt x="3577" y="570"/>
                  </a:moveTo>
                  <a:cubicBezTo>
                    <a:pt x="5236" y="570"/>
                    <a:pt x="6586" y="1919"/>
                    <a:pt x="6586" y="3578"/>
                  </a:cubicBezTo>
                  <a:cubicBezTo>
                    <a:pt x="6586" y="5237"/>
                    <a:pt x="5236" y="6586"/>
                    <a:pt x="3577" y="6586"/>
                  </a:cubicBezTo>
                  <a:cubicBezTo>
                    <a:pt x="1919" y="6586"/>
                    <a:pt x="569" y="5237"/>
                    <a:pt x="569" y="3578"/>
                  </a:cubicBezTo>
                  <a:cubicBezTo>
                    <a:pt x="569" y="1919"/>
                    <a:pt x="1919" y="570"/>
                    <a:pt x="3577" y="570"/>
                  </a:cubicBezTo>
                  <a:close/>
                  <a:moveTo>
                    <a:pt x="3577" y="0"/>
                  </a:moveTo>
                  <a:cubicBezTo>
                    <a:pt x="1604" y="0"/>
                    <a:pt x="0" y="1605"/>
                    <a:pt x="0" y="3578"/>
                  </a:cubicBezTo>
                  <a:cubicBezTo>
                    <a:pt x="0" y="5552"/>
                    <a:pt x="1604" y="7156"/>
                    <a:pt x="3577" y="7156"/>
                  </a:cubicBezTo>
                  <a:cubicBezTo>
                    <a:pt x="5550" y="7156"/>
                    <a:pt x="7154" y="5552"/>
                    <a:pt x="7154" y="3578"/>
                  </a:cubicBezTo>
                  <a:cubicBezTo>
                    <a:pt x="7154" y="1605"/>
                    <a:pt x="5550" y="0"/>
                    <a:pt x="35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0" name="Google Shape;2321;p40">
              <a:extLst>
                <a:ext uri="{FF2B5EF4-FFF2-40B4-BE49-F238E27FC236}">
                  <a16:creationId xmlns:a16="http://schemas.microsoft.com/office/drawing/2014/main" id="{20303461-CC87-4959-9216-BE02556D138B}"/>
                </a:ext>
              </a:extLst>
            </p:cNvPr>
            <p:cNvSpPr/>
            <p:nvPr/>
          </p:nvSpPr>
          <p:spPr>
            <a:xfrm>
              <a:off x="5044550" y="4914075"/>
              <a:ext cx="447850" cy="241700"/>
            </a:xfrm>
            <a:custGeom>
              <a:avLst/>
              <a:gdLst/>
              <a:ahLst/>
              <a:cxnLst/>
              <a:rect l="l" t="t" r="r" b="b"/>
              <a:pathLst>
                <a:path w="17914" h="9668" extrusionOk="0">
                  <a:moveTo>
                    <a:pt x="52" y="0"/>
                  </a:moveTo>
                  <a:cubicBezTo>
                    <a:pt x="24" y="0"/>
                    <a:pt x="0" y="24"/>
                    <a:pt x="0" y="53"/>
                  </a:cubicBezTo>
                  <a:lnTo>
                    <a:pt x="0" y="9615"/>
                  </a:lnTo>
                  <a:cubicBezTo>
                    <a:pt x="0" y="9644"/>
                    <a:pt x="24" y="9668"/>
                    <a:pt x="52" y="9668"/>
                  </a:cubicBezTo>
                  <a:lnTo>
                    <a:pt x="17861" y="9668"/>
                  </a:lnTo>
                  <a:cubicBezTo>
                    <a:pt x="17890" y="9668"/>
                    <a:pt x="17914" y="9644"/>
                    <a:pt x="17914" y="9615"/>
                  </a:cubicBezTo>
                  <a:lnTo>
                    <a:pt x="17914" y="53"/>
                  </a:lnTo>
                  <a:cubicBezTo>
                    <a:pt x="17914" y="24"/>
                    <a:pt x="17890" y="0"/>
                    <a:pt x="178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1" name="Google Shape;2322;p40">
              <a:extLst>
                <a:ext uri="{FF2B5EF4-FFF2-40B4-BE49-F238E27FC236}">
                  <a16:creationId xmlns:a16="http://schemas.microsoft.com/office/drawing/2014/main" id="{C2D9AA68-8D8A-43F2-B63A-636AA81291F3}"/>
                </a:ext>
              </a:extLst>
            </p:cNvPr>
            <p:cNvSpPr/>
            <p:nvPr/>
          </p:nvSpPr>
          <p:spPr>
            <a:xfrm>
              <a:off x="5037425" y="4906975"/>
              <a:ext cx="462125" cy="255950"/>
            </a:xfrm>
            <a:custGeom>
              <a:avLst/>
              <a:gdLst/>
              <a:ahLst/>
              <a:cxnLst/>
              <a:rect l="l" t="t" r="r" b="b"/>
              <a:pathLst>
                <a:path w="18485" h="10238" extrusionOk="0">
                  <a:moveTo>
                    <a:pt x="16351" y="569"/>
                  </a:moveTo>
                  <a:cubicBezTo>
                    <a:pt x="17214" y="570"/>
                    <a:pt x="17915" y="1269"/>
                    <a:pt x="17915" y="2132"/>
                  </a:cubicBezTo>
                  <a:lnTo>
                    <a:pt x="17915" y="8104"/>
                  </a:lnTo>
                  <a:cubicBezTo>
                    <a:pt x="17915" y="8967"/>
                    <a:pt x="17214" y="9668"/>
                    <a:pt x="16351" y="9668"/>
                  </a:cubicBezTo>
                  <a:lnTo>
                    <a:pt x="2133" y="9668"/>
                  </a:lnTo>
                  <a:cubicBezTo>
                    <a:pt x="1270" y="9668"/>
                    <a:pt x="571" y="8967"/>
                    <a:pt x="569" y="8104"/>
                  </a:cubicBezTo>
                  <a:lnTo>
                    <a:pt x="569" y="2132"/>
                  </a:lnTo>
                  <a:cubicBezTo>
                    <a:pt x="571" y="1269"/>
                    <a:pt x="1270" y="570"/>
                    <a:pt x="2133" y="569"/>
                  </a:cubicBezTo>
                  <a:close/>
                  <a:moveTo>
                    <a:pt x="2133" y="0"/>
                  </a:moveTo>
                  <a:cubicBezTo>
                    <a:pt x="957" y="0"/>
                    <a:pt x="1" y="956"/>
                    <a:pt x="1" y="2132"/>
                  </a:cubicBezTo>
                  <a:lnTo>
                    <a:pt x="1" y="8104"/>
                  </a:lnTo>
                  <a:cubicBezTo>
                    <a:pt x="1" y="9280"/>
                    <a:pt x="957" y="10237"/>
                    <a:pt x="2133" y="10237"/>
                  </a:cubicBezTo>
                  <a:lnTo>
                    <a:pt x="16351" y="10237"/>
                  </a:lnTo>
                  <a:cubicBezTo>
                    <a:pt x="17527" y="10237"/>
                    <a:pt x="18484" y="9280"/>
                    <a:pt x="18484" y="8104"/>
                  </a:cubicBezTo>
                  <a:lnTo>
                    <a:pt x="18484" y="2132"/>
                  </a:lnTo>
                  <a:cubicBezTo>
                    <a:pt x="18484" y="956"/>
                    <a:pt x="17527" y="0"/>
                    <a:pt x="163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2" name="Google Shape;2323;p40">
              <a:extLst>
                <a:ext uri="{FF2B5EF4-FFF2-40B4-BE49-F238E27FC236}">
                  <a16:creationId xmlns:a16="http://schemas.microsoft.com/office/drawing/2014/main" id="{B9848436-7E98-49D2-8DB5-6AD1938F4848}"/>
                </a:ext>
              </a:extLst>
            </p:cNvPr>
            <p:cNvSpPr/>
            <p:nvPr/>
          </p:nvSpPr>
          <p:spPr>
            <a:xfrm>
              <a:off x="4859700" y="4445675"/>
              <a:ext cx="156425" cy="717250"/>
            </a:xfrm>
            <a:custGeom>
              <a:avLst/>
              <a:gdLst/>
              <a:ahLst/>
              <a:cxnLst/>
              <a:rect l="l" t="t" r="r" b="b"/>
              <a:pathLst>
                <a:path w="6257" h="28690" extrusionOk="0">
                  <a:moveTo>
                    <a:pt x="282" y="0"/>
                  </a:moveTo>
                  <a:cubicBezTo>
                    <a:pt x="126" y="0"/>
                    <a:pt x="0" y="128"/>
                    <a:pt x="0" y="285"/>
                  </a:cubicBezTo>
                  <a:lnTo>
                    <a:pt x="0" y="28404"/>
                  </a:lnTo>
                  <a:cubicBezTo>
                    <a:pt x="0" y="28561"/>
                    <a:pt x="127" y="28688"/>
                    <a:pt x="284" y="28688"/>
                  </a:cubicBezTo>
                  <a:cubicBezTo>
                    <a:pt x="442" y="28688"/>
                    <a:pt x="570" y="28561"/>
                    <a:pt x="569" y="28404"/>
                  </a:cubicBezTo>
                  <a:lnTo>
                    <a:pt x="569" y="569"/>
                  </a:lnTo>
                  <a:lnTo>
                    <a:pt x="5688" y="569"/>
                  </a:lnTo>
                  <a:lnTo>
                    <a:pt x="5688" y="28404"/>
                  </a:lnTo>
                  <a:cubicBezTo>
                    <a:pt x="5688" y="28561"/>
                    <a:pt x="5815" y="28689"/>
                    <a:pt x="5972" y="28689"/>
                  </a:cubicBezTo>
                  <a:cubicBezTo>
                    <a:pt x="6129" y="28689"/>
                    <a:pt x="6256" y="28561"/>
                    <a:pt x="6256" y="28404"/>
                  </a:cubicBezTo>
                  <a:lnTo>
                    <a:pt x="6256" y="285"/>
                  </a:lnTo>
                  <a:cubicBezTo>
                    <a:pt x="6256" y="128"/>
                    <a:pt x="6130" y="0"/>
                    <a:pt x="5974" y="0"/>
                  </a:cubicBezTo>
                  <a:cubicBezTo>
                    <a:pt x="5973" y="0"/>
                    <a:pt x="5973" y="0"/>
                    <a:pt x="5972" y="0"/>
                  </a:cubicBezTo>
                  <a:lnTo>
                    <a:pt x="284" y="0"/>
                  </a:lnTo>
                  <a:cubicBezTo>
                    <a:pt x="284" y="0"/>
                    <a:pt x="283" y="0"/>
                    <a:pt x="2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3" name="Google Shape;2324;p40">
              <a:extLst>
                <a:ext uri="{FF2B5EF4-FFF2-40B4-BE49-F238E27FC236}">
                  <a16:creationId xmlns:a16="http://schemas.microsoft.com/office/drawing/2014/main" id="{648B670A-D39C-4A62-B063-B33D0938EFA8}"/>
                </a:ext>
              </a:extLst>
            </p:cNvPr>
            <p:cNvSpPr/>
            <p:nvPr/>
          </p:nvSpPr>
          <p:spPr>
            <a:xfrm>
              <a:off x="4860875" y="4538775"/>
              <a:ext cx="153625" cy="14275"/>
            </a:xfrm>
            <a:custGeom>
              <a:avLst/>
              <a:gdLst/>
              <a:ahLst/>
              <a:cxnLst/>
              <a:rect l="l" t="t" r="r" b="b"/>
              <a:pathLst>
                <a:path w="6145" h="571" extrusionOk="0">
                  <a:moveTo>
                    <a:pt x="278" y="1"/>
                  </a:moveTo>
                  <a:cubicBezTo>
                    <a:pt x="124" y="5"/>
                    <a:pt x="0" y="130"/>
                    <a:pt x="0" y="285"/>
                  </a:cubicBezTo>
                  <a:cubicBezTo>
                    <a:pt x="0" y="440"/>
                    <a:pt x="124" y="567"/>
                    <a:pt x="278" y="570"/>
                  </a:cubicBezTo>
                  <a:lnTo>
                    <a:pt x="5867" y="570"/>
                  </a:lnTo>
                  <a:cubicBezTo>
                    <a:pt x="6022" y="567"/>
                    <a:pt x="6145" y="440"/>
                    <a:pt x="6145" y="285"/>
                  </a:cubicBezTo>
                  <a:cubicBezTo>
                    <a:pt x="6145" y="130"/>
                    <a:pt x="6022" y="5"/>
                    <a:pt x="58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4" name="Google Shape;2325;p40">
              <a:extLst>
                <a:ext uri="{FF2B5EF4-FFF2-40B4-BE49-F238E27FC236}">
                  <a16:creationId xmlns:a16="http://schemas.microsoft.com/office/drawing/2014/main" id="{0A6397E4-4EA9-4A22-AC87-51E10A9D4B36}"/>
                </a:ext>
              </a:extLst>
            </p:cNvPr>
            <p:cNvSpPr/>
            <p:nvPr/>
          </p:nvSpPr>
          <p:spPr>
            <a:xfrm>
              <a:off x="4860700" y="4648550"/>
              <a:ext cx="153975" cy="14275"/>
            </a:xfrm>
            <a:custGeom>
              <a:avLst/>
              <a:gdLst/>
              <a:ahLst/>
              <a:cxnLst/>
              <a:rect l="l" t="t" r="r" b="b"/>
              <a:pathLst>
                <a:path w="6159" h="571" extrusionOk="0"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cubicBezTo>
                    <a:pt x="1" y="442"/>
                    <a:pt x="128" y="570"/>
                    <a:pt x="285" y="570"/>
                  </a:cubicBezTo>
                  <a:lnTo>
                    <a:pt x="5874" y="570"/>
                  </a:lnTo>
                  <a:cubicBezTo>
                    <a:pt x="6031" y="569"/>
                    <a:pt x="6158" y="442"/>
                    <a:pt x="6158" y="285"/>
                  </a:cubicBezTo>
                  <a:cubicBezTo>
                    <a:pt x="6158" y="128"/>
                    <a:pt x="6031" y="1"/>
                    <a:pt x="58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5" name="Google Shape;2326;p40">
              <a:extLst>
                <a:ext uri="{FF2B5EF4-FFF2-40B4-BE49-F238E27FC236}">
                  <a16:creationId xmlns:a16="http://schemas.microsoft.com/office/drawing/2014/main" id="{7942FF89-F018-4224-BD99-18DF15707925}"/>
                </a:ext>
              </a:extLst>
            </p:cNvPr>
            <p:cNvSpPr/>
            <p:nvPr/>
          </p:nvSpPr>
          <p:spPr>
            <a:xfrm>
              <a:off x="4860700" y="4758375"/>
              <a:ext cx="153975" cy="14225"/>
            </a:xfrm>
            <a:custGeom>
              <a:avLst/>
              <a:gdLst/>
              <a:ahLst/>
              <a:cxnLst/>
              <a:rect l="l" t="t" r="r" b="b"/>
              <a:pathLst>
                <a:path w="6159" h="569" extrusionOk="0">
                  <a:moveTo>
                    <a:pt x="283" y="0"/>
                  </a:moveTo>
                  <a:cubicBezTo>
                    <a:pt x="127" y="0"/>
                    <a:pt x="1" y="128"/>
                    <a:pt x="1" y="284"/>
                  </a:cubicBezTo>
                  <a:cubicBezTo>
                    <a:pt x="1" y="441"/>
                    <a:pt x="128" y="568"/>
                    <a:pt x="285" y="568"/>
                  </a:cubicBezTo>
                  <a:lnTo>
                    <a:pt x="5874" y="568"/>
                  </a:lnTo>
                  <a:cubicBezTo>
                    <a:pt x="6031" y="568"/>
                    <a:pt x="6158" y="441"/>
                    <a:pt x="6158" y="284"/>
                  </a:cubicBezTo>
                  <a:cubicBezTo>
                    <a:pt x="6158" y="127"/>
                    <a:pt x="6031" y="0"/>
                    <a:pt x="5874" y="0"/>
                  </a:cubicBezTo>
                  <a:lnTo>
                    <a:pt x="285" y="0"/>
                  </a:lnTo>
                  <a:cubicBezTo>
                    <a:pt x="284" y="0"/>
                    <a:pt x="283" y="0"/>
                    <a:pt x="28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6" name="Google Shape;2327;p40">
              <a:extLst>
                <a:ext uri="{FF2B5EF4-FFF2-40B4-BE49-F238E27FC236}">
                  <a16:creationId xmlns:a16="http://schemas.microsoft.com/office/drawing/2014/main" id="{EEE613FF-7C8C-477E-8090-CC4CAB5BBC0C}"/>
                </a:ext>
              </a:extLst>
            </p:cNvPr>
            <p:cNvSpPr/>
            <p:nvPr/>
          </p:nvSpPr>
          <p:spPr>
            <a:xfrm>
              <a:off x="4860875" y="4868100"/>
              <a:ext cx="153625" cy="14275"/>
            </a:xfrm>
            <a:custGeom>
              <a:avLst/>
              <a:gdLst/>
              <a:ahLst/>
              <a:cxnLst/>
              <a:rect l="l" t="t" r="r" b="b"/>
              <a:pathLst>
                <a:path w="6145" h="571" extrusionOk="0">
                  <a:moveTo>
                    <a:pt x="278" y="1"/>
                  </a:moveTo>
                  <a:cubicBezTo>
                    <a:pt x="124" y="5"/>
                    <a:pt x="0" y="132"/>
                    <a:pt x="0" y="286"/>
                  </a:cubicBezTo>
                  <a:cubicBezTo>
                    <a:pt x="0" y="441"/>
                    <a:pt x="124" y="567"/>
                    <a:pt x="278" y="570"/>
                  </a:cubicBezTo>
                  <a:lnTo>
                    <a:pt x="5867" y="570"/>
                  </a:lnTo>
                  <a:cubicBezTo>
                    <a:pt x="6022" y="567"/>
                    <a:pt x="6145" y="441"/>
                    <a:pt x="6145" y="286"/>
                  </a:cubicBezTo>
                  <a:cubicBezTo>
                    <a:pt x="6145" y="132"/>
                    <a:pt x="6022" y="5"/>
                    <a:pt x="58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7" name="Google Shape;2328;p40">
              <a:extLst>
                <a:ext uri="{FF2B5EF4-FFF2-40B4-BE49-F238E27FC236}">
                  <a16:creationId xmlns:a16="http://schemas.microsoft.com/office/drawing/2014/main" id="{F5E310EB-A484-4391-9A8F-1E5292886AF9}"/>
                </a:ext>
              </a:extLst>
            </p:cNvPr>
            <p:cNvSpPr/>
            <p:nvPr/>
          </p:nvSpPr>
          <p:spPr>
            <a:xfrm>
              <a:off x="4860700" y="4977875"/>
              <a:ext cx="153975" cy="14275"/>
            </a:xfrm>
            <a:custGeom>
              <a:avLst/>
              <a:gdLst/>
              <a:ahLst/>
              <a:cxnLst/>
              <a:rect l="l" t="t" r="r" b="b"/>
              <a:pathLst>
                <a:path w="6159" h="571" extrusionOk="0">
                  <a:moveTo>
                    <a:pt x="285" y="1"/>
                  </a:moveTo>
                  <a:cubicBezTo>
                    <a:pt x="128" y="1"/>
                    <a:pt x="1" y="129"/>
                    <a:pt x="1" y="286"/>
                  </a:cubicBezTo>
                  <a:cubicBezTo>
                    <a:pt x="1" y="442"/>
                    <a:pt x="128" y="570"/>
                    <a:pt x="285" y="570"/>
                  </a:cubicBezTo>
                  <a:lnTo>
                    <a:pt x="5874" y="570"/>
                  </a:lnTo>
                  <a:cubicBezTo>
                    <a:pt x="6031" y="570"/>
                    <a:pt x="6158" y="442"/>
                    <a:pt x="6158" y="286"/>
                  </a:cubicBezTo>
                  <a:cubicBezTo>
                    <a:pt x="6158" y="129"/>
                    <a:pt x="6031" y="1"/>
                    <a:pt x="58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8" name="Google Shape;2329;p40">
              <a:extLst>
                <a:ext uri="{FF2B5EF4-FFF2-40B4-BE49-F238E27FC236}">
                  <a16:creationId xmlns:a16="http://schemas.microsoft.com/office/drawing/2014/main" id="{A19F8502-88BD-4555-AD5D-A6D004A89969}"/>
                </a:ext>
              </a:extLst>
            </p:cNvPr>
            <p:cNvSpPr/>
            <p:nvPr/>
          </p:nvSpPr>
          <p:spPr>
            <a:xfrm>
              <a:off x="4860700" y="5087650"/>
              <a:ext cx="153975" cy="14275"/>
            </a:xfrm>
            <a:custGeom>
              <a:avLst/>
              <a:gdLst/>
              <a:ahLst/>
              <a:cxnLst/>
              <a:rect l="l" t="t" r="r" b="b"/>
              <a:pathLst>
                <a:path w="6159" h="571" extrusionOk="0"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cubicBezTo>
                    <a:pt x="1" y="442"/>
                    <a:pt x="128" y="570"/>
                    <a:pt x="285" y="570"/>
                  </a:cubicBezTo>
                  <a:lnTo>
                    <a:pt x="5874" y="570"/>
                  </a:lnTo>
                  <a:cubicBezTo>
                    <a:pt x="6031" y="570"/>
                    <a:pt x="6158" y="442"/>
                    <a:pt x="6158" y="285"/>
                  </a:cubicBezTo>
                  <a:cubicBezTo>
                    <a:pt x="6158" y="128"/>
                    <a:pt x="6031" y="1"/>
                    <a:pt x="58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9" name="Google Shape;2330;p40">
              <a:extLst>
                <a:ext uri="{FF2B5EF4-FFF2-40B4-BE49-F238E27FC236}">
                  <a16:creationId xmlns:a16="http://schemas.microsoft.com/office/drawing/2014/main" id="{E9198826-B389-413B-8A74-2DDB901775C5}"/>
                </a:ext>
              </a:extLst>
            </p:cNvPr>
            <p:cNvSpPr/>
            <p:nvPr/>
          </p:nvSpPr>
          <p:spPr>
            <a:xfrm>
              <a:off x="1760200" y="997800"/>
              <a:ext cx="270200" cy="4478650"/>
            </a:xfrm>
            <a:custGeom>
              <a:avLst/>
              <a:gdLst/>
              <a:ahLst/>
              <a:cxnLst/>
              <a:rect l="l" t="t" r="r" b="b"/>
              <a:pathLst>
                <a:path w="10808" h="179146" extrusionOk="0">
                  <a:moveTo>
                    <a:pt x="570" y="1053"/>
                  </a:moveTo>
                  <a:lnTo>
                    <a:pt x="10238" y="12295"/>
                  </a:lnTo>
                  <a:lnTo>
                    <a:pt x="10238" y="178578"/>
                  </a:lnTo>
                  <a:lnTo>
                    <a:pt x="569" y="178578"/>
                  </a:lnTo>
                  <a:lnTo>
                    <a:pt x="570" y="1053"/>
                  </a:lnTo>
                  <a:close/>
                  <a:moveTo>
                    <a:pt x="288" y="1"/>
                  </a:moveTo>
                  <a:cubicBezTo>
                    <a:pt x="143" y="1"/>
                    <a:pt x="1" y="112"/>
                    <a:pt x="1" y="286"/>
                  </a:cubicBezTo>
                  <a:lnTo>
                    <a:pt x="1" y="178862"/>
                  </a:lnTo>
                  <a:cubicBezTo>
                    <a:pt x="1" y="179019"/>
                    <a:pt x="129" y="179146"/>
                    <a:pt x="285" y="179146"/>
                  </a:cubicBezTo>
                  <a:lnTo>
                    <a:pt x="10522" y="179146"/>
                  </a:lnTo>
                  <a:cubicBezTo>
                    <a:pt x="10523" y="179146"/>
                    <a:pt x="10523" y="179146"/>
                    <a:pt x="10524" y="179146"/>
                  </a:cubicBezTo>
                  <a:cubicBezTo>
                    <a:pt x="10680" y="179146"/>
                    <a:pt x="10807" y="179018"/>
                    <a:pt x="10807" y="178862"/>
                  </a:cubicBezTo>
                  <a:lnTo>
                    <a:pt x="10807" y="12189"/>
                  </a:lnTo>
                  <a:cubicBezTo>
                    <a:pt x="10807" y="12120"/>
                    <a:pt x="10782" y="12055"/>
                    <a:pt x="10738" y="12004"/>
                  </a:cubicBezTo>
                  <a:lnTo>
                    <a:pt x="501" y="100"/>
                  </a:lnTo>
                  <a:cubicBezTo>
                    <a:pt x="442" y="31"/>
                    <a:pt x="364" y="1"/>
                    <a:pt x="2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0" name="Google Shape;2331;p40">
              <a:extLst>
                <a:ext uri="{FF2B5EF4-FFF2-40B4-BE49-F238E27FC236}">
                  <a16:creationId xmlns:a16="http://schemas.microsoft.com/office/drawing/2014/main" id="{8497987B-8569-4D92-B8EC-F4CD2438B5FC}"/>
                </a:ext>
              </a:extLst>
            </p:cNvPr>
            <p:cNvSpPr/>
            <p:nvPr/>
          </p:nvSpPr>
          <p:spPr>
            <a:xfrm>
              <a:off x="1760225" y="4281200"/>
              <a:ext cx="270175" cy="256875"/>
            </a:xfrm>
            <a:custGeom>
              <a:avLst/>
              <a:gdLst/>
              <a:ahLst/>
              <a:cxnLst/>
              <a:rect l="l" t="t" r="r" b="b"/>
              <a:pathLst>
                <a:path w="10807" h="10275" extrusionOk="0">
                  <a:moveTo>
                    <a:pt x="9721" y="567"/>
                  </a:moveTo>
                  <a:lnTo>
                    <a:pt x="5403" y="4742"/>
                  </a:lnTo>
                  <a:lnTo>
                    <a:pt x="1085" y="567"/>
                  </a:lnTo>
                  <a:close/>
                  <a:moveTo>
                    <a:pt x="5403" y="5533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3"/>
                  </a:lnTo>
                  <a:close/>
                  <a:moveTo>
                    <a:pt x="382" y="0"/>
                  </a:moveTo>
                  <a:cubicBezTo>
                    <a:pt x="127" y="0"/>
                    <a:pt x="1" y="310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5"/>
                    <a:pt x="382" y="10275"/>
                  </a:cubicBezTo>
                  <a:lnTo>
                    <a:pt x="10425" y="10275"/>
                  </a:lnTo>
                  <a:cubicBezTo>
                    <a:pt x="10680" y="10275"/>
                    <a:pt x="10806" y="9965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0"/>
                    <a:pt x="10680" y="0"/>
                    <a:pt x="104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1" name="Google Shape;2332;p40">
              <a:extLst>
                <a:ext uri="{FF2B5EF4-FFF2-40B4-BE49-F238E27FC236}">
                  <a16:creationId xmlns:a16="http://schemas.microsoft.com/office/drawing/2014/main" id="{0D54F5F1-B4FF-490D-96D6-3F15BAAC8573}"/>
                </a:ext>
              </a:extLst>
            </p:cNvPr>
            <p:cNvSpPr/>
            <p:nvPr/>
          </p:nvSpPr>
          <p:spPr>
            <a:xfrm>
              <a:off x="1760225" y="4032375"/>
              <a:ext cx="270175" cy="256900"/>
            </a:xfrm>
            <a:custGeom>
              <a:avLst/>
              <a:gdLst/>
              <a:ahLst/>
              <a:cxnLst/>
              <a:rect l="l" t="t" r="r" b="b"/>
              <a:pathLst>
                <a:path w="10807" h="10276" extrusionOk="0">
                  <a:moveTo>
                    <a:pt x="9721" y="569"/>
                  </a:moveTo>
                  <a:lnTo>
                    <a:pt x="5403" y="4742"/>
                  </a:lnTo>
                  <a:lnTo>
                    <a:pt x="1085" y="569"/>
                  </a:lnTo>
                  <a:close/>
                  <a:moveTo>
                    <a:pt x="5403" y="5533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3"/>
                  </a:lnTo>
                  <a:close/>
                  <a:moveTo>
                    <a:pt x="382" y="0"/>
                  </a:moveTo>
                  <a:cubicBezTo>
                    <a:pt x="127" y="0"/>
                    <a:pt x="1" y="311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5"/>
                    <a:pt x="382" y="10275"/>
                  </a:cubicBezTo>
                  <a:lnTo>
                    <a:pt x="10425" y="10275"/>
                  </a:lnTo>
                  <a:cubicBezTo>
                    <a:pt x="10426" y="10275"/>
                    <a:pt x="10426" y="10275"/>
                    <a:pt x="10427" y="10275"/>
                  </a:cubicBezTo>
                  <a:cubicBezTo>
                    <a:pt x="10681" y="10275"/>
                    <a:pt x="10806" y="9965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2"/>
                    <a:pt x="10680" y="0"/>
                    <a:pt x="104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2" name="Google Shape;2333;p40">
              <a:extLst>
                <a:ext uri="{FF2B5EF4-FFF2-40B4-BE49-F238E27FC236}">
                  <a16:creationId xmlns:a16="http://schemas.microsoft.com/office/drawing/2014/main" id="{012E1970-04CF-4BAA-831B-496271D9AB39}"/>
                </a:ext>
              </a:extLst>
            </p:cNvPr>
            <p:cNvSpPr/>
            <p:nvPr/>
          </p:nvSpPr>
          <p:spPr>
            <a:xfrm>
              <a:off x="1760225" y="3783550"/>
              <a:ext cx="270175" cy="256925"/>
            </a:xfrm>
            <a:custGeom>
              <a:avLst/>
              <a:gdLst/>
              <a:ahLst/>
              <a:cxnLst/>
              <a:rect l="l" t="t" r="r" b="b"/>
              <a:pathLst>
                <a:path w="10807" h="10277" extrusionOk="0">
                  <a:moveTo>
                    <a:pt x="9721" y="569"/>
                  </a:moveTo>
                  <a:lnTo>
                    <a:pt x="5403" y="4743"/>
                  </a:lnTo>
                  <a:lnTo>
                    <a:pt x="1085" y="569"/>
                  </a:lnTo>
                  <a:close/>
                  <a:moveTo>
                    <a:pt x="5403" y="5534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4"/>
                  </a:lnTo>
                  <a:close/>
                  <a:moveTo>
                    <a:pt x="382" y="1"/>
                  </a:moveTo>
                  <a:cubicBezTo>
                    <a:pt x="127" y="1"/>
                    <a:pt x="1" y="312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5"/>
                    <a:pt x="382" y="10277"/>
                  </a:cubicBezTo>
                  <a:lnTo>
                    <a:pt x="10425" y="10277"/>
                  </a:lnTo>
                  <a:cubicBezTo>
                    <a:pt x="10680" y="10277"/>
                    <a:pt x="10806" y="9965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2"/>
                    <a:pt x="10680" y="1"/>
                    <a:pt x="104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3" name="Google Shape;2334;p40">
              <a:extLst>
                <a:ext uri="{FF2B5EF4-FFF2-40B4-BE49-F238E27FC236}">
                  <a16:creationId xmlns:a16="http://schemas.microsoft.com/office/drawing/2014/main" id="{18EFE956-362A-41E5-8951-05A2FAE96184}"/>
                </a:ext>
              </a:extLst>
            </p:cNvPr>
            <p:cNvSpPr/>
            <p:nvPr/>
          </p:nvSpPr>
          <p:spPr>
            <a:xfrm>
              <a:off x="1760225" y="3534725"/>
              <a:ext cx="270175" cy="256950"/>
            </a:xfrm>
            <a:custGeom>
              <a:avLst/>
              <a:gdLst/>
              <a:ahLst/>
              <a:cxnLst/>
              <a:rect l="l" t="t" r="r" b="b"/>
              <a:pathLst>
                <a:path w="10807" h="10278" extrusionOk="0">
                  <a:moveTo>
                    <a:pt x="9721" y="569"/>
                  </a:moveTo>
                  <a:lnTo>
                    <a:pt x="5403" y="4744"/>
                  </a:lnTo>
                  <a:lnTo>
                    <a:pt x="1085" y="569"/>
                  </a:lnTo>
                  <a:close/>
                  <a:moveTo>
                    <a:pt x="5403" y="5534"/>
                  </a:moveTo>
                  <a:lnTo>
                    <a:pt x="9721" y="9709"/>
                  </a:lnTo>
                  <a:lnTo>
                    <a:pt x="1085" y="9709"/>
                  </a:lnTo>
                  <a:lnTo>
                    <a:pt x="5403" y="5534"/>
                  </a:lnTo>
                  <a:close/>
                  <a:moveTo>
                    <a:pt x="382" y="1"/>
                  </a:moveTo>
                  <a:cubicBezTo>
                    <a:pt x="127" y="2"/>
                    <a:pt x="1" y="313"/>
                    <a:pt x="184" y="491"/>
                  </a:cubicBezTo>
                  <a:lnTo>
                    <a:pt x="4994" y="5140"/>
                  </a:lnTo>
                  <a:lnTo>
                    <a:pt x="184" y="9789"/>
                  </a:lnTo>
                  <a:cubicBezTo>
                    <a:pt x="1" y="9965"/>
                    <a:pt x="127" y="10277"/>
                    <a:pt x="382" y="10277"/>
                  </a:cubicBezTo>
                  <a:lnTo>
                    <a:pt x="10425" y="10277"/>
                  </a:lnTo>
                  <a:cubicBezTo>
                    <a:pt x="10680" y="10277"/>
                    <a:pt x="10806" y="9965"/>
                    <a:pt x="10622" y="9789"/>
                  </a:cubicBezTo>
                  <a:lnTo>
                    <a:pt x="5813" y="5140"/>
                  </a:lnTo>
                  <a:lnTo>
                    <a:pt x="10622" y="491"/>
                  </a:lnTo>
                  <a:cubicBezTo>
                    <a:pt x="10806" y="313"/>
                    <a:pt x="10680" y="1"/>
                    <a:pt x="104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4" name="Google Shape;2335;p40">
              <a:extLst>
                <a:ext uri="{FF2B5EF4-FFF2-40B4-BE49-F238E27FC236}">
                  <a16:creationId xmlns:a16="http://schemas.microsoft.com/office/drawing/2014/main" id="{6D932A77-26DA-48BD-A0F2-2BC27C87D5BD}"/>
                </a:ext>
              </a:extLst>
            </p:cNvPr>
            <p:cNvSpPr/>
            <p:nvPr/>
          </p:nvSpPr>
          <p:spPr>
            <a:xfrm>
              <a:off x="1760225" y="3285950"/>
              <a:ext cx="270175" cy="256900"/>
            </a:xfrm>
            <a:custGeom>
              <a:avLst/>
              <a:gdLst/>
              <a:ahLst/>
              <a:cxnLst/>
              <a:rect l="l" t="t" r="r" b="b"/>
              <a:pathLst>
                <a:path w="10807" h="10276" extrusionOk="0">
                  <a:moveTo>
                    <a:pt x="9721" y="567"/>
                  </a:moveTo>
                  <a:lnTo>
                    <a:pt x="5403" y="4742"/>
                  </a:lnTo>
                  <a:lnTo>
                    <a:pt x="1085" y="567"/>
                  </a:lnTo>
                  <a:close/>
                  <a:moveTo>
                    <a:pt x="5403" y="5532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2"/>
                  </a:lnTo>
                  <a:close/>
                  <a:moveTo>
                    <a:pt x="382" y="0"/>
                  </a:moveTo>
                  <a:cubicBezTo>
                    <a:pt x="127" y="0"/>
                    <a:pt x="1" y="311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5"/>
                    <a:pt x="382" y="10275"/>
                  </a:cubicBezTo>
                  <a:lnTo>
                    <a:pt x="10425" y="10275"/>
                  </a:lnTo>
                  <a:cubicBezTo>
                    <a:pt x="10680" y="10275"/>
                    <a:pt x="10806" y="9964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1"/>
                    <a:pt x="10680" y="0"/>
                    <a:pt x="104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5" name="Google Shape;2336;p40">
              <a:extLst>
                <a:ext uri="{FF2B5EF4-FFF2-40B4-BE49-F238E27FC236}">
                  <a16:creationId xmlns:a16="http://schemas.microsoft.com/office/drawing/2014/main" id="{6BC2B973-843F-4E8C-8C58-B64D8C85F7AB}"/>
                </a:ext>
              </a:extLst>
            </p:cNvPr>
            <p:cNvSpPr/>
            <p:nvPr/>
          </p:nvSpPr>
          <p:spPr>
            <a:xfrm>
              <a:off x="1760225" y="3037125"/>
              <a:ext cx="270175" cy="256900"/>
            </a:xfrm>
            <a:custGeom>
              <a:avLst/>
              <a:gdLst/>
              <a:ahLst/>
              <a:cxnLst/>
              <a:rect l="l" t="t" r="r" b="b"/>
              <a:pathLst>
                <a:path w="10807" h="10276" extrusionOk="0">
                  <a:moveTo>
                    <a:pt x="9721" y="569"/>
                  </a:moveTo>
                  <a:lnTo>
                    <a:pt x="5403" y="4743"/>
                  </a:lnTo>
                  <a:lnTo>
                    <a:pt x="1085" y="569"/>
                  </a:lnTo>
                  <a:close/>
                  <a:moveTo>
                    <a:pt x="5403" y="5534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4"/>
                  </a:lnTo>
                  <a:close/>
                  <a:moveTo>
                    <a:pt x="382" y="1"/>
                  </a:moveTo>
                  <a:cubicBezTo>
                    <a:pt x="127" y="1"/>
                    <a:pt x="1" y="311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6"/>
                    <a:pt x="382" y="10276"/>
                  </a:cubicBezTo>
                  <a:lnTo>
                    <a:pt x="10425" y="10276"/>
                  </a:lnTo>
                  <a:cubicBezTo>
                    <a:pt x="10680" y="10276"/>
                    <a:pt x="10806" y="9965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1"/>
                    <a:pt x="10680" y="1"/>
                    <a:pt x="104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6" name="Google Shape;2337;p40">
              <a:extLst>
                <a:ext uri="{FF2B5EF4-FFF2-40B4-BE49-F238E27FC236}">
                  <a16:creationId xmlns:a16="http://schemas.microsoft.com/office/drawing/2014/main" id="{CCF2CA6E-AE64-4A20-BC33-A5966AE00825}"/>
                </a:ext>
              </a:extLst>
            </p:cNvPr>
            <p:cNvSpPr/>
            <p:nvPr/>
          </p:nvSpPr>
          <p:spPr>
            <a:xfrm>
              <a:off x="1760225" y="2788300"/>
              <a:ext cx="270175" cy="256900"/>
            </a:xfrm>
            <a:custGeom>
              <a:avLst/>
              <a:gdLst/>
              <a:ahLst/>
              <a:cxnLst/>
              <a:rect l="l" t="t" r="r" b="b"/>
              <a:pathLst>
                <a:path w="10807" h="10276" extrusionOk="0">
                  <a:moveTo>
                    <a:pt x="9721" y="569"/>
                  </a:moveTo>
                  <a:lnTo>
                    <a:pt x="5403" y="4743"/>
                  </a:lnTo>
                  <a:lnTo>
                    <a:pt x="1085" y="569"/>
                  </a:lnTo>
                  <a:close/>
                  <a:moveTo>
                    <a:pt x="5403" y="5534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4"/>
                  </a:lnTo>
                  <a:close/>
                  <a:moveTo>
                    <a:pt x="382" y="1"/>
                  </a:moveTo>
                  <a:cubicBezTo>
                    <a:pt x="127" y="1"/>
                    <a:pt x="1" y="311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6"/>
                    <a:pt x="382" y="10276"/>
                  </a:cubicBezTo>
                  <a:lnTo>
                    <a:pt x="10425" y="10276"/>
                  </a:lnTo>
                  <a:cubicBezTo>
                    <a:pt x="10426" y="10276"/>
                    <a:pt x="10426" y="10276"/>
                    <a:pt x="10427" y="10276"/>
                  </a:cubicBezTo>
                  <a:cubicBezTo>
                    <a:pt x="10681" y="10276"/>
                    <a:pt x="10806" y="9965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3"/>
                    <a:pt x="10680" y="1"/>
                    <a:pt x="104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7" name="Google Shape;2338;p40">
              <a:extLst>
                <a:ext uri="{FF2B5EF4-FFF2-40B4-BE49-F238E27FC236}">
                  <a16:creationId xmlns:a16="http://schemas.microsoft.com/office/drawing/2014/main" id="{07653C1D-FF13-4FA6-A424-2252DE82D042}"/>
                </a:ext>
              </a:extLst>
            </p:cNvPr>
            <p:cNvSpPr/>
            <p:nvPr/>
          </p:nvSpPr>
          <p:spPr>
            <a:xfrm>
              <a:off x="1760225" y="2539500"/>
              <a:ext cx="270175" cy="256925"/>
            </a:xfrm>
            <a:custGeom>
              <a:avLst/>
              <a:gdLst/>
              <a:ahLst/>
              <a:cxnLst/>
              <a:rect l="l" t="t" r="r" b="b"/>
              <a:pathLst>
                <a:path w="10807" h="10277" extrusionOk="0">
                  <a:moveTo>
                    <a:pt x="9721" y="568"/>
                  </a:moveTo>
                  <a:lnTo>
                    <a:pt x="5403" y="4742"/>
                  </a:lnTo>
                  <a:lnTo>
                    <a:pt x="1085" y="568"/>
                  </a:lnTo>
                  <a:close/>
                  <a:moveTo>
                    <a:pt x="5403" y="5533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3"/>
                  </a:lnTo>
                  <a:close/>
                  <a:moveTo>
                    <a:pt x="382" y="0"/>
                  </a:moveTo>
                  <a:cubicBezTo>
                    <a:pt x="127" y="0"/>
                    <a:pt x="1" y="312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5"/>
                    <a:pt x="382" y="10276"/>
                  </a:cubicBezTo>
                  <a:lnTo>
                    <a:pt x="10425" y="10276"/>
                  </a:lnTo>
                  <a:cubicBezTo>
                    <a:pt x="10680" y="10276"/>
                    <a:pt x="10806" y="9965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2"/>
                    <a:pt x="10680" y="0"/>
                    <a:pt x="104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8" name="Google Shape;2339;p40">
              <a:extLst>
                <a:ext uri="{FF2B5EF4-FFF2-40B4-BE49-F238E27FC236}">
                  <a16:creationId xmlns:a16="http://schemas.microsoft.com/office/drawing/2014/main" id="{B57BC4B0-2495-4CD1-9C4D-69ED85B300BA}"/>
                </a:ext>
              </a:extLst>
            </p:cNvPr>
            <p:cNvSpPr/>
            <p:nvPr/>
          </p:nvSpPr>
          <p:spPr>
            <a:xfrm>
              <a:off x="1760225" y="2290675"/>
              <a:ext cx="270175" cy="256925"/>
            </a:xfrm>
            <a:custGeom>
              <a:avLst/>
              <a:gdLst/>
              <a:ahLst/>
              <a:cxnLst/>
              <a:rect l="l" t="t" r="r" b="b"/>
              <a:pathLst>
                <a:path w="10807" h="10277" extrusionOk="0">
                  <a:moveTo>
                    <a:pt x="9721" y="569"/>
                  </a:moveTo>
                  <a:lnTo>
                    <a:pt x="5403" y="4744"/>
                  </a:lnTo>
                  <a:lnTo>
                    <a:pt x="1085" y="569"/>
                  </a:lnTo>
                  <a:close/>
                  <a:moveTo>
                    <a:pt x="5403" y="5533"/>
                  </a:moveTo>
                  <a:lnTo>
                    <a:pt x="9721" y="9708"/>
                  </a:lnTo>
                  <a:lnTo>
                    <a:pt x="1085" y="9708"/>
                  </a:lnTo>
                  <a:lnTo>
                    <a:pt x="5403" y="5533"/>
                  </a:lnTo>
                  <a:close/>
                  <a:moveTo>
                    <a:pt x="382" y="0"/>
                  </a:moveTo>
                  <a:cubicBezTo>
                    <a:pt x="127" y="2"/>
                    <a:pt x="1" y="312"/>
                    <a:pt x="184" y="490"/>
                  </a:cubicBezTo>
                  <a:lnTo>
                    <a:pt x="4994" y="5139"/>
                  </a:lnTo>
                  <a:lnTo>
                    <a:pt x="184" y="9788"/>
                  </a:lnTo>
                  <a:cubicBezTo>
                    <a:pt x="1" y="9965"/>
                    <a:pt x="127" y="10277"/>
                    <a:pt x="382" y="10277"/>
                  </a:cubicBezTo>
                  <a:lnTo>
                    <a:pt x="10425" y="10277"/>
                  </a:lnTo>
                  <a:cubicBezTo>
                    <a:pt x="10680" y="10277"/>
                    <a:pt x="10806" y="9965"/>
                    <a:pt x="10622" y="9788"/>
                  </a:cubicBezTo>
                  <a:lnTo>
                    <a:pt x="5813" y="5139"/>
                  </a:lnTo>
                  <a:lnTo>
                    <a:pt x="10622" y="490"/>
                  </a:lnTo>
                  <a:cubicBezTo>
                    <a:pt x="10806" y="312"/>
                    <a:pt x="10680" y="0"/>
                    <a:pt x="104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9" name="Google Shape;2340;p40">
              <a:extLst>
                <a:ext uri="{FF2B5EF4-FFF2-40B4-BE49-F238E27FC236}">
                  <a16:creationId xmlns:a16="http://schemas.microsoft.com/office/drawing/2014/main" id="{233B32B7-2B17-4D1A-81F9-4C9665E770E2}"/>
                </a:ext>
              </a:extLst>
            </p:cNvPr>
            <p:cNvSpPr/>
            <p:nvPr/>
          </p:nvSpPr>
          <p:spPr>
            <a:xfrm>
              <a:off x="1760225" y="2041875"/>
              <a:ext cx="270175" cy="256900"/>
            </a:xfrm>
            <a:custGeom>
              <a:avLst/>
              <a:gdLst/>
              <a:ahLst/>
              <a:cxnLst/>
              <a:rect l="l" t="t" r="r" b="b"/>
              <a:pathLst>
                <a:path w="10807" h="10276" extrusionOk="0">
                  <a:moveTo>
                    <a:pt x="9721" y="568"/>
                  </a:moveTo>
                  <a:lnTo>
                    <a:pt x="5403" y="4743"/>
                  </a:lnTo>
                  <a:lnTo>
                    <a:pt x="1085" y="568"/>
                  </a:lnTo>
                  <a:close/>
                  <a:moveTo>
                    <a:pt x="5403" y="5533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3"/>
                  </a:lnTo>
                  <a:close/>
                  <a:moveTo>
                    <a:pt x="382" y="1"/>
                  </a:moveTo>
                  <a:cubicBezTo>
                    <a:pt x="127" y="1"/>
                    <a:pt x="1" y="311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6"/>
                    <a:pt x="382" y="10276"/>
                  </a:cubicBezTo>
                  <a:lnTo>
                    <a:pt x="10425" y="10276"/>
                  </a:lnTo>
                  <a:cubicBezTo>
                    <a:pt x="10680" y="10276"/>
                    <a:pt x="10806" y="9964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1"/>
                    <a:pt x="10680" y="1"/>
                    <a:pt x="104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0" name="Google Shape;2341;p40">
              <a:extLst>
                <a:ext uri="{FF2B5EF4-FFF2-40B4-BE49-F238E27FC236}">
                  <a16:creationId xmlns:a16="http://schemas.microsoft.com/office/drawing/2014/main" id="{3E536151-FCA1-40C0-B580-B00EE06985B5}"/>
                </a:ext>
              </a:extLst>
            </p:cNvPr>
            <p:cNvSpPr/>
            <p:nvPr/>
          </p:nvSpPr>
          <p:spPr>
            <a:xfrm>
              <a:off x="1760225" y="1793075"/>
              <a:ext cx="270175" cy="256900"/>
            </a:xfrm>
            <a:custGeom>
              <a:avLst/>
              <a:gdLst/>
              <a:ahLst/>
              <a:cxnLst/>
              <a:rect l="l" t="t" r="r" b="b"/>
              <a:pathLst>
                <a:path w="10807" h="10276" extrusionOk="0">
                  <a:moveTo>
                    <a:pt x="9721" y="569"/>
                  </a:moveTo>
                  <a:lnTo>
                    <a:pt x="5403" y="4742"/>
                  </a:lnTo>
                  <a:lnTo>
                    <a:pt x="1085" y="569"/>
                  </a:lnTo>
                  <a:close/>
                  <a:moveTo>
                    <a:pt x="5403" y="5533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3"/>
                  </a:lnTo>
                  <a:close/>
                  <a:moveTo>
                    <a:pt x="382" y="0"/>
                  </a:moveTo>
                  <a:cubicBezTo>
                    <a:pt x="127" y="0"/>
                    <a:pt x="1" y="311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5"/>
                    <a:pt x="382" y="10275"/>
                  </a:cubicBezTo>
                  <a:lnTo>
                    <a:pt x="10425" y="10275"/>
                  </a:lnTo>
                  <a:cubicBezTo>
                    <a:pt x="10680" y="10275"/>
                    <a:pt x="10806" y="9965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1"/>
                    <a:pt x="10680" y="0"/>
                    <a:pt x="104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1" name="Google Shape;2342;p40">
              <a:extLst>
                <a:ext uri="{FF2B5EF4-FFF2-40B4-BE49-F238E27FC236}">
                  <a16:creationId xmlns:a16="http://schemas.microsoft.com/office/drawing/2014/main" id="{38AD1492-2294-4C24-B238-6D59A2D70509}"/>
                </a:ext>
              </a:extLst>
            </p:cNvPr>
            <p:cNvSpPr/>
            <p:nvPr/>
          </p:nvSpPr>
          <p:spPr>
            <a:xfrm>
              <a:off x="1760225" y="1544250"/>
              <a:ext cx="270175" cy="256900"/>
            </a:xfrm>
            <a:custGeom>
              <a:avLst/>
              <a:gdLst/>
              <a:ahLst/>
              <a:cxnLst/>
              <a:rect l="l" t="t" r="r" b="b"/>
              <a:pathLst>
                <a:path w="10807" h="10276" extrusionOk="0">
                  <a:moveTo>
                    <a:pt x="9721" y="569"/>
                  </a:moveTo>
                  <a:lnTo>
                    <a:pt x="5403" y="4742"/>
                  </a:lnTo>
                  <a:lnTo>
                    <a:pt x="1085" y="569"/>
                  </a:lnTo>
                  <a:close/>
                  <a:moveTo>
                    <a:pt x="5403" y="5533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3"/>
                  </a:lnTo>
                  <a:close/>
                  <a:moveTo>
                    <a:pt x="382" y="0"/>
                  </a:moveTo>
                  <a:cubicBezTo>
                    <a:pt x="127" y="0"/>
                    <a:pt x="1" y="311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5"/>
                    <a:pt x="382" y="10275"/>
                  </a:cubicBezTo>
                  <a:lnTo>
                    <a:pt x="10425" y="10275"/>
                  </a:lnTo>
                  <a:cubicBezTo>
                    <a:pt x="10426" y="10275"/>
                    <a:pt x="10426" y="10275"/>
                    <a:pt x="10427" y="10275"/>
                  </a:cubicBezTo>
                  <a:cubicBezTo>
                    <a:pt x="10681" y="10275"/>
                    <a:pt x="10806" y="9965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2"/>
                    <a:pt x="10680" y="0"/>
                    <a:pt x="104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2" name="Google Shape;2343;p40">
              <a:extLst>
                <a:ext uri="{FF2B5EF4-FFF2-40B4-BE49-F238E27FC236}">
                  <a16:creationId xmlns:a16="http://schemas.microsoft.com/office/drawing/2014/main" id="{FBE2AE40-B1AB-4A89-B87C-2E1B89B20795}"/>
                </a:ext>
              </a:extLst>
            </p:cNvPr>
            <p:cNvSpPr/>
            <p:nvPr/>
          </p:nvSpPr>
          <p:spPr>
            <a:xfrm>
              <a:off x="1760225" y="1295425"/>
              <a:ext cx="270175" cy="256925"/>
            </a:xfrm>
            <a:custGeom>
              <a:avLst/>
              <a:gdLst/>
              <a:ahLst/>
              <a:cxnLst/>
              <a:rect l="l" t="t" r="r" b="b"/>
              <a:pathLst>
                <a:path w="10807" h="10277" extrusionOk="0">
                  <a:moveTo>
                    <a:pt x="9721" y="569"/>
                  </a:moveTo>
                  <a:lnTo>
                    <a:pt x="5403" y="4743"/>
                  </a:lnTo>
                  <a:lnTo>
                    <a:pt x="1085" y="569"/>
                  </a:lnTo>
                  <a:close/>
                  <a:moveTo>
                    <a:pt x="5403" y="5534"/>
                  </a:moveTo>
                  <a:lnTo>
                    <a:pt x="9721" y="9707"/>
                  </a:lnTo>
                  <a:lnTo>
                    <a:pt x="1085" y="9707"/>
                  </a:lnTo>
                  <a:lnTo>
                    <a:pt x="5403" y="5534"/>
                  </a:lnTo>
                  <a:close/>
                  <a:moveTo>
                    <a:pt x="382" y="1"/>
                  </a:moveTo>
                  <a:cubicBezTo>
                    <a:pt x="127" y="1"/>
                    <a:pt x="1" y="312"/>
                    <a:pt x="184" y="489"/>
                  </a:cubicBezTo>
                  <a:lnTo>
                    <a:pt x="4994" y="5138"/>
                  </a:lnTo>
                  <a:lnTo>
                    <a:pt x="184" y="9787"/>
                  </a:lnTo>
                  <a:cubicBezTo>
                    <a:pt x="1" y="9965"/>
                    <a:pt x="127" y="10276"/>
                    <a:pt x="382" y="10277"/>
                  </a:cubicBezTo>
                  <a:lnTo>
                    <a:pt x="10425" y="10277"/>
                  </a:lnTo>
                  <a:cubicBezTo>
                    <a:pt x="10680" y="10277"/>
                    <a:pt x="10806" y="9965"/>
                    <a:pt x="10622" y="9787"/>
                  </a:cubicBezTo>
                  <a:lnTo>
                    <a:pt x="5813" y="5138"/>
                  </a:lnTo>
                  <a:lnTo>
                    <a:pt x="10622" y="489"/>
                  </a:lnTo>
                  <a:cubicBezTo>
                    <a:pt x="10806" y="312"/>
                    <a:pt x="10680" y="1"/>
                    <a:pt x="104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3" name="Google Shape;2344;p40">
              <a:extLst>
                <a:ext uri="{FF2B5EF4-FFF2-40B4-BE49-F238E27FC236}">
                  <a16:creationId xmlns:a16="http://schemas.microsoft.com/office/drawing/2014/main" id="{4F5EC6A7-7418-4115-978F-09FB78004AF4}"/>
                </a:ext>
              </a:extLst>
            </p:cNvPr>
            <p:cNvSpPr/>
            <p:nvPr/>
          </p:nvSpPr>
          <p:spPr>
            <a:xfrm>
              <a:off x="2084825" y="1466700"/>
              <a:ext cx="1134225" cy="92300"/>
            </a:xfrm>
            <a:custGeom>
              <a:avLst/>
              <a:gdLst/>
              <a:ahLst/>
              <a:cxnLst/>
              <a:rect l="l" t="t" r="r" b="b"/>
              <a:pathLst>
                <a:path w="45369" h="3692" extrusionOk="0">
                  <a:moveTo>
                    <a:pt x="40020" y="570"/>
                  </a:moveTo>
                  <a:lnTo>
                    <a:pt x="44076" y="3123"/>
                  </a:lnTo>
                  <a:lnTo>
                    <a:pt x="1270" y="3123"/>
                  </a:lnTo>
                  <a:lnTo>
                    <a:pt x="4806" y="570"/>
                  </a:lnTo>
                  <a:close/>
                  <a:moveTo>
                    <a:pt x="4713" y="0"/>
                  </a:moveTo>
                  <a:cubicBezTo>
                    <a:pt x="4654" y="0"/>
                    <a:pt x="4595" y="18"/>
                    <a:pt x="4547" y="54"/>
                  </a:cubicBezTo>
                  <a:lnTo>
                    <a:pt x="224" y="3177"/>
                  </a:lnTo>
                  <a:cubicBezTo>
                    <a:pt x="0" y="3338"/>
                    <a:pt x="114" y="3692"/>
                    <a:pt x="390" y="3692"/>
                  </a:cubicBezTo>
                  <a:lnTo>
                    <a:pt x="45061" y="3692"/>
                  </a:lnTo>
                  <a:cubicBezTo>
                    <a:pt x="45188" y="3692"/>
                    <a:pt x="45299" y="3608"/>
                    <a:pt x="45333" y="3486"/>
                  </a:cubicBezTo>
                  <a:cubicBezTo>
                    <a:pt x="45369" y="3364"/>
                    <a:pt x="45320" y="3235"/>
                    <a:pt x="45213" y="3167"/>
                  </a:cubicBezTo>
                  <a:lnTo>
                    <a:pt x="40254" y="45"/>
                  </a:lnTo>
                  <a:cubicBezTo>
                    <a:pt x="40208" y="16"/>
                    <a:pt x="40155" y="0"/>
                    <a:pt x="401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4" name="Google Shape;2345;p40">
              <a:extLst>
                <a:ext uri="{FF2B5EF4-FFF2-40B4-BE49-F238E27FC236}">
                  <a16:creationId xmlns:a16="http://schemas.microsoft.com/office/drawing/2014/main" id="{AEC4B5DA-AB63-4E78-B1E6-36D57E930E6B}"/>
                </a:ext>
              </a:extLst>
            </p:cNvPr>
            <p:cNvSpPr/>
            <p:nvPr/>
          </p:nvSpPr>
          <p:spPr>
            <a:xfrm>
              <a:off x="1070650" y="1545200"/>
              <a:ext cx="2161150" cy="56900"/>
            </a:xfrm>
            <a:custGeom>
              <a:avLst/>
              <a:gdLst/>
              <a:ahLst/>
              <a:cxnLst/>
              <a:rect l="l" t="t" r="r" b="b"/>
              <a:pathLst>
                <a:path w="86446" h="2276" extrusionOk="0">
                  <a:moveTo>
                    <a:pt x="0" y="0"/>
                  </a:moveTo>
                  <a:lnTo>
                    <a:pt x="0" y="2275"/>
                  </a:lnTo>
                  <a:lnTo>
                    <a:pt x="86445" y="2275"/>
                  </a:lnTo>
                  <a:lnTo>
                    <a:pt x="8644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5" name="Google Shape;2346;p40">
              <a:extLst>
                <a:ext uri="{FF2B5EF4-FFF2-40B4-BE49-F238E27FC236}">
                  <a16:creationId xmlns:a16="http://schemas.microsoft.com/office/drawing/2014/main" id="{B42CA004-01DA-4D0B-839A-CBCE7B2E914A}"/>
                </a:ext>
              </a:extLst>
            </p:cNvPr>
            <p:cNvSpPr/>
            <p:nvPr/>
          </p:nvSpPr>
          <p:spPr>
            <a:xfrm>
              <a:off x="1063550" y="1538125"/>
              <a:ext cx="2175350" cy="71100"/>
            </a:xfrm>
            <a:custGeom>
              <a:avLst/>
              <a:gdLst/>
              <a:ahLst/>
              <a:cxnLst/>
              <a:rect l="l" t="t" r="r" b="b"/>
              <a:pathLst>
                <a:path w="87014" h="2844" extrusionOk="0">
                  <a:moveTo>
                    <a:pt x="86444" y="569"/>
                  </a:moveTo>
                  <a:lnTo>
                    <a:pt x="86444" y="2275"/>
                  </a:lnTo>
                  <a:lnTo>
                    <a:pt x="569" y="2275"/>
                  </a:lnTo>
                  <a:lnTo>
                    <a:pt x="569" y="569"/>
                  </a:lnTo>
                  <a:close/>
                  <a:moveTo>
                    <a:pt x="286" y="1"/>
                  </a:moveTo>
                  <a:cubicBezTo>
                    <a:pt x="129" y="1"/>
                    <a:pt x="0" y="128"/>
                    <a:pt x="2" y="285"/>
                  </a:cubicBezTo>
                  <a:lnTo>
                    <a:pt x="2" y="2559"/>
                  </a:lnTo>
                  <a:cubicBezTo>
                    <a:pt x="0" y="2715"/>
                    <a:pt x="127" y="2844"/>
                    <a:pt x="284" y="2844"/>
                  </a:cubicBezTo>
                  <a:lnTo>
                    <a:pt x="86729" y="2844"/>
                  </a:lnTo>
                  <a:cubicBezTo>
                    <a:pt x="86885" y="2844"/>
                    <a:pt x="87012" y="2717"/>
                    <a:pt x="87013" y="2561"/>
                  </a:cubicBezTo>
                  <a:lnTo>
                    <a:pt x="87013" y="285"/>
                  </a:lnTo>
                  <a:cubicBezTo>
                    <a:pt x="87013" y="128"/>
                    <a:pt x="86886" y="1"/>
                    <a:pt x="867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6" name="Google Shape;2347;p40">
              <a:extLst>
                <a:ext uri="{FF2B5EF4-FFF2-40B4-BE49-F238E27FC236}">
                  <a16:creationId xmlns:a16="http://schemas.microsoft.com/office/drawing/2014/main" id="{7BEE2853-98DC-404E-A7D7-2DB6D1EB7619}"/>
                </a:ext>
              </a:extLst>
            </p:cNvPr>
            <p:cNvSpPr/>
            <p:nvPr/>
          </p:nvSpPr>
          <p:spPr>
            <a:xfrm>
              <a:off x="1759625" y="997825"/>
              <a:ext cx="1335350" cy="483100"/>
            </a:xfrm>
            <a:custGeom>
              <a:avLst/>
              <a:gdLst/>
              <a:ahLst/>
              <a:cxnLst/>
              <a:rect l="l" t="t" r="r" b="b"/>
              <a:pathLst>
                <a:path w="53414" h="19324" extrusionOk="0">
                  <a:moveTo>
                    <a:pt x="309" y="1"/>
                  </a:moveTo>
                  <a:cubicBezTo>
                    <a:pt x="216" y="1"/>
                    <a:pt x="126" y="47"/>
                    <a:pt x="72" y="129"/>
                  </a:cubicBezTo>
                  <a:cubicBezTo>
                    <a:pt x="0" y="238"/>
                    <a:pt x="12" y="383"/>
                    <a:pt x="101" y="479"/>
                  </a:cubicBezTo>
                  <a:lnTo>
                    <a:pt x="17513" y="19233"/>
                  </a:lnTo>
                  <a:cubicBezTo>
                    <a:pt x="17569" y="19293"/>
                    <a:pt x="17645" y="19324"/>
                    <a:pt x="17721" y="19324"/>
                  </a:cubicBezTo>
                  <a:cubicBezTo>
                    <a:pt x="17791" y="19324"/>
                    <a:pt x="17860" y="19299"/>
                    <a:pt x="17915" y="19247"/>
                  </a:cubicBezTo>
                  <a:cubicBezTo>
                    <a:pt x="18030" y="19140"/>
                    <a:pt x="18037" y="18961"/>
                    <a:pt x="17931" y="18845"/>
                  </a:cubicBezTo>
                  <a:lnTo>
                    <a:pt x="1306" y="941"/>
                  </a:lnTo>
                  <a:lnTo>
                    <a:pt x="53015" y="19308"/>
                  </a:lnTo>
                  <a:cubicBezTo>
                    <a:pt x="53046" y="19318"/>
                    <a:pt x="53078" y="19323"/>
                    <a:pt x="53110" y="19323"/>
                  </a:cubicBezTo>
                  <a:cubicBezTo>
                    <a:pt x="53248" y="19323"/>
                    <a:pt x="53368" y="19224"/>
                    <a:pt x="53390" y="19088"/>
                  </a:cubicBezTo>
                  <a:cubicBezTo>
                    <a:pt x="53413" y="18951"/>
                    <a:pt x="53336" y="18818"/>
                    <a:pt x="53205" y="18772"/>
                  </a:cubicBezTo>
                  <a:lnTo>
                    <a:pt x="405" y="18"/>
                  </a:lnTo>
                  <a:cubicBezTo>
                    <a:pt x="373" y="6"/>
                    <a:pt x="341" y="1"/>
                    <a:pt x="3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7" name="Google Shape;2348;p40">
              <a:extLst>
                <a:ext uri="{FF2B5EF4-FFF2-40B4-BE49-F238E27FC236}">
                  <a16:creationId xmlns:a16="http://schemas.microsoft.com/office/drawing/2014/main" id="{6AD218F5-B21F-4B13-9A38-C0905F198604}"/>
                </a:ext>
              </a:extLst>
            </p:cNvPr>
            <p:cNvSpPr/>
            <p:nvPr/>
          </p:nvSpPr>
          <p:spPr>
            <a:xfrm>
              <a:off x="1060925" y="997900"/>
              <a:ext cx="714275" cy="554450"/>
            </a:xfrm>
            <a:custGeom>
              <a:avLst/>
              <a:gdLst/>
              <a:ahLst/>
              <a:cxnLst/>
              <a:rect l="l" t="t" r="r" b="b"/>
              <a:pathLst>
                <a:path w="28571" h="22178" extrusionOk="0">
                  <a:moveTo>
                    <a:pt x="28251" y="1"/>
                  </a:moveTo>
                  <a:cubicBezTo>
                    <a:pt x="28192" y="1"/>
                    <a:pt x="28133" y="19"/>
                    <a:pt x="28082" y="57"/>
                  </a:cubicBezTo>
                  <a:lnTo>
                    <a:pt x="215" y="21668"/>
                  </a:lnTo>
                  <a:cubicBezTo>
                    <a:pt x="1" y="21835"/>
                    <a:pt x="118" y="22178"/>
                    <a:pt x="389" y="22178"/>
                  </a:cubicBezTo>
                  <a:cubicBezTo>
                    <a:pt x="454" y="22178"/>
                    <a:pt x="514" y="22157"/>
                    <a:pt x="565" y="22118"/>
                  </a:cubicBezTo>
                  <a:lnTo>
                    <a:pt x="28430" y="506"/>
                  </a:lnTo>
                  <a:cubicBezTo>
                    <a:pt x="28550" y="409"/>
                    <a:pt x="28570" y="233"/>
                    <a:pt x="28476" y="110"/>
                  </a:cubicBezTo>
                  <a:cubicBezTo>
                    <a:pt x="28419" y="38"/>
                    <a:pt x="28336" y="1"/>
                    <a:pt x="28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8" name="Google Shape;2349;p40">
              <a:extLst>
                <a:ext uri="{FF2B5EF4-FFF2-40B4-BE49-F238E27FC236}">
                  <a16:creationId xmlns:a16="http://schemas.microsoft.com/office/drawing/2014/main" id="{66E66C94-C85E-47D2-890A-928565E23FBF}"/>
                </a:ext>
              </a:extLst>
            </p:cNvPr>
            <p:cNvSpPr/>
            <p:nvPr/>
          </p:nvSpPr>
          <p:spPr>
            <a:xfrm>
              <a:off x="1674925" y="1666075"/>
              <a:ext cx="533175" cy="341225"/>
            </a:xfrm>
            <a:custGeom>
              <a:avLst/>
              <a:gdLst/>
              <a:ahLst/>
              <a:cxnLst/>
              <a:rect l="l" t="t" r="r" b="b"/>
              <a:pathLst>
                <a:path w="21327" h="13649" extrusionOk="0">
                  <a:moveTo>
                    <a:pt x="0" y="0"/>
                  </a:moveTo>
                  <a:lnTo>
                    <a:pt x="0" y="13649"/>
                  </a:lnTo>
                  <a:lnTo>
                    <a:pt x="21327" y="13649"/>
                  </a:lnTo>
                  <a:lnTo>
                    <a:pt x="2132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9" name="Google Shape;2350;p40">
              <a:extLst>
                <a:ext uri="{FF2B5EF4-FFF2-40B4-BE49-F238E27FC236}">
                  <a16:creationId xmlns:a16="http://schemas.microsoft.com/office/drawing/2014/main" id="{43BEE021-4668-4CE6-8EAA-F4104B7DF8B2}"/>
                </a:ext>
              </a:extLst>
            </p:cNvPr>
            <p:cNvSpPr/>
            <p:nvPr/>
          </p:nvSpPr>
          <p:spPr>
            <a:xfrm>
              <a:off x="1667775" y="1658975"/>
              <a:ext cx="547425" cy="355425"/>
            </a:xfrm>
            <a:custGeom>
              <a:avLst/>
              <a:gdLst/>
              <a:ahLst/>
              <a:cxnLst/>
              <a:rect l="l" t="t" r="r" b="b"/>
              <a:pathLst>
                <a:path w="21897" h="14217" extrusionOk="0">
                  <a:moveTo>
                    <a:pt x="21328" y="569"/>
                  </a:moveTo>
                  <a:lnTo>
                    <a:pt x="21328" y="13649"/>
                  </a:lnTo>
                  <a:lnTo>
                    <a:pt x="570" y="13649"/>
                  </a:lnTo>
                  <a:lnTo>
                    <a:pt x="570" y="569"/>
                  </a:lnTo>
                  <a:close/>
                  <a:moveTo>
                    <a:pt x="286" y="0"/>
                  </a:moveTo>
                  <a:cubicBezTo>
                    <a:pt x="129" y="0"/>
                    <a:pt x="1" y="127"/>
                    <a:pt x="2" y="284"/>
                  </a:cubicBezTo>
                  <a:lnTo>
                    <a:pt x="2" y="13933"/>
                  </a:lnTo>
                  <a:cubicBezTo>
                    <a:pt x="2" y="14089"/>
                    <a:pt x="128" y="14217"/>
                    <a:pt x="284" y="14217"/>
                  </a:cubicBezTo>
                  <a:cubicBezTo>
                    <a:pt x="285" y="14217"/>
                    <a:pt x="285" y="14217"/>
                    <a:pt x="286" y="14217"/>
                  </a:cubicBezTo>
                  <a:lnTo>
                    <a:pt x="21613" y="14217"/>
                  </a:lnTo>
                  <a:cubicBezTo>
                    <a:pt x="21613" y="14217"/>
                    <a:pt x="21614" y="14217"/>
                    <a:pt x="21615" y="14217"/>
                  </a:cubicBezTo>
                  <a:cubicBezTo>
                    <a:pt x="21771" y="14217"/>
                    <a:pt x="21897" y="14089"/>
                    <a:pt x="21897" y="13933"/>
                  </a:cubicBezTo>
                  <a:lnTo>
                    <a:pt x="21897" y="284"/>
                  </a:lnTo>
                  <a:cubicBezTo>
                    <a:pt x="21897" y="127"/>
                    <a:pt x="21770" y="0"/>
                    <a:pt x="216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0" name="Google Shape;2351;p40">
              <a:extLst>
                <a:ext uri="{FF2B5EF4-FFF2-40B4-BE49-F238E27FC236}">
                  <a16:creationId xmlns:a16="http://schemas.microsoft.com/office/drawing/2014/main" id="{97DF2615-058A-468C-8A5C-0685AB9A1107}"/>
                </a:ext>
              </a:extLst>
            </p:cNvPr>
            <p:cNvSpPr/>
            <p:nvPr/>
          </p:nvSpPr>
          <p:spPr>
            <a:xfrm>
              <a:off x="1786000" y="1737150"/>
              <a:ext cx="311025" cy="99550"/>
            </a:xfrm>
            <a:custGeom>
              <a:avLst/>
              <a:gdLst/>
              <a:ahLst/>
              <a:cxnLst/>
              <a:rect l="l" t="t" r="r" b="b"/>
              <a:pathLst>
                <a:path w="12441" h="3982" extrusionOk="0">
                  <a:moveTo>
                    <a:pt x="1" y="0"/>
                  </a:moveTo>
                  <a:lnTo>
                    <a:pt x="1" y="3982"/>
                  </a:lnTo>
                  <a:lnTo>
                    <a:pt x="12440" y="3982"/>
                  </a:lnTo>
                  <a:lnTo>
                    <a:pt x="12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1" name="Google Shape;2352;p40">
              <a:extLst>
                <a:ext uri="{FF2B5EF4-FFF2-40B4-BE49-F238E27FC236}">
                  <a16:creationId xmlns:a16="http://schemas.microsoft.com/office/drawing/2014/main" id="{5DA409D4-7C44-430B-9D03-9731ED7DF9BA}"/>
                </a:ext>
              </a:extLst>
            </p:cNvPr>
            <p:cNvSpPr/>
            <p:nvPr/>
          </p:nvSpPr>
          <p:spPr>
            <a:xfrm>
              <a:off x="1778875" y="1730050"/>
              <a:ext cx="325275" cy="113750"/>
            </a:xfrm>
            <a:custGeom>
              <a:avLst/>
              <a:gdLst/>
              <a:ahLst/>
              <a:cxnLst/>
              <a:rect l="l" t="t" r="r" b="b"/>
              <a:pathLst>
                <a:path w="13011" h="4550" extrusionOk="0">
                  <a:moveTo>
                    <a:pt x="12441" y="569"/>
                  </a:moveTo>
                  <a:lnTo>
                    <a:pt x="12441" y="3981"/>
                  </a:lnTo>
                  <a:lnTo>
                    <a:pt x="570" y="3981"/>
                  </a:lnTo>
                  <a:lnTo>
                    <a:pt x="570" y="569"/>
                  </a:lnTo>
                  <a:close/>
                  <a:moveTo>
                    <a:pt x="284" y="0"/>
                  </a:moveTo>
                  <a:cubicBezTo>
                    <a:pt x="127" y="0"/>
                    <a:pt x="0" y="129"/>
                    <a:pt x="0" y="286"/>
                  </a:cubicBezTo>
                  <a:lnTo>
                    <a:pt x="0" y="4266"/>
                  </a:lnTo>
                  <a:cubicBezTo>
                    <a:pt x="0" y="4423"/>
                    <a:pt x="127" y="4550"/>
                    <a:pt x="284" y="4550"/>
                  </a:cubicBezTo>
                  <a:lnTo>
                    <a:pt x="12725" y="4550"/>
                  </a:lnTo>
                  <a:cubicBezTo>
                    <a:pt x="12882" y="4550"/>
                    <a:pt x="13009" y="4423"/>
                    <a:pt x="13009" y="4266"/>
                  </a:cubicBezTo>
                  <a:lnTo>
                    <a:pt x="13009" y="286"/>
                  </a:lnTo>
                  <a:cubicBezTo>
                    <a:pt x="13011" y="129"/>
                    <a:pt x="12882" y="0"/>
                    <a:pt x="127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2" name="Google Shape;2353;p40">
              <a:extLst>
                <a:ext uri="{FF2B5EF4-FFF2-40B4-BE49-F238E27FC236}">
                  <a16:creationId xmlns:a16="http://schemas.microsoft.com/office/drawing/2014/main" id="{B86A5ECF-20A1-4B4E-BE87-6F754C454136}"/>
                </a:ext>
              </a:extLst>
            </p:cNvPr>
            <p:cNvSpPr/>
            <p:nvPr/>
          </p:nvSpPr>
          <p:spPr>
            <a:xfrm>
              <a:off x="3231775" y="1602075"/>
              <a:ext cx="25" cy="613125"/>
            </a:xfrm>
            <a:custGeom>
              <a:avLst/>
              <a:gdLst/>
              <a:ahLst/>
              <a:cxnLst/>
              <a:rect l="l" t="t" r="r" b="b"/>
              <a:pathLst>
                <a:path w="1" h="24525" extrusionOk="0">
                  <a:moveTo>
                    <a:pt x="0" y="0"/>
                  </a:moveTo>
                  <a:lnTo>
                    <a:pt x="0" y="245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3" name="Google Shape;2354;p40">
              <a:extLst>
                <a:ext uri="{FF2B5EF4-FFF2-40B4-BE49-F238E27FC236}">
                  <a16:creationId xmlns:a16="http://schemas.microsoft.com/office/drawing/2014/main" id="{F75123CB-29AD-4B0B-B9DC-EB57AE4A218F}"/>
                </a:ext>
              </a:extLst>
            </p:cNvPr>
            <p:cNvSpPr/>
            <p:nvPr/>
          </p:nvSpPr>
          <p:spPr>
            <a:xfrm>
              <a:off x="3224675" y="1595000"/>
              <a:ext cx="14225" cy="627300"/>
            </a:xfrm>
            <a:custGeom>
              <a:avLst/>
              <a:gdLst/>
              <a:ahLst/>
              <a:cxnLst/>
              <a:rect l="l" t="t" r="r" b="b"/>
              <a:pathLst>
                <a:path w="569" h="25092" extrusionOk="0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lnTo>
                    <a:pt x="0" y="24807"/>
                  </a:lnTo>
                  <a:cubicBezTo>
                    <a:pt x="0" y="24964"/>
                    <a:pt x="126" y="25092"/>
                    <a:pt x="282" y="25092"/>
                  </a:cubicBezTo>
                  <a:cubicBezTo>
                    <a:pt x="283" y="25092"/>
                    <a:pt x="283" y="25092"/>
                    <a:pt x="284" y="25092"/>
                  </a:cubicBezTo>
                  <a:cubicBezTo>
                    <a:pt x="285" y="25092"/>
                    <a:pt x="286" y="25092"/>
                    <a:pt x="287" y="25092"/>
                  </a:cubicBezTo>
                  <a:cubicBezTo>
                    <a:pt x="443" y="25092"/>
                    <a:pt x="568" y="24964"/>
                    <a:pt x="568" y="24807"/>
                  </a:cubicBezTo>
                  <a:lnTo>
                    <a:pt x="568" y="284"/>
                  </a:lnTo>
                  <a:cubicBezTo>
                    <a:pt x="568" y="127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4" name="Google Shape;2355;p40">
              <a:extLst>
                <a:ext uri="{FF2B5EF4-FFF2-40B4-BE49-F238E27FC236}">
                  <a16:creationId xmlns:a16="http://schemas.microsoft.com/office/drawing/2014/main" id="{EB0A1ACB-F719-4722-859B-0C7B4BFB4A18}"/>
                </a:ext>
              </a:extLst>
            </p:cNvPr>
            <p:cNvSpPr/>
            <p:nvPr/>
          </p:nvSpPr>
          <p:spPr>
            <a:xfrm>
              <a:off x="3154950" y="2424500"/>
              <a:ext cx="158025" cy="179125"/>
            </a:xfrm>
            <a:custGeom>
              <a:avLst/>
              <a:gdLst/>
              <a:ahLst/>
              <a:cxnLst/>
              <a:rect l="l" t="t" r="r" b="b"/>
              <a:pathLst>
                <a:path w="6321" h="7165" extrusionOk="0">
                  <a:moveTo>
                    <a:pt x="1" y="1"/>
                  </a:moveTo>
                  <a:lnTo>
                    <a:pt x="1" y="7164"/>
                  </a:lnTo>
                  <a:lnTo>
                    <a:pt x="6321" y="7164"/>
                  </a:lnTo>
                  <a:lnTo>
                    <a:pt x="632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5" name="Google Shape;2356;p40">
              <a:extLst>
                <a:ext uri="{FF2B5EF4-FFF2-40B4-BE49-F238E27FC236}">
                  <a16:creationId xmlns:a16="http://schemas.microsoft.com/office/drawing/2014/main" id="{67FCBCBC-4BB2-4A9B-AFE1-BC5B91BF2235}"/>
                </a:ext>
              </a:extLst>
            </p:cNvPr>
            <p:cNvSpPr/>
            <p:nvPr/>
          </p:nvSpPr>
          <p:spPr>
            <a:xfrm>
              <a:off x="3147850" y="2417400"/>
              <a:ext cx="172250" cy="193325"/>
            </a:xfrm>
            <a:custGeom>
              <a:avLst/>
              <a:gdLst/>
              <a:ahLst/>
              <a:cxnLst/>
              <a:rect l="l" t="t" r="r" b="b"/>
              <a:pathLst>
                <a:path w="6890" h="7733" extrusionOk="0">
                  <a:moveTo>
                    <a:pt x="6321" y="569"/>
                  </a:moveTo>
                  <a:lnTo>
                    <a:pt x="6321" y="7163"/>
                  </a:lnTo>
                  <a:lnTo>
                    <a:pt x="569" y="7163"/>
                  </a:lnTo>
                  <a:lnTo>
                    <a:pt x="569" y="569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7447"/>
                  </a:lnTo>
                  <a:cubicBezTo>
                    <a:pt x="1" y="7604"/>
                    <a:pt x="128" y="7732"/>
                    <a:pt x="285" y="7732"/>
                  </a:cubicBezTo>
                  <a:lnTo>
                    <a:pt x="6605" y="7732"/>
                  </a:lnTo>
                  <a:cubicBezTo>
                    <a:pt x="6762" y="7732"/>
                    <a:pt x="6889" y="7604"/>
                    <a:pt x="6889" y="7447"/>
                  </a:cubicBezTo>
                  <a:lnTo>
                    <a:pt x="6889" y="285"/>
                  </a:lnTo>
                  <a:cubicBezTo>
                    <a:pt x="6889" y="128"/>
                    <a:pt x="6762" y="1"/>
                    <a:pt x="66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6" name="Google Shape;2357;p40">
              <a:extLst>
                <a:ext uri="{FF2B5EF4-FFF2-40B4-BE49-F238E27FC236}">
                  <a16:creationId xmlns:a16="http://schemas.microsoft.com/office/drawing/2014/main" id="{386A5EE1-7BCB-4C99-B912-FC681573F6DD}"/>
                </a:ext>
              </a:extLst>
            </p:cNvPr>
            <p:cNvSpPr/>
            <p:nvPr/>
          </p:nvSpPr>
          <p:spPr>
            <a:xfrm>
              <a:off x="3146600" y="2196850"/>
              <a:ext cx="174475" cy="234925"/>
            </a:xfrm>
            <a:custGeom>
              <a:avLst/>
              <a:gdLst/>
              <a:ahLst/>
              <a:cxnLst/>
              <a:rect l="l" t="t" r="r" b="b"/>
              <a:pathLst>
                <a:path w="6979" h="9397" extrusionOk="0">
                  <a:moveTo>
                    <a:pt x="3495" y="0"/>
                  </a:moveTo>
                  <a:cubicBezTo>
                    <a:pt x="3381" y="0"/>
                    <a:pt x="3267" y="56"/>
                    <a:pt x="3226" y="169"/>
                  </a:cubicBezTo>
                  <a:lnTo>
                    <a:pt x="68" y="9011"/>
                  </a:lnTo>
                  <a:cubicBezTo>
                    <a:pt x="1" y="9196"/>
                    <a:pt x="138" y="9391"/>
                    <a:pt x="335" y="9391"/>
                  </a:cubicBezTo>
                  <a:cubicBezTo>
                    <a:pt x="455" y="9391"/>
                    <a:pt x="563" y="9316"/>
                    <a:pt x="603" y="9203"/>
                  </a:cubicBezTo>
                  <a:lnTo>
                    <a:pt x="3495" y="1111"/>
                  </a:lnTo>
                  <a:lnTo>
                    <a:pt x="6386" y="9203"/>
                  </a:lnTo>
                  <a:cubicBezTo>
                    <a:pt x="6427" y="9321"/>
                    <a:pt x="6537" y="9396"/>
                    <a:pt x="6656" y="9396"/>
                  </a:cubicBezTo>
                  <a:cubicBezTo>
                    <a:pt x="6688" y="9396"/>
                    <a:pt x="6720" y="9391"/>
                    <a:pt x="6752" y="9379"/>
                  </a:cubicBezTo>
                  <a:cubicBezTo>
                    <a:pt x="6901" y="9326"/>
                    <a:pt x="6978" y="9161"/>
                    <a:pt x="6922" y="9011"/>
                  </a:cubicBezTo>
                  <a:lnTo>
                    <a:pt x="3762" y="169"/>
                  </a:lnTo>
                  <a:cubicBezTo>
                    <a:pt x="3722" y="56"/>
                    <a:pt x="3609" y="0"/>
                    <a:pt x="34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7" name="Google Shape;2358;p40">
              <a:extLst>
                <a:ext uri="{FF2B5EF4-FFF2-40B4-BE49-F238E27FC236}">
                  <a16:creationId xmlns:a16="http://schemas.microsoft.com/office/drawing/2014/main" id="{37346C1D-8E3E-44B8-A05D-0CDC65C3A5DA}"/>
                </a:ext>
              </a:extLst>
            </p:cNvPr>
            <p:cNvSpPr/>
            <p:nvPr/>
          </p:nvSpPr>
          <p:spPr>
            <a:xfrm>
              <a:off x="2778100" y="4484400"/>
              <a:ext cx="455425" cy="639700"/>
            </a:xfrm>
            <a:custGeom>
              <a:avLst/>
              <a:gdLst/>
              <a:ahLst/>
              <a:cxnLst/>
              <a:rect l="l" t="t" r="r" b="b"/>
              <a:pathLst>
                <a:path w="18217" h="25588" extrusionOk="0">
                  <a:moveTo>
                    <a:pt x="3310" y="1"/>
                  </a:moveTo>
                  <a:cubicBezTo>
                    <a:pt x="1250" y="1"/>
                    <a:pt x="0" y="2274"/>
                    <a:pt x="1103" y="4013"/>
                  </a:cubicBezTo>
                  <a:lnTo>
                    <a:pt x="14784" y="25587"/>
                  </a:lnTo>
                  <a:lnTo>
                    <a:pt x="18217" y="23091"/>
                  </a:lnTo>
                  <a:lnTo>
                    <a:pt x="8175" y="3007"/>
                  </a:lnTo>
                  <a:cubicBezTo>
                    <a:pt x="7254" y="1165"/>
                    <a:pt x="5370" y="1"/>
                    <a:pt x="3310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8" name="Google Shape;2359;p40">
              <a:extLst>
                <a:ext uri="{FF2B5EF4-FFF2-40B4-BE49-F238E27FC236}">
                  <a16:creationId xmlns:a16="http://schemas.microsoft.com/office/drawing/2014/main" id="{1229F1A0-519E-4DC1-8F9A-5D6D1924C2E7}"/>
                </a:ext>
              </a:extLst>
            </p:cNvPr>
            <p:cNvSpPr/>
            <p:nvPr/>
          </p:nvSpPr>
          <p:spPr>
            <a:xfrm>
              <a:off x="2784450" y="4477300"/>
              <a:ext cx="457000" cy="653900"/>
            </a:xfrm>
            <a:custGeom>
              <a:avLst/>
              <a:gdLst/>
              <a:ahLst/>
              <a:cxnLst/>
              <a:rect l="l" t="t" r="r" b="b"/>
              <a:pathLst>
                <a:path w="18280" h="26156" extrusionOk="0">
                  <a:moveTo>
                    <a:pt x="3056" y="569"/>
                  </a:moveTo>
                  <a:cubicBezTo>
                    <a:pt x="5021" y="569"/>
                    <a:pt x="6788" y="1661"/>
                    <a:pt x="7667" y="3418"/>
                  </a:cubicBezTo>
                  <a:lnTo>
                    <a:pt x="17600" y="23286"/>
                  </a:lnTo>
                  <a:lnTo>
                    <a:pt x="14607" y="25462"/>
                  </a:lnTo>
                  <a:lnTo>
                    <a:pt x="1090" y="4145"/>
                  </a:lnTo>
                  <a:cubicBezTo>
                    <a:pt x="628" y="3417"/>
                    <a:pt x="600" y="2531"/>
                    <a:pt x="1015" y="1775"/>
                  </a:cubicBezTo>
                  <a:cubicBezTo>
                    <a:pt x="1432" y="1021"/>
                    <a:pt x="2194" y="569"/>
                    <a:pt x="3056" y="569"/>
                  </a:cubicBezTo>
                  <a:close/>
                  <a:moveTo>
                    <a:pt x="3056" y="0"/>
                  </a:moveTo>
                  <a:cubicBezTo>
                    <a:pt x="1983" y="0"/>
                    <a:pt x="1034" y="562"/>
                    <a:pt x="518" y="1501"/>
                  </a:cubicBezTo>
                  <a:cubicBezTo>
                    <a:pt x="1" y="2441"/>
                    <a:pt x="35" y="3544"/>
                    <a:pt x="609" y="4449"/>
                  </a:cubicBezTo>
                  <a:lnTo>
                    <a:pt x="14291" y="26023"/>
                  </a:lnTo>
                  <a:cubicBezTo>
                    <a:pt x="14332" y="26088"/>
                    <a:pt x="14399" y="26134"/>
                    <a:pt x="14477" y="26150"/>
                  </a:cubicBezTo>
                  <a:cubicBezTo>
                    <a:pt x="14495" y="26153"/>
                    <a:pt x="14512" y="26155"/>
                    <a:pt x="14530" y="26155"/>
                  </a:cubicBezTo>
                  <a:cubicBezTo>
                    <a:pt x="14590" y="26154"/>
                    <a:pt x="14649" y="26136"/>
                    <a:pt x="14698" y="26100"/>
                  </a:cubicBezTo>
                  <a:lnTo>
                    <a:pt x="18130" y="23604"/>
                  </a:lnTo>
                  <a:cubicBezTo>
                    <a:pt x="18242" y="23523"/>
                    <a:pt x="18280" y="23371"/>
                    <a:pt x="18217" y="23247"/>
                  </a:cubicBezTo>
                  <a:lnTo>
                    <a:pt x="8175" y="3164"/>
                  </a:lnTo>
                  <a:cubicBezTo>
                    <a:pt x="7199" y="1213"/>
                    <a:pt x="5237" y="0"/>
                    <a:pt x="305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9" name="Google Shape;2360;p40">
              <a:extLst>
                <a:ext uri="{FF2B5EF4-FFF2-40B4-BE49-F238E27FC236}">
                  <a16:creationId xmlns:a16="http://schemas.microsoft.com/office/drawing/2014/main" id="{89796BEA-CCB0-4595-928A-47FB65734B89}"/>
                </a:ext>
              </a:extLst>
            </p:cNvPr>
            <p:cNvSpPr/>
            <p:nvPr/>
          </p:nvSpPr>
          <p:spPr>
            <a:xfrm>
              <a:off x="2851275" y="4991475"/>
              <a:ext cx="436850" cy="374750"/>
            </a:xfrm>
            <a:custGeom>
              <a:avLst/>
              <a:gdLst/>
              <a:ahLst/>
              <a:cxnLst/>
              <a:rect l="l" t="t" r="r" b="b"/>
              <a:pathLst>
                <a:path w="17474" h="14990" extrusionOk="0">
                  <a:moveTo>
                    <a:pt x="14042" y="0"/>
                  </a:moveTo>
                  <a:lnTo>
                    <a:pt x="0" y="9984"/>
                  </a:lnTo>
                  <a:cubicBezTo>
                    <a:pt x="0" y="9984"/>
                    <a:pt x="1178" y="14990"/>
                    <a:pt x="8683" y="14990"/>
                  </a:cubicBezTo>
                  <a:cubicBezTo>
                    <a:pt x="8904" y="14990"/>
                    <a:pt x="9130" y="14985"/>
                    <a:pt x="9361" y="14977"/>
                  </a:cubicBezTo>
                  <a:cubicBezTo>
                    <a:pt x="17474" y="14666"/>
                    <a:pt x="17161" y="6240"/>
                    <a:pt x="17161" y="6240"/>
                  </a:cubicBezTo>
                  <a:lnTo>
                    <a:pt x="1404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0" name="Google Shape;2361;p40">
              <a:extLst>
                <a:ext uri="{FF2B5EF4-FFF2-40B4-BE49-F238E27FC236}">
                  <a16:creationId xmlns:a16="http://schemas.microsoft.com/office/drawing/2014/main" id="{3BD0FBB9-DC3D-4B8C-9028-F74662D7BACA}"/>
                </a:ext>
              </a:extLst>
            </p:cNvPr>
            <p:cNvSpPr/>
            <p:nvPr/>
          </p:nvSpPr>
          <p:spPr>
            <a:xfrm>
              <a:off x="2843675" y="4984325"/>
              <a:ext cx="449400" cy="389000"/>
            </a:xfrm>
            <a:custGeom>
              <a:avLst/>
              <a:gdLst/>
              <a:ahLst/>
              <a:cxnLst/>
              <a:rect l="l" t="t" r="r" b="b"/>
              <a:pathLst>
                <a:path w="17976" h="15560" extrusionOk="0">
                  <a:moveTo>
                    <a:pt x="14238" y="709"/>
                  </a:moveTo>
                  <a:lnTo>
                    <a:pt x="17181" y="6594"/>
                  </a:lnTo>
                  <a:cubicBezTo>
                    <a:pt x="17185" y="6948"/>
                    <a:pt x="17157" y="8814"/>
                    <a:pt x="16339" y="10680"/>
                  </a:cubicBezTo>
                  <a:cubicBezTo>
                    <a:pt x="15142" y="13406"/>
                    <a:pt x="12892" y="14853"/>
                    <a:pt x="9653" y="14977"/>
                  </a:cubicBezTo>
                  <a:cubicBezTo>
                    <a:pt x="9427" y="14986"/>
                    <a:pt x="9205" y="14990"/>
                    <a:pt x="8989" y="14990"/>
                  </a:cubicBezTo>
                  <a:cubicBezTo>
                    <a:pt x="2530" y="14990"/>
                    <a:pt x="923" y="11270"/>
                    <a:pt x="633" y="10384"/>
                  </a:cubicBezTo>
                  <a:lnTo>
                    <a:pt x="14238" y="709"/>
                  </a:lnTo>
                  <a:close/>
                  <a:moveTo>
                    <a:pt x="14344" y="1"/>
                  </a:moveTo>
                  <a:cubicBezTo>
                    <a:pt x="14288" y="1"/>
                    <a:pt x="14231" y="18"/>
                    <a:pt x="14181" y="53"/>
                  </a:cubicBezTo>
                  <a:lnTo>
                    <a:pt x="139" y="10037"/>
                  </a:lnTo>
                  <a:cubicBezTo>
                    <a:pt x="45" y="10104"/>
                    <a:pt x="1" y="10222"/>
                    <a:pt x="28" y="10335"/>
                  </a:cubicBezTo>
                  <a:cubicBezTo>
                    <a:pt x="40" y="10388"/>
                    <a:pt x="1347" y="15560"/>
                    <a:pt x="8995" y="15560"/>
                  </a:cubicBezTo>
                  <a:cubicBezTo>
                    <a:pt x="9216" y="15560"/>
                    <a:pt x="9444" y="15555"/>
                    <a:pt x="9676" y="15545"/>
                  </a:cubicBezTo>
                  <a:cubicBezTo>
                    <a:pt x="17976" y="15227"/>
                    <a:pt x="17752" y="6602"/>
                    <a:pt x="17749" y="6515"/>
                  </a:cubicBezTo>
                  <a:cubicBezTo>
                    <a:pt x="17748" y="6474"/>
                    <a:pt x="17737" y="6435"/>
                    <a:pt x="17719" y="6398"/>
                  </a:cubicBezTo>
                  <a:lnTo>
                    <a:pt x="14600" y="158"/>
                  </a:lnTo>
                  <a:cubicBezTo>
                    <a:pt x="14549" y="57"/>
                    <a:pt x="14448" y="1"/>
                    <a:pt x="14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1" name="Google Shape;2362;p40">
              <a:extLst>
                <a:ext uri="{FF2B5EF4-FFF2-40B4-BE49-F238E27FC236}">
                  <a16:creationId xmlns:a16="http://schemas.microsoft.com/office/drawing/2014/main" id="{5A02373A-239B-4311-BE0B-46A8C6006B2E}"/>
                </a:ext>
              </a:extLst>
            </p:cNvPr>
            <p:cNvSpPr/>
            <p:nvPr/>
          </p:nvSpPr>
          <p:spPr>
            <a:xfrm>
              <a:off x="2227225" y="4532300"/>
              <a:ext cx="791500" cy="669775"/>
            </a:xfrm>
            <a:custGeom>
              <a:avLst/>
              <a:gdLst/>
              <a:ahLst/>
              <a:cxnLst/>
              <a:rect l="l" t="t" r="r" b="b"/>
              <a:pathLst>
                <a:path w="31660" h="26791" extrusionOk="0">
                  <a:moveTo>
                    <a:pt x="27084" y="0"/>
                  </a:moveTo>
                  <a:cubicBezTo>
                    <a:pt x="26529" y="0"/>
                    <a:pt x="25967" y="116"/>
                    <a:pt x="25435" y="355"/>
                  </a:cubicBezTo>
                  <a:lnTo>
                    <a:pt x="1" y="11814"/>
                  </a:lnTo>
                  <a:lnTo>
                    <a:pt x="1562" y="26790"/>
                  </a:lnTo>
                  <a:lnTo>
                    <a:pt x="29390" y="7311"/>
                  </a:lnTo>
                  <a:cubicBezTo>
                    <a:pt x="31239" y="6017"/>
                    <a:pt x="31660" y="3453"/>
                    <a:pt x="30321" y="1635"/>
                  </a:cubicBezTo>
                  <a:cubicBezTo>
                    <a:pt x="29544" y="580"/>
                    <a:pt x="28330" y="0"/>
                    <a:pt x="27084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2" name="Google Shape;2363;p40">
              <a:extLst>
                <a:ext uri="{FF2B5EF4-FFF2-40B4-BE49-F238E27FC236}">
                  <a16:creationId xmlns:a16="http://schemas.microsoft.com/office/drawing/2014/main" id="{912B5B85-4156-49E7-AD3F-AA784617BE65}"/>
                </a:ext>
              </a:extLst>
            </p:cNvPr>
            <p:cNvSpPr/>
            <p:nvPr/>
          </p:nvSpPr>
          <p:spPr>
            <a:xfrm>
              <a:off x="2219850" y="4525300"/>
              <a:ext cx="795375" cy="683900"/>
            </a:xfrm>
            <a:custGeom>
              <a:avLst/>
              <a:gdLst/>
              <a:ahLst/>
              <a:cxnLst/>
              <a:rect l="l" t="t" r="r" b="b"/>
              <a:pathLst>
                <a:path w="31815" h="27356" extrusionOk="0">
                  <a:moveTo>
                    <a:pt x="27369" y="568"/>
                  </a:moveTo>
                  <a:cubicBezTo>
                    <a:pt x="28530" y="568"/>
                    <a:pt x="29668" y="1108"/>
                    <a:pt x="30387" y="2084"/>
                  </a:cubicBezTo>
                  <a:cubicBezTo>
                    <a:pt x="31631" y="3773"/>
                    <a:pt x="31241" y="6155"/>
                    <a:pt x="29521" y="7359"/>
                  </a:cubicBezTo>
                  <a:lnTo>
                    <a:pt x="2088" y="26561"/>
                  </a:lnTo>
                  <a:lnTo>
                    <a:pt x="601" y="12270"/>
                  </a:lnTo>
                  <a:lnTo>
                    <a:pt x="25847" y="895"/>
                  </a:lnTo>
                  <a:cubicBezTo>
                    <a:pt x="26336" y="674"/>
                    <a:pt x="26855" y="568"/>
                    <a:pt x="27369" y="568"/>
                  </a:cubicBezTo>
                  <a:close/>
                  <a:moveTo>
                    <a:pt x="27365" y="1"/>
                  </a:moveTo>
                  <a:cubicBezTo>
                    <a:pt x="26773" y="1"/>
                    <a:pt x="26176" y="122"/>
                    <a:pt x="25612" y="376"/>
                  </a:cubicBezTo>
                  <a:lnTo>
                    <a:pt x="179" y="11835"/>
                  </a:lnTo>
                  <a:cubicBezTo>
                    <a:pt x="68" y="11886"/>
                    <a:pt x="1" y="12003"/>
                    <a:pt x="13" y="12124"/>
                  </a:cubicBezTo>
                  <a:lnTo>
                    <a:pt x="1574" y="27101"/>
                  </a:lnTo>
                  <a:cubicBezTo>
                    <a:pt x="1584" y="27200"/>
                    <a:pt x="1647" y="27288"/>
                    <a:pt x="1739" y="27330"/>
                  </a:cubicBezTo>
                  <a:cubicBezTo>
                    <a:pt x="1775" y="27347"/>
                    <a:pt x="1816" y="27356"/>
                    <a:pt x="1857" y="27356"/>
                  </a:cubicBezTo>
                  <a:cubicBezTo>
                    <a:pt x="1914" y="27356"/>
                    <a:pt x="1972" y="27338"/>
                    <a:pt x="2019" y="27304"/>
                  </a:cubicBezTo>
                  <a:lnTo>
                    <a:pt x="29847" y="7824"/>
                  </a:lnTo>
                  <a:cubicBezTo>
                    <a:pt x="30798" y="7160"/>
                    <a:pt x="31439" y="6140"/>
                    <a:pt x="31627" y="4995"/>
                  </a:cubicBezTo>
                  <a:cubicBezTo>
                    <a:pt x="31814" y="3852"/>
                    <a:pt x="31532" y="2680"/>
                    <a:pt x="30844" y="1747"/>
                  </a:cubicBezTo>
                  <a:cubicBezTo>
                    <a:pt x="30016" y="623"/>
                    <a:pt x="28704" y="1"/>
                    <a:pt x="273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3" name="Google Shape;2364;p40">
              <a:extLst>
                <a:ext uri="{FF2B5EF4-FFF2-40B4-BE49-F238E27FC236}">
                  <a16:creationId xmlns:a16="http://schemas.microsoft.com/office/drawing/2014/main" id="{3BFC6FBB-6451-4E77-A8CC-182E4E8EE58F}"/>
                </a:ext>
              </a:extLst>
            </p:cNvPr>
            <p:cNvSpPr/>
            <p:nvPr/>
          </p:nvSpPr>
          <p:spPr>
            <a:xfrm>
              <a:off x="1478425" y="5178650"/>
              <a:ext cx="655225" cy="101450"/>
            </a:xfrm>
            <a:custGeom>
              <a:avLst/>
              <a:gdLst/>
              <a:ahLst/>
              <a:cxnLst/>
              <a:rect l="l" t="t" r="r" b="b"/>
              <a:pathLst>
                <a:path w="26209" h="4058" extrusionOk="0">
                  <a:moveTo>
                    <a:pt x="0" y="0"/>
                  </a:moveTo>
                  <a:lnTo>
                    <a:pt x="0" y="4057"/>
                  </a:lnTo>
                  <a:lnTo>
                    <a:pt x="26209" y="4057"/>
                  </a:lnTo>
                  <a:lnTo>
                    <a:pt x="26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4" name="Google Shape;2365;p40">
              <a:extLst>
                <a:ext uri="{FF2B5EF4-FFF2-40B4-BE49-F238E27FC236}">
                  <a16:creationId xmlns:a16="http://schemas.microsoft.com/office/drawing/2014/main" id="{6384BB10-F1AA-48DB-93AB-EEBA9417A69A}"/>
                </a:ext>
              </a:extLst>
            </p:cNvPr>
            <p:cNvSpPr/>
            <p:nvPr/>
          </p:nvSpPr>
          <p:spPr>
            <a:xfrm>
              <a:off x="1471275" y="5171525"/>
              <a:ext cx="669525" cy="115675"/>
            </a:xfrm>
            <a:custGeom>
              <a:avLst/>
              <a:gdLst/>
              <a:ahLst/>
              <a:cxnLst/>
              <a:rect l="l" t="t" r="r" b="b"/>
              <a:pathLst>
                <a:path w="26781" h="4627" extrusionOk="0">
                  <a:moveTo>
                    <a:pt x="26210" y="571"/>
                  </a:moveTo>
                  <a:lnTo>
                    <a:pt x="26210" y="4058"/>
                  </a:lnTo>
                  <a:lnTo>
                    <a:pt x="570" y="4058"/>
                  </a:lnTo>
                  <a:lnTo>
                    <a:pt x="570" y="571"/>
                  </a:lnTo>
                  <a:close/>
                  <a:moveTo>
                    <a:pt x="286" y="1"/>
                  </a:moveTo>
                  <a:cubicBezTo>
                    <a:pt x="129" y="1"/>
                    <a:pt x="1" y="128"/>
                    <a:pt x="1" y="285"/>
                  </a:cubicBezTo>
                  <a:lnTo>
                    <a:pt x="1" y="4342"/>
                  </a:lnTo>
                  <a:cubicBezTo>
                    <a:pt x="1" y="4499"/>
                    <a:pt x="129" y="4626"/>
                    <a:pt x="286" y="4626"/>
                  </a:cubicBezTo>
                  <a:lnTo>
                    <a:pt x="26495" y="4626"/>
                  </a:lnTo>
                  <a:cubicBezTo>
                    <a:pt x="26652" y="4626"/>
                    <a:pt x="26780" y="4499"/>
                    <a:pt x="26779" y="4342"/>
                  </a:cubicBezTo>
                  <a:lnTo>
                    <a:pt x="26779" y="285"/>
                  </a:lnTo>
                  <a:cubicBezTo>
                    <a:pt x="26780" y="128"/>
                    <a:pt x="26652" y="1"/>
                    <a:pt x="264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5" name="Google Shape;2366;p40">
              <a:extLst>
                <a:ext uri="{FF2B5EF4-FFF2-40B4-BE49-F238E27FC236}">
                  <a16:creationId xmlns:a16="http://schemas.microsoft.com/office/drawing/2014/main" id="{CFBB405B-2271-470A-A772-4B9E36F63D9E}"/>
                </a:ext>
              </a:extLst>
            </p:cNvPr>
            <p:cNvSpPr/>
            <p:nvPr/>
          </p:nvSpPr>
          <p:spPr>
            <a:xfrm>
              <a:off x="1244400" y="4890050"/>
              <a:ext cx="569450" cy="234000"/>
            </a:xfrm>
            <a:custGeom>
              <a:avLst/>
              <a:gdLst/>
              <a:ahLst/>
              <a:cxnLst/>
              <a:rect l="l" t="t" r="r" b="b"/>
              <a:pathLst>
                <a:path w="22778" h="9360" extrusionOk="0">
                  <a:moveTo>
                    <a:pt x="0" y="0"/>
                  </a:moveTo>
                  <a:lnTo>
                    <a:pt x="0" y="9360"/>
                  </a:lnTo>
                  <a:lnTo>
                    <a:pt x="22778" y="9360"/>
                  </a:lnTo>
                  <a:lnTo>
                    <a:pt x="2277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6" name="Google Shape;2367;p40">
              <a:extLst>
                <a:ext uri="{FF2B5EF4-FFF2-40B4-BE49-F238E27FC236}">
                  <a16:creationId xmlns:a16="http://schemas.microsoft.com/office/drawing/2014/main" id="{21BE5840-1C16-4967-933C-2843AD2FBA6A}"/>
                </a:ext>
              </a:extLst>
            </p:cNvPr>
            <p:cNvSpPr/>
            <p:nvPr/>
          </p:nvSpPr>
          <p:spPr>
            <a:xfrm>
              <a:off x="1237300" y="4882950"/>
              <a:ext cx="583650" cy="248250"/>
            </a:xfrm>
            <a:custGeom>
              <a:avLst/>
              <a:gdLst/>
              <a:ahLst/>
              <a:cxnLst/>
              <a:rect l="l" t="t" r="r" b="b"/>
              <a:pathLst>
                <a:path w="23346" h="9930" extrusionOk="0">
                  <a:moveTo>
                    <a:pt x="22778" y="568"/>
                  </a:moveTo>
                  <a:lnTo>
                    <a:pt x="22778" y="9360"/>
                  </a:lnTo>
                  <a:lnTo>
                    <a:pt x="569" y="9360"/>
                  </a:lnTo>
                  <a:lnTo>
                    <a:pt x="569" y="568"/>
                  </a:lnTo>
                  <a:close/>
                  <a:moveTo>
                    <a:pt x="282" y="0"/>
                  </a:moveTo>
                  <a:cubicBezTo>
                    <a:pt x="126" y="0"/>
                    <a:pt x="0" y="128"/>
                    <a:pt x="0" y="284"/>
                  </a:cubicBezTo>
                  <a:lnTo>
                    <a:pt x="0" y="9644"/>
                  </a:lnTo>
                  <a:cubicBezTo>
                    <a:pt x="0" y="9801"/>
                    <a:pt x="127" y="9929"/>
                    <a:pt x="284" y="9929"/>
                  </a:cubicBezTo>
                  <a:lnTo>
                    <a:pt x="23062" y="9929"/>
                  </a:lnTo>
                  <a:cubicBezTo>
                    <a:pt x="23219" y="9929"/>
                    <a:pt x="23346" y="9801"/>
                    <a:pt x="23346" y="9645"/>
                  </a:cubicBezTo>
                  <a:lnTo>
                    <a:pt x="23346" y="284"/>
                  </a:lnTo>
                  <a:cubicBezTo>
                    <a:pt x="23346" y="128"/>
                    <a:pt x="23220" y="0"/>
                    <a:pt x="23064" y="0"/>
                  </a:cubicBezTo>
                  <a:cubicBezTo>
                    <a:pt x="23063" y="0"/>
                    <a:pt x="23062" y="0"/>
                    <a:pt x="23062" y="0"/>
                  </a:cubicBezTo>
                  <a:lnTo>
                    <a:pt x="284" y="0"/>
                  </a:lnTo>
                  <a:cubicBezTo>
                    <a:pt x="284" y="0"/>
                    <a:pt x="283" y="0"/>
                    <a:pt x="2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7" name="Google Shape;2368;p40">
              <a:extLst>
                <a:ext uri="{FF2B5EF4-FFF2-40B4-BE49-F238E27FC236}">
                  <a16:creationId xmlns:a16="http://schemas.microsoft.com/office/drawing/2014/main" id="{E1080BB3-C75F-4A2D-BF0A-D092D88BE6BB}"/>
                </a:ext>
              </a:extLst>
            </p:cNvPr>
            <p:cNvSpPr/>
            <p:nvPr/>
          </p:nvSpPr>
          <p:spPr>
            <a:xfrm>
              <a:off x="1696825" y="4624825"/>
              <a:ext cx="569450" cy="499275"/>
            </a:xfrm>
            <a:custGeom>
              <a:avLst/>
              <a:gdLst/>
              <a:ahLst/>
              <a:cxnLst/>
              <a:rect l="l" t="t" r="r" b="b"/>
              <a:pathLst>
                <a:path w="22778" h="19971" extrusionOk="0">
                  <a:moveTo>
                    <a:pt x="50" y="0"/>
                  </a:moveTo>
                  <a:cubicBezTo>
                    <a:pt x="23" y="0"/>
                    <a:pt x="0" y="23"/>
                    <a:pt x="0" y="50"/>
                  </a:cubicBezTo>
                  <a:lnTo>
                    <a:pt x="0" y="19970"/>
                  </a:lnTo>
                  <a:lnTo>
                    <a:pt x="22778" y="19970"/>
                  </a:lnTo>
                  <a:lnTo>
                    <a:pt x="22778" y="50"/>
                  </a:lnTo>
                  <a:cubicBezTo>
                    <a:pt x="22778" y="23"/>
                    <a:pt x="22755" y="0"/>
                    <a:pt x="22728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8" name="Google Shape;2369;p40">
              <a:extLst>
                <a:ext uri="{FF2B5EF4-FFF2-40B4-BE49-F238E27FC236}">
                  <a16:creationId xmlns:a16="http://schemas.microsoft.com/office/drawing/2014/main" id="{E630C6ED-6E78-4913-B08C-DF489D6AF4F2}"/>
                </a:ext>
              </a:extLst>
            </p:cNvPr>
            <p:cNvSpPr/>
            <p:nvPr/>
          </p:nvSpPr>
          <p:spPr>
            <a:xfrm>
              <a:off x="1689675" y="4617725"/>
              <a:ext cx="583700" cy="513475"/>
            </a:xfrm>
            <a:custGeom>
              <a:avLst/>
              <a:gdLst/>
              <a:ahLst/>
              <a:cxnLst/>
              <a:rect l="l" t="t" r="r" b="b"/>
              <a:pathLst>
                <a:path w="23348" h="20539" extrusionOk="0">
                  <a:moveTo>
                    <a:pt x="21347" y="570"/>
                  </a:moveTo>
                  <a:cubicBezTo>
                    <a:pt x="22138" y="570"/>
                    <a:pt x="22778" y="1210"/>
                    <a:pt x="22778" y="2001"/>
                  </a:cubicBezTo>
                  <a:lnTo>
                    <a:pt x="22778" y="19969"/>
                  </a:lnTo>
                  <a:lnTo>
                    <a:pt x="570" y="19969"/>
                  </a:lnTo>
                  <a:lnTo>
                    <a:pt x="570" y="2001"/>
                  </a:lnTo>
                  <a:cubicBezTo>
                    <a:pt x="570" y="1210"/>
                    <a:pt x="1212" y="570"/>
                    <a:pt x="2002" y="570"/>
                  </a:cubicBezTo>
                  <a:close/>
                  <a:moveTo>
                    <a:pt x="2002" y="0"/>
                  </a:moveTo>
                  <a:cubicBezTo>
                    <a:pt x="898" y="2"/>
                    <a:pt x="3" y="897"/>
                    <a:pt x="2" y="2001"/>
                  </a:cubicBezTo>
                  <a:lnTo>
                    <a:pt x="2" y="20254"/>
                  </a:lnTo>
                  <a:cubicBezTo>
                    <a:pt x="1" y="20410"/>
                    <a:pt x="129" y="20538"/>
                    <a:pt x="286" y="20538"/>
                  </a:cubicBezTo>
                  <a:lnTo>
                    <a:pt x="23064" y="20538"/>
                  </a:lnTo>
                  <a:cubicBezTo>
                    <a:pt x="23221" y="20538"/>
                    <a:pt x="23348" y="20410"/>
                    <a:pt x="23348" y="20254"/>
                  </a:cubicBezTo>
                  <a:lnTo>
                    <a:pt x="23348" y="2001"/>
                  </a:lnTo>
                  <a:cubicBezTo>
                    <a:pt x="23347" y="897"/>
                    <a:pt x="22452" y="2"/>
                    <a:pt x="213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9" name="Google Shape;2370;p40">
              <a:extLst>
                <a:ext uri="{FF2B5EF4-FFF2-40B4-BE49-F238E27FC236}">
                  <a16:creationId xmlns:a16="http://schemas.microsoft.com/office/drawing/2014/main" id="{70DE81ED-C925-408F-85EB-450A0EF8F16F}"/>
                </a:ext>
              </a:extLst>
            </p:cNvPr>
            <p:cNvSpPr/>
            <p:nvPr/>
          </p:nvSpPr>
          <p:spPr>
            <a:xfrm>
              <a:off x="1127375" y="5233250"/>
              <a:ext cx="1154475" cy="222350"/>
            </a:xfrm>
            <a:custGeom>
              <a:avLst/>
              <a:gdLst/>
              <a:ahLst/>
              <a:cxnLst/>
              <a:rect l="l" t="t" r="r" b="b"/>
              <a:pathLst>
                <a:path w="46179" h="8894" extrusionOk="0">
                  <a:moveTo>
                    <a:pt x="4447" y="0"/>
                  </a:moveTo>
                  <a:cubicBezTo>
                    <a:pt x="1991" y="0"/>
                    <a:pt x="1" y="1991"/>
                    <a:pt x="1" y="4446"/>
                  </a:cubicBezTo>
                  <a:cubicBezTo>
                    <a:pt x="2" y="6903"/>
                    <a:pt x="1991" y="8894"/>
                    <a:pt x="4447" y="8894"/>
                  </a:cubicBezTo>
                  <a:lnTo>
                    <a:pt x="41733" y="8894"/>
                  </a:lnTo>
                  <a:cubicBezTo>
                    <a:pt x="44188" y="8894"/>
                    <a:pt x="46179" y="6903"/>
                    <a:pt x="46179" y="4446"/>
                  </a:cubicBezTo>
                  <a:cubicBezTo>
                    <a:pt x="46179" y="1991"/>
                    <a:pt x="44188" y="0"/>
                    <a:pt x="417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0" name="Google Shape;2371;p40">
              <a:extLst>
                <a:ext uri="{FF2B5EF4-FFF2-40B4-BE49-F238E27FC236}">
                  <a16:creationId xmlns:a16="http://schemas.microsoft.com/office/drawing/2014/main" id="{DC68B6F8-8D60-4579-AA70-0231600BFD27}"/>
                </a:ext>
              </a:extLst>
            </p:cNvPr>
            <p:cNvSpPr/>
            <p:nvPr/>
          </p:nvSpPr>
          <p:spPr>
            <a:xfrm>
              <a:off x="1120275" y="5226150"/>
              <a:ext cx="1168725" cy="236550"/>
            </a:xfrm>
            <a:custGeom>
              <a:avLst/>
              <a:gdLst/>
              <a:ahLst/>
              <a:cxnLst/>
              <a:rect l="l" t="t" r="r" b="b"/>
              <a:pathLst>
                <a:path w="46749" h="9462" extrusionOk="0">
                  <a:moveTo>
                    <a:pt x="42017" y="570"/>
                  </a:moveTo>
                  <a:cubicBezTo>
                    <a:pt x="44311" y="570"/>
                    <a:pt x="46179" y="2436"/>
                    <a:pt x="46179" y="4730"/>
                  </a:cubicBezTo>
                  <a:cubicBezTo>
                    <a:pt x="46179" y="7026"/>
                    <a:pt x="44311" y="8892"/>
                    <a:pt x="42017" y="8892"/>
                  </a:cubicBezTo>
                  <a:lnTo>
                    <a:pt x="4731" y="8892"/>
                  </a:lnTo>
                  <a:cubicBezTo>
                    <a:pt x="2435" y="8892"/>
                    <a:pt x="569" y="7026"/>
                    <a:pt x="569" y="4730"/>
                  </a:cubicBezTo>
                  <a:cubicBezTo>
                    <a:pt x="569" y="2436"/>
                    <a:pt x="2437" y="570"/>
                    <a:pt x="4731" y="570"/>
                  </a:cubicBezTo>
                  <a:close/>
                  <a:moveTo>
                    <a:pt x="4731" y="0"/>
                  </a:moveTo>
                  <a:cubicBezTo>
                    <a:pt x="2122" y="0"/>
                    <a:pt x="1" y="2122"/>
                    <a:pt x="1" y="4730"/>
                  </a:cubicBezTo>
                  <a:cubicBezTo>
                    <a:pt x="1" y="7339"/>
                    <a:pt x="2122" y="9462"/>
                    <a:pt x="4731" y="9462"/>
                  </a:cubicBezTo>
                  <a:lnTo>
                    <a:pt x="42017" y="9462"/>
                  </a:lnTo>
                  <a:cubicBezTo>
                    <a:pt x="44626" y="9462"/>
                    <a:pt x="46748" y="7339"/>
                    <a:pt x="46748" y="4730"/>
                  </a:cubicBezTo>
                  <a:cubicBezTo>
                    <a:pt x="46748" y="2122"/>
                    <a:pt x="44626" y="0"/>
                    <a:pt x="420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1" name="Google Shape;2372;p40">
              <a:extLst>
                <a:ext uri="{FF2B5EF4-FFF2-40B4-BE49-F238E27FC236}">
                  <a16:creationId xmlns:a16="http://schemas.microsoft.com/office/drawing/2014/main" id="{64FD5466-D68A-42ED-8C94-DCEE41E68703}"/>
                </a:ext>
              </a:extLst>
            </p:cNvPr>
            <p:cNvSpPr/>
            <p:nvPr/>
          </p:nvSpPr>
          <p:spPr>
            <a:xfrm>
              <a:off x="1267775" y="5233250"/>
              <a:ext cx="1154500" cy="222350"/>
            </a:xfrm>
            <a:custGeom>
              <a:avLst/>
              <a:gdLst/>
              <a:ahLst/>
              <a:cxnLst/>
              <a:rect l="l" t="t" r="r" b="b"/>
              <a:pathLst>
                <a:path w="46180" h="8894" extrusionOk="0">
                  <a:moveTo>
                    <a:pt x="4448" y="0"/>
                  </a:moveTo>
                  <a:cubicBezTo>
                    <a:pt x="1992" y="0"/>
                    <a:pt x="2" y="1991"/>
                    <a:pt x="2" y="4446"/>
                  </a:cubicBezTo>
                  <a:cubicBezTo>
                    <a:pt x="0" y="6903"/>
                    <a:pt x="1992" y="8894"/>
                    <a:pt x="4448" y="8894"/>
                  </a:cubicBezTo>
                  <a:lnTo>
                    <a:pt x="41734" y="8894"/>
                  </a:lnTo>
                  <a:cubicBezTo>
                    <a:pt x="44189" y="8894"/>
                    <a:pt x="46180" y="6903"/>
                    <a:pt x="46180" y="4446"/>
                  </a:cubicBezTo>
                  <a:cubicBezTo>
                    <a:pt x="46180" y="1991"/>
                    <a:pt x="44189" y="0"/>
                    <a:pt x="417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2" name="Google Shape;2373;p40">
              <a:extLst>
                <a:ext uri="{FF2B5EF4-FFF2-40B4-BE49-F238E27FC236}">
                  <a16:creationId xmlns:a16="http://schemas.microsoft.com/office/drawing/2014/main" id="{5EC03C76-27FD-4C8E-BE34-30CAB0515ABA}"/>
                </a:ext>
              </a:extLst>
            </p:cNvPr>
            <p:cNvSpPr/>
            <p:nvPr/>
          </p:nvSpPr>
          <p:spPr>
            <a:xfrm>
              <a:off x="1260675" y="5226150"/>
              <a:ext cx="1168700" cy="236550"/>
            </a:xfrm>
            <a:custGeom>
              <a:avLst/>
              <a:gdLst/>
              <a:ahLst/>
              <a:cxnLst/>
              <a:rect l="l" t="t" r="r" b="b"/>
              <a:pathLst>
                <a:path w="46748" h="9462" extrusionOk="0">
                  <a:moveTo>
                    <a:pt x="42018" y="570"/>
                  </a:moveTo>
                  <a:cubicBezTo>
                    <a:pt x="44312" y="570"/>
                    <a:pt x="46180" y="2436"/>
                    <a:pt x="46180" y="4730"/>
                  </a:cubicBezTo>
                  <a:cubicBezTo>
                    <a:pt x="46180" y="7026"/>
                    <a:pt x="44312" y="8892"/>
                    <a:pt x="42018" y="8892"/>
                  </a:cubicBezTo>
                  <a:lnTo>
                    <a:pt x="4732" y="8892"/>
                  </a:lnTo>
                  <a:cubicBezTo>
                    <a:pt x="2436" y="8892"/>
                    <a:pt x="570" y="7026"/>
                    <a:pt x="570" y="4730"/>
                  </a:cubicBezTo>
                  <a:cubicBezTo>
                    <a:pt x="570" y="2436"/>
                    <a:pt x="2436" y="570"/>
                    <a:pt x="4732" y="570"/>
                  </a:cubicBezTo>
                  <a:close/>
                  <a:moveTo>
                    <a:pt x="4732" y="0"/>
                  </a:moveTo>
                  <a:cubicBezTo>
                    <a:pt x="2123" y="0"/>
                    <a:pt x="0" y="2122"/>
                    <a:pt x="0" y="4730"/>
                  </a:cubicBezTo>
                  <a:cubicBezTo>
                    <a:pt x="0" y="7339"/>
                    <a:pt x="2123" y="9462"/>
                    <a:pt x="4732" y="9462"/>
                  </a:cubicBezTo>
                  <a:lnTo>
                    <a:pt x="42018" y="9462"/>
                  </a:lnTo>
                  <a:cubicBezTo>
                    <a:pt x="44626" y="9462"/>
                    <a:pt x="46748" y="7339"/>
                    <a:pt x="46748" y="4730"/>
                  </a:cubicBezTo>
                  <a:cubicBezTo>
                    <a:pt x="46748" y="2122"/>
                    <a:pt x="44626" y="0"/>
                    <a:pt x="420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3" name="Google Shape;2374;p40">
              <a:extLst>
                <a:ext uri="{FF2B5EF4-FFF2-40B4-BE49-F238E27FC236}">
                  <a16:creationId xmlns:a16="http://schemas.microsoft.com/office/drawing/2014/main" id="{8741BBD9-A386-4B0C-994E-4BD7E4B2B961}"/>
                </a:ext>
              </a:extLst>
            </p:cNvPr>
            <p:cNvSpPr/>
            <p:nvPr/>
          </p:nvSpPr>
          <p:spPr>
            <a:xfrm>
              <a:off x="1244400" y="5124075"/>
              <a:ext cx="1021875" cy="78000"/>
            </a:xfrm>
            <a:custGeom>
              <a:avLst/>
              <a:gdLst/>
              <a:ahLst/>
              <a:cxnLst/>
              <a:rect l="l" t="t" r="r" b="b"/>
              <a:pathLst>
                <a:path w="40875" h="3120" extrusionOk="0">
                  <a:moveTo>
                    <a:pt x="0" y="0"/>
                  </a:moveTo>
                  <a:lnTo>
                    <a:pt x="0" y="3119"/>
                  </a:lnTo>
                  <a:lnTo>
                    <a:pt x="40875" y="3119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4" name="Google Shape;2375;p40">
              <a:extLst>
                <a:ext uri="{FF2B5EF4-FFF2-40B4-BE49-F238E27FC236}">
                  <a16:creationId xmlns:a16="http://schemas.microsoft.com/office/drawing/2014/main" id="{C570FE2C-9596-4A80-A498-085B94BEE7E6}"/>
                </a:ext>
              </a:extLst>
            </p:cNvPr>
            <p:cNvSpPr/>
            <p:nvPr/>
          </p:nvSpPr>
          <p:spPr>
            <a:xfrm>
              <a:off x="1237250" y="5116925"/>
              <a:ext cx="1036175" cy="92275"/>
            </a:xfrm>
            <a:custGeom>
              <a:avLst/>
              <a:gdLst/>
              <a:ahLst/>
              <a:cxnLst/>
              <a:rect l="l" t="t" r="r" b="b"/>
              <a:pathLst>
                <a:path w="41447" h="3691" extrusionOk="0">
                  <a:moveTo>
                    <a:pt x="40875" y="570"/>
                  </a:moveTo>
                  <a:lnTo>
                    <a:pt x="40875" y="3121"/>
                  </a:lnTo>
                  <a:lnTo>
                    <a:pt x="571" y="3121"/>
                  </a:lnTo>
                  <a:lnTo>
                    <a:pt x="571" y="570"/>
                  </a:lnTo>
                  <a:close/>
                  <a:moveTo>
                    <a:pt x="286" y="1"/>
                  </a:moveTo>
                  <a:cubicBezTo>
                    <a:pt x="129" y="1"/>
                    <a:pt x="2" y="129"/>
                    <a:pt x="2" y="286"/>
                  </a:cubicBezTo>
                  <a:lnTo>
                    <a:pt x="2" y="3405"/>
                  </a:lnTo>
                  <a:cubicBezTo>
                    <a:pt x="1" y="3563"/>
                    <a:pt x="129" y="3691"/>
                    <a:pt x="286" y="3691"/>
                  </a:cubicBezTo>
                  <a:lnTo>
                    <a:pt x="41161" y="3691"/>
                  </a:lnTo>
                  <a:cubicBezTo>
                    <a:pt x="41318" y="3691"/>
                    <a:pt x="41446" y="3563"/>
                    <a:pt x="41445" y="3405"/>
                  </a:cubicBezTo>
                  <a:lnTo>
                    <a:pt x="41445" y="286"/>
                  </a:lnTo>
                  <a:cubicBezTo>
                    <a:pt x="41445" y="129"/>
                    <a:pt x="41318" y="1"/>
                    <a:pt x="411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5" name="Google Shape;2376;p40">
              <a:extLst>
                <a:ext uri="{FF2B5EF4-FFF2-40B4-BE49-F238E27FC236}">
                  <a16:creationId xmlns:a16="http://schemas.microsoft.com/office/drawing/2014/main" id="{26F715D5-037F-4D2C-BEA4-FA33AFF34511}"/>
                </a:ext>
              </a:extLst>
            </p:cNvPr>
            <p:cNvSpPr/>
            <p:nvPr/>
          </p:nvSpPr>
          <p:spPr>
            <a:xfrm>
              <a:off x="1309050" y="5274200"/>
              <a:ext cx="145975" cy="140450"/>
            </a:xfrm>
            <a:custGeom>
              <a:avLst/>
              <a:gdLst/>
              <a:ahLst/>
              <a:cxnLst/>
              <a:rect l="l" t="t" r="r" b="b"/>
              <a:pathLst>
                <a:path w="5839" h="5618" extrusionOk="0">
                  <a:moveTo>
                    <a:pt x="3031" y="1"/>
                  </a:moveTo>
                  <a:cubicBezTo>
                    <a:pt x="1896" y="1"/>
                    <a:pt x="872" y="684"/>
                    <a:pt x="436" y="1733"/>
                  </a:cubicBezTo>
                  <a:cubicBezTo>
                    <a:pt x="1" y="2784"/>
                    <a:pt x="242" y="3991"/>
                    <a:pt x="1044" y="4794"/>
                  </a:cubicBezTo>
                  <a:cubicBezTo>
                    <a:pt x="1582" y="5332"/>
                    <a:pt x="2301" y="5617"/>
                    <a:pt x="3032" y="5617"/>
                  </a:cubicBezTo>
                  <a:cubicBezTo>
                    <a:pt x="3393" y="5617"/>
                    <a:pt x="3758" y="5547"/>
                    <a:pt x="4105" y="5404"/>
                  </a:cubicBezTo>
                  <a:cubicBezTo>
                    <a:pt x="5154" y="4969"/>
                    <a:pt x="5839" y="3945"/>
                    <a:pt x="5839" y="2808"/>
                  </a:cubicBezTo>
                  <a:cubicBezTo>
                    <a:pt x="5839" y="1258"/>
                    <a:pt x="4582" y="1"/>
                    <a:pt x="30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6" name="Google Shape;2377;p40">
              <a:extLst>
                <a:ext uri="{FF2B5EF4-FFF2-40B4-BE49-F238E27FC236}">
                  <a16:creationId xmlns:a16="http://schemas.microsoft.com/office/drawing/2014/main" id="{F55C6714-D274-4F89-9985-0E728F3B4D2D}"/>
                </a:ext>
              </a:extLst>
            </p:cNvPr>
            <p:cNvSpPr/>
            <p:nvPr/>
          </p:nvSpPr>
          <p:spPr>
            <a:xfrm>
              <a:off x="1307475" y="5267100"/>
              <a:ext cx="154650" cy="154650"/>
            </a:xfrm>
            <a:custGeom>
              <a:avLst/>
              <a:gdLst/>
              <a:ahLst/>
              <a:cxnLst/>
              <a:rect l="l" t="t" r="r" b="b"/>
              <a:pathLst>
                <a:path w="6186" h="6186" extrusionOk="0">
                  <a:moveTo>
                    <a:pt x="3094" y="569"/>
                  </a:moveTo>
                  <a:cubicBezTo>
                    <a:pt x="4486" y="569"/>
                    <a:pt x="5618" y="1700"/>
                    <a:pt x="5618" y="3092"/>
                  </a:cubicBezTo>
                  <a:cubicBezTo>
                    <a:pt x="5618" y="4485"/>
                    <a:pt x="4486" y="5617"/>
                    <a:pt x="3094" y="5617"/>
                  </a:cubicBezTo>
                  <a:cubicBezTo>
                    <a:pt x="1702" y="5617"/>
                    <a:pt x="571" y="4485"/>
                    <a:pt x="571" y="3092"/>
                  </a:cubicBezTo>
                  <a:cubicBezTo>
                    <a:pt x="571" y="1700"/>
                    <a:pt x="1703" y="569"/>
                    <a:pt x="3094" y="569"/>
                  </a:cubicBezTo>
                  <a:close/>
                  <a:moveTo>
                    <a:pt x="3094" y="1"/>
                  </a:moveTo>
                  <a:cubicBezTo>
                    <a:pt x="1389" y="1"/>
                    <a:pt x="1" y="1387"/>
                    <a:pt x="1" y="3092"/>
                  </a:cubicBezTo>
                  <a:cubicBezTo>
                    <a:pt x="1" y="4799"/>
                    <a:pt x="1389" y="6186"/>
                    <a:pt x="3094" y="6186"/>
                  </a:cubicBezTo>
                  <a:cubicBezTo>
                    <a:pt x="4799" y="6186"/>
                    <a:pt x="6186" y="4798"/>
                    <a:pt x="6186" y="3092"/>
                  </a:cubicBezTo>
                  <a:cubicBezTo>
                    <a:pt x="6186" y="1387"/>
                    <a:pt x="4799" y="1"/>
                    <a:pt x="30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7" name="Google Shape;2378;p40">
              <a:extLst>
                <a:ext uri="{FF2B5EF4-FFF2-40B4-BE49-F238E27FC236}">
                  <a16:creationId xmlns:a16="http://schemas.microsoft.com/office/drawing/2014/main" id="{73A010E1-7478-41A3-96FA-8825DD62F85A}"/>
                </a:ext>
              </a:extLst>
            </p:cNvPr>
            <p:cNvSpPr/>
            <p:nvPr/>
          </p:nvSpPr>
          <p:spPr>
            <a:xfrm>
              <a:off x="1501800" y="5274200"/>
              <a:ext cx="140425" cy="140450"/>
            </a:xfrm>
            <a:custGeom>
              <a:avLst/>
              <a:gdLst/>
              <a:ahLst/>
              <a:cxnLst/>
              <a:rect l="l" t="t" r="r" b="b"/>
              <a:pathLst>
                <a:path w="5617" h="5618" extrusionOk="0">
                  <a:moveTo>
                    <a:pt x="2809" y="1"/>
                  </a:moveTo>
                  <a:cubicBezTo>
                    <a:pt x="1257" y="1"/>
                    <a:pt x="0" y="1258"/>
                    <a:pt x="0" y="2808"/>
                  </a:cubicBezTo>
                  <a:cubicBezTo>
                    <a:pt x="0" y="4360"/>
                    <a:pt x="1257" y="5618"/>
                    <a:pt x="2809" y="5618"/>
                  </a:cubicBezTo>
                  <a:cubicBezTo>
                    <a:pt x="4360" y="5618"/>
                    <a:pt x="5617" y="4360"/>
                    <a:pt x="5617" y="2808"/>
                  </a:cubicBezTo>
                  <a:cubicBezTo>
                    <a:pt x="5617" y="1258"/>
                    <a:pt x="4360" y="1"/>
                    <a:pt x="28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8" name="Google Shape;2379;p40">
              <a:extLst>
                <a:ext uri="{FF2B5EF4-FFF2-40B4-BE49-F238E27FC236}">
                  <a16:creationId xmlns:a16="http://schemas.microsoft.com/office/drawing/2014/main" id="{6E7F2E45-1FE2-4DB9-99BB-EDAA1724FB33}"/>
                </a:ext>
              </a:extLst>
            </p:cNvPr>
            <p:cNvSpPr/>
            <p:nvPr/>
          </p:nvSpPr>
          <p:spPr>
            <a:xfrm>
              <a:off x="1494700" y="5267100"/>
              <a:ext cx="154650" cy="154650"/>
            </a:xfrm>
            <a:custGeom>
              <a:avLst/>
              <a:gdLst/>
              <a:ahLst/>
              <a:cxnLst/>
              <a:rect l="l" t="t" r="r" b="b"/>
              <a:pathLst>
                <a:path w="6186" h="6186" extrusionOk="0">
                  <a:moveTo>
                    <a:pt x="3093" y="569"/>
                  </a:moveTo>
                  <a:cubicBezTo>
                    <a:pt x="4484" y="569"/>
                    <a:pt x="5617" y="1700"/>
                    <a:pt x="5617" y="3092"/>
                  </a:cubicBezTo>
                  <a:cubicBezTo>
                    <a:pt x="5617" y="4485"/>
                    <a:pt x="4484" y="5617"/>
                    <a:pt x="3093" y="5617"/>
                  </a:cubicBezTo>
                  <a:cubicBezTo>
                    <a:pt x="1701" y="5617"/>
                    <a:pt x="570" y="4485"/>
                    <a:pt x="570" y="3092"/>
                  </a:cubicBezTo>
                  <a:cubicBezTo>
                    <a:pt x="570" y="1700"/>
                    <a:pt x="1701" y="569"/>
                    <a:pt x="3093" y="569"/>
                  </a:cubicBezTo>
                  <a:close/>
                  <a:moveTo>
                    <a:pt x="3093" y="1"/>
                  </a:moveTo>
                  <a:cubicBezTo>
                    <a:pt x="1388" y="1"/>
                    <a:pt x="0" y="1387"/>
                    <a:pt x="0" y="3092"/>
                  </a:cubicBezTo>
                  <a:cubicBezTo>
                    <a:pt x="0" y="4799"/>
                    <a:pt x="1388" y="6186"/>
                    <a:pt x="3093" y="6186"/>
                  </a:cubicBezTo>
                  <a:cubicBezTo>
                    <a:pt x="4798" y="6186"/>
                    <a:pt x="6185" y="4798"/>
                    <a:pt x="6185" y="3092"/>
                  </a:cubicBezTo>
                  <a:cubicBezTo>
                    <a:pt x="6185" y="1387"/>
                    <a:pt x="4797" y="1"/>
                    <a:pt x="309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9" name="Google Shape;2380;p40">
              <a:extLst>
                <a:ext uri="{FF2B5EF4-FFF2-40B4-BE49-F238E27FC236}">
                  <a16:creationId xmlns:a16="http://schemas.microsoft.com/office/drawing/2014/main" id="{DD7DC31C-077E-401B-AF21-A0E46FAA8AE7}"/>
                </a:ext>
              </a:extLst>
            </p:cNvPr>
            <p:cNvSpPr/>
            <p:nvPr/>
          </p:nvSpPr>
          <p:spPr>
            <a:xfrm>
              <a:off x="1689025" y="5274200"/>
              <a:ext cx="140425" cy="140450"/>
            </a:xfrm>
            <a:custGeom>
              <a:avLst/>
              <a:gdLst/>
              <a:ahLst/>
              <a:cxnLst/>
              <a:rect l="l" t="t" r="r" b="b"/>
              <a:pathLst>
                <a:path w="5617" h="5618" extrusionOk="0">
                  <a:moveTo>
                    <a:pt x="2808" y="1"/>
                  </a:moveTo>
                  <a:cubicBezTo>
                    <a:pt x="1258" y="1"/>
                    <a:pt x="1" y="1258"/>
                    <a:pt x="1" y="2808"/>
                  </a:cubicBezTo>
                  <a:cubicBezTo>
                    <a:pt x="1" y="4360"/>
                    <a:pt x="1258" y="5618"/>
                    <a:pt x="2808" y="5618"/>
                  </a:cubicBezTo>
                  <a:cubicBezTo>
                    <a:pt x="4359" y="5618"/>
                    <a:pt x="5616" y="4360"/>
                    <a:pt x="5616" y="2808"/>
                  </a:cubicBezTo>
                  <a:cubicBezTo>
                    <a:pt x="5616" y="1258"/>
                    <a:pt x="4359" y="1"/>
                    <a:pt x="28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0" name="Google Shape;2381;p40">
              <a:extLst>
                <a:ext uri="{FF2B5EF4-FFF2-40B4-BE49-F238E27FC236}">
                  <a16:creationId xmlns:a16="http://schemas.microsoft.com/office/drawing/2014/main" id="{0A2E11ED-89F7-4131-B14C-56199EBBCF94}"/>
                </a:ext>
              </a:extLst>
            </p:cNvPr>
            <p:cNvSpPr/>
            <p:nvPr/>
          </p:nvSpPr>
          <p:spPr>
            <a:xfrm>
              <a:off x="1681925" y="5267100"/>
              <a:ext cx="154625" cy="154650"/>
            </a:xfrm>
            <a:custGeom>
              <a:avLst/>
              <a:gdLst/>
              <a:ahLst/>
              <a:cxnLst/>
              <a:rect l="l" t="t" r="r" b="b"/>
              <a:pathLst>
                <a:path w="6185" h="6186" extrusionOk="0">
                  <a:moveTo>
                    <a:pt x="3092" y="569"/>
                  </a:moveTo>
                  <a:cubicBezTo>
                    <a:pt x="4483" y="569"/>
                    <a:pt x="5616" y="1700"/>
                    <a:pt x="5616" y="3092"/>
                  </a:cubicBezTo>
                  <a:cubicBezTo>
                    <a:pt x="5616" y="4485"/>
                    <a:pt x="4484" y="5617"/>
                    <a:pt x="3092" y="5617"/>
                  </a:cubicBezTo>
                  <a:cubicBezTo>
                    <a:pt x="1700" y="5617"/>
                    <a:pt x="569" y="4485"/>
                    <a:pt x="569" y="3092"/>
                  </a:cubicBezTo>
                  <a:cubicBezTo>
                    <a:pt x="569" y="1700"/>
                    <a:pt x="1700" y="569"/>
                    <a:pt x="3092" y="569"/>
                  </a:cubicBezTo>
                  <a:close/>
                  <a:moveTo>
                    <a:pt x="3092" y="1"/>
                  </a:moveTo>
                  <a:cubicBezTo>
                    <a:pt x="1387" y="1"/>
                    <a:pt x="0" y="1387"/>
                    <a:pt x="0" y="3092"/>
                  </a:cubicBezTo>
                  <a:cubicBezTo>
                    <a:pt x="0" y="4799"/>
                    <a:pt x="1387" y="6186"/>
                    <a:pt x="3092" y="6186"/>
                  </a:cubicBezTo>
                  <a:cubicBezTo>
                    <a:pt x="4797" y="6186"/>
                    <a:pt x="6184" y="4798"/>
                    <a:pt x="6184" y="3092"/>
                  </a:cubicBezTo>
                  <a:cubicBezTo>
                    <a:pt x="6184" y="1387"/>
                    <a:pt x="4797" y="1"/>
                    <a:pt x="30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1" name="Google Shape;2382;p40">
              <a:extLst>
                <a:ext uri="{FF2B5EF4-FFF2-40B4-BE49-F238E27FC236}">
                  <a16:creationId xmlns:a16="http://schemas.microsoft.com/office/drawing/2014/main" id="{CAEF606A-7230-44DF-BEAF-5E23A1F565BD}"/>
                </a:ext>
              </a:extLst>
            </p:cNvPr>
            <p:cNvSpPr/>
            <p:nvPr/>
          </p:nvSpPr>
          <p:spPr>
            <a:xfrm>
              <a:off x="1870700" y="5274200"/>
              <a:ext cx="145950" cy="140450"/>
            </a:xfrm>
            <a:custGeom>
              <a:avLst/>
              <a:gdLst/>
              <a:ahLst/>
              <a:cxnLst/>
              <a:rect l="l" t="t" r="r" b="b"/>
              <a:pathLst>
                <a:path w="5838" h="5618" extrusionOk="0">
                  <a:moveTo>
                    <a:pt x="3029" y="1"/>
                  </a:moveTo>
                  <a:cubicBezTo>
                    <a:pt x="1894" y="1"/>
                    <a:pt x="870" y="684"/>
                    <a:pt x="435" y="1735"/>
                  </a:cubicBezTo>
                  <a:cubicBezTo>
                    <a:pt x="0" y="2784"/>
                    <a:pt x="240" y="3991"/>
                    <a:pt x="1044" y="4795"/>
                  </a:cubicBezTo>
                  <a:cubicBezTo>
                    <a:pt x="1581" y="5332"/>
                    <a:pt x="2300" y="5617"/>
                    <a:pt x="3031" y="5617"/>
                  </a:cubicBezTo>
                  <a:cubicBezTo>
                    <a:pt x="3392" y="5617"/>
                    <a:pt x="3757" y="5547"/>
                    <a:pt x="4105" y="5404"/>
                  </a:cubicBezTo>
                  <a:cubicBezTo>
                    <a:pt x="5154" y="4969"/>
                    <a:pt x="5837" y="3945"/>
                    <a:pt x="5837" y="2808"/>
                  </a:cubicBezTo>
                  <a:cubicBezTo>
                    <a:pt x="5837" y="1258"/>
                    <a:pt x="4580" y="1"/>
                    <a:pt x="30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2" name="Google Shape;2383;p40">
              <a:extLst>
                <a:ext uri="{FF2B5EF4-FFF2-40B4-BE49-F238E27FC236}">
                  <a16:creationId xmlns:a16="http://schemas.microsoft.com/office/drawing/2014/main" id="{7F17795A-95E1-42C7-BD96-B9C40F3D0A57}"/>
                </a:ext>
              </a:extLst>
            </p:cNvPr>
            <p:cNvSpPr/>
            <p:nvPr/>
          </p:nvSpPr>
          <p:spPr>
            <a:xfrm>
              <a:off x="1869125" y="5267100"/>
              <a:ext cx="154650" cy="154650"/>
            </a:xfrm>
            <a:custGeom>
              <a:avLst/>
              <a:gdLst/>
              <a:ahLst/>
              <a:cxnLst/>
              <a:rect l="l" t="t" r="r" b="b"/>
              <a:pathLst>
                <a:path w="6186" h="6186" extrusionOk="0">
                  <a:moveTo>
                    <a:pt x="3092" y="569"/>
                  </a:moveTo>
                  <a:cubicBezTo>
                    <a:pt x="4485" y="569"/>
                    <a:pt x="5616" y="1700"/>
                    <a:pt x="5616" y="3092"/>
                  </a:cubicBezTo>
                  <a:cubicBezTo>
                    <a:pt x="5616" y="4485"/>
                    <a:pt x="4485" y="5617"/>
                    <a:pt x="3092" y="5617"/>
                  </a:cubicBezTo>
                  <a:cubicBezTo>
                    <a:pt x="1700" y="5617"/>
                    <a:pt x="569" y="4485"/>
                    <a:pt x="569" y="3092"/>
                  </a:cubicBezTo>
                  <a:cubicBezTo>
                    <a:pt x="569" y="1700"/>
                    <a:pt x="1702" y="569"/>
                    <a:pt x="3092" y="569"/>
                  </a:cubicBezTo>
                  <a:close/>
                  <a:moveTo>
                    <a:pt x="3092" y="1"/>
                  </a:moveTo>
                  <a:cubicBezTo>
                    <a:pt x="1387" y="1"/>
                    <a:pt x="1" y="1387"/>
                    <a:pt x="1" y="3092"/>
                  </a:cubicBezTo>
                  <a:cubicBezTo>
                    <a:pt x="1" y="4799"/>
                    <a:pt x="1387" y="6186"/>
                    <a:pt x="3092" y="6186"/>
                  </a:cubicBezTo>
                  <a:cubicBezTo>
                    <a:pt x="4798" y="6186"/>
                    <a:pt x="6186" y="4798"/>
                    <a:pt x="6186" y="3092"/>
                  </a:cubicBezTo>
                  <a:cubicBezTo>
                    <a:pt x="6186" y="1387"/>
                    <a:pt x="4798" y="1"/>
                    <a:pt x="30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3" name="Google Shape;2384;p40">
              <a:extLst>
                <a:ext uri="{FF2B5EF4-FFF2-40B4-BE49-F238E27FC236}">
                  <a16:creationId xmlns:a16="http://schemas.microsoft.com/office/drawing/2014/main" id="{1B75C5A0-F38B-4281-99F5-1C1CAE8E527A}"/>
                </a:ext>
              </a:extLst>
            </p:cNvPr>
            <p:cNvSpPr/>
            <p:nvPr/>
          </p:nvSpPr>
          <p:spPr>
            <a:xfrm>
              <a:off x="2057900" y="5274200"/>
              <a:ext cx="145975" cy="140450"/>
            </a:xfrm>
            <a:custGeom>
              <a:avLst/>
              <a:gdLst/>
              <a:ahLst/>
              <a:cxnLst/>
              <a:rect l="l" t="t" r="r" b="b"/>
              <a:pathLst>
                <a:path w="5839" h="5618" extrusionOk="0">
                  <a:moveTo>
                    <a:pt x="3030" y="1"/>
                  </a:moveTo>
                  <a:cubicBezTo>
                    <a:pt x="1894" y="1"/>
                    <a:pt x="870" y="684"/>
                    <a:pt x="435" y="1735"/>
                  </a:cubicBezTo>
                  <a:cubicBezTo>
                    <a:pt x="1" y="2784"/>
                    <a:pt x="242" y="3991"/>
                    <a:pt x="1044" y="4795"/>
                  </a:cubicBezTo>
                  <a:cubicBezTo>
                    <a:pt x="1581" y="5332"/>
                    <a:pt x="2300" y="5617"/>
                    <a:pt x="3031" y="5617"/>
                  </a:cubicBezTo>
                  <a:cubicBezTo>
                    <a:pt x="3393" y="5617"/>
                    <a:pt x="3758" y="5547"/>
                    <a:pt x="4105" y="5404"/>
                  </a:cubicBezTo>
                  <a:cubicBezTo>
                    <a:pt x="5154" y="4969"/>
                    <a:pt x="5839" y="3945"/>
                    <a:pt x="5839" y="2808"/>
                  </a:cubicBezTo>
                  <a:cubicBezTo>
                    <a:pt x="5839" y="1258"/>
                    <a:pt x="4581" y="1"/>
                    <a:pt x="30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4" name="Google Shape;2385;p40">
              <a:extLst>
                <a:ext uri="{FF2B5EF4-FFF2-40B4-BE49-F238E27FC236}">
                  <a16:creationId xmlns:a16="http://schemas.microsoft.com/office/drawing/2014/main" id="{F42F9E01-A574-4005-A9E3-ACC1F455EC36}"/>
                </a:ext>
              </a:extLst>
            </p:cNvPr>
            <p:cNvSpPr/>
            <p:nvPr/>
          </p:nvSpPr>
          <p:spPr>
            <a:xfrm>
              <a:off x="2056325" y="5267100"/>
              <a:ext cx="154650" cy="154650"/>
            </a:xfrm>
            <a:custGeom>
              <a:avLst/>
              <a:gdLst/>
              <a:ahLst/>
              <a:cxnLst/>
              <a:rect l="l" t="t" r="r" b="b"/>
              <a:pathLst>
                <a:path w="6186" h="6186" extrusionOk="0">
                  <a:moveTo>
                    <a:pt x="3093" y="569"/>
                  </a:moveTo>
                  <a:cubicBezTo>
                    <a:pt x="4485" y="569"/>
                    <a:pt x="5617" y="1700"/>
                    <a:pt x="5617" y="3092"/>
                  </a:cubicBezTo>
                  <a:cubicBezTo>
                    <a:pt x="5617" y="4485"/>
                    <a:pt x="4485" y="5617"/>
                    <a:pt x="3093" y="5617"/>
                  </a:cubicBezTo>
                  <a:cubicBezTo>
                    <a:pt x="1702" y="5617"/>
                    <a:pt x="569" y="4485"/>
                    <a:pt x="569" y="3092"/>
                  </a:cubicBezTo>
                  <a:cubicBezTo>
                    <a:pt x="569" y="1700"/>
                    <a:pt x="1702" y="569"/>
                    <a:pt x="3093" y="569"/>
                  </a:cubicBezTo>
                  <a:close/>
                  <a:moveTo>
                    <a:pt x="3093" y="1"/>
                  </a:moveTo>
                  <a:cubicBezTo>
                    <a:pt x="1388" y="1"/>
                    <a:pt x="1" y="1387"/>
                    <a:pt x="1" y="3092"/>
                  </a:cubicBezTo>
                  <a:cubicBezTo>
                    <a:pt x="1" y="4799"/>
                    <a:pt x="1388" y="6186"/>
                    <a:pt x="3093" y="6186"/>
                  </a:cubicBezTo>
                  <a:cubicBezTo>
                    <a:pt x="4799" y="6186"/>
                    <a:pt x="6186" y="4798"/>
                    <a:pt x="6186" y="3092"/>
                  </a:cubicBezTo>
                  <a:cubicBezTo>
                    <a:pt x="6186" y="1387"/>
                    <a:pt x="4798" y="1"/>
                    <a:pt x="309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5" name="Google Shape;2386;p40">
              <a:extLst>
                <a:ext uri="{FF2B5EF4-FFF2-40B4-BE49-F238E27FC236}">
                  <a16:creationId xmlns:a16="http://schemas.microsoft.com/office/drawing/2014/main" id="{AE72AB3D-534B-4CB6-B9EE-4684AAF2F9CC}"/>
                </a:ext>
              </a:extLst>
            </p:cNvPr>
            <p:cNvSpPr/>
            <p:nvPr/>
          </p:nvSpPr>
          <p:spPr>
            <a:xfrm>
              <a:off x="2245100" y="5274200"/>
              <a:ext cx="145975" cy="140450"/>
            </a:xfrm>
            <a:custGeom>
              <a:avLst/>
              <a:gdLst/>
              <a:ahLst/>
              <a:cxnLst/>
              <a:rect l="l" t="t" r="r" b="b"/>
              <a:pathLst>
                <a:path w="5839" h="5618" extrusionOk="0">
                  <a:moveTo>
                    <a:pt x="3031" y="1"/>
                  </a:moveTo>
                  <a:cubicBezTo>
                    <a:pt x="1894" y="1"/>
                    <a:pt x="870" y="684"/>
                    <a:pt x="435" y="1735"/>
                  </a:cubicBezTo>
                  <a:cubicBezTo>
                    <a:pt x="1" y="2784"/>
                    <a:pt x="242" y="3991"/>
                    <a:pt x="1044" y="4795"/>
                  </a:cubicBezTo>
                  <a:cubicBezTo>
                    <a:pt x="1582" y="5332"/>
                    <a:pt x="2301" y="5617"/>
                    <a:pt x="3032" y="5617"/>
                  </a:cubicBezTo>
                  <a:cubicBezTo>
                    <a:pt x="3393" y="5617"/>
                    <a:pt x="3758" y="5547"/>
                    <a:pt x="4105" y="5404"/>
                  </a:cubicBezTo>
                  <a:cubicBezTo>
                    <a:pt x="5154" y="4969"/>
                    <a:pt x="5839" y="3945"/>
                    <a:pt x="5839" y="2808"/>
                  </a:cubicBezTo>
                  <a:cubicBezTo>
                    <a:pt x="5839" y="1258"/>
                    <a:pt x="4582" y="1"/>
                    <a:pt x="30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6" name="Google Shape;2387;p40">
              <a:extLst>
                <a:ext uri="{FF2B5EF4-FFF2-40B4-BE49-F238E27FC236}">
                  <a16:creationId xmlns:a16="http://schemas.microsoft.com/office/drawing/2014/main" id="{93A53C3A-7003-4272-8E53-0BD5D5094A85}"/>
                </a:ext>
              </a:extLst>
            </p:cNvPr>
            <p:cNvSpPr/>
            <p:nvPr/>
          </p:nvSpPr>
          <p:spPr>
            <a:xfrm>
              <a:off x="2243525" y="5267100"/>
              <a:ext cx="154650" cy="154650"/>
            </a:xfrm>
            <a:custGeom>
              <a:avLst/>
              <a:gdLst/>
              <a:ahLst/>
              <a:cxnLst/>
              <a:rect l="l" t="t" r="r" b="b"/>
              <a:pathLst>
                <a:path w="6186" h="6186" extrusionOk="0">
                  <a:moveTo>
                    <a:pt x="3094" y="569"/>
                  </a:moveTo>
                  <a:cubicBezTo>
                    <a:pt x="4485" y="569"/>
                    <a:pt x="5618" y="1700"/>
                    <a:pt x="5618" y="3092"/>
                  </a:cubicBezTo>
                  <a:cubicBezTo>
                    <a:pt x="5618" y="4485"/>
                    <a:pt x="4485" y="5617"/>
                    <a:pt x="3094" y="5617"/>
                  </a:cubicBezTo>
                  <a:cubicBezTo>
                    <a:pt x="1702" y="5617"/>
                    <a:pt x="569" y="4485"/>
                    <a:pt x="569" y="3092"/>
                  </a:cubicBezTo>
                  <a:cubicBezTo>
                    <a:pt x="569" y="1700"/>
                    <a:pt x="1702" y="569"/>
                    <a:pt x="3094" y="569"/>
                  </a:cubicBezTo>
                  <a:close/>
                  <a:moveTo>
                    <a:pt x="3094" y="1"/>
                  </a:moveTo>
                  <a:cubicBezTo>
                    <a:pt x="1388" y="1"/>
                    <a:pt x="1" y="1387"/>
                    <a:pt x="1" y="3092"/>
                  </a:cubicBezTo>
                  <a:cubicBezTo>
                    <a:pt x="1" y="4799"/>
                    <a:pt x="1388" y="6186"/>
                    <a:pt x="3094" y="6186"/>
                  </a:cubicBezTo>
                  <a:cubicBezTo>
                    <a:pt x="4799" y="6186"/>
                    <a:pt x="6186" y="4798"/>
                    <a:pt x="6186" y="3092"/>
                  </a:cubicBezTo>
                  <a:cubicBezTo>
                    <a:pt x="6186" y="1387"/>
                    <a:pt x="4799" y="1"/>
                    <a:pt x="30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7" name="Google Shape;2388;p40">
              <a:extLst>
                <a:ext uri="{FF2B5EF4-FFF2-40B4-BE49-F238E27FC236}">
                  <a16:creationId xmlns:a16="http://schemas.microsoft.com/office/drawing/2014/main" id="{3B489786-8DD7-42C0-9D14-E3E0CD73780C}"/>
                </a:ext>
              </a:extLst>
            </p:cNvPr>
            <p:cNvSpPr/>
            <p:nvPr/>
          </p:nvSpPr>
          <p:spPr>
            <a:xfrm>
              <a:off x="2855975" y="4585825"/>
              <a:ext cx="81125" cy="78025"/>
            </a:xfrm>
            <a:custGeom>
              <a:avLst/>
              <a:gdLst/>
              <a:ahLst/>
              <a:cxnLst/>
              <a:rect l="l" t="t" r="r" b="b"/>
              <a:pathLst>
                <a:path w="3245" h="3121" extrusionOk="0">
                  <a:moveTo>
                    <a:pt x="1685" y="0"/>
                  </a:moveTo>
                  <a:cubicBezTo>
                    <a:pt x="1279" y="0"/>
                    <a:pt x="880" y="159"/>
                    <a:pt x="581" y="458"/>
                  </a:cubicBezTo>
                  <a:cubicBezTo>
                    <a:pt x="135" y="903"/>
                    <a:pt x="1" y="1575"/>
                    <a:pt x="243" y="2158"/>
                  </a:cubicBezTo>
                  <a:cubicBezTo>
                    <a:pt x="484" y="2740"/>
                    <a:pt x="1053" y="3120"/>
                    <a:pt x="1684" y="3120"/>
                  </a:cubicBezTo>
                  <a:cubicBezTo>
                    <a:pt x="2545" y="3120"/>
                    <a:pt x="3245" y="2422"/>
                    <a:pt x="3245" y="1560"/>
                  </a:cubicBezTo>
                  <a:cubicBezTo>
                    <a:pt x="3245" y="929"/>
                    <a:pt x="2864" y="361"/>
                    <a:pt x="2281" y="119"/>
                  </a:cubicBezTo>
                  <a:cubicBezTo>
                    <a:pt x="2088" y="39"/>
                    <a:pt x="1886" y="0"/>
                    <a:pt x="16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8" name="Google Shape;2389;p40">
              <a:extLst>
                <a:ext uri="{FF2B5EF4-FFF2-40B4-BE49-F238E27FC236}">
                  <a16:creationId xmlns:a16="http://schemas.microsoft.com/office/drawing/2014/main" id="{E6FA1481-3775-456C-ACC5-2B25958F233B}"/>
                </a:ext>
              </a:extLst>
            </p:cNvPr>
            <p:cNvSpPr/>
            <p:nvPr/>
          </p:nvSpPr>
          <p:spPr>
            <a:xfrm>
              <a:off x="2848350" y="4578725"/>
              <a:ext cx="95850" cy="92225"/>
            </a:xfrm>
            <a:custGeom>
              <a:avLst/>
              <a:gdLst/>
              <a:ahLst/>
              <a:cxnLst/>
              <a:rect l="l" t="t" r="r" b="b"/>
              <a:pathLst>
                <a:path w="3834" h="3689" extrusionOk="0">
                  <a:moveTo>
                    <a:pt x="1990" y="569"/>
                  </a:moveTo>
                  <a:cubicBezTo>
                    <a:pt x="2695" y="569"/>
                    <a:pt x="3264" y="1140"/>
                    <a:pt x="3266" y="1844"/>
                  </a:cubicBezTo>
                  <a:cubicBezTo>
                    <a:pt x="3266" y="2360"/>
                    <a:pt x="2955" y="2825"/>
                    <a:pt x="2479" y="3023"/>
                  </a:cubicBezTo>
                  <a:cubicBezTo>
                    <a:pt x="2321" y="3088"/>
                    <a:pt x="2155" y="3120"/>
                    <a:pt x="1991" y="3120"/>
                  </a:cubicBezTo>
                  <a:cubicBezTo>
                    <a:pt x="1659" y="3120"/>
                    <a:pt x="1332" y="2990"/>
                    <a:pt x="1088" y="2747"/>
                  </a:cubicBezTo>
                  <a:cubicBezTo>
                    <a:pt x="722" y="2381"/>
                    <a:pt x="614" y="1833"/>
                    <a:pt x="811" y="1356"/>
                  </a:cubicBezTo>
                  <a:cubicBezTo>
                    <a:pt x="1009" y="879"/>
                    <a:pt x="1474" y="569"/>
                    <a:pt x="1990" y="569"/>
                  </a:cubicBezTo>
                  <a:close/>
                  <a:moveTo>
                    <a:pt x="1989" y="0"/>
                  </a:moveTo>
                  <a:cubicBezTo>
                    <a:pt x="1510" y="0"/>
                    <a:pt x="1039" y="187"/>
                    <a:pt x="686" y="540"/>
                  </a:cubicBezTo>
                  <a:cubicBezTo>
                    <a:pt x="158" y="1068"/>
                    <a:pt x="1" y="1861"/>
                    <a:pt x="286" y="2550"/>
                  </a:cubicBezTo>
                  <a:cubicBezTo>
                    <a:pt x="572" y="3239"/>
                    <a:pt x="1244" y="3688"/>
                    <a:pt x="1990" y="3688"/>
                  </a:cubicBezTo>
                  <a:cubicBezTo>
                    <a:pt x="3008" y="3687"/>
                    <a:pt x="3833" y="2862"/>
                    <a:pt x="3834" y="1844"/>
                  </a:cubicBezTo>
                  <a:cubicBezTo>
                    <a:pt x="3834" y="1098"/>
                    <a:pt x="3385" y="426"/>
                    <a:pt x="2696" y="141"/>
                  </a:cubicBezTo>
                  <a:cubicBezTo>
                    <a:pt x="2467" y="46"/>
                    <a:pt x="2227" y="0"/>
                    <a:pt x="198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9" name="Google Shape;2390;p40">
              <a:extLst>
                <a:ext uri="{FF2B5EF4-FFF2-40B4-BE49-F238E27FC236}">
                  <a16:creationId xmlns:a16="http://schemas.microsoft.com/office/drawing/2014/main" id="{E2A9889B-852C-45A0-9FC5-804F5E858935}"/>
                </a:ext>
              </a:extLst>
            </p:cNvPr>
            <p:cNvSpPr/>
            <p:nvPr/>
          </p:nvSpPr>
          <p:spPr>
            <a:xfrm>
              <a:off x="1767025" y="4687225"/>
              <a:ext cx="413450" cy="249625"/>
            </a:xfrm>
            <a:custGeom>
              <a:avLst/>
              <a:gdLst/>
              <a:ahLst/>
              <a:cxnLst/>
              <a:rect l="l" t="t" r="r" b="b"/>
              <a:pathLst>
                <a:path w="16538" h="9985" extrusionOk="0">
                  <a:moveTo>
                    <a:pt x="0" y="0"/>
                  </a:moveTo>
                  <a:lnTo>
                    <a:pt x="0" y="9985"/>
                  </a:lnTo>
                  <a:lnTo>
                    <a:pt x="16537" y="9985"/>
                  </a:lnTo>
                  <a:lnTo>
                    <a:pt x="165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30" name="Google Shape;2391;p40">
              <a:extLst>
                <a:ext uri="{FF2B5EF4-FFF2-40B4-BE49-F238E27FC236}">
                  <a16:creationId xmlns:a16="http://schemas.microsoft.com/office/drawing/2014/main" id="{D07F06BE-2706-4A87-B32B-AB966A109C6B}"/>
                </a:ext>
              </a:extLst>
            </p:cNvPr>
            <p:cNvSpPr/>
            <p:nvPr/>
          </p:nvSpPr>
          <p:spPr>
            <a:xfrm>
              <a:off x="1759900" y="4680075"/>
              <a:ext cx="427675" cy="263875"/>
            </a:xfrm>
            <a:custGeom>
              <a:avLst/>
              <a:gdLst/>
              <a:ahLst/>
              <a:cxnLst/>
              <a:rect l="l" t="t" r="r" b="b"/>
              <a:pathLst>
                <a:path w="17107" h="10555" extrusionOk="0">
                  <a:moveTo>
                    <a:pt x="16538" y="572"/>
                  </a:moveTo>
                  <a:lnTo>
                    <a:pt x="16538" y="9986"/>
                  </a:lnTo>
                  <a:lnTo>
                    <a:pt x="569" y="9986"/>
                  </a:lnTo>
                  <a:lnTo>
                    <a:pt x="569" y="572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0271"/>
                  </a:lnTo>
                  <a:cubicBezTo>
                    <a:pt x="1" y="10428"/>
                    <a:pt x="128" y="10555"/>
                    <a:pt x="285" y="10555"/>
                  </a:cubicBezTo>
                  <a:lnTo>
                    <a:pt x="16822" y="10555"/>
                  </a:lnTo>
                  <a:cubicBezTo>
                    <a:pt x="16979" y="10555"/>
                    <a:pt x="17106" y="10428"/>
                    <a:pt x="17106" y="10271"/>
                  </a:cubicBezTo>
                  <a:lnTo>
                    <a:pt x="17106" y="285"/>
                  </a:lnTo>
                  <a:cubicBezTo>
                    <a:pt x="17106" y="128"/>
                    <a:pt x="16979" y="1"/>
                    <a:pt x="168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31" name="Google Shape;2392;p40">
              <a:extLst>
                <a:ext uri="{FF2B5EF4-FFF2-40B4-BE49-F238E27FC236}">
                  <a16:creationId xmlns:a16="http://schemas.microsoft.com/office/drawing/2014/main" id="{B1DD4525-8585-4867-A4F9-A519E681D82A}"/>
                </a:ext>
              </a:extLst>
            </p:cNvPr>
            <p:cNvSpPr/>
            <p:nvPr/>
          </p:nvSpPr>
          <p:spPr>
            <a:xfrm>
              <a:off x="1954225" y="4687225"/>
              <a:ext cx="226250" cy="249625"/>
            </a:xfrm>
            <a:custGeom>
              <a:avLst/>
              <a:gdLst/>
              <a:ahLst/>
              <a:cxnLst/>
              <a:rect l="l" t="t" r="r" b="b"/>
              <a:pathLst>
                <a:path w="9050" h="9985" extrusionOk="0">
                  <a:moveTo>
                    <a:pt x="0" y="0"/>
                  </a:moveTo>
                  <a:lnTo>
                    <a:pt x="0" y="9985"/>
                  </a:lnTo>
                  <a:lnTo>
                    <a:pt x="9049" y="9985"/>
                  </a:lnTo>
                  <a:lnTo>
                    <a:pt x="9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32" name="Google Shape;2393;p40">
              <a:extLst>
                <a:ext uri="{FF2B5EF4-FFF2-40B4-BE49-F238E27FC236}">
                  <a16:creationId xmlns:a16="http://schemas.microsoft.com/office/drawing/2014/main" id="{A4F4CFC2-3471-4B73-BE53-8DAC0B2BAA75}"/>
                </a:ext>
              </a:extLst>
            </p:cNvPr>
            <p:cNvSpPr/>
            <p:nvPr/>
          </p:nvSpPr>
          <p:spPr>
            <a:xfrm>
              <a:off x="1947100" y="4680075"/>
              <a:ext cx="240475" cy="263875"/>
            </a:xfrm>
            <a:custGeom>
              <a:avLst/>
              <a:gdLst/>
              <a:ahLst/>
              <a:cxnLst/>
              <a:rect l="l" t="t" r="r" b="b"/>
              <a:pathLst>
                <a:path w="9619" h="10555" extrusionOk="0">
                  <a:moveTo>
                    <a:pt x="9049" y="572"/>
                  </a:moveTo>
                  <a:lnTo>
                    <a:pt x="9049" y="9986"/>
                  </a:lnTo>
                  <a:lnTo>
                    <a:pt x="569" y="9986"/>
                  </a:lnTo>
                  <a:lnTo>
                    <a:pt x="569" y="572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0271"/>
                  </a:lnTo>
                  <a:cubicBezTo>
                    <a:pt x="1" y="10428"/>
                    <a:pt x="128" y="10555"/>
                    <a:pt x="285" y="10555"/>
                  </a:cubicBezTo>
                  <a:lnTo>
                    <a:pt x="9334" y="10555"/>
                  </a:lnTo>
                  <a:cubicBezTo>
                    <a:pt x="9491" y="10555"/>
                    <a:pt x="9618" y="10428"/>
                    <a:pt x="9618" y="10271"/>
                  </a:cubicBezTo>
                  <a:lnTo>
                    <a:pt x="9618" y="285"/>
                  </a:lnTo>
                  <a:cubicBezTo>
                    <a:pt x="9618" y="128"/>
                    <a:pt x="9491" y="1"/>
                    <a:pt x="93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134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3">
            <a:extLst>
              <a:ext uri="{FF2B5EF4-FFF2-40B4-BE49-F238E27FC236}">
                <a16:creationId xmlns:a16="http://schemas.microsoft.com/office/drawing/2014/main" id="{3498BD3B-47E9-4EB1-A199-26B08EB0D554}"/>
              </a:ext>
            </a:extLst>
          </p:cNvPr>
          <p:cNvGrpSpPr/>
          <p:nvPr/>
        </p:nvGrpSpPr>
        <p:grpSpPr>
          <a:xfrm>
            <a:off x="4056155" y="320971"/>
            <a:ext cx="5399897" cy="13404353"/>
            <a:chOff x="12231715" y="3669952"/>
            <a:chExt cx="3961164" cy="9832935"/>
          </a:xfrm>
          <a:solidFill>
            <a:srgbClr val="000000"/>
          </a:solidFill>
        </p:grpSpPr>
        <p:grpSp>
          <p:nvGrpSpPr>
            <p:cNvPr id="3" name="Graphic 3">
              <a:extLst>
                <a:ext uri="{FF2B5EF4-FFF2-40B4-BE49-F238E27FC236}">
                  <a16:creationId xmlns:a16="http://schemas.microsoft.com/office/drawing/2014/main" id="{9BC6F1EF-58B2-4DF2-81FD-47C637A7E6EE}"/>
                </a:ext>
              </a:extLst>
            </p:cNvPr>
            <p:cNvGrpSpPr/>
            <p:nvPr/>
          </p:nvGrpSpPr>
          <p:grpSpPr>
            <a:xfrm>
              <a:off x="12231715" y="7353380"/>
              <a:ext cx="3961164" cy="6149507"/>
              <a:chOff x="12231715" y="7353380"/>
              <a:chExt cx="3961164" cy="6149507"/>
            </a:xfrm>
            <a:solidFill>
              <a:srgbClr val="000000"/>
            </a:solidFill>
          </p:grpSpPr>
          <p:grpSp>
            <p:nvGrpSpPr>
              <p:cNvPr id="20" name="Graphic 3">
                <a:extLst>
                  <a:ext uri="{FF2B5EF4-FFF2-40B4-BE49-F238E27FC236}">
                    <a16:creationId xmlns:a16="http://schemas.microsoft.com/office/drawing/2014/main" id="{D9BDB567-76BB-401D-90C1-104689027C5E}"/>
                  </a:ext>
                </a:extLst>
              </p:cNvPr>
              <p:cNvGrpSpPr/>
              <p:nvPr/>
            </p:nvGrpSpPr>
            <p:grpSpPr>
              <a:xfrm>
                <a:off x="12663732" y="7353380"/>
                <a:ext cx="3529147" cy="3651722"/>
                <a:chOff x="12663732" y="7353380"/>
                <a:chExt cx="3529147" cy="3651722"/>
              </a:xfrm>
              <a:solidFill>
                <a:srgbClr val="000000"/>
              </a:solidFill>
            </p:grpSpPr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FCA9012E-803D-477D-9F37-BA4F4A21E309}"/>
                    </a:ext>
                  </a:extLst>
                </p:cNvPr>
                <p:cNvSpPr/>
                <p:nvPr/>
              </p:nvSpPr>
              <p:spPr>
                <a:xfrm>
                  <a:off x="12663732" y="7353380"/>
                  <a:ext cx="3529147" cy="3651722"/>
                </a:xfrm>
                <a:custGeom>
                  <a:avLst/>
                  <a:gdLst>
                    <a:gd name="connsiteX0" fmla="*/ 3164064 w 3529147"/>
                    <a:gd name="connsiteY0" fmla="*/ 1662014 h 3651722"/>
                    <a:gd name="connsiteX1" fmla="*/ 3529148 w 3529147"/>
                    <a:gd name="connsiteY1" fmla="*/ 1567700 h 3651722"/>
                    <a:gd name="connsiteX2" fmla="*/ 3337478 w 3529147"/>
                    <a:gd name="connsiteY2" fmla="*/ 2383055 h 3651722"/>
                    <a:gd name="connsiteX3" fmla="*/ 2534293 w 3529147"/>
                    <a:gd name="connsiteY3" fmla="*/ 2872876 h 3651722"/>
                    <a:gd name="connsiteX4" fmla="*/ 1439040 w 3529147"/>
                    <a:gd name="connsiteY4" fmla="*/ 3651723 h 3651722"/>
                    <a:gd name="connsiteX5" fmla="*/ 0 w 3529147"/>
                    <a:gd name="connsiteY5" fmla="*/ 3651723 h 3651722"/>
                    <a:gd name="connsiteX6" fmla="*/ 106483 w 3529147"/>
                    <a:gd name="connsiteY6" fmla="*/ 2885046 h 3651722"/>
                    <a:gd name="connsiteX7" fmla="*/ 118653 w 3529147"/>
                    <a:gd name="connsiteY7" fmla="*/ 1509896 h 3651722"/>
                    <a:gd name="connsiteX8" fmla="*/ 873160 w 3529147"/>
                    <a:gd name="connsiteY8" fmla="*/ 92152 h 3651722"/>
                    <a:gd name="connsiteX9" fmla="*/ 1259541 w 3529147"/>
                    <a:gd name="connsiteY9" fmla="*/ 58685 h 3651722"/>
                    <a:gd name="connsiteX10" fmla="*/ 1143930 w 3529147"/>
                    <a:gd name="connsiteY10" fmla="*/ 405515 h 3651722"/>
                    <a:gd name="connsiteX11" fmla="*/ 946176 w 3529147"/>
                    <a:gd name="connsiteY11" fmla="*/ 1558573 h 3651722"/>
                    <a:gd name="connsiteX12" fmla="*/ 1481633 w 3529147"/>
                    <a:gd name="connsiteY12" fmla="*/ 1698522 h 3651722"/>
                    <a:gd name="connsiteX13" fmla="*/ 1922777 w 3529147"/>
                    <a:gd name="connsiteY13" fmla="*/ 1117429 h 3651722"/>
                    <a:gd name="connsiteX14" fmla="*/ 1877141 w 3529147"/>
                    <a:gd name="connsiteY14" fmla="*/ 676286 h 3651722"/>
                    <a:gd name="connsiteX15" fmla="*/ 2178336 w 3529147"/>
                    <a:gd name="connsiteY15" fmla="*/ 235143 h 3651722"/>
                    <a:gd name="connsiteX16" fmla="*/ 2306115 w 3529147"/>
                    <a:gd name="connsiteY16" fmla="*/ 1303014 h 3651722"/>
                    <a:gd name="connsiteX17" fmla="*/ 1852803 w 3529147"/>
                    <a:gd name="connsiteY17" fmla="*/ 2057522 h 3651722"/>
                    <a:gd name="connsiteX18" fmla="*/ 2333497 w 3529147"/>
                    <a:gd name="connsiteY18" fmla="*/ 1485556 h 3651722"/>
                    <a:gd name="connsiteX19" fmla="*/ 2464319 w 3529147"/>
                    <a:gd name="connsiteY19" fmla="*/ 959227 h 3651722"/>
                    <a:gd name="connsiteX20" fmla="*/ 2853742 w 3529147"/>
                    <a:gd name="connsiteY20" fmla="*/ 843617 h 3651722"/>
                    <a:gd name="connsiteX21" fmla="*/ 2643819 w 3529147"/>
                    <a:gd name="connsiteY21" fmla="*/ 1874980 h 3651722"/>
                    <a:gd name="connsiteX22" fmla="*/ 2132700 w 3529147"/>
                    <a:gd name="connsiteY22" fmla="*/ 2355674 h 3651722"/>
                    <a:gd name="connsiteX23" fmla="*/ 2698581 w 3529147"/>
                    <a:gd name="connsiteY23" fmla="*/ 1874980 h 3651722"/>
                    <a:gd name="connsiteX24" fmla="*/ 3170148 w 3529147"/>
                    <a:gd name="connsiteY24" fmla="*/ 1211743 h 3651722"/>
                    <a:gd name="connsiteX25" fmla="*/ 3024115 w 3529147"/>
                    <a:gd name="connsiteY25" fmla="*/ 2081860 h 3651722"/>
                    <a:gd name="connsiteX26" fmla="*/ 2579929 w 3529147"/>
                    <a:gd name="connsiteY26" fmla="*/ 2498665 h 3651722"/>
                    <a:gd name="connsiteX27" fmla="*/ 3051496 w 3529147"/>
                    <a:gd name="connsiteY27" fmla="*/ 2124453 h 3651722"/>
                    <a:gd name="connsiteX28" fmla="*/ 3164064 w 3529147"/>
                    <a:gd name="connsiteY28" fmla="*/ 1662014 h 3651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3529147" h="3651722">
                      <a:moveTo>
                        <a:pt x="3164064" y="1662014"/>
                      </a:moveTo>
                      <a:cubicBezTo>
                        <a:pt x="3328351" y="1458175"/>
                        <a:pt x="3529148" y="1567700"/>
                        <a:pt x="3529148" y="1567700"/>
                      </a:cubicBezTo>
                      <a:lnTo>
                        <a:pt x="3337478" y="2383055"/>
                      </a:lnTo>
                      <a:cubicBezTo>
                        <a:pt x="3072793" y="2623402"/>
                        <a:pt x="2534293" y="2872876"/>
                        <a:pt x="2534293" y="2872876"/>
                      </a:cubicBezTo>
                      <a:cubicBezTo>
                        <a:pt x="1174354" y="3082800"/>
                        <a:pt x="1439040" y="3651723"/>
                        <a:pt x="1439040" y="3651723"/>
                      </a:cubicBezTo>
                      <a:lnTo>
                        <a:pt x="0" y="3651723"/>
                      </a:lnTo>
                      <a:lnTo>
                        <a:pt x="106483" y="2885046"/>
                      </a:lnTo>
                      <a:cubicBezTo>
                        <a:pt x="-33466" y="2118369"/>
                        <a:pt x="-21296" y="2465199"/>
                        <a:pt x="118653" y="1509896"/>
                      </a:cubicBezTo>
                      <a:cubicBezTo>
                        <a:pt x="258601" y="554592"/>
                        <a:pt x="873160" y="92152"/>
                        <a:pt x="873160" y="92152"/>
                      </a:cubicBezTo>
                      <a:cubicBezTo>
                        <a:pt x="1107422" y="-93433"/>
                        <a:pt x="1259541" y="58685"/>
                        <a:pt x="1259541" y="58685"/>
                      </a:cubicBezTo>
                      <a:cubicBezTo>
                        <a:pt x="1335600" y="198634"/>
                        <a:pt x="1210863" y="338583"/>
                        <a:pt x="1143930" y="405515"/>
                      </a:cubicBezTo>
                      <a:cubicBezTo>
                        <a:pt x="876202" y="682371"/>
                        <a:pt x="803186" y="1211743"/>
                        <a:pt x="946176" y="1558573"/>
                      </a:cubicBezTo>
                      <a:cubicBezTo>
                        <a:pt x="1040490" y="1884106"/>
                        <a:pt x="1481633" y="1698522"/>
                        <a:pt x="1481633" y="1698522"/>
                      </a:cubicBezTo>
                      <a:lnTo>
                        <a:pt x="1922777" y="1117429"/>
                      </a:lnTo>
                      <a:lnTo>
                        <a:pt x="1877141" y="676286"/>
                      </a:lnTo>
                      <a:cubicBezTo>
                        <a:pt x="1877141" y="305117"/>
                        <a:pt x="2178336" y="235143"/>
                        <a:pt x="2178336" y="235143"/>
                      </a:cubicBezTo>
                      <a:cubicBezTo>
                        <a:pt x="2202675" y="445066"/>
                        <a:pt x="2306115" y="1303014"/>
                        <a:pt x="2306115" y="1303014"/>
                      </a:cubicBezTo>
                      <a:lnTo>
                        <a:pt x="1852803" y="2057522"/>
                      </a:lnTo>
                      <a:lnTo>
                        <a:pt x="2333497" y="1485556"/>
                      </a:lnTo>
                      <a:cubicBezTo>
                        <a:pt x="2333497" y="1485556"/>
                        <a:pt x="2430853" y="1023117"/>
                        <a:pt x="2464319" y="959227"/>
                      </a:cubicBezTo>
                      <a:cubicBezTo>
                        <a:pt x="2573843" y="740176"/>
                        <a:pt x="2853742" y="843617"/>
                        <a:pt x="2853742" y="843617"/>
                      </a:cubicBezTo>
                      <a:cubicBezTo>
                        <a:pt x="2786809" y="1251294"/>
                        <a:pt x="2643819" y="1874980"/>
                        <a:pt x="2643819" y="1874980"/>
                      </a:cubicBezTo>
                      <a:lnTo>
                        <a:pt x="2132700" y="2355674"/>
                      </a:lnTo>
                      <a:cubicBezTo>
                        <a:pt x="2449107" y="2139665"/>
                        <a:pt x="2698581" y="1874980"/>
                        <a:pt x="2698581" y="1874980"/>
                      </a:cubicBezTo>
                      <a:cubicBezTo>
                        <a:pt x="2771597" y="934888"/>
                        <a:pt x="3170148" y="1211743"/>
                        <a:pt x="3170148" y="1211743"/>
                      </a:cubicBezTo>
                      <a:cubicBezTo>
                        <a:pt x="3094089" y="1683310"/>
                        <a:pt x="3024115" y="2081860"/>
                        <a:pt x="3024115" y="2081860"/>
                      </a:cubicBezTo>
                      <a:cubicBezTo>
                        <a:pt x="2783768" y="2313081"/>
                        <a:pt x="2579929" y="2498665"/>
                        <a:pt x="2579929" y="2498665"/>
                      </a:cubicBezTo>
                      <a:lnTo>
                        <a:pt x="3051496" y="2124453"/>
                      </a:lnTo>
                      <a:lnTo>
                        <a:pt x="3164064" y="1662014"/>
                      </a:lnTo>
                      <a:close/>
                    </a:path>
                  </a:pathLst>
                </a:custGeom>
                <a:solidFill>
                  <a:srgbClr val="FBBCA0"/>
                </a:solidFill>
                <a:ln w="30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grpSp>
              <p:nvGrpSpPr>
                <p:cNvPr id="52" name="Graphic 3">
                  <a:extLst>
                    <a:ext uri="{FF2B5EF4-FFF2-40B4-BE49-F238E27FC236}">
                      <a16:creationId xmlns:a16="http://schemas.microsoft.com/office/drawing/2014/main" id="{63874EA3-BF33-4C7C-BB03-75E481A48343}"/>
                    </a:ext>
                  </a:extLst>
                </p:cNvPr>
                <p:cNvGrpSpPr/>
                <p:nvPr/>
              </p:nvGrpSpPr>
              <p:grpSpPr>
                <a:xfrm>
                  <a:off x="12663732" y="7353380"/>
                  <a:ext cx="3529147" cy="3651722"/>
                  <a:chOff x="12663732" y="7353380"/>
                  <a:chExt cx="3529147" cy="3651722"/>
                </a:xfrm>
                <a:solidFill>
                  <a:srgbClr val="BCBEC0">
                    <a:alpha val="40000"/>
                  </a:srgbClr>
                </a:solidFill>
              </p:grpSpPr>
              <p:sp>
                <p:nvSpPr>
                  <p:cNvPr id="53" name="Freeform: Shape 52">
                    <a:extLst>
                      <a:ext uri="{FF2B5EF4-FFF2-40B4-BE49-F238E27FC236}">
                        <a16:creationId xmlns:a16="http://schemas.microsoft.com/office/drawing/2014/main" id="{924AFFCC-A656-41BD-BFB9-1E2E1A91E6AB}"/>
                      </a:ext>
                    </a:extLst>
                  </p:cNvPr>
                  <p:cNvSpPr/>
                  <p:nvPr/>
                </p:nvSpPr>
                <p:spPr>
                  <a:xfrm>
                    <a:off x="12663732" y="8891694"/>
                    <a:ext cx="3529147" cy="2113409"/>
                  </a:xfrm>
                  <a:custGeom>
                    <a:avLst/>
                    <a:gdLst>
                      <a:gd name="connsiteX0" fmla="*/ 3133640 w 3529147"/>
                      <a:gd name="connsiteY0" fmla="*/ 242352 h 2113409"/>
                      <a:gd name="connsiteX1" fmla="*/ 3349647 w 3529147"/>
                      <a:gd name="connsiteY1" fmla="*/ 184548 h 2113409"/>
                      <a:gd name="connsiteX2" fmla="*/ 3404411 w 3529147"/>
                      <a:gd name="connsiteY2" fmla="*/ 394471 h 2113409"/>
                      <a:gd name="connsiteX3" fmla="*/ 3069750 w 3529147"/>
                      <a:gd name="connsiteY3" fmla="*/ 954267 h 2113409"/>
                      <a:gd name="connsiteX4" fmla="*/ 2847657 w 3529147"/>
                      <a:gd name="connsiteY4" fmla="*/ 1091173 h 2113409"/>
                      <a:gd name="connsiteX5" fmla="*/ 2385217 w 3529147"/>
                      <a:gd name="connsiteY5" fmla="*/ 1215910 h 2113409"/>
                      <a:gd name="connsiteX6" fmla="*/ 1478591 w 3529147"/>
                      <a:gd name="connsiteY6" fmla="*/ 1413664 h 2113409"/>
                      <a:gd name="connsiteX7" fmla="*/ 848821 w 3529147"/>
                      <a:gd name="connsiteY7" fmla="*/ 1879146 h 2113409"/>
                      <a:gd name="connsiteX8" fmla="*/ 0 w 3529147"/>
                      <a:gd name="connsiteY8" fmla="*/ 2107324 h 2113409"/>
                      <a:gd name="connsiteX9" fmla="*/ 0 w 3529147"/>
                      <a:gd name="connsiteY9" fmla="*/ 2113409 h 2113409"/>
                      <a:gd name="connsiteX10" fmla="*/ 1439040 w 3529147"/>
                      <a:gd name="connsiteY10" fmla="*/ 2113409 h 2113409"/>
                      <a:gd name="connsiteX11" fmla="*/ 2534293 w 3529147"/>
                      <a:gd name="connsiteY11" fmla="*/ 1334563 h 2113409"/>
                      <a:gd name="connsiteX12" fmla="*/ 3337478 w 3529147"/>
                      <a:gd name="connsiteY12" fmla="*/ 844741 h 2113409"/>
                      <a:gd name="connsiteX13" fmla="*/ 3529148 w 3529147"/>
                      <a:gd name="connsiteY13" fmla="*/ 29387 h 2113409"/>
                      <a:gd name="connsiteX14" fmla="*/ 3164064 w 3529147"/>
                      <a:gd name="connsiteY14" fmla="*/ 123700 h 2113409"/>
                      <a:gd name="connsiteX15" fmla="*/ 3133640 w 3529147"/>
                      <a:gd name="connsiteY15" fmla="*/ 242352 h 21134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529147" h="2113409">
                        <a:moveTo>
                          <a:pt x="3133640" y="242352"/>
                        </a:moveTo>
                        <a:cubicBezTo>
                          <a:pt x="3170148" y="157166"/>
                          <a:pt x="3267504" y="111530"/>
                          <a:pt x="3349647" y="184548"/>
                        </a:cubicBezTo>
                        <a:cubicBezTo>
                          <a:pt x="3407453" y="239310"/>
                          <a:pt x="3416580" y="318412"/>
                          <a:pt x="3404411" y="394471"/>
                        </a:cubicBezTo>
                        <a:cubicBezTo>
                          <a:pt x="3367902" y="604394"/>
                          <a:pt x="3221869" y="811275"/>
                          <a:pt x="3069750" y="954267"/>
                        </a:cubicBezTo>
                        <a:cubicBezTo>
                          <a:pt x="3005860" y="1015114"/>
                          <a:pt x="2932844" y="1054664"/>
                          <a:pt x="2847657" y="1091173"/>
                        </a:cubicBezTo>
                        <a:cubicBezTo>
                          <a:pt x="2698581" y="1152021"/>
                          <a:pt x="2543420" y="1191571"/>
                          <a:pt x="2385217" y="1215910"/>
                        </a:cubicBezTo>
                        <a:cubicBezTo>
                          <a:pt x="2087064" y="1261546"/>
                          <a:pt x="1749362" y="1264589"/>
                          <a:pt x="1478591" y="1413664"/>
                        </a:cubicBezTo>
                        <a:cubicBezTo>
                          <a:pt x="1247372" y="1538402"/>
                          <a:pt x="1070914" y="1739197"/>
                          <a:pt x="848821" y="1879146"/>
                        </a:cubicBezTo>
                        <a:cubicBezTo>
                          <a:pt x="593262" y="2040392"/>
                          <a:pt x="301195" y="2122536"/>
                          <a:pt x="0" y="2107324"/>
                        </a:cubicBezTo>
                        <a:lnTo>
                          <a:pt x="0" y="2113409"/>
                        </a:lnTo>
                        <a:lnTo>
                          <a:pt x="1439040" y="2113409"/>
                        </a:lnTo>
                        <a:cubicBezTo>
                          <a:pt x="1439040" y="2113409"/>
                          <a:pt x="1174354" y="1544486"/>
                          <a:pt x="2534293" y="1334563"/>
                        </a:cubicBezTo>
                        <a:cubicBezTo>
                          <a:pt x="2534293" y="1334563"/>
                          <a:pt x="3072793" y="1085088"/>
                          <a:pt x="3337478" y="844741"/>
                        </a:cubicBezTo>
                        <a:lnTo>
                          <a:pt x="3529148" y="29387"/>
                        </a:lnTo>
                        <a:cubicBezTo>
                          <a:pt x="3529148" y="29387"/>
                          <a:pt x="3325309" y="-80139"/>
                          <a:pt x="3164064" y="123700"/>
                        </a:cubicBezTo>
                        <a:lnTo>
                          <a:pt x="3133640" y="242352"/>
                        </a:lnTo>
                        <a:close/>
                      </a:path>
                    </a:pathLst>
                  </a:custGeom>
                  <a:solidFill>
                    <a:srgbClr val="BCBEC0">
                      <a:alpha val="40000"/>
                    </a:srgbClr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281F58AE-8A81-43D5-A4D4-4CA3A61742A3}"/>
                      </a:ext>
                    </a:extLst>
                  </p:cNvPr>
                  <p:cNvSpPr/>
                  <p:nvPr/>
                </p:nvSpPr>
                <p:spPr>
                  <a:xfrm>
                    <a:off x="15328846" y="8518737"/>
                    <a:ext cx="508075" cy="1248122"/>
                  </a:xfrm>
                  <a:custGeom>
                    <a:avLst/>
                    <a:gdLst>
                      <a:gd name="connsiteX0" fmla="*/ 176458 w 508075"/>
                      <a:gd name="connsiteY0" fmla="*/ 186336 h 1248122"/>
                      <a:gd name="connsiteX1" fmla="*/ 337703 w 508075"/>
                      <a:gd name="connsiteY1" fmla="*/ 92022 h 1248122"/>
                      <a:gd name="connsiteX2" fmla="*/ 416805 w 508075"/>
                      <a:gd name="connsiteY2" fmla="*/ 222844 h 1248122"/>
                      <a:gd name="connsiteX3" fmla="*/ 383339 w 508075"/>
                      <a:gd name="connsiteY3" fmla="*/ 463191 h 1248122"/>
                      <a:gd name="connsiteX4" fmla="*/ 331619 w 508075"/>
                      <a:gd name="connsiteY4" fmla="*/ 712665 h 1248122"/>
                      <a:gd name="connsiteX5" fmla="*/ 194712 w 508075"/>
                      <a:gd name="connsiteY5" fmla="*/ 995606 h 1248122"/>
                      <a:gd name="connsiteX6" fmla="*/ 0 w 508075"/>
                      <a:gd name="connsiteY6" fmla="*/ 1248122 h 1248122"/>
                      <a:gd name="connsiteX7" fmla="*/ 362043 w 508075"/>
                      <a:gd name="connsiteY7" fmla="*/ 907377 h 1248122"/>
                      <a:gd name="connsiteX8" fmla="*/ 508076 w 508075"/>
                      <a:gd name="connsiteY8" fmla="*/ 37260 h 1248122"/>
                      <a:gd name="connsiteX9" fmla="*/ 100399 w 508075"/>
                      <a:gd name="connsiteY9" fmla="*/ 320200 h 1248122"/>
                      <a:gd name="connsiteX10" fmla="*/ 176458 w 508075"/>
                      <a:gd name="connsiteY10" fmla="*/ 186336 h 12481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08075" h="1248122">
                        <a:moveTo>
                          <a:pt x="176458" y="186336"/>
                        </a:moveTo>
                        <a:cubicBezTo>
                          <a:pt x="209924" y="143743"/>
                          <a:pt x="273813" y="76810"/>
                          <a:pt x="337703" y="92022"/>
                        </a:cubicBezTo>
                        <a:cubicBezTo>
                          <a:pt x="398550" y="107234"/>
                          <a:pt x="419847" y="165039"/>
                          <a:pt x="416805" y="222844"/>
                        </a:cubicBezTo>
                        <a:cubicBezTo>
                          <a:pt x="416805" y="304988"/>
                          <a:pt x="398550" y="384090"/>
                          <a:pt x="383339" y="463191"/>
                        </a:cubicBezTo>
                        <a:cubicBezTo>
                          <a:pt x="365084" y="545335"/>
                          <a:pt x="355957" y="630522"/>
                          <a:pt x="331619" y="712665"/>
                        </a:cubicBezTo>
                        <a:cubicBezTo>
                          <a:pt x="301195" y="813064"/>
                          <a:pt x="255560" y="910419"/>
                          <a:pt x="194712" y="995606"/>
                        </a:cubicBezTo>
                        <a:cubicBezTo>
                          <a:pt x="130822" y="1080792"/>
                          <a:pt x="45636" y="1153809"/>
                          <a:pt x="0" y="1248122"/>
                        </a:cubicBezTo>
                        <a:cubicBezTo>
                          <a:pt x="82144" y="1172063"/>
                          <a:pt x="212966" y="1050368"/>
                          <a:pt x="362043" y="907377"/>
                        </a:cubicBezTo>
                        <a:cubicBezTo>
                          <a:pt x="362043" y="907377"/>
                          <a:pt x="428974" y="508827"/>
                          <a:pt x="508076" y="37260"/>
                        </a:cubicBezTo>
                        <a:cubicBezTo>
                          <a:pt x="508076" y="37260"/>
                          <a:pt x="234263" y="-151367"/>
                          <a:pt x="100399" y="320200"/>
                        </a:cubicBezTo>
                        <a:cubicBezTo>
                          <a:pt x="115611" y="274564"/>
                          <a:pt x="142992" y="228929"/>
                          <a:pt x="176458" y="186336"/>
                        </a:cubicBezTo>
                        <a:close/>
                      </a:path>
                    </a:pathLst>
                  </a:custGeom>
                  <a:solidFill>
                    <a:srgbClr val="BCBEC0">
                      <a:alpha val="40000"/>
                    </a:srgbClr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0DE28DDB-151B-47FE-92F1-5CEE4E24C8AB}"/>
                      </a:ext>
                    </a:extLst>
                  </p:cNvPr>
                  <p:cNvSpPr/>
                  <p:nvPr/>
                </p:nvSpPr>
                <p:spPr>
                  <a:xfrm>
                    <a:off x="14543915" y="7585480"/>
                    <a:ext cx="428974" cy="1767615"/>
                  </a:xfrm>
                  <a:custGeom>
                    <a:avLst/>
                    <a:gdLst>
                      <a:gd name="connsiteX0" fmla="*/ 21297 w 428974"/>
                      <a:gd name="connsiteY0" fmla="*/ 365084 h 1767615"/>
                      <a:gd name="connsiteX1" fmla="*/ 146033 w 428974"/>
                      <a:gd name="connsiteY1" fmla="*/ 295110 h 1767615"/>
                      <a:gd name="connsiteX2" fmla="*/ 261644 w 428974"/>
                      <a:gd name="connsiteY2" fmla="*/ 447228 h 1767615"/>
                      <a:gd name="connsiteX3" fmla="*/ 285982 w 428974"/>
                      <a:gd name="connsiteY3" fmla="*/ 1116549 h 1767615"/>
                      <a:gd name="connsiteX4" fmla="*/ 9127 w 428974"/>
                      <a:gd name="connsiteY4" fmla="*/ 1767616 h 1767615"/>
                      <a:gd name="connsiteX5" fmla="*/ 428974 w 428974"/>
                      <a:gd name="connsiteY5" fmla="*/ 1067871 h 1767615"/>
                      <a:gd name="connsiteX6" fmla="*/ 301194 w 428974"/>
                      <a:gd name="connsiteY6" fmla="*/ 0 h 1767615"/>
                      <a:gd name="connsiteX7" fmla="*/ 0 w 428974"/>
                      <a:gd name="connsiteY7" fmla="*/ 419847 h 1767615"/>
                      <a:gd name="connsiteX8" fmla="*/ 21297 w 428974"/>
                      <a:gd name="connsiteY8" fmla="*/ 365084 h 17676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8974" h="1767615">
                        <a:moveTo>
                          <a:pt x="21297" y="365084"/>
                        </a:moveTo>
                        <a:cubicBezTo>
                          <a:pt x="48678" y="316407"/>
                          <a:pt x="88229" y="289025"/>
                          <a:pt x="146033" y="295110"/>
                        </a:cubicBezTo>
                        <a:cubicBezTo>
                          <a:pt x="216008" y="304237"/>
                          <a:pt x="246432" y="389423"/>
                          <a:pt x="261644" y="447228"/>
                        </a:cubicBezTo>
                        <a:cubicBezTo>
                          <a:pt x="316406" y="657152"/>
                          <a:pt x="331618" y="900541"/>
                          <a:pt x="285982" y="1116549"/>
                        </a:cubicBezTo>
                        <a:cubicBezTo>
                          <a:pt x="234263" y="1350812"/>
                          <a:pt x="91271" y="1545523"/>
                          <a:pt x="9127" y="1767616"/>
                        </a:cubicBezTo>
                        <a:lnTo>
                          <a:pt x="428974" y="1067871"/>
                        </a:lnTo>
                        <a:cubicBezTo>
                          <a:pt x="428974" y="1067871"/>
                          <a:pt x="325534" y="209924"/>
                          <a:pt x="301194" y="0"/>
                        </a:cubicBezTo>
                        <a:cubicBezTo>
                          <a:pt x="301194" y="0"/>
                          <a:pt x="12169" y="66932"/>
                          <a:pt x="0" y="419847"/>
                        </a:cubicBezTo>
                        <a:cubicBezTo>
                          <a:pt x="3043" y="398550"/>
                          <a:pt x="12169" y="380296"/>
                          <a:pt x="21297" y="365084"/>
                        </a:cubicBezTo>
                        <a:close/>
                      </a:path>
                    </a:pathLst>
                  </a:custGeom>
                  <a:solidFill>
                    <a:srgbClr val="BCBEC0">
                      <a:alpha val="40000"/>
                    </a:srgbClr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56" name="Freeform: Shape 55">
                    <a:extLst>
                      <a:ext uri="{FF2B5EF4-FFF2-40B4-BE49-F238E27FC236}">
                        <a16:creationId xmlns:a16="http://schemas.microsoft.com/office/drawing/2014/main" id="{71DCCB12-1B96-414F-A9CE-17DC7909B1D6}"/>
                      </a:ext>
                    </a:extLst>
                  </p:cNvPr>
                  <p:cNvSpPr/>
                  <p:nvPr/>
                </p:nvSpPr>
                <p:spPr>
                  <a:xfrm>
                    <a:off x="13423560" y="7353380"/>
                    <a:ext cx="715720" cy="1816045"/>
                  </a:xfrm>
                  <a:custGeom>
                    <a:avLst/>
                    <a:gdLst>
                      <a:gd name="connsiteX0" fmla="*/ 359763 w 715720"/>
                      <a:gd name="connsiteY0" fmla="*/ 131702 h 1816045"/>
                      <a:gd name="connsiteX1" fmla="*/ 305001 w 715720"/>
                      <a:gd name="connsiteY1" fmla="*/ 372049 h 1816045"/>
                      <a:gd name="connsiteX2" fmla="*/ 128543 w 715720"/>
                      <a:gd name="connsiteY2" fmla="*/ 651947 h 1816045"/>
                      <a:gd name="connsiteX3" fmla="*/ 764 w 715720"/>
                      <a:gd name="connsiteY3" fmla="*/ 1102217 h 1816045"/>
                      <a:gd name="connsiteX4" fmla="*/ 67695 w 715720"/>
                      <a:gd name="connsiteY4" fmla="*/ 1564658 h 1816045"/>
                      <a:gd name="connsiteX5" fmla="*/ 387144 w 715720"/>
                      <a:gd name="connsiteY5" fmla="*/ 1814132 h 1816045"/>
                      <a:gd name="connsiteX6" fmla="*/ 715720 w 715720"/>
                      <a:gd name="connsiteY6" fmla="*/ 1701564 h 1816045"/>
                      <a:gd name="connsiteX7" fmla="*/ 189390 w 715720"/>
                      <a:gd name="connsiteY7" fmla="*/ 1558573 h 1816045"/>
                      <a:gd name="connsiteX8" fmla="*/ 387144 w 715720"/>
                      <a:gd name="connsiteY8" fmla="*/ 405515 h 1816045"/>
                      <a:gd name="connsiteX9" fmla="*/ 502754 w 715720"/>
                      <a:gd name="connsiteY9" fmla="*/ 58685 h 1816045"/>
                      <a:gd name="connsiteX10" fmla="*/ 116373 w 715720"/>
                      <a:gd name="connsiteY10" fmla="*/ 92152 h 1816045"/>
                      <a:gd name="connsiteX11" fmla="*/ 98119 w 715720"/>
                      <a:gd name="connsiteY11" fmla="*/ 107363 h 1816045"/>
                      <a:gd name="connsiteX12" fmla="*/ 359763 w 715720"/>
                      <a:gd name="connsiteY12" fmla="*/ 131702 h 18160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15720" h="1816045">
                        <a:moveTo>
                          <a:pt x="359763" y="131702"/>
                        </a:moveTo>
                        <a:cubicBezTo>
                          <a:pt x="387144" y="213846"/>
                          <a:pt x="344551" y="302075"/>
                          <a:pt x="305001" y="372049"/>
                        </a:cubicBezTo>
                        <a:cubicBezTo>
                          <a:pt x="253280" y="469405"/>
                          <a:pt x="183306" y="557634"/>
                          <a:pt x="128543" y="651947"/>
                        </a:cubicBezTo>
                        <a:cubicBezTo>
                          <a:pt x="49441" y="788854"/>
                          <a:pt x="3805" y="944015"/>
                          <a:pt x="764" y="1102217"/>
                        </a:cubicBezTo>
                        <a:cubicBezTo>
                          <a:pt x="-2279" y="1251294"/>
                          <a:pt x="764" y="1427751"/>
                          <a:pt x="67695" y="1564658"/>
                        </a:cubicBezTo>
                        <a:cubicBezTo>
                          <a:pt x="128543" y="1689395"/>
                          <a:pt x="241111" y="1801962"/>
                          <a:pt x="387144" y="1814132"/>
                        </a:cubicBezTo>
                        <a:cubicBezTo>
                          <a:pt x="499712" y="1823259"/>
                          <a:pt x="648788" y="1801962"/>
                          <a:pt x="715720" y="1701564"/>
                        </a:cubicBezTo>
                        <a:cubicBezTo>
                          <a:pt x="654873" y="1725903"/>
                          <a:pt x="274577" y="1859768"/>
                          <a:pt x="189390" y="1558573"/>
                        </a:cubicBezTo>
                        <a:cubicBezTo>
                          <a:pt x="46399" y="1211743"/>
                          <a:pt x="119416" y="682371"/>
                          <a:pt x="387144" y="405515"/>
                        </a:cubicBezTo>
                        <a:cubicBezTo>
                          <a:pt x="454076" y="335541"/>
                          <a:pt x="578814" y="195592"/>
                          <a:pt x="502754" y="58685"/>
                        </a:cubicBezTo>
                        <a:cubicBezTo>
                          <a:pt x="502754" y="58685"/>
                          <a:pt x="350636" y="-93433"/>
                          <a:pt x="116373" y="92152"/>
                        </a:cubicBezTo>
                        <a:cubicBezTo>
                          <a:pt x="116373" y="92152"/>
                          <a:pt x="110288" y="98236"/>
                          <a:pt x="98119" y="107363"/>
                        </a:cubicBezTo>
                        <a:cubicBezTo>
                          <a:pt x="183306" y="61728"/>
                          <a:pt x="323254" y="16092"/>
                          <a:pt x="359763" y="131702"/>
                        </a:cubicBezTo>
                        <a:close/>
                      </a:path>
                    </a:pathLst>
                  </a:custGeom>
                  <a:solidFill>
                    <a:srgbClr val="BCBEC0">
                      <a:alpha val="40000"/>
                    </a:srgbClr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8B0760E7-ADC3-4AB1-9781-DF7328491ABC}"/>
                      </a:ext>
                    </a:extLst>
                  </p:cNvPr>
                  <p:cNvSpPr/>
                  <p:nvPr/>
                </p:nvSpPr>
                <p:spPr>
                  <a:xfrm>
                    <a:off x="14881618" y="8163512"/>
                    <a:ext cx="635854" cy="1457313"/>
                  </a:xfrm>
                  <a:custGeom>
                    <a:avLst/>
                    <a:gdLst>
                      <a:gd name="connsiteX0" fmla="*/ 462439 w 635854"/>
                      <a:gd name="connsiteY0" fmla="*/ 109544 h 1457313"/>
                      <a:gd name="connsiteX1" fmla="*/ 501991 w 635854"/>
                      <a:gd name="connsiteY1" fmla="*/ 495925 h 1457313"/>
                      <a:gd name="connsiteX2" fmla="*/ 322491 w 635854"/>
                      <a:gd name="connsiteY2" fmla="*/ 1055721 h 1457313"/>
                      <a:gd name="connsiteX3" fmla="*/ 164288 w 635854"/>
                      <a:gd name="connsiteY3" fmla="*/ 1265644 h 1457313"/>
                      <a:gd name="connsiteX4" fmla="*/ 0 w 635854"/>
                      <a:gd name="connsiteY4" fmla="*/ 1457314 h 1457313"/>
                      <a:gd name="connsiteX5" fmla="*/ 425932 w 635854"/>
                      <a:gd name="connsiteY5" fmla="*/ 1055721 h 1457313"/>
                      <a:gd name="connsiteX6" fmla="*/ 635855 w 635854"/>
                      <a:gd name="connsiteY6" fmla="*/ 24358 h 1457313"/>
                      <a:gd name="connsiteX7" fmla="*/ 261644 w 635854"/>
                      <a:gd name="connsiteY7" fmla="*/ 112586 h 1457313"/>
                      <a:gd name="connsiteX8" fmla="*/ 462439 w 635854"/>
                      <a:gd name="connsiteY8" fmla="*/ 109544 h 1457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35854" h="1457313">
                        <a:moveTo>
                          <a:pt x="462439" y="109544"/>
                        </a:moveTo>
                        <a:cubicBezTo>
                          <a:pt x="581093" y="194731"/>
                          <a:pt x="529372" y="374230"/>
                          <a:pt x="501991" y="495925"/>
                        </a:cubicBezTo>
                        <a:cubicBezTo>
                          <a:pt x="462439" y="684552"/>
                          <a:pt x="425932" y="888390"/>
                          <a:pt x="322491" y="1055721"/>
                        </a:cubicBezTo>
                        <a:cubicBezTo>
                          <a:pt x="276856" y="1131780"/>
                          <a:pt x="222093" y="1201755"/>
                          <a:pt x="164288" y="1265644"/>
                        </a:cubicBezTo>
                        <a:cubicBezTo>
                          <a:pt x="109525" y="1329534"/>
                          <a:pt x="42593" y="1384297"/>
                          <a:pt x="0" y="1457314"/>
                        </a:cubicBezTo>
                        <a:lnTo>
                          <a:pt x="425932" y="1055721"/>
                        </a:lnTo>
                        <a:cubicBezTo>
                          <a:pt x="425932" y="1055721"/>
                          <a:pt x="568922" y="432035"/>
                          <a:pt x="635855" y="24358"/>
                        </a:cubicBezTo>
                        <a:cubicBezTo>
                          <a:pt x="635855" y="24358"/>
                          <a:pt x="383339" y="-69956"/>
                          <a:pt x="261644" y="112586"/>
                        </a:cubicBezTo>
                        <a:cubicBezTo>
                          <a:pt x="322491" y="73036"/>
                          <a:pt x="392465" y="60866"/>
                          <a:pt x="462439" y="109544"/>
                        </a:cubicBezTo>
                        <a:close/>
                      </a:path>
                    </a:pathLst>
                  </a:custGeom>
                  <a:solidFill>
                    <a:srgbClr val="BCBEC0">
                      <a:alpha val="40000"/>
                    </a:srgbClr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</p:grpSp>
          </p:grpSp>
          <p:grpSp>
            <p:nvGrpSpPr>
              <p:cNvPr id="21" name="Graphic 3">
                <a:extLst>
                  <a:ext uri="{FF2B5EF4-FFF2-40B4-BE49-F238E27FC236}">
                    <a16:creationId xmlns:a16="http://schemas.microsoft.com/office/drawing/2014/main" id="{85774429-578E-4C19-844F-67E7D336197F}"/>
                  </a:ext>
                </a:extLst>
              </p:cNvPr>
              <p:cNvGrpSpPr/>
              <p:nvPr/>
            </p:nvGrpSpPr>
            <p:grpSpPr>
              <a:xfrm>
                <a:off x="12231715" y="10959467"/>
                <a:ext cx="2397386" cy="2543420"/>
                <a:chOff x="12231715" y="10959467"/>
                <a:chExt cx="2397386" cy="2543420"/>
              </a:xfrm>
              <a:solidFill>
                <a:srgbClr val="000000"/>
              </a:solidFill>
            </p:grpSpPr>
            <p:grpSp>
              <p:nvGrpSpPr>
                <p:cNvPr id="22" name="Graphic 3">
                  <a:extLst>
                    <a:ext uri="{FF2B5EF4-FFF2-40B4-BE49-F238E27FC236}">
                      <a16:creationId xmlns:a16="http://schemas.microsoft.com/office/drawing/2014/main" id="{F34F35FE-0634-4B38-B5C3-8D22BB79415D}"/>
                    </a:ext>
                  </a:extLst>
                </p:cNvPr>
                <p:cNvGrpSpPr/>
                <p:nvPr/>
              </p:nvGrpSpPr>
              <p:grpSpPr>
                <a:xfrm>
                  <a:off x="12456851" y="10959467"/>
                  <a:ext cx="1941031" cy="316406"/>
                  <a:chOff x="12456851" y="10959467"/>
                  <a:chExt cx="1941031" cy="316406"/>
                </a:xfrm>
                <a:solidFill>
                  <a:srgbClr val="000000"/>
                </a:solidFill>
              </p:grpSpPr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EEB03B01-E69A-46FD-AED8-59A49459B0BD}"/>
                      </a:ext>
                    </a:extLst>
                  </p:cNvPr>
                  <p:cNvSpPr/>
                  <p:nvPr/>
                </p:nvSpPr>
                <p:spPr>
                  <a:xfrm>
                    <a:off x="12456851" y="10959467"/>
                    <a:ext cx="1941031" cy="316406"/>
                  </a:xfrm>
                  <a:custGeom>
                    <a:avLst/>
                    <a:gdLst>
                      <a:gd name="connsiteX0" fmla="*/ 0 w 1941031"/>
                      <a:gd name="connsiteY0" fmla="*/ 0 h 316406"/>
                      <a:gd name="connsiteX1" fmla="*/ 1941031 w 1941031"/>
                      <a:gd name="connsiteY1" fmla="*/ 0 h 316406"/>
                      <a:gd name="connsiteX2" fmla="*/ 1941031 w 1941031"/>
                      <a:gd name="connsiteY2" fmla="*/ 316406 h 316406"/>
                      <a:gd name="connsiteX3" fmla="*/ -1 w 1941031"/>
                      <a:gd name="connsiteY3" fmla="*/ 316406 h 3164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41031" h="316406">
                        <a:moveTo>
                          <a:pt x="0" y="0"/>
                        </a:moveTo>
                        <a:lnTo>
                          <a:pt x="1941031" y="0"/>
                        </a:lnTo>
                        <a:lnTo>
                          <a:pt x="1941031" y="316406"/>
                        </a:lnTo>
                        <a:lnTo>
                          <a:pt x="-1" y="316406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F59611D3-4BCC-4A9E-B0E6-05BD0FFDE500}"/>
                      </a:ext>
                    </a:extLst>
                  </p:cNvPr>
                  <p:cNvSpPr/>
                  <p:nvPr/>
                </p:nvSpPr>
                <p:spPr>
                  <a:xfrm>
                    <a:off x="12456851" y="10959467"/>
                    <a:ext cx="1941031" cy="155160"/>
                  </a:xfrm>
                  <a:custGeom>
                    <a:avLst/>
                    <a:gdLst>
                      <a:gd name="connsiteX0" fmla="*/ 0 w 1941031"/>
                      <a:gd name="connsiteY0" fmla="*/ 0 h 155160"/>
                      <a:gd name="connsiteX1" fmla="*/ 1941031 w 1941031"/>
                      <a:gd name="connsiteY1" fmla="*/ 0 h 155160"/>
                      <a:gd name="connsiteX2" fmla="*/ 1941031 w 1941031"/>
                      <a:gd name="connsiteY2" fmla="*/ 155161 h 155160"/>
                      <a:gd name="connsiteX3" fmla="*/ -1 w 1941031"/>
                      <a:gd name="connsiteY3" fmla="*/ 155161 h 155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41031" h="155160">
                        <a:moveTo>
                          <a:pt x="0" y="0"/>
                        </a:moveTo>
                        <a:lnTo>
                          <a:pt x="1941031" y="0"/>
                        </a:lnTo>
                        <a:lnTo>
                          <a:pt x="1941031" y="155161"/>
                        </a:lnTo>
                        <a:lnTo>
                          <a:pt x="-1" y="155161"/>
                        </a:lnTo>
                        <a:close/>
                      </a:path>
                    </a:pathLst>
                  </a:custGeom>
                  <a:solidFill>
                    <a:srgbClr val="D1D3D4"/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</p:grp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E38DB2CE-A7AC-4F04-A6B3-32562021B4E9}"/>
                    </a:ext>
                  </a:extLst>
                </p:cNvPr>
                <p:cNvSpPr/>
                <p:nvPr/>
              </p:nvSpPr>
              <p:spPr>
                <a:xfrm>
                  <a:off x="12231715" y="11275874"/>
                  <a:ext cx="2397386" cy="2227013"/>
                </a:xfrm>
                <a:custGeom>
                  <a:avLst/>
                  <a:gdLst>
                    <a:gd name="connsiteX0" fmla="*/ 0 w 2397386"/>
                    <a:gd name="connsiteY0" fmla="*/ 0 h 2227013"/>
                    <a:gd name="connsiteX1" fmla="*/ 2397386 w 2397386"/>
                    <a:gd name="connsiteY1" fmla="*/ 0 h 2227013"/>
                    <a:gd name="connsiteX2" fmla="*/ 2397386 w 2397386"/>
                    <a:gd name="connsiteY2" fmla="*/ 2227014 h 2227013"/>
                    <a:gd name="connsiteX3" fmla="*/ 0 w 2397386"/>
                    <a:gd name="connsiteY3" fmla="*/ 2227014 h 2227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97386" h="2227013">
                      <a:moveTo>
                        <a:pt x="0" y="0"/>
                      </a:moveTo>
                      <a:lnTo>
                        <a:pt x="2397386" y="0"/>
                      </a:lnTo>
                      <a:lnTo>
                        <a:pt x="2397386" y="2227014"/>
                      </a:lnTo>
                      <a:lnTo>
                        <a:pt x="0" y="2227014"/>
                      </a:lnTo>
                      <a:close/>
                    </a:path>
                  </a:pathLst>
                </a:custGeom>
                <a:solidFill>
                  <a:srgbClr val="223845"/>
                </a:solidFill>
                <a:ln w="30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grpSp>
              <p:nvGrpSpPr>
                <p:cNvPr id="24" name="Graphic 3">
                  <a:extLst>
                    <a:ext uri="{FF2B5EF4-FFF2-40B4-BE49-F238E27FC236}">
                      <a16:creationId xmlns:a16="http://schemas.microsoft.com/office/drawing/2014/main" id="{6F70F200-566E-4DDB-A18F-70615619F61E}"/>
                    </a:ext>
                  </a:extLst>
                </p:cNvPr>
                <p:cNvGrpSpPr/>
                <p:nvPr/>
              </p:nvGrpSpPr>
              <p:grpSpPr>
                <a:xfrm>
                  <a:off x="12572461" y="10992933"/>
                  <a:ext cx="249474" cy="249474"/>
                  <a:chOff x="12572461" y="10992933"/>
                  <a:chExt cx="249474" cy="249474"/>
                </a:xfrm>
                <a:solidFill>
                  <a:srgbClr val="000000"/>
                </a:solidFill>
              </p:grpSpPr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B2F20F24-BCA6-457E-A4F2-DBF91BCA1299}"/>
                      </a:ext>
                    </a:extLst>
                  </p:cNvPr>
                  <p:cNvSpPr/>
                  <p:nvPr/>
                </p:nvSpPr>
                <p:spPr>
                  <a:xfrm>
                    <a:off x="12572461" y="10992933"/>
                    <a:ext cx="249474" cy="249474"/>
                  </a:xfrm>
                  <a:custGeom>
                    <a:avLst/>
                    <a:gdLst>
                      <a:gd name="connsiteX0" fmla="*/ 249474 w 249474"/>
                      <a:gd name="connsiteY0" fmla="*/ 124737 h 249474"/>
                      <a:gd name="connsiteX1" fmla="*/ 124737 w 249474"/>
                      <a:gd name="connsiteY1" fmla="*/ 249474 h 249474"/>
                      <a:gd name="connsiteX2" fmla="*/ -1 w 249474"/>
                      <a:gd name="connsiteY2" fmla="*/ 124737 h 249474"/>
                      <a:gd name="connsiteX3" fmla="*/ 124737 w 249474"/>
                      <a:gd name="connsiteY3" fmla="*/ -1 h 249474"/>
                      <a:gd name="connsiteX4" fmla="*/ 249474 w 249474"/>
                      <a:gd name="connsiteY4" fmla="*/ 124737 h 2494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9474" h="249474">
                        <a:moveTo>
                          <a:pt x="249474" y="124737"/>
                        </a:moveTo>
                        <a:cubicBezTo>
                          <a:pt x="249474" y="193627"/>
                          <a:pt x="193627" y="249474"/>
                          <a:pt x="124737" y="249474"/>
                        </a:cubicBezTo>
                        <a:cubicBezTo>
                          <a:pt x="55846" y="249474"/>
                          <a:pt x="-1" y="193627"/>
                          <a:pt x="-1" y="124737"/>
                        </a:cubicBezTo>
                        <a:cubicBezTo>
                          <a:pt x="-1" y="55846"/>
                          <a:pt x="55846" y="-1"/>
                          <a:pt x="124737" y="-1"/>
                        </a:cubicBezTo>
                        <a:cubicBezTo>
                          <a:pt x="193627" y="-1"/>
                          <a:pt x="249474" y="55846"/>
                          <a:pt x="249474" y="124737"/>
                        </a:cubicBezTo>
                        <a:close/>
                      </a:path>
                    </a:pathLst>
                  </a:custGeom>
                  <a:solidFill>
                    <a:srgbClr val="BCBEC0"/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grpSp>
                <p:nvGrpSpPr>
                  <p:cNvPr id="43" name="Graphic 3">
                    <a:extLst>
                      <a:ext uri="{FF2B5EF4-FFF2-40B4-BE49-F238E27FC236}">
                        <a16:creationId xmlns:a16="http://schemas.microsoft.com/office/drawing/2014/main" id="{5BB0939A-ECC2-40F2-9E37-33F58ECDA209}"/>
                      </a:ext>
                    </a:extLst>
                  </p:cNvPr>
                  <p:cNvGrpSpPr/>
                  <p:nvPr/>
                </p:nvGrpSpPr>
                <p:grpSpPr>
                  <a:xfrm>
                    <a:off x="12590715" y="11011187"/>
                    <a:ext cx="212965" cy="212965"/>
                    <a:chOff x="12590715" y="11011187"/>
                    <a:chExt cx="212965" cy="212965"/>
                  </a:xfrm>
                  <a:solidFill>
                    <a:srgbClr val="000000"/>
                  </a:solidFill>
                </p:grpSpPr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E5C718B7-28F2-48DC-96AA-6C94B3112D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90715" y="11011187"/>
                      <a:ext cx="212965" cy="212965"/>
                    </a:xfrm>
                    <a:custGeom>
                      <a:avLst/>
                      <a:gdLst>
                        <a:gd name="connsiteX0" fmla="*/ 212966 w 212965"/>
                        <a:gd name="connsiteY0" fmla="*/ 106483 h 212965"/>
                        <a:gd name="connsiteX1" fmla="*/ 106483 w 212965"/>
                        <a:gd name="connsiteY1" fmla="*/ 212965 h 212965"/>
                        <a:gd name="connsiteX2" fmla="*/ 0 w 212965"/>
                        <a:gd name="connsiteY2" fmla="*/ 106483 h 212965"/>
                        <a:gd name="connsiteX3" fmla="*/ 106483 w 212965"/>
                        <a:gd name="connsiteY3" fmla="*/ 0 h 212965"/>
                        <a:gd name="connsiteX4" fmla="*/ 212966 w 212965"/>
                        <a:gd name="connsiteY4" fmla="*/ 106483 h 2129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2965" h="212965">
                          <a:moveTo>
                            <a:pt x="212966" y="106483"/>
                          </a:moveTo>
                          <a:cubicBezTo>
                            <a:pt x="212966" y="165291"/>
                            <a:pt x="165292" y="212965"/>
                            <a:pt x="106483" y="212965"/>
                          </a:cubicBezTo>
                          <a:cubicBezTo>
                            <a:pt x="47674" y="212965"/>
                            <a:pt x="0" y="165291"/>
                            <a:pt x="0" y="106483"/>
                          </a:cubicBezTo>
                          <a:cubicBezTo>
                            <a:pt x="0" y="47674"/>
                            <a:pt x="47674" y="0"/>
                            <a:pt x="106483" y="0"/>
                          </a:cubicBezTo>
                          <a:cubicBezTo>
                            <a:pt x="165292" y="0"/>
                            <a:pt x="212966" y="47674"/>
                            <a:pt x="212966" y="106483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304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defTabSz="2438278"/>
                      <a:endParaRPr lang="en-US" sz="4800">
                        <a:solidFill>
                          <a:srgbClr val="000000"/>
                        </a:solidFill>
                        <a:latin typeface="Montserrat Light "/>
                      </a:endParaRPr>
                    </a:p>
                  </p:txBody>
                </p:sp>
                <p:sp>
                  <p:nvSpPr>
                    <p:cNvPr id="45" name="Freeform: Shape 44">
                      <a:extLst>
                        <a:ext uri="{FF2B5EF4-FFF2-40B4-BE49-F238E27FC236}">
                          <a16:creationId xmlns:a16="http://schemas.microsoft.com/office/drawing/2014/main" id="{9528DF1B-8048-4584-9565-05683525C7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93757" y="11014230"/>
                      <a:ext cx="209923" cy="203839"/>
                    </a:xfrm>
                    <a:custGeom>
                      <a:avLst/>
                      <a:gdLst>
                        <a:gd name="connsiteX0" fmla="*/ 91271 w 209923"/>
                        <a:gd name="connsiteY0" fmla="*/ 57805 h 203839"/>
                        <a:gd name="connsiteX1" fmla="*/ 167330 w 209923"/>
                        <a:gd name="connsiteY1" fmla="*/ 142992 h 203839"/>
                        <a:gd name="connsiteX2" fmla="*/ 146034 w 209923"/>
                        <a:gd name="connsiteY2" fmla="*/ 203839 h 203839"/>
                        <a:gd name="connsiteX3" fmla="*/ 209924 w 209923"/>
                        <a:gd name="connsiteY3" fmla="*/ 106483 h 203839"/>
                        <a:gd name="connsiteX4" fmla="*/ 103441 w 209923"/>
                        <a:gd name="connsiteY4" fmla="*/ 0 h 203839"/>
                        <a:gd name="connsiteX5" fmla="*/ 0 w 209923"/>
                        <a:gd name="connsiteY5" fmla="*/ 100399 h 203839"/>
                        <a:gd name="connsiteX6" fmla="*/ 91271 w 209923"/>
                        <a:gd name="connsiteY6" fmla="*/ 57805 h 2038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9923" h="203839">
                          <a:moveTo>
                            <a:pt x="91271" y="57805"/>
                          </a:moveTo>
                          <a:cubicBezTo>
                            <a:pt x="127780" y="66932"/>
                            <a:pt x="167330" y="100399"/>
                            <a:pt x="167330" y="142992"/>
                          </a:cubicBezTo>
                          <a:cubicBezTo>
                            <a:pt x="167330" y="167330"/>
                            <a:pt x="158204" y="185585"/>
                            <a:pt x="146034" y="203839"/>
                          </a:cubicBezTo>
                          <a:cubicBezTo>
                            <a:pt x="182542" y="188627"/>
                            <a:pt x="209924" y="149076"/>
                            <a:pt x="209924" y="106483"/>
                          </a:cubicBezTo>
                          <a:cubicBezTo>
                            <a:pt x="209924" y="48678"/>
                            <a:pt x="161246" y="0"/>
                            <a:pt x="103441" y="0"/>
                          </a:cubicBezTo>
                          <a:cubicBezTo>
                            <a:pt x="48678" y="0"/>
                            <a:pt x="3043" y="42593"/>
                            <a:pt x="0" y="100399"/>
                          </a:cubicBezTo>
                          <a:cubicBezTo>
                            <a:pt x="15212" y="66932"/>
                            <a:pt x="45636" y="45636"/>
                            <a:pt x="91271" y="57805"/>
                          </a:cubicBezTo>
                          <a:close/>
                        </a:path>
                      </a:pathLst>
                    </a:custGeom>
                    <a:solidFill>
                      <a:srgbClr val="D1D3D4"/>
                    </a:solidFill>
                    <a:ln w="304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defTabSz="2438278"/>
                      <a:endParaRPr lang="en-US" sz="4800">
                        <a:solidFill>
                          <a:srgbClr val="000000"/>
                        </a:solidFill>
                        <a:latin typeface="Montserrat Light "/>
                      </a:endParaRPr>
                    </a:p>
                  </p:txBody>
                </p:sp>
                <p:grpSp>
                  <p:nvGrpSpPr>
                    <p:cNvPr id="46" name="Graphic 3">
                      <a:extLst>
                        <a:ext uri="{FF2B5EF4-FFF2-40B4-BE49-F238E27FC236}">
                          <a16:creationId xmlns:a16="http://schemas.microsoft.com/office/drawing/2014/main" id="{408274D5-3B46-4F76-A74F-8A2BBAD8448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642435" y="11099416"/>
                      <a:ext cx="109525" cy="36508"/>
                      <a:chOff x="12642435" y="11099416"/>
                      <a:chExt cx="109525" cy="36508"/>
                    </a:xfrm>
                    <a:solidFill>
                      <a:srgbClr val="939597"/>
                    </a:solidFill>
                  </p:grpSpPr>
                  <p:sp>
                    <p:nvSpPr>
                      <p:cNvPr id="47" name="Freeform: Shape 46">
                        <a:extLst>
                          <a:ext uri="{FF2B5EF4-FFF2-40B4-BE49-F238E27FC236}">
                            <a16:creationId xmlns:a16="http://schemas.microsoft.com/office/drawing/2014/main" id="{601A645C-8D19-413F-AB74-80DA21B1DD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715452" y="11099416"/>
                        <a:ext cx="36508" cy="36508"/>
                      </a:xfrm>
                      <a:custGeom>
                        <a:avLst/>
                        <a:gdLst>
                          <a:gd name="connsiteX0" fmla="*/ 36509 w 36508"/>
                          <a:gd name="connsiteY0" fmla="*/ 18254 h 36508"/>
                          <a:gd name="connsiteX1" fmla="*/ 18254 w 36508"/>
                          <a:gd name="connsiteY1" fmla="*/ 36508 h 36508"/>
                          <a:gd name="connsiteX2" fmla="*/ 0 w 36508"/>
                          <a:gd name="connsiteY2" fmla="*/ 18254 h 36508"/>
                          <a:gd name="connsiteX3" fmla="*/ 18254 w 36508"/>
                          <a:gd name="connsiteY3" fmla="*/ -1 h 36508"/>
                          <a:gd name="connsiteX4" fmla="*/ 36509 w 36508"/>
                          <a:gd name="connsiteY4" fmla="*/ 18254 h 3650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6508" h="36508">
                            <a:moveTo>
                              <a:pt x="36509" y="18254"/>
                            </a:moveTo>
                            <a:cubicBezTo>
                              <a:pt x="36509" y="28335"/>
                              <a:pt x="28336" y="36508"/>
                              <a:pt x="18254" y="36508"/>
                            </a:cubicBezTo>
                            <a:cubicBezTo>
                              <a:pt x="8173" y="36508"/>
                              <a:pt x="0" y="28336"/>
                              <a:pt x="0" y="18254"/>
                            </a:cubicBezTo>
                            <a:cubicBezTo>
                              <a:pt x="0" y="8173"/>
                              <a:pt x="8173" y="-1"/>
                              <a:pt x="18254" y="-1"/>
                            </a:cubicBezTo>
                            <a:cubicBezTo>
                              <a:pt x="28336" y="-1"/>
                              <a:pt x="36509" y="8172"/>
                              <a:pt x="36509" y="18254"/>
                            </a:cubicBezTo>
                            <a:close/>
                          </a:path>
                        </a:pathLst>
                      </a:custGeom>
                      <a:solidFill>
                        <a:srgbClr val="939597"/>
                      </a:solidFill>
                      <a:ln w="3041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pPr defTabSz="2438278"/>
                        <a:endParaRPr lang="en-US" sz="4800">
                          <a:solidFill>
                            <a:srgbClr val="000000"/>
                          </a:solidFill>
                          <a:latin typeface="Montserrat Light "/>
                        </a:endParaRPr>
                      </a:p>
                    </p:txBody>
                  </p:sp>
                  <p:sp>
                    <p:nvSpPr>
                      <p:cNvPr id="48" name="Freeform: Shape 47">
                        <a:extLst>
                          <a:ext uri="{FF2B5EF4-FFF2-40B4-BE49-F238E27FC236}">
                            <a16:creationId xmlns:a16="http://schemas.microsoft.com/office/drawing/2014/main" id="{CCB772E9-D3D9-4944-9397-8D6E088C75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642435" y="11099416"/>
                        <a:ext cx="36508" cy="36508"/>
                      </a:xfrm>
                      <a:custGeom>
                        <a:avLst/>
                        <a:gdLst>
                          <a:gd name="connsiteX0" fmla="*/ 36508 w 36508"/>
                          <a:gd name="connsiteY0" fmla="*/ 18254 h 36508"/>
                          <a:gd name="connsiteX1" fmla="*/ 18254 w 36508"/>
                          <a:gd name="connsiteY1" fmla="*/ 36508 h 36508"/>
                          <a:gd name="connsiteX2" fmla="*/ 0 w 36508"/>
                          <a:gd name="connsiteY2" fmla="*/ 18254 h 36508"/>
                          <a:gd name="connsiteX3" fmla="*/ 18254 w 36508"/>
                          <a:gd name="connsiteY3" fmla="*/ -1 h 36508"/>
                          <a:gd name="connsiteX4" fmla="*/ 36508 w 36508"/>
                          <a:gd name="connsiteY4" fmla="*/ 18254 h 3650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6508" h="36508">
                            <a:moveTo>
                              <a:pt x="36508" y="18254"/>
                            </a:moveTo>
                            <a:cubicBezTo>
                              <a:pt x="36508" y="28335"/>
                              <a:pt x="28336" y="36508"/>
                              <a:pt x="18254" y="36508"/>
                            </a:cubicBezTo>
                            <a:cubicBezTo>
                              <a:pt x="8172" y="36508"/>
                              <a:pt x="0" y="28336"/>
                              <a:pt x="0" y="18254"/>
                            </a:cubicBezTo>
                            <a:cubicBezTo>
                              <a:pt x="0" y="8173"/>
                              <a:pt x="8172" y="-1"/>
                              <a:pt x="18254" y="-1"/>
                            </a:cubicBezTo>
                            <a:cubicBezTo>
                              <a:pt x="28336" y="-1"/>
                              <a:pt x="36508" y="8172"/>
                              <a:pt x="36508" y="18254"/>
                            </a:cubicBezTo>
                            <a:close/>
                          </a:path>
                        </a:pathLst>
                      </a:custGeom>
                      <a:solidFill>
                        <a:srgbClr val="939597"/>
                      </a:solidFill>
                      <a:ln w="3041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pPr defTabSz="2438278"/>
                        <a:endParaRPr lang="en-US" sz="4800">
                          <a:solidFill>
                            <a:srgbClr val="000000"/>
                          </a:solidFill>
                          <a:latin typeface="Montserrat Light 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5" name="Graphic 3">
                  <a:extLst>
                    <a:ext uri="{FF2B5EF4-FFF2-40B4-BE49-F238E27FC236}">
                      <a16:creationId xmlns:a16="http://schemas.microsoft.com/office/drawing/2014/main" id="{78CDB3B1-8B0C-422B-9C24-1DFA16C5D2E1}"/>
                    </a:ext>
                  </a:extLst>
                </p:cNvPr>
                <p:cNvGrpSpPr/>
                <p:nvPr/>
              </p:nvGrpSpPr>
              <p:grpSpPr>
                <a:xfrm>
                  <a:off x="14130153" y="11914771"/>
                  <a:ext cx="304236" cy="304236"/>
                  <a:chOff x="14130153" y="11914771"/>
                  <a:chExt cx="304236" cy="304236"/>
                </a:xfrm>
                <a:solidFill>
                  <a:srgbClr val="000000"/>
                </a:solidFill>
              </p:grpSpPr>
              <p:sp>
                <p:nvSpPr>
                  <p:cNvPr id="35" name="Freeform: Shape 34">
                    <a:extLst>
                      <a:ext uri="{FF2B5EF4-FFF2-40B4-BE49-F238E27FC236}">
                        <a16:creationId xmlns:a16="http://schemas.microsoft.com/office/drawing/2014/main" id="{00087E94-CD93-4B4E-A322-6962B9FACBB2}"/>
                      </a:ext>
                    </a:extLst>
                  </p:cNvPr>
                  <p:cNvSpPr/>
                  <p:nvPr/>
                </p:nvSpPr>
                <p:spPr>
                  <a:xfrm>
                    <a:off x="14130153" y="11914771"/>
                    <a:ext cx="304236" cy="304236"/>
                  </a:xfrm>
                  <a:custGeom>
                    <a:avLst/>
                    <a:gdLst>
                      <a:gd name="connsiteX0" fmla="*/ 304237 w 304236"/>
                      <a:gd name="connsiteY0" fmla="*/ 152118 h 304236"/>
                      <a:gd name="connsiteX1" fmla="*/ 152118 w 304236"/>
                      <a:gd name="connsiteY1" fmla="*/ 304237 h 304236"/>
                      <a:gd name="connsiteX2" fmla="*/ 0 w 304236"/>
                      <a:gd name="connsiteY2" fmla="*/ 152118 h 304236"/>
                      <a:gd name="connsiteX3" fmla="*/ 152118 w 304236"/>
                      <a:gd name="connsiteY3" fmla="*/ 0 h 304236"/>
                      <a:gd name="connsiteX4" fmla="*/ 304237 w 304236"/>
                      <a:gd name="connsiteY4" fmla="*/ 152118 h 3042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236" h="304236">
                        <a:moveTo>
                          <a:pt x="304237" y="152118"/>
                        </a:moveTo>
                        <a:cubicBezTo>
                          <a:pt x="304237" y="236131"/>
                          <a:pt x="236131" y="304237"/>
                          <a:pt x="152118" y="304237"/>
                        </a:cubicBezTo>
                        <a:cubicBezTo>
                          <a:pt x="68106" y="304237"/>
                          <a:pt x="0" y="236131"/>
                          <a:pt x="0" y="152118"/>
                        </a:cubicBezTo>
                        <a:cubicBezTo>
                          <a:pt x="0" y="68106"/>
                          <a:pt x="68106" y="0"/>
                          <a:pt x="152118" y="0"/>
                        </a:cubicBezTo>
                        <a:cubicBezTo>
                          <a:pt x="236131" y="0"/>
                          <a:pt x="304237" y="68106"/>
                          <a:pt x="304237" y="152118"/>
                        </a:cubicBezTo>
                        <a:close/>
                      </a:path>
                    </a:pathLst>
                  </a:custGeom>
                  <a:solidFill>
                    <a:srgbClr val="BCBEC0"/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grpSp>
                <p:nvGrpSpPr>
                  <p:cNvPr id="36" name="Graphic 3">
                    <a:extLst>
                      <a:ext uri="{FF2B5EF4-FFF2-40B4-BE49-F238E27FC236}">
                        <a16:creationId xmlns:a16="http://schemas.microsoft.com/office/drawing/2014/main" id="{5DEC7191-8105-453D-9B8E-6F1DF23E973A}"/>
                      </a:ext>
                    </a:extLst>
                  </p:cNvPr>
                  <p:cNvGrpSpPr/>
                  <p:nvPr/>
                </p:nvGrpSpPr>
                <p:grpSpPr>
                  <a:xfrm>
                    <a:off x="14154492" y="11939109"/>
                    <a:ext cx="258601" cy="255559"/>
                    <a:chOff x="14154492" y="11939109"/>
                    <a:chExt cx="258601" cy="255559"/>
                  </a:xfrm>
                  <a:solidFill>
                    <a:srgbClr val="000000"/>
                  </a:solidFill>
                </p:grpSpPr>
                <p:sp>
                  <p:nvSpPr>
                    <p:cNvPr id="37" name="Freeform: Shape 36">
                      <a:extLst>
                        <a:ext uri="{FF2B5EF4-FFF2-40B4-BE49-F238E27FC236}">
                          <a16:creationId xmlns:a16="http://schemas.microsoft.com/office/drawing/2014/main" id="{D841C280-16B6-4245-B143-3C1FF6B9DA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154492" y="11939110"/>
                      <a:ext cx="255558" cy="255558"/>
                    </a:xfrm>
                    <a:custGeom>
                      <a:avLst/>
                      <a:gdLst>
                        <a:gd name="connsiteX0" fmla="*/ 255559 w 255558"/>
                        <a:gd name="connsiteY0" fmla="*/ 127779 h 255558"/>
                        <a:gd name="connsiteX1" fmla="*/ 127779 w 255558"/>
                        <a:gd name="connsiteY1" fmla="*/ 255559 h 255558"/>
                        <a:gd name="connsiteX2" fmla="*/ -1 w 255558"/>
                        <a:gd name="connsiteY2" fmla="*/ 127779 h 255558"/>
                        <a:gd name="connsiteX3" fmla="*/ 127779 w 255558"/>
                        <a:gd name="connsiteY3" fmla="*/ 0 h 255558"/>
                        <a:gd name="connsiteX4" fmla="*/ 255559 w 255558"/>
                        <a:gd name="connsiteY4" fmla="*/ 127779 h 2555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55558" h="255558">
                          <a:moveTo>
                            <a:pt x="255559" y="127779"/>
                          </a:moveTo>
                          <a:cubicBezTo>
                            <a:pt x="255559" y="198351"/>
                            <a:pt x="198350" y="255559"/>
                            <a:pt x="127779" y="255559"/>
                          </a:cubicBezTo>
                          <a:cubicBezTo>
                            <a:pt x="57208" y="255559"/>
                            <a:pt x="-1" y="198351"/>
                            <a:pt x="-1" y="127779"/>
                          </a:cubicBezTo>
                          <a:cubicBezTo>
                            <a:pt x="-1" y="57208"/>
                            <a:pt x="57208" y="0"/>
                            <a:pt x="127779" y="0"/>
                          </a:cubicBezTo>
                          <a:cubicBezTo>
                            <a:pt x="198350" y="0"/>
                            <a:pt x="255559" y="57208"/>
                            <a:pt x="255559" y="127779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304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defTabSz="2438278"/>
                      <a:endParaRPr lang="en-US" sz="4800">
                        <a:solidFill>
                          <a:srgbClr val="000000"/>
                        </a:solidFill>
                        <a:latin typeface="Montserrat Light "/>
                      </a:endParaRPr>
                    </a:p>
                  </p:txBody>
                </p:sp>
                <p:sp>
                  <p:nvSpPr>
                    <p:cNvPr id="38" name="Freeform: Shape 37">
                      <a:extLst>
                        <a:ext uri="{FF2B5EF4-FFF2-40B4-BE49-F238E27FC236}">
                          <a16:creationId xmlns:a16="http://schemas.microsoft.com/office/drawing/2014/main" id="{E03CFB79-3F9C-4CFB-82D5-4EAE2ED1EC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157534" y="11939109"/>
                      <a:ext cx="255559" cy="246432"/>
                    </a:xfrm>
                    <a:custGeom>
                      <a:avLst/>
                      <a:gdLst>
                        <a:gd name="connsiteX0" fmla="*/ 112568 w 255559"/>
                        <a:gd name="connsiteY0" fmla="*/ 69975 h 246432"/>
                        <a:gd name="connsiteX1" fmla="*/ 203839 w 255559"/>
                        <a:gd name="connsiteY1" fmla="*/ 173415 h 246432"/>
                        <a:gd name="connsiteX2" fmla="*/ 176458 w 255559"/>
                        <a:gd name="connsiteY2" fmla="*/ 246432 h 246432"/>
                        <a:gd name="connsiteX3" fmla="*/ 255560 w 255559"/>
                        <a:gd name="connsiteY3" fmla="*/ 127780 h 246432"/>
                        <a:gd name="connsiteX4" fmla="*/ 127780 w 255559"/>
                        <a:gd name="connsiteY4" fmla="*/ 0 h 246432"/>
                        <a:gd name="connsiteX5" fmla="*/ 0 w 255559"/>
                        <a:gd name="connsiteY5" fmla="*/ 121695 h 246432"/>
                        <a:gd name="connsiteX6" fmla="*/ 112568 w 255559"/>
                        <a:gd name="connsiteY6" fmla="*/ 69975 h 246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55559" h="246432">
                          <a:moveTo>
                            <a:pt x="112568" y="69975"/>
                          </a:moveTo>
                          <a:cubicBezTo>
                            <a:pt x="158204" y="82144"/>
                            <a:pt x="206882" y="121695"/>
                            <a:pt x="203839" y="173415"/>
                          </a:cubicBezTo>
                          <a:cubicBezTo>
                            <a:pt x="203839" y="200797"/>
                            <a:pt x="191670" y="225136"/>
                            <a:pt x="176458" y="246432"/>
                          </a:cubicBezTo>
                          <a:cubicBezTo>
                            <a:pt x="222093" y="228178"/>
                            <a:pt x="255560" y="182542"/>
                            <a:pt x="255560" y="127780"/>
                          </a:cubicBezTo>
                          <a:cubicBezTo>
                            <a:pt x="255560" y="57806"/>
                            <a:pt x="197754" y="0"/>
                            <a:pt x="127780" y="0"/>
                          </a:cubicBezTo>
                          <a:cubicBezTo>
                            <a:pt x="57806" y="0"/>
                            <a:pt x="3043" y="54763"/>
                            <a:pt x="0" y="121695"/>
                          </a:cubicBezTo>
                          <a:cubicBezTo>
                            <a:pt x="18254" y="82144"/>
                            <a:pt x="57806" y="57806"/>
                            <a:pt x="112568" y="69975"/>
                          </a:cubicBezTo>
                          <a:close/>
                        </a:path>
                      </a:pathLst>
                    </a:custGeom>
                    <a:solidFill>
                      <a:srgbClr val="D1D3D4"/>
                    </a:solidFill>
                    <a:ln w="304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defTabSz="2438278"/>
                      <a:endParaRPr lang="en-US" sz="4800">
                        <a:solidFill>
                          <a:srgbClr val="000000"/>
                        </a:solidFill>
                        <a:latin typeface="Montserrat Light "/>
                      </a:endParaRPr>
                    </a:p>
                  </p:txBody>
                </p:sp>
                <p:grpSp>
                  <p:nvGrpSpPr>
                    <p:cNvPr id="39" name="Graphic 3">
                      <a:extLst>
                        <a:ext uri="{FF2B5EF4-FFF2-40B4-BE49-F238E27FC236}">
                          <a16:creationId xmlns:a16="http://schemas.microsoft.com/office/drawing/2014/main" id="{725AE37F-186C-4CBA-ACDF-AD64A44A638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4218382" y="12045593"/>
                      <a:ext cx="130821" cy="42593"/>
                      <a:chOff x="14218382" y="12045593"/>
                      <a:chExt cx="130821" cy="42593"/>
                    </a:xfrm>
                    <a:solidFill>
                      <a:srgbClr val="939597"/>
                    </a:solidFill>
                  </p:grpSpPr>
                  <p:sp>
                    <p:nvSpPr>
                      <p:cNvPr id="40" name="Freeform: Shape 39">
                        <a:extLst>
                          <a:ext uri="{FF2B5EF4-FFF2-40B4-BE49-F238E27FC236}">
                            <a16:creationId xmlns:a16="http://schemas.microsoft.com/office/drawing/2014/main" id="{2E8EDB7B-F4E2-4B63-AC2C-CAFC9859DAB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306611" y="12045593"/>
                        <a:ext cx="42593" cy="42593"/>
                      </a:xfrm>
                      <a:custGeom>
                        <a:avLst/>
                        <a:gdLst>
                          <a:gd name="connsiteX0" fmla="*/ 42593 w 42593"/>
                          <a:gd name="connsiteY0" fmla="*/ 21297 h 42593"/>
                          <a:gd name="connsiteX1" fmla="*/ 21296 w 42593"/>
                          <a:gd name="connsiteY1" fmla="*/ 42594 h 42593"/>
                          <a:gd name="connsiteX2" fmla="*/ -1 w 42593"/>
                          <a:gd name="connsiteY2" fmla="*/ 21297 h 42593"/>
                          <a:gd name="connsiteX3" fmla="*/ 21296 w 42593"/>
                          <a:gd name="connsiteY3" fmla="*/ 0 h 42593"/>
                          <a:gd name="connsiteX4" fmla="*/ 42593 w 42593"/>
                          <a:gd name="connsiteY4" fmla="*/ 21297 h 42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2593" h="42593">
                            <a:moveTo>
                              <a:pt x="42593" y="21297"/>
                            </a:moveTo>
                            <a:cubicBezTo>
                              <a:pt x="42593" y="33058"/>
                              <a:pt x="33058" y="42594"/>
                              <a:pt x="21296" y="42594"/>
                            </a:cubicBezTo>
                            <a:cubicBezTo>
                              <a:pt x="9535" y="42594"/>
                              <a:pt x="-1" y="33058"/>
                              <a:pt x="-1" y="21297"/>
                            </a:cubicBezTo>
                            <a:cubicBezTo>
                              <a:pt x="-1" y="9535"/>
                              <a:pt x="9535" y="0"/>
                              <a:pt x="21296" y="0"/>
                            </a:cubicBezTo>
                            <a:cubicBezTo>
                              <a:pt x="33058" y="0"/>
                              <a:pt x="42593" y="9535"/>
                              <a:pt x="42593" y="21297"/>
                            </a:cubicBezTo>
                            <a:close/>
                          </a:path>
                        </a:pathLst>
                      </a:custGeom>
                      <a:solidFill>
                        <a:srgbClr val="939597"/>
                      </a:solidFill>
                      <a:ln w="3041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pPr defTabSz="2438278"/>
                        <a:endParaRPr lang="en-US" sz="4800">
                          <a:solidFill>
                            <a:srgbClr val="000000"/>
                          </a:solidFill>
                          <a:latin typeface="Montserrat Light "/>
                        </a:endParaRPr>
                      </a:p>
                    </p:txBody>
                  </p:sp>
                  <p:sp>
                    <p:nvSpPr>
                      <p:cNvPr id="41" name="Freeform: Shape 40">
                        <a:extLst>
                          <a:ext uri="{FF2B5EF4-FFF2-40B4-BE49-F238E27FC236}">
                            <a16:creationId xmlns:a16="http://schemas.microsoft.com/office/drawing/2014/main" id="{C92D8489-5F36-4430-8558-D0A64EDF431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218382" y="12045593"/>
                        <a:ext cx="42593" cy="42593"/>
                      </a:xfrm>
                      <a:custGeom>
                        <a:avLst/>
                        <a:gdLst>
                          <a:gd name="connsiteX0" fmla="*/ 42594 w 42593"/>
                          <a:gd name="connsiteY0" fmla="*/ 21297 h 42593"/>
                          <a:gd name="connsiteX1" fmla="*/ 21297 w 42593"/>
                          <a:gd name="connsiteY1" fmla="*/ 42594 h 42593"/>
                          <a:gd name="connsiteX2" fmla="*/ 0 w 42593"/>
                          <a:gd name="connsiteY2" fmla="*/ 21297 h 42593"/>
                          <a:gd name="connsiteX3" fmla="*/ 21297 w 42593"/>
                          <a:gd name="connsiteY3" fmla="*/ 0 h 42593"/>
                          <a:gd name="connsiteX4" fmla="*/ 42594 w 42593"/>
                          <a:gd name="connsiteY4" fmla="*/ 21297 h 42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2593" h="42593">
                            <a:moveTo>
                              <a:pt x="42594" y="21297"/>
                            </a:moveTo>
                            <a:cubicBezTo>
                              <a:pt x="42594" y="33058"/>
                              <a:pt x="33058" y="42594"/>
                              <a:pt x="21297" y="42594"/>
                            </a:cubicBezTo>
                            <a:cubicBezTo>
                              <a:pt x="9535" y="42594"/>
                              <a:pt x="0" y="33058"/>
                              <a:pt x="0" y="21297"/>
                            </a:cubicBezTo>
                            <a:cubicBezTo>
                              <a:pt x="0" y="9535"/>
                              <a:pt x="9535" y="0"/>
                              <a:pt x="21297" y="0"/>
                            </a:cubicBezTo>
                            <a:cubicBezTo>
                              <a:pt x="33058" y="0"/>
                              <a:pt x="42594" y="9535"/>
                              <a:pt x="42594" y="21297"/>
                            </a:cubicBezTo>
                            <a:close/>
                          </a:path>
                        </a:pathLst>
                      </a:custGeom>
                      <a:solidFill>
                        <a:srgbClr val="939597"/>
                      </a:solidFill>
                      <a:ln w="3041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pPr defTabSz="2438278"/>
                        <a:endParaRPr lang="en-US" sz="4800">
                          <a:solidFill>
                            <a:srgbClr val="000000"/>
                          </a:solidFill>
                          <a:latin typeface="Montserrat Light 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6" name="Graphic 3">
                  <a:extLst>
                    <a:ext uri="{FF2B5EF4-FFF2-40B4-BE49-F238E27FC236}">
                      <a16:creationId xmlns:a16="http://schemas.microsoft.com/office/drawing/2014/main" id="{B3546D33-7144-477D-9EF6-CF3928028C27}"/>
                    </a:ext>
                  </a:extLst>
                </p:cNvPr>
                <p:cNvGrpSpPr/>
                <p:nvPr/>
              </p:nvGrpSpPr>
              <p:grpSpPr>
                <a:xfrm>
                  <a:off x="14130153" y="11528390"/>
                  <a:ext cx="304236" cy="304236"/>
                  <a:chOff x="14130153" y="11528390"/>
                  <a:chExt cx="304236" cy="304236"/>
                </a:xfrm>
                <a:solidFill>
                  <a:srgbClr val="000000"/>
                </a:solidFill>
              </p:grpSpPr>
              <p:sp>
                <p:nvSpPr>
                  <p:cNvPr id="28" name="Freeform: Shape 27">
                    <a:extLst>
                      <a:ext uri="{FF2B5EF4-FFF2-40B4-BE49-F238E27FC236}">
                        <a16:creationId xmlns:a16="http://schemas.microsoft.com/office/drawing/2014/main" id="{C46FA468-2885-43FC-AC2F-CDEAD2A99BBC}"/>
                      </a:ext>
                    </a:extLst>
                  </p:cNvPr>
                  <p:cNvSpPr/>
                  <p:nvPr/>
                </p:nvSpPr>
                <p:spPr>
                  <a:xfrm>
                    <a:off x="14130153" y="11528390"/>
                    <a:ext cx="304236" cy="304236"/>
                  </a:xfrm>
                  <a:custGeom>
                    <a:avLst/>
                    <a:gdLst>
                      <a:gd name="connsiteX0" fmla="*/ 304237 w 304236"/>
                      <a:gd name="connsiteY0" fmla="*/ 152118 h 304236"/>
                      <a:gd name="connsiteX1" fmla="*/ 152118 w 304236"/>
                      <a:gd name="connsiteY1" fmla="*/ 304236 h 304236"/>
                      <a:gd name="connsiteX2" fmla="*/ 0 w 304236"/>
                      <a:gd name="connsiteY2" fmla="*/ 152118 h 304236"/>
                      <a:gd name="connsiteX3" fmla="*/ 152118 w 304236"/>
                      <a:gd name="connsiteY3" fmla="*/ 0 h 304236"/>
                      <a:gd name="connsiteX4" fmla="*/ 304237 w 304236"/>
                      <a:gd name="connsiteY4" fmla="*/ 152118 h 3042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236" h="304236">
                        <a:moveTo>
                          <a:pt x="304237" y="152118"/>
                        </a:moveTo>
                        <a:cubicBezTo>
                          <a:pt x="304237" y="236130"/>
                          <a:pt x="236131" y="304236"/>
                          <a:pt x="152118" y="304236"/>
                        </a:cubicBezTo>
                        <a:cubicBezTo>
                          <a:pt x="68106" y="304236"/>
                          <a:pt x="0" y="236130"/>
                          <a:pt x="0" y="152118"/>
                        </a:cubicBezTo>
                        <a:cubicBezTo>
                          <a:pt x="0" y="68106"/>
                          <a:pt x="68106" y="0"/>
                          <a:pt x="152118" y="0"/>
                        </a:cubicBezTo>
                        <a:cubicBezTo>
                          <a:pt x="236131" y="0"/>
                          <a:pt x="304237" y="68106"/>
                          <a:pt x="304237" y="152118"/>
                        </a:cubicBezTo>
                        <a:close/>
                      </a:path>
                    </a:pathLst>
                  </a:custGeom>
                  <a:solidFill>
                    <a:srgbClr val="BCBEC0"/>
                  </a:solidFill>
                  <a:ln w="30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grpSp>
                <p:nvGrpSpPr>
                  <p:cNvPr id="29" name="Graphic 3">
                    <a:extLst>
                      <a:ext uri="{FF2B5EF4-FFF2-40B4-BE49-F238E27FC236}">
                        <a16:creationId xmlns:a16="http://schemas.microsoft.com/office/drawing/2014/main" id="{E92DDDBC-CBFB-44B3-B168-C1EB23E7DBE8}"/>
                      </a:ext>
                    </a:extLst>
                  </p:cNvPr>
                  <p:cNvGrpSpPr/>
                  <p:nvPr/>
                </p:nvGrpSpPr>
                <p:grpSpPr>
                  <a:xfrm>
                    <a:off x="14154492" y="11552729"/>
                    <a:ext cx="258601" cy="255558"/>
                    <a:chOff x="14154492" y="11552729"/>
                    <a:chExt cx="258601" cy="255558"/>
                  </a:xfrm>
                  <a:solidFill>
                    <a:srgbClr val="000000"/>
                  </a:solidFill>
                </p:grpSpPr>
                <p:sp>
                  <p:nvSpPr>
                    <p:cNvPr id="30" name="Freeform: Shape 29">
                      <a:extLst>
                        <a:ext uri="{FF2B5EF4-FFF2-40B4-BE49-F238E27FC236}">
                          <a16:creationId xmlns:a16="http://schemas.microsoft.com/office/drawing/2014/main" id="{ACC5280E-C17B-4154-8E63-0205A20FD6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154492" y="11552729"/>
                      <a:ext cx="255558" cy="255558"/>
                    </a:xfrm>
                    <a:custGeom>
                      <a:avLst/>
                      <a:gdLst>
                        <a:gd name="connsiteX0" fmla="*/ 255559 w 255558"/>
                        <a:gd name="connsiteY0" fmla="*/ 127779 h 255558"/>
                        <a:gd name="connsiteX1" fmla="*/ 127779 w 255558"/>
                        <a:gd name="connsiteY1" fmla="*/ 255559 h 255558"/>
                        <a:gd name="connsiteX2" fmla="*/ -1 w 255558"/>
                        <a:gd name="connsiteY2" fmla="*/ 127779 h 255558"/>
                        <a:gd name="connsiteX3" fmla="*/ 127779 w 255558"/>
                        <a:gd name="connsiteY3" fmla="*/ -1 h 255558"/>
                        <a:gd name="connsiteX4" fmla="*/ 255559 w 255558"/>
                        <a:gd name="connsiteY4" fmla="*/ 127779 h 2555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55558" h="255558">
                          <a:moveTo>
                            <a:pt x="255559" y="127779"/>
                          </a:moveTo>
                          <a:cubicBezTo>
                            <a:pt x="255559" y="198350"/>
                            <a:pt x="198350" y="255559"/>
                            <a:pt x="127779" y="255559"/>
                          </a:cubicBezTo>
                          <a:cubicBezTo>
                            <a:pt x="57208" y="255559"/>
                            <a:pt x="-1" y="198350"/>
                            <a:pt x="-1" y="127779"/>
                          </a:cubicBezTo>
                          <a:cubicBezTo>
                            <a:pt x="-1" y="57208"/>
                            <a:pt x="57208" y="-1"/>
                            <a:pt x="127779" y="-1"/>
                          </a:cubicBezTo>
                          <a:cubicBezTo>
                            <a:pt x="198350" y="-1"/>
                            <a:pt x="255559" y="57208"/>
                            <a:pt x="255559" y="127779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304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defTabSz="2438278"/>
                      <a:endParaRPr lang="en-US" sz="4800">
                        <a:solidFill>
                          <a:srgbClr val="000000"/>
                        </a:solidFill>
                        <a:latin typeface="Montserrat Light "/>
                      </a:endParaRPr>
                    </a:p>
                  </p:txBody>
                </p:sp>
                <p:sp>
                  <p:nvSpPr>
                    <p:cNvPr id="31" name="Freeform: Shape 30">
                      <a:extLst>
                        <a:ext uri="{FF2B5EF4-FFF2-40B4-BE49-F238E27FC236}">
                          <a16:creationId xmlns:a16="http://schemas.microsoft.com/office/drawing/2014/main" id="{A9E6C883-7CED-4C0B-BE92-10EA701BA2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157534" y="11552729"/>
                      <a:ext cx="255559" cy="246432"/>
                    </a:xfrm>
                    <a:custGeom>
                      <a:avLst/>
                      <a:gdLst>
                        <a:gd name="connsiteX0" fmla="*/ 112568 w 255559"/>
                        <a:gd name="connsiteY0" fmla="*/ 69974 h 246432"/>
                        <a:gd name="connsiteX1" fmla="*/ 203839 w 255559"/>
                        <a:gd name="connsiteY1" fmla="*/ 173414 h 246432"/>
                        <a:gd name="connsiteX2" fmla="*/ 176458 w 255559"/>
                        <a:gd name="connsiteY2" fmla="*/ 246432 h 246432"/>
                        <a:gd name="connsiteX3" fmla="*/ 255560 w 255559"/>
                        <a:gd name="connsiteY3" fmla="*/ 127779 h 246432"/>
                        <a:gd name="connsiteX4" fmla="*/ 127780 w 255559"/>
                        <a:gd name="connsiteY4" fmla="*/ 0 h 246432"/>
                        <a:gd name="connsiteX5" fmla="*/ 0 w 255559"/>
                        <a:gd name="connsiteY5" fmla="*/ 121695 h 246432"/>
                        <a:gd name="connsiteX6" fmla="*/ 112568 w 255559"/>
                        <a:gd name="connsiteY6" fmla="*/ 69974 h 246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55559" h="246432">
                          <a:moveTo>
                            <a:pt x="112568" y="69974"/>
                          </a:moveTo>
                          <a:cubicBezTo>
                            <a:pt x="158204" y="82143"/>
                            <a:pt x="206882" y="121695"/>
                            <a:pt x="203839" y="173414"/>
                          </a:cubicBezTo>
                          <a:cubicBezTo>
                            <a:pt x="203839" y="200797"/>
                            <a:pt x="191670" y="225135"/>
                            <a:pt x="176458" y="246432"/>
                          </a:cubicBezTo>
                          <a:cubicBezTo>
                            <a:pt x="222093" y="228178"/>
                            <a:pt x="255560" y="182542"/>
                            <a:pt x="255560" y="127779"/>
                          </a:cubicBezTo>
                          <a:cubicBezTo>
                            <a:pt x="255560" y="57805"/>
                            <a:pt x="197754" y="0"/>
                            <a:pt x="127780" y="0"/>
                          </a:cubicBezTo>
                          <a:cubicBezTo>
                            <a:pt x="57806" y="0"/>
                            <a:pt x="3043" y="54762"/>
                            <a:pt x="0" y="121695"/>
                          </a:cubicBezTo>
                          <a:cubicBezTo>
                            <a:pt x="18254" y="82143"/>
                            <a:pt x="57806" y="57805"/>
                            <a:pt x="112568" y="69974"/>
                          </a:cubicBezTo>
                          <a:close/>
                        </a:path>
                      </a:pathLst>
                    </a:custGeom>
                    <a:solidFill>
                      <a:srgbClr val="D1D3D4"/>
                    </a:solidFill>
                    <a:ln w="304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defTabSz="2438278"/>
                      <a:endParaRPr lang="en-US" sz="4800">
                        <a:solidFill>
                          <a:srgbClr val="000000"/>
                        </a:solidFill>
                        <a:latin typeface="Montserrat Light "/>
                      </a:endParaRPr>
                    </a:p>
                  </p:txBody>
                </p:sp>
                <p:grpSp>
                  <p:nvGrpSpPr>
                    <p:cNvPr id="32" name="Graphic 3">
                      <a:extLst>
                        <a:ext uri="{FF2B5EF4-FFF2-40B4-BE49-F238E27FC236}">
                          <a16:creationId xmlns:a16="http://schemas.microsoft.com/office/drawing/2014/main" id="{21D6AC21-951B-4A74-97A7-5F9591ED1F4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4218382" y="11659212"/>
                      <a:ext cx="130821" cy="42593"/>
                      <a:chOff x="14218382" y="11659212"/>
                      <a:chExt cx="130821" cy="42593"/>
                    </a:xfrm>
                    <a:solidFill>
                      <a:srgbClr val="939597"/>
                    </a:solidFill>
                  </p:grpSpPr>
                  <p:sp>
                    <p:nvSpPr>
                      <p:cNvPr id="33" name="Freeform: Shape 32">
                        <a:extLst>
                          <a:ext uri="{FF2B5EF4-FFF2-40B4-BE49-F238E27FC236}">
                            <a16:creationId xmlns:a16="http://schemas.microsoft.com/office/drawing/2014/main" id="{9C62E217-72D5-40FC-9293-F1315F32D0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306611" y="11659212"/>
                        <a:ext cx="42593" cy="42593"/>
                      </a:xfrm>
                      <a:custGeom>
                        <a:avLst/>
                        <a:gdLst>
                          <a:gd name="connsiteX0" fmla="*/ 42593 w 42593"/>
                          <a:gd name="connsiteY0" fmla="*/ 21296 h 42593"/>
                          <a:gd name="connsiteX1" fmla="*/ 21296 w 42593"/>
                          <a:gd name="connsiteY1" fmla="*/ 42593 h 42593"/>
                          <a:gd name="connsiteX2" fmla="*/ -1 w 42593"/>
                          <a:gd name="connsiteY2" fmla="*/ 21296 h 42593"/>
                          <a:gd name="connsiteX3" fmla="*/ 21296 w 42593"/>
                          <a:gd name="connsiteY3" fmla="*/ -1 h 42593"/>
                          <a:gd name="connsiteX4" fmla="*/ 42593 w 42593"/>
                          <a:gd name="connsiteY4" fmla="*/ 21296 h 42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2593" h="42593">
                            <a:moveTo>
                              <a:pt x="42593" y="21296"/>
                            </a:moveTo>
                            <a:cubicBezTo>
                              <a:pt x="42593" y="33058"/>
                              <a:pt x="33058" y="42593"/>
                              <a:pt x="21296" y="42593"/>
                            </a:cubicBezTo>
                            <a:cubicBezTo>
                              <a:pt x="9535" y="42593"/>
                              <a:pt x="-1" y="33058"/>
                              <a:pt x="-1" y="21296"/>
                            </a:cubicBezTo>
                            <a:cubicBezTo>
                              <a:pt x="-1" y="9535"/>
                              <a:pt x="9535" y="-1"/>
                              <a:pt x="21296" y="-1"/>
                            </a:cubicBezTo>
                            <a:cubicBezTo>
                              <a:pt x="33058" y="-1"/>
                              <a:pt x="42593" y="9535"/>
                              <a:pt x="42593" y="21296"/>
                            </a:cubicBezTo>
                            <a:close/>
                          </a:path>
                        </a:pathLst>
                      </a:custGeom>
                      <a:solidFill>
                        <a:srgbClr val="939597"/>
                      </a:solidFill>
                      <a:ln w="3041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pPr defTabSz="2438278"/>
                        <a:endParaRPr lang="en-US" sz="4800">
                          <a:solidFill>
                            <a:srgbClr val="000000"/>
                          </a:solidFill>
                          <a:latin typeface="Montserrat Light "/>
                        </a:endParaRPr>
                      </a:p>
                    </p:txBody>
                  </p:sp>
                  <p:sp>
                    <p:nvSpPr>
                      <p:cNvPr id="34" name="Freeform: Shape 33">
                        <a:extLst>
                          <a:ext uri="{FF2B5EF4-FFF2-40B4-BE49-F238E27FC236}">
                            <a16:creationId xmlns:a16="http://schemas.microsoft.com/office/drawing/2014/main" id="{E20FC802-6BD1-4764-8348-7F22141AB2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218382" y="11659212"/>
                        <a:ext cx="42593" cy="42593"/>
                      </a:xfrm>
                      <a:custGeom>
                        <a:avLst/>
                        <a:gdLst>
                          <a:gd name="connsiteX0" fmla="*/ 42594 w 42593"/>
                          <a:gd name="connsiteY0" fmla="*/ 21296 h 42593"/>
                          <a:gd name="connsiteX1" fmla="*/ 21297 w 42593"/>
                          <a:gd name="connsiteY1" fmla="*/ 42593 h 42593"/>
                          <a:gd name="connsiteX2" fmla="*/ 0 w 42593"/>
                          <a:gd name="connsiteY2" fmla="*/ 21296 h 42593"/>
                          <a:gd name="connsiteX3" fmla="*/ 21297 w 42593"/>
                          <a:gd name="connsiteY3" fmla="*/ -1 h 42593"/>
                          <a:gd name="connsiteX4" fmla="*/ 42594 w 42593"/>
                          <a:gd name="connsiteY4" fmla="*/ 21296 h 42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2593" h="42593">
                            <a:moveTo>
                              <a:pt x="42594" y="21296"/>
                            </a:moveTo>
                            <a:cubicBezTo>
                              <a:pt x="42594" y="33058"/>
                              <a:pt x="33058" y="42593"/>
                              <a:pt x="21297" y="42593"/>
                            </a:cubicBezTo>
                            <a:cubicBezTo>
                              <a:pt x="9535" y="42593"/>
                              <a:pt x="0" y="33058"/>
                              <a:pt x="0" y="21296"/>
                            </a:cubicBezTo>
                            <a:cubicBezTo>
                              <a:pt x="0" y="9535"/>
                              <a:pt x="9535" y="-1"/>
                              <a:pt x="21297" y="-1"/>
                            </a:cubicBezTo>
                            <a:cubicBezTo>
                              <a:pt x="33058" y="-1"/>
                              <a:pt x="42594" y="9535"/>
                              <a:pt x="42594" y="21296"/>
                            </a:cubicBezTo>
                            <a:close/>
                          </a:path>
                        </a:pathLst>
                      </a:custGeom>
                      <a:solidFill>
                        <a:srgbClr val="939597"/>
                      </a:solidFill>
                      <a:ln w="3041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pPr defTabSz="2438278"/>
                        <a:endParaRPr lang="en-US" sz="4800">
                          <a:solidFill>
                            <a:srgbClr val="000000"/>
                          </a:solidFill>
                          <a:latin typeface="Montserrat Light "/>
                        </a:endParaRPr>
                      </a:p>
                    </p:txBody>
                  </p:sp>
                </p:grpSp>
              </p:grpSp>
            </p:grp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C304E372-A66F-411F-A118-6428ADD0E212}"/>
                    </a:ext>
                  </a:extLst>
                </p:cNvPr>
                <p:cNvSpPr/>
                <p:nvPr/>
              </p:nvSpPr>
              <p:spPr>
                <a:xfrm>
                  <a:off x="13920230" y="11275874"/>
                  <a:ext cx="139948" cy="1250413"/>
                </a:xfrm>
                <a:custGeom>
                  <a:avLst/>
                  <a:gdLst>
                    <a:gd name="connsiteX0" fmla="*/ 0 w 139948"/>
                    <a:gd name="connsiteY0" fmla="*/ 0 h 1250413"/>
                    <a:gd name="connsiteX1" fmla="*/ 139949 w 139948"/>
                    <a:gd name="connsiteY1" fmla="*/ 0 h 1250413"/>
                    <a:gd name="connsiteX2" fmla="*/ 139949 w 139948"/>
                    <a:gd name="connsiteY2" fmla="*/ 1250414 h 1250413"/>
                    <a:gd name="connsiteX3" fmla="*/ 0 w 139948"/>
                    <a:gd name="connsiteY3" fmla="*/ 1250414 h 12504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9948" h="1250413">
                      <a:moveTo>
                        <a:pt x="0" y="0"/>
                      </a:moveTo>
                      <a:lnTo>
                        <a:pt x="139949" y="0"/>
                      </a:lnTo>
                      <a:lnTo>
                        <a:pt x="139949" y="1250414"/>
                      </a:lnTo>
                      <a:lnTo>
                        <a:pt x="0" y="1250414"/>
                      </a:lnTo>
                      <a:close/>
                    </a:path>
                  </a:pathLst>
                </a:custGeom>
                <a:solidFill>
                  <a:srgbClr val="D1D3D4"/>
                </a:solidFill>
                <a:ln w="30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</p:grpSp>
        <p:grpSp>
          <p:nvGrpSpPr>
            <p:cNvPr id="4" name="Graphic 3">
              <a:extLst>
                <a:ext uri="{FF2B5EF4-FFF2-40B4-BE49-F238E27FC236}">
                  <a16:creationId xmlns:a16="http://schemas.microsoft.com/office/drawing/2014/main" id="{BFB82632-8B9B-4102-8DF5-3E1486E6B4AD}"/>
                </a:ext>
              </a:extLst>
            </p:cNvPr>
            <p:cNvGrpSpPr/>
            <p:nvPr/>
          </p:nvGrpSpPr>
          <p:grpSpPr>
            <a:xfrm>
              <a:off x="12742833" y="3669952"/>
              <a:ext cx="2929800" cy="4177172"/>
              <a:chOff x="12742833" y="3669952"/>
              <a:chExt cx="2929800" cy="4177172"/>
            </a:xfrm>
            <a:solidFill>
              <a:srgbClr val="000000"/>
            </a:solidFill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578BCA7E-47FC-451C-8245-8BACD9C71DA0}"/>
                  </a:ext>
                </a:extLst>
              </p:cNvPr>
              <p:cNvSpPr/>
              <p:nvPr/>
            </p:nvSpPr>
            <p:spPr>
              <a:xfrm>
                <a:off x="13895891" y="7409023"/>
                <a:ext cx="632812" cy="438101"/>
              </a:xfrm>
              <a:custGeom>
                <a:avLst/>
                <a:gdLst>
                  <a:gd name="connsiteX0" fmla="*/ 632813 w 632812"/>
                  <a:gd name="connsiteY0" fmla="*/ 219051 h 438101"/>
                  <a:gd name="connsiteX1" fmla="*/ 316407 w 632812"/>
                  <a:gd name="connsiteY1" fmla="*/ 438101 h 438101"/>
                  <a:gd name="connsiteX2" fmla="*/ 0 w 632812"/>
                  <a:gd name="connsiteY2" fmla="*/ 219051 h 438101"/>
                  <a:gd name="connsiteX3" fmla="*/ 316407 w 632812"/>
                  <a:gd name="connsiteY3" fmla="*/ 0 h 438101"/>
                  <a:gd name="connsiteX4" fmla="*/ 632813 w 632812"/>
                  <a:gd name="connsiteY4" fmla="*/ 219051 h 438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812" h="438101">
                    <a:moveTo>
                      <a:pt x="632813" y="219051"/>
                    </a:moveTo>
                    <a:cubicBezTo>
                      <a:pt x="632813" y="340029"/>
                      <a:pt x="491152" y="438101"/>
                      <a:pt x="316407" y="438101"/>
                    </a:cubicBezTo>
                    <a:cubicBezTo>
                      <a:pt x="141660" y="438101"/>
                      <a:pt x="0" y="340029"/>
                      <a:pt x="0" y="219051"/>
                    </a:cubicBezTo>
                    <a:cubicBezTo>
                      <a:pt x="0" y="98072"/>
                      <a:pt x="141661" y="0"/>
                      <a:pt x="316407" y="0"/>
                    </a:cubicBezTo>
                    <a:cubicBezTo>
                      <a:pt x="491153" y="0"/>
                      <a:pt x="632813" y="98073"/>
                      <a:pt x="632813" y="219051"/>
                    </a:cubicBezTo>
                    <a:close/>
                  </a:path>
                </a:pathLst>
              </a:custGeom>
              <a:solidFill>
                <a:srgbClr val="004542"/>
              </a:solidFill>
              <a:ln w="304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grpSp>
            <p:nvGrpSpPr>
              <p:cNvPr id="6" name="Graphic 3">
                <a:extLst>
                  <a:ext uri="{FF2B5EF4-FFF2-40B4-BE49-F238E27FC236}">
                    <a16:creationId xmlns:a16="http://schemas.microsoft.com/office/drawing/2014/main" id="{E5FFA847-9C2F-48FA-AFCD-1F891FAA739A}"/>
                  </a:ext>
                </a:extLst>
              </p:cNvPr>
              <p:cNvGrpSpPr/>
              <p:nvPr/>
            </p:nvGrpSpPr>
            <p:grpSpPr>
              <a:xfrm>
                <a:off x="13542976" y="7116956"/>
                <a:ext cx="1338642" cy="270770"/>
                <a:chOff x="13542976" y="7116956"/>
                <a:chExt cx="1338642" cy="270770"/>
              </a:xfrm>
              <a:solidFill>
                <a:srgbClr val="000000"/>
              </a:solidFill>
            </p:grpSpPr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8965C077-6272-4192-85A2-FAD3AAE66687}"/>
                    </a:ext>
                  </a:extLst>
                </p:cNvPr>
                <p:cNvSpPr/>
                <p:nvPr/>
              </p:nvSpPr>
              <p:spPr>
                <a:xfrm>
                  <a:off x="13542976" y="7116956"/>
                  <a:ext cx="1335599" cy="270770"/>
                </a:xfrm>
                <a:custGeom>
                  <a:avLst/>
                  <a:gdLst>
                    <a:gd name="connsiteX0" fmla="*/ 1335600 w 1335599"/>
                    <a:gd name="connsiteY0" fmla="*/ 158203 h 270770"/>
                    <a:gd name="connsiteX1" fmla="*/ 1223032 w 1335599"/>
                    <a:gd name="connsiteY1" fmla="*/ 270771 h 270770"/>
                    <a:gd name="connsiteX2" fmla="*/ 112567 w 1335599"/>
                    <a:gd name="connsiteY2" fmla="*/ 270771 h 270770"/>
                    <a:gd name="connsiteX3" fmla="*/ 0 w 1335599"/>
                    <a:gd name="connsiteY3" fmla="*/ 158203 h 270770"/>
                    <a:gd name="connsiteX4" fmla="*/ 0 w 1335599"/>
                    <a:gd name="connsiteY4" fmla="*/ 112568 h 270770"/>
                    <a:gd name="connsiteX5" fmla="*/ 112567 w 1335599"/>
                    <a:gd name="connsiteY5" fmla="*/ 0 h 270770"/>
                    <a:gd name="connsiteX6" fmla="*/ 1223032 w 1335599"/>
                    <a:gd name="connsiteY6" fmla="*/ 0 h 270770"/>
                    <a:gd name="connsiteX7" fmla="*/ 1335600 w 1335599"/>
                    <a:gd name="connsiteY7" fmla="*/ 112568 h 270770"/>
                    <a:gd name="connsiteX8" fmla="*/ 1335600 w 1335599"/>
                    <a:gd name="connsiteY8" fmla="*/ 158203 h 270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5599" h="270770">
                      <a:moveTo>
                        <a:pt x="1335600" y="158203"/>
                      </a:moveTo>
                      <a:cubicBezTo>
                        <a:pt x="1335600" y="219050"/>
                        <a:pt x="1286922" y="270771"/>
                        <a:pt x="1223032" y="270771"/>
                      </a:cubicBezTo>
                      <a:lnTo>
                        <a:pt x="112567" y="270771"/>
                      </a:lnTo>
                      <a:cubicBezTo>
                        <a:pt x="51720" y="270771"/>
                        <a:pt x="0" y="222093"/>
                        <a:pt x="0" y="158203"/>
                      </a:cubicBezTo>
                      <a:lnTo>
                        <a:pt x="0" y="112568"/>
                      </a:lnTo>
                      <a:cubicBezTo>
                        <a:pt x="0" y="51720"/>
                        <a:pt x="48678" y="0"/>
                        <a:pt x="112567" y="0"/>
                      </a:cubicBezTo>
                      <a:lnTo>
                        <a:pt x="1223032" y="0"/>
                      </a:lnTo>
                      <a:cubicBezTo>
                        <a:pt x="1283879" y="0"/>
                        <a:pt x="1335600" y="48678"/>
                        <a:pt x="1335600" y="112568"/>
                      </a:cubicBezTo>
                      <a:lnTo>
                        <a:pt x="1335600" y="158203"/>
                      </a:lnTo>
                      <a:close/>
                    </a:path>
                  </a:pathLst>
                </a:custGeom>
                <a:solidFill>
                  <a:srgbClr val="1A6966"/>
                </a:solidFill>
                <a:ln w="30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F30A9AAA-D3FD-48E2-9F6B-9D56E2E6B420}"/>
                    </a:ext>
                  </a:extLst>
                </p:cNvPr>
                <p:cNvSpPr/>
                <p:nvPr/>
              </p:nvSpPr>
              <p:spPr>
                <a:xfrm>
                  <a:off x="13546019" y="7244735"/>
                  <a:ext cx="1335599" cy="142991"/>
                </a:xfrm>
                <a:custGeom>
                  <a:avLst/>
                  <a:gdLst>
                    <a:gd name="connsiteX0" fmla="*/ 0 w 1335599"/>
                    <a:gd name="connsiteY0" fmla="*/ 0 h 142991"/>
                    <a:gd name="connsiteX1" fmla="*/ 0 w 1335599"/>
                    <a:gd name="connsiteY1" fmla="*/ 30424 h 142991"/>
                    <a:gd name="connsiteX2" fmla="*/ 112567 w 1335599"/>
                    <a:gd name="connsiteY2" fmla="*/ 142991 h 142991"/>
                    <a:gd name="connsiteX3" fmla="*/ 1223032 w 1335599"/>
                    <a:gd name="connsiteY3" fmla="*/ 142991 h 142991"/>
                    <a:gd name="connsiteX4" fmla="*/ 1335600 w 1335599"/>
                    <a:gd name="connsiteY4" fmla="*/ 30424 h 142991"/>
                    <a:gd name="connsiteX5" fmla="*/ 1335600 w 1335599"/>
                    <a:gd name="connsiteY5" fmla="*/ 0 h 142991"/>
                    <a:gd name="connsiteX6" fmla="*/ 0 w 1335599"/>
                    <a:gd name="connsiteY6" fmla="*/ 0 h 14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35599" h="142991">
                      <a:moveTo>
                        <a:pt x="0" y="0"/>
                      </a:moveTo>
                      <a:lnTo>
                        <a:pt x="0" y="30424"/>
                      </a:lnTo>
                      <a:cubicBezTo>
                        <a:pt x="0" y="91271"/>
                        <a:pt x="48677" y="142991"/>
                        <a:pt x="112567" y="142991"/>
                      </a:cubicBezTo>
                      <a:lnTo>
                        <a:pt x="1223032" y="142991"/>
                      </a:lnTo>
                      <a:cubicBezTo>
                        <a:pt x="1283879" y="142991"/>
                        <a:pt x="1335600" y="94314"/>
                        <a:pt x="1335600" y="30424"/>
                      </a:cubicBezTo>
                      <a:lnTo>
                        <a:pt x="13356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CBEC0"/>
                </a:solidFill>
                <a:ln w="30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  <p:grpSp>
            <p:nvGrpSpPr>
              <p:cNvPr id="7" name="Graphic 3">
                <a:extLst>
                  <a:ext uri="{FF2B5EF4-FFF2-40B4-BE49-F238E27FC236}">
                    <a16:creationId xmlns:a16="http://schemas.microsoft.com/office/drawing/2014/main" id="{0EE45C38-79DB-49EE-9605-0C1616A51304}"/>
                  </a:ext>
                </a:extLst>
              </p:cNvPr>
              <p:cNvGrpSpPr/>
              <p:nvPr/>
            </p:nvGrpSpPr>
            <p:grpSpPr>
              <a:xfrm>
                <a:off x="13609908" y="7384684"/>
                <a:ext cx="1201735" cy="273813"/>
                <a:chOff x="13609908" y="7384684"/>
                <a:chExt cx="1201735" cy="273813"/>
              </a:xfrm>
              <a:solidFill>
                <a:srgbClr val="000000"/>
              </a:solidFill>
            </p:grpSpPr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4886A8F5-BE26-4139-9DBD-6DD7A4AA3C2A}"/>
                    </a:ext>
                  </a:extLst>
                </p:cNvPr>
                <p:cNvSpPr/>
                <p:nvPr/>
              </p:nvSpPr>
              <p:spPr>
                <a:xfrm>
                  <a:off x="13609908" y="7384684"/>
                  <a:ext cx="1198693" cy="273813"/>
                </a:xfrm>
                <a:custGeom>
                  <a:avLst/>
                  <a:gdLst>
                    <a:gd name="connsiteX0" fmla="*/ 1198694 w 1198693"/>
                    <a:gd name="connsiteY0" fmla="*/ 161245 h 273813"/>
                    <a:gd name="connsiteX1" fmla="*/ 1086126 w 1198693"/>
                    <a:gd name="connsiteY1" fmla="*/ 273813 h 273813"/>
                    <a:gd name="connsiteX2" fmla="*/ 112568 w 1198693"/>
                    <a:gd name="connsiteY2" fmla="*/ 273813 h 273813"/>
                    <a:gd name="connsiteX3" fmla="*/ 0 w 1198693"/>
                    <a:gd name="connsiteY3" fmla="*/ 161245 h 273813"/>
                    <a:gd name="connsiteX4" fmla="*/ 0 w 1198693"/>
                    <a:gd name="connsiteY4" fmla="*/ 112568 h 273813"/>
                    <a:gd name="connsiteX5" fmla="*/ 112568 w 1198693"/>
                    <a:gd name="connsiteY5" fmla="*/ 0 h 273813"/>
                    <a:gd name="connsiteX6" fmla="*/ 1086126 w 1198693"/>
                    <a:gd name="connsiteY6" fmla="*/ 0 h 273813"/>
                    <a:gd name="connsiteX7" fmla="*/ 1198694 w 1198693"/>
                    <a:gd name="connsiteY7" fmla="*/ 112568 h 273813"/>
                    <a:gd name="connsiteX8" fmla="*/ 1198694 w 1198693"/>
                    <a:gd name="connsiteY8" fmla="*/ 161245 h 273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98693" h="273813">
                      <a:moveTo>
                        <a:pt x="1198694" y="161245"/>
                      </a:moveTo>
                      <a:cubicBezTo>
                        <a:pt x="1198694" y="222093"/>
                        <a:pt x="1150016" y="273813"/>
                        <a:pt x="1086126" y="273813"/>
                      </a:cubicBezTo>
                      <a:lnTo>
                        <a:pt x="112568" y="273813"/>
                      </a:lnTo>
                      <a:cubicBezTo>
                        <a:pt x="51721" y="273813"/>
                        <a:pt x="0" y="225135"/>
                        <a:pt x="0" y="161245"/>
                      </a:cubicBezTo>
                      <a:lnTo>
                        <a:pt x="0" y="112568"/>
                      </a:lnTo>
                      <a:cubicBezTo>
                        <a:pt x="0" y="51720"/>
                        <a:pt x="48678" y="0"/>
                        <a:pt x="112568" y="0"/>
                      </a:cubicBezTo>
                      <a:lnTo>
                        <a:pt x="1086126" y="0"/>
                      </a:lnTo>
                      <a:cubicBezTo>
                        <a:pt x="1146973" y="0"/>
                        <a:pt x="1198694" y="48678"/>
                        <a:pt x="1198694" y="112568"/>
                      </a:cubicBezTo>
                      <a:lnTo>
                        <a:pt x="1198694" y="161245"/>
                      </a:lnTo>
                      <a:close/>
                    </a:path>
                  </a:pathLst>
                </a:custGeom>
                <a:solidFill>
                  <a:srgbClr val="1A6966"/>
                </a:solidFill>
                <a:ln w="30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29595D31-E1FF-49E4-812A-68131714D53A}"/>
                    </a:ext>
                  </a:extLst>
                </p:cNvPr>
                <p:cNvSpPr/>
                <p:nvPr/>
              </p:nvSpPr>
              <p:spPr>
                <a:xfrm>
                  <a:off x="13612950" y="7515506"/>
                  <a:ext cx="1198692" cy="142991"/>
                </a:xfrm>
                <a:custGeom>
                  <a:avLst/>
                  <a:gdLst>
                    <a:gd name="connsiteX0" fmla="*/ 0 w 1198692"/>
                    <a:gd name="connsiteY0" fmla="*/ 0 h 142991"/>
                    <a:gd name="connsiteX1" fmla="*/ 0 w 1198692"/>
                    <a:gd name="connsiteY1" fmla="*/ 30424 h 142991"/>
                    <a:gd name="connsiteX2" fmla="*/ 112568 w 1198692"/>
                    <a:gd name="connsiteY2" fmla="*/ 142992 h 142991"/>
                    <a:gd name="connsiteX3" fmla="*/ 1086126 w 1198692"/>
                    <a:gd name="connsiteY3" fmla="*/ 142992 h 142991"/>
                    <a:gd name="connsiteX4" fmla="*/ 1198693 w 1198692"/>
                    <a:gd name="connsiteY4" fmla="*/ 30424 h 142991"/>
                    <a:gd name="connsiteX5" fmla="*/ 1198693 w 1198692"/>
                    <a:gd name="connsiteY5" fmla="*/ 0 h 142991"/>
                    <a:gd name="connsiteX6" fmla="*/ 0 w 1198692"/>
                    <a:gd name="connsiteY6" fmla="*/ 0 h 14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98692" h="142991">
                      <a:moveTo>
                        <a:pt x="0" y="0"/>
                      </a:moveTo>
                      <a:lnTo>
                        <a:pt x="0" y="30424"/>
                      </a:lnTo>
                      <a:cubicBezTo>
                        <a:pt x="0" y="91271"/>
                        <a:pt x="48678" y="142992"/>
                        <a:pt x="112568" y="142992"/>
                      </a:cubicBezTo>
                      <a:lnTo>
                        <a:pt x="1086126" y="142992"/>
                      </a:lnTo>
                      <a:cubicBezTo>
                        <a:pt x="1146973" y="142992"/>
                        <a:pt x="1198693" y="94314"/>
                        <a:pt x="1198693" y="30424"/>
                      </a:cubicBezTo>
                      <a:lnTo>
                        <a:pt x="119869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CBEC0"/>
                </a:solidFill>
                <a:ln w="30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  <p:grpSp>
            <p:nvGrpSpPr>
              <p:cNvPr id="8" name="Graphic 3">
                <a:extLst>
                  <a:ext uri="{FF2B5EF4-FFF2-40B4-BE49-F238E27FC236}">
                    <a16:creationId xmlns:a16="http://schemas.microsoft.com/office/drawing/2014/main" id="{DFBA8ED1-4E08-495B-B2CA-60C860F6FAC7}"/>
                  </a:ext>
                </a:extLst>
              </p:cNvPr>
              <p:cNvGrpSpPr/>
              <p:nvPr/>
            </p:nvGrpSpPr>
            <p:grpSpPr>
              <a:xfrm>
                <a:off x="13476044" y="6843143"/>
                <a:ext cx="1472506" cy="273813"/>
                <a:chOff x="13476044" y="6843143"/>
                <a:chExt cx="1472506" cy="273813"/>
              </a:xfrm>
              <a:solidFill>
                <a:srgbClr val="000000"/>
              </a:solidFill>
            </p:grpSpPr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2F66D758-A01A-470F-85EE-E9A97182A695}"/>
                    </a:ext>
                  </a:extLst>
                </p:cNvPr>
                <p:cNvSpPr/>
                <p:nvPr/>
              </p:nvSpPr>
              <p:spPr>
                <a:xfrm>
                  <a:off x="13476044" y="6843143"/>
                  <a:ext cx="1472506" cy="273813"/>
                </a:xfrm>
                <a:custGeom>
                  <a:avLst/>
                  <a:gdLst>
                    <a:gd name="connsiteX0" fmla="*/ 1472506 w 1472506"/>
                    <a:gd name="connsiteY0" fmla="*/ 161246 h 273813"/>
                    <a:gd name="connsiteX1" fmla="*/ 1359939 w 1472506"/>
                    <a:gd name="connsiteY1" fmla="*/ 273813 h 273813"/>
                    <a:gd name="connsiteX2" fmla="*/ 112568 w 1472506"/>
                    <a:gd name="connsiteY2" fmla="*/ 273813 h 273813"/>
                    <a:gd name="connsiteX3" fmla="*/ 0 w 1472506"/>
                    <a:gd name="connsiteY3" fmla="*/ 161246 h 273813"/>
                    <a:gd name="connsiteX4" fmla="*/ 0 w 1472506"/>
                    <a:gd name="connsiteY4" fmla="*/ 112568 h 273813"/>
                    <a:gd name="connsiteX5" fmla="*/ 112568 w 1472506"/>
                    <a:gd name="connsiteY5" fmla="*/ 0 h 273813"/>
                    <a:gd name="connsiteX6" fmla="*/ 1359939 w 1472506"/>
                    <a:gd name="connsiteY6" fmla="*/ 0 h 273813"/>
                    <a:gd name="connsiteX7" fmla="*/ 1472506 w 1472506"/>
                    <a:gd name="connsiteY7" fmla="*/ 112568 h 273813"/>
                    <a:gd name="connsiteX8" fmla="*/ 1472506 w 1472506"/>
                    <a:gd name="connsiteY8" fmla="*/ 161246 h 273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72506" h="273813">
                      <a:moveTo>
                        <a:pt x="1472506" y="161246"/>
                      </a:moveTo>
                      <a:cubicBezTo>
                        <a:pt x="1472506" y="222093"/>
                        <a:pt x="1423829" y="273813"/>
                        <a:pt x="1359939" y="273813"/>
                      </a:cubicBezTo>
                      <a:lnTo>
                        <a:pt x="112568" y="273813"/>
                      </a:lnTo>
                      <a:cubicBezTo>
                        <a:pt x="51721" y="273813"/>
                        <a:pt x="0" y="225135"/>
                        <a:pt x="0" y="161246"/>
                      </a:cubicBezTo>
                      <a:lnTo>
                        <a:pt x="0" y="112568"/>
                      </a:lnTo>
                      <a:cubicBezTo>
                        <a:pt x="0" y="51720"/>
                        <a:pt x="48678" y="0"/>
                        <a:pt x="112568" y="0"/>
                      </a:cubicBezTo>
                      <a:lnTo>
                        <a:pt x="1359939" y="0"/>
                      </a:lnTo>
                      <a:cubicBezTo>
                        <a:pt x="1420786" y="0"/>
                        <a:pt x="1472506" y="48678"/>
                        <a:pt x="1472506" y="112568"/>
                      </a:cubicBezTo>
                      <a:lnTo>
                        <a:pt x="1472506" y="161246"/>
                      </a:lnTo>
                      <a:close/>
                    </a:path>
                  </a:pathLst>
                </a:custGeom>
                <a:solidFill>
                  <a:srgbClr val="1A6966"/>
                </a:solidFill>
                <a:ln w="30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5E315FD4-3CF6-4AF7-86BF-73D64811FA2B}"/>
                    </a:ext>
                  </a:extLst>
                </p:cNvPr>
                <p:cNvSpPr/>
                <p:nvPr/>
              </p:nvSpPr>
              <p:spPr>
                <a:xfrm>
                  <a:off x="13476044" y="6973965"/>
                  <a:ext cx="1472506" cy="142991"/>
                </a:xfrm>
                <a:custGeom>
                  <a:avLst/>
                  <a:gdLst>
                    <a:gd name="connsiteX0" fmla="*/ 0 w 1472506"/>
                    <a:gd name="connsiteY0" fmla="*/ 0 h 142991"/>
                    <a:gd name="connsiteX1" fmla="*/ 0 w 1472506"/>
                    <a:gd name="connsiteY1" fmla="*/ 30424 h 142991"/>
                    <a:gd name="connsiteX2" fmla="*/ 112568 w 1472506"/>
                    <a:gd name="connsiteY2" fmla="*/ 142991 h 142991"/>
                    <a:gd name="connsiteX3" fmla="*/ 1359939 w 1472506"/>
                    <a:gd name="connsiteY3" fmla="*/ 142991 h 142991"/>
                    <a:gd name="connsiteX4" fmla="*/ 1472506 w 1472506"/>
                    <a:gd name="connsiteY4" fmla="*/ 30424 h 142991"/>
                    <a:gd name="connsiteX5" fmla="*/ 1472506 w 1472506"/>
                    <a:gd name="connsiteY5" fmla="*/ 0 h 142991"/>
                    <a:gd name="connsiteX6" fmla="*/ 0 w 1472506"/>
                    <a:gd name="connsiteY6" fmla="*/ 0 h 14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72506" h="142991">
                      <a:moveTo>
                        <a:pt x="0" y="0"/>
                      </a:moveTo>
                      <a:lnTo>
                        <a:pt x="0" y="30424"/>
                      </a:lnTo>
                      <a:cubicBezTo>
                        <a:pt x="0" y="91271"/>
                        <a:pt x="48678" y="142991"/>
                        <a:pt x="112568" y="142991"/>
                      </a:cubicBezTo>
                      <a:lnTo>
                        <a:pt x="1359939" y="142991"/>
                      </a:lnTo>
                      <a:cubicBezTo>
                        <a:pt x="1420786" y="142991"/>
                        <a:pt x="1472506" y="94313"/>
                        <a:pt x="1472506" y="30424"/>
                      </a:cubicBezTo>
                      <a:lnTo>
                        <a:pt x="147250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CBEC0"/>
                </a:solidFill>
                <a:ln w="30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C9169F80-047F-49B8-A5F0-7F06C2FF662F}"/>
                  </a:ext>
                </a:extLst>
              </p:cNvPr>
              <p:cNvSpPr/>
              <p:nvPr/>
            </p:nvSpPr>
            <p:spPr>
              <a:xfrm>
                <a:off x="12745875" y="3676037"/>
                <a:ext cx="2926758" cy="3173925"/>
              </a:xfrm>
              <a:custGeom>
                <a:avLst/>
                <a:gdLst>
                  <a:gd name="connsiteX0" fmla="*/ 2926759 w 2926758"/>
                  <a:gd name="connsiteY0" fmla="*/ 1463379 h 3173925"/>
                  <a:gd name="connsiteX1" fmla="*/ 1463379 w 2926758"/>
                  <a:gd name="connsiteY1" fmla="*/ 0 h 3173925"/>
                  <a:gd name="connsiteX2" fmla="*/ 0 w 2926758"/>
                  <a:gd name="connsiteY2" fmla="*/ 1463379 h 3173925"/>
                  <a:gd name="connsiteX3" fmla="*/ 575007 w 2926758"/>
                  <a:gd name="connsiteY3" fmla="*/ 2628607 h 3173925"/>
                  <a:gd name="connsiteX4" fmla="*/ 575007 w 2926758"/>
                  <a:gd name="connsiteY4" fmla="*/ 2628607 h 3173925"/>
                  <a:gd name="connsiteX5" fmla="*/ 717999 w 2926758"/>
                  <a:gd name="connsiteY5" fmla="*/ 3042369 h 3173925"/>
                  <a:gd name="connsiteX6" fmla="*/ 857948 w 2926758"/>
                  <a:gd name="connsiteY6" fmla="*/ 3173191 h 3173925"/>
                  <a:gd name="connsiteX7" fmla="*/ 1451210 w 2926758"/>
                  <a:gd name="connsiteY7" fmla="*/ 3173191 h 3173925"/>
                  <a:gd name="connsiteX8" fmla="*/ 1478591 w 2926758"/>
                  <a:gd name="connsiteY8" fmla="*/ 3173191 h 3173925"/>
                  <a:gd name="connsiteX9" fmla="*/ 2071853 w 2926758"/>
                  <a:gd name="connsiteY9" fmla="*/ 3173191 h 3173925"/>
                  <a:gd name="connsiteX10" fmla="*/ 2211802 w 2926758"/>
                  <a:gd name="connsiteY10" fmla="*/ 3042369 h 3173925"/>
                  <a:gd name="connsiteX11" fmla="*/ 2354793 w 2926758"/>
                  <a:gd name="connsiteY11" fmla="*/ 2628607 h 3173925"/>
                  <a:gd name="connsiteX12" fmla="*/ 2351751 w 2926758"/>
                  <a:gd name="connsiteY12" fmla="*/ 2628607 h 3173925"/>
                  <a:gd name="connsiteX13" fmla="*/ 2926759 w 2926758"/>
                  <a:gd name="connsiteY13" fmla="*/ 1463379 h 317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26758" h="3173925">
                    <a:moveTo>
                      <a:pt x="2926759" y="1463379"/>
                    </a:moveTo>
                    <a:cubicBezTo>
                      <a:pt x="2926759" y="654109"/>
                      <a:pt x="2272650" y="0"/>
                      <a:pt x="1463379" y="0"/>
                    </a:cubicBezTo>
                    <a:cubicBezTo>
                      <a:pt x="654109" y="0"/>
                      <a:pt x="0" y="654109"/>
                      <a:pt x="0" y="1463379"/>
                    </a:cubicBezTo>
                    <a:cubicBezTo>
                      <a:pt x="0" y="1937989"/>
                      <a:pt x="225136" y="2360878"/>
                      <a:pt x="575007" y="2628607"/>
                    </a:cubicBezTo>
                    <a:lnTo>
                      <a:pt x="575007" y="2628607"/>
                    </a:lnTo>
                    <a:cubicBezTo>
                      <a:pt x="575007" y="2628607"/>
                      <a:pt x="760592" y="2795937"/>
                      <a:pt x="717999" y="3042369"/>
                    </a:cubicBezTo>
                    <a:cubicBezTo>
                      <a:pt x="717999" y="3042369"/>
                      <a:pt x="717999" y="3182318"/>
                      <a:pt x="857948" y="3173191"/>
                    </a:cubicBezTo>
                    <a:lnTo>
                      <a:pt x="1451210" y="3173191"/>
                    </a:lnTo>
                    <a:lnTo>
                      <a:pt x="1478591" y="3173191"/>
                    </a:lnTo>
                    <a:lnTo>
                      <a:pt x="2071853" y="3173191"/>
                    </a:lnTo>
                    <a:cubicBezTo>
                      <a:pt x="2211802" y="3185360"/>
                      <a:pt x="2211802" y="3042369"/>
                      <a:pt x="2211802" y="3042369"/>
                    </a:cubicBezTo>
                    <a:cubicBezTo>
                      <a:pt x="2169209" y="2795937"/>
                      <a:pt x="2354793" y="2628607"/>
                      <a:pt x="2354793" y="2628607"/>
                    </a:cubicBezTo>
                    <a:lnTo>
                      <a:pt x="2351751" y="2628607"/>
                    </a:lnTo>
                    <a:cubicBezTo>
                      <a:pt x="2701624" y="2357836"/>
                      <a:pt x="2926759" y="1937989"/>
                      <a:pt x="2926759" y="1463379"/>
                    </a:cubicBezTo>
                    <a:close/>
                  </a:path>
                </a:pathLst>
              </a:custGeom>
              <a:solidFill>
                <a:srgbClr val="FFCF2D"/>
              </a:solidFill>
              <a:ln w="304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88BAA86D-5F87-4506-97CF-7EB68751EA77}"/>
                  </a:ext>
                </a:extLst>
              </p:cNvPr>
              <p:cNvSpPr/>
              <p:nvPr/>
            </p:nvSpPr>
            <p:spPr>
              <a:xfrm>
                <a:off x="14160549" y="4052953"/>
                <a:ext cx="1210891" cy="1543237"/>
              </a:xfrm>
              <a:custGeom>
                <a:avLst/>
                <a:gdLst>
                  <a:gd name="connsiteX0" fmla="*/ 435087 w 1210891"/>
                  <a:gd name="connsiteY0" fmla="*/ 9465 h 1543237"/>
                  <a:gd name="connsiteX1" fmla="*/ 246460 w 1210891"/>
                  <a:gd name="connsiteY1" fmla="*/ 161584 h 1543237"/>
                  <a:gd name="connsiteX2" fmla="*/ 495935 w 1210891"/>
                  <a:gd name="connsiteY2" fmla="*/ 453651 h 1543237"/>
                  <a:gd name="connsiteX3" fmla="*/ 675434 w 1210891"/>
                  <a:gd name="connsiteY3" fmla="*/ 697040 h 1543237"/>
                  <a:gd name="connsiteX4" fmla="*/ 419876 w 1210891"/>
                  <a:gd name="connsiteY4" fmla="*/ 940430 h 1543237"/>
                  <a:gd name="connsiteX5" fmla="*/ 48706 w 1210891"/>
                  <a:gd name="connsiteY5" fmla="*/ 1110803 h 1543237"/>
                  <a:gd name="connsiteX6" fmla="*/ 82172 w 1210891"/>
                  <a:gd name="connsiteY6" fmla="*/ 1430252 h 1543237"/>
                  <a:gd name="connsiteX7" fmla="*/ 429002 w 1210891"/>
                  <a:gd name="connsiteY7" fmla="*/ 1542819 h 1543237"/>
                  <a:gd name="connsiteX8" fmla="*/ 897527 w 1210891"/>
                  <a:gd name="connsiteY8" fmla="*/ 1402870 h 1543237"/>
                  <a:gd name="connsiteX9" fmla="*/ 1201764 w 1210891"/>
                  <a:gd name="connsiteY9" fmla="*/ 1165565 h 1543237"/>
                  <a:gd name="connsiteX10" fmla="*/ 1210891 w 1210891"/>
                  <a:gd name="connsiteY10" fmla="*/ 1019532 h 1543237"/>
                  <a:gd name="connsiteX11" fmla="*/ 617630 w 1210891"/>
                  <a:gd name="connsiteY11" fmla="*/ 338 h 1543237"/>
                  <a:gd name="connsiteX12" fmla="*/ 435087 w 1210891"/>
                  <a:gd name="connsiteY12" fmla="*/ 9465 h 1543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10891" h="1543237">
                    <a:moveTo>
                      <a:pt x="435087" y="9465"/>
                    </a:moveTo>
                    <a:cubicBezTo>
                      <a:pt x="355986" y="24677"/>
                      <a:pt x="264715" y="73355"/>
                      <a:pt x="246460" y="161584"/>
                    </a:cubicBezTo>
                    <a:cubicBezTo>
                      <a:pt x="212994" y="316744"/>
                      <a:pt x="389452" y="392804"/>
                      <a:pt x="495935" y="453651"/>
                    </a:cubicBezTo>
                    <a:cubicBezTo>
                      <a:pt x="584163" y="505371"/>
                      <a:pt x="693689" y="581430"/>
                      <a:pt x="675434" y="697040"/>
                    </a:cubicBezTo>
                    <a:cubicBezTo>
                      <a:pt x="654137" y="833947"/>
                      <a:pt x="544612" y="906964"/>
                      <a:pt x="419876" y="940430"/>
                    </a:cubicBezTo>
                    <a:cubicBezTo>
                      <a:pt x="292096" y="973896"/>
                      <a:pt x="124765" y="986065"/>
                      <a:pt x="48706" y="1110803"/>
                    </a:cubicBezTo>
                    <a:cubicBezTo>
                      <a:pt x="-18226" y="1220328"/>
                      <a:pt x="-24310" y="1345065"/>
                      <a:pt x="82172" y="1430252"/>
                    </a:cubicBezTo>
                    <a:cubicBezTo>
                      <a:pt x="176486" y="1506311"/>
                      <a:pt x="307308" y="1536734"/>
                      <a:pt x="429002" y="1542819"/>
                    </a:cubicBezTo>
                    <a:cubicBezTo>
                      <a:pt x="596333" y="1548904"/>
                      <a:pt x="754536" y="1488056"/>
                      <a:pt x="897527" y="1402870"/>
                    </a:cubicBezTo>
                    <a:cubicBezTo>
                      <a:pt x="1010095" y="1335938"/>
                      <a:pt x="1116578" y="1262921"/>
                      <a:pt x="1201764" y="1165565"/>
                    </a:cubicBezTo>
                    <a:cubicBezTo>
                      <a:pt x="1207849" y="1116887"/>
                      <a:pt x="1210891" y="1068209"/>
                      <a:pt x="1210891" y="1019532"/>
                    </a:cubicBezTo>
                    <a:cubicBezTo>
                      <a:pt x="1210891" y="581430"/>
                      <a:pt x="970543" y="201134"/>
                      <a:pt x="617630" y="338"/>
                    </a:cubicBezTo>
                    <a:cubicBezTo>
                      <a:pt x="556782" y="338"/>
                      <a:pt x="495935" y="-2704"/>
                      <a:pt x="435087" y="946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4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87B76FE-B04A-41D2-B132-AED9407B9E7F}"/>
                  </a:ext>
                </a:extLst>
              </p:cNvPr>
              <p:cNvSpPr/>
              <p:nvPr/>
            </p:nvSpPr>
            <p:spPr>
              <a:xfrm>
                <a:off x="12751961" y="3669952"/>
                <a:ext cx="2789851" cy="3173925"/>
              </a:xfrm>
              <a:custGeom>
                <a:avLst/>
                <a:gdLst>
                  <a:gd name="connsiteX0" fmla="*/ 2789851 w 2789851"/>
                  <a:gd name="connsiteY0" fmla="*/ 2074895 h 3173925"/>
                  <a:gd name="connsiteX1" fmla="*/ 2409555 w 2789851"/>
                  <a:gd name="connsiteY1" fmla="*/ 2357836 h 3173925"/>
                  <a:gd name="connsiteX2" fmla="*/ 1369066 w 2789851"/>
                  <a:gd name="connsiteY2" fmla="*/ 2363920 h 3173925"/>
                  <a:gd name="connsiteX3" fmla="*/ 946177 w 2789851"/>
                  <a:gd name="connsiteY3" fmla="*/ 1588116 h 3173925"/>
                  <a:gd name="connsiteX4" fmla="*/ 1110465 w 2789851"/>
                  <a:gd name="connsiteY4" fmla="*/ 1378193 h 3173925"/>
                  <a:gd name="connsiteX5" fmla="*/ 1280837 w 2789851"/>
                  <a:gd name="connsiteY5" fmla="*/ 1302134 h 3173925"/>
                  <a:gd name="connsiteX6" fmla="*/ 1718938 w 2789851"/>
                  <a:gd name="connsiteY6" fmla="*/ 1156100 h 3173925"/>
                  <a:gd name="connsiteX7" fmla="*/ 1816293 w 2789851"/>
                  <a:gd name="connsiteY7" fmla="*/ 985727 h 3173925"/>
                  <a:gd name="connsiteX8" fmla="*/ 1697641 w 2789851"/>
                  <a:gd name="connsiteY8" fmla="*/ 839694 h 3173925"/>
                  <a:gd name="connsiteX9" fmla="*/ 1268667 w 2789851"/>
                  <a:gd name="connsiteY9" fmla="*/ 727126 h 3173925"/>
                  <a:gd name="connsiteX10" fmla="*/ 1049617 w 2789851"/>
                  <a:gd name="connsiteY10" fmla="*/ 514160 h 3173925"/>
                  <a:gd name="connsiteX11" fmla="*/ 1207820 w 2789851"/>
                  <a:gd name="connsiteY11" fmla="*/ 249474 h 3173925"/>
                  <a:gd name="connsiteX12" fmla="*/ 1585074 w 2789851"/>
                  <a:gd name="connsiteY12" fmla="*/ 48678 h 3173925"/>
                  <a:gd name="connsiteX13" fmla="*/ 1685472 w 2789851"/>
                  <a:gd name="connsiteY13" fmla="*/ 18254 h 3173925"/>
                  <a:gd name="connsiteX14" fmla="*/ 1463379 w 2789851"/>
                  <a:gd name="connsiteY14" fmla="*/ 0 h 3173925"/>
                  <a:gd name="connsiteX15" fmla="*/ 0 w 2789851"/>
                  <a:gd name="connsiteY15" fmla="*/ 1463379 h 3173925"/>
                  <a:gd name="connsiteX16" fmla="*/ 575007 w 2789851"/>
                  <a:gd name="connsiteY16" fmla="*/ 2628606 h 3173925"/>
                  <a:gd name="connsiteX17" fmla="*/ 575007 w 2789851"/>
                  <a:gd name="connsiteY17" fmla="*/ 2628606 h 3173925"/>
                  <a:gd name="connsiteX18" fmla="*/ 717999 w 2789851"/>
                  <a:gd name="connsiteY18" fmla="*/ 3042369 h 3173925"/>
                  <a:gd name="connsiteX19" fmla="*/ 857947 w 2789851"/>
                  <a:gd name="connsiteY19" fmla="*/ 3173191 h 3173925"/>
                  <a:gd name="connsiteX20" fmla="*/ 2065768 w 2789851"/>
                  <a:gd name="connsiteY20" fmla="*/ 3173191 h 3173925"/>
                  <a:gd name="connsiteX21" fmla="*/ 2205717 w 2789851"/>
                  <a:gd name="connsiteY21" fmla="*/ 3042369 h 3173925"/>
                  <a:gd name="connsiteX22" fmla="*/ 2348708 w 2789851"/>
                  <a:gd name="connsiteY22" fmla="*/ 2628606 h 3173925"/>
                  <a:gd name="connsiteX23" fmla="*/ 2345666 w 2789851"/>
                  <a:gd name="connsiteY23" fmla="*/ 2628606 h 3173925"/>
                  <a:gd name="connsiteX24" fmla="*/ 2789851 w 2789851"/>
                  <a:gd name="connsiteY24" fmla="*/ 2074895 h 317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789851" h="3173925">
                    <a:moveTo>
                      <a:pt x="2789851" y="2074895"/>
                    </a:moveTo>
                    <a:cubicBezTo>
                      <a:pt x="2680327" y="2190505"/>
                      <a:pt x="2552547" y="2287861"/>
                      <a:pt x="2409555" y="2357836"/>
                    </a:cubicBezTo>
                    <a:cubicBezTo>
                      <a:pt x="2080980" y="2516039"/>
                      <a:pt x="1691557" y="2543420"/>
                      <a:pt x="1369066" y="2363920"/>
                    </a:cubicBezTo>
                    <a:cubicBezTo>
                      <a:pt x="1107422" y="2220929"/>
                      <a:pt x="797100" y="1913650"/>
                      <a:pt x="946177" y="1588116"/>
                    </a:cubicBezTo>
                    <a:cubicBezTo>
                      <a:pt x="982685" y="1509015"/>
                      <a:pt x="1040489" y="1432956"/>
                      <a:pt x="1110465" y="1378193"/>
                    </a:cubicBezTo>
                    <a:cubicBezTo>
                      <a:pt x="1159143" y="1338642"/>
                      <a:pt x="1219990" y="1320388"/>
                      <a:pt x="1280837" y="1302134"/>
                    </a:cubicBezTo>
                    <a:cubicBezTo>
                      <a:pt x="1423828" y="1259540"/>
                      <a:pt x="1594201" y="1241286"/>
                      <a:pt x="1718938" y="1156100"/>
                    </a:cubicBezTo>
                    <a:cubicBezTo>
                      <a:pt x="1776743" y="1116549"/>
                      <a:pt x="1819336" y="1058744"/>
                      <a:pt x="1816293" y="985727"/>
                    </a:cubicBezTo>
                    <a:cubicBezTo>
                      <a:pt x="1810209" y="915753"/>
                      <a:pt x="1758489" y="867075"/>
                      <a:pt x="1697641" y="839694"/>
                    </a:cubicBezTo>
                    <a:cubicBezTo>
                      <a:pt x="1563777" y="775804"/>
                      <a:pt x="1411659" y="769719"/>
                      <a:pt x="1268667" y="727126"/>
                    </a:cubicBezTo>
                    <a:cubicBezTo>
                      <a:pt x="1174354" y="699745"/>
                      <a:pt x="1058744" y="623686"/>
                      <a:pt x="1049617" y="514160"/>
                    </a:cubicBezTo>
                    <a:cubicBezTo>
                      <a:pt x="1040489" y="404635"/>
                      <a:pt x="1128719" y="313364"/>
                      <a:pt x="1207820" y="249474"/>
                    </a:cubicBezTo>
                    <a:cubicBezTo>
                      <a:pt x="1317345" y="161246"/>
                      <a:pt x="1448168" y="94313"/>
                      <a:pt x="1585074" y="48678"/>
                    </a:cubicBezTo>
                    <a:cubicBezTo>
                      <a:pt x="1618539" y="39551"/>
                      <a:pt x="1652006" y="27381"/>
                      <a:pt x="1685472" y="18254"/>
                    </a:cubicBezTo>
                    <a:cubicBezTo>
                      <a:pt x="1612455" y="6085"/>
                      <a:pt x="1539439" y="0"/>
                      <a:pt x="1463379" y="0"/>
                    </a:cubicBezTo>
                    <a:cubicBezTo>
                      <a:pt x="654109" y="0"/>
                      <a:pt x="0" y="654109"/>
                      <a:pt x="0" y="1463379"/>
                    </a:cubicBezTo>
                    <a:cubicBezTo>
                      <a:pt x="0" y="1937989"/>
                      <a:pt x="225135" y="2360878"/>
                      <a:pt x="575007" y="2628606"/>
                    </a:cubicBezTo>
                    <a:lnTo>
                      <a:pt x="575007" y="2628606"/>
                    </a:lnTo>
                    <a:cubicBezTo>
                      <a:pt x="575007" y="2628606"/>
                      <a:pt x="760592" y="2795937"/>
                      <a:pt x="717999" y="3042369"/>
                    </a:cubicBezTo>
                    <a:cubicBezTo>
                      <a:pt x="717999" y="3042369"/>
                      <a:pt x="717999" y="3182318"/>
                      <a:pt x="857947" y="3173191"/>
                    </a:cubicBezTo>
                    <a:lnTo>
                      <a:pt x="2065768" y="3173191"/>
                    </a:lnTo>
                    <a:cubicBezTo>
                      <a:pt x="2205717" y="3185360"/>
                      <a:pt x="2205717" y="3042369"/>
                      <a:pt x="2205717" y="3042369"/>
                    </a:cubicBezTo>
                    <a:cubicBezTo>
                      <a:pt x="2163124" y="2795937"/>
                      <a:pt x="2348708" y="2628606"/>
                      <a:pt x="2348708" y="2628606"/>
                    </a:cubicBezTo>
                    <a:lnTo>
                      <a:pt x="2345666" y="2628606"/>
                    </a:lnTo>
                    <a:cubicBezTo>
                      <a:pt x="2534293" y="2485615"/>
                      <a:pt x="2689454" y="2293946"/>
                      <a:pt x="2789851" y="2074895"/>
                    </a:cubicBezTo>
                    <a:close/>
                  </a:path>
                </a:pathLst>
              </a:custGeom>
              <a:solidFill>
                <a:srgbClr val="FFCF2D">
                  <a:alpha val="60000"/>
                </a:srgbClr>
              </a:solidFill>
              <a:ln w="304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2F36FF5A-42D1-482C-B20A-7C9F9E7DF756}"/>
                  </a:ext>
                </a:extLst>
              </p:cNvPr>
              <p:cNvSpPr/>
              <p:nvPr/>
            </p:nvSpPr>
            <p:spPr>
              <a:xfrm>
                <a:off x="12742833" y="3694291"/>
                <a:ext cx="2589055" cy="3152628"/>
              </a:xfrm>
              <a:custGeom>
                <a:avLst/>
                <a:gdLst>
                  <a:gd name="connsiteX0" fmla="*/ 2589055 w 2589055"/>
                  <a:gd name="connsiteY0" fmla="*/ 2382175 h 3152628"/>
                  <a:gd name="connsiteX1" fmla="*/ 2011005 w 2589055"/>
                  <a:gd name="connsiteY1" fmla="*/ 2616437 h 3152628"/>
                  <a:gd name="connsiteX2" fmla="*/ 943134 w 2589055"/>
                  <a:gd name="connsiteY2" fmla="*/ 2321327 h 3152628"/>
                  <a:gd name="connsiteX3" fmla="*/ 778846 w 2589055"/>
                  <a:gd name="connsiteY3" fmla="*/ 1442083 h 3152628"/>
                  <a:gd name="connsiteX4" fmla="*/ 1095252 w 2589055"/>
                  <a:gd name="connsiteY4" fmla="*/ 1171312 h 3152628"/>
                  <a:gd name="connsiteX5" fmla="*/ 1445125 w 2589055"/>
                  <a:gd name="connsiteY5" fmla="*/ 1067871 h 3152628"/>
                  <a:gd name="connsiteX6" fmla="*/ 1591159 w 2589055"/>
                  <a:gd name="connsiteY6" fmla="*/ 1000939 h 3152628"/>
                  <a:gd name="connsiteX7" fmla="*/ 1572904 w 2589055"/>
                  <a:gd name="connsiteY7" fmla="*/ 924880 h 3152628"/>
                  <a:gd name="connsiteX8" fmla="*/ 1104380 w 2589055"/>
                  <a:gd name="connsiteY8" fmla="*/ 867075 h 3152628"/>
                  <a:gd name="connsiteX9" fmla="*/ 724084 w 2589055"/>
                  <a:gd name="connsiteY9" fmla="*/ 717999 h 3152628"/>
                  <a:gd name="connsiteX10" fmla="*/ 794058 w 2589055"/>
                  <a:gd name="connsiteY10" fmla="*/ 258601 h 3152628"/>
                  <a:gd name="connsiteX11" fmla="*/ 1216947 w 2589055"/>
                  <a:gd name="connsiteY11" fmla="*/ 0 h 3152628"/>
                  <a:gd name="connsiteX12" fmla="*/ 0 w 2589055"/>
                  <a:gd name="connsiteY12" fmla="*/ 1442083 h 3152628"/>
                  <a:gd name="connsiteX13" fmla="*/ 575008 w 2589055"/>
                  <a:gd name="connsiteY13" fmla="*/ 2607310 h 3152628"/>
                  <a:gd name="connsiteX14" fmla="*/ 575008 w 2589055"/>
                  <a:gd name="connsiteY14" fmla="*/ 2607310 h 3152628"/>
                  <a:gd name="connsiteX15" fmla="*/ 717999 w 2589055"/>
                  <a:gd name="connsiteY15" fmla="*/ 3021072 h 3152628"/>
                  <a:gd name="connsiteX16" fmla="*/ 857948 w 2589055"/>
                  <a:gd name="connsiteY16" fmla="*/ 3151894 h 3152628"/>
                  <a:gd name="connsiteX17" fmla="*/ 2074895 w 2589055"/>
                  <a:gd name="connsiteY17" fmla="*/ 3151894 h 3152628"/>
                  <a:gd name="connsiteX18" fmla="*/ 2214844 w 2589055"/>
                  <a:gd name="connsiteY18" fmla="*/ 3021072 h 3152628"/>
                  <a:gd name="connsiteX19" fmla="*/ 2357835 w 2589055"/>
                  <a:gd name="connsiteY19" fmla="*/ 2607310 h 3152628"/>
                  <a:gd name="connsiteX20" fmla="*/ 2354794 w 2589055"/>
                  <a:gd name="connsiteY20" fmla="*/ 2607310 h 3152628"/>
                  <a:gd name="connsiteX21" fmla="*/ 2589055 w 2589055"/>
                  <a:gd name="connsiteY21" fmla="*/ 2382175 h 3152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89055" h="3152628">
                    <a:moveTo>
                      <a:pt x="2589055" y="2382175"/>
                    </a:moveTo>
                    <a:cubicBezTo>
                      <a:pt x="2421725" y="2506912"/>
                      <a:pt x="2223971" y="2592098"/>
                      <a:pt x="2011005" y="2616437"/>
                    </a:cubicBezTo>
                    <a:cubicBezTo>
                      <a:pt x="1648964" y="2662073"/>
                      <a:pt x="1201735" y="2604267"/>
                      <a:pt x="943134" y="2321327"/>
                    </a:cubicBezTo>
                    <a:cubicBezTo>
                      <a:pt x="739296" y="2096192"/>
                      <a:pt x="632813" y="1725023"/>
                      <a:pt x="778846" y="1442083"/>
                    </a:cubicBezTo>
                    <a:cubicBezTo>
                      <a:pt x="842736" y="1317346"/>
                      <a:pt x="958346" y="1213905"/>
                      <a:pt x="1095252" y="1171312"/>
                    </a:cubicBezTo>
                    <a:cubicBezTo>
                      <a:pt x="1210863" y="1134804"/>
                      <a:pt x="1329515" y="1110465"/>
                      <a:pt x="1445125" y="1067871"/>
                    </a:cubicBezTo>
                    <a:cubicBezTo>
                      <a:pt x="1493803" y="1049617"/>
                      <a:pt x="1548566" y="1034405"/>
                      <a:pt x="1591159" y="1000939"/>
                    </a:cubicBezTo>
                    <a:cubicBezTo>
                      <a:pt x="1630709" y="970515"/>
                      <a:pt x="1612455" y="943134"/>
                      <a:pt x="1572904" y="924880"/>
                    </a:cubicBezTo>
                    <a:cubicBezTo>
                      <a:pt x="1426871" y="854905"/>
                      <a:pt x="1262582" y="870117"/>
                      <a:pt x="1104380" y="867075"/>
                    </a:cubicBezTo>
                    <a:cubicBezTo>
                      <a:pt x="970516" y="864032"/>
                      <a:pt x="797100" y="851863"/>
                      <a:pt x="724084" y="717999"/>
                    </a:cubicBezTo>
                    <a:cubicBezTo>
                      <a:pt x="641939" y="568923"/>
                      <a:pt x="684532" y="383338"/>
                      <a:pt x="794058" y="258601"/>
                    </a:cubicBezTo>
                    <a:cubicBezTo>
                      <a:pt x="903583" y="133864"/>
                      <a:pt x="1058744" y="48678"/>
                      <a:pt x="1216947" y="0"/>
                    </a:cubicBezTo>
                    <a:cubicBezTo>
                      <a:pt x="526330" y="118652"/>
                      <a:pt x="0" y="717999"/>
                      <a:pt x="0" y="1442083"/>
                    </a:cubicBezTo>
                    <a:cubicBezTo>
                      <a:pt x="0" y="1916692"/>
                      <a:pt x="225135" y="2339581"/>
                      <a:pt x="575008" y="2607310"/>
                    </a:cubicBezTo>
                    <a:lnTo>
                      <a:pt x="575008" y="2607310"/>
                    </a:lnTo>
                    <a:cubicBezTo>
                      <a:pt x="575008" y="2607310"/>
                      <a:pt x="760592" y="2774640"/>
                      <a:pt x="717999" y="3021072"/>
                    </a:cubicBezTo>
                    <a:cubicBezTo>
                      <a:pt x="717999" y="3021072"/>
                      <a:pt x="717999" y="3161021"/>
                      <a:pt x="857948" y="3151894"/>
                    </a:cubicBezTo>
                    <a:lnTo>
                      <a:pt x="2074895" y="3151894"/>
                    </a:lnTo>
                    <a:cubicBezTo>
                      <a:pt x="2214844" y="3164063"/>
                      <a:pt x="2214844" y="3021072"/>
                      <a:pt x="2214844" y="3021072"/>
                    </a:cubicBezTo>
                    <a:cubicBezTo>
                      <a:pt x="2172251" y="2774640"/>
                      <a:pt x="2357835" y="2607310"/>
                      <a:pt x="2357835" y="2607310"/>
                    </a:cubicBezTo>
                    <a:lnTo>
                      <a:pt x="2354794" y="2607310"/>
                    </a:lnTo>
                    <a:cubicBezTo>
                      <a:pt x="2439979" y="2540378"/>
                      <a:pt x="2519081" y="2464319"/>
                      <a:pt x="2589055" y="2382175"/>
                    </a:cubicBezTo>
                    <a:close/>
                  </a:path>
                </a:pathLst>
              </a:custGeom>
              <a:solidFill>
                <a:srgbClr val="FFCF2D">
                  <a:alpha val="60000"/>
                </a:srgbClr>
              </a:solidFill>
              <a:ln w="304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06CCA9A3-C5F9-4300-B399-7160AD3A7059}"/>
                  </a:ext>
                </a:extLst>
              </p:cNvPr>
              <p:cNvSpPr/>
              <p:nvPr/>
            </p:nvSpPr>
            <p:spPr>
              <a:xfrm>
                <a:off x="13661391" y="5392600"/>
                <a:ext cx="1089641" cy="1453584"/>
              </a:xfrm>
              <a:custGeom>
                <a:avLst/>
                <a:gdLst>
                  <a:gd name="connsiteX0" fmla="*/ 718236 w 1089641"/>
                  <a:gd name="connsiteY0" fmla="*/ 1453585 h 1453584"/>
                  <a:gd name="connsiteX1" fmla="*/ 718236 w 1089641"/>
                  <a:gd name="connsiteY1" fmla="*/ 291400 h 1453584"/>
                  <a:gd name="connsiteX2" fmla="*/ 1077235 w 1089641"/>
                  <a:gd name="connsiteY2" fmla="*/ 14545 h 1453584"/>
                  <a:gd name="connsiteX3" fmla="*/ 718236 w 1089641"/>
                  <a:gd name="connsiteY3" fmla="*/ 498281 h 1453584"/>
                  <a:gd name="connsiteX4" fmla="*/ 587414 w 1089641"/>
                  <a:gd name="connsiteY4" fmla="*/ 498281 h 1453584"/>
                  <a:gd name="connsiteX5" fmla="*/ 502228 w 1089641"/>
                  <a:gd name="connsiteY5" fmla="*/ 498281 h 1453584"/>
                  <a:gd name="connsiteX6" fmla="*/ 371406 w 1089641"/>
                  <a:gd name="connsiteY6" fmla="*/ 498281 h 1453584"/>
                  <a:gd name="connsiteX7" fmla="*/ 12406 w 1089641"/>
                  <a:gd name="connsiteY7" fmla="*/ 14545 h 1453584"/>
                  <a:gd name="connsiteX8" fmla="*/ 371406 w 1089641"/>
                  <a:gd name="connsiteY8" fmla="*/ 291400 h 1453584"/>
                  <a:gd name="connsiteX9" fmla="*/ 371406 w 1089641"/>
                  <a:gd name="connsiteY9" fmla="*/ 1453585 h 145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9641" h="1453584">
                    <a:moveTo>
                      <a:pt x="718236" y="1453585"/>
                    </a:moveTo>
                    <a:lnTo>
                      <a:pt x="718236" y="291400"/>
                    </a:lnTo>
                    <a:cubicBezTo>
                      <a:pt x="718236" y="291400"/>
                      <a:pt x="681727" y="-73684"/>
                      <a:pt x="1077235" y="14545"/>
                    </a:cubicBezTo>
                    <a:cubicBezTo>
                      <a:pt x="1077235" y="14545"/>
                      <a:pt x="1192846" y="495239"/>
                      <a:pt x="718236" y="498281"/>
                    </a:cubicBezTo>
                    <a:lnTo>
                      <a:pt x="587414" y="498281"/>
                    </a:lnTo>
                    <a:lnTo>
                      <a:pt x="502228" y="498281"/>
                    </a:lnTo>
                    <a:lnTo>
                      <a:pt x="371406" y="498281"/>
                    </a:lnTo>
                    <a:cubicBezTo>
                      <a:pt x="-103203" y="495239"/>
                      <a:pt x="12406" y="14545"/>
                      <a:pt x="12406" y="14545"/>
                    </a:cubicBezTo>
                    <a:cubicBezTo>
                      <a:pt x="407914" y="-76726"/>
                      <a:pt x="371406" y="291400"/>
                      <a:pt x="371406" y="291400"/>
                    </a:cubicBezTo>
                    <a:lnTo>
                      <a:pt x="371406" y="1453585"/>
                    </a:lnTo>
                  </a:path>
                </a:pathLst>
              </a:custGeom>
              <a:noFill/>
              <a:ln w="48461" cap="flat">
                <a:solidFill>
                  <a:srgbClr val="9851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B9B3AD70-8391-4C98-BA9B-F45769EF4D80}"/>
              </a:ext>
            </a:extLst>
          </p:cNvPr>
          <p:cNvSpPr txBox="1"/>
          <p:nvPr/>
        </p:nvSpPr>
        <p:spPr>
          <a:xfrm>
            <a:off x="13919967" y="3912108"/>
            <a:ext cx="8258054" cy="1107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278"/>
            <a:r>
              <a:rPr lang="en-US" sz="6599" dirty="0">
                <a:solidFill>
                  <a:srgbClr val="000000"/>
                </a:solidFill>
                <a:latin typeface="Montserrat "/>
              </a:rPr>
              <a:t>TITLE HERE 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238843B-85F6-4962-A266-26223533517B}"/>
              </a:ext>
            </a:extLst>
          </p:cNvPr>
          <p:cNvSpPr/>
          <p:nvPr/>
        </p:nvSpPr>
        <p:spPr>
          <a:xfrm>
            <a:off x="13953264" y="5421401"/>
            <a:ext cx="6168419" cy="3169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/>
            <a:r>
              <a:rPr lang="en-US" sz="2000" b="1" dirty="0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000" dirty="0">
                <a:solidFill>
                  <a:srgbClr val="000000"/>
                </a:solidFill>
                <a:latin typeface="Montserrat Light 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including versions of Lorem Ipsum.</a:t>
            </a: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030EE01A-BA78-4B0D-8BB8-673D78FAD234}"/>
              </a:ext>
            </a:extLst>
          </p:cNvPr>
          <p:cNvSpPr/>
          <p:nvPr/>
        </p:nvSpPr>
        <p:spPr>
          <a:xfrm>
            <a:off x="14197589" y="8932324"/>
            <a:ext cx="3030001" cy="838755"/>
          </a:xfrm>
          <a:custGeom>
            <a:avLst/>
            <a:gdLst>
              <a:gd name="connsiteX0" fmla="*/ 2480549 w 2850112"/>
              <a:gd name="connsiteY0" fmla="*/ 784387 h 788958"/>
              <a:gd name="connsiteX1" fmla="*/ 372846 w 2850112"/>
              <a:gd name="connsiteY1" fmla="*/ 784387 h 788958"/>
              <a:gd name="connsiteX2" fmla="*/ 7657 w 2850112"/>
              <a:gd name="connsiteY2" fmla="*/ 396022 h 788958"/>
              <a:gd name="connsiteX3" fmla="*/ 372846 w 2850112"/>
              <a:gd name="connsiteY3" fmla="*/ 7657 h 788958"/>
              <a:gd name="connsiteX4" fmla="*/ 2480549 w 2850112"/>
              <a:gd name="connsiteY4" fmla="*/ 7657 h 788958"/>
              <a:gd name="connsiteX5" fmla="*/ 2845738 w 2850112"/>
              <a:gd name="connsiteY5" fmla="*/ 396022 h 788958"/>
              <a:gd name="connsiteX6" fmla="*/ 2480549 w 2850112"/>
              <a:gd name="connsiteY6" fmla="*/ 784387 h 78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0112" h="788958">
                <a:moveTo>
                  <a:pt x="2480549" y="784387"/>
                </a:moveTo>
                <a:lnTo>
                  <a:pt x="372846" y="784387"/>
                </a:lnTo>
                <a:cubicBezTo>
                  <a:pt x="171169" y="784387"/>
                  <a:pt x="7657" y="610520"/>
                  <a:pt x="7657" y="396022"/>
                </a:cubicBezTo>
                <a:cubicBezTo>
                  <a:pt x="7657" y="181524"/>
                  <a:pt x="171169" y="7657"/>
                  <a:pt x="372846" y="7657"/>
                </a:cubicBezTo>
                <a:lnTo>
                  <a:pt x="2480549" y="7657"/>
                </a:lnTo>
                <a:cubicBezTo>
                  <a:pt x="2682325" y="7657"/>
                  <a:pt x="2845738" y="181524"/>
                  <a:pt x="2845738" y="396022"/>
                </a:cubicBezTo>
                <a:cubicBezTo>
                  <a:pt x="2845738" y="610520"/>
                  <a:pt x="2682227" y="784387"/>
                  <a:pt x="2480549" y="784387"/>
                </a:cubicBezTo>
              </a:path>
            </a:pathLst>
          </a:custGeom>
          <a:solidFill>
            <a:srgbClr val="569BDD"/>
          </a:solidFill>
          <a:ln w="9860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901FB4D-2568-4A36-82C5-BDA81A7BC4A3}"/>
              </a:ext>
            </a:extLst>
          </p:cNvPr>
          <p:cNvSpPr/>
          <p:nvPr/>
        </p:nvSpPr>
        <p:spPr>
          <a:xfrm>
            <a:off x="14600978" y="9055592"/>
            <a:ext cx="2289111" cy="4616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438278"/>
            <a:r>
              <a:rPr lang="en-US" sz="2400" b="1" dirty="0">
                <a:solidFill>
                  <a:srgbClr val="FFFFFF"/>
                </a:solidFill>
                <a:latin typeface="Montserrat Light "/>
              </a:rPr>
              <a:t>Lorem Ipsum</a:t>
            </a:r>
            <a:r>
              <a:rPr lang="en-US" sz="2400" dirty="0">
                <a:solidFill>
                  <a:srgbClr val="FFFFFF"/>
                </a:solidFill>
                <a:latin typeface="Montserrat Light 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354573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>
            <a:extLst>
              <a:ext uri="{FF2B5EF4-FFF2-40B4-BE49-F238E27FC236}">
                <a16:creationId xmlns:a16="http://schemas.microsoft.com/office/drawing/2014/main" id="{A545FB66-C0E2-4C8C-BEC7-3E98F660D2CA}"/>
              </a:ext>
            </a:extLst>
          </p:cNvPr>
          <p:cNvGrpSpPr/>
          <p:nvPr/>
        </p:nvGrpSpPr>
        <p:grpSpPr>
          <a:xfrm>
            <a:off x="1" y="530890"/>
            <a:ext cx="12654220" cy="12654220"/>
            <a:chOff x="1464395" y="2322290"/>
            <a:chExt cx="6822277" cy="6822277"/>
          </a:xfrm>
        </p:grpSpPr>
        <p:sp>
          <p:nvSpPr>
            <p:cNvPr id="3" name="Rectangle 119">
              <a:extLst>
                <a:ext uri="{FF2B5EF4-FFF2-40B4-BE49-F238E27FC236}">
                  <a16:creationId xmlns:a16="http://schemas.microsoft.com/office/drawing/2014/main" id="{C8D31136-6390-41FF-9EAF-52A37E9E5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4395" y="2322290"/>
              <a:ext cx="6822277" cy="6822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" name="Oval 132">
              <a:extLst>
                <a:ext uri="{FF2B5EF4-FFF2-40B4-BE49-F238E27FC236}">
                  <a16:creationId xmlns:a16="http://schemas.microsoft.com/office/drawing/2014/main" id="{BECC0BE5-E3ED-4ED1-A749-58D5C42D09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1910" y="3012932"/>
              <a:ext cx="5047247" cy="504724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" name="Freeform 133">
              <a:extLst>
                <a:ext uri="{FF2B5EF4-FFF2-40B4-BE49-F238E27FC236}">
                  <a16:creationId xmlns:a16="http://schemas.microsoft.com/office/drawing/2014/main" id="{16A13104-BE34-41E6-B3CB-49F8D0FDD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0965" y="5407159"/>
              <a:ext cx="1212990" cy="666827"/>
            </a:xfrm>
            <a:custGeom>
              <a:avLst/>
              <a:gdLst>
                <a:gd name="T0" fmla="*/ 735 w 764"/>
                <a:gd name="T1" fmla="*/ 0 h 420"/>
                <a:gd name="T2" fmla="*/ 0 w 764"/>
                <a:gd name="T3" fmla="*/ 58 h 420"/>
                <a:gd name="T4" fmla="*/ 29 w 764"/>
                <a:gd name="T5" fmla="*/ 420 h 420"/>
                <a:gd name="T6" fmla="*/ 764 w 764"/>
                <a:gd name="T7" fmla="*/ 363 h 420"/>
                <a:gd name="T8" fmla="*/ 735 w 764"/>
                <a:gd name="T9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4" h="420">
                  <a:moveTo>
                    <a:pt x="735" y="0"/>
                  </a:moveTo>
                  <a:lnTo>
                    <a:pt x="0" y="58"/>
                  </a:lnTo>
                  <a:lnTo>
                    <a:pt x="29" y="420"/>
                  </a:lnTo>
                  <a:lnTo>
                    <a:pt x="764" y="363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rgbClr val="77B1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" name="Freeform 134">
              <a:extLst>
                <a:ext uri="{FF2B5EF4-FFF2-40B4-BE49-F238E27FC236}">
                  <a16:creationId xmlns:a16="http://schemas.microsoft.com/office/drawing/2014/main" id="{49CB3089-5E63-44F5-8658-088B170ADD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7174" y="5475430"/>
              <a:ext cx="1060573" cy="530286"/>
            </a:xfrm>
            <a:custGeom>
              <a:avLst/>
              <a:gdLst>
                <a:gd name="T0" fmla="*/ 2 w 140"/>
                <a:gd name="T1" fmla="*/ 54 h 70"/>
                <a:gd name="T2" fmla="*/ 0 w 140"/>
                <a:gd name="T3" fmla="*/ 26 h 70"/>
                <a:gd name="T4" fmla="*/ 15 w 140"/>
                <a:gd name="T5" fmla="*/ 8 h 70"/>
                <a:gd name="T6" fmla="*/ 118 w 140"/>
                <a:gd name="T7" fmla="*/ 0 h 70"/>
                <a:gd name="T8" fmla="*/ 137 w 140"/>
                <a:gd name="T9" fmla="*/ 15 h 70"/>
                <a:gd name="T10" fmla="*/ 140 w 140"/>
                <a:gd name="T11" fmla="*/ 43 h 70"/>
                <a:gd name="T12" fmla="*/ 123 w 140"/>
                <a:gd name="T13" fmla="*/ 62 h 70"/>
                <a:gd name="T14" fmla="*/ 23 w 140"/>
                <a:gd name="T15" fmla="*/ 70 h 70"/>
                <a:gd name="T16" fmla="*/ 2 w 140"/>
                <a:gd name="T17" fmla="*/ 5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70">
                  <a:moveTo>
                    <a:pt x="2" y="54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5" y="25"/>
                    <a:pt x="14" y="23"/>
                    <a:pt x="15" y="8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22" y="16"/>
                    <a:pt x="132" y="15"/>
                    <a:pt x="137" y="15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4" y="44"/>
                    <a:pt x="123" y="45"/>
                    <a:pt x="123" y="62"/>
                  </a:cubicBezTo>
                  <a:cubicBezTo>
                    <a:pt x="23" y="70"/>
                    <a:pt x="23" y="70"/>
                    <a:pt x="23" y="70"/>
                  </a:cubicBezTo>
                  <a:cubicBezTo>
                    <a:pt x="20" y="50"/>
                    <a:pt x="6" y="53"/>
                    <a:pt x="2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" name="Freeform 135">
              <a:extLst>
                <a:ext uri="{FF2B5EF4-FFF2-40B4-BE49-F238E27FC236}">
                  <a16:creationId xmlns:a16="http://schemas.microsoft.com/office/drawing/2014/main" id="{884DC390-25C6-40E8-8124-55266D2E7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5776" y="5696118"/>
              <a:ext cx="152418" cy="142892"/>
            </a:xfrm>
            <a:custGeom>
              <a:avLst/>
              <a:gdLst>
                <a:gd name="T0" fmla="*/ 19 w 20"/>
                <a:gd name="T1" fmla="*/ 9 h 19"/>
                <a:gd name="T2" fmla="*/ 9 w 20"/>
                <a:gd name="T3" fmla="*/ 0 h 19"/>
                <a:gd name="T4" fmla="*/ 1 w 20"/>
                <a:gd name="T5" fmla="*/ 10 h 19"/>
                <a:gd name="T6" fmla="*/ 11 w 20"/>
                <a:gd name="T7" fmla="*/ 19 h 19"/>
                <a:gd name="T8" fmla="*/ 19 w 20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19" y="9"/>
                  </a:moveTo>
                  <a:cubicBezTo>
                    <a:pt x="19" y="3"/>
                    <a:pt x="14" y="0"/>
                    <a:pt x="9" y="0"/>
                  </a:cubicBezTo>
                  <a:cubicBezTo>
                    <a:pt x="4" y="0"/>
                    <a:pt x="0" y="5"/>
                    <a:pt x="1" y="10"/>
                  </a:cubicBezTo>
                  <a:cubicBezTo>
                    <a:pt x="1" y="15"/>
                    <a:pt x="6" y="19"/>
                    <a:pt x="11" y="19"/>
                  </a:cubicBezTo>
                  <a:cubicBezTo>
                    <a:pt x="16" y="18"/>
                    <a:pt x="20" y="14"/>
                    <a:pt x="19" y="9"/>
                  </a:cubicBezTo>
                  <a:close/>
                </a:path>
              </a:pathLst>
            </a:custGeom>
            <a:solidFill>
              <a:srgbClr val="77B1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" name="Freeform 136">
              <a:extLst>
                <a:ext uri="{FF2B5EF4-FFF2-40B4-BE49-F238E27FC236}">
                  <a16:creationId xmlns:a16="http://schemas.microsoft.com/office/drawing/2014/main" id="{9061BBFE-02EF-4AFF-B606-5143523C3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8148" y="5642137"/>
              <a:ext cx="142892" cy="152418"/>
            </a:xfrm>
            <a:custGeom>
              <a:avLst/>
              <a:gdLst>
                <a:gd name="T0" fmla="*/ 19 w 19"/>
                <a:gd name="T1" fmla="*/ 9 h 20"/>
                <a:gd name="T2" fmla="*/ 9 w 19"/>
                <a:gd name="T3" fmla="*/ 1 h 20"/>
                <a:gd name="T4" fmla="*/ 0 w 19"/>
                <a:gd name="T5" fmla="*/ 11 h 20"/>
                <a:gd name="T6" fmla="*/ 10 w 19"/>
                <a:gd name="T7" fmla="*/ 19 h 20"/>
                <a:gd name="T8" fmla="*/ 19 w 19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0">
                  <a:moveTo>
                    <a:pt x="19" y="9"/>
                  </a:moveTo>
                  <a:cubicBezTo>
                    <a:pt x="18" y="4"/>
                    <a:pt x="14" y="0"/>
                    <a:pt x="9" y="1"/>
                  </a:cubicBezTo>
                  <a:cubicBezTo>
                    <a:pt x="3" y="1"/>
                    <a:pt x="0" y="6"/>
                    <a:pt x="0" y="11"/>
                  </a:cubicBezTo>
                  <a:cubicBezTo>
                    <a:pt x="0" y="16"/>
                    <a:pt x="5" y="20"/>
                    <a:pt x="10" y="19"/>
                  </a:cubicBezTo>
                  <a:cubicBezTo>
                    <a:pt x="15" y="19"/>
                    <a:pt x="19" y="14"/>
                    <a:pt x="19" y="9"/>
                  </a:cubicBezTo>
                  <a:close/>
                </a:path>
              </a:pathLst>
            </a:custGeom>
            <a:solidFill>
              <a:srgbClr val="77B1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" name="Freeform 137">
              <a:extLst>
                <a:ext uri="{FF2B5EF4-FFF2-40B4-BE49-F238E27FC236}">
                  <a16:creationId xmlns:a16="http://schemas.microsoft.com/office/drawing/2014/main" id="{9FA69A25-6B2A-4A61-959C-2F12A2769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8526" y="5559577"/>
              <a:ext cx="371518" cy="363580"/>
            </a:xfrm>
            <a:custGeom>
              <a:avLst/>
              <a:gdLst>
                <a:gd name="T0" fmla="*/ 48 w 49"/>
                <a:gd name="T1" fmla="*/ 22 h 48"/>
                <a:gd name="T2" fmla="*/ 23 w 49"/>
                <a:gd name="T3" fmla="*/ 1 h 48"/>
                <a:gd name="T4" fmla="*/ 1 w 49"/>
                <a:gd name="T5" fmla="*/ 26 h 48"/>
                <a:gd name="T6" fmla="*/ 27 w 49"/>
                <a:gd name="T7" fmla="*/ 47 h 48"/>
                <a:gd name="T8" fmla="*/ 48 w 49"/>
                <a:gd name="T9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8">
                  <a:moveTo>
                    <a:pt x="48" y="22"/>
                  </a:moveTo>
                  <a:cubicBezTo>
                    <a:pt x="47" y="9"/>
                    <a:pt x="36" y="0"/>
                    <a:pt x="23" y="1"/>
                  </a:cubicBezTo>
                  <a:cubicBezTo>
                    <a:pt x="10" y="2"/>
                    <a:pt x="0" y="13"/>
                    <a:pt x="1" y="26"/>
                  </a:cubicBezTo>
                  <a:cubicBezTo>
                    <a:pt x="2" y="39"/>
                    <a:pt x="14" y="48"/>
                    <a:pt x="27" y="47"/>
                  </a:cubicBezTo>
                  <a:cubicBezTo>
                    <a:pt x="40" y="46"/>
                    <a:pt x="49" y="35"/>
                    <a:pt x="48" y="22"/>
                  </a:cubicBezTo>
                  <a:close/>
                </a:path>
              </a:pathLst>
            </a:custGeom>
            <a:solidFill>
              <a:srgbClr val="77B1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" name="Freeform 138">
              <a:extLst>
                <a:ext uri="{FF2B5EF4-FFF2-40B4-BE49-F238E27FC236}">
                  <a16:creationId xmlns:a16="http://schemas.microsoft.com/office/drawing/2014/main" id="{D5763BA4-6660-4391-825B-8DE294492D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41085" y="5589743"/>
              <a:ext cx="196873" cy="303248"/>
            </a:xfrm>
            <a:custGeom>
              <a:avLst/>
              <a:gdLst>
                <a:gd name="T0" fmla="*/ 1 w 26"/>
                <a:gd name="T1" fmla="*/ 15 h 40"/>
                <a:gd name="T2" fmla="*/ 8 w 26"/>
                <a:gd name="T3" fmla="*/ 22 h 40"/>
                <a:gd name="T4" fmla="*/ 11 w 26"/>
                <a:gd name="T5" fmla="*/ 22 h 40"/>
                <a:gd name="T6" fmla="*/ 12 w 26"/>
                <a:gd name="T7" fmla="*/ 31 h 40"/>
                <a:gd name="T8" fmla="*/ 9 w 26"/>
                <a:gd name="T9" fmla="*/ 27 h 40"/>
                <a:gd name="T10" fmla="*/ 3 w 26"/>
                <a:gd name="T11" fmla="*/ 27 h 40"/>
                <a:gd name="T12" fmla="*/ 12 w 26"/>
                <a:gd name="T13" fmla="*/ 37 h 40"/>
                <a:gd name="T14" fmla="*/ 12 w 26"/>
                <a:gd name="T15" fmla="*/ 38 h 40"/>
                <a:gd name="T16" fmla="*/ 15 w 26"/>
                <a:gd name="T17" fmla="*/ 39 h 40"/>
                <a:gd name="T18" fmla="*/ 16 w 26"/>
                <a:gd name="T19" fmla="*/ 37 h 40"/>
                <a:gd name="T20" fmla="*/ 16 w 26"/>
                <a:gd name="T21" fmla="*/ 37 h 40"/>
                <a:gd name="T22" fmla="*/ 25 w 26"/>
                <a:gd name="T23" fmla="*/ 26 h 40"/>
                <a:gd name="T24" fmla="*/ 15 w 26"/>
                <a:gd name="T25" fmla="*/ 17 h 40"/>
                <a:gd name="T26" fmla="*/ 14 w 26"/>
                <a:gd name="T27" fmla="*/ 8 h 40"/>
                <a:gd name="T28" fmla="*/ 17 w 26"/>
                <a:gd name="T29" fmla="*/ 13 h 40"/>
                <a:gd name="T30" fmla="*/ 24 w 26"/>
                <a:gd name="T31" fmla="*/ 13 h 40"/>
                <a:gd name="T32" fmla="*/ 14 w 26"/>
                <a:gd name="T33" fmla="*/ 4 h 40"/>
                <a:gd name="T34" fmla="*/ 13 w 26"/>
                <a:gd name="T35" fmla="*/ 2 h 40"/>
                <a:gd name="T36" fmla="*/ 11 w 26"/>
                <a:gd name="T37" fmla="*/ 0 h 40"/>
                <a:gd name="T38" fmla="*/ 9 w 26"/>
                <a:gd name="T39" fmla="*/ 2 h 40"/>
                <a:gd name="T40" fmla="*/ 9 w 26"/>
                <a:gd name="T41" fmla="*/ 4 h 40"/>
                <a:gd name="T42" fmla="*/ 1 w 26"/>
                <a:gd name="T43" fmla="*/ 15 h 40"/>
                <a:gd name="T44" fmla="*/ 19 w 26"/>
                <a:gd name="T45" fmla="*/ 26 h 40"/>
                <a:gd name="T46" fmla="*/ 16 w 26"/>
                <a:gd name="T47" fmla="*/ 31 h 40"/>
                <a:gd name="T48" fmla="*/ 15 w 26"/>
                <a:gd name="T49" fmla="*/ 22 h 40"/>
                <a:gd name="T50" fmla="*/ 19 w 26"/>
                <a:gd name="T51" fmla="*/ 26 h 40"/>
                <a:gd name="T52" fmla="*/ 10 w 26"/>
                <a:gd name="T53" fmla="*/ 8 h 40"/>
                <a:gd name="T54" fmla="*/ 11 w 26"/>
                <a:gd name="T55" fmla="*/ 17 h 40"/>
                <a:gd name="T56" fmla="*/ 10 w 26"/>
                <a:gd name="T57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" h="40">
                  <a:moveTo>
                    <a:pt x="1" y="15"/>
                  </a:moveTo>
                  <a:cubicBezTo>
                    <a:pt x="2" y="21"/>
                    <a:pt x="8" y="22"/>
                    <a:pt x="8" y="22"/>
                  </a:cubicBezTo>
                  <a:cubicBezTo>
                    <a:pt x="9" y="22"/>
                    <a:pt x="10" y="21"/>
                    <a:pt x="11" y="2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8" y="30"/>
                    <a:pt x="9" y="27"/>
                    <a:pt x="9" y="27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7"/>
                    <a:pt x="2" y="36"/>
                    <a:pt x="12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13" y="40"/>
                    <a:pt x="15" y="39"/>
                  </a:cubicBezTo>
                  <a:cubicBezTo>
                    <a:pt x="16" y="39"/>
                    <a:pt x="17" y="38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6" y="35"/>
                    <a:pt x="25" y="29"/>
                    <a:pt x="25" y="26"/>
                  </a:cubicBezTo>
                  <a:cubicBezTo>
                    <a:pt x="24" y="22"/>
                    <a:pt x="23" y="18"/>
                    <a:pt x="15" y="17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8" y="9"/>
                    <a:pt x="17" y="13"/>
                    <a:pt x="17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0"/>
                    <a:pt x="23" y="4"/>
                    <a:pt x="14" y="4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0"/>
                    <a:pt x="9" y="1"/>
                    <a:pt x="9" y="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3" y="5"/>
                    <a:pt x="0" y="8"/>
                    <a:pt x="1" y="15"/>
                  </a:cubicBezTo>
                  <a:close/>
                  <a:moveTo>
                    <a:pt x="19" y="26"/>
                  </a:moveTo>
                  <a:cubicBezTo>
                    <a:pt x="19" y="26"/>
                    <a:pt x="19" y="30"/>
                    <a:pt x="16" y="3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9" y="23"/>
                    <a:pt x="19" y="26"/>
                    <a:pt x="19" y="26"/>
                  </a:cubicBezTo>
                  <a:close/>
                  <a:moveTo>
                    <a:pt x="10" y="8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5" y="15"/>
                    <a:pt x="5" y="10"/>
                    <a:pt x="10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" name="Freeform 139">
              <a:extLst>
                <a:ext uri="{FF2B5EF4-FFF2-40B4-BE49-F238E27FC236}">
                  <a16:creationId xmlns:a16="http://schemas.microsoft.com/office/drawing/2014/main" id="{486A2AC6-9D36-45A0-804E-F3B364D54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0799" y="5240453"/>
              <a:ext cx="658889" cy="242916"/>
            </a:xfrm>
            <a:custGeom>
              <a:avLst/>
              <a:gdLst>
                <a:gd name="T0" fmla="*/ 81 w 87"/>
                <a:gd name="T1" fmla="*/ 28 h 32"/>
                <a:gd name="T2" fmla="*/ 87 w 87"/>
                <a:gd name="T3" fmla="*/ 28 h 32"/>
                <a:gd name="T4" fmla="*/ 42 w 87"/>
                <a:gd name="T5" fmla="*/ 9 h 32"/>
                <a:gd name="T6" fmla="*/ 39 w 87"/>
                <a:gd name="T7" fmla="*/ 32 h 32"/>
                <a:gd name="T8" fmla="*/ 81 w 87"/>
                <a:gd name="T9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32">
                  <a:moveTo>
                    <a:pt x="81" y="28"/>
                  </a:moveTo>
                  <a:cubicBezTo>
                    <a:pt x="83" y="28"/>
                    <a:pt x="85" y="28"/>
                    <a:pt x="87" y="28"/>
                  </a:cubicBezTo>
                  <a:cubicBezTo>
                    <a:pt x="85" y="15"/>
                    <a:pt x="76" y="0"/>
                    <a:pt x="42" y="9"/>
                  </a:cubicBezTo>
                  <a:cubicBezTo>
                    <a:pt x="42" y="9"/>
                    <a:pt x="0" y="21"/>
                    <a:pt x="39" y="32"/>
                  </a:cubicBezTo>
                  <a:cubicBezTo>
                    <a:pt x="39" y="32"/>
                    <a:pt x="72" y="29"/>
                    <a:pt x="81" y="28"/>
                  </a:cubicBezTo>
                  <a:close/>
                </a:path>
              </a:pathLst>
            </a:custGeom>
            <a:solidFill>
              <a:srgbClr val="DE9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" name="Freeform 140">
              <a:extLst>
                <a:ext uri="{FF2B5EF4-FFF2-40B4-BE49-F238E27FC236}">
                  <a16:creationId xmlns:a16="http://schemas.microsoft.com/office/drawing/2014/main" id="{48F6C3FB-D2E4-43FF-869E-EC33D818D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0513" y="4961020"/>
              <a:ext cx="1243156" cy="1022468"/>
            </a:xfrm>
            <a:custGeom>
              <a:avLst/>
              <a:gdLst>
                <a:gd name="T0" fmla="*/ 136 w 164"/>
                <a:gd name="T1" fmla="*/ 124 h 135"/>
                <a:gd name="T2" fmla="*/ 123 w 164"/>
                <a:gd name="T3" fmla="*/ 92 h 135"/>
                <a:gd name="T4" fmla="*/ 102 w 164"/>
                <a:gd name="T5" fmla="*/ 58 h 135"/>
                <a:gd name="T6" fmla="*/ 130 w 164"/>
                <a:gd name="T7" fmla="*/ 53 h 135"/>
                <a:gd name="T8" fmla="*/ 146 w 164"/>
                <a:gd name="T9" fmla="*/ 62 h 135"/>
                <a:gd name="T10" fmla="*/ 147 w 164"/>
                <a:gd name="T11" fmla="*/ 65 h 135"/>
                <a:gd name="T12" fmla="*/ 151 w 164"/>
                <a:gd name="T13" fmla="*/ 65 h 135"/>
                <a:gd name="T14" fmla="*/ 164 w 164"/>
                <a:gd name="T15" fmla="*/ 64 h 135"/>
                <a:gd name="T16" fmla="*/ 163 w 164"/>
                <a:gd name="T17" fmla="*/ 60 h 135"/>
                <a:gd name="T18" fmla="*/ 149 w 164"/>
                <a:gd name="T19" fmla="*/ 37 h 135"/>
                <a:gd name="T20" fmla="*/ 131 w 164"/>
                <a:gd name="T21" fmla="*/ 25 h 135"/>
                <a:gd name="T22" fmla="*/ 54 w 164"/>
                <a:gd name="T23" fmla="*/ 11 h 135"/>
                <a:gd name="T24" fmla="*/ 34 w 164"/>
                <a:gd name="T25" fmla="*/ 0 h 135"/>
                <a:gd name="T26" fmla="*/ 7 w 164"/>
                <a:gd name="T27" fmla="*/ 27 h 135"/>
                <a:gd name="T28" fmla="*/ 48 w 164"/>
                <a:gd name="T29" fmla="*/ 53 h 135"/>
                <a:gd name="T30" fmla="*/ 83 w 164"/>
                <a:gd name="T31" fmla="*/ 86 h 135"/>
                <a:gd name="T32" fmla="*/ 105 w 164"/>
                <a:gd name="T33" fmla="*/ 105 h 135"/>
                <a:gd name="T34" fmla="*/ 136 w 164"/>
                <a:gd name="T35" fmla="*/ 12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35">
                  <a:moveTo>
                    <a:pt x="136" y="124"/>
                  </a:moveTo>
                  <a:cubicBezTo>
                    <a:pt x="136" y="124"/>
                    <a:pt x="145" y="116"/>
                    <a:pt x="123" y="92"/>
                  </a:cubicBezTo>
                  <a:cubicBezTo>
                    <a:pt x="114" y="82"/>
                    <a:pt x="105" y="66"/>
                    <a:pt x="102" y="58"/>
                  </a:cubicBezTo>
                  <a:cubicBezTo>
                    <a:pt x="130" y="53"/>
                    <a:pt x="130" y="53"/>
                    <a:pt x="130" y="53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7" y="65"/>
                    <a:pt x="147" y="65"/>
                    <a:pt x="147" y="65"/>
                  </a:cubicBezTo>
                  <a:cubicBezTo>
                    <a:pt x="149" y="65"/>
                    <a:pt x="150" y="65"/>
                    <a:pt x="151" y="65"/>
                  </a:cubicBezTo>
                  <a:cubicBezTo>
                    <a:pt x="155" y="65"/>
                    <a:pt x="160" y="65"/>
                    <a:pt x="164" y="64"/>
                  </a:cubicBezTo>
                  <a:cubicBezTo>
                    <a:pt x="163" y="60"/>
                    <a:pt x="163" y="60"/>
                    <a:pt x="163" y="60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45" y="30"/>
                    <a:pt x="139" y="26"/>
                    <a:pt x="131" y="25"/>
                  </a:cubicBezTo>
                  <a:cubicBezTo>
                    <a:pt x="108" y="24"/>
                    <a:pt x="60" y="19"/>
                    <a:pt x="54" y="11"/>
                  </a:cubicBezTo>
                  <a:cubicBezTo>
                    <a:pt x="54" y="11"/>
                    <a:pt x="40" y="3"/>
                    <a:pt x="34" y="0"/>
                  </a:cubicBezTo>
                  <a:cubicBezTo>
                    <a:pt x="34" y="0"/>
                    <a:pt x="0" y="16"/>
                    <a:pt x="7" y="27"/>
                  </a:cubicBezTo>
                  <a:cubicBezTo>
                    <a:pt x="7" y="27"/>
                    <a:pt x="45" y="49"/>
                    <a:pt x="48" y="53"/>
                  </a:cubicBezTo>
                  <a:cubicBezTo>
                    <a:pt x="56" y="65"/>
                    <a:pt x="66" y="79"/>
                    <a:pt x="83" y="86"/>
                  </a:cubicBezTo>
                  <a:cubicBezTo>
                    <a:pt x="83" y="86"/>
                    <a:pt x="92" y="89"/>
                    <a:pt x="105" y="105"/>
                  </a:cubicBezTo>
                  <a:cubicBezTo>
                    <a:pt x="129" y="135"/>
                    <a:pt x="136" y="124"/>
                    <a:pt x="136" y="124"/>
                  </a:cubicBezTo>
                  <a:close/>
                </a:path>
              </a:pathLst>
            </a:custGeom>
            <a:solidFill>
              <a:srgbClr val="FCC0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" name="Freeform 141">
              <a:extLst>
                <a:ext uri="{FF2B5EF4-FFF2-40B4-BE49-F238E27FC236}">
                  <a16:creationId xmlns:a16="http://schemas.microsoft.com/office/drawing/2014/main" id="{05261D8C-3AD0-4376-A8A2-9C214B1F7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2317" y="5756450"/>
              <a:ext cx="136541" cy="150830"/>
            </a:xfrm>
            <a:custGeom>
              <a:avLst/>
              <a:gdLst>
                <a:gd name="T0" fmla="*/ 9 w 18"/>
                <a:gd name="T1" fmla="*/ 0 h 20"/>
                <a:gd name="T2" fmla="*/ 13 w 18"/>
                <a:gd name="T3" fmla="*/ 2 h 20"/>
                <a:gd name="T4" fmla="*/ 16 w 18"/>
                <a:gd name="T5" fmla="*/ 15 h 20"/>
                <a:gd name="T6" fmla="*/ 1 w 18"/>
                <a:gd name="T7" fmla="*/ 11 h 20"/>
                <a:gd name="T8" fmla="*/ 1 w 18"/>
                <a:gd name="T9" fmla="*/ 7 h 20"/>
                <a:gd name="T10" fmla="*/ 9 w 18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0">
                  <a:moveTo>
                    <a:pt x="9" y="0"/>
                  </a:moveTo>
                  <a:cubicBezTo>
                    <a:pt x="10" y="0"/>
                    <a:pt x="12" y="1"/>
                    <a:pt x="13" y="2"/>
                  </a:cubicBezTo>
                  <a:cubicBezTo>
                    <a:pt x="15" y="6"/>
                    <a:pt x="18" y="12"/>
                    <a:pt x="16" y="15"/>
                  </a:cubicBezTo>
                  <a:cubicBezTo>
                    <a:pt x="12" y="20"/>
                    <a:pt x="5" y="15"/>
                    <a:pt x="1" y="11"/>
                  </a:cubicBezTo>
                  <a:cubicBezTo>
                    <a:pt x="0" y="10"/>
                    <a:pt x="0" y="8"/>
                    <a:pt x="1" y="7"/>
                  </a:cubicBezTo>
                  <a:cubicBezTo>
                    <a:pt x="2" y="4"/>
                    <a:pt x="4" y="2"/>
                    <a:pt x="9" y="0"/>
                  </a:cubicBezTo>
                  <a:close/>
                </a:path>
              </a:pathLst>
            </a:custGeom>
            <a:solidFill>
              <a:srgbClr val="FA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" name="Freeform 142">
              <a:extLst>
                <a:ext uri="{FF2B5EF4-FFF2-40B4-BE49-F238E27FC236}">
                  <a16:creationId xmlns:a16="http://schemas.microsoft.com/office/drawing/2014/main" id="{0D5FEA3B-6585-47D4-A1CE-0DF6449B6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3284" y="4718105"/>
              <a:ext cx="819245" cy="674766"/>
            </a:xfrm>
            <a:custGeom>
              <a:avLst/>
              <a:gdLst>
                <a:gd name="T0" fmla="*/ 29 w 108"/>
                <a:gd name="T1" fmla="*/ 0 h 89"/>
                <a:gd name="T2" fmla="*/ 16 w 108"/>
                <a:gd name="T3" fmla="*/ 22 h 89"/>
                <a:gd name="T4" fmla="*/ 0 w 108"/>
                <a:gd name="T5" fmla="*/ 51 h 89"/>
                <a:gd name="T6" fmla="*/ 84 w 108"/>
                <a:gd name="T7" fmla="*/ 89 h 89"/>
                <a:gd name="T8" fmla="*/ 108 w 108"/>
                <a:gd name="T9" fmla="*/ 36 h 89"/>
                <a:gd name="T10" fmla="*/ 29 w 10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89">
                  <a:moveTo>
                    <a:pt x="29" y="0"/>
                  </a:moveTo>
                  <a:cubicBezTo>
                    <a:pt x="25" y="7"/>
                    <a:pt x="21" y="15"/>
                    <a:pt x="16" y="22"/>
                  </a:cubicBezTo>
                  <a:cubicBezTo>
                    <a:pt x="11" y="32"/>
                    <a:pt x="5" y="41"/>
                    <a:pt x="0" y="51"/>
                  </a:cubicBezTo>
                  <a:cubicBezTo>
                    <a:pt x="84" y="89"/>
                    <a:pt x="84" y="89"/>
                    <a:pt x="84" y="89"/>
                  </a:cubicBezTo>
                  <a:cubicBezTo>
                    <a:pt x="108" y="36"/>
                    <a:pt x="108" y="36"/>
                    <a:pt x="108" y="36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6A6A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" name="Freeform 143">
              <a:extLst>
                <a:ext uri="{FF2B5EF4-FFF2-40B4-BE49-F238E27FC236}">
                  <a16:creationId xmlns:a16="http://schemas.microsoft.com/office/drawing/2014/main" id="{F0E68AD3-9E7E-4E3A-B7E4-BCB85BA09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362" y="5869175"/>
              <a:ext cx="1114554" cy="1138369"/>
            </a:xfrm>
            <a:custGeom>
              <a:avLst/>
              <a:gdLst>
                <a:gd name="T0" fmla="*/ 244 w 702"/>
                <a:gd name="T1" fmla="*/ 0 h 717"/>
                <a:gd name="T2" fmla="*/ 702 w 702"/>
                <a:gd name="T3" fmla="*/ 492 h 717"/>
                <a:gd name="T4" fmla="*/ 459 w 702"/>
                <a:gd name="T5" fmla="*/ 717 h 717"/>
                <a:gd name="T6" fmla="*/ 0 w 702"/>
                <a:gd name="T7" fmla="*/ 225 h 717"/>
                <a:gd name="T8" fmla="*/ 244 w 702"/>
                <a:gd name="T9" fmla="*/ 0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2" h="717">
                  <a:moveTo>
                    <a:pt x="244" y="0"/>
                  </a:moveTo>
                  <a:lnTo>
                    <a:pt x="702" y="492"/>
                  </a:lnTo>
                  <a:lnTo>
                    <a:pt x="459" y="717"/>
                  </a:lnTo>
                  <a:lnTo>
                    <a:pt x="0" y="225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77B1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" name="Freeform 144">
              <a:extLst>
                <a:ext uri="{FF2B5EF4-FFF2-40B4-BE49-F238E27FC236}">
                  <a16:creationId xmlns:a16="http://schemas.microsoft.com/office/drawing/2014/main" id="{8CD1A1B0-9BAD-482D-A2EE-9C7B3BE1C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4718" y="6021593"/>
              <a:ext cx="803368" cy="833534"/>
            </a:xfrm>
            <a:custGeom>
              <a:avLst/>
              <a:gdLst>
                <a:gd name="T0" fmla="*/ 86 w 106"/>
                <a:gd name="T1" fmla="*/ 110 h 110"/>
                <a:gd name="T2" fmla="*/ 105 w 106"/>
                <a:gd name="T3" fmla="*/ 92 h 110"/>
                <a:gd name="T4" fmla="*/ 106 w 106"/>
                <a:gd name="T5" fmla="*/ 70 h 110"/>
                <a:gd name="T6" fmla="*/ 41 w 106"/>
                <a:gd name="T7" fmla="*/ 1 h 110"/>
                <a:gd name="T8" fmla="*/ 19 w 106"/>
                <a:gd name="T9" fmla="*/ 0 h 110"/>
                <a:gd name="T10" fmla="*/ 0 w 106"/>
                <a:gd name="T11" fmla="*/ 17 h 110"/>
                <a:gd name="T12" fmla="*/ 0 w 106"/>
                <a:gd name="T13" fmla="*/ 40 h 110"/>
                <a:gd name="T14" fmla="*/ 62 w 106"/>
                <a:gd name="T15" fmla="*/ 107 h 110"/>
                <a:gd name="T16" fmla="*/ 86 w 106"/>
                <a:gd name="T17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110">
                  <a:moveTo>
                    <a:pt x="86" y="110"/>
                  </a:moveTo>
                  <a:cubicBezTo>
                    <a:pt x="105" y="92"/>
                    <a:pt x="105" y="92"/>
                    <a:pt x="105" y="92"/>
                  </a:cubicBezTo>
                  <a:cubicBezTo>
                    <a:pt x="102" y="88"/>
                    <a:pt x="97" y="81"/>
                    <a:pt x="106" y="7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29" y="10"/>
                    <a:pt x="23" y="3"/>
                    <a:pt x="19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3" y="21"/>
                    <a:pt x="10" y="29"/>
                    <a:pt x="0" y="40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76" y="96"/>
                    <a:pt x="84" y="107"/>
                    <a:pt x="86" y="1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9" name="Freeform 145">
              <a:extLst>
                <a:ext uri="{FF2B5EF4-FFF2-40B4-BE49-F238E27FC236}">
                  <a16:creationId xmlns:a16="http://schemas.microsoft.com/office/drawing/2014/main" id="{9F51B660-8AEF-4115-A244-9401B3ADA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04" y="6582045"/>
              <a:ext cx="136541" cy="144479"/>
            </a:xfrm>
            <a:custGeom>
              <a:avLst/>
              <a:gdLst>
                <a:gd name="T0" fmla="*/ 3 w 18"/>
                <a:gd name="T1" fmla="*/ 3 h 19"/>
                <a:gd name="T2" fmla="*/ 15 w 18"/>
                <a:gd name="T3" fmla="*/ 4 h 19"/>
                <a:gd name="T4" fmla="*/ 15 w 18"/>
                <a:gd name="T5" fmla="*/ 16 h 19"/>
                <a:gd name="T6" fmla="*/ 3 w 18"/>
                <a:gd name="T7" fmla="*/ 15 h 19"/>
                <a:gd name="T8" fmla="*/ 3 w 18"/>
                <a:gd name="T9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9">
                  <a:moveTo>
                    <a:pt x="3" y="3"/>
                  </a:moveTo>
                  <a:cubicBezTo>
                    <a:pt x="7" y="0"/>
                    <a:pt x="12" y="0"/>
                    <a:pt x="15" y="4"/>
                  </a:cubicBezTo>
                  <a:cubicBezTo>
                    <a:pt x="18" y="7"/>
                    <a:pt x="18" y="13"/>
                    <a:pt x="15" y="16"/>
                  </a:cubicBezTo>
                  <a:cubicBezTo>
                    <a:pt x="11" y="19"/>
                    <a:pt x="6" y="19"/>
                    <a:pt x="3" y="15"/>
                  </a:cubicBezTo>
                  <a:cubicBezTo>
                    <a:pt x="0" y="12"/>
                    <a:pt x="0" y="7"/>
                    <a:pt x="3" y="3"/>
                  </a:cubicBezTo>
                  <a:close/>
                </a:path>
              </a:pathLst>
            </a:custGeom>
            <a:solidFill>
              <a:srgbClr val="77B1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" name="Freeform 146">
              <a:extLst>
                <a:ext uri="{FF2B5EF4-FFF2-40B4-BE49-F238E27FC236}">
                  <a16:creationId xmlns:a16="http://schemas.microsoft.com/office/drawing/2014/main" id="{E4983D7D-D95E-4F11-AE92-E2C4B10D3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7610" y="6172423"/>
              <a:ext cx="144479" cy="144479"/>
            </a:xfrm>
            <a:custGeom>
              <a:avLst/>
              <a:gdLst>
                <a:gd name="T0" fmla="*/ 4 w 19"/>
                <a:gd name="T1" fmla="*/ 3 h 19"/>
                <a:gd name="T2" fmla="*/ 16 w 19"/>
                <a:gd name="T3" fmla="*/ 3 h 19"/>
                <a:gd name="T4" fmla="*/ 15 w 19"/>
                <a:gd name="T5" fmla="*/ 15 h 19"/>
                <a:gd name="T6" fmla="*/ 3 w 19"/>
                <a:gd name="T7" fmla="*/ 15 h 19"/>
                <a:gd name="T8" fmla="*/ 4 w 19"/>
                <a:gd name="T9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4" y="3"/>
                  </a:moveTo>
                  <a:cubicBezTo>
                    <a:pt x="7" y="0"/>
                    <a:pt x="12" y="0"/>
                    <a:pt x="16" y="3"/>
                  </a:cubicBezTo>
                  <a:cubicBezTo>
                    <a:pt x="19" y="7"/>
                    <a:pt x="19" y="12"/>
                    <a:pt x="15" y="15"/>
                  </a:cubicBezTo>
                  <a:cubicBezTo>
                    <a:pt x="12" y="19"/>
                    <a:pt x="6" y="18"/>
                    <a:pt x="3" y="15"/>
                  </a:cubicBezTo>
                  <a:cubicBezTo>
                    <a:pt x="0" y="12"/>
                    <a:pt x="0" y="6"/>
                    <a:pt x="4" y="3"/>
                  </a:cubicBezTo>
                  <a:close/>
                </a:path>
              </a:pathLst>
            </a:custGeom>
            <a:solidFill>
              <a:srgbClr val="77B1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" name="Freeform 147">
              <a:extLst>
                <a:ext uri="{FF2B5EF4-FFF2-40B4-BE49-F238E27FC236}">
                  <a16:creationId xmlns:a16="http://schemas.microsoft.com/office/drawing/2014/main" id="{E3D908BA-1997-4045-8A8A-F4839AA2A8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3818" y="6256570"/>
              <a:ext cx="355641" cy="363580"/>
            </a:xfrm>
            <a:custGeom>
              <a:avLst/>
              <a:gdLst>
                <a:gd name="T0" fmla="*/ 9 w 47"/>
                <a:gd name="T1" fmla="*/ 8 h 48"/>
                <a:gd name="T2" fmla="*/ 39 w 47"/>
                <a:gd name="T3" fmla="*/ 9 h 48"/>
                <a:gd name="T4" fmla="*/ 38 w 47"/>
                <a:gd name="T5" fmla="*/ 40 h 48"/>
                <a:gd name="T6" fmla="*/ 8 w 47"/>
                <a:gd name="T7" fmla="*/ 38 h 48"/>
                <a:gd name="T8" fmla="*/ 9 w 47"/>
                <a:gd name="T9" fmla="*/ 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9" y="8"/>
                  </a:moveTo>
                  <a:cubicBezTo>
                    <a:pt x="17" y="0"/>
                    <a:pt x="31" y="1"/>
                    <a:pt x="39" y="9"/>
                  </a:cubicBezTo>
                  <a:cubicBezTo>
                    <a:pt x="47" y="18"/>
                    <a:pt x="46" y="32"/>
                    <a:pt x="38" y="40"/>
                  </a:cubicBezTo>
                  <a:cubicBezTo>
                    <a:pt x="29" y="48"/>
                    <a:pt x="16" y="47"/>
                    <a:pt x="8" y="38"/>
                  </a:cubicBezTo>
                  <a:cubicBezTo>
                    <a:pt x="0" y="30"/>
                    <a:pt x="0" y="16"/>
                    <a:pt x="9" y="8"/>
                  </a:cubicBezTo>
                  <a:close/>
                </a:path>
              </a:pathLst>
            </a:custGeom>
            <a:solidFill>
              <a:srgbClr val="77B1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" name="Freeform 148">
              <a:extLst>
                <a:ext uri="{FF2B5EF4-FFF2-40B4-BE49-F238E27FC236}">
                  <a16:creationId xmlns:a16="http://schemas.microsoft.com/office/drawing/2014/main" id="{E7CFF365-4190-4E8C-AD80-9FEEF42EB9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01923" y="6316902"/>
              <a:ext cx="273082" cy="257205"/>
            </a:xfrm>
            <a:custGeom>
              <a:avLst/>
              <a:gdLst>
                <a:gd name="T0" fmla="*/ 15 w 36"/>
                <a:gd name="T1" fmla="*/ 5 h 34"/>
                <a:gd name="T2" fmla="*/ 15 w 36"/>
                <a:gd name="T3" fmla="*/ 14 h 34"/>
                <a:gd name="T4" fmla="*/ 16 w 36"/>
                <a:gd name="T5" fmla="*/ 16 h 34"/>
                <a:gd name="T6" fmla="*/ 10 w 36"/>
                <a:gd name="T7" fmla="*/ 22 h 34"/>
                <a:gd name="T8" fmla="*/ 11 w 36"/>
                <a:gd name="T9" fmla="*/ 17 h 34"/>
                <a:gd name="T10" fmla="*/ 8 w 36"/>
                <a:gd name="T11" fmla="*/ 13 h 34"/>
                <a:gd name="T12" fmla="*/ 6 w 36"/>
                <a:gd name="T13" fmla="*/ 25 h 34"/>
                <a:gd name="T14" fmla="*/ 5 w 36"/>
                <a:gd name="T15" fmla="*/ 26 h 34"/>
                <a:gd name="T16" fmla="*/ 5 w 36"/>
                <a:gd name="T17" fmla="*/ 28 h 34"/>
                <a:gd name="T18" fmla="*/ 8 w 36"/>
                <a:gd name="T19" fmla="*/ 28 h 34"/>
                <a:gd name="T20" fmla="*/ 8 w 36"/>
                <a:gd name="T21" fmla="*/ 28 h 34"/>
                <a:gd name="T22" fmla="*/ 21 w 36"/>
                <a:gd name="T23" fmla="*/ 28 h 34"/>
                <a:gd name="T24" fmla="*/ 21 w 36"/>
                <a:gd name="T25" fmla="*/ 16 h 34"/>
                <a:gd name="T26" fmla="*/ 28 w 36"/>
                <a:gd name="T27" fmla="*/ 10 h 34"/>
                <a:gd name="T28" fmla="*/ 25 w 36"/>
                <a:gd name="T29" fmla="*/ 15 h 34"/>
                <a:gd name="T30" fmla="*/ 30 w 36"/>
                <a:gd name="T31" fmla="*/ 20 h 34"/>
                <a:gd name="T32" fmla="*/ 30 w 36"/>
                <a:gd name="T33" fmla="*/ 7 h 34"/>
                <a:gd name="T34" fmla="*/ 31 w 36"/>
                <a:gd name="T35" fmla="*/ 6 h 34"/>
                <a:gd name="T36" fmla="*/ 31 w 36"/>
                <a:gd name="T37" fmla="*/ 4 h 34"/>
                <a:gd name="T38" fmla="*/ 29 w 36"/>
                <a:gd name="T39" fmla="*/ 4 h 34"/>
                <a:gd name="T40" fmla="*/ 28 w 36"/>
                <a:gd name="T41" fmla="*/ 5 h 34"/>
                <a:gd name="T42" fmla="*/ 15 w 36"/>
                <a:gd name="T43" fmla="*/ 5 h 34"/>
                <a:gd name="T44" fmla="*/ 17 w 36"/>
                <a:gd name="T45" fmla="*/ 24 h 34"/>
                <a:gd name="T46" fmla="*/ 12 w 36"/>
                <a:gd name="T47" fmla="*/ 24 h 34"/>
                <a:gd name="T48" fmla="*/ 18 w 36"/>
                <a:gd name="T49" fmla="*/ 19 h 34"/>
                <a:gd name="T50" fmla="*/ 17 w 36"/>
                <a:gd name="T51" fmla="*/ 24 h 34"/>
                <a:gd name="T52" fmla="*/ 25 w 36"/>
                <a:gd name="T53" fmla="*/ 7 h 34"/>
                <a:gd name="T54" fmla="*/ 19 w 36"/>
                <a:gd name="T55" fmla="*/ 13 h 34"/>
                <a:gd name="T56" fmla="*/ 25 w 36"/>
                <a:gd name="T57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" h="34">
                  <a:moveTo>
                    <a:pt x="15" y="5"/>
                  </a:moveTo>
                  <a:cubicBezTo>
                    <a:pt x="11" y="9"/>
                    <a:pt x="15" y="14"/>
                    <a:pt x="15" y="14"/>
                  </a:cubicBezTo>
                  <a:cubicBezTo>
                    <a:pt x="15" y="14"/>
                    <a:pt x="16" y="15"/>
                    <a:pt x="16" y="16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8" y="19"/>
                    <a:pt x="11" y="17"/>
                    <a:pt x="11" y="17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0" y="17"/>
                    <a:pt x="6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7"/>
                    <a:pt x="5" y="28"/>
                  </a:cubicBezTo>
                  <a:cubicBezTo>
                    <a:pt x="6" y="29"/>
                    <a:pt x="7" y="29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34"/>
                    <a:pt x="19" y="30"/>
                    <a:pt x="21" y="28"/>
                  </a:cubicBezTo>
                  <a:cubicBezTo>
                    <a:pt x="23" y="26"/>
                    <a:pt x="25" y="23"/>
                    <a:pt x="21" y="16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9" y="13"/>
                    <a:pt x="25" y="15"/>
                    <a:pt x="25" y="15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2" y="18"/>
                    <a:pt x="36" y="14"/>
                    <a:pt x="30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2" y="6"/>
                    <a:pt x="32" y="5"/>
                    <a:pt x="31" y="4"/>
                  </a:cubicBezTo>
                  <a:cubicBezTo>
                    <a:pt x="31" y="3"/>
                    <a:pt x="30" y="3"/>
                    <a:pt x="2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3" y="0"/>
                    <a:pt x="20" y="0"/>
                    <a:pt x="15" y="5"/>
                  </a:cubicBezTo>
                  <a:close/>
                  <a:moveTo>
                    <a:pt x="17" y="24"/>
                  </a:moveTo>
                  <a:cubicBezTo>
                    <a:pt x="17" y="24"/>
                    <a:pt x="15" y="26"/>
                    <a:pt x="12" y="24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22"/>
                    <a:pt x="17" y="24"/>
                    <a:pt x="17" y="24"/>
                  </a:cubicBezTo>
                  <a:close/>
                  <a:moveTo>
                    <a:pt x="25" y="7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7" y="8"/>
                    <a:pt x="22" y="5"/>
                    <a:pt x="25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3" name="Freeform 149">
              <a:extLst>
                <a:ext uri="{FF2B5EF4-FFF2-40B4-BE49-F238E27FC236}">
                  <a16:creationId xmlns:a16="http://schemas.microsoft.com/office/drawing/2014/main" id="{83FF4691-078C-46A2-8569-DF6F62473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1213" y="6073987"/>
              <a:ext cx="454078" cy="508059"/>
            </a:xfrm>
            <a:custGeom>
              <a:avLst/>
              <a:gdLst>
                <a:gd name="T0" fmla="*/ 0 w 60"/>
                <a:gd name="T1" fmla="*/ 26 h 67"/>
                <a:gd name="T2" fmla="*/ 33 w 60"/>
                <a:gd name="T3" fmla="*/ 62 h 67"/>
                <a:gd name="T4" fmla="*/ 56 w 60"/>
                <a:gd name="T5" fmla="*/ 62 h 67"/>
                <a:gd name="T6" fmla="*/ 50 w 60"/>
                <a:gd name="T7" fmla="*/ 43 h 67"/>
                <a:gd name="T8" fmla="*/ 0 w 60"/>
                <a:gd name="T9" fmla="*/ 2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0" y="26"/>
                  </a:moveTo>
                  <a:cubicBezTo>
                    <a:pt x="2" y="29"/>
                    <a:pt x="31" y="60"/>
                    <a:pt x="33" y="62"/>
                  </a:cubicBezTo>
                  <a:cubicBezTo>
                    <a:pt x="35" y="64"/>
                    <a:pt x="52" y="67"/>
                    <a:pt x="56" y="62"/>
                  </a:cubicBezTo>
                  <a:cubicBezTo>
                    <a:pt x="60" y="56"/>
                    <a:pt x="50" y="43"/>
                    <a:pt x="50" y="43"/>
                  </a:cubicBezTo>
                  <a:cubicBezTo>
                    <a:pt x="34" y="0"/>
                    <a:pt x="6" y="20"/>
                    <a:pt x="0" y="26"/>
                  </a:cubicBezTo>
                  <a:close/>
                </a:path>
              </a:pathLst>
            </a:custGeom>
            <a:solidFill>
              <a:srgbClr val="DE9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4" name="Freeform 150">
              <a:extLst>
                <a:ext uri="{FF2B5EF4-FFF2-40B4-BE49-F238E27FC236}">
                  <a16:creationId xmlns:a16="http://schemas.microsoft.com/office/drawing/2014/main" id="{66EE0A57-80FF-484C-92CE-2A38AC9BA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0691" y="6150195"/>
              <a:ext cx="1190763" cy="758913"/>
            </a:xfrm>
            <a:custGeom>
              <a:avLst/>
              <a:gdLst>
                <a:gd name="T0" fmla="*/ 62 w 157"/>
                <a:gd name="T1" fmla="*/ 1 h 100"/>
                <a:gd name="T2" fmla="*/ 37 w 157"/>
                <a:gd name="T3" fmla="*/ 3 h 100"/>
                <a:gd name="T4" fmla="*/ 19 w 157"/>
                <a:gd name="T5" fmla="*/ 10 h 100"/>
                <a:gd name="T6" fmla="*/ 28 w 157"/>
                <a:gd name="T7" fmla="*/ 20 h 100"/>
                <a:gd name="T8" fmla="*/ 45 w 157"/>
                <a:gd name="T9" fmla="*/ 17 h 100"/>
                <a:gd name="T10" fmla="*/ 60 w 157"/>
                <a:gd name="T11" fmla="*/ 24 h 100"/>
                <a:gd name="T12" fmla="*/ 72 w 157"/>
                <a:gd name="T13" fmla="*/ 47 h 100"/>
                <a:gd name="T14" fmla="*/ 35 w 157"/>
                <a:gd name="T15" fmla="*/ 50 h 100"/>
                <a:gd name="T16" fmla="*/ 5 w 157"/>
                <a:gd name="T17" fmla="*/ 57 h 100"/>
                <a:gd name="T18" fmla="*/ 35 w 157"/>
                <a:gd name="T19" fmla="*/ 70 h 100"/>
                <a:gd name="T20" fmla="*/ 61 w 157"/>
                <a:gd name="T21" fmla="*/ 76 h 100"/>
                <a:gd name="T22" fmla="*/ 105 w 157"/>
                <a:gd name="T23" fmla="*/ 84 h 100"/>
                <a:gd name="T24" fmla="*/ 146 w 157"/>
                <a:gd name="T25" fmla="*/ 100 h 100"/>
                <a:gd name="T26" fmla="*/ 151 w 157"/>
                <a:gd name="T27" fmla="*/ 66 h 100"/>
                <a:gd name="T28" fmla="*/ 132 w 157"/>
                <a:gd name="T29" fmla="*/ 56 h 100"/>
                <a:gd name="T30" fmla="*/ 80 w 157"/>
                <a:gd name="T31" fmla="*/ 8 h 100"/>
                <a:gd name="T32" fmla="*/ 62 w 157"/>
                <a:gd name="T33" fmla="*/ 1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7" h="100">
                  <a:moveTo>
                    <a:pt x="62" y="1"/>
                  </a:moveTo>
                  <a:cubicBezTo>
                    <a:pt x="37" y="3"/>
                    <a:pt x="37" y="3"/>
                    <a:pt x="37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1" y="13"/>
                    <a:pt x="28" y="19"/>
                    <a:pt x="28" y="20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64" y="50"/>
                    <a:pt x="48" y="51"/>
                    <a:pt x="35" y="50"/>
                  </a:cubicBezTo>
                  <a:cubicBezTo>
                    <a:pt x="6" y="47"/>
                    <a:pt x="5" y="57"/>
                    <a:pt x="5" y="57"/>
                  </a:cubicBezTo>
                  <a:cubicBezTo>
                    <a:pt x="5" y="57"/>
                    <a:pt x="0" y="69"/>
                    <a:pt x="35" y="70"/>
                  </a:cubicBezTo>
                  <a:cubicBezTo>
                    <a:pt x="54" y="71"/>
                    <a:pt x="61" y="76"/>
                    <a:pt x="61" y="76"/>
                  </a:cubicBezTo>
                  <a:cubicBezTo>
                    <a:pt x="76" y="85"/>
                    <a:pt x="92" y="85"/>
                    <a:pt x="105" y="84"/>
                  </a:cubicBezTo>
                  <a:cubicBezTo>
                    <a:pt x="109" y="84"/>
                    <a:pt x="146" y="100"/>
                    <a:pt x="146" y="100"/>
                  </a:cubicBezTo>
                  <a:cubicBezTo>
                    <a:pt x="157" y="100"/>
                    <a:pt x="151" y="66"/>
                    <a:pt x="151" y="66"/>
                  </a:cubicBezTo>
                  <a:cubicBezTo>
                    <a:pt x="145" y="63"/>
                    <a:pt x="132" y="56"/>
                    <a:pt x="132" y="56"/>
                  </a:cubicBezTo>
                  <a:cubicBezTo>
                    <a:pt x="123" y="57"/>
                    <a:pt x="93" y="24"/>
                    <a:pt x="80" y="8"/>
                  </a:cubicBezTo>
                  <a:cubicBezTo>
                    <a:pt x="75" y="3"/>
                    <a:pt x="69" y="0"/>
                    <a:pt x="62" y="1"/>
                  </a:cubicBezTo>
                  <a:close/>
                </a:path>
              </a:pathLst>
            </a:custGeom>
            <a:solidFill>
              <a:srgbClr val="FCC0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5" name="Freeform 151">
              <a:extLst>
                <a:ext uri="{FF2B5EF4-FFF2-40B4-BE49-F238E27FC236}">
                  <a16:creationId xmlns:a16="http://schemas.microsoft.com/office/drawing/2014/main" id="{70F93DE4-A78D-4902-9CD6-52C041101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14673" y="6537590"/>
              <a:ext cx="128602" cy="104787"/>
            </a:xfrm>
            <a:custGeom>
              <a:avLst/>
              <a:gdLst>
                <a:gd name="T0" fmla="*/ 16 w 17"/>
                <a:gd name="T1" fmla="*/ 2 h 14"/>
                <a:gd name="T2" fmla="*/ 12 w 17"/>
                <a:gd name="T3" fmla="*/ 0 h 14"/>
                <a:gd name="T4" fmla="*/ 1 w 17"/>
                <a:gd name="T5" fmla="*/ 5 h 14"/>
                <a:gd name="T6" fmla="*/ 12 w 17"/>
                <a:gd name="T7" fmla="*/ 14 h 14"/>
                <a:gd name="T8" fmla="*/ 16 w 17"/>
                <a:gd name="T9" fmla="*/ 12 h 14"/>
                <a:gd name="T10" fmla="*/ 16 w 17"/>
                <a:gd name="T11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4">
                  <a:moveTo>
                    <a:pt x="16" y="2"/>
                  </a:moveTo>
                  <a:cubicBezTo>
                    <a:pt x="15" y="1"/>
                    <a:pt x="14" y="0"/>
                    <a:pt x="12" y="0"/>
                  </a:cubicBezTo>
                  <a:cubicBezTo>
                    <a:pt x="9" y="1"/>
                    <a:pt x="2" y="2"/>
                    <a:pt x="1" y="5"/>
                  </a:cubicBezTo>
                  <a:cubicBezTo>
                    <a:pt x="0" y="11"/>
                    <a:pt x="7" y="13"/>
                    <a:pt x="12" y="14"/>
                  </a:cubicBezTo>
                  <a:cubicBezTo>
                    <a:pt x="13" y="14"/>
                    <a:pt x="15" y="13"/>
                    <a:pt x="16" y="12"/>
                  </a:cubicBezTo>
                  <a:cubicBezTo>
                    <a:pt x="17" y="10"/>
                    <a:pt x="17" y="6"/>
                    <a:pt x="16" y="2"/>
                  </a:cubicBezTo>
                  <a:close/>
                </a:path>
              </a:pathLst>
            </a:custGeom>
            <a:solidFill>
              <a:srgbClr val="FA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6" name="Freeform 152">
              <a:extLst>
                <a:ext uri="{FF2B5EF4-FFF2-40B4-BE49-F238E27FC236}">
                  <a16:creationId xmlns:a16="http://schemas.microsoft.com/office/drawing/2014/main" id="{2B01AABD-140D-4D35-832B-6E8A037AD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1998" y="6513775"/>
              <a:ext cx="1016118" cy="811306"/>
            </a:xfrm>
            <a:custGeom>
              <a:avLst/>
              <a:gdLst>
                <a:gd name="T0" fmla="*/ 0 w 640"/>
                <a:gd name="T1" fmla="*/ 220 h 511"/>
                <a:gd name="T2" fmla="*/ 511 w 640"/>
                <a:gd name="T3" fmla="*/ 511 h 511"/>
                <a:gd name="T4" fmla="*/ 640 w 640"/>
                <a:gd name="T5" fmla="*/ 287 h 511"/>
                <a:gd name="T6" fmla="*/ 124 w 640"/>
                <a:gd name="T7" fmla="*/ 0 h 511"/>
                <a:gd name="T8" fmla="*/ 0 w 640"/>
                <a:gd name="T9" fmla="*/ 22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0" h="511">
                  <a:moveTo>
                    <a:pt x="0" y="220"/>
                  </a:moveTo>
                  <a:lnTo>
                    <a:pt x="511" y="511"/>
                  </a:lnTo>
                  <a:lnTo>
                    <a:pt x="640" y="287"/>
                  </a:lnTo>
                  <a:lnTo>
                    <a:pt x="124" y="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6A6A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7" name="Freeform 153">
              <a:extLst>
                <a:ext uri="{FF2B5EF4-FFF2-40B4-BE49-F238E27FC236}">
                  <a16:creationId xmlns:a16="http://schemas.microsoft.com/office/drawing/2014/main" id="{D577ABA5-0281-4BB5-8644-9D0259BA2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3789" y="3830590"/>
              <a:ext cx="1295550" cy="1614674"/>
            </a:xfrm>
            <a:custGeom>
              <a:avLst/>
              <a:gdLst>
                <a:gd name="T0" fmla="*/ 86 w 171"/>
                <a:gd name="T1" fmla="*/ 0 h 213"/>
                <a:gd name="T2" fmla="*/ 0 w 171"/>
                <a:gd name="T3" fmla="*/ 97 h 213"/>
                <a:gd name="T4" fmla="*/ 46 w 171"/>
                <a:gd name="T5" fmla="*/ 183 h 213"/>
                <a:gd name="T6" fmla="*/ 57 w 171"/>
                <a:gd name="T7" fmla="*/ 189 h 213"/>
                <a:gd name="T8" fmla="*/ 57 w 171"/>
                <a:gd name="T9" fmla="*/ 213 h 213"/>
                <a:gd name="T10" fmla="*/ 86 w 171"/>
                <a:gd name="T11" fmla="*/ 213 h 213"/>
                <a:gd name="T12" fmla="*/ 114 w 171"/>
                <a:gd name="T13" fmla="*/ 213 h 213"/>
                <a:gd name="T14" fmla="*/ 114 w 171"/>
                <a:gd name="T15" fmla="*/ 189 h 213"/>
                <a:gd name="T16" fmla="*/ 125 w 171"/>
                <a:gd name="T17" fmla="*/ 183 h 213"/>
                <a:gd name="T18" fmla="*/ 171 w 171"/>
                <a:gd name="T19" fmla="*/ 97 h 213"/>
                <a:gd name="T20" fmla="*/ 86 w 171"/>
                <a:gd name="T21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1" h="213">
                  <a:moveTo>
                    <a:pt x="86" y="0"/>
                  </a:moveTo>
                  <a:cubicBezTo>
                    <a:pt x="38" y="1"/>
                    <a:pt x="0" y="44"/>
                    <a:pt x="0" y="97"/>
                  </a:cubicBezTo>
                  <a:cubicBezTo>
                    <a:pt x="0" y="134"/>
                    <a:pt x="19" y="167"/>
                    <a:pt x="46" y="183"/>
                  </a:cubicBezTo>
                  <a:cubicBezTo>
                    <a:pt x="57" y="189"/>
                    <a:pt x="57" y="189"/>
                    <a:pt x="57" y="189"/>
                  </a:cubicBezTo>
                  <a:cubicBezTo>
                    <a:pt x="57" y="190"/>
                    <a:pt x="57" y="213"/>
                    <a:pt x="57" y="213"/>
                  </a:cubicBezTo>
                  <a:cubicBezTo>
                    <a:pt x="86" y="213"/>
                    <a:pt x="86" y="213"/>
                    <a:pt x="86" y="213"/>
                  </a:cubicBezTo>
                  <a:cubicBezTo>
                    <a:pt x="114" y="213"/>
                    <a:pt x="114" y="213"/>
                    <a:pt x="114" y="213"/>
                  </a:cubicBezTo>
                  <a:cubicBezTo>
                    <a:pt x="114" y="213"/>
                    <a:pt x="114" y="190"/>
                    <a:pt x="114" y="189"/>
                  </a:cubicBezTo>
                  <a:cubicBezTo>
                    <a:pt x="125" y="183"/>
                    <a:pt x="125" y="183"/>
                    <a:pt x="125" y="183"/>
                  </a:cubicBezTo>
                  <a:cubicBezTo>
                    <a:pt x="152" y="167"/>
                    <a:pt x="171" y="134"/>
                    <a:pt x="171" y="97"/>
                  </a:cubicBezTo>
                  <a:cubicBezTo>
                    <a:pt x="171" y="44"/>
                    <a:pt x="133" y="1"/>
                    <a:pt x="86" y="0"/>
                  </a:cubicBezTo>
                  <a:close/>
                </a:path>
              </a:pathLst>
            </a:custGeom>
            <a:solidFill>
              <a:srgbClr val="FF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8" name="Freeform 154">
              <a:extLst>
                <a:ext uri="{FF2B5EF4-FFF2-40B4-BE49-F238E27FC236}">
                  <a16:creationId xmlns:a16="http://schemas.microsoft.com/office/drawing/2014/main" id="{D131317B-F13E-4785-9B9D-297C7B5DB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3080" y="4680000"/>
              <a:ext cx="317537" cy="825596"/>
            </a:xfrm>
            <a:custGeom>
              <a:avLst/>
              <a:gdLst>
                <a:gd name="T0" fmla="*/ 27 w 42"/>
                <a:gd name="T1" fmla="*/ 2 h 109"/>
                <a:gd name="T2" fmla="*/ 13 w 42"/>
                <a:gd name="T3" fmla="*/ 5 h 109"/>
                <a:gd name="T4" fmla="*/ 1 w 42"/>
                <a:gd name="T5" fmla="*/ 24 h 109"/>
                <a:gd name="T6" fmla="*/ 16 w 42"/>
                <a:gd name="T7" fmla="*/ 32 h 109"/>
                <a:gd name="T8" fmla="*/ 25 w 42"/>
                <a:gd name="T9" fmla="*/ 25 h 109"/>
                <a:gd name="T10" fmla="*/ 21 w 42"/>
                <a:gd name="T11" fmla="*/ 12 h 109"/>
                <a:gd name="T12" fmla="*/ 9 w 42"/>
                <a:gd name="T13" fmla="*/ 16 h 109"/>
                <a:gd name="T14" fmla="*/ 11 w 42"/>
                <a:gd name="T15" fmla="*/ 19 h 109"/>
                <a:gd name="T16" fmla="*/ 19 w 42"/>
                <a:gd name="T17" fmla="*/ 15 h 109"/>
                <a:gd name="T18" fmla="*/ 22 w 42"/>
                <a:gd name="T19" fmla="*/ 24 h 109"/>
                <a:gd name="T20" fmla="*/ 16 w 42"/>
                <a:gd name="T21" fmla="*/ 29 h 109"/>
                <a:gd name="T22" fmla="*/ 4 w 42"/>
                <a:gd name="T23" fmla="*/ 23 h 109"/>
                <a:gd name="T24" fmla="*/ 15 w 42"/>
                <a:gd name="T25" fmla="*/ 8 h 109"/>
                <a:gd name="T26" fmla="*/ 25 w 42"/>
                <a:gd name="T27" fmla="*/ 6 h 109"/>
                <a:gd name="T28" fmla="*/ 33 w 42"/>
                <a:gd name="T29" fmla="*/ 109 h 109"/>
                <a:gd name="T30" fmla="*/ 36 w 42"/>
                <a:gd name="T31" fmla="*/ 109 h 109"/>
                <a:gd name="T32" fmla="*/ 27 w 42"/>
                <a:gd name="T33" fmla="*/ 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" h="109">
                  <a:moveTo>
                    <a:pt x="27" y="2"/>
                  </a:moveTo>
                  <a:cubicBezTo>
                    <a:pt x="23" y="0"/>
                    <a:pt x="18" y="1"/>
                    <a:pt x="13" y="5"/>
                  </a:cubicBezTo>
                  <a:cubicBezTo>
                    <a:pt x="1" y="14"/>
                    <a:pt x="0" y="20"/>
                    <a:pt x="1" y="24"/>
                  </a:cubicBezTo>
                  <a:cubicBezTo>
                    <a:pt x="3" y="30"/>
                    <a:pt x="10" y="33"/>
                    <a:pt x="16" y="32"/>
                  </a:cubicBezTo>
                  <a:cubicBezTo>
                    <a:pt x="21" y="32"/>
                    <a:pt x="25" y="29"/>
                    <a:pt x="25" y="25"/>
                  </a:cubicBezTo>
                  <a:cubicBezTo>
                    <a:pt x="26" y="19"/>
                    <a:pt x="25" y="14"/>
                    <a:pt x="21" y="12"/>
                  </a:cubicBezTo>
                  <a:cubicBezTo>
                    <a:pt x="17" y="10"/>
                    <a:pt x="12" y="12"/>
                    <a:pt x="9" y="16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4" y="15"/>
                    <a:pt x="17" y="14"/>
                    <a:pt x="19" y="15"/>
                  </a:cubicBezTo>
                  <a:cubicBezTo>
                    <a:pt x="22" y="16"/>
                    <a:pt x="23" y="20"/>
                    <a:pt x="22" y="24"/>
                  </a:cubicBezTo>
                  <a:cubicBezTo>
                    <a:pt x="22" y="28"/>
                    <a:pt x="17" y="28"/>
                    <a:pt x="16" y="29"/>
                  </a:cubicBezTo>
                  <a:cubicBezTo>
                    <a:pt x="11" y="29"/>
                    <a:pt x="6" y="27"/>
                    <a:pt x="4" y="23"/>
                  </a:cubicBezTo>
                  <a:cubicBezTo>
                    <a:pt x="3" y="19"/>
                    <a:pt x="7" y="14"/>
                    <a:pt x="15" y="8"/>
                  </a:cubicBezTo>
                  <a:cubicBezTo>
                    <a:pt x="19" y="4"/>
                    <a:pt x="22" y="4"/>
                    <a:pt x="25" y="6"/>
                  </a:cubicBezTo>
                  <a:cubicBezTo>
                    <a:pt x="36" y="13"/>
                    <a:pt x="34" y="90"/>
                    <a:pt x="33" y="109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6" y="106"/>
                    <a:pt x="42" y="13"/>
                    <a:pt x="2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9" name="Freeform 155">
              <a:extLst>
                <a:ext uri="{FF2B5EF4-FFF2-40B4-BE49-F238E27FC236}">
                  <a16:creationId xmlns:a16="http://schemas.microsoft.com/office/drawing/2014/main" id="{FA25F198-AEB8-44C3-96B6-0A4AC75D4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0451" y="4680000"/>
              <a:ext cx="319124" cy="825596"/>
            </a:xfrm>
            <a:custGeom>
              <a:avLst/>
              <a:gdLst>
                <a:gd name="T0" fmla="*/ 29 w 42"/>
                <a:gd name="T1" fmla="*/ 5 h 109"/>
                <a:gd name="T2" fmla="*/ 15 w 42"/>
                <a:gd name="T3" fmla="*/ 2 h 109"/>
                <a:gd name="T4" fmla="*/ 6 w 42"/>
                <a:gd name="T5" fmla="*/ 109 h 109"/>
                <a:gd name="T6" fmla="*/ 9 w 42"/>
                <a:gd name="T7" fmla="*/ 109 h 109"/>
                <a:gd name="T8" fmla="*/ 17 w 42"/>
                <a:gd name="T9" fmla="*/ 6 h 109"/>
                <a:gd name="T10" fmla="*/ 27 w 42"/>
                <a:gd name="T11" fmla="*/ 8 h 109"/>
                <a:gd name="T12" fmla="*/ 38 w 42"/>
                <a:gd name="T13" fmla="*/ 23 h 109"/>
                <a:gd name="T14" fmla="*/ 26 w 42"/>
                <a:gd name="T15" fmla="*/ 29 h 109"/>
                <a:gd name="T16" fmla="*/ 20 w 42"/>
                <a:gd name="T17" fmla="*/ 24 h 109"/>
                <a:gd name="T18" fmla="*/ 23 w 42"/>
                <a:gd name="T19" fmla="*/ 15 h 109"/>
                <a:gd name="T20" fmla="*/ 31 w 42"/>
                <a:gd name="T21" fmla="*/ 19 h 109"/>
                <a:gd name="T22" fmla="*/ 33 w 42"/>
                <a:gd name="T23" fmla="*/ 16 h 109"/>
                <a:gd name="T24" fmla="*/ 21 w 42"/>
                <a:gd name="T25" fmla="*/ 12 h 109"/>
                <a:gd name="T26" fmla="*/ 17 w 42"/>
                <a:gd name="T27" fmla="*/ 25 h 109"/>
                <a:gd name="T28" fmla="*/ 26 w 42"/>
                <a:gd name="T29" fmla="*/ 32 h 109"/>
                <a:gd name="T30" fmla="*/ 41 w 42"/>
                <a:gd name="T31" fmla="*/ 24 h 109"/>
                <a:gd name="T32" fmla="*/ 29 w 42"/>
                <a:gd name="T33" fmla="*/ 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" h="109">
                  <a:moveTo>
                    <a:pt x="29" y="5"/>
                  </a:moveTo>
                  <a:cubicBezTo>
                    <a:pt x="24" y="1"/>
                    <a:pt x="19" y="0"/>
                    <a:pt x="15" y="2"/>
                  </a:cubicBezTo>
                  <a:cubicBezTo>
                    <a:pt x="0" y="13"/>
                    <a:pt x="6" y="106"/>
                    <a:pt x="6" y="109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8" y="90"/>
                    <a:pt x="6" y="13"/>
                    <a:pt x="17" y="6"/>
                  </a:cubicBezTo>
                  <a:cubicBezTo>
                    <a:pt x="20" y="4"/>
                    <a:pt x="23" y="4"/>
                    <a:pt x="27" y="8"/>
                  </a:cubicBezTo>
                  <a:cubicBezTo>
                    <a:pt x="35" y="14"/>
                    <a:pt x="39" y="19"/>
                    <a:pt x="38" y="23"/>
                  </a:cubicBezTo>
                  <a:cubicBezTo>
                    <a:pt x="36" y="27"/>
                    <a:pt x="31" y="29"/>
                    <a:pt x="26" y="29"/>
                  </a:cubicBezTo>
                  <a:cubicBezTo>
                    <a:pt x="25" y="28"/>
                    <a:pt x="20" y="28"/>
                    <a:pt x="20" y="24"/>
                  </a:cubicBezTo>
                  <a:cubicBezTo>
                    <a:pt x="19" y="20"/>
                    <a:pt x="20" y="16"/>
                    <a:pt x="23" y="15"/>
                  </a:cubicBezTo>
                  <a:cubicBezTo>
                    <a:pt x="25" y="14"/>
                    <a:pt x="28" y="15"/>
                    <a:pt x="31" y="19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0" y="12"/>
                    <a:pt x="25" y="10"/>
                    <a:pt x="21" y="12"/>
                  </a:cubicBezTo>
                  <a:cubicBezTo>
                    <a:pt x="17" y="14"/>
                    <a:pt x="16" y="19"/>
                    <a:pt x="17" y="25"/>
                  </a:cubicBezTo>
                  <a:cubicBezTo>
                    <a:pt x="17" y="29"/>
                    <a:pt x="21" y="32"/>
                    <a:pt x="26" y="32"/>
                  </a:cubicBezTo>
                  <a:cubicBezTo>
                    <a:pt x="32" y="33"/>
                    <a:pt x="39" y="30"/>
                    <a:pt x="41" y="24"/>
                  </a:cubicBezTo>
                  <a:cubicBezTo>
                    <a:pt x="42" y="20"/>
                    <a:pt x="41" y="14"/>
                    <a:pt x="2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0" name="Freeform 156">
              <a:extLst>
                <a:ext uri="{FF2B5EF4-FFF2-40B4-BE49-F238E27FC236}">
                  <a16:creationId xmlns:a16="http://schemas.microsoft.com/office/drawing/2014/main" id="{2B52918A-E245-4F17-9CC3-FF175269C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412" y="5415098"/>
              <a:ext cx="477893" cy="60332"/>
            </a:xfrm>
            <a:custGeom>
              <a:avLst/>
              <a:gdLst>
                <a:gd name="T0" fmla="*/ 58 w 63"/>
                <a:gd name="T1" fmla="*/ 0 h 8"/>
                <a:gd name="T2" fmla="*/ 5 w 63"/>
                <a:gd name="T3" fmla="*/ 0 h 8"/>
                <a:gd name="T4" fmla="*/ 0 w 63"/>
                <a:gd name="T5" fmla="*/ 8 h 8"/>
                <a:gd name="T6" fmla="*/ 63 w 63"/>
                <a:gd name="T7" fmla="*/ 8 h 8"/>
                <a:gd name="T8" fmla="*/ 58 w 63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8">
                  <a:moveTo>
                    <a:pt x="58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3"/>
                    <a:pt x="0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3"/>
                    <a:pt x="62" y="0"/>
                    <a:pt x="58" y="0"/>
                  </a:cubicBezTo>
                  <a:close/>
                </a:path>
              </a:pathLst>
            </a:custGeom>
            <a:solidFill>
              <a:srgbClr val="86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1" name="Freeform 157">
              <a:extLst>
                <a:ext uri="{FF2B5EF4-FFF2-40B4-BE49-F238E27FC236}">
                  <a16:creationId xmlns:a16="http://schemas.microsoft.com/office/drawing/2014/main" id="{EF1E0D7F-D529-45A8-A0DE-65D7765A5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7701" y="5650075"/>
              <a:ext cx="447727" cy="182584"/>
            </a:xfrm>
            <a:custGeom>
              <a:avLst/>
              <a:gdLst>
                <a:gd name="T0" fmla="*/ 12 w 59"/>
                <a:gd name="T1" fmla="*/ 13 h 24"/>
                <a:gd name="T2" fmla="*/ 23 w 59"/>
                <a:gd name="T3" fmla="*/ 24 h 24"/>
                <a:gd name="T4" fmla="*/ 37 w 59"/>
                <a:gd name="T5" fmla="*/ 24 h 24"/>
                <a:gd name="T6" fmla="*/ 48 w 59"/>
                <a:gd name="T7" fmla="*/ 13 h 24"/>
                <a:gd name="T8" fmla="*/ 59 w 59"/>
                <a:gd name="T9" fmla="*/ 0 h 24"/>
                <a:gd name="T10" fmla="*/ 0 w 59"/>
                <a:gd name="T11" fmla="*/ 0 h 24"/>
                <a:gd name="T12" fmla="*/ 12 w 59"/>
                <a:gd name="T13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4">
                  <a:moveTo>
                    <a:pt x="12" y="13"/>
                  </a:moveTo>
                  <a:cubicBezTo>
                    <a:pt x="13" y="19"/>
                    <a:pt x="18" y="24"/>
                    <a:pt x="23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42" y="24"/>
                    <a:pt x="47" y="19"/>
                    <a:pt x="48" y="13"/>
                  </a:cubicBezTo>
                  <a:cubicBezTo>
                    <a:pt x="53" y="12"/>
                    <a:pt x="56" y="6"/>
                    <a:pt x="5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7"/>
                    <a:pt x="7" y="13"/>
                    <a:pt x="12" y="13"/>
                  </a:cubicBezTo>
                  <a:close/>
                </a:path>
              </a:pathLst>
            </a:custGeom>
            <a:solidFill>
              <a:srgbClr val="86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2" name="Freeform 158">
              <a:extLst>
                <a:ext uri="{FF2B5EF4-FFF2-40B4-BE49-F238E27FC236}">
                  <a16:creationId xmlns:a16="http://schemas.microsoft.com/office/drawing/2014/main" id="{9F892725-D1C2-44C8-BD77-178382FA5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412" y="5535762"/>
              <a:ext cx="477893" cy="61920"/>
            </a:xfrm>
            <a:custGeom>
              <a:avLst/>
              <a:gdLst>
                <a:gd name="T0" fmla="*/ 0 w 63"/>
                <a:gd name="T1" fmla="*/ 0 h 8"/>
                <a:gd name="T2" fmla="*/ 1 w 63"/>
                <a:gd name="T3" fmla="*/ 8 h 8"/>
                <a:gd name="T4" fmla="*/ 1 w 63"/>
                <a:gd name="T5" fmla="*/ 8 h 8"/>
                <a:gd name="T6" fmla="*/ 1 w 63"/>
                <a:gd name="T7" fmla="*/ 6 h 8"/>
                <a:gd name="T8" fmla="*/ 1 w 63"/>
                <a:gd name="T9" fmla="*/ 8 h 8"/>
                <a:gd name="T10" fmla="*/ 62 w 63"/>
                <a:gd name="T11" fmla="*/ 8 h 8"/>
                <a:gd name="T12" fmla="*/ 62 w 63"/>
                <a:gd name="T13" fmla="*/ 6 h 8"/>
                <a:gd name="T14" fmla="*/ 62 w 63"/>
                <a:gd name="T15" fmla="*/ 8 h 8"/>
                <a:gd name="T16" fmla="*/ 62 w 63"/>
                <a:gd name="T17" fmla="*/ 8 h 8"/>
                <a:gd name="T18" fmla="*/ 63 w 63"/>
                <a:gd name="T19" fmla="*/ 0 h 8"/>
                <a:gd name="T20" fmla="*/ 0 w 63"/>
                <a:gd name="T2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8">
                  <a:moveTo>
                    <a:pt x="0" y="0"/>
                  </a:moveTo>
                  <a:cubicBezTo>
                    <a:pt x="0" y="3"/>
                    <a:pt x="0" y="5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7"/>
                    <a:pt x="1" y="7"/>
                    <a:pt x="1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7"/>
                    <a:pt x="62" y="7"/>
                    <a:pt x="62" y="6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5"/>
                    <a:pt x="63" y="2"/>
                    <a:pt x="6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3" name="Freeform 159">
              <a:extLst>
                <a:ext uri="{FF2B5EF4-FFF2-40B4-BE49-F238E27FC236}">
                  <a16:creationId xmlns:a16="http://schemas.microsoft.com/office/drawing/2014/main" id="{898E675E-19BD-4BC5-BFFC-51DF25BCE0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412" y="5475430"/>
              <a:ext cx="477893" cy="60332"/>
            </a:xfrm>
            <a:custGeom>
              <a:avLst/>
              <a:gdLst>
                <a:gd name="T0" fmla="*/ 63 w 63"/>
                <a:gd name="T1" fmla="*/ 0 h 8"/>
                <a:gd name="T2" fmla="*/ 0 w 63"/>
                <a:gd name="T3" fmla="*/ 0 h 8"/>
                <a:gd name="T4" fmla="*/ 0 w 63"/>
                <a:gd name="T5" fmla="*/ 8 h 8"/>
                <a:gd name="T6" fmla="*/ 63 w 63"/>
                <a:gd name="T7" fmla="*/ 8 h 8"/>
                <a:gd name="T8" fmla="*/ 63 w 63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8">
                  <a:moveTo>
                    <a:pt x="6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5"/>
                    <a:pt x="63" y="2"/>
                    <a:pt x="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4" name="Freeform 160">
              <a:extLst>
                <a:ext uri="{FF2B5EF4-FFF2-40B4-BE49-F238E27FC236}">
                  <a16:creationId xmlns:a16="http://schemas.microsoft.com/office/drawing/2014/main" id="{3DC3DB6F-9321-4C43-94CC-25875B109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1350" y="5597682"/>
              <a:ext cx="462016" cy="52394"/>
            </a:xfrm>
            <a:custGeom>
              <a:avLst/>
              <a:gdLst>
                <a:gd name="T0" fmla="*/ 0 w 61"/>
                <a:gd name="T1" fmla="*/ 0 h 7"/>
                <a:gd name="T2" fmla="*/ 1 w 61"/>
                <a:gd name="T3" fmla="*/ 7 h 7"/>
                <a:gd name="T4" fmla="*/ 60 w 61"/>
                <a:gd name="T5" fmla="*/ 7 h 7"/>
                <a:gd name="T6" fmla="*/ 61 w 61"/>
                <a:gd name="T7" fmla="*/ 0 h 7"/>
                <a:gd name="T8" fmla="*/ 0 w 61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7">
                  <a:moveTo>
                    <a:pt x="0" y="0"/>
                  </a:moveTo>
                  <a:cubicBezTo>
                    <a:pt x="0" y="2"/>
                    <a:pt x="0" y="5"/>
                    <a:pt x="1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5"/>
                    <a:pt x="61" y="2"/>
                    <a:pt x="6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5" name="Freeform 161">
              <a:extLst>
                <a:ext uri="{FF2B5EF4-FFF2-40B4-BE49-F238E27FC236}">
                  <a16:creationId xmlns:a16="http://schemas.microsoft.com/office/drawing/2014/main" id="{08EA6B9C-BF99-4880-BB6B-5E76919F7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1350" y="5597682"/>
              <a:ext cx="0" cy="14289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B2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6" name="Freeform 162">
              <a:extLst>
                <a:ext uri="{FF2B5EF4-FFF2-40B4-BE49-F238E27FC236}">
                  <a16:creationId xmlns:a16="http://schemas.microsoft.com/office/drawing/2014/main" id="{AC711A4F-CF7C-431C-9BAF-4DA6DAA0E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3366" y="5597682"/>
              <a:ext cx="0" cy="14289"/>
            </a:xfrm>
            <a:custGeom>
              <a:avLst/>
              <a:gdLst>
                <a:gd name="T0" fmla="*/ 2 h 2"/>
                <a:gd name="T1" fmla="*/ 0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2B2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" name="Freeform 163">
              <a:extLst>
                <a:ext uri="{FF2B5EF4-FFF2-40B4-BE49-F238E27FC236}">
                  <a16:creationId xmlns:a16="http://schemas.microsoft.com/office/drawing/2014/main" id="{77C61747-98FC-40D3-9691-BD775CEF8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1757" y="4475189"/>
              <a:ext cx="363580" cy="144479"/>
            </a:xfrm>
            <a:custGeom>
              <a:avLst/>
              <a:gdLst>
                <a:gd name="T0" fmla="*/ 39 w 48"/>
                <a:gd name="T1" fmla="*/ 0 h 19"/>
                <a:gd name="T2" fmla="*/ 9 w 48"/>
                <a:gd name="T3" fmla="*/ 0 h 19"/>
                <a:gd name="T4" fmla="*/ 0 w 48"/>
                <a:gd name="T5" fmla="*/ 9 h 19"/>
                <a:gd name="T6" fmla="*/ 0 w 48"/>
                <a:gd name="T7" fmla="*/ 9 h 19"/>
                <a:gd name="T8" fmla="*/ 9 w 48"/>
                <a:gd name="T9" fmla="*/ 19 h 19"/>
                <a:gd name="T10" fmla="*/ 39 w 48"/>
                <a:gd name="T11" fmla="*/ 19 h 19"/>
                <a:gd name="T12" fmla="*/ 48 w 48"/>
                <a:gd name="T13" fmla="*/ 9 h 19"/>
                <a:gd name="T14" fmla="*/ 48 w 48"/>
                <a:gd name="T15" fmla="*/ 9 h 19"/>
                <a:gd name="T16" fmla="*/ 39 w 48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9">
                  <a:moveTo>
                    <a:pt x="3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4" y="19"/>
                    <a:pt x="48" y="15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4"/>
                    <a:pt x="44" y="0"/>
                    <a:pt x="39" y="0"/>
                  </a:cubicBezTo>
                  <a:close/>
                </a:path>
              </a:pathLst>
            </a:custGeom>
            <a:solidFill>
              <a:srgbClr val="FF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" name="Freeform 164">
              <a:extLst>
                <a:ext uri="{FF2B5EF4-FFF2-40B4-BE49-F238E27FC236}">
                  <a16:creationId xmlns:a16="http://schemas.microsoft.com/office/drawing/2014/main" id="{702287D7-0A62-48D3-A73F-B927005CDE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5731" y="4475189"/>
              <a:ext cx="363580" cy="144479"/>
            </a:xfrm>
            <a:custGeom>
              <a:avLst/>
              <a:gdLst>
                <a:gd name="T0" fmla="*/ 39 w 48"/>
                <a:gd name="T1" fmla="*/ 0 h 19"/>
                <a:gd name="T2" fmla="*/ 9 w 48"/>
                <a:gd name="T3" fmla="*/ 0 h 19"/>
                <a:gd name="T4" fmla="*/ 0 w 48"/>
                <a:gd name="T5" fmla="*/ 9 h 19"/>
                <a:gd name="T6" fmla="*/ 0 w 48"/>
                <a:gd name="T7" fmla="*/ 9 h 19"/>
                <a:gd name="T8" fmla="*/ 9 w 48"/>
                <a:gd name="T9" fmla="*/ 19 h 19"/>
                <a:gd name="T10" fmla="*/ 39 w 48"/>
                <a:gd name="T11" fmla="*/ 19 h 19"/>
                <a:gd name="T12" fmla="*/ 48 w 48"/>
                <a:gd name="T13" fmla="*/ 9 h 19"/>
                <a:gd name="T14" fmla="*/ 48 w 48"/>
                <a:gd name="T15" fmla="*/ 9 h 19"/>
                <a:gd name="T16" fmla="*/ 39 w 48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9">
                  <a:moveTo>
                    <a:pt x="3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4" y="19"/>
                    <a:pt x="48" y="15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4"/>
                    <a:pt x="44" y="0"/>
                    <a:pt x="39" y="0"/>
                  </a:cubicBezTo>
                  <a:close/>
                </a:path>
              </a:pathLst>
            </a:custGeom>
            <a:solidFill>
              <a:srgbClr val="FF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" name="Freeform 165">
              <a:extLst>
                <a:ext uri="{FF2B5EF4-FFF2-40B4-BE49-F238E27FC236}">
                  <a16:creationId xmlns:a16="http://schemas.microsoft.com/office/drawing/2014/main" id="{0F70418E-1623-4C32-978B-8F8266E6B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7112" y="3822651"/>
              <a:ext cx="341352" cy="296897"/>
            </a:xfrm>
            <a:custGeom>
              <a:avLst/>
              <a:gdLst>
                <a:gd name="T0" fmla="*/ 29 w 45"/>
                <a:gd name="T1" fmla="*/ 3 h 39"/>
                <a:gd name="T2" fmla="*/ 5 w 45"/>
                <a:gd name="T3" fmla="*/ 21 h 39"/>
                <a:gd name="T4" fmla="*/ 3 w 45"/>
                <a:gd name="T5" fmla="*/ 34 h 39"/>
                <a:gd name="T6" fmla="*/ 3 w 45"/>
                <a:gd name="T7" fmla="*/ 34 h 39"/>
                <a:gd name="T8" fmla="*/ 16 w 45"/>
                <a:gd name="T9" fmla="*/ 36 h 39"/>
                <a:gd name="T10" fmla="*/ 40 w 45"/>
                <a:gd name="T11" fmla="*/ 18 h 39"/>
                <a:gd name="T12" fmla="*/ 42 w 45"/>
                <a:gd name="T13" fmla="*/ 5 h 39"/>
                <a:gd name="T14" fmla="*/ 42 w 45"/>
                <a:gd name="T15" fmla="*/ 5 h 39"/>
                <a:gd name="T16" fmla="*/ 29 w 45"/>
                <a:gd name="T17" fmla="*/ 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39">
                  <a:moveTo>
                    <a:pt x="29" y="3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1" y="24"/>
                    <a:pt x="0" y="30"/>
                    <a:pt x="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6" y="38"/>
                    <a:pt x="12" y="39"/>
                    <a:pt x="16" y="3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4" y="15"/>
                    <a:pt x="45" y="10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39" y="1"/>
                    <a:pt x="33" y="0"/>
                    <a:pt x="29" y="3"/>
                  </a:cubicBezTo>
                  <a:close/>
                </a:path>
              </a:pathLst>
            </a:custGeom>
            <a:solidFill>
              <a:srgbClr val="FF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" name="Freeform 166">
              <a:extLst>
                <a:ext uri="{FF2B5EF4-FFF2-40B4-BE49-F238E27FC236}">
                  <a16:creationId xmlns:a16="http://schemas.microsoft.com/office/drawing/2014/main" id="{21BD8231-265A-4AC2-9661-67FF30B32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2603" y="4975310"/>
              <a:ext cx="341352" cy="295309"/>
            </a:xfrm>
            <a:custGeom>
              <a:avLst/>
              <a:gdLst>
                <a:gd name="T0" fmla="*/ 29 w 45"/>
                <a:gd name="T1" fmla="*/ 3 h 39"/>
                <a:gd name="T2" fmla="*/ 5 w 45"/>
                <a:gd name="T3" fmla="*/ 21 h 39"/>
                <a:gd name="T4" fmla="*/ 3 w 45"/>
                <a:gd name="T5" fmla="*/ 33 h 39"/>
                <a:gd name="T6" fmla="*/ 3 w 45"/>
                <a:gd name="T7" fmla="*/ 34 h 39"/>
                <a:gd name="T8" fmla="*/ 16 w 45"/>
                <a:gd name="T9" fmla="*/ 36 h 39"/>
                <a:gd name="T10" fmla="*/ 40 w 45"/>
                <a:gd name="T11" fmla="*/ 18 h 39"/>
                <a:gd name="T12" fmla="*/ 42 w 45"/>
                <a:gd name="T13" fmla="*/ 5 h 39"/>
                <a:gd name="T14" fmla="*/ 42 w 45"/>
                <a:gd name="T15" fmla="*/ 5 h 39"/>
                <a:gd name="T16" fmla="*/ 29 w 45"/>
                <a:gd name="T17" fmla="*/ 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39">
                  <a:moveTo>
                    <a:pt x="29" y="3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1" y="24"/>
                    <a:pt x="0" y="29"/>
                    <a:pt x="3" y="33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6" y="38"/>
                    <a:pt x="12" y="39"/>
                    <a:pt x="16" y="3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4" y="15"/>
                    <a:pt x="45" y="9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39" y="1"/>
                    <a:pt x="33" y="0"/>
                    <a:pt x="29" y="3"/>
                  </a:cubicBezTo>
                  <a:close/>
                </a:path>
              </a:pathLst>
            </a:custGeom>
            <a:solidFill>
              <a:srgbClr val="FF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" name="Freeform 167">
              <a:extLst>
                <a:ext uri="{FF2B5EF4-FFF2-40B4-BE49-F238E27FC236}">
                  <a16:creationId xmlns:a16="http://schemas.microsoft.com/office/drawing/2014/main" id="{E25E356E-1C60-4A22-9BBD-6CECE785A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5262" y="3428906"/>
              <a:ext cx="227039" cy="371518"/>
            </a:xfrm>
            <a:custGeom>
              <a:avLst/>
              <a:gdLst>
                <a:gd name="T0" fmla="*/ 11 w 30"/>
                <a:gd name="T1" fmla="*/ 8 h 49"/>
                <a:gd name="T2" fmla="*/ 1 w 30"/>
                <a:gd name="T3" fmla="*/ 36 h 49"/>
                <a:gd name="T4" fmla="*/ 7 w 30"/>
                <a:gd name="T5" fmla="*/ 48 h 49"/>
                <a:gd name="T6" fmla="*/ 8 w 30"/>
                <a:gd name="T7" fmla="*/ 48 h 49"/>
                <a:gd name="T8" fmla="*/ 19 w 30"/>
                <a:gd name="T9" fmla="*/ 42 h 49"/>
                <a:gd name="T10" fmla="*/ 28 w 30"/>
                <a:gd name="T11" fmla="*/ 13 h 49"/>
                <a:gd name="T12" fmla="*/ 22 w 30"/>
                <a:gd name="T13" fmla="*/ 2 h 49"/>
                <a:gd name="T14" fmla="*/ 22 w 30"/>
                <a:gd name="T15" fmla="*/ 2 h 49"/>
                <a:gd name="T16" fmla="*/ 11 w 30"/>
                <a:gd name="T17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9">
                  <a:moveTo>
                    <a:pt x="11" y="8"/>
                  </a:moveTo>
                  <a:cubicBezTo>
                    <a:pt x="1" y="36"/>
                    <a:pt x="1" y="36"/>
                    <a:pt x="1" y="36"/>
                  </a:cubicBezTo>
                  <a:cubicBezTo>
                    <a:pt x="0" y="41"/>
                    <a:pt x="3" y="46"/>
                    <a:pt x="7" y="4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12" y="49"/>
                    <a:pt x="18" y="46"/>
                    <a:pt x="19" y="42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0" y="8"/>
                    <a:pt x="27" y="3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17" y="0"/>
                    <a:pt x="12" y="3"/>
                    <a:pt x="11" y="8"/>
                  </a:cubicBezTo>
                  <a:close/>
                </a:path>
              </a:pathLst>
            </a:custGeom>
            <a:solidFill>
              <a:srgbClr val="FF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" name="Freeform 168">
              <a:extLst>
                <a:ext uri="{FF2B5EF4-FFF2-40B4-BE49-F238E27FC236}">
                  <a16:creationId xmlns:a16="http://schemas.microsoft.com/office/drawing/2014/main" id="{78F8F37C-ACA8-4260-B9EA-0573EE03D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8767" y="3428906"/>
              <a:ext cx="227039" cy="371518"/>
            </a:xfrm>
            <a:custGeom>
              <a:avLst/>
              <a:gdLst>
                <a:gd name="T0" fmla="*/ 2 w 30"/>
                <a:gd name="T1" fmla="*/ 13 h 49"/>
                <a:gd name="T2" fmla="*/ 11 w 30"/>
                <a:gd name="T3" fmla="*/ 42 h 49"/>
                <a:gd name="T4" fmla="*/ 22 w 30"/>
                <a:gd name="T5" fmla="*/ 48 h 49"/>
                <a:gd name="T6" fmla="*/ 23 w 30"/>
                <a:gd name="T7" fmla="*/ 48 h 49"/>
                <a:gd name="T8" fmla="*/ 29 w 30"/>
                <a:gd name="T9" fmla="*/ 36 h 49"/>
                <a:gd name="T10" fmla="*/ 19 w 30"/>
                <a:gd name="T11" fmla="*/ 8 h 49"/>
                <a:gd name="T12" fmla="*/ 8 w 30"/>
                <a:gd name="T13" fmla="*/ 2 h 49"/>
                <a:gd name="T14" fmla="*/ 8 w 30"/>
                <a:gd name="T15" fmla="*/ 2 h 49"/>
                <a:gd name="T16" fmla="*/ 2 w 30"/>
                <a:gd name="T17" fmla="*/ 1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9">
                  <a:moveTo>
                    <a:pt x="2" y="13"/>
                  </a:moveTo>
                  <a:cubicBezTo>
                    <a:pt x="11" y="42"/>
                    <a:pt x="11" y="42"/>
                    <a:pt x="11" y="42"/>
                  </a:cubicBezTo>
                  <a:cubicBezTo>
                    <a:pt x="12" y="46"/>
                    <a:pt x="18" y="49"/>
                    <a:pt x="22" y="48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7" y="46"/>
                    <a:pt x="30" y="41"/>
                    <a:pt x="29" y="36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3"/>
                    <a:pt x="13" y="0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3" y="3"/>
                    <a:pt x="0" y="8"/>
                    <a:pt x="2" y="13"/>
                  </a:cubicBezTo>
                  <a:close/>
                </a:path>
              </a:pathLst>
            </a:custGeom>
            <a:solidFill>
              <a:srgbClr val="FF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" name="Freeform 169">
              <a:extLst>
                <a:ext uri="{FF2B5EF4-FFF2-40B4-BE49-F238E27FC236}">
                  <a16:creationId xmlns:a16="http://schemas.microsoft.com/office/drawing/2014/main" id="{04E8E3F7-2312-4E2F-A61A-9C30BD874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2603" y="3822651"/>
              <a:ext cx="341352" cy="296897"/>
            </a:xfrm>
            <a:custGeom>
              <a:avLst/>
              <a:gdLst>
                <a:gd name="T0" fmla="*/ 5 w 45"/>
                <a:gd name="T1" fmla="*/ 18 h 39"/>
                <a:gd name="T2" fmla="*/ 29 w 45"/>
                <a:gd name="T3" fmla="*/ 36 h 39"/>
                <a:gd name="T4" fmla="*/ 42 w 45"/>
                <a:gd name="T5" fmla="*/ 34 h 39"/>
                <a:gd name="T6" fmla="*/ 42 w 45"/>
                <a:gd name="T7" fmla="*/ 34 h 39"/>
                <a:gd name="T8" fmla="*/ 40 w 45"/>
                <a:gd name="T9" fmla="*/ 21 h 39"/>
                <a:gd name="T10" fmla="*/ 16 w 45"/>
                <a:gd name="T11" fmla="*/ 3 h 39"/>
                <a:gd name="T12" fmla="*/ 3 w 45"/>
                <a:gd name="T13" fmla="*/ 5 h 39"/>
                <a:gd name="T14" fmla="*/ 3 w 45"/>
                <a:gd name="T15" fmla="*/ 5 h 39"/>
                <a:gd name="T16" fmla="*/ 5 w 45"/>
                <a:gd name="T17" fmla="*/ 1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39">
                  <a:moveTo>
                    <a:pt x="5" y="18"/>
                  </a:moveTo>
                  <a:cubicBezTo>
                    <a:pt x="29" y="36"/>
                    <a:pt x="29" y="36"/>
                    <a:pt x="29" y="36"/>
                  </a:cubicBezTo>
                  <a:cubicBezTo>
                    <a:pt x="33" y="39"/>
                    <a:pt x="39" y="38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5" y="30"/>
                    <a:pt x="44" y="24"/>
                    <a:pt x="40" y="21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2" y="0"/>
                    <a:pt x="6" y="1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10"/>
                    <a:pt x="1" y="15"/>
                    <a:pt x="5" y="18"/>
                  </a:cubicBezTo>
                  <a:close/>
                </a:path>
              </a:pathLst>
            </a:custGeom>
            <a:solidFill>
              <a:srgbClr val="FF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" name="Freeform 170">
              <a:extLst>
                <a:ext uri="{FF2B5EF4-FFF2-40B4-BE49-F238E27FC236}">
                  <a16:creationId xmlns:a16="http://schemas.microsoft.com/office/drawing/2014/main" id="{7FAA774D-93E9-440E-8850-38201D8DE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7112" y="4975310"/>
              <a:ext cx="341352" cy="295309"/>
            </a:xfrm>
            <a:custGeom>
              <a:avLst/>
              <a:gdLst>
                <a:gd name="T0" fmla="*/ 5 w 45"/>
                <a:gd name="T1" fmla="*/ 18 h 39"/>
                <a:gd name="T2" fmla="*/ 29 w 45"/>
                <a:gd name="T3" fmla="*/ 36 h 39"/>
                <a:gd name="T4" fmla="*/ 42 w 45"/>
                <a:gd name="T5" fmla="*/ 34 h 39"/>
                <a:gd name="T6" fmla="*/ 42 w 45"/>
                <a:gd name="T7" fmla="*/ 33 h 39"/>
                <a:gd name="T8" fmla="*/ 40 w 45"/>
                <a:gd name="T9" fmla="*/ 21 h 39"/>
                <a:gd name="T10" fmla="*/ 16 w 45"/>
                <a:gd name="T11" fmla="*/ 3 h 39"/>
                <a:gd name="T12" fmla="*/ 3 w 45"/>
                <a:gd name="T13" fmla="*/ 5 h 39"/>
                <a:gd name="T14" fmla="*/ 3 w 45"/>
                <a:gd name="T15" fmla="*/ 5 h 39"/>
                <a:gd name="T16" fmla="*/ 5 w 45"/>
                <a:gd name="T17" fmla="*/ 1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39">
                  <a:moveTo>
                    <a:pt x="5" y="18"/>
                  </a:moveTo>
                  <a:cubicBezTo>
                    <a:pt x="29" y="36"/>
                    <a:pt x="29" y="36"/>
                    <a:pt x="29" y="36"/>
                  </a:cubicBezTo>
                  <a:cubicBezTo>
                    <a:pt x="33" y="39"/>
                    <a:pt x="39" y="38"/>
                    <a:pt x="42" y="34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5" y="29"/>
                    <a:pt x="44" y="24"/>
                    <a:pt x="40" y="21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2" y="0"/>
                    <a:pt x="6" y="1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9"/>
                    <a:pt x="1" y="15"/>
                    <a:pt x="5" y="18"/>
                  </a:cubicBezTo>
                  <a:close/>
                </a:path>
              </a:pathLst>
            </a:custGeom>
            <a:solidFill>
              <a:srgbClr val="FF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" name="Freeform 171">
              <a:extLst>
                <a:ext uri="{FF2B5EF4-FFF2-40B4-BE49-F238E27FC236}">
                  <a16:creationId xmlns:a16="http://schemas.microsoft.com/office/drawing/2014/main" id="{44216A90-CA07-4CF6-BD8F-EB302E7CE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2890" y="5127727"/>
              <a:ext cx="887515" cy="2205293"/>
            </a:xfrm>
            <a:custGeom>
              <a:avLst/>
              <a:gdLst>
                <a:gd name="T0" fmla="*/ 97 w 117"/>
                <a:gd name="T1" fmla="*/ 24 h 291"/>
                <a:gd name="T2" fmla="*/ 85 w 117"/>
                <a:gd name="T3" fmla="*/ 19 h 291"/>
                <a:gd name="T4" fmla="*/ 85 w 117"/>
                <a:gd name="T5" fmla="*/ 38 h 291"/>
                <a:gd name="T6" fmla="*/ 68 w 117"/>
                <a:gd name="T7" fmla="*/ 78 h 291"/>
                <a:gd name="T8" fmla="*/ 42 w 117"/>
                <a:gd name="T9" fmla="*/ 95 h 291"/>
                <a:gd name="T10" fmla="*/ 35 w 117"/>
                <a:gd name="T11" fmla="*/ 65 h 291"/>
                <a:gd name="T12" fmla="*/ 32 w 117"/>
                <a:gd name="T13" fmla="*/ 28 h 291"/>
                <a:gd name="T14" fmla="*/ 3 w 117"/>
                <a:gd name="T15" fmla="*/ 12 h 291"/>
                <a:gd name="T16" fmla="*/ 0 w 117"/>
                <a:gd name="T17" fmla="*/ 22 h 291"/>
                <a:gd name="T18" fmla="*/ 8 w 117"/>
                <a:gd name="T19" fmla="*/ 70 h 291"/>
                <a:gd name="T20" fmla="*/ 7 w 117"/>
                <a:gd name="T21" fmla="*/ 125 h 291"/>
                <a:gd name="T22" fmla="*/ 16 w 117"/>
                <a:gd name="T23" fmla="*/ 158 h 291"/>
                <a:gd name="T24" fmla="*/ 31 w 117"/>
                <a:gd name="T25" fmla="*/ 198 h 291"/>
                <a:gd name="T26" fmla="*/ 28 w 117"/>
                <a:gd name="T27" fmla="*/ 261 h 291"/>
                <a:gd name="T28" fmla="*/ 24 w 117"/>
                <a:gd name="T29" fmla="*/ 272 h 291"/>
                <a:gd name="T30" fmla="*/ 89 w 117"/>
                <a:gd name="T31" fmla="*/ 267 h 291"/>
                <a:gd name="T32" fmla="*/ 86 w 117"/>
                <a:gd name="T33" fmla="*/ 195 h 291"/>
                <a:gd name="T34" fmla="*/ 113 w 117"/>
                <a:gd name="T35" fmla="*/ 116 h 291"/>
                <a:gd name="T36" fmla="*/ 104 w 117"/>
                <a:gd name="T37" fmla="*/ 69 h 291"/>
                <a:gd name="T38" fmla="*/ 106 w 117"/>
                <a:gd name="T39" fmla="*/ 36 h 291"/>
                <a:gd name="T40" fmla="*/ 97 w 117"/>
                <a:gd name="T41" fmla="*/ 24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91">
                  <a:moveTo>
                    <a:pt x="97" y="24"/>
                  </a:moveTo>
                  <a:cubicBezTo>
                    <a:pt x="85" y="19"/>
                    <a:pt x="85" y="19"/>
                    <a:pt x="85" y="19"/>
                  </a:cubicBezTo>
                  <a:cubicBezTo>
                    <a:pt x="85" y="38"/>
                    <a:pt x="85" y="38"/>
                    <a:pt x="85" y="38"/>
                  </a:cubicBezTo>
                  <a:cubicBezTo>
                    <a:pt x="84" y="49"/>
                    <a:pt x="79" y="65"/>
                    <a:pt x="68" y="78"/>
                  </a:cubicBezTo>
                  <a:cubicBezTo>
                    <a:pt x="62" y="84"/>
                    <a:pt x="48" y="93"/>
                    <a:pt x="42" y="95"/>
                  </a:cubicBezTo>
                  <a:cubicBezTo>
                    <a:pt x="42" y="95"/>
                    <a:pt x="36" y="96"/>
                    <a:pt x="35" y="65"/>
                  </a:cubicBezTo>
                  <a:cubicBezTo>
                    <a:pt x="35" y="52"/>
                    <a:pt x="36" y="36"/>
                    <a:pt x="32" y="28"/>
                  </a:cubicBezTo>
                  <a:cubicBezTo>
                    <a:pt x="20" y="0"/>
                    <a:pt x="9" y="6"/>
                    <a:pt x="3" y="12"/>
                  </a:cubicBezTo>
                  <a:cubicBezTo>
                    <a:pt x="1" y="14"/>
                    <a:pt x="0" y="20"/>
                    <a:pt x="0" y="22"/>
                  </a:cubicBezTo>
                  <a:cubicBezTo>
                    <a:pt x="5" y="49"/>
                    <a:pt x="6" y="50"/>
                    <a:pt x="8" y="70"/>
                  </a:cubicBezTo>
                  <a:cubicBezTo>
                    <a:pt x="9" y="81"/>
                    <a:pt x="6" y="114"/>
                    <a:pt x="7" y="125"/>
                  </a:cubicBezTo>
                  <a:cubicBezTo>
                    <a:pt x="7" y="139"/>
                    <a:pt x="11" y="145"/>
                    <a:pt x="16" y="158"/>
                  </a:cubicBezTo>
                  <a:cubicBezTo>
                    <a:pt x="22" y="171"/>
                    <a:pt x="28" y="184"/>
                    <a:pt x="31" y="198"/>
                  </a:cubicBezTo>
                  <a:cubicBezTo>
                    <a:pt x="34" y="218"/>
                    <a:pt x="33" y="241"/>
                    <a:pt x="28" y="261"/>
                  </a:cubicBezTo>
                  <a:cubicBezTo>
                    <a:pt x="27" y="265"/>
                    <a:pt x="26" y="269"/>
                    <a:pt x="24" y="272"/>
                  </a:cubicBezTo>
                  <a:cubicBezTo>
                    <a:pt x="36" y="291"/>
                    <a:pt x="89" y="267"/>
                    <a:pt x="89" y="267"/>
                  </a:cubicBezTo>
                  <a:cubicBezTo>
                    <a:pt x="87" y="235"/>
                    <a:pt x="86" y="195"/>
                    <a:pt x="86" y="195"/>
                  </a:cubicBezTo>
                  <a:cubicBezTo>
                    <a:pt x="91" y="161"/>
                    <a:pt x="113" y="116"/>
                    <a:pt x="113" y="116"/>
                  </a:cubicBezTo>
                  <a:cubicBezTo>
                    <a:pt x="117" y="102"/>
                    <a:pt x="107" y="93"/>
                    <a:pt x="104" y="69"/>
                  </a:cubicBezTo>
                  <a:cubicBezTo>
                    <a:pt x="104" y="66"/>
                    <a:pt x="107" y="48"/>
                    <a:pt x="106" y="36"/>
                  </a:cubicBezTo>
                  <a:cubicBezTo>
                    <a:pt x="106" y="31"/>
                    <a:pt x="102" y="26"/>
                    <a:pt x="97" y="24"/>
                  </a:cubicBezTo>
                  <a:close/>
                </a:path>
              </a:pathLst>
            </a:custGeom>
            <a:solidFill>
              <a:srgbClr val="FCC0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" name="Freeform 172">
              <a:extLst>
                <a:ext uri="{FF2B5EF4-FFF2-40B4-BE49-F238E27FC236}">
                  <a16:creationId xmlns:a16="http://schemas.microsoft.com/office/drawing/2014/main" id="{7590815F-EB71-42B6-871B-B4AA807F9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0828" y="5180121"/>
              <a:ext cx="166707" cy="234977"/>
            </a:xfrm>
            <a:custGeom>
              <a:avLst/>
              <a:gdLst>
                <a:gd name="T0" fmla="*/ 5 w 22"/>
                <a:gd name="T1" fmla="*/ 27 h 31"/>
                <a:gd name="T2" fmla="*/ 6 w 22"/>
                <a:gd name="T3" fmla="*/ 6 h 31"/>
                <a:gd name="T4" fmla="*/ 22 w 22"/>
                <a:gd name="T5" fmla="*/ 19 h 31"/>
                <a:gd name="T6" fmla="*/ 5 w 22"/>
                <a:gd name="T7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1">
                  <a:moveTo>
                    <a:pt x="5" y="27"/>
                  </a:moveTo>
                  <a:cubicBezTo>
                    <a:pt x="5" y="27"/>
                    <a:pt x="0" y="10"/>
                    <a:pt x="6" y="6"/>
                  </a:cubicBezTo>
                  <a:cubicBezTo>
                    <a:pt x="14" y="0"/>
                    <a:pt x="21" y="16"/>
                    <a:pt x="22" y="19"/>
                  </a:cubicBezTo>
                  <a:cubicBezTo>
                    <a:pt x="22" y="19"/>
                    <a:pt x="22" y="31"/>
                    <a:pt x="5" y="27"/>
                  </a:cubicBezTo>
                  <a:close/>
                </a:path>
              </a:pathLst>
            </a:custGeom>
            <a:solidFill>
              <a:srgbClr val="FA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" name="Rectangle 173">
              <a:extLst>
                <a:ext uri="{FF2B5EF4-FFF2-40B4-BE49-F238E27FC236}">
                  <a16:creationId xmlns:a16="http://schemas.microsoft.com/office/drawing/2014/main" id="{9D5113B5-9221-433C-8BDE-6B5A8E2AD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27037" y="6605861"/>
              <a:ext cx="696993" cy="1576570"/>
            </a:xfrm>
            <a:prstGeom prst="rect">
              <a:avLst/>
            </a:prstGeom>
            <a:solidFill>
              <a:srgbClr val="77B1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" name="Freeform 174">
              <a:extLst>
                <a:ext uri="{FF2B5EF4-FFF2-40B4-BE49-F238E27FC236}">
                  <a16:creationId xmlns:a16="http://schemas.microsoft.com/office/drawing/2014/main" id="{B69BF095-12B1-40A2-A8E3-5FCF4B7BA7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9484" y="5134078"/>
              <a:ext cx="552514" cy="387395"/>
            </a:xfrm>
            <a:custGeom>
              <a:avLst/>
              <a:gdLst>
                <a:gd name="T0" fmla="*/ 27 w 73"/>
                <a:gd name="T1" fmla="*/ 0 h 51"/>
                <a:gd name="T2" fmla="*/ 3 w 73"/>
                <a:gd name="T3" fmla="*/ 28 h 51"/>
                <a:gd name="T4" fmla="*/ 14 w 73"/>
                <a:gd name="T5" fmla="*/ 45 h 51"/>
                <a:gd name="T6" fmla="*/ 37 w 73"/>
                <a:gd name="T7" fmla="*/ 49 h 51"/>
                <a:gd name="T8" fmla="*/ 39 w 73"/>
                <a:gd name="T9" fmla="*/ 40 h 51"/>
                <a:gd name="T10" fmla="*/ 23 w 73"/>
                <a:gd name="T11" fmla="*/ 33 h 51"/>
                <a:gd name="T12" fmla="*/ 62 w 73"/>
                <a:gd name="T13" fmla="*/ 22 h 51"/>
                <a:gd name="T14" fmla="*/ 27 w 73"/>
                <a:gd name="T1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1">
                  <a:moveTo>
                    <a:pt x="27" y="0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0" y="32"/>
                    <a:pt x="14" y="45"/>
                  </a:cubicBezTo>
                  <a:cubicBezTo>
                    <a:pt x="17" y="48"/>
                    <a:pt x="29" y="51"/>
                    <a:pt x="37" y="49"/>
                  </a:cubicBezTo>
                  <a:cubicBezTo>
                    <a:pt x="37" y="49"/>
                    <a:pt x="48" y="47"/>
                    <a:pt x="39" y="40"/>
                  </a:cubicBezTo>
                  <a:cubicBezTo>
                    <a:pt x="37" y="38"/>
                    <a:pt x="26" y="37"/>
                    <a:pt x="23" y="33"/>
                  </a:cubicBezTo>
                  <a:cubicBezTo>
                    <a:pt x="23" y="33"/>
                    <a:pt x="38" y="24"/>
                    <a:pt x="62" y="22"/>
                  </a:cubicBezTo>
                  <a:cubicBezTo>
                    <a:pt x="73" y="21"/>
                    <a:pt x="27" y="0"/>
                    <a:pt x="27" y="0"/>
                  </a:cubicBezTo>
                  <a:close/>
                </a:path>
              </a:pathLst>
            </a:custGeom>
            <a:solidFill>
              <a:srgbClr val="DA9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" name="Freeform 175">
              <a:extLst>
                <a:ext uri="{FF2B5EF4-FFF2-40B4-BE49-F238E27FC236}">
                  <a16:creationId xmlns:a16="http://schemas.microsoft.com/office/drawing/2014/main" id="{665425A3-A096-47C3-8FDE-E54DAC54E0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1213" y="5127727"/>
              <a:ext cx="552514" cy="385807"/>
            </a:xfrm>
            <a:custGeom>
              <a:avLst/>
              <a:gdLst>
                <a:gd name="T0" fmla="*/ 26 w 73"/>
                <a:gd name="T1" fmla="*/ 0 h 51"/>
                <a:gd name="T2" fmla="*/ 3 w 73"/>
                <a:gd name="T3" fmla="*/ 28 h 51"/>
                <a:gd name="T4" fmla="*/ 14 w 73"/>
                <a:gd name="T5" fmla="*/ 46 h 51"/>
                <a:gd name="T6" fmla="*/ 37 w 73"/>
                <a:gd name="T7" fmla="*/ 50 h 51"/>
                <a:gd name="T8" fmla="*/ 39 w 73"/>
                <a:gd name="T9" fmla="*/ 40 h 51"/>
                <a:gd name="T10" fmla="*/ 23 w 73"/>
                <a:gd name="T11" fmla="*/ 33 h 51"/>
                <a:gd name="T12" fmla="*/ 61 w 73"/>
                <a:gd name="T13" fmla="*/ 22 h 51"/>
                <a:gd name="T14" fmla="*/ 26 w 73"/>
                <a:gd name="T1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1">
                  <a:moveTo>
                    <a:pt x="26" y="0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0" y="33"/>
                    <a:pt x="14" y="46"/>
                  </a:cubicBezTo>
                  <a:cubicBezTo>
                    <a:pt x="17" y="48"/>
                    <a:pt x="29" y="51"/>
                    <a:pt x="37" y="50"/>
                  </a:cubicBezTo>
                  <a:cubicBezTo>
                    <a:pt x="37" y="50"/>
                    <a:pt x="47" y="47"/>
                    <a:pt x="39" y="40"/>
                  </a:cubicBezTo>
                  <a:cubicBezTo>
                    <a:pt x="36" y="38"/>
                    <a:pt x="26" y="37"/>
                    <a:pt x="23" y="33"/>
                  </a:cubicBezTo>
                  <a:cubicBezTo>
                    <a:pt x="23" y="33"/>
                    <a:pt x="37" y="24"/>
                    <a:pt x="61" y="22"/>
                  </a:cubicBezTo>
                  <a:cubicBezTo>
                    <a:pt x="73" y="21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E3A3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" name="Freeform 176">
              <a:extLst>
                <a:ext uri="{FF2B5EF4-FFF2-40B4-BE49-F238E27FC236}">
                  <a16:creationId xmlns:a16="http://schemas.microsoft.com/office/drawing/2014/main" id="{4C5107D1-6113-4919-ADD0-B383860D1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04" y="5119789"/>
              <a:ext cx="447727" cy="385807"/>
            </a:xfrm>
            <a:custGeom>
              <a:avLst/>
              <a:gdLst>
                <a:gd name="T0" fmla="*/ 26 w 59"/>
                <a:gd name="T1" fmla="*/ 0 h 51"/>
                <a:gd name="T2" fmla="*/ 3 w 59"/>
                <a:gd name="T3" fmla="*/ 29 h 51"/>
                <a:gd name="T4" fmla="*/ 14 w 59"/>
                <a:gd name="T5" fmla="*/ 46 h 51"/>
                <a:gd name="T6" fmla="*/ 37 w 59"/>
                <a:gd name="T7" fmla="*/ 50 h 51"/>
                <a:gd name="T8" fmla="*/ 39 w 59"/>
                <a:gd name="T9" fmla="*/ 40 h 51"/>
                <a:gd name="T10" fmla="*/ 23 w 59"/>
                <a:gd name="T11" fmla="*/ 34 h 51"/>
                <a:gd name="T12" fmla="*/ 52 w 59"/>
                <a:gd name="T13" fmla="*/ 13 h 51"/>
                <a:gd name="T14" fmla="*/ 26 w 59"/>
                <a:gd name="T1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51">
                  <a:moveTo>
                    <a:pt x="26" y="0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3" y="29"/>
                    <a:pt x="0" y="33"/>
                    <a:pt x="14" y="46"/>
                  </a:cubicBezTo>
                  <a:cubicBezTo>
                    <a:pt x="17" y="49"/>
                    <a:pt x="29" y="51"/>
                    <a:pt x="37" y="50"/>
                  </a:cubicBezTo>
                  <a:cubicBezTo>
                    <a:pt x="37" y="50"/>
                    <a:pt x="47" y="47"/>
                    <a:pt x="39" y="40"/>
                  </a:cubicBezTo>
                  <a:cubicBezTo>
                    <a:pt x="36" y="38"/>
                    <a:pt x="26" y="37"/>
                    <a:pt x="23" y="34"/>
                  </a:cubicBezTo>
                  <a:cubicBezTo>
                    <a:pt x="23" y="34"/>
                    <a:pt x="39" y="27"/>
                    <a:pt x="52" y="13"/>
                  </a:cubicBezTo>
                  <a:cubicBezTo>
                    <a:pt x="59" y="4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ECA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" name="Freeform 177">
              <a:extLst>
                <a:ext uri="{FF2B5EF4-FFF2-40B4-BE49-F238E27FC236}">
                  <a16:creationId xmlns:a16="http://schemas.microsoft.com/office/drawing/2014/main" id="{029A8377-7653-41D3-89C9-548B8FDF4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695" y="5354766"/>
              <a:ext cx="606495" cy="614434"/>
            </a:xfrm>
            <a:custGeom>
              <a:avLst/>
              <a:gdLst>
                <a:gd name="T0" fmla="*/ 73 w 80"/>
                <a:gd name="T1" fmla="*/ 52 h 81"/>
                <a:gd name="T2" fmla="*/ 28 w 80"/>
                <a:gd name="T3" fmla="*/ 74 h 81"/>
                <a:gd name="T4" fmla="*/ 6 w 80"/>
                <a:gd name="T5" fmla="*/ 28 h 81"/>
                <a:gd name="T6" fmla="*/ 52 w 80"/>
                <a:gd name="T7" fmla="*/ 7 h 81"/>
                <a:gd name="T8" fmla="*/ 73 w 80"/>
                <a:gd name="T9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1">
                  <a:moveTo>
                    <a:pt x="73" y="52"/>
                  </a:moveTo>
                  <a:cubicBezTo>
                    <a:pt x="67" y="71"/>
                    <a:pt x="46" y="81"/>
                    <a:pt x="28" y="74"/>
                  </a:cubicBezTo>
                  <a:cubicBezTo>
                    <a:pt x="9" y="67"/>
                    <a:pt x="0" y="47"/>
                    <a:pt x="6" y="28"/>
                  </a:cubicBezTo>
                  <a:cubicBezTo>
                    <a:pt x="13" y="9"/>
                    <a:pt x="34" y="0"/>
                    <a:pt x="52" y="7"/>
                  </a:cubicBezTo>
                  <a:cubicBezTo>
                    <a:pt x="71" y="13"/>
                    <a:pt x="80" y="34"/>
                    <a:pt x="73" y="52"/>
                  </a:cubicBezTo>
                  <a:close/>
                </a:path>
              </a:pathLst>
            </a:custGeom>
            <a:solidFill>
              <a:srgbClr val="FFE1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" name="Freeform 178">
              <a:extLst>
                <a:ext uri="{FF2B5EF4-FFF2-40B4-BE49-F238E27FC236}">
                  <a16:creationId xmlns:a16="http://schemas.microsoft.com/office/drawing/2014/main" id="{280C6160-BAE1-47ED-843B-2E8DA739C0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4150" y="5399221"/>
              <a:ext cx="515997" cy="515997"/>
            </a:xfrm>
            <a:custGeom>
              <a:avLst/>
              <a:gdLst>
                <a:gd name="T0" fmla="*/ 44 w 68"/>
                <a:gd name="T1" fmla="*/ 6 h 68"/>
                <a:gd name="T2" fmla="*/ 6 w 68"/>
                <a:gd name="T3" fmla="*/ 24 h 68"/>
                <a:gd name="T4" fmla="*/ 24 w 68"/>
                <a:gd name="T5" fmla="*/ 63 h 68"/>
                <a:gd name="T6" fmla="*/ 62 w 68"/>
                <a:gd name="T7" fmla="*/ 44 h 68"/>
                <a:gd name="T8" fmla="*/ 44 w 68"/>
                <a:gd name="T9" fmla="*/ 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68">
                  <a:moveTo>
                    <a:pt x="44" y="6"/>
                  </a:moveTo>
                  <a:cubicBezTo>
                    <a:pt x="29" y="0"/>
                    <a:pt x="11" y="8"/>
                    <a:pt x="6" y="24"/>
                  </a:cubicBezTo>
                  <a:cubicBezTo>
                    <a:pt x="0" y="40"/>
                    <a:pt x="8" y="57"/>
                    <a:pt x="24" y="63"/>
                  </a:cubicBezTo>
                  <a:cubicBezTo>
                    <a:pt x="39" y="68"/>
                    <a:pt x="57" y="60"/>
                    <a:pt x="62" y="44"/>
                  </a:cubicBezTo>
                  <a:cubicBezTo>
                    <a:pt x="68" y="29"/>
                    <a:pt x="60" y="12"/>
                    <a:pt x="44" y="6"/>
                  </a:cubicBezTo>
                  <a:close/>
                </a:path>
              </a:pathLst>
            </a:custGeom>
            <a:solidFill>
              <a:srgbClr val="FFB3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" name="Freeform 179">
              <a:extLst>
                <a:ext uri="{FF2B5EF4-FFF2-40B4-BE49-F238E27FC236}">
                  <a16:creationId xmlns:a16="http://schemas.microsoft.com/office/drawing/2014/main" id="{4C2F95ED-C8B0-44BF-8455-659A4B5FF3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46402" y="5483368"/>
              <a:ext cx="287371" cy="319124"/>
            </a:xfrm>
            <a:custGeom>
              <a:avLst/>
              <a:gdLst>
                <a:gd name="T0" fmla="*/ 28 w 38"/>
                <a:gd name="T1" fmla="*/ 32 h 42"/>
                <a:gd name="T2" fmla="*/ 24 w 38"/>
                <a:gd name="T3" fmla="*/ 22 h 42"/>
                <a:gd name="T4" fmla="*/ 21 w 38"/>
                <a:gd name="T5" fmla="*/ 21 h 42"/>
                <a:gd name="T6" fmla="*/ 25 w 38"/>
                <a:gd name="T7" fmla="*/ 10 h 42"/>
                <a:gd name="T8" fmla="*/ 25 w 38"/>
                <a:gd name="T9" fmla="*/ 16 h 42"/>
                <a:gd name="T10" fmla="*/ 32 w 38"/>
                <a:gd name="T11" fmla="*/ 18 h 42"/>
                <a:gd name="T12" fmla="*/ 27 w 38"/>
                <a:gd name="T13" fmla="*/ 4 h 42"/>
                <a:gd name="T14" fmla="*/ 27 w 38"/>
                <a:gd name="T15" fmla="*/ 3 h 42"/>
                <a:gd name="T16" fmla="*/ 26 w 38"/>
                <a:gd name="T17" fmla="*/ 1 h 42"/>
                <a:gd name="T18" fmla="*/ 23 w 38"/>
                <a:gd name="T19" fmla="*/ 2 h 42"/>
                <a:gd name="T20" fmla="*/ 23 w 38"/>
                <a:gd name="T21" fmla="*/ 3 h 42"/>
                <a:gd name="T22" fmla="*/ 9 w 38"/>
                <a:gd name="T23" fmla="*/ 10 h 42"/>
                <a:gd name="T24" fmla="*/ 15 w 38"/>
                <a:gd name="T25" fmla="*/ 23 h 42"/>
                <a:gd name="T26" fmla="*/ 11 w 38"/>
                <a:gd name="T27" fmla="*/ 33 h 42"/>
                <a:gd name="T28" fmla="*/ 11 w 38"/>
                <a:gd name="T29" fmla="*/ 26 h 42"/>
                <a:gd name="T30" fmla="*/ 4 w 38"/>
                <a:gd name="T31" fmla="*/ 24 h 42"/>
                <a:gd name="T32" fmla="*/ 10 w 38"/>
                <a:gd name="T33" fmla="*/ 37 h 42"/>
                <a:gd name="T34" fmla="*/ 9 w 38"/>
                <a:gd name="T35" fmla="*/ 39 h 42"/>
                <a:gd name="T36" fmla="*/ 11 w 38"/>
                <a:gd name="T37" fmla="*/ 42 h 42"/>
                <a:gd name="T38" fmla="*/ 14 w 38"/>
                <a:gd name="T39" fmla="*/ 41 h 42"/>
                <a:gd name="T40" fmla="*/ 14 w 38"/>
                <a:gd name="T41" fmla="*/ 39 h 42"/>
                <a:gd name="T42" fmla="*/ 28 w 38"/>
                <a:gd name="T43" fmla="*/ 32 h 42"/>
                <a:gd name="T44" fmla="*/ 15 w 38"/>
                <a:gd name="T45" fmla="*/ 12 h 42"/>
                <a:gd name="T46" fmla="*/ 20 w 38"/>
                <a:gd name="T47" fmla="*/ 9 h 42"/>
                <a:gd name="T48" fmla="*/ 17 w 38"/>
                <a:gd name="T49" fmla="*/ 18 h 42"/>
                <a:gd name="T50" fmla="*/ 15 w 38"/>
                <a:gd name="T51" fmla="*/ 12 h 42"/>
                <a:gd name="T52" fmla="*/ 16 w 38"/>
                <a:gd name="T53" fmla="*/ 35 h 42"/>
                <a:gd name="T54" fmla="*/ 19 w 38"/>
                <a:gd name="T55" fmla="*/ 26 h 42"/>
                <a:gd name="T56" fmla="*/ 16 w 38"/>
                <a:gd name="T57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" h="42">
                  <a:moveTo>
                    <a:pt x="28" y="32"/>
                  </a:moveTo>
                  <a:cubicBezTo>
                    <a:pt x="30" y="25"/>
                    <a:pt x="24" y="22"/>
                    <a:pt x="24" y="22"/>
                  </a:cubicBezTo>
                  <a:cubicBezTo>
                    <a:pt x="23" y="21"/>
                    <a:pt x="22" y="21"/>
                    <a:pt x="21" y="21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8" y="13"/>
                    <a:pt x="25" y="16"/>
                    <a:pt x="25" y="16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18"/>
                    <a:pt x="38" y="10"/>
                    <a:pt x="27" y="4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8" y="2"/>
                    <a:pt x="27" y="1"/>
                    <a:pt x="26" y="1"/>
                  </a:cubicBezTo>
                  <a:cubicBezTo>
                    <a:pt x="25" y="0"/>
                    <a:pt x="23" y="1"/>
                    <a:pt x="23" y="2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12" y="0"/>
                    <a:pt x="10" y="6"/>
                    <a:pt x="9" y="10"/>
                  </a:cubicBezTo>
                  <a:cubicBezTo>
                    <a:pt x="8" y="13"/>
                    <a:pt x="7" y="18"/>
                    <a:pt x="15" y="2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8" y="31"/>
                    <a:pt x="11" y="26"/>
                    <a:pt x="11" y="26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7"/>
                    <a:pt x="0" y="33"/>
                    <a:pt x="10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40"/>
                    <a:pt x="10" y="42"/>
                    <a:pt x="11" y="42"/>
                  </a:cubicBezTo>
                  <a:cubicBezTo>
                    <a:pt x="12" y="42"/>
                    <a:pt x="13" y="42"/>
                    <a:pt x="14" y="41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21" y="41"/>
                    <a:pt x="25" y="39"/>
                    <a:pt x="28" y="32"/>
                  </a:cubicBezTo>
                  <a:close/>
                  <a:moveTo>
                    <a:pt x="15" y="12"/>
                  </a:moveTo>
                  <a:cubicBezTo>
                    <a:pt x="15" y="12"/>
                    <a:pt x="16" y="8"/>
                    <a:pt x="20" y="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4" y="15"/>
                    <a:pt x="15" y="12"/>
                    <a:pt x="15" y="12"/>
                  </a:cubicBezTo>
                  <a:close/>
                  <a:moveTo>
                    <a:pt x="16" y="35"/>
                  </a:moveTo>
                  <a:cubicBezTo>
                    <a:pt x="19" y="26"/>
                    <a:pt x="19" y="26"/>
                    <a:pt x="19" y="26"/>
                  </a:cubicBezTo>
                  <a:cubicBezTo>
                    <a:pt x="24" y="30"/>
                    <a:pt x="21" y="35"/>
                    <a:pt x="16" y="35"/>
                  </a:cubicBezTo>
                  <a:close/>
                </a:path>
              </a:pathLst>
            </a:custGeom>
            <a:solidFill>
              <a:srgbClr val="FFE1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" name="Freeform 180">
              <a:extLst>
                <a:ext uri="{FF2B5EF4-FFF2-40B4-BE49-F238E27FC236}">
                  <a16:creationId xmlns:a16="http://schemas.microsoft.com/office/drawing/2014/main" id="{888F6ACA-3567-4B41-A489-B1D77F30D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4838" y="4961020"/>
              <a:ext cx="1614674" cy="704932"/>
            </a:xfrm>
            <a:custGeom>
              <a:avLst/>
              <a:gdLst>
                <a:gd name="T0" fmla="*/ 193 w 213"/>
                <a:gd name="T1" fmla="*/ 11 h 93"/>
                <a:gd name="T2" fmla="*/ 141 w 213"/>
                <a:gd name="T3" fmla="*/ 18 h 93"/>
                <a:gd name="T4" fmla="*/ 79 w 213"/>
                <a:gd name="T5" fmla="*/ 2 h 93"/>
                <a:gd name="T6" fmla="*/ 27 w 213"/>
                <a:gd name="T7" fmla="*/ 8 h 93"/>
                <a:gd name="T8" fmla="*/ 19 w 213"/>
                <a:gd name="T9" fmla="*/ 14 h 93"/>
                <a:gd name="T10" fmla="*/ 8 w 213"/>
                <a:gd name="T11" fmla="*/ 40 h 93"/>
                <a:gd name="T12" fmla="*/ 1 w 213"/>
                <a:gd name="T13" fmla="*/ 56 h 93"/>
                <a:gd name="T14" fmla="*/ 17 w 213"/>
                <a:gd name="T15" fmla="*/ 58 h 93"/>
                <a:gd name="T16" fmla="*/ 19 w 213"/>
                <a:gd name="T17" fmla="*/ 56 h 93"/>
                <a:gd name="T18" fmla="*/ 27 w 213"/>
                <a:gd name="T19" fmla="*/ 41 h 93"/>
                <a:gd name="T20" fmla="*/ 72 w 213"/>
                <a:gd name="T21" fmla="*/ 55 h 93"/>
                <a:gd name="T22" fmla="*/ 52 w 213"/>
                <a:gd name="T23" fmla="*/ 62 h 93"/>
                <a:gd name="T24" fmla="*/ 19 w 213"/>
                <a:gd name="T25" fmla="*/ 70 h 93"/>
                <a:gd name="T26" fmla="*/ 10 w 213"/>
                <a:gd name="T27" fmla="*/ 92 h 93"/>
                <a:gd name="T28" fmla="*/ 17 w 213"/>
                <a:gd name="T29" fmla="*/ 93 h 93"/>
                <a:gd name="T30" fmla="*/ 57 w 213"/>
                <a:gd name="T31" fmla="*/ 81 h 93"/>
                <a:gd name="T32" fmla="*/ 97 w 213"/>
                <a:gd name="T33" fmla="*/ 79 h 93"/>
                <a:gd name="T34" fmla="*/ 119 w 213"/>
                <a:gd name="T35" fmla="*/ 70 h 93"/>
                <a:gd name="T36" fmla="*/ 147 w 213"/>
                <a:gd name="T37" fmla="*/ 57 h 93"/>
                <a:gd name="T38" fmla="*/ 192 w 213"/>
                <a:gd name="T39" fmla="*/ 55 h 93"/>
                <a:gd name="T40" fmla="*/ 200 w 213"/>
                <a:gd name="T41" fmla="*/ 57 h 93"/>
                <a:gd name="T42" fmla="*/ 193 w 213"/>
                <a:gd name="T43" fmla="*/ 1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3" h="93">
                  <a:moveTo>
                    <a:pt x="193" y="11"/>
                  </a:moveTo>
                  <a:cubicBezTo>
                    <a:pt x="170" y="15"/>
                    <a:pt x="141" y="18"/>
                    <a:pt x="141" y="18"/>
                  </a:cubicBezTo>
                  <a:cubicBezTo>
                    <a:pt x="117" y="16"/>
                    <a:pt x="79" y="2"/>
                    <a:pt x="79" y="2"/>
                  </a:cubicBezTo>
                  <a:cubicBezTo>
                    <a:pt x="67" y="0"/>
                    <a:pt x="47" y="4"/>
                    <a:pt x="27" y="8"/>
                  </a:cubicBezTo>
                  <a:cubicBezTo>
                    <a:pt x="24" y="9"/>
                    <a:pt x="21" y="11"/>
                    <a:pt x="19" y="14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5" y="46"/>
                    <a:pt x="1" y="56"/>
                    <a:pt x="1" y="56"/>
                  </a:cubicBezTo>
                  <a:cubicBezTo>
                    <a:pt x="11" y="56"/>
                    <a:pt x="17" y="58"/>
                    <a:pt x="17" y="58"/>
                  </a:cubicBezTo>
                  <a:cubicBezTo>
                    <a:pt x="17" y="58"/>
                    <a:pt x="18" y="57"/>
                    <a:pt x="19" y="56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40" y="40"/>
                    <a:pt x="67" y="41"/>
                    <a:pt x="72" y="55"/>
                  </a:cubicBezTo>
                  <a:cubicBezTo>
                    <a:pt x="73" y="56"/>
                    <a:pt x="74" y="60"/>
                    <a:pt x="52" y="62"/>
                  </a:cubicBezTo>
                  <a:cubicBezTo>
                    <a:pt x="42" y="63"/>
                    <a:pt x="24" y="67"/>
                    <a:pt x="19" y="70"/>
                  </a:cubicBezTo>
                  <a:cubicBezTo>
                    <a:pt x="0" y="81"/>
                    <a:pt x="5" y="88"/>
                    <a:pt x="10" y="92"/>
                  </a:cubicBezTo>
                  <a:cubicBezTo>
                    <a:pt x="11" y="93"/>
                    <a:pt x="16" y="93"/>
                    <a:pt x="17" y="93"/>
                  </a:cubicBezTo>
                  <a:cubicBezTo>
                    <a:pt x="36" y="88"/>
                    <a:pt x="43" y="84"/>
                    <a:pt x="57" y="81"/>
                  </a:cubicBezTo>
                  <a:cubicBezTo>
                    <a:pt x="65" y="80"/>
                    <a:pt x="89" y="80"/>
                    <a:pt x="97" y="79"/>
                  </a:cubicBezTo>
                  <a:cubicBezTo>
                    <a:pt x="106" y="78"/>
                    <a:pt x="110" y="75"/>
                    <a:pt x="119" y="70"/>
                  </a:cubicBezTo>
                  <a:cubicBezTo>
                    <a:pt x="128" y="65"/>
                    <a:pt x="137" y="60"/>
                    <a:pt x="147" y="57"/>
                  </a:cubicBezTo>
                  <a:cubicBezTo>
                    <a:pt x="161" y="54"/>
                    <a:pt x="178" y="53"/>
                    <a:pt x="192" y="55"/>
                  </a:cubicBezTo>
                  <a:cubicBezTo>
                    <a:pt x="195" y="56"/>
                    <a:pt x="198" y="56"/>
                    <a:pt x="200" y="57"/>
                  </a:cubicBezTo>
                  <a:cubicBezTo>
                    <a:pt x="213" y="48"/>
                    <a:pt x="193" y="11"/>
                    <a:pt x="193" y="11"/>
                  </a:cubicBezTo>
                  <a:close/>
                </a:path>
              </a:pathLst>
            </a:custGeom>
            <a:solidFill>
              <a:srgbClr val="FCC0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" name="Freeform 181">
              <a:extLst>
                <a:ext uri="{FF2B5EF4-FFF2-40B4-BE49-F238E27FC236}">
                  <a16:creationId xmlns:a16="http://schemas.microsoft.com/office/drawing/2014/main" id="{F1271BDB-8060-4FE5-AC50-13FEA5BE4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4838" y="4961020"/>
              <a:ext cx="1614674" cy="704932"/>
            </a:xfrm>
            <a:custGeom>
              <a:avLst/>
              <a:gdLst>
                <a:gd name="T0" fmla="*/ 193 w 213"/>
                <a:gd name="T1" fmla="*/ 11 h 93"/>
                <a:gd name="T2" fmla="*/ 141 w 213"/>
                <a:gd name="T3" fmla="*/ 18 h 93"/>
                <a:gd name="T4" fmla="*/ 79 w 213"/>
                <a:gd name="T5" fmla="*/ 2 h 93"/>
                <a:gd name="T6" fmla="*/ 27 w 213"/>
                <a:gd name="T7" fmla="*/ 8 h 93"/>
                <a:gd name="T8" fmla="*/ 19 w 213"/>
                <a:gd name="T9" fmla="*/ 14 h 93"/>
                <a:gd name="T10" fmla="*/ 8 w 213"/>
                <a:gd name="T11" fmla="*/ 40 h 93"/>
                <a:gd name="T12" fmla="*/ 3 w 213"/>
                <a:gd name="T13" fmla="*/ 52 h 93"/>
                <a:gd name="T14" fmla="*/ 4 w 213"/>
                <a:gd name="T15" fmla="*/ 52 h 93"/>
                <a:gd name="T16" fmla="*/ 15 w 213"/>
                <a:gd name="T17" fmla="*/ 53 h 93"/>
                <a:gd name="T18" fmla="*/ 19 w 213"/>
                <a:gd name="T19" fmla="*/ 55 h 93"/>
                <a:gd name="T20" fmla="*/ 27 w 213"/>
                <a:gd name="T21" fmla="*/ 41 h 93"/>
                <a:gd name="T22" fmla="*/ 72 w 213"/>
                <a:gd name="T23" fmla="*/ 55 h 93"/>
                <a:gd name="T24" fmla="*/ 52 w 213"/>
                <a:gd name="T25" fmla="*/ 62 h 93"/>
                <a:gd name="T26" fmla="*/ 19 w 213"/>
                <a:gd name="T27" fmla="*/ 70 h 93"/>
                <a:gd name="T28" fmla="*/ 10 w 213"/>
                <a:gd name="T29" fmla="*/ 92 h 93"/>
                <a:gd name="T30" fmla="*/ 17 w 213"/>
                <a:gd name="T31" fmla="*/ 93 h 93"/>
                <a:gd name="T32" fmla="*/ 57 w 213"/>
                <a:gd name="T33" fmla="*/ 81 h 93"/>
                <a:gd name="T34" fmla="*/ 97 w 213"/>
                <a:gd name="T35" fmla="*/ 79 h 93"/>
                <a:gd name="T36" fmla="*/ 119 w 213"/>
                <a:gd name="T37" fmla="*/ 70 h 93"/>
                <a:gd name="T38" fmla="*/ 147 w 213"/>
                <a:gd name="T39" fmla="*/ 57 h 93"/>
                <a:gd name="T40" fmla="*/ 192 w 213"/>
                <a:gd name="T41" fmla="*/ 55 h 93"/>
                <a:gd name="T42" fmla="*/ 200 w 213"/>
                <a:gd name="T43" fmla="*/ 57 h 93"/>
                <a:gd name="T44" fmla="*/ 193 w 213"/>
                <a:gd name="T45" fmla="*/ 1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3" h="93">
                  <a:moveTo>
                    <a:pt x="193" y="11"/>
                  </a:moveTo>
                  <a:cubicBezTo>
                    <a:pt x="170" y="15"/>
                    <a:pt x="141" y="18"/>
                    <a:pt x="141" y="18"/>
                  </a:cubicBezTo>
                  <a:cubicBezTo>
                    <a:pt x="117" y="16"/>
                    <a:pt x="79" y="2"/>
                    <a:pt x="79" y="2"/>
                  </a:cubicBezTo>
                  <a:cubicBezTo>
                    <a:pt x="67" y="0"/>
                    <a:pt x="47" y="4"/>
                    <a:pt x="27" y="8"/>
                  </a:cubicBezTo>
                  <a:cubicBezTo>
                    <a:pt x="24" y="9"/>
                    <a:pt x="21" y="11"/>
                    <a:pt x="19" y="14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6" y="44"/>
                    <a:pt x="4" y="48"/>
                    <a:pt x="3" y="52"/>
                  </a:cubicBezTo>
                  <a:cubicBezTo>
                    <a:pt x="3" y="52"/>
                    <a:pt x="3" y="52"/>
                    <a:pt x="4" y="52"/>
                  </a:cubicBezTo>
                  <a:cubicBezTo>
                    <a:pt x="8" y="51"/>
                    <a:pt x="12" y="51"/>
                    <a:pt x="15" y="53"/>
                  </a:cubicBezTo>
                  <a:cubicBezTo>
                    <a:pt x="17" y="53"/>
                    <a:pt x="18" y="54"/>
                    <a:pt x="19" y="55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40" y="40"/>
                    <a:pt x="67" y="41"/>
                    <a:pt x="72" y="55"/>
                  </a:cubicBezTo>
                  <a:cubicBezTo>
                    <a:pt x="73" y="56"/>
                    <a:pt x="74" y="60"/>
                    <a:pt x="52" y="62"/>
                  </a:cubicBezTo>
                  <a:cubicBezTo>
                    <a:pt x="42" y="63"/>
                    <a:pt x="24" y="67"/>
                    <a:pt x="19" y="70"/>
                  </a:cubicBezTo>
                  <a:cubicBezTo>
                    <a:pt x="0" y="81"/>
                    <a:pt x="5" y="88"/>
                    <a:pt x="10" y="92"/>
                  </a:cubicBezTo>
                  <a:cubicBezTo>
                    <a:pt x="11" y="93"/>
                    <a:pt x="16" y="93"/>
                    <a:pt x="17" y="93"/>
                  </a:cubicBezTo>
                  <a:cubicBezTo>
                    <a:pt x="36" y="88"/>
                    <a:pt x="43" y="84"/>
                    <a:pt x="57" y="81"/>
                  </a:cubicBezTo>
                  <a:cubicBezTo>
                    <a:pt x="65" y="80"/>
                    <a:pt x="89" y="80"/>
                    <a:pt x="97" y="79"/>
                  </a:cubicBezTo>
                  <a:cubicBezTo>
                    <a:pt x="106" y="78"/>
                    <a:pt x="110" y="75"/>
                    <a:pt x="119" y="70"/>
                  </a:cubicBezTo>
                  <a:cubicBezTo>
                    <a:pt x="128" y="65"/>
                    <a:pt x="137" y="60"/>
                    <a:pt x="147" y="57"/>
                  </a:cubicBezTo>
                  <a:cubicBezTo>
                    <a:pt x="161" y="54"/>
                    <a:pt x="178" y="53"/>
                    <a:pt x="192" y="55"/>
                  </a:cubicBezTo>
                  <a:cubicBezTo>
                    <a:pt x="195" y="56"/>
                    <a:pt x="198" y="56"/>
                    <a:pt x="200" y="57"/>
                  </a:cubicBezTo>
                  <a:cubicBezTo>
                    <a:pt x="213" y="48"/>
                    <a:pt x="193" y="11"/>
                    <a:pt x="193" y="11"/>
                  </a:cubicBezTo>
                  <a:close/>
                </a:path>
              </a:pathLst>
            </a:custGeom>
            <a:solidFill>
              <a:srgbClr val="FCC0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" name="Freeform 182">
              <a:extLst>
                <a:ext uri="{FF2B5EF4-FFF2-40B4-BE49-F238E27FC236}">
                  <a16:creationId xmlns:a16="http://schemas.microsoft.com/office/drawing/2014/main" id="{731E841B-794E-49D7-8DD1-1813FDACC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9294" y="5535762"/>
              <a:ext cx="160356" cy="130190"/>
            </a:xfrm>
            <a:custGeom>
              <a:avLst/>
              <a:gdLst>
                <a:gd name="T0" fmla="*/ 20 w 21"/>
                <a:gd name="T1" fmla="*/ 12 h 17"/>
                <a:gd name="T2" fmla="*/ 4 w 21"/>
                <a:gd name="T3" fmla="*/ 13 h 17"/>
                <a:gd name="T4" fmla="*/ 13 w 21"/>
                <a:gd name="T5" fmla="*/ 1 h 17"/>
                <a:gd name="T6" fmla="*/ 20 w 21"/>
                <a:gd name="T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7">
                  <a:moveTo>
                    <a:pt x="20" y="12"/>
                  </a:moveTo>
                  <a:cubicBezTo>
                    <a:pt x="20" y="12"/>
                    <a:pt x="8" y="17"/>
                    <a:pt x="4" y="13"/>
                  </a:cubicBezTo>
                  <a:cubicBezTo>
                    <a:pt x="0" y="7"/>
                    <a:pt x="11" y="1"/>
                    <a:pt x="13" y="1"/>
                  </a:cubicBezTo>
                  <a:cubicBezTo>
                    <a:pt x="13" y="1"/>
                    <a:pt x="21" y="0"/>
                    <a:pt x="20" y="12"/>
                  </a:cubicBezTo>
                  <a:close/>
                </a:path>
              </a:pathLst>
            </a:custGeom>
            <a:solidFill>
              <a:srgbClr val="FA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" name="Freeform 183">
              <a:extLst>
                <a:ext uri="{FF2B5EF4-FFF2-40B4-BE49-F238E27FC236}">
                  <a16:creationId xmlns:a16="http://schemas.microsoft.com/office/drawing/2014/main" id="{605F50B2-F778-4749-91E7-82E28CC5F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3184" y="4945144"/>
              <a:ext cx="650950" cy="530286"/>
            </a:xfrm>
            <a:custGeom>
              <a:avLst/>
              <a:gdLst>
                <a:gd name="T0" fmla="*/ 387 w 410"/>
                <a:gd name="T1" fmla="*/ 0 h 334"/>
                <a:gd name="T2" fmla="*/ 410 w 410"/>
                <a:gd name="T3" fmla="*/ 306 h 334"/>
                <a:gd name="T4" fmla="*/ 24 w 410"/>
                <a:gd name="T5" fmla="*/ 334 h 334"/>
                <a:gd name="T6" fmla="*/ 0 w 410"/>
                <a:gd name="T7" fmla="*/ 29 h 334"/>
                <a:gd name="T8" fmla="*/ 387 w 410"/>
                <a:gd name="T9" fmla="*/ 0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0" h="334">
                  <a:moveTo>
                    <a:pt x="387" y="0"/>
                  </a:moveTo>
                  <a:lnTo>
                    <a:pt x="410" y="306"/>
                  </a:lnTo>
                  <a:lnTo>
                    <a:pt x="24" y="334"/>
                  </a:lnTo>
                  <a:lnTo>
                    <a:pt x="0" y="29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969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" name="Freeform 184">
              <a:extLst>
                <a:ext uri="{FF2B5EF4-FFF2-40B4-BE49-F238E27FC236}">
                  <a16:creationId xmlns:a16="http://schemas.microsoft.com/office/drawing/2014/main" id="{DB2C590E-8895-4E89-A8C8-9F5F2E6E4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692" y="6332779"/>
              <a:ext cx="379456" cy="439788"/>
            </a:xfrm>
            <a:custGeom>
              <a:avLst/>
              <a:gdLst>
                <a:gd name="T0" fmla="*/ 4 w 50"/>
                <a:gd name="T1" fmla="*/ 7 h 58"/>
                <a:gd name="T2" fmla="*/ 40 w 50"/>
                <a:gd name="T3" fmla="*/ 0 h 58"/>
                <a:gd name="T4" fmla="*/ 49 w 50"/>
                <a:gd name="T5" fmla="*/ 18 h 58"/>
                <a:gd name="T6" fmla="*/ 42 w 50"/>
                <a:gd name="T7" fmla="*/ 41 h 58"/>
                <a:gd name="T8" fmla="*/ 32 w 50"/>
                <a:gd name="T9" fmla="*/ 37 h 58"/>
                <a:gd name="T10" fmla="*/ 34 w 50"/>
                <a:gd name="T11" fmla="*/ 20 h 58"/>
                <a:gd name="T12" fmla="*/ 6 w 50"/>
                <a:gd name="T13" fmla="*/ 49 h 58"/>
                <a:gd name="T14" fmla="*/ 4 w 50"/>
                <a:gd name="T15" fmla="*/ 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58">
                  <a:moveTo>
                    <a:pt x="4" y="7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5" y="0"/>
                    <a:pt x="49" y="18"/>
                  </a:cubicBezTo>
                  <a:cubicBezTo>
                    <a:pt x="50" y="22"/>
                    <a:pt x="47" y="34"/>
                    <a:pt x="42" y="41"/>
                  </a:cubicBezTo>
                  <a:cubicBezTo>
                    <a:pt x="42" y="41"/>
                    <a:pt x="34" y="48"/>
                    <a:pt x="32" y="37"/>
                  </a:cubicBezTo>
                  <a:cubicBezTo>
                    <a:pt x="32" y="34"/>
                    <a:pt x="36" y="25"/>
                    <a:pt x="34" y="20"/>
                  </a:cubicBezTo>
                  <a:cubicBezTo>
                    <a:pt x="34" y="20"/>
                    <a:pt x="19" y="28"/>
                    <a:pt x="6" y="49"/>
                  </a:cubicBezTo>
                  <a:cubicBezTo>
                    <a:pt x="0" y="58"/>
                    <a:pt x="4" y="7"/>
                    <a:pt x="4" y="7"/>
                  </a:cubicBezTo>
                  <a:close/>
                </a:path>
              </a:pathLst>
            </a:custGeom>
            <a:solidFill>
              <a:srgbClr val="DA9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" name="Freeform 185">
              <a:extLst>
                <a:ext uri="{FF2B5EF4-FFF2-40B4-BE49-F238E27FC236}">
                  <a16:creationId xmlns:a16="http://schemas.microsoft.com/office/drawing/2014/main" id="{F52239B6-D382-4076-A598-D10BFDA5D6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8858" y="6264509"/>
              <a:ext cx="379456" cy="446139"/>
            </a:xfrm>
            <a:custGeom>
              <a:avLst/>
              <a:gdLst>
                <a:gd name="T0" fmla="*/ 3 w 50"/>
                <a:gd name="T1" fmla="*/ 8 h 59"/>
                <a:gd name="T2" fmla="*/ 40 w 50"/>
                <a:gd name="T3" fmla="*/ 1 h 59"/>
                <a:gd name="T4" fmla="*/ 49 w 50"/>
                <a:gd name="T5" fmla="*/ 19 h 59"/>
                <a:gd name="T6" fmla="*/ 42 w 50"/>
                <a:gd name="T7" fmla="*/ 41 h 59"/>
                <a:gd name="T8" fmla="*/ 32 w 50"/>
                <a:gd name="T9" fmla="*/ 38 h 59"/>
                <a:gd name="T10" fmla="*/ 34 w 50"/>
                <a:gd name="T11" fmla="*/ 21 h 59"/>
                <a:gd name="T12" fmla="*/ 6 w 50"/>
                <a:gd name="T13" fmla="*/ 49 h 59"/>
                <a:gd name="T14" fmla="*/ 3 w 50"/>
                <a:gd name="T15" fmla="*/ 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59">
                  <a:moveTo>
                    <a:pt x="3" y="8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5" y="0"/>
                    <a:pt x="49" y="19"/>
                  </a:cubicBezTo>
                  <a:cubicBezTo>
                    <a:pt x="50" y="23"/>
                    <a:pt x="47" y="35"/>
                    <a:pt x="42" y="41"/>
                  </a:cubicBezTo>
                  <a:cubicBezTo>
                    <a:pt x="42" y="41"/>
                    <a:pt x="34" y="49"/>
                    <a:pt x="32" y="38"/>
                  </a:cubicBezTo>
                  <a:cubicBezTo>
                    <a:pt x="32" y="35"/>
                    <a:pt x="36" y="25"/>
                    <a:pt x="34" y="21"/>
                  </a:cubicBezTo>
                  <a:cubicBezTo>
                    <a:pt x="34" y="21"/>
                    <a:pt x="19" y="29"/>
                    <a:pt x="6" y="49"/>
                  </a:cubicBezTo>
                  <a:cubicBezTo>
                    <a:pt x="0" y="59"/>
                    <a:pt x="3" y="8"/>
                    <a:pt x="3" y="8"/>
                  </a:cubicBezTo>
                  <a:close/>
                </a:path>
              </a:pathLst>
            </a:custGeom>
            <a:solidFill>
              <a:srgbClr val="E3A3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" name="Freeform 186">
              <a:extLst>
                <a:ext uri="{FF2B5EF4-FFF2-40B4-BE49-F238E27FC236}">
                  <a16:creationId xmlns:a16="http://schemas.microsoft.com/office/drawing/2014/main" id="{9E0DCDD2-DC55-494E-9DA7-10D8B9B1DB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0753" y="6196238"/>
              <a:ext cx="447727" cy="371518"/>
            </a:xfrm>
            <a:custGeom>
              <a:avLst/>
              <a:gdLst>
                <a:gd name="T0" fmla="*/ 12 w 59"/>
                <a:gd name="T1" fmla="*/ 8 h 49"/>
                <a:gd name="T2" fmla="*/ 49 w 59"/>
                <a:gd name="T3" fmla="*/ 1 h 49"/>
                <a:gd name="T4" fmla="*/ 58 w 59"/>
                <a:gd name="T5" fmla="*/ 19 h 49"/>
                <a:gd name="T6" fmla="*/ 51 w 59"/>
                <a:gd name="T7" fmla="*/ 41 h 49"/>
                <a:gd name="T8" fmla="*/ 41 w 59"/>
                <a:gd name="T9" fmla="*/ 38 h 49"/>
                <a:gd name="T10" fmla="*/ 43 w 59"/>
                <a:gd name="T11" fmla="*/ 21 h 49"/>
                <a:gd name="T12" fmla="*/ 11 w 59"/>
                <a:gd name="T13" fmla="*/ 36 h 49"/>
                <a:gd name="T14" fmla="*/ 12 w 59"/>
                <a:gd name="T15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9">
                  <a:moveTo>
                    <a:pt x="12" y="8"/>
                  </a:move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54" y="0"/>
                    <a:pt x="58" y="19"/>
                  </a:cubicBezTo>
                  <a:cubicBezTo>
                    <a:pt x="59" y="23"/>
                    <a:pt x="56" y="35"/>
                    <a:pt x="51" y="41"/>
                  </a:cubicBezTo>
                  <a:cubicBezTo>
                    <a:pt x="51" y="41"/>
                    <a:pt x="43" y="49"/>
                    <a:pt x="41" y="38"/>
                  </a:cubicBezTo>
                  <a:cubicBezTo>
                    <a:pt x="41" y="35"/>
                    <a:pt x="45" y="25"/>
                    <a:pt x="43" y="21"/>
                  </a:cubicBezTo>
                  <a:cubicBezTo>
                    <a:pt x="43" y="21"/>
                    <a:pt x="29" y="32"/>
                    <a:pt x="11" y="36"/>
                  </a:cubicBezTo>
                  <a:cubicBezTo>
                    <a:pt x="0" y="38"/>
                    <a:pt x="12" y="8"/>
                    <a:pt x="12" y="8"/>
                  </a:cubicBezTo>
                  <a:close/>
                </a:path>
              </a:pathLst>
            </a:custGeom>
            <a:solidFill>
              <a:srgbClr val="ECA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" name="Freeform 187">
              <a:extLst>
                <a:ext uri="{FF2B5EF4-FFF2-40B4-BE49-F238E27FC236}">
                  <a16:creationId xmlns:a16="http://schemas.microsoft.com/office/drawing/2014/main" id="{7DA0F25C-CB83-45C4-91EC-92102A1E0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4333" y="6051759"/>
              <a:ext cx="584268" cy="584268"/>
            </a:xfrm>
            <a:custGeom>
              <a:avLst/>
              <a:gdLst>
                <a:gd name="T0" fmla="*/ 33 w 77"/>
                <a:gd name="T1" fmla="*/ 74 h 77"/>
                <a:gd name="T2" fmla="*/ 74 w 77"/>
                <a:gd name="T3" fmla="*/ 44 h 77"/>
                <a:gd name="T4" fmla="*/ 45 w 77"/>
                <a:gd name="T5" fmla="*/ 3 h 77"/>
                <a:gd name="T6" fmla="*/ 4 w 77"/>
                <a:gd name="T7" fmla="*/ 33 h 77"/>
                <a:gd name="T8" fmla="*/ 33 w 77"/>
                <a:gd name="T9" fmla="*/ 7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77">
                  <a:moveTo>
                    <a:pt x="33" y="74"/>
                  </a:moveTo>
                  <a:cubicBezTo>
                    <a:pt x="53" y="77"/>
                    <a:pt x="71" y="64"/>
                    <a:pt x="74" y="44"/>
                  </a:cubicBezTo>
                  <a:cubicBezTo>
                    <a:pt x="77" y="25"/>
                    <a:pt x="64" y="7"/>
                    <a:pt x="45" y="3"/>
                  </a:cubicBezTo>
                  <a:cubicBezTo>
                    <a:pt x="25" y="0"/>
                    <a:pt x="7" y="14"/>
                    <a:pt x="4" y="33"/>
                  </a:cubicBezTo>
                  <a:cubicBezTo>
                    <a:pt x="0" y="53"/>
                    <a:pt x="14" y="71"/>
                    <a:pt x="33" y="74"/>
                  </a:cubicBezTo>
                  <a:close/>
                </a:path>
              </a:pathLst>
            </a:custGeom>
            <a:solidFill>
              <a:srgbClr val="FFE1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" name="Freeform 188">
              <a:extLst>
                <a:ext uri="{FF2B5EF4-FFF2-40B4-BE49-F238E27FC236}">
                  <a16:creationId xmlns:a16="http://schemas.microsoft.com/office/drawing/2014/main" id="{88455153-383F-4951-B8DF-B57525227D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0376" y="6097802"/>
              <a:ext cx="492182" cy="492182"/>
            </a:xfrm>
            <a:custGeom>
              <a:avLst/>
              <a:gdLst>
                <a:gd name="T0" fmla="*/ 3 w 65"/>
                <a:gd name="T1" fmla="*/ 28 h 65"/>
                <a:gd name="T2" fmla="*/ 38 w 65"/>
                <a:gd name="T3" fmla="*/ 3 h 65"/>
                <a:gd name="T4" fmla="*/ 63 w 65"/>
                <a:gd name="T5" fmla="*/ 37 h 65"/>
                <a:gd name="T6" fmla="*/ 28 w 65"/>
                <a:gd name="T7" fmla="*/ 63 h 65"/>
                <a:gd name="T8" fmla="*/ 3 w 65"/>
                <a:gd name="T9" fmla="*/ 2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3" y="28"/>
                  </a:moveTo>
                  <a:cubicBezTo>
                    <a:pt x="6" y="12"/>
                    <a:pt x="21" y="0"/>
                    <a:pt x="38" y="3"/>
                  </a:cubicBezTo>
                  <a:cubicBezTo>
                    <a:pt x="54" y="6"/>
                    <a:pt x="65" y="21"/>
                    <a:pt x="63" y="37"/>
                  </a:cubicBezTo>
                  <a:cubicBezTo>
                    <a:pt x="60" y="54"/>
                    <a:pt x="45" y="65"/>
                    <a:pt x="28" y="63"/>
                  </a:cubicBezTo>
                  <a:cubicBezTo>
                    <a:pt x="12" y="60"/>
                    <a:pt x="0" y="44"/>
                    <a:pt x="3" y="28"/>
                  </a:cubicBezTo>
                  <a:close/>
                </a:path>
              </a:pathLst>
            </a:custGeom>
            <a:solidFill>
              <a:srgbClr val="FFB3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" name="Freeform 189">
              <a:extLst>
                <a:ext uri="{FF2B5EF4-FFF2-40B4-BE49-F238E27FC236}">
                  <a16:creationId xmlns:a16="http://schemas.microsoft.com/office/drawing/2014/main" id="{826EE251-98E2-4DA4-A1BF-AAD1DB3BC2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8646" y="6226404"/>
              <a:ext cx="333414" cy="227039"/>
            </a:xfrm>
            <a:custGeom>
              <a:avLst/>
              <a:gdLst>
                <a:gd name="T0" fmla="*/ 40 w 44"/>
                <a:gd name="T1" fmla="*/ 20 h 30"/>
                <a:gd name="T2" fmla="*/ 41 w 44"/>
                <a:gd name="T3" fmla="*/ 20 h 30"/>
                <a:gd name="T4" fmla="*/ 44 w 44"/>
                <a:gd name="T5" fmla="*/ 19 h 30"/>
                <a:gd name="T6" fmla="*/ 42 w 44"/>
                <a:gd name="T7" fmla="*/ 16 h 30"/>
                <a:gd name="T8" fmla="*/ 40 w 44"/>
                <a:gd name="T9" fmla="*/ 16 h 30"/>
                <a:gd name="T10" fmla="*/ 31 w 44"/>
                <a:gd name="T11" fmla="*/ 4 h 30"/>
                <a:gd name="T12" fmla="*/ 30 w 44"/>
                <a:gd name="T13" fmla="*/ 11 h 30"/>
                <a:gd name="T14" fmla="*/ 36 w 44"/>
                <a:gd name="T15" fmla="*/ 15 h 30"/>
                <a:gd name="T16" fmla="*/ 25 w 44"/>
                <a:gd name="T17" fmla="*/ 13 h 30"/>
                <a:gd name="T18" fmla="*/ 16 w 44"/>
                <a:gd name="T19" fmla="*/ 1 h 30"/>
                <a:gd name="T20" fmla="*/ 4 w 44"/>
                <a:gd name="T21" fmla="*/ 10 h 30"/>
                <a:gd name="T22" fmla="*/ 3 w 44"/>
                <a:gd name="T23" fmla="*/ 10 h 30"/>
                <a:gd name="T24" fmla="*/ 0 w 44"/>
                <a:gd name="T25" fmla="*/ 12 h 30"/>
                <a:gd name="T26" fmla="*/ 2 w 44"/>
                <a:gd name="T27" fmla="*/ 14 h 30"/>
                <a:gd name="T28" fmla="*/ 3 w 44"/>
                <a:gd name="T29" fmla="*/ 14 h 30"/>
                <a:gd name="T30" fmla="*/ 13 w 44"/>
                <a:gd name="T31" fmla="*/ 25 h 30"/>
                <a:gd name="T32" fmla="*/ 14 w 44"/>
                <a:gd name="T33" fmla="*/ 19 h 30"/>
                <a:gd name="T34" fmla="*/ 9 w 44"/>
                <a:gd name="T35" fmla="*/ 15 h 30"/>
                <a:gd name="T36" fmla="*/ 20 w 44"/>
                <a:gd name="T37" fmla="*/ 17 h 30"/>
                <a:gd name="T38" fmla="*/ 20 w 44"/>
                <a:gd name="T39" fmla="*/ 20 h 30"/>
                <a:gd name="T40" fmla="*/ 26 w 44"/>
                <a:gd name="T41" fmla="*/ 29 h 30"/>
                <a:gd name="T42" fmla="*/ 40 w 44"/>
                <a:gd name="T43" fmla="*/ 20 h 30"/>
                <a:gd name="T44" fmla="*/ 20 w 44"/>
                <a:gd name="T45" fmla="*/ 12 h 30"/>
                <a:gd name="T46" fmla="*/ 10 w 44"/>
                <a:gd name="T47" fmla="*/ 11 h 30"/>
                <a:gd name="T48" fmla="*/ 16 w 44"/>
                <a:gd name="T49" fmla="*/ 8 h 30"/>
                <a:gd name="T50" fmla="*/ 20 w 44"/>
                <a:gd name="T51" fmla="*/ 12 h 30"/>
                <a:gd name="T52" fmla="*/ 25 w 44"/>
                <a:gd name="T53" fmla="*/ 18 h 30"/>
                <a:gd name="T54" fmla="*/ 35 w 44"/>
                <a:gd name="T55" fmla="*/ 20 h 30"/>
                <a:gd name="T56" fmla="*/ 25 w 44"/>
                <a:gd name="T57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40" y="20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1"/>
                    <a:pt x="44" y="20"/>
                    <a:pt x="44" y="19"/>
                  </a:cubicBezTo>
                  <a:cubicBezTo>
                    <a:pt x="44" y="17"/>
                    <a:pt x="43" y="16"/>
                    <a:pt x="42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1" y="5"/>
                    <a:pt x="35" y="4"/>
                    <a:pt x="31" y="4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1"/>
                    <a:pt x="35" y="11"/>
                    <a:pt x="36" y="15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3"/>
                    <a:pt x="20" y="2"/>
                    <a:pt x="16" y="1"/>
                  </a:cubicBezTo>
                  <a:cubicBezTo>
                    <a:pt x="13" y="0"/>
                    <a:pt x="6" y="0"/>
                    <a:pt x="4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0" y="10"/>
                    <a:pt x="0" y="12"/>
                  </a:cubicBezTo>
                  <a:cubicBezTo>
                    <a:pt x="0" y="13"/>
                    <a:pt x="1" y="14"/>
                    <a:pt x="2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26"/>
                    <a:pt x="13" y="25"/>
                    <a:pt x="13" y="25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0" y="20"/>
                    <a:pt x="9" y="15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9"/>
                    <a:pt x="20" y="20"/>
                  </a:cubicBezTo>
                  <a:cubicBezTo>
                    <a:pt x="20" y="20"/>
                    <a:pt x="20" y="28"/>
                    <a:pt x="26" y="29"/>
                  </a:cubicBezTo>
                  <a:cubicBezTo>
                    <a:pt x="34" y="30"/>
                    <a:pt x="38" y="28"/>
                    <a:pt x="40" y="20"/>
                  </a:cubicBezTo>
                  <a:close/>
                  <a:moveTo>
                    <a:pt x="20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2" y="7"/>
                    <a:pt x="16" y="8"/>
                    <a:pt x="16" y="8"/>
                  </a:cubicBezTo>
                  <a:cubicBezTo>
                    <a:pt x="16" y="8"/>
                    <a:pt x="19" y="8"/>
                    <a:pt x="20" y="12"/>
                  </a:cubicBezTo>
                  <a:close/>
                  <a:moveTo>
                    <a:pt x="25" y="18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3" y="24"/>
                    <a:pt x="26" y="24"/>
                    <a:pt x="25" y="18"/>
                  </a:cubicBezTo>
                  <a:close/>
                </a:path>
              </a:pathLst>
            </a:custGeom>
            <a:solidFill>
              <a:srgbClr val="FFE1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" name="Freeform 190">
              <a:extLst>
                <a:ext uri="{FF2B5EF4-FFF2-40B4-BE49-F238E27FC236}">
                  <a16:creationId xmlns:a16="http://schemas.microsoft.com/office/drawing/2014/main" id="{5A64FD98-D92C-4D61-B033-208894C3A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2363" y="6150195"/>
              <a:ext cx="1212990" cy="1409863"/>
            </a:xfrm>
            <a:custGeom>
              <a:avLst/>
              <a:gdLst>
                <a:gd name="T0" fmla="*/ 0 w 160"/>
                <a:gd name="T1" fmla="*/ 151 h 186"/>
                <a:gd name="T2" fmla="*/ 31 w 160"/>
                <a:gd name="T3" fmla="*/ 109 h 186"/>
                <a:gd name="T4" fmla="*/ 47 w 160"/>
                <a:gd name="T5" fmla="*/ 47 h 186"/>
                <a:gd name="T6" fmla="*/ 77 w 160"/>
                <a:gd name="T7" fmla="*/ 4 h 186"/>
                <a:gd name="T8" fmla="*/ 87 w 160"/>
                <a:gd name="T9" fmla="*/ 1 h 186"/>
                <a:gd name="T10" fmla="*/ 115 w 160"/>
                <a:gd name="T11" fmla="*/ 3 h 186"/>
                <a:gd name="T12" fmla="*/ 133 w 160"/>
                <a:gd name="T13" fmla="*/ 5 h 186"/>
                <a:gd name="T14" fmla="*/ 127 w 160"/>
                <a:gd name="T15" fmla="*/ 20 h 186"/>
                <a:gd name="T16" fmla="*/ 123 w 160"/>
                <a:gd name="T17" fmla="*/ 20 h 186"/>
                <a:gd name="T18" fmla="*/ 106 w 160"/>
                <a:gd name="T19" fmla="*/ 21 h 186"/>
                <a:gd name="T20" fmla="*/ 97 w 160"/>
                <a:gd name="T21" fmla="*/ 67 h 186"/>
                <a:gd name="T22" fmla="*/ 113 w 160"/>
                <a:gd name="T23" fmla="*/ 52 h 186"/>
                <a:gd name="T24" fmla="*/ 136 w 160"/>
                <a:gd name="T25" fmla="*/ 27 h 186"/>
                <a:gd name="T26" fmla="*/ 159 w 160"/>
                <a:gd name="T27" fmla="*/ 30 h 186"/>
                <a:gd name="T28" fmla="*/ 157 w 160"/>
                <a:gd name="T29" fmla="*/ 36 h 186"/>
                <a:gd name="T30" fmla="*/ 127 w 160"/>
                <a:gd name="T31" fmla="*/ 66 h 186"/>
                <a:gd name="T32" fmla="*/ 106 w 160"/>
                <a:gd name="T33" fmla="*/ 100 h 186"/>
                <a:gd name="T34" fmla="*/ 87 w 160"/>
                <a:gd name="T35" fmla="*/ 115 h 186"/>
                <a:gd name="T36" fmla="*/ 62 w 160"/>
                <a:gd name="T37" fmla="*/ 133 h 186"/>
                <a:gd name="T38" fmla="*/ 39 w 160"/>
                <a:gd name="T39" fmla="*/ 171 h 186"/>
                <a:gd name="T40" fmla="*/ 36 w 160"/>
                <a:gd name="T41" fmla="*/ 180 h 186"/>
                <a:gd name="T42" fmla="*/ 0 w 160"/>
                <a:gd name="T43" fmla="*/ 15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0" h="186">
                  <a:moveTo>
                    <a:pt x="0" y="151"/>
                  </a:moveTo>
                  <a:cubicBezTo>
                    <a:pt x="14" y="132"/>
                    <a:pt x="31" y="109"/>
                    <a:pt x="31" y="109"/>
                  </a:cubicBezTo>
                  <a:cubicBezTo>
                    <a:pt x="41" y="87"/>
                    <a:pt x="47" y="47"/>
                    <a:pt x="47" y="47"/>
                  </a:cubicBezTo>
                  <a:cubicBezTo>
                    <a:pt x="51" y="35"/>
                    <a:pt x="64" y="20"/>
                    <a:pt x="77" y="4"/>
                  </a:cubicBezTo>
                  <a:cubicBezTo>
                    <a:pt x="80" y="2"/>
                    <a:pt x="83" y="0"/>
                    <a:pt x="87" y="1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21" y="4"/>
                    <a:pt x="133" y="5"/>
                    <a:pt x="133" y="5"/>
                  </a:cubicBezTo>
                  <a:cubicBezTo>
                    <a:pt x="127" y="13"/>
                    <a:pt x="127" y="20"/>
                    <a:pt x="127" y="20"/>
                  </a:cubicBezTo>
                  <a:cubicBezTo>
                    <a:pt x="126" y="20"/>
                    <a:pt x="125" y="20"/>
                    <a:pt x="123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99" y="31"/>
                    <a:pt x="87" y="55"/>
                    <a:pt x="97" y="67"/>
                  </a:cubicBezTo>
                  <a:cubicBezTo>
                    <a:pt x="97" y="67"/>
                    <a:pt x="100" y="70"/>
                    <a:pt x="113" y="52"/>
                  </a:cubicBezTo>
                  <a:cubicBezTo>
                    <a:pt x="118" y="45"/>
                    <a:pt x="130" y="31"/>
                    <a:pt x="136" y="27"/>
                  </a:cubicBezTo>
                  <a:cubicBezTo>
                    <a:pt x="154" y="16"/>
                    <a:pt x="158" y="24"/>
                    <a:pt x="159" y="30"/>
                  </a:cubicBezTo>
                  <a:cubicBezTo>
                    <a:pt x="160" y="32"/>
                    <a:pt x="158" y="36"/>
                    <a:pt x="157" y="36"/>
                  </a:cubicBezTo>
                  <a:cubicBezTo>
                    <a:pt x="143" y="51"/>
                    <a:pt x="136" y="55"/>
                    <a:pt x="127" y="66"/>
                  </a:cubicBezTo>
                  <a:cubicBezTo>
                    <a:pt x="122" y="72"/>
                    <a:pt x="110" y="93"/>
                    <a:pt x="106" y="100"/>
                  </a:cubicBezTo>
                  <a:cubicBezTo>
                    <a:pt x="100" y="107"/>
                    <a:pt x="96" y="110"/>
                    <a:pt x="87" y="115"/>
                  </a:cubicBezTo>
                  <a:cubicBezTo>
                    <a:pt x="79" y="120"/>
                    <a:pt x="70" y="125"/>
                    <a:pt x="62" y="133"/>
                  </a:cubicBezTo>
                  <a:cubicBezTo>
                    <a:pt x="53" y="143"/>
                    <a:pt x="43" y="158"/>
                    <a:pt x="39" y="171"/>
                  </a:cubicBezTo>
                  <a:cubicBezTo>
                    <a:pt x="38" y="174"/>
                    <a:pt x="37" y="177"/>
                    <a:pt x="36" y="180"/>
                  </a:cubicBezTo>
                  <a:cubicBezTo>
                    <a:pt x="22" y="186"/>
                    <a:pt x="0" y="151"/>
                    <a:pt x="0" y="151"/>
                  </a:cubicBezTo>
                  <a:close/>
                </a:path>
              </a:pathLst>
            </a:custGeom>
            <a:solidFill>
              <a:srgbClr val="FCC0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" name="Freeform 191">
              <a:extLst>
                <a:ext uri="{FF2B5EF4-FFF2-40B4-BE49-F238E27FC236}">
                  <a16:creationId xmlns:a16="http://schemas.microsoft.com/office/drawing/2014/main" id="{11A2AC4E-584D-4BB5-909F-BC1826C46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2363" y="6150195"/>
              <a:ext cx="1212990" cy="1409863"/>
            </a:xfrm>
            <a:custGeom>
              <a:avLst/>
              <a:gdLst>
                <a:gd name="T0" fmla="*/ 0 w 160"/>
                <a:gd name="T1" fmla="*/ 151 h 186"/>
                <a:gd name="T2" fmla="*/ 31 w 160"/>
                <a:gd name="T3" fmla="*/ 109 h 186"/>
                <a:gd name="T4" fmla="*/ 47 w 160"/>
                <a:gd name="T5" fmla="*/ 47 h 186"/>
                <a:gd name="T6" fmla="*/ 77 w 160"/>
                <a:gd name="T7" fmla="*/ 4 h 186"/>
                <a:gd name="T8" fmla="*/ 87 w 160"/>
                <a:gd name="T9" fmla="*/ 1 h 186"/>
                <a:gd name="T10" fmla="*/ 115 w 160"/>
                <a:gd name="T11" fmla="*/ 3 h 186"/>
                <a:gd name="T12" fmla="*/ 128 w 160"/>
                <a:gd name="T13" fmla="*/ 4 h 186"/>
                <a:gd name="T14" fmla="*/ 127 w 160"/>
                <a:gd name="T15" fmla="*/ 5 h 186"/>
                <a:gd name="T16" fmla="*/ 122 w 160"/>
                <a:gd name="T17" fmla="*/ 16 h 186"/>
                <a:gd name="T18" fmla="*/ 123 w 160"/>
                <a:gd name="T19" fmla="*/ 20 h 186"/>
                <a:gd name="T20" fmla="*/ 106 w 160"/>
                <a:gd name="T21" fmla="*/ 21 h 186"/>
                <a:gd name="T22" fmla="*/ 97 w 160"/>
                <a:gd name="T23" fmla="*/ 67 h 186"/>
                <a:gd name="T24" fmla="*/ 113 w 160"/>
                <a:gd name="T25" fmla="*/ 52 h 186"/>
                <a:gd name="T26" fmla="*/ 136 w 160"/>
                <a:gd name="T27" fmla="*/ 27 h 186"/>
                <a:gd name="T28" fmla="*/ 159 w 160"/>
                <a:gd name="T29" fmla="*/ 30 h 186"/>
                <a:gd name="T30" fmla="*/ 157 w 160"/>
                <a:gd name="T31" fmla="*/ 36 h 186"/>
                <a:gd name="T32" fmla="*/ 127 w 160"/>
                <a:gd name="T33" fmla="*/ 66 h 186"/>
                <a:gd name="T34" fmla="*/ 106 w 160"/>
                <a:gd name="T35" fmla="*/ 100 h 186"/>
                <a:gd name="T36" fmla="*/ 87 w 160"/>
                <a:gd name="T37" fmla="*/ 115 h 186"/>
                <a:gd name="T38" fmla="*/ 62 w 160"/>
                <a:gd name="T39" fmla="*/ 133 h 186"/>
                <a:gd name="T40" fmla="*/ 39 w 160"/>
                <a:gd name="T41" fmla="*/ 171 h 186"/>
                <a:gd name="T42" fmla="*/ 36 w 160"/>
                <a:gd name="T43" fmla="*/ 180 h 186"/>
                <a:gd name="T44" fmla="*/ 0 w 160"/>
                <a:gd name="T45" fmla="*/ 15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0" h="186">
                  <a:moveTo>
                    <a:pt x="0" y="151"/>
                  </a:moveTo>
                  <a:cubicBezTo>
                    <a:pt x="14" y="132"/>
                    <a:pt x="31" y="109"/>
                    <a:pt x="31" y="109"/>
                  </a:cubicBezTo>
                  <a:cubicBezTo>
                    <a:pt x="41" y="87"/>
                    <a:pt x="47" y="47"/>
                    <a:pt x="47" y="47"/>
                  </a:cubicBezTo>
                  <a:cubicBezTo>
                    <a:pt x="51" y="35"/>
                    <a:pt x="64" y="20"/>
                    <a:pt x="77" y="4"/>
                  </a:cubicBezTo>
                  <a:cubicBezTo>
                    <a:pt x="80" y="2"/>
                    <a:pt x="83" y="0"/>
                    <a:pt x="87" y="1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9" y="4"/>
                    <a:pt x="124" y="4"/>
                    <a:pt x="128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5" y="8"/>
                    <a:pt x="123" y="12"/>
                    <a:pt x="122" y="16"/>
                  </a:cubicBezTo>
                  <a:cubicBezTo>
                    <a:pt x="122" y="17"/>
                    <a:pt x="122" y="19"/>
                    <a:pt x="123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99" y="31"/>
                    <a:pt x="87" y="55"/>
                    <a:pt x="97" y="67"/>
                  </a:cubicBezTo>
                  <a:cubicBezTo>
                    <a:pt x="97" y="67"/>
                    <a:pt x="100" y="70"/>
                    <a:pt x="113" y="52"/>
                  </a:cubicBezTo>
                  <a:cubicBezTo>
                    <a:pt x="118" y="45"/>
                    <a:pt x="130" y="31"/>
                    <a:pt x="136" y="27"/>
                  </a:cubicBezTo>
                  <a:cubicBezTo>
                    <a:pt x="154" y="16"/>
                    <a:pt x="158" y="24"/>
                    <a:pt x="159" y="30"/>
                  </a:cubicBezTo>
                  <a:cubicBezTo>
                    <a:pt x="160" y="32"/>
                    <a:pt x="158" y="36"/>
                    <a:pt x="157" y="36"/>
                  </a:cubicBezTo>
                  <a:cubicBezTo>
                    <a:pt x="143" y="51"/>
                    <a:pt x="136" y="55"/>
                    <a:pt x="127" y="66"/>
                  </a:cubicBezTo>
                  <a:cubicBezTo>
                    <a:pt x="122" y="72"/>
                    <a:pt x="110" y="93"/>
                    <a:pt x="106" y="100"/>
                  </a:cubicBezTo>
                  <a:cubicBezTo>
                    <a:pt x="100" y="107"/>
                    <a:pt x="96" y="110"/>
                    <a:pt x="87" y="115"/>
                  </a:cubicBezTo>
                  <a:cubicBezTo>
                    <a:pt x="79" y="120"/>
                    <a:pt x="70" y="125"/>
                    <a:pt x="62" y="133"/>
                  </a:cubicBezTo>
                  <a:cubicBezTo>
                    <a:pt x="53" y="143"/>
                    <a:pt x="43" y="158"/>
                    <a:pt x="39" y="171"/>
                  </a:cubicBezTo>
                  <a:cubicBezTo>
                    <a:pt x="38" y="174"/>
                    <a:pt x="37" y="177"/>
                    <a:pt x="36" y="180"/>
                  </a:cubicBezTo>
                  <a:cubicBezTo>
                    <a:pt x="22" y="186"/>
                    <a:pt x="0" y="151"/>
                    <a:pt x="0" y="151"/>
                  </a:cubicBezTo>
                  <a:close/>
                </a:path>
              </a:pathLst>
            </a:custGeom>
            <a:solidFill>
              <a:srgbClr val="FCC0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" name="Freeform 192">
              <a:extLst>
                <a:ext uri="{FF2B5EF4-FFF2-40B4-BE49-F238E27FC236}">
                  <a16:creationId xmlns:a16="http://schemas.microsoft.com/office/drawing/2014/main" id="{9296B712-0518-4517-B26B-48C42D8A0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0708" y="6316902"/>
              <a:ext cx="158768" cy="152418"/>
            </a:xfrm>
            <a:custGeom>
              <a:avLst/>
              <a:gdLst>
                <a:gd name="T0" fmla="*/ 11 w 21"/>
                <a:gd name="T1" fmla="*/ 20 h 20"/>
                <a:gd name="T2" fmla="*/ 19 w 21"/>
                <a:gd name="T3" fmla="*/ 7 h 20"/>
                <a:gd name="T4" fmla="*/ 4 w 21"/>
                <a:gd name="T5" fmla="*/ 9 h 20"/>
                <a:gd name="T6" fmla="*/ 11 w 21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0">
                  <a:moveTo>
                    <a:pt x="11" y="20"/>
                  </a:moveTo>
                  <a:cubicBezTo>
                    <a:pt x="11" y="20"/>
                    <a:pt x="21" y="12"/>
                    <a:pt x="19" y="7"/>
                  </a:cubicBezTo>
                  <a:cubicBezTo>
                    <a:pt x="17" y="0"/>
                    <a:pt x="6" y="7"/>
                    <a:pt x="4" y="9"/>
                  </a:cubicBezTo>
                  <a:cubicBezTo>
                    <a:pt x="4" y="9"/>
                    <a:pt x="0" y="15"/>
                    <a:pt x="11" y="20"/>
                  </a:cubicBezTo>
                  <a:close/>
                </a:path>
              </a:pathLst>
            </a:custGeom>
            <a:solidFill>
              <a:srgbClr val="FA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" name="Freeform 193">
              <a:extLst>
                <a:ext uri="{FF2B5EF4-FFF2-40B4-BE49-F238E27FC236}">
                  <a16:creationId xmlns:a16="http://schemas.microsoft.com/office/drawing/2014/main" id="{00B1487E-1D2E-4982-BA7C-4E5C8098B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7717" y="6901170"/>
              <a:ext cx="735098" cy="781140"/>
            </a:xfrm>
            <a:custGeom>
              <a:avLst/>
              <a:gdLst>
                <a:gd name="T0" fmla="*/ 0 w 463"/>
                <a:gd name="T1" fmla="*/ 320 h 492"/>
                <a:gd name="T2" fmla="*/ 253 w 463"/>
                <a:gd name="T3" fmla="*/ 492 h 492"/>
                <a:gd name="T4" fmla="*/ 463 w 463"/>
                <a:gd name="T5" fmla="*/ 167 h 492"/>
                <a:gd name="T6" fmla="*/ 210 w 463"/>
                <a:gd name="T7" fmla="*/ 0 h 492"/>
                <a:gd name="T8" fmla="*/ 0 w 463"/>
                <a:gd name="T9" fmla="*/ 32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492">
                  <a:moveTo>
                    <a:pt x="0" y="320"/>
                  </a:moveTo>
                  <a:lnTo>
                    <a:pt x="253" y="492"/>
                  </a:lnTo>
                  <a:lnTo>
                    <a:pt x="463" y="167"/>
                  </a:lnTo>
                  <a:lnTo>
                    <a:pt x="210" y="0"/>
                  </a:lnTo>
                  <a:lnTo>
                    <a:pt x="0" y="320"/>
                  </a:lnTo>
                  <a:close/>
                </a:path>
              </a:pathLst>
            </a:custGeom>
            <a:solidFill>
              <a:srgbClr val="969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EEE46B04-87B2-469A-B864-2ECCE9D78027}"/>
              </a:ext>
            </a:extLst>
          </p:cNvPr>
          <p:cNvSpPr/>
          <p:nvPr/>
        </p:nvSpPr>
        <p:spPr>
          <a:xfrm>
            <a:off x="14644320" y="3929069"/>
            <a:ext cx="8956464" cy="101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/>
            <a:r>
              <a:rPr lang="en-US" sz="5999" dirty="0">
                <a:solidFill>
                  <a:srgbClr val="000000"/>
                </a:solidFill>
                <a:latin typeface="Montserrat "/>
              </a:rPr>
              <a:t>CROWDFUNDING 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9BF86DD-6724-480B-9C77-E5A0FC5A08D9}"/>
              </a:ext>
            </a:extLst>
          </p:cNvPr>
          <p:cNvSpPr/>
          <p:nvPr/>
        </p:nvSpPr>
        <p:spPr>
          <a:xfrm>
            <a:off x="14644320" y="5660214"/>
            <a:ext cx="7996951" cy="168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>
              <a:lnSpc>
                <a:spcPct val="150000"/>
              </a:lnSpc>
            </a:pPr>
            <a:r>
              <a:rPr lang="en-US" sz="2400" b="1" dirty="0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 dirty="0">
                <a:solidFill>
                  <a:srgbClr val="000000"/>
                </a:solidFill>
                <a:latin typeface="Montserrat Light "/>
              </a:rPr>
              <a:t> is simply dummy text of the printing and typesetting industry. Lorem Ipsum has been the industry's standard dummy text ever since the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530DD81-9E8A-404A-86B4-409D26CB8C50}"/>
              </a:ext>
            </a:extLst>
          </p:cNvPr>
          <p:cNvGrpSpPr/>
          <p:nvPr/>
        </p:nvGrpSpPr>
        <p:grpSpPr>
          <a:xfrm>
            <a:off x="14719756" y="8057543"/>
            <a:ext cx="3030001" cy="838755"/>
            <a:chOff x="2003888" y="9970791"/>
            <a:chExt cx="3030396" cy="838864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B6DA0CEE-FC37-4083-AEA6-BB738907ED07}"/>
                </a:ext>
              </a:extLst>
            </p:cNvPr>
            <p:cNvSpPr/>
            <p:nvPr/>
          </p:nvSpPr>
          <p:spPr>
            <a:xfrm>
              <a:off x="2003888" y="9970791"/>
              <a:ext cx="3030396" cy="838864"/>
            </a:xfrm>
            <a:custGeom>
              <a:avLst/>
              <a:gdLst>
                <a:gd name="connsiteX0" fmla="*/ 2480549 w 2850112"/>
                <a:gd name="connsiteY0" fmla="*/ 784387 h 788958"/>
                <a:gd name="connsiteX1" fmla="*/ 372846 w 2850112"/>
                <a:gd name="connsiteY1" fmla="*/ 784387 h 788958"/>
                <a:gd name="connsiteX2" fmla="*/ 7657 w 2850112"/>
                <a:gd name="connsiteY2" fmla="*/ 396022 h 788958"/>
                <a:gd name="connsiteX3" fmla="*/ 372846 w 2850112"/>
                <a:gd name="connsiteY3" fmla="*/ 7657 h 788958"/>
                <a:gd name="connsiteX4" fmla="*/ 2480549 w 2850112"/>
                <a:gd name="connsiteY4" fmla="*/ 7657 h 788958"/>
                <a:gd name="connsiteX5" fmla="*/ 2845738 w 2850112"/>
                <a:gd name="connsiteY5" fmla="*/ 396022 h 788958"/>
                <a:gd name="connsiteX6" fmla="*/ 2480549 w 2850112"/>
                <a:gd name="connsiteY6" fmla="*/ 784387 h 788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0112" h="788958">
                  <a:moveTo>
                    <a:pt x="2480549" y="784387"/>
                  </a:moveTo>
                  <a:lnTo>
                    <a:pt x="372846" y="784387"/>
                  </a:lnTo>
                  <a:cubicBezTo>
                    <a:pt x="171169" y="784387"/>
                    <a:pt x="7657" y="610520"/>
                    <a:pt x="7657" y="396022"/>
                  </a:cubicBezTo>
                  <a:cubicBezTo>
                    <a:pt x="7657" y="181524"/>
                    <a:pt x="171169" y="7657"/>
                    <a:pt x="372846" y="7657"/>
                  </a:cubicBezTo>
                  <a:lnTo>
                    <a:pt x="2480549" y="7657"/>
                  </a:lnTo>
                  <a:cubicBezTo>
                    <a:pt x="2682325" y="7657"/>
                    <a:pt x="2845738" y="181524"/>
                    <a:pt x="2845738" y="396022"/>
                  </a:cubicBezTo>
                  <a:cubicBezTo>
                    <a:pt x="2845738" y="610520"/>
                    <a:pt x="2682227" y="784387"/>
                    <a:pt x="2480549" y="784387"/>
                  </a:cubicBezTo>
                </a:path>
              </a:pathLst>
            </a:custGeom>
            <a:solidFill>
              <a:srgbClr val="57B0CC"/>
            </a:solidFill>
            <a:ln w="986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8578528C-E47F-4BBE-B127-10291AF7AC5D}"/>
                </a:ext>
              </a:extLst>
            </p:cNvPr>
            <p:cNvSpPr/>
            <p:nvPr/>
          </p:nvSpPr>
          <p:spPr>
            <a:xfrm>
              <a:off x="2407329" y="10094075"/>
              <a:ext cx="228940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2438278"/>
              <a:r>
                <a:rPr lang="en-US" sz="2400" b="1" dirty="0">
                  <a:solidFill>
                    <a:srgbClr val="FFFFFF"/>
                  </a:solidFill>
                  <a:latin typeface="Montserrat Light "/>
                </a:rPr>
                <a:t>Lorem Ipsum</a:t>
              </a:r>
              <a:r>
                <a:rPr lang="en-US" sz="2400" dirty="0">
                  <a:solidFill>
                    <a:srgbClr val="FFFFFF"/>
                  </a:solidFill>
                  <a:latin typeface="Montserrat Light "/>
                </a:rPr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0817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1">
            <a:extLst>
              <a:ext uri="{FF2B5EF4-FFF2-40B4-BE49-F238E27FC236}">
                <a16:creationId xmlns:a16="http://schemas.microsoft.com/office/drawing/2014/main" id="{0776D15C-F716-4BC9-AE40-9708EB82B84A}"/>
              </a:ext>
            </a:extLst>
          </p:cNvPr>
          <p:cNvGrpSpPr/>
          <p:nvPr/>
        </p:nvGrpSpPr>
        <p:grpSpPr>
          <a:xfrm>
            <a:off x="271337" y="811135"/>
            <a:ext cx="14695809" cy="12664608"/>
            <a:chOff x="8272164" y="623297"/>
            <a:chExt cx="14696022" cy="12664791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E7D76C0-57BE-4121-B8AB-C63172B5943F}"/>
                </a:ext>
              </a:extLst>
            </p:cNvPr>
            <p:cNvSpPr/>
            <p:nvPr/>
          </p:nvSpPr>
          <p:spPr>
            <a:xfrm>
              <a:off x="9204614" y="4800632"/>
              <a:ext cx="11859590" cy="7046240"/>
            </a:xfrm>
            <a:custGeom>
              <a:avLst/>
              <a:gdLst>
                <a:gd name="connsiteX0" fmla="*/ 1486022 w 11859589"/>
                <a:gd name="connsiteY0" fmla="*/ 7039238 h 7046239"/>
                <a:gd name="connsiteX1" fmla="*/ 138494 w 11859589"/>
                <a:gd name="connsiteY1" fmla="*/ 6258043 h 7046239"/>
                <a:gd name="connsiteX2" fmla="*/ 1283903 w 11859589"/>
                <a:gd name="connsiteY2" fmla="*/ 4564839 h 7046239"/>
                <a:gd name="connsiteX3" fmla="*/ 2397398 w 11859589"/>
                <a:gd name="connsiteY3" fmla="*/ 2459709 h 7046239"/>
                <a:gd name="connsiteX4" fmla="*/ 5794234 w 11859589"/>
                <a:gd name="connsiteY4" fmla="*/ 40184 h 7046239"/>
                <a:gd name="connsiteX5" fmla="*/ 9008330 w 11859589"/>
                <a:gd name="connsiteY5" fmla="*/ 2341850 h 7046239"/>
                <a:gd name="connsiteX6" fmla="*/ 11224367 w 11859589"/>
                <a:gd name="connsiteY6" fmla="*/ 4497642 h 7046239"/>
                <a:gd name="connsiteX7" fmla="*/ 11833883 w 11859589"/>
                <a:gd name="connsiteY7" fmla="*/ 6339038 h 7046239"/>
                <a:gd name="connsiteX8" fmla="*/ 11601114 w 11859589"/>
                <a:gd name="connsiteY8" fmla="*/ 7039238 h 7046239"/>
                <a:gd name="connsiteX9" fmla="*/ 1486022 w 11859589"/>
                <a:gd name="connsiteY9" fmla="*/ 7039238 h 704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59589" h="7046239">
                  <a:moveTo>
                    <a:pt x="1486022" y="7039238"/>
                  </a:moveTo>
                  <a:cubicBezTo>
                    <a:pt x="1486022" y="7039238"/>
                    <a:pt x="526301" y="7011116"/>
                    <a:pt x="138494" y="6258043"/>
                  </a:cubicBezTo>
                  <a:cubicBezTo>
                    <a:pt x="-166527" y="5665800"/>
                    <a:pt x="3994" y="4795711"/>
                    <a:pt x="1283903" y="4564839"/>
                  </a:cubicBezTo>
                  <a:cubicBezTo>
                    <a:pt x="2079844" y="4421281"/>
                    <a:pt x="678496" y="2841196"/>
                    <a:pt x="2397398" y="2459709"/>
                  </a:cubicBezTo>
                  <a:cubicBezTo>
                    <a:pt x="4116302" y="2078222"/>
                    <a:pt x="4099871" y="375749"/>
                    <a:pt x="5794234" y="40184"/>
                  </a:cubicBezTo>
                  <a:cubicBezTo>
                    <a:pt x="7488491" y="-295382"/>
                    <a:pt x="7491440" y="2089808"/>
                    <a:pt x="9008330" y="2341850"/>
                  </a:cubicBezTo>
                  <a:cubicBezTo>
                    <a:pt x="10525220" y="2593893"/>
                    <a:pt x="11596164" y="3258283"/>
                    <a:pt x="11224367" y="4497642"/>
                  </a:cubicBezTo>
                  <a:cubicBezTo>
                    <a:pt x="10852570" y="5737000"/>
                    <a:pt x="11706544" y="5785134"/>
                    <a:pt x="11833883" y="6339038"/>
                  </a:cubicBezTo>
                  <a:cubicBezTo>
                    <a:pt x="11961220" y="6892942"/>
                    <a:pt x="11601114" y="7039238"/>
                    <a:pt x="11601114" y="7039238"/>
                  </a:cubicBezTo>
                  <a:lnTo>
                    <a:pt x="1486022" y="7039238"/>
                  </a:ln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DDC9A66-D0FC-4691-925A-1CFE0B5493D7}"/>
                </a:ext>
              </a:extLst>
            </p:cNvPr>
            <p:cNvSpPr/>
            <p:nvPr/>
          </p:nvSpPr>
          <p:spPr>
            <a:xfrm>
              <a:off x="8272164" y="11821859"/>
              <a:ext cx="14566441" cy="31597"/>
            </a:xfrm>
            <a:custGeom>
              <a:avLst/>
              <a:gdLst>
                <a:gd name="connsiteX0" fmla="*/ 14550958 w 14566441"/>
                <a:gd name="connsiteY0" fmla="*/ 33178 h 31597"/>
                <a:gd name="connsiteX1" fmla="*/ 20538 w 14566441"/>
                <a:gd name="connsiteY1" fmla="*/ 33178 h 31597"/>
                <a:gd name="connsiteX2" fmla="*/ 7899 w 14566441"/>
                <a:gd name="connsiteY2" fmla="*/ 20538 h 31597"/>
                <a:gd name="connsiteX3" fmla="*/ 7899 w 14566441"/>
                <a:gd name="connsiteY3" fmla="*/ 20538 h 31597"/>
                <a:gd name="connsiteX4" fmla="*/ 20538 w 14566441"/>
                <a:gd name="connsiteY4" fmla="*/ 7899 h 31597"/>
                <a:gd name="connsiteX5" fmla="*/ 14550958 w 14566441"/>
                <a:gd name="connsiteY5" fmla="*/ 7899 h 31597"/>
                <a:gd name="connsiteX6" fmla="*/ 14563597 w 14566441"/>
                <a:gd name="connsiteY6" fmla="*/ 20538 h 31597"/>
                <a:gd name="connsiteX7" fmla="*/ 14563597 w 14566441"/>
                <a:gd name="connsiteY7" fmla="*/ 20538 h 31597"/>
                <a:gd name="connsiteX8" fmla="*/ 14550958 w 14566441"/>
                <a:gd name="connsiteY8" fmla="*/ 33178 h 3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66441" h="31597">
                  <a:moveTo>
                    <a:pt x="14550958" y="33178"/>
                  </a:moveTo>
                  <a:lnTo>
                    <a:pt x="20538" y="33178"/>
                  </a:lnTo>
                  <a:cubicBezTo>
                    <a:pt x="13587" y="33178"/>
                    <a:pt x="7899" y="27490"/>
                    <a:pt x="7899" y="20538"/>
                  </a:cubicBezTo>
                  <a:lnTo>
                    <a:pt x="7899" y="20538"/>
                  </a:lnTo>
                  <a:cubicBezTo>
                    <a:pt x="7899" y="13586"/>
                    <a:pt x="13587" y="7899"/>
                    <a:pt x="20538" y="7899"/>
                  </a:cubicBezTo>
                  <a:lnTo>
                    <a:pt x="14550958" y="7899"/>
                  </a:lnTo>
                  <a:cubicBezTo>
                    <a:pt x="14557909" y="7899"/>
                    <a:pt x="14563597" y="13586"/>
                    <a:pt x="14563597" y="20538"/>
                  </a:cubicBezTo>
                  <a:lnTo>
                    <a:pt x="14563597" y="20538"/>
                  </a:lnTo>
                  <a:cubicBezTo>
                    <a:pt x="14563597" y="27490"/>
                    <a:pt x="14557909" y="33178"/>
                    <a:pt x="14550958" y="33178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C5F36B-14E2-4C96-9C97-439915D86229}"/>
                </a:ext>
              </a:extLst>
            </p:cNvPr>
            <p:cNvSpPr/>
            <p:nvPr/>
          </p:nvSpPr>
          <p:spPr>
            <a:xfrm>
              <a:off x="8877361" y="9494381"/>
              <a:ext cx="1306029" cy="1527212"/>
            </a:xfrm>
            <a:custGeom>
              <a:avLst/>
              <a:gdLst>
                <a:gd name="connsiteX0" fmla="*/ 990160 w 1306029"/>
                <a:gd name="connsiteY0" fmla="*/ 1486353 h 1527211"/>
                <a:gd name="connsiteX1" fmla="*/ 620470 w 1306029"/>
                <a:gd name="connsiteY1" fmla="*/ 1380713 h 1527211"/>
                <a:gd name="connsiteX2" fmla="*/ 570546 w 1306029"/>
                <a:gd name="connsiteY2" fmla="*/ 981531 h 1527211"/>
                <a:gd name="connsiteX3" fmla="*/ 330300 w 1306029"/>
                <a:gd name="connsiteY3" fmla="*/ 676615 h 1527211"/>
                <a:gd name="connsiteX4" fmla="*/ 10638 w 1306029"/>
                <a:gd name="connsiteY4" fmla="*/ 146304 h 1527211"/>
                <a:gd name="connsiteX5" fmla="*/ 470803 w 1306029"/>
                <a:gd name="connsiteY5" fmla="*/ 120394 h 1527211"/>
                <a:gd name="connsiteX6" fmla="*/ 932758 w 1306029"/>
                <a:gd name="connsiteY6" fmla="*/ 456696 h 1527211"/>
                <a:gd name="connsiteX7" fmla="*/ 1195123 w 1306029"/>
                <a:gd name="connsiteY7" fmla="*/ 872520 h 1527211"/>
                <a:gd name="connsiteX8" fmla="*/ 990160 w 1306029"/>
                <a:gd name="connsiteY8" fmla="*/ 1486353 h 1527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6029" h="1527211">
                  <a:moveTo>
                    <a:pt x="990160" y="1486353"/>
                  </a:moveTo>
                  <a:cubicBezTo>
                    <a:pt x="990160" y="1486353"/>
                    <a:pt x="618679" y="1626541"/>
                    <a:pt x="620470" y="1380713"/>
                  </a:cubicBezTo>
                  <a:cubicBezTo>
                    <a:pt x="622366" y="1134989"/>
                    <a:pt x="736854" y="1074006"/>
                    <a:pt x="570546" y="981531"/>
                  </a:cubicBezTo>
                  <a:cubicBezTo>
                    <a:pt x="404237" y="889161"/>
                    <a:pt x="300703" y="855878"/>
                    <a:pt x="330300" y="676615"/>
                  </a:cubicBezTo>
                  <a:cubicBezTo>
                    <a:pt x="359896" y="497352"/>
                    <a:pt x="-28227" y="345789"/>
                    <a:pt x="10638" y="146304"/>
                  </a:cubicBezTo>
                  <a:cubicBezTo>
                    <a:pt x="49398" y="-53287"/>
                    <a:pt x="350627" y="-14422"/>
                    <a:pt x="470803" y="120394"/>
                  </a:cubicBezTo>
                  <a:cubicBezTo>
                    <a:pt x="590874" y="255315"/>
                    <a:pt x="879148" y="149990"/>
                    <a:pt x="932758" y="456696"/>
                  </a:cubicBezTo>
                  <a:cubicBezTo>
                    <a:pt x="986369" y="763403"/>
                    <a:pt x="1003010" y="722747"/>
                    <a:pt x="1195123" y="872520"/>
                  </a:cubicBezTo>
                  <a:cubicBezTo>
                    <a:pt x="1387341" y="1022291"/>
                    <a:pt x="1319090" y="1401672"/>
                    <a:pt x="990160" y="1486353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7ED72C9-5767-47A5-9ED5-8234F09805A7}"/>
                </a:ext>
              </a:extLst>
            </p:cNvPr>
            <p:cNvSpPr/>
            <p:nvPr/>
          </p:nvSpPr>
          <p:spPr>
            <a:xfrm>
              <a:off x="9200552" y="9764074"/>
              <a:ext cx="747807" cy="1495614"/>
            </a:xfrm>
            <a:custGeom>
              <a:avLst/>
              <a:gdLst>
                <a:gd name="connsiteX0" fmla="*/ 716577 w 747807"/>
                <a:gd name="connsiteY0" fmla="*/ 1495350 h 1495614"/>
                <a:gd name="connsiteX1" fmla="*/ 715208 w 747807"/>
                <a:gd name="connsiteY1" fmla="*/ 1495350 h 1495614"/>
                <a:gd name="connsiteX2" fmla="*/ 686981 w 747807"/>
                <a:gd name="connsiteY2" fmla="*/ 1464595 h 1495614"/>
                <a:gd name="connsiteX3" fmla="*/ 616097 w 747807"/>
                <a:gd name="connsiteY3" fmla="*/ 986209 h 1495614"/>
                <a:gd name="connsiteX4" fmla="*/ 18273 w 747807"/>
                <a:gd name="connsiteY4" fmla="*/ 59876 h 1495614"/>
                <a:gd name="connsiteX5" fmla="*/ 15008 w 747807"/>
                <a:gd name="connsiteY5" fmla="*/ 18273 h 1495614"/>
                <a:gd name="connsiteX6" fmla="*/ 56611 w 747807"/>
                <a:gd name="connsiteY6" fmla="*/ 15008 h 1495614"/>
                <a:gd name="connsiteX7" fmla="*/ 673604 w 747807"/>
                <a:gd name="connsiteY7" fmla="*/ 972201 h 1495614"/>
                <a:gd name="connsiteX8" fmla="*/ 746068 w 747807"/>
                <a:gd name="connsiteY8" fmla="*/ 1467123 h 1495614"/>
                <a:gd name="connsiteX9" fmla="*/ 716577 w 747807"/>
                <a:gd name="connsiteY9" fmla="*/ 1495350 h 149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7807" h="1495614">
                  <a:moveTo>
                    <a:pt x="716577" y="1495350"/>
                  </a:moveTo>
                  <a:cubicBezTo>
                    <a:pt x="716156" y="1495350"/>
                    <a:pt x="715734" y="1495350"/>
                    <a:pt x="715208" y="1495350"/>
                  </a:cubicBezTo>
                  <a:cubicBezTo>
                    <a:pt x="698883" y="1494613"/>
                    <a:pt x="686349" y="1480815"/>
                    <a:pt x="686981" y="1464595"/>
                  </a:cubicBezTo>
                  <a:cubicBezTo>
                    <a:pt x="687086" y="1461646"/>
                    <a:pt x="694459" y="1259001"/>
                    <a:pt x="616097" y="986209"/>
                  </a:cubicBezTo>
                  <a:cubicBezTo>
                    <a:pt x="543739" y="734483"/>
                    <a:pt x="381222" y="369426"/>
                    <a:pt x="18273" y="59876"/>
                  </a:cubicBezTo>
                  <a:cubicBezTo>
                    <a:pt x="5845" y="49343"/>
                    <a:pt x="4370" y="30701"/>
                    <a:pt x="15008" y="18273"/>
                  </a:cubicBezTo>
                  <a:cubicBezTo>
                    <a:pt x="25540" y="5845"/>
                    <a:pt x="44182" y="4370"/>
                    <a:pt x="56611" y="15008"/>
                  </a:cubicBezTo>
                  <a:cubicBezTo>
                    <a:pt x="431673" y="334774"/>
                    <a:pt x="599140" y="712048"/>
                    <a:pt x="673604" y="972201"/>
                  </a:cubicBezTo>
                  <a:cubicBezTo>
                    <a:pt x="754389" y="1254472"/>
                    <a:pt x="746489" y="1458592"/>
                    <a:pt x="746068" y="1467123"/>
                  </a:cubicBezTo>
                  <a:cubicBezTo>
                    <a:pt x="745331" y="1483027"/>
                    <a:pt x="732271" y="1495350"/>
                    <a:pt x="716577" y="1495350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52CF245-3C91-40F0-88C3-CEB8DE5904F0}"/>
                </a:ext>
              </a:extLst>
            </p:cNvPr>
            <p:cNvSpPr/>
            <p:nvPr/>
          </p:nvSpPr>
          <p:spPr>
            <a:xfrm>
              <a:off x="9760530" y="9710408"/>
              <a:ext cx="1137510" cy="1337627"/>
            </a:xfrm>
            <a:custGeom>
              <a:avLst/>
              <a:gdLst>
                <a:gd name="connsiteX0" fmla="*/ 280356 w 1137509"/>
                <a:gd name="connsiteY0" fmla="*/ 1301502 h 1337626"/>
                <a:gd name="connsiteX1" fmla="*/ 603810 w 1137509"/>
                <a:gd name="connsiteY1" fmla="*/ 1209132 h 1337626"/>
                <a:gd name="connsiteX2" fmla="*/ 647414 w 1137509"/>
                <a:gd name="connsiteY2" fmla="*/ 859874 h 1337626"/>
                <a:gd name="connsiteX3" fmla="*/ 857642 w 1137509"/>
                <a:gd name="connsiteY3" fmla="*/ 593086 h 1337626"/>
                <a:gd name="connsiteX4" fmla="*/ 1137386 w 1137509"/>
                <a:gd name="connsiteY4" fmla="*/ 129024 h 1337626"/>
                <a:gd name="connsiteX5" fmla="*/ 734834 w 1137509"/>
                <a:gd name="connsiteY5" fmla="*/ 106379 h 1337626"/>
                <a:gd name="connsiteX6" fmla="*/ 330597 w 1137509"/>
                <a:gd name="connsiteY6" fmla="*/ 400657 h 1337626"/>
                <a:gd name="connsiteX7" fmla="*/ 100988 w 1137509"/>
                <a:gd name="connsiteY7" fmla="*/ 764450 h 1337626"/>
                <a:gd name="connsiteX8" fmla="*/ 280356 w 1137509"/>
                <a:gd name="connsiteY8" fmla="*/ 1301502 h 133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7509" h="1337626">
                  <a:moveTo>
                    <a:pt x="280356" y="1301502"/>
                  </a:moveTo>
                  <a:cubicBezTo>
                    <a:pt x="280356" y="1301502"/>
                    <a:pt x="605389" y="1424100"/>
                    <a:pt x="603810" y="1209132"/>
                  </a:cubicBezTo>
                  <a:cubicBezTo>
                    <a:pt x="602229" y="994164"/>
                    <a:pt x="501960" y="940764"/>
                    <a:pt x="647414" y="859874"/>
                  </a:cubicBezTo>
                  <a:cubicBezTo>
                    <a:pt x="792973" y="778985"/>
                    <a:pt x="883447" y="749915"/>
                    <a:pt x="857642" y="593086"/>
                  </a:cubicBezTo>
                  <a:cubicBezTo>
                    <a:pt x="831732" y="436257"/>
                    <a:pt x="1171300" y="303653"/>
                    <a:pt x="1137386" y="129024"/>
                  </a:cubicBezTo>
                  <a:cubicBezTo>
                    <a:pt x="1103471" y="-45605"/>
                    <a:pt x="839842" y="-11690"/>
                    <a:pt x="734834" y="106379"/>
                  </a:cubicBezTo>
                  <a:cubicBezTo>
                    <a:pt x="629719" y="224449"/>
                    <a:pt x="377466" y="132289"/>
                    <a:pt x="330597" y="400657"/>
                  </a:cubicBezTo>
                  <a:cubicBezTo>
                    <a:pt x="283727" y="669025"/>
                    <a:pt x="269192" y="633531"/>
                    <a:pt x="100988" y="764450"/>
                  </a:cubicBezTo>
                  <a:cubicBezTo>
                    <a:pt x="-67216" y="895369"/>
                    <a:pt x="-7497" y="1227353"/>
                    <a:pt x="280356" y="1301502"/>
                  </a:cubicBezTo>
                  <a:close/>
                </a:path>
              </a:pathLst>
            </a:custGeom>
            <a:solidFill>
              <a:srgbClr val="FFAE2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1286D95-B878-4B41-91C1-CC9BB94D0919}"/>
                </a:ext>
              </a:extLst>
            </p:cNvPr>
            <p:cNvSpPr/>
            <p:nvPr/>
          </p:nvSpPr>
          <p:spPr>
            <a:xfrm>
              <a:off x="9959673" y="9942634"/>
              <a:ext cx="663547" cy="1316562"/>
            </a:xfrm>
            <a:custGeom>
              <a:avLst/>
              <a:gdLst>
                <a:gd name="connsiteX0" fmla="*/ 37714 w 663547"/>
                <a:gd name="connsiteY0" fmla="*/ 1316789 h 1316561"/>
                <a:gd name="connsiteX1" fmla="*/ 8223 w 663547"/>
                <a:gd name="connsiteY1" fmla="*/ 1288562 h 1316561"/>
                <a:gd name="connsiteX2" fmla="*/ 71734 w 663547"/>
                <a:gd name="connsiteY2" fmla="*/ 854307 h 1316561"/>
                <a:gd name="connsiteX3" fmla="*/ 612683 w 663547"/>
                <a:gd name="connsiteY3" fmla="*/ 14973 h 1316561"/>
                <a:gd name="connsiteX4" fmla="*/ 654286 w 663547"/>
                <a:gd name="connsiteY4" fmla="*/ 18238 h 1316561"/>
                <a:gd name="connsiteX5" fmla="*/ 651021 w 663547"/>
                <a:gd name="connsiteY5" fmla="*/ 59841 h 1316561"/>
                <a:gd name="connsiteX6" fmla="*/ 129136 w 663547"/>
                <a:gd name="connsiteY6" fmla="*/ 868210 h 1316561"/>
                <a:gd name="connsiteX7" fmla="*/ 67099 w 663547"/>
                <a:gd name="connsiteY7" fmla="*/ 1285929 h 1316561"/>
                <a:gd name="connsiteX8" fmla="*/ 38872 w 663547"/>
                <a:gd name="connsiteY8" fmla="*/ 1316684 h 1316561"/>
                <a:gd name="connsiteX9" fmla="*/ 37714 w 663547"/>
                <a:gd name="connsiteY9" fmla="*/ 1316789 h 131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3547" h="1316561">
                  <a:moveTo>
                    <a:pt x="37714" y="1316789"/>
                  </a:moveTo>
                  <a:cubicBezTo>
                    <a:pt x="22021" y="1316789"/>
                    <a:pt x="8960" y="1304467"/>
                    <a:pt x="8223" y="1288562"/>
                  </a:cubicBezTo>
                  <a:cubicBezTo>
                    <a:pt x="7907" y="1281084"/>
                    <a:pt x="956" y="1101821"/>
                    <a:pt x="71734" y="854307"/>
                  </a:cubicBezTo>
                  <a:cubicBezTo>
                    <a:pt x="137035" y="626174"/>
                    <a:pt x="283858" y="295348"/>
                    <a:pt x="612683" y="14973"/>
                  </a:cubicBezTo>
                  <a:cubicBezTo>
                    <a:pt x="625112" y="4335"/>
                    <a:pt x="643754" y="5915"/>
                    <a:pt x="654286" y="18238"/>
                  </a:cubicBezTo>
                  <a:cubicBezTo>
                    <a:pt x="664819" y="30666"/>
                    <a:pt x="663345" y="49309"/>
                    <a:pt x="651021" y="59841"/>
                  </a:cubicBezTo>
                  <a:cubicBezTo>
                    <a:pt x="334204" y="330000"/>
                    <a:pt x="192331" y="648608"/>
                    <a:pt x="129136" y="868210"/>
                  </a:cubicBezTo>
                  <a:cubicBezTo>
                    <a:pt x="60464" y="1106982"/>
                    <a:pt x="67099" y="1284138"/>
                    <a:pt x="67099" y="1285929"/>
                  </a:cubicBezTo>
                  <a:cubicBezTo>
                    <a:pt x="67837" y="1302255"/>
                    <a:pt x="55198" y="1315947"/>
                    <a:pt x="38872" y="1316684"/>
                  </a:cubicBezTo>
                  <a:cubicBezTo>
                    <a:pt x="38557" y="1316789"/>
                    <a:pt x="38135" y="1316789"/>
                    <a:pt x="37714" y="1316789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94BB234-FCB8-45DA-B895-EBE0AD3E3DDC}"/>
                </a:ext>
              </a:extLst>
            </p:cNvPr>
            <p:cNvSpPr/>
            <p:nvPr/>
          </p:nvSpPr>
          <p:spPr>
            <a:xfrm>
              <a:off x="9535065" y="11222033"/>
              <a:ext cx="874197" cy="621417"/>
            </a:xfrm>
            <a:custGeom>
              <a:avLst/>
              <a:gdLst>
                <a:gd name="connsiteX0" fmla="*/ 730795 w 874197"/>
                <a:gd name="connsiteY0" fmla="*/ 620575 h 621417"/>
                <a:gd name="connsiteX1" fmla="*/ 153930 w 874197"/>
                <a:gd name="connsiteY1" fmla="*/ 620575 h 621417"/>
                <a:gd name="connsiteX2" fmla="*/ 99688 w 874197"/>
                <a:gd name="connsiteY2" fmla="*/ 575284 h 621417"/>
                <a:gd name="connsiteX3" fmla="*/ 8792 w 874197"/>
                <a:gd name="connsiteY3" fmla="*/ 72885 h 621417"/>
                <a:gd name="connsiteX4" fmla="*/ 63035 w 874197"/>
                <a:gd name="connsiteY4" fmla="*/ 7899 h 621417"/>
                <a:gd name="connsiteX5" fmla="*/ 821690 w 874197"/>
                <a:gd name="connsiteY5" fmla="*/ 7899 h 621417"/>
                <a:gd name="connsiteX6" fmla="*/ 875933 w 874197"/>
                <a:gd name="connsiteY6" fmla="*/ 72885 h 621417"/>
                <a:gd name="connsiteX7" fmla="*/ 785037 w 874197"/>
                <a:gd name="connsiteY7" fmla="*/ 575284 h 621417"/>
                <a:gd name="connsiteX8" fmla="*/ 730795 w 874197"/>
                <a:gd name="connsiteY8" fmla="*/ 620575 h 62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4197" h="621417">
                  <a:moveTo>
                    <a:pt x="730795" y="620575"/>
                  </a:moveTo>
                  <a:lnTo>
                    <a:pt x="153930" y="620575"/>
                  </a:lnTo>
                  <a:cubicBezTo>
                    <a:pt x="127283" y="620575"/>
                    <a:pt x="104428" y="601510"/>
                    <a:pt x="99688" y="575284"/>
                  </a:cubicBezTo>
                  <a:lnTo>
                    <a:pt x="8792" y="72885"/>
                  </a:lnTo>
                  <a:cubicBezTo>
                    <a:pt x="2683" y="39075"/>
                    <a:pt x="28699" y="7899"/>
                    <a:pt x="63035" y="7899"/>
                  </a:cubicBezTo>
                  <a:lnTo>
                    <a:pt x="821690" y="7899"/>
                  </a:lnTo>
                  <a:cubicBezTo>
                    <a:pt x="856132" y="7899"/>
                    <a:pt x="882041" y="39075"/>
                    <a:pt x="875933" y="72885"/>
                  </a:cubicBezTo>
                  <a:lnTo>
                    <a:pt x="785037" y="575284"/>
                  </a:lnTo>
                  <a:cubicBezTo>
                    <a:pt x="780298" y="601510"/>
                    <a:pt x="757442" y="620575"/>
                    <a:pt x="730795" y="620575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14C82E1-46B9-4620-9C64-1D17ABF73F50}"/>
                </a:ext>
              </a:extLst>
            </p:cNvPr>
            <p:cNvSpPr/>
            <p:nvPr/>
          </p:nvSpPr>
          <p:spPr>
            <a:xfrm>
              <a:off x="21662157" y="9494381"/>
              <a:ext cx="1306029" cy="1527212"/>
            </a:xfrm>
            <a:custGeom>
              <a:avLst/>
              <a:gdLst>
                <a:gd name="connsiteX0" fmla="*/ 319313 w 1306029"/>
                <a:gd name="connsiteY0" fmla="*/ 1486353 h 1527211"/>
                <a:gd name="connsiteX1" fmla="*/ 689003 w 1306029"/>
                <a:gd name="connsiteY1" fmla="*/ 1380713 h 1527211"/>
                <a:gd name="connsiteX2" fmla="*/ 738927 w 1306029"/>
                <a:gd name="connsiteY2" fmla="*/ 981531 h 1527211"/>
                <a:gd name="connsiteX3" fmla="*/ 979174 w 1306029"/>
                <a:gd name="connsiteY3" fmla="*/ 676615 h 1527211"/>
                <a:gd name="connsiteX4" fmla="*/ 1298836 w 1306029"/>
                <a:gd name="connsiteY4" fmla="*/ 146304 h 1527211"/>
                <a:gd name="connsiteX5" fmla="*/ 838670 w 1306029"/>
                <a:gd name="connsiteY5" fmla="*/ 120394 h 1527211"/>
                <a:gd name="connsiteX6" fmla="*/ 376716 w 1306029"/>
                <a:gd name="connsiteY6" fmla="*/ 456696 h 1527211"/>
                <a:gd name="connsiteX7" fmla="*/ 114351 w 1306029"/>
                <a:gd name="connsiteY7" fmla="*/ 872520 h 1527211"/>
                <a:gd name="connsiteX8" fmla="*/ 319313 w 1306029"/>
                <a:gd name="connsiteY8" fmla="*/ 1486353 h 1527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6029" h="1527211">
                  <a:moveTo>
                    <a:pt x="319313" y="1486353"/>
                  </a:moveTo>
                  <a:cubicBezTo>
                    <a:pt x="319313" y="1486353"/>
                    <a:pt x="690795" y="1626541"/>
                    <a:pt x="689003" y="1380713"/>
                  </a:cubicBezTo>
                  <a:cubicBezTo>
                    <a:pt x="687108" y="1134989"/>
                    <a:pt x="572620" y="1074006"/>
                    <a:pt x="738927" y="981531"/>
                  </a:cubicBezTo>
                  <a:cubicBezTo>
                    <a:pt x="905236" y="889161"/>
                    <a:pt x="1008771" y="855878"/>
                    <a:pt x="979174" y="676615"/>
                  </a:cubicBezTo>
                  <a:cubicBezTo>
                    <a:pt x="949577" y="497352"/>
                    <a:pt x="1337701" y="345789"/>
                    <a:pt x="1298836" y="146304"/>
                  </a:cubicBezTo>
                  <a:cubicBezTo>
                    <a:pt x="1260075" y="-53287"/>
                    <a:pt x="958847" y="-14422"/>
                    <a:pt x="838670" y="120394"/>
                  </a:cubicBezTo>
                  <a:cubicBezTo>
                    <a:pt x="718600" y="255315"/>
                    <a:pt x="430326" y="149990"/>
                    <a:pt x="376716" y="456696"/>
                  </a:cubicBezTo>
                  <a:cubicBezTo>
                    <a:pt x="323106" y="763403"/>
                    <a:pt x="306464" y="722747"/>
                    <a:pt x="114351" y="872520"/>
                  </a:cubicBezTo>
                  <a:cubicBezTo>
                    <a:pt x="-77973" y="1022291"/>
                    <a:pt x="-9722" y="1401672"/>
                    <a:pt x="319313" y="1486353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079176E-013F-461C-8A60-F924E37582FC}"/>
                </a:ext>
              </a:extLst>
            </p:cNvPr>
            <p:cNvSpPr/>
            <p:nvPr/>
          </p:nvSpPr>
          <p:spPr>
            <a:xfrm>
              <a:off x="21893974" y="9764074"/>
              <a:ext cx="747807" cy="1495614"/>
            </a:xfrm>
            <a:custGeom>
              <a:avLst/>
              <a:gdLst>
                <a:gd name="connsiteX0" fmla="*/ 37783 w 747807"/>
                <a:gd name="connsiteY0" fmla="*/ 1495350 h 1495614"/>
                <a:gd name="connsiteX1" fmla="*/ 39153 w 747807"/>
                <a:gd name="connsiteY1" fmla="*/ 1495350 h 1495614"/>
                <a:gd name="connsiteX2" fmla="*/ 67380 w 747807"/>
                <a:gd name="connsiteY2" fmla="*/ 1464595 h 1495614"/>
                <a:gd name="connsiteX3" fmla="*/ 138264 w 747807"/>
                <a:gd name="connsiteY3" fmla="*/ 986209 h 1495614"/>
                <a:gd name="connsiteX4" fmla="*/ 736087 w 747807"/>
                <a:gd name="connsiteY4" fmla="*/ 59876 h 1495614"/>
                <a:gd name="connsiteX5" fmla="*/ 739353 w 747807"/>
                <a:gd name="connsiteY5" fmla="*/ 18273 h 1495614"/>
                <a:gd name="connsiteX6" fmla="*/ 697750 w 747807"/>
                <a:gd name="connsiteY6" fmla="*/ 15008 h 1495614"/>
                <a:gd name="connsiteX7" fmla="*/ 80757 w 747807"/>
                <a:gd name="connsiteY7" fmla="*/ 972201 h 1495614"/>
                <a:gd name="connsiteX8" fmla="*/ 8293 w 747807"/>
                <a:gd name="connsiteY8" fmla="*/ 1467123 h 1495614"/>
                <a:gd name="connsiteX9" fmla="*/ 37783 w 747807"/>
                <a:gd name="connsiteY9" fmla="*/ 1495350 h 149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7807" h="1495614">
                  <a:moveTo>
                    <a:pt x="37783" y="1495350"/>
                  </a:moveTo>
                  <a:cubicBezTo>
                    <a:pt x="38205" y="1495350"/>
                    <a:pt x="38627" y="1495350"/>
                    <a:pt x="39153" y="1495350"/>
                  </a:cubicBezTo>
                  <a:cubicBezTo>
                    <a:pt x="55478" y="1494613"/>
                    <a:pt x="68012" y="1480815"/>
                    <a:pt x="67380" y="1464595"/>
                  </a:cubicBezTo>
                  <a:cubicBezTo>
                    <a:pt x="67275" y="1461646"/>
                    <a:pt x="59901" y="1259001"/>
                    <a:pt x="138264" y="986209"/>
                  </a:cubicBezTo>
                  <a:cubicBezTo>
                    <a:pt x="210622" y="734483"/>
                    <a:pt x="373138" y="369426"/>
                    <a:pt x="736087" y="59876"/>
                  </a:cubicBezTo>
                  <a:cubicBezTo>
                    <a:pt x="748517" y="49343"/>
                    <a:pt x="749991" y="30701"/>
                    <a:pt x="739353" y="18273"/>
                  </a:cubicBezTo>
                  <a:cubicBezTo>
                    <a:pt x="728820" y="5845"/>
                    <a:pt x="710178" y="4370"/>
                    <a:pt x="697750" y="15008"/>
                  </a:cubicBezTo>
                  <a:cubicBezTo>
                    <a:pt x="322688" y="334774"/>
                    <a:pt x="155221" y="712048"/>
                    <a:pt x="80757" y="972201"/>
                  </a:cubicBezTo>
                  <a:cubicBezTo>
                    <a:pt x="-28" y="1254472"/>
                    <a:pt x="7871" y="1458592"/>
                    <a:pt x="8293" y="1467123"/>
                  </a:cubicBezTo>
                  <a:cubicBezTo>
                    <a:pt x="9030" y="1483027"/>
                    <a:pt x="22090" y="1495350"/>
                    <a:pt x="37783" y="1495350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C53F05E-A38D-4D8C-8F8B-DABC670B545C}"/>
                </a:ext>
              </a:extLst>
            </p:cNvPr>
            <p:cNvSpPr/>
            <p:nvPr/>
          </p:nvSpPr>
          <p:spPr>
            <a:xfrm>
              <a:off x="20940688" y="9710408"/>
              <a:ext cx="1137510" cy="1337627"/>
            </a:xfrm>
            <a:custGeom>
              <a:avLst/>
              <a:gdLst>
                <a:gd name="connsiteX0" fmla="*/ 867313 w 1137509"/>
                <a:gd name="connsiteY0" fmla="*/ 1301502 h 1337626"/>
                <a:gd name="connsiteX1" fmla="*/ 543860 w 1137509"/>
                <a:gd name="connsiteY1" fmla="*/ 1209132 h 1337626"/>
                <a:gd name="connsiteX2" fmla="*/ 500255 w 1137509"/>
                <a:gd name="connsiteY2" fmla="*/ 859874 h 1337626"/>
                <a:gd name="connsiteX3" fmla="*/ 290027 w 1137509"/>
                <a:gd name="connsiteY3" fmla="*/ 593086 h 1337626"/>
                <a:gd name="connsiteX4" fmla="*/ 10283 w 1137509"/>
                <a:gd name="connsiteY4" fmla="*/ 129024 h 1337626"/>
                <a:gd name="connsiteX5" fmla="*/ 412835 w 1137509"/>
                <a:gd name="connsiteY5" fmla="*/ 106379 h 1337626"/>
                <a:gd name="connsiteX6" fmla="*/ 817072 w 1137509"/>
                <a:gd name="connsiteY6" fmla="*/ 400657 h 1337626"/>
                <a:gd name="connsiteX7" fmla="*/ 1046681 w 1137509"/>
                <a:gd name="connsiteY7" fmla="*/ 764450 h 1337626"/>
                <a:gd name="connsiteX8" fmla="*/ 867313 w 1137509"/>
                <a:gd name="connsiteY8" fmla="*/ 1301502 h 133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7509" h="1337626">
                  <a:moveTo>
                    <a:pt x="867313" y="1301502"/>
                  </a:moveTo>
                  <a:cubicBezTo>
                    <a:pt x="867313" y="1301502"/>
                    <a:pt x="542280" y="1424100"/>
                    <a:pt x="543860" y="1209132"/>
                  </a:cubicBezTo>
                  <a:cubicBezTo>
                    <a:pt x="545440" y="994058"/>
                    <a:pt x="645710" y="940764"/>
                    <a:pt x="500255" y="859874"/>
                  </a:cubicBezTo>
                  <a:cubicBezTo>
                    <a:pt x="354697" y="778985"/>
                    <a:pt x="264222" y="749915"/>
                    <a:pt x="290027" y="593086"/>
                  </a:cubicBezTo>
                  <a:cubicBezTo>
                    <a:pt x="315937" y="436257"/>
                    <a:pt x="-23631" y="303653"/>
                    <a:pt x="10283" y="129024"/>
                  </a:cubicBezTo>
                  <a:cubicBezTo>
                    <a:pt x="44198" y="-45605"/>
                    <a:pt x="307826" y="-11690"/>
                    <a:pt x="412835" y="106379"/>
                  </a:cubicBezTo>
                  <a:cubicBezTo>
                    <a:pt x="517950" y="224449"/>
                    <a:pt x="770203" y="132289"/>
                    <a:pt x="817072" y="400657"/>
                  </a:cubicBezTo>
                  <a:cubicBezTo>
                    <a:pt x="863943" y="669025"/>
                    <a:pt x="878478" y="633531"/>
                    <a:pt x="1046681" y="764450"/>
                  </a:cubicBezTo>
                  <a:cubicBezTo>
                    <a:pt x="1214885" y="895369"/>
                    <a:pt x="1155271" y="1227353"/>
                    <a:pt x="867313" y="1301502"/>
                  </a:cubicBezTo>
                  <a:close/>
                </a:path>
              </a:pathLst>
            </a:custGeom>
            <a:solidFill>
              <a:srgbClr val="FFAE2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835F7C3-141B-4E9F-A9C2-B49E63F893E1}"/>
                </a:ext>
              </a:extLst>
            </p:cNvPr>
            <p:cNvSpPr/>
            <p:nvPr/>
          </p:nvSpPr>
          <p:spPr>
            <a:xfrm>
              <a:off x="21219997" y="9942634"/>
              <a:ext cx="663547" cy="1316562"/>
            </a:xfrm>
            <a:custGeom>
              <a:avLst/>
              <a:gdLst>
                <a:gd name="connsiteX0" fmla="*/ 631502 w 663547"/>
                <a:gd name="connsiteY0" fmla="*/ 1316789 h 1316561"/>
                <a:gd name="connsiteX1" fmla="*/ 660994 w 663547"/>
                <a:gd name="connsiteY1" fmla="*/ 1288562 h 1316561"/>
                <a:gd name="connsiteX2" fmla="*/ 597483 w 663547"/>
                <a:gd name="connsiteY2" fmla="*/ 854307 h 1316561"/>
                <a:gd name="connsiteX3" fmla="*/ 56534 w 663547"/>
                <a:gd name="connsiteY3" fmla="*/ 14973 h 1316561"/>
                <a:gd name="connsiteX4" fmla="*/ 14930 w 663547"/>
                <a:gd name="connsiteY4" fmla="*/ 18238 h 1316561"/>
                <a:gd name="connsiteX5" fmla="*/ 18195 w 663547"/>
                <a:gd name="connsiteY5" fmla="*/ 59841 h 1316561"/>
                <a:gd name="connsiteX6" fmla="*/ 540081 w 663547"/>
                <a:gd name="connsiteY6" fmla="*/ 868210 h 1316561"/>
                <a:gd name="connsiteX7" fmla="*/ 602116 w 663547"/>
                <a:gd name="connsiteY7" fmla="*/ 1285929 h 1316561"/>
                <a:gd name="connsiteX8" fmla="*/ 630344 w 663547"/>
                <a:gd name="connsiteY8" fmla="*/ 1316684 h 1316561"/>
                <a:gd name="connsiteX9" fmla="*/ 631502 w 663547"/>
                <a:gd name="connsiteY9" fmla="*/ 1316789 h 131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3547" h="1316561">
                  <a:moveTo>
                    <a:pt x="631502" y="1316789"/>
                  </a:moveTo>
                  <a:cubicBezTo>
                    <a:pt x="647196" y="1316789"/>
                    <a:pt x="660256" y="1304467"/>
                    <a:pt x="660994" y="1288562"/>
                  </a:cubicBezTo>
                  <a:cubicBezTo>
                    <a:pt x="661310" y="1281084"/>
                    <a:pt x="668261" y="1101821"/>
                    <a:pt x="597483" y="854307"/>
                  </a:cubicBezTo>
                  <a:cubicBezTo>
                    <a:pt x="532182" y="626174"/>
                    <a:pt x="385358" y="295348"/>
                    <a:pt x="56534" y="14973"/>
                  </a:cubicBezTo>
                  <a:cubicBezTo>
                    <a:pt x="44105" y="4335"/>
                    <a:pt x="25462" y="5915"/>
                    <a:pt x="14930" y="18238"/>
                  </a:cubicBezTo>
                  <a:cubicBezTo>
                    <a:pt x="4397" y="30666"/>
                    <a:pt x="5872" y="49309"/>
                    <a:pt x="18195" y="59841"/>
                  </a:cubicBezTo>
                  <a:cubicBezTo>
                    <a:pt x="335012" y="330000"/>
                    <a:pt x="476886" y="648608"/>
                    <a:pt x="540081" y="868210"/>
                  </a:cubicBezTo>
                  <a:cubicBezTo>
                    <a:pt x="608752" y="1106982"/>
                    <a:pt x="602116" y="1284138"/>
                    <a:pt x="602116" y="1285929"/>
                  </a:cubicBezTo>
                  <a:cubicBezTo>
                    <a:pt x="601379" y="1302255"/>
                    <a:pt x="614018" y="1315947"/>
                    <a:pt x="630344" y="1316684"/>
                  </a:cubicBezTo>
                  <a:cubicBezTo>
                    <a:pt x="630660" y="1316789"/>
                    <a:pt x="631081" y="1316789"/>
                    <a:pt x="631502" y="1316789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34CFD6B-1A2D-47E2-87FF-87CC59011D1C}"/>
                </a:ext>
              </a:extLst>
            </p:cNvPr>
            <p:cNvSpPr/>
            <p:nvPr/>
          </p:nvSpPr>
          <p:spPr>
            <a:xfrm>
              <a:off x="21429199" y="11222033"/>
              <a:ext cx="874197" cy="621417"/>
            </a:xfrm>
            <a:custGeom>
              <a:avLst/>
              <a:gdLst>
                <a:gd name="connsiteX0" fmla="*/ 153933 w 874197"/>
                <a:gd name="connsiteY0" fmla="*/ 620575 h 621417"/>
                <a:gd name="connsiteX1" fmla="*/ 730798 w 874197"/>
                <a:gd name="connsiteY1" fmla="*/ 620575 h 621417"/>
                <a:gd name="connsiteX2" fmla="*/ 785041 w 874197"/>
                <a:gd name="connsiteY2" fmla="*/ 575284 h 621417"/>
                <a:gd name="connsiteX3" fmla="*/ 875936 w 874197"/>
                <a:gd name="connsiteY3" fmla="*/ 72885 h 621417"/>
                <a:gd name="connsiteX4" fmla="*/ 821694 w 874197"/>
                <a:gd name="connsiteY4" fmla="*/ 7899 h 621417"/>
                <a:gd name="connsiteX5" fmla="*/ 63038 w 874197"/>
                <a:gd name="connsiteY5" fmla="*/ 7899 h 621417"/>
                <a:gd name="connsiteX6" fmla="*/ 8795 w 874197"/>
                <a:gd name="connsiteY6" fmla="*/ 72885 h 621417"/>
                <a:gd name="connsiteX7" fmla="*/ 99690 w 874197"/>
                <a:gd name="connsiteY7" fmla="*/ 575284 h 621417"/>
                <a:gd name="connsiteX8" fmla="*/ 153933 w 874197"/>
                <a:gd name="connsiteY8" fmla="*/ 620575 h 62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4197" h="621417">
                  <a:moveTo>
                    <a:pt x="153933" y="620575"/>
                  </a:moveTo>
                  <a:lnTo>
                    <a:pt x="730798" y="620575"/>
                  </a:lnTo>
                  <a:cubicBezTo>
                    <a:pt x="757446" y="620575"/>
                    <a:pt x="780300" y="601510"/>
                    <a:pt x="785041" y="575284"/>
                  </a:cubicBezTo>
                  <a:lnTo>
                    <a:pt x="875936" y="72885"/>
                  </a:lnTo>
                  <a:cubicBezTo>
                    <a:pt x="882043" y="39075"/>
                    <a:pt x="856028" y="7899"/>
                    <a:pt x="821694" y="7899"/>
                  </a:cubicBezTo>
                  <a:lnTo>
                    <a:pt x="63038" y="7899"/>
                  </a:lnTo>
                  <a:cubicBezTo>
                    <a:pt x="28596" y="7899"/>
                    <a:pt x="2687" y="39075"/>
                    <a:pt x="8795" y="72885"/>
                  </a:cubicBezTo>
                  <a:lnTo>
                    <a:pt x="99690" y="575284"/>
                  </a:lnTo>
                  <a:cubicBezTo>
                    <a:pt x="104431" y="601510"/>
                    <a:pt x="127286" y="620575"/>
                    <a:pt x="153933" y="620575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56FD2D9-79DF-4E13-8E06-8472337EB9F6}"/>
                </a:ext>
              </a:extLst>
            </p:cNvPr>
            <p:cNvSpPr/>
            <p:nvPr/>
          </p:nvSpPr>
          <p:spPr>
            <a:xfrm>
              <a:off x="9143728" y="3850761"/>
              <a:ext cx="2232889" cy="990055"/>
            </a:xfrm>
            <a:custGeom>
              <a:avLst/>
              <a:gdLst>
                <a:gd name="connsiteX0" fmla="*/ 10427 w 2232889"/>
                <a:gd name="connsiteY0" fmla="*/ 991529 h 990054"/>
                <a:gd name="connsiteX1" fmla="*/ 2230045 w 2232889"/>
                <a:gd name="connsiteY1" fmla="*/ 991529 h 990054"/>
                <a:gd name="connsiteX2" fmla="*/ 2230045 w 2232889"/>
                <a:gd name="connsiteY2" fmla="*/ 991529 h 990054"/>
                <a:gd name="connsiteX3" fmla="*/ 1976739 w 2232889"/>
                <a:gd name="connsiteY3" fmla="*/ 650592 h 990054"/>
                <a:gd name="connsiteX4" fmla="*/ 1591882 w 2232889"/>
                <a:gd name="connsiteY4" fmla="*/ 338620 h 990054"/>
                <a:gd name="connsiteX5" fmla="*/ 1050090 w 2232889"/>
                <a:gd name="connsiteY5" fmla="*/ 7899 h 990054"/>
                <a:gd name="connsiteX6" fmla="*/ 449632 w 2232889"/>
                <a:gd name="connsiteY6" fmla="*/ 514618 h 990054"/>
                <a:gd name="connsiteX7" fmla="*/ 440996 w 2232889"/>
                <a:gd name="connsiteY7" fmla="*/ 514407 h 990054"/>
                <a:gd name="connsiteX8" fmla="*/ 7899 w 2232889"/>
                <a:gd name="connsiteY8" fmla="*/ 947503 h 990054"/>
                <a:gd name="connsiteX9" fmla="*/ 10111 w 2232889"/>
                <a:gd name="connsiteY9" fmla="*/ 991424 h 990054"/>
                <a:gd name="connsiteX10" fmla="*/ 10427 w 2232889"/>
                <a:gd name="connsiteY10" fmla="*/ 991529 h 990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2889" h="990054">
                  <a:moveTo>
                    <a:pt x="10427" y="991529"/>
                  </a:moveTo>
                  <a:lnTo>
                    <a:pt x="2230045" y="991529"/>
                  </a:lnTo>
                  <a:lnTo>
                    <a:pt x="2230045" y="991529"/>
                  </a:lnTo>
                  <a:cubicBezTo>
                    <a:pt x="2230045" y="830592"/>
                    <a:pt x="2123246" y="694723"/>
                    <a:pt x="1976739" y="650592"/>
                  </a:cubicBezTo>
                  <a:cubicBezTo>
                    <a:pt x="1937136" y="473541"/>
                    <a:pt x="1780202" y="340937"/>
                    <a:pt x="1591882" y="338620"/>
                  </a:cubicBezTo>
                  <a:cubicBezTo>
                    <a:pt x="1490769" y="142294"/>
                    <a:pt x="1286123" y="7899"/>
                    <a:pt x="1050090" y="7899"/>
                  </a:cubicBezTo>
                  <a:cubicBezTo>
                    <a:pt x="748545" y="7899"/>
                    <a:pt x="498292" y="226975"/>
                    <a:pt x="449632" y="514618"/>
                  </a:cubicBezTo>
                  <a:cubicBezTo>
                    <a:pt x="446788" y="514513"/>
                    <a:pt x="443944" y="514407"/>
                    <a:pt x="440996" y="514407"/>
                  </a:cubicBezTo>
                  <a:cubicBezTo>
                    <a:pt x="201802" y="514407"/>
                    <a:pt x="7899" y="708310"/>
                    <a:pt x="7899" y="947503"/>
                  </a:cubicBezTo>
                  <a:cubicBezTo>
                    <a:pt x="7899" y="962354"/>
                    <a:pt x="8637" y="976994"/>
                    <a:pt x="10111" y="991424"/>
                  </a:cubicBezTo>
                  <a:cubicBezTo>
                    <a:pt x="10322" y="991529"/>
                    <a:pt x="10427" y="991529"/>
                    <a:pt x="10427" y="991529"/>
                  </a:cubicBez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72C7977-993E-4AD9-BEFE-8C61CDCA5948}"/>
                </a:ext>
              </a:extLst>
            </p:cNvPr>
            <p:cNvSpPr/>
            <p:nvPr/>
          </p:nvSpPr>
          <p:spPr>
            <a:xfrm>
              <a:off x="8272164" y="11821859"/>
              <a:ext cx="14566441" cy="31597"/>
            </a:xfrm>
            <a:custGeom>
              <a:avLst/>
              <a:gdLst>
                <a:gd name="connsiteX0" fmla="*/ 14550958 w 14566441"/>
                <a:gd name="connsiteY0" fmla="*/ 33178 h 31597"/>
                <a:gd name="connsiteX1" fmla="*/ 20538 w 14566441"/>
                <a:gd name="connsiteY1" fmla="*/ 33178 h 31597"/>
                <a:gd name="connsiteX2" fmla="*/ 7899 w 14566441"/>
                <a:gd name="connsiteY2" fmla="*/ 20538 h 31597"/>
                <a:gd name="connsiteX3" fmla="*/ 7899 w 14566441"/>
                <a:gd name="connsiteY3" fmla="*/ 20538 h 31597"/>
                <a:gd name="connsiteX4" fmla="*/ 20538 w 14566441"/>
                <a:gd name="connsiteY4" fmla="*/ 7899 h 31597"/>
                <a:gd name="connsiteX5" fmla="*/ 14550958 w 14566441"/>
                <a:gd name="connsiteY5" fmla="*/ 7899 h 31597"/>
                <a:gd name="connsiteX6" fmla="*/ 14563597 w 14566441"/>
                <a:gd name="connsiteY6" fmla="*/ 20538 h 31597"/>
                <a:gd name="connsiteX7" fmla="*/ 14563597 w 14566441"/>
                <a:gd name="connsiteY7" fmla="*/ 20538 h 31597"/>
                <a:gd name="connsiteX8" fmla="*/ 14550958 w 14566441"/>
                <a:gd name="connsiteY8" fmla="*/ 33178 h 3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66441" h="31597">
                  <a:moveTo>
                    <a:pt x="14550958" y="33178"/>
                  </a:moveTo>
                  <a:lnTo>
                    <a:pt x="20538" y="33178"/>
                  </a:lnTo>
                  <a:cubicBezTo>
                    <a:pt x="13587" y="33178"/>
                    <a:pt x="7899" y="27490"/>
                    <a:pt x="7899" y="20538"/>
                  </a:cubicBezTo>
                  <a:lnTo>
                    <a:pt x="7899" y="20538"/>
                  </a:lnTo>
                  <a:cubicBezTo>
                    <a:pt x="7899" y="13586"/>
                    <a:pt x="13587" y="7899"/>
                    <a:pt x="20538" y="7899"/>
                  </a:cubicBezTo>
                  <a:lnTo>
                    <a:pt x="14550958" y="7899"/>
                  </a:lnTo>
                  <a:cubicBezTo>
                    <a:pt x="14557909" y="7899"/>
                    <a:pt x="14563597" y="13586"/>
                    <a:pt x="14563597" y="20538"/>
                  </a:cubicBezTo>
                  <a:lnTo>
                    <a:pt x="14563597" y="20538"/>
                  </a:lnTo>
                  <a:cubicBezTo>
                    <a:pt x="14563597" y="27490"/>
                    <a:pt x="14557909" y="33178"/>
                    <a:pt x="14550958" y="33178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D4E5B53-0C4E-44AB-89D0-8C5BD7CD4F59}"/>
                </a:ext>
              </a:extLst>
            </p:cNvPr>
            <p:cNvSpPr/>
            <p:nvPr/>
          </p:nvSpPr>
          <p:spPr>
            <a:xfrm>
              <a:off x="8877361" y="9494381"/>
              <a:ext cx="1306029" cy="1527212"/>
            </a:xfrm>
            <a:custGeom>
              <a:avLst/>
              <a:gdLst>
                <a:gd name="connsiteX0" fmla="*/ 990160 w 1306029"/>
                <a:gd name="connsiteY0" fmla="*/ 1486353 h 1527211"/>
                <a:gd name="connsiteX1" fmla="*/ 620470 w 1306029"/>
                <a:gd name="connsiteY1" fmla="*/ 1380713 h 1527211"/>
                <a:gd name="connsiteX2" fmla="*/ 570546 w 1306029"/>
                <a:gd name="connsiteY2" fmla="*/ 981531 h 1527211"/>
                <a:gd name="connsiteX3" fmla="*/ 330300 w 1306029"/>
                <a:gd name="connsiteY3" fmla="*/ 676615 h 1527211"/>
                <a:gd name="connsiteX4" fmla="*/ 10638 w 1306029"/>
                <a:gd name="connsiteY4" fmla="*/ 146304 h 1527211"/>
                <a:gd name="connsiteX5" fmla="*/ 470803 w 1306029"/>
                <a:gd name="connsiteY5" fmla="*/ 120394 h 1527211"/>
                <a:gd name="connsiteX6" fmla="*/ 932758 w 1306029"/>
                <a:gd name="connsiteY6" fmla="*/ 456696 h 1527211"/>
                <a:gd name="connsiteX7" fmla="*/ 1195123 w 1306029"/>
                <a:gd name="connsiteY7" fmla="*/ 872520 h 1527211"/>
                <a:gd name="connsiteX8" fmla="*/ 990160 w 1306029"/>
                <a:gd name="connsiteY8" fmla="*/ 1486353 h 1527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6029" h="1527211">
                  <a:moveTo>
                    <a:pt x="990160" y="1486353"/>
                  </a:moveTo>
                  <a:cubicBezTo>
                    <a:pt x="990160" y="1486353"/>
                    <a:pt x="618679" y="1626541"/>
                    <a:pt x="620470" y="1380713"/>
                  </a:cubicBezTo>
                  <a:cubicBezTo>
                    <a:pt x="622366" y="1134989"/>
                    <a:pt x="736854" y="1074006"/>
                    <a:pt x="570546" y="981531"/>
                  </a:cubicBezTo>
                  <a:cubicBezTo>
                    <a:pt x="404237" y="889161"/>
                    <a:pt x="300703" y="855878"/>
                    <a:pt x="330300" y="676615"/>
                  </a:cubicBezTo>
                  <a:cubicBezTo>
                    <a:pt x="359896" y="497352"/>
                    <a:pt x="-28227" y="345789"/>
                    <a:pt x="10638" y="146304"/>
                  </a:cubicBezTo>
                  <a:cubicBezTo>
                    <a:pt x="49398" y="-53287"/>
                    <a:pt x="350627" y="-14422"/>
                    <a:pt x="470803" y="120394"/>
                  </a:cubicBezTo>
                  <a:cubicBezTo>
                    <a:pt x="590874" y="255315"/>
                    <a:pt x="879148" y="149990"/>
                    <a:pt x="932758" y="456696"/>
                  </a:cubicBezTo>
                  <a:cubicBezTo>
                    <a:pt x="986369" y="763403"/>
                    <a:pt x="1003010" y="722747"/>
                    <a:pt x="1195123" y="872520"/>
                  </a:cubicBezTo>
                  <a:cubicBezTo>
                    <a:pt x="1387341" y="1022291"/>
                    <a:pt x="1319090" y="1401672"/>
                    <a:pt x="990160" y="148635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B8C0D1A-762B-4BE6-9FD5-94DB7ADA63CC}"/>
                </a:ext>
              </a:extLst>
            </p:cNvPr>
            <p:cNvSpPr/>
            <p:nvPr/>
          </p:nvSpPr>
          <p:spPr>
            <a:xfrm>
              <a:off x="9200552" y="9764074"/>
              <a:ext cx="747807" cy="1495614"/>
            </a:xfrm>
            <a:custGeom>
              <a:avLst/>
              <a:gdLst>
                <a:gd name="connsiteX0" fmla="*/ 716577 w 747807"/>
                <a:gd name="connsiteY0" fmla="*/ 1495350 h 1495614"/>
                <a:gd name="connsiteX1" fmla="*/ 715208 w 747807"/>
                <a:gd name="connsiteY1" fmla="*/ 1495350 h 1495614"/>
                <a:gd name="connsiteX2" fmla="*/ 686981 w 747807"/>
                <a:gd name="connsiteY2" fmla="*/ 1464595 h 1495614"/>
                <a:gd name="connsiteX3" fmla="*/ 616097 w 747807"/>
                <a:gd name="connsiteY3" fmla="*/ 986209 h 1495614"/>
                <a:gd name="connsiteX4" fmla="*/ 18273 w 747807"/>
                <a:gd name="connsiteY4" fmla="*/ 59876 h 1495614"/>
                <a:gd name="connsiteX5" fmla="*/ 15008 w 747807"/>
                <a:gd name="connsiteY5" fmla="*/ 18273 h 1495614"/>
                <a:gd name="connsiteX6" fmla="*/ 56611 w 747807"/>
                <a:gd name="connsiteY6" fmla="*/ 15008 h 1495614"/>
                <a:gd name="connsiteX7" fmla="*/ 673604 w 747807"/>
                <a:gd name="connsiteY7" fmla="*/ 972201 h 1495614"/>
                <a:gd name="connsiteX8" fmla="*/ 746068 w 747807"/>
                <a:gd name="connsiteY8" fmla="*/ 1467123 h 1495614"/>
                <a:gd name="connsiteX9" fmla="*/ 716577 w 747807"/>
                <a:gd name="connsiteY9" fmla="*/ 1495350 h 149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7807" h="1495614">
                  <a:moveTo>
                    <a:pt x="716577" y="1495350"/>
                  </a:moveTo>
                  <a:cubicBezTo>
                    <a:pt x="716156" y="1495350"/>
                    <a:pt x="715734" y="1495350"/>
                    <a:pt x="715208" y="1495350"/>
                  </a:cubicBezTo>
                  <a:cubicBezTo>
                    <a:pt x="698883" y="1494613"/>
                    <a:pt x="686349" y="1480815"/>
                    <a:pt x="686981" y="1464595"/>
                  </a:cubicBezTo>
                  <a:cubicBezTo>
                    <a:pt x="687086" y="1461646"/>
                    <a:pt x="694459" y="1259001"/>
                    <a:pt x="616097" y="986209"/>
                  </a:cubicBezTo>
                  <a:cubicBezTo>
                    <a:pt x="543739" y="734483"/>
                    <a:pt x="381222" y="369426"/>
                    <a:pt x="18273" y="59876"/>
                  </a:cubicBezTo>
                  <a:cubicBezTo>
                    <a:pt x="5845" y="49343"/>
                    <a:pt x="4370" y="30701"/>
                    <a:pt x="15008" y="18273"/>
                  </a:cubicBezTo>
                  <a:cubicBezTo>
                    <a:pt x="25540" y="5845"/>
                    <a:pt x="44182" y="4370"/>
                    <a:pt x="56611" y="15008"/>
                  </a:cubicBezTo>
                  <a:cubicBezTo>
                    <a:pt x="431673" y="334774"/>
                    <a:pt x="599140" y="712048"/>
                    <a:pt x="673604" y="972201"/>
                  </a:cubicBezTo>
                  <a:cubicBezTo>
                    <a:pt x="754389" y="1254472"/>
                    <a:pt x="746489" y="1458592"/>
                    <a:pt x="746068" y="1467123"/>
                  </a:cubicBezTo>
                  <a:cubicBezTo>
                    <a:pt x="745331" y="1483027"/>
                    <a:pt x="732271" y="1495350"/>
                    <a:pt x="716577" y="1495350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C3BC7B8-A543-46A6-914C-384A0E88A78E}"/>
                </a:ext>
              </a:extLst>
            </p:cNvPr>
            <p:cNvSpPr/>
            <p:nvPr/>
          </p:nvSpPr>
          <p:spPr>
            <a:xfrm>
              <a:off x="9760530" y="9710408"/>
              <a:ext cx="1137510" cy="1337627"/>
            </a:xfrm>
            <a:custGeom>
              <a:avLst/>
              <a:gdLst>
                <a:gd name="connsiteX0" fmla="*/ 280356 w 1137509"/>
                <a:gd name="connsiteY0" fmla="*/ 1301502 h 1337626"/>
                <a:gd name="connsiteX1" fmla="*/ 603810 w 1137509"/>
                <a:gd name="connsiteY1" fmla="*/ 1209132 h 1337626"/>
                <a:gd name="connsiteX2" fmla="*/ 647414 w 1137509"/>
                <a:gd name="connsiteY2" fmla="*/ 859874 h 1337626"/>
                <a:gd name="connsiteX3" fmla="*/ 857642 w 1137509"/>
                <a:gd name="connsiteY3" fmla="*/ 593086 h 1337626"/>
                <a:gd name="connsiteX4" fmla="*/ 1137386 w 1137509"/>
                <a:gd name="connsiteY4" fmla="*/ 129024 h 1337626"/>
                <a:gd name="connsiteX5" fmla="*/ 734834 w 1137509"/>
                <a:gd name="connsiteY5" fmla="*/ 106379 h 1337626"/>
                <a:gd name="connsiteX6" fmla="*/ 330597 w 1137509"/>
                <a:gd name="connsiteY6" fmla="*/ 400657 h 1337626"/>
                <a:gd name="connsiteX7" fmla="*/ 100988 w 1137509"/>
                <a:gd name="connsiteY7" fmla="*/ 764450 h 1337626"/>
                <a:gd name="connsiteX8" fmla="*/ 280356 w 1137509"/>
                <a:gd name="connsiteY8" fmla="*/ 1301502 h 133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7509" h="1337626">
                  <a:moveTo>
                    <a:pt x="280356" y="1301502"/>
                  </a:moveTo>
                  <a:cubicBezTo>
                    <a:pt x="280356" y="1301502"/>
                    <a:pt x="605389" y="1424100"/>
                    <a:pt x="603810" y="1209132"/>
                  </a:cubicBezTo>
                  <a:cubicBezTo>
                    <a:pt x="602229" y="994164"/>
                    <a:pt x="501960" y="940764"/>
                    <a:pt x="647414" y="859874"/>
                  </a:cubicBezTo>
                  <a:cubicBezTo>
                    <a:pt x="792973" y="778985"/>
                    <a:pt x="883447" y="749915"/>
                    <a:pt x="857642" y="593086"/>
                  </a:cubicBezTo>
                  <a:cubicBezTo>
                    <a:pt x="831732" y="436257"/>
                    <a:pt x="1171300" y="303653"/>
                    <a:pt x="1137386" y="129024"/>
                  </a:cubicBezTo>
                  <a:cubicBezTo>
                    <a:pt x="1103471" y="-45605"/>
                    <a:pt x="839842" y="-11690"/>
                    <a:pt x="734834" y="106379"/>
                  </a:cubicBezTo>
                  <a:cubicBezTo>
                    <a:pt x="629719" y="224449"/>
                    <a:pt x="377466" y="132289"/>
                    <a:pt x="330597" y="400657"/>
                  </a:cubicBezTo>
                  <a:cubicBezTo>
                    <a:pt x="283727" y="669025"/>
                    <a:pt x="269192" y="633531"/>
                    <a:pt x="100988" y="764450"/>
                  </a:cubicBezTo>
                  <a:cubicBezTo>
                    <a:pt x="-67216" y="895369"/>
                    <a:pt x="-7497" y="1227353"/>
                    <a:pt x="280356" y="130150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1C24C22-2451-4AB6-B66C-AD3DFEEE2D85}"/>
                </a:ext>
              </a:extLst>
            </p:cNvPr>
            <p:cNvSpPr/>
            <p:nvPr/>
          </p:nvSpPr>
          <p:spPr>
            <a:xfrm>
              <a:off x="9959673" y="9942634"/>
              <a:ext cx="663547" cy="1316562"/>
            </a:xfrm>
            <a:custGeom>
              <a:avLst/>
              <a:gdLst>
                <a:gd name="connsiteX0" fmla="*/ 37714 w 663547"/>
                <a:gd name="connsiteY0" fmla="*/ 1316789 h 1316561"/>
                <a:gd name="connsiteX1" fmla="*/ 8223 w 663547"/>
                <a:gd name="connsiteY1" fmla="*/ 1288562 h 1316561"/>
                <a:gd name="connsiteX2" fmla="*/ 71734 w 663547"/>
                <a:gd name="connsiteY2" fmla="*/ 854307 h 1316561"/>
                <a:gd name="connsiteX3" fmla="*/ 612683 w 663547"/>
                <a:gd name="connsiteY3" fmla="*/ 14973 h 1316561"/>
                <a:gd name="connsiteX4" fmla="*/ 654286 w 663547"/>
                <a:gd name="connsiteY4" fmla="*/ 18238 h 1316561"/>
                <a:gd name="connsiteX5" fmla="*/ 651021 w 663547"/>
                <a:gd name="connsiteY5" fmla="*/ 59841 h 1316561"/>
                <a:gd name="connsiteX6" fmla="*/ 129136 w 663547"/>
                <a:gd name="connsiteY6" fmla="*/ 868210 h 1316561"/>
                <a:gd name="connsiteX7" fmla="*/ 67099 w 663547"/>
                <a:gd name="connsiteY7" fmla="*/ 1285929 h 1316561"/>
                <a:gd name="connsiteX8" fmla="*/ 38872 w 663547"/>
                <a:gd name="connsiteY8" fmla="*/ 1316684 h 1316561"/>
                <a:gd name="connsiteX9" fmla="*/ 37714 w 663547"/>
                <a:gd name="connsiteY9" fmla="*/ 1316789 h 131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3547" h="1316561">
                  <a:moveTo>
                    <a:pt x="37714" y="1316789"/>
                  </a:moveTo>
                  <a:cubicBezTo>
                    <a:pt x="22021" y="1316789"/>
                    <a:pt x="8960" y="1304467"/>
                    <a:pt x="8223" y="1288562"/>
                  </a:cubicBezTo>
                  <a:cubicBezTo>
                    <a:pt x="7907" y="1281084"/>
                    <a:pt x="956" y="1101821"/>
                    <a:pt x="71734" y="854307"/>
                  </a:cubicBezTo>
                  <a:cubicBezTo>
                    <a:pt x="137035" y="626174"/>
                    <a:pt x="283858" y="295348"/>
                    <a:pt x="612683" y="14973"/>
                  </a:cubicBezTo>
                  <a:cubicBezTo>
                    <a:pt x="625112" y="4335"/>
                    <a:pt x="643754" y="5915"/>
                    <a:pt x="654286" y="18238"/>
                  </a:cubicBezTo>
                  <a:cubicBezTo>
                    <a:pt x="664819" y="30666"/>
                    <a:pt x="663345" y="49309"/>
                    <a:pt x="651021" y="59841"/>
                  </a:cubicBezTo>
                  <a:cubicBezTo>
                    <a:pt x="334204" y="330000"/>
                    <a:pt x="192331" y="648608"/>
                    <a:pt x="129136" y="868210"/>
                  </a:cubicBezTo>
                  <a:cubicBezTo>
                    <a:pt x="60464" y="1106982"/>
                    <a:pt x="67099" y="1284138"/>
                    <a:pt x="67099" y="1285929"/>
                  </a:cubicBezTo>
                  <a:cubicBezTo>
                    <a:pt x="67837" y="1302255"/>
                    <a:pt x="55198" y="1315947"/>
                    <a:pt x="38872" y="1316684"/>
                  </a:cubicBezTo>
                  <a:cubicBezTo>
                    <a:pt x="38557" y="1316789"/>
                    <a:pt x="38135" y="1316789"/>
                    <a:pt x="37714" y="1316789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965986C-040E-4838-A275-ACFEB70BFBE0}"/>
                </a:ext>
              </a:extLst>
            </p:cNvPr>
            <p:cNvSpPr/>
            <p:nvPr/>
          </p:nvSpPr>
          <p:spPr>
            <a:xfrm>
              <a:off x="9535065" y="11222033"/>
              <a:ext cx="874197" cy="621417"/>
            </a:xfrm>
            <a:custGeom>
              <a:avLst/>
              <a:gdLst>
                <a:gd name="connsiteX0" fmla="*/ 730795 w 874197"/>
                <a:gd name="connsiteY0" fmla="*/ 620575 h 621417"/>
                <a:gd name="connsiteX1" fmla="*/ 153930 w 874197"/>
                <a:gd name="connsiteY1" fmla="*/ 620575 h 621417"/>
                <a:gd name="connsiteX2" fmla="*/ 99688 w 874197"/>
                <a:gd name="connsiteY2" fmla="*/ 575284 h 621417"/>
                <a:gd name="connsiteX3" fmla="*/ 8792 w 874197"/>
                <a:gd name="connsiteY3" fmla="*/ 72885 h 621417"/>
                <a:gd name="connsiteX4" fmla="*/ 63035 w 874197"/>
                <a:gd name="connsiteY4" fmla="*/ 7899 h 621417"/>
                <a:gd name="connsiteX5" fmla="*/ 821690 w 874197"/>
                <a:gd name="connsiteY5" fmla="*/ 7899 h 621417"/>
                <a:gd name="connsiteX6" fmla="*/ 875933 w 874197"/>
                <a:gd name="connsiteY6" fmla="*/ 72885 h 621417"/>
                <a:gd name="connsiteX7" fmla="*/ 785037 w 874197"/>
                <a:gd name="connsiteY7" fmla="*/ 575284 h 621417"/>
                <a:gd name="connsiteX8" fmla="*/ 730795 w 874197"/>
                <a:gd name="connsiteY8" fmla="*/ 620575 h 62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4197" h="621417">
                  <a:moveTo>
                    <a:pt x="730795" y="620575"/>
                  </a:moveTo>
                  <a:lnTo>
                    <a:pt x="153930" y="620575"/>
                  </a:lnTo>
                  <a:cubicBezTo>
                    <a:pt x="127283" y="620575"/>
                    <a:pt x="104428" y="601510"/>
                    <a:pt x="99688" y="575284"/>
                  </a:cubicBezTo>
                  <a:lnTo>
                    <a:pt x="8792" y="72885"/>
                  </a:lnTo>
                  <a:cubicBezTo>
                    <a:pt x="2683" y="39075"/>
                    <a:pt x="28699" y="7899"/>
                    <a:pt x="63035" y="7899"/>
                  </a:cubicBezTo>
                  <a:lnTo>
                    <a:pt x="821690" y="7899"/>
                  </a:lnTo>
                  <a:cubicBezTo>
                    <a:pt x="856132" y="7899"/>
                    <a:pt x="882041" y="39075"/>
                    <a:pt x="875933" y="72885"/>
                  </a:cubicBezTo>
                  <a:lnTo>
                    <a:pt x="785037" y="575284"/>
                  </a:lnTo>
                  <a:cubicBezTo>
                    <a:pt x="780298" y="601510"/>
                    <a:pt x="757442" y="620575"/>
                    <a:pt x="730795" y="620575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9F990E6-0ACD-4CA9-96F5-64B277F86FCE}"/>
                </a:ext>
              </a:extLst>
            </p:cNvPr>
            <p:cNvSpPr/>
            <p:nvPr/>
          </p:nvSpPr>
          <p:spPr>
            <a:xfrm>
              <a:off x="21662157" y="9494381"/>
              <a:ext cx="1306029" cy="1527212"/>
            </a:xfrm>
            <a:custGeom>
              <a:avLst/>
              <a:gdLst>
                <a:gd name="connsiteX0" fmla="*/ 319313 w 1306029"/>
                <a:gd name="connsiteY0" fmla="*/ 1486353 h 1527211"/>
                <a:gd name="connsiteX1" fmla="*/ 689003 w 1306029"/>
                <a:gd name="connsiteY1" fmla="*/ 1380713 h 1527211"/>
                <a:gd name="connsiteX2" fmla="*/ 738927 w 1306029"/>
                <a:gd name="connsiteY2" fmla="*/ 981531 h 1527211"/>
                <a:gd name="connsiteX3" fmla="*/ 979174 w 1306029"/>
                <a:gd name="connsiteY3" fmla="*/ 676615 h 1527211"/>
                <a:gd name="connsiteX4" fmla="*/ 1298836 w 1306029"/>
                <a:gd name="connsiteY4" fmla="*/ 146304 h 1527211"/>
                <a:gd name="connsiteX5" fmla="*/ 838670 w 1306029"/>
                <a:gd name="connsiteY5" fmla="*/ 120394 h 1527211"/>
                <a:gd name="connsiteX6" fmla="*/ 376716 w 1306029"/>
                <a:gd name="connsiteY6" fmla="*/ 456696 h 1527211"/>
                <a:gd name="connsiteX7" fmla="*/ 114351 w 1306029"/>
                <a:gd name="connsiteY7" fmla="*/ 872520 h 1527211"/>
                <a:gd name="connsiteX8" fmla="*/ 319313 w 1306029"/>
                <a:gd name="connsiteY8" fmla="*/ 1486353 h 1527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6029" h="1527211">
                  <a:moveTo>
                    <a:pt x="319313" y="1486353"/>
                  </a:moveTo>
                  <a:cubicBezTo>
                    <a:pt x="319313" y="1486353"/>
                    <a:pt x="690795" y="1626541"/>
                    <a:pt x="689003" y="1380713"/>
                  </a:cubicBezTo>
                  <a:cubicBezTo>
                    <a:pt x="687108" y="1134989"/>
                    <a:pt x="572620" y="1074006"/>
                    <a:pt x="738927" y="981531"/>
                  </a:cubicBezTo>
                  <a:cubicBezTo>
                    <a:pt x="905236" y="889161"/>
                    <a:pt x="1008771" y="855878"/>
                    <a:pt x="979174" y="676615"/>
                  </a:cubicBezTo>
                  <a:cubicBezTo>
                    <a:pt x="949577" y="497352"/>
                    <a:pt x="1337701" y="345789"/>
                    <a:pt x="1298836" y="146304"/>
                  </a:cubicBezTo>
                  <a:cubicBezTo>
                    <a:pt x="1260075" y="-53287"/>
                    <a:pt x="958847" y="-14422"/>
                    <a:pt x="838670" y="120394"/>
                  </a:cubicBezTo>
                  <a:cubicBezTo>
                    <a:pt x="718600" y="255315"/>
                    <a:pt x="430326" y="149990"/>
                    <a:pt x="376716" y="456696"/>
                  </a:cubicBezTo>
                  <a:cubicBezTo>
                    <a:pt x="323106" y="763403"/>
                    <a:pt x="306464" y="722747"/>
                    <a:pt x="114351" y="872520"/>
                  </a:cubicBezTo>
                  <a:cubicBezTo>
                    <a:pt x="-77973" y="1022291"/>
                    <a:pt x="-9722" y="1401672"/>
                    <a:pt x="319313" y="148635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0262831-C762-46A1-B31A-A9817D86FA11}"/>
                </a:ext>
              </a:extLst>
            </p:cNvPr>
            <p:cNvSpPr/>
            <p:nvPr/>
          </p:nvSpPr>
          <p:spPr>
            <a:xfrm>
              <a:off x="21893974" y="9764074"/>
              <a:ext cx="747807" cy="1495614"/>
            </a:xfrm>
            <a:custGeom>
              <a:avLst/>
              <a:gdLst>
                <a:gd name="connsiteX0" fmla="*/ 37783 w 747807"/>
                <a:gd name="connsiteY0" fmla="*/ 1495350 h 1495614"/>
                <a:gd name="connsiteX1" fmla="*/ 39153 w 747807"/>
                <a:gd name="connsiteY1" fmla="*/ 1495350 h 1495614"/>
                <a:gd name="connsiteX2" fmla="*/ 67380 w 747807"/>
                <a:gd name="connsiteY2" fmla="*/ 1464595 h 1495614"/>
                <a:gd name="connsiteX3" fmla="*/ 138264 w 747807"/>
                <a:gd name="connsiteY3" fmla="*/ 986209 h 1495614"/>
                <a:gd name="connsiteX4" fmla="*/ 736087 w 747807"/>
                <a:gd name="connsiteY4" fmla="*/ 59876 h 1495614"/>
                <a:gd name="connsiteX5" fmla="*/ 739353 w 747807"/>
                <a:gd name="connsiteY5" fmla="*/ 18273 h 1495614"/>
                <a:gd name="connsiteX6" fmla="*/ 697750 w 747807"/>
                <a:gd name="connsiteY6" fmla="*/ 15008 h 1495614"/>
                <a:gd name="connsiteX7" fmla="*/ 80757 w 747807"/>
                <a:gd name="connsiteY7" fmla="*/ 972201 h 1495614"/>
                <a:gd name="connsiteX8" fmla="*/ 8293 w 747807"/>
                <a:gd name="connsiteY8" fmla="*/ 1467123 h 1495614"/>
                <a:gd name="connsiteX9" fmla="*/ 37783 w 747807"/>
                <a:gd name="connsiteY9" fmla="*/ 1495350 h 149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7807" h="1495614">
                  <a:moveTo>
                    <a:pt x="37783" y="1495350"/>
                  </a:moveTo>
                  <a:cubicBezTo>
                    <a:pt x="38205" y="1495350"/>
                    <a:pt x="38627" y="1495350"/>
                    <a:pt x="39153" y="1495350"/>
                  </a:cubicBezTo>
                  <a:cubicBezTo>
                    <a:pt x="55478" y="1494613"/>
                    <a:pt x="68012" y="1480815"/>
                    <a:pt x="67380" y="1464595"/>
                  </a:cubicBezTo>
                  <a:cubicBezTo>
                    <a:pt x="67275" y="1461646"/>
                    <a:pt x="59901" y="1259001"/>
                    <a:pt x="138264" y="986209"/>
                  </a:cubicBezTo>
                  <a:cubicBezTo>
                    <a:pt x="210622" y="734483"/>
                    <a:pt x="373138" y="369426"/>
                    <a:pt x="736087" y="59876"/>
                  </a:cubicBezTo>
                  <a:cubicBezTo>
                    <a:pt x="748517" y="49343"/>
                    <a:pt x="749991" y="30701"/>
                    <a:pt x="739353" y="18273"/>
                  </a:cubicBezTo>
                  <a:cubicBezTo>
                    <a:pt x="728820" y="5845"/>
                    <a:pt x="710178" y="4370"/>
                    <a:pt x="697750" y="15008"/>
                  </a:cubicBezTo>
                  <a:cubicBezTo>
                    <a:pt x="322688" y="334774"/>
                    <a:pt x="155221" y="712048"/>
                    <a:pt x="80757" y="972201"/>
                  </a:cubicBezTo>
                  <a:cubicBezTo>
                    <a:pt x="-28" y="1254472"/>
                    <a:pt x="7871" y="1458592"/>
                    <a:pt x="8293" y="1467123"/>
                  </a:cubicBezTo>
                  <a:cubicBezTo>
                    <a:pt x="9030" y="1483027"/>
                    <a:pt x="22090" y="1495350"/>
                    <a:pt x="37783" y="1495350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D187C7C-4970-41FA-B589-C2D324C30CA5}"/>
                </a:ext>
              </a:extLst>
            </p:cNvPr>
            <p:cNvSpPr/>
            <p:nvPr/>
          </p:nvSpPr>
          <p:spPr>
            <a:xfrm>
              <a:off x="20940688" y="9710408"/>
              <a:ext cx="1137510" cy="1337627"/>
            </a:xfrm>
            <a:custGeom>
              <a:avLst/>
              <a:gdLst>
                <a:gd name="connsiteX0" fmla="*/ 867313 w 1137509"/>
                <a:gd name="connsiteY0" fmla="*/ 1301502 h 1337626"/>
                <a:gd name="connsiteX1" fmla="*/ 543860 w 1137509"/>
                <a:gd name="connsiteY1" fmla="*/ 1209132 h 1337626"/>
                <a:gd name="connsiteX2" fmla="*/ 500255 w 1137509"/>
                <a:gd name="connsiteY2" fmla="*/ 859874 h 1337626"/>
                <a:gd name="connsiteX3" fmla="*/ 290027 w 1137509"/>
                <a:gd name="connsiteY3" fmla="*/ 593086 h 1337626"/>
                <a:gd name="connsiteX4" fmla="*/ 10283 w 1137509"/>
                <a:gd name="connsiteY4" fmla="*/ 129024 h 1337626"/>
                <a:gd name="connsiteX5" fmla="*/ 412835 w 1137509"/>
                <a:gd name="connsiteY5" fmla="*/ 106379 h 1337626"/>
                <a:gd name="connsiteX6" fmla="*/ 817072 w 1137509"/>
                <a:gd name="connsiteY6" fmla="*/ 400657 h 1337626"/>
                <a:gd name="connsiteX7" fmla="*/ 1046681 w 1137509"/>
                <a:gd name="connsiteY7" fmla="*/ 764450 h 1337626"/>
                <a:gd name="connsiteX8" fmla="*/ 867313 w 1137509"/>
                <a:gd name="connsiteY8" fmla="*/ 1301502 h 133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7509" h="1337626">
                  <a:moveTo>
                    <a:pt x="867313" y="1301502"/>
                  </a:moveTo>
                  <a:cubicBezTo>
                    <a:pt x="867313" y="1301502"/>
                    <a:pt x="542280" y="1424100"/>
                    <a:pt x="543860" y="1209132"/>
                  </a:cubicBezTo>
                  <a:cubicBezTo>
                    <a:pt x="545440" y="994058"/>
                    <a:pt x="645710" y="940764"/>
                    <a:pt x="500255" y="859874"/>
                  </a:cubicBezTo>
                  <a:cubicBezTo>
                    <a:pt x="354697" y="778985"/>
                    <a:pt x="264222" y="749915"/>
                    <a:pt x="290027" y="593086"/>
                  </a:cubicBezTo>
                  <a:cubicBezTo>
                    <a:pt x="315937" y="436257"/>
                    <a:pt x="-23631" y="303653"/>
                    <a:pt x="10283" y="129024"/>
                  </a:cubicBezTo>
                  <a:cubicBezTo>
                    <a:pt x="44198" y="-45605"/>
                    <a:pt x="307826" y="-11690"/>
                    <a:pt x="412835" y="106379"/>
                  </a:cubicBezTo>
                  <a:cubicBezTo>
                    <a:pt x="517950" y="224449"/>
                    <a:pt x="770203" y="132289"/>
                    <a:pt x="817072" y="400657"/>
                  </a:cubicBezTo>
                  <a:cubicBezTo>
                    <a:pt x="863943" y="669025"/>
                    <a:pt x="878478" y="633531"/>
                    <a:pt x="1046681" y="764450"/>
                  </a:cubicBezTo>
                  <a:cubicBezTo>
                    <a:pt x="1214885" y="895369"/>
                    <a:pt x="1155271" y="1227353"/>
                    <a:pt x="867313" y="130150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7705892-03D9-46CE-BFCF-3ABDC44D5AAB}"/>
                </a:ext>
              </a:extLst>
            </p:cNvPr>
            <p:cNvSpPr/>
            <p:nvPr/>
          </p:nvSpPr>
          <p:spPr>
            <a:xfrm>
              <a:off x="21219997" y="9942634"/>
              <a:ext cx="663547" cy="1316562"/>
            </a:xfrm>
            <a:custGeom>
              <a:avLst/>
              <a:gdLst>
                <a:gd name="connsiteX0" fmla="*/ 631502 w 663547"/>
                <a:gd name="connsiteY0" fmla="*/ 1316789 h 1316561"/>
                <a:gd name="connsiteX1" fmla="*/ 660994 w 663547"/>
                <a:gd name="connsiteY1" fmla="*/ 1288562 h 1316561"/>
                <a:gd name="connsiteX2" fmla="*/ 597483 w 663547"/>
                <a:gd name="connsiteY2" fmla="*/ 854307 h 1316561"/>
                <a:gd name="connsiteX3" fmla="*/ 56534 w 663547"/>
                <a:gd name="connsiteY3" fmla="*/ 14973 h 1316561"/>
                <a:gd name="connsiteX4" fmla="*/ 14930 w 663547"/>
                <a:gd name="connsiteY4" fmla="*/ 18238 h 1316561"/>
                <a:gd name="connsiteX5" fmla="*/ 18195 w 663547"/>
                <a:gd name="connsiteY5" fmla="*/ 59841 h 1316561"/>
                <a:gd name="connsiteX6" fmla="*/ 540081 w 663547"/>
                <a:gd name="connsiteY6" fmla="*/ 868210 h 1316561"/>
                <a:gd name="connsiteX7" fmla="*/ 602116 w 663547"/>
                <a:gd name="connsiteY7" fmla="*/ 1285929 h 1316561"/>
                <a:gd name="connsiteX8" fmla="*/ 630344 w 663547"/>
                <a:gd name="connsiteY8" fmla="*/ 1316684 h 1316561"/>
                <a:gd name="connsiteX9" fmla="*/ 631502 w 663547"/>
                <a:gd name="connsiteY9" fmla="*/ 1316789 h 131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3547" h="1316561">
                  <a:moveTo>
                    <a:pt x="631502" y="1316789"/>
                  </a:moveTo>
                  <a:cubicBezTo>
                    <a:pt x="647196" y="1316789"/>
                    <a:pt x="660256" y="1304467"/>
                    <a:pt x="660994" y="1288562"/>
                  </a:cubicBezTo>
                  <a:cubicBezTo>
                    <a:pt x="661310" y="1281084"/>
                    <a:pt x="668261" y="1101821"/>
                    <a:pt x="597483" y="854307"/>
                  </a:cubicBezTo>
                  <a:cubicBezTo>
                    <a:pt x="532182" y="626174"/>
                    <a:pt x="385358" y="295348"/>
                    <a:pt x="56534" y="14973"/>
                  </a:cubicBezTo>
                  <a:cubicBezTo>
                    <a:pt x="44105" y="4335"/>
                    <a:pt x="25462" y="5915"/>
                    <a:pt x="14930" y="18238"/>
                  </a:cubicBezTo>
                  <a:cubicBezTo>
                    <a:pt x="4397" y="30666"/>
                    <a:pt x="5872" y="49309"/>
                    <a:pt x="18195" y="59841"/>
                  </a:cubicBezTo>
                  <a:cubicBezTo>
                    <a:pt x="335012" y="330000"/>
                    <a:pt x="476886" y="648608"/>
                    <a:pt x="540081" y="868210"/>
                  </a:cubicBezTo>
                  <a:cubicBezTo>
                    <a:pt x="608752" y="1106982"/>
                    <a:pt x="602116" y="1284138"/>
                    <a:pt x="602116" y="1285929"/>
                  </a:cubicBezTo>
                  <a:cubicBezTo>
                    <a:pt x="601379" y="1302255"/>
                    <a:pt x="614018" y="1315947"/>
                    <a:pt x="630344" y="1316684"/>
                  </a:cubicBezTo>
                  <a:cubicBezTo>
                    <a:pt x="630660" y="1316789"/>
                    <a:pt x="631081" y="1316789"/>
                    <a:pt x="631502" y="1316789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808669E-DEFA-4FE6-8332-1FA0995B7151}"/>
                </a:ext>
              </a:extLst>
            </p:cNvPr>
            <p:cNvSpPr/>
            <p:nvPr/>
          </p:nvSpPr>
          <p:spPr>
            <a:xfrm>
              <a:off x="21429199" y="11222033"/>
              <a:ext cx="874197" cy="621417"/>
            </a:xfrm>
            <a:custGeom>
              <a:avLst/>
              <a:gdLst>
                <a:gd name="connsiteX0" fmla="*/ 153933 w 874197"/>
                <a:gd name="connsiteY0" fmla="*/ 620575 h 621417"/>
                <a:gd name="connsiteX1" fmla="*/ 730798 w 874197"/>
                <a:gd name="connsiteY1" fmla="*/ 620575 h 621417"/>
                <a:gd name="connsiteX2" fmla="*/ 785041 w 874197"/>
                <a:gd name="connsiteY2" fmla="*/ 575284 h 621417"/>
                <a:gd name="connsiteX3" fmla="*/ 875936 w 874197"/>
                <a:gd name="connsiteY3" fmla="*/ 72885 h 621417"/>
                <a:gd name="connsiteX4" fmla="*/ 821694 w 874197"/>
                <a:gd name="connsiteY4" fmla="*/ 7899 h 621417"/>
                <a:gd name="connsiteX5" fmla="*/ 63038 w 874197"/>
                <a:gd name="connsiteY5" fmla="*/ 7899 h 621417"/>
                <a:gd name="connsiteX6" fmla="*/ 8795 w 874197"/>
                <a:gd name="connsiteY6" fmla="*/ 72885 h 621417"/>
                <a:gd name="connsiteX7" fmla="*/ 99690 w 874197"/>
                <a:gd name="connsiteY7" fmla="*/ 575284 h 621417"/>
                <a:gd name="connsiteX8" fmla="*/ 153933 w 874197"/>
                <a:gd name="connsiteY8" fmla="*/ 620575 h 62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4197" h="621417">
                  <a:moveTo>
                    <a:pt x="153933" y="620575"/>
                  </a:moveTo>
                  <a:lnTo>
                    <a:pt x="730798" y="620575"/>
                  </a:lnTo>
                  <a:cubicBezTo>
                    <a:pt x="757446" y="620575"/>
                    <a:pt x="780300" y="601510"/>
                    <a:pt x="785041" y="575284"/>
                  </a:cubicBezTo>
                  <a:lnTo>
                    <a:pt x="875936" y="72885"/>
                  </a:lnTo>
                  <a:cubicBezTo>
                    <a:pt x="882043" y="39075"/>
                    <a:pt x="856028" y="7899"/>
                    <a:pt x="821694" y="7899"/>
                  </a:cubicBezTo>
                  <a:lnTo>
                    <a:pt x="63038" y="7899"/>
                  </a:lnTo>
                  <a:cubicBezTo>
                    <a:pt x="28596" y="7899"/>
                    <a:pt x="2687" y="39075"/>
                    <a:pt x="8795" y="72885"/>
                  </a:cubicBezTo>
                  <a:lnTo>
                    <a:pt x="99690" y="575284"/>
                  </a:lnTo>
                  <a:cubicBezTo>
                    <a:pt x="104431" y="601510"/>
                    <a:pt x="127286" y="620575"/>
                    <a:pt x="153933" y="620575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44E053-A77A-4A60-B59B-D6AF7CDE085A}"/>
                </a:ext>
              </a:extLst>
            </p:cNvPr>
            <p:cNvSpPr/>
            <p:nvPr/>
          </p:nvSpPr>
          <p:spPr>
            <a:xfrm>
              <a:off x="19724779" y="3099372"/>
              <a:ext cx="2317149" cy="1032185"/>
            </a:xfrm>
            <a:custGeom>
              <a:avLst/>
              <a:gdLst>
                <a:gd name="connsiteX0" fmla="*/ 10532 w 2317149"/>
                <a:gd name="connsiteY0" fmla="*/ 1031026 h 1032184"/>
                <a:gd name="connsiteX1" fmla="*/ 2319361 w 2317149"/>
                <a:gd name="connsiteY1" fmla="*/ 1031026 h 1032184"/>
                <a:gd name="connsiteX2" fmla="*/ 2319361 w 2317149"/>
                <a:gd name="connsiteY2" fmla="*/ 1031026 h 1032184"/>
                <a:gd name="connsiteX3" fmla="*/ 2055943 w 2317149"/>
                <a:gd name="connsiteY3" fmla="*/ 676397 h 1032184"/>
                <a:gd name="connsiteX4" fmla="*/ 1655602 w 2317149"/>
                <a:gd name="connsiteY4" fmla="*/ 351891 h 1032184"/>
                <a:gd name="connsiteX5" fmla="*/ 1092008 w 2317149"/>
                <a:gd name="connsiteY5" fmla="*/ 7899 h 1032184"/>
                <a:gd name="connsiteX6" fmla="*/ 467431 w 2317149"/>
                <a:gd name="connsiteY6" fmla="*/ 535051 h 1032184"/>
                <a:gd name="connsiteX7" fmla="*/ 458479 w 2317149"/>
                <a:gd name="connsiteY7" fmla="*/ 534840 h 1032184"/>
                <a:gd name="connsiteX8" fmla="*/ 7899 w 2317149"/>
                <a:gd name="connsiteY8" fmla="*/ 985420 h 1032184"/>
                <a:gd name="connsiteX9" fmla="*/ 10216 w 2317149"/>
                <a:gd name="connsiteY9" fmla="*/ 1031131 h 1032184"/>
                <a:gd name="connsiteX10" fmla="*/ 10532 w 2317149"/>
                <a:gd name="connsiteY10" fmla="*/ 1031026 h 103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7149" h="1032184">
                  <a:moveTo>
                    <a:pt x="10532" y="1031026"/>
                  </a:moveTo>
                  <a:lnTo>
                    <a:pt x="2319361" y="1031026"/>
                  </a:lnTo>
                  <a:lnTo>
                    <a:pt x="2319361" y="1031026"/>
                  </a:lnTo>
                  <a:cubicBezTo>
                    <a:pt x="2319361" y="863665"/>
                    <a:pt x="2208348" y="722319"/>
                    <a:pt x="2055943" y="676397"/>
                  </a:cubicBezTo>
                  <a:cubicBezTo>
                    <a:pt x="2014760" y="492289"/>
                    <a:pt x="1851507" y="354313"/>
                    <a:pt x="1655602" y="351891"/>
                  </a:cubicBezTo>
                  <a:cubicBezTo>
                    <a:pt x="1550488" y="147666"/>
                    <a:pt x="1337522" y="7899"/>
                    <a:pt x="1092008" y="7899"/>
                  </a:cubicBezTo>
                  <a:cubicBezTo>
                    <a:pt x="778350" y="7899"/>
                    <a:pt x="518093" y="235823"/>
                    <a:pt x="467431" y="535051"/>
                  </a:cubicBezTo>
                  <a:cubicBezTo>
                    <a:pt x="464483" y="534945"/>
                    <a:pt x="461533" y="534840"/>
                    <a:pt x="458479" y="534840"/>
                  </a:cubicBezTo>
                  <a:cubicBezTo>
                    <a:pt x="209701" y="534840"/>
                    <a:pt x="7899" y="736538"/>
                    <a:pt x="7899" y="985420"/>
                  </a:cubicBezTo>
                  <a:cubicBezTo>
                    <a:pt x="7899" y="1000798"/>
                    <a:pt x="8636" y="1016070"/>
                    <a:pt x="10216" y="1031131"/>
                  </a:cubicBezTo>
                  <a:cubicBezTo>
                    <a:pt x="10427" y="1031026"/>
                    <a:pt x="10532" y="1031026"/>
                    <a:pt x="10532" y="1031026"/>
                  </a:cubicBez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19D1ED7-50B8-48D7-8C7E-6E5ED52E7989}"/>
                </a:ext>
              </a:extLst>
            </p:cNvPr>
            <p:cNvSpPr/>
            <p:nvPr/>
          </p:nvSpPr>
          <p:spPr>
            <a:xfrm>
              <a:off x="11512908" y="12866788"/>
              <a:ext cx="9121141" cy="421300"/>
            </a:xfrm>
            <a:custGeom>
              <a:avLst/>
              <a:gdLst>
                <a:gd name="connsiteX0" fmla="*/ 8915230 w 9121141"/>
                <a:gd name="connsiteY0" fmla="*/ 422880 h 421299"/>
                <a:gd name="connsiteX1" fmla="*/ 215389 w 9121141"/>
                <a:gd name="connsiteY1" fmla="*/ 422880 h 421299"/>
                <a:gd name="connsiteX2" fmla="*/ 7899 w 9121141"/>
                <a:gd name="connsiteY2" fmla="*/ 215389 h 421299"/>
                <a:gd name="connsiteX3" fmla="*/ 7899 w 9121141"/>
                <a:gd name="connsiteY3" fmla="*/ 215389 h 421299"/>
                <a:gd name="connsiteX4" fmla="*/ 215389 w 9121141"/>
                <a:gd name="connsiteY4" fmla="*/ 7899 h 421299"/>
                <a:gd name="connsiteX5" fmla="*/ 8915230 w 9121141"/>
                <a:gd name="connsiteY5" fmla="*/ 7899 h 421299"/>
                <a:gd name="connsiteX6" fmla="*/ 9122721 w 9121141"/>
                <a:gd name="connsiteY6" fmla="*/ 215389 h 421299"/>
                <a:gd name="connsiteX7" fmla="*/ 9122721 w 9121141"/>
                <a:gd name="connsiteY7" fmla="*/ 215389 h 421299"/>
                <a:gd name="connsiteX8" fmla="*/ 8915230 w 9121141"/>
                <a:gd name="connsiteY8" fmla="*/ 422880 h 4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21141" h="421299">
                  <a:moveTo>
                    <a:pt x="8915230" y="422880"/>
                  </a:moveTo>
                  <a:lnTo>
                    <a:pt x="215389" y="422880"/>
                  </a:lnTo>
                  <a:cubicBezTo>
                    <a:pt x="101217" y="422880"/>
                    <a:pt x="7899" y="329457"/>
                    <a:pt x="7899" y="215389"/>
                  </a:cubicBezTo>
                  <a:lnTo>
                    <a:pt x="7899" y="215389"/>
                  </a:lnTo>
                  <a:cubicBezTo>
                    <a:pt x="7899" y="101217"/>
                    <a:pt x="101323" y="7899"/>
                    <a:pt x="215389" y="7899"/>
                  </a:cubicBezTo>
                  <a:lnTo>
                    <a:pt x="8915230" y="7899"/>
                  </a:lnTo>
                  <a:cubicBezTo>
                    <a:pt x="9029403" y="7899"/>
                    <a:pt x="9122721" y="101323"/>
                    <a:pt x="9122721" y="215389"/>
                  </a:cubicBezTo>
                  <a:lnTo>
                    <a:pt x="9122721" y="215389"/>
                  </a:lnTo>
                  <a:cubicBezTo>
                    <a:pt x="9122827" y="329457"/>
                    <a:pt x="9029403" y="422880"/>
                    <a:pt x="8915230" y="422880"/>
                  </a:cubicBez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F93914-4263-4F87-A22E-19EFDF6B6D5F}"/>
                </a:ext>
              </a:extLst>
            </p:cNvPr>
            <p:cNvSpPr/>
            <p:nvPr/>
          </p:nvSpPr>
          <p:spPr>
            <a:xfrm>
              <a:off x="10254801" y="12866788"/>
              <a:ext cx="958457" cy="421300"/>
            </a:xfrm>
            <a:custGeom>
              <a:avLst/>
              <a:gdLst>
                <a:gd name="connsiteX0" fmla="*/ 748860 w 958457"/>
                <a:gd name="connsiteY0" fmla="*/ 422880 h 421299"/>
                <a:gd name="connsiteX1" fmla="*/ 215390 w 958457"/>
                <a:gd name="connsiteY1" fmla="*/ 422880 h 421299"/>
                <a:gd name="connsiteX2" fmla="*/ 7899 w 958457"/>
                <a:gd name="connsiteY2" fmla="*/ 215389 h 421299"/>
                <a:gd name="connsiteX3" fmla="*/ 7899 w 958457"/>
                <a:gd name="connsiteY3" fmla="*/ 215389 h 421299"/>
                <a:gd name="connsiteX4" fmla="*/ 215390 w 958457"/>
                <a:gd name="connsiteY4" fmla="*/ 7899 h 421299"/>
                <a:gd name="connsiteX5" fmla="*/ 748860 w 958457"/>
                <a:gd name="connsiteY5" fmla="*/ 7899 h 421299"/>
                <a:gd name="connsiteX6" fmla="*/ 956350 w 958457"/>
                <a:gd name="connsiteY6" fmla="*/ 215389 h 421299"/>
                <a:gd name="connsiteX7" fmla="*/ 956350 w 958457"/>
                <a:gd name="connsiteY7" fmla="*/ 215389 h 421299"/>
                <a:gd name="connsiteX8" fmla="*/ 748860 w 958457"/>
                <a:gd name="connsiteY8" fmla="*/ 422880 h 4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8457" h="421299">
                  <a:moveTo>
                    <a:pt x="748860" y="422880"/>
                  </a:moveTo>
                  <a:lnTo>
                    <a:pt x="215390" y="422880"/>
                  </a:lnTo>
                  <a:cubicBezTo>
                    <a:pt x="101217" y="422880"/>
                    <a:pt x="7899" y="329457"/>
                    <a:pt x="7899" y="215389"/>
                  </a:cubicBezTo>
                  <a:lnTo>
                    <a:pt x="7899" y="215389"/>
                  </a:lnTo>
                  <a:cubicBezTo>
                    <a:pt x="7899" y="101217"/>
                    <a:pt x="101323" y="7899"/>
                    <a:pt x="215390" y="7899"/>
                  </a:cubicBezTo>
                  <a:lnTo>
                    <a:pt x="748860" y="7899"/>
                  </a:lnTo>
                  <a:cubicBezTo>
                    <a:pt x="863033" y="7899"/>
                    <a:pt x="956350" y="101323"/>
                    <a:pt x="956350" y="215389"/>
                  </a:cubicBezTo>
                  <a:lnTo>
                    <a:pt x="956350" y="215389"/>
                  </a:lnTo>
                  <a:cubicBezTo>
                    <a:pt x="956350" y="329457"/>
                    <a:pt x="863033" y="422880"/>
                    <a:pt x="748860" y="422880"/>
                  </a:cubicBez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6817C7F-3341-4C26-BFC0-C14676A47038}"/>
                </a:ext>
              </a:extLst>
            </p:cNvPr>
            <p:cNvSpPr/>
            <p:nvPr/>
          </p:nvSpPr>
          <p:spPr>
            <a:xfrm>
              <a:off x="18037051" y="12036722"/>
              <a:ext cx="958457" cy="421300"/>
            </a:xfrm>
            <a:custGeom>
              <a:avLst/>
              <a:gdLst>
                <a:gd name="connsiteX0" fmla="*/ 748861 w 958457"/>
                <a:gd name="connsiteY0" fmla="*/ 422879 h 421299"/>
                <a:gd name="connsiteX1" fmla="*/ 215390 w 958457"/>
                <a:gd name="connsiteY1" fmla="*/ 422879 h 421299"/>
                <a:gd name="connsiteX2" fmla="*/ 7899 w 958457"/>
                <a:gd name="connsiteY2" fmla="*/ 215389 h 421299"/>
                <a:gd name="connsiteX3" fmla="*/ 7899 w 958457"/>
                <a:gd name="connsiteY3" fmla="*/ 215389 h 421299"/>
                <a:gd name="connsiteX4" fmla="*/ 215390 w 958457"/>
                <a:gd name="connsiteY4" fmla="*/ 7899 h 421299"/>
                <a:gd name="connsiteX5" fmla="*/ 748861 w 958457"/>
                <a:gd name="connsiteY5" fmla="*/ 7899 h 421299"/>
                <a:gd name="connsiteX6" fmla="*/ 956351 w 958457"/>
                <a:gd name="connsiteY6" fmla="*/ 215389 h 421299"/>
                <a:gd name="connsiteX7" fmla="*/ 956351 w 958457"/>
                <a:gd name="connsiteY7" fmla="*/ 215389 h 421299"/>
                <a:gd name="connsiteX8" fmla="*/ 748861 w 958457"/>
                <a:gd name="connsiteY8" fmla="*/ 422879 h 4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8457" h="421299">
                  <a:moveTo>
                    <a:pt x="748861" y="422879"/>
                  </a:moveTo>
                  <a:lnTo>
                    <a:pt x="215390" y="422879"/>
                  </a:lnTo>
                  <a:cubicBezTo>
                    <a:pt x="101218" y="422879"/>
                    <a:pt x="7899" y="329456"/>
                    <a:pt x="7899" y="215389"/>
                  </a:cubicBezTo>
                  <a:lnTo>
                    <a:pt x="7899" y="215389"/>
                  </a:lnTo>
                  <a:cubicBezTo>
                    <a:pt x="7899" y="101217"/>
                    <a:pt x="101323" y="7899"/>
                    <a:pt x="215390" y="7899"/>
                  </a:cubicBezTo>
                  <a:lnTo>
                    <a:pt x="748861" y="7899"/>
                  </a:lnTo>
                  <a:cubicBezTo>
                    <a:pt x="863033" y="7899"/>
                    <a:pt x="956351" y="101323"/>
                    <a:pt x="956351" y="215389"/>
                  </a:cubicBezTo>
                  <a:lnTo>
                    <a:pt x="956351" y="215389"/>
                  </a:lnTo>
                  <a:cubicBezTo>
                    <a:pt x="956351" y="329456"/>
                    <a:pt x="862928" y="422879"/>
                    <a:pt x="748861" y="422879"/>
                  </a:cubicBez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85ABA99-978A-48AE-A61F-7850517F4118}"/>
                </a:ext>
              </a:extLst>
            </p:cNvPr>
            <p:cNvSpPr/>
            <p:nvPr/>
          </p:nvSpPr>
          <p:spPr>
            <a:xfrm>
              <a:off x="10886330" y="12036722"/>
              <a:ext cx="2117032" cy="421300"/>
            </a:xfrm>
            <a:custGeom>
              <a:avLst/>
              <a:gdLst>
                <a:gd name="connsiteX0" fmla="*/ 1905223 w 2117031"/>
                <a:gd name="connsiteY0" fmla="*/ 422879 h 421299"/>
                <a:gd name="connsiteX1" fmla="*/ 215389 w 2117031"/>
                <a:gd name="connsiteY1" fmla="*/ 422879 h 421299"/>
                <a:gd name="connsiteX2" fmla="*/ 7899 w 2117031"/>
                <a:gd name="connsiteY2" fmla="*/ 215389 h 421299"/>
                <a:gd name="connsiteX3" fmla="*/ 7899 w 2117031"/>
                <a:gd name="connsiteY3" fmla="*/ 215389 h 421299"/>
                <a:gd name="connsiteX4" fmla="*/ 215389 w 2117031"/>
                <a:gd name="connsiteY4" fmla="*/ 7899 h 421299"/>
                <a:gd name="connsiteX5" fmla="*/ 1905223 w 2117031"/>
                <a:gd name="connsiteY5" fmla="*/ 7899 h 421299"/>
                <a:gd name="connsiteX6" fmla="*/ 2112713 w 2117031"/>
                <a:gd name="connsiteY6" fmla="*/ 215389 h 421299"/>
                <a:gd name="connsiteX7" fmla="*/ 2112713 w 2117031"/>
                <a:gd name="connsiteY7" fmla="*/ 215389 h 421299"/>
                <a:gd name="connsiteX8" fmla="*/ 1905223 w 2117031"/>
                <a:gd name="connsiteY8" fmla="*/ 422879 h 4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7031" h="421299">
                  <a:moveTo>
                    <a:pt x="1905223" y="422879"/>
                  </a:moveTo>
                  <a:lnTo>
                    <a:pt x="215389" y="422879"/>
                  </a:lnTo>
                  <a:cubicBezTo>
                    <a:pt x="101217" y="422879"/>
                    <a:pt x="7899" y="329456"/>
                    <a:pt x="7899" y="215389"/>
                  </a:cubicBezTo>
                  <a:lnTo>
                    <a:pt x="7899" y="215389"/>
                  </a:lnTo>
                  <a:cubicBezTo>
                    <a:pt x="7899" y="101217"/>
                    <a:pt x="101323" y="7899"/>
                    <a:pt x="215389" y="7899"/>
                  </a:cubicBezTo>
                  <a:lnTo>
                    <a:pt x="1905223" y="7899"/>
                  </a:lnTo>
                  <a:cubicBezTo>
                    <a:pt x="2019395" y="7899"/>
                    <a:pt x="2112713" y="101323"/>
                    <a:pt x="2112713" y="215389"/>
                  </a:cubicBezTo>
                  <a:lnTo>
                    <a:pt x="2112713" y="215389"/>
                  </a:lnTo>
                  <a:cubicBezTo>
                    <a:pt x="2112713" y="329456"/>
                    <a:pt x="2019395" y="422879"/>
                    <a:pt x="1905223" y="422879"/>
                  </a:cubicBez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283E436-6077-46AB-A79D-7CB4D0F0C4D5}"/>
                </a:ext>
              </a:extLst>
            </p:cNvPr>
            <p:cNvSpPr/>
            <p:nvPr/>
          </p:nvSpPr>
          <p:spPr>
            <a:xfrm>
              <a:off x="19283678" y="12036722"/>
              <a:ext cx="621417" cy="421300"/>
            </a:xfrm>
            <a:custGeom>
              <a:avLst/>
              <a:gdLst>
                <a:gd name="connsiteX0" fmla="*/ 407502 w 621417"/>
                <a:gd name="connsiteY0" fmla="*/ 422879 h 421299"/>
                <a:gd name="connsiteX1" fmla="*/ 215389 w 621417"/>
                <a:gd name="connsiteY1" fmla="*/ 422879 h 421299"/>
                <a:gd name="connsiteX2" fmla="*/ 7899 w 621417"/>
                <a:gd name="connsiteY2" fmla="*/ 215389 h 421299"/>
                <a:gd name="connsiteX3" fmla="*/ 7899 w 621417"/>
                <a:gd name="connsiteY3" fmla="*/ 215389 h 421299"/>
                <a:gd name="connsiteX4" fmla="*/ 215389 w 621417"/>
                <a:gd name="connsiteY4" fmla="*/ 7899 h 421299"/>
                <a:gd name="connsiteX5" fmla="*/ 407502 w 621417"/>
                <a:gd name="connsiteY5" fmla="*/ 7899 h 421299"/>
                <a:gd name="connsiteX6" fmla="*/ 614991 w 621417"/>
                <a:gd name="connsiteY6" fmla="*/ 215389 h 421299"/>
                <a:gd name="connsiteX7" fmla="*/ 614991 w 621417"/>
                <a:gd name="connsiteY7" fmla="*/ 215389 h 421299"/>
                <a:gd name="connsiteX8" fmla="*/ 407502 w 621417"/>
                <a:gd name="connsiteY8" fmla="*/ 422879 h 4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1417" h="421299">
                  <a:moveTo>
                    <a:pt x="407502" y="422879"/>
                  </a:moveTo>
                  <a:lnTo>
                    <a:pt x="215389" y="422879"/>
                  </a:lnTo>
                  <a:cubicBezTo>
                    <a:pt x="101217" y="422879"/>
                    <a:pt x="7899" y="329456"/>
                    <a:pt x="7899" y="215389"/>
                  </a:cubicBezTo>
                  <a:lnTo>
                    <a:pt x="7899" y="215389"/>
                  </a:lnTo>
                  <a:cubicBezTo>
                    <a:pt x="7899" y="101217"/>
                    <a:pt x="101323" y="7899"/>
                    <a:pt x="215389" y="7899"/>
                  </a:cubicBezTo>
                  <a:lnTo>
                    <a:pt x="407502" y="7899"/>
                  </a:lnTo>
                  <a:cubicBezTo>
                    <a:pt x="521674" y="7899"/>
                    <a:pt x="614991" y="101323"/>
                    <a:pt x="614991" y="215389"/>
                  </a:cubicBezTo>
                  <a:lnTo>
                    <a:pt x="614991" y="215389"/>
                  </a:lnTo>
                  <a:cubicBezTo>
                    <a:pt x="614991" y="329456"/>
                    <a:pt x="521674" y="422879"/>
                    <a:pt x="407502" y="422879"/>
                  </a:cubicBez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7CC97AD-992B-4DF1-B2ED-DC6422876E54}"/>
                </a:ext>
              </a:extLst>
            </p:cNvPr>
            <p:cNvSpPr/>
            <p:nvPr/>
          </p:nvSpPr>
          <p:spPr>
            <a:xfrm>
              <a:off x="13362835" y="12036722"/>
              <a:ext cx="4339388" cy="421300"/>
            </a:xfrm>
            <a:custGeom>
              <a:avLst/>
              <a:gdLst>
                <a:gd name="connsiteX0" fmla="*/ 4132530 w 4339388"/>
                <a:gd name="connsiteY0" fmla="*/ 422879 h 421299"/>
                <a:gd name="connsiteX1" fmla="*/ 215389 w 4339388"/>
                <a:gd name="connsiteY1" fmla="*/ 422879 h 421299"/>
                <a:gd name="connsiteX2" fmla="*/ 7899 w 4339388"/>
                <a:gd name="connsiteY2" fmla="*/ 215389 h 421299"/>
                <a:gd name="connsiteX3" fmla="*/ 7899 w 4339388"/>
                <a:gd name="connsiteY3" fmla="*/ 215389 h 421299"/>
                <a:gd name="connsiteX4" fmla="*/ 215389 w 4339388"/>
                <a:gd name="connsiteY4" fmla="*/ 7899 h 421299"/>
                <a:gd name="connsiteX5" fmla="*/ 4132530 w 4339388"/>
                <a:gd name="connsiteY5" fmla="*/ 7899 h 421299"/>
                <a:gd name="connsiteX6" fmla="*/ 4340020 w 4339388"/>
                <a:gd name="connsiteY6" fmla="*/ 215389 h 421299"/>
                <a:gd name="connsiteX7" fmla="*/ 4340020 w 4339388"/>
                <a:gd name="connsiteY7" fmla="*/ 215389 h 421299"/>
                <a:gd name="connsiteX8" fmla="*/ 4132530 w 4339388"/>
                <a:gd name="connsiteY8" fmla="*/ 422879 h 4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9388" h="421299">
                  <a:moveTo>
                    <a:pt x="4132530" y="422879"/>
                  </a:moveTo>
                  <a:lnTo>
                    <a:pt x="215389" y="422879"/>
                  </a:lnTo>
                  <a:cubicBezTo>
                    <a:pt x="101217" y="422879"/>
                    <a:pt x="7899" y="329456"/>
                    <a:pt x="7899" y="215389"/>
                  </a:cubicBezTo>
                  <a:lnTo>
                    <a:pt x="7899" y="215389"/>
                  </a:lnTo>
                  <a:cubicBezTo>
                    <a:pt x="7899" y="101217"/>
                    <a:pt x="101323" y="7899"/>
                    <a:pt x="215389" y="7899"/>
                  </a:cubicBezTo>
                  <a:lnTo>
                    <a:pt x="4132530" y="7899"/>
                  </a:lnTo>
                  <a:cubicBezTo>
                    <a:pt x="4246702" y="7899"/>
                    <a:pt x="4340020" y="101323"/>
                    <a:pt x="4340020" y="215389"/>
                  </a:cubicBezTo>
                  <a:lnTo>
                    <a:pt x="4340020" y="215389"/>
                  </a:lnTo>
                  <a:cubicBezTo>
                    <a:pt x="4340020" y="329456"/>
                    <a:pt x="4246702" y="422879"/>
                    <a:pt x="4132530" y="422879"/>
                  </a:cubicBez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223ECFF-2031-46E1-A9D8-109E3DAB8D23}"/>
                </a:ext>
              </a:extLst>
            </p:cNvPr>
            <p:cNvSpPr/>
            <p:nvPr/>
          </p:nvSpPr>
          <p:spPr>
            <a:xfrm>
              <a:off x="13988044" y="12451702"/>
              <a:ext cx="3296671" cy="421300"/>
            </a:xfrm>
            <a:custGeom>
              <a:avLst/>
              <a:gdLst>
                <a:gd name="connsiteX0" fmla="*/ 3086021 w 3296671"/>
                <a:gd name="connsiteY0" fmla="*/ 215390 h 421299"/>
                <a:gd name="connsiteX1" fmla="*/ 3086021 w 3296671"/>
                <a:gd name="connsiteY1" fmla="*/ 215390 h 421299"/>
                <a:gd name="connsiteX2" fmla="*/ 3293511 w 3296671"/>
                <a:gd name="connsiteY2" fmla="*/ 7899 h 421299"/>
                <a:gd name="connsiteX3" fmla="*/ 7899 w 3296671"/>
                <a:gd name="connsiteY3" fmla="*/ 7899 h 421299"/>
                <a:gd name="connsiteX4" fmla="*/ 215389 w 3296671"/>
                <a:gd name="connsiteY4" fmla="*/ 215390 h 421299"/>
                <a:gd name="connsiteX5" fmla="*/ 215389 w 3296671"/>
                <a:gd name="connsiteY5" fmla="*/ 215390 h 421299"/>
                <a:gd name="connsiteX6" fmla="*/ 7899 w 3296671"/>
                <a:gd name="connsiteY6" fmla="*/ 422880 h 421299"/>
                <a:gd name="connsiteX7" fmla="*/ 3293511 w 3296671"/>
                <a:gd name="connsiteY7" fmla="*/ 422880 h 421299"/>
                <a:gd name="connsiteX8" fmla="*/ 3086021 w 3296671"/>
                <a:gd name="connsiteY8" fmla="*/ 215390 h 4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6671" h="421299">
                  <a:moveTo>
                    <a:pt x="3086021" y="215390"/>
                  </a:moveTo>
                  <a:lnTo>
                    <a:pt x="3086021" y="215390"/>
                  </a:lnTo>
                  <a:cubicBezTo>
                    <a:pt x="3086021" y="101217"/>
                    <a:pt x="3179444" y="7899"/>
                    <a:pt x="3293511" y="7899"/>
                  </a:cubicBezTo>
                  <a:lnTo>
                    <a:pt x="7899" y="7899"/>
                  </a:lnTo>
                  <a:cubicBezTo>
                    <a:pt x="122071" y="7899"/>
                    <a:pt x="215389" y="101323"/>
                    <a:pt x="215389" y="215390"/>
                  </a:cubicBezTo>
                  <a:lnTo>
                    <a:pt x="215389" y="215390"/>
                  </a:lnTo>
                  <a:cubicBezTo>
                    <a:pt x="215389" y="329562"/>
                    <a:pt x="121966" y="422880"/>
                    <a:pt x="7899" y="422880"/>
                  </a:cubicBezTo>
                  <a:lnTo>
                    <a:pt x="3293511" y="422880"/>
                  </a:lnTo>
                  <a:cubicBezTo>
                    <a:pt x="3179444" y="422880"/>
                    <a:pt x="3086021" y="329562"/>
                    <a:pt x="3086021" y="215390"/>
                  </a:cubicBezTo>
                  <a:close/>
                </a:path>
              </a:pathLst>
            </a:custGeom>
            <a:solidFill>
              <a:srgbClr val="EFF1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B0894DF-5BBC-46EB-9361-73691BCD102E}"/>
                </a:ext>
              </a:extLst>
            </p:cNvPr>
            <p:cNvSpPr/>
            <p:nvPr/>
          </p:nvSpPr>
          <p:spPr>
            <a:xfrm>
              <a:off x="12440408" y="5561984"/>
              <a:ext cx="7077837" cy="6235238"/>
            </a:xfrm>
            <a:custGeom>
              <a:avLst/>
              <a:gdLst>
                <a:gd name="connsiteX0" fmla="*/ 7073088 w 7077836"/>
                <a:gd name="connsiteY0" fmla="*/ 5791179 h 6235237"/>
                <a:gd name="connsiteX1" fmla="*/ 6801560 w 7077836"/>
                <a:gd name="connsiteY1" fmla="*/ 5405584 h 6235237"/>
                <a:gd name="connsiteX2" fmla="*/ 6833580 w 7077836"/>
                <a:gd name="connsiteY2" fmla="*/ 5195461 h 6235237"/>
                <a:gd name="connsiteX3" fmla="*/ 6177299 w 7077836"/>
                <a:gd name="connsiteY3" fmla="*/ 4514956 h 6235237"/>
                <a:gd name="connsiteX4" fmla="*/ 5769587 w 7077836"/>
                <a:gd name="connsiteY4" fmla="*/ 4662411 h 6235237"/>
                <a:gd name="connsiteX5" fmla="*/ 5248228 w 7077836"/>
                <a:gd name="connsiteY5" fmla="*/ 4298724 h 6235237"/>
                <a:gd name="connsiteX6" fmla="*/ 5092768 w 7077836"/>
                <a:gd name="connsiteY6" fmla="*/ 4321895 h 6235237"/>
                <a:gd name="connsiteX7" fmla="*/ 4365815 w 7077836"/>
                <a:gd name="connsiteY7" fmla="*/ 3701005 h 6235237"/>
                <a:gd name="connsiteX8" fmla="*/ 4299461 w 7077836"/>
                <a:gd name="connsiteY8" fmla="*/ 3704480 h 6235237"/>
                <a:gd name="connsiteX9" fmla="*/ 3944200 w 7077836"/>
                <a:gd name="connsiteY9" fmla="*/ 8733 h 6235237"/>
                <a:gd name="connsiteX10" fmla="*/ 3152999 w 7077836"/>
                <a:gd name="connsiteY10" fmla="*/ 26638 h 6235237"/>
                <a:gd name="connsiteX11" fmla="*/ 2835865 w 7077836"/>
                <a:gd name="connsiteY11" fmla="*/ 3712170 h 6235237"/>
                <a:gd name="connsiteX12" fmla="*/ 2716005 w 7077836"/>
                <a:gd name="connsiteY12" fmla="*/ 3701110 h 6235237"/>
                <a:gd name="connsiteX13" fmla="*/ 1989053 w 7077836"/>
                <a:gd name="connsiteY13" fmla="*/ 4322001 h 6235237"/>
                <a:gd name="connsiteX14" fmla="*/ 1833593 w 7077836"/>
                <a:gd name="connsiteY14" fmla="*/ 4298829 h 6235237"/>
                <a:gd name="connsiteX15" fmla="*/ 1312235 w 7077836"/>
                <a:gd name="connsiteY15" fmla="*/ 4662517 h 6235237"/>
                <a:gd name="connsiteX16" fmla="*/ 904521 w 7077836"/>
                <a:gd name="connsiteY16" fmla="*/ 4515062 h 6235237"/>
                <a:gd name="connsiteX17" fmla="*/ 248242 w 7077836"/>
                <a:gd name="connsiteY17" fmla="*/ 5195566 h 6235237"/>
                <a:gd name="connsiteX18" fmla="*/ 280261 w 7077836"/>
                <a:gd name="connsiteY18" fmla="*/ 5405690 h 6235237"/>
                <a:gd name="connsiteX19" fmla="*/ 8733 w 7077836"/>
                <a:gd name="connsiteY19" fmla="*/ 5791284 h 6235237"/>
                <a:gd name="connsiteX20" fmla="*/ 395908 w 7077836"/>
                <a:gd name="connsiteY20" fmla="*/ 6235334 h 6235237"/>
                <a:gd name="connsiteX21" fmla="*/ 6685914 w 7077836"/>
                <a:gd name="connsiteY21" fmla="*/ 6235334 h 6235237"/>
                <a:gd name="connsiteX22" fmla="*/ 7073088 w 7077836"/>
                <a:gd name="connsiteY22" fmla="*/ 5791179 h 6235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077836" h="6235237">
                  <a:moveTo>
                    <a:pt x="7073088" y="5791179"/>
                  </a:moveTo>
                  <a:cubicBezTo>
                    <a:pt x="7073088" y="5610125"/>
                    <a:pt x="6958916" y="5456877"/>
                    <a:pt x="6801560" y="5405584"/>
                  </a:cubicBezTo>
                  <a:cubicBezTo>
                    <a:pt x="6822309" y="5339440"/>
                    <a:pt x="6833580" y="5268767"/>
                    <a:pt x="6833580" y="5195461"/>
                  </a:cubicBezTo>
                  <a:cubicBezTo>
                    <a:pt x="6833580" y="4819661"/>
                    <a:pt x="6539723" y="4514956"/>
                    <a:pt x="6177299" y="4514956"/>
                  </a:cubicBezTo>
                  <a:cubicBezTo>
                    <a:pt x="6023209" y="4514956"/>
                    <a:pt x="5881653" y="4570146"/>
                    <a:pt x="5769587" y="4662411"/>
                  </a:cubicBezTo>
                  <a:cubicBezTo>
                    <a:pt x="5681113" y="4448285"/>
                    <a:pt x="5481101" y="4298724"/>
                    <a:pt x="5248228" y="4298724"/>
                  </a:cubicBezTo>
                  <a:cubicBezTo>
                    <a:pt x="5194302" y="4298724"/>
                    <a:pt x="5142166" y="4306939"/>
                    <a:pt x="5092768" y="4321895"/>
                  </a:cubicBezTo>
                  <a:cubicBezTo>
                    <a:pt x="4991235" y="3961053"/>
                    <a:pt x="4704119" y="3701005"/>
                    <a:pt x="4365815" y="3701005"/>
                  </a:cubicBezTo>
                  <a:cubicBezTo>
                    <a:pt x="4343486" y="3701005"/>
                    <a:pt x="4321263" y="3702164"/>
                    <a:pt x="4299461" y="3704480"/>
                  </a:cubicBezTo>
                  <a:cubicBezTo>
                    <a:pt x="4138524" y="2295970"/>
                    <a:pt x="3968846" y="695873"/>
                    <a:pt x="3944200" y="8733"/>
                  </a:cubicBezTo>
                  <a:lnTo>
                    <a:pt x="3152999" y="26638"/>
                  </a:lnTo>
                  <a:cubicBezTo>
                    <a:pt x="3128352" y="713568"/>
                    <a:pt x="2977948" y="2308398"/>
                    <a:pt x="2835865" y="3712170"/>
                  </a:cubicBezTo>
                  <a:cubicBezTo>
                    <a:pt x="2796790" y="3704902"/>
                    <a:pt x="2756766" y="3701110"/>
                    <a:pt x="2716005" y="3701110"/>
                  </a:cubicBezTo>
                  <a:cubicBezTo>
                    <a:pt x="2377701" y="3701110"/>
                    <a:pt x="2090691" y="3961157"/>
                    <a:pt x="1989053" y="4322001"/>
                  </a:cubicBezTo>
                  <a:cubicBezTo>
                    <a:pt x="1939655" y="4307045"/>
                    <a:pt x="1887520" y="4298829"/>
                    <a:pt x="1833593" y="4298829"/>
                  </a:cubicBezTo>
                  <a:cubicBezTo>
                    <a:pt x="1600824" y="4298829"/>
                    <a:pt x="1400707" y="4448285"/>
                    <a:pt x="1312235" y="4662517"/>
                  </a:cubicBezTo>
                  <a:cubicBezTo>
                    <a:pt x="1200274" y="4570357"/>
                    <a:pt x="1058612" y="4515062"/>
                    <a:pt x="904521" y="4515062"/>
                  </a:cubicBezTo>
                  <a:cubicBezTo>
                    <a:pt x="542099" y="4515062"/>
                    <a:pt x="248242" y="4819767"/>
                    <a:pt x="248242" y="5195566"/>
                  </a:cubicBezTo>
                  <a:cubicBezTo>
                    <a:pt x="248242" y="5268978"/>
                    <a:pt x="259617" y="5339546"/>
                    <a:pt x="280261" y="5405690"/>
                  </a:cubicBezTo>
                  <a:cubicBezTo>
                    <a:pt x="122905" y="5456983"/>
                    <a:pt x="8733" y="5610230"/>
                    <a:pt x="8733" y="5791284"/>
                  </a:cubicBezTo>
                  <a:cubicBezTo>
                    <a:pt x="8733" y="6014362"/>
                    <a:pt x="395908" y="6235334"/>
                    <a:pt x="395908" y="6235334"/>
                  </a:cubicBezTo>
                  <a:lnTo>
                    <a:pt x="6685914" y="6235334"/>
                  </a:lnTo>
                  <a:cubicBezTo>
                    <a:pt x="6686019" y="6235228"/>
                    <a:pt x="7073088" y="6235228"/>
                    <a:pt x="7073088" y="5791179"/>
                  </a:cubicBezTo>
                  <a:close/>
                </a:path>
              </a:pathLst>
            </a:custGeom>
            <a:solidFill>
              <a:srgbClr val="44465F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F65B9A9-D450-47E3-9071-82843FFC862B}"/>
                </a:ext>
              </a:extLst>
            </p:cNvPr>
            <p:cNvSpPr/>
            <p:nvPr/>
          </p:nvSpPr>
          <p:spPr>
            <a:xfrm>
              <a:off x="14124133" y="7731994"/>
              <a:ext cx="3707438" cy="4097141"/>
            </a:xfrm>
            <a:custGeom>
              <a:avLst/>
              <a:gdLst>
                <a:gd name="connsiteX0" fmla="*/ 3705639 w 3707438"/>
                <a:gd name="connsiteY0" fmla="*/ 3806119 h 4097140"/>
                <a:gd name="connsiteX1" fmla="*/ 3563556 w 3707438"/>
                <a:gd name="connsiteY1" fmla="*/ 3552918 h 4097140"/>
                <a:gd name="connsiteX2" fmla="*/ 3580302 w 3707438"/>
                <a:gd name="connsiteY2" fmla="*/ 3414943 h 4097140"/>
                <a:gd name="connsiteX3" fmla="*/ 3236838 w 3707438"/>
                <a:gd name="connsiteY3" fmla="*/ 2968049 h 4097140"/>
                <a:gd name="connsiteX4" fmla="*/ 3023449 w 3707438"/>
                <a:gd name="connsiteY4" fmla="*/ 3064843 h 4097140"/>
                <a:gd name="connsiteX5" fmla="*/ 2750657 w 3707438"/>
                <a:gd name="connsiteY5" fmla="*/ 2826070 h 4097140"/>
                <a:gd name="connsiteX6" fmla="*/ 2669347 w 3707438"/>
                <a:gd name="connsiteY6" fmla="*/ 2841237 h 4097140"/>
                <a:gd name="connsiteX7" fmla="*/ 2288913 w 3707438"/>
                <a:gd name="connsiteY7" fmla="*/ 2433525 h 4097140"/>
                <a:gd name="connsiteX8" fmla="*/ 2254155 w 3707438"/>
                <a:gd name="connsiteY8" fmla="*/ 2435736 h 4097140"/>
                <a:gd name="connsiteX9" fmla="*/ 2068258 w 3707438"/>
                <a:gd name="connsiteY9" fmla="*/ 8733 h 4097140"/>
                <a:gd name="connsiteX10" fmla="*/ 1654225 w 3707438"/>
                <a:gd name="connsiteY10" fmla="*/ 20424 h 4097140"/>
                <a:gd name="connsiteX11" fmla="*/ 1488232 w 3707438"/>
                <a:gd name="connsiteY11" fmla="*/ 2440687 h 4097140"/>
                <a:gd name="connsiteX12" fmla="*/ 1425459 w 3707438"/>
                <a:gd name="connsiteY12" fmla="*/ 2433419 h 4097140"/>
                <a:gd name="connsiteX13" fmla="*/ 1045025 w 3707438"/>
                <a:gd name="connsiteY13" fmla="*/ 2841132 h 4097140"/>
                <a:gd name="connsiteX14" fmla="*/ 963715 w 3707438"/>
                <a:gd name="connsiteY14" fmla="*/ 2825965 h 4097140"/>
                <a:gd name="connsiteX15" fmla="*/ 690923 w 3707438"/>
                <a:gd name="connsiteY15" fmla="*/ 3064737 h 4097140"/>
                <a:gd name="connsiteX16" fmla="*/ 477535 w 3707438"/>
                <a:gd name="connsiteY16" fmla="*/ 2967943 h 4097140"/>
                <a:gd name="connsiteX17" fmla="*/ 134070 w 3707438"/>
                <a:gd name="connsiteY17" fmla="*/ 3414837 h 4097140"/>
                <a:gd name="connsiteX18" fmla="*/ 150816 w 3707438"/>
                <a:gd name="connsiteY18" fmla="*/ 3552813 h 4097140"/>
                <a:gd name="connsiteX19" fmla="*/ 8733 w 3707438"/>
                <a:gd name="connsiteY19" fmla="*/ 3806014 h 4097140"/>
                <a:gd name="connsiteX20" fmla="*/ 211273 w 3707438"/>
                <a:gd name="connsiteY20" fmla="*/ 4097554 h 4097140"/>
                <a:gd name="connsiteX21" fmla="*/ 3502889 w 3707438"/>
                <a:gd name="connsiteY21" fmla="*/ 4097554 h 4097140"/>
                <a:gd name="connsiteX22" fmla="*/ 3705639 w 3707438"/>
                <a:gd name="connsiteY22" fmla="*/ 3806119 h 409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7438" h="4097140">
                  <a:moveTo>
                    <a:pt x="3705639" y="3806119"/>
                  </a:moveTo>
                  <a:cubicBezTo>
                    <a:pt x="3705639" y="3687208"/>
                    <a:pt x="3645919" y="3586517"/>
                    <a:pt x="3563556" y="3552918"/>
                  </a:cubicBezTo>
                  <a:cubicBezTo>
                    <a:pt x="3574405" y="3509419"/>
                    <a:pt x="3580302" y="3463076"/>
                    <a:pt x="3580302" y="3414943"/>
                  </a:cubicBezTo>
                  <a:cubicBezTo>
                    <a:pt x="3580302" y="3168166"/>
                    <a:pt x="3426528" y="2968049"/>
                    <a:pt x="3236838" y="2968049"/>
                  </a:cubicBezTo>
                  <a:cubicBezTo>
                    <a:pt x="3156158" y="2968049"/>
                    <a:pt x="3082115" y="3004281"/>
                    <a:pt x="3023449" y="3064843"/>
                  </a:cubicBezTo>
                  <a:cubicBezTo>
                    <a:pt x="2977106" y="2924233"/>
                    <a:pt x="2872414" y="2826070"/>
                    <a:pt x="2750657" y="2826070"/>
                  </a:cubicBezTo>
                  <a:cubicBezTo>
                    <a:pt x="2722431" y="2826070"/>
                    <a:pt x="2695151" y="2831442"/>
                    <a:pt x="2669347" y="2841237"/>
                  </a:cubicBezTo>
                  <a:cubicBezTo>
                    <a:pt x="2616157" y="2604256"/>
                    <a:pt x="2465964" y="2433525"/>
                    <a:pt x="2288913" y="2433525"/>
                  </a:cubicBezTo>
                  <a:cubicBezTo>
                    <a:pt x="2277222" y="2433525"/>
                    <a:pt x="2265637" y="2434367"/>
                    <a:pt x="2254155" y="2435736"/>
                  </a:cubicBezTo>
                  <a:cubicBezTo>
                    <a:pt x="2169895" y="1510772"/>
                    <a:pt x="2081212" y="459945"/>
                    <a:pt x="2068258" y="8733"/>
                  </a:cubicBezTo>
                  <a:lnTo>
                    <a:pt x="1654225" y="20424"/>
                  </a:lnTo>
                  <a:cubicBezTo>
                    <a:pt x="1641270" y="471531"/>
                    <a:pt x="1562592" y="1518882"/>
                    <a:pt x="1488232" y="2440687"/>
                  </a:cubicBezTo>
                  <a:cubicBezTo>
                    <a:pt x="1467800" y="2435947"/>
                    <a:pt x="1446840" y="2433419"/>
                    <a:pt x="1425459" y="2433419"/>
                  </a:cubicBezTo>
                  <a:cubicBezTo>
                    <a:pt x="1248407" y="2433419"/>
                    <a:pt x="1098214" y="2604256"/>
                    <a:pt x="1045025" y="2841132"/>
                  </a:cubicBezTo>
                  <a:cubicBezTo>
                    <a:pt x="1019115" y="2831337"/>
                    <a:pt x="991836" y="2825965"/>
                    <a:pt x="963715" y="2825965"/>
                  </a:cubicBezTo>
                  <a:cubicBezTo>
                    <a:pt x="841853" y="2825965"/>
                    <a:pt x="737161" y="2924128"/>
                    <a:pt x="690923" y="3064737"/>
                  </a:cubicBezTo>
                  <a:cubicBezTo>
                    <a:pt x="632362" y="3004175"/>
                    <a:pt x="558214" y="2967943"/>
                    <a:pt x="477535" y="2967943"/>
                  </a:cubicBezTo>
                  <a:cubicBezTo>
                    <a:pt x="287844" y="2967943"/>
                    <a:pt x="134070" y="3168061"/>
                    <a:pt x="134070" y="3414837"/>
                  </a:cubicBezTo>
                  <a:cubicBezTo>
                    <a:pt x="134070" y="3462971"/>
                    <a:pt x="139968" y="3509313"/>
                    <a:pt x="150816" y="3552813"/>
                  </a:cubicBezTo>
                  <a:cubicBezTo>
                    <a:pt x="68453" y="3586517"/>
                    <a:pt x="8733" y="3687103"/>
                    <a:pt x="8733" y="3806014"/>
                  </a:cubicBezTo>
                  <a:cubicBezTo>
                    <a:pt x="8733" y="3952521"/>
                    <a:pt x="211273" y="4097554"/>
                    <a:pt x="211273" y="4097554"/>
                  </a:cubicBezTo>
                  <a:lnTo>
                    <a:pt x="3502889" y="4097554"/>
                  </a:lnTo>
                  <a:cubicBezTo>
                    <a:pt x="3503099" y="4097764"/>
                    <a:pt x="3705639" y="4097764"/>
                    <a:pt x="3705639" y="380611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B1368FE-E8B4-4435-84E6-382B93CA4F60}"/>
                </a:ext>
              </a:extLst>
            </p:cNvPr>
            <p:cNvSpPr/>
            <p:nvPr/>
          </p:nvSpPr>
          <p:spPr>
            <a:xfrm>
              <a:off x="13842178" y="623297"/>
              <a:ext cx="4276193" cy="5445300"/>
            </a:xfrm>
            <a:custGeom>
              <a:avLst/>
              <a:gdLst>
                <a:gd name="connsiteX0" fmla="*/ 4273657 w 4276193"/>
                <a:gd name="connsiteY0" fmla="*/ 2141142 h 5445300"/>
                <a:gd name="connsiteX1" fmla="*/ 2141142 w 4276193"/>
                <a:gd name="connsiteY1" fmla="*/ 8733 h 5445300"/>
                <a:gd name="connsiteX2" fmla="*/ 8733 w 4276193"/>
                <a:gd name="connsiteY2" fmla="*/ 2141142 h 5445300"/>
                <a:gd name="connsiteX3" fmla="*/ 325655 w 4276193"/>
                <a:gd name="connsiteY3" fmla="*/ 3260009 h 5445300"/>
                <a:gd name="connsiteX4" fmla="*/ 325655 w 4276193"/>
                <a:gd name="connsiteY4" fmla="*/ 3260009 h 5445300"/>
                <a:gd name="connsiteX5" fmla="*/ 325655 w 4276193"/>
                <a:gd name="connsiteY5" fmla="*/ 3260009 h 5445300"/>
                <a:gd name="connsiteX6" fmla="*/ 347775 w 4276193"/>
                <a:gd name="connsiteY6" fmla="*/ 3295188 h 5445300"/>
                <a:gd name="connsiteX7" fmla="*/ 958660 w 4276193"/>
                <a:gd name="connsiteY7" fmla="*/ 4691376 h 5445300"/>
                <a:gd name="connsiteX8" fmla="*/ 1081573 w 4276193"/>
                <a:gd name="connsiteY8" fmla="*/ 5064753 h 5445300"/>
                <a:gd name="connsiteX9" fmla="*/ 1213440 w 4276193"/>
                <a:gd name="connsiteY9" fmla="*/ 5439920 h 5445300"/>
                <a:gd name="connsiteX10" fmla="*/ 2110703 w 4276193"/>
                <a:gd name="connsiteY10" fmla="*/ 5439920 h 5445300"/>
                <a:gd name="connsiteX11" fmla="*/ 2166631 w 4276193"/>
                <a:gd name="connsiteY11" fmla="*/ 5439920 h 5445300"/>
                <a:gd name="connsiteX12" fmla="*/ 3063894 w 4276193"/>
                <a:gd name="connsiteY12" fmla="*/ 5439920 h 5445300"/>
                <a:gd name="connsiteX13" fmla="*/ 3195761 w 4276193"/>
                <a:gd name="connsiteY13" fmla="*/ 5064753 h 5445300"/>
                <a:gd name="connsiteX14" fmla="*/ 3318675 w 4276193"/>
                <a:gd name="connsiteY14" fmla="*/ 4691376 h 5445300"/>
                <a:gd name="connsiteX15" fmla="*/ 3870895 w 4276193"/>
                <a:gd name="connsiteY15" fmla="*/ 3388295 h 5445300"/>
                <a:gd name="connsiteX16" fmla="*/ 4273657 w 4276193"/>
                <a:gd name="connsiteY16" fmla="*/ 2141142 h 544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76193" h="5445300">
                  <a:moveTo>
                    <a:pt x="4273657" y="2141142"/>
                  </a:moveTo>
                  <a:cubicBezTo>
                    <a:pt x="4273657" y="963504"/>
                    <a:pt x="3318886" y="8733"/>
                    <a:pt x="2141142" y="8733"/>
                  </a:cubicBezTo>
                  <a:cubicBezTo>
                    <a:pt x="963399" y="8733"/>
                    <a:pt x="8733" y="963504"/>
                    <a:pt x="8733" y="2141142"/>
                  </a:cubicBezTo>
                  <a:cubicBezTo>
                    <a:pt x="8733" y="2551488"/>
                    <a:pt x="124801" y="2934766"/>
                    <a:pt x="325655" y="3260009"/>
                  </a:cubicBezTo>
                  <a:lnTo>
                    <a:pt x="325655" y="3260009"/>
                  </a:lnTo>
                  <a:cubicBezTo>
                    <a:pt x="325655" y="3260009"/>
                    <a:pt x="325655" y="3260009"/>
                    <a:pt x="325655" y="3260009"/>
                  </a:cubicBezTo>
                  <a:cubicBezTo>
                    <a:pt x="332924" y="3271806"/>
                    <a:pt x="340296" y="3283497"/>
                    <a:pt x="347775" y="3295188"/>
                  </a:cubicBezTo>
                  <a:cubicBezTo>
                    <a:pt x="746640" y="3929349"/>
                    <a:pt x="946758" y="4222258"/>
                    <a:pt x="958660" y="4691376"/>
                  </a:cubicBezTo>
                  <a:cubicBezTo>
                    <a:pt x="962029" y="4824191"/>
                    <a:pt x="1010268" y="4952687"/>
                    <a:pt x="1081573" y="5064753"/>
                  </a:cubicBezTo>
                  <a:cubicBezTo>
                    <a:pt x="1195008" y="5243068"/>
                    <a:pt x="1213440" y="5439920"/>
                    <a:pt x="1213440" y="5439920"/>
                  </a:cubicBezTo>
                  <a:lnTo>
                    <a:pt x="2110703" y="5439920"/>
                  </a:lnTo>
                  <a:lnTo>
                    <a:pt x="2166631" y="5439920"/>
                  </a:lnTo>
                  <a:lnTo>
                    <a:pt x="3063894" y="5439920"/>
                  </a:lnTo>
                  <a:cubicBezTo>
                    <a:pt x="3063894" y="5439920"/>
                    <a:pt x="3082325" y="5243068"/>
                    <a:pt x="3195761" y="5064753"/>
                  </a:cubicBezTo>
                  <a:cubicBezTo>
                    <a:pt x="3267066" y="4952687"/>
                    <a:pt x="3315305" y="4824191"/>
                    <a:pt x="3318675" y="4691376"/>
                  </a:cubicBezTo>
                  <a:cubicBezTo>
                    <a:pt x="3329945" y="4245746"/>
                    <a:pt x="3510999" y="3959262"/>
                    <a:pt x="3870895" y="3388295"/>
                  </a:cubicBezTo>
                  <a:cubicBezTo>
                    <a:pt x="4124200" y="3037774"/>
                    <a:pt x="4273657" y="2606889"/>
                    <a:pt x="4273657" y="2141142"/>
                  </a:cubicBezTo>
                  <a:close/>
                </a:path>
              </a:pathLst>
            </a:custGeom>
            <a:solidFill>
              <a:srgbClr val="F2A100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DE7C4B-8933-47E9-82D8-AD33C6D44A11}"/>
                </a:ext>
              </a:extLst>
            </p:cNvPr>
            <p:cNvSpPr/>
            <p:nvPr/>
          </p:nvSpPr>
          <p:spPr>
            <a:xfrm>
              <a:off x="15606151" y="4810482"/>
              <a:ext cx="347572" cy="1295497"/>
            </a:xfrm>
            <a:custGeom>
              <a:avLst/>
              <a:gdLst>
                <a:gd name="connsiteX0" fmla="*/ 304810 w 347572"/>
                <a:gd name="connsiteY0" fmla="*/ 1288019 h 1295496"/>
                <a:gd name="connsiteX1" fmla="*/ 269632 w 347572"/>
                <a:gd name="connsiteY1" fmla="*/ 1252840 h 1295496"/>
                <a:gd name="connsiteX2" fmla="*/ 269632 w 347572"/>
                <a:gd name="connsiteY2" fmla="*/ 78256 h 1295496"/>
                <a:gd name="connsiteX3" fmla="*/ 137870 w 347572"/>
                <a:gd name="connsiteY3" fmla="*/ 78256 h 1295496"/>
                <a:gd name="connsiteX4" fmla="*/ 130918 w 347572"/>
                <a:gd name="connsiteY4" fmla="*/ 88473 h 1295496"/>
                <a:gd name="connsiteX5" fmla="*/ 78256 w 347572"/>
                <a:gd name="connsiteY5" fmla="*/ 259205 h 1295496"/>
                <a:gd name="connsiteX6" fmla="*/ 78256 w 347572"/>
                <a:gd name="connsiteY6" fmla="*/ 1252840 h 1295496"/>
                <a:gd name="connsiteX7" fmla="*/ 43078 w 347572"/>
                <a:gd name="connsiteY7" fmla="*/ 1288019 h 1295496"/>
                <a:gd name="connsiteX8" fmla="*/ 7899 w 347572"/>
                <a:gd name="connsiteY8" fmla="*/ 1252840 h 1295496"/>
                <a:gd name="connsiteX9" fmla="*/ 7899 w 347572"/>
                <a:gd name="connsiteY9" fmla="*/ 259205 h 1295496"/>
                <a:gd name="connsiteX10" fmla="*/ 72780 w 347572"/>
                <a:gd name="connsiteY10" fmla="*/ 48871 h 1295496"/>
                <a:gd name="connsiteX11" fmla="*/ 100690 w 347572"/>
                <a:gd name="connsiteY11" fmla="*/ 7899 h 1295496"/>
                <a:gd name="connsiteX12" fmla="*/ 339989 w 347572"/>
                <a:gd name="connsiteY12" fmla="*/ 7899 h 1295496"/>
                <a:gd name="connsiteX13" fmla="*/ 339989 w 347572"/>
                <a:gd name="connsiteY13" fmla="*/ 1252946 h 1295496"/>
                <a:gd name="connsiteX14" fmla="*/ 304810 w 347572"/>
                <a:gd name="connsiteY14" fmla="*/ 1288019 h 129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7572" h="1295496">
                  <a:moveTo>
                    <a:pt x="304810" y="1288019"/>
                  </a:moveTo>
                  <a:cubicBezTo>
                    <a:pt x="285430" y="1288019"/>
                    <a:pt x="269632" y="1272220"/>
                    <a:pt x="269632" y="1252840"/>
                  </a:cubicBezTo>
                  <a:lnTo>
                    <a:pt x="269632" y="78256"/>
                  </a:lnTo>
                  <a:lnTo>
                    <a:pt x="137870" y="78256"/>
                  </a:lnTo>
                  <a:lnTo>
                    <a:pt x="130918" y="88473"/>
                  </a:lnTo>
                  <a:cubicBezTo>
                    <a:pt x="96478" y="139029"/>
                    <a:pt x="78256" y="198011"/>
                    <a:pt x="78256" y="259205"/>
                  </a:cubicBezTo>
                  <a:lnTo>
                    <a:pt x="78256" y="1252840"/>
                  </a:lnTo>
                  <a:cubicBezTo>
                    <a:pt x="78256" y="1272326"/>
                    <a:pt x="62457" y="1288019"/>
                    <a:pt x="43078" y="1288019"/>
                  </a:cubicBezTo>
                  <a:cubicBezTo>
                    <a:pt x="23698" y="1288019"/>
                    <a:pt x="7899" y="1272220"/>
                    <a:pt x="7899" y="1252840"/>
                  </a:cubicBezTo>
                  <a:lnTo>
                    <a:pt x="7899" y="259205"/>
                  </a:lnTo>
                  <a:cubicBezTo>
                    <a:pt x="7899" y="183792"/>
                    <a:pt x="30334" y="111118"/>
                    <a:pt x="72780" y="48871"/>
                  </a:cubicBezTo>
                  <a:lnTo>
                    <a:pt x="100690" y="7899"/>
                  </a:lnTo>
                  <a:lnTo>
                    <a:pt x="339989" y="7899"/>
                  </a:lnTo>
                  <a:lnTo>
                    <a:pt x="339989" y="1252946"/>
                  </a:lnTo>
                  <a:cubicBezTo>
                    <a:pt x="339989" y="1272326"/>
                    <a:pt x="324191" y="1288019"/>
                    <a:pt x="304810" y="128801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8813DF1-1273-44CD-9BB4-EF28ACEFC255}"/>
                </a:ext>
              </a:extLst>
            </p:cNvPr>
            <p:cNvSpPr/>
            <p:nvPr/>
          </p:nvSpPr>
          <p:spPr>
            <a:xfrm>
              <a:off x="16063682" y="4810482"/>
              <a:ext cx="347572" cy="1295497"/>
            </a:xfrm>
            <a:custGeom>
              <a:avLst/>
              <a:gdLst>
                <a:gd name="connsiteX0" fmla="*/ 304811 w 347572"/>
                <a:gd name="connsiteY0" fmla="*/ 1288019 h 1295496"/>
                <a:gd name="connsiteX1" fmla="*/ 269633 w 347572"/>
                <a:gd name="connsiteY1" fmla="*/ 1252840 h 1295496"/>
                <a:gd name="connsiteX2" fmla="*/ 269633 w 347572"/>
                <a:gd name="connsiteY2" fmla="*/ 259205 h 1295496"/>
                <a:gd name="connsiteX3" fmla="*/ 216970 w 347572"/>
                <a:gd name="connsiteY3" fmla="*/ 88473 h 1295496"/>
                <a:gd name="connsiteX4" fmla="*/ 210019 w 347572"/>
                <a:gd name="connsiteY4" fmla="*/ 78256 h 1295496"/>
                <a:gd name="connsiteX5" fmla="*/ 78257 w 347572"/>
                <a:gd name="connsiteY5" fmla="*/ 78256 h 1295496"/>
                <a:gd name="connsiteX6" fmla="*/ 78257 w 347572"/>
                <a:gd name="connsiteY6" fmla="*/ 1252946 h 1295496"/>
                <a:gd name="connsiteX7" fmla="*/ 43079 w 347572"/>
                <a:gd name="connsiteY7" fmla="*/ 1288124 h 1295496"/>
                <a:gd name="connsiteX8" fmla="*/ 7899 w 347572"/>
                <a:gd name="connsiteY8" fmla="*/ 1252946 h 1295496"/>
                <a:gd name="connsiteX9" fmla="*/ 7899 w 347572"/>
                <a:gd name="connsiteY9" fmla="*/ 7899 h 1295496"/>
                <a:gd name="connsiteX10" fmla="*/ 247199 w 347572"/>
                <a:gd name="connsiteY10" fmla="*/ 7899 h 1295496"/>
                <a:gd name="connsiteX11" fmla="*/ 275109 w 347572"/>
                <a:gd name="connsiteY11" fmla="*/ 48871 h 1295496"/>
                <a:gd name="connsiteX12" fmla="*/ 339989 w 347572"/>
                <a:gd name="connsiteY12" fmla="*/ 259205 h 1295496"/>
                <a:gd name="connsiteX13" fmla="*/ 339989 w 347572"/>
                <a:gd name="connsiteY13" fmla="*/ 1252840 h 1295496"/>
                <a:gd name="connsiteX14" fmla="*/ 304811 w 347572"/>
                <a:gd name="connsiteY14" fmla="*/ 1288019 h 129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7572" h="1295496">
                  <a:moveTo>
                    <a:pt x="304811" y="1288019"/>
                  </a:moveTo>
                  <a:cubicBezTo>
                    <a:pt x="285432" y="1288019"/>
                    <a:pt x="269633" y="1272220"/>
                    <a:pt x="269633" y="1252840"/>
                  </a:cubicBezTo>
                  <a:lnTo>
                    <a:pt x="269633" y="259205"/>
                  </a:lnTo>
                  <a:cubicBezTo>
                    <a:pt x="269633" y="198011"/>
                    <a:pt x="251411" y="139029"/>
                    <a:pt x="216970" y="88473"/>
                  </a:cubicBezTo>
                  <a:lnTo>
                    <a:pt x="210019" y="78256"/>
                  </a:lnTo>
                  <a:lnTo>
                    <a:pt x="78257" y="78256"/>
                  </a:lnTo>
                  <a:lnTo>
                    <a:pt x="78257" y="1252946"/>
                  </a:lnTo>
                  <a:cubicBezTo>
                    <a:pt x="78257" y="1272431"/>
                    <a:pt x="62458" y="1288124"/>
                    <a:pt x="43079" y="1288124"/>
                  </a:cubicBezTo>
                  <a:cubicBezTo>
                    <a:pt x="23698" y="1288124"/>
                    <a:pt x="7899" y="1272326"/>
                    <a:pt x="7899" y="1252946"/>
                  </a:cubicBezTo>
                  <a:lnTo>
                    <a:pt x="7899" y="7899"/>
                  </a:lnTo>
                  <a:lnTo>
                    <a:pt x="247199" y="7899"/>
                  </a:lnTo>
                  <a:lnTo>
                    <a:pt x="275109" y="48871"/>
                  </a:lnTo>
                  <a:cubicBezTo>
                    <a:pt x="317555" y="111118"/>
                    <a:pt x="339989" y="183897"/>
                    <a:pt x="339989" y="259205"/>
                  </a:cubicBezTo>
                  <a:lnTo>
                    <a:pt x="339989" y="1252840"/>
                  </a:lnTo>
                  <a:cubicBezTo>
                    <a:pt x="339989" y="1272326"/>
                    <a:pt x="324191" y="1288019"/>
                    <a:pt x="304811" y="128801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E60924D-2362-4FC2-B419-151E7FD721ED}"/>
                </a:ext>
              </a:extLst>
            </p:cNvPr>
            <p:cNvSpPr/>
            <p:nvPr/>
          </p:nvSpPr>
          <p:spPr>
            <a:xfrm>
              <a:off x="15578249" y="4600894"/>
              <a:ext cx="853132" cy="315975"/>
            </a:xfrm>
            <a:custGeom>
              <a:avLst/>
              <a:gdLst>
                <a:gd name="connsiteX0" fmla="*/ 715254 w 853132"/>
                <a:gd name="connsiteY0" fmla="*/ 308593 h 315974"/>
                <a:gd name="connsiteX1" fmla="*/ 145972 w 853132"/>
                <a:gd name="connsiteY1" fmla="*/ 308593 h 315974"/>
                <a:gd name="connsiteX2" fmla="*/ 8733 w 853132"/>
                <a:gd name="connsiteY2" fmla="*/ 171355 h 315974"/>
                <a:gd name="connsiteX3" fmla="*/ 8733 w 853132"/>
                <a:gd name="connsiteY3" fmla="*/ 145971 h 315974"/>
                <a:gd name="connsiteX4" fmla="*/ 145972 w 853132"/>
                <a:gd name="connsiteY4" fmla="*/ 8733 h 315974"/>
                <a:gd name="connsiteX5" fmla="*/ 715254 w 853132"/>
                <a:gd name="connsiteY5" fmla="*/ 8733 h 315974"/>
                <a:gd name="connsiteX6" fmla="*/ 852492 w 853132"/>
                <a:gd name="connsiteY6" fmla="*/ 145971 h 315974"/>
                <a:gd name="connsiteX7" fmla="*/ 852492 w 853132"/>
                <a:gd name="connsiteY7" fmla="*/ 171355 h 315974"/>
                <a:gd name="connsiteX8" fmla="*/ 715254 w 853132"/>
                <a:gd name="connsiteY8" fmla="*/ 308593 h 315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3132" h="315974">
                  <a:moveTo>
                    <a:pt x="715254" y="308593"/>
                  </a:moveTo>
                  <a:lnTo>
                    <a:pt x="145972" y="308593"/>
                  </a:lnTo>
                  <a:cubicBezTo>
                    <a:pt x="70138" y="308593"/>
                    <a:pt x="8733" y="247189"/>
                    <a:pt x="8733" y="171355"/>
                  </a:cubicBezTo>
                  <a:lnTo>
                    <a:pt x="8733" y="145971"/>
                  </a:lnTo>
                  <a:cubicBezTo>
                    <a:pt x="8733" y="70138"/>
                    <a:pt x="70138" y="8733"/>
                    <a:pt x="145972" y="8733"/>
                  </a:cubicBezTo>
                  <a:lnTo>
                    <a:pt x="715254" y="8733"/>
                  </a:lnTo>
                  <a:cubicBezTo>
                    <a:pt x="791087" y="8733"/>
                    <a:pt x="852492" y="70138"/>
                    <a:pt x="852492" y="145971"/>
                  </a:cubicBezTo>
                  <a:lnTo>
                    <a:pt x="852492" y="171355"/>
                  </a:lnTo>
                  <a:cubicBezTo>
                    <a:pt x="852492" y="247083"/>
                    <a:pt x="790982" y="308593"/>
                    <a:pt x="715254" y="308593"/>
                  </a:cubicBezTo>
                  <a:close/>
                </a:path>
              </a:pathLst>
            </a:custGeom>
            <a:solidFill>
              <a:srgbClr val="FFFFFF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3A7D222-4CB9-4E03-B27E-A94D1F6CB73C}"/>
                </a:ext>
              </a:extLst>
            </p:cNvPr>
            <p:cNvSpPr/>
            <p:nvPr/>
          </p:nvSpPr>
          <p:spPr>
            <a:xfrm>
              <a:off x="14915908" y="2370474"/>
              <a:ext cx="842600" cy="2275019"/>
            </a:xfrm>
            <a:custGeom>
              <a:avLst/>
              <a:gdLst>
                <a:gd name="connsiteX0" fmla="*/ 808207 w 842599"/>
                <a:gd name="connsiteY0" fmla="*/ 2274226 h 2275019"/>
                <a:gd name="connsiteX1" fmla="*/ 773029 w 842599"/>
                <a:gd name="connsiteY1" fmla="*/ 2239258 h 2275019"/>
                <a:gd name="connsiteX2" fmla="*/ 770923 w 842599"/>
                <a:gd name="connsiteY2" fmla="*/ 1810480 h 2275019"/>
                <a:gd name="connsiteX3" fmla="*/ 732058 w 842599"/>
                <a:gd name="connsiteY3" fmla="*/ 1634272 h 2275019"/>
                <a:gd name="connsiteX4" fmla="*/ 11109 w 842599"/>
                <a:gd name="connsiteY4" fmla="*/ 57767 h 2275019"/>
                <a:gd name="connsiteX5" fmla="*/ 28486 w 842599"/>
                <a:gd name="connsiteY5" fmla="*/ 11109 h 2275019"/>
                <a:gd name="connsiteX6" fmla="*/ 75146 w 842599"/>
                <a:gd name="connsiteY6" fmla="*/ 28487 h 2275019"/>
                <a:gd name="connsiteX7" fmla="*/ 796095 w 842599"/>
                <a:gd name="connsiteY7" fmla="*/ 1604991 h 2275019"/>
                <a:gd name="connsiteX8" fmla="*/ 841279 w 842599"/>
                <a:gd name="connsiteY8" fmla="*/ 1810164 h 2275019"/>
                <a:gd name="connsiteX9" fmla="*/ 843387 w 842599"/>
                <a:gd name="connsiteY9" fmla="*/ 2238942 h 2275019"/>
                <a:gd name="connsiteX10" fmla="*/ 808418 w 842599"/>
                <a:gd name="connsiteY10" fmla="*/ 2274331 h 2275019"/>
                <a:gd name="connsiteX11" fmla="*/ 808207 w 842599"/>
                <a:gd name="connsiteY11" fmla="*/ 2274226 h 227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2599" h="2275019">
                  <a:moveTo>
                    <a:pt x="808207" y="2274226"/>
                  </a:moveTo>
                  <a:cubicBezTo>
                    <a:pt x="788828" y="2274226"/>
                    <a:pt x="773135" y="2258638"/>
                    <a:pt x="773029" y="2239258"/>
                  </a:cubicBezTo>
                  <a:lnTo>
                    <a:pt x="770923" y="1810480"/>
                  </a:lnTo>
                  <a:cubicBezTo>
                    <a:pt x="770607" y="1749181"/>
                    <a:pt x="757547" y="1689989"/>
                    <a:pt x="732058" y="1634272"/>
                  </a:cubicBezTo>
                  <a:lnTo>
                    <a:pt x="11109" y="57767"/>
                  </a:lnTo>
                  <a:cubicBezTo>
                    <a:pt x="2998" y="40073"/>
                    <a:pt x="10792" y="19219"/>
                    <a:pt x="28486" y="11109"/>
                  </a:cubicBezTo>
                  <a:cubicBezTo>
                    <a:pt x="46181" y="2998"/>
                    <a:pt x="67036" y="10793"/>
                    <a:pt x="75146" y="28487"/>
                  </a:cubicBezTo>
                  <a:lnTo>
                    <a:pt x="796095" y="1604991"/>
                  </a:lnTo>
                  <a:cubicBezTo>
                    <a:pt x="825797" y="1669766"/>
                    <a:pt x="840963" y="1738859"/>
                    <a:pt x="841279" y="1810164"/>
                  </a:cubicBezTo>
                  <a:lnTo>
                    <a:pt x="843387" y="2238942"/>
                  </a:lnTo>
                  <a:cubicBezTo>
                    <a:pt x="843491" y="2258322"/>
                    <a:pt x="827798" y="2274226"/>
                    <a:pt x="808418" y="2274331"/>
                  </a:cubicBezTo>
                  <a:cubicBezTo>
                    <a:pt x="808313" y="2274226"/>
                    <a:pt x="808313" y="2274226"/>
                    <a:pt x="808207" y="227422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6704FED-127B-4DCF-BE21-109C6467D755}"/>
                </a:ext>
              </a:extLst>
            </p:cNvPr>
            <p:cNvSpPr/>
            <p:nvPr/>
          </p:nvSpPr>
          <p:spPr>
            <a:xfrm>
              <a:off x="16242734" y="2370369"/>
              <a:ext cx="842600" cy="2275019"/>
            </a:xfrm>
            <a:custGeom>
              <a:avLst/>
              <a:gdLst>
                <a:gd name="connsiteX0" fmla="*/ 43079 w 842599"/>
                <a:gd name="connsiteY0" fmla="*/ 2274331 h 2275019"/>
                <a:gd name="connsiteX1" fmla="*/ 42869 w 842599"/>
                <a:gd name="connsiteY1" fmla="*/ 2274331 h 2275019"/>
                <a:gd name="connsiteX2" fmla="*/ 7900 w 842599"/>
                <a:gd name="connsiteY2" fmla="*/ 2238942 h 2275019"/>
                <a:gd name="connsiteX3" fmla="*/ 10007 w 842599"/>
                <a:gd name="connsiteY3" fmla="*/ 1810164 h 2275019"/>
                <a:gd name="connsiteX4" fmla="*/ 55191 w 842599"/>
                <a:gd name="connsiteY4" fmla="*/ 1604991 h 2275019"/>
                <a:gd name="connsiteX5" fmla="*/ 776141 w 842599"/>
                <a:gd name="connsiteY5" fmla="*/ 28487 h 2275019"/>
                <a:gd name="connsiteX6" fmla="*/ 822799 w 842599"/>
                <a:gd name="connsiteY6" fmla="*/ 11109 h 2275019"/>
                <a:gd name="connsiteX7" fmla="*/ 840178 w 842599"/>
                <a:gd name="connsiteY7" fmla="*/ 57767 h 2275019"/>
                <a:gd name="connsiteX8" fmla="*/ 119229 w 842599"/>
                <a:gd name="connsiteY8" fmla="*/ 1634271 h 2275019"/>
                <a:gd name="connsiteX9" fmla="*/ 80364 w 842599"/>
                <a:gd name="connsiteY9" fmla="*/ 1810480 h 2275019"/>
                <a:gd name="connsiteX10" fmla="*/ 78258 w 842599"/>
                <a:gd name="connsiteY10" fmla="*/ 2239258 h 2275019"/>
                <a:gd name="connsiteX11" fmla="*/ 43079 w 842599"/>
                <a:gd name="connsiteY11" fmla="*/ 2274331 h 227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2599" h="2275019">
                  <a:moveTo>
                    <a:pt x="43079" y="2274331"/>
                  </a:moveTo>
                  <a:cubicBezTo>
                    <a:pt x="42974" y="2274331"/>
                    <a:pt x="42974" y="2274331"/>
                    <a:pt x="42869" y="2274331"/>
                  </a:cubicBezTo>
                  <a:cubicBezTo>
                    <a:pt x="23488" y="2274226"/>
                    <a:pt x="7794" y="2258427"/>
                    <a:pt x="7900" y="2238942"/>
                  </a:cubicBezTo>
                  <a:lnTo>
                    <a:pt x="10007" y="1810164"/>
                  </a:lnTo>
                  <a:cubicBezTo>
                    <a:pt x="10322" y="1738859"/>
                    <a:pt x="25595" y="1669871"/>
                    <a:pt x="55191" y="1604991"/>
                  </a:cubicBezTo>
                  <a:lnTo>
                    <a:pt x="776141" y="28487"/>
                  </a:lnTo>
                  <a:cubicBezTo>
                    <a:pt x="784251" y="10793"/>
                    <a:pt x="805105" y="2998"/>
                    <a:pt x="822799" y="11109"/>
                  </a:cubicBezTo>
                  <a:cubicBezTo>
                    <a:pt x="840494" y="19218"/>
                    <a:pt x="848288" y="40073"/>
                    <a:pt x="840178" y="57767"/>
                  </a:cubicBezTo>
                  <a:lnTo>
                    <a:pt x="119229" y="1634271"/>
                  </a:lnTo>
                  <a:cubicBezTo>
                    <a:pt x="93740" y="1689988"/>
                    <a:pt x="80680" y="1749286"/>
                    <a:pt x="80364" y="1810480"/>
                  </a:cubicBezTo>
                  <a:lnTo>
                    <a:pt x="78258" y="2239258"/>
                  </a:lnTo>
                  <a:cubicBezTo>
                    <a:pt x="78152" y="2258743"/>
                    <a:pt x="62459" y="2274331"/>
                    <a:pt x="43079" y="227433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150E8D1-E8B1-49D2-AA5B-E90F291B86BB}"/>
                </a:ext>
              </a:extLst>
            </p:cNvPr>
            <p:cNvSpPr/>
            <p:nvPr/>
          </p:nvSpPr>
          <p:spPr>
            <a:xfrm>
              <a:off x="15867884" y="3304651"/>
              <a:ext cx="84260" cy="1337627"/>
            </a:xfrm>
            <a:custGeom>
              <a:avLst/>
              <a:gdLst>
                <a:gd name="connsiteX0" fmla="*/ 43078 w 84259"/>
                <a:gd name="connsiteY0" fmla="*/ 1340050 h 1337626"/>
                <a:gd name="connsiteX1" fmla="*/ 7899 w 84259"/>
                <a:gd name="connsiteY1" fmla="*/ 1304871 h 1337626"/>
                <a:gd name="connsiteX2" fmla="*/ 7899 w 84259"/>
                <a:gd name="connsiteY2" fmla="*/ 43078 h 1337626"/>
                <a:gd name="connsiteX3" fmla="*/ 43078 w 84259"/>
                <a:gd name="connsiteY3" fmla="*/ 7899 h 1337626"/>
                <a:gd name="connsiteX4" fmla="*/ 78257 w 84259"/>
                <a:gd name="connsiteY4" fmla="*/ 43078 h 1337626"/>
                <a:gd name="connsiteX5" fmla="*/ 78257 w 84259"/>
                <a:gd name="connsiteY5" fmla="*/ 1304871 h 1337626"/>
                <a:gd name="connsiteX6" fmla="*/ 43078 w 84259"/>
                <a:gd name="connsiteY6" fmla="*/ 1340050 h 133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259" h="1337626">
                  <a:moveTo>
                    <a:pt x="43078" y="1340050"/>
                  </a:moveTo>
                  <a:cubicBezTo>
                    <a:pt x="23698" y="1340050"/>
                    <a:pt x="7899" y="1324251"/>
                    <a:pt x="7899" y="1304871"/>
                  </a:cubicBezTo>
                  <a:lnTo>
                    <a:pt x="7899" y="43078"/>
                  </a:lnTo>
                  <a:cubicBezTo>
                    <a:pt x="7899" y="23593"/>
                    <a:pt x="23698" y="7899"/>
                    <a:pt x="43078" y="7899"/>
                  </a:cubicBezTo>
                  <a:cubicBezTo>
                    <a:pt x="62458" y="7899"/>
                    <a:pt x="78257" y="23698"/>
                    <a:pt x="78257" y="43078"/>
                  </a:cubicBezTo>
                  <a:lnTo>
                    <a:pt x="78257" y="1304871"/>
                  </a:lnTo>
                  <a:cubicBezTo>
                    <a:pt x="78257" y="1324356"/>
                    <a:pt x="62458" y="1340050"/>
                    <a:pt x="43078" y="134005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71B16DE-D006-48A5-9DD3-0A8029DAE112}"/>
                </a:ext>
              </a:extLst>
            </p:cNvPr>
            <p:cNvSpPr/>
            <p:nvPr/>
          </p:nvSpPr>
          <p:spPr>
            <a:xfrm>
              <a:off x="16062208" y="3304651"/>
              <a:ext cx="84260" cy="1337627"/>
            </a:xfrm>
            <a:custGeom>
              <a:avLst/>
              <a:gdLst>
                <a:gd name="connsiteX0" fmla="*/ 43079 w 84259"/>
                <a:gd name="connsiteY0" fmla="*/ 1340050 h 1337626"/>
                <a:gd name="connsiteX1" fmla="*/ 7899 w 84259"/>
                <a:gd name="connsiteY1" fmla="*/ 1304871 h 1337626"/>
                <a:gd name="connsiteX2" fmla="*/ 7899 w 84259"/>
                <a:gd name="connsiteY2" fmla="*/ 43078 h 1337626"/>
                <a:gd name="connsiteX3" fmla="*/ 43079 w 84259"/>
                <a:gd name="connsiteY3" fmla="*/ 7899 h 1337626"/>
                <a:gd name="connsiteX4" fmla="*/ 78257 w 84259"/>
                <a:gd name="connsiteY4" fmla="*/ 43078 h 1337626"/>
                <a:gd name="connsiteX5" fmla="*/ 78257 w 84259"/>
                <a:gd name="connsiteY5" fmla="*/ 1304871 h 1337626"/>
                <a:gd name="connsiteX6" fmla="*/ 43079 w 84259"/>
                <a:gd name="connsiteY6" fmla="*/ 1340050 h 133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259" h="1337626">
                  <a:moveTo>
                    <a:pt x="43079" y="1340050"/>
                  </a:moveTo>
                  <a:cubicBezTo>
                    <a:pt x="23698" y="1340050"/>
                    <a:pt x="7899" y="1324251"/>
                    <a:pt x="7899" y="1304871"/>
                  </a:cubicBezTo>
                  <a:lnTo>
                    <a:pt x="7899" y="43078"/>
                  </a:lnTo>
                  <a:cubicBezTo>
                    <a:pt x="7899" y="23593"/>
                    <a:pt x="23698" y="7899"/>
                    <a:pt x="43079" y="7899"/>
                  </a:cubicBezTo>
                  <a:cubicBezTo>
                    <a:pt x="62458" y="7899"/>
                    <a:pt x="78257" y="23698"/>
                    <a:pt x="78257" y="43078"/>
                  </a:cubicBezTo>
                  <a:lnTo>
                    <a:pt x="78257" y="1304871"/>
                  </a:lnTo>
                  <a:cubicBezTo>
                    <a:pt x="78257" y="1324356"/>
                    <a:pt x="62458" y="1340050"/>
                    <a:pt x="43079" y="134005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36DDD6A-CFF8-4D54-9117-97D0CD27D60D}"/>
                </a:ext>
              </a:extLst>
            </p:cNvPr>
            <p:cNvSpPr/>
            <p:nvPr/>
          </p:nvSpPr>
          <p:spPr>
            <a:xfrm>
              <a:off x="15715382" y="3218188"/>
              <a:ext cx="568755" cy="136922"/>
            </a:xfrm>
            <a:custGeom>
              <a:avLst/>
              <a:gdLst>
                <a:gd name="connsiteX0" fmla="*/ 509975 w 568754"/>
                <a:gd name="connsiteY0" fmla="*/ 129541 h 136922"/>
                <a:gd name="connsiteX1" fmla="*/ 69084 w 568754"/>
                <a:gd name="connsiteY1" fmla="*/ 129541 h 136922"/>
                <a:gd name="connsiteX2" fmla="*/ 8733 w 568754"/>
                <a:gd name="connsiteY2" fmla="*/ 69190 h 136922"/>
                <a:gd name="connsiteX3" fmla="*/ 8733 w 568754"/>
                <a:gd name="connsiteY3" fmla="*/ 69084 h 136922"/>
                <a:gd name="connsiteX4" fmla="*/ 69084 w 568754"/>
                <a:gd name="connsiteY4" fmla="*/ 8733 h 136922"/>
                <a:gd name="connsiteX5" fmla="*/ 509975 w 568754"/>
                <a:gd name="connsiteY5" fmla="*/ 8733 h 136922"/>
                <a:gd name="connsiteX6" fmla="*/ 570326 w 568754"/>
                <a:gd name="connsiteY6" fmla="*/ 69084 h 136922"/>
                <a:gd name="connsiteX7" fmla="*/ 570326 w 568754"/>
                <a:gd name="connsiteY7" fmla="*/ 69190 h 136922"/>
                <a:gd name="connsiteX8" fmla="*/ 509975 w 568754"/>
                <a:gd name="connsiteY8" fmla="*/ 129541 h 13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754" h="136922">
                  <a:moveTo>
                    <a:pt x="509975" y="129541"/>
                  </a:moveTo>
                  <a:lnTo>
                    <a:pt x="69084" y="129541"/>
                  </a:lnTo>
                  <a:cubicBezTo>
                    <a:pt x="35697" y="129541"/>
                    <a:pt x="8733" y="102472"/>
                    <a:pt x="8733" y="69190"/>
                  </a:cubicBezTo>
                  <a:lnTo>
                    <a:pt x="8733" y="69084"/>
                  </a:lnTo>
                  <a:cubicBezTo>
                    <a:pt x="8733" y="35696"/>
                    <a:pt x="35802" y="8733"/>
                    <a:pt x="69084" y="8733"/>
                  </a:cubicBezTo>
                  <a:lnTo>
                    <a:pt x="509975" y="8733"/>
                  </a:lnTo>
                  <a:cubicBezTo>
                    <a:pt x="543363" y="8733"/>
                    <a:pt x="570326" y="35802"/>
                    <a:pt x="570326" y="69084"/>
                  </a:cubicBezTo>
                  <a:lnTo>
                    <a:pt x="570326" y="69190"/>
                  </a:lnTo>
                  <a:cubicBezTo>
                    <a:pt x="570432" y="102472"/>
                    <a:pt x="543363" y="129541"/>
                    <a:pt x="509975" y="129541"/>
                  </a:cubicBezTo>
                  <a:close/>
                </a:path>
              </a:pathLst>
            </a:custGeom>
            <a:solidFill>
              <a:srgbClr val="FFFFFF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EA5254D-5BAF-49A6-83BF-695A0016BC77}"/>
                </a:ext>
              </a:extLst>
            </p:cNvPr>
            <p:cNvSpPr/>
            <p:nvPr/>
          </p:nvSpPr>
          <p:spPr>
            <a:xfrm>
              <a:off x="14932128" y="2405653"/>
              <a:ext cx="1105912" cy="168520"/>
            </a:xfrm>
            <a:custGeom>
              <a:avLst/>
              <a:gdLst>
                <a:gd name="connsiteX0" fmla="*/ 852654 w 1105912"/>
                <a:gd name="connsiteY0" fmla="*/ 162671 h 168519"/>
                <a:gd name="connsiteX1" fmla="*/ 579231 w 1105912"/>
                <a:gd name="connsiteY1" fmla="*/ 135181 h 168519"/>
                <a:gd name="connsiteX2" fmla="*/ 28170 w 1105912"/>
                <a:gd name="connsiteY2" fmla="*/ 74935 h 168519"/>
                <a:gd name="connsiteX3" fmla="*/ 11213 w 1105912"/>
                <a:gd name="connsiteY3" fmla="*/ 28171 h 168519"/>
                <a:gd name="connsiteX4" fmla="*/ 57978 w 1105912"/>
                <a:gd name="connsiteY4" fmla="*/ 11213 h 168519"/>
                <a:gd name="connsiteX5" fmla="*/ 576071 w 1105912"/>
                <a:gd name="connsiteY5" fmla="*/ 64613 h 168519"/>
                <a:gd name="connsiteX6" fmla="*/ 589974 w 1105912"/>
                <a:gd name="connsiteY6" fmla="*/ 65456 h 168519"/>
                <a:gd name="connsiteX7" fmla="*/ 1067728 w 1105912"/>
                <a:gd name="connsiteY7" fmla="*/ 76515 h 168519"/>
                <a:gd name="connsiteX8" fmla="*/ 1107645 w 1105912"/>
                <a:gd name="connsiteY8" fmla="*/ 106216 h 168519"/>
                <a:gd name="connsiteX9" fmla="*/ 1078050 w 1105912"/>
                <a:gd name="connsiteY9" fmla="*/ 146135 h 168519"/>
                <a:gd name="connsiteX10" fmla="*/ 852654 w 1105912"/>
                <a:gd name="connsiteY10" fmla="*/ 162671 h 168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5912" h="168519">
                  <a:moveTo>
                    <a:pt x="852654" y="162671"/>
                  </a:moveTo>
                  <a:cubicBezTo>
                    <a:pt x="706990" y="162671"/>
                    <a:pt x="606404" y="141606"/>
                    <a:pt x="579231" y="135181"/>
                  </a:cubicBezTo>
                  <a:cubicBezTo>
                    <a:pt x="256093" y="179523"/>
                    <a:pt x="37333" y="79253"/>
                    <a:pt x="28170" y="74935"/>
                  </a:cubicBezTo>
                  <a:cubicBezTo>
                    <a:pt x="10581" y="66719"/>
                    <a:pt x="2998" y="45760"/>
                    <a:pt x="11213" y="28171"/>
                  </a:cubicBezTo>
                  <a:cubicBezTo>
                    <a:pt x="19428" y="10581"/>
                    <a:pt x="40388" y="2998"/>
                    <a:pt x="57978" y="11213"/>
                  </a:cubicBezTo>
                  <a:cubicBezTo>
                    <a:pt x="60716" y="12477"/>
                    <a:pt x="271681" y="108112"/>
                    <a:pt x="576071" y="64613"/>
                  </a:cubicBezTo>
                  <a:cubicBezTo>
                    <a:pt x="580705" y="63981"/>
                    <a:pt x="585445" y="64192"/>
                    <a:pt x="589974" y="65456"/>
                  </a:cubicBezTo>
                  <a:cubicBezTo>
                    <a:pt x="591975" y="65982"/>
                    <a:pt x="793145" y="117065"/>
                    <a:pt x="1067728" y="76515"/>
                  </a:cubicBezTo>
                  <a:cubicBezTo>
                    <a:pt x="1087002" y="73671"/>
                    <a:pt x="1104803" y="86942"/>
                    <a:pt x="1107645" y="106216"/>
                  </a:cubicBezTo>
                  <a:cubicBezTo>
                    <a:pt x="1110489" y="125386"/>
                    <a:pt x="1097218" y="143291"/>
                    <a:pt x="1078050" y="146135"/>
                  </a:cubicBezTo>
                  <a:cubicBezTo>
                    <a:pt x="995264" y="158247"/>
                    <a:pt x="919220" y="162671"/>
                    <a:pt x="852654" y="16267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667D24F-EA27-4A84-B7F2-09B9BC508487}"/>
                </a:ext>
              </a:extLst>
            </p:cNvPr>
            <p:cNvSpPr/>
            <p:nvPr/>
          </p:nvSpPr>
          <p:spPr>
            <a:xfrm>
              <a:off x="15953762" y="2405653"/>
              <a:ext cx="1105912" cy="168520"/>
            </a:xfrm>
            <a:custGeom>
              <a:avLst/>
              <a:gdLst>
                <a:gd name="connsiteX0" fmla="*/ 263380 w 1105912"/>
                <a:gd name="connsiteY0" fmla="*/ 162671 h 168519"/>
                <a:gd name="connsiteX1" fmla="*/ 37984 w 1105912"/>
                <a:gd name="connsiteY1" fmla="*/ 146029 h 168519"/>
                <a:gd name="connsiteX2" fmla="*/ 8283 w 1105912"/>
                <a:gd name="connsiteY2" fmla="*/ 106111 h 168519"/>
                <a:gd name="connsiteX3" fmla="*/ 48200 w 1105912"/>
                <a:gd name="connsiteY3" fmla="*/ 76409 h 168519"/>
                <a:gd name="connsiteX4" fmla="*/ 525954 w 1105912"/>
                <a:gd name="connsiteY4" fmla="*/ 65350 h 168519"/>
                <a:gd name="connsiteX5" fmla="*/ 539858 w 1105912"/>
                <a:gd name="connsiteY5" fmla="*/ 64508 h 168519"/>
                <a:gd name="connsiteX6" fmla="*/ 1057951 w 1105912"/>
                <a:gd name="connsiteY6" fmla="*/ 11213 h 168519"/>
                <a:gd name="connsiteX7" fmla="*/ 1104716 w 1105912"/>
                <a:gd name="connsiteY7" fmla="*/ 28171 h 168519"/>
                <a:gd name="connsiteX8" fmla="*/ 1087758 w 1105912"/>
                <a:gd name="connsiteY8" fmla="*/ 74935 h 168519"/>
                <a:gd name="connsiteX9" fmla="*/ 536698 w 1105912"/>
                <a:gd name="connsiteY9" fmla="*/ 135181 h 168519"/>
                <a:gd name="connsiteX10" fmla="*/ 263380 w 1105912"/>
                <a:gd name="connsiteY10" fmla="*/ 162671 h 168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5912" h="168519">
                  <a:moveTo>
                    <a:pt x="263380" y="162671"/>
                  </a:moveTo>
                  <a:cubicBezTo>
                    <a:pt x="196814" y="162671"/>
                    <a:pt x="120769" y="158247"/>
                    <a:pt x="37984" y="146029"/>
                  </a:cubicBezTo>
                  <a:cubicBezTo>
                    <a:pt x="18710" y="143185"/>
                    <a:pt x="5439" y="125280"/>
                    <a:pt x="8283" y="106111"/>
                  </a:cubicBezTo>
                  <a:cubicBezTo>
                    <a:pt x="11126" y="86942"/>
                    <a:pt x="28926" y="73671"/>
                    <a:pt x="48200" y="76409"/>
                  </a:cubicBezTo>
                  <a:cubicBezTo>
                    <a:pt x="323731" y="117170"/>
                    <a:pt x="523954" y="65877"/>
                    <a:pt x="525954" y="65350"/>
                  </a:cubicBezTo>
                  <a:cubicBezTo>
                    <a:pt x="530484" y="64192"/>
                    <a:pt x="535223" y="63876"/>
                    <a:pt x="539858" y="64508"/>
                  </a:cubicBezTo>
                  <a:cubicBezTo>
                    <a:pt x="846248" y="108323"/>
                    <a:pt x="1055845" y="12161"/>
                    <a:pt x="1057951" y="11213"/>
                  </a:cubicBezTo>
                  <a:cubicBezTo>
                    <a:pt x="1075540" y="2998"/>
                    <a:pt x="1096500" y="10581"/>
                    <a:pt x="1104716" y="28171"/>
                  </a:cubicBezTo>
                  <a:cubicBezTo>
                    <a:pt x="1112930" y="45760"/>
                    <a:pt x="1105347" y="66719"/>
                    <a:pt x="1087758" y="74935"/>
                  </a:cubicBezTo>
                  <a:cubicBezTo>
                    <a:pt x="1078595" y="79253"/>
                    <a:pt x="859835" y="179523"/>
                    <a:pt x="536698" y="135181"/>
                  </a:cubicBezTo>
                  <a:cubicBezTo>
                    <a:pt x="509524" y="141606"/>
                    <a:pt x="408938" y="162671"/>
                    <a:pt x="263380" y="16267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95526EA-AE18-4CC2-81B6-B84BF23C735E}"/>
                </a:ext>
              </a:extLst>
            </p:cNvPr>
            <p:cNvSpPr/>
            <p:nvPr/>
          </p:nvSpPr>
          <p:spPr>
            <a:xfrm>
              <a:off x="15470015" y="2461994"/>
              <a:ext cx="379170" cy="863665"/>
            </a:xfrm>
            <a:custGeom>
              <a:avLst/>
              <a:gdLst>
                <a:gd name="connsiteX0" fmla="*/ 337940 w 379169"/>
                <a:gd name="connsiteY0" fmla="*/ 860457 h 863664"/>
                <a:gd name="connsiteX1" fmla="*/ 304973 w 379169"/>
                <a:gd name="connsiteY1" fmla="*/ 837706 h 863664"/>
                <a:gd name="connsiteX2" fmla="*/ 10168 w 379169"/>
                <a:gd name="connsiteY2" fmla="*/ 55458 h 863664"/>
                <a:gd name="connsiteX3" fmla="*/ 30706 w 379169"/>
                <a:gd name="connsiteY3" fmla="*/ 10168 h 863664"/>
                <a:gd name="connsiteX4" fmla="*/ 75997 w 379169"/>
                <a:gd name="connsiteY4" fmla="*/ 30707 h 863664"/>
                <a:gd name="connsiteX5" fmla="*/ 370801 w 379169"/>
                <a:gd name="connsiteY5" fmla="*/ 812955 h 863664"/>
                <a:gd name="connsiteX6" fmla="*/ 350262 w 379169"/>
                <a:gd name="connsiteY6" fmla="*/ 858245 h 863664"/>
                <a:gd name="connsiteX7" fmla="*/ 337940 w 379169"/>
                <a:gd name="connsiteY7" fmla="*/ 860457 h 86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9169" h="863664">
                  <a:moveTo>
                    <a:pt x="337940" y="860457"/>
                  </a:moveTo>
                  <a:cubicBezTo>
                    <a:pt x="323720" y="860457"/>
                    <a:pt x="310345" y="851820"/>
                    <a:pt x="304973" y="837706"/>
                  </a:cubicBezTo>
                  <a:lnTo>
                    <a:pt x="10168" y="55458"/>
                  </a:lnTo>
                  <a:cubicBezTo>
                    <a:pt x="3322" y="37237"/>
                    <a:pt x="12485" y="17014"/>
                    <a:pt x="30706" y="10168"/>
                  </a:cubicBezTo>
                  <a:cubicBezTo>
                    <a:pt x="48927" y="3322"/>
                    <a:pt x="69150" y="12485"/>
                    <a:pt x="75997" y="30707"/>
                  </a:cubicBezTo>
                  <a:lnTo>
                    <a:pt x="370801" y="812955"/>
                  </a:lnTo>
                  <a:cubicBezTo>
                    <a:pt x="377646" y="831176"/>
                    <a:pt x="368483" y="851399"/>
                    <a:pt x="350262" y="858245"/>
                  </a:cubicBezTo>
                  <a:cubicBezTo>
                    <a:pt x="346259" y="859719"/>
                    <a:pt x="342046" y="860457"/>
                    <a:pt x="337940" y="86045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0AEDC40-4A55-47B8-8CC6-CAD089C67A5F}"/>
                </a:ext>
              </a:extLst>
            </p:cNvPr>
            <p:cNvSpPr/>
            <p:nvPr/>
          </p:nvSpPr>
          <p:spPr>
            <a:xfrm>
              <a:off x="16171479" y="2461889"/>
              <a:ext cx="379170" cy="863665"/>
            </a:xfrm>
            <a:custGeom>
              <a:avLst/>
              <a:gdLst>
                <a:gd name="connsiteX0" fmla="*/ 43135 w 379169"/>
                <a:gd name="connsiteY0" fmla="*/ 860562 h 863664"/>
                <a:gd name="connsiteX1" fmla="*/ 30706 w 379169"/>
                <a:gd name="connsiteY1" fmla="*/ 858245 h 863664"/>
                <a:gd name="connsiteX2" fmla="*/ 10168 w 379169"/>
                <a:gd name="connsiteY2" fmla="*/ 812955 h 863664"/>
                <a:gd name="connsiteX3" fmla="*/ 304973 w 379169"/>
                <a:gd name="connsiteY3" fmla="*/ 30707 h 863664"/>
                <a:gd name="connsiteX4" fmla="*/ 350262 w 379169"/>
                <a:gd name="connsiteY4" fmla="*/ 10168 h 863664"/>
                <a:gd name="connsiteX5" fmla="*/ 370801 w 379169"/>
                <a:gd name="connsiteY5" fmla="*/ 55458 h 863664"/>
                <a:gd name="connsiteX6" fmla="*/ 75997 w 379169"/>
                <a:gd name="connsiteY6" fmla="*/ 837707 h 863664"/>
                <a:gd name="connsiteX7" fmla="*/ 43135 w 379169"/>
                <a:gd name="connsiteY7" fmla="*/ 860562 h 86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9169" h="863664">
                  <a:moveTo>
                    <a:pt x="43135" y="860562"/>
                  </a:moveTo>
                  <a:cubicBezTo>
                    <a:pt x="39027" y="860562"/>
                    <a:pt x="34814" y="859825"/>
                    <a:pt x="30706" y="858245"/>
                  </a:cubicBezTo>
                  <a:cubicBezTo>
                    <a:pt x="12485" y="851399"/>
                    <a:pt x="3322" y="831071"/>
                    <a:pt x="10168" y="812955"/>
                  </a:cubicBezTo>
                  <a:lnTo>
                    <a:pt x="304973" y="30707"/>
                  </a:lnTo>
                  <a:cubicBezTo>
                    <a:pt x="311819" y="12485"/>
                    <a:pt x="332146" y="3322"/>
                    <a:pt x="350262" y="10168"/>
                  </a:cubicBezTo>
                  <a:cubicBezTo>
                    <a:pt x="368484" y="17014"/>
                    <a:pt x="377647" y="37342"/>
                    <a:pt x="370801" y="55458"/>
                  </a:cubicBezTo>
                  <a:lnTo>
                    <a:pt x="75997" y="837707"/>
                  </a:lnTo>
                  <a:cubicBezTo>
                    <a:pt x="70730" y="851925"/>
                    <a:pt x="57354" y="860562"/>
                    <a:pt x="43135" y="86056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FB62773-1FD4-42CD-8F3B-4BF669FC5B9E}"/>
                </a:ext>
              </a:extLst>
            </p:cNvPr>
            <p:cNvSpPr/>
            <p:nvPr/>
          </p:nvSpPr>
          <p:spPr>
            <a:xfrm>
              <a:off x="15046885" y="6054589"/>
              <a:ext cx="1864252" cy="1495614"/>
            </a:xfrm>
            <a:custGeom>
              <a:avLst/>
              <a:gdLst>
                <a:gd name="connsiteX0" fmla="*/ 933907 w 1864251"/>
                <a:gd name="connsiteY0" fmla="*/ 8733 h 1495614"/>
                <a:gd name="connsiteX1" fmla="*/ 8733 w 1864251"/>
                <a:gd name="connsiteY1" fmla="*/ 8733 h 1495614"/>
                <a:gd name="connsiteX2" fmla="*/ 10734 w 1864251"/>
                <a:gd name="connsiteY2" fmla="*/ 1179420 h 1495614"/>
                <a:gd name="connsiteX3" fmla="*/ 324919 w 1864251"/>
                <a:gd name="connsiteY3" fmla="*/ 1493078 h 1495614"/>
                <a:gd name="connsiteX4" fmla="*/ 933907 w 1864251"/>
                <a:gd name="connsiteY4" fmla="*/ 1493078 h 1495614"/>
                <a:gd name="connsiteX5" fmla="*/ 1542897 w 1864251"/>
                <a:gd name="connsiteY5" fmla="*/ 1493078 h 1495614"/>
                <a:gd name="connsiteX6" fmla="*/ 1857081 w 1864251"/>
                <a:gd name="connsiteY6" fmla="*/ 1179420 h 1495614"/>
                <a:gd name="connsiteX7" fmla="*/ 1859082 w 1864251"/>
                <a:gd name="connsiteY7" fmla="*/ 8733 h 1495614"/>
                <a:gd name="connsiteX8" fmla="*/ 933907 w 1864251"/>
                <a:gd name="connsiteY8" fmla="*/ 8733 h 149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251" h="1495614">
                  <a:moveTo>
                    <a:pt x="933907" y="8733"/>
                  </a:moveTo>
                  <a:lnTo>
                    <a:pt x="8733" y="8733"/>
                  </a:lnTo>
                  <a:lnTo>
                    <a:pt x="10734" y="1179420"/>
                  </a:lnTo>
                  <a:cubicBezTo>
                    <a:pt x="11050" y="1352680"/>
                    <a:pt x="151554" y="1493078"/>
                    <a:pt x="324919" y="1493078"/>
                  </a:cubicBezTo>
                  <a:lnTo>
                    <a:pt x="933907" y="1493078"/>
                  </a:lnTo>
                  <a:lnTo>
                    <a:pt x="1542897" y="1493078"/>
                  </a:lnTo>
                  <a:cubicBezTo>
                    <a:pt x="1716156" y="1493078"/>
                    <a:pt x="1856764" y="1352785"/>
                    <a:pt x="1857081" y="1179420"/>
                  </a:cubicBezTo>
                  <a:lnTo>
                    <a:pt x="1859082" y="8733"/>
                  </a:lnTo>
                  <a:lnTo>
                    <a:pt x="933907" y="8733"/>
                  </a:lnTo>
                  <a:close/>
                </a:path>
              </a:pathLst>
            </a:custGeom>
            <a:solidFill>
              <a:srgbClr val="FFC06C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3BB47BA-8984-4463-A5AD-1822E2E2FF6B}"/>
                </a:ext>
              </a:extLst>
            </p:cNvPr>
            <p:cNvSpPr/>
            <p:nvPr/>
          </p:nvSpPr>
          <p:spPr>
            <a:xfrm>
              <a:off x="15498581" y="7559051"/>
              <a:ext cx="958457" cy="1284964"/>
            </a:xfrm>
            <a:custGeom>
              <a:avLst/>
              <a:gdLst>
                <a:gd name="connsiteX0" fmla="*/ 904563 w 958457"/>
                <a:gd name="connsiteY0" fmla="*/ 87410 h 1284964"/>
                <a:gd name="connsiteX1" fmla="*/ 482843 w 958457"/>
                <a:gd name="connsiteY1" fmla="*/ 8733 h 1284964"/>
                <a:gd name="connsiteX2" fmla="*/ 61121 w 958457"/>
                <a:gd name="connsiteY2" fmla="*/ 87410 h 1284964"/>
                <a:gd name="connsiteX3" fmla="*/ 23626 w 958457"/>
                <a:gd name="connsiteY3" fmla="*/ 597078 h 1284964"/>
                <a:gd name="connsiteX4" fmla="*/ 192252 w 958457"/>
                <a:gd name="connsiteY4" fmla="*/ 971825 h 1284964"/>
                <a:gd name="connsiteX5" fmla="*/ 207207 w 958457"/>
                <a:gd name="connsiteY5" fmla="*/ 831953 h 1284964"/>
                <a:gd name="connsiteX6" fmla="*/ 482738 w 958457"/>
                <a:gd name="connsiteY6" fmla="*/ 1286536 h 1284964"/>
                <a:gd name="connsiteX7" fmla="*/ 758268 w 958457"/>
                <a:gd name="connsiteY7" fmla="*/ 831953 h 1284964"/>
                <a:gd name="connsiteX8" fmla="*/ 773223 w 958457"/>
                <a:gd name="connsiteY8" fmla="*/ 971825 h 1284964"/>
                <a:gd name="connsiteX9" fmla="*/ 941849 w 958457"/>
                <a:gd name="connsiteY9" fmla="*/ 597078 h 1284964"/>
                <a:gd name="connsiteX10" fmla="*/ 904563 w 958457"/>
                <a:gd name="connsiteY10" fmla="*/ 87410 h 128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8457" h="1284964">
                  <a:moveTo>
                    <a:pt x="904563" y="87410"/>
                  </a:moveTo>
                  <a:lnTo>
                    <a:pt x="482843" y="8733"/>
                  </a:lnTo>
                  <a:lnTo>
                    <a:pt x="61121" y="87410"/>
                  </a:lnTo>
                  <a:cubicBezTo>
                    <a:pt x="61121" y="87410"/>
                    <a:pt x="-25034" y="372210"/>
                    <a:pt x="23626" y="597078"/>
                  </a:cubicBezTo>
                  <a:cubicBezTo>
                    <a:pt x="72392" y="821947"/>
                    <a:pt x="192252" y="971825"/>
                    <a:pt x="192252" y="971825"/>
                  </a:cubicBezTo>
                  <a:lnTo>
                    <a:pt x="207207" y="831953"/>
                  </a:lnTo>
                  <a:cubicBezTo>
                    <a:pt x="207207" y="831953"/>
                    <a:pt x="439765" y="1159197"/>
                    <a:pt x="482738" y="1286536"/>
                  </a:cubicBezTo>
                  <a:cubicBezTo>
                    <a:pt x="525710" y="1159092"/>
                    <a:pt x="758268" y="831953"/>
                    <a:pt x="758268" y="831953"/>
                  </a:cubicBezTo>
                  <a:lnTo>
                    <a:pt x="773223" y="971825"/>
                  </a:lnTo>
                  <a:cubicBezTo>
                    <a:pt x="773223" y="971825"/>
                    <a:pt x="893189" y="821947"/>
                    <a:pt x="941849" y="597078"/>
                  </a:cubicBezTo>
                  <a:cubicBezTo>
                    <a:pt x="990720" y="372210"/>
                    <a:pt x="904563" y="87410"/>
                    <a:pt x="904563" y="87410"/>
                  </a:cubicBezTo>
                  <a:close/>
                </a:path>
              </a:pathLst>
            </a:custGeom>
            <a:solidFill>
              <a:srgbClr val="FE4E1C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719A17-7566-4921-A9D8-EDC76826FF0D}"/>
                </a:ext>
              </a:extLst>
            </p:cNvPr>
            <p:cNvSpPr/>
            <p:nvPr/>
          </p:nvSpPr>
          <p:spPr>
            <a:xfrm>
              <a:off x="15243736" y="7515341"/>
              <a:ext cx="1464017" cy="442365"/>
            </a:xfrm>
            <a:custGeom>
              <a:avLst/>
              <a:gdLst>
                <a:gd name="connsiteX0" fmla="*/ 1346150 w 1464016"/>
                <a:gd name="connsiteY0" fmla="*/ 32326 h 442364"/>
                <a:gd name="connsiteX1" fmla="*/ 737161 w 1464016"/>
                <a:gd name="connsiteY1" fmla="*/ 32326 h 442364"/>
                <a:gd name="connsiteX2" fmla="*/ 128172 w 1464016"/>
                <a:gd name="connsiteY2" fmla="*/ 32326 h 442364"/>
                <a:gd name="connsiteX3" fmla="*/ 8733 w 1464016"/>
                <a:gd name="connsiteY3" fmla="*/ 8733 h 442364"/>
                <a:gd name="connsiteX4" fmla="*/ 737161 w 1464016"/>
                <a:gd name="connsiteY4" fmla="*/ 438986 h 442364"/>
                <a:gd name="connsiteX5" fmla="*/ 1465589 w 1464016"/>
                <a:gd name="connsiteY5" fmla="*/ 8733 h 442364"/>
                <a:gd name="connsiteX6" fmla="*/ 1346150 w 1464016"/>
                <a:gd name="connsiteY6" fmla="*/ 32326 h 44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4016" h="442364">
                  <a:moveTo>
                    <a:pt x="1346150" y="32326"/>
                  </a:moveTo>
                  <a:lnTo>
                    <a:pt x="737161" y="32326"/>
                  </a:lnTo>
                  <a:lnTo>
                    <a:pt x="128172" y="32326"/>
                  </a:lnTo>
                  <a:cubicBezTo>
                    <a:pt x="85832" y="32326"/>
                    <a:pt x="45597" y="23900"/>
                    <a:pt x="8733" y="8733"/>
                  </a:cubicBezTo>
                  <a:cubicBezTo>
                    <a:pt x="92467" y="256247"/>
                    <a:pt x="386850" y="438986"/>
                    <a:pt x="737161" y="438986"/>
                  </a:cubicBezTo>
                  <a:cubicBezTo>
                    <a:pt x="1087472" y="438986"/>
                    <a:pt x="1381856" y="256141"/>
                    <a:pt x="1465589" y="8733"/>
                  </a:cubicBezTo>
                  <a:cubicBezTo>
                    <a:pt x="1428725" y="23900"/>
                    <a:pt x="1388386" y="32326"/>
                    <a:pt x="1346150" y="32326"/>
                  </a:cubicBezTo>
                  <a:close/>
                </a:path>
              </a:pathLst>
            </a:custGeom>
            <a:solidFill>
              <a:srgbClr val="35384C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CA86FC7-731B-4305-A3BE-6EDC04EBEA85}"/>
                </a:ext>
              </a:extLst>
            </p:cNvPr>
            <p:cNvSpPr/>
            <p:nvPr/>
          </p:nvSpPr>
          <p:spPr>
            <a:xfrm>
              <a:off x="14912174" y="6191828"/>
              <a:ext cx="2127564" cy="294910"/>
            </a:xfrm>
            <a:custGeom>
              <a:avLst/>
              <a:gdLst>
                <a:gd name="connsiteX0" fmla="*/ 2052248 w 2127564"/>
                <a:gd name="connsiteY0" fmla="*/ 293426 h 294909"/>
                <a:gd name="connsiteX1" fmla="*/ 84988 w 2127564"/>
                <a:gd name="connsiteY1" fmla="*/ 293426 h 294909"/>
                <a:gd name="connsiteX2" fmla="*/ 8733 w 2127564"/>
                <a:gd name="connsiteY2" fmla="*/ 217171 h 294909"/>
                <a:gd name="connsiteX3" fmla="*/ 8733 w 2127564"/>
                <a:gd name="connsiteY3" fmla="*/ 84988 h 294909"/>
                <a:gd name="connsiteX4" fmla="*/ 84988 w 2127564"/>
                <a:gd name="connsiteY4" fmla="*/ 8733 h 294909"/>
                <a:gd name="connsiteX5" fmla="*/ 2052248 w 2127564"/>
                <a:gd name="connsiteY5" fmla="*/ 8733 h 294909"/>
                <a:gd name="connsiteX6" fmla="*/ 2128503 w 2127564"/>
                <a:gd name="connsiteY6" fmla="*/ 84988 h 294909"/>
                <a:gd name="connsiteX7" fmla="*/ 2128503 w 2127564"/>
                <a:gd name="connsiteY7" fmla="*/ 217171 h 294909"/>
                <a:gd name="connsiteX8" fmla="*/ 2052248 w 2127564"/>
                <a:gd name="connsiteY8" fmla="*/ 293426 h 29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564" h="294909">
                  <a:moveTo>
                    <a:pt x="2052248" y="293426"/>
                  </a:moveTo>
                  <a:lnTo>
                    <a:pt x="84988" y="293426"/>
                  </a:lnTo>
                  <a:cubicBezTo>
                    <a:pt x="42858" y="293426"/>
                    <a:pt x="8733" y="259301"/>
                    <a:pt x="8733" y="217171"/>
                  </a:cubicBezTo>
                  <a:lnTo>
                    <a:pt x="8733" y="84988"/>
                  </a:lnTo>
                  <a:cubicBezTo>
                    <a:pt x="8733" y="42858"/>
                    <a:pt x="42858" y="8733"/>
                    <a:pt x="84988" y="8733"/>
                  </a:cubicBezTo>
                  <a:lnTo>
                    <a:pt x="2052248" y="8733"/>
                  </a:lnTo>
                  <a:cubicBezTo>
                    <a:pt x="2094378" y="8733"/>
                    <a:pt x="2128503" y="42858"/>
                    <a:pt x="2128503" y="84988"/>
                  </a:cubicBezTo>
                  <a:lnTo>
                    <a:pt x="2128503" y="217171"/>
                  </a:lnTo>
                  <a:cubicBezTo>
                    <a:pt x="2128503" y="259301"/>
                    <a:pt x="2094378" y="293426"/>
                    <a:pt x="2052248" y="293426"/>
                  </a:cubicBezTo>
                  <a:close/>
                </a:path>
              </a:pathLst>
            </a:custGeom>
            <a:solidFill>
              <a:srgbClr val="44465F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7E3C7CA-6F51-4137-BE3E-544D8D445513}"/>
                </a:ext>
              </a:extLst>
            </p:cNvPr>
            <p:cNvSpPr/>
            <p:nvPr/>
          </p:nvSpPr>
          <p:spPr>
            <a:xfrm>
              <a:off x="14965258" y="6598382"/>
              <a:ext cx="2022239" cy="294910"/>
            </a:xfrm>
            <a:custGeom>
              <a:avLst/>
              <a:gdLst>
                <a:gd name="connsiteX0" fmla="*/ 1948187 w 2022239"/>
                <a:gd name="connsiteY0" fmla="*/ 293532 h 294909"/>
                <a:gd name="connsiteX1" fmla="*/ 83093 w 2022239"/>
                <a:gd name="connsiteY1" fmla="*/ 293532 h 294909"/>
                <a:gd name="connsiteX2" fmla="*/ 8733 w 2022239"/>
                <a:gd name="connsiteY2" fmla="*/ 219173 h 294909"/>
                <a:gd name="connsiteX3" fmla="*/ 8733 w 2022239"/>
                <a:gd name="connsiteY3" fmla="*/ 83092 h 294909"/>
                <a:gd name="connsiteX4" fmla="*/ 83093 w 2022239"/>
                <a:gd name="connsiteY4" fmla="*/ 8733 h 294909"/>
                <a:gd name="connsiteX5" fmla="*/ 1948187 w 2022239"/>
                <a:gd name="connsiteY5" fmla="*/ 8733 h 294909"/>
                <a:gd name="connsiteX6" fmla="*/ 2022546 w 2022239"/>
                <a:gd name="connsiteY6" fmla="*/ 83092 h 294909"/>
                <a:gd name="connsiteX7" fmla="*/ 2022546 w 2022239"/>
                <a:gd name="connsiteY7" fmla="*/ 219173 h 294909"/>
                <a:gd name="connsiteX8" fmla="*/ 1948187 w 2022239"/>
                <a:gd name="connsiteY8" fmla="*/ 293532 h 29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22239" h="294909">
                  <a:moveTo>
                    <a:pt x="1948187" y="293532"/>
                  </a:moveTo>
                  <a:lnTo>
                    <a:pt x="83093" y="293532"/>
                  </a:lnTo>
                  <a:cubicBezTo>
                    <a:pt x="42016" y="293532"/>
                    <a:pt x="8733" y="260249"/>
                    <a:pt x="8733" y="219173"/>
                  </a:cubicBezTo>
                  <a:lnTo>
                    <a:pt x="8733" y="83092"/>
                  </a:lnTo>
                  <a:cubicBezTo>
                    <a:pt x="8733" y="42016"/>
                    <a:pt x="42016" y="8733"/>
                    <a:pt x="83093" y="8733"/>
                  </a:cubicBezTo>
                  <a:lnTo>
                    <a:pt x="1948187" y="8733"/>
                  </a:lnTo>
                  <a:cubicBezTo>
                    <a:pt x="1989264" y="8733"/>
                    <a:pt x="2022546" y="42016"/>
                    <a:pt x="2022546" y="83092"/>
                  </a:cubicBezTo>
                  <a:lnTo>
                    <a:pt x="2022546" y="219173"/>
                  </a:lnTo>
                  <a:cubicBezTo>
                    <a:pt x="2022440" y="260249"/>
                    <a:pt x="1989159" y="293532"/>
                    <a:pt x="1948187" y="293532"/>
                  </a:cubicBezTo>
                  <a:close/>
                </a:path>
              </a:pathLst>
            </a:custGeom>
            <a:solidFill>
              <a:srgbClr val="44465F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06600F3-C40F-4414-9294-CE72AC21BAA1}"/>
                </a:ext>
              </a:extLst>
            </p:cNvPr>
            <p:cNvSpPr/>
            <p:nvPr/>
          </p:nvSpPr>
          <p:spPr>
            <a:xfrm>
              <a:off x="15018131" y="7003567"/>
              <a:ext cx="1916914" cy="294910"/>
            </a:xfrm>
            <a:custGeom>
              <a:avLst/>
              <a:gdLst>
                <a:gd name="connsiteX0" fmla="*/ 1844231 w 1916914"/>
                <a:gd name="connsiteY0" fmla="*/ 293426 h 294909"/>
                <a:gd name="connsiteX1" fmla="*/ 81091 w 1916914"/>
                <a:gd name="connsiteY1" fmla="*/ 293426 h 294909"/>
                <a:gd name="connsiteX2" fmla="*/ 8733 w 1916914"/>
                <a:gd name="connsiteY2" fmla="*/ 221068 h 294909"/>
                <a:gd name="connsiteX3" fmla="*/ 8733 w 1916914"/>
                <a:gd name="connsiteY3" fmla="*/ 81091 h 294909"/>
                <a:gd name="connsiteX4" fmla="*/ 81091 w 1916914"/>
                <a:gd name="connsiteY4" fmla="*/ 8733 h 294909"/>
                <a:gd name="connsiteX5" fmla="*/ 1844231 w 1916914"/>
                <a:gd name="connsiteY5" fmla="*/ 8733 h 294909"/>
                <a:gd name="connsiteX6" fmla="*/ 1916590 w 1916914"/>
                <a:gd name="connsiteY6" fmla="*/ 81091 h 294909"/>
                <a:gd name="connsiteX7" fmla="*/ 1916590 w 1916914"/>
                <a:gd name="connsiteY7" fmla="*/ 221068 h 294909"/>
                <a:gd name="connsiteX8" fmla="*/ 1844231 w 1916914"/>
                <a:gd name="connsiteY8" fmla="*/ 293426 h 29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6914" h="294909">
                  <a:moveTo>
                    <a:pt x="1844231" y="293426"/>
                  </a:moveTo>
                  <a:lnTo>
                    <a:pt x="81091" y="293426"/>
                  </a:lnTo>
                  <a:cubicBezTo>
                    <a:pt x="41173" y="293426"/>
                    <a:pt x="8733" y="261091"/>
                    <a:pt x="8733" y="221068"/>
                  </a:cubicBezTo>
                  <a:lnTo>
                    <a:pt x="8733" y="81091"/>
                  </a:lnTo>
                  <a:cubicBezTo>
                    <a:pt x="8733" y="41173"/>
                    <a:pt x="41067" y="8733"/>
                    <a:pt x="81091" y="8733"/>
                  </a:cubicBezTo>
                  <a:lnTo>
                    <a:pt x="1844231" y="8733"/>
                  </a:lnTo>
                  <a:cubicBezTo>
                    <a:pt x="1884149" y="8733"/>
                    <a:pt x="1916590" y="41068"/>
                    <a:pt x="1916590" y="81091"/>
                  </a:cubicBezTo>
                  <a:lnTo>
                    <a:pt x="1916590" y="221068"/>
                  </a:lnTo>
                  <a:cubicBezTo>
                    <a:pt x="1916590" y="260986"/>
                    <a:pt x="1884254" y="293426"/>
                    <a:pt x="1844231" y="293426"/>
                  </a:cubicBezTo>
                  <a:close/>
                </a:path>
              </a:pathLst>
            </a:custGeom>
            <a:solidFill>
              <a:srgbClr val="44465F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373D489-8B8F-4D80-8300-B24071D5EEA1}"/>
                </a:ext>
              </a:extLst>
            </p:cNvPr>
            <p:cNvSpPr/>
            <p:nvPr/>
          </p:nvSpPr>
          <p:spPr>
            <a:xfrm>
              <a:off x="18427596" y="8044590"/>
              <a:ext cx="1095380" cy="1095380"/>
            </a:xfrm>
            <a:custGeom>
              <a:avLst/>
              <a:gdLst>
                <a:gd name="connsiteX0" fmla="*/ 47502 w 1095379"/>
                <a:gd name="connsiteY0" fmla="*/ 688825 h 1095379"/>
                <a:gd name="connsiteX1" fmla="*/ 7899 w 1095379"/>
                <a:gd name="connsiteY1" fmla="*/ 598246 h 1095379"/>
                <a:gd name="connsiteX2" fmla="*/ 58349 w 1095379"/>
                <a:gd name="connsiteY2" fmla="*/ 498608 h 1095379"/>
                <a:gd name="connsiteX3" fmla="*/ 43710 w 1095379"/>
                <a:gd name="connsiteY3" fmla="*/ 440258 h 1095379"/>
                <a:gd name="connsiteX4" fmla="*/ 145348 w 1095379"/>
                <a:gd name="connsiteY4" fmla="*/ 318503 h 1095379"/>
                <a:gd name="connsiteX5" fmla="*/ 141030 w 1095379"/>
                <a:gd name="connsiteY5" fmla="*/ 286483 h 1095379"/>
                <a:gd name="connsiteX6" fmla="*/ 220444 w 1095379"/>
                <a:gd name="connsiteY6" fmla="*/ 170942 h 1095379"/>
                <a:gd name="connsiteX7" fmla="*/ 220024 w 1095379"/>
                <a:gd name="connsiteY7" fmla="*/ 162516 h 1095379"/>
                <a:gd name="connsiteX8" fmla="*/ 343886 w 1095379"/>
                <a:gd name="connsiteY8" fmla="*/ 38654 h 1095379"/>
                <a:gd name="connsiteX9" fmla="*/ 438046 w 1095379"/>
                <a:gd name="connsiteY9" fmla="*/ 82153 h 1095379"/>
                <a:gd name="connsiteX10" fmla="*/ 569913 w 1095379"/>
                <a:gd name="connsiteY10" fmla="*/ 7899 h 1095379"/>
                <a:gd name="connsiteX11" fmla="*/ 684612 w 1095379"/>
                <a:gd name="connsiteY11" fmla="*/ 59087 h 1095379"/>
                <a:gd name="connsiteX12" fmla="*/ 761393 w 1095379"/>
                <a:gd name="connsiteY12" fmla="*/ 38549 h 1095379"/>
                <a:gd name="connsiteX13" fmla="*/ 915695 w 1095379"/>
                <a:gd name="connsiteY13" fmla="*/ 188110 h 1095379"/>
                <a:gd name="connsiteX14" fmla="*/ 936234 w 1095379"/>
                <a:gd name="connsiteY14" fmla="*/ 186636 h 1095379"/>
                <a:gd name="connsiteX15" fmla="*/ 1090850 w 1095379"/>
                <a:gd name="connsiteY15" fmla="*/ 341252 h 1095379"/>
                <a:gd name="connsiteX16" fmla="*/ 1057147 w 1095379"/>
                <a:gd name="connsiteY16" fmla="*/ 437414 h 1095379"/>
                <a:gd name="connsiteX17" fmla="*/ 1090850 w 1095379"/>
                <a:gd name="connsiteY17" fmla="*/ 533576 h 1095379"/>
                <a:gd name="connsiteX18" fmla="*/ 936234 w 1095379"/>
                <a:gd name="connsiteY18" fmla="*/ 688193 h 1095379"/>
                <a:gd name="connsiteX19" fmla="*/ 781616 w 1095379"/>
                <a:gd name="connsiteY19" fmla="*/ 533576 h 1095379"/>
                <a:gd name="connsiteX20" fmla="*/ 815321 w 1095379"/>
                <a:gd name="connsiteY20" fmla="*/ 437414 h 1095379"/>
                <a:gd name="connsiteX21" fmla="*/ 781932 w 1095379"/>
                <a:gd name="connsiteY21" fmla="*/ 346308 h 1095379"/>
                <a:gd name="connsiteX22" fmla="*/ 761393 w 1095379"/>
                <a:gd name="connsiteY22" fmla="*/ 347783 h 1095379"/>
                <a:gd name="connsiteX23" fmla="*/ 646696 w 1095379"/>
                <a:gd name="connsiteY23" fmla="*/ 296595 h 1095379"/>
                <a:gd name="connsiteX24" fmla="*/ 569913 w 1095379"/>
                <a:gd name="connsiteY24" fmla="*/ 317133 h 1095379"/>
                <a:gd name="connsiteX25" fmla="*/ 543266 w 1095379"/>
                <a:gd name="connsiteY25" fmla="*/ 314710 h 1095379"/>
                <a:gd name="connsiteX26" fmla="*/ 543371 w 1095379"/>
                <a:gd name="connsiteY26" fmla="*/ 316396 h 1095379"/>
                <a:gd name="connsiteX27" fmla="*/ 388755 w 1095379"/>
                <a:gd name="connsiteY27" fmla="*/ 471013 h 1095379"/>
                <a:gd name="connsiteX28" fmla="*/ 291224 w 1095379"/>
                <a:gd name="connsiteY28" fmla="*/ 436361 h 1095379"/>
                <a:gd name="connsiteX29" fmla="*/ 291329 w 1095379"/>
                <a:gd name="connsiteY29" fmla="*/ 440364 h 1095379"/>
                <a:gd name="connsiteX30" fmla="*/ 240878 w 1095379"/>
                <a:gd name="connsiteY30" fmla="*/ 540001 h 1095379"/>
                <a:gd name="connsiteX31" fmla="*/ 255518 w 1095379"/>
                <a:gd name="connsiteY31" fmla="*/ 598351 h 1095379"/>
                <a:gd name="connsiteX32" fmla="*/ 251832 w 1095379"/>
                <a:gd name="connsiteY32" fmla="*/ 628052 h 1095379"/>
                <a:gd name="connsiteX33" fmla="*/ 280059 w 1095379"/>
                <a:gd name="connsiteY33" fmla="*/ 667023 h 1095379"/>
                <a:gd name="connsiteX34" fmla="*/ 388439 w 1095379"/>
                <a:gd name="connsiteY34" fmla="*/ 805209 h 1095379"/>
                <a:gd name="connsiteX35" fmla="*/ 467749 w 1095379"/>
                <a:gd name="connsiteY35" fmla="*/ 939288 h 1095379"/>
                <a:gd name="connsiteX36" fmla="*/ 314711 w 1095379"/>
                <a:gd name="connsiteY36" fmla="*/ 1092325 h 1095379"/>
                <a:gd name="connsiteX37" fmla="*/ 162095 w 1095379"/>
                <a:gd name="connsiteY37" fmla="*/ 947503 h 1095379"/>
                <a:gd name="connsiteX38" fmla="*/ 82785 w 1095379"/>
                <a:gd name="connsiteY38" fmla="*/ 813424 h 1095379"/>
                <a:gd name="connsiteX39" fmla="*/ 82996 w 1095379"/>
                <a:gd name="connsiteY39" fmla="*/ 809001 h 1095379"/>
                <a:gd name="connsiteX40" fmla="*/ 43605 w 1095379"/>
                <a:gd name="connsiteY40" fmla="*/ 718527 h 1095379"/>
                <a:gd name="connsiteX41" fmla="*/ 47502 w 1095379"/>
                <a:gd name="connsiteY41" fmla="*/ 688825 h 1095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95379" h="1095379">
                  <a:moveTo>
                    <a:pt x="47502" y="688825"/>
                  </a:moveTo>
                  <a:cubicBezTo>
                    <a:pt x="23276" y="666180"/>
                    <a:pt x="7899" y="634056"/>
                    <a:pt x="7899" y="598246"/>
                  </a:cubicBezTo>
                  <a:cubicBezTo>
                    <a:pt x="7899" y="557380"/>
                    <a:pt x="27806" y="521148"/>
                    <a:pt x="58349" y="498608"/>
                  </a:cubicBezTo>
                  <a:cubicBezTo>
                    <a:pt x="49082" y="481229"/>
                    <a:pt x="43710" y="461323"/>
                    <a:pt x="43710" y="440258"/>
                  </a:cubicBezTo>
                  <a:cubicBezTo>
                    <a:pt x="43710" y="379380"/>
                    <a:pt x="87630" y="328930"/>
                    <a:pt x="145348" y="318503"/>
                  </a:cubicBezTo>
                  <a:cubicBezTo>
                    <a:pt x="142609" y="308286"/>
                    <a:pt x="141030" y="297543"/>
                    <a:pt x="141030" y="286483"/>
                  </a:cubicBezTo>
                  <a:cubicBezTo>
                    <a:pt x="141030" y="233715"/>
                    <a:pt x="173997" y="188848"/>
                    <a:pt x="220444" y="170942"/>
                  </a:cubicBezTo>
                  <a:cubicBezTo>
                    <a:pt x="220235" y="168204"/>
                    <a:pt x="220024" y="165360"/>
                    <a:pt x="220024" y="162516"/>
                  </a:cubicBezTo>
                  <a:cubicBezTo>
                    <a:pt x="220024" y="94055"/>
                    <a:pt x="275530" y="38654"/>
                    <a:pt x="343886" y="38654"/>
                  </a:cubicBezTo>
                  <a:cubicBezTo>
                    <a:pt x="381592" y="38654"/>
                    <a:pt x="415401" y="55611"/>
                    <a:pt x="438046" y="82153"/>
                  </a:cubicBezTo>
                  <a:cubicBezTo>
                    <a:pt x="465220" y="37706"/>
                    <a:pt x="513985" y="7899"/>
                    <a:pt x="569913" y="7899"/>
                  </a:cubicBezTo>
                  <a:cubicBezTo>
                    <a:pt x="615518" y="7899"/>
                    <a:pt x="656279" y="27700"/>
                    <a:pt x="684612" y="59087"/>
                  </a:cubicBezTo>
                  <a:cubicBezTo>
                    <a:pt x="707257" y="46132"/>
                    <a:pt x="733378" y="38549"/>
                    <a:pt x="761393" y="38549"/>
                  </a:cubicBezTo>
                  <a:cubicBezTo>
                    <a:pt x="845022" y="38549"/>
                    <a:pt x="913061" y="105114"/>
                    <a:pt x="915695" y="188110"/>
                  </a:cubicBezTo>
                  <a:cubicBezTo>
                    <a:pt x="922436" y="187162"/>
                    <a:pt x="929282" y="186636"/>
                    <a:pt x="936234" y="186636"/>
                  </a:cubicBezTo>
                  <a:cubicBezTo>
                    <a:pt x="1021652" y="186636"/>
                    <a:pt x="1090850" y="255834"/>
                    <a:pt x="1090850" y="341252"/>
                  </a:cubicBezTo>
                  <a:cubicBezTo>
                    <a:pt x="1090850" y="377590"/>
                    <a:pt x="1078212" y="410978"/>
                    <a:pt x="1057147" y="437414"/>
                  </a:cubicBezTo>
                  <a:cubicBezTo>
                    <a:pt x="1078212" y="463851"/>
                    <a:pt x="1090850" y="497133"/>
                    <a:pt x="1090850" y="533576"/>
                  </a:cubicBezTo>
                  <a:cubicBezTo>
                    <a:pt x="1090850" y="618994"/>
                    <a:pt x="1021652" y="688193"/>
                    <a:pt x="936234" y="688193"/>
                  </a:cubicBezTo>
                  <a:cubicBezTo>
                    <a:pt x="850815" y="688193"/>
                    <a:pt x="781616" y="618994"/>
                    <a:pt x="781616" y="533576"/>
                  </a:cubicBezTo>
                  <a:cubicBezTo>
                    <a:pt x="781616" y="497239"/>
                    <a:pt x="794256" y="463851"/>
                    <a:pt x="815321" y="437414"/>
                  </a:cubicBezTo>
                  <a:cubicBezTo>
                    <a:pt x="795309" y="412241"/>
                    <a:pt x="782985" y="380749"/>
                    <a:pt x="781932" y="346308"/>
                  </a:cubicBezTo>
                  <a:cubicBezTo>
                    <a:pt x="775191" y="347256"/>
                    <a:pt x="768345" y="347783"/>
                    <a:pt x="761393" y="347783"/>
                  </a:cubicBezTo>
                  <a:cubicBezTo>
                    <a:pt x="715788" y="347783"/>
                    <a:pt x="675027" y="327981"/>
                    <a:pt x="646696" y="296595"/>
                  </a:cubicBezTo>
                  <a:cubicBezTo>
                    <a:pt x="624050" y="309550"/>
                    <a:pt x="597930" y="317133"/>
                    <a:pt x="569913" y="317133"/>
                  </a:cubicBezTo>
                  <a:cubicBezTo>
                    <a:pt x="560855" y="317133"/>
                    <a:pt x="551903" y="316185"/>
                    <a:pt x="543266" y="314710"/>
                  </a:cubicBezTo>
                  <a:cubicBezTo>
                    <a:pt x="543266" y="315238"/>
                    <a:pt x="543371" y="315869"/>
                    <a:pt x="543371" y="316396"/>
                  </a:cubicBezTo>
                  <a:cubicBezTo>
                    <a:pt x="543371" y="401814"/>
                    <a:pt x="474173" y="471013"/>
                    <a:pt x="388755" y="471013"/>
                  </a:cubicBezTo>
                  <a:cubicBezTo>
                    <a:pt x="351786" y="471013"/>
                    <a:pt x="317870" y="457953"/>
                    <a:pt x="291224" y="436361"/>
                  </a:cubicBezTo>
                  <a:cubicBezTo>
                    <a:pt x="291224" y="437731"/>
                    <a:pt x="291329" y="438994"/>
                    <a:pt x="291329" y="440364"/>
                  </a:cubicBezTo>
                  <a:cubicBezTo>
                    <a:pt x="291329" y="481229"/>
                    <a:pt x="271423" y="517461"/>
                    <a:pt x="240878" y="540001"/>
                  </a:cubicBezTo>
                  <a:cubicBezTo>
                    <a:pt x="250147" y="557380"/>
                    <a:pt x="255518" y="577286"/>
                    <a:pt x="255518" y="598351"/>
                  </a:cubicBezTo>
                  <a:cubicBezTo>
                    <a:pt x="255518" y="608567"/>
                    <a:pt x="254149" y="618468"/>
                    <a:pt x="251832" y="628052"/>
                  </a:cubicBezTo>
                  <a:cubicBezTo>
                    <a:pt x="263629" y="639006"/>
                    <a:pt x="273212" y="652277"/>
                    <a:pt x="280059" y="667023"/>
                  </a:cubicBezTo>
                  <a:cubicBezTo>
                    <a:pt x="340410" y="685244"/>
                    <a:pt x="384962" y="739802"/>
                    <a:pt x="388439" y="805209"/>
                  </a:cubicBezTo>
                  <a:cubicBezTo>
                    <a:pt x="435729" y="831224"/>
                    <a:pt x="467749" y="881464"/>
                    <a:pt x="467749" y="939288"/>
                  </a:cubicBezTo>
                  <a:cubicBezTo>
                    <a:pt x="467749" y="1023758"/>
                    <a:pt x="399287" y="1092325"/>
                    <a:pt x="314711" y="1092325"/>
                  </a:cubicBezTo>
                  <a:cubicBezTo>
                    <a:pt x="232979" y="1092325"/>
                    <a:pt x="166413" y="1028182"/>
                    <a:pt x="162095" y="947503"/>
                  </a:cubicBezTo>
                  <a:cubicBezTo>
                    <a:pt x="114804" y="921488"/>
                    <a:pt x="82785" y="871248"/>
                    <a:pt x="82785" y="813424"/>
                  </a:cubicBezTo>
                  <a:cubicBezTo>
                    <a:pt x="82785" y="811950"/>
                    <a:pt x="82996" y="810475"/>
                    <a:pt x="82996" y="809001"/>
                  </a:cubicBezTo>
                  <a:cubicBezTo>
                    <a:pt x="58771" y="786356"/>
                    <a:pt x="43605" y="754232"/>
                    <a:pt x="43605" y="718527"/>
                  </a:cubicBezTo>
                  <a:cubicBezTo>
                    <a:pt x="43816" y="708205"/>
                    <a:pt x="45184" y="698304"/>
                    <a:pt x="47502" y="688825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166D3F4-7D1D-43B8-9322-55A51FEDD220}"/>
                </a:ext>
              </a:extLst>
            </p:cNvPr>
            <p:cNvSpPr/>
            <p:nvPr/>
          </p:nvSpPr>
          <p:spPr>
            <a:xfrm>
              <a:off x="19181301" y="9376529"/>
              <a:ext cx="779405" cy="1063782"/>
            </a:xfrm>
            <a:custGeom>
              <a:avLst/>
              <a:gdLst>
                <a:gd name="connsiteX0" fmla="*/ 42025 w 779404"/>
                <a:gd name="connsiteY0" fmla="*/ 7899 h 1063782"/>
                <a:gd name="connsiteX1" fmla="*/ 175366 w 779404"/>
                <a:gd name="connsiteY1" fmla="*/ 7899 h 1063782"/>
                <a:gd name="connsiteX2" fmla="*/ 418878 w 779404"/>
                <a:gd name="connsiteY2" fmla="*/ 154301 h 1063782"/>
                <a:gd name="connsiteX3" fmla="*/ 781196 w 779404"/>
                <a:gd name="connsiteY3" fmla="*/ 836807 h 1063782"/>
                <a:gd name="connsiteX4" fmla="*/ 379592 w 779404"/>
                <a:gd name="connsiteY4" fmla="*/ 1058938 h 1063782"/>
                <a:gd name="connsiteX5" fmla="*/ 7899 w 779404"/>
                <a:gd name="connsiteY5" fmla="*/ 887995 h 1063782"/>
                <a:gd name="connsiteX6" fmla="*/ 42025 w 779404"/>
                <a:gd name="connsiteY6" fmla="*/ 7899 h 1063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9404" h="1063782">
                  <a:moveTo>
                    <a:pt x="42025" y="7899"/>
                  </a:moveTo>
                  <a:lnTo>
                    <a:pt x="175366" y="7899"/>
                  </a:lnTo>
                  <a:cubicBezTo>
                    <a:pt x="277321" y="7899"/>
                    <a:pt x="371060" y="64249"/>
                    <a:pt x="418878" y="154301"/>
                  </a:cubicBezTo>
                  <a:lnTo>
                    <a:pt x="781196" y="836807"/>
                  </a:lnTo>
                  <a:lnTo>
                    <a:pt x="379592" y="1058938"/>
                  </a:lnTo>
                  <a:lnTo>
                    <a:pt x="7899" y="887995"/>
                  </a:lnTo>
                  <a:lnTo>
                    <a:pt x="42025" y="7899"/>
                  </a:lnTo>
                  <a:close/>
                </a:path>
              </a:pathLst>
            </a:custGeom>
            <a:solidFill>
              <a:srgbClr val="FE4E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19F4D4B-EE75-4A42-A50C-A952CC23A287}"/>
                </a:ext>
              </a:extLst>
            </p:cNvPr>
            <p:cNvSpPr/>
            <p:nvPr/>
          </p:nvSpPr>
          <p:spPr>
            <a:xfrm>
              <a:off x="18117414" y="9336611"/>
              <a:ext cx="1442952" cy="2011707"/>
            </a:xfrm>
            <a:custGeom>
              <a:avLst/>
              <a:gdLst>
                <a:gd name="connsiteX0" fmla="*/ 242142 w 1442951"/>
                <a:gd name="connsiteY0" fmla="*/ 7899 h 2011706"/>
                <a:gd name="connsiteX1" fmla="*/ 1105912 w 1442951"/>
                <a:gd name="connsiteY1" fmla="*/ 47817 h 2011706"/>
                <a:gd name="connsiteX2" fmla="*/ 1443479 w 1442951"/>
                <a:gd name="connsiteY2" fmla="*/ 962143 h 2011706"/>
                <a:gd name="connsiteX3" fmla="*/ 1443479 w 1442951"/>
                <a:gd name="connsiteY3" fmla="*/ 1714164 h 2011706"/>
                <a:gd name="connsiteX4" fmla="*/ 842811 w 1442951"/>
                <a:gd name="connsiteY4" fmla="*/ 2004650 h 2011706"/>
                <a:gd name="connsiteX5" fmla="*/ 127550 w 1442951"/>
                <a:gd name="connsiteY5" fmla="*/ 1936294 h 2011706"/>
                <a:gd name="connsiteX6" fmla="*/ 7899 w 1442951"/>
                <a:gd name="connsiteY6" fmla="*/ 1795264 h 2011706"/>
                <a:gd name="connsiteX7" fmla="*/ 161675 w 1442951"/>
                <a:gd name="connsiteY7" fmla="*/ 1333835 h 2011706"/>
                <a:gd name="connsiteX8" fmla="*/ 148824 w 1442951"/>
                <a:gd name="connsiteY8" fmla="*/ 586133 h 2011706"/>
                <a:gd name="connsiteX9" fmla="*/ 242142 w 1442951"/>
                <a:gd name="connsiteY9" fmla="*/ 7899 h 201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2951" h="2011706">
                  <a:moveTo>
                    <a:pt x="242142" y="7899"/>
                  </a:moveTo>
                  <a:lnTo>
                    <a:pt x="1105912" y="47817"/>
                  </a:lnTo>
                  <a:lnTo>
                    <a:pt x="1443479" y="962143"/>
                  </a:lnTo>
                  <a:lnTo>
                    <a:pt x="1443479" y="1714164"/>
                  </a:lnTo>
                  <a:lnTo>
                    <a:pt x="842811" y="2004650"/>
                  </a:lnTo>
                  <a:lnTo>
                    <a:pt x="127550" y="1936294"/>
                  </a:lnTo>
                  <a:lnTo>
                    <a:pt x="7899" y="1795264"/>
                  </a:lnTo>
                  <a:cubicBezTo>
                    <a:pt x="7899" y="1795264"/>
                    <a:pt x="140610" y="1595568"/>
                    <a:pt x="161675" y="1333835"/>
                  </a:cubicBezTo>
                  <a:cubicBezTo>
                    <a:pt x="182740" y="1072103"/>
                    <a:pt x="148824" y="586133"/>
                    <a:pt x="148824" y="586133"/>
                  </a:cubicBezTo>
                  <a:lnTo>
                    <a:pt x="242142" y="7899"/>
                  </a:lnTo>
                  <a:close/>
                </a:path>
              </a:pathLst>
            </a:custGeom>
            <a:solidFill>
              <a:srgbClr val="FE4E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A18E3CE-7BFC-4544-9EBA-FA1AB3189D58}"/>
                </a:ext>
              </a:extLst>
            </p:cNvPr>
            <p:cNvSpPr/>
            <p:nvPr/>
          </p:nvSpPr>
          <p:spPr>
            <a:xfrm>
              <a:off x="19447572" y="9840591"/>
              <a:ext cx="42130" cy="389702"/>
            </a:xfrm>
            <a:custGeom>
              <a:avLst/>
              <a:gdLst>
                <a:gd name="connsiteX0" fmla="*/ 8943 w 42129"/>
                <a:gd name="connsiteY0" fmla="*/ 7899 h 389702"/>
                <a:gd name="connsiteX1" fmla="*/ 24427 w 42129"/>
                <a:gd name="connsiteY1" fmla="*/ 101744 h 389702"/>
                <a:gd name="connsiteX2" fmla="*/ 34327 w 42129"/>
                <a:gd name="connsiteY2" fmla="*/ 196115 h 389702"/>
                <a:gd name="connsiteX3" fmla="*/ 39909 w 42129"/>
                <a:gd name="connsiteY3" fmla="*/ 290802 h 389702"/>
                <a:gd name="connsiteX4" fmla="*/ 39804 w 42129"/>
                <a:gd name="connsiteY4" fmla="*/ 385911 h 389702"/>
                <a:gd name="connsiteX5" fmla="*/ 24216 w 42129"/>
                <a:gd name="connsiteY5" fmla="*/ 292067 h 389702"/>
                <a:gd name="connsiteX6" fmla="*/ 14315 w 42129"/>
                <a:gd name="connsiteY6" fmla="*/ 197695 h 389702"/>
                <a:gd name="connsiteX7" fmla="*/ 8838 w 42129"/>
                <a:gd name="connsiteY7" fmla="*/ 103008 h 389702"/>
                <a:gd name="connsiteX8" fmla="*/ 8943 w 42129"/>
                <a:gd name="connsiteY8" fmla="*/ 7899 h 38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129" h="389702">
                  <a:moveTo>
                    <a:pt x="8943" y="7899"/>
                  </a:moveTo>
                  <a:cubicBezTo>
                    <a:pt x="15684" y="39076"/>
                    <a:pt x="20424" y="70357"/>
                    <a:pt x="24427" y="101744"/>
                  </a:cubicBezTo>
                  <a:cubicBezTo>
                    <a:pt x="28639" y="133131"/>
                    <a:pt x="31588" y="164623"/>
                    <a:pt x="34327" y="196115"/>
                  </a:cubicBezTo>
                  <a:cubicBezTo>
                    <a:pt x="36749" y="227607"/>
                    <a:pt x="38856" y="259205"/>
                    <a:pt x="39909" y="290802"/>
                  </a:cubicBezTo>
                  <a:cubicBezTo>
                    <a:pt x="41068" y="322400"/>
                    <a:pt x="41384" y="354102"/>
                    <a:pt x="39804" y="385911"/>
                  </a:cubicBezTo>
                  <a:cubicBezTo>
                    <a:pt x="33063" y="354734"/>
                    <a:pt x="28324" y="323453"/>
                    <a:pt x="24216" y="292067"/>
                  </a:cubicBezTo>
                  <a:cubicBezTo>
                    <a:pt x="20003" y="260679"/>
                    <a:pt x="17053" y="229187"/>
                    <a:pt x="14315" y="197695"/>
                  </a:cubicBezTo>
                  <a:cubicBezTo>
                    <a:pt x="11892" y="166203"/>
                    <a:pt x="9786" y="134606"/>
                    <a:pt x="8838" y="103008"/>
                  </a:cubicBezTo>
                  <a:cubicBezTo>
                    <a:pt x="7785" y="71516"/>
                    <a:pt x="7363" y="39813"/>
                    <a:pt x="8943" y="7899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55E8AB1-DFD7-4310-A4D7-F0260148B959}"/>
                </a:ext>
              </a:extLst>
            </p:cNvPr>
            <p:cNvSpPr/>
            <p:nvPr/>
          </p:nvSpPr>
          <p:spPr>
            <a:xfrm>
              <a:off x="17715839" y="9333767"/>
              <a:ext cx="884730" cy="1695732"/>
            </a:xfrm>
            <a:custGeom>
              <a:avLst/>
              <a:gdLst>
                <a:gd name="connsiteX0" fmla="*/ 792436 w 884729"/>
                <a:gd name="connsiteY0" fmla="*/ 17589 h 1695731"/>
                <a:gd name="connsiteX1" fmla="*/ 686373 w 884729"/>
                <a:gd name="connsiteY1" fmla="*/ 7899 h 1695731"/>
                <a:gd name="connsiteX2" fmla="*/ 385776 w 884729"/>
                <a:gd name="connsiteY2" fmla="*/ 201803 h 1695731"/>
                <a:gd name="connsiteX3" fmla="*/ 33359 w 884729"/>
                <a:gd name="connsiteY3" fmla="*/ 981102 h 1695731"/>
                <a:gd name="connsiteX4" fmla="*/ 150796 w 884729"/>
                <a:gd name="connsiteY4" fmla="*/ 1346580 h 1695731"/>
                <a:gd name="connsiteX5" fmla="*/ 746935 w 884729"/>
                <a:gd name="connsiteY5" fmla="*/ 1691203 h 1695731"/>
                <a:gd name="connsiteX6" fmla="*/ 879434 w 884729"/>
                <a:gd name="connsiteY6" fmla="*/ 1293812 h 1695731"/>
                <a:gd name="connsiteX7" fmla="*/ 464980 w 884729"/>
                <a:gd name="connsiteY7" fmla="*/ 986158 h 1695731"/>
                <a:gd name="connsiteX8" fmla="*/ 678580 w 884729"/>
                <a:gd name="connsiteY8" fmla="*/ 650593 h 169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729" h="1695731">
                  <a:moveTo>
                    <a:pt x="792436" y="17589"/>
                  </a:moveTo>
                  <a:lnTo>
                    <a:pt x="686373" y="7899"/>
                  </a:lnTo>
                  <a:cubicBezTo>
                    <a:pt x="556823" y="7899"/>
                    <a:pt x="439176" y="83733"/>
                    <a:pt x="385776" y="201803"/>
                  </a:cubicBezTo>
                  <a:lnTo>
                    <a:pt x="33359" y="981102"/>
                  </a:lnTo>
                  <a:cubicBezTo>
                    <a:pt x="-27203" y="1115075"/>
                    <a:pt x="23564" y="1273063"/>
                    <a:pt x="150796" y="1346580"/>
                  </a:cubicBezTo>
                  <a:lnTo>
                    <a:pt x="746935" y="1691203"/>
                  </a:lnTo>
                  <a:lnTo>
                    <a:pt x="879434" y="1293812"/>
                  </a:lnTo>
                  <a:lnTo>
                    <a:pt x="464980" y="986158"/>
                  </a:lnTo>
                  <a:lnTo>
                    <a:pt x="678580" y="650593"/>
                  </a:lnTo>
                </a:path>
              </a:pathLst>
            </a:custGeom>
            <a:solidFill>
              <a:srgbClr val="FE4E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754EC10-809B-4EB5-987A-881F04CB4343}"/>
                </a:ext>
              </a:extLst>
            </p:cNvPr>
            <p:cNvSpPr/>
            <p:nvPr/>
          </p:nvSpPr>
          <p:spPr>
            <a:xfrm>
              <a:off x="18159965" y="10030281"/>
              <a:ext cx="379170" cy="558222"/>
            </a:xfrm>
            <a:custGeom>
              <a:avLst/>
              <a:gdLst>
                <a:gd name="connsiteX0" fmla="*/ 200434 w 379169"/>
                <a:gd name="connsiteY0" fmla="*/ 7899 h 558222"/>
                <a:gd name="connsiteX1" fmla="*/ 159146 w 379169"/>
                <a:gd name="connsiteY1" fmla="*/ 80679 h 558222"/>
                <a:gd name="connsiteX2" fmla="*/ 116700 w 379169"/>
                <a:gd name="connsiteY2" fmla="*/ 152721 h 558222"/>
                <a:gd name="connsiteX3" fmla="*/ 29175 w 379169"/>
                <a:gd name="connsiteY3" fmla="*/ 295121 h 558222"/>
                <a:gd name="connsiteX4" fmla="*/ 26753 w 379169"/>
                <a:gd name="connsiteY4" fmla="*/ 281955 h 558222"/>
                <a:gd name="connsiteX5" fmla="*/ 114910 w 379169"/>
                <a:gd name="connsiteY5" fmla="*/ 347362 h 558222"/>
                <a:gd name="connsiteX6" fmla="*/ 202329 w 379169"/>
                <a:gd name="connsiteY6" fmla="*/ 413822 h 558222"/>
                <a:gd name="connsiteX7" fmla="*/ 288696 w 379169"/>
                <a:gd name="connsiteY7" fmla="*/ 481756 h 558222"/>
                <a:gd name="connsiteX8" fmla="*/ 373693 w 379169"/>
                <a:gd name="connsiteY8" fmla="*/ 551587 h 558222"/>
                <a:gd name="connsiteX9" fmla="*/ 282271 w 379169"/>
                <a:gd name="connsiteY9" fmla="*/ 490498 h 558222"/>
                <a:gd name="connsiteX10" fmla="*/ 192218 w 379169"/>
                <a:gd name="connsiteY10" fmla="*/ 427514 h 558222"/>
                <a:gd name="connsiteX11" fmla="*/ 103324 w 379169"/>
                <a:gd name="connsiteY11" fmla="*/ 363160 h 558222"/>
                <a:gd name="connsiteX12" fmla="*/ 15167 w 379169"/>
                <a:gd name="connsiteY12" fmla="*/ 297754 h 558222"/>
                <a:gd name="connsiteX13" fmla="*/ 7899 w 379169"/>
                <a:gd name="connsiteY13" fmla="*/ 292277 h 558222"/>
                <a:gd name="connsiteX14" fmla="*/ 12744 w 379169"/>
                <a:gd name="connsiteY14" fmla="*/ 284694 h 558222"/>
                <a:gd name="connsiteX15" fmla="*/ 104694 w 379169"/>
                <a:gd name="connsiteY15" fmla="*/ 145138 h 558222"/>
                <a:gd name="connsiteX16" fmla="*/ 151984 w 379169"/>
                <a:gd name="connsiteY16" fmla="*/ 76255 h 558222"/>
                <a:gd name="connsiteX17" fmla="*/ 200434 w 379169"/>
                <a:gd name="connsiteY17" fmla="*/ 7899 h 5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9169" h="558222">
                  <a:moveTo>
                    <a:pt x="200434" y="7899"/>
                  </a:moveTo>
                  <a:cubicBezTo>
                    <a:pt x="187163" y="32440"/>
                    <a:pt x="172944" y="56454"/>
                    <a:pt x="159146" y="80679"/>
                  </a:cubicBezTo>
                  <a:cubicBezTo>
                    <a:pt x="145244" y="104904"/>
                    <a:pt x="131025" y="128812"/>
                    <a:pt x="116700" y="152721"/>
                  </a:cubicBezTo>
                  <a:cubicBezTo>
                    <a:pt x="87946" y="200434"/>
                    <a:pt x="58876" y="248040"/>
                    <a:pt x="29175" y="295121"/>
                  </a:cubicBezTo>
                  <a:lnTo>
                    <a:pt x="26753" y="281955"/>
                  </a:lnTo>
                  <a:cubicBezTo>
                    <a:pt x="56349" y="303547"/>
                    <a:pt x="85735" y="325349"/>
                    <a:pt x="114910" y="347362"/>
                  </a:cubicBezTo>
                  <a:cubicBezTo>
                    <a:pt x="144295" y="369164"/>
                    <a:pt x="173155" y="391704"/>
                    <a:pt x="202329" y="413822"/>
                  </a:cubicBezTo>
                  <a:cubicBezTo>
                    <a:pt x="231188" y="436361"/>
                    <a:pt x="260048" y="458796"/>
                    <a:pt x="288696" y="481756"/>
                  </a:cubicBezTo>
                  <a:cubicBezTo>
                    <a:pt x="317133" y="504822"/>
                    <a:pt x="345677" y="527783"/>
                    <a:pt x="373693" y="551587"/>
                  </a:cubicBezTo>
                  <a:cubicBezTo>
                    <a:pt x="342833" y="531786"/>
                    <a:pt x="312605" y="511037"/>
                    <a:pt x="282271" y="490498"/>
                  </a:cubicBezTo>
                  <a:cubicBezTo>
                    <a:pt x="252043" y="469749"/>
                    <a:pt x="222130" y="448684"/>
                    <a:pt x="192218" y="427514"/>
                  </a:cubicBezTo>
                  <a:cubicBezTo>
                    <a:pt x="162517" y="406028"/>
                    <a:pt x="132709" y="384963"/>
                    <a:pt x="103324" y="363160"/>
                  </a:cubicBezTo>
                  <a:cubicBezTo>
                    <a:pt x="73727" y="341569"/>
                    <a:pt x="44341" y="319766"/>
                    <a:pt x="15167" y="297754"/>
                  </a:cubicBezTo>
                  <a:lnTo>
                    <a:pt x="7899" y="292277"/>
                  </a:lnTo>
                  <a:lnTo>
                    <a:pt x="12744" y="284694"/>
                  </a:lnTo>
                  <a:cubicBezTo>
                    <a:pt x="42868" y="237824"/>
                    <a:pt x="73622" y="191375"/>
                    <a:pt x="104694" y="145138"/>
                  </a:cubicBezTo>
                  <a:cubicBezTo>
                    <a:pt x="120282" y="122072"/>
                    <a:pt x="135975" y="99006"/>
                    <a:pt x="151984" y="76255"/>
                  </a:cubicBezTo>
                  <a:cubicBezTo>
                    <a:pt x="167993" y="53294"/>
                    <a:pt x="183792" y="30334"/>
                    <a:pt x="200434" y="7899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A39DEDB-8654-4157-9796-75D90EB0D124}"/>
                </a:ext>
              </a:extLst>
            </p:cNvPr>
            <p:cNvSpPr/>
            <p:nvPr/>
          </p:nvSpPr>
          <p:spPr>
            <a:xfrm>
              <a:off x="17701801" y="9975197"/>
              <a:ext cx="705677" cy="1021652"/>
            </a:xfrm>
            <a:custGeom>
              <a:avLst/>
              <a:gdLst>
                <a:gd name="connsiteX0" fmla="*/ 197486 w 705677"/>
                <a:gd name="connsiteY0" fmla="*/ 7899 h 1021652"/>
                <a:gd name="connsiteX1" fmla="*/ 55191 w 705677"/>
                <a:gd name="connsiteY1" fmla="*/ 332721 h 1021652"/>
                <a:gd name="connsiteX2" fmla="*/ 29493 w 705677"/>
                <a:gd name="connsiteY2" fmla="*/ 414875 h 1021652"/>
                <a:gd name="connsiteX3" fmla="*/ 29493 w 705677"/>
                <a:gd name="connsiteY3" fmla="*/ 500294 h 1021652"/>
                <a:gd name="connsiteX4" fmla="*/ 103852 w 705677"/>
                <a:gd name="connsiteY4" fmla="*/ 651540 h 1021652"/>
                <a:gd name="connsiteX5" fmla="*/ 171576 w 705677"/>
                <a:gd name="connsiteY5" fmla="*/ 703571 h 1021652"/>
                <a:gd name="connsiteX6" fmla="*/ 248568 w 705677"/>
                <a:gd name="connsiteY6" fmla="*/ 747596 h 1021652"/>
                <a:gd name="connsiteX7" fmla="*/ 401922 w 705677"/>
                <a:gd name="connsiteY7" fmla="*/ 836491 h 1021652"/>
                <a:gd name="connsiteX8" fmla="*/ 706417 w 705677"/>
                <a:gd name="connsiteY8" fmla="*/ 1018176 h 1021652"/>
                <a:gd name="connsiteX9" fmla="*/ 394128 w 705677"/>
                <a:gd name="connsiteY9" fmla="*/ 850077 h 1021652"/>
                <a:gd name="connsiteX10" fmla="*/ 239088 w 705677"/>
                <a:gd name="connsiteY10" fmla="*/ 764027 h 1021652"/>
                <a:gd name="connsiteX11" fmla="*/ 161886 w 705677"/>
                <a:gd name="connsiteY11" fmla="*/ 720528 h 1021652"/>
                <a:gd name="connsiteX12" fmla="*/ 89317 w 705677"/>
                <a:gd name="connsiteY12" fmla="*/ 665232 h 1021652"/>
                <a:gd name="connsiteX13" fmla="*/ 10639 w 705677"/>
                <a:gd name="connsiteY13" fmla="*/ 502821 h 1021652"/>
                <a:gd name="connsiteX14" fmla="*/ 12114 w 705677"/>
                <a:gd name="connsiteY14" fmla="*/ 411715 h 1021652"/>
                <a:gd name="connsiteX15" fmla="*/ 40973 w 705677"/>
                <a:gd name="connsiteY15" fmla="*/ 325875 h 1021652"/>
                <a:gd name="connsiteX16" fmla="*/ 197486 w 705677"/>
                <a:gd name="connsiteY16" fmla="*/ 7899 h 102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05677" h="1021652">
                  <a:moveTo>
                    <a:pt x="197486" y="7899"/>
                  </a:moveTo>
                  <a:cubicBezTo>
                    <a:pt x="151248" y="116700"/>
                    <a:pt x="103852" y="224974"/>
                    <a:pt x="55191" y="332721"/>
                  </a:cubicBezTo>
                  <a:cubicBezTo>
                    <a:pt x="43395" y="359579"/>
                    <a:pt x="33390" y="386226"/>
                    <a:pt x="29493" y="414875"/>
                  </a:cubicBezTo>
                  <a:cubicBezTo>
                    <a:pt x="25280" y="443207"/>
                    <a:pt x="25280" y="472067"/>
                    <a:pt x="29493" y="500294"/>
                  </a:cubicBezTo>
                  <a:cubicBezTo>
                    <a:pt x="37813" y="556853"/>
                    <a:pt x="64566" y="610253"/>
                    <a:pt x="103852" y="651540"/>
                  </a:cubicBezTo>
                  <a:cubicBezTo>
                    <a:pt x="123758" y="672184"/>
                    <a:pt x="146614" y="689141"/>
                    <a:pt x="171576" y="703571"/>
                  </a:cubicBezTo>
                  <a:lnTo>
                    <a:pt x="248568" y="747596"/>
                  </a:lnTo>
                  <a:lnTo>
                    <a:pt x="401922" y="836491"/>
                  </a:lnTo>
                  <a:cubicBezTo>
                    <a:pt x="504086" y="895894"/>
                    <a:pt x="605620" y="956561"/>
                    <a:pt x="706417" y="1018176"/>
                  </a:cubicBezTo>
                  <a:cubicBezTo>
                    <a:pt x="601723" y="963302"/>
                    <a:pt x="497556" y="907269"/>
                    <a:pt x="394128" y="850077"/>
                  </a:cubicBezTo>
                  <a:lnTo>
                    <a:pt x="239088" y="764027"/>
                  </a:lnTo>
                  <a:lnTo>
                    <a:pt x="161886" y="720528"/>
                  </a:lnTo>
                  <a:cubicBezTo>
                    <a:pt x="135660" y="705572"/>
                    <a:pt x="110592" y="687245"/>
                    <a:pt x="89317" y="665232"/>
                  </a:cubicBezTo>
                  <a:cubicBezTo>
                    <a:pt x="47503" y="620680"/>
                    <a:pt x="18960" y="563489"/>
                    <a:pt x="10639" y="502821"/>
                  </a:cubicBezTo>
                  <a:cubicBezTo>
                    <a:pt x="6531" y="472593"/>
                    <a:pt x="7059" y="441838"/>
                    <a:pt x="12114" y="411715"/>
                  </a:cubicBezTo>
                  <a:cubicBezTo>
                    <a:pt x="16642" y="381592"/>
                    <a:pt x="28229" y="352628"/>
                    <a:pt x="40973" y="325875"/>
                  </a:cubicBezTo>
                  <a:cubicBezTo>
                    <a:pt x="92055" y="219602"/>
                    <a:pt x="144192" y="113435"/>
                    <a:pt x="197486" y="7899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C33387F-B0E4-460B-AF1F-5D73E2E85E8A}"/>
                </a:ext>
              </a:extLst>
            </p:cNvPr>
            <p:cNvSpPr/>
            <p:nvPr/>
          </p:nvSpPr>
          <p:spPr>
            <a:xfrm>
              <a:off x="19644100" y="11583614"/>
              <a:ext cx="768872" cy="431832"/>
            </a:xfrm>
            <a:custGeom>
              <a:avLst/>
              <a:gdLst>
                <a:gd name="connsiteX0" fmla="*/ 191270 w 768872"/>
                <a:gd name="connsiteY0" fmla="*/ 25277 h 431832"/>
                <a:gd name="connsiteX1" fmla="*/ 65301 w 768872"/>
                <a:gd name="connsiteY1" fmla="*/ 7899 h 431832"/>
                <a:gd name="connsiteX2" fmla="*/ 44131 w 768872"/>
                <a:gd name="connsiteY2" fmla="*/ 167887 h 431832"/>
                <a:gd name="connsiteX3" fmla="*/ 7899 w 768872"/>
                <a:gd name="connsiteY3" fmla="*/ 325138 h 431832"/>
                <a:gd name="connsiteX4" fmla="*/ 131972 w 768872"/>
                <a:gd name="connsiteY4" fmla="*/ 353049 h 431832"/>
                <a:gd name="connsiteX5" fmla="*/ 436782 w 768872"/>
                <a:gd name="connsiteY5" fmla="*/ 426250 h 431832"/>
                <a:gd name="connsiteX6" fmla="*/ 763079 w 768872"/>
                <a:gd name="connsiteY6" fmla="*/ 303124 h 431832"/>
                <a:gd name="connsiteX7" fmla="*/ 765186 w 768872"/>
                <a:gd name="connsiteY7" fmla="*/ 298385 h 431832"/>
                <a:gd name="connsiteX8" fmla="*/ 764870 w 768872"/>
                <a:gd name="connsiteY8" fmla="*/ 293224 h 431832"/>
                <a:gd name="connsiteX9" fmla="*/ 502400 w 768872"/>
                <a:gd name="connsiteY9" fmla="*/ 63510 h 431832"/>
                <a:gd name="connsiteX10" fmla="*/ 191270 w 768872"/>
                <a:gd name="connsiteY10" fmla="*/ 25277 h 431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8872" h="431832">
                  <a:moveTo>
                    <a:pt x="191270" y="25277"/>
                  </a:moveTo>
                  <a:lnTo>
                    <a:pt x="65301" y="7899"/>
                  </a:lnTo>
                  <a:lnTo>
                    <a:pt x="44131" y="167887"/>
                  </a:lnTo>
                  <a:lnTo>
                    <a:pt x="7899" y="325138"/>
                  </a:lnTo>
                  <a:lnTo>
                    <a:pt x="131972" y="353049"/>
                  </a:lnTo>
                  <a:cubicBezTo>
                    <a:pt x="131972" y="353049"/>
                    <a:pt x="263838" y="432147"/>
                    <a:pt x="436782" y="426250"/>
                  </a:cubicBezTo>
                  <a:cubicBezTo>
                    <a:pt x="609726" y="420351"/>
                    <a:pt x="722002" y="371481"/>
                    <a:pt x="763079" y="303124"/>
                  </a:cubicBezTo>
                  <a:cubicBezTo>
                    <a:pt x="764026" y="301651"/>
                    <a:pt x="764554" y="299965"/>
                    <a:pt x="765186" y="298385"/>
                  </a:cubicBezTo>
                  <a:cubicBezTo>
                    <a:pt x="765186" y="296700"/>
                    <a:pt x="765186" y="294910"/>
                    <a:pt x="764870" y="293224"/>
                  </a:cubicBezTo>
                  <a:cubicBezTo>
                    <a:pt x="750440" y="214758"/>
                    <a:pt x="662283" y="129654"/>
                    <a:pt x="502400" y="63510"/>
                  </a:cubicBezTo>
                  <a:cubicBezTo>
                    <a:pt x="342517" y="-2633"/>
                    <a:pt x="191270" y="25277"/>
                    <a:pt x="191270" y="25277"/>
                  </a:cubicBezTo>
                  <a:close/>
                </a:path>
              </a:pathLst>
            </a:custGeom>
            <a:solidFill>
              <a:srgbClr val="FE4E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B4BD07F-9013-4CFA-95A8-DC43D9C05A50}"/>
                </a:ext>
              </a:extLst>
            </p:cNvPr>
            <p:cNvSpPr/>
            <p:nvPr/>
          </p:nvSpPr>
          <p:spPr>
            <a:xfrm>
              <a:off x="17350754" y="11583614"/>
              <a:ext cx="768872" cy="431832"/>
            </a:xfrm>
            <a:custGeom>
              <a:avLst/>
              <a:gdLst>
                <a:gd name="connsiteX0" fmla="*/ 581815 w 768872"/>
                <a:gd name="connsiteY0" fmla="*/ 25277 h 431832"/>
                <a:gd name="connsiteX1" fmla="*/ 707783 w 768872"/>
                <a:gd name="connsiteY1" fmla="*/ 7899 h 431832"/>
                <a:gd name="connsiteX2" fmla="*/ 728954 w 768872"/>
                <a:gd name="connsiteY2" fmla="*/ 167887 h 431832"/>
                <a:gd name="connsiteX3" fmla="*/ 765186 w 768872"/>
                <a:gd name="connsiteY3" fmla="*/ 325138 h 431832"/>
                <a:gd name="connsiteX4" fmla="*/ 641113 w 768872"/>
                <a:gd name="connsiteY4" fmla="*/ 353049 h 431832"/>
                <a:gd name="connsiteX5" fmla="*/ 336302 w 768872"/>
                <a:gd name="connsiteY5" fmla="*/ 426250 h 431832"/>
                <a:gd name="connsiteX6" fmla="*/ 10005 w 768872"/>
                <a:gd name="connsiteY6" fmla="*/ 303124 h 431832"/>
                <a:gd name="connsiteX7" fmla="*/ 7899 w 768872"/>
                <a:gd name="connsiteY7" fmla="*/ 298385 h 431832"/>
                <a:gd name="connsiteX8" fmla="*/ 8214 w 768872"/>
                <a:gd name="connsiteY8" fmla="*/ 293224 h 431832"/>
                <a:gd name="connsiteX9" fmla="*/ 270685 w 768872"/>
                <a:gd name="connsiteY9" fmla="*/ 63510 h 431832"/>
                <a:gd name="connsiteX10" fmla="*/ 581815 w 768872"/>
                <a:gd name="connsiteY10" fmla="*/ 25277 h 431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8872" h="431832">
                  <a:moveTo>
                    <a:pt x="581815" y="25277"/>
                  </a:moveTo>
                  <a:lnTo>
                    <a:pt x="707783" y="7899"/>
                  </a:lnTo>
                  <a:lnTo>
                    <a:pt x="728954" y="167887"/>
                  </a:lnTo>
                  <a:lnTo>
                    <a:pt x="765186" y="325138"/>
                  </a:lnTo>
                  <a:lnTo>
                    <a:pt x="641113" y="353049"/>
                  </a:lnTo>
                  <a:cubicBezTo>
                    <a:pt x="641113" y="353049"/>
                    <a:pt x="509246" y="432147"/>
                    <a:pt x="336302" y="426250"/>
                  </a:cubicBezTo>
                  <a:cubicBezTo>
                    <a:pt x="163359" y="420351"/>
                    <a:pt x="51082" y="371481"/>
                    <a:pt x="10005" y="303124"/>
                  </a:cubicBezTo>
                  <a:cubicBezTo>
                    <a:pt x="9058" y="301651"/>
                    <a:pt x="8531" y="299965"/>
                    <a:pt x="7899" y="298385"/>
                  </a:cubicBezTo>
                  <a:cubicBezTo>
                    <a:pt x="7899" y="296700"/>
                    <a:pt x="7899" y="294910"/>
                    <a:pt x="8214" y="293224"/>
                  </a:cubicBezTo>
                  <a:cubicBezTo>
                    <a:pt x="22645" y="214758"/>
                    <a:pt x="110802" y="129654"/>
                    <a:pt x="270685" y="63510"/>
                  </a:cubicBezTo>
                  <a:cubicBezTo>
                    <a:pt x="430463" y="-2633"/>
                    <a:pt x="581815" y="25277"/>
                    <a:pt x="581815" y="25277"/>
                  </a:cubicBezTo>
                  <a:close/>
                </a:path>
              </a:pathLst>
            </a:custGeom>
            <a:solidFill>
              <a:srgbClr val="FE4E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C69825F-E7D8-46A8-9BDA-AA971DC84477}"/>
                </a:ext>
              </a:extLst>
            </p:cNvPr>
            <p:cNvSpPr/>
            <p:nvPr/>
          </p:nvSpPr>
          <p:spPr>
            <a:xfrm>
              <a:off x="18151665" y="11017187"/>
              <a:ext cx="1685199" cy="136922"/>
            </a:xfrm>
            <a:custGeom>
              <a:avLst/>
              <a:gdLst>
                <a:gd name="connsiteX0" fmla="*/ 1683199 w 1685199"/>
                <a:gd name="connsiteY0" fmla="*/ 137449 h 136922"/>
                <a:gd name="connsiteX1" fmla="*/ 7899 w 1685199"/>
                <a:gd name="connsiteY1" fmla="*/ 137449 h 136922"/>
                <a:gd name="connsiteX2" fmla="*/ 7899 w 1685199"/>
                <a:gd name="connsiteY2" fmla="*/ 7899 h 136922"/>
                <a:gd name="connsiteX3" fmla="*/ 1683199 w 1685199"/>
                <a:gd name="connsiteY3" fmla="*/ 7899 h 13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5199" h="136922">
                  <a:moveTo>
                    <a:pt x="1683199" y="137449"/>
                  </a:moveTo>
                  <a:lnTo>
                    <a:pt x="7899" y="137449"/>
                  </a:lnTo>
                  <a:lnTo>
                    <a:pt x="7899" y="7899"/>
                  </a:lnTo>
                  <a:lnTo>
                    <a:pt x="1683199" y="7899"/>
                  </a:ln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192E8CF-EF67-4BE7-BB82-424E3F64BCAC}"/>
                </a:ext>
              </a:extLst>
            </p:cNvPr>
            <p:cNvSpPr/>
            <p:nvPr/>
          </p:nvSpPr>
          <p:spPr>
            <a:xfrm>
              <a:off x="17370423" y="10958854"/>
              <a:ext cx="2475136" cy="1084847"/>
            </a:xfrm>
            <a:custGeom>
              <a:avLst/>
              <a:gdLst>
                <a:gd name="connsiteX0" fmla="*/ 2354040 w 2475136"/>
                <a:gd name="connsiteY0" fmla="*/ 1082186 h 1084847"/>
                <a:gd name="connsiteX1" fmla="*/ 2469897 w 2475136"/>
                <a:gd name="connsiteY1" fmla="*/ 551139 h 1084847"/>
                <a:gd name="connsiteX2" fmla="*/ 437546 w 2475136"/>
                <a:gd name="connsiteY2" fmla="*/ 19141 h 1084847"/>
                <a:gd name="connsiteX3" fmla="*/ 20249 w 2475136"/>
                <a:gd name="connsiteY3" fmla="*/ 260020 h 1084847"/>
                <a:gd name="connsiteX4" fmla="*/ 20249 w 2475136"/>
                <a:gd name="connsiteY4" fmla="*/ 260020 h 1084847"/>
                <a:gd name="connsiteX5" fmla="*/ 286511 w 2475136"/>
                <a:gd name="connsiteY5" fmla="*/ 687534 h 1084847"/>
                <a:gd name="connsiteX6" fmla="*/ 2354040 w 2475136"/>
                <a:gd name="connsiteY6" fmla="*/ 1082186 h 108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136" h="1084847">
                  <a:moveTo>
                    <a:pt x="2354040" y="1082186"/>
                  </a:moveTo>
                  <a:lnTo>
                    <a:pt x="2469897" y="551139"/>
                  </a:lnTo>
                  <a:lnTo>
                    <a:pt x="437546" y="19141"/>
                  </a:lnTo>
                  <a:cubicBezTo>
                    <a:pt x="255966" y="-28360"/>
                    <a:pt x="69963" y="78966"/>
                    <a:pt x="20249" y="260020"/>
                  </a:cubicBezTo>
                  <a:lnTo>
                    <a:pt x="20249" y="260020"/>
                  </a:lnTo>
                  <a:cubicBezTo>
                    <a:pt x="-32729" y="452869"/>
                    <a:pt x="90079" y="650038"/>
                    <a:pt x="286511" y="687534"/>
                  </a:cubicBezTo>
                  <a:lnTo>
                    <a:pt x="2354040" y="1082186"/>
                  </a:lnTo>
                  <a:close/>
                </a:path>
              </a:pathLst>
            </a:custGeom>
            <a:solidFill>
              <a:srgbClr val="35384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169027C-3B15-4467-8506-FCFB0A672E51}"/>
                </a:ext>
              </a:extLst>
            </p:cNvPr>
            <p:cNvSpPr/>
            <p:nvPr/>
          </p:nvSpPr>
          <p:spPr>
            <a:xfrm>
              <a:off x="18375250" y="10075782"/>
              <a:ext cx="1790524" cy="947925"/>
            </a:xfrm>
            <a:custGeom>
              <a:avLst/>
              <a:gdLst>
                <a:gd name="connsiteX0" fmla="*/ 1734596 w 1790524"/>
                <a:gd name="connsiteY0" fmla="*/ 7899 h 947924"/>
                <a:gd name="connsiteX1" fmla="*/ 261100 w 1790524"/>
                <a:gd name="connsiteY1" fmla="*/ 7899 h 947924"/>
                <a:gd name="connsiteX2" fmla="*/ 211070 w 1790524"/>
                <a:gd name="connsiteY2" fmla="*/ 47923 h 947924"/>
                <a:gd name="connsiteX3" fmla="*/ 7899 w 1790524"/>
                <a:gd name="connsiteY3" fmla="*/ 949294 h 947924"/>
                <a:gd name="connsiteX4" fmla="*/ 1615895 w 1790524"/>
                <a:gd name="connsiteY4" fmla="*/ 949294 h 947924"/>
                <a:gd name="connsiteX5" fmla="*/ 1784942 w 1790524"/>
                <a:gd name="connsiteY5" fmla="*/ 68882 h 947924"/>
                <a:gd name="connsiteX6" fmla="*/ 1734596 w 1790524"/>
                <a:gd name="connsiteY6" fmla="*/ 7899 h 94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524" h="947924">
                  <a:moveTo>
                    <a:pt x="1734596" y="7899"/>
                  </a:moveTo>
                  <a:lnTo>
                    <a:pt x="261100" y="7899"/>
                  </a:lnTo>
                  <a:cubicBezTo>
                    <a:pt x="237085" y="7899"/>
                    <a:pt x="216337" y="24541"/>
                    <a:pt x="211070" y="47923"/>
                  </a:cubicBezTo>
                  <a:lnTo>
                    <a:pt x="7899" y="949294"/>
                  </a:lnTo>
                  <a:lnTo>
                    <a:pt x="1615895" y="949294"/>
                  </a:lnTo>
                  <a:lnTo>
                    <a:pt x="1784942" y="68882"/>
                  </a:lnTo>
                  <a:cubicBezTo>
                    <a:pt x="1790945" y="37179"/>
                    <a:pt x="1766721" y="7899"/>
                    <a:pt x="1734596" y="789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5156908-EBC4-4DEE-8013-128FA6514312}"/>
                </a:ext>
              </a:extLst>
            </p:cNvPr>
            <p:cNvSpPr/>
            <p:nvPr/>
          </p:nvSpPr>
          <p:spPr>
            <a:xfrm>
              <a:off x="17919720" y="10958854"/>
              <a:ext cx="2475136" cy="1084847"/>
            </a:xfrm>
            <a:custGeom>
              <a:avLst/>
              <a:gdLst>
                <a:gd name="connsiteX0" fmla="*/ 123757 w 2475136"/>
                <a:gd name="connsiteY0" fmla="*/ 1082186 h 1084847"/>
                <a:gd name="connsiteX1" fmla="*/ 7899 w 2475136"/>
                <a:gd name="connsiteY1" fmla="*/ 551139 h 1084847"/>
                <a:gd name="connsiteX2" fmla="*/ 2040249 w 2475136"/>
                <a:gd name="connsiteY2" fmla="*/ 19141 h 1084847"/>
                <a:gd name="connsiteX3" fmla="*/ 2457547 w 2475136"/>
                <a:gd name="connsiteY3" fmla="*/ 260020 h 1084847"/>
                <a:gd name="connsiteX4" fmla="*/ 2457547 w 2475136"/>
                <a:gd name="connsiteY4" fmla="*/ 260020 h 1084847"/>
                <a:gd name="connsiteX5" fmla="*/ 2191285 w 2475136"/>
                <a:gd name="connsiteY5" fmla="*/ 687534 h 1084847"/>
                <a:gd name="connsiteX6" fmla="*/ 123757 w 2475136"/>
                <a:gd name="connsiteY6" fmla="*/ 1082186 h 108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136" h="1084847">
                  <a:moveTo>
                    <a:pt x="123757" y="1082186"/>
                  </a:moveTo>
                  <a:lnTo>
                    <a:pt x="7899" y="551139"/>
                  </a:lnTo>
                  <a:lnTo>
                    <a:pt x="2040249" y="19141"/>
                  </a:lnTo>
                  <a:cubicBezTo>
                    <a:pt x="2221830" y="-28360"/>
                    <a:pt x="2407834" y="78966"/>
                    <a:pt x="2457547" y="260020"/>
                  </a:cubicBezTo>
                  <a:lnTo>
                    <a:pt x="2457547" y="260020"/>
                  </a:lnTo>
                  <a:cubicBezTo>
                    <a:pt x="2510526" y="452869"/>
                    <a:pt x="2387716" y="650038"/>
                    <a:pt x="2191285" y="687534"/>
                  </a:cubicBezTo>
                  <a:lnTo>
                    <a:pt x="123757" y="1082186"/>
                  </a:ln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2A6A5C20-C50D-4FCD-9551-17D65FE8857B}"/>
                </a:ext>
              </a:extLst>
            </p:cNvPr>
            <p:cNvSpPr/>
            <p:nvPr/>
          </p:nvSpPr>
          <p:spPr>
            <a:xfrm>
              <a:off x="18684781" y="8950279"/>
              <a:ext cx="431832" cy="526625"/>
            </a:xfrm>
            <a:custGeom>
              <a:avLst/>
              <a:gdLst>
                <a:gd name="connsiteX0" fmla="*/ 74694 w 431832"/>
                <a:gd name="connsiteY0" fmla="*/ 7899 h 526624"/>
                <a:gd name="connsiteX1" fmla="*/ 8972 w 431832"/>
                <a:gd name="connsiteY1" fmla="*/ 402236 h 526624"/>
                <a:gd name="connsiteX2" fmla="*/ 74378 w 431832"/>
                <a:gd name="connsiteY2" fmla="*/ 492078 h 526624"/>
                <a:gd name="connsiteX3" fmla="*/ 307357 w 431832"/>
                <a:gd name="connsiteY3" fmla="*/ 526730 h 526624"/>
                <a:gd name="connsiteX4" fmla="*/ 395935 w 431832"/>
                <a:gd name="connsiteY4" fmla="*/ 461007 h 526624"/>
                <a:gd name="connsiteX5" fmla="*/ 431850 w 431832"/>
                <a:gd name="connsiteY5" fmla="*/ 217917 h 526624"/>
                <a:gd name="connsiteX6" fmla="*/ 74694 w 431832"/>
                <a:gd name="connsiteY6" fmla="*/ 7899 h 526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832" h="526624">
                  <a:moveTo>
                    <a:pt x="74694" y="7899"/>
                  </a:moveTo>
                  <a:lnTo>
                    <a:pt x="8972" y="402236"/>
                  </a:lnTo>
                  <a:cubicBezTo>
                    <a:pt x="1809" y="445208"/>
                    <a:pt x="31301" y="485653"/>
                    <a:pt x="74378" y="492078"/>
                  </a:cubicBezTo>
                  <a:lnTo>
                    <a:pt x="307357" y="526730"/>
                  </a:lnTo>
                  <a:cubicBezTo>
                    <a:pt x="349909" y="533049"/>
                    <a:pt x="389616" y="503664"/>
                    <a:pt x="395935" y="461007"/>
                  </a:cubicBezTo>
                  <a:lnTo>
                    <a:pt x="431850" y="217917"/>
                  </a:lnTo>
                  <a:lnTo>
                    <a:pt x="74694" y="7899"/>
                  </a:lnTo>
                  <a:close/>
                </a:path>
              </a:pathLst>
            </a:custGeom>
            <a:solidFill>
              <a:srgbClr val="FF9D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FEC83B5-95FF-40B6-8CD1-966C547ADE8E}"/>
                </a:ext>
              </a:extLst>
            </p:cNvPr>
            <p:cNvSpPr/>
            <p:nvPr/>
          </p:nvSpPr>
          <p:spPr>
            <a:xfrm>
              <a:off x="18639932" y="8446931"/>
              <a:ext cx="758340" cy="821535"/>
            </a:xfrm>
            <a:custGeom>
              <a:avLst/>
              <a:gdLst>
                <a:gd name="connsiteX0" fmla="*/ 80258 w 758339"/>
                <a:gd name="connsiteY0" fmla="*/ 746754 h 821534"/>
                <a:gd name="connsiteX1" fmla="*/ 429725 w 758339"/>
                <a:gd name="connsiteY1" fmla="*/ 812477 h 821534"/>
                <a:gd name="connsiteX2" fmla="*/ 656174 w 758339"/>
                <a:gd name="connsiteY2" fmla="*/ 643746 h 821534"/>
                <a:gd name="connsiteX3" fmla="*/ 754863 w 758339"/>
                <a:gd name="connsiteY3" fmla="*/ 54348 h 821534"/>
                <a:gd name="connsiteX4" fmla="*/ 111750 w 758339"/>
                <a:gd name="connsiteY4" fmla="*/ 7899 h 821534"/>
                <a:gd name="connsiteX5" fmla="*/ 7899 w 758339"/>
                <a:gd name="connsiteY5" fmla="*/ 427409 h 821534"/>
                <a:gd name="connsiteX6" fmla="*/ 119649 w 758339"/>
                <a:gd name="connsiteY6" fmla="*/ 511248 h 821534"/>
                <a:gd name="connsiteX7" fmla="*/ 80258 w 758339"/>
                <a:gd name="connsiteY7" fmla="*/ 746754 h 821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39" h="821534">
                  <a:moveTo>
                    <a:pt x="80258" y="746754"/>
                  </a:moveTo>
                  <a:lnTo>
                    <a:pt x="429725" y="812477"/>
                  </a:lnTo>
                  <a:cubicBezTo>
                    <a:pt x="538210" y="826064"/>
                    <a:pt x="638058" y="751599"/>
                    <a:pt x="656174" y="643746"/>
                  </a:cubicBezTo>
                  <a:lnTo>
                    <a:pt x="754863" y="54348"/>
                  </a:lnTo>
                  <a:lnTo>
                    <a:pt x="111750" y="7899"/>
                  </a:lnTo>
                  <a:lnTo>
                    <a:pt x="7899" y="427409"/>
                  </a:lnTo>
                  <a:cubicBezTo>
                    <a:pt x="7899" y="427409"/>
                    <a:pt x="27699" y="529574"/>
                    <a:pt x="119649" y="511248"/>
                  </a:cubicBezTo>
                  <a:lnTo>
                    <a:pt x="80258" y="746754"/>
                  </a:lnTo>
                  <a:close/>
                </a:path>
              </a:pathLst>
            </a:custGeom>
            <a:solidFill>
              <a:srgbClr val="FF9D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D3F6E19-F421-40BE-B230-0B039FC01801}"/>
                </a:ext>
              </a:extLst>
            </p:cNvPr>
            <p:cNvSpPr/>
            <p:nvPr/>
          </p:nvSpPr>
          <p:spPr>
            <a:xfrm>
              <a:off x="18782646" y="9199057"/>
              <a:ext cx="326507" cy="157987"/>
            </a:xfrm>
            <a:custGeom>
              <a:avLst/>
              <a:gdLst>
                <a:gd name="connsiteX0" fmla="*/ 306495 w 326507"/>
                <a:gd name="connsiteY0" fmla="*/ 154090 h 157987"/>
                <a:gd name="connsiteX1" fmla="*/ 7899 w 326507"/>
                <a:gd name="connsiteY1" fmla="*/ 7899 h 157987"/>
                <a:gd name="connsiteX2" fmla="*/ 320083 w 326507"/>
                <a:gd name="connsiteY2" fmla="*/ 61720 h 157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6507" h="157987">
                  <a:moveTo>
                    <a:pt x="306495" y="154090"/>
                  </a:moveTo>
                  <a:lnTo>
                    <a:pt x="7899" y="7899"/>
                  </a:lnTo>
                  <a:lnTo>
                    <a:pt x="320083" y="61720"/>
                  </a:lnTo>
                  <a:close/>
                </a:path>
              </a:pathLst>
            </a:custGeom>
            <a:solidFill>
              <a:srgbClr val="EF8FC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2A1A54F-0905-4D65-8655-DA1DB4939C68}"/>
                </a:ext>
              </a:extLst>
            </p:cNvPr>
            <p:cNvSpPr/>
            <p:nvPr/>
          </p:nvSpPr>
          <p:spPr>
            <a:xfrm>
              <a:off x="18616234" y="8272513"/>
              <a:ext cx="842600" cy="568755"/>
            </a:xfrm>
            <a:custGeom>
              <a:avLst/>
              <a:gdLst>
                <a:gd name="connsiteX0" fmla="*/ 7899 w 842599"/>
                <a:gd name="connsiteY0" fmla="*/ 305548 h 568754"/>
                <a:gd name="connsiteX1" fmla="*/ 162516 w 842599"/>
                <a:gd name="connsiteY1" fmla="*/ 150931 h 568754"/>
                <a:gd name="connsiteX2" fmla="*/ 174839 w 842599"/>
                <a:gd name="connsiteY2" fmla="*/ 151563 h 568754"/>
                <a:gd name="connsiteX3" fmla="*/ 317133 w 842599"/>
                <a:gd name="connsiteY3" fmla="*/ 57508 h 568754"/>
                <a:gd name="connsiteX4" fmla="*/ 383909 w 842599"/>
                <a:gd name="connsiteY4" fmla="*/ 72780 h 568754"/>
                <a:gd name="connsiteX5" fmla="*/ 509561 w 842599"/>
                <a:gd name="connsiteY5" fmla="*/ 7899 h 568754"/>
                <a:gd name="connsiteX6" fmla="*/ 631317 w 842599"/>
                <a:gd name="connsiteY6" fmla="*/ 67514 h 568754"/>
                <a:gd name="connsiteX7" fmla="*/ 685771 w 842599"/>
                <a:gd name="connsiteY7" fmla="*/ 57508 h 568754"/>
                <a:gd name="connsiteX8" fmla="*/ 840387 w 842599"/>
                <a:gd name="connsiteY8" fmla="*/ 212125 h 568754"/>
                <a:gd name="connsiteX9" fmla="*/ 685771 w 842599"/>
                <a:gd name="connsiteY9" fmla="*/ 366742 h 568754"/>
                <a:gd name="connsiteX10" fmla="*/ 564014 w 842599"/>
                <a:gd name="connsiteY10" fmla="*/ 307128 h 568754"/>
                <a:gd name="connsiteX11" fmla="*/ 509561 w 842599"/>
                <a:gd name="connsiteY11" fmla="*/ 317134 h 568754"/>
                <a:gd name="connsiteX12" fmla="*/ 442891 w 842599"/>
                <a:gd name="connsiteY12" fmla="*/ 301862 h 568754"/>
                <a:gd name="connsiteX13" fmla="*/ 317239 w 842599"/>
                <a:gd name="connsiteY13" fmla="*/ 366742 h 568754"/>
                <a:gd name="connsiteX14" fmla="*/ 304915 w 842599"/>
                <a:gd name="connsiteY14" fmla="*/ 366110 h 568754"/>
                <a:gd name="connsiteX15" fmla="*/ 262364 w 842599"/>
                <a:gd name="connsiteY15" fmla="*/ 423617 h 568754"/>
                <a:gd name="connsiteX16" fmla="*/ 262364 w 842599"/>
                <a:gd name="connsiteY16" fmla="*/ 423617 h 568754"/>
                <a:gd name="connsiteX17" fmla="*/ 215284 w 842599"/>
                <a:gd name="connsiteY17" fmla="*/ 558328 h 568754"/>
                <a:gd name="connsiteX18" fmla="*/ 139450 w 842599"/>
                <a:gd name="connsiteY18" fmla="*/ 458269 h 568754"/>
                <a:gd name="connsiteX19" fmla="*/ 7899 w 842599"/>
                <a:gd name="connsiteY19" fmla="*/ 305548 h 568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2599" h="568754">
                  <a:moveTo>
                    <a:pt x="7899" y="305548"/>
                  </a:moveTo>
                  <a:cubicBezTo>
                    <a:pt x="7899" y="220129"/>
                    <a:pt x="77097" y="150931"/>
                    <a:pt x="162516" y="150931"/>
                  </a:cubicBezTo>
                  <a:cubicBezTo>
                    <a:pt x="166624" y="150931"/>
                    <a:pt x="170731" y="151247"/>
                    <a:pt x="174839" y="151563"/>
                  </a:cubicBezTo>
                  <a:cubicBezTo>
                    <a:pt x="198432" y="96267"/>
                    <a:pt x="253200" y="57508"/>
                    <a:pt x="317133" y="57508"/>
                  </a:cubicBezTo>
                  <a:cubicBezTo>
                    <a:pt x="341041" y="57508"/>
                    <a:pt x="363686" y="63090"/>
                    <a:pt x="383909" y="72780"/>
                  </a:cubicBezTo>
                  <a:cubicBezTo>
                    <a:pt x="411926" y="33599"/>
                    <a:pt x="457742" y="7899"/>
                    <a:pt x="509561" y="7899"/>
                  </a:cubicBezTo>
                  <a:cubicBezTo>
                    <a:pt x="559064" y="7899"/>
                    <a:pt x="603090" y="31282"/>
                    <a:pt x="631317" y="67514"/>
                  </a:cubicBezTo>
                  <a:cubicBezTo>
                    <a:pt x="648274" y="61088"/>
                    <a:pt x="666601" y="57508"/>
                    <a:pt x="685771" y="57508"/>
                  </a:cubicBezTo>
                  <a:cubicBezTo>
                    <a:pt x="771189" y="57508"/>
                    <a:pt x="840387" y="126706"/>
                    <a:pt x="840387" y="212125"/>
                  </a:cubicBezTo>
                  <a:cubicBezTo>
                    <a:pt x="840387" y="297543"/>
                    <a:pt x="771189" y="366742"/>
                    <a:pt x="685771" y="366742"/>
                  </a:cubicBezTo>
                  <a:cubicBezTo>
                    <a:pt x="636267" y="366742"/>
                    <a:pt x="592242" y="343360"/>
                    <a:pt x="564014" y="307128"/>
                  </a:cubicBezTo>
                  <a:cubicBezTo>
                    <a:pt x="547057" y="313553"/>
                    <a:pt x="528731" y="317134"/>
                    <a:pt x="509561" y="317134"/>
                  </a:cubicBezTo>
                  <a:cubicBezTo>
                    <a:pt x="485653" y="317134"/>
                    <a:pt x="463008" y="311551"/>
                    <a:pt x="442891" y="301862"/>
                  </a:cubicBezTo>
                  <a:cubicBezTo>
                    <a:pt x="414874" y="341042"/>
                    <a:pt x="369058" y="366742"/>
                    <a:pt x="317239" y="366742"/>
                  </a:cubicBezTo>
                  <a:cubicBezTo>
                    <a:pt x="313131" y="366742"/>
                    <a:pt x="309023" y="366426"/>
                    <a:pt x="304915" y="366110"/>
                  </a:cubicBezTo>
                  <a:cubicBezTo>
                    <a:pt x="295436" y="388439"/>
                    <a:pt x="280690" y="408134"/>
                    <a:pt x="262364" y="423617"/>
                  </a:cubicBezTo>
                  <a:cubicBezTo>
                    <a:pt x="262364" y="423617"/>
                    <a:pt x="262364" y="423617"/>
                    <a:pt x="262364" y="423617"/>
                  </a:cubicBezTo>
                  <a:cubicBezTo>
                    <a:pt x="262364" y="423617"/>
                    <a:pt x="229924" y="531154"/>
                    <a:pt x="215284" y="558328"/>
                  </a:cubicBezTo>
                  <a:cubicBezTo>
                    <a:pt x="204435" y="578340"/>
                    <a:pt x="161357" y="500610"/>
                    <a:pt x="139450" y="458269"/>
                  </a:cubicBezTo>
                  <a:cubicBezTo>
                    <a:pt x="64879" y="446999"/>
                    <a:pt x="7899" y="382962"/>
                    <a:pt x="7899" y="305548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461C752-EB34-4709-8A5E-81BF2FDD14A3}"/>
                </a:ext>
              </a:extLst>
            </p:cNvPr>
            <p:cNvSpPr/>
            <p:nvPr/>
          </p:nvSpPr>
          <p:spPr>
            <a:xfrm>
              <a:off x="18601969" y="8620818"/>
              <a:ext cx="189585" cy="252780"/>
            </a:xfrm>
            <a:custGeom>
              <a:avLst/>
              <a:gdLst>
                <a:gd name="connsiteX0" fmla="*/ 45757 w 189584"/>
                <a:gd name="connsiteY0" fmla="*/ 253522 h 252779"/>
                <a:gd name="connsiteX1" fmla="*/ 153610 w 189584"/>
                <a:gd name="connsiteY1" fmla="*/ 110069 h 252779"/>
                <a:gd name="connsiteX2" fmla="*/ 45757 w 189584"/>
                <a:gd name="connsiteY2" fmla="*/ 18331 h 252779"/>
                <a:gd name="connsiteX3" fmla="*/ 45757 w 189584"/>
                <a:gd name="connsiteY3" fmla="*/ 253522 h 25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584" h="252779">
                  <a:moveTo>
                    <a:pt x="45757" y="253522"/>
                  </a:moveTo>
                  <a:cubicBezTo>
                    <a:pt x="45757" y="253522"/>
                    <a:pt x="67243" y="125447"/>
                    <a:pt x="153610" y="110069"/>
                  </a:cubicBezTo>
                  <a:cubicBezTo>
                    <a:pt x="239976" y="94692"/>
                    <a:pt x="116324" y="-28117"/>
                    <a:pt x="45757" y="18331"/>
                  </a:cubicBezTo>
                  <a:cubicBezTo>
                    <a:pt x="-24811" y="64780"/>
                    <a:pt x="20163" y="199279"/>
                    <a:pt x="45757" y="253522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190DB37-AD01-4CF6-ACFF-B398700B863D}"/>
                </a:ext>
              </a:extLst>
            </p:cNvPr>
            <p:cNvSpPr/>
            <p:nvPr/>
          </p:nvSpPr>
          <p:spPr>
            <a:xfrm>
              <a:off x="19200318" y="10479071"/>
              <a:ext cx="200117" cy="200117"/>
            </a:xfrm>
            <a:custGeom>
              <a:avLst/>
              <a:gdLst>
                <a:gd name="connsiteX0" fmla="*/ 12581 w 200117"/>
                <a:gd name="connsiteY0" fmla="*/ 93423 h 200117"/>
                <a:gd name="connsiteX1" fmla="*/ 122857 w 200117"/>
                <a:gd name="connsiteY1" fmla="*/ 7899 h 200117"/>
                <a:gd name="connsiteX2" fmla="*/ 196688 w 200117"/>
                <a:gd name="connsiteY2" fmla="*/ 93423 h 200117"/>
                <a:gd name="connsiteX3" fmla="*/ 82411 w 200117"/>
                <a:gd name="connsiteY3" fmla="*/ 197590 h 200117"/>
                <a:gd name="connsiteX4" fmla="*/ 12581 w 200117"/>
                <a:gd name="connsiteY4" fmla="*/ 93423 h 20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117" h="200117">
                  <a:moveTo>
                    <a:pt x="12581" y="93423"/>
                  </a:moveTo>
                  <a:cubicBezTo>
                    <a:pt x="27854" y="44237"/>
                    <a:pt x="76514" y="7899"/>
                    <a:pt x="122857" y="7899"/>
                  </a:cubicBezTo>
                  <a:cubicBezTo>
                    <a:pt x="169199" y="7899"/>
                    <a:pt x="202482" y="44237"/>
                    <a:pt x="196688" y="93423"/>
                  </a:cubicBezTo>
                  <a:cubicBezTo>
                    <a:pt x="190264" y="148298"/>
                    <a:pt x="138865" y="197590"/>
                    <a:pt x="82411" y="197590"/>
                  </a:cubicBezTo>
                  <a:cubicBezTo>
                    <a:pt x="26063" y="197695"/>
                    <a:pt x="-4377" y="148298"/>
                    <a:pt x="12581" y="93423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600E5FB-89E7-408C-80EE-5A12B7D03492}"/>
                </a:ext>
              </a:extLst>
            </p:cNvPr>
            <p:cNvSpPr/>
            <p:nvPr/>
          </p:nvSpPr>
          <p:spPr>
            <a:xfrm>
              <a:off x="12615344" y="11464386"/>
              <a:ext cx="2422474" cy="368637"/>
            </a:xfrm>
            <a:custGeom>
              <a:avLst/>
              <a:gdLst>
                <a:gd name="connsiteX0" fmla="*/ 2377078 w 2422473"/>
                <a:gd name="connsiteY0" fmla="*/ 363055 h 368637"/>
                <a:gd name="connsiteX1" fmla="*/ 52030 w 2422473"/>
                <a:gd name="connsiteY1" fmla="*/ 363055 h 368637"/>
                <a:gd name="connsiteX2" fmla="*/ 7899 w 2422473"/>
                <a:gd name="connsiteY2" fmla="*/ 318924 h 368637"/>
                <a:gd name="connsiteX3" fmla="*/ 7899 w 2422473"/>
                <a:gd name="connsiteY3" fmla="*/ 52031 h 368637"/>
                <a:gd name="connsiteX4" fmla="*/ 52030 w 2422473"/>
                <a:gd name="connsiteY4" fmla="*/ 7899 h 368637"/>
                <a:gd name="connsiteX5" fmla="*/ 2377078 w 2422473"/>
                <a:gd name="connsiteY5" fmla="*/ 7899 h 368637"/>
                <a:gd name="connsiteX6" fmla="*/ 2421209 w 2422473"/>
                <a:gd name="connsiteY6" fmla="*/ 52031 h 368637"/>
                <a:gd name="connsiteX7" fmla="*/ 2421209 w 2422473"/>
                <a:gd name="connsiteY7" fmla="*/ 318924 h 368637"/>
                <a:gd name="connsiteX8" fmla="*/ 2377078 w 2422473"/>
                <a:gd name="connsiteY8" fmla="*/ 363055 h 36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2473" h="368637">
                  <a:moveTo>
                    <a:pt x="2377078" y="363055"/>
                  </a:moveTo>
                  <a:lnTo>
                    <a:pt x="52030" y="363055"/>
                  </a:lnTo>
                  <a:cubicBezTo>
                    <a:pt x="27595" y="363055"/>
                    <a:pt x="7899" y="343255"/>
                    <a:pt x="7899" y="318924"/>
                  </a:cubicBezTo>
                  <a:lnTo>
                    <a:pt x="7899" y="52031"/>
                  </a:lnTo>
                  <a:cubicBezTo>
                    <a:pt x="7899" y="27595"/>
                    <a:pt x="27699" y="7899"/>
                    <a:pt x="52030" y="7899"/>
                  </a:cubicBezTo>
                  <a:lnTo>
                    <a:pt x="2377078" y="7899"/>
                  </a:lnTo>
                  <a:cubicBezTo>
                    <a:pt x="2401513" y="7899"/>
                    <a:pt x="2421209" y="27701"/>
                    <a:pt x="2421209" y="52031"/>
                  </a:cubicBezTo>
                  <a:lnTo>
                    <a:pt x="2421209" y="318924"/>
                  </a:lnTo>
                  <a:cubicBezTo>
                    <a:pt x="2421314" y="343255"/>
                    <a:pt x="2401513" y="363055"/>
                    <a:pt x="2377078" y="363055"/>
                  </a:cubicBezTo>
                  <a:close/>
                </a:path>
              </a:pathLst>
            </a:custGeom>
            <a:solidFill>
              <a:srgbClr val="F2A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1FF1B7E-4989-4316-A2AB-7F039CEB071C}"/>
                </a:ext>
              </a:extLst>
            </p:cNvPr>
            <p:cNvSpPr/>
            <p:nvPr/>
          </p:nvSpPr>
          <p:spPr>
            <a:xfrm>
              <a:off x="12835789" y="11109125"/>
              <a:ext cx="2422474" cy="368637"/>
            </a:xfrm>
            <a:custGeom>
              <a:avLst/>
              <a:gdLst>
                <a:gd name="connsiteX0" fmla="*/ 2377080 w 2422473"/>
                <a:gd name="connsiteY0" fmla="*/ 363055 h 368637"/>
                <a:gd name="connsiteX1" fmla="*/ 52031 w 2422473"/>
                <a:gd name="connsiteY1" fmla="*/ 363055 h 368637"/>
                <a:gd name="connsiteX2" fmla="*/ 7899 w 2422473"/>
                <a:gd name="connsiteY2" fmla="*/ 318924 h 368637"/>
                <a:gd name="connsiteX3" fmla="*/ 7899 w 2422473"/>
                <a:gd name="connsiteY3" fmla="*/ 52031 h 368637"/>
                <a:gd name="connsiteX4" fmla="*/ 52031 w 2422473"/>
                <a:gd name="connsiteY4" fmla="*/ 7899 h 368637"/>
                <a:gd name="connsiteX5" fmla="*/ 2377080 w 2422473"/>
                <a:gd name="connsiteY5" fmla="*/ 7899 h 368637"/>
                <a:gd name="connsiteX6" fmla="*/ 2421210 w 2422473"/>
                <a:gd name="connsiteY6" fmla="*/ 52031 h 368637"/>
                <a:gd name="connsiteX7" fmla="*/ 2421210 w 2422473"/>
                <a:gd name="connsiteY7" fmla="*/ 318924 h 368637"/>
                <a:gd name="connsiteX8" fmla="*/ 2377080 w 2422473"/>
                <a:gd name="connsiteY8" fmla="*/ 363055 h 36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2473" h="368637">
                  <a:moveTo>
                    <a:pt x="2377080" y="363055"/>
                  </a:moveTo>
                  <a:lnTo>
                    <a:pt x="52031" y="363055"/>
                  </a:lnTo>
                  <a:cubicBezTo>
                    <a:pt x="27595" y="363055"/>
                    <a:pt x="7899" y="343254"/>
                    <a:pt x="7899" y="318924"/>
                  </a:cubicBezTo>
                  <a:lnTo>
                    <a:pt x="7899" y="52031"/>
                  </a:lnTo>
                  <a:cubicBezTo>
                    <a:pt x="7899" y="27595"/>
                    <a:pt x="27701" y="7899"/>
                    <a:pt x="52031" y="7899"/>
                  </a:cubicBezTo>
                  <a:lnTo>
                    <a:pt x="2377080" y="7899"/>
                  </a:lnTo>
                  <a:cubicBezTo>
                    <a:pt x="2401515" y="7899"/>
                    <a:pt x="2421210" y="27701"/>
                    <a:pt x="2421210" y="52031"/>
                  </a:cubicBezTo>
                  <a:lnTo>
                    <a:pt x="2421210" y="318924"/>
                  </a:lnTo>
                  <a:cubicBezTo>
                    <a:pt x="2421316" y="343254"/>
                    <a:pt x="2401515" y="363055"/>
                    <a:pt x="2377080" y="363055"/>
                  </a:cubicBezTo>
                  <a:close/>
                </a:path>
              </a:pathLst>
            </a:custGeom>
            <a:solidFill>
              <a:srgbClr val="F2A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29B8CED-0384-427D-9A88-833A5EC14E37}"/>
                </a:ext>
              </a:extLst>
            </p:cNvPr>
            <p:cNvSpPr/>
            <p:nvPr/>
          </p:nvSpPr>
          <p:spPr>
            <a:xfrm>
              <a:off x="12324436" y="10753864"/>
              <a:ext cx="2422474" cy="368637"/>
            </a:xfrm>
            <a:custGeom>
              <a:avLst/>
              <a:gdLst>
                <a:gd name="connsiteX0" fmla="*/ 2377080 w 2422473"/>
                <a:gd name="connsiteY0" fmla="*/ 363055 h 368637"/>
                <a:gd name="connsiteX1" fmla="*/ 52031 w 2422473"/>
                <a:gd name="connsiteY1" fmla="*/ 363055 h 368637"/>
                <a:gd name="connsiteX2" fmla="*/ 7899 w 2422473"/>
                <a:gd name="connsiteY2" fmla="*/ 318924 h 368637"/>
                <a:gd name="connsiteX3" fmla="*/ 7899 w 2422473"/>
                <a:gd name="connsiteY3" fmla="*/ 52031 h 368637"/>
                <a:gd name="connsiteX4" fmla="*/ 52031 w 2422473"/>
                <a:gd name="connsiteY4" fmla="*/ 7899 h 368637"/>
                <a:gd name="connsiteX5" fmla="*/ 2377080 w 2422473"/>
                <a:gd name="connsiteY5" fmla="*/ 7899 h 368637"/>
                <a:gd name="connsiteX6" fmla="*/ 2421210 w 2422473"/>
                <a:gd name="connsiteY6" fmla="*/ 52031 h 368637"/>
                <a:gd name="connsiteX7" fmla="*/ 2421210 w 2422473"/>
                <a:gd name="connsiteY7" fmla="*/ 318924 h 368637"/>
                <a:gd name="connsiteX8" fmla="*/ 2377080 w 2422473"/>
                <a:gd name="connsiteY8" fmla="*/ 363055 h 36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2473" h="368637">
                  <a:moveTo>
                    <a:pt x="2377080" y="363055"/>
                  </a:moveTo>
                  <a:lnTo>
                    <a:pt x="52031" y="363055"/>
                  </a:lnTo>
                  <a:cubicBezTo>
                    <a:pt x="27596" y="363055"/>
                    <a:pt x="7899" y="343254"/>
                    <a:pt x="7899" y="318924"/>
                  </a:cubicBezTo>
                  <a:lnTo>
                    <a:pt x="7899" y="52031"/>
                  </a:lnTo>
                  <a:cubicBezTo>
                    <a:pt x="7899" y="27595"/>
                    <a:pt x="27701" y="7899"/>
                    <a:pt x="52031" y="7899"/>
                  </a:cubicBezTo>
                  <a:lnTo>
                    <a:pt x="2377080" y="7899"/>
                  </a:lnTo>
                  <a:cubicBezTo>
                    <a:pt x="2401515" y="7899"/>
                    <a:pt x="2421210" y="27701"/>
                    <a:pt x="2421210" y="52031"/>
                  </a:cubicBezTo>
                  <a:lnTo>
                    <a:pt x="2421210" y="318924"/>
                  </a:lnTo>
                  <a:cubicBezTo>
                    <a:pt x="2421210" y="343254"/>
                    <a:pt x="2401409" y="363055"/>
                    <a:pt x="2377080" y="363055"/>
                  </a:cubicBezTo>
                  <a:close/>
                </a:path>
              </a:pathLst>
            </a:custGeom>
            <a:solidFill>
              <a:srgbClr val="F2A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5593E8D-B6D1-4D9E-8FD1-AEF7795A5685}"/>
                </a:ext>
              </a:extLst>
            </p:cNvPr>
            <p:cNvSpPr/>
            <p:nvPr/>
          </p:nvSpPr>
          <p:spPr>
            <a:xfrm>
              <a:off x="12615344" y="10398603"/>
              <a:ext cx="2422474" cy="368637"/>
            </a:xfrm>
            <a:custGeom>
              <a:avLst/>
              <a:gdLst>
                <a:gd name="connsiteX0" fmla="*/ 2377078 w 2422473"/>
                <a:gd name="connsiteY0" fmla="*/ 363055 h 368637"/>
                <a:gd name="connsiteX1" fmla="*/ 52030 w 2422473"/>
                <a:gd name="connsiteY1" fmla="*/ 363055 h 368637"/>
                <a:gd name="connsiteX2" fmla="*/ 7899 w 2422473"/>
                <a:gd name="connsiteY2" fmla="*/ 318924 h 368637"/>
                <a:gd name="connsiteX3" fmla="*/ 7899 w 2422473"/>
                <a:gd name="connsiteY3" fmla="*/ 52030 h 368637"/>
                <a:gd name="connsiteX4" fmla="*/ 52030 w 2422473"/>
                <a:gd name="connsiteY4" fmla="*/ 7899 h 368637"/>
                <a:gd name="connsiteX5" fmla="*/ 2377078 w 2422473"/>
                <a:gd name="connsiteY5" fmla="*/ 7899 h 368637"/>
                <a:gd name="connsiteX6" fmla="*/ 2421209 w 2422473"/>
                <a:gd name="connsiteY6" fmla="*/ 52030 h 368637"/>
                <a:gd name="connsiteX7" fmla="*/ 2421209 w 2422473"/>
                <a:gd name="connsiteY7" fmla="*/ 318924 h 368637"/>
                <a:gd name="connsiteX8" fmla="*/ 2377078 w 2422473"/>
                <a:gd name="connsiteY8" fmla="*/ 363055 h 36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2473" h="368637">
                  <a:moveTo>
                    <a:pt x="2377078" y="363055"/>
                  </a:moveTo>
                  <a:lnTo>
                    <a:pt x="52030" y="363055"/>
                  </a:lnTo>
                  <a:cubicBezTo>
                    <a:pt x="27595" y="363055"/>
                    <a:pt x="7899" y="343254"/>
                    <a:pt x="7899" y="318924"/>
                  </a:cubicBezTo>
                  <a:lnTo>
                    <a:pt x="7899" y="52030"/>
                  </a:lnTo>
                  <a:cubicBezTo>
                    <a:pt x="7899" y="27595"/>
                    <a:pt x="27699" y="7899"/>
                    <a:pt x="52030" y="7899"/>
                  </a:cubicBezTo>
                  <a:lnTo>
                    <a:pt x="2377078" y="7899"/>
                  </a:lnTo>
                  <a:cubicBezTo>
                    <a:pt x="2401513" y="7899"/>
                    <a:pt x="2421209" y="27700"/>
                    <a:pt x="2421209" y="52030"/>
                  </a:cubicBezTo>
                  <a:lnTo>
                    <a:pt x="2421209" y="318924"/>
                  </a:lnTo>
                  <a:cubicBezTo>
                    <a:pt x="2421314" y="343254"/>
                    <a:pt x="2401513" y="363055"/>
                    <a:pt x="2377078" y="363055"/>
                  </a:cubicBezTo>
                  <a:close/>
                </a:path>
              </a:pathLst>
            </a:custGeom>
            <a:solidFill>
              <a:srgbClr val="F2A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FF6FE64-B360-49DD-8C28-318C763A33C0}"/>
                </a:ext>
              </a:extLst>
            </p:cNvPr>
            <p:cNvSpPr/>
            <p:nvPr/>
          </p:nvSpPr>
          <p:spPr>
            <a:xfrm>
              <a:off x="12722354" y="10043342"/>
              <a:ext cx="2422474" cy="368637"/>
            </a:xfrm>
            <a:custGeom>
              <a:avLst/>
              <a:gdLst>
                <a:gd name="connsiteX0" fmla="*/ 2377080 w 2422473"/>
                <a:gd name="connsiteY0" fmla="*/ 363055 h 368637"/>
                <a:gd name="connsiteX1" fmla="*/ 52031 w 2422473"/>
                <a:gd name="connsiteY1" fmla="*/ 363055 h 368637"/>
                <a:gd name="connsiteX2" fmla="*/ 7899 w 2422473"/>
                <a:gd name="connsiteY2" fmla="*/ 318924 h 368637"/>
                <a:gd name="connsiteX3" fmla="*/ 7899 w 2422473"/>
                <a:gd name="connsiteY3" fmla="*/ 52031 h 368637"/>
                <a:gd name="connsiteX4" fmla="*/ 52031 w 2422473"/>
                <a:gd name="connsiteY4" fmla="*/ 7899 h 368637"/>
                <a:gd name="connsiteX5" fmla="*/ 2377080 w 2422473"/>
                <a:gd name="connsiteY5" fmla="*/ 7899 h 368637"/>
                <a:gd name="connsiteX6" fmla="*/ 2421210 w 2422473"/>
                <a:gd name="connsiteY6" fmla="*/ 52031 h 368637"/>
                <a:gd name="connsiteX7" fmla="*/ 2421210 w 2422473"/>
                <a:gd name="connsiteY7" fmla="*/ 318924 h 368637"/>
                <a:gd name="connsiteX8" fmla="*/ 2377080 w 2422473"/>
                <a:gd name="connsiteY8" fmla="*/ 363055 h 36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2473" h="368637">
                  <a:moveTo>
                    <a:pt x="2377080" y="363055"/>
                  </a:moveTo>
                  <a:lnTo>
                    <a:pt x="52031" y="363055"/>
                  </a:lnTo>
                  <a:cubicBezTo>
                    <a:pt x="27595" y="363055"/>
                    <a:pt x="7899" y="343254"/>
                    <a:pt x="7899" y="318924"/>
                  </a:cubicBezTo>
                  <a:lnTo>
                    <a:pt x="7899" y="52031"/>
                  </a:lnTo>
                  <a:cubicBezTo>
                    <a:pt x="7899" y="27595"/>
                    <a:pt x="27701" y="7899"/>
                    <a:pt x="52031" y="7899"/>
                  </a:cubicBezTo>
                  <a:lnTo>
                    <a:pt x="2377080" y="7899"/>
                  </a:lnTo>
                  <a:cubicBezTo>
                    <a:pt x="2401515" y="7899"/>
                    <a:pt x="2421210" y="27701"/>
                    <a:pt x="2421210" y="52031"/>
                  </a:cubicBezTo>
                  <a:lnTo>
                    <a:pt x="2421210" y="318924"/>
                  </a:lnTo>
                  <a:cubicBezTo>
                    <a:pt x="2421316" y="343254"/>
                    <a:pt x="2401515" y="363055"/>
                    <a:pt x="2377080" y="363055"/>
                  </a:cubicBezTo>
                  <a:close/>
                </a:path>
              </a:pathLst>
            </a:custGeom>
            <a:solidFill>
              <a:srgbClr val="F2A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477014-7130-41F6-BBD0-0A84C0D299F0}"/>
                </a:ext>
              </a:extLst>
            </p:cNvPr>
            <p:cNvSpPr/>
            <p:nvPr/>
          </p:nvSpPr>
          <p:spPr>
            <a:xfrm>
              <a:off x="12280305" y="9687975"/>
              <a:ext cx="2422474" cy="368637"/>
            </a:xfrm>
            <a:custGeom>
              <a:avLst/>
              <a:gdLst>
                <a:gd name="connsiteX0" fmla="*/ 2377078 w 2422473"/>
                <a:gd name="connsiteY0" fmla="*/ 363055 h 368637"/>
                <a:gd name="connsiteX1" fmla="*/ 52030 w 2422473"/>
                <a:gd name="connsiteY1" fmla="*/ 363055 h 368637"/>
                <a:gd name="connsiteX2" fmla="*/ 7899 w 2422473"/>
                <a:gd name="connsiteY2" fmla="*/ 318924 h 368637"/>
                <a:gd name="connsiteX3" fmla="*/ 7899 w 2422473"/>
                <a:gd name="connsiteY3" fmla="*/ 52031 h 368637"/>
                <a:gd name="connsiteX4" fmla="*/ 52030 w 2422473"/>
                <a:gd name="connsiteY4" fmla="*/ 7899 h 368637"/>
                <a:gd name="connsiteX5" fmla="*/ 2377078 w 2422473"/>
                <a:gd name="connsiteY5" fmla="*/ 7899 h 368637"/>
                <a:gd name="connsiteX6" fmla="*/ 2421210 w 2422473"/>
                <a:gd name="connsiteY6" fmla="*/ 52031 h 368637"/>
                <a:gd name="connsiteX7" fmla="*/ 2421210 w 2422473"/>
                <a:gd name="connsiteY7" fmla="*/ 318924 h 368637"/>
                <a:gd name="connsiteX8" fmla="*/ 2377078 w 2422473"/>
                <a:gd name="connsiteY8" fmla="*/ 363055 h 36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2473" h="368637">
                  <a:moveTo>
                    <a:pt x="2377078" y="363055"/>
                  </a:moveTo>
                  <a:lnTo>
                    <a:pt x="52030" y="363055"/>
                  </a:lnTo>
                  <a:cubicBezTo>
                    <a:pt x="27595" y="363055"/>
                    <a:pt x="7899" y="343254"/>
                    <a:pt x="7899" y="318924"/>
                  </a:cubicBezTo>
                  <a:lnTo>
                    <a:pt x="7899" y="52031"/>
                  </a:lnTo>
                  <a:cubicBezTo>
                    <a:pt x="7899" y="27595"/>
                    <a:pt x="27701" y="7899"/>
                    <a:pt x="52030" y="7899"/>
                  </a:cubicBezTo>
                  <a:lnTo>
                    <a:pt x="2377078" y="7899"/>
                  </a:lnTo>
                  <a:cubicBezTo>
                    <a:pt x="2401515" y="7899"/>
                    <a:pt x="2421210" y="27701"/>
                    <a:pt x="2421210" y="52031"/>
                  </a:cubicBezTo>
                  <a:lnTo>
                    <a:pt x="2421210" y="318924"/>
                  </a:lnTo>
                  <a:cubicBezTo>
                    <a:pt x="2421316" y="343359"/>
                    <a:pt x="2401515" y="363055"/>
                    <a:pt x="2377078" y="363055"/>
                  </a:cubicBezTo>
                  <a:close/>
                </a:path>
              </a:pathLst>
            </a:custGeom>
            <a:solidFill>
              <a:srgbClr val="F2A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A837E46-049C-4AEA-ADE1-A22AE672F5B2}"/>
                </a:ext>
              </a:extLst>
            </p:cNvPr>
            <p:cNvSpPr/>
            <p:nvPr/>
          </p:nvSpPr>
          <p:spPr>
            <a:xfrm>
              <a:off x="12137380" y="9332714"/>
              <a:ext cx="2422474" cy="368637"/>
            </a:xfrm>
            <a:custGeom>
              <a:avLst/>
              <a:gdLst>
                <a:gd name="connsiteX0" fmla="*/ 2377078 w 2422473"/>
                <a:gd name="connsiteY0" fmla="*/ 363055 h 368637"/>
                <a:gd name="connsiteX1" fmla="*/ 52030 w 2422473"/>
                <a:gd name="connsiteY1" fmla="*/ 363055 h 368637"/>
                <a:gd name="connsiteX2" fmla="*/ 7899 w 2422473"/>
                <a:gd name="connsiteY2" fmla="*/ 318924 h 368637"/>
                <a:gd name="connsiteX3" fmla="*/ 7899 w 2422473"/>
                <a:gd name="connsiteY3" fmla="*/ 52031 h 368637"/>
                <a:gd name="connsiteX4" fmla="*/ 52030 w 2422473"/>
                <a:gd name="connsiteY4" fmla="*/ 7899 h 368637"/>
                <a:gd name="connsiteX5" fmla="*/ 2377078 w 2422473"/>
                <a:gd name="connsiteY5" fmla="*/ 7899 h 368637"/>
                <a:gd name="connsiteX6" fmla="*/ 2421210 w 2422473"/>
                <a:gd name="connsiteY6" fmla="*/ 52031 h 368637"/>
                <a:gd name="connsiteX7" fmla="*/ 2421210 w 2422473"/>
                <a:gd name="connsiteY7" fmla="*/ 318924 h 368637"/>
                <a:gd name="connsiteX8" fmla="*/ 2377078 w 2422473"/>
                <a:gd name="connsiteY8" fmla="*/ 363055 h 36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2473" h="368637">
                  <a:moveTo>
                    <a:pt x="2377078" y="363055"/>
                  </a:moveTo>
                  <a:lnTo>
                    <a:pt x="52030" y="363055"/>
                  </a:lnTo>
                  <a:cubicBezTo>
                    <a:pt x="27595" y="363055"/>
                    <a:pt x="7899" y="343254"/>
                    <a:pt x="7899" y="318924"/>
                  </a:cubicBezTo>
                  <a:lnTo>
                    <a:pt x="7899" y="52031"/>
                  </a:lnTo>
                  <a:cubicBezTo>
                    <a:pt x="7899" y="27595"/>
                    <a:pt x="27701" y="7899"/>
                    <a:pt x="52030" y="7899"/>
                  </a:cubicBezTo>
                  <a:lnTo>
                    <a:pt x="2377078" y="7899"/>
                  </a:lnTo>
                  <a:cubicBezTo>
                    <a:pt x="2401513" y="7899"/>
                    <a:pt x="2421210" y="27701"/>
                    <a:pt x="2421210" y="52031"/>
                  </a:cubicBezTo>
                  <a:lnTo>
                    <a:pt x="2421210" y="318924"/>
                  </a:lnTo>
                  <a:cubicBezTo>
                    <a:pt x="2421210" y="343254"/>
                    <a:pt x="2401409" y="363055"/>
                    <a:pt x="2377078" y="363055"/>
                  </a:cubicBezTo>
                  <a:close/>
                </a:path>
              </a:pathLst>
            </a:custGeom>
            <a:solidFill>
              <a:srgbClr val="F2A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BA4B99E-1B9F-4089-B098-C5DD71DBCCF2}"/>
                </a:ext>
              </a:extLst>
            </p:cNvPr>
            <p:cNvSpPr/>
            <p:nvPr/>
          </p:nvSpPr>
          <p:spPr>
            <a:xfrm>
              <a:off x="12362248" y="8977453"/>
              <a:ext cx="2422474" cy="368637"/>
            </a:xfrm>
            <a:custGeom>
              <a:avLst/>
              <a:gdLst>
                <a:gd name="connsiteX0" fmla="*/ 2377078 w 2422473"/>
                <a:gd name="connsiteY0" fmla="*/ 363055 h 368637"/>
                <a:gd name="connsiteX1" fmla="*/ 52030 w 2422473"/>
                <a:gd name="connsiteY1" fmla="*/ 363055 h 368637"/>
                <a:gd name="connsiteX2" fmla="*/ 7899 w 2422473"/>
                <a:gd name="connsiteY2" fmla="*/ 318924 h 368637"/>
                <a:gd name="connsiteX3" fmla="*/ 7899 w 2422473"/>
                <a:gd name="connsiteY3" fmla="*/ 52031 h 368637"/>
                <a:gd name="connsiteX4" fmla="*/ 52030 w 2422473"/>
                <a:gd name="connsiteY4" fmla="*/ 7899 h 368637"/>
                <a:gd name="connsiteX5" fmla="*/ 2377078 w 2422473"/>
                <a:gd name="connsiteY5" fmla="*/ 7899 h 368637"/>
                <a:gd name="connsiteX6" fmla="*/ 2421210 w 2422473"/>
                <a:gd name="connsiteY6" fmla="*/ 52031 h 368637"/>
                <a:gd name="connsiteX7" fmla="*/ 2421210 w 2422473"/>
                <a:gd name="connsiteY7" fmla="*/ 318924 h 368637"/>
                <a:gd name="connsiteX8" fmla="*/ 2377078 w 2422473"/>
                <a:gd name="connsiteY8" fmla="*/ 363055 h 36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2473" h="368637">
                  <a:moveTo>
                    <a:pt x="2377078" y="363055"/>
                  </a:moveTo>
                  <a:lnTo>
                    <a:pt x="52030" y="363055"/>
                  </a:lnTo>
                  <a:cubicBezTo>
                    <a:pt x="27595" y="363055"/>
                    <a:pt x="7899" y="343254"/>
                    <a:pt x="7899" y="318924"/>
                  </a:cubicBezTo>
                  <a:lnTo>
                    <a:pt x="7899" y="52031"/>
                  </a:lnTo>
                  <a:cubicBezTo>
                    <a:pt x="7899" y="27595"/>
                    <a:pt x="27701" y="7899"/>
                    <a:pt x="52030" y="7899"/>
                  </a:cubicBezTo>
                  <a:lnTo>
                    <a:pt x="2377078" y="7899"/>
                  </a:lnTo>
                  <a:cubicBezTo>
                    <a:pt x="2401515" y="7899"/>
                    <a:pt x="2421210" y="27701"/>
                    <a:pt x="2421210" y="52031"/>
                  </a:cubicBezTo>
                  <a:lnTo>
                    <a:pt x="2421210" y="318924"/>
                  </a:lnTo>
                  <a:cubicBezTo>
                    <a:pt x="2421316" y="343254"/>
                    <a:pt x="2401515" y="363055"/>
                    <a:pt x="2377078" y="363055"/>
                  </a:cubicBezTo>
                  <a:close/>
                </a:path>
              </a:pathLst>
            </a:custGeom>
            <a:solidFill>
              <a:srgbClr val="F2A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0B79539-708E-48B7-A636-2C68C6E6399B}"/>
                </a:ext>
              </a:extLst>
            </p:cNvPr>
            <p:cNvSpPr/>
            <p:nvPr/>
          </p:nvSpPr>
          <p:spPr>
            <a:xfrm>
              <a:off x="11850895" y="8622192"/>
              <a:ext cx="2422474" cy="368637"/>
            </a:xfrm>
            <a:custGeom>
              <a:avLst/>
              <a:gdLst>
                <a:gd name="connsiteX0" fmla="*/ 2377080 w 2422473"/>
                <a:gd name="connsiteY0" fmla="*/ 363055 h 368637"/>
                <a:gd name="connsiteX1" fmla="*/ 52031 w 2422473"/>
                <a:gd name="connsiteY1" fmla="*/ 363055 h 368637"/>
                <a:gd name="connsiteX2" fmla="*/ 7899 w 2422473"/>
                <a:gd name="connsiteY2" fmla="*/ 318924 h 368637"/>
                <a:gd name="connsiteX3" fmla="*/ 7899 w 2422473"/>
                <a:gd name="connsiteY3" fmla="*/ 52031 h 368637"/>
                <a:gd name="connsiteX4" fmla="*/ 52031 w 2422473"/>
                <a:gd name="connsiteY4" fmla="*/ 7899 h 368637"/>
                <a:gd name="connsiteX5" fmla="*/ 2377080 w 2422473"/>
                <a:gd name="connsiteY5" fmla="*/ 7899 h 368637"/>
                <a:gd name="connsiteX6" fmla="*/ 2421210 w 2422473"/>
                <a:gd name="connsiteY6" fmla="*/ 52031 h 368637"/>
                <a:gd name="connsiteX7" fmla="*/ 2421210 w 2422473"/>
                <a:gd name="connsiteY7" fmla="*/ 318924 h 368637"/>
                <a:gd name="connsiteX8" fmla="*/ 2377080 w 2422473"/>
                <a:gd name="connsiteY8" fmla="*/ 363055 h 36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2473" h="368637">
                  <a:moveTo>
                    <a:pt x="2377080" y="363055"/>
                  </a:moveTo>
                  <a:lnTo>
                    <a:pt x="52031" y="363055"/>
                  </a:lnTo>
                  <a:cubicBezTo>
                    <a:pt x="27595" y="363055"/>
                    <a:pt x="7899" y="343254"/>
                    <a:pt x="7899" y="318924"/>
                  </a:cubicBezTo>
                  <a:lnTo>
                    <a:pt x="7899" y="52031"/>
                  </a:lnTo>
                  <a:cubicBezTo>
                    <a:pt x="7899" y="27595"/>
                    <a:pt x="27701" y="7899"/>
                    <a:pt x="52031" y="7899"/>
                  </a:cubicBezTo>
                  <a:lnTo>
                    <a:pt x="2377080" y="7899"/>
                  </a:lnTo>
                  <a:cubicBezTo>
                    <a:pt x="2401515" y="7899"/>
                    <a:pt x="2421210" y="27701"/>
                    <a:pt x="2421210" y="52031"/>
                  </a:cubicBezTo>
                  <a:lnTo>
                    <a:pt x="2421210" y="318924"/>
                  </a:lnTo>
                  <a:cubicBezTo>
                    <a:pt x="2421210" y="343254"/>
                    <a:pt x="2401409" y="363055"/>
                    <a:pt x="2377080" y="363055"/>
                  </a:cubicBezTo>
                  <a:close/>
                </a:path>
              </a:pathLst>
            </a:custGeom>
            <a:solidFill>
              <a:srgbClr val="F2A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0EFFA2D-B26F-401F-8666-9C80FFD6B355}"/>
                </a:ext>
              </a:extLst>
            </p:cNvPr>
            <p:cNvSpPr/>
            <p:nvPr/>
          </p:nvSpPr>
          <p:spPr>
            <a:xfrm>
              <a:off x="11169759" y="9112796"/>
              <a:ext cx="2717384" cy="2717384"/>
            </a:xfrm>
            <a:custGeom>
              <a:avLst/>
              <a:gdLst>
                <a:gd name="connsiteX0" fmla="*/ 2716857 w 2717383"/>
                <a:gd name="connsiteY0" fmla="*/ 1362378 h 2717383"/>
                <a:gd name="connsiteX1" fmla="*/ 1362379 w 2717383"/>
                <a:gd name="connsiteY1" fmla="*/ 2716858 h 2717383"/>
                <a:gd name="connsiteX2" fmla="*/ 7900 w 2717383"/>
                <a:gd name="connsiteY2" fmla="*/ 1362379 h 2717383"/>
                <a:gd name="connsiteX3" fmla="*/ 1362379 w 2717383"/>
                <a:gd name="connsiteY3" fmla="*/ 7900 h 2717383"/>
                <a:gd name="connsiteX4" fmla="*/ 2716857 w 2717383"/>
                <a:gd name="connsiteY4" fmla="*/ 1362378 h 271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7383" h="2717383">
                  <a:moveTo>
                    <a:pt x="2716857" y="1362378"/>
                  </a:moveTo>
                  <a:cubicBezTo>
                    <a:pt x="2716857" y="2110436"/>
                    <a:pt x="2110437" y="2716858"/>
                    <a:pt x="1362379" y="2716858"/>
                  </a:cubicBezTo>
                  <a:cubicBezTo>
                    <a:pt x="614321" y="2716858"/>
                    <a:pt x="7900" y="2110437"/>
                    <a:pt x="7900" y="1362379"/>
                  </a:cubicBezTo>
                  <a:cubicBezTo>
                    <a:pt x="7900" y="614321"/>
                    <a:pt x="614321" y="7900"/>
                    <a:pt x="1362379" y="7900"/>
                  </a:cubicBezTo>
                  <a:cubicBezTo>
                    <a:pt x="2110437" y="7900"/>
                    <a:pt x="2716857" y="614321"/>
                    <a:pt x="2716857" y="1362378"/>
                  </a:cubicBezTo>
                  <a:close/>
                </a:path>
              </a:pathLst>
            </a:custGeom>
            <a:solidFill>
              <a:srgbClr val="D3880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1752E41-850E-4706-A01A-057EB103B169}"/>
                </a:ext>
              </a:extLst>
            </p:cNvPr>
            <p:cNvSpPr/>
            <p:nvPr/>
          </p:nvSpPr>
          <p:spPr>
            <a:xfrm>
              <a:off x="11266957" y="9209355"/>
              <a:ext cx="2527799" cy="2527799"/>
            </a:xfrm>
            <a:custGeom>
              <a:avLst/>
              <a:gdLst>
                <a:gd name="connsiteX0" fmla="*/ 2256993 w 2527798"/>
                <a:gd name="connsiteY0" fmla="*/ 1002079 h 2527799"/>
                <a:gd name="connsiteX1" fmla="*/ 1528806 w 2527798"/>
                <a:gd name="connsiteY1" fmla="*/ 2256815 h 2527799"/>
                <a:gd name="connsiteX2" fmla="*/ 273995 w 2527798"/>
                <a:gd name="connsiteY2" fmla="*/ 1528758 h 2527799"/>
                <a:gd name="connsiteX3" fmla="*/ 1002181 w 2527798"/>
                <a:gd name="connsiteY3" fmla="*/ 274021 h 2527799"/>
                <a:gd name="connsiteX4" fmla="*/ 2256993 w 2527798"/>
                <a:gd name="connsiteY4" fmla="*/ 1002079 h 252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7798" h="2527799">
                  <a:moveTo>
                    <a:pt x="2256993" y="1002079"/>
                  </a:moveTo>
                  <a:cubicBezTo>
                    <a:pt x="2402416" y="1549612"/>
                    <a:pt x="2076396" y="2111376"/>
                    <a:pt x="1528806" y="2256815"/>
                  </a:cubicBezTo>
                  <a:cubicBezTo>
                    <a:pt x="981217" y="2402253"/>
                    <a:pt x="419418" y="2076291"/>
                    <a:pt x="273995" y="1528758"/>
                  </a:cubicBezTo>
                  <a:cubicBezTo>
                    <a:pt x="128571" y="981224"/>
                    <a:pt x="454591" y="419459"/>
                    <a:pt x="1002181" y="274021"/>
                  </a:cubicBezTo>
                  <a:cubicBezTo>
                    <a:pt x="1549770" y="128583"/>
                    <a:pt x="2111569" y="454544"/>
                    <a:pt x="2256993" y="1002079"/>
                  </a:cubicBezTo>
                  <a:close/>
                </a:path>
              </a:pathLst>
            </a:custGeom>
            <a:solidFill>
              <a:srgbClr val="D38802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2A2DCED-4505-4E0E-84AF-8AA6A56BA27C}"/>
                </a:ext>
              </a:extLst>
            </p:cNvPr>
            <p:cNvSpPr/>
            <p:nvPr/>
          </p:nvSpPr>
          <p:spPr>
            <a:xfrm>
              <a:off x="11380935" y="9324078"/>
              <a:ext cx="2296084" cy="2296084"/>
            </a:xfrm>
            <a:custGeom>
              <a:avLst/>
              <a:gdLst>
                <a:gd name="connsiteX0" fmla="*/ 1151202 w 2296084"/>
                <a:gd name="connsiteY0" fmla="*/ 2294504 h 2296084"/>
                <a:gd name="connsiteX1" fmla="*/ 7899 w 2296084"/>
                <a:gd name="connsiteY1" fmla="*/ 1151202 h 2296084"/>
                <a:gd name="connsiteX2" fmla="*/ 1151202 w 2296084"/>
                <a:gd name="connsiteY2" fmla="*/ 7899 h 2296084"/>
                <a:gd name="connsiteX3" fmla="*/ 2294504 w 2296084"/>
                <a:gd name="connsiteY3" fmla="*/ 1151202 h 2296084"/>
                <a:gd name="connsiteX4" fmla="*/ 1151202 w 2296084"/>
                <a:gd name="connsiteY4" fmla="*/ 2294504 h 2296084"/>
                <a:gd name="connsiteX5" fmla="*/ 1151202 w 2296084"/>
                <a:gd name="connsiteY5" fmla="*/ 125336 h 2296084"/>
                <a:gd name="connsiteX6" fmla="*/ 125337 w 2296084"/>
                <a:gd name="connsiteY6" fmla="*/ 1151202 h 2296084"/>
                <a:gd name="connsiteX7" fmla="*/ 1151202 w 2296084"/>
                <a:gd name="connsiteY7" fmla="*/ 2176961 h 2296084"/>
                <a:gd name="connsiteX8" fmla="*/ 2176962 w 2296084"/>
                <a:gd name="connsiteY8" fmla="*/ 1151202 h 2296084"/>
                <a:gd name="connsiteX9" fmla="*/ 1151202 w 2296084"/>
                <a:gd name="connsiteY9" fmla="*/ 125336 h 2296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6084" h="2296084">
                  <a:moveTo>
                    <a:pt x="1151202" y="2294504"/>
                  </a:moveTo>
                  <a:cubicBezTo>
                    <a:pt x="520727" y="2294504"/>
                    <a:pt x="7899" y="1781571"/>
                    <a:pt x="7899" y="1151202"/>
                  </a:cubicBezTo>
                  <a:cubicBezTo>
                    <a:pt x="7899" y="520727"/>
                    <a:pt x="520833" y="7899"/>
                    <a:pt x="1151202" y="7899"/>
                  </a:cubicBezTo>
                  <a:cubicBezTo>
                    <a:pt x="1781677" y="7899"/>
                    <a:pt x="2294504" y="520832"/>
                    <a:pt x="2294504" y="1151202"/>
                  </a:cubicBezTo>
                  <a:cubicBezTo>
                    <a:pt x="2294504" y="1781571"/>
                    <a:pt x="1781572" y="2294504"/>
                    <a:pt x="1151202" y="2294504"/>
                  </a:cubicBezTo>
                  <a:close/>
                  <a:moveTo>
                    <a:pt x="1151202" y="125336"/>
                  </a:moveTo>
                  <a:cubicBezTo>
                    <a:pt x="585607" y="125336"/>
                    <a:pt x="125337" y="585501"/>
                    <a:pt x="125337" y="1151202"/>
                  </a:cubicBezTo>
                  <a:cubicBezTo>
                    <a:pt x="125337" y="1716797"/>
                    <a:pt x="585501" y="2176961"/>
                    <a:pt x="1151202" y="2176961"/>
                  </a:cubicBezTo>
                  <a:cubicBezTo>
                    <a:pt x="1716797" y="2176961"/>
                    <a:pt x="2176962" y="1716797"/>
                    <a:pt x="2176962" y="1151202"/>
                  </a:cubicBezTo>
                  <a:cubicBezTo>
                    <a:pt x="2176962" y="585501"/>
                    <a:pt x="1716797" y="125336"/>
                    <a:pt x="1151202" y="12533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38F1ACC1-351B-4527-B1AD-A4C16509D983}"/>
                </a:ext>
              </a:extLst>
            </p:cNvPr>
            <p:cNvSpPr/>
            <p:nvPr/>
          </p:nvSpPr>
          <p:spPr>
            <a:xfrm>
              <a:off x="12047643" y="9647530"/>
              <a:ext cx="968990" cy="1632537"/>
            </a:xfrm>
            <a:custGeom>
              <a:avLst/>
              <a:gdLst>
                <a:gd name="connsiteX0" fmla="*/ 901160 w 968989"/>
                <a:gd name="connsiteY0" fmla="*/ 883361 h 1632536"/>
                <a:gd name="connsiteX1" fmla="*/ 757918 w 968989"/>
                <a:gd name="connsiteY1" fmla="*/ 785093 h 1632536"/>
                <a:gd name="connsiteX2" fmla="*/ 543371 w 968989"/>
                <a:gd name="connsiteY2" fmla="*/ 722845 h 1632536"/>
                <a:gd name="connsiteX3" fmla="*/ 355892 w 968989"/>
                <a:gd name="connsiteY3" fmla="*/ 666391 h 1632536"/>
                <a:gd name="connsiteX4" fmla="*/ 294488 w 968989"/>
                <a:gd name="connsiteY4" fmla="*/ 578761 h 1632536"/>
                <a:gd name="connsiteX5" fmla="*/ 347678 w 968989"/>
                <a:gd name="connsiteY5" fmla="*/ 483758 h 1632536"/>
                <a:gd name="connsiteX6" fmla="*/ 512301 w 968989"/>
                <a:gd name="connsiteY6" fmla="*/ 447737 h 1632536"/>
                <a:gd name="connsiteX7" fmla="*/ 829960 w 968989"/>
                <a:gd name="connsiteY7" fmla="*/ 537790 h 1632536"/>
                <a:gd name="connsiteX8" fmla="*/ 911798 w 968989"/>
                <a:gd name="connsiteY8" fmla="*/ 336408 h 1632536"/>
                <a:gd name="connsiteX9" fmla="*/ 728426 w 968989"/>
                <a:gd name="connsiteY9" fmla="*/ 261101 h 1632536"/>
                <a:gd name="connsiteX10" fmla="*/ 578971 w 968989"/>
                <a:gd name="connsiteY10" fmla="*/ 237297 h 1632536"/>
                <a:gd name="connsiteX11" fmla="*/ 578971 w 968989"/>
                <a:gd name="connsiteY11" fmla="*/ 7899 h 1632536"/>
                <a:gd name="connsiteX12" fmla="*/ 389913 w 968989"/>
                <a:gd name="connsiteY12" fmla="*/ 7899 h 1632536"/>
                <a:gd name="connsiteX13" fmla="*/ 389913 w 968989"/>
                <a:gd name="connsiteY13" fmla="*/ 243512 h 1632536"/>
                <a:gd name="connsiteX14" fmla="*/ 247829 w 968989"/>
                <a:gd name="connsiteY14" fmla="*/ 282377 h 1632536"/>
                <a:gd name="connsiteX15" fmla="*/ 84891 w 968989"/>
                <a:gd name="connsiteY15" fmla="*/ 410873 h 1632536"/>
                <a:gd name="connsiteX16" fmla="*/ 30859 w 968989"/>
                <a:gd name="connsiteY16" fmla="*/ 591821 h 1632536"/>
                <a:gd name="connsiteX17" fmla="*/ 90579 w 968989"/>
                <a:gd name="connsiteY17" fmla="*/ 775192 h 1632536"/>
                <a:gd name="connsiteX18" fmla="*/ 233926 w 968989"/>
                <a:gd name="connsiteY18" fmla="*/ 875040 h 1632536"/>
                <a:gd name="connsiteX19" fmla="*/ 448473 w 968989"/>
                <a:gd name="connsiteY19" fmla="*/ 937287 h 1632536"/>
                <a:gd name="connsiteX20" fmla="*/ 583605 w 968989"/>
                <a:gd name="connsiteY20" fmla="*/ 973308 h 1632536"/>
                <a:gd name="connsiteX21" fmla="*/ 665442 w 968989"/>
                <a:gd name="connsiteY21" fmla="*/ 1016702 h 1632536"/>
                <a:gd name="connsiteX22" fmla="*/ 697356 w 968989"/>
                <a:gd name="connsiteY22" fmla="*/ 1084637 h 1632536"/>
                <a:gd name="connsiteX23" fmla="*/ 643324 w 968989"/>
                <a:gd name="connsiteY23" fmla="*/ 1173847 h 1632536"/>
                <a:gd name="connsiteX24" fmla="*/ 476279 w 968989"/>
                <a:gd name="connsiteY24" fmla="*/ 1207446 h 1632536"/>
                <a:gd name="connsiteX25" fmla="*/ 273212 w 968989"/>
                <a:gd name="connsiteY25" fmla="*/ 1174690 h 1632536"/>
                <a:gd name="connsiteX26" fmla="*/ 97951 w 968989"/>
                <a:gd name="connsiteY26" fmla="*/ 1087902 h 1632536"/>
                <a:gd name="connsiteX27" fmla="*/ 7899 w 968989"/>
                <a:gd name="connsiteY27" fmla="*/ 1287703 h 1632536"/>
                <a:gd name="connsiteX28" fmla="*/ 211808 w 968989"/>
                <a:gd name="connsiteY28" fmla="*/ 1383444 h 1632536"/>
                <a:gd name="connsiteX29" fmla="*/ 389913 w 968989"/>
                <a:gd name="connsiteY29" fmla="*/ 1416516 h 1632536"/>
                <a:gd name="connsiteX30" fmla="*/ 389913 w 968989"/>
                <a:gd name="connsiteY30" fmla="*/ 1625059 h 1632536"/>
                <a:gd name="connsiteX31" fmla="*/ 578971 w 968989"/>
                <a:gd name="connsiteY31" fmla="*/ 1625059 h 1632536"/>
                <a:gd name="connsiteX32" fmla="*/ 578971 w 968989"/>
                <a:gd name="connsiteY32" fmla="*/ 1414409 h 1632536"/>
                <a:gd name="connsiteX33" fmla="*/ 741592 w 968989"/>
                <a:gd name="connsiteY33" fmla="*/ 1372911 h 1632536"/>
                <a:gd name="connsiteX34" fmla="*/ 906215 w 968989"/>
                <a:gd name="connsiteY34" fmla="*/ 1244309 h 1632536"/>
                <a:gd name="connsiteX35" fmla="*/ 961090 w 968989"/>
                <a:gd name="connsiteY35" fmla="*/ 1065047 h 1632536"/>
                <a:gd name="connsiteX36" fmla="*/ 901160 w 968989"/>
                <a:gd name="connsiteY36" fmla="*/ 883361 h 163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968989" h="1632536">
                  <a:moveTo>
                    <a:pt x="901160" y="883361"/>
                  </a:moveTo>
                  <a:cubicBezTo>
                    <a:pt x="861347" y="838598"/>
                    <a:pt x="813530" y="805841"/>
                    <a:pt x="757918" y="785093"/>
                  </a:cubicBezTo>
                  <a:cubicBezTo>
                    <a:pt x="702201" y="764343"/>
                    <a:pt x="630686" y="743595"/>
                    <a:pt x="543371" y="722845"/>
                  </a:cubicBezTo>
                  <a:cubicBezTo>
                    <a:pt x="459322" y="704309"/>
                    <a:pt x="396758" y="685455"/>
                    <a:pt x="355892" y="666391"/>
                  </a:cubicBezTo>
                  <a:cubicBezTo>
                    <a:pt x="314922" y="647327"/>
                    <a:pt x="294488" y="618047"/>
                    <a:pt x="294488" y="578761"/>
                  </a:cubicBezTo>
                  <a:cubicBezTo>
                    <a:pt x="294488" y="539475"/>
                    <a:pt x="312183" y="507772"/>
                    <a:pt x="347678" y="483758"/>
                  </a:cubicBezTo>
                  <a:cubicBezTo>
                    <a:pt x="383172" y="459744"/>
                    <a:pt x="438046" y="447737"/>
                    <a:pt x="512301" y="447737"/>
                  </a:cubicBezTo>
                  <a:cubicBezTo>
                    <a:pt x="618152" y="447737"/>
                    <a:pt x="724109" y="477755"/>
                    <a:pt x="829960" y="537790"/>
                  </a:cubicBezTo>
                  <a:lnTo>
                    <a:pt x="911798" y="336408"/>
                  </a:lnTo>
                  <a:cubicBezTo>
                    <a:pt x="859346" y="303652"/>
                    <a:pt x="798257" y="278585"/>
                    <a:pt x="728426" y="261101"/>
                  </a:cubicBezTo>
                  <a:cubicBezTo>
                    <a:pt x="679451" y="248883"/>
                    <a:pt x="629527" y="240984"/>
                    <a:pt x="578971" y="237297"/>
                  </a:cubicBezTo>
                  <a:lnTo>
                    <a:pt x="578971" y="7899"/>
                  </a:lnTo>
                  <a:lnTo>
                    <a:pt x="389913" y="7899"/>
                  </a:lnTo>
                  <a:lnTo>
                    <a:pt x="389913" y="243512"/>
                  </a:lnTo>
                  <a:cubicBezTo>
                    <a:pt x="337251" y="251200"/>
                    <a:pt x="289749" y="264050"/>
                    <a:pt x="247829" y="282377"/>
                  </a:cubicBezTo>
                  <a:cubicBezTo>
                    <a:pt x="175261" y="314079"/>
                    <a:pt x="120913" y="356841"/>
                    <a:pt x="84891" y="410873"/>
                  </a:cubicBezTo>
                  <a:cubicBezTo>
                    <a:pt x="48871" y="464905"/>
                    <a:pt x="30859" y="525256"/>
                    <a:pt x="30859" y="591821"/>
                  </a:cubicBezTo>
                  <a:cubicBezTo>
                    <a:pt x="30859" y="668287"/>
                    <a:pt x="50766" y="729375"/>
                    <a:pt x="90579" y="775192"/>
                  </a:cubicBezTo>
                  <a:cubicBezTo>
                    <a:pt x="130392" y="821008"/>
                    <a:pt x="178209" y="854397"/>
                    <a:pt x="233926" y="875040"/>
                  </a:cubicBezTo>
                  <a:cubicBezTo>
                    <a:pt x="289644" y="895789"/>
                    <a:pt x="361053" y="916538"/>
                    <a:pt x="448473" y="937287"/>
                  </a:cubicBezTo>
                  <a:cubicBezTo>
                    <a:pt x="505244" y="950453"/>
                    <a:pt x="550217" y="962460"/>
                    <a:pt x="583605" y="973308"/>
                  </a:cubicBezTo>
                  <a:cubicBezTo>
                    <a:pt x="616888" y="984262"/>
                    <a:pt x="644167" y="998691"/>
                    <a:pt x="665442" y="1016702"/>
                  </a:cubicBezTo>
                  <a:cubicBezTo>
                    <a:pt x="686718" y="1034713"/>
                    <a:pt x="697356" y="1057357"/>
                    <a:pt x="697356" y="1084637"/>
                  </a:cubicBezTo>
                  <a:cubicBezTo>
                    <a:pt x="697356" y="1121816"/>
                    <a:pt x="679346" y="1151518"/>
                    <a:pt x="643324" y="1173847"/>
                  </a:cubicBezTo>
                  <a:cubicBezTo>
                    <a:pt x="607303" y="1196281"/>
                    <a:pt x="551587" y="1207446"/>
                    <a:pt x="476279" y="1207446"/>
                  </a:cubicBezTo>
                  <a:cubicBezTo>
                    <a:pt x="408555" y="1207446"/>
                    <a:pt x="340937" y="1196492"/>
                    <a:pt x="273212" y="1174690"/>
                  </a:cubicBezTo>
                  <a:cubicBezTo>
                    <a:pt x="205489" y="1152887"/>
                    <a:pt x="147139" y="1123923"/>
                    <a:pt x="97951" y="1087902"/>
                  </a:cubicBezTo>
                  <a:lnTo>
                    <a:pt x="7899" y="1287703"/>
                  </a:lnTo>
                  <a:cubicBezTo>
                    <a:pt x="59193" y="1326990"/>
                    <a:pt x="127127" y="1358903"/>
                    <a:pt x="211808" y="1383444"/>
                  </a:cubicBezTo>
                  <a:cubicBezTo>
                    <a:pt x="269737" y="1400296"/>
                    <a:pt x="329141" y="1411144"/>
                    <a:pt x="389913" y="1416516"/>
                  </a:cubicBezTo>
                  <a:lnTo>
                    <a:pt x="389913" y="1625059"/>
                  </a:lnTo>
                  <a:lnTo>
                    <a:pt x="578971" y="1625059"/>
                  </a:lnTo>
                  <a:lnTo>
                    <a:pt x="578971" y="1414409"/>
                  </a:lnTo>
                  <a:cubicBezTo>
                    <a:pt x="639849" y="1407247"/>
                    <a:pt x="694092" y="1393450"/>
                    <a:pt x="741592" y="1372911"/>
                  </a:cubicBezTo>
                  <a:cubicBezTo>
                    <a:pt x="814688" y="1341208"/>
                    <a:pt x="869562" y="1298446"/>
                    <a:pt x="906215" y="1244309"/>
                  </a:cubicBezTo>
                  <a:cubicBezTo>
                    <a:pt x="942764" y="1190278"/>
                    <a:pt x="961090" y="1130558"/>
                    <a:pt x="961090" y="1065047"/>
                  </a:cubicBezTo>
                  <a:cubicBezTo>
                    <a:pt x="960985" y="988686"/>
                    <a:pt x="941078" y="928124"/>
                    <a:pt x="901160" y="883361"/>
                  </a:cubicBezTo>
                  <a:close/>
                </a:path>
              </a:pathLst>
            </a:custGeom>
            <a:solidFill>
              <a:srgbClr val="FB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92FF08-37DF-46FB-8124-B591FB6EBAD7}"/>
                </a:ext>
              </a:extLst>
            </p:cNvPr>
            <p:cNvSpPr/>
            <p:nvPr/>
          </p:nvSpPr>
          <p:spPr>
            <a:xfrm>
              <a:off x="18299425" y="5461399"/>
              <a:ext cx="2190759" cy="811002"/>
            </a:xfrm>
            <a:custGeom>
              <a:avLst/>
              <a:gdLst>
                <a:gd name="connsiteX0" fmla="*/ 8733 w 2190759"/>
                <a:gd name="connsiteY0" fmla="*/ 8733 h 811002"/>
                <a:gd name="connsiteX1" fmla="*/ 1098214 w 2190759"/>
                <a:gd name="connsiteY1" fmla="*/ 805833 h 811002"/>
                <a:gd name="connsiteX2" fmla="*/ 2187695 w 2190759"/>
                <a:gd name="connsiteY2" fmla="*/ 8733 h 811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9" h="811002">
                  <a:moveTo>
                    <a:pt x="8733" y="8733"/>
                  </a:moveTo>
                  <a:lnTo>
                    <a:pt x="1098214" y="805833"/>
                  </a:lnTo>
                  <a:lnTo>
                    <a:pt x="2187695" y="873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8388819-60E0-49F0-95F8-DC49B3EE3F2A}"/>
                </a:ext>
              </a:extLst>
            </p:cNvPr>
            <p:cNvSpPr/>
            <p:nvPr/>
          </p:nvSpPr>
          <p:spPr>
            <a:xfrm>
              <a:off x="18299425" y="4533907"/>
              <a:ext cx="2190759" cy="937392"/>
            </a:xfrm>
            <a:custGeom>
              <a:avLst/>
              <a:gdLst>
                <a:gd name="connsiteX0" fmla="*/ 1098214 w 2190759"/>
                <a:gd name="connsiteY0" fmla="*/ 8733 h 937392"/>
                <a:gd name="connsiteX1" fmla="*/ 2187695 w 2190759"/>
                <a:gd name="connsiteY1" fmla="*/ 936225 h 937392"/>
                <a:gd name="connsiteX2" fmla="*/ 8733 w 2190759"/>
                <a:gd name="connsiteY2" fmla="*/ 936225 h 93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759" h="937392">
                  <a:moveTo>
                    <a:pt x="1098214" y="8733"/>
                  </a:moveTo>
                  <a:lnTo>
                    <a:pt x="2187695" y="936225"/>
                  </a:lnTo>
                  <a:lnTo>
                    <a:pt x="8733" y="93622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1E5CA3C7-F2ED-4C98-BB1B-E25244236BB0}"/>
                </a:ext>
              </a:extLst>
            </p:cNvPr>
            <p:cNvSpPr/>
            <p:nvPr/>
          </p:nvSpPr>
          <p:spPr>
            <a:xfrm>
              <a:off x="18442562" y="4813019"/>
              <a:ext cx="1906382" cy="1527212"/>
            </a:xfrm>
            <a:custGeom>
              <a:avLst/>
              <a:gdLst>
                <a:gd name="connsiteX0" fmla="*/ 955078 w 1906381"/>
                <a:gd name="connsiteY0" fmla="*/ 8733 h 1527211"/>
                <a:gd name="connsiteX1" fmla="*/ 23057 w 1906381"/>
                <a:gd name="connsiteY1" fmla="*/ 8733 h 1527211"/>
                <a:gd name="connsiteX2" fmla="*/ 8733 w 1906381"/>
                <a:gd name="connsiteY2" fmla="*/ 25058 h 1527211"/>
                <a:gd name="connsiteX3" fmla="*/ 8733 w 1906381"/>
                <a:gd name="connsiteY3" fmla="*/ 1509509 h 1527211"/>
                <a:gd name="connsiteX4" fmla="*/ 23057 w 1906381"/>
                <a:gd name="connsiteY4" fmla="*/ 1525834 h 1527211"/>
                <a:gd name="connsiteX5" fmla="*/ 955078 w 1906381"/>
                <a:gd name="connsiteY5" fmla="*/ 1525834 h 1527211"/>
                <a:gd name="connsiteX6" fmla="*/ 1887098 w 1906381"/>
                <a:gd name="connsiteY6" fmla="*/ 1525834 h 1527211"/>
                <a:gd name="connsiteX7" fmla="*/ 1901422 w 1906381"/>
                <a:gd name="connsiteY7" fmla="*/ 1509509 h 1527211"/>
                <a:gd name="connsiteX8" fmla="*/ 1901422 w 1906381"/>
                <a:gd name="connsiteY8" fmla="*/ 25058 h 1527211"/>
                <a:gd name="connsiteX9" fmla="*/ 1887098 w 1906381"/>
                <a:gd name="connsiteY9" fmla="*/ 8733 h 1527211"/>
                <a:gd name="connsiteX10" fmla="*/ 955078 w 1906381"/>
                <a:gd name="connsiteY10" fmla="*/ 8733 h 1527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6381" h="1527211">
                  <a:moveTo>
                    <a:pt x="955078" y="8733"/>
                  </a:moveTo>
                  <a:lnTo>
                    <a:pt x="23057" y="8733"/>
                  </a:lnTo>
                  <a:cubicBezTo>
                    <a:pt x="15158" y="8733"/>
                    <a:pt x="8733" y="16000"/>
                    <a:pt x="8733" y="25058"/>
                  </a:cubicBezTo>
                  <a:lnTo>
                    <a:pt x="8733" y="1509509"/>
                  </a:lnTo>
                  <a:cubicBezTo>
                    <a:pt x="8733" y="1518566"/>
                    <a:pt x="15158" y="1525834"/>
                    <a:pt x="23057" y="1525834"/>
                  </a:cubicBezTo>
                  <a:lnTo>
                    <a:pt x="955078" y="1525834"/>
                  </a:lnTo>
                  <a:lnTo>
                    <a:pt x="1887098" y="1525834"/>
                  </a:lnTo>
                  <a:cubicBezTo>
                    <a:pt x="1894997" y="1525834"/>
                    <a:pt x="1901422" y="1518566"/>
                    <a:pt x="1901422" y="1509509"/>
                  </a:cubicBezTo>
                  <a:lnTo>
                    <a:pt x="1901422" y="25058"/>
                  </a:lnTo>
                  <a:cubicBezTo>
                    <a:pt x="1901422" y="16000"/>
                    <a:pt x="1894997" y="8733"/>
                    <a:pt x="1887098" y="8733"/>
                  </a:cubicBezTo>
                  <a:lnTo>
                    <a:pt x="955078" y="8733"/>
                  </a:lnTo>
                  <a:close/>
                </a:path>
              </a:pathLst>
            </a:custGeom>
            <a:solidFill>
              <a:srgbClr val="EFF1FE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8762F8E-BF68-45BE-BDD0-D178F7573C64}"/>
                </a:ext>
              </a:extLst>
            </p:cNvPr>
            <p:cNvSpPr/>
            <p:nvPr/>
          </p:nvSpPr>
          <p:spPr>
            <a:xfrm>
              <a:off x="19580702" y="5461399"/>
              <a:ext cx="905795" cy="1442952"/>
            </a:xfrm>
            <a:custGeom>
              <a:avLst/>
              <a:gdLst>
                <a:gd name="connsiteX0" fmla="*/ 906417 w 905794"/>
                <a:gd name="connsiteY0" fmla="*/ 1436308 h 1442951"/>
                <a:gd name="connsiteX1" fmla="*/ 906417 w 905794"/>
                <a:gd name="connsiteY1" fmla="*/ 8733 h 1442951"/>
                <a:gd name="connsiteX2" fmla="*/ 8733 w 905794"/>
                <a:gd name="connsiteY2" fmla="*/ 665540 h 144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5794" h="1442951">
                  <a:moveTo>
                    <a:pt x="906417" y="1436308"/>
                  </a:moveTo>
                  <a:lnTo>
                    <a:pt x="906417" y="8733"/>
                  </a:lnTo>
                  <a:lnTo>
                    <a:pt x="8733" y="665540"/>
                  </a:lnTo>
                  <a:close/>
                </a:path>
              </a:pathLst>
            </a:custGeom>
            <a:solidFill>
              <a:srgbClr val="DCDFFE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DEBF2DD-D860-45CE-94EE-8F7397B1090A}"/>
                </a:ext>
              </a:extLst>
            </p:cNvPr>
            <p:cNvSpPr/>
            <p:nvPr/>
          </p:nvSpPr>
          <p:spPr>
            <a:xfrm>
              <a:off x="18299425" y="5461399"/>
              <a:ext cx="905795" cy="1442952"/>
            </a:xfrm>
            <a:custGeom>
              <a:avLst/>
              <a:gdLst>
                <a:gd name="connsiteX0" fmla="*/ 8733 w 905794"/>
                <a:gd name="connsiteY0" fmla="*/ 1436308 h 1442951"/>
                <a:gd name="connsiteX1" fmla="*/ 8733 w 905794"/>
                <a:gd name="connsiteY1" fmla="*/ 8733 h 1442951"/>
                <a:gd name="connsiteX2" fmla="*/ 906417 w 905794"/>
                <a:gd name="connsiteY2" fmla="*/ 665540 h 144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5794" h="1442951">
                  <a:moveTo>
                    <a:pt x="8733" y="1436308"/>
                  </a:moveTo>
                  <a:lnTo>
                    <a:pt x="8733" y="8733"/>
                  </a:lnTo>
                  <a:lnTo>
                    <a:pt x="906417" y="665540"/>
                  </a:lnTo>
                  <a:close/>
                </a:path>
              </a:pathLst>
            </a:custGeom>
            <a:solidFill>
              <a:srgbClr val="DCDFFE"/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C9B8840-2F69-485A-AB2F-0FF4E839C062}"/>
                </a:ext>
              </a:extLst>
            </p:cNvPr>
            <p:cNvSpPr/>
            <p:nvPr/>
          </p:nvSpPr>
          <p:spPr>
            <a:xfrm>
              <a:off x="18299425" y="6118206"/>
              <a:ext cx="2190759" cy="779405"/>
            </a:xfrm>
            <a:custGeom>
              <a:avLst/>
              <a:gdLst>
                <a:gd name="connsiteX0" fmla="*/ 1290010 w 2190759"/>
                <a:gd name="connsiteY0" fmla="*/ 8733 h 779404"/>
                <a:gd name="connsiteX1" fmla="*/ 1098214 w 2190759"/>
                <a:gd name="connsiteY1" fmla="*/ 149026 h 779404"/>
                <a:gd name="connsiteX2" fmla="*/ 906417 w 2190759"/>
                <a:gd name="connsiteY2" fmla="*/ 8733 h 779404"/>
                <a:gd name="connsiteX3" fmla="*/ 906417 w 2190759"/>
                <a:gd name="connsiteY3" fmla="*/ 8733 h 779404"/>
                <a:gd name="connsiteX4" fmla="*/ 8733 w 2190759"/>
                <a:gd name="connsiteY4" fmla="*/ 779501 h 779404"/>
                <a:gd name="connsiteX5" fmla="*/ 2187695 w 2190759"/>
                <a:gd name="connsiteY5" fmla="*/ 779501 h 779404"/>
                <a:gd name="connsiteX6" fmla="*/ 1290010 w 2190759"/>
                <a:gd name="connsiteY6" fmla="*/ 8733 h 779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0759" h="779404">
                  <a:moveTo>
                    <a:pt x="1290010" y="8733"/>
                  </a:moveTo>
                  <a:lnTo>
                    <a:pt x="1098214" y="149026"/>
                  </a:lnTo>
                  <a:lnTo>
                    <a:pt x="906417" y="8733"/>
                  </a:lnTo>
                  <a:lnTo>
                    <a:pt x="906417" y="8733"/>
                  </a:lnTo>
                  <a:lnTo>
                    <a:pt x="8733" y="779501"/>
                  </a:lnTo>
                  <a:lnTo>
                    <a:pt x="2187695" y="779501"/>
                  </a:lnTo>
                  <a:lnTo>
                    <a:pt x="1290010" y="873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053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B93A4CF-D430-4D71-958A-E4B807AC74D2}"/>
                </a:ext>
              </a:extLst>
            </p:cNvPr>
            <p:cNvSpPr/>
            <p:nvPr/>
          </p:nvSpPr>
          <p:spPr>
            <a:xfrm>
              <a:off x="10498312" y="5712274"/>
              <a:ext cx="2359279" cy="2359279"/>
            </a:xfrm>
            <a:custGeom>
              <a:avLst/>
              <a:gdLst>
                <a:gd name="connsiteX0" fmla="*/ 2358753 w 2359278"/>
                <a:gd name="connsiteY0" fmla="*/ 1183326 h 2359279"/>
                <a:gd name="connsiteX1" fmla="*/ 1183326 w 2359278"/>
                <a:gd name="connsiteY1" fmla="*/ 2358752 h 2359279"/>
                <a:gd name="connsiteX2" fmla="*/ 7900 w 2359278"/>
                <a:gd name="connsiteY2" fmla="*/ 1183326 h 2359279"/>
                <a:gd name="connsiteX3" fmla="*/ 1183326 w 2359278"/>
                <a:gd name="connsiteY3" fmla="*/ 7899 h 2359279"/>
                <a:gd name="connsiteX4" fmla="*/ 2358753 w 2359278"/>
                <a:gd name="connsiteY4" fmla="*/ 1183326 h 235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278" h="2359279">
                  <a:moveTo>
                    <a:pt x="2358753" y="1183326"/>
                  </a:moveTo>
                  <a:cubicBezTo>
                    <a:pt x="2358753" y="1832496"/>
                    <a:pt x="1832497" y="2358752"/>
                    <a:pt x="1183326" y="2358752"/>
                  </a:cubicBezTo>
                  <a:cubicBezTo>
                    <a:pt x="534156" y="2358752"/>
                    <a:pt x="7900" y="1832496"/>
                    <a:pt x="7900" y="1183326"/>
                  </a:cubicBezTo>
                  <a:cubicBezTo>
                    <a:pt x="7900" y="534156"/>
                    <a:pt x="534156" y="7899"/>
                    <a:pt x="1183326" y="7899"/>
                  </a:cubicBezTo>
                  <a:cubicBezTo>
                    <a:pt x="1832497" y="7899"/>
                    <a:pt x="2358753" y="534155"/>
                    <a:pt x="2358753" y="11833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EA0A777-941E-4926-B5A9-E80E71FF2E15}"/>
                </a:ext>
              </a:extLst>
            </p:cNvPr>
            <p:cNvSpPr/>
            <p:nvPr/>
          </p:nvSpPr>
          <p:spPr>
            <a:xfrm>
              <a:off x="10714650" y="5928612"/>
              <a:ext cx="1927447" cy="1927447"/>
            </a:xfrm>
            <a:custGeom>
              <a:avLst/>
              <a:gdLst>
                <a:gd name="connsiteX0" fmla="*/ 1926077 w 1927446"/>
                <a:gd name="connsiteY0" fmla="*/ 966989 h 1927446"/>
                <a:gd name="connsiteX1" fmla="*/ 966988 w 1927446"/>
                <a:gd name="connsiteY1" fmla="*/ 1926078 h 1927446"/>
                <a:gd name="connsiteX2" fmla="*/ 7898 w 1927446"/>
                <a:gd name="connsiteY2" fmla="*/ 966989 h 1927446"/>
                <a:gd name="connsiteX3" fmla="*/ 966988 w 1927446"/>
                <a:gd name="connsiteY3" fmla="*/ 7899 h 1927446"/>
                <a:gd name="connsiteX4" fmla="*/ 1926077 w 1927446"/>
                <a:gd name="connsiteY4" fmla="*/ 966989 h 1927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7446" h="1927446">
                  <a:moveTo>
                    <a:pt x="1926077" y="966989"/>
                  </a:moveTo>
                  <a:cubicBezTo>
                    <a:pt x="1926077" y="1496679"/>
                    <a:pt x="1496679" y="1926078"/>
                    <a:pt x="966988" y="1926078"/>
                  </a:cubicBezTo>
                  <a:cubicBezTo>
                    <a:pt x="437297" y="1926078"/>
                    <a:pt x="7898" y="1496679"/>
                    <a:pt x="7898" y="966989"/>
                  </a:cubicBezTo>
                  <a:cubicBezTo>
                    <a:pt x="7898" y="437298"/>
                    <a:pt x="437297" y="7899"/>
                    <a:pt x="966988" y="7899"/>
                  </a:cubicBezTo>
                  <a:cubicBezTo>
                    <a:pt x="1496677" y="7899"/>
                    <a:pt x="1926077" y="437298"/>
                    <a:pt x="1926077" y="96698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6BF09A8-A482-4659-97F3-BA6E8CFE5F03}"/>
                </a:ext>
              </a:extLst>
            </p:cNvPr>
            <p:cNvSpPr/>
            <p:nvPr/>
          </p:nvSpPr>
          <p:spPr>
            <a:xfrm>
              <a:off x="10930987" y="6144949"/>
              <a:ext cx="1495614" cy="1495614"/>
            </a:xfrm>
            <a:custGeom>
              <a:avLst/>
              <a:gdLst>
                <a:gd name="connsiteX0" fmla="*/ 1493403 w 1495614"/>
                <a:gd name="connsiteY0" fmla="*/ 750651 h 1495614"/>
                <a:gd name="connsiteX1" fmla="*/ 750651 w 1495614"/>
                <a:gd name="connsiteY1" fmla="*/ 1493403 h 1495614"/>
                <a:gd name="connsiteX2" fmla="*/ 7900 w 1495614"/>
                <a:gd name="connsiteY2" fmla="*/ 750651 h 1495614"/>
                <a:gd name="connsiteX3" fmla="*/ 750651 w 1495614"/>
                <a:gd name="connsiteY3" fmla="*/ 7899 h 1495614"/>
                <a:gd name="connsiteX4" fmla="*/ 1493403 w 1495614"/>
                <a:gd name="connsiteY4" fmla="*/ 750651 h 149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614" h="1495614">
                  <a:moveTo>
                    <a:pt x="1493403" y="750651"/>
                  </a:moveTo>
                  <a:cubicBezTo>
                    <a:pt x="1493403" y="1160862"/>
                    <a:pt x="1160862" y="1493403"/>
                    <a:pt x="750651" y="1493403"/>
                  </a:cubicBezTo>
                  <a:cubicBezTo>
                    <a:pt x="340441" y="1493403"/>
                    <a:pt x="7900" y="1160862"/>
                    <a:pt x="7900" y="750651"/>
                  </a:cubicBezTo>
                  <a:cubicBezTo>
                    <a:pt x="7900" y="340440"/>
                    <a:pt x="340441" y="7899"/>
                    <a:pt x="750651" y="7899"/>
                  </a:cubicBezTo>
                  <a:cubicBezTo>
                    <a:pt x="1160862" y="7899"/>
                    <a:pt x="1493403" y="340440"/>
                    <a:pt x="1493403" y="75065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9A101B84-405D-4E8A-8AAA-54CA686E82D2}"/>
                </a:ext>
              </a:extLst>
            </p:cNvPr>
            <p:cNvSpPr/>
            <p:nvPr/>
          </p:nvSpPr>
          <p:spPr>
            <a:xfrm>
              <a:off x="11147325" y="6361286"/>
              <a:ext cx="1063782" cy="1063782"/>
            </a:xfrm>
            <a:custGeom>
              <a:avLst/>
              <a:gdLst>
                <a:gd name="connsiteX0" fmla="*/ 1060728 w 1063782"/>
                <a:gd name="connsiteY0" fmla="*/ 534314 h 1063782"/>
                <a:gd name="connsiteX1" fmla="*/ 534314 w 1063782"/>
                <a:gd name="connsiteY1" fmla="*/ 1060728 h 1063782"/>
                <a:gd name="connsiteX2" fmla="*/ 7900 w 1063782"/>
                <a:gd name="connsiteY2" fmla="*/ 534314 h 1063782"/>
                <a:gd name="connsiteX3" fmla="*/ 534314 w 1063782"/>
                <a:gd name="connsiteY3" fmla="*/ 7900 h 1063782"/>
                <a:gd name="connsiteX4" fmla="*/ 1060728 w 1063782"/>
                <a:gd name="connsiteY4" fmla="*/ 534314 h 1063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3782" h="1063782">
                  <a:moveTo>
                    <a:pt x="1060728" y="534314"/>
                  </a:moveTo>
                  <a:cubicBezTo>
                    <a:pt x="1060728" y="825044"/>
                    <a:pt x="825044" y="1060728"/>
                    <a:pt x="534314" y="1060728"/>
                  </a:cubicBezTo>
                  <a:cubicBezTo>
                    <a:pt x="243583" y="1060728"/>
                    <a:pt x="7900" y="825044"/>
                    <a:pt x="7900" y="534314"/>
                  </a:cubicBezTo>
                  <a:cubicBezTo>
                    <a:pt x="7900" y="243583"/>
                    <a:pt x="243584" y="7900"/>
                    <a:pt x="534314" y="7900"/>
                  </a:cubicBezTo>
                  <a:cubicBezTo>
                    <a:pt x="825044" y="7900"/>
                    <a:pt x="1060728" y="243583"/>
                    <a:pt x="1060728" y="53431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C4790B58-176F-413F-89B0-8B05AF0625A8}"/>
                </a:ext>
              </a:extLst>
            </p:cNvPr>
            <p:cNvSpPr/>
            <p:nvPr/>
          </p:nvSpPr>
          <p:spPr>
            <a:xfrm>
              <a:off x="11363662" y="6577624"/>
              <a:ext cx="631950" cy="631950"/>
            </a:xfrm>
            <a:custGeom>
              <a:avLst/>
              <a:gdLst>
                <a:gd name="connsiteX0" fmla="*/ 628052 w 631949"/>
                <a:gd name="connsiteY0" fmla="*/ 317976 h 631949"/>
                <a:gd name="connsiteX1" fmla="*/ 317976 w 631949"/>
                <a:gd name="connsiteY1" fmla="*/ 628053 h 631949"/>
                <a:gd name="connsiteX2" fmla="*/ 7900 w 631949"/>
                <a:gd name="connsiteY2" fmla="*/ 317976 h 631949"/>
                <a:gd name="connsiteX3" fmla="*/ 317976 w 631949"/>
                <a:gd name="connsiteY3" fmla="*/ 7899 h 631949"/>
                <a:gd name="connsiteX4" fmla="*/ 628052 w 631949"/>
                <a:gd name="connsiteY4" fmla="*/ 317976 h 631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949" h="631949">
                  <a:moveTo>
                    <a:pt x="628052" y="317976"/>
                  </a:moveTo>
                  <a:cubicBezTo>
                    <a:pt x="628052" y="489227"/>
                    <a:pt x="489226" y="628053"/>
                    <a:pt x="317976" y="628053"/>
                  </a:cubicBezTo>
                  <a:cubicBezTo>
                    <a:pt x="146726" y="628053"/>
                    <a:pt x="7900" y="489227"/>
                    <a:pt x="7900" y="317976"/>
                  </a:cubicBezTo>
                  <a:cubicBezTo>
                    <a:pt x="7900" y="146725"/>
                    <a:pt x="146726" y="7899"/>
                    <a:pt x="317976" y="7899"/>
                  </a:cubicBezTo>
                  <a:cubicBezTo>
                    <a:pt x="489227" y="7899"/>
                    <a:pt x="628052" y="146725"/>
                    <a:pt x="628052" y="31797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D4F689E-8DCD-47E9-BD91-CEFBD0D861AB}"/>
                </a:ext>
              </a:extLst>
            </p:cNvPr>
            <p:cNvSpPr/>
            <p:nvPr/>
          </p:nvSpPr>
          <p:spPr>
            <a:xfrm>
              <a:off x="9769463" y="6837566"/>
              <a:ext cx="1937979" cy="115857"/>
            </a:xfrm>
            <a:custGeom>
              <a:avLst/>
              <a:gdLst>
                <a:gd name="connsiteX0" fmla="*/ 1883316 w 1937979"/>
                <a:gd name="connsiteY0" fmla="*/ 108379 h 115857"/>
                <a:gd name="connsiteX1" fmla="*/ 58140 w 1937979"/>
                <a:gd name="connsiteY1" fmla="*/ 108379 h 115857"/>
                <a:gd name="connsiteX2" fmla="*/ 7899 w 1937979"/>
                <a:gd name="connsiteY2" fmla="*/ 58140 h 115857"/>
                <a:gd name="connsiteX3" fmla="*/ 58140 w 1937979"/>
                <a:gd name="connsiteY3" fmla="*/ 7899 h 115857"/>
                <a:gd name="connsiteX4" fmla="*/ 1883316 w 1937979"/>
                <a:gd name="connsiteY4" fmla="*/ 7899 h 115857"/>
                <a:gd name="connsiteX5" fmla="*/ 1933555 w 1937979"/>
                <a:gd name="connsiteY5" fmla="*/ 58140 h 115857"/>
                <a:gd name="connsiteX6" fmla="*/ 1883316 w 1937979"/>
                <a:gd name="connsiteY6" fmla="*/ 108379 h 11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7979" h="115857">
                  <a:moveTo>
                    <a:pt x="1883316" y="108379"/>
                  </a:moveTo>
                  <a:lnTo>
                    <a:pt x="58140" y="108379"/>
                  </a:lnTo>
                  <a:cubicBezTo>
                    <a:pt x="30334" y="108379"/>
                    <a:pt x="7899" y="85840"/>
                    <a:pt x="7899" y="58140"/>
                  </a:cubicBezTo>
                  <a:cubicBezTo>
                    <a:pt x="7899" y="30439"/>
                    <a:pt x="30439" y="7899"/>
                    <a:pt x="58140" y="7899"/>
                  </a:cubicBezTo>
                  <a:lnTo>
                    <a:pt x="1883316" y="7899"/>
                  </a:lnTo>
                  <a:cubicBezTo>
                    <a:pt x="1911122" y="7899"/>
                    <a:pt x="1933555" y="30439"/>
                    <a:pt x="1933555" y="58140"/>
                  </a:cubicBezTo>
                  <a:cubicBezTo>
                    <a:pt x="1933555" y="85840"/>
                    <a:pt x="1911122" y="108379"/>
                    <a:pt x="1883316" y="108379"/>
                  </a:cubicBezTo>
                  <a:close/>
                </a:path>
              </a:pathLst>
            </a:custGeom>
            <a:solidFill>
              <a:srgbClr val="4446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A7FB18D-1D41-4CAF-86E9-3734B8F3BAD4}"/>
                </a:ext>
              </a:extLst>
            </p:cNvPr>
            <p:cNvSpPr/>
            <p:nvPr/>
          </p:nvSpPr>
          <p:spPr>
            <a:xfrm>
              <a:off x="9517620" y="6672943"/>
              <a:ext cx="579287" cy="442365"/>
            </a:xfrm>
            <a:custGeom>
              <a:avLst/>
              <a:gdLst>
                <a:gd name="connsiteX0" fmla="*/ 395401 w 579287"/>
                <a:gd name="connsiteY0" fmla="*/ 7899 h 442364"/>
                <a:gd name="connsiteX1" fmla="*/ 35717 w 579287"/>
                <a:gd name="connsiteY1" fmla="*/ 7899 h 442364"/>
                <a:gd name="connsiteX2" fmla="*/ 12229 w 579287"/>
                <a:gd name="connsiteY2" fmla="*/ 50451 h 442364"/>
                <a:gd name="connsiteX3" fmla="*/ 111024 w 579287"/>
                <a:gd name="connsiteY3" fmla="*/ 208017 h 442364"/>
                <a:gd name="connsiteX4" fmla="*/ 111024 w 579287"/>
                <a:gd name="connsiteY4" fmla="*/ 237508 h 442364"/>
                <a:gd name="connsiteX5" fmla="*/ 12229 w 579287"/>
                <a:gd name="connsiteY5" fmla="*/ 395074 h 442364"/>
                <a:gd name="connsiteX6" fmla="*/ 35717 w 579287"/>
                <a:gd name="connsiteY6" fmla="*/ 437625 h 442364"/>
                <a:gd name="connsiteX7" fmla="*/ 394454 w 579287"/>
                <a:gd name="connsiteY7" fmla="*/ 437625 h 442364"/>
                <a:gd name="connsiteX8" fmla="*/ 478608 w 579287"/>
                <a:gd name="connsiteY8" fmla="*/ 391072 h 442364"/>
                <a:gd name="connsiteX9" fmla="*/ 574875 w 579287"/>
                <a:gd name="connsiteY9" fmla="*/ 237508 h 442364"/>
                <a:gd name="connsiteX10" fmla="*/ 574980 w 579287"/>
                <a:gd name="connsiteY10" fmla="*/ 208122 h 442364"/>
                <a:gd name="connsiteX11" fmla="*/ 479872 w 579287"/>
                <a:gd name="connsiteY11" fmla="*/ 54980 h 442364"/>
                <a:gd name="connsiteX12" fmla="*/ 395401 w 579287"/>
                <a:gd name="connsiteY12" fmla="*/ 7899 h 44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9287" h="442364">
                  <a:moveTo>
                    <a:pt x="395401" y="7899"/>
                  </a:moveTo>
                  <a:lnTo>
                    <a:pt x="35717" y="7899"/>
                  </a:lnTo>
                  <a:cubicBezTo>
                    <a:pt x="13914" y="7899"/>
                    <a:pt x="538" y="31914"/>
                    <a:pt x="12229" y="50451"/>
                  </a:cubicBezTo>
                  <a:lnTo>
                    <a:pt x="111024" y="208017"/>
                  </a:lnTo>
                  <a:cubicBezTo>
                    <a:pt x="116712" y="217075"/>
                    <a:pt x="116712" y="228450"/>
                    <a:pt x="111024" y="237508"/>
                  </a:cubicBezTo>
                  <a:lnTo>
                    <a:pt x="12229" y="395074"/>
                  </a:lnTo>
                  <a:cubicBezTo>
                    <a:pt x="643" y="413611"/>
                    <a:pt x="13914" y="437625"/>
                    <a:pt x="35717" y="437625"/>
                  </a:cubicBezTo>
                  <a:lnTo>
                    <a:pt x="394454" y="437625"/>
                  </a:lnTo>
                  <a:cubicBezTo>
                    <a:pt x="428684" y="437625"/>
                    <a:pt x="460492" y="420036"/>
                    <a:pt x="478608" y="391072"/>
                  </a:cubicBezTo>
                  <a:lnTo>
                    <a:pt x="574875" y="237508"/>
                  </a:lnTo>
                  <a:cubicBezTo>
                    <a:pt x="580457" y="228555"/>
                    <a:pt x="580563" y="217075"/>
                    <a:pt x="574980" y="208122"/>
                  </a:cubicBezTo>
                  <a:lnTo>
                    <a:pt x="479872" y="54980"/>
                  </a:lnTo>
                  <a:cubicBezTo>
                    <a:pt x="461651" y="25594"/>
                    <a:pt x="429737" y="7899"/>
                    <a:pt x="395401" y="7899"/>
                  </a:cubicBezTo>
                  <a:close/>
                </a:path>
              </a:pathLst>
            </a:custGeom>
            <a:solidFill>
              <a:srgbClr val="FFC06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E3921CA-D717-47DC-99F4-D83AADFB1F93}"/>
                </a:ext>
              </a:extLst>
            </p:cNvPr>
            <p:cNvSpPr/>
            <p:nvPr/>
          </p:nvSpPr>
          <p:spPr>
            <a:xfrm>
              <a:off x="11441708" y="6702496"/>
              <a:ext cx="326507" cy="379170"/>
            </a:xfrm>
            <a:custGeom>
              <a:avLst/>
              <a:gdLst>
                <a:gd name="connsiteX0" fmla="*/ 313447 w 326507"/>
                <a:gd name="connsiteY0" fmla="*/ 169511 h 379169"/>
                <a:gd name="connsiteX1" fmla="*/ 49608 w 326507"/>
                <a:gd name="connsiteY1" fmla="*/ 11840 h 379169"/>
                <a:gd name="connsiteX2" fmla="*/ 7899 w 326507"/>
                <a:gd name="connsiteY2" fmla="*/ 35538 h 379169"/>
                <a:gd name="connsiteX3" fmla="*/ 7899 w 326507"/>
                <a:gd name="connsiteY3" fmla="*/ 193209 h 379169"/>
                <a:gd name="connsiteX4" fmla="*/ 7899 w 326507"/>
                <a:gd name="connsiteY4" fmla="*/ 350881 h 379169"/>
                <a:gd name="connsiteX5" fmla="*/ 49608 w 326507"/>
                <a:gd name="connsiteY5" fmla="*/ 374579 h 379169"/>
                <a:gd name="connsiteX6" fmla="*/ 313447 w 326507"/>
                <a:gd name="connsiteY6" fmla="*/ 216908 h 379169"/>
                <a:gd name="connsiteX7" fmla="*/ 313447 w 326507"/>
                <a:gd name="connsiteY7" fmla="*/ 169511 h 37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07" h="379169">
                  <a:moveTo>
                    <a:pt x="313447" y="169511"/>
                  </a:moveTo>
                  <a:lnTo>
                    <a:pt x="49608" y="11840"/>
                  </a:lnTo>
                  <a:cubicBezTo>
                    <a:pt x="31281" y="886"/>
                    <a:pt x="7899" y="14052"/>
                    <a:pt x="7899" y="35538"/>
                  </a:cubicBezTo>
                  <a:lnTo>
                    <a:pt x="7899" y="193209"/>
                  </a:lnTo>
                  <a:lnTo>
                    <a:pt x="7899" y="350881"/>
                  </a:lnTo>
                  <a:cubicBezTo>
                    <a:pt x="7899" y="372262"/>
                    <a:pt x="31176" y="385533"/>
                    <a:pt x="49608" y="374579"/>
                  </a:cubicBezTo>
                  <a:lnTo>
                    <a:pt x="313447" y="216908"/>
                  </a:lnTo>
                  <a:cubicBezTo>
                    <a:pt x="331352" y="206059"/>
                    <a:pt x="331352" y="180149"/>
                    <a:pt x="313447" y="169511"/>
                  </a:cubicBezTo>
                  <a:close/>
                </a:path>
              </a:pathLst>
            </a:custGeom>
            <a:solidFill>
              <a:srgbClr val="FFC06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09A6259A-9F48-4BBB-9829-7C3CFA4F2B2B}"/>
              </a:ext>
            </a:extLst>
          </p:cNvPr>
          <p:cNvSpPr txBox="1"/>
          <p:nvPr/>
        </p:nvSpPr>
        <p:spPr>
          <a:xfrm>
            <a:off x="15001792" y="4088996"/>
            <a:ext cx="7741604" cy="1015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278"/>
            <a:r>
              <a:rPr lang="en-US" sz="6000" dirty="0">
                <a:solidFill>
                  <a:srgbClr val="FFFFFF"/>
                </a:solidFill>
                <a:latin typeface="Montserrat "/>
              </a:rPr>
              <a:t>Business Idea 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34AFB0F4-0A3F-4FF8-9E14-83EEEF0F78D3}"/>
              </a:ext>
            </a:extLst>
          </p:cNvPr>
          <p:cNvSpPr/>
          <p:nvPr/>
        </p:nvSpPr>
        <p:spPr>
          <a:xfrm>
            <a:off x="15076383" y="5450791"/>
            <a:ext cx="7667014" cy="19389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278"/>
            <a:r>
              <a:rPr lang="en-US" sz="2400" b="1" dirty="0">
                <a:solidFill>
                  <a:srgbClr val="FFFFFF"/>
                </a:solidFill>
                <a:latin typeface="Montserrat Light "/>
              </a:rPr>
              <a:t>Lorem Ipsum</a:t>
            </a:r>
            <a:r>
              <a:rPr lang="en-US" sz="2400" dirty="0">
                <a:solidFill>
                  <a:srgbClr val="FFFFFF"/>
                </a:solidFill>
                <a:latin typeface="Montserrat Light "/>
              </a:rPr>
              <a:t> is simply dummy text of the printing and typesetting industry. Lorem Ipsum has been the industry's standard dummy text ever since the 1500s, when an unknown printer took a galley of type and scrambled it to make a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C241C71C-1FD2-4B00-AC83-EFF2EE807FF0}"/>
              </a:ext>
            </a:extLst>
          </p:cNvPr>
          <p:cNvGrpSpPr/>
          <p:nvPr/>
        </p:nvGrpSpPr>
        <p:grpSpPr>
          <a:xfrm>
            <a:off x="18867494" y="9080981"/>
            <a:ext cx="3875902" cy="1032170"/>
            <a:chOff x="19066086" y="9198906"/>
            <a:chExt cx="3875958" cy="1032185"/>
          </a:xfrm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FD64BC9-7860-4DA8-A89D-338147CB03DB}"/>
                </a:ext>
              </a:extLst>
            </p:cNvPr>
            <p:cNvSpPr/>
            <p:nvPr/>
          </p:nvSpPr>
          <p:spPr>
            <a:xfrm>
              <a:off x="19066086" y="9198906"/>
              <a:ext cx="3875958" cy="1032185"/>
            </a:xfrm>
            <a:custGeom>
              <a:avLst/>
              <a:gdLst>
                <a:gd name="connsiteX0" fmla="*/ 3366080 w 3875958"/>
                <a:gd name="connsiteY0" fmla="*/ 1026708 h 1032184"/>
                <a:gd name="connsiteX1" fmla="*/ 517251 w 3875958"/>
                <a:gd name="connsiteY1" fmla="*/ 1026708 h 1032184"/>
                <a:gd name="connsiteX2" fmla="*/ 7899 w 3875958"/>
                <a:gd name="connsiteY2" fmla="*/ 517251 h 1032184"/>
                <a:gd name="connsiteX3" fmla="*/ 7899 w 3875958"/>
                <a:gd name="connsiteY3" fmla="*/ 517251 h 1032184"/>
                <a:gd name="connsiteX4" fmla="*/ 517251 w 3875958"/>
                <a:gd name="connsiteY4" fmla="*/ 7899 h 1032184"/>
                <a:gd name="connsiteX5" fmla="*/ 3366080 w 3875958"/>
                <a:gd name="connsiteY5" fmla="*/ 7899 h 1032184"/>
                <a:gd name="connsiteX6" fmla="*/ 3875432 w 3875958"/>
                <a:gd name="connsiteY6" fmla="*/ 517251 h 1032184"/>
                <a:gd name="connsiteX7" fmla="*/ 3875432 w 3875958"/>
                <a:gd name="connsiteY7" fmla="*/ 517251 h 1032184"/>
                <a:gd name="connsiteX8" fmla="*/ 3366080 w 3875958"/>
                <a:gd name="connsiteY8" fmla="*/ 1026708 h 103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5958" h="1032184">
                  <a:moveTo>
                    <a:pt x="3366080" y="1026708"/>
                  </a:moveTo>
                  <a:lnTo>
                    <a:pt x="517251" y="1026708"/>
                  </a:lnTo>
                  <a:cubicBezTo>
                    <a:pt x="235928" y="1026708"/>
                    <a:pt x="7899" y="798679"/>
                    <a:pt x="7899" y="517251"/>
                  </a:cubicBezTo>
                  <a:lnTo>
                    <a:pt x="7899" y="517251"/>
                  </a:lnTo>
                  <a:cubicBezTo>
                    <a:pt x="7899" y="235928"/>
                    <a:pt x="235928" y="7899"/>
                    <a:pt x="517251" y="7899"/>
                  </a:cubicBezTo>
                  <a:lnTo>
                    <a:pt x="3366080" y="7899"/>
                  </a:lnTo>
                  <a:cubicBezTo>
                    <a:pt x="3647403" y="7899"/>
                    <a:pt x="3875432" y="235928"/>
                    <a:pt x="3875432" y="517251"/>
                  </a:cubicBezTo>
                  <a:lnTo>
                    <a:pt x="3875432" y="517251"/>
                  </a:lnTo>
                  <a:cubicBezTo>
                    <a:pt x="3875537" y="798679"/>
                    <a:pt x="3647403" y="1026708"/>
                    <a:pt x="3366080" y="1026708"/>
                  </a:cubicBezTo>
                  <a:close/>
                </a:path>
              </a:pathLst>
            </a:custGeom>
            <a:solidFill>
              <a:srgbClr val="F57E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196818E3-1B96-440B-8767-64297149EC66}"/>
                </a:ext>
              </a:extLst>
            </p:cNvPr>
            <p:cNvSpPr/>
            <p:nvPr/>
          </p:nvSpPr>
          <p:spPr>
            <a:xfrm>
              <a:off x="19288682" y="9339558"/>
              <a:ext cx="3223586" cy="6462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2438278"/>
              <a:r>
                <a:rPr lang="en-US" sz="3600" b="1" dirty="0">
                  <a:solidFill>
                    <a:srgbClr val="FFFFFF"/>
                  </a:solidFill>
                  <a:latin typeface="Montserrat Light "/>
                </a:rPr>
                <a:t>Lorem Ipsum</a:t>
              </a:r>
              <a:endParaRPr lang="en-US" sz="3600" dirty="0">
                <a:solidFill>
                  <a:srgbClr val="000000"/>
                </a:solidFill>
                <a:latin typeface="Montserrat Light 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0200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86422B8-25B7-4D2D-927B-3B02B69BA652}"/>
              </a:ext>
            </a:extLst>
          </p:cNvPr>
          <p:cNvSpPr/>
          <p:nvPr/>
        </p:nvSpPr>
        <p:spPr>
          <a:xfrm>
            <a:off x="17051176" y="8619243"/>
            <a:ext cx="3641971" cy="984718"/>
          </a:xfrm>
          <a:custGeom>
            <a:avLst/>
            <a:gdLst>
              <a:gd name="connsiteX0" fmla="*/ 2475309 w 2954197"/>
              <a:gd name="connsiteY0" fmla="*/ 947053 h 984732"/>
              <a:gd name="connsiteX1" fmla="*/ 496238 w 2954197"/>
              <a:gd name="connsiteY1" fmla="*/ 947053 h 984732"/>
              <a:gd name="connsiteX2" fmla="*/ 45422 w 2954197"/>
              <a:gd name="connsiteY2" fmla="*/ 496237 h 984732"/>
              <a:gd name="connsiteX3" fmla="*/ 45422 w 2954197"/>
              <a:gd name="connsiteY3" fmla="*/ 496237 h 984732"/>
              <a:gd name="connsiteX4" fmla="*/ 496238 w 2954197"/>
              <a:gd name="connsiteY4" fmla="*/ 45422 h 984732"/>
              <a:gd name="connsiteX5" fmla="*/ 2475309 w 2954197"/>
              <a:gd name="connsiteY5" fmla="*/ 45422 h 984732"/>
              <a:gd name="connsiteX6" fmla="*/ 2926125 w 2954197"/>
              <a:gd name="connsiteY6" fmla="*/ 496237 h 984732"/>
              <a:gd name="connsiteX7" fmla="*/ 2926125 w 2954197"/>
              <a:gd name="connsiteY7" fmla="*/ 496237 h 984732"/>
              <a:gd name="connsiteX8" fmla="*/ 2475309 w 2954197"/>
              <a:gd name="connsiteY8" fmla="*/ 947053 h 984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54197" h="984732">
                <a:moveTo>
                  <a:pt x="2475309" y="947053"/>
                </a:moveTo>
                <a:lnTo>
                  <a:pt x="496238" y="947053"/>
                </a:lnTo>
                <a:cubicBezTo>
                  <a:pt x="247173" y="947053"/>
                  <a:pt x="45422" y="745302"/>
                  <a:pt x="45422" y="496237"/>
                </a:cubicBezTo>
                <a:lnTo>
                  <a:pt x="45422" y="496237"/>
                </a:lnTo>
                <a:cubicBezTo>
                  <a:pt x="45422" y="247172"/>
                  <a:pt x="247173" y="45422"/>
                  <a:pt x="496238" y="45422"/>
                </a:cubicBezTo>
                <a:lnTo>
                  <a:pt x="2475309" y="45422"/>
                </a:lnTo>
                <a:cubicBezTo>
                  <a:pt x="2724374" y="45422"/>
                  <a:pt x="2926125" y="247172"/>
                  <a:pt x="2926125" y="496237"/>
                </a:cubicBezTo>
                <a:lnTo>
                  <a:pt x="2926125" y="496237"/>
                </a:lnTo>
                <a:cubicBezTo>
                  <a:pt x="2926125" y="745302"/>
                  <a:pt x="2724134" y="947053"/>
                  <a:pt x="2475309" y="947053"/>
                </a:cubicBezTo>
                <a:close/>
              </a:path>
            </a:pathLst>
          </a:custGeom>
          <a:solidFill>
            <a:srgbClr val="F57E1A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27FB81D-B7A4-412E-82FE-B57444576054}"/>
              </a:ext>
            </a:extLst>
          </p:cNvPr>
          <p:cNvSpPr/>
          <p:nvPr/>
        </p:nvSpPr>
        <p:spPr>
          <a:xfrm>
            <a:off x="963544" y="10980344"/>
            <a:ext cx="14770774" cy="1032754"/>
          </a:xfrm>
          <a:custGeom>
            <a:avLst/>
            <a:gdLst>
              <a:gd name="connsiteX0" fmla="*/ 6662433 w 14770986"/>
              <a:gd name="connsiteY0" fmla="*/ 52282 h 1032768"/>
              <a:gd name="connsiteX1" fmla="*/ 191781 w 14770986"/>
              <a:gd name="connsiteY1" fmla="*/ 444254 h 1032768"/>
              <a:gd name="connsiteX2" fmla="*/ 10981085 w 14770986"/>
              <a:gd name="connsiteY2" fmla="*/ 871772 h 1032768"/>
              <a:gd name="connsiteX3" fmla="*/ 14705056 w 14770986"/>
              <a:gd name="connsiteY3" fmla="*/ 267243 h 1032768"/>
              <a:gd name="connsiteX4" fmla="*/ 6662433 w 14770986"/>
              <a:gd name="connsiteY4" fmla="*/ 52282 h 1032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70986" h="1032768">
                <a:moveTo>
                  <a:pt x="6662433" y="52282"/>
                </a:moveTo>
                <a:cubicBezTo>
                  <a:pt x="5727899" y="63091"/>
                  <a:pt x="-1025925" y="115930"/>
                  <a:pt x="191781" y="444254"/>
                </a:cubicBezTo>
                <a:cubicBezTo>
                  <a:pt x="1409487" y="772579"/>
                  <a:pt x="11688892" y="1225555"/>
                  <a:pt x="10981085" y="871772"/>
                </a:cubicBezTo>
                <a:cubicBezTo>
                  <a:pt x="10273039" y="517749"/>
                  <a:pt x="15101351" y="536483"/>
                  <a:pt x="14705056" y="267243"/>
                </a:cubicBezTo>
                <a:cubicBezTo>
                  <a:pt x="14308281" y="-1758"/>
                  <a:pt x="7129341" y="46759"/>
                  <a:pt x="6662433" y="52282"/>
                </a:cubicBezTo>
                <a:close/>
              </a:path>
            </a:pathLst>
          </a:custGeom>
          <a:solidFill>
            <a:srgbClr val="E8EFE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05E8189-14F7-4895-AB09-111426523DC4}"/>
              </a:ext>
            </a:extLst>
          </p:cNvPr>
          <p:cNvSpPr/>
          <p:nvPr/>
        </p:nvSpPr>
        <p:spPr>
          <a:xfrm>
            <a:off x="960638" y="4516506"/>
            <a:ext cx="13281687" cy="5307871"/>
          </a:xfrm>
          <a:custGeom>
            <a:avLst/>
            <a:gdLst>
              <a:gd name="connsiteX0" fmla="*/ 4212875 w 13281879"/>
              <a:gd name="connsiteY0" fmla="*/ 4687975 h 5307948"/>
              <a:gd name="connsiteX1" fmla="*/ 48177 w 13281879"/>
              <a:gd name="connsiteY1" fmla="*/ 2429575 h 5307948"/>
              <a:gd name="connsiteX2" fmla="*/ 5131077 w 13281879"/>
              <a:gd name="connsiteY2" fmla="*/ 938546 h 5307948"/>
              <a:gd name="connsiteX3" fmla="*/ 8953761 w 13281879"/>
              <a:gd name="connsiteY3" fmla="*/ 1949938 h 5307948"/>
              <a:gd name="connsiteX4" fmla="*/ 12955137 w 13281879"/>
              <a:gd name="connsiteY4" fmla="*/ 1593993 h 5307948"/>
              <a:gd name="connsiteX5" fmla="*/ 9973079 w 13281879"/>
              <a:gd name="connsiteY5" fmla="*/ 5097239 h 5307948"/>
              <a:gd name="connsiteX6" fmla="*/ 4212875 w 13281879"/>
              <a:gd name="connsiteY6" fmla="*/ 4687975 h 530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281879" h="5307948">
                <a:moveTo>
                  <a:pt x="4212875" y="4687975"/>
                </a:moveTo>
                <a:cubicBezTo>
                  <a:pt x="3338384" y="4858502"/>
                  <a:pt x="-64947" y="5004530"/>
                  <a:pt x="48177" y="2429575"/>
                </a:cubicBezTo>
                <a:cubicBezTo>
                  <a:pt x="161301" y="-145380"/>
                  <a:pt x="3251440" y="-621895"/>
                  <a:pt x="5131077" y="938546"/>
                </a:cubicBezTo>
                <a:cubicBezTo>
                  <a:pt x="7010716" y="2498746"/>
                  <a:pt x="8093682" y="2611870"/>
                  <a:pt x="8953761" y="1949938"/>
                </a:cubicBezTo>
                <a:cubicBezTo>
                  <a:pt x="9813841" y="1288246"/>
                  <a:pt x="11923330" y="370523"/>
                  <a:pt x="12955137" y="1593993"/>
                </a:cubicBezTo>
                <a:cubicBezTo>
                  <a:pt x="13986945" y="2817463"/>
                  <a:pt x="12241807" y="6097583"/>
                  <a:pt x="9973079" y="5097239"/>
                </a:cubicBezTo>
                <a:cubicBezTo>
                  <a:pt x="7704592" y="4096655"/>
                  <a:pt x="5237957" y="4487906"/>
                  <a:pt x="4212875" y="4687975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21FA200-0D84-4CAA-BE95-A762899E4ABB}"/>
              </a:ext>
            </a:extLst>
          </p:cNvPr>
          <p:cNvSpPr/>
          <p:nvPr/>
        </p:nvSpPr>
        <p:spPr>
          <a:xfrm>
            <a:off x="6322229" y="2884049"/>
            <a:ext cx="10111374" cy="5163767"/>
          </a:xfrm>
          <a:custGeom>
            <a:avLst/>
            <a:gdLst>
              <a:gd name="connsiteX0" fmla="*/ 295161 w 10111520"/>
              <a:gd name="connsiteY0" fmla="*/ 2043835 h 5163840"/>
              <a:gd name="connsiteX1" fmla="*/ 2445241 w 10111520"/>
              <a:gd name="connsiteY1" fmla="*/ 3365778 h 5163840"/>
              <a:gd name="connsiteX2" fmla="*/ 6308755 w 10111520"/>
              <a:gd name="connsiteY2" fmla="*/ 2189623 h 5163840"/>
              <a:gd name="connsiteX3" fmla="*/ 8272455 w 10111520"/>
              <a:gd name="connsiteY3" fmla="*/ 4559226 h 5163840"/>
              <a:gd name="connsiteX4" fmla="*/ 9452213 w 10111520"/>
              <a:gd name="connsiteY4" fmla="*/ 4310641 h 5163840"/>
              <a:gd name="connsiteX5" fmla="*/ 9712086 w 10111520"/>
              <a:gd name="connsiteY5" fmla="*/ 2043835 h 5163840"/>
              <a:gd name="connsiteX6" fmla="*/ 8326496 w 10111520"/>
              <a:gd name="connsiteY6" fmla="*/ 444245 h 5163840"/>
              <a:gd name="connsiteX7" fmla="*/ 3059378 w 10111520"/>
              <a:gd name="connsiteY7" fmla="*/ 699075 h 5163840"/>
              <a:gd name="connsiteX8" fmla="*/ 295161 w 10111520"/>
              <a:gd name="connsiteY8" fmla="*/ 2043835 h 516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111520" h="5163840">
                <a:moveTo>
                  <a:pt x="295161" y="2043835"/>
                </a:moveTo>
                <a:cubicBezTo>
                  <a:pt x="295161" y="2043835"/>
                  <a:pt x="1171094" y="3460648"/>
                  <a:pt x="2445241" y="3365778"/>
                </a:cubicBezTo>
                <a:cubicBezTo>
                  <a:pt x="3719389" y="3270907"/>
                  <a:pt x="4399815" y="2051280"/>
                  <a:pt x="6308755" y="2189623"/>
                </a:cubicBezTo>
                <a:cubicBezTo>
                  <a:pt x="8217694" y="2328206"/>
                  <a:pt x="8366846" y="3810589"/>
                  <a:pt x="8272455" y="4559226"/>
                </a:cubicBezTo>
                <a:cubicBezTo>
                  <a:pt x="8177825" y="5307862"/>
                  <a:pt x="9781498" y="5415943"/>
                  <a:pt x="9452213" y="4310641"/>
                </a:cubicBezTo>
                <a:cubicBezTo>
                  <a:pt x="9122927" y="3205339"/>
                  <a:pt x="9268956" y="2269122"/>
                  <a:pt x="9712086" y="2043835"/>
                </a:cubicBezTo>
                <a:cubicBezTo>
                  <a:pt x="10577689" y="1604068"/>
                  <a:pt x="9886456" y="-229937"/>
                  <a:pt x="8326496" y="444245"/>
                </a:cubicBezTo>
                <a:cubicBezTo>
                  <a:pt x="6508824" y="1230110"/>
                  <a:pt x="3918977" y="1597343"/>
                  <a:pt x="3059378" y="699075"/>
                </a:cubicBezTo>
                <a:cubicBezTo>
                  <a:pt x="1799160" y="-617585"/>
                  <a:pt x="-761625" y="168280"/>
                  <a:pt x="295161" y="2043835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AE6F25A-7BDB-4C05-B103-82749A162C85}"/>
              </a:ext>
            </a:extLst>
          </p:cNvPr>
          <p:cNvSpPr/>
          <p:nvPr/>
        </p:nvSpPr>
        <p:spPr>
          <a:xfrm>
            <a:off x="3413814" y="6277613"/>
            <a:ext cx="3242365" cy="4082978"/>
          </a:xfrm>
          <a:custGeom>
            <a:avLst/>
            <a:gdLst>
              <a:gd name="connsiteX0" fmla="*/ 3203617 w 3242411"/>
              <a:gd name="connsiteY0" fmla="*/ 1624593 h 4083036"/>
              <a:gd name="connsiteX1" fmla="*/ 1585053 w 3242411"/>
              <a:gd name="connsiteY1" fmla="*/ 45899 h 4083036"/>
              <a:gd name="connsiteX2" fmla="*/ 45989 w 3242411"/>
              <a:gd name="connsiteY2" fmla="*/ 1581602 h 4083036"/>
              <a:gd name="connsiteX3" fmla="*/ 742026 w 3242411"/>
              <a:gd name="connsiteY3" fmla="*/ 2933807 h 4083036"/>
              <a:gd name="connsiteX4" fmla="*/ 1121268 w 3242411"/>
              <a:gd name="connsiteY4" fmla="*/ 3658426 h 4083036"/>
              <a:gd name="connsiteX5" fmla="*/ 1121268 w 3242411"/>
              <a:gd name="connsiteY5" fmla="*/ 4059525 h 4083036"/>
              <a:gd name="connsiteX6" fmla="*/ 2127617 w 3242411"/>
              <a:gd name="connsiteY6" fmla="*/ 4059525 h 4083036"/>
              <a:gd name="connsiteX7" fmla="*/ 2127617 w 3242411"/>
              <a:gd name="connsiteY7" fmla="*/ 3658426 h 4083036"/>
              <a:gd name="connsiteX8" fmla="*/ 2520069 w 3242411"/>
              <a:gd name="connsiteY8" fmla="*/ 2924921 h 4083036"/>
              <a:gd name="connsiteX9" fmla="*/ 3203617 w 3242411"/>
              <a:gd name="connsiteY9" fmla="*/ 1624593 h 408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42411" h="4083036">
                <a:moveTo>
                  <a:pt x="3203617" y="1624593"/>
                </a:moveTo>
                <a:cubicBezTo>
                  <a:pt x="3203617" y="739295"/>
                  <a:pt x="2475156" y="24283"/>
                  <a:pt x="1585053" y="45899"/>
                </a:cubicBezTo>
                <a:cubicBezTo>
                  <a:pt x="749471" y="66314"/>
                  <a:pt x="68085" y="746260"/>
                  <a:pt x="45989" y="1581602"/>
                </a:cubicBezTo>
                <a:cubicBezTo>
                  <a:pt x="31097" y="2144340"/>
                  <a:pt x="310906" y="2642711"/>
                  <a:pt x="742026" y="2933807"/>
                </a:cubicBezTo>
                <a:cubicBezTo>
                  <a:pt x="981724" y="3095448"/>
                  <a:pt x="1121268" y="3369251"/>
                  <a:pt x="1121268" y="3658426"/>
                </a:cubicBezTo>
                <a:lnTo>
                  <a:pt x="1121268" y="4059525"/>
                </a:lnTo>
                <a:lnTo>
                  <a:pt x="2127617" y="4059525"/>
                </a:lnTo>
                <a:lnTo>
                  <a:pt x="2127617" y="3658426"/>
                </a:lnTo>
                <a:cubicBezTo>
                  <a:pt x="2127617" y="3363727"/>
                  <a:pt x="2277488" y="3092085"/>
                  <a:pt x="2520069" y="2924921"/>
                </a:cubicBezTo>
                <a:cubicBezTo>
                  <a:pt x="2932936" y="2640069"/>
                  <a:pt x="3203617" y="2164035"/>
                  <a:pt x="3203617" y="1624593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0E59C45-BDF5-4BF2-A4C0-2094AF43256F}"/>
              </a:ext>
            </a:extLst>
          </p:cNvPr>
          <p:cNvSpPr/>
          <p:nvPr/>
        </p:nvSpPr>
        <p:spPr>
          <a:xfrm>
            <a:off x="4454819" y="10245545"/>
            <a:ext cx="1152840" cy="528385"/>
          </a:xfrm>
          <a:custGeom>
            <a:avLst/>
            <a:gdLst>
              <a:gd name="connsiteX0" fmla="*/ 98261 w 1152857"/>
              <a:gd name="connsiteY0" fmla="*/ 45422 h 528393"/>
              <a:gd name="connsiteX1" fmla="*/ 1072425 w 1152857"/>
              <a:gd name="connsiteY1" fmla="*/ 45422 h 528393"/>
              <a:gd name="connsiteX2" fmla="*/ 1125265 w 1152857"/>
              <a:gd name="connsiteY2" fmla="*/ 98261 h 528393"/>
              <a:gd name="connsiteX3" fmla="*/ 1125265 w 1152857"/>
              <a:gd name="connsiteY3" fmla="*/ 435231 h 528393"/>
              <a:gd name="connsiteX4" fmla="*/ 1072425 w 1152857"/>
              <a:gd name="connsiteY4" fmla="*/ 488071 h 528393"/>
              <a:gd name="connsiteX5" fmla="*/ 98261 w 1152857"/>
              <a:gd name="connsiteY5" fmla="*/ 488071 h 528393"/>
              <a:gd name="connsiteX6" fmla="*/ 45422 w 1152857"/>
              <a:gd name="connsiteY6" fmla="*/ 435231 h 528393"/>
              <a:gd name="connsiteX7" fmla="*/ 45422 w 1152857"/>
              <a:gd name="connsiteY7" fmla="*/ 98261 h 528393"/>
              <a:gd name="connsiteX8" fmla="*/ 98261 w 1152857"/>
              <a:gd name="connsiteY8" fmla="*/ 45422 h 528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2857" h="528393">
                <a:moveTo>
                  <a:pt x="98261" y="45422"/>
                </a:moveTo>
                <a:lnTo>
                  <a:pt x="1072425" y="45422"/>
                </a:lnTo>
                <a:cubicBezTo>
                  <a:pt x="1101487" y="45422"/>
                  <a:pt x="1125265" y="68959"/>
                  <a:pt x="1125265" y="98261"/>
                </a:cubicBezTo>
                <a:lnTo>
                  <a:pt x="1125265" y="435231"/>
                </a:lnTo>
                <a:cubicBezTo>
                  <a:pt x="1125265" y="464293"/>
                  <a:pt x="1101728" y="488071"/>
                  <a:pt x="1072425" y="488071"/>
                </a:cubicBezTo>
                <a:lnTo>
                  <a:pt x="98261" y="488071"/>
                </a:lnTo>
                <a:cubicBezTo>
                  <a:pt x="69200" y="488071"/>
                  <a:pt x="45422" y="464533"/>
                  <a:pt x="45422" y="435231"/>
                </a:cubicBezTo>
                <a:lnTo>
                  <a:pt x="45422" y="98261"/>
                </a:lnTo>
                <a:cubicBezTo>
                  <a:pt x="45422" y="69199"/>
                  <a:pt x="68960" y="45422"/>
                  <a:pt x="98261" y="45422"/>
                </a:cubicBez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DB07478-0685-496E-9A00-E48B7897FDDF}"/>
              </a:ext>
            </a:extLst>
          </p:cNvPr>
          <p:cNvSpPr/>
          <p:nvPr/>
        </p:nvSpPr>
        <p:spPr>
          <a:xfrm>
            <a:off x="4406303" y="10365631"/>
            <a:ext cx="1272928" cy="144105"/>
          </a:xfrm>
          <a:custGeom>
            <a:avLst/>
            <a:gdLst>
              <a:gd name="connsiteX0" fmla="*/ 76408 w 1272946"/>
              <a:gd name="connsiteY0" fmla="*/ 45422 h 144107"/>
              <a:gd name="connsiteX1" fmla="*/ 1198523 w 1272946"/>
              <a:gd name="connsiteY1" fmla="*/ 45422 h 144107"/>
              <a:gd name="connsiteX2" fmla="*/ 1229505 w 1272946"/>
              <a:gd name="connsiteY2" fmla="*/ 76404 h 144107"/>
              <a:gd name="connsiteX3" fmla="*/ 1229505 w 1272946"/>
              <a:gd name="connsiteY3" fmla="*/ 76404 h 144107"/>
              <a:gd name="connsiteX4" fmla="*/ 1198523 w 1272946"/>
              <a:gd name="connsiteY4" fmla="*/ 107388 h 144107"/>
              <a:gd name="connsiteX5" fmla="*/ 76408 w 1272946"/>
              <a:gd name="connsiteY5" fmla="*/ 107388 h 144107"/>
              <a:gd name="connsiteX6" fmla="*/ 45425 w 1272946"/>
              <a:gd name="connsiteY6" fmla="*/ 76404 h 144107"/>
              <a:gd name="connsiteX7" fmla="*/ 45425 w 1272946"/>
              <a:gd name="connsiteY7" fmla="*/ 76404 h 144107"/>
              <a:gd name="connsiteX8" fmla="*/ 76408 w 1272946"/>
              <a:gd name="connsiteY8" fmla="*/ 4542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2946" h="144107">
                <a:moveTo>
                  <a:pt x="76408" y="45422"/>
                </a:moveTo>
                <a:lnTo>
                  <a:pt x="1198523" y="45422"/>
                </a:lnTo>
                <a:cubicBezTo>
                  <a:pt x="1215575" y="45422"/>
                  <a:pt x="1229505" y="59352"/>
                  <a:pt x="1229505" y="76404"/>
                </a:cubicBezTo>
                <a:lnTo>
                  <a:pt x="1229505" y="76404"/>
                </a:lnTo>
                <a:cubicBezTo>
                  <a:pt x="1229505" y="93458"/>
                  <a:pt x="1215575" y="107388"/>
                  <a:pt x="1198523" y="107388"/>
                </a:cubicBezTo>
                <a:lnTo>
                  <a:pt x="76408" y="107388"/>
                </a:lnTo>
                <a:cubicBezTo>
                  <a:pt x="59355" y="107388"/>
                  <a:pt x="45425" y="93458"/>
                  <a:pt x="45425" y="76404"/>
                </a:cubicBezTo>
                <a:lnTo>
                  <a:pt x="45425" y="76404"/>
                </a:lnTo>
                <a:cubicBezTo>
                  <a:pt x="45185" y="59352"/>
                  <a:pt x="59115" y="45422"/>
                  <a:pt x="76408" y="4542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0433FA-B047-4BAC-87C5-591B11691029}"/>
              </a:ext>
            </a:extLst>
          </p:cNvPr>
          <p:cNvSpPr/>
          <p:nvPr/>
        </p:nvSpPr>
        <p:spPr>
          <a:xfrm>
            <a:off x="4406303" y="10427838"/>
            <a:ext cx="1272928" cy="144105"/>
          </a:xfrm>
          <a:custGeom>
            <a:avLst/>
            <a:gdLst>
              <a:gd name="connsiteX0" fmla="*/ 76408 w 1272946"/>
              <a:gd name="connsiteY0" fmla="*/ 45422 h 144107"/>
              <a:gd name="connsiteX1" fmla="*/ 1198523 w 1272946"/>
              <a:gd name="connsiteY1" fmla="*/ 45422 h 144107"/>
              <a:gd name="connsiteX2" fmla="*/ 1229505 w 1272946"/>
              <a:gd name="connsiteY2" fmla="*/ 76404 h 144107"/>
              <a:gd name="connsiteX3" fmla="*/ 1229505 w 1272946"/>
              <a:gd name="connsiteY3" fmla="*/ 76404 h 144107"/>
              <a:gd name="connsiteX4" fmla="*/ 1198523 w 1272946"/>
              <a:gd name="connsiteY4" fmla="*/ 107388 h 144107"/>
              <a:gd name="connsiteX5" fmla="*/ 76408 w 1272946"/>
              <a:gd name="connsiteY5" fmla="*/ 107388 h 144107"/>
              <a:gd name="connsiteX6" fmla="*/ 45425 w 1272946"/>
              <a:gd name="connsiteY6" fmla="*/ 76404 h 144107"/>
              <a:gd name="connsiteX7" fmla="*/ 45425 w 1272946"/>
              <a:gd name="connsiteY7" fmla="*/ 76404 h 144107"/>
              <a:gd name="connsiteX8" fmla="*/ 76408 w 1272946"/>
              <a:gd name="connsiteY8" fmla="*/ 4542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2946" h="144107">
                <a:moveTo>
                  <a:pt x="76408" y="45422"/>
                </a:moveTo>
                <a:lnTo>
                  <a:pt x="1198523" y="45422"/>
                </a:lnTo>
                <a:cubicBezTo>
                  <a:pt x="1215575" y="45422"/>
                  <a:pt x="1229505" y="59352"/>
                  <a:pt x="1229505" y="76404"/>
                </a:cubicBezTo>
                <a:lnTo>
                  <a:pt x="1229505" y="76404"/>
                </a:lnTo>
                <a:cubicBezTo>
                  <a:pt x="1229505" y="93458"/>
                  <a:pt x="1215575" y="107388"/>
                  <a:pt x="1198523" y="107388"/>
                </a:cubicBezTo>
                <a:lnTo>
                  <a:pt x="76408" y="107388"/>
                </a:lnTo>
                <a:cubicBezTo>
                  <a:pt x="59355" y="107388"/>
                  <a:pt x="45425" y="93458"/>
                  <a:pt x="45425" y="76404"/>
                </a:cubicBezTo>
                <a:lnTo>
                  <a:pt x="45425" y="76404"/>
                </a:lnTo>
                <a:cubicBezTo>
                  <a:pt x="45185" y="59352"/>
                  <a:pt x="59115" y="45422"/>
                  <a:pt x="76408" y="4542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3DB59B1-9EE6-48CC-8D4C-5928A8DBA29A}"/>
              </a:ext>
            </a:extLst>
          </p:cNvPr>
          <p:cNvSpPr/>
          <p:nvPr/>
        </p:nvSpPr>
        <p:spPr>
          <a:xfrm>
            <a:off x="4406303" y="10489802"/>
            <a:ext cx="1272928" cy="144105"/>
          </a:xfrm>
          <a:custGeom>
            <a:avLst/>
            <a:gdLst>
              <a:gd name="connsiteX0" fmla="*/ 76408 w 1272946"/>
              <a:gd name="connsiteY0" fmla="*/ 45422 h 144107"/>
              <a:gd name="connsiteX1" fmla="*/ 1198523 w 1272946"/>
              <a:gd name="connsiteY1" fmla="*/ 45422 h 144107"/>
              <a:gd name="connsiteX2" fmla="*/ 1229505 w 1272946"/>
              <a:gd name="connsiteY2" fmla="*/ 76405 h 144107"/>
              <a:gd name="connsiteX3" fmla="*/ 1229505 w 1272946"/>
              <a:gd name="connsiteY3" fmla="*/ 76405 h 144107"/>
              <a:gd name="connsiteX4" fmla="*/ 1198523 w 1272946"/>
              <a:gd name="connsiteY4" fmla="*/ 107388 h 144107"/>
              <a:gd name="connsiteX5" fmla="*/ 76408 w 1272946"/>
              <a:gd name="connsiteY5" fmla="*/ 107388 h 144107"/>
              <a:gd name="connsiteX6" fmla="*/ 45425 w 1272946"/>
              <a:gd name="connsiteY6" fmla="*/ 76405 h 144107"/>
              <a:gd name="connsiteX7" fmla="*/ 45425 w 1272946"/>
              <a:gd name="connsiteY7" fmla="*/ 76405 h 144107"/>
              <a:gd name="connsiteX8" fmla="*/ 76408 w 1272946"/>
              <a:gd name="connsiteY8" fmla="*/ 4542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2946" h="144107">
                <a:moveTo>
                  <a:pt x="76408" y="45422"/>
                </a:moveTo>
                <a:lnTo>
                  <a:pt x="1198523" y="45422"/>
                </a:lnTo>
                <a:cubicBezTo>
                  <a:pt x="1215575" y="45422"/>
                  <a:pt x="1229505" y="59353"/>
                  <a:pt x="1229505" y="76405"/>
                </a:cubicBezTo>
                <a:lnTo>
                  <a:pt x="1229505" y="76405"/>
                </a:lnTo>
                <a:cubicBezTo>
                  <a:pt x="1229505" y="93458"/>
                  <a:pt x="1215575" y="107388"/>
                  <a:pt x="1198523" y="107388"/>
                </a:cubicBezTo>
                <a:lnTo>
                  <a:pt x="76408" y="107388"/>
                </a:lnTo>
                <a:cubicBezTo>
                  <a:pt x="59355" y="107388"/>
                  <a:pt x="45425" y="93458"/>
                  <a:pt x="45425" y="76405"/>
                </a:cubicBezTo>
                <a:lnTo>
                  <a:pt x="45425" y="76405"/>
                </a:lnTo>
                <a:cubicBezTo>
                  <a:pt x="45185" y="59353"/>
                  <a:pt x="59115" y="45422"/>
                  <a:pt x="76408" y="4542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5681346-F34D-4D1B-8096-520A9937C0B0}"/>
              </a:ext>
            </a:extLst>
          </p:cNvPr>
          <p:cNvSpPr/>
          <p:nvPr/>
        </p:nvSpPr>
        <p:spPr>
          <a:xfrm>
            <a:off x="4406303" y="10552007"/>
            <a:ext cx="1272928" cy="144105"/>
          </a:xfrm>
          <a:custGeom>
            <a:avLst/>
            <a:gdLst>
              <a:gd name="connsiteX0" fmla="*/ 76408 w 1272946"/>
              <a:gd name="connsiteY0" fmla="*/ 45422 h 144107"/>
              <a:gd name="connsiteX1" fmla="*/ 1198523 w 1272946"/>
              <a:gd name="connsiteY1" fmla="*/ 45422 h 144107"/>
              <a:gd name="connsiteX2" fmla="*/ 1229505 w 1272946"/>
              <a:gd name="connsiteY2" fmla="*/ 76405 h 144107"/>
              <a:gd name="connsiteX3" fmla="*/ 1229505 w 1272946"/>
              <a:gd name="connsiteY3" fmla="*/ 76405 h 144107"/>
              <a:gd name="connsiteX4" fmla="*/ 1198523 w 1272946"/>
              <a:gd name="connsiteY4" fmla="*/ 107388 h 144107"/>
              <a:gd name="connsiteX5" fmla="*/ 76408 w 1272946"/>
              <a:gd name="connsiteY5" fmla="*/ 107388 h 144107"/>
              <a:gd name="connsiteX6" fmla="*/ 45425 w 1272946"/>
              <a:gd name="connsiteY6" fmla="*/ 76405 h 144107"/>
              <a:gd name="connsiteX7" fmla="*/ 45425 w 1272946"/>
              <a:gd name="connsiteY7" fmla="*/ 76405 h 144107"/>
              <a:gd name="connsiteX8" fmla="*/ 76408 w 1272946"/>
              <a:gd name="connsiteY8" fmla="*/ 4542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2946" h="144107">
                <a:moveTo>
                  <a:pt x="76408" y="45422"/>
                </a:moveTo>
                <a:lnTo>
                  <a:pt x="1198523" y="45422"/>
                </a:lnTo>
                <a:cubicBezTo>
                  <a:pt x="1215575" y="45422"/>
                  <a:pt x="1229505" y="59353"/>
                  <a:pt x="1229505" y="76405"/>
                </a:cubicBezTo>
                <a:lnTo>
                  <a:pt x="1229505" y="76405"/>
                </a:lnTo>
                <a:cubicBezTo>
                  <a:pt x="1229505" y="93458"/>
                  <a:pt x="1215575" y="107388"/>
                  <a:pt x="1198523" y="107388"/>
                </a:cubicBezTo>
                <a:lnTo>
                  <a:pt x="76408" y="107388"/>
                </a:lnTo>
                <a:cubicBezTo>
                  <a:pt x="59355" y="107388"/>
                  <a:pt x="45425" y="93458"/>
                  <a:pt x="45425" y="76405"/>
                </a:cubicBezTo>
                <a:lnTo>
                  <a:pt x="45425" y="76405"/>
                </a:lnTo>
                <a:cubicBezTo>
                  <a:pt x="45185" y="59112"/>
                  <a:pt x="59115" y="45422"/>
                  <a:pt x="76408" y="4542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F1B8236-29BB-4D3D-9900-67FAAA4C1ACA}"/>
              </a:ext>
            </a:extLst>
          </p:cNvPr>
          <p:cNvSpPr/>
          <p:nvPr/>
        </p:nvSpPr>
        <p:spPr>
          <a:xfrm>
            <a:off x="4406065" y="10688187"/>
            <a:ext cx="1272928" cy="384280"/>
          </a:xfrm>
          <a:custGeom>
            <a:avLst/>
            <a:gdLst>
              <a:gd name="connsiteX0" fmla="*/ 95139 w 1272946"/>
              <a:gd name="connsiteY0" fmla="*/ 45422 h 384285"/>
              <a:gd name="connsiteX1" fmla="*/ 1180026 w 1272946"/>
              <a:gd name="connsiteY1" fmla="*/ 45422 h 384285"/>
              <a:gd name="connsiteX2" fmla="*/ 1229743 w 1272946"/>
              <a:gd name="connsiteY2" fmla="*/ 95139 h 384285"/>
              <a:gd name="connsiteX3" fmla="*/ 1229743 w 1272946"/>
              <a:gd name="connsiteY3" fmla="*/ 294967 h 384285"/>
              <a:gd name="connsiteX4" fmla="*/ 1180026 w 1272946"/>
              <a:gd name="connsiteY4" fmla="*/ 344684 h 384285"/>
              <a:gd name="connsiteX5" fmla="*/ 95139 w 1272946"/>
              <a:gd name="connsiteY5" fmla="*/ 344684 h 384285"/>
              <a:gd name="connsiteX6" fmla="*/ 45422 w 1272946"/>
              <a:gd name="connsiteY6" fmla="*/ 294967 h 384285"/>
              <a:gd name="connsiteX7" fmla="*/ 45422 w 1272946"/>
              <a:gd name="connsiteY7" fmla="*/ 95139 h 384285"/>
              <a:gd name="connsiteX8" fmla="*/ 95139 w 1272946"/>
              <a:gd name="connsiteY8" fmla="*/ 45422 h 384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2946" h="384285">
                <a:moveTo>
                  <a:pt x="95139" y="45422"/>
                </a:moveTo>
                <a:lnTo>
                  <a:pt x="1180026" y="45422"/>
                </a:lnTo>
                <a:cubicBezTo>
                  <a:pt x="1207406" y="45422"/>
                  <a:pt x="1229743" y="67758"/>
                  <a:pt x="1229743" y="95139"/>
                </a:cubicBezTo>
                <a:lnTo>
                  <a:pt x="1229743" y="294967"/>
                </a:lnTo>
                <a:cubicBezTo>
                  <a:pt x="1229743" y="322348"/>
                  <a:pt x="1207406" y="344684"/>
                  <a:pt x="1180026" y="344684"/>
                </a:cubicBezTo>
                <a:lnTo>
                  <a:pt x="95139" y="344684"/>
                </a:lnTo>
                <a:cubicBezTo>
                  <a:pt x="67758" y="344684"/>
                  <a:pt x="45422" y="322348"/>
                  <a:pt x="45422" y="294967"/>
                </a:cubicBezTo>
                <a:lnTo>
                  <a:pt x="45422" y="95139"/>
                </a:lnTo>
                <a:cubicBezTo>
                  <a:pt x="45422" y="67518"/>
                  <a:pt x="67758" y="45422"/>
                  <a:pt x="95139" y="4542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3AAAAEE-3AA6-44E9-B748-BBA085908569}"/>
              </a:ext>
            </a:extLst>
          </p:cNvPr>
          <p:cNvSpPr/>
          <p:nvPr/>
        </p:nvSpPr>
        <p:spPr>
          <a:xfrm>
            <a:off x="4201677" y="10944694"/>
            <a:ext cx="1633191" cy="408298"/>
          </a:xfrm>
          <a:custGeom>
            <a:avLst/>
            <a:gdLst>
              <a:gd name="connsiteX0" fmla="*/ 45422 w 1633214"/>
              <a:gd name="connsiteY0" fmla="*/ 45422 h 408303"/>
              <a:gd name="connsiteX1" fmla="*/ 1609225 w 1633214"/>
              <a:gd name="connsiteY1" fmla="*/ 45422 h 408303"/>
              <a:gd name="connsiteX2" fmla="*/ 1609225 w 1633214"/>
              <a:gd name="connsiteY2" fmla="*/ 331234 h 408303"/>
              <a:gd name="connsiteX3" fmla="*/ 1563110 w 1633214"/>
              <a:gd name="connsiteY3" fmla="*/ 377349 h 408303"/>
              <a:gd name="connsiteX4" fmla="*/ 91536 w 1633214"/>
              <a:gd name="connsiteY4" fmla="*/ 377349 h 408303"/>
              <a:gd name="connsiteX5" fmla="*/ 45422 w 1633214"/>
              <a:gd name="connsiteY5" fmla="*/ 331234 h 408303"/>
              <a:gd name="connsiteX6" fmla="*/ 45422 w 1633214"/>
              <a:gd name="connsiteY6" fmla="*/ 45422 h 408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33214" h="408303">
                <a:moveTo>
                  <a:pt x="45422" y="45422"/>
                </a:moveTo>
                <a:lnTo>
                  <a:pt x="1609225" y="45422"/>
                </a:lnTo>
                <a:lnTo>
                  <a:pt x="1609225" y="331234"/>
                </a:lnTo>
                <a:cubicBezTo>
                  <a:pt x="1609225" y="356693"/>
                  <a:pt x="1588569" y="377349"/>
                  <a:pt x="1563110" y="377349"/>
                </a:cubicBezTo>
                <a:lnTo>
                  <a:pt x="91536" y="377349"/>
                </a:lnTo>
                <a:cubicBezTo>
                  <a:pt x="66077" y="377349"/>
                  <a:pt x="45422" y="356693"/>
                  <a:pt x="45422" y="331234"/>
                </a:cubicBezTo>
                <a:lnTo>
                  <a:pt x="45422" y="45422"/>
                </a:ln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922E594-E78F-40A5-9CB8-74609864474A}"/>
              </a:ext>
            </a:extLst>
          </p:cNvPr>
          <p:cNvSpPr/>
          <p:nvPr/>
        </p:nvSpPr>
        <p:spPr>
          <a:xfrm>
            <a:off x="4236261" y="11021790"/>
            <a:ext cx="1585156" cy="264194"/>
          </a:xfrm>
          <a:custGeom>
            <a:avLst/>
            <a:gdLst>
              <a:gd name="connsiteX0" fmla="*/ 82170 w 1585179"/>
              <a:gd name="connsiteY0" fmla="*/ 45422 h 264196"/>
              <a:gd name="connsiteX1" fmla="*/ 1506910 w 1585179"/>
              <a:gd name="connsiteY1" fmla="*/ 45422 h 264196"/>
              <a:gd name="connsiteX2" fmla="*/ 1543656 w 1585179"/>
              <a:gd name="connsiteY2" fmla="*/ 82169 h 264196"/>
              <a:gd name="connsiteX3" fmla="*/ 1543656 w 1585179"/>
              <a:gd name="connsiteY3" fmla="*/ 189289 h 264196"/>
              <a:gd name="connsiteX4" fmla="*/ 1506910 w 1585179"/>
              <a:gd name="connsiteY4" fmla="*/ 226037 h 264196"/>
              <a:gd name="connsiteX5" fmla="*/ 82170 w 1585179"/>
              <a:gd name="connsiteY5" fmla="*/ 226037 h 264196"/>
              <a:gd name="connsiteX6" fmla="*/ 45422 w 1585179"/>
              <a:gd name="connsiteY6" fmla="*/ 189289 h 264196"/>
              <a:gd name="connsiteX7" fmla="*/ 45422 w 1585179"/>
              <a:gd name="connsiteY7" fmla="*/ 82169 h 264196"/>
              <a:gd name="connsiteX8" fmla="*/ 82170 w 1585179"/>
              <a:gd name="connsiteY8" fmla="*/ 45422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85179" h="264196">
                <a:moveTo>
                  <a:pt x="82170" y="45422"/>
                </a:moveTo>
                <a:lnTo>
                  <a:pt x="1506910" y="45422"/>
                </a:lnTo>
                <a:cubicBezTo>
                  <a:pt x="1527084" y="45422"/>
                  <a:pt x="1543656" y="61755"/>
                  <a:pt x="1543656" y="82169"/>
                </a:cubicBezTo>
                <a:lnTo>
                  <a:pt x="1543656" y="189289"/>
                </a:lnTo>
                <a:cubicBezTo>
                  <a:pt x="1543656" y="209464"/>
                  <a:pt x="1527324" y="226037"/>
                  <a:pt x="1506910" y="226037"/>
                </a:cubicBezTo>
                <a:lnTo>
                  <a:pt x="82170" y="226037"/>
                </a:lnTo>
                <a:cubicBezTo>
                  <a:pt x="61994" y="226037"/>
                  <a:pt x="45422" y="209704"/>
                  <a:pt x="45422" y="189289"/>
                </a:cubicBezTo>
                <a:lnTo>
                  <a:pt x="45422" y="82169"/>
                </a:lnTo>
                <a:cubicBezTo>
                  <a:pt x="45422" y="61755"/>
                  <a:pt x="61755" y="45422"/>
                  <a:pt x="82170" y="45422"/>
                </a:cubicBez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3DC055C-0F65-4DC8-BF22-03CA3C0FC7A9}"/>
              </a:ext>
            </a:extLst>
          </p:cNvPr>
          <p:cNvSpPr/>
          <p:nvPr/>
        </p:nvSpPr>
        <p:spPr>
          <a:xfrm>
            <a:off x="4347223" y="11058298"/>
            <a:ext cx="192140" cy="192140"/>
          </a:xfrm>
          <a:custGeom>
            <a:avLst/>
            <a:gdLst>
              <a:gd name="connsiteX0" fmla="*/ 150140 w 192142"/>
              <a:gd name="connsiteY0" fmla="*/ 97781 h 192142"/>
              <a:gd name="connsiteX1" fmla="*/ 97781 w 192142"/>
              <a:gd name="connsiteY1" fmla="*/ 150140 h 192142"/>
              <a:gd name="connsiteX2" fmla="*/ 45422 w 192142"/>
              <a:gd name="connsiteY2" fmla="*/ 97781 h 192142"/>
              <a:gd name="connsiteX3" fmla="*/ 97781 w 192142"/>
              <a:gd name="connsiteY3" fmla="*/ 45422 h 192142"/>
              <a:gd name="connsiteX4" fmla="*/ 150140 w 192142"/>
              <a:gd name="connsiteY4" fmla="*/ 97781 h 19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42" h="192142">
                <a:moveTo>
                  <a:pt x="150140" y="97781"/>
                </a:moveTo>
                <a:cubicBezTo>
                  <a:pt x="150140" y="126698"/>
                  <a:pt x="126698" y="150140"/>
                  <a:pt x="97781" y="150140"/>
                </a:cubicBezTo>
                <a:cubicBezTo>
                  <a:pt x="68864" y="150140"/>
                  <a:pt x="45422" y="126698"/>
                  <a:pt x="45422" y="97781"/>
                </a:cubicBezTo>
                <a:cubicBezTo>
                  <a:pt x="45422" y="68864"/>
                  <a:pt x="68864" y="45422"/>
                  <a:pt x="97781" y="45422"/>
                </a:cubicBezTo>
                <a:cubicBezTo>
                  <a:pt x="126698" y="45422"/>
                  <a:pt x="150140" y="68864"/>
                  <a:pt x="150140" y="97781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246EE8-F813-46DB-8EAE-07CDC288F208}"/>
              </a:ext>
            </a:extLst>
          </p:cNvPr>
          <p:cNvSpPr/>
          <p:nvPr/>
        </p:nvSpPr>
        <p:spPr>
          <a:xfrm>
            <a:off x="4371959" y="11083035"/>
            <a:ext cx="144105" cy="144105"/>
          </a:xfrm>
          <a:custGeom>
            <a:avLst/>
            <a:gdLst>
              <a:gd name="connsiteX0" fmla="*/ 100663 w 144107"/>
              <a:gd name="connsiteY0" fmla="*/ 73042 h 144107"/>
              <a:gd name="connsiteX1" fmla="*/ 73042 w 144107"/>
              <a:gd name="connsiteY1" fmla="*/ 100663 h 144107"/>
              <a:gd name="connsiteX2" fmla="*/ 45422 w 144107"/>
              <a:gd name="connsiteY2" fmla="*/ 73042 h 144107"/>
              <a:gd name="connsiteX3" fmla="*/ 73042 w 144107"/>
              <a:gd name="connsiteY3" fmla="*/ 45422 h 144107"/>
              <a:gd name="connsiteX4" fmla="*/ 100663 w 144107"/>
              <a:gd name="connsiteY4" fmla="*/ 7304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107" h="144107">
                <a:moveTo>
                  <a:pt x="100663" y="73042"/>
                </a:moveTo>
                <a:cubicBezTo>
                  <a:pt x="100663" y="88413"/>
                  <a:pt x="88174" y="100663"/>
                  <a:pt x="73042" y="100663"/>
                </a:cubicBezTo>
                <a:cubicBezTo>
                  <a:pt x="57911" y="100663"/>
                  <a:pt x="45422" y="88174"/>
                  <a:pt x="45422" y="73042"/>
                </a:cubicBezTo>
                <a:cubicBezTo>
                  <a:pt x="45422" y="57670"/>
                  <a:pt x="57911" y="45422"/>
                  <a:pt x="73042" y="45422"/>
                </a:cubicBezTo>
                <a:cubicBezTo>
                  <a:pt x="88174" y="45422"/>
                  <a:pt x="100663" y="57670"/>
                  <a:pt x="100663" y="7304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1A9CA3C-C109-41B6-B8C1-1F4A83FC8A33}"/>
              </a:ext>
            </a:extLst>
          </p:cNvPr>
          <p:cNvSpPr/>
          <p:nvPr/>
        </p:nvSpPr>
        <p:spPr>
          <a:xfrm>
            <a:off x="4580673" y="11058298"/>
            <a:ext cx="192140" cy="192140"/>
          </a:xfrm>
          <a:custGeom>
            <a:avLst/>
            <a:gdLst>
              <a:gd name="connsiteX0" fmla="*/ 150140 w 192142"/>
              <a:gd name="connsiteY0" fmla="*/ 97781 h 192142"/>
              <a:gd name="connsiteX1" fmla="*/ 97781 w 192142"/>
              <a:gd name="connsiteY1" fmla="*/ 150140 h 192142"/>
              <a:gd name="connsiteX2" fmla="*/ 45422 w 192142"/>
              <a:gd name="connsiteY2" fmla="*/ 97781 h 192142"/>
              <a:gd name="connsiteX3" fmla="*/ 97781 w 192142"/>
              <a:gd name="connsiteY3" fmla="*/ 45422 h 192142"/>
              <a:gd name="connsiteX4" fmla="*/ 150140 w 192142"/>
              <a:gd name="connsiteY4" fmla="*/ 97781 h 19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42" h="192142">
                <a:moveTo>
                  <a:pt x="150140" y="97781"/>
                </a:moveTo>
                <a:cubicBezTo>
                  <a:pt x="150140" y="126698"/>
                  <a:pt x="126698" y="150140"/>
                  <a:pt x="97781" y="150140"/>
                </a:cubicBezTo>
                <a:cubicBezTo>
                  <a:pt x="68864" y="150140"/>
                  <a:pt x="45422" y="126698"/>
                  <a:pt x="45422" y="97781"/>
                </a:cubicBezTo>
                <a:cubicBezTo>
                  <a:pt x="45422" y="68864"/>
                  <a:pt x="68864" y="45422"/>
                  <a:pt x="97781" y="45422"/>
                </a:cubicBezTo>
                <a:cubicBezTo>
                  <a:pt x="126698" y="45422"/>
                  <a:pt x="150140" y="68864"/>
                  <a:pt x="150140" y="97781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678FFE6-4EAD-49C1-8B04-FE965E7E7DF5}"/>
              </a:ext>
            </a:extLst>
          </p:cNvPr>
          <p:cNvSpPr/>
          <p:nvPr/>
        </p:nvSpPr>
        <p:spPr>
          <a:xfrm>
            <a:off x="4605410" y="11083035"/>
            <a:ext cx="144105" cy="144105"/>
          </a:xfrm>
          <a:custGeom>
            <a:avLst/>
            <a:gdLst>
              <a:gd name="connsiteX0" fmla="*/ 100663 w 144107"/>
              <a:gd name="connsiteY0" fmla="*/ 73042 h 144107"/>
              <a:gd name="connsiteX1" fmla="*/ 73042 w 144107"/>
              <a:gd name="connsiteY1" fmla="*/ 100663 h 144107"/>
              <a:gd name="connsiteX2" fmla="*/ 45422 w 144107"/>
              <a:gd name="connsiteY2" fmla="*/ 73042 h 144107"/>
              <a:gd name="connsiteX3" fmla="*/ 73042 w 144107"/>
              <a:gd name="connsiteY3" fmla="*/ 45422 h 144107"/>
              <a:gd name="connsiteX4" fmla="*/ 100663 w 144107"/>
              <a:gd name="connsiteY4" fmla="*/ 7304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107" h="144107">
                <a:moveTo>
                  <a:pt x="100663" y="73042"/>
                </a:moveTo>
                <a:cubicBezTo>
                  <a:pt x="100663" y="88413"/>
                  <a:pt x="88174" y="100663"/>
                  <a:pt x="73042" y="100663"/>
                </a:cubicBezTo>
                <a:cubicBezTo>
                  <a:pt x="57670" y="100663"/>
                  <a:pt x="45422" y="88174"/>
                  <a:pt x="45422" y="73042"/>
                </a:cubicBezTo>
                <a:cubicBezTo>
                  <a:pt x="45422" y="57670"/>
                  <a:pt x="57911" y="45422"/>
                  <a:pt x="73042" y="45422"/>
                </a:cubicBezTo>
                <a:cubicBezTo>
                  <a:pt x="88413" y="45422"/>
                  <a:pt x="100663" y="57670"/>
                  <a:pt x="100663" y="7304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AF7F5AC-6743-4C0A-9A24-2A928676CBFB}"/>
              </a:ext>
            </a:extLst>
          </p:cNvPr>
          <p:cNvSpPr/>
          <p:nvPr/>
        </p:nvSpPr>
        <p:spPr>
          <a:xfrm>
            <a:off x="4814363" y="11058298"/>
            <a:ext cx="192140" cy="192140"/>
          </a:xfrm>
          <a:custGeom>
            <a:avLst/>
            <a:gdLst>
              <a:gd name="connsiteX0" fmla="*/ 150140 w 192142"/>
              <a:gd name="connsiteY0" fmla="*/ 97781 h 192142"/>
              <a:gd name="connsiteX1" fmla="*/ 97781 w 192142"/>
              <a:gd name="connsiteY1" fmla="*/ 150139 h 192142"/>
              <a:gd name="connsiteX2" fmla="*/ 45422 w 192142"/>
              <a:gd name="connsiteY2" fmla="*/ 97781 h 192142"/>
              <a:gd name="connsiteX3" fmla="*/ 97781 w 192142"/>
              <a:gd name="connsiteY3" fmla="*/ 45422 h 192142"/>
              <a:gd name="connsiteX4" fmla="*/ 150140 w 192142"/>
              <a:gd name="connsiteY4" fmla="*/ 97781 h 19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42" h="192142">
                <a:moveTo>
                  <a:pt x="150140" y="97781"/>
                </a:moveTo>
                <a:cubicBezTo>
                  <a:pt x="150140" y="126842"/>
                  <a:pt x="126602" y="150139"/>
                  <a:pt x="97781" y="150139"/>
                </a:cubicBezTo>
                <a:cubicBezTo>
                  <a:pt x="68719" y="150139"/>
                  <a:pt x="45422" y="126602"/>
                  <a:pt x="45422" y="97781"/>
                </a:cubicBezTo>
                <a:cubicBezTo>
                  <a:pt x="45422" y="68719"/>
                  <a:pt x="68960" y="45422"/>
                  <a:pt x="97781" y="45422"/>
                </a:cubicBezTo>
                <a:cubicBezTo>
                  <a:pt x="126843" y="45422"/>
                  <a:pt x="150140" y="68719"/>
                  <a:pt x="150140" y="97781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9101660-DC5D-4D3B-AF3D-D8D269067A91}"/>
              </a:ext>
            </a:extLst>
          </p:cNvPr>
          <p:cNvSpPr/>
          <p:nvPr/>
        </p:nvSpPr>
        <p:spPr>
          <a:xfrm>
            <a:off x="4839100" y="11083035"/>
            <a:ext cx="144105" cy="144105"/>
          </a:xfrm>
          <a:custGeom>
            <a:avLst/>
            <a:gdLst>
              <a:gd name="connsiteX0" fmla="*/ 100663 w 144107"/>
              <a:gd name="connsiteY0" fmla="*/ 73042 h 144107"/>
              <a:gd name="connsiteX1" fmla="*/ 73042 w 144107"/>
              <a:gd name="connsiteY1" fmla="*/ 100663 h 144107"/>
              <a:gd name="connsiteX2" fmla="*/ 45422 w 144107"/>
              <a:gd name="connsiteY2" fmla="*/ 73042 h 144107"/>
              <a:gd name="connsiteX3" fmla="*/ 73042 w 144107"/>
              <a:gd name="connsiteY3" fmla="*/ 45422 h 144107"/>
              <a:gd name="connsiteX4" fmla="*/ 100663 w 144107"/>
              <a:gd name="connsiteY4" fmla="*/ 7304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107" h="144107">
                <a:moveTo>
                  <a:pt x="100663" y="73042"/>
                </a:moveTo>
                <a:cubicBezTo>
                  <a:pt x="100663" y="88413"/>
                  <a:pt x="88174" y="100663"/>
                  <a:pt x="73042" y="100663"/>
                </a:cubicBezTo>
                <a:cubicBezTo>
                  <a:pt x="57671" y="100663"/>
                  <a:pt x="45422" y="88174"/>
                  <a:pt x="45422" y="73042"/>
                </a:cubicBezTo>
                <a:cubicBezTo>
                  <a:pt x="45422" y="57670"/>
                  <a:pt x="57912" y="45422"/>
                  <a:pt x="73042" y="45422"/>
                </a:cubicBezTo>
                <a:cubicBezTo>
                  <a:pt x="88414" y="45422"/>
                  <a:pt x="100663" y="57670"/>
                  <a:pt x="100663" y="7304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8C51B92-6E60-43B7-9810-2E3F309FFD7F}"/>
              </a:ext>
            </a:extLst>
          </p:cNvPr>
          <p:cNvSpPr/>
          <p:nvPr/>
        </p:nvSpPr>
        <p:spPr>
          <a:xfrm>
            <a:off x="5048054" y="11058298"/>
            <a:ext cx="192140" cy="192140"/>
          </a:xfrm>
          <a:custGeom>
            <a:avLst/>
            <a:gdLst>
              <a:gd name="connsiteX0" fmla="*/ 150140 w 192142"/>
              <a:gd name="connsiteY0" fmla="*/ 97781 h 192142"/>
              <a:gd name="connsiteX1" fmla="*/ 97781 w 192142"/>
              <a:gd name="connsiteY1" fmla="*/ 150140 h 192142"/>
              <a:gd name="connsiteX2" fmla="*/ 45422 w 192142"/>
              <a:gd name="connsiteY2" fmla="*/ 97781 h 192142"/>
              <a:gd name="connsiteX3" fmla="*/ 97781 w 192142"/>
              <a:gd name="connsiteY3" fmla="*/ 45422 h 192142"/>
              <a:gd name="connsiteX4" fmla="*/ 150140 w 192142"/>
              <a:gd name="connsiteY4" fmla="*/ 97781 h 19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42" h="192142">
                <a:moveTo>
                  <a:pt x="150140" y="97781"/>
                </a:moveTo>
                <a:cubicBezTo>
                  <a:pt x="150140" y="126698"/>
                  <a:pt x="126698" y="150140"/>
                  <a:pt x="97781" y="150140"/>
                </a:cubicBezTo>
                <a:cubicBezTo>
                  <a:pt x="68864" y="150140"/>
                  <a:pt x="45422" y="126698"/>
                  <a:pt x="45422" y="97781"/>
                </a:cubicBezTo>
                <a:cubicBezTo>
                  <a:pt x="45422" y="68864"/>
                  <a:pt x="68864" y="45422"/>
                  <a:pt x="97781" y="45422"/>
                </a:cubicBezTo>
                <a:cubicBezTo>
                  <a:pt x="126698" y="45422"/>
                  <a:pt x="150140" y="68864"/>
                  <a:pt x="150140" y="97781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7A7E09C-A8DF-4463-AC36-747A92B1B5BF}"/>
              </a:ext>
            </a:extLst>
          </p:cNvPr>
          <p:cNvSpPr/>
          <p:nvPr/>
        </p:nvSpPr>
        <p:spPr>
          <a:xfrm>
            <a:off x="5072790" y="11083035"/>
            <a:ext cx="144105" cy="144105"/>
          </a:xfrm>
          <a:custGeom>
            <a:avLst/>
            <a:gdLst>
              <a:gd name="connsiteX0" fmla="*/ 100663 w 144107"/>
              <a:gd name="connsiteY0" fmla="*/ 73042 h 144107"/>
              <a:gd name="connsiteX1" fmla="*/ 73042 w 144107"/>
              <a:gd name="connsiteY1" fmla="*/ 100663 h 144107"/>
              <a:gd name="connsiteX2" fmla="*/ 45422 w 144107"/>
              <a:gd name="connsiteY2" fmla="*/ 73042 h 144107"/>
              <a:gd name="connsiteX3" fmla="*/ 73042 w 144107"/>
              <a:gd name="connsiteY3" fmla="*/ 45422 h 144107"/>
              <a:gd name="connsiteX4" fmla="*/ 100663 w 144107"/>
              <a:gd name="connsiteY4" fmla="*/ 7304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107" h="144107">
                <a:moveTo>
                  <a:pt x="100663" y="73042"/>
                </a:moveTo>
                <a:cubicBezTo>
                  <a:pt x="100663" y="88413"/>
                  <a:pt x="88174" y="100663"/>
                  <a:pt x="73042" y="100663"/>
                </a:cubicBezTo>
                <a:cubicBezTo>
                  <a:pt x="57671" y="100663"/>
                  <a:pt x="45422" y="88174"/>
                  <a:pt x="45422" y="73042"/>
                </a:cubicBezTo>
                <a:cubicBezTo>
                  <a:pt x="45422" y="57670"/>
                  <a:pt x="57911" y="45422"/>
                  <a:pt x="73042" y="45422"/>
                </a:cubicBezTo>
                <a:cubicBezTo>
                  <a:pt x="88174" y="45422"/>
                  <a:pt x="100663" y="57670"/>
                  <a:pt x="100663" y="7304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731758B-18A9-4542-AA14-93274F0AEF23}"/>
              </a:ext>
            </a:extLst>
          </p:cNvPr>
          <p:cNvSpPr/>
          <p:nvPr/>
        </p:nvSpPr>
        <p:spPr>
          <a:xfrm>
            <a:off x="5281744" y="11058298"/>
            <a:ext cx="192140" cy="192140"/>
          </a:xfrm>
          <a:custGeom>
            <a:avLst/>
            <a:gdLst>
              <a:gd name="connsiteX0" fmla="*/ 150140 w 192142"/>
              <a:gd name="connsiteY0" fmla="*/ 97781 h 192142"/>
              <a:gd name="connsiteX1" fmla="*/ 97781 w 192142"/>
              <a:gd name="connsiteY1" fmla="*/ 150140 h 192142"/>
              <a:gd name="connsiteX2" fmla="*/ 45422 w 192142"/>
              <a:gd name="connsiteY2" fmla="*/ 97781 h 192142"/>
              <a:gd name="connsiteX3" fmla="*/ 97781 w 192142"/>
              <a:gd name="connsiteY3" fmla="*/ 45422 h 192142"/>
              <a:gd name="connsiteX4" fmla="*/ 150140 w 192142"/>
              <a:gd name="connsiteY4" fmla="*/ 97781 h 19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42" h="192142">
                <a:moveTo>
                  <a:pt x="150140" y="97781"/>
                </a:moveTo>
                <a:cubicBezTo>
                  <a:pt x="150140" y="126698"/>
                  <a:pt x="126698" y="150140"/>
                  <a:pt x="97781" y="150140"/>
                </a:cubicBezTo>
                <a:cubicBezTo>
                  <a:pt x="68864" y="150140"/>
                  <a:pt x="45422" y="126698"/>
                  <a:pt x="45422" y="97781"/>
                </a:cubicBezTo>
                <a:cubicBezTo>
                  <a:pt x="45422" y="68864"/>
                  <a:pt x="68864" y="45422"/>
                  <a:pt x="97781" y="45422"/>
                </a:cubicBezTo>
                <a:cubicBezTo>
                  <a:pt x="126698" y="45422"/>
                  <a:pt x="150140" y="68864"/>
                  <a:pt x="150140" y="97781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5D6349A-BAA9-493B-B26F-B6F451C88303}"/>
              </a:ext>
            </a:extLst>
          </p:cNvPr>
          <p:cNvSpPr/>
          <p:nvPr/>
        </p:nvSpPr>
        <p:spPr>
          <a:xfrm>
            <a:off x="5306481" y="11083035"/>
            <a:ext cx="144105" cy="144105"/>
          </a:xfrm>
          <a:custGeom>
            <a:avLst/>
            <a:gdLst>
              <a:gd name="connsiteX0" fmla="*/ 100663 w 144107"/>
              <a:gd name="connsiteY0" fmla="*/ 73042 h 144107"/>
              <a:gd name="connsiteX1" fmla="*/ 73043 w 144107"/>
              <a:gd name="connsiteY1" fmla="*/ 100663 h 144107"/>
              <a:gd name="connsiteX2" fmla="*/ 45422 w 144107"/>
              <a:gd name="connsiteY2" fmla="*/ 73042 h 144107"/>
              <a:gd name="connsiteX3" fmla="*/ 73043 w 144107"/>
              <a:gd name="connsiteY3" fmla="*/ 45422 h 144107"/>
              <a:gd name="connsiteX4" fmla="*/ 100663 w 144107"/>
              <a:gd name="connsiteY4" fmla="*/ 7304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107" h="144107">
                <a:moveTo>
                  <a:pt x="100663" y="73042"/>
                </a:moveTo>
                <a:cubicBezTo>
                  <a:pt x="100663" y="88413"/>
                  <a:pt x="88174" y="100663"/>
                  <a:pt x="73043" y="100663"/>
                </a:cubicBezTo>
                <a:cubicBezTo>
                  <a:pt x="57671" y="100663"/>
                  <a:pt x="45422" y="88174"/>
                  <a:pt x="45422" y="73042"/>
                </a:cubicBezTo>
                <a:cubicBezTo>
                  <a:pt x="45422" y="57670"/>
                  <a:pt x="57912" y="45422"/>
                  <a:pt x="73043" y="45422"/>
                </a:cubicBezTo>
                <a:cubicBezTo>
                  <a:pt x="88174" y="45422"/>
                  <a:pt x="100663" y="57670"/>
                  <a:pt x="100663" y="7304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97513D3-5517-4C31-92B3-C181845D0AA6}"/>
              </a:ext>
            </a:extLst>
          </p:cNvPr>
          <p:cNvSpPr/>
          <p:nvPr/>
        </p:nvSpPr>
        <p:spPr>
          <a:xfrm>
            <a:off x="5515434" y="11058298"/>
            <a:ext cx="192140" cy="192140"/>
          </a:xfrm>
          <a:custGeom>
            <a:avLst/>
            <a:gdLst>
              <a:gd name="connsiteX0" fmla="*/ 150139 w 192142"/>
              <a:gd name="connsiteY0" fmla="*/ 97781 h 192142"/>
              <a:gd name="connsiteX1" fmla="*/ 97781 w 192142"/>
              <a:gd name="connsiteY1" fmla="*/ 150139 h 192142"/>
              <a:gd name="connsiteX2" fmla="*/ 45422 w 192142"/>
              <a:gd name="connsiteY2" fmla="*/ 97781 h 192142"/>
              <a:gd name="connsiteX3" fmla="*/ 97781 w 192142"/>
              <a:gd name="connsiteY3" fmla="*/ 45422 h 192142"/>
              <a:gd name="connsiteX4" fmla="*/ 150139 w 192142"/>
              <a:gd name="connsiteY4" fmla="*/ 97781 h 19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42" h="192142">
                <a:moveTo>
                  <a:pt x="150139" y="97781"/>
                </a:moveTo>
                <a:cubicBezTo>
                  <a:pt x="150139" y="126842"/>
                  <a:pt x="126602" y="150139"/>
                  <a:pt x="97781" y="150139"/>
                </a:cubicBezTo>
                <a:cubicBezTo>
                  <a:pt x="68720" y="150139"/>
                  <a:pt x="45422" y="126602"/>
                  <a:pt x="45422" y="97781"/>
                </a:cubicBezTo>
                <a:cubicBezTo>
                  <a:pt x="45422" y="68719"/>
                  <a:pt x="68959" y="45422"/>
                  <a:pt x="97781" y="45422"/>
                </a:cubicBezTo>
                <a:cubicBezTo>
                  <a:pt x="126602" y="45422"/>
                  <a:pt x="150139" y="68719"/>
                  <a:pt x="150139" y="97781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2093086-EDCD-4103-92E1-553AB570FE5D}"/>
              </a:ext>
            </a:extLst>
          </p:cNvPr>
          <p:cNvSpPr/>
          <p:nvPr/>
        </p:nvSpPr>
        <p:spPr>
          <a:xfrm>
            <a:off x="5539931" y="11083035"/>
            <a:ext cx="144105" cy="144105"/>
          </a:xfrm>
          <a:custGeom>
            <a:avLst/>
            <a:gdLst>
              <a:gd name="connsiteX0" fmla="*/ 100663 w 144107"/>
              <a:gd name="connsiteY0" fmla="*/ 73042 h 144107"/>
              <a:gd name="connsiteX1" fmla="*/ 73042 w 144107"/>
              <a:gd name="connsiteY1" fmla="*/ 100663 h 144107"/>
              <a:gd name="connsiteX2" fmla="*/ 45422 w 144107"/>
              <a:gd name="connsiteY2" fmla="*/ 73042 h 144107"/>
              <a:gd name="connsiteX3" fmla="*/ 73042 w 144107"/>
              <a:gd name="connsiteY3" fmla="*/ 45422 h 144107"/>
              <a:gd name="connsiteX4" fmla="*/ 100663 w 144107"/>
              <a:gd name="connsiteY4" fmla="*/ 7304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107" h="144107">
                <a:moveTo>
                  <a:pt x="100663" y="73042"/>
                </a:moveTo>
                <a:cubicBezTo>
                  <a:pt x="100663" y="88413"/>
                  <a:pt x="88173" y="100663"/>
                  <a:pt x="73042" y="100663"/>
                </a:cubicBezTo>
                <a:cubicBezTo>
                  <a:pt x="57671" y="100663"/>
                  <a:pt x="45422" y="88174"/>
                  <a:pt x="45422" y="73042"/>
                </a:cubicBezTo>
                <a:cubicBezTo>
                  <a:pt x="45422" y="57670"/>
                  <a:pt x="57910" y="45422"/>
                  <a:pt x="73042" y="45422"/>
                </a:cubicBezTo>
                <a:cubicBezTo>
                  <a:pt x="88413" y="45422"/>
                  <a:pt x="100663" y="57670"/>
                  <a:pt x="100663" y="7304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5E868D8-1A1D-4EC6-8A8D-D8D84DC1ACAF}"/>
              </a:ext>
            </a:extLst>
          </p:cNvPr>
          <p:cNvSpPr/>
          <p:nvPr/>
        </p:nvSpPr>
        <p:spPr>
          <a:xfrm>
            <a:off x="3808749" y="11068145"/>
            <a:ext cx="480350" cy="168122"/>
          </a:xfrm>
          <a:custGeom>
            <a:avLst/>
            <a:gdLst>
              <a:gd name="connsiteX0" fmla="*/ 45422 w 480357"/>
              <a:gd name="connsiteY0" fmla="*/ 45422 h 168125"/>
              <a:gd name="connsiteX1" fmla="*/ 438354 w 480357"/>
              <a:gd name="connsiteY1" fmla="*/ 45422 h 168125"/>
              <a:gd name="connsiteX2" fmla="*/ 438354 w 480357"/>
              <a:gd name="connsiteY2" fmla="*/ 130446 h 168125"/>
              <a:gd name="connsiteX3" fmla="*/ 45422 w 480357"/>
              <a:gd name="connsiteY3" fmla="*/ 130446 h 16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357" h="168125">
                <a:moveTo>
                  <a:pt x="45422" y="45422"/>
                </a:moveTo>
                <a:lnTo>
                  <a:pt x="438354" y="45422"/>
                </a:lnTo>
                <a:lnTo>
                  <a:pt x="438354" y="130446"/>
                </a:lnTo>
                <a:lnTo>
                  <a:pt x="45422" y="130446"/>
                </a:ln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FDFF4F8-E2BA-47D8-8C7E-756789238FAD}"/>
              </a:ext>
            </a:extLst>
          </p:cNvPr>
          <p:cNvSpPr/>
          <p:nvPr/>
        </p:nvSpPr>
        <p:spPr>
          <a:xfrm>
            <a:off x="5754888" y="11069586"/>
            <a:ext cx="1032754" cy="168122"/>
          </a:xfrm>
          <a:custGeom>
            <a:avLst/>
            <a:gdLst>
              <a:gd name="connsiteX0" fmla="*/ 45423 w 1032768"/>
              <a:gd name="connsiteY0" fmla="*/ 45422 h 168125"/>
              <a:gd name="connsiteX1" fmla="*/ 1003736 w 1032768"/>
              <a:gd name="connsiteY1" fmla="*/ 45422 h 168125"/>
              <a:gd name="connsiteX2" fmla="*/ 1003736 w 1032768"/>
              <a:gd name="connsiteY2" fmla="*/ 130446 h 168125"/>
              <a:gd name="connsiteX3" fmla="*/ 45423 w 1032768"/>
              <a:gd name="connsiteY3" fmla="*/ 130446 h 16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2768" h="168125">
                <a:moveTo>
                  <a:pt x="45423" y="45422"/>
                </a:moveTo>
                <a:lnTo>
                  <a:pt x="1003736" y="45422"/>
                </a:lnTo>
                <a:lnTo>
                  <a:pt x="1003736" y="130446"/>
                </a:lnTo>
                <a:lnTo>
                  <a:pt x="45423" y="130446"/>
                </a:ln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4A091EB3-E63F-4DF0-9C7B-20F775F57B8E}"/>
              </a:ext>
            </a:extLst>
          </p:cNvPr>
          <p:cNvSpPr/>
          <p:nvPr/>
        </p:nvSpPr>
        <p:spPr>
          <a:xfrm>
            <a:off x="3174205" y="10785457"/>
            <a:ext cx="360263" cy="456333"/>
          </a:xfrm>
          <a:custGeom>
            <a:avLst/>
            <a:gdLst>
              <a:gd name="connsiteX0" fmla="*/ 45422 w 360267"/>
              <a:gd name="connsiteY0" fmla="*/ 45422 h 456339"/>
              <a:gd name="connsiteX1" fmla="*/ 324269 w 360267"/>
              <a:gd name="connsiteY1" fmla="*/ 45422 h 456339"/>
              <a:gd name="connsiteX2" fmla="*/ 324269 w 360267"/>
              <a:gd name="connsiteY2" fmla="*/ 413135 h 456339"/>
              <a:gd name="connsiteX3" fmla="*/ 45422 w 360267"/>
              <a:gd name="connsiteY3" fmla="*/ 413135 h 456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0267" h="456339">
                <a:moveTo>
                  <a:pt x="45422" y="45422"/>
                </a:moveTo>
                <a:lnTo>
                  <a:pt x="324269" y="45422"/>
                </a:lnTo>
                <a:lnTo>
                  <a:pt x="324269" y="413135"/>
                </a:lnTo>
                <a:lnTo>
                  <a:pt x="45422" y="413135"/>
                </a:ln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00270D7-B0E5-4385-856A-D498BEBC9513}"/>
              </a:ext>
            </a:extLst>
          </p:cNvPr>
          <p:cNvSpPr/>
          <p:nvPr/>
        </p:nvSpPr>
        <p:spPr>
          <a:xfrm>
            <a:off x="3115843" y="10745589"/>
            <a:ext cx="168122" cy="528385"/>
          </a:xfrm>
          <a:custGeom>
            <a:avLst/>
            <a:gdLst>
              <a:gd name="connsiteX0" fmla="*/ 88654 w 168125"/>
              <a:gd name="connsiteY0" fmla="*/ 45422 h 528393"/>
              <a:gd name="connsiteX1" fmla="*/ 100663 w 168125"/>
              <a:gd name="connsiteY1" fmla="*/ 45422 h 528393"/>
              <a:gd name="connsiteX2" fmla="*/ 143895 w 168125"/>
              <a:gd name="connsiteY2" fmla="*/ 88654 h 528393"/>
              <a:gd name="connsiteX3" fmla="*/ 143895 w 168125"/>
              <a:gd name="connsiteY3" fmla="*/ 448442 h 528393"/>
              <a:gd name="connsiteX4" fmla="*/ 100663 w 168125"/>
              <a:gd name="connsiteY4" fmla="*/ 491674 h 528393"/>
              <a:gd name="connsiteX5" fmla="*/ 88654 w 168125"/>
              <a:gd name="connsiteY5" fmla="*/ 491674 h 528393"/>
              <a:gd name="connsiteX6" fmla="*/ 45422 w 168125"/>
              <a:gd name="connsiteY6" fmla="*/ 448442 h 528393"/>
              <a:gd name="connsiteX7" fmla="*/ 45422 w 168125"/>
              <a:gd name="connsiteY7" fmla="*/ 88654 h 528393"/>
              <a:gd name="connsiteX8" fmla="*/ 88654 w 168125"/>
              <a:gd name="connsiteY8" fmla="*/ 45422 h 528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125" h="528393">
                <a:moveTo>
                  <a:pt x="88654" y="45422"/>
                </a:moveTo>
                <a:lnTo>
                  <a:pt x="100663" y="45422"/>
                </a:lnTo>
                <a:cubicBezTo>
                  <a:pt x="124441" y="45422"/>
                  <a:pt x="143895" y="64637"/>
                  <a:pt x="143895" y="88654"/>
                </a:cubicBezTo>
                <a:lnTo>
                  <a:pt x="143895" y="448442"/>
                </a:lnTo>
                <a:cubicBezTo>
                  <a:pt x="143895" y="472220"/>
                  <a:pt x="124681" y="491674"/>
                  <a:pt x="100663" y="491674"/>
                </a:cubicBezTo>
                <a:lnTo>
                  <a:pt x="88654" y="491674"/>
                </a:lnTo>
                <a:cubicBezTo>
                  <a:pt x="64876" y="491674"/>
                  <a:pt x="45422" y="472459"/>
                  <a:pt x="45422" y="448442"/>
                </a:cubicBezTo>
                <a:lnTo>
                  <a:pt x="45422" y="88654"/>
                </a:lnTo>
                <a:cubicBezTo>
                  <a:pt x="45422" y="64637"/>
                  <a:pt x="64876" y="45422"/>
                  <a:pt x="88654" y="4542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ED6E5A1-0F04-419E-8C91-C79734990A3B}"/>
              </a:ext>
            </a:extLst>
          </p:cNvPr>
          <p:cNvSpPr/>
          <p:nvPr/>
        </p:nvSpPr>
        <p:spPr>
          <a:xfrm>
            <a:off x="3586107" y="10351703"/>
            <a:ext cx="312227" cy="120087"/>
          </a:xfrm>
          <a:custGeom>
            <a:avLst/>
            <a:gdLst>
              <a:gd name="connsiteX0" fmla="*/ 45422 w 312232"/>
              <a:gd name="connsiteY0" fmla="*/ 90576 h 120089"/>
              <a:gd name="connsiteX1" fmla="*/ 45422 w 312232"/>
              <a:gd name="connsiteY1" fmla="*/ 64636 h 120089"/>
              <a:gd name="connsiteX2" fmla="*/ 64636 w 312232"/>
              <a:gd name="connsiteY2" fmla="*/ 45422 h 120089"/>
              <a:gd name="connsiteX3" fmla="*/ 264945 w 312232"/>
              <a:gd name="connsiteY3" fmla="*/ 45422 h 120089"/>
              <a:gd name="connsiteX4" fmla="*/ 284160 w 312232"/>
              <a:gd name="connsiteY4" fmla="*/ 64636 h 120089"/>
              <a:gd name="connsiteX5" fmla="*/ 284160 w 312232"/>
              <a:gd name="connsiteY5" fmla="*/ 90576 h 120089"/>
              <a:gd name="connsiteX6" fmla="*/ 45422 w 312232"/>
              <a:gd name="connsiteY6" fmla="*/ 90576 h 120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2232" h="120089">
                <a:moveTo>
                  <a:pt x="45422" y="90576"/>
                </a:moveTo>
                <a:lnTo>
                  <a:pt x="45422" y="64636"/>
                </a:lnTo>
                <a:cubicBezTo>
                  <a:pt x="45422" y="54069"/>
                  <a:pt x="54068" y="45422"/>
                  <a:pt x="64636" y="45422"/>
                </a:cubicBezTo>
                <a:lnTo>
                  <a:pt x="264945" y="45422"/>
                </a:lnTo>
                <a:cubicBezTo>
                  <a:pt x="275513" y="45422"/>
                  <a:pt x="284160" y="54069"/>
                  <a:pt x="284160" y="64636"/>
                </a:cubicBezTo>
                <a:lnTo>
                  <a:pt x="284160" y="90576"/>
                </a:lnTo>
                <a:lnTo>
                  <a:pt x="45422" y="90576"/>
                </a:ln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B659D41-1748-47D7-8913-079837D92167}"/>
              </a:ext>
            </a:extLst>
          </p:cNvPr>
          <p:cNvSpPr/>
          <p:nvPr/>
        </p:nvSpPr>
        <p:spPr>
          <a:xfrm>
            <a:off x="5226599" y="7997281"/>
            <a:ext cx="1272928" cy="1993454"/>
          </a:xfrm>
          <a:custGeom>
            <a:avLst/>
            <a:gdLst>
              <a:gd name="connsiteX0" fmla="*/ 104650 w 1272946"/>
              <a:gd name="connsiteY0" fmla="*/ 1989412 h 1993482"/>
              <a:gd name="connsiteX1" fmla="*/ 18185 w 1272946"/>
              <a:gd name="connsiteY1" fmla="*/ 1899345 h 1993482"/>
              <a:gd name="connsiteX2" fmla="*/ 460835 w 1272946"/>
              <a:gd name="connsiteY2" fmla="*/ 1012605 h 1993482"/>
              <a:gd name="connsiteX3" fmla="*/ 1094667 w 1272946"/>
              <a:gd name="connsiteY3" fmla="*/ 91520 h 1993482"/>
              <a:gd name="connsiteX4" fmla="*/ 1180409 w 1272946"/>
              <a:gd name="connsiteY4" fmla="*/ 18026 h 1993482"/>
              <a:gd name="connsiteX5" fmla="*/ 1180409 w 1272946"/>
              <a:gd name="connsiteY5" fmla="*/ 18026 h 1993482"/>
              <a:gd name="connsiteX6" fmla="*/ 1263512 w 1272946"/>
              <a:gd name="connsiteY6" fmla="*/ 114097 h 1993482"/>
              <a:gd name="connsiteX7" fmla="*/ 542976 w 1272946"/>
              <a:gd name="connsiteY7" fmla="*/ 1161275 h 1993482"/>
              <a:gd name="connsiteX8" fmla="*/ 188231 w 1272946"/>
              <a:gd name="connsiteY8" fmla="*/ 1910393 h 1993482"/>
              <a:gd name="connsiteX9" fmla="*/ 104650 w 1272946"/>
              <a:gd name="connsiteY9" fmla="*/ 1989412 h 1993482"/>
              <a:gd name="connsiteX10" fmla="*/ 104650 w 1272946"/>
              <a:gd name="connsiteY10" fmla="*/ 1989412 h 1993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946" h="1993482">
                <a:moveTo>
                  <a:pt x="104650" y="1989412"/>
                </a:moveTo>
                <a:cubicBezTo>
                  <a:pt x="54932" y="1990373"/>
                  <a:pt x="15063" y="1948821"/>
                  <a:pt x="18185" y="1899345"/>
                </a:cubicBezTo>
                <a:cubicBezTo>
                  <a:pt x="30915" y="1695673"/>
                  <a:pt x="99846" y="1211953"/>
                  <a:pt x="460835" y="1012605"/>
                </a:cubicBezTo>
                <a:cubicBezTo>
                  <a:pt x="957284" y="738321"/>
                  <a:pt x="1069447" y="272614"/>
                  <a:pt x="1094667" y="91520"/>
                </a:cubicBezTo>
                <a:cubicBezTo>
                  <a:pt x="1100671" y="48768"/>
                  <a:pt x="1137418" y="17304"/>
                  <a:pt x="1180409" y="18026"/>
                </a:cubicBezTo>
                <a:lnTo>
                  <a:pt x="1180409" y="18026"/>
                </a:lnTo>
                <a:cubicBezTo>
                  <a:pt x="1231327" y="18986"/>
                  <a:pt x="1270237" y="63659"/>
                  <a:pt x="1263512" y="114097"/>
                </a:cubicBezTo>
                <a:cubicBezTo>
                  <a:pt x="1234930" y="327615"/>
                  <a:pt x="1107876" y="849284"/>
                  <a:pt x="542976" y="1161275"/>
                </a:cubicBezTo>
                <a:cubicBezTo>
                  <a:pt x="257162" y="1319073"/>
                  <a:pt x="199520" y="1736263"/>
                  <a:pt x="188231" y="1910393"/>
                </a:cubicBezTo>
                <a:cubicBezTo>
                  <a:pt x="185349" y="1954105"/>
                  <a:pt x="148843" y="1988451"/>
                  <a:pt x="104650" y="1989412"/>
                </a:cubicBezTo>
                <a:lnTo>
                  <a:pt x="104650" y="1989412"/>
                </a:lnTo>
                <a:close/>
              </a:path>
            </a:pathLst>
          </a:custGeom>
          <a:solidFill>
            <a:srgbClr val="FFECC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2B6F51B-2246-47CD-829B-3E58C58E853D}"/>
              </a:ext>
            </a:extLst>
          </p:cNvPr>
          <p:cNvSpPr/>
          <p:nvPr/>
        </p:nvSpPr>
        <p:spPr>
          <a:xfrm>
            <a:off x="3453290" y="10397095"/>
            <a:ext cx="576421" cy="960701"/>
          </a:xfrm>
          <a:custGeom>
            <a:avLst/>
            <a:gdLst>
              <a:gd name="connsiteX0" fmla="*/ 416738 w 576428"/>
              <a:gd name="connsiteY0" fmla="*/ 924956 h 960714"/>
              <a:gd name="connsiteX1" fmla="*/ 178241 w 576428"/>
              <a:gd name="connsiteY1" fmla="*/ 924956 h 960714"/>
              <a:gd name="connsiteX2" fmla="*/ 45422 w 576428"/>
              <a:gd name="connsiteY2" fmla="*/ 792137 h 960714"/>
              <a:gd name="connsiteX3" fmla="*/ 45422 w 576428"/>
              <a:gd name="connsiteY3" fmla="*/ 178241 h 960714"/>
              <a:gd name="connsiteX4" fmla="*/ 178241 w 576428"/>
              <a:gd name="connsiteY4" fmla="*/ 45422 h 960714"/>
              <a:gd name="connsiteX5" fmla="*/ 416738 w 576428"/>
              <a:gd name="connsiteY5" fmla="*/ 45422 h 960714"/>
              <a:gd name="connsiteX6" fmla="*/ 549557 w 576428"/>
              <a:gd name="connsiteY6" fmla="*/ 178241 h 960714"/>
              <a:gd name="connsiteX7" fmla="*/ 549557 w 576428"/>
              <a:gd name="connsiteY7" fmla="*/ 792137 h 960714"/>
              <a:gd name="connsiteX8" fmla="*/ 416738 w 576428"/>
              <a:gd name="connsiteY8" fmla="*/ 924956 h 960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6428" h="960714">
                <a:moveTo>
                  <a:pt x="416738" y="924956"/>
                </a:moveTo>
                <a:lnTo>
                  <a:pt x="178241" y="924956"/>
                </a:lnTo>
                <a:cubicBezTo>
                  <a:pt x="104746" y="924956"/>
                  <a:pt x="45422" y="865391"/>
                  <a:pt x="45422" y="792137"/>
                </a:cubicBezTo>
                <a:lnTo>
                  <a:pt x="45422" y="178241"/>
                </a:lnTo>
                <a:cubicBezTo>
                  <a:pt x="45422" y="104746"/>
                  <a:pt x="104986" y="45422"/>
                  <a:pt x="178241" y="45422"/>
                </a:cubicBezTo>
                <a:lnTo>
                  <a:pt x="416738" y="45422"/>
                </a:lnTo>
                <a:cubicBezTo>
                  <a:pt x="490232" y="45422"/>
                  <a:pt x="549557" y="104986"/>
                  <a:pt x="549557" y="178241"/>
                </a:cubicBezTo>
                <a:lnTo>
                  <a:pt x="549557" y="792137"/>
                </a:lnTo>
                <a:cubicBezTo>
                  <a:pt x="549557" y="865391"/>
                  <a:pt x="489992" y="924956"/>
                  <a:pt x="416738" y="924956"/>
                </a:cubicBez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00C0F44-4882-423C-BC64-C07203553687}"/>
              </a:ext>
            </a:extLst>
          </p:cNvPr>
          <p:cNvSpPr/>
          <p:nvPr/>
        </p:nvSpPr>
        <p:spPr>
          <a:xfrm>
            <a:off x="3320471" y="10552007"/>
            <a:ext cx="768561" cy="216158"/>
          </a:xfrm>
          <a:custGeom>
            <a:avLst/>
            <a:gdLst>
              <a:gd name="connsiteX0" fmla="*/ 90097 w 768571"/>
              <a:gd name="connsiteY0" fmla="*/ 45422 h 216160"/>
              <a:gd name="connsiteX1" fmla="*/ 680216 w 768571"/>
              <a:gd name="connsiteY1" fmla="*/ 45422 h 216160"/>
              <a:gd name="connsiteX2" fmla="*/ 725129 w 768571"/>
              <a:gd name="connsiteY2" fmla="*/ 90095 h 216160"/>
              <a:gd name="connsiteX3" fmla="*/ 725129 w 768571"/>
              <a:gd name="connsiteY3" fmla="*/ 136690 h 216160"/>
              <a:gd name="connsiteX4" fmla="*/ 680216 w 768571"/>
              <a:gd name="connsiteY4" fmla="*/ 181363 h 216160"/>
              <a:gd name="connsiteX5" fmla="*/ 90097 w 768571"/>
              <a:gd name="connsiteY5" fmla="*/ 181363 h 216160"/>
              <a:gd name="connsiteX6" fmla="*/ 45424 w 768571"/>
              <a:gd name="connsiteY6" fmla="*/ 136690 h 216160"/>
              <a:gd name="connsiteX7" fmla="*/ 45424 w 768571"/>
              <a:gd name="connsiteY7" fmla="*/ 90095 h 216160"/>
              <a:gd name="connsiteX8" fmla="*/ 90097 w 768571"/>
              <a:gd name="connsiteY8" fmla="*/ 45422 h 21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68571" h="216160">
                <a:moveTo>
                  <a:pt x="90097" y="45422"/>
                </a:moveTo>
                <a:lnTo>
                  <a:pt x="680216" y="45422"/>
                </a:lnTo>
                <a:cubicBezTo>
                  <a:pt x="704954" y="45422"/>
                  <a:pt x="725129" y="65357"/>
                  <a:pt x="725129" y="90095"/>
                </a:cubicBezTo>
                <a:lnTo>
                  <a:pt x="725129" y="136690"/>
                </a:lnTo>
                <a:cubicBezTo>
                  <a:pt x="725129" y="161429"/>
                  <a:pt x="704954" y="181363"/>
                  <a:pt x="680216" y="181363"/>
                </a:cubicBezTo>
                <a:lnTo>
                  <a:pt x="90097" y="181363"/>
                </a:lnTo>
                <a:cubicBezTo>
                  <a:pt x="65359" y="181363"/>
                  <a:pt x="45424" y="161429"/>
                  <a:pt x="45424" y="136690"/>
                </a:cubicBezTo>
                <a:lnTo>
                  <a:pt x="45424" y="90095"/>
                </a:lnTo>
                <a:cubicBezTo>
                  <a:pt x="45184" y="65357"/>
                  <a:pt x="65359" y="45422"/>
                  <a:pt x="90097" y="4542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FD73A3B0-1EDC-4977-933B-13107748CFC8}"/>
              </a:ext>
            </a:extLst>
          </p:cNvPr>
          <p:cNvSpPr/>
          <p:nvPr/>
        </p:nvSpPr>
        <p:spPr>
          <a:xfrm>
            <a:off x="3660080" y="10713646"/>
            <a:ext cx="408298" cy="192140"/>
          </a:xfrm>
          <a:custGeom>
            <a:avLst/>
            <a:gdLst>
              <a:gd name="connsiteX0" fmla="*/ 89855 w 408303"/>
              <a:gd name="connsiteY0" fmla="*/ 45422 h 192142"/>
              <a:gd name="connsiteX1" fmla="*/ 340842 w 408303"/>
              <a:gd name="connsiteY1" fmla="*/ 45422 h 192142"/>
              <a:gd name="connsiteX2" fmla="*/ 385275 w 408303"/>
              <a:gd name="connsiteY2" fmla="*/ 89855 h 192142"/>
              <a:gd name="connsiteX3" fmla="*/ 385275 w 408303"/>
              <a:gd name="connsiteY3" fmla="*/ 112672 h 192142"/>
              <a:gd name="connsiteX4" fmla="*/ 340842 w 408303"/>
              <a:gd name="connsiteY4" fmla="*/ 157105 h 192142"/>
              <a:gd name="connsiteX5" fmla="*/ 89855 w 408303"/>
              <a:gd name="connsiteY5" fmla="*/ 157105 h 192142"/>
              <a:gd name="connsiteX6" fmla="*/ 45422 w 408303"/>
              <a:gd name="connsiteY6" fmla="*/ 112672 h 192142"/>
              <a:gd name="connsiteX7" fmla="*/ 45422 w 408303"/>
              <a:gd name="connsiteY7" fmla="*/ 89855 h 192142"/>
              <a:gd name="connsiteX8" fmla="*/ 89855 w 408303"/>
              <a:gd name="connsiteY8" fmla="*/ 45422 h 19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303" h="192142">
                <a:moveTo>
                  <a:pt x="89855" y="45422"/>
                </a:moveTo>
                <a:lnTo>
                  <a:pt x="340842" y="45422"/>
                </a:lnTo>
                <a:cubicBezTo>
                  <a:pt x="365340" y="45422"/>
                  <a:pt x="385275" y="65356"/>
                  <a:pt x="385275" y="89855"/>
                </a:cubicBezTo>
                <a:lnTo>
                  <a:pt x="385275" y="112672"/>
                </a:lnTo>
                <a:cubicBezTo>
                  <a:pt x="385275" y="137170"/>
                  <a:pt x="365340" y="157105"/>
                  <a:pt x="340842" y="157105"/>
                </a:cubicBezTo>
                <a:lnTo>
                  <a:pt x="89855" y="157105"/>
                </a:lnTo>
                <a:cubicBezTo>
                  <a:pt x="65357" y="157105"/>
                  <a:pt x="45422" y="137170"/>
                  <a:pt x="45422" y="112672"/>
                </a:cubicBezTo>
                <a:lnTo>
                  <a:pt x="45422" y="89855"/>
                </a:lnTo>
                <a:cubicBezTo>
                  <a:pt x="45422" y="65356"/>
                  <a:pt x="65357" y="45422"/>
                  <a:pt x="89855" y="45422"/>
                </a:cubicBezTo>
                <a:close/>
              </a:path>
            </a:pathLst>
          </a:custGeom>
          <a:solidFill>
            <a:srgbClr val="FBA319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1880259C-732E-4F52-A82E-9712F4DC748F}"/>
              </a:ext>
            </a:extLst>
          </p:cNvPr>
          <p:cNvSpPr/>
          <p:nvPr/>
        </p:nvSpPr>
        <p:spPr>
          <a:xfrm>
            <a:off x="11558099" y="11236747"/>
            <a:ext cx="192140" cy="408298"/>
          </a:xfrm>
          <a:custGeom>
            <a:avLst/>
            <a:gdLst>
              <a:gd name="connsiteX0" fmla="*/ 128185 w 192142"/>
              <a:gd name="connsiteY0" fmla="*/ 364620 h 408303"/>
              <a:gd name="connsiteX1" fmla="*/ 87594 w 192142"/>
              <a:gd name="connsiteY1" fmla="*/ 45422 h 408303"/>
              <a:gd name="connsiteX2" fmla="*/ 128185 w 192142"/>
              <a:gd name="connsiteY2" fmla="*/ 364620 h 408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142" h="408303">
                <a:moveTo>
                  <a:pt x="128185" y="364620"/>
                </a:moveTo>
                <a:cubicBezTo>
                  <a:pt x="128185" y="364620"/>
                  <a:pt x="-26970" y="181363"/>
                  <a:pt x="87594" y="45422"/>
                </a:cubicBezTo>
                <a:cubicBezTo>
                  <a:pt x="87835" y="45422"/>
                  <a:pt x="188950" y="152061"/>
                  <a:pt x="128185" y="364620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F4D4971E-583E-4260-811B-980C04B17CE0}"/>
              </a:ext>
            </a:extLst>
          </p:cNvPr>
          <p:cNvSpPr/>
          <p:nvPr/>
        </p:nvSpPr>
        <p:spPr>
          <a:xfrm>
            <a:off x="11628324" y="11092402"/>
            <a:ext cx="240176" cy="552403"/>
          </a:xfrm>
          <a:custGeom>
            <a:avLst/>
            <a:gdLst>
              <a:gd name="connsiteX0" fmla="*/ 57959 w 240178"/>
              <a:gd name="connsiteY0" fmla="*/ 508967 h 552410"/>
              <a:gd name="connsiteX1" fmla="*/ 203747 w 240178"/>
              <a:gd name="connsiteY1" fmla="*/ 45422 h 552410"/>
              <a:gd name="connsiteX2" fmla="*/ 57959 w 240178"/>
              <a:gd name="connsiteY2" fmla="*/ 508967 h 552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0178" h="552410">
                <a:moveTo>
                  <a:pt x="57959" y="508967"/>
                </a:moveTo>
                <a:cubicBezTo>
                  <a:pt x="57959" y="508967"/>
                  <a:pt x="-17937" y="199376"/>
                  <a:pt x="203747" y="45422"/>
                </a:cubicBezTo>
                <a:cubicBezTo>
                  <a:pt x="203988" y="45662"/>
                  <a:pt x="257068" y="387676"/>
                  <a:pt x="57959" y="508967"/>
                </a:cubicBezTo>
                <a:close/>
              </a:path>
            </a:pathLst>
          </a:custGeom>
          <a:solidFill>
            <a:srgbClr val="168E85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BDD0C37-87C2-44A1-A042-A2C6A9747B4C}"/>
              </a:ext>
            </a:extLst>
          </p:cNvPr>
          <p:cNvSpPr/>
          <p:nvPr/>
        </p:nvSpPr>
        <p:spPr>
          <a:xfrm>
            <a:off x="1325480" y="10831091"/>
            <a:ext cx="240176" cy="552403"/>
          </a:xfrm>
          <a:custGeom>
            <a:avLst/>
            <a:gdLst>
              <a:gd name="connsiteX0" fmla="*/ 149038 w 240178"/>
              <a:gd name="connsiteY0" fmla="*/ 521216 h 552410"/>
              <a:gd name="connsiteX1" fmla="*/ 94997 w 240178"/>
              <a:gd name="connsiteY1" fmla="*/ 45422 h 552410"/>
              <a:gd name="connsiteX2" fmla="*/ 149038 w 240178"/>
              <a:gd name="connsiteY2" fmla="*/ 521216 h 552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0178" h="552410">
                <a:moveTo>
                  <a:pt x="149038" y="521216"/>
                </a:moveTo>
                <a:cubicBezTo>
                  <a:pt x="149038" y="521216"/>
                  <a:pt x="287380" y="214267"/>
                  <a:pt x="94997" y="45422"/>
                </a:cubicBezTo>
                <a:cubicBezTo>
                  <a:pt x="94997" y="45422"/>
                  <a:pt x="-46709" y="268308"/>
                  <a:pt x="149038" y="521216"/>
                </a:cubicBezTo>
                <a:close/>
              </a:path>
            </a:pathLst>
          </a:custGeom>
          <a:solidFill>
            <a:srgbClr val="F9AF38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7AD49D1-7AD4-43D0-BDE8-8AE3FD294185}"/>
              </a:ext>
            </a:extLst>
          </p:cNvPr>
          <p:cNvSpPr/>
          <p:nvPr/>
        </p:nvSpPr>
        <p:spPr>
          <a:xfrm>
            <a:off x="1420257" y="11043646"/>
            <a:ext cx="192140" cy="336245"/>
          </a:xfrm>
          <a:custGeom>
            <a:avLst/>
            <a:gdLst>
              <a:gd name="connsiteX0" fmla="*/ 54259 w 192142"/>
              <a:gd name="connsiteY0" fmla="*/ 308657 h 336250"/>
              <a:gd name="connsiteX1" fmla="*/ 157295 w 192142"/>
              <a:gd name="connsiteY1" fmla="*/ 45422 h 336250"/>
              <a:gd name="connsiteX2" fmla="*/ 54259 w 192142"/>
              <a:gd name="connsiteY2" fmla="*/ 308657 h 33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142" h="336250">
                <a:moveTo>
                  <a:pt x="54259" y="308657"/>
                </a:moveTo>
                <a:cubicBezTo>
                  <a:pt x="54259" y="308657"/>
                  <a:pt x="699" y="122759"/>
                  <a:pt x="157295" y="45422"/>
                </a:cubicBezTo>
                <a:cubicBezTo>
                  <a:pt x="157295" y="45422"/>
                  <a:pt x="222144" y="191931"/>
                  <a:pt x="54259" y="308657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EAFD297B-30A4-46A8-976C-4032ECF712AC}"/>
              </a:ext>
            </a:extLst>
          </p:cNvPr>
          <p:cNvSpPr/>
          <p:nvPr/>
        </p:nvSpPr>
        <p:spPr>
          <a:xfrm>
            <a:off x="1834946" y="9930434"/>
            <a:ext cx="1248911" cy="1537121"/>
          </a:xfrm>
          <a:custGeom>
            <a:avLst/>
            <a:gdLst>
              <a:gd name="connsiteX0" fmla="*/ 428791 w 1248928"/>
              <a:gd name="connsiteY0" fmla="*/ 87934 h 1537143"/>
              <a:gd name="connsiteX1" fmla="*/ 250098 w 1248928"/>
              <a:gd name="connsiteY1" fmla="*/ 541871 h 1537143"/>
              <a:gd name="connsiteX2" fmla="*/ 107192 w 1248928"/>
              <a:gd name="connsiteY2" fmla="*/ 1391383 h 1537143"/>
              <a:gd name="connsiteX3" fmla="*/ 1175026 w 1248928"/>
              <a:gd name="connsiteY3" fmla="*/ 1391383 h 1537143"/>
              <a:gd name="connsiteX4" fmla="*/ 1114741 w 1248928"/>
              <a:gd name="connsiteY4" fmla="*/ 940087 h 1537143"/>
              <a:gd name="connsiteX5" fmla="*/ 1060701 w 1248928"/>
              <a:gd name="connsiteY5" fmla="*/ 604798 h 1537143"/>
              <a:gd name="connsiteX6" fmla="*/ 966551 w 1248928"/>
              <a:gd name="connsiteY6" fmla="*/ 87934 h 1537143"/>
              <a:gd name="connsiteX7" fmla="*/ 736940 w 1248928"/>
              <a:gd name="connsiteY7" fmla="*/ 45422 h 1537143"/>
              <a:gd name="connsiteX8" fmla="*/ 428791 w 1248928"/>
              <a:gd name="connsiteY8" fmla="*/ 87934 h 1537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8928" h="1537143">
                <a:moveTo>
                  <a:pt x="428791" y="87934"/>
                </a:moveTo>
                <a:cubicBezTo>
                  <a:pt x="428791" y="87934"/>
                  <a:pt x="94222" y="174158"/>
                  <a:pt x="250098" y="541871"/>
                </a:cubicBezTo>
                <a:cubicBezTo>
                  <a:pt x="438879" y="986922"/>
                  <a:pt x="-138031" y="828645"/>
                  <a:pt x="107192" y="1391383"/>
                </a:cubicBezTo>
                <a:cubicBezTo>
                  <a:pt x="107192" y="1391383"/>
                  <a:pt x="516696" y="1622435"/>
                  <a:pt x="1175026" y="1391383"/>
                </a:cubicBezTo>
                <a:cubicBezTo>
                  <a:pt x="1175026" y="1391383"/>
                  <a:pt x="1290792" y="1060177"/>
                  <a:pt x="1114741" y="940087"/>
                </a:cubicBezTo>
                <a:cubicBezTo>
                  <a:pt x="998014" y="860349"/>
                  <a:pt x="962468" y="731372"/>
                  <a:pt x="1060701" y="604798"/>
                </a:cubicBezTo>
                <a:cubicBezTo>
                  <a:pt x="1167820" y="466695"/>
                  <a:pt x="1125309" y="190730"/>
                  <a:pt x="966551" y="87934"/>
                </a:cubicBezTo>
                <a:lnTo>
                  <a:pt x="736940" y="45422"/>
                </a:lnTo>
                <a:lnTo>
                  <a:pt x="428791" y="87934"/>
                </a:lnTo>
                <a:close/>
              </a:path>
            </a:pathLst>
          </a:custGeom>
          <a:solidFill>
            <a:srgbClr val="FFF386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942310E-BA33-4684-8E9D-F8BF67E79052}"/>
              </a:ext>
            </a:extLst>
          </p:cNvPr>
          <p:cNvSpPr/>
          <p:nvPr/>
        </p:nvSpPr>
        <p:spPr>
          <a:xfrm>
            <a:off x="1834946" y="9930434"/>
            <a:ext cx="1248911" cy="1537121"/>
          </a:xfrm>
          <a:custGeom>
            <a:avLst/>
            <a:gdLst>
              <a:gd name="connsiteX0" fmla="*/ 428791 w 1248928"/>
              <a:gd name="connsiteY0" fmla="*/ 87934 h 1537143"/>
              <a:gd name="connsiteX1" fmla="*/ 250098 w 1248928"/>
              <a:gd name="connsiteY1" fmla="*/ 541871 h 1537143"/>
              <a:gd name="connsiteX2" fmla="*/ 107192 w 1248928"/>
              <a:gd name="connsiteY2" fmla="*/ 1391383 h 1537143"/>
              <a:gd name="connsiteX3" fmla="*/ 1175026 w 1248928"/>
              <a:gd name="connsiteY3" fmla="*/ 1391383 h 1537143"/>
              <a:gd name="connsiteX4" fmla="*/ 1114741 w 1248928"/>
              <a:gd name="connsiteY4" fmla="*/ 940087 h 1537143"/>
              <a:gd name="connsiteX5" fmla="*/ 1060701 w 1248928"/>
              <a:gd name="connsiteY5" fmla="*/ 604798 h 1537143"/>
              <a:gd name="connsiteX6" fmla="*/ 966551 w 1248928"/>
              <a:gd name="connsiteY6" fmla="*/ 87934 h 1537143"/>
              <a:gd name="connsiteX7" fmla="*/ 736940 w 1248928"/>
              <a:gd name="connsiteY7" fmla="*/ 45422 h 1537143"/>
              <a:gd name="connsiteX8" fmla="*/ 428791 w 1248928"/>
              <a:gd name="connsiteY8" fmla="*/ 87934 h 1537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8928" h="1537143">
                <a:moveTo>
                  <a:pt x="428791" y="87934"/>
                </a:moveTo>
                <a:cubicBezTo>
                  <a:pt x="428791" y="87934"/>
                  <a:pt x="94222" y="174158"/>
                  <a:pt x="250098" y="541871"/>
                </a:cubicBezTo>
                <a:cubicBezTo>
                  <a:pt x="438879" y="986922"/>
                  <a:pt x="-138031" y="828645"/>
                  <a:pt x="107192" y="1391383"/>
                </a:cubicBezTo>
                <a:cubicBezTo>
                  <a:pt x="107192" y="1391383"/>
                  <a:pt x="516696" y="1622435"/>
                  <a:pt x="1175026" y="1391383"/>
                </a:cubicBezTo>
                <a:cubicBezTo>
                  <a:pt x="1175026" y="1391383"/>
                  <a:pt x="1290792" y="1060177"/>
                  <a:pt x="1114741" y="940087"/>
                </a:cubicBezTo>
                <a:cubicBezTo>
                  <a:pt x="998014" y="860349"/>
                  <a:pt x="962468" y="731372"/>
                  <a:pt x="1060701" y="604798"/>
                </a:cubicBezTo>
                <a:cubicBezTo>
                  <a:pt x="1167820" y="466695"/>
                  <a:pt x="1125309" y="190730"/>
                  <a:pt x="966551" y="87934"/>
                </a:cubicBezTo>
                <a:lnTo>
                  <a:pt x="736940" y="45422"/>
                </a:lnTo>
                <a:lnTo>
                  <a:pt x="428791" y="87934"/>
                </a:lnTo>
                <a:close/>
              </a:path>
            </a:pathLst>
          </a:custGeom>
          <a:solidFill>
            <a:srgbClr val="FFF386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CBA4FAB3-B331-48B7-BA86-7A9C9ED391E5}"/>
              </a:ext>
            </a:extLst>
          </p:cNvPr>
          <p:cNvSpPr/>
          <p:nvPr/>
        </p:nvSpPr>
        <p:spPr>
          <a:xfrm>
            <a:off x="1896779" y="9293490"/>
            <a:ext cx="360263" cy="360263"/>
          </a:xfrm>
          <a:custGeom>
            <a:avLst/>
            <a:gdLst>
              <a:gd name="connsiteX0" fmla="*/ 272566 w 360267"/>
              <a:gd name="connsiteY0" fmla="*/ 84331 h 360267"/>
              <a:gd name="connsiteX1" fmla="*/ 330929 w 360267"/>
              <a:gd name="connsiteY1" fmla="*/ 305535 h 360267"/>
              <a:gd name="connsiteX2" fmla="*/ 47758 w 360267"/>
              <a:gd name="connsiteY2" fmla="*/ 305535 h 360267"/>
              <a:gd name="connsiteX3" fmla="*/ 155839 w 360267"/>
              <a:gd name="connsiteY3" fmla="*/ 45422 h 360267"/>
              <a:gd name="connsiteX4" fmla="*/ 272566 w 360267"/>
              <a:gd name="connsiteY4" fmla="*/ 84331 h 36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267" h="360267">
                <a:moveTo>
                  <a:pt x="272566" y="84331"/>
                </a:moveTo>
                <a:cubicBezTo>
                  <a:pt x="272566" y="84331"/>
                  <a:pt x="332851" y="275513"/>
                  <a:pt x="330929" y="305535"/>
                </a:cubicBezTo>
                <a:cubicBezTo>
                  <a:pt x="329248" y="335557"/>
                  <a:pt x="51842" y="310339"/>
                  <a:pt x="47758" y="305535"/>
                </a:cubicBezTo>
                <a:cubicBezTo>
                  <a:pt x="26623" y="280797"/>
                  <a:pt x="155839" y="45422"/>
                  <a:pt x="155839" y="45422"/>
                </a:cubicBezTo>
                <a:lnTo>
                  <a:pt x="272566" y="84331"/>
                </a:ln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9472A3A9-4CFC-4DAA-A0A9-7FAE58E294BF}"/>
              </a:ext>
            </a:extLst>
          </p:cNvPr>
          <p:cNvSpPr/>
          <p:nvPr/>
        </p:nvSpPr>
        <p:spPr>
          <a:xfrm>
            <a:off x="2850404" y="9293490"/>
            <a:ext cx="360263" cy="360263"/>
          </a:xfrm>
          <a:custGeom>
            <a:avLst/>
            <a:gdLst>
              <a:gd name="connsiteX0" fmla="*/ 103830 w 360267"/>
              <a:gd name="connsiteY0" fmla="*/ 84331 h 360267"/>
              <a:gd name="connsiteX1" fmla="*/ 45467 w 360267"/>
              <a:gd name="connsiteY1" fmla="*/ 305535 h 360267"/>
              <a:gd name="connsiteX2" fmla="*/ 328638 w 360267"/>
              <a:gd name="connsiteY2" fmla="*/ 305535 h 360267"/>
              <a:gd name="connsiteX3" fmla="*/ 220557 w 360267"/>
              <a:gd name="connsiteY3" fmla="*/ 45422 h 360267"/>
              <a:gd name="connsiteX4" fmla="*/ 103830 w 360267"/>
              <a:gd name="connsiteY4" fmla="*/ 84331 h 36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267" h="360267">
                <a:moveTo>
                  <a:pt x="103830" y="84331"/>
                </a:moveTo>
                <a:cubicBezTo>
                  <a:pt x="103830" y="84331"/>
                  <a:pt x="43545" y="275513"/>
                  <a:pt x="45467" y="305535"/>
                </a:cubicBezTo>
                <a:cubicBezTo>
                  <a:pt x="47148" y="335557"/>
                  <a:pt x="324554" y="310339"/>
                  <a:pt x="328638" y="305535"/>
                </a:cubicBezTo>
                <a:cubicBezTo>
                  <a:pt x="349773" y="280797"/>
                  <a:pt x="220557" y="45422"/>
                  <a:pt x="220557" y="45422"/>
                </a:cubicBezTo>
                <a:lnTo>
                  <a:pt x="103830" y="84331"/>
                </a:ln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BD786BEB-F708-404D-86A0-63682FE7ED86}"/>
              </a:ext>
            </a:extLst>
          </p:cNvPr>
          <p:cNvSpPr/>
          <p:nvPr/>
        </p:nvSpPr>
        <p:spPr>
          <a:xfrm>
            <a:off x="1943309" y="8256413"/>
            <a:ext cx="504367" cy="1200876"/>
          </a:xfrm>
          <a:custGeom>
            <a:avLst/>
            <a:gdLst>
              <a:gd name="connsiteX0" fmla="*/ 45422 w 504375"/>
              <a:gd name="connsiteY0" fmla="*/ 1121422 h 1200893"/>
              <a:gd name="connsiteX1" fmla="*/ 294967 w 504375"/>
              <a:gd name="connsiteY1" fmla="*/ 1137274 h 1200893"/>
              <a:gd name="connsiteX2" fmla="*/ 475581 w 504375"/>
              <a:gd name="connsiteY2" fmla="*/ 123240 h 1200893"/>
              <a:gd name="connsiteX3" fmla="*/ 45422 w 504375"/>
              <a:gd name="connsiteY3" fmla="*/ 45422 h 1200893"/>
              <a:gd name="connsiteX4" fmla="*/ 45422 w 504375"/>
              <a:gd name="connsiteY4" fmla="*/ 1121422 h 1200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375" h="1200893">
                <a:moveTo>
                  <a:pt x="45422" y="1121422"/>
                </a:moveTo>
                <a:cubicBezTo>
                  <a:pt x="45422" y="1121422"/>
                  <a:pt x="167432" y="1201161"/>
                  <a:pt x="294967" y="1137274"/>
                </a:cubicBezTo>
                <a:lnTo>
                  <a:pt x="475581" y="123240"/>
                </a:lnTo>
                <a:lnTo>
                  <a:pt x="45422" y="45422"/>
                </a:lnTo>
                <a:lnTo>
                  <a:pt x="45422" y="1121422"/>
                </a:ln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F7258185-55D6-44D3-B7C8-0B57C2855489}"/>
              </a:ext>
            </a:extLst>
          </p:cNvPr>
          <p:cNvSpPr/>
          <p:nvPr/>
        </p:nvSpPr>
        <p:spPr>
          <a:xfrm>
            <a:off x="2659271" y="8256413"/>
            <a:ext cx="504367" cy="1200876"/>
          </a:xfrm>
          <a:custGeom>
            <a:avLst/>
            <a:gdLst>
              <a:gd name="connsiteX0" fmla="*/ 475581 w 504375"/>
              <a:gd name="connsiteY0" fmla="*/ 1121422 h 1200893"/>
              <a:gd name="connsiteX1" fmla="*/ 226036 w 504375"/>
              <a:gd name="connsiteY1" fmla="*/ 1137274 h 1200893"/>
              <a:gd name="connsiteX2" fmla="*/ 45422 w 504375"/>
              <a:gd name="connsiteY2" fmla="*/ 123240 h 1200893"/>
              <a:gd name="connsiteX3" fmla="*/ 475581 w 504375"/>
              <a:gd name="connsiteY3" fmla="*/ 45422 h 1200893"/>
              <a:gd name="connsiteX4" fmla="*/ 475581 w 504375"/>
              <a:gd name="connsiteY4" fmla="*/ 1121422 h 1200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375" h="1200893">
                <a:moveTo>
                  <a:pt x="475581" y="1121422"/>
                </a:moveTo>
                <a:cubicBezTo>
                  <a:pt x="475581" y="1121422"/>
                  <a:pt x="353571" y="1201161"/>
                  <a:pt x="226036" y="1137274"/>
                </a:cubicBezTo>
                <a:lnTo>
                  <a:pt x="45422" y="123240"/>
                </a:lnTo>
                <a:lnTo>
                  <a:pt x="475581" y="45422"/>
                </a:lnTo>
                <a:lnTo>
                  <a:pt x="475581" y="1121422"/>
                </a:ln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91DBA96-41D8-4AAF-979F-52E5CAEE10E8}"/>
              </a:ext>
            </a:extLst>
          </p:cNvPr>
          <p:cNvSpPr/>
          <p:nvPr/>
        </p:nvSpPr>
        <p:spPr>
          <a:xfrm>
            <a:off x="4083510" y="5187056"/>
            <a:ext cx="480350" cy="456333"/>
          </a:xfrm>
          <a:custGeom>
            <a:avLst/>
            <a:gdLst>
              <a:gd name="connsiteX0" fmla="*/ 45422 w 480357"/>
              <a:gd name="connsiteY0" fmla="*/ 289121 h 456339"/>
              <a:gd name="connsiteX1" fmla="*/ 97301 w 480357"/>
              <a:gd name="connsiteY1" fmla="*/ 257418 h 456339"/>
              <a:gd name="connsiteX2" fmla="*/ 219311 w 480357"/>
              <a:gd name="connsiteY2" fmla="*/ 145734 h 456339"/>
              <a:gd name="connsiteX3" fmla="*/ 445080 w 480357"/>
              <a:gd name="connsiteY3" fmla="*/ 46060 h 456339"/>
              <a:gd name="connsiteX4" fmla="*/ 325711 w 480357"/>
              <a:gd name="connsiteY4" fmla="*/ 176237 h 456339"/>
              <a:gd name="connsiteX5" fmla="*/ 318986 w 480357"/>
              <a:gd name="connsiteY5" fmla="*/ 363336 h 456339"/>
              <a:gd name="connsiteX6" fmla="*/ 89374 w 480357"/>
              <a:gd name="connsiteY6" fmla="*/ 415215 h 456339"/>
              <a:gd name="connsiteX7" fmla="*/ 45422 w 480357"/>
              <a:gd name="connsiteY7" fmla="*/ 289121 h 456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0357" h="456339">
                <a:moveTo>
                  <a:pt x="45422" y="289121"/>
                </a:moveTo>
                <a:cubicBezTo>
                  <a:pt x="45422" y="289121"/>
                  <a:pt x="82649" y="278553"/>
                  <a:pt x="97301" y="257418"/>
                </a:cubicBezTo>
                <a:cubicBezTo>
                  <a:pt x="111951" y="236042"/>
                  <a:pt x="133087" y="185604"/>
                  <a:pt x="219311" y="145734"/>
                </a:cubicBezTo>
                <a:cubicBezTo>
                  <a:pt x="305535" y="105865"/>
                  <a:pt x="426345" y="38134"/>
                  <a:pt x="445080" y="46060"/>
                </a:cubicBezTo>
                <a:cubicBezTo>
                  <a:pt x="463573" y="53986"/>
                  <a:pt x="309618" y="148376"/>
                  <a:pt x="325711" y="176237"/>
                </a:cubicBezTo>
                <a:cubicBezTo>
                  <a:pt x="341562" y="204098"/>
                  <a:pt x="381432" y="338118"/>
                  <a:pt x="318986" y="363336"/>
                </a:cubicBezTo>
                <a:cubicBezTo>
                  <a:pt x="256539" y="388555"/>
                  <a:pt x="89374" y="415215"/>
                  <a:pt x="89374" y="415215"/>
                </a:cubicBezTo>
                <a:lnTo>
                  <a:pt x="45422" y="289121"/>
                </a:lnTo>
                <a:close/>
              </a:path>
            </a:pathLst>
          </a:custGeom>
          <a:solidFill>
            <a:srgbClr val="F7BCB7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37A9181E-B35E-43B1-9234-ACC962515CC9}"/>
              </a:ext>
            </a:extLst>
          </p:cNvPr>
          <p:cNvSpPr/>
          <p:nvPr/>
        </p:nvSpPr>
        <p:spPr>
          <a:xfrm>
            <a:off x="2911694" y="5398810"/>
            <a:ext cx="1320964" cy="840613"/>
          </a:xfrm>
          <a:custGeom>
            <a:avLst/>
            <a:gdLst>
              <a:gd name="connsiteX0" fmla="*/ 45662 w 1320982"/>
              <a:gd name="connsiteY0" fmla="*/ 448201 h 840625"/>
              <a:gd name="connsiteX1" fmla="*/ 270710 w 1320982"/>
              <a:gd name="connsiteY1" fmla="*/ 413856 h 840625"/>
              <a:gd name="connsiteX2" fmla="*/ 729931 w 1320982"/>
              <a:gd name="connsiteY2" fmla="*/ 265186 h 840625"/>
              <a:gd name="connsiteX3" fmla="*/ 1207886 w 1320982"/>
              <a:gd name="connsiteY3" fmla="*/ 45422 h 840625"/>
              <a:gd name="connsiteX4" fmla="*/ 1266250 w 1320982"/>
              <a:gd name="connsiteY4" fmla="*/ 265186 h 840625"/>
              <a:gd name="connsiteX5" fmla="*/ 780369 w 1320982"/>
              <a:gd name="connsiteY5" fmla="*/ 514011 h 840625"/>
              <a:gd name="connsiteX6" fmla="*/ 163590 w 1320982"/>
              <a:gd name="connsiteY6" fmla="*/ 795500 h 840625"/>
              <a:gd name="connsiteX7" fmla="*/ 45422 w 1320982"/>
              <a:gd name="connsiteY7" fmla="*/ 685258 h 840625"/>
              <a:gd name="connsiteX8" fmla="*/ 45422 w 1320982"/>
              <a:gd name="connsiteY8" fmla="*/ 448201 h 84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0982" h="840625">
                <a:moveTo>
                  <a:pt x="45662" y="448201"/>
                </a:moveTo>
                <a:cubicBezTo>
                  <a:pt x="45662" y="448201"/>
                  <a:pt x="164551" y="447962"/>
                  <a:pt x="270710" y="413856"/>
                </a:cubicBezTo>
                <a:cubicBezTo>
                  <a:pt x="376869" y="379751"/>
                  <a:pt x="674210" y="283199"/>
                  <a:pt x="729931" y="265186"/>
                </a:cubicBezTo>
                <a:cubicBezTo>
                  <a:pt x="785653" y="247172"/>
                  <a:pt x="1207886" y="45422"/>
                  <a:pt x="1207886" y="45422"/>
                </a:cubicBezTo>
                <a:cubicBezTo>
                  <a:pt x="1207886" y="45422"/>
                  <a:pt x="1353915" y="121318"/>
                  <a:pt x="1266250" y="265186"/>
                </a:cubicBezTo>
                <a:cubicBezTo>
                  <a:pt x="1266250" y="265186"/>
                  <a:pt x="870676" y="475342"/>
                  <a:pt x="780369" y="514011"/>
                </a:cubicBezTo>
                <a:cubicBezTo>
                  <a:pt x="690061" y="552439"/>
                  <a:pt x="173438" y="754429"/>
                  <a:pt x="163590" y="795500"/>
                </a:cubicBezTo>
                <a:lnTo>
                  <a:pt x="45422" y="685258"/>
                </a:lnTo>
                <a:lnTo>
                  <a:pt x="45422" y="448201"/>
                </a:lnTo>
                <a:close/>
              </a:path>
            </a:pathLst>
          </a:custGeom>
          <a:solidFill>
            <a:srgbClr val="69BCB8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054B03D-98C7-4E7F-8143-939E4D5F18C8}"/>
              </a:ext>
            </a:extLst>
          </p:cNvPr>
          <p:cNvSpPr/>
          <p:nvPr/>
        </p:nvSpPr>
        <p:spPr>
          <a:xfrm>
            <a:off x="1876059" y="5767945"/>
            <a:ext cx="1393016" cy="2786031"/>
          </a:xfrm>
          <a:custGeom>
            <a:avLst/>
            <a:gdLst>
              <a:gd name="connsiteX0" fmla="*/ 1157930 w 1393036"/>
              <a:gd name="connsiteY0" fmla="*/ 117008 h 2786072"/>
              <a:gd name="connsiteX1" fmla="*/ 710477 w 1393036"/>
              <a:gd name="connsiteY1" fmla="*/ 45435 h 2786072"/>
              <a:gd name="connsiteX2" fmla="*/ 170315 w 1393036"/>
              <a:gd name="connsiteY2" fmla="*/ 183538 h 2786072"/>
              <a:gd name="connsiteX3" fmla="*/ 183525 w 1393036"/>
              <a:gd name="connsiteY3" fmla="*/ 1144493 h 2786072"/>
              <a:gd name="connsiteX4" fmla="*/ 45422 w 1393036"/>
              <a:gd name="connsiteY4" fmla="*/ 2604539 h 2786072"/>
              <a:gd name="connsiteX5" fmla="*/ 616807 w 1393036"/>
              <a:gd name="connsiteY5" fmla="*/ 2743602 h 2786072"/>
              <a:gd name="connsiteX6" fmla="*/ 708315 w 1393036"/>
              <a:gd name="connsiteY6" fmla="*/ 2186388 h 2786072"/>
              <a:gd name="connsiteX7" fmla="*/ 729691 w 1393036"/>
              <a:gd name="connsiteY7" fmla="*/ 2741681 h 2786072"/>
              <a:gd name="connsiteX8" fmla="*/ 1349832 w 1393036"/>
              <a:gd name="connsiteY8" fmla="*/ 2561787 h 2786072"/>
              <a:gd name="connsiteX9" fmla="*/ 1157930 w 1393036"/>
              <a:gd name="connsiteY9" fmla="*/ 117008 h 2786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3036" h="2786072">
                <a:moveTo>
                  <a:pt x="1157930" y="117008"/>
                </a:moveTo>
                <a:cubicBezTo>
                  <a:pt x="1114217" y="77139"/>
                  <a:pt x="1003975" y="46636"/>
                  <a:pt x="710477" y="45435"/>
                </a:cubicBezTo>
                <a:cubicBezTo>
                  <a:pt x="417219" y="43994"/>
                  <a:pt x="204180" y="162162"/>
                  <a:pt x="170315" y="183538"/>
                </a:cubicBezTo>
                <a:cubicBezTo>
                  <a:pt x="136450" y="204914"/>
                  <a:pt x="180883" y="1064994"/>
                  <a:pt x="183525" y="1144493"/>
                </a:cubicBezTo>
                <a:cubicBezTo>
                  <a:pt x="186167" y="1224232"/>
                  <a:pt x="45422" y="2604539"/>
                  <a:pt x="45422" y="2604539"/>
                </a:cubicBezTo>
                <a:cubicBezTo>
                  <a:pt x="264705" y="2699169"/>
                  <a:pt x="454687" y="2738318"/>
                  <a:pt x="616807" y="2743602"/>
                </a:cubicBezTo>
                <a:lnTo>
                  <a:pt x="708315" y="2186388"/>
                </a:lnTo>
                <a:lnTo>
                  <a:pt x="729691" y="2741681"/>
                </a:lnTo>
                <a:cubicBezTo>
                  <a:pt x="1151205" y="2714060"/>
                  <a:pt x="1349832" y="2561787"/>
                  <a:pt x="1349832" y="2561787"/>
                </a:cubicBezTo>
                <a:cubicBezTo>
                  <a:pt x="1349832" y="2561787"/>
                  <a:pt x="1201642" y="156878"/>
                  <a:pt x="1157930" y="117008"/>
                </a:cubicBezTo>
                <a:close/>
              </a:path>
            </a:pathLst>
          </a:custGeom>
          <a:solidFill>
            <a:srgbClr val="79CCCA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BCF87A2B-1B09-4615-8660-D9D3006F0AFC}"/>
              </a:ext>
            </a:extLst>
          </p:cNvPr>
          <p:cNvSpPr/>
          <p:nvPr/>
        </p:nvSpPr>
        <p:spPr>
          <a:xfrm>
            <a:off x="1997547" y="5794137"/>
            <a:ext cx="1080788" cy="1224894"/>
          </a:xfrm>
          <a:custGeom>
            <a:avLst/>
            <a:gdLst>
              <a:gd name="connsiteX0" fmla="*/ 983840 w 1080803"/>
              <a:gd name="connsiteY0" fmla="*/ 845697 h 1224911"/>
              <a:gd name="connsiteX1" fmla="*/ 647110 w 1080803"/>
              <a:gd name="connsiteY1" fmla="*/ 1173301 h 1224911"/>
              <a:gd name="connsiteX2" fmla="*/ 532064 w 1080803"/>
              <a:gd name="connsiteY2" fmla="*/ 1179786 h 1224911"/>
              <a:gd name="connsiteX3" fmla="*/ 159067 w 1080803"/>
              <a:gd name="connsiteY3" fmla="*/ 888449 h 1224911"/>
              <a:gd name="connsiteX4" fmla="*/ 48825 w 1080803"/>
              <a:gd name="connsiteY4" fmla="*/ 157106 h 1224911"/>
              <a:gd name="connsiteX5" fmla="*/ 180683 w 1080803"/>
              <a:gd name="connsiteY5" fmla="*/ 93698 h 1224911"/>
              <a:gd name="connsiteX6" fmla="*/ 398285 w 1080803"/>
              <a:gd name="connsiteY6" fmla="*/ 202979 h 1224911"/>
              <a:gd name="connsiteX7" fmla="*/ 302693 w 1080803"/>
              <a:gd name="connsiteY7" fmla="*/ 337479 h 1224911"/>
              <a:gd name="connsiteX8" fmla="*/ 578899 w 1080803"/>
              <a:gd name="connsiteY8" fmla="*/ 771242 h 1224911"/>
              <a:gd name="connsiteX9" fmla="*/ 879843 w 1080803"/>
              <a:gd name="connsiteY9" fmla="*/ 318025 h 1224911"/>
              <a:gd name="connsiteX10" fmla="*/ 759514 w 1080803"/>
              <a:gd name="connsiteY10" fmla="*/ 171276 h 1224911"/>
              <a:gd name="connsiteX11" fmla="*/ 926678 w 1080803"/>
              <a:gd name="connsiteY11" fmla="*/ 45422 h 1224911"/>
              <a:gd name="connsiteX12" fmla="*/ 1036440 w 1080803"/>
              <a:gd name="connsiteY12" fmla="*/ 90816 h 1224911"/>
              <a:gd name="connsiteX13" fmla="*/ 983840 w 1080803"/>
              <a:gd name="connsiteY13" fmla="*/ 845697 h 1224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80803" h="1224911">
                <a:moveTo>
                  <a:pt x="983840" y="845697"/>
                </a:moveTo>
                <a:cubicBezTo>
                  <a:pt x="968469" y="1023429"/>
                  <a:pt x="825082" y="1162973"/>
                  <a:pt x="647110" y="1173301"/>
                </a:cubicBezTo>
                <a:lnTo>
                  <a:pt x="532064" y="1179786"/>
                </a:lnTo>
                <a:cubicBezTo>
                  <a:pt x="352171" y="1190113"/>
                  <a:pt x="192452" y="1065461"/>
                  <a:pt x="159067" y="888449"/>
                </a:cubicBezTo>
                <a:cubicBezTo>
                  <a:pt x="102385" y="588466"/>
                  <a:pt x="28650" y="175599"/>
                  <a:pt x="48825" y="157106"/>
                </a:cubicBezTo>
                <a:cubicBezTo>
                  <a:pt x="62275" y="144856"/>
                  <a:pt x="109350" y="119397"/>
                  <a:pt x="180683" y="93698"/>
                </a:cubicBezTo>
                <a:cubicBezTo>
                  <a:pt x="161469" y="116755"/>
                  <a:pt x="394923" y="165992"/>
                  <a:pt x="398285" y="202979"/>
                </a:cubicBezTo>
                <a:cubicBezTo>
                  <a:pt x="401887" y="240207"/>
                  <a:pt x="320467" y="301933"/>
                  <a:pt x="302693" y="337479"/>
                </a:cubicBezTo>
                <a:cubicBezTo>
                  <a:pt x="285161" y="373026"/>
                  <a:pt x="578899" y="771242"/>
                  <a:pt x="578899" y="771242"/>
                </a:cubicBezTo>
                <a:cubicBezTo>
                  <a:pt x="578899" y="771242"/>
                  <a:pt x="900979" y="348288"/>
                  <a:pt x="879843" y="318025"/>
                </a:cubicBezTo>
                <a:cubicBezTo>
                  <a:pt x="858708" y="288002"/>
                  <a:pt x="741741" y="201298"/>
                  <a:pt x="759514" y="171276"/>
                </a:cubicBezTo>
                <a:cubicBezTo>
                  <a:pt x="777287" y="141013"/>
                  <a:pt x="926678" y="56471"/>
                  <a:pt x="926678" y="45422"/>
                </a:cubicBezTo>
                <a:cubicBezTo>
                  <a:pt x="993688" y="60314"/>
                  <a:pt x="1030435" y="78087"/>
                  <a:pt x="1036440" y="90816"/>
                </a:cubicBezTo>
                <a:cubicBezTo>
                  <a:pt x="1044846" y="107629"/>
                  <a:pt x="1010020" y="537308"/>
                  <a:pt x="983840" y="845697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7AFAF7B8-F6E5-47C4-A88D-4FBE41D9DCC0}"/>
              </a:ext>
            </a:extLst>
          </p:cNvPr>
          <p:cNvSpPr/>
          <p:nvPr/>
        </p:nvSpPr>
        <p:spPr>
          <a:xfrm>
            <a:off x="2131657" y="5777912"/>
            <a:ext cx="480350" cy="816596"/>
          </a:xfrm>
          <a:custGeom>
            <a:avLst/>
            <a:gdLst>
              <a:gd name="connsiteX0" fmla="*/ 168583 w 480357"/>
              <a:gd name="connsiteY0" fmla="*/ 353944 h 816607"/>
              <a:gd name="connsiteX1" fmla="*/ 264174 w 480357"/>
              <a:gd name="connsiteY1" fmla="*/ 219444 h 816607"/>
              <a:gd name="connsiteX2" fmla="*/ 46572 w 480357"/>
              <a:gd name="connsiteY2" fmla="*/ 110163 h 816607"/>
              <a:gd name="connsiteX3" fmla="*/ 299480 w 480357"/>
              <a:gd name="connsiteY3" fmla="*/ 47956 h 816607"/>
              <a:gd name="connsiteX4" fmla="*/ 300201 w 480357"/>
              <a:gd name="connsiteY4" fmla="*/ 47956 h 816607"/>
              <a:gd name="connsiteX5" fmla="*/ 444788 w 480357"/>
              <a:gd name="connsiteY5" fmla="*/ 787706 h 816607"/>
              <a:gd name="connsiteX6" fmla="*/ 168583 w 480357"/>
              <a:gd name="connsiteY6" fmla="*/ 353944 h 816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0357" h="816607">
                <a:moveTo>
                  <a:pt x="168583" y="353944"/>
                </a:moveTo>
                <a:cubicBezTo>
                  <a:pt x="186356" y="318397"/>
                  <a:pt x="267777" y="256672"/>
                  <a:pt x="264174" y="219444"/>
                </a:cubicBezTo>
                <a:cubicBezTo>
                  <a:pt x="260812" y="182216"/>
                  <a:pt x="27118" y="132979"/>
                  <a:pt x="46572" y="110163"/>
                </a:cubicBezTo>
                <a:cubicBezTo>
                  <a:pt x="78516" y="72695"/>
                  <a:pt x="228147" y="35227"/>
                  <a:pt x="299480" y="47956"/>
                </a:cubicBezTo>
                <a:lnTo>
                  <a:pt x="300201" y="47956"/>
                </a:lnTo>
                <a:lnTo>
                  <a:pt x="444788" y="787706"/>
                </a:lnTo>
                <a:cubicBezTo>
                  <a:pt x="444788" y="787706"/>
                  <a:pt x="151050" y="389490"/>
                  <a:pt x="168583" y="353944"/>
                </a:cubicBez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99B62579-AB8E-4B45-8138-C5AAAAC87D08}"/>
              </a:ext>
            </a:extLst>
          </p:cNvPr>
          <p:cNvSpPr/>
          <p:nvPr/>
        </p:nvSpPr>
        <p:spPr>
          <a:xfrm>
            <a:off x="2530777" y="5760257"/>
            <a:ext cx="432316" cy="840613"/>
          </a:xfrm>
          <a:custGeom>
            <a:avLst/>
            <a:gdLst>
              <a:gd name="connsiteX0" fmla="*/ 226036 w 432321"/>
              <a:gd name="connsiteY0" fmla="*/ 205397 h 840625"/>
              <a:gd name="connsiteX1" fmla="*/ 346366 w 432321"/>
              <a:gd name="connsiteY1" fmla="*/ 352146 h 840625"/>
              <a:gd name="connsiteX2" fmla="*/ 45422 w 432321"/>
              <a:gd name="connsiteY2" fmla="*/ 805363 h 840625"/>
              <a:gd name="connsiteX3" fmla="*/ 152782 w 432321"/>
              <a:gd name="connsiteY3" fmla="*/ 53604 h 840625"/>
              <a:gd name="connsiteX4" fmla="*/ 153021 w 432321"/>
              <a:gd name="connsiteY4" fmla="*/ 52643 h 840625"/>
              <a:gd name="connsiteX5" fmla="*/ 392960 w 432321"/>
              <a:gd name="connsiteY5" fmla="*/ 79303 h 840625"/>
              <a:gd name="connsiteX6" fmla="*/ 226036 w 432321"/>
              <a:gd name="connsiteY6" fmla="*/ 205397 h 84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321" h="840625">
                <a:moveTo>
                  <a:pt x="226036" y="205397"/>
                </a:moveTo>
                <a:cubicBezTo>
                  <a:pt x="208503" y="235419"/>
                  <a:pt x="325230" y="322124"/>
                  <a:pt x="346366" y="352146"/>
                </a:cubicBezTo>
                <a:cubicBezTo>
                  <a:pt x="367502" y="382409"/>
                  <a:pt x="45422" y="805363"/>
                  <a:pt x="45422" y="805363"/>
                </a:cubicBezTo>
                <a:lnTo>
                  <a:pt x="152782" y="53604"/>
                </a:lnTo>
                <a:lnTo>
                  <a:pt x="153021" y="52643"/>
                </a:lnTo>
                <a:cubicBezTo>
                  <a:pt x="202018" y="29346"/>
                  <a:pt x="392480" y="68975"/>
                  <a:pt x="392960" y="79303"/>
                </a:cubicBezTo>
                <a:cubicBezTo>
                  <a:pt x="393200" y="90352"/>
                  <a:pt x="243809" y="175135"/>
                  <a:pt x="226036" y="205397"/>
                </a:cubicBez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0C28120A-78B5-4A7A-B9E8-2B26E6899F36}"/>
              </a:ext>
            </a:extLst>
          </p:cNvPr>
          <p:cNvSpPr/>
          <p:nvPr/>
        </p:nvSpPr>
        <p:spPr>
          <a:xfrm>
            <a:off x="2131606" y="6171453"/>
            <a:ext cx="840613" cy="576421"/>
          </a:xfrm>
          <a:custGeom>
            <a:avLst/>
            <a:gdLst>
              <a:gd name="connsiteX0" fmla="*/ 45422 w 840625"/>
              <a:gd name="connsiteY0" fmla="*/ 515691 h 576428"/>
              <a:gd name="connsiteX1" fmla="*/ 45422 w 840625"/>
              <a:gd name="connsiteY1" fmla="*/ 74003 h 576428"/>
              <a:gd name="connsiteX2" fmla="*/ 74003 w 840625"/>
              <a:gd name="connsiteY2" fmla="*/ 45422 h 576428"/>
              <a:gd name="connsiteX3" fmla="*/ 784692 w 840625"/>
              <a:gd name="connsiteY3" fmla="*/ 45422 h 576428"/>
              <a:gd name="connsiteX4" fmla="*/ 813273 w 840625"/>
              <a:gd name="connsiteY4" fmla="*/ 77845 h 576428"/>
              <a:gd name="connsiteX5" fmla="*/ 756831 w 840625"/>
              <a:gd name="connsiteY5" fmla="*/ 519534 h 576428"/>
              <a:gd name="connsiteX6" fmla="*/ 728250 w 840625"/>
              <a:gd name="connsiteY6" fmla="*/ 544513 h 576428"/>
              <a:gd name="connsiteX7" fmla="*/ 74003 w 840625"/>
              <a:gd name="connsiteY7" fmla="*/ 544513 h 576428"/>
              <a:gd name="connsiteX8" fmla="*/ 45422 w 840625"/>
              <a:gd name="connsiteY8" fmla="*/ 515691 h 5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40625" h="576428">
                <a:moveTo>
                  <a:pt x="45422" y="515691"/>
                </a:moveTo>
                <a:lnTo>
                  <a:pt x="45422" y="74003"/>
                </a:lnTo>
                <a:cubicBezTo>
                  <a:pt x="45422" y="58151"/>
                  <a:pt x="58151" y="45422"/>
                  <a:pt x="74003" y="45422"/>
                </a:cubicBezTo>
                <a:lnTo>
                  <a:pt x="784692" y="45422"/>
                </a:lnTo>
                <a:cubicBezTo>
                  <a:pt x="801985" y="45422"/>
                  <a:pt x="815435" y="60553"/>
                  <a:pt x="813273" y="77845"/>
                </a:cubicBezTo>
                <a:lnTo>
                  <a:pt x="756831" y="519534"/>
                </a:lnTo>
                <a:cubicBezTo>
                  <a:pt x="754909" y="533945"/>
                  <a:pt x="742900" y="544513"/>
                  <a:pt x="728250" y="544513"/>
                </a:cubicBezTo>
                <a:lnTo>
                  <a:pt x="74003" y="544513"/>
                </a:lnTo>
                <a:cubicBezTo>
                  <a:pt x="58151" y="544513"/>
                  <a:pt x="45422" y="531543"/>
                  <a:pt x="45422" y="515691"/>
                </a:cubicBez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86BACF87-4B9D-4C6C-A1F8-32FB6944485E}"/>
              </a:ext>
            </a:extLst>
          </p:cNvPr>
          <p:cNvSpPr/>
          <p:nvPr/>
        </p:nvSpPr>
        <p:spPr>
          <a:xfrm>
            <a:off x="1625382" y="5906059"/>
            <a:ext cx="552403" cy="1056770"/>
          </a:xfrm>
          <a:custGeom>
            <a:avLst/>
            <a:gdLst>
              <a:gd name="connsiteX0" fmla="*/ 483202 w 552410"/>
              <a:gd name="connsiteY0" fmla="*/ 1021027 h 1056786"/>
              <a:gd name="connsiteX1" fmla="*/ 47758 w 552410"/>
              <a:gd name="connsiteY1" fmla="*/ 889650 h 1056786"/>
              <a:gd name="connsiteX2" fmla="*/ 420755 w 552410"/>
              <a:gd name="connsiteY2" fmla="*/ 45422 h 1056786"/>
              <a:gd name="connsiteX3" fmla="*/ 414751 w 552410"/>
              <a:gd name="connsiteY3" fmla="*/ 533225 h 1056786"/>
              <a:gd name="connsiteX4" fmla="*/ 325164 w 552410"/>
              <a:gd name="connsiteY4" fmla="*/ 728250 h 1056786"/>
              <a:gd name="connsiteX5" fmla="*/ 509622 w 552410"/>
              <a:gd name="connsiteY5" fmla="*/ 744822 h 1056786"/>
              <a:gd name="connsiteX6" fmla="*/ 483202 w 552410"/>
              <a:gd name="connsiteY6" fmla="*/ 1021027 h 1056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410" h="1056786">
                <a:moveTo>
                  <a:pt x="483202" y="1021027"/>
                </a:moveTo>
                <a:cubicBezTo>
                  <a:pt x="483202" y="1021027"/>
                  <a:pt x="62889" y="934083"/>
                  <a:pt x="47758" y="889650"/>
                </a:cubicBezTo>
                <a:cubicBezTo>
                  <a:pt x="14613" y="791417"/>
                  <a:pt x="343898" y="85292"/>
                  <a:pt x="420755" y="45422"/>
                </a:cubicBezTo>
                <a:lnTo>
                  <a:pt x="414751" y="533225"/>
                </a:lnTo>
                <a:cubicBezTo>
                  <a:pt x="414751" y="533225"/>
                  <a:pt x="319400" y="715280"/>
                  <a:pt x="325164" y="728250"/>
                </a:cubicBezTo>
                <a:lnTo>
                  <a:pt x="509622" y="744822"/>
                </a:lnTo>
                <a:cubicBezTo>
                  <a:pt x="509861" y="744822"/>
                  <a:pt x="565583" y="911987"/>
                  <a:pt x="483202" y="1021027"/>
                </a:cubicBezTo>
                <a:close/>
              </a:path>
            </a:pathLst>
          </a:custGeom>
          <a:solidFill>
            <a:srgbClr val="79CCCA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4993DF50-E8E4-4057-81E3-515AF01571BF}"/>
              </a:ext>
            </a:extLst>
          </p:cNvPr>
          <p:cNvSpPr/>
          <p:nvPr/>
        </p:nvSpPr>
        <p:spPr>
          <a:xfrm>
            <a:off x="2048467" y="6605689"/>
            <a:ext cx="144105" cy="360263"/>
          </a:xfrm>
          <a:custGeom>
            <a:avLst/>
            <a:gdLst>
              <a:gd name="connsiteX0" fmla="*/ 101902 w 144107"/>
              <a:gd name="connsiteY0" fmla="*/ 216189 h 360267"/>
              <a:gd name="connsiteX1" fmla="*/ 60351 w 144107"/>
              <a:gd name="connsiteY1" fmla="*/ 321387 h 360267"/>
              <a:gd name="connsiteX2" fmla="*/ 45459 w 144107"/>
              <a:gd name="connsiteY2" fmla="*/ 208503 h 360267"/>
              <a:gd name="connsiteX3" fmla="*/ 75722 w 144107"/>
              <a:gd name="connsiteY3" fmla="*/ 66798 h 360267"/>
              <a:gd name="connsiteX4" fmla="*/ 87011 w 144107"/>
              <a:gd name="connsiteY4" fmla="*/ 45422 h 360267"/>
              <a:gd name="connsiteX5" fmla="*/ 92775 w 144107"/>
              <a:gd name="connsiteY5" fmla="*/ 65357 h 360267"/>
              <a:gd name="connsiteX6" fmla="*/ 101902 w 144107"/>
              <a:gd name="connsiteY6" fmla="*/ 216189 h 36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107" h="360267">
                <a:moveTo>
                  <a:pt x="101902" y="216189"/>
                </a:moveTo>
                <a:cubicBezTo>
                  <a:pt x="96858" y="252456"/>
                  <a:pt x="84369" y="289443"/>
                  <a:pt x="60351" y="321387"/>
                </a:cubicBezTo>
                <a:cubicBezTo>
                  <a:pt x="49063" y="279836"/>
                  <a:pt x="44979" y="241888"/>
                  <a:pt x="45459" y="208503"/>
                </a:cubicBezTo>
                <a:cubicBezTo>
                  <a:pt x="46180" y="142214"/>
                  <a:pt x="63473" y="92978"/>
                  <a:pt x="75722" y="66798"/>
                </a:cubicBezTo>
                <a:cubicBezTo>
                  <a:pt x="82207" y="52867"/>
                  <a:pt x="87011" y="45422"/>
                  <a:pt x="87011" y="45422"/>
                </a:cubicBezTo>
                <a:cubicBezTo>
                  <a:pt x="87011" y="45422"/>
                  <a:pt x="89652" y="52867"/>
                  <a:pt x="92775" y="65357"/>
                </a:cubicBezTo>
                <a:cubicBezTo>
                  <a:pt x="99740" y="95139"/>
                  <a:pt x="111028" y="154704"/>
                  <a:pt x="101902" y="216189"/>
                </a:cubicBezTo>
                <a:close/>
              </a:path>
            </a:pathLst>
          </a:custGeom>
          <a:solidFill>
            <a:srgbClr val="69BCB8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F3E90A7B-8E43-4DB5-8826-572FE8582A5D}"/>
              </a:ext>
            </a:extLst>
          </p:cNvPr>
          <p:cNvSpPr/>
          <p:nvPr/>
        </p:nvSpPr>
        <p:spPr>
          <a:xfrm>
            <a:off x="1764619" y="9568010"/>
            <a:ext cx="1537121" cy="360263"/>
          </a:xfrm>
          <a:custGeom>
            <a:avLst/>
            <a:gdLst>
              <a:gd name="connsiteX0" fmla="*/ 108829 w 1537143"/>
              <a:gd name="connsiteY0" fmla="*/ 45422 h 360267"/>
              <a:gd name="connsiteX1" fmla="*/ 1447584 w 1537143"/>
              <a:gd name="connsiteY1" fmla="*/ 45422 h 360267"/>
              <a:gd name="connsiteX2" fmla="*/ 1510992 w 1537143"/>
              <a:gd name="connsiteY2" fmla="*/ 108829 h 360267"/>
              <a:gd name="connsiteX3" fmla="*/ 1510992 w 1537143"/>
              <a:gd name="connsiteY3" fmla="*/ 256059 h 360267"/>
              <a:gd name="connsiteX4" fmla="*/ 1447584 w 1537143"/>
              <a:gd name="connsiteY4" fmla="*/ 319466 h 360267"/>
              <a:gd name="connsiteX5" fmla="*/ 108829 w 1537143"/>
              <a:gd name="connsiteY5" fmla="*/ 319466 h 360267"/>
              <a:gd name="connsiteX6" fmla="*/ 45422 w 1537143"/>
              <a:gd name="connsiteY6" fmla="*/ 256059 h 360267"/>
              <a:gd name="connsiteX7" fmla="*/ 45422 w 1537143"/>
              <a:gd name="connsiteY7" fmla="*/ 108829 h 360267"/>
              <a:gd name="connsiteX8" fmla="*/ 108829 w 1537143"/>
              <a:gd name="connsiteY8" fmla="*/ 45422 h 36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7143" h="360267">
                <a:moveTo>
                  <a:pt x="108829" y="45422"/>
                </a:moveTo>
                <a:lnTo>
                  <a:pt x="1447584" y="45422"/>
                </a:lnTo>
                <a:cubicBezTo>
                  <a:pt x="1482651" y="45422"/>
                  <a:pt x="1510992" y="73763"/>
                  <a:pt x="1510992" y="108829"/>
                </a:cubicBezTo>
                <a:lnTo>
                  <a:pt x="1510992" y="256059"/>
                </a:lnTo>
                <a:cubicBezTo>
                  <a:pt x="1510992" y="291125"/>
                  <a:pt x="1482651" y="319466"/>
                  <a:pt x="1447584" y="319466"/>
                </a:cubicBezTo>
                <a:lnTo>
                  <a:pt x="108829" y="319466"/>
                </a:lnTo>
                <a:cubicBezTo>
                  <a:pt x="73763" y="319466"/>
                  <a:pt x="45422" y="291125"/>
                  <a:pt x="45422" y="256059"/>
                </a:cubicBezTo>
                <a:lnTo>
                  <a:pt x="45422" y="108829"/>
                </a:lnTo>
                <a:cubicBezTo>
                  <a:pt x="45422" y="73763"/>
                  <a:pt x="73763" y="45422"/>
                  <a:pt x="108829" y="45422"/>
                </a:cubicBez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E759A7A-821B-47A7-A754-C11A392DF245}"/>
              </a:ext>
            </a:extLst>
          </p:cNvPr>
          <p:cNvSpPr/>
          <p:nvPr/>
        </p:nvSpPr>
        <p:spPr>
          <a:xfrm>
            <a:off x="1711539" y="9631417"/>
            <a:ext cx="1657209" cy="216158"/>
          </a:xfrm>
          <a:custGeom>
            <a:avLst/>
            <a:gdLst>
              <a:gd name="connsiteX0" fmla="*/ 119157 w 1657232"/>
              <a:gd name="connsiteY0" fmla="*/ 45422 h 216160"/>
              <a:gd name="connsiteX1" fmla="*/ 1540054 w 1657232"/>
              <a:gd name="connsiteY1" fmla="*/ 45422 h 216160"/>
              <a:gd name="connsiteX2" fmla="*/ 1613789 w 1657232"/>
              <a:gd name="connsiteY2" fmla="*/ 119157 h 216160"/>
              <a:gd name="connsiteX3" fmla="*/ 1613789 w 1657232"/>
              <a:gd name="connsiteY3" fmla="*/ 119157 h 216160"/>
              <a:gd name="connsiteX4" fmla="*/ 1540054 w 1657232"/>
              <a:gd name="connsiteY4" fmla="*/ 192891 h 216160"/>
              <a:gd name="connsiteX5" fmla="*/ 119157 w 1657232"/>
              <a:gd name="connsiteY5" fmla="*/ 192891 h 216160"/>
              <a:gd name="connsiteX6" fmla="*/ 45422 w 1657232"/>
              <a:gd name="connsiteY6" fmla="*/ 119157 h 216160"/>
              <a:gd name="connsiteX7" fmla="*/ 45422 w 1657232"/>
              <a:gd name="connsiteY7" fmla="*/ 119157 h 216160"/>
              <a:gd name="connsiteX8" fmla="*/ 119157 w 1657232"/>
              <a:gd name="connsiteY8" fmla="*/ 45422 h 21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7232" h="216160">
                <a:moveTo>
                  <a:pt x="119157" y="45422"/>
                </a:moveTo>
                <a:lnTo>
                  <a:pt x="1540054" y="45422"/>
                </a:lnTo>
                <a:cubicBezTo>
                  <a:pt x="1580644" y="45422"/>
                  <a:pt x="1613789" y="78326"/>
                  <a:pt x="1613789" y="119157"/>
                </a:cubicBezTo>
                <a:lnTo>
                  <a:pt x="1613789" y="119157"/>
                </a:lnTo>
                <a:cubicBezTo>
                  <a:pt x="1613789" y="159746"/>
                  <a:pt x="1580885" y="192891"/>
                  <a:pt x="1540054" y="192891"/>
                </a:cubicBezTo>
                <a:lnTo>
                  <a:pt x="119157" y="192891"/>
                </a:lnTo>
                <a:cubicBezTo>
                  <a:pt x="78567" y="192891"/>
                  <a:pt x="45422" y="159987"/>
                  <a:pt x="45422" y="119157"/>
                </a:cubicBezTo>
                <a:lnTo>
                  <a:pt x="45422" y="119157"/>
                </a:lnTo>
                <a:cubicBezTo>
                  <a:pt x="45422" y="78326"/>
                  <a:pt x="78326" y="45422"/>
                  <a:pt x="119157" y="4542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6929853A-0B49-4639-9E0C-8F3F8E601654}"/>
              </a:ext>
            </a:extLst>
          </p:cNvPr>
          <p:cNvSpPr/>
          <p:nvPr/>
        </p:nvSpPr>
        <p:spPr>
          <a:xfrm>
            <a:off x="2158505" y="9842049"/>
            <a:ext cx="744543" cy="216158"/>
          </a:xfrm>
          <a:custGeom>
            <a:avLst/>
            <a:gdLst>
              <a:gd name="connsiteX0" fmla="*/ 45422 w 744553"/>
              <a:gd name="connsiteY0" fmla="*/ 45422 h 216160"/>
              <a:gd name="connsiteX1" fmla="*/ 45422 w 744553"/>
              <a:gd name="connsiteY1" fmla="*/ 116515 h 216160"/>
              <a:gd name="connsiteX2" fmla="*/ 105226 w 744553"/>
              <a:gd name="connsiteY2" fmla="*/ 176320 h 216160"/>
              <a:gd name="connsiteX3" fmla="*/ 643226 w 744553"/>
              <a:gd name="connsiteY3" fmla="*/ 176320 h 216160"/>
              <a:gd name="connsiteX4" fmla="*/ 703031 w 744553"/>
              <a:gd name="connsiteY4" fmla="*/ 116515 h 216160"/>
              <a:gd name="connsiteX5" fmla="*/ 703031 w 744553"/>
              <a:gd name="connsiteY5" fmla="*/ 45422 h 216160"/>
              <a:gd name="connsiteX6" fmla="*/ 45422 w 744553"/>
              <a:gd name="connsiteY6" fmla="*/ 45422 h 21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4553" h="216160">
                <a:moveTo>
                  <a:pt x="45422" y="45422"/>
                </a:moveTo>
                <a:lnTo>
                  <a:pt x="45422" y="116515"/>
                </a:lnTo>
                <a:cubicBezTo>
                  <a:pt x="45422" y="149420"/>
                  <a:pt x="72081" y="176320"/>
                  <a:pt x="105226" y="176320"/>
                </a:cubicBezTo>
                <a:lnTo>
                  <a:pt x="643226" y="176320"/>
                </a:lnTo>
                <a:cubicBezTo>
                  <a:pt x="676131" y="176320"/>
                  <a:pt x="703031" y="149659"/>
                  <a:pt x="703031" y="116515"/>
                </a:cubicBezTo>
                <a:lnTo>
                  <a:pt x="703031" y="45422"/>
                </a:lnTo>
                <a:lnTo>
                  <a:pt x="45422" y="45422"/>
                </a:ln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F91DF52E-077F-4D45-AC11-513959E901DE}"/>
              </a:ext>
            </a:extLst>
          </p:cNvPr>
          <p:cNvSpPr/>
          <p:nvPr/>
        </p:nvSpPr>
        <p:spPr>
          <a:xfrm>
            <a:off x="2048505" y="6491170"/>
            <a:ext cx="432316" cy="384280"/>
          </a:xfrm>
          <a:custGeom>
            <a:avLst/>
            <a:gdLst>
              <a:gd name="connsiteX0" fmla="*/ 343004 w 432321"/>
              <a:gd name="connsiteY0" fmla="*/ 293723 h 384285"/>
              <a:gd name="connsiteX1" fmla="*/ 206342 w 432321"/>
              <a:gd name="connsiteY1" fmla="*/ 340318 h 384285"/>
              <a:gd name="connsiteX2" fmla="*/ 101864 w 432321"/>
              <a:gd name="connsiteY2" fmla="*/ 330711 h 384285"/>
              <a:gd name="connsiteX3" fmla="*/ 45422 w 432321"/>
              <a:gd name="connsiteY3" fmla="*/ 322784 h 384285"/>
              <a:gd name="connsiteX4" fmla="*/ 75685 w 432321"/>
              <a:gd name="connsiteY4" fmla="*/ 181079 h 384285"/>
              <a:gd name="connsiteX5" fmla="*/ 92737 w 432321"/>
              <a:gd name="connsiteY5" fmla="*/ 179638 h 384285"/>
              <a:gd name="connsiteX6" fmla="*/ 105707 w 432321"/>
              <a:gd name="connsiteY6" fmla="*/ 178437 h 384285"/>
              <a:gd name="connsiteX7" fmla="*/ 182564 w 432321"/>
              <a:gd name="connsiteY7" fmla="*/ 46819 h 384285"/>
              <a:gd name="connsiteX8" fmla="*/ 182564 w 432321"/>
              <a:gd name="connsiteY8" fmla="*/ 145052 h 384285"/>
              <a:gd name="connsiteX9" fmla="*/ 278155 w 432321"/>
              <a:gd name="connsiteY9" fmla="*/ 139768 h 384285"/>
              <a:gd name="connsiteX10" fmla="*/ 389598 w 432321"/>
              <a:gd name="connsiteY10" fmla="*/ 65313 h 384285"/>
              <a:gd name="connsiteX11" fmla="*/ 343004 w 432321"/>
              <a:gd name="connsiteY11" fmla="*/ 293723 h 384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2321" h="384285">
                <a:moveTo>
                  <a:pt x="343004" y="293723"/>
                </a:moveTo>
                <a:cubicBezTo>
                  <a:pt x="313702" y="312216"/>
                  <a:pt x="227478" y="336234"/>
                  <a:pt x="206342" y="340318"/>
                </a:cubicBezTo>
                <a:cubicBezTo>
                  <a:pt x="195053" y="342479"/>
                  <a:pt x="145577" y="336715"/>
                  <a:pt x="101864" y="330711"/>
                </a:cubicBezTo>
                <a:cubicBezTo>
                  <a:pt x="79768" y="327828"/>
                  <a:pt x="59112" y="324706"/>
                  <a:pt x="45422" y="322784"/>
                </a:cubicBezTo>
                <a:cubicBezTo>
                  <a:pt x="46142" y="256495"/>
                  <a:pt x="63435" y="207259"/>
                  <a:pt x="75685" y="181079"/>
                </a:cubicBezTo>
                <a:lnTo>
                  <a:pt x="92737" y="179638"/>
                </a:lnTo>
                <a:lnTo>
                  <a:pt x="105707" y="178437"/>
                </a:lnTo>
                <a:cubicBezTo>
                  <a:pt x="105707" y="178437"/>
                  <a:pt x="171996" y="29526"/>
                  <a:pt x="182564" y="46819"/>
                </a:cubicBezTo>
                <a:cubicBezTo>
                  <a:pt x="193132" y="64352"/>
                  <a:pt x="167913" y="141209"/>
                  <a:pt x="182564" y="145052"/>
                </a:cubicBezTo>
                <a:cubicBezTo>
                  <a:pt x="197215" y="149136"/>
                  <a:pt x="260862" y="142410"/>
                  <a:pt x="278155" y="139768"/>
                </a:cubicBezTo>
                <a:cubicBezTo>
                  <a:pt x="295448" y="137127"/>
                  <a:pt x="381912" y="54745"/>
                  <a:pt x="389598" y="65313"/>
                </a:cubicBezTo>
                <a:cubicBezTo>
                  <a:pt x="397524" y="76121"/>
                  <a:pt x="372065" y="275229"/>
                  <a:pt x="343004" y="293723"/>
                </a:cubicBezTo>
                <a:close/>
              </a:path>
            </a:pathLst>
          </a:custGeom>
          <a:solidFill>
            <a:srgbClr val="F7BCB7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55129A0E-B233-48F7-96A3-6ECBE2FE2809}"/>
              </a:ext>
            </a:extLst>
          </p:cNvPr>
          <p:cNvSpPr/>
          <p:nvPr/>
        </p:nvSpPr>
        <p:spPr>
          <a:xfrm>
            <a:off x="2384750" y="5504965"/>
            <a:ext cx="384280" cy="432316"/>
          </a:xfrm>
          <a:custGeom>
            <a:avLst/>
            <a:gdLst>
              <a:gd name="connsiteX0" fmla="*/ 358615 w 384285"/>
              <a:gd name="connsiteY0" fmla="*/ 54789 h 432321"/>
              <a:gd name="connsiteX1" fmla="*/ 358615 w 384285"/>
              <a:gd name="connsiteY1" fmla="*/ 190250 h 432321"/>
              <a:gd name="connsiteX2" fmla="*/ 298811 w 384285"/>
              <a:gd name="connsiteY2" fmla="*/ 320187 h 432321"/>
              <a:gd name="connsiteX3" fmla="*/ 180643 w 384285"/>
              <a:gd name="connsiteY3" fmla="*/ 407852 h 432321"/>
              <a:gd name="connsiteX4" fmla="*/ 45422 w 384285"/>
              <a:gd name="connsiteY4" fmla="*/ 329553 h 432321"/>
              <a:gd name="connsiteX5" fmla="*/ 103786 w 384285"/>
              <a:gd name="connsiteY5" fmla="*/ 45422 h 432321"/>
              <a:gd name="connsiteX6" fmla="*/ 358615 w 384285"/>
              <a:gd name="connsiteY6" fmla="*/ 54789 h 432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4285" h="432321">
                <a:moveTo>
                  <a:pt x="358615" y="54789"/>
                </a:moveTo>
                <a:lnTo>
                  <a:pt x="358615" y="190250"/>
                </a:lnTo>
                <a:cubicBezTo>
                  <a:pt x="358615" y="190250"/>
                  <a:pt x="301452" y="199617"/>
                  <a:pt x="298811" y="320187"/>
                </a:cubicBezTo>
                <a:cubicBezTo>
                  <a:pt x="298811" y="320187"/>
                  <a:pt x="288243" y="409293"/>
                  <a:pt x="180643" y="407852"/>
                </a:cubicBezTo>
                <a:cubicBezTo>
                  <a:pt x="73283" y="406411"/>
                  <a:pt x="45422" y="329553"/>
                  <a:pt x="45422" y="329553"/>
                </a:cubicBezTo>
                <a:lnTo>
                  <a:pt x="103786" y="45422"/>
                </a:lnTo>
                <a:lnTo>
                  <a:pt x="358615" y="54789"/>
                </a:lnTo>
                <a:close/>
              </a:path>
            </a:pathLst>
          </a:custGeom>
          <a:solidFill>
            <a:srgbClr val="F7BCB7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039C537B-BDBD-4E40-82B4-834345AFEEEF}"/>
              </a:ext>
            </a:extLst>
          </p:cNvPr>
          <p:cNvSpPr/>
          <p:nvPr/>
        </p:nvSpPr>
        <p:spPr>
          <a:xfrm>
            <a:off x="2523392" y="5531625"/>
            <a:ext cx="264194" cy="336245"/>
          </a:xfrm>
          <a:custGeom>
            <a:avLst/>
            <a:gdLst>
              <a:gd name="connsiteX0" fmla="*/ 219970 w 264196"/>
              <a:gd name="connsiteY0" fmla="*/ 45422 h 336250"/>
              <a:gd name="connsiteX1" fmla="*/ 219970 w 264196"/>
              <a:gd name="connsiteY1" fmla="*/ 163590 h 336250"/>
              <a:gd name="connsiteX2" fmla="*/ 160166 w 264196"/>
              <a:gd name="connsiteY2" fmla="*/ 293527 h 336250"/>
              <a:gd name="connsiteX3" fmla="*/ 88593 w 264196"/>
              <a:gd name="connsiteY3" fmla="*/ 150140 h 336250"/>
              <a:gd name="connsiteX4" fmla="*/ 46081 w 264196"/>
              <a:gd name="connsiteY4" fmla="*/ 66558 h 336250"/>
              <a:gd name="connsiteX5" fmla="*/ 219970 w 264196"/>
              <a:gd name="connsiteY5" fmla="*/ 45422 h 33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4196" h="336250">
                <a:moveTo>
                  <a:pt x="219970" y="45422"/>
                </a:moveTo>
                <a:lnTo>
                  <a:pt x="219970" y="163590"/>
                </a:lnTo>
                <a:cubicBezTo>
                  <a:pt x="219970" y="163590"/>
                  <a:pt x="162808" y="172957"/>
                  <a:pt x="160166" y="293527"/>
                </a:cubicBezTo>
                <a:cubicBezTo>
                  <a:pt x="160166" y="293527"/>
                  <a:pt x="140471" y="197935"/>
                  <a:pt x="88593" y="150140"/>
                </a:cubicBezTo>
                <a:cubicBezTo>
                  <a:pt x="36714" y="102344"/>
                  <a:pt x="46081" y="66558"/>
                  <a:pt x="46081" y="66558"/>
                </a:cubicBezTo>
                <a:lnTo>
                  <a:pt x="219970" y="45422"/>
                </a:lnTo>
                <a:close/>
              </a:path>
            </a:pathLst>
          </a:custGeom>
          <a:solidFill>
            <a:srgbClr val="DB9795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7294881C-C615-41A5-9D13-7F0B6EE94A24}"/>
              </a:ext>
            </a:extLst>
          </p:cNvPr>
          <p:cNvSpPr/>
          <p:nvPr/>
        </p:nvSpPr>
        <p:spPr>
          <a:xfrm>
            <a:off x="2413572" y="5135817"/>
            <a:ext cx="480350" cy="600438"/>
          </a:xfrm>
          <a:custGeom>
            <a:avLst/>
            <a:gdLst>
              <a:gd name="connsiteX0" fmla="*/ 456608 w 480357"/>
              <a:gd name="connsiteY0" fmla="*/ 284880 h 600446"/>
              <a:gd name="connsiteX1" fmla="*/ 433070 w 480357"/>
              <a:gd name="connsiteY1" fmla="*/ 438354 h 600446"/>
              <a:gd name="connsiteX2" fmla="*/ 366781 w 480357"/>
              <a:gd name="connsiteY2" fmla="*/ 571173 h 600446"/>
              <a:gd name="connsiteX3" fmla="*/ 155664 w 480357"/>
              <a:gd name="connsiteY3" fmla="*/ 462372 h 600446"/>
              <a:gd name="connsiteX4" fmla="*/ 45422 w 480357"/>
              <a:gd name="connsiteY4" fmla="*/ 446280 h 600446"/>
              <a:gd name="connsiteX5" fmla="*/ 45422 w 480357"/>
              <a:gd name="connsiteY5" fmla="*/ 116995 h 600446"/>
              <a:gd name="connsiteX6" fmla="*/ 326911 w 480357"/>
              <a:gd name="connsiteY6" fmla="*/ 45422 h 600446"/>
              <a:gd name="connsiteX7" fmla="*/ 455887 w 480357"/>
              <a:gd name="connsiteY7" fmla="*/ 168874 h 600446"/>
              <a:gd name="connsiteX8" fmla="*/ 456367 w 480357"/>
              <a:gd name="connsiteY8" fmla="*/ 176079 h 600446"/>
              <a:gd name="connsiteX9" fmla="*/ 456608 w 480357"/>
              <a:gd name="connsiteY9" fmla="*/ 284880 h 60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0357" h="600446">
                <a:moveTo>
                  <a:pt x="456608" y="284880"/>
                </a:moveTo>
                <a:cubicBezTo>
                  <a:pt x="454206" y="333636"/>
                  <a:pt x="447962" y="390318"/>
                  <a:pt x="433070" y="438354"/>
                </a:cubicBezTo>
                <a:cubicBezTo>
                  <a:pt x="398724" y="549797"/>
                  <a:pt x="385275" y="567090"/>
                  <a:pt x="366781" y="571173"/>
                </a:cubicBezTo>
                <a:cubicBezTo>
                  <a:pt x="348047" y="575256"/>
                  <a:pt x="169114" y="480866"/>
                  <a:pt x="155664" y="462372"/>
                </a:cubicBezTo>
                <a:cubicBezTo>
                  <a:pt x="142214" y="443638"/>
                  <a:pt x="45422" y="446280"/>
                  <a:pt x="45422" y="446280"/>
                </a:cubicBezTo>
                <a:lnTo>
                  <a:pt x="45422" y="116995"/>
                </a:lnTo>
                <a:lnTo>
                  <a:pt x="326911" y="45422"/>
                </a:lnTo>
                <a:cubicBezTo>
                  <a:pt x="326911" y="45422"/>
                  <a:pt x="453966" y="80008"/>
                  <a:pt x="455887" y="168874"/>
                </a:cubicBezTo>
                <a:cubicBezTo>
                  <a:pt x="455887" y="168874"/>
                  <a:pt x="456128" y="171516"/>
                  <a:pt x="456367" y="176079"/>
                </a:cubicBezTo>
                <a:cubicBezTo>
                  <a:pt x="457088" y="192652"/>
                  <a:pt x="459010" y="234683"/>
                  <a:pt x="456608" y="284880"/>
                </a:cubicBezTo>
                <a:close/>
              </a:path>
            </a:pathLst>
          </a:custGeom>
          <a:solidFill>
            <a:srgbClr val="F7BCB7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CED8E3DC-534A-4BF0-9C2A-AE70C6069445}"/>
              </a:ext>
            </a:extLst>
          </p:cNvPr>
          <p:cNvSpPr/>
          <p:nvPr/>
        </p:nvSpPr>
        <p:spPr>
          <a:xfrm>
            <a:off x="2510603" y="5210273"/>
            <a:ext cx="384280" cy="240176"/>
          </a:xfrm>
          <a:custGeom>
            <a:avLst/>
            <a:gdLst>
              <a:gd name="connsiteX0" fmla="*/ 359575 w 384285"/>
              <a:gd name="connsiteY0" fmla="*/ 210424 h 240178"/>
              <a:gd name="connsiteX1" fmla="*/ 105226 w 384285"/>
              <a:gd name="connsiteY1" fmla="*/ 139091 h 240178"/>
              <a:gd name="connsiteX2" fmla="*/ 64636 w 384285"/>
              <a:gd name="connsiteY2" fmla="*/ 174158 h 240178"/>
              <a:gd name="connsiteX3" fmla="*/ 45422 w 384285"/>
              <a:gd name="connsiteY3" fmla="*/ 45422 h 240178"/>
              <a:gd name="connsiteX4" fmla="*/ 359335 w 384285"/>
              <a:gd name="connsiteY4" fmla="*/ 101624 h 240178"/>
              <a:gd name="connsiteX5" fmla="*/ 359575 w 384285"/>
              <a:gd name="connsiteY5" fmla="*/ 210424 h 240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285" h="240178">
                <a:moveTo>
                  <a:pt x="359575" y="210424"/>
                </a:moveTo>
                <a:cubicBezTo>
                  <a:pt x="293046" y="216429"/>
                  <a:pt x="121799" y="147978"/>
                  <a:pt x="105226" y="139091"/>
                </a:cubicBezTo>
                <a:cubicBezTo>
                  <a:pt x="86492" y="129004"/>
                  <a:pt x="64636" y="174158"/>
                  <a:pt x="64636" y="174158"/>
                </a:cubicBezTo>
                <a:lnTo>
                  <a:pt x="45422" y="45422"/>
                </a:lnTo>
                <a:lnTo>
                  <a:pt x="359335" y="101624"/>
                </a:lnTo>
                <a:cubicBezTo>
                  <a:pt x="360055" y="118196"/>
                  <a:pt x="361977" y="160227"/>
                  <a:pt x="359575" y="210424"/>
                </a:cubicBezTo>
                <a:close/>
              </a:path>
            </a:pathLst>
          </a:custGeom>
          <a:solidFill>
            <a:srgbClr val="DB9795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197055EB-2411-4FC0-AA16-8153C5DEC0BE}"/>
              </a:ext>
            </a:extLst>
          </p:cNvPr>
          <p:cNvSpPr/>
          <p:nvPr/>
        </p:nvSpPr>
        <p:spPr>
          <a:xfrm>
            <a:off x="2282708" y="5028361"/>
            <a:ext cx="768561" cy="672490"/>
          </a:xfrm>
          <a:custGeom>
            <a:avLst/>
            <a:gdLst>
              <a:gd name="connsiteX0" fmla="*/ 287970 w 768571"/>
              <a:gd name="connsiteY0" fmla="*/ 392097 h 672500"/>
              <a:gd name="connsiteX1" fmla="*/ 254826 w 768571"/>
              <a:gd name="connsiteY1" fmla="*/ 361594 h 672500"/>
              <a:gd name="connsiteX2" fmla="*/ 277403 w 768571"/>
              <a:gd name="connsiteY2" fmla="*/ 483605 h 672500"/>
              <a:gd name="connsiteX3" fmla="*/ 256748 w 768571"/>
              <a:gd name="connsiteY3" fmla="*/ 558301 h 672500"/>
              <a:gd name="connsiteX4" fmla="*/ 182532 w 768571"/>
              <a:gd name="connsiteY4" fmla="*/ 635878 h 672500"/>
              <a:gd name="connsiteX5" fmla="*/ 46110 w 768571"/>
              <a:gd name="connsiteY5" fmla="*/ 285938 h 672500"/>
              <a:gd name="connsiteX6" fmla="*/ 311508 w 768571"/>
              <a:gd name="connsiteY6" fmla="*/ 46960 h 672500"/>
              <a:gd name="connsiteX7" fmla="*/ 730860 w 768571"/>
              <a:gd name="connsiteY7" fmla="*/ 91153 h 672500"/>
              <a:gd name="connsiteX8" fmla="*/ 588434 w 768571"/>
              <a:gd name="connsiteY8" fmla="*/ 360153 h 672500"/>
              <a:gd name="connsiteX9" fmla="*/ 359063 w 768571"/>
              <a:gd name="connsiteY9" fmla="*/ 304912 h 672500"/>
              <a:gd name="connsiteX10" fmla="*/ 287970 w 768571"/>
              <a:gd name="connsiteY10" fmla="*/ 392097 h 6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571" h="672500">
                <a:moveTo>
                  <a:pt x="287970" y="392097"/>
                </a:moveTo>
                <a:cubicBezTo>
                  <a:pt x="287970" y="392097"/>
                  <a:pt x="287970" y="360153"/>
                  <a:pt x="254826" y="361594"/>
                </a:cubicBezTo>
                <a:cubicBezTo>
                  <a:pt x="221681" y="363035"/>
                  <a:pt x="201746" y="482404"/>
                  <a:pt x="277403" y="483605"/>
                </a:cubicBezTo>
                <a:cubicBezTo>
                  <a:pt x="277403" y="483605"/>
                  <a:pt x="309827" y="539326"/>
                  <a:pt x="256748" y="558301"/>
                </a:cubicBezTo>
                <a:cubicBezTo>
                  <a:pt x="203668" y="577034"/>
                  <a:pt x="215196" y="632756"/>
                  <a:pt x="182532" y="635878"/>
                </a:cubicBezTo>
                <a:cubicBezTo>
                  <a:pt x="149627" y="639001"/>
                  <a:pt x="35542" y="344301"/>
                  <a:pt x="46110" y="285938"/>
                </a:cubicBezTo>
                <a:cubicBezTo>
                  <a:pt x="56678" y="227574"/>
                  <a:pt x="194781" y="62812"/>
                  <a:pt x="311508" y="46960"/>
                </a:cubicBezTo>
                <a:cubicBezTo>
                  <a:pt x="428235" y="31108"/>
                  <a:pt x="642474" y="144232"/>
                  <a:pt x="730860" y="91153"/>
                </a:cubicBezTo>
                <a:cubicBezTo>
                  <a:pt x="730860" y="91153"/>
                  <a:pt x="731100" y="363996"/>
                  <a:pt x="588434" y="360153"/>
                </a:cubicBezTo>
                <a:cubicBezTo>
                  <a:pt x="520224" y="358232"/>
                  <a:pt x="429916" y="304912"/>
                  <a:pt x="359063" y="304912"/>
                </a:cubicBezTo>
                <a:cubicBezTo>
                  <a:pt x="288211" y="304912"/>
                  <a:pt x="289172" y="381289"/>
                  <a:pt x="287970" y="392097"/>
                </a:cubicBez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C531DB29-03D5-462B-AB87-072A2D70BFF3}"/>
              </a:ext>
            </a:extLst>
          </p:cNvPr>
          <p:cNvSpPr/>
          <p:nvPr/>
        </p:nvSpPr>
        <p:spPr>
          <a:xfrm>
            <a:off x="2483462" y="5369028"/>
            <a:ext cx="96069" cy="144105"/>
          </a:xfrm>
          <a:custGeom>
            <a:avLst/>
            <a:gdLst>
              <a:gd name="connsiteX0" fmla="*/ 45422 w 96071"/>
              <a:gd name="connsiteY0" fmla="*/ 45422 h 144107"/>
              <a:gd name="connsiteX1" fmla="*/ 66077 w 96071"/>
              <a:gd name="connsiteY1" fmla="*/ 99942 h 144107"/>
              <a:gd name="connsiteX2" fmla="*/ 45422 w 96071"/>
              <a:gd name="connsiteY2" fmla="*/ 4542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6071" h="144107">
                <a:moveTo>
                  <a:pt x="45422" y="45422"/>
                </a:moveTo>
                <a:cubicBezTo>
                  <a:pt x="45422" y="45422"/>
                  <a:pt x="77846" y="54068"/>
                  <a:pt x="66077" y="99942"/>
                </a:cubicBezTo>
                <a:cubicBezTo>
                  <a:pt x="65837" y="99702"/>
                  <a:pt x="63195" y="55269"/>
                  <a:pt x="45422" y="45422"/>
                </a:cubicBezTo>
                <a:close/>
              </a:path>
            </a:pathLst>
          </a:custGeom>
          <a:solidFill>
            <a:srgbClr val="DB9795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F092A5DF-4CCB-4B7E-B8B8-EBCBEA37B9EB}"/>
              </a:ext>
            </a:extLst>
          </p:cNvPr>
          <p:cNvSpPr/>
          <p:nvPr/>
        </p:nvSpPr>
        <p:spPr>
          <a:xfrm>
            <a:off x="2920580" y="3768739"/>
            <a:ext cx="1729261" cy="1417033"/>
          </a:xfrm>
          <a:custGeom>
            <a:avLst/>
            <a:gdLst>
              <a:gd name="connsiteX0" fmla="*/ 1497543 w 1729286"/>
              <a:gd name="connsiteY0" fmla="*/ 45422 h 1417053"/>
              <a:gd name="connsiteX1" fmla="*/ 251496 w 1729286"/>
              <a:gd name="connsiteY1" fmla="*/ 45422 h 1417053"/>
              <a:gd name="connsiteX2" fmla="*/ 45422 w 1729286"/>
              <a:gd name="connsiteY2" fmla="*/ 251495 h 1417053"/>
              <a:gd name="connsiteX3" fmla="*/ 45422 w 1729286"/>
              <a:gd name="connsiteY3" fmla="*/ 886528 h 1417053"/>
              <a:gd name="connsiteX4" fmla="*/ 251496 w 1729286"/>
              <a:gd name="connsiteY4" fmla="*/ 1092601 h 1417053"/>
              <a:gd name="connsiteX5" fmla="*/ 308898 w 1729286"/>
              <a:gd name="connsiteY5" fmla="*/ 1092601 h 1417053"/>
              <a:gd name="connsiteX6" fmla="*/ 259421 w 1729286"/>
              <a:gd name="connsiteY6" fmla="*/ 1393304 h 1417053"/>
              <a:gd name="connsiteX7" fmla="*/ 489513 w 1729286"/>
              <a:gd name="connsiteY7" fmla="*/ 1092601 h 1417053"/>
              <a:gd name="connsiteX8" fmla="*/ 1497543 w 1729286"/>
              <a:gd name="connsiteY8" fmla="*/ 1092601 h 1417053"/>
              <a:gd name="connsiteX9" fmla="*/ 1703616 w 1729286"/>
              <a:gd name="connsiteY9" fmla="*/ 886528 h 1417053"/>
              <a:gd name="connsiteX10" fmla="*/ 1703616 w 1729286"/>
              <a:gd name="connsiteY10" fmla="*/ 251495 h 1417053"/>
              <a:gd name="connsiteX11" fmla="*/ 1497543 w 1729286"/>
              <a:gd name="connsiteY11" fmla="*/ 45422 h 1417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29286" h="1417053">
                <a:moveTo>
                  <a:pt x="1497543" y="45422"/>
                </a:moveTo>
                <a:lnTo>
                  <a:pt x="251496" y="45422"/>
                </a:lnTo>
                <a:cubicBezTo>
                  <a:pt x="137651" y="45422"/>
                  <a:pt x="45422" y="137650"/>
                  <a:pt x="45422" y="251495"/>
                </a:cubicBezTo>
                <a:lnTo>
                  <a:pt x="45422" y="886528"/>
                </a:lnTo>
                <a:cubicBezTo>
                  <a:pt x="45422" y="1000372"/>
                  <a:pt x="137651" y="1092601"/>
                  <a:pt x="251496" y="1092601"/>
                </a:cubicBezTo>
                <a:lnTo>
                  <a:pt x="308898" y="1092601"/>
                </a:lnTo>
                <a:cubicBezTo>
                  <a:pt x="308898" y="1092601"/>
                  <a:pt x="333636" y="1308281"/>
                  <a:pt x="259421" y="1393304"/>
                </a:cubicBezTo>
                <a:cubicBezTo>
                  <a:pt x="259421" y="1393304"/>
                  <a:pt x="379751" y="1358238"/>
                  <a:pt x="489513" y="1092601"/>
                </a:cubicBezTo>
                <a:lnTo>
                  <a:pt x="1497543" y="1092601"/>
                </a:lnTo>
                <a:cubicBezTo>
                  <a:pt x="1611387" y="1092601"/>
                  <a:pt x="1703616" y="1000372"/>
                  <a:pt x="1703616" y="886528"/>
                </a:cubicBezTo>
                <a:lnTo>
                  <a:pt x="1703616" y="251495"/>
                </a:lnTo>
                <a:cubicBezTo>
                  <a:pt x="1703616" y="137650"/>
                  <a:pt x="1611387" y="45422"/>
                  <a:pt x="1497543" y="45422"/>
                </a:cubicBezTo>
                <a:close/>
              </a:path>
            </a:pathLst>
          </a:custGeom>
          <a:solidFill>
            <a:srgbClr val="AFDDDA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2BC8A11D-859D-4A8A-A197-604649493D47}"/>
              </a:ext>
            </a:extLst>
          </p:cNvPr>
          <p:cNvSpPr/>
          <p:nvPr/>
        </p:nvSpPr>
        <p:spPr>
          <a:xfrm>
            <a:off x="3147815" y="4032240"/>
            <a:ext cx="1296946" cy="96069"/>
          </a:xfrm>
          <a:custGeom>
            <a:avLst/>
            <a:gdLst>
              <a:gd name="connsiteX0" fmla="*/ 1249890 w 1296964"/>
              <a:gd name="connsiteY0" fmla="*/ 81901 h 96071"/>
              <a:gd name="connsiteX1" fmla="*/ 49958 w 1296964"/>
              <a:gd name="connsiteY1" fmla="*/ 81901 h 96071"/>
              <a:gd name="connsiteX2" fmla="*/ 18013 w 1296964"/>
              <a:gd name="connsiteY2" fmla="*/ 49957 h 96071"/>
              <a:gd name="connsiteX3" fmla="*/ 18013 w 1296964"/>
              <a:gd name="connsiteY3" fmla="*/ 49957 h 96071"/>
              <a:gd name="connsiteX4" fmla="*/ 49958 w 1296964"/>
              <a:gd name="connsiteY4" fmla="*/ 18013 h 96071"/>
              <a:gd name="connsiteX5" fmla="*/ 1249890 w 1296964"/>
              <a:gd name="connsiteY5" fmla="*/ 18013 h 96071"/>
              <a:gd name="connsiteX6" fmla="*/ 1281833 w 1296964"/>
              <a:gd name="connsiteY6" fmla="*/ 49957 h 96071"/>
              <a:gd name="connsiteX7" fmla="*/ 1281833 w 1296964"/>
              <a:gd name="connsiteY7" fmla="*/ 49957 h 96071"/>
              <a:gd name="connsiteX8" fmla="*/ 1249890 w 1296964"/>
              <a:gd name="connsiteY8" fmla="*/ 81901 h 96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96964" h="96071">
                <a:moveTo>
                  <a:pt x="1249890" y="81901"/>
                </a:moveTo>
                <a:lnTo>
                  <a:pt x="49958" y="81901"/>
                </a:lnTo>
                <a:cubicBezTo>
                  <a:pt x="32424" y="81901"/>
                  <a:pt x="18013" y="67730"/>
                  <a:pt x="18013" y="49957"/>
                </a:cubicBezTo>
                <a:lnTo>
                  <a:pt x="18013" y="49957"/>
                </a:lnTo>
                <a:cubicBezTo>
                  <a:pt x="18013" y="32424"/>
                  <a:pt x="32184" y="18013"/>
                  <a:pt x="49958" y="18013"/>
                </a:cubicBezTo>
                <a:lnTo>
                  <a:pt x="1249890" y="18013"/>
                </a:lnTo>
                <a:cubicBezTo>
                  <a:pt x="1267423" y="18013"/>
                  <a:pt x="1281833" y="32184"/>
                  <a:pt x="1281833" y="49957"/>
                </a:cubicBezTo>
                <a:lnTo>
                  <a:pt x="1281833" y="49957"/>
                </a:lnTo>
                <a:cubicBezTo>
                  <a:pt x="1281594" y="67730"/>
                  <a:pt x="1267423" y="81901"/>
                  <a:pt x="1249890" y="81901"/>
                </a:cubicBezTo>
                <a:close/>
              </a:path>
            </a:pathLst>
          </a:custGeom>
          <a:solidFill>
            <a:srgbClr val="79CCC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18FFF0FA-B2CC-4019-AB34-284DAF4E77AD}"/>
              </a:ext>
            </a:extLst>
          </p:cNvPr>
          <p:cNvSpPr/>
          <p:nvPr/>
        </p:nvSpPr>
        <p:spPr>
          <a:xfrm>
            <a:off x="3147815" y="4287067"/>
            <a:ext cx="1296946" cy="96069"/>
          </a:xfrm>
          <a:custGeom>
            <a:avLst/>
            <a:gdLst>
              <a:gd name="connsiteX0" fmla="*/ 1249890 w 1296964"/>
              <a:gd name="connsiteY0" fmla="*/ 81901 h 96071"/>
              <a:gd name="connsiteX1" fmla="*/ 49958 w 1296964"/>
              <a:gd name="connsiteY1" fmla="*/ 81901 h 96071"/>
              <a:gd name="connsiteX2" fmla="*/ 18013 w 1296964"/>
              <a:gd name="connsiteY2" fmla="*/ 49957 h 96071"/>
              <a:gd name="connsiteX3" fmla="*/ 18013 w 1296964"/>
              <a:gd name="connsiteY3" fmla="*/ 49957 h 96071"/>
              <a:gd name="connsiteX4" fmla="*/ 49958 w 1296964"/>
              <a:gd name="connsiteY4" fmla="*/ 18013 h 96071"/>
              <a:gd name="connsiteX5" fmla="*/ 1249890 w 1296964"/>
              <a:gd name="connsiteY5" fmla="*/ 18013 h 96071"/>
              <a:gd name="connsiteX6" fmla="*/ 1281833 w 1296964"/>
              <a:gd name="connsiteY6" fmla="*/ 49957 h 96071"/>
              <a:gd name="connsiteX7" fmla="*/ 1281833 w 1296964"/>
              <a:gd name="connsiteY7" fmla="*/ 49957 h 96071"/>
              <a:gd name="connsiteX8" fmla="*/ 1249890 w 1296964"/>
              <a:gd name="connsiteY8" fmla="*/ 81901 h 96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96964" h="96071">
                <a:moveTo>
                  <a:pt x="1249890" y="81901"/>
                </a:moveTo>
                <a:lnTo>
                  <a:pt x="49958" y="81901"/>
                </a:lnTo>
                <a:cubicBezTo>
                  <a:pt x="32424" y="81901"/>
                  <a:pt x="18013" y="67730"/>
                  <a:pt x="18013" y="49957"/>
                </a:cubicBezTo>
                <a:lnTo>
                  <a:pt x="18013" y="49957"/>
                </a:lnTo>
                <a:cubicBezTo>
                  <a:pt x="18013" y="32424"/>
                  <a:pt x="32184" y="18013"/>
                  <a:pt x="49958" y="18013"/>
                </a:cubicBezTo>
                <a:lnTo>
                  <a:pt x="1249890" y="18013"/>
                </a:lnTo>
                <a:cubicBezTo>
                  <a:pt x="1267423" y="18013"/>
                  <a:pt x="1281833" y="32184"/>
                  <a:pt x="1281833" y="49957"/>
                </a:cubicBezTo>
                <a:lnTo>
                  <a:pt x="1281833" y="49957"/>
                </a:lnTo>
                <a:cubicBezTo>
                  <a:pt x="1281594" y="67730"/>
                  <a:pt x="1267423" y="81901"/>
                  <a:pt x="1249890" y="81901"/>
                </a:cubicBezTo>
                <a:close/>
              </a:path>
            </a:pathLst>
          </a:custGeom>
          <a:solidFill>
            <a:srgbClr val="79CCC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EC1D8129-C6C7-49F4-938C-1BFAD1F2F49E}"/>
              </a:ext>
            </a:extLst>
          </p:cNvPr>
          <p:cNvSpPr/>
          <p:nvPr/>
        </p:nvSpPr>
        <p:spPr>
          <a:xfrm>
            <a:off x="3147815" y="4541892"/>
            <a:ext cx="1296946" cy="96069"/>
          </a:xfrm>
          <a:custGeom>
            <a:avLst/>
            <a:gdLst>
              <a:gd name="connsiteX0" fmla="*/ 1249890 w 1296964"/>
              <a:gd name="connsiteY0" fmla="*/ 81901 h 96071"/>
              <a:gd name="connsiteX1" fmla="*/ 49958 w 1296964"/>
              <a:gd name="connsiteY1" fmla="*/ 81901 h 96071"/>
              <a:gd name="connsiteX2" fmla="*/ 18013 w 1296964"/>
              <a:gd name="connsiteY2" fmla="*/ 49957 h 96071"/>
              <a:gd name="connsiteX3" fmla="*/ 18013 w 1296964"/>
              <a:gd name="connsiteY3" fmla="*/ 49957 h 96071"/>
              <a:gd name="connsiteX4" fmla="*/ 49958 w 1296964"/>
              <a:gd name="connsiteY4" fmla="*/ 18013 h 96071"/>
              <a:gd name="connsiteX5" fmla="*/ 1249890 w 1296964"/>
              <a:gd name="connsiteY5" fmla="*/ 18013 h 96071"/>
              <a:gd name="connsiteX6" fmla="*/ 1281833 w 1296964"/>
              <a:gd name="connsiteY6" fmla="*/ 49957 h 96071"/>
              <a:gd name="connsiteX7" fmla="*/ 1281833 w 1296964"/>
              <a:gd name="connsiteY7" fmla="*/ 49957 h 96071"/>
              <a:gd name="connsiteX8" fmla="*/ 1249890 w 1296964"/>
              <a:gd name="connsiteY8" fmla="*/ 81901 h 96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96964" h="96071">
                <a:moveTo>
                  <a:pt x="1249890" y="81901"/>
                </a:moveTo>
                <a:lnTo>
                  <a:pt x="49958" y="81901"/>
                </a:lnTo>
                <a:cubicBezTo>
                  <a:pt x="32424" y="81901"/>
                  <a:pt x="18013" y="67730"/>
                  <a:pt x="18013" y="49957"/>
                </a:cubicBezTo>
                <a:lnTo>
                  <a:pt x="18013" y="49957"/>
                </a:lnTo>
                <a:cubicBezTo>
                  <a:pt x="18013" y="32424"/>
                  <a:pt x="32184" y="18013"/>
                  <a:pt x="49958" y="18013"/>
                </a:cubicBezTo>
                <a:lnTo>
                  <a:pt x="1249890" y="18013"/>
                </a:lnTo>
                <a:cubicBezTo>
                  <a:pt x="1267423" y="18013"/>
                  <a:pt x="1281833" y="32184"/>
                  <a:pt x="1281833" y="49957"/>
                </a:cubicBezTo>
                <a:lnTo>
                  <a:pt x="1281833" y="49957"/>
                </a:lnTo>
                <a:cubicBezTo>
                  <a:pt x="1281594" y="67730"/>
                  <a:pt x="1267423" y="81901"/>
                  <a:pt x="1249890" y="81901"/>
                </a:cubicBezTo>
                <a:close/>
              </a:path>
            </a:pathLst>
          </a:custGeom>
          <a:solidFill>
            <a:srgbClr val="79CCC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5453E594-07F0-4FBF-AD02-728DB9215BF0}"/>
              </a:ext>
            </a:extLst>
          </p:cNvPr>
          <p:cNvSpPr/>
          <p:nvPr/>
        </p:nvSpPr>
        <p:spPr>
          <a:xfrm>
            <a:off x="7275067" y="3981295"/>
            <a:ext cx="8045868" cy="6724904"/>
          </a:xfrm>
          <a:custGeom>
            <a:avLst/>
            <a:gdLst>
              <a:gd name="connsiteX0" fmla="*/ 50836 w 8045984"/>
              <a:gd name="connsiteY0" fmla="*/ 6700052 h 6725002"/>
              <a:gd name="connsiteX1" fmla="*/ 296540 w 8045984"/>
              <a:gd name="connsiteY1" fmla="*/ 5428306 h 6725002"/>
              <a:gd name="connsiteX2" fmla="*/ 2718500 w 8045984"/>
              <a:gd name="connsiteY2" fmla="*/ 3819829 h 6725002"/>
              <a:gd name="connsiteX3" fmla="*/ 5282167 w 8045984"/>
              <a:gd name="connsiteY3" fmla="*/ 2714767 h 6725002"/>
              <a:gd name="connsiteX4" fmla="*/ 5996939 w 8045984"/>
              <a:gd name="connsiteY4" fmla="*/ 1504267 h 6725002"/>
              <a:gd name="connsiteX5" fmla="*/ 6003424 w 8045984"/>
              <a:gd name="connsiteY5" fmla="*/ 1485052 h 6725002"/>
              <a:gd name="connsiteX6" fmla="*/ 6585617 w 8045984"/>
              <a:gd name="connsiteY6" fmla="*/ 574055 h 6725002"/>
              <a:gd name="connsiteX7" fmla="*/ 7973609 w 8045984"/>
              <a:gd name="connsiteY7" fmla="*/ 45422 h 6725002"/>
              <a:gd name="connsiteX8" fmla="*/ 8004833 w 8045984"/>
              <a:gd name="connsiteY8" fmla="*/ 362458 h 6725002"/>
              <a:gd name="connsiteX9" fmla="*/ 6304848 w 8045984"/>
              <a:gd name="connsiteY9" fmla="*/ 1587369 h 6725002"/>
              <a:gd name="connsiteX10" fmla="*/ 6298363 w 8045984"/>
              <a:gd name="connsiteY10" fmla="*/ 1606343 h 6725002"/>
              <a:gd name="connsiteX11" fmla="*/ 2767977 w 8045984"/>
              <a:gd name="connsiteY11" fmla="*/ 4134703 h 6725002"/>
              <a:gd name="connsiteX12" fmla="*/ 590759 w 8045984"/>
              <a:gd name="connsiteY12" fmla="*/ 5549836 h 6725002"/>
              <a:gd name="connsiteX13" fmla="*/ 367152 w 8045984"/>
              <a:gd name="connsiteY13" fmla="*/ 6669069 h 6725002"/>
              <a:gd name="connsiteX14" fmla="*/ 50836 w 8045984"/>
              <a:gd name="connsiteY14" fmla="*/ 6700052 h 672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045984" h="6725002">
                <a:moveTo>
                  <a:pt x="50836" y="6700052"/>
                </a:moveTo>
                <a:cubicBezTo>
                  <a:pt x="48435" y="6675073"/>
                  <a:pt x="-6806" y="6082072"/>
                  <a:pt x="296540" y="5428306"/>
                </a:cubicBezTo>
                <a:cubicBezTo>
                  <a:pt x="802835" y="4336694"/>
                  <a:pt x="1893007" y="3950967"/>
                  <a:pt x="2718500" y="3819829"/>
                </a:cubicBezTo>
                <a:cubicBezTo>
                  <a:pt x="3858148" y="3638734"/>
                  <a:pt x="4720870" y="3266698"/>
                  <a:pt x="5282167" y="2714767"/>
                </a:cubicBezTo>
                <a:cubicBezTo>
                  <a:pt x="5739468" y="2265153"/>
                  <a:pt x="5900627" y="1788879"/>
                  <a:pt x="5996939" y="1504267"/>
                </a:cubicBezTo>
                <a:lnTo>
                  <a:pt x="6003424" y="1485052"/>
                </a:lnTo>
                <a:cubicBezTo>
                  <a:pt x="6134561" y="1098125"/>
                  <a:pt x="6325024" y="800303"/>
                  <a:pt x="6585617" y="574055"/>
                </a:cubicBezTo>
                <a:cubicBezTo>
                  <a:pt x="6923308" y="280797"/>
                  <a:pt x="7390456" y="103065"/>
                  <a:pt x="7973609" y="45422"/>
                </a:cubicBezTo>
                <a:lnTo>
                  <a:pt x="8004833" y="362458"/>
                </a:lnTo>
                <a:cubicBezTo>
                  <a:pt x="6826756" y="478944"/>
                  <a:pt x="6477537" y="1078190"/>
                  <a:pt x="6304848" y="1587369"/>
                </a:cubicBezTo>
                <a:lnTo>
                  <a:pt x="6298363" y="1606343"/>
                </a:lnTo>
                <a:cubicBezTo>
                  <a:pt x="6087727" y="2228405"/>
                  <a:pt x="5594640" y="3685329"/>
                  <a:pt x="2767977" y="4134703"/>
                </a:cubicBezTo>
                <a:cubicBezTo>
                  <a:pt x="1684772" y="4306912"/>
                  <a:pt x="952227" y="4782946"/>
                  <a:pt x="590759" y="5549836"/>
                </a:cubicBezTo>
                <a:cubicBezTo>
                  <a:pt x="319117" y="6126265"/>
                  <a:pt x="366671" y="6663544"/>
                  <a:pt x="367152" y="6669069"/>
                </a:cubicBezTo>
                <a:lnTo>
                  <a:pt x="50836" y="6700052"/>
                </a:lnTo>
                <a:close/>
              </a:path>
            </a:pathLst>
          </a:custGeom>
          <a:solidFill>
            <a:srgbClr val="5FB7B3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1939CE0-1FD7-4EBA-A11A-506B3842D0FF}"/>
              </a:ext>
            </a:extLst>
          </p:cNvPr>
          <p:cNvSpPr/>
          <p:nvPr/>
        </p:nvSpPr>
        <p:spPr>
          <a:xfrm>
            <a:off x="6571964" y="10245544"/>
            <a:ext cx="1801313" cy="1104806"/>
          </a:xfrm>
          <a:custGeom>
            <a:avLst/>
            <a:gdLst>
              <a:gd name="connsiteX0" fmla="*/ 1779512 w 1801339"/>
              <a:gd name="connsiteY0" fmla="*/ 173437 h 1104821"/>
              <a:gd name="connsiteX1" fmla="*/ 1779512 w 1801339"/>
              <a:gd name="connsiteY1" fmla="*/ 948493 h 1104821"/>
              <a:gd name="connsiteX2" fmla="*/ 1651737 w 1801339"/>
              <a:gd name="connsiteY2" fmla="*/ 1076509 h 1104821"/>
              <a:gd name="connsiteX3" fmla="*/ 173438 w 1801339"/>
              <a:gd name="connsiteY3" fmla="*/ 1076509 h 1104821"/>
              <a:gd name="connsiteX4" fmla="*/ 45422 w 1801339"/>
              <a:gd name="connsiteY4" fmla="*/ 948493 h 1104821"/>
              <a:gd name="connsiteX5" fmla="*/ 45422 w 1801339"/>
              <a:gd name="connsiteY5" fmla="*/ 173437 h 1104821"/>
              <a:gd name="connsiteX6" fmla="*/ 173438 w 1801339"/>
              <a:gd name="connsiteY6" fmla="*/ 45422 h 1104821"/>
              <a:gd name="connsiteX7" fmla="*/ 1651737 w 1801339"/>
              <a:gd name="connsiteY7" fmla="*/ 45422 h 1104821"/>
              <a:gd name="connsiteX8" fmla="*/ 1779512 w 1801339"/>
              <a:gd name="connsiteY8" fmla="*/ 173437 h 1104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1339" h="1104821">
                <a:moveTo>
                  <a:pt x="1779512" y="173437"/>
                </a:moveTo>
                <a:lnTo>
                  <a:pt x="1779512" y="948493"/>
                </a:lnTo>
                <a:cubicBezTo>
                  <a:pt x="1779512" y="1019106"/>
                  <a:pt x="1722109" y="1076509"/>
                  <a:pt x="1651737" y="1076509"/>
                </a:cubicBezTo>
                <a:lnTo>
                  <a:pt x="173438" y="1076509"/>
                </a:lnTo>
                <a:cubicBezTo>
                  <a:pt x="102825" y="1076509"/>
                  <a:pt x="45422" y="1019106"/>
                  <a:pt x="45422" y="948493"/>
                </a:cubicBezTo>
                <a:lnTo>
                  <a:pt x="45422" y="173437"/>
                </a:lnTo>
                <a:cubicBezTo>
                  <a:pt x="45422" y="102824"/>
                  <a:pt x="102825" y="45422"/>
                  <a:pt x="173438" y="45422"/>
                </a:cubicBezTo>
                <a:lnTo>
                  <a:pt x="1651737" y="45422"/>
                </a:lnTo>
                <a:cubicBezTo>
                  <a:pt x="1722109" y="45422"/>
                  <a:pt x="1779512" y="102824"/>
                  <a:pt x="1779512" y="173437"/>
                </a:cubicBezTo>
                <a:close/>
              </a:path>
            </a:pathLst>
          </a:custGeom>
          <a:solidFill>
            <a:srgbClr val="79CCCA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5D00C204-5400-4E7E-AF3E-FDB49BF6F19F}"/>
              </a:ext>
            </a:extLst>
          </p:cNvPr>
          <p:cNvSpPr/>
          <p:nvPr/>
        </p:nvSpPr>
        <p:spPr>
          <a:xfrm>
            <a:off x="6571724" y="10245545"/>
            <a:ext cx="1801313" cy="600438"/>
          </a:xfrm>
          <a:custGeom>
            <a:avLst/>
            <a:gdLst>
              <a:gd name="connsiteX0" fmla="*/ 1779752 w 1801339"/>
              <a:gd name="connsiteY0" fmla="*/ 173437 h 600446"/>
              <a:gd name="connsiteX1" fmla="*/ 1706979 w 1801339"/>
              <a:gd name="connsiteY1" fmla="*/ 468617 h 600446"/>
              <a:gd name="connsiteX2" fmla="*/ 1589051 w 1801339"/>
              <a:gd name="connsiteY2" fmla="*/ 560845 h 600446"/>
              <a:gd name="connsiteX3" fmla="*/ 230600 w 1801339"/>
              <a:gd name="connsiteY3" fmla="*/ 560845 h 600446"/>
              <a:gd name="connsiteX4" fmla="*/ 112192 w 1801339"/>
              <a:gd name="connsiteY4" fmla="*/ 466455 h 600446"/>
              <a:gd name="connsiteX5" fmla="*/ 45422 w 1801339"/>
              <a:gd name="connsiteY5" fmla="*/ 173437 h 600446"/>
              <a:gd name="connsiteX6" fmla="*/ 173438 w 1801339"/>
              <a:gd name="connsiteY6" fmla="*/ 45422 h 600446"/>
              <a:gd name="connsiteX7" fmla="*/ 1651737 w 1801339"/>
              <a:gd name="connsiteY7" fmla="*/ 45422 h 600446"/>
              <a:gd name="connsiteX8" fmla="*/ 1779752 w 1801339"/>
              <a:gd name="connsiteY8" fmla="*/ 173437 h 60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1339" h="600446">
                <a:moveTo>
                  <a:pt x="1779752" y="173437"/>
                </a:moveTo>
                <a:lnTo>
                  <a:pt x="1706979" y="468617"/>
                </a:lnTo>
                <a:cubicBezTo>
                  <a:pt x="1693528" y="522896"/>
                  <a:pt x="1645013" y="560845"/>
                  <a:pt x="1589051" y="560845"/>
                </a:cubicBezTo>
                <a:lnTo>
                  <a:pt x="230600" y="560845"/>
                </a:lnTo>
                <a:cubicBezTo>
                  <a:pt x="173918" y="560845"/>
                  <a:pt x="124921" y="521696"/>
                  <a:pt x="112192" y="466455"/>
                </a:cubicBezTo>
                <a:lnTo>
                  <a:pt x="45422" y="173437"/>
                </a:lnTo>
                <a:cubicBezTo>
                  <a:pt x="45422" y="102824"/>
                  <a:pt x="102825" y="45422"/>
                  <a:pt x="173438" y="45422"/>
                </a:cubicBezTo>
                <a:lnTo>
                  <a:pt x="1651737" y="45422"/>
                </a:lnTo>
                <a:cubicBezTo>
                  <a:pt x="1722349" y="45422"/>
                  <a:pt x="1779752" y="102824"/>
                  <a:pt x="1779752" y="173437"/>
                </a:cubicBez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7ACB35EA-FD51-4BBB-BA80-AD92DC76D437}"/>
              </a:ext>
            </a:extLst>
          </p:cNvPr>
          <p:cNvSpPr/>
          <p:nvPr/>
        </p:nvSpPr>
        <p:spPr>
          <a:xfrm>
            <a:off x="6840480" y="10663209"/>
            <a:ext cx="168122" cy="288209"/>
          </a:xfrm>
          <a:custGeom>
            <a:avLst/>
            <a:gdLst>
              <a:gd name="connsiteX0" fmla="*/ 84331 w 168125"/>
              <a:gd name="connsiteY0" fmla="*/ 45422 h 288214"/>
              <a:gd name="connsiteX1" fmla="*/ 88174 w 168125"/>
              <a:gd name="connsiteY1" fmla="*/ 45422 h 288214"/>
              <a:gd name="connsiteX2" fmla="*/ 127083 w 168125"/>
              <a:gd name="connsiteY2" fmla="*/ 84331 h 288214"/>
              <a:gd name="connsiteX3" fmla="*/ 127083 w 168125"/>
              <a:gd name="connsiteY3" fmla="*/ 215468 h 288214"/>
              <a:gd name="connsiteX4" fmla="*/ 88174 w 168125"/>
              <a:gd name="connsiteY4" fmla="*/ 254378 h 288214"/>
              <a:gd name="connsiteX5" fmla="*/ 84331 w 168125"/>
              <a:gd name="connsiteY5" fmla="*/ 254378 h 288214"/>
              <a:gd name="connsiteX6" fmla="*/ 45422 w 168125"/>
              <a:gd name="connsiteY6" fmla="*/ 215468 h 288214"/>
              <a:gd name="connsiteX7" fmla="*/ 45422 w 168125"/>
              <a:gd name="connsiteY7" fmla="*/ 84331 h 288214"/>
              <a:gd name="connsiteX8" fmla="*/ 84331 w 168125"/>
              <a:gd name="connsiteY8" fmla="*/ 45422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125" h="288214">
                <a:moveTo>
                  <a:pt x="84331" y="45422"/>
                </a:moveTo>
                <a:lnTo>
                  <a:pt x="88174" y="45422"/>
                </a:lnTo>
                <a:cubicBezTo>
                  <a:pt x="109551" y="45422"/>
                  <a:pt x="127083" y="62715"/>
                  <a:pt x="127083" y="84331"/>
                </a:cubicBezTo>
                <a:lnTo>
                  <a:pt x="127083" y="215468"/>
                </a:lnTo>
                <a:cubicBezTo>
                  <a:pt x="127083" y="236844"/>
                  <a:pt x="109790" y="254378"/>
                  <a:pt x="88174" y="254378"/>
                </a:cubicBezTo>
                <a:lnTo>
                  <a:pt x="84331" y="254378"/>
                </a:lnTo>
                <a:cubicBezTo>
                  <a:pt x="62956" y="254378"/>
                  <a:pt x="45422" y="237085"/>
                  <a:pt x="45422" y="215468"/>
                </a:cubicBezTo>
                <a:lnTo>
                  <a:pt x="45422" y="84331"/>
                </a:lnTo>
                <a:cubicBezTo>
                  <a:pt x="45422" y="62955"/>
                  <a:pt x="62956" y="45422"/>
                  <a:pt x="84331" y="4542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F2B42DAB-23F5-4291-8449-9042FF99A597}"/>
              </a:ext>
            </a:extLst>
          </p:cNvPr>
          <p:cNvSpPr/>
          <p:nvPr/>
        </p:nvSpPr>
        <p:spPr>
          <a:xfrm>
            <a:off x="7966181" y="10663209"/>
            <a:ext cx="168122" cy="288209"/>
          </a:xfrm>
          <a:custGeom>
            <a:avLst/>
            <a:gdLst>
              <a:gd name="connsiteX0" fmla="*/ 84332 w 168125"/>
              <a:gd name="connsiteY0" fmla="*/ 45422 h 288214"/>
              <a:gd name="connsiteX1" fmla="*/ 88174 w 168125"/>
              <a:gd name="connsiteY1" fmla="*/ 45422 h 288214"/>
              <a:gd name="connsiteX2" fmla="*/ 127083 w 168125"/>
              <a:gd name="connsiteY2" fmla="*/ 84331 h 288214"/>
              <a:gd name="connsiteX3" fmla="*/ 127083 w 168125"/>
              <a:gd name="connsiteY3" fmla="*/ 215468 h 288214"/>
              <a:gd name="connsiteX4" fmla="*/ 88174 w 168125"/>
              <a:gd name="connsiteY4" fmla="*/ 254378 h 288214"/>
              <a:gd name="connsiteX5" fmla="*/ 84332 w 168125"/>
              <a:gd name="connsiteY5" fmla="*/ 254378 h 288214"/>
              <a:gd name="connsiteX6" fmla="*/ 45422 w 168125"/>
              <a:gd name="connsiteY6" fmla="*/ 215468 h 288214"/>
              <a:gd name="connsiteX7" fmla="*/ 45422 w 168125"/>
              <a:gd name="connsiteY7" fmla="*/ 84331 h 288214"/>
              <a:gd name="connsiteX8" fmla="*/ 84332 w 168125"/>
              <a:gd name="connsiteY8" fmla="*/ 45422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125" h="288214">
                <a:moveTo>
                  <a:pt x="84332" y="45422"/>
                </a:moveTo>
                <a:lnTo>
                  <a:pt x="88174" y="45422"/>
                </a:lnTo>
                <a:cubicBezTo>
                  <a:pt x="109551" y="45422"/>
                  <a:pt x="127083" y="62715"/>
                  <a:pt x="127083" y="84331"/>
                </a:cubicBezTo>
                <a:lnTo>
                  <a:pt x="127083" y="215468"/>
                </a:lnTo>
                <a:cubicBezTo>
                  <a:pt x="127083" y="236844"/>
                  <a:pt x="109791" y="254378"/>
                  <a:pt x="88174" y="254378"/>
                </a:cubicBezTo>
                <a:lnTo>
                  <a:pt x="84332" y="254378"/>
                </a:lnTo>
                <a:cubicBezTo>
                  <a:pt x="62956" y="254378"/>
                  <a:pt x="45422" y="237085"/>
                  <a:pt x="45422" y="215468"/>
                </a:cubicBezTo>
                <a:lnTo>
                  <a:pt x="45422" y="84331"/>
                </a:lnTo>
                <a:cubicBezTo>
                  <a:pt x="45422" y="62955"/>
                  <a:pt x="62956" y="45422"/>
                  <a:pt x="84332" y="4542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6237E9D7-CA5F-446D-A0D4-6B6EA030FC36}"/>
              </a:ext>
            </a:extLst>
          </p:cNvPr>
          <p:cNvSpPr/>
          <p:nvPr/>
        </p:nvSpPr>
        <p:spPr>
          <a:xfrm>
            <a:off x="6922138" y="10363230"/>
            <a:ext cx="1128824" cy="192140"/>
          </a:xfrm>
          <a:custGeom>
            <a:avLst/>
            <a:gdLst>
              <a:gd name="connsiteX0" fmla="*/ 101145 w 1128839"/>
              <a:gd name="connsiteY0" fmla="*/ 45422 h 192142"/>
              <a:gd name="connsiteX1" fmla="*/ 1033759 w 1128839"/>
              <a:gd name="connsiteY1" fmla="*/ 45422 h 192142"/>
              <a:gd name="connsiteX2" fmla="*/ 1089480 w 1128839"/>
              <a:gd name="connsiteY2" fmla="*/ 101143 h 192142"/>
              <a:gd name="connsiteX3" fmla="*/ 1089480 w 1128839"/>
              <a:gd name="connsiteY3" fmla="*/ 109069 h 192142"/>
              <a:gd name="connsiteX4" fmla="*/ 1033759 w 1128839"/>
              <a:gd name="connsiteY4" fmla="*/ 164791 h 192142"/>
              <a:gd name="connsiteX5" fmla="*/ 101145 w 1128839"/>
              <a:gd name="connsiteY5" fmla="*/ 164791 h 192142"/>
              <a:gd name="connsiteX6" fmla="*/ 45424 w 1128839"/>
              <a:gd name="connsiteY6" fmla="*/ 109069 h 192142"/>
              <a:gd name="connsiteX7" fmla="*/ 45424 w 1128839"/>
              <a:gd name="connsiteY7" fmla="*/ 101143 h 192142"/>
              <a:gd name="connsiteX8" fmla="*/ 101145 w 1128839"/>
              <a:gd name="connsiteY8" fmla="*/ 45422 h 19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8839" h="192142">
                <a:moveTo>
                  <a:pt x="101145" y="45422"/>
                </a:moveTo>
                <a:lnTo>
                  <a:pt x="1033759" y="45422"/>
                </a:lnTo>
                <a:cubicBezTo>
                  <a:pt x="1064501" y="45422"/>
                  <a:pt x="1089480" y="70400"/>
                  <a:pt x="1089480" y="101143"/>
                </a:cubicBezTo>
                <a:lnTo>
                  <a:pt x="1089480" y="109069"/>
                </a:lnTo>
                <a:cubicBezTo>
                  <a:pt x="1089480" y="139812"/>
                  <a:pt x="1064501" y="164791"/>
                  <a:pt x="1033759" y="164791"/>
                </a:cubicBezTo>
                <a:lnTo>
                  <a:pt x="101145" y="164791"/>
                </a:lnTo>
                <a:cubicBezTo>
                  <a:pt x="70402" y="164791"/>
                  <a:pt x="45424" y="139812"/>
                  <a:pt x="45424" y="109069"/>
                </a:cubicBezTo>
                <a:lnTo>
                  <a:pt x="45424" y="101143"/>
                </a:lnTo>
                <a:cubicBezTo>
                  <a:pt x="45183" y="70400"/>
                  <a:pt x="70161" y="45422"/>
                  <a:pt x="101145" y="4542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B6F38A7-954A-4729-AD3A-CA089D0B1A21}"/>
              </a:ext>
            </a:extLst>
          </p:cNvPr>
          <p:cNvSpPr/>
          <p:nvPr/>
        </p:nvSpPr>
        <p:spPr>
          <a:xfrm>
            <a:off x="6945917" y="10388448"/>
            <a:ext cx="1080788" cy="144105"/>
          </a:xfrm>
          <a:custGeom>
            <a:avLst/>
            <a:gdLst>
              <a:gd name="connsiteX0" fmla="*/ 98742 w 1080803"/>
              <a:gd name="connsiteY0" fmla="*/ 45422 h 144107"/>
              <a:gd name="connsiteX1" fmla="*/ 988844 w 1080803"/>
              <a:gd name="connsiteY1" fmla="*/ 45422 h 144107"/>
              <a:gd name="connsiteX2" fmla="*/ 1042163 w 1080803"/>
              <a:gd name="connsiteY2" fmla="*/ 77606 h 144107"/>
              <a:gd name="connsiteX3" fmla="*/ 1042163 w 1080803"/>
              <a:gd name="connsiteY3" fmla="*/ 82169 h 144107"/>
              <a:gd name="connsiteX4" fmla="*/ 988844 w 1080803"/>
              <a:gd name="connsiteY4" fmla="*/ 114353 h 144107"/>
              <a:gd name="connsiteX5" fmla="*/ 98742 w 1080803"/>
              <a:gd name="connsiteY5" fmla="*/ 114353 h 144107"/>
              <a:gd name="connsiteX6" fmla="*/ 45422 w 1080803"/>
              <a:gd name="connsiteY6" fmla="*/ 82169 h 144107"/>
              <a:gd name="connsiteX7" fmla="*/ 45422 w 1080803"/>
              <a:gd name="connsiteY7" fmla="*/ 77606 h 144107"/>
              <a:gd name="connsiteX8" fmla="*/ 98742 w 1080803"/>
              <a:gd name="connsiteY8" fmla="*/ 4542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803" h="144107">
                <a:moveTo>
                  <a:pt x="98742" y="45422"/>
                </a:moveTo>
                <a:lnTo>
                  <a:pt x="988844" y="45422"/>
                </a:lnTo>
                <a:cubicBezTo>
                  <a:pt x="1018145" y="45422"/>
                  <a:pt x="1042163" y="59833"/>
                  <a:pt x="1042163" y="77606"/>
                </a:cubicBezTo>
                <a:lnTo>
                  <a:pt x="1042163" y="82169"/>
                </a:lnTo>
                <a:cubicBezTo>
                  <a:pt x="1042163" y="99942"/>
                  <a:pt x="1018386" y="114353"/>
                  <a:pt x="988844" y="114353"/>
                </a:cubicBezTo>
                <a:lnTo>
                  <a:pt x="98742" y="114353"/>
                </a:lnTo>
                <a:cubicBezTo>
                  <a:pt x="69440" y="114353"/>
                  <a:pt x="45422" y="99942"/>
                  <a:pt x="45422" y="82169"/>
                </a:cubicBezTo>
                <a:lnTo>
                  <a:pt x="45422" y="77606"/>
                </a:lnTo>
                <a:cubicBezTo>
                  <a:pt x="45422" y="59833"/>
                  <a:pt x="69199" y="45422"/>
                  <a:pt x="98742" y="45422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0739F4E0-A283-438B-85CF-4B5331EE11D4}"/>
              </a:ext>
            </a:extLst>
          </p:cNvPr>
          <p:cNvSpPr/>
          <p:nvPr/>
        </p:nvSpPr>
        <p:spPr>
          <a:xfrm>
            <a:off x="6784038" y="10178296"/>
            <a:ext cx="264194" cy="144105"/>
          </a:xfrm>
          <a:custGeom>
            <a:avLst/>
            <a:gdLst>
              <a:gd name="connsiteX0" fmla="*/ 45422 w 264196"/>
              <a:gd name="connsiteY0" fmla="*/ 112672 h 144107"/>
              <a:gd name="connsiteX1" fmla="*/ 45422 w 264196"/>
              <a:gd name="connsiteY1" fmla="*/ 81208 h 144107"/>
              <a:gd name="connsiteX2" fmla="*/ 81208 w 264196"/>
              <a:gd name="connsiteY2" fmla="*/ 45422 h 144107"/>
              <a:gd name="connsiteX3" fmla="*/ 204420 w 264196"/>
              <a:gd name="connsiteY3" fmla="*/ 45422 h 144107"/>
              <a:gd name="connsiteX4" fmla="*/ 240206 w 264196"/>
              <a:gd name="connsiteY4" fmla="*/ 81208 h 144107"/>
              <a:gd name="connsiteX5" fmla="*/ 240206 w 264196"/>
              <a:gd name="connsiteY5" fmla="*/ 112672 h 144107"/>
              <a:gd name="connsiteX6" fmla="*/ 45422 w 264196"/>
              <a:gd name="connsiteY6" fmla="*/ 11267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4196" h="144107">
                <a:moveTo>
                  <a:pt x="45422" y="112672"/>
                </a:moveTo>
                <a:lnTo>
                  <a:pt x="45422" y="81208"/>
                </a:lnTo>
                <a:cubicBezTo>
                  <a:pt x="45422" y="61514"/>
                  <a:pt x="61513" y="45422"/>
                  <a:pt x="81208" y="45422"/>
                </a:cubicBezTo>
                <a:lnTo>
                  <a:pt x="204420" y="45422"/>
                </a:lnTo>
                <a:cubicBezTo>
                  <a:pt x="224115" y="45422"/>
                  <a:pt x="240206" y="61514"/>
                  <a:pt x="240206" y="81208"/>
                </a:cubicBezTo>
                <a:lnTo>
                  <a:pt x="240206" y="112672"/>
                </a:lnTo>
                <a:lnTo>
                  <a:pt x="45422" y="112672"/>
                </a:ln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F21FCC99-DD3B-4D7D-8022-B5C0A9795B9C}"/>
              </a:ext>
            </a:extLst>
          </p:cNvPr>
          <p:cNvSpPr/>
          <p:nvPr/>
        </p:nvSpPr>
        <p:spPr>
          <a:xfrm>
            <a:off x="7909499" y="10178296"/>
            <a:ext cx="264194" cy="144105"/>
          </a:xfrm>
          <a:custGeom>
            <a:avLst/>
            <a:gdLst>
              <a:gd name="connsiteX0" fmla="*/ 45422 w 264196"/>
              <a:gd name="connsiteY0" fmla="*/ 112672 h 144107"/>
              <a:gd name="connsiteX1" fmla="*/ 45422 w 264196"/>
              <a:gd name="connsiteY1" fmla="*/ 81208 h 144107"/>
              <a:gd name="connsiteX2" fmla="*/ 81208 w 264196"/>
              <a:gd name="connsiteY2" fmla="*/ 45422 h 144107"/>
              <a:gd name="connsiteX3" fmla="*/ 204420 w 264196"/>
              <a:gd name="connsiteY3" fmla="*/ 45422 h 144107"/>
              <a:gd name="connsiteX4" fmla="*/ 240206 w 264196"/>
              <a:gd name="connsiteY4" fmla="*/ 81208 h 144107"/>
              <a:gd name="connsiteX5" fmla="*/ 240206 w 264196"/>
              <a:gd name="connsiteY5" fmla="*/ 112672 h 144107"/>
              <a:gd name="connsiteX6" fmla="*/ 45422 w 264196"/>
              <a:gd name="connsiteY6" fmla="*/ 11267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4196" h="144107">
                <a:moveTo>
                  <a:pt x="45422" y="112672"/>
                </a:moveTo>
                <a:lnTo>
                  <a:pt x="45422" y="81208"/>
                </a:lnTo>
                <a:cubicBezTo>
                  <a:pt x="45422" y="61514"/>
                  <a:pt x="61513" y="45422"/>
                  <a:pt x="81208" y="45422"/>
                </a:cubicBezTo>
                <a:lnTo>
                  <a:pt x="204420" y="45422"/>
                </a:lnTo>
                <a:cubicBezTo>
                  <a:pt x="224115" y="45422"/>
                  <a:pt x="240206" y="61514"/>
                  <a:pt x="240206" y="81208"/>
                </a:cubicBezTo>
                <a:lnTo>
                  <a:pt x="240206" y="112672"/>
                </a:lnTo>
                <a:lnTo>
                  <a:pt x="45422" y="112672"/>
                </a:ln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69947F19-889F-4F23-9FAB-7D07DDAE65CE}"/>
              </a:ext>
            </a:extLst>
          </p:cNvPr>
          <p:cNvSpPr/>
          <p:nvPr/>
        </p:nvSpPr>
        <p:spPr>
          <a:xfrm>
            <a:off x="6876774" y="9968651"/>
            <a:ext cx="1224894" cy="288209"/>
          </a:xfrm>
          <a:custGeom>
            <a:avLst/>
            <a:gdLst>
              <a:gd name="connsiteX0" fmla="*/ 1175915 w 1224911"/>
              <a:gd name="connsiteY0" fmla="*/ 288694 h 288214"/>
              <a:gd name="connsiteX1" fmla="*/ 1175195 w 1224911"/>
              <a:gd name="connsiteY1" fmla="*/ 288694 h 288214"/>
              <a:gd name="connsiteX2" fmla="*/ 1143732 w 1224911"/>
              <a:gd name="connsiteY2" fmla="*/ 257231 h 288214"/>
              <a:gd name="connsiteX3" fmla="*/ 1143732 w 1224911"/>
              <a:gd name="connsiteY3" fmla="*/ 113124 h 288214"/>
              <a:gd name="connsiteX4" fmla="*/ 1112267 w 1224911"/>
              <a:gd name="connsiteY4" fmla="*/ 81661 h 288214"/>
              <a:gd name="connsiteX5" fmla="*/ 113125 w 1224911"/>
              <a:gd name="connsiteY5" fmla="*/ 81661 h 288214"/>
              <a:gd name="connsiteX6" fmla="*/ 81661 w 1224911"/>
              <a:gd name="connsiteY6" fmla="*/ 113124 h 288214"/>
              <a:gd name="connsiteX7" fmla="*/ 81661 w 1224911"/>
              <a:gd name="connsiteY7" fmla="*/ 257231 h 288214"/>
              <a:gd name="connsiteX8" fmla="*/ 50198 w 1224911"/>
              <a:gd name="connsiteY8" fmla="*/ 288694 h 288214"/>
              <a:gd name="connsiteX9" fmla="*/ 49477 w 1224911"/>
              <a:gd name="connsiteY9" fmla="*/ 288694 h 288214"/>
              <a:gd name="connsiteX10" fmla="*/ 18013 w 1224911"/>
              <a:gd name="connsiteY10" fmla="*/ 257231 h 288214"/>
              <a:gd name="connsiteX11" fmla="*/ 18013 w 1224911"/>
              <a:gd name="connsiteY11" fmla="*/ 49477 h 288214"/>
              <a:gd name="connsiteX12" fmla="*/ 49477 w 1224911"/>
              <a:gd name="connsiteY12" fmla="*/ 18013 h 288214"/>
              <a:gd name="connsiteX13" fmla="*/ 1175915 w 1224911"/>
              <a:gd name="connsiteY13" fmla="*/ 18013 h 288214"/>
              <a:gd name="connsiteX14" fmla="*/ 1207379 w 1224911"/>
              <a:gd name="connsiteY14" fmla="*/ 49477 h 288214"/>
              <a:gd name="connsiteX15" fmla="*/ 1207379 w 1224911"/>
              <a:gd name="connsiteY15" fmla="*/ 257231 h 288214"/>
              <a:gd name="connsiteX16" fmla="*/ 1175915 w 1224911"/>
              <a:gd name="connsiteY16" fmla="*/ 288694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24911" h="288214">
                <a:moveTo>
                  <a:pt x="1175915" y="288694"/>
                </a:moveTo>
                <a:lnTo>
                  <a:pt x="1175195" y="288694"/>
                </a:lnTo>
                <a:cubicBezTo>
                  <a:pt x="1157902" y="288694"/>
                  <a:pt x="1143732" y="274524"/>
                  <a:pt x="1143732" y="257231"/>
                </a:cubicBezTo>
                <a:lnTo>
                  <a:pt x="1143732" y="113124"/>
                </a:lnTo>
                <a:cubicBezTo>
                  <a:pt x="1143732" y="95831"/>
                  <a:pt x="1129561" y="81661"/>
                  <a:pt x="1112267" y="81661"/>
                </a:cubicBezTo>
                <a:lnTo>
                  <a:pt x="113125" y="81661"/>
                </a:lnTo>
                <a:cubicBezTo>
                  <a:pt x="95833" y="81661"/>
                  <a:pt x="81661" y="95831"/>
                  <a:pt x="81661" y="113124"/>
                </a:cubicBezTo>
                <a:lnTo>
                  <a:pt x="81661" y="257231"/>
                </a:lnTo>
                <a:cubicBezTo>
                  <a:pt x="81661" y="274524"/>
                  <a:pt x="67490" y="288694"/>
                  <a:pt x="50198" y="288694"/>
                </a:cubicBezTo>
                <a:lnTo>
                  <a:pt x="49477" y="288694"/>
                </a:lnTo>
                <a:cubicBezTo>
                  <a:pt x="32185" y="288694"/>
                  <a:pt x="18013" y="274524"/>
                  <a:pt x="18013" y="257231"/>
                </a:cubicBezTo>
                <a:lnTo>
                  <a:pt x="18013" y="49477"/>
                </a:lnTo>
                <a:cubicBezTo>
                  <a:pt x="18013" y="32184"/>
                  <a:pt x="32185" y="18013"/>
                  <a:pt x="49477" y="18013"/>
                </a:cubicBezTo>
                <a:lnTo>
                  <a:pt x="1175915" y="18013"/>
                </a:lnTo>
                <a:cubicBezTo>
                  <a:pt x="1193209" y="18013"/>
                  <a:pt x="1207379" y="32184"/>
                  <a:pt x="1207379" y="49477"/>
                </a:cubicBezTo>
                <a:lnTo>
                  <a:pt x="1207379" y="257231"/>
                </a:lnTo>
                <a:cubicBezTo>
                  <a:pt x="1207379" y="274524"/>
                  <a:pt x="1193448" y="288694"/>
                  <a:pt x="1175915" y="288694"/>
                </a:cubicBezTo>
                <a:close/>
              </a:path>
            </a:pathLst>
          </a:custGeom>
          <a:solidFill>
            <a:srgbClr val="FBA319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86EDB88B-A4E0-4C8E-944B-36300449BFD9}"/>
              </a:ext>
            </a:extLst>
          </p:cNvPr>
          <p:cNvSpPr/>
          <p:nvPr/>
        </p:nvSpPr>
        <p:spPr>
          <a:xfrm>
            <a:off x="15083002" y="3744234"/>
            <a:ext cx="984718" cy="912666"/>
          </a:xfrm>
          <a:custGeom>
            <a:avLst/>
            <a:gdLst>
              <a:gd name="connsiteX0" fmla="*/ 45951 w 984732"/>
              <a:gd name="connsiteY0" fmla="*/ 119646 h 912678"/>
              <a:gd name="connsiteX1" fmla="*/ 133136 w 984732"/>
              <a:gd name="connsiteY1" fmla="*/ 811601 h 912678"/>
              <a:gd name="connsiteX2" fmla="*/ 234011 w 984732"/>
              <a:gd name="connsiteY2" fmla="*/ 859156 h 912678"/>
              <a:gd name="connsiteX3" fmla="*/ 920681 w 984732"/>
              <a:gd name="connsiteY3" fmla="*/ 423232 h 912678"/>
              <a:gd name="connsiteX4" fmla="*/ 906031 w 984732"/>
              <a:gd name="connsiteY4" fmla="*/ 304824 h 912678"/>
              <a:gd name="connsiteX5" fmla="*/ 132176 w 984732"/>
              <a:gd name="connsiteY5" fmla="*/ 48794 h 912678"/>
              <a:gd name="connsiteX6" fmla="*/ 45951 w 984732"/>
              <a:gd name="connsiteY6" fmla="*/ 119646 h 91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4732" h="912678">
                <a:moveTo>
                  <a:pt x="45951" y="119646"/>
                </a:moveTo>
                <a:lnTo>
                  <a:pt x="133136" y="811601"/>
                </a:lnTo>
                <a:cubicBezTo>
                  <a:pt x="139141" y="859637"/>
                  <a:pt x="193181" y="885096"/>
                  <a:pt x="234011" y="859156"/>
                </a:cubicBezTo>
                <a:lnTo>
                  <a:pt x="920681" y="423232"/>
                </a:lnTo>
                <a:cubicBezTo>
                  <a:pt x="967757" y="393450"/>
                  <a:pt x="958870" y="322357"/>
                  <a:pt x="906031" y="304824"/>
                </a:cubicBezTo>
                <a:lnTo>
                  <a:pt x="132176" y="48794"/>
                </a:lnTo>
                <a:cubicBezTo>
                  <a:pt x="86061" y="33663"/>
                  <a:pt x="39947" y="71610"/>
                  <a:pt x="45951" y="119646"/>
                </a:cubicBezTo>
                <a:close/>
              </a:path>
            </a:pathLst>
          </a:custGeom>
          <a:solidFill>
            <a:srgbClr val="5FB7B3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3F294923-3096-4B27-81CB-C22F69149F8B}"/>
              </a:ext>
            </a:extLst>
          </p:cNvPr>
          <p:cNvSpPr/>
          <p:nvPr/>
        </p:nvSpPr>
        <p:spPr>
          <a:xfrm>
            <a:off x="12939729" y="11058296"/>
            <a:ext cx="1489086" cy="288209"/>
          </a:xfrm>
          <a:custGeom>
            <a:avLst/>
            <a:gdLst>
              <a:gd name="connsiteX0" fmla="*/ 1454070 w 1489107"/>
              <a:gd name="connsiteY0" fmla="*/ 105228 h 288214"/>
              <a:gd name="connsiteX1" fmla="*/ 1454070 w 1489107"/>
              <a:gd name="connsiteY1" fmla="*/ 203941 h 288214"/>
              <a:gd name="connsiteX2" fmla="*/ 1394266 w 1489107"/>
              <a:gd name="connsiteY2" fmla="*/ 263746 h 288214"/>
              <a:gd name="connsiteX3" fmla="*/ 104986 w 1489107"/>
              <a:gd name="connsiteY3" fmla="*/ 263746 h 288214"/>
              <a:gd name="connsiteX4" fmla="*/ 45422 w 1489107"/>
              <a:gd name="connsiteY4" fmla="*/ 203941 h 288214"/>
              <a:gd name="connsiteX5" fmla="*/ 45422 w 1489107"/>
              <a:gd name="connsiteY5" fmla="*/ 105228 h 288214"/>
              <a:gd name="connsiteX6" fmla="*/ 104986 w 1489107"/>
              <a:gd name="connsiteY6" fmla="*/ 45423 h 288214"/>
              <a:gd name="connsiteX7" fmla="*/ 1394266 w 1489107"/>
              <a:gd name="connsiteY7" fmla="*/ 45423 h 288214"/>
              <a:gd name="connsiteX8" fmla="*/ 1454070 w 1489107"/>
              <a:gd name="connsiteY8" fmla="*/ 105228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70" y="105228"/>
                </a:moveTo>
                <a:lnTo>
                  <a:pt x="1454070" y="203941"/>
                </a:lnTo>
                <a:cubicBezTo>
                  <a:pt x="1454070" y="237086"/>
                  <a:pt x="1427411" y="263746"/>
                  <a:pt x="1394266" y="263746"/>
                </a:cubicBezTo>
                <a:lnTo>
                  <a:pt x="104986" y="263746"/>
                </a:lnTo>
                <a:cubicBezTo>
                  <a:pt x="72081" y="263746"/>
                  <a:pt x="45422" y="237086"/>
                  <a:pt x="45422" y="203941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6" y="45423"/>
                </a:lnTo>
                <a:cubicBezTo>
                  <a:pt x="1427411" y="45183"/>
                  <a:pt x="1454070" y="72083"/>
                  <a:pt x="1454070" y="105228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81394DEC-9D5B-432C-9B4A-E56F539D3DA9}"/>
              </a:ext>
            </a:extLst>
          </p:cNvPr>
          <p:cNvSpPr/>
          <p:nvPr/>
        </p:nvSpPr>
        <p:spPr>
          <a:xfrm>
            <a:off x="12939729" y="11058295"/>
            <a:ext cx="1489086" cy="264194"/>
          </a:xfrm>
          <a:custGeom>
            <a:avLst/>
            <a:gdLst>
              <a:gd name="connsiteX0" fmla="*/ 1454070 w 1489107"/>
              <a:gd name="connsiteY0" fmla="*/ 105228 h 264196"/>
              <a:gd name="connsiteX1" fmla="*/ 1454070 w 1489107"/>
              <a:gd name="connsiteY1" fmla="*/ 161429 h 264196"/>
              <a:gd name="connsiteX2" fmla="*/ 1394266 w 1489107"/>
              <a:gd name="connsiteY2" fmla="*/ 221234 h 264196"/>
              <a:gd name="connsiteX3" fmla="*/ 104986 w 1489107"/>
              <a:gd name="connsiteY3" fmla="*/ 221234 h 264196"/>
              <a:gd name="connsiteX4" fmla="*/ 45422 w 1489107"/>
              <a:gd name="connsiteY4" fmla="*/ 161429 h 264196"/>
              <a:gd name="connsiteX5" fmla="*/ 45422 w 1489107"/>
              <a:gd name="connsiteY5" fmla="*/ 105228 h 264196"/>
              <a:gd name="connsiteX6" fmla="*/ 104986 w 1489107"/>
              <a:gd name="connsiteY6" fmla="*/ 45423 h 264196"/>
              <a:gd name="connsiteX7" fmla="*/ 1394266 w 1489107"/>
              <a:gd name="connsiteY7" fmla="*/ 45423 h 264196"/>
              <a:gd name="connsiteX8" fmla="*/ 1454070 w 1489107"/>
              <a:gd name="connsiteY8" fmla="*/ 105228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70" y="105228"/>
                </a:moveTo>
                <a:lnTo>
                  <a:pt x="1454070" y="161429"/>
                </a:lnTo>
                <a:cubicBezTo>
                  <a:pt x="1454070" y="194574"/>
                  <a:pt x="1427411" y="221234"/>
                  <a:pt x="1394266" y="221234"/>
                </a:cubicBezTo>
                <a:lnTo>
                  <a:pt x="104986" y="221234"/>
                </a:lnTo>
                <a:cubicBezTo>
                  <a:pt x="72081" y="221234"/>
                  <a:pt x="45422" y="194574"/>
                  <a:pt x="45422" y="161429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6" y="45423"/>
                </a:lnTo>
                <a:cubicBezTo>
                  <a:pt x="1427411" y="45183"/>
                  <a:pt x="1454070" y="72083"/>
                  <a:pt x="1454070" y="105228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B6C4E4B6-8235-4040-8DDA-D06DCBE1402C}"/>
              </a:ext>
            </a:extLst>
          </p:cNvPr>
          <p:cNvSpPr/>
          <p:nvPr/>
        </p:nvSpPr>
        <p:spPr>
          <a:xfrm>
            <a:off x="12939729" y="10839977"/>
            <a:ext cx="1489086" cy="288209"/>
          </a:xfrm>
          <a:custGeom>
            <a:avLst/>
            <a:gdLst>
              <a:gd name="connsiteX0" fmla="*/ 1454070 w 1489107"/>
              <a:gd name="connsiteY0" fmla="*/ 104987 h 288214"/>
              <a:gd name="connsiteX1" fmla="*/ 1454070 w 1489107"/>
              <a:gd name="connsiteY1" fmla="*/ 203941 h 288214"/>
              <a:gd name="connsiteX2" fmla="*/ 1394266 w 1489107"/>
              <a:gd name="connsiteY2" fmla="*/ 263505 h 288214"/>
              <a:gd name="connsiteX3" fmla="*/ 104986 w 1489107"/>
              <a:gd name="connsiteY3" fmla="*/ 263505 h 288214"/>
              <a:gd name="connsiteX4" fmla="*/ 45422 w 1489107"/>
              <a:gd name="connsiteY4" fmla="*/ 203941 h 288214"/>
              <a:gd name="connsiteX5" fmla="*/ 45422 w 1489107"/>
              <a:gd name="connsiteY5" fmla="*/ 104987 h 288214"/>
              <a:gd name="connsiteX6" fmla="*/ 104986 w 1489107"/>
              <a:gd name="connsiteY6" fmla="*/ 45423 h 288214"/>
              <a:gd name="connsiteX7" fmla="*/ 1394266 w 1489107"/>
              <a:gd name="connsiteY7" fmla="*/ 45423 h 288214"/>
              <a:gd name="connsiteX8" fmla="*/ 1454070 w 1489107"/>
              <a:gd name="connsiteY8" fmla="*/ 104987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70" y="104987"/>
                </a:moveTo>
                <a:lnTo>
                  <a:pt x="1454070" y="203941"/>
                </a:lnTo>
                <a:cubicBezTo>
                  <a:pt x="1454070" y="236845"/>
                  <a:pt x="1427411" y="263505"/>
                  <a:pt x="1394266" y="263505"/>
                </a:cubicBezTo>
                <a:lnTo>
                  <a:pt x="104986" y="263505"/>
                </a:lnTo>
                <a:cubicBezTo>
                  <a:pt x="72081" y="263505"/>
                  <a:pt x="45422" y="236845"/>
                  <a:pt x="45422" y="203941"/>
                </a:cubicBezTo>
                <a:lnTo>
                  <a:pt x="45422" y="104987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6" y="45423"/>
                </a:lnTo>
                <a:cubicBezTo>
                  <a:pt x="1427411" y="45183"/>
                  <a:pt x="1454070" y="72083"/>
                  <a:pt x="1454070" y="104987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94F40082-2472-4B2A-92A2-64DFE668B81B}"/>
              </a:ext>
            </a:extLst>
          </p:cNvPr>
          <p:cNvSpPr/>
          <p:nvPr/>
        </p:nvSpPr>
        <p:spPr>
          <a:xfrm>
            <a:off x="12939729" y="10839976"/>
            <a:ext cx="1489086" cy="264194"/>
          </a:xfrm>
          <a:custGeom>
            <a:avLst/>
            <a:gdLst>
              <a:gd name="connsiteX0" fmla="*/ 1454070 w 1489107"/>
              <a:gd name="connsiteY0" fmla="*/ 104987 h 264196"/>
              <a:gd name="connsiteX1" fmla="*/ 1454070 w 1489107"/>
              <a:gd name="connsiteY1" fmla="*/ 161429 h 264196"/>
              <a:gd name="connsiteX2" fmla="*/ 1394266 w 1489107"/>
              <a:gd name="connsiteY2" fmla="*/ 220994 h 264196"/>
              <a:gd name="connsiteX3" fmla="*/ 104986 w 1489107"/>
              <a:gd name="connsiteY3" fmla="*/ 220994 h 264196"/>
              <a:gd name="connsiteX4" fmla="*/ 45422 w 1489107"/>
              <a:gd name="connsiteY4" fmla="*/ 161429 h 264196"/>
              <a:gd name="connsiteX5" fmla="*/ 45422 w 1489107"/>
              <a:gd name="connsiteY5" fmla="*/ 104987 h 264196"/>
              <a:gd name="connsiteX6" fmla="*/ 104986 w 1489107"/>
              <a:gd name="connsiteY6" fmla="*/ 45423 h 264196"/>
              <a:gd name="connsiteX7" fmla="*/ 1394266 w 1489107"/>
              <a:gd name="connsiteY7" fmla="*/ 45423 h 264196"/>
              <a:gd name="connsiteX8" fmla="*/ 1454070 w 1489107"/>
              <a:gd name="connsiteY8" fmla="*/ 104987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70" y="104987"/>
                </a:moveTo>
                <a:lnTo>
                  <a:pt x="1454070" y="161429"/>
                </a:lnTo>
                <a:cubicBezTo>
                  <a:pt x="1454070" y="194334"/>
                  <a:pt x="1427411" y="220994"/>
                  <a:pt x="1394266" y="220994"/>
                </a:cubicBezTo>
                <a:lnTo>
                  <a:pt x="104986" y="220994"/>
                </a:lnTo>
                <a:cubicBezTo>
                  <a:pt x="72081" y="220994"/>
                  <a:pt x="45422" y="194334"/>
                  <a:pt x="45422" y="161429"/>
                </a:cubicBezTo>
                <a:lnTo>
                  <a:pt x="45422" y="104987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6" y="45423"/>
                </a:lnTo>
                <a:cubicBezTo>
                  <a:pt x="1427411" y="45183"/>
                  <a:pt x="1454070" y="72083"/>
                  <a:pt x="1454070" y="104987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69A370C5-6327-4588-B520-D08F0BCB74CB}"/>
              </a:ext>
            </a:extLst>
          </p:cNvPr>
          <p:cNvSpPr/>
          <p:nvPr/>
        </p:nvSpPr>
        <p:spPr>
          <a:xfrm>
            <a:off x="12939729" y="10621418"/>
            <a:ext cx="1489086" cy="288209"/>
          </a:xfrm>
          <a:custGeom>
            <a:avLst/>
            <a:gdLst>
              <a:gd name="connsiteX0" fmla="*/ 1454070 w 1489107"/>
              <a:gd name="connsiteY0" fmla="*/ 105228 h 288214"/>
              <a:gd name="connsiteX1" fmla="*/ 1454070 w 1489107"/>
              <a:gd name="connsiteY1" fmla="*/ 203942 h 288214"/>
              <a:gd name="connsiteX2" fmla="*/ 1394266 w 1489107"/>
              <a:gd name="connsiteY2" fmla="*/ 263746 h 288214"/>
              <a:gd name="connsiteX3" fmla="*/ 104986 w 1489107"/>
              <a:gd name="connsiteY3" fmla="*/ 263746 h 288214"/>
              <a:gd name="connsiteX4" fmla="*/ 45422 w 1489107"/>
              <a:gd name="connsiteY4" fmla="*/ 203942 h 288214"/>
              <a:gd name="connsiteX5" fmla="*/ 45422 w 1489107"/>
              <a:gd name="connsiteY5" fmla="*/ 105228 h 288214"/>
              <a:gd name="connsiteX6" fmla="*/ 104986 w 1489107"/>
              <a:gd name="connsiteY6" fmla="*/ 45423 h 288214"/>
              <a:gd name="connsiteX7" fmla="*/ 1394266 w 1489107"/>
              <a:gd name="connsiteY7" fmla="*/ 45423 h 288214"/>
              <a:gd name="connsiteX8" fmla="*/ 1454070 w 1489107"/>
              <a:gd name="connsiteY8" fmla="*/ 105228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70" y="105228"/>
                </a:moveTo>
                <a:lnTo>
                  <a:pt x="1454070" y="203942"/>
                </a:lnTo>
                <a:cubicBezTo>
                  <a:pt x="1454070" y="237086"/>
                  <a:pt x="1427411" y="263746"/>
                  <a:pt x="1394266" y="263746"/>
                </a:cubicBezTo>
                <a:lnTo>
                  <a:pt x="104986" y="263746"/>
                </a:lnTo>
                <a:cubicBezTo>
                  <a:pt x="72081" y="263746"/>
                  <a:pt x="45422" y="237086"/>
                  <a:pt x="45422" y="203942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6" y="45423"/>
                </a:lnTo>
                <a:cubicBezTo>
                  <a:pt x="1427411" y="45183"/>
                  <a:pt x="1454070" y="72083"/>
                  <a:pt x="1454070" y="105228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1F8507BB-FDC2-4ED9-B25B-94A1B9DC2D42}"/>
              </a:ext>
            </a:extLst>
          </p:cNvPr>
          <p:cNvSpPr/>
          <p:nvPr/>
        </p:nvSpPr>
        <p:spPr>
          <a:xfrm>
            <a:off x="12939729" y="10621417"/>
            <a:ext cx="1489086" cy="264194"/>
          </a:xfrm>
          <a:custGeom>
            <a:avLst/>
            <a:gdLst>
              <a:gd name="connsiteX0" fmla="*/ 1454070 w 1489107"/>
              <a:gd name="connsiteY0" fmla="*/ 105228 h 264196"/>
              <a:gd name="connsiteX1" fmla="*/ 1454070 w 1489107"/>
              <a:gd name="connsiteY1" fmla="*/ 161429 h 264196"/>
              <a:gd name="connsiteX2" fmla="*/ 1394266 w 1489107"/>
              <a:gd name="connsiteY2" fmla="*/ 221234 h 264196"/>
              <a:gd name="connsiteX3" fmla="*/ 104986 w 1489107"/>
              <a:gd name="connsiteY3" fmla="*/ 221234 h 264196"/>
              <a:gd name="connsiteX4" fmla="*/ 45422 w 1489107"/>
              <a:gd name="connsiteY4" fmla="*/ 161429 h 264196"/>
              <a:gd name="connsiteX5" fmla="*/ 45422 w 1489107"/>
              <a:gd name="connsiteY5" fmla="*/ 105228 h 264196"/>
              <a:gd name="connsiteX6" fmla="*/ 104986 w 1489107"/>
              <a:gd name="connsiteY6" fmla="*/ 45423 h 264196"/>
              <a:gd name="connsiteX7" fmla="*/ 1394266 w 1489107"/>
              <a:gd name="connsiteY7" fmla="*/ 45423 h 264196"/>
              <a:gd name="connsiteX8" fmla="*/ 1454070 w 1489107"/>
              <a:gd name="connsiteY8" fmla="*/ 105228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70" y="105228"/>
                </a:moveTo>
                <a:lnTo>
                  <a:pt x="1454070" y="161429"/>
                </a:lnTo>
                <a:cubicBezTo>
                  <a:pt x="1454070" y="194574"/>
                  <a:pt x="1427411" y="221234"/>
                  <a:pt x="1394266" y="221234"/>
                </a:cubicBezTo>
                <a:lnTo>
                  <a:pt x="104986" y="221234"/>
                </a:lnTo>
                <a:cubicBezTo>
                  <a:pt x="72081" y="221234"/>
                  <a:pt x="45422" y="194574"/>
                  <a:pt x="45422" y="161429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6" y="45423"/>
                </a:lnTo>
                <a:cubicBezTo>
                  <a:pt x="1427411" y="45183"/>
                  <a:pt x="1454070" y="72083"/>
                  <a:pt x="1454070" y="105228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92E730EE-1CC6-495D-AA88-D01D22CF5074}"/>
              </a:ext>
            </a:extLst>
          </p:cNvPr>
          <p:cNvSpPr/>
          <p:nvPr/>
        </p:nvSpPr>
        <p:spPr>
          <a:xfrm>
            <a:off x="12939729" y="10402857"/>
            <a:ext cx="1489086" cy="288209"/>
          </a:xfrm>
          <a:custGeom>
            <a:avLst/>
            <a:gdLst>
              <a:gd name="connsiteX0" fmla="*/ 1454070 w 1489107"/>
              <a:gd name="connsiteY0" fmla="*/ 105228 h 288214"/>
              <a:gd name="connsiteX1" fmla="*/ 1454070 w 1489107"/>
              <a:gd name="connsiteY1" fmla="*/ 204181 h 288214"/>
              <a:gd name="connsiteX2" fmla="*/ 1394266 w 1489107"/>
              <a:gd name="connsiteY2" fmla="*/ 263746 h 288214"/>
              <a:gd name="connsiteX3" fmla="*/ 104986 w 1489107"/>
              <a:gd name="connsiteY3" fmla="*/ 263746 h 288214"/>
              <a:gd name="connsiteX4" fmla="*/ 45422 w 1489107"/>
              <a:gd name="connsiteY4" fmla="*/ 204181 h 288214"/>
              <a:gd name="connsiteX5" fmla="*/ 45422 w 1489107"/>
              <a:gd name="connsiteY5" fmla="*/ 105228 h 288214"/>
              <a:gd name="connsiteX6" fmla="*/ 104986 w 1489107"/>
              <a:gd name="connsiteY6" fmla="*/ 45423 h 288214"/>
              <a:gd name="connsiteX7" fmla="*/ 1394266 w 1489107"/>
              <a:gd name="connsiteY7" fmla="*/ 45423 h 288214"/>
              <a:gd name="connsiteX8" fmla="*/ 1454070 w 1489107"/>
              <a:gd name="connsiteY8" fmla="*/ 105228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70" y="105228"/>
                </a:moveTo>
                <a:lnTo>
                  <a:pt x="1454070" y="204181"/>
                </a:lnTo>
                <a:cubicBezTo>
                  <a:pt x="1454070" y="237086"/>
                  <a:pt x="1427411" y="263746"/>
                  <a:pt x="1394266" y="263746"/>
                </a:cubicBezTo>
                <a:lnTo>
                  <a:pt x="104986" y="263746"/>
                </a:lnTo>
                <a:cubicBezTo>
                  <a:pt x="72081" y="263746"/>
                  <a:pt x="45422" y="237086"/>
                  <a:pt x="45422" y="204181"/>
                </a:cubicBezTo>
                <a:lnTo>
                  <a:pt x="45422" y="105228"/>
                </a:lnTo>
                <a:cubicBezTo>
                  <a:pt x="45422" y="72323"/>
                  <a:pt x="72081" y="45423"/>
                  <a:pt x="104986" y="45423"/>
                </a:cubicBezTo>
                <a:lnTo>
                  <a:pt x="1394266" y="45423"/>
                </a:lnTo>
                <a:cubicBezTo>
                  <a:pt x="1427411" y="45183"/>
                  <a:pt x="1454070" y="72323"/>
                  <a:pt x="1454070" y="105228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4B9A2579-749C-41DB-97D4-1C546BDDD4FC}"/>
              </a:ext>
            </a:extLst>
          </p:cNvPr>
          <p:cNvSpPr/>
          <p:nvPr/>
        </p:nvSpPr>
        <p:spPr>
          <a:xfrm>
            <a:off x="12939729" y="10402857"/>
            <a:ext cx="1489086" cy="264194"/>
          </a:xfrm>
          <a:custGeom>
            <a:avLst/>
            <a:gdLst>
              <a:gd name="connsiteX0" fmla="*/ 1454070 w 1489107"/>
              <a:gd name="connsiteY0" fmla="*/ 105228 h 264196"/>
              <a:gd name="connsiteX1" fmla="*/ 1454070 w 1489107"/>
              <a:gd name="connsiteY1" fmla="*/ 161670 h 264196"/>
              <a:gd name="connsiteX2" fmla="*/ 1394266 w 1489107"/>
              <a:gd name="connsiteY2" fmla="*/ 221234 h 264196"/>
              <a:gd name="connsiteX3" fmla="*/ 104986 w 1489107"/>
              <a:gd name="connsiteY3" fmla="*/ 221234 h 264196"/>
              <a:gd name="connsiteX4" fmla="*/ 45422 w 1489107"/>
              <a:gd name="connsiteY4" fmla="*/ 161670 h 264196"/>
              <a:gd name="connsiteX5" fmla="*/ 45422 w 1489107"/>
              <a:gd name="connsiteY5" fmla="*/ 105228 h 264196"/>
              <a:gd name="connsiteX6" fmla="*/ 104986 w 1489107"/>
              <a:gd name="connsiteY6" fmla="*/ 45423 h 264196"/>
              <a:gd name="connsiteX7" fmla="*/ 1394266 w 1489107"/>
              <a:gd name="connsiteY7" fmla="*/ 45423 h 264196"/>
              <a:gd name="connsiteX8" fmla="*/ 1454070 w 1489107"/>
              <a:gd name="connsiteY8" fmla="*/ 105228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70" y="105228"/>
                </a:moveTo>
                <a:lnTo>
                  <a:pt x="1454070" y="161670"/>
                </a:lnTo>
                <a:cubicBezTo>
                  <a:pt x="1454070" y="194574"/>
                  <a:pt x="1427411" y="221234"/>
                  <a:pt x="1394266" y="221234"/>
                </a:cubicBezTo>
                <a:lnTo>
                  <a:pt x="104986" y="221234"/>
                </a:lnTo>
                <a:cubicBezTo>
                  <a:pt x="72081" y="221234"/>
                  <a:pt x="45422" y="194574"/>
                  <a:pt x="45422" y="161670"/>
                </a:cubicBezTo>
                <a:lnTo>
                  <a:pt x="45422" y="105228"/>
                </a:lnTo>
                <a:cubicBezTo>
                  <a:pt x="45422" y="72323"/>
                  <a:pt x="72081" y="45423"/>
                  <a:pt x="104986" y="45423"/>
                </a:cubicBezTo>
                <a:lnTo>
                  <a:pt x="1394266" y="45423"/>
                </a:lnTo>
                <a:cubicBezTo>
                  <a:pt x="1427411" y="45183"/>
                  <a:pt x="1454070" y="72323"/>
                  <a:pt x="1454070" y="105228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E5870452-FC98-4F8E-8BD1-B6958117412E}"/>
              </a:ext>
            </a:extLst>
          </p:cNvPr>
          <p:cNvSpPr/>
          <p:nvPr/>
        </p:nvSpPr>
        <p:spPr>
          <a:xfrm>
            <a:off x="8458300" y="11058296"/>
            <a:ext cx="1489086" cy="288209"/>
          </a:xfrm>
          <a:custGeom>
            <a:avLst/>
            <a:gdLst>
              <a:gd name="connsiteX0" fmla="*/ 1454069 w 1489107"/>
              <a:gd name="connsiteY0" fmla="*/ 105228 h 288214"/>
              <a:gd name="connsiteX1" fmla="*/ 1454069 w 1489107"/>
              <a:gd name="connsiteY1" fmla="*/ 203941 h 288214"/>
              <a:gd name="connsiteX2" fmla="*/ 1394265 w 1489107"/>
              <a:gd name="connsiteY2" fmla="*/ 263746 h 288214"/>
              <a:gd name="connsiteX3" fmla="*/ 104986 w 1489107"/>
              <a:gd name="connsiteY3" fmla="*/ 263746 h 288214"/>
              <a:gd name="connsiteX4" fmla="*/ 45422 w 1489107"/>
              <a:gd name="connsiteY4" fmla="*/ 203941 h 288214"/>
              <a:gd name="connsiteX5" fmla="*/ 45422 w 1489107"/>
              <a:gd name="connsiteY5" fmla="*/ 105228 h 288214"/>
              <a:gd name="connsiteX6" fmla="*/ 104986 w 1489107"/>
              <a:gd name="connsiteY6" fmla="*/ 45423 h 288214"/>
              <a:gd name="connsiteX7" fmla="*/ 1394265 w 1489107"/>
              <a:gd name="connsiteY7" fmla="*/ 45423 h 288214"/>
              <a:gd name="connsiteX8" fmla="*/ 1454069 w 1489107"/>
              <a:gd name="connsiteY8" fmla="*/ 105228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69" y="105228"/>
                </a:moveTo>
                <a:lnTo>
                  <a:pt x="1454069" y="203941"/>
                </a:lnTo>
                <a:cubicBezTo>
                  <a:pt x="1454069" y="237086"/>
                  <a:pt x="1427409" y="263746"/>
                  <a:pt x="1394265" y="263746"/>
                </a:cubicBezTo>
                <a:lnTo>
                  <a:pt x="104986" y="263746"/>
                </a:lnTo>
                <a:cubicBezTo>
                  <a:pt x="72081" y="263746"/>
                  <a:pt x="45422" y="237086"/>
                  <a:pt x="45422" y="203941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083"/>
                  <a:pt x="1454069" y="105228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07658EC2-5CC0-45C2-AF6F-5AECF8563AAC}"/>
              </a:ext>
            </a:extLst>
          </p:cNvPr>
          <p:cNvSpPr/>
          <p:nvPr/>
        </p:nvSpPr>
        <p:spPr>
          <a:xfrm>
            <a:off x="8458300" y="11058295"/>
            <a:ext cx="1489086" cy="264194"/>
          </a:xfrm>
          <a:custGeom>
            <a:avLst/>
            <a:gdLst>
              <a:gd name="connsiteX0" fmla="*/ 1454069 w 1489107"/>
              <a:gd name="connsiteY0" fmla="*/ 105228 h 264196"/>
              <a:gd name="connsiteX1" fmla="*/ 1454069 w 1489107"/>
              <a:gd name="connsiteY1" fmla="*/ 161429 h 264196"/>
              <a:gd name="connsiteX2" fmla="*/ 1394265 w 1489107"/>
              <a:gd name="connsiteY2" fmla="*/ 221234 h 264196"/>
              <a:gd name="connsiteX3" fmla="*/ 104986 w 1489107"/>
              <a:gd name="connsiteY3" fmla="*/ 221234 h 264196"/>
              <a:gd name="connsiteX4" fmla="*/ 45422 w 1489107"/>
              <a:gd name="connsiteY4" fmla="*/ 161429 h 264196"/>
              <a:gd name="connsiteX5" fmla="*/ 45422 w 1489107"/>
              <a:gd name="connsiteY5" fmla="*/ 105228 h 264196"/>
              <a:gd name="connsiteX6" fmla="*/ 104986 w 1489107"/>
              <a:gd name="connsiteY6" fmla="*/ 45423 h 264196"/>
              <a:gd name="connsiteX7" fmla="*/ 1394265 w 1489107"/>
              <a:gd name="connsiteY7" fmla="*/ 45423 h 264196"/>
              <a:gd name="connsiteX8" fmla="*/ 1454069 w 1489107"/>
              <a:gd name="connsiteY8" fmla="*/ 105228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69" y="105228"/>
                </a:moveTo>
                <a:lnTo>
                  <a:pt x="1454069" y="161429"/>
                </a:lnTo>
                <a:cubicBezTo>
                  <a:pt x="1454069" y="194574"/>
                  <a:pt x="1427409" y="221234"/>
                  <a:pt x="1394265" y="221234"/>
                </a:cubicBezTo>
                <a:lnTo>
                  <a:pt x="104986" y="221234"/>
                </a:lnTo>
                <a:cubicBezTo>
                  <a:pt x="72081" y="221234"/>
                  <a:pt x="45422" y="194574"/>
                  <a:pt x="45422" y="161429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083"/>
                  <a:pt x="1454069" y="105228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55DBD687-A5E4-4ADD-8A31-CF97DB0128C4}"/>
              </a:ext>
            </a:extLst>
          </p:cNvPr>
          <p:cNvSpPr/>
          <p:nvPr/>
        </p:nvSpPr>
        <p:spPr>
          <a:xfrm>
            <a:off x="8458300" y="10839977"/>
            <a:ext cx="1489086" cy="288209"/>
          </a:xfrm>
          <a:custGeom>
            <a:avLst/>
            <a:gdLst>
              <a:gd name="connsiteX0" fmla="*/ 1454069 w 1489107"/>
              <a:gd name="connsiteY0" fmla="*/ 104987 h 288214"/>
              <a:gd name="connsiteX1" fmla="*/ 1454069 w 1489107"/>
              <a:gd name="connsiteY1" fmla="*/ 203941 h 288214"/>
              <a:gd name="connsiteX2" fmla="*/ 1394265 w 1489107"/>
              <a:gd name="connsiteY2" fmla="*/ 263505 h 288214"/>
              <a:gd name="connsiteX3" fmla="*/ 104986 w 1489107"/>
              <a:gd name="connsiteY3" fmla="*/ 263505 h 288214"/>
              <a:gd name="connsiteX4" fmla="*/ 45422 w 1489107"/>
              <a:gd name="connsiteY4" fmla="*/ 203941 h 288214"/>
              <a:gd name="connsiteX5" fmla="*/ 45422 w 1489107"/>
              <a:gd name="connsiteY5" fmla="*/ 104987 h 288214"/>
              <a:gd name="connsiteX6" fmla="*/ 104986 w 1489107"/>
              <a:gd name="connsiteY6" fmla="*/ 45423 h 288214"/>
              <a:gd name="connsiteX7" fmla="*/ 1394265 w 1489107"/>
              <a:gd name="connsiteY7" fmla="*/ 45423 h 288214"/>
              <a:gd name="connsiteX8" fmla="*/ 1454069 w 1489107"/>
              <a:gd name="connsiteY8" fmla="*/ 104987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69" y="104987"/>
                </a:moveTo>
                <a:lnTo>
                  <a:pt x="1454069" y="203941"/>
                </a:lnTo>
                <a:cubicBezTo>
                  <a:pt x="1454069" y="236845"/>
                  <a:pt x="1427409" y="263505"/>
                  <a:pt x="1394265" y="263505"/>
                </a:cubicBezTo>
                <a:lnTo>
                  <a:pt x="104986" y="263505"/>
                </a:lnTo>
                <a:cubicBezTo>
                  <a:pt x="72081" y="263505"/>
                  <a:pt x="45422" y="236845"/>
                  <a:pt x="45422" y="203941"/>
                </a:cubicBezTo>
                <a:lnTo>
                  <a:pt x="45422" y="104987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083"/>
                  <a:pt x="1454069" y="104987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49663A88-5786-48B1-8038-9DEFB8720B33}"/>
              </a:ext>
            </a:extLst>
          </p:cNvPr>
          <p:cNvSpPr/>
          <p:nvPr/>
        </p:nvSpPr>
        <p:spPr>
          <a:xfrm>
            <a:off x="8458300" y="10839976"/>
            <a:ext cx="1489086" cy="264194"/>
          </a:xfrm>
          <a:custGeom>
            <a:avLst/>
            <a:gdLst>
              <a:gd name="connsiteX0" fmla="*/ 1454069 w 1489107"/>
              <a:gd name="connsiteY0" fmla="*/ 104987 h 264196"/>
              <a:gd name="connsiteX1" fmla="*/ 1454069 w 1489107"/>
              <a:gd name="connsiteY1" fmla="*/ 161429 h 264196"/>
              <a:gd name="connsiteX2" fmla="*/ 1394265 w 1489107"/>
              <a:gd name="connsiteY2" fmla="*/ 220994 h 264196"/>
              <a:gd name="connsiteX3" fmla="*/ 104986 w 1489107"/>
              <a:gd name="connsiteY3" fmla="*/ 220994 h 264196"/>
              <a:gd name="connsiteX4" fmla="*/ 45422 w 1489107"/>
              <a:gd name="connsiteY4" fmla="*/ 161429 h 264196"/>
              <a:gd name="connsiteX5" fmla="*/ 45422 w 1489107"/>
              <a:gd name="connsiteY5" fmla="*/ 104987 h 264196"/>
              <a:gd name="connsiteX6" fmla="*/ 104986 w 1489107"/>
              <a:gd name="connsiteY6" fmla="*/ 45423 h 264196"/>
              <a:gd name="connsiteX7" fmla="*/ 1394265 w 1489107"/>
              <a:gd name="connsiteY7" fmla="*/ 45423 h 264196"/>
              <a:gd name="connsiteX8" fmla="*/ 1454069 w 1489107"/>
              <a:gd name="connsiteY8" fmla="*/ 104987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69" y="104987"/>
                </a:moveTo>
                <a:lnTo>
                  <a:pt x="1454069" y="161429"/>
                </a:lnTo>
                <a:cubicBezTo>
                  <a:pt x="1454069" y="194334"/>
                  <a:pt x="1427409" y="220994"/>
                  <a:pt x="1394265" y="220994"/>
                </a:cubicBezTo>
                <a:lnTo>
                  <a:pt x="104986" y="220994"/>
                </a:lnTo>
                <a:cubicBezTo>
                  <a:pt x="72081" y="220994"/>
                  <a:pt x="45422" y="194334"/>
                  <a:pt x="45422" y="161429"/>
                </a:cubicBezTo>
                <a:lnTo>
                  <a:pt x="45422" y="104987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083"/>
                  <a:pt x="1454069" y="104987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8039DAF4-2BD0-4045-A1F7-726B442BAC73}"/>
              </a:ext>
            </a:extLst>
          </p:cNvPr>
          <p:cNvSpPr/>
          <p:nvPr/>
        </p:nvSpPr>
        <p:spPr>
          <a:xfrm>
            <a:off x="8458300" y="10621418"/>
            <a:ext cx="1489086" cy="288209"/>
          </a:xfrm>
          <a:custGeom>
            <a:avLst/>
            <a:gdLst>
              <a:gd name="connsiteX0" fmla="*/ 1454069 w 1489107"/>
              <a:gd name="connsiteY0" fmla="*/ 105228 h 288214"/>
              <a:gd name="connsiteX1" fmla="*/ 1454069 w 1489107"/>
              <a:gd name="connsiteY1" fmla="*/ 203942 h 288214"/>
              <a:gd name="connsiteX2" fmla="*/ 1394265 w 1489107"/>
              <a:gd name="connsiteY2" fmla="*/ 263746 h 288214"/>
              <a:gd name="connsiteX3" fmla="*/ 104986 w 1489107"/>
              <a:gd name="connsiteY3" fmla="*/ 263746 h 288214"/>
              <a:gd name="connsiteX4" fmla="*/ 45422 w 1489107"/>
              <a:gd name="connsiteY4" fmla="*/ 203942 h 288214"/>
              <a:gd name="connsiteX5" fmla="*/ 45422 w 1489107"/>
              <a:gd name="connsiteY5" fmla="*/ 105228 h 288214"/>
              <a:gd name="connsiteX6" fmla="*/ 104986 w 1489107"/>
              <a:gd name="connsiteY6" fmla="*/ 45423 h 288214"/>
              <a:gd name="connsiteX7" fmla="*/ 1394265 w 1489107"/>
              <a:gd name="connsiteY7" fmla="*/ 45423 h 288214"/>
              <a:gd name="connsiteX8" fmla="*/ 1454069 w 1489107"/>
              <a:gd name="connsiteY8" fmla="*/ 105228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69" y="105228"/>
                </a:moveTo>
                <a:lnTo>
                  <a:pt x="1454069" y="203942"/>
                </a:lnTo>
                <a:cubicBezTo>
                  <a:pt x="1454069" y="237086"/>
                  <a:pt x="1427409" y="263746"/>
                  <a:pt x="1394265" y="263746"/>
                </a:cubicBezTo>
                <a:lnTo>
                  <a:pt x="104986" y="263746"/>
                </a:lnTo>
                <a:cubicBezTo>
                  <a:pt x="72081" y="263746"/>
                  <a:pt x="45422" y="237086"/>
                  <a:pt x="45422" y="203942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083"/>
                  <a:pt x="1454069" y="105228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7919D0DA-0C75-41F8-8420-29C2D78043BF}"/>
              </a:ext>
            </a:extLst>
          </p:cNvPr>
          <p:cNvSpPr/>
          <p:nvPr/>
        </p:nvSpPr>
        <p:spPr>
          <a:xfrm>
            <a:off x="8458300" y="10621417"/>
            <a:ext cx="1489086" cy="264194"/>
          </a:xfrm>
          <a:custGeom>
            <a:avLst/>
            <a:gdLst>
              <a:gd name="connsiteX0" fmla="*/ 1454069 w 1489107"/>
              <a:gd name="connsiteY0" fmla="*/ 105228 h 264196"/>
              <a:gd name="connsiteX1" fmla="*/ 1454069 w 1489107"/>
              <a:gd name="connsiteY1" fmla="*/ 161429 h 264196"/>
              <a:gd name="connsiteX2" fmla="*/ 1394265 w 1489107"/>
              <a:gd name="connsiteY2" fmla="*/ 221234 h 264196"/>
              <a:gd name="connsiteX3" fmla="*/ 104986 w 1489107"/>
              <a:gd name="connsiteY3" fmla="*/ 221234 h 264196"/>
              <a:gd name="connsiteX4" fmla="*/ 45422 w 1489107"/>
              <a:gd name="connsiteY4" fmla="*/ 161429 h 264196"/>
              <a:gd name="connsiteX5" fmla="*/ 45422 w 1489107"/>
              <a:gd name="connsiteY5" fmla="*/ 105228 h 264196"/>
              <a:gd name="connsiteX6" fmla="*/ 104986 w 1489107"/>
              <a:gd name="connsiteY6" fmla="*/ 45423 h 264196"/>
              <a:gd name="connsiteX7" fmla="*/ 1394265 w 1489107"/>
              <a:gd name="connsiteY7" fmla="*/ 45423 h 264196"/>
              <a:gd name="connsiteX8" fmla="*/ 1454069 w 1489107"/>
              <a:gd name="connsiteY8" fmla="*/ 105228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69" y="105228"/>
                </a:moveTo>
                <a:lnTo>
                  <a:pt x="1454069" y="161429"/>
                </a:lnTo>
                <a:cubicBezTo>
                  <a:pt x="1454069" y="194574"/>
                  <a:pt x="1427409" y="221234"/>
                  <a:pt x="1394265" y="221234"/>
                </a:cubicBezTo>
                <a:lnTo>
                  <a:pt x="104986" y="221234"/>
                </a:lnTo>
                <a:cubicBezTo>
                  <a:pt x="72081" y="221234"/>
                  <a:pt x="45422" y="194574"/>
                  <a:pt x="45422" y="161429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083"/>
                  <a:pt x="1454069" y="105228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D31E2CF6-5C45-4C09-A56E-840AB8FDF118}"/>
              </a:ext>
            </a:extLst>
          </p:cNvPr>
          <p:cNvSpPr/>
          <p:nvPr/>
        </p:nvSpPr>
        <p:spPr>
          <a:xfrm>
            <a:off x="8458300" y="10402857"/>
            <a:ext cx="1489086" cy="288209"/>
          </a:xfrm>
          <a:custGeom>
            <a:avLst/>
            <a:gdLst>
              <a:gd name="connsiteX0" fmla="*/ 1454069 w 1489107"/>
              <a:gd name="connsiteY0" fmla="*/ 105228 h 288214"/>
              <a:gd name="connsiteX1" fmla="*/ 1454069 w 1489107"/>
              <a:gd name="connsiteY1" fmla="*/ 204181 h 288214"/>
              <a:gd name="connsiteX2" fmla="*/ 1394265 w 1489107"/>
              <a:gd name="connsiteY2" fmla="*/ 263746 h 288214"/>
              <a:gd name="connsiteX3" fmla="*/ 104986 w 1489107"/>
              <a:gd name="connsiteY3" fmla="*/ 263746 h 288214"/>
              <a:gd name="connsiteX4" fmla="*/ 45422 w 1489107"/>
              <a:gd name="connsiteY4" fmla="*/ 204181 h 288214"/>
              <a:gd name="connsiteX5" fmla="*/ 45422 w 1489107"/>
              <a:gd name="connsiteY5" fmla="*/ 105228 h 288214"/>
              <a:gd name="connsiteX6" fmla="*/ 104986 w 1489107"/>
              <a:gd name="connsiteY6" fmla="*/ 45423 h 288214"/>
              <a:gd name="connsiteX7" fmla="*/ 1394265 w 1489107"/>
              <a:gd name="connsiteY7" fmla="*/ 45423 h 288214"/>
              <a:gd name="connsiteX8" fmla="*/ 1454069 w 1489107"/>
              <a:gd name="connsiteY8" fmla="*/ 105228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69" y="105228"/>
                </a:moveTo>
                <a:lnTo>
                  <a:pt x="1454069" y="204181"/>
                </a:lnTo>
                <a:cubicBezTo>
                  <a:pt x="1454069" y="237086"/>
                  <a:pt x="1427409" y="263746"/>
                  <a:pt x="1394265" y="263746"/>
                </a:cubicBezTo>
                <a:lnTo>
                  <a:pt x="104986" y="263746"/>
                </a:lnTo>
                <a:cubicBezTo>
                  <a:pt x="72081" y="263746"/>
                  <a:pt x="45422" y="237086"/>
                  <a:pt x="45422" y="204181"/>
                </a:cubicBezTo>
                <a:lnTo>
                  <a:pt x="45422" y="105228"/>
                </a:lnTo>
                <a:cubicBezTo>
                  <a:pt x="45422" y="7232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323"/>
                  <a:pt x="1454069" y="105228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8072C969-A2C8-48C0-8C1C-ACB1711456C1}"/>
              </a:ext>
            </a:extLst>
          </p:cNvPr>
          <p:cNvSpPr/>
          <p:nvPr/>
        </p:nvSpPr>
        <p:spPr>
          <a:xfrm>
            <a:off x="8458300" y="10402857"/>
            <a:ext cx="1489086" cy="264194"/>
          </a:xfrm>
          <a:custGeom>
            <a:avLst/>
            <a:gdLst>
              <a:gd name="connsiteX0" fmla="*/ 1454069 w 1489107"/>
              <a:gd name="connsiteY0" fmla="*/ 105228 h 264196"/>
              <a:gd name="connsiteX1" fmla="*/ 1454069 w 1489107"/>
              <a:gd name="connsiteY1" fmla="*/ 161670 h 264196"/>
              <a:gd name="connsiteX2" fmla="*/ 1394265 w 1489107"/>
              <a:gd name="connsiteY2" fmla="*/ 221234 h 264196"/>
              <a:gd name="connsiteX3" fmla="*/ 104986 w 1489107"/>
              <a:gd name="connsiteY3" fmla="*/ 221234 h 264196"/>
              <a:gd name="connsiteX4" fmla="*/ 45422 w 1489107"/>
              <a:gd name="connsiteY4" fmla="*/ 161670 h 264196"/>
              <a:gd name="connsiteX5" fmla="*/ 45422 w 1489107"/>
              <a:gd name="connsiteY5" fmla="*/ 105228 h 264196"/>
              <a:gd name="connsiteX6" fmla="*/ 104986 w 1489107"/>
              <a:gd name="connsiteY6" fmla="*/ 45423 h 264196"/>
              <a:gd name="connsiteX7" fmla="*/ 1394265 w 1489107"/>
              <a:gd name="connsiteY7" fmla="*/ 45423 h 264196"/>
              <a:gd name="connsiteX8" fmla="*/ 1454069 w 1489107"/>
              <a:gd name="connsiteY8" fmla="*/ 105228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69" y="105228"/>
                </a:moveTo>
                <a:lnTo>
                  <a:pt x="1454069" y="161670"/>
                </a:lnTo>
                <a:cubicBezTo>
                  <a:pt x="1454069" y="194574"/>
                  <a:pt x="1427409" y="221234"/>
                  <a:pt x="1394265" y="221234"/>
                </a:cubicBezTo>
                <a:lnTo>
                  <a:pt x="104986" y="221234"/>
                </a:lnTo>
                <a:cubicBezTo>
                  <a:pt x="72081" y="221234"/>
                  <a:pt x="45422" y="194574"/>
                  <a:pt x="45422" y="161670"/>
                </a:cubicBezTo>
                <a:lnTo>
                  <a:pt x="45422" y="105228"/>
                </a:lnTo>
                <a:cubicBezTo>
                  <a:pt x="45422" y="7232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323"/>
                  <a:pt x="1454069" y="105228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F050FB74-1391-43E5-8619-BE71EF1E8085}"/>
              </a:ext>
            </a:extLst>
          </p:cNvPr>
          <p:cNvSpPr/>
          <p:nvPr/>
        </p:nvSpPr>
        <p:spPr>
          <a:xfrm>
            <a:off x="8458300" y="10188382"/>
            <a:ext cx="1489086" cy="288209"/>
          </a:xfrm>
          <a:custGeom>
            <a:avLst/>
            <a:gdLst>
              <a:gd name="connsiteX0" fmla="*/ 1454069 w 1489107"/>
              <a:gd name="connsiteY0" fmla="*/ 105228 h 288214"/>
              <a:gd name="connsiteX1" fmla="*/ 1454069 w 1489107"/>
              <a:gd name="connsiteY1" fmla="*/ 203941 h 288214"/>
              <a:gd name="connsiteX2" fmla="*/ 1394265 w 1489107"/>
              <a:gd name="connsiteY2" fmla="*/ 263746 h 288214"/>
              <a:gd name="connsiteX3" fmla="*/ 104986 w 1489107"/>
              <a:gd name="connsiteY3" fmla="*/ 263746 h 288214"/>
              <a:gd name="connsiteX4" fmla="*/ 45422 w 1489107"/>
              <a:gd name="connsiteY4" fmla="*/ 203941 h 288214"/>
              <a:gd name="connsiteX5" fmla="*/ 45422 w 1489107"/>
              <a:gd name="connsiteY5" fmla="*/ 105228 h 288214"/>
              <a:gd name="connsiteX6" fmla="*/ 104986 w 1489107"/>
              <a:gd name="connsiteY6" fmla="*/ 45423 h 288214"/>
              <a:gd name="connsiteX7" fmla="*/ 1394265 w 1489107"/>
              <a:gd name="connsiteY7" fmla="*/ 45423 h 288214"/>
              <a:gd name="connsiteX8" fmla="*/ 1454069 w 1489107"/>
              <a:gd name="connsiteY8" fmla="*/ 105228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69" y="105228"/>
                </a:moveTo>
                <a:lnTo>
                  <a:pt x="1454069" y="203941"/>
                </a:lnTo>
                <a:cubicBezTo>
                  <a:pt x="1454069" y="237086"/>
                  <a:pt x="1427409" y="263746"/>
                  <a:pt x="1394265" y="263746"/>
                </a:cubicBezTo>
                <a:lnTo>
                  <a:pt x="104986" y="263746"/>
                </a:lnTo>
                <a:cubicBezTo>
                  <a:pt x="72081" y="263746"/>
                  <a:pt x="45422" y="237086"/>
                  <a:pt x="45422" y="203941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083"/>
                  <a:pt x="1454069" y="105228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4E17B509-C927-4A17-A63E-14112F7FC544}"/>
              </a:ext>
            </a:extLst>
          </p:cNvPr>
          <p:cNvSpPr/>
          <p:nvPr/>
        </p:nvSpPr>
        <p:spPr>
          <a:xfrm>
            <a:off x="8458300" y="10188381"/>
            <a:ext cx="1489086" cy="264194"/>
          </a:xfrm>
          <a:custGeom>
            <a:avLst/>
            <a:gdLst>
              <a:gd name="connsiteX0" fmla="*/ 1454069 w 1489107"/>
              <a:gd name="connsiteY0" fmla="*/ 105228 h 264196"/>
              <a:gd name="connsiteX1" fmla="*/ 1454069 w 1489107"/>
              <a:gd name="connsiteY1" fmla="*/ 161429 h 264196"/>
              <a:gd name="connsiteX2" fmla="*/ 1394265 w 1489107"/>
              <a:gd name="connsiteY2" fmla="*/ 221234 h 264196"/>
              <a:gd name="connsiteX3" fmla="*/ 104986 w 1489107"/>
              <a:gd name="connsiteY3" fmla="*/ 221234 h 264196"/>
              <a:gd name="connsiteX4" fmla="*/ 45422 w 1489107"/>
              <a:gd name="connsiteY4" fmla="*/ 161429 h 264196"/>
              <a:gd name="connsiteX5" fmla="*/ 45422 w 1489107"/>
              <a:gd name="connsiteY5" fmla="*/ 105228 h 264196"/>
              <a:gd name="connsiteX6" fmla="*/ 104986 w 1489107"/>
              <a:gd name="connsiteY6" fmla="*/ 45423 h 264196"/>
              <a:gd name="connsiteX7" fmla="*/ 1394265 w 1489107"/>
              <a:gd name="connsiteY7" fmla="*/ 45423 h 264196"/>
              <a:gd name="connsiteX8" fmla="*/ 1454069 w 1489107"/>
              <a:gd name="connsiteY8" fmla="*/ 105228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69" y="105228"/>
                </a:moveTo>
                <a:lnTo>
                  <a:pt x="1454069" y="161429"/>
                </a:lnTo>
                <a:cubicBezTo>
                  <a:pt x="1454069" y="194574"/>
                  <a:pt x="1427409" y="221234"/>
                  <a:pt x="1394265" y="221234"/>
                </a:cubicBezTo>
                <a:lnTo>
                  <a:pt x="104986" y="221234"/>
                </a:lnTo>
                <a:cubicBezTo>
                  <a:pt x="72081" y="221234"/>
                  <a:pt x="45422" y="194574"/>
                  <a:pt x="45422" y="161429"/>
                </a:cubicBezTo>
                <a:lnTo>
                  <a:pt x="45422" y="105228"/>
                </a:lnTo>
                <a:cubicBezTo>
                  <a:pt x="45422" y="7208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083"/>
                  <a:pt x="1454069" y="105228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4C9BE6DF-7C6F-4B4B-BF50-7852ACB148E4}"/>
              </a:ext>
            </a:extLst>
          </p:cNvPr>
          <p:cNvSpPr/>
          <p:nvPr/>
        </p:nvSpPr>
        <p:spPr>
          <a:xfrm>
            <a:off x="8458300" y="9969822"/>
            <a:ext cx="1489086" cy="288209"/>
          </a:xfrm>
          <a:custGeom>
            <a:avLst/>
            <a:gdLst>
              <a:gd name="connsiteX0" fmla="*/ 1454069 w 1489107"/>
              <a:gd name="connsiteY0" fmla="*/ 105228 h 288214"/>
              <a:gd name="connsiteX1" fmla="*/ 1454069 w 1489107"/>
              <a:gd name="connsiteY1" fmla="*/ 204181 h 288214"/>
              <a:gd name="connsiteX2" fmla="*/ 1394265 w 1489107"/>
              <a:gd name="connsiteY2" fmla="*/ 263746 h 288214"/>
              <a:gd name="connsiteX3" fmla="*/ 104986 w 1489107"/>
              <a:gd name="connsiteY3" fmla="*/ 263746 h 288214"/>
              <a:gd name="connsiteX4" fmla="*/ 45422 w 1489107"/>
              <a:gd name="connsiteY4" fmla="*/ 204181 h 288214"/>
              <a:gd name="connsiteX5" fmla="*/ 45422 w 1489107"/>
              <a:gd name="connsiteY5" fmla="*/ 105228 h 288214"/>
              <a:gd name="connsiteX6" fmla="*/ 104986 w 1489107"/>
              <a:gd name="connsiteY6" fmla="*/ 45423 h 288214"/>
              <a:gd name="connsiteX7" fmla="*/ 1394265 w 1489107"/>
              <a:gd name="connsiteY7" fmla="*/ 45423 h 288214"/>
              <a:gd name="connsiteX8" fmla="*/ 1454069 w 1489107"/>
              <a:gd name="connsiteY8" fmla="*/ 105228 h 28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88214">
                <a:moveTo>
                  <a:pt x="1454069" y="105228"/>
                </a:moveTo>
                <a:lnTo>
                  <a:pt x="1454069" y="204181"/>
                </a:lnTo>
                <a:cubicBezTo>
                  <a:pt x="1454069" y="237086"/>
                  <a:pt x="1427409" y="263746"/>
                  <a:pt x="1394265" y="263746"/>
                </a:cubicBezTo>
                <a:lnTo>
                  <a:pt x="104986" y="263746"/>
                </a:lnTo>
                <a:cubicBezTo>
                  <a:pt x="72081" y="263746"/>
                  <a:pt x="45422" y="237086"/>
                  <a:pt x="45422" y="204181"/>
                </a:cubicBezTo>
                <a:lnTo>
                  <a:pt x="45422" y="105228"/>
                </a:lnTo>
                <a:cubicBezTo>
                  <a:pt x="45422" y="7232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323"/>
                  <a:pt x="1454069" y="105228"/>
                </a:cubicBezTo>
                <a:close/>
              </a:path>
            </a:pathLst>
          </a:custGeom>
          <a:solidFill>
            <a:srgbClr val="F7B93C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F98A151E-1549-4719-A9B4-A6BD68124D6B}"/>
              </a:ext>
            </a:extLst>
          </p:cNvPr>
          <p:cNvSpPr/>
          <p:nvPr/>
        </p:nvSpPr>
        <p:spPr>
          <a:xfrm>
            <a:off x="8458300" y="9969821"/>
            <a:ext cx="1489086" cy="264194"/>
          </a:xfrm>
          <a:custGeom>
            <a:avLst/>
            <a:gdLst>
              <a:gd name="connsiteX0" fmla="*/ 1454069 w 1489107"/>
              <a:gd name="connsiteY0" fmla="*/ 105228 h 264196"/>
              <a:gd name="connsiteX1" fmla="*/ 1454069 w 1489107"/>
              <a:gd name="connsiteY1" fmla="*/ 161670 h 264196"/>
              <a:gd name="connsiteX2" fmla="*/ 1394265 w 1489107"/>
              <a:gd name="connsiteY2" fmla="*/ 221234 h 264196"/>
              <a:gd name="connsiteX3" fmla="*/ 104986 w 1489107"/>
              <a:gd name="connsiteY3" fmla="*/ 221234 h 264196"/>
              <a:gd name="connsiteX4" fmla="*/ 45422 w 1489107"/>
              <a:gd name="connsiteY4" fmla="*/ 161670 h 264196"/>
              <a:gd name="connsiteX5" fmla="*/ 45422 w 1489107"/>
              <a:gd name="connsiteY5" fmla="*/ 105228 h 264196"/>
              <a:gd name="connsiteX6" fmla="*/ 104986 w 1489107"/>
              <a:gd name="connsiteY6" fmla="*/ 45423 h 264196"/>
              <a:gd name="connsiteX7" fmla="*/ 1394265 w 1489107"/>
              <a:gd name="connsiteY7" fmla="*/ 45423 h 264196"/>
              <a:gd name="connsiteX8" fmla="*/ 1454069 w 1489107"/>
              <a:gd name="connsiteY8" fmla="*/ 105228 h 2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89107" h="264196">
                <a:moveTo>
                  <a:pt x="1454069" y="105228"/>
                </a:moveTo>
                <a:lnTo>
                  <a:pt x="1454069" y="161670"/>
                </a:lnTo>
                <a:cubicBezTo>
                  <a:pt x="1454069" y="194574"/>
                  <a:pt x="1427409" y="221234"/>
                  <a:pt x="1394265" y="221234"/>
                </a:cubicBezTo>
                <a:lnTo>
                  <a:pt x="104986" y="221234"/>
                </a:lnTo>
                <a:cubicBezTo>
                  <a:pt x="72081" y="221234"/>
                  <a:pt x="45422" y="194574"/>
                  <a:pt x="45422" y="161670"/>
                </a:cubicBezTo>
                <a:lnTo>
                  <a:pt x="45422" y="105228"/>
                </a:lnTo>
                <a:cubicBezTo>
                  <a:pt x="45422" y="72323"/>
                  <a:pt x="72081" y="45423"/>
                  <a:pt x="104986" y="45423"/>
                </a:cubicBezTo>
                <a:lnTo>
                  <a:pt x="1394265" y="45423"/>
                </a:lnTo>
                <a:cubicBezTo>
                  <a:pt x="1427409" y="45183"/>
                  <a:pt x="1454069" y="72323"/>
                  <a:pt x="1454069" y="105228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1D5346AA-E2B4-48EB-9CF0-0E8D6ED57978}"/>
              </a:ext>
            </a:extLst>
          </p:cNvPr>
          <p:cNvSpPr/>
          <p:nvPr/>
        </p:nvSpPr>
        <p:spPr>
          <a:xfrm>
            <a:off x="12499539" y="9890856"/>
            <a:ext cx="648473" cy="1465069"/>
          </a:xfrm>
          <a:custGeom>
            <a:avLst/>
            <a:gdLst>
              <a:gd name="connsiteX0" fmla="*/ 257688 w 648482"/>
              <a:gd name="connsiteY0" fmla="*/ 1387969 h 1465089"/>
              <a:gd name="connsiteX1" fmla="*/ 614834 w 648482"/>
              <a:gd name="connsiteY1" fmla="*/ 149128 h 1465089"/>
              <a:gd name="connsiteX2" fmla="*/ 574003 w 648482"/>
              <a:gd name="connsiteY2" fmla="*/ 75153 h 1465089"/>
              <a:gd name="connsiteX3" fmla="*/ 478894 w 648482"/>
              <a:gd name="connsiteY3" fmla="*/ 47773 h 1465089"/>
              <a:gd name="connsiteX4" fmla="*/ 404918 w 648482"/>
              <a:gd name="connsiteY4" fmla="*/ 88603 h 1465089"/>
              <a:gd name="connsiteX5" fmla="*/ 47773 w 648482"/>
              <a:gd name="connsiteY5" fmla="*/ 1327444 h 1465089"/>
              <a:gd name="connsiteX6" fmla="*/ 88603 w 648482"/>
              <a:gd name="connsiteY6" fmla="*/ 1401419 h 1465089"/>
              <a:gd name="connsiteX7" fmla="*/ 183713 w 648482"/>
              <a:gd name="connsiteY7" fmla="*/ 1428800 h 1465089"/>
              <a:gd name="connsiteX8" fmla="*/ 257688 w 648482"/>
              <a:gd name="connsiteY8" fmla="*/ 1387969 h 1465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8482" h="1465089">
                <a:moveTo>
                  <a:pt x="257688" y="1387969"/>
                </a:moveTo>
                <a:lnTo>
                  <a:pt x="614834" y="149128"/>
                </a:lnTo>
                <a:cubicBezTo>
                  <a:pt x="623961" y="117424"/>
                  <a:pt x="605707" y="84279"/>
                  <a:pt x="574003" y="75153"/>
                </a:cubicBezTo>
                <a:lnTo>
                  <a:pt x="478894" y="47773"/>
                </a:lnTo>
                <a:cubicBezTo>
                  <a:pt x="447190" y="38646"/>
                  <a:pt x="414045" y="56899"/>
                  <a:pt x="404918" y="88603"/>
                </a:cubicBezTo>
                <a:lnTo>
                  <a:pt x="47773" y="1327444"/>
                </a:lnTo>
                <a:cubicBezTo>
                  <a:pt x="38646" y="1359148"/>
                  <a:pt x="56899" y="1392293"/>
                  <a:pt x="88603" y="1401419"/>
                </a:cubicBezTo>
                <a:lnTo>
                  <a:pt x="183713" y="1428800"/>
                </a:lnTo>
                <a:cubicBezTo>
                  <a:pt x="215417" y="1437927"/>
                  <a:pt x="248562" y="1419673"/>
                  <a:pt x="257688" y="1387969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05B312C4-6D65-40B8-826F-3C2D7E1CCBF0}"/>
              </a:ext>
            </a:extLst>
          </p:cNvPr>
          <p:cNvSpPr/>
          <p:nvPr/>
        </p:nvSpPr>
        <p:spPr>
          <a:xfrm>
            <a:off x="13353789" y="7776527"/>
            <a:ext cx="336245" cy="552403"/>
          </a:xfrm>
          <a:custGeom>
            <a:avLst/>
            <a:gdLst>
              <a:gd name="connsiteX0" fmla="*/ 45422 w 336250"/>
              <a:gd name="connsiteY0" fmla="*/ 316360 h 552410"/>
              <a:gd name="connsiteX1" fmla="*/ 77366 w 336250"/>
              <a:gd name="connsiteY1" fmla="*/ 426122 h 552410"/>
              <a:gd name="connsiteX2" fmla="*/ 128765 w 336250"/>
              <a:gd name="connsiteY2" fmla="*/ 516429 h 552410"/>
              <a:gd name="connsiteX3" fmla="*/ 245491 w 336250"/>
              <a:gd name="connsiteY3" fmla="*/ 349985 h 552410"/>
              <a:gd name="connsiteX4" fmla="*/ 280798 w 336250"/>
              <a:gd name="connsiteY4" fmla="*/ 192428 h 552410"/>
              <a:gd name="connsiteX5" fmla="*/ 264946 w 336250"/>
              <a:gd name="connsiteY5" fmla="*/ 45439 h 552410"/>
              <a:gd name="connsiteX6" fmla="*/ 68480 w 336250"/>
              <a:gd name="connsiteY6" fmla="*/ 125178 h 552410"/>
              <a:gd name="connsiteX7" fmla="*/ 45422 w 336250"/>
              <a:gd name="connsiteY7" fmla="*/ 316360 h 552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250" h="552410">
                <a:moveTo>
                  <a:pt x="45422" y="316360"/>
                </a:moveTo>
                <a:cubicBezTo>
                  <a:pt x="45422" y="316360"/>
                  <a:pt x="75444" y="355269"/>
                  <a:pt x="77366" y="426122"/>
                </a:cubicBezTo>
                <a:cubicBezTo>
                  <a:pt x="79288" y="496975"/>
                  <a:pt x="87934" y="521713"/>
                  <a:pt x="128765" y="516429"/>
                </a:cubicBezTo>
                <a:cubicBezTo>
                  <a:pt x="169355" y="511145"/>
                  <a:pt x="247413" y="458065"/>
                  <a:pt x="245491" y="349985"/>
                </a:cubicBezTo>
                <a:cubicBezTo>
                  <a:pt x="243810" y="241905"/>
                  <a:pt x="247173" y="215485"/>
                  <a:pt x="280798" y="192428"/>
                </a:cubicBezTo>
                <a:cubicBezTo>
                  <a:pt x="314422" y="169371"/>
                  <a:pt x="294968" y="43757"/>
                  <a:pt x="264946" y="45439"/>
                </a:cubicBezTo>
                <a:lnTo>
                  <a:pt x="68480" y="125178"/>
                </a:lnTo>
                <a:lnTo>
                  <a:pt x="45422" y="316360"/>
                </a:ln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B4B07D20-8590-4628-A4B8-232586BF1F22}"/>
              </a:ext>
            </a:extLst>
          </p:cNvPr>
          <p:cNvSpPr/>
          <p:nvPr/>
        </p:nvSpPr>
        <p:spPr>
          <a:xfrm>
            <a:off x="13526752" y="9715478"/>
            <a:ext cx="336245" cy="672490"/>
          </a:xfrm>
          <a:custGeom>
            <a:avLst/>
            <a:gdLst>
              <a:gd name="connsiteX0" fmla="*/ 136894 w 336250"/>
              <a:gd name="connsiteY0" fmla="*/ 85292 h 672500"/>
              <a:gd name="connsiteX1" fmla="*/ 46587 w 336250"/>
              <a:gd name="connsiteY1" fmla="*/ 287042 h 672500"/>
              <a:gd name="connsiteX2" fmla="*/ 91020 w 336250"/>
              <a:gd name="connsiteY2" fmla="*/ 393200 h 672500"/>
              <a:gd name="connsiteX3" fmla="*/ 171239 w 336250"/>
              <a:gd name="connsiteY3" fmla="*/ 629537 h 672500"/>
              <a:gd name="connsiteX4" fmla="*/ 258905 w 336250"/>
              <a:gd name="connsiteY4" fmla="*/ 393200 h 672500"/>
              <a:gd name="connsiteX5" fmla="*/ 311985 w 336250"/>
              <a:gd name="connsiteY5" fmla="*/ 45422 h 672500"/>
              <a:gd name="connsiteX6" fmla="*/ 136894 w 336250"/>
              <a:gd name="connsiteY6" fmla="*/ 85292 h 6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250" h="672500">
                <a:moveTo>
                  <a:pt x="136894" y="85292"/>
                </a:moveTo>
                <a:cubicBezTo>
                  <a:pt x="136894" y="85292"/>
                  <a:pt x="33377" y="244529"/>
                  <a:pt x="46587" y="287042"/>
                </a:cubicBezTo>
                <a:cubicBezTo>
                  <a:pt x="59798" y="329553"/>
                  <a:pt x="111675" y="329553"/>
                  <a:pt x="91020" y="393200"/>
                </a:cubicBezTo>
                <a:cubicBezTo>
                  <a:pt x="70364" y="456848"/>
                  <a:pt x="60998" y="591108"/>
                  <a:pt x="171239" y="629537"/>
                </a:cubicBezTo>
                <a:cubicBezTo>
                  <a:pt x="232246" y="650672"/>
                  <a:pt x="245455" y="472940"/>
                  <a:pt x="258905" y="393200"/>
                </a:cubicBezTo>
                <a:cubicBezTo>
                  <a:pt x="272115" y="313461"/>
                  <a:pt x="311985" y="45422"/>
                  <a:pt x="311985" y="45422"/>
                </a:cubicBezTo>
                <a:cubicBezTo>
                  <a:pt x="311985" y="45422"/>
                  <a:pt x="175803" y="46622"/>
                  <a:pt x="136894" y="85292"/>
                </a:cubicBez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975AA6D1-F484-4B14-8743-1E11B2E6D4FE}"/>
              </a:ext>
            </a:extLst>
          </p:cNvPr>
          <p:cNvSpPr/>
          <p:nvPr/>
        </p:nvSpPr>
        <p:spPr>
          <a:xfrm>
            <a:off x="13009237" y="6851149"/>
            <a:ext cx="816596" cy="1585156"/>
          </a:xfrm>
          <a:custGeom>
            <a:avLst/>
            <a:gdLst>
              <a:gd name="connsiteX0" fmla="*/ 521358 w 816607"/>
              <a:gd name="connsiteY0" fmla="*/ 1002294 h 1585179"/>
              <a:gd name="connsiteX1" fmla="*/ 516313 w 816607"/>
              <a:gd name="connsiteY1" fmla="*/ 1008779 h 1585179"/>
              <a:gd name="connsiteX2" fmla="*/ 434173 w 816607"/>
              <a:gd name="connsiteY2" fmla="*/ 1351514 h 1585179"/>
              <a:gd name="connsiteX3" fmla="*/ 420482 w 816607"/>
              <a:gd name="connsiteY3" fmla="*/ 1368326 h 1585179"/>
              <a:gd name="connsiteX4" fmla="*/ 158927 w 816607"/>
              <a:gd name="connsiteY4" fmla="*/ 1555906 h 1585179"/>
              <a:gd name="connsiteX5" fmla="*/ 57092 w 816607"/>
              <a:gd name="connsiteY5" fmla="*/ 1083474 h 1585179"/>
              <a:gd name="connsiteX6" fmla="*/ 260524 w 816607"/>
              <a:gd name="connsiteY6" fmla="*/ 247172 h 1585179"/>
              <a:gd name="connsiteX7" fmla="*/ 795160 w 816607"/>
              <a:gd name="connsiteY7" fmla="*/ 45422 h 1585179"/>
              <a:gd name="connsiteX8" fmla="*/ 745924 w 816607"/>
              <a:gd name="connsiteY8" fmla="*/ 716961 h 1585179"/>
              <a:gd name="connsiteX9" fmla="*/ 521358 w 816607"/>
              <a:gd name="connsiteY9" fmla="*/ 1002294 h 1585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16607" h="1585179">
                <a:moveTo>
                  <a:pt x="521358" y="1002294"/>
                </a:moveTo>
                <a:cubicBezTo>
                  <a:pt x="519676" y="1004455"/>
                  <a:pt x="517995" y="1006617"/>
                  <a:pt x="516313" y="1008779"/>
                </a:cubicBezTo>
                <a:cubicBezTo>
                  <a:pt x="601337" y="1101247"/>
                  <a:pt x="434173" y="1351514"/>
                  <a:pt x="434173" y="1351514"/>
                </a:cubicBezTo>
                <a:cubicBezTo>
                  <a:pt x="434173" y="1351514"/>
                  <a:pt x="429369" y="1357998"/>
                  <a:pt x="420482" y="1368326"/>
                </a:cubicBezTo>
                <a:cubicBezTo>
                  <a:pt x="379172" y="1417083"/>
                  <a:pt x="254279" y="1555906"/>
                  <a:pt x="158927" y="1555906"/>
                </a:cubicBezTo>
                <a:cubicBezTo>
                  <a:pt x="42922" y="1555906"/>
                  <a:pt x="30673" y="1314526"/>
                  <a:pt x="57092" y="1083474"/>
                </a:cubicBezTo>
                <a:cubicBezTo>
                  <a:pt x="83751" y="852422"/>
                  <a:pt x="260524" y="247172"/>
                  <a:pt x="260524" y="247172"/>
                </a:cubicBezTo>
                <a:cubicBezTo>
                  <a:pt x="267729" y="77366"/>
                  <a:pt x="795160" y="45422"/>
                  <a:pt x="795160" y="45422"/>
                </a:cubicBezTo>
                <a:lnTo>
                  <a:pt x="745924" y="716961"/>
                </a:lnTo>
                <a:lnTo>
                  <a:pt x="521358" y="1002294"/>
                </a:lnTo>
                <a:close/>
              </a:path>
            </a:pathLst>
          </a:custGeom>
          <a:solidFill>
            <a:srgbClr val="0C6D6A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85BD7143-2739-48C5-9CCA-B4009C296C46}"/>
              </a:ext>
            </a:extLst>
          </p:cNvPr>
          <p:cNvSpPr/>
          <p:nvPr/>
        </p:nvSpPr>
        <p:spPr>
          <a:xfrm>
            <a:off x="13494417" y="7104533"/>
            <a:ext cx="696508" cy="2810049"/>
          </a:xfrm>
          <a:custGeom>
            <a:avLst/>
            <a:gdLst>
              <a:gd name="connsiteX0" fmla="*/ 52023 w 696518"/>
              <a:gd name="connsiteY0" fmla="*/ 45422 h 2810090"/>
              <a:gd name="connsiteX1" fmla="*/ 95016 w 696518"/>
              <a:gd name="connsiteY1" fmla="*/ 458049 h 2810090"/>
              <a:gd name="connsiteX2" fmla="*/ 110867 w 696518"/>
              <a:gd name="connsiteY2" fmla="*/ 1652698 h 2810090"/>
              <a:gd name="connsiteX3" fmla="*/ 110867 w 696518"/>
              <a:gd name="connsiteY3" fmla="*/ 2720052 h 2810090"/>
              <a:gd name="connsiteX4" fmla="*/ 408208 w 696518"/>
              <a:gd name="connsiteY4" fmla="*/ 2741188 h 2810090"/>
              <a:gd name="connsiteX5" fmla="*/ 442794 w 696518"/>
              <a:gd name="connsiteY5" fmla="*/ 1620754 h 2810090"/>
              <a:gd name="connsiteX6" fmla="*/ 572970 w 696518"/>
              <a:gd name="connsiteY6" fmla="*/ 497679 h 2810090"/>
              <a:gd name="connsiteX7" fmla="*/ 671204 w 696518"/>
              <a:gd name="connsiteY7" fmla="*/ 338440 h 2810090"/>
              <a:gd name="connsiteX8" fmla="*/ 586180 w 696518"/>
              <a:gd name="connsiteY8" fmla="*/ 164070 h 2810090"/>
              <a:gd name="connsiteX9" fmla="*/ 52023 w 696518"/>
              <a:gd name="connsiteY9" fmla="*/ 45422 h 281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6518" h="2810090">
                <a:moveTo>
                  <a:pt x="52023" y="45422"/>
                </a:moveTo>
                <a:cubicBezTo>
                  <a:pt x="52023" y="45422"/>
                  <a:pt x="20560" y="439555"/>
                  <a:pt x="95016" y="458049"/>
                </a:cubicBezTo>
                <a:cubicBezTo>
                  <a:pt x="95016" y="458049"/>
                  <a:pt x="108225" y="1530687"/>
                  <a:pt x="110867" y="1652698"/>
                </a:cubicBezTo>
                <a:cubicBezTo>
                  <a:pt x="113509" y="1774708"/>
                  <a:pt x="110867" y="2720052"/>
                  <a:pt x="110867" y="2720052"/>
                </a:cubicBezTo>
                <a:cubicBezTo>
                  <a:pt x="110867" y="2720052"/>
                  <a:pt x="264821" y="2855512"/>
                  <a:pt x="408208" y="2741188"/>
                </a:cubicBezTo>
                <a:cubicBezTo>
                  <a:pt x="408208" y="2741188"/>
                  <a:pt x="440152" y="1679358"/>
                  <a:pt x="442794" y="1620754"/>
                </a:cubicBezTo>
                <a:cubicBezTo>
                  <a:pt x="445436" y="1562390"/>
                  <a:pt x="572970" y="497679"/>
                  <a:pt x="572970" y="497679"/>
                </a:cubicBezTo>
                <a:cubicBezTo>
                  <a:pt x="572970" y="497679"/>
                  <a:pt x="650068" y="417939"/>
                  <a:pt x="671204" y="338440"/>
                </a:cubicBezTo>
                <a:lnTo>
                  <a:pt x="586180" y="164070"/>
                </a:lnTo>
                <a:lnTo>
                  <a:pt x="52023" y="45422"/>
                </a:lnTo>
                <a:close/>
              </a:path>
            </a:pathLst>
          </a:custGeom>
          <a:solidFill>
            <a:srgbClr val="137F7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A6F355CB-05AC-4501-9822-05681CD0D883}"/>
              </a:ext>
            </a:extLst>
          </p:cNvPr>
          <p:cNvSpPr/>
          <p:nvPr/>
        </p:nvSpPr>
        <p:spPr>
          <a:xfrm>
            <a:off x="13345386" y="5958417"/>
            <a:ext cx="288209" cy="384280"/>
          </a:xfrm>
          <a:custGeom>
            <a:avLst/>
            <a:gdLst>
              <a:gd name="connsiteX0" fmla="*/ 119157 w 288214"/>
              <a:gd name="connsiteY0" fmla="*/ 45422 h 384285"/>
              <a:gd name="connsiteX1" fmla="*/ 250534 w 288214"/>
              <a:gd name="connsiteY1" fmla="*/ 97781 h 384285"/>
              <a:gd name="connsiteX2" fmla="*/ 147017 w 288214"/>
              <a:gd name="connsiteY2" fmla="*/ 339400 h 384285"/>
              <a:gd name="connsiteX3" fmla="*/ 45422 w 288214"/>
              <a:gd name="connsiteY3" fmla="*/ 274552 h 384285"/>
              <a:gd name="connsiteX4" fmla="*/ 119157 w 288214"/>
              <a:gd name="connsiteY4" fmla="*/ 45422 h 384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214" h="384285">
                <a:moveTo>
                  <a:pt x="119157" y="45422"/>
                </a:moveTo>
                <a:cubicBezTo>
                  <a:pt x="119157" y="45422"/>
                  <a:pt x="238525" y="92497"/>
                  <a:pt x="250534" y="97781"/>
                </a:cubicBezTo>
                <a:cubicBezTo>
                  <a:pt x="262543" y="103065"/>
                  <a:pt x="147017" y="339400"/>
                  <a:pt x="147017" y="339400"/>
                </a:cubicBezTo>
                <a:lnTo>
                  <a:pt x="45422" y="274552"/>
                </a:lnTo>
                <a:lnTo>
                  <a:pt x="119157" y="45422"/>
                </a:lnTo>
                <a:close/>
              </a:path>
            </a:pathLst>
          </a:custGeom>
          <a:solidFill>
            <a:srgbClr val="69BCB8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39B3E274-CA57-475F-AFB0-6A01D03D2AAF}"/>
              </a:ext>
            </a:extLst>
          </p:cNvPr>
          <p:cNvSpPr/>
          <p:nvPr/>
        </p:nvSpPr>
        <p:spPr>
          <a:xfrm>
            <a:off x="13741914" y="5223721"/>
            <a:ext cx="336245" cy="456333"/>
          </a:xfrm>
          <a:custGeom>
            <a:avLst/>
            <a:gdLst>
              <a:gd name="connsiteX0" fmla="*/ 297369 w 336250"/>
              <a:gd name="connsiteY0" fmla="*/ 254377 h 456339"/>
              <a:gd name="connsiteX1" fmla="*/ 297369 w 336250"/>
              <a:gd name="connsiteY1" fmla="*/ 378550 h 456339"/>
              <a:gd name="connsiteX2" fmla="*/ 268788 w 336250"/>
              <a:gd name="connsiteY2" fmla="*/ 382873 h 456339"/>
              <a:gd name="connsiteX3" fmla="*/ 254378 w 336250"/>
              <a:gd name="connsiteY3" fmla="*/ 385034 h 456339"/>
              <a:gd name="connsiteX4" fmla="*/ 45422 w 336250"/>
              <a:gd name="connsiteY4" fmla="*/ 416978 h 456339"/>
              <a:gd name="connsiteX5" fmla="*/ 85772 w 336250"/>
              <a:gd name="connsiteY5" fmla="*/ 98261 h 456339"/>
              <a:gd name="connsiteX6" fmla="*/ 200576 w 336250"/>
              <a:gd name="connsiteY6" fmla="*/ 45422 h 456339"/>
              <a:gd name="connsiteX7" fmla="*/ 232761 w 336250"/>
              <a:gd name="connsiteY7" fmla="*/ 115314 h 456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250" h="456339">
                <a:moveTo>
                  <a:pt x="297369" y="254377"/>
                </a:moveTo>
                <a:lnTo>
                  <a:pt x="297369" y="378550"/>
                </a:lnTo>
                <a:lnTo>
                  <a:pt x="268788" y="382873"/>
                </a:lnTo>
                <a:lnTo>
                  <a:pt x="254378" y="385034"/>
                </a:lnTo>
                <a:lnTo>
                  <a:pt x="45422" y="416978"/>
                </a:lnTo>
                <a:lnTo>
                  <a:pt x="85772" y="98261"/>
                </a:lnTo>
                <a:lnTo>
                  <a:pt x="200576" y="45422"/>
                </a:lnTo>
                <a:lnTo>
                  <a:pt x="232761" y="115314"/>
                </a:lnTo>
                <a:close/>
              </a:path>
            </a:pathLst>
          </a:custGeom>
          <a:solidFill>
            <a:srgbClr val="F7BCB7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55227A2A-F133-45AA-8557-BAAF6AE572A4}"/>
              </a:ext>
            </a:extLst>
          </p:cNvPr>
          <p:cNvSpPr/>
          <p:nvPr/>
        </p:nvSpPr>
        <p:spPr>
          <a:xfrm>
            <a:off x="13847983" y="5290009"/>
            <a:ext cx="216158" cy="360263"/>
          </a:xfrm>
          <a:custGeom>
            <a:avLst/>
            <a:gdLst>
              <a:gd name="connsiteX0" fmla="*/ 191298 w 216160"/>
              <a:gd name="connsiteY0" fmla="*/ 188088 h 360267"/>
              <a:gd name="connsiteX1" fmla="*/ 191298 w 216160"/>
              <a:gd name="connsiteY1" fmla="*/ 306256 h 360267"/>
              <a:gd name="connsiteX2" fmla="*/ 162716 w 216160"/>
              <a:gd name="connsiteY2" fmla="*/ 316584 h 360267"/>
              <a:gd name="connsiteX3" fmla="*/ 149026 w 216160"/>
              <a:gd name="connsiteY3" fmla="*/ 321387 h 360267"/>
              <a:gd name="connsiteX4" fmla="*/ 148306 w 216160"/>
              <a:gd name="connsiteY4" fmla="*/ 318745 h 360267"/>
              <a:gd name="connsiteX5" fmla="*/ 76012 w 216160"/>
              <a:gd name="connsiteY5" fmla="*/ 203459 h 360267"/>
              <a:gd name="connsiteX6" fmla="*/ 52714 w 216160"/>
              <a:gd name="connsiteY6" fmla="*/ 106427 h 360267"/>
              <a:gd name="connsiteX7" fmla="*/ 82736 w 216160"/>
              <a:gd name="connsiteY7" fmla="*/ 45422 h 360267"/>
              <a:gd name="connsiteX8" fmla="*/ 126930 w 216160"/>
              <a:gd name="connsiteY8" fmla="*/ 49025 h 360267"/>
              <a:gd name="connsiteX9" fmla="*/ 191298 w 216160"/>
              <a:gd name="connsiteY9" fmla="*/ 188088 h 36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160" h="360267">
                <a:moveTo>
                  <a:pt x="191298" y="188088"/>
                </a:moveTo>
                <a:lnTo>
                  <a:pt x="191298" y="306256"/>
                </a:lnTo>
                <a:lnTo>
                  <a:pt x="162716" y="316584"/>
                </a:lnTo>
                <a:lnTo>
                  <a:pt x="149026" y="321387"/>
                </a:lnTo>
                <a:cubicBezTo>
                  <a:pt x="149026" y="321387"/>
                  <a:pt x="148785" y="320426"/>
                  <a:pt x="148306" y="318745"/>
                </a:cubicBezTo>
                <a:cubicBezTo>
                  <a:pt x="144222" y="302893"/>
                  <a:pt x="121405" y="221473"/>
                  <a:pt x="76012" y="203459"/>
                </a:cubicBezTo>
                <a:cubicBezTo>
                  <a:pt x="25574" y="183525"/>
                  <a:pt x="52714" y="106427"/>
                  <a:pt x="52714" y="106427"/>
                </a:cubicBezTo>
                <a:lnTo>
                  <a:pt x="82736" y="45422"/>
                </a:lnTo>
                <a:cubicBezTo>
                  <a:pt x="82736" y="45422"/>
                  <a:pt x="101231" y="46863"/>
                  <a:pt x="126930" y="49025"/>
                </a:cubicBezTo>
                <a:lnTo>
                  <a:pt x="191298" y="188088"/>
                </a:lnTo>
                <a:close/>
              </a:path>
            </a:pathLst>
          </a:custGeom>
          <a:solidFill>
            <a:srgbClr val="DB9795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639A3659-5E37-478D-AA56-AFD1E93B6723}"/>
              </a:ext>
            </a:extLst>
          </p:cNvPr>
          <p:cNvSpPr/>
          <p:nvPr/>
        </p:nvSpPr>
        <p:spPr>
          <a:xfrm>
            <a:off x="13723180" y="4882431"/>
            <a:ext cx="528385" cy="624455"/>
          </a:xfrm>
          <a:custGeom>
            <a:avLst/>
            <a:gdLst>
              <a:gd name="connsiteX0" fmla="*/ 488792 w 528393"/>
              <a:gd name="connsiteY0" fmla="*/ 166232 h 624464"/>
              <a:gd name="connsiteX1" fmla="*/ 447721 w 528393"/>
              <a:gd name="connsiteY1" fmla="*/ 462132 h 624464"/>
              <a:gd name="connsiteX2" fmla="*/ 281758 w 528393"/>
              <a:gd name="connsiteY2" fmla="*/ 594951 h 624464"/>
              <a:gd name="connsiteX3" fmla="*/ 158306 w 528393"/>
              <a:gd name="connsiteY3" fmla="*/ 464774 h 624464"/>
              <a:gd name="connsiteX4" fmla="*/ 70640 w 528393"/>
              <a:gd name="connsiteY4" fmla="*/ 423704 h 624464"/>
              <a:gd name="connsiteX5" fmla="*/ 45422 w 528393"/>
              <a:gd name="connsiteY5" fmla="*/ 87934 h 624464"/>
              <a:gd name="connsiteX6" fmla="*/ 268308 w 528393"/>
              <a:gd name="connsiteY6" fmla="*/ 45422 h 624464"/>
              <a:gd name="connsiteX7" fmla="*/ 488792 w 528393"/>
              <a:gd name="connsiteY7" fmla="*/ 166232 h 624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8393" h="624464">
                <a:moveTo>
                  <a:pt x="488792" y="166232"/>
                </a:moveTo>
                <a:cubicBezTo>
                  <a:pt x="488792" y="166232"/>
                  <a:pt x="506084" y="318986"/>
                  <a:pt x="447721" y="462132"/>
                </a:cubicBezTo>
                <a:cubicBezTo>
                  <a:pt x="389358" y="605519"/>
                  <a:pt x="316344" y="596152"/>
                  <a:pt x="281758" y="594951"/>
                </a:cubicBezTo>
                <a:cubicBezTo>
                  <a:pt x="247173" y="593510"/>
                  <a:pt x="178241" y="548597"/>
                  <a:pt x="158306" y="464774"/>
                </a:cubicBezTo>
                <a:lnTo>
                  <a:pt x="70640" y="423704"/>
                </a:lnTo>
                <a:lnTo>
                  <a:pt x="45422" y="87934"/>
                </a:lnTo>
                <a:lnTo>
                  <a:pt x="268308" y="45422"/>
                </a:lnTo>
                <a:cubicBezTo>
                  <a:pt x="268308" y="45422"/>
                  <a:pt x="482066" y="44221"/>
                  <a:pt x="488792" y="166232"/>
                </a:cubicBezTo>
                <a:close/>
              </a:path>
            </a:pathLst>
          </a:custGeom>
          <a:solidFill>
            <a:srgbClr val="F7BCB7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1C0EBCD1-0024-4E3E-9F07-D665C56CBD91}"/>
              </a:ext>
            </a:extLst>
          </p:cNvPr>
          <p:cNvSpPr/>
          <p:nvPr/>
        </p:nvSpPr>
        <p:spPr>
          <a:xfrm>
            <a:off x="13698802" y="5471746"/>
            <a:ext cx="432316" cy="312227"/>
          </a:xfrm>
          <a:custGeom>
            <a:avLst/>
            <a:gdLst>
              <a:gd name="connsiteX0" fmla="*/ 57790 w 432321"/>
              <a:gd name="connsiteY0" fmla="*/ 251332 h 312232"/>
              <a:gd name="connsiteX1" fmla="*/ 51066 w 432321"/>
              <a:gd name="connsiteY1" fmla="*/ 123797 h 312232"/>
              <a:gd name="connsiteX2" fmla="*/ 369543 w 432321"/>
              <a:gd name="connsiteY2" fmla="*/ 46699 h 312232"/>
              <a:gd name="connsiteX3" fmla="*/ 388036 w 432321"/>
              <a:gd name="connsiteY3" fmla="*/ 148295 h 312232"/>
              <a:gd name="connsiteX4" fmla="*/ 57790 w 432321"/>
              <a:gd name="connsiteY4" fmla="*/ 251332 h 312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321" h="312232">
                <a:moveTo>
                  <a:pt x="57790" y="251332"/>
                </a:moveTo>
                <a:cubicBezTo>
                  <a:pt x="57790" y="251332"/>
                  <a:pt x="35213" y="139889"/>
                  <a:pt x="51066" y="123797"/>
                </a:cubicBezTo>
                <a:cubicBezTo>
                  <a:pt x="66917" y="107945"/>
                  <a:pt x="351049" y="34931"/>
                  <a:pt x="369543" y="46699"/>
                </a:cubicBezTo>
                <a:cubicBezTo>
                  <a:pt x="388036" y="58708"/>
                  <a:pt x="388036" y="148295"/>
                  <a:pt x="388036" y="148295"/>
                </a:cubicBezTo>
                <a:cubicBezTo>
                  <a:pt x="388036" y="148295"/>
                  <a:pt x="185325" y="363976"/>
                  <a:pt x="57790" y="25133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C7CF6F16-849C-4C90-A9CF-0B02C91629E8}"/>
              </a:ext>
            </a:extLst>
          </p:cNvPr>
          <p:cNvSpPr/>
          <p:nvPr/>
        </p:nvSpPr>
        <p:spPr>
          <a:xfrm>
            <a:off x="13250569" y="5493791"/>
            <a:ext cx="1176858" cy="1801313"/>
          </a:xfrm>
          <a:custGeom>
            <a:avLst/>
            <a:gdLst>
              <a:gd name="connsiteX0" fmla="*/ 987589 w 1176875"/>
              <a:gd name="connsiteY0" fmla="*/ 1767390 h 1801339"/>
              <a:gd name="connsiteX1" fmla="*/ 590815 w 1176875"/>
              <a:gd name="connsiteY1" fmla="*/ 1673480 h 1801339"/>
              <a:gd name="connsiteX2" fmla="*/ 56417 w 1176875"/>
              <a:gd name="connsiteY2" fmla="*/ 1452275 h 1801339"/>
              <a:gd name="connsiteX3" fmla="*/ 56417 w 1176875"/>
              <a:gd name="connsiteY3" fmla="*/ 1271661 h 1801339"/>
              <a:gd name="connsiteX4" fmla="*/ 401073 w 1176875"/>
              <a:gd name="connsiteY4" fmla="*/ 287409 h 1801339"/>
              <a:gd name="connsiteX5" fmla="*/ 1114885 w 1176875"/>
              <a:gd name="connsiteY5" fmla="*/ 50353 h 1801339"/>
              <a:gd name="connsiteX6" fmla="*/ 1126413 w 1176875"/>
              <a:gd name="connsiteY6" fmla="*/ 95266 h 1801339"/>
              <a:gd name="connsiteX7" fmla="*/ 987589 w 1176875"/>
              <a:gd name="connsiteY7" fmla="*/ 1767390 h 1801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76875" h="1801339">
                <a:moveTo>
                  <a:pt x="987589" y="1767390"/>
                </a:moveTo>
                <a:cubicBezTo>
                  <a:pt x="951562" y="1795731"/>
                  <a:pt x="778394" y="1743372"/>
                  <a:pt x="590815" y="1673480"/>
                </a:cubicBezTo>
                <a:cubicBezTo>
                  <a:pt x="336705" y="1578850"/>
                  <a:pt x="56417" y="1452275"/>
                  <a:pt x="56417" y="1452275"/>
                </a:cubicBezTo>
                <a:cubicBezTo>
                  <a:pt x="56417" y="1452275"/>
                  <a:pt x="31678" y="1377820"/>
                  <a:pt x="56417" y="1271661"/>
                </a:cubicBezTo>
                <a:cubicBezTo>
                  <a:pt x="81155" y="1165502"/>
                  <a:pt x="307404" y="388764"/>
                  <a:pt x="401073" y="287409"/>
                </a:cubicBezTo>
                <a:cubicBezTo>
                  <a:pt x="502908" y="177167"/>
                  <a:pt x="1058201" y="15046"/>
                  <a:pt x="1114885" y="50353"/>
                </a:cubicBezTo>
                <a:cubicBezTo>
                  <a:pt x="1119687" y="53475"/>
                  <a:pt x="1123531" y="69087"/>
                  <a:pt x="1126413" y="95266"/>
                </a:cubicBezTo>
                <a:cubicBezTo>
                  <a:pt x="1154034" y="360664"/>
                  <a:pt x="1064927" y="1705904"/>
                  <a:pt x="987589" y="1767390"/>
                </a:cubicBezTo>
                <a:close/>
              </a:path>
            </a:pathLst>
          </a:custGeom>
          <a:solidFill>
            <a:srgbClr val="79CCCA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21EEE1BB-7CA1-4FAF-BFEE-6D84C8A1EBA2}"/>
              </a:ext>
            </a:extLst>
          </p:cNvPr>
          <p:cNvSpPr/>
          <p:nvPr/>
        </p:nvSpPr>
        <p:spPr>
          <a:xfrm>
            <a:off x="13821286" y="4963372"/>
            <a:ext cx="384280" cy="216158"/>
          </a:xfrm>
          <a:custGeom>
            <a:avLst/>
            <a:gdLst>
              <a:gd name="connsiteX0" fmla="*/ 49630 w 384285"/>
              <a:gd name="connsiteY0" fmla="*/ 192171 h 216160"/>
              <a:gd name="connsiteX1" fmla="*/ 151225 w 384285"/>
              <a:gd name="connsiteY1" fmla="*/ 155183 h 216160"/>
              <a:gd name="connsiteX2" fmla="*/ 339045 w 384285"/>
              <a:gd name="connsiteY2" fmla="*/ 122999 h 216160"/>
              <a:gd name="connsiteX3" fmla="*/ 330880 w 384285"/>
              <a:gd name="connsiteY3" fmla="*/ 45422 h 216160"/>
              <a:gd name="connsiteX4" fmla="*/ 138977 w 384285"/>
              <a:gd name="connsiteY4" fmla="*/ 81689 h 216160"/>
              <a:gd name="connsiteX5" fmla="*/ 49630 w 384285"/>
              <a:gd name="connsiteY5" fmla="*/ 192171 h 21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285" h="216160">
                <a:moveTo>
                  <a:pt x="49630" y="192171"/>
                </a:moveTo>
                <a:cubicBezTo>
                  <a:pt x="49630" y="192171"/>
                  <a:pt x="83015" y="124200"/>
                  <a:pt x="151225" y="155183"/>
                </a:cubicBezTo>
                <a:cubicBezTo>
                  <a:pt x="219436" y="186167"/>
                  <a:pt x="322473" y="149419"/>
                  <a:pt x="339045" y="122999"/>
                </a:cubicBezTo>
                <a:cubicBezTo>
                  <a:pt x="354898" y="97541"/>
                  <a:pt x="330880" y="45422"/>
                  <a:pt x="330880" y="45422"/>
                </a:cubicBezTo>
                <a:cubicBezTo>
                  <a:pt x="330880" y="45422"/>
                  <a:pt x="142579" y="80728"/>
                  <a:pt x="138977" y="81689"/>
                </a:cubicBezTo>
                <a:cubicBezTo>
                  <a:pt x="135374" y="82649"/>
                  <a:pt x="22490" y="143414"/>
                  <a:pt x="49630" y="192171"/>
                </a:cubicBezTo>
                <a:close/>
              </a:path>
            </a:pathLst>
          </a:custGeom>
          <a:solidFill>
            <a:srgbClr val="DB9795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BF9287E-FB91-4458-9858-4D159729995E}"/>
              </a:ext>
            </a:extLst>
          </p:cNvPr>
          <p:cNvSpPr/>
          <p:nvPr/>
        </p:nvSpPr>
        <p:spPr>
          <a:xfrm>
            <a:off x="13591689" y="4705367"/>
            <a:ext cx="720525" cy="744543"/>
          </a:xfrm>
          <a:custGeom>
            <a:avLst/>
            <a:gdLst>
              <a:gd name="connsiteX0" fmla="*/ 276348 w 720535"/>
              <a:gd name="connsiteY0" fmla="*/ 486685 h 744553"/>
              <a:gd name="connsiteX1" fmla="*/ 237920 w 720535"/>
              <a:gd name="connsiteY1" fmla="*/ 458825 h 744553"/>
              <a:gd name="connsiteX2" fmla="*/ 290999 w 720535"/>
              <a:gd name="connsiteY2" fmla="*/ 606054 h 744553"/>
              <a:gd name="connsiteX3" fmla="*/ 289558 w 720535"/>
              <a:gd name="connsiteY3" fmla="*/ 641841 h 744553"/>
              <a:gd name="connsiteX4" fmla="*/ 222068 w 720535"/>
              <a:gd name="connsiteY4" fmla="*/ 716296 h 744553"/>
              <a:gd name="connsiteX5" fmla="*/ 159382 w 720535"/>
              <a:gd name="connsiteY5" fmla="*/ 625989 h 744553"/>
              <a:gd name="connsiteX6" fmla="*/ 124796 w 720535"/>
              <a:gd name="connsiteY6" fmla="*/ 207838 h 744553"/>
              <a:gd name="connsiteX7" fmla="*/ 647904 w 720535"/>
              <a:gd name="connsiteY7" fmla="*/ 52442 h 744553"/>
              <a:gd name="connsiteX8" fmla="*/ 622445 w 720535"/>
              <a:gd name="connsiteY8" fmla="*/ 375003 h 744553"/>
              <a:gd name="connsiteX9" fmla="*/ 571048 w 720535"/>
              <a:gd name="connsiteY9" fmla="*/ 333932 h 744553"/>
              <a:gd name="connsiteX10" fmla="*/ 407725 w 720535"/>
              <a:gd name="connsiteY10" fmla="*/ 401662 h 744553"/>
              <a:gd name="connsiteX11" fmla="*/ 276348 w 720535"/>
              <a:gd name="connsiteY11" fmla="*/ 486685 h 74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0535" h="744553">
                <a:moveTo>
                  <a:pt x="276348" y="486685"/>
                </a:moveTo>
                <a:cubicBezTo>
                  <a:pt x="276348" y="486685"/>
                  <a:pt x="273707" y="432165"/>
                  <a:pt x="237920" y="458825"/>
                </a:cubicBezTo>
                <a:cubicBezTo>
                  <a:pt x="202133" y="485485"/>
                  <a:pt x="231195" y="589002"/>
                  <a:pt x="290999" y="606054"/>
                </a:cubicBezTo>
                <a:lnTo>
                  <a:pt x="289558" y="641841"/>
                </a:lnTo>
                <a:lnTo>
                  <a:pt x="222068" y="716296"/>
                </a:lnTo>
                <a:cubicBezTo>
                  <a:pt x="222068" y="716296"/>
                  <a:pt x="212701" y="638959"/>
                  <a:pt x="159382" y="625989"/>
                </a:cubicBezTo>
                <a:cubicBezTo>
                  <a:pt x="54424" y="600770"/>
                  <a:pt x="-17149" y="337775"/>
                  <a:pt x="124796" y="207838"/>
                </a:cubicBezTo>
                <a:cubicBezTo>
                  <a:pt x="264099" y="80303"/>
                  <a:pt x="594585" y="24582"/>
                  <a:pt x="647904" y="52442"/>
                </a:cubicBezTo>
                <a:cubicBezTo>
                  <a:pt x="700984" y="80303"/>
                  <a:pt x="718998" y="348343"/>
                  <a:pt x="622445" y="375003"/>
                </a:cubicBezTo>
                <a:cubicBezTo>
                  <a:pt x="622445" y="375003"/>
                  <a:pt x="592184" y="382928"/>
                  <a:pt x="571048" y="333932"/>
                </a:cubicBezTo>
                <a:cubicBezTo>
                  <a:pt x="571048" y="333932"/>
                  <a:pt x="512924" y="430003"/>
                  <a:pt x="407725" y="401662"/>
                </a:cubicBezTo>
                <a:cubicBezTo>
                  <a:pt x="261938" y="362273"/>
                  <a:pt x="276348" y="486685"/>
                  <a:pt x="276348" y="486685"/>
                </a:cubicBezTo>
                <a:close/>
              </a:path>
            </a:pathLst>
          </a:custGeom>
          <a:solidFill>
            <a:srgbClr val="2A425B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4F1FB7FA-E20C-47BC-A558-2575682749F2}"/>
              </a:ext>
            </a:extLst>
          </p:cNvPr>
          <p:cNvSpPr/>
          <p:nvPr/>
        </p:nvSpPr>
        <p:spPr>
          <a:xfrm>
            <a:off x="13946301" y="4237716"/>
            <a:ext cx="408298" cy="648473"/>
          </a:xfrm>
          <a:custGeom>
            <a:avLst/>
            <a:gdLst>
              <a:gd name="connsiteX0" fmla="*/ 341323 w 408303"/>
              <a:gd name="connsiteY0" fmla="*/ 582787 h 648482"/>
              <a:gd name="connsiteX1" fmla="*/ 341323 w 408303"/>
              <a:gd name="connsiteY1" fmla="*/ 481912 h 648482"/>
              <a:gd name="connsiteX2" fmla="*/ 367984 w 408303"/>
              <a:gd name="connsiteY2" fmla="*/ 377435 h 648482"/>
              <a:gd name="connsiteX3" fmla="*/ 295449 w 408303"/>
              <a:gd name="connsiteY3" fmla="*/ 230205 h 648482"/>
              <a:gd name="connsiteX4" fmla="*/ 207064 w 408303"/>
              <a:gd name="connsiteY4" fmla="*/ 46228 h 648482"/>
              <a:gd name="connsiteX5" fmla="*/ 45424 w 408303"/>
              <a:gd name="connsiteY5" fmla="*/ 267433 h 648482"/>
              <a:gd name="connsiteX6" fmla="*/ 150382 w 408303"/>
              <a:gd name="connsiteY6" fmla="*/ 552525 h 648482"/>
              <a:gd name="connsiteX7" fmla="*/ 198177 w 408303"/>
              <a:gd name="connsiteY7" fmla="*/ 613290 h 648482"/>
              <a:gd name="connsiteX8" fmla="*/ 341323 w 408303"/>
              <a:gd name="connsiteY8" fmla="*/ 582787 h 64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303" h="648482">
                <a:moveTo>
                  <a:pt x="341323" y="582787"/>
                </a:moveTo>
                <a:cubicBezTo>
                  <a:pt x="339643" y="577503"/>
                  <a:pt x="334358" y="508332"/>
                  <a:pt x="341323" y="481912"/>
                </a:cubicBezTo>
                <a:cubicBezTo>
                  <a:pt x="348289" y="455252"/>
                  <a:pt x="387438" y="404094"/>
                  <a:pt x="367984" y="377435"/>
                </a:cubicBezTo>
                <a:cubicBezTo>
                  <a:pt x="348529" y="350775"/>
                  <a:pt x="299053" y="251581"/>
                  <a:pt x="295449" y="230205"/>
                </a:cubicBezTo>
                <a:cubicBezTo>
                  <a:pt x="291846" y="209069"/>
                  <a:pt x="260144" y="32058"/>
                  <a:pt x="207064" y="46228"/>
                </a:cubicBezTo>
                <a:cubicBezTo>
                  <a:pt x="153984" y="60399"/>
                  <a:pt x="45663" y="222279"/>
                  <a:pt x="45424" y="267433"/>
                </a:cubicBezTo>
                <a:cubicBezTo>
                  <a:pt x="44943" y="322194"/>
                  <a:pt x="123961" y="534992"/>
                  <a:pt x="150382" y="552525"/>
                </a:cubicBezTo>
                <a:cubicBezTo>
                  <a:pt x="177041" y="570298"/>
                  <a:pt x="198177" y="613290"/>
                  <a:pt x="198177" y="613290"/>
                </a:cubicBezTo>
                <a:lnTo>
                  <a:pt x="341323" y="582787"/>
                </a:lnTo>
                <a:close/>
              </a:path>
            </a:pathLst>
          </a:custGeom>
          <a:solidFill>
            <a:srgbClr val="F7BCB7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5" name="Freeform: Shape 124">
            <a:extLst>
              <a:ext uri="{FF2B5EF4-FFF2-40B4-BE49-F238E27FC236}">
                <a16:creationId xmlns:a16="http://schemas.microsoft.com/office/drawing/2014/main" id="{3CBCECAF-32DD-4458-9794-04E96A2536F9}"/>
              </a:ext>
            </a:extLst>
          </p:cNvPr>
          <p:cNvSpPr/>
          <p:nvPr/>
        </p:nvSpPr>
        <p:spPr>
          <a:xfrm>
            <a:off x="14024259" y="4649379"/>
            <a:ext cx="336245" cy="240176"/>
          </a:xfrm>
          <a:custGeom>
            <a:avLst/>
            <a:gdLst>
              <a:gd name="connsiteX0" fmla="*/ 64256 w 336250"/>
              <a:gd name="connsiteY0" fmla="*/ 106272 h 240178"/>
              <a:gd name="connsiteX1" fmla="*/ 277535 w 336250"/>
              <a:gd name="connsiteY1" fmla="*/ 52472 h 240178"/>
              <a:gd name="connsiteX2" fmla="*/ 310199 w 336250"/>
              <a:gd name="connsiteY2" fmla="*/ 125006 h 240178"/>
              <a:gd name="connsiteX3" fmla="*/ 78427 w 336250"/>
              <a:gd name="connsiteY3" fmla="*/ 202103 h 240178"/>
              <a:gd name="connsiteX4" fmla="*/ 64256 w 336250"/>
              <a:gd name="connsiteY4" fmla="*/ 106272 h 240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250" h="240178">
                <a:moveTo>
                  <a:pt x="64256" y="106272"/>
                </a:moveTo>
                <a:cubicBezTo>
                  <a:pt x="64256" y="106272"/>
                  <a:pt x="171617" y="20768"/>
                  <a:pt x="277535" y="52472"/>
                </a:cubicBezTo>
                <a:cubicBezTo>
                  <a:pt x="277535" y="52472"/>
                  <a:pt x="320047" y="72887"/>
                  <a:pt x="310199" y="125006"/>
                </a:cubicBezTo>
                <a:lnTo>
                  <a:pt x="78427" y="202103"/>
                </a:lnTo>
                <a:cubicBezTo>
                  <a:pt x="78427" y="201863"/>
                  <a:pt x="14779" y="154548"/>
                  <a:pt x="64256" y="10627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D861C55A-3B86-4319-9283-3FE16AA61183}"/>
              </a:ext>
            </a:extLst>
          </p:cNvPr>
          <p:cNvSpPr/>
          <p:nvPr/>
        </p:nvSpPr>
        <p:spPr>
          <a:xfrm>
            <a:off x="13793550" y="5509530"/>
            <a:ext cx="624455" cy="1801313"/>
          </a:xfrm>
          <a:custGeom>
            <a:avLst/>
            <a:gdLst>
              <a:gd name="connsiteX0" fmla="*/ 444599 w 624464"/>
              <a:gd name="connsiteY0" fmla="*/ 1751651 h 1801339"/>
              <a:gd name="connsiteX1" fmla="*/ 47825 w 624464"/>
              <a:gd name="connsiteY1" fmla="*/ 1657741 h 1801339"/>
              <a:gd name="connsiteX2" fmla="*/ 45422 w 624464"/>
              <a:gd name="connsiteY2" fmla="*/ 1558307 h 1801339"/>
              <a:gd name="connsiteX3" fmla="*/ 247173 w 624464"/>
              <a:gd name="connsiteY3" fmla="*/ 1461275 h 1801339"/>
              <a:gd name="connsiteX4" fmla="*/ 82410 w 624464"/>
              <a:gd name="connsiteY4" fmla="*/ 1346950 h 1801339"/>
              <a:gd name="connsiteX5" fmla="*/ 371825 w 624464"/>
              <a:gd name="connsiteY5" fmla="*/ 1259525 h 1801339"/>
              <a:gd name="connsiteX6" fmla="*/ 420581 w 624464"/>
              <a:gd name="connsiteY6" fmla="*/ 351650 h 1801339"/>
              <a:gd name="connsiteX7" fmla="*/ 446761 w 624464"/>
              <a:gd name="connsiteY7" fmla="*/ 45422 h 1801339"/>
              <a:gd name="connsiteX8" fmla="*/ 583423 w 624464"/>
              <a:gd name="connsiteY8" fmla="*/ 79527 h 1801339"/>
              <a:gd name="connsiteX9" fmla="*/ 444599 w 624464"/>
              <a:gd name="connsiteY9" fmla="*/ 1751651 h 1801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4464" h="1801339">
                <a:moveTo>
                  <a:pt x="444599" y="1751651"/>
                </a:moveTo>
                <a:cubicBezTo>
                  <a:pt x="408572" y="1779992"/>
                  <a:pt x="235404" y="1727633"/>
                  <a:pt x="47825" y="1657741"/>
                </a:cubicBezTo>
                <a:lnTo>
                  <a:pt x="45422" y="1558307"/>
                </a:lnTo>
                <a:cubicBezTo>
                  <a:pt x="45422" y="1558307"/>
                  <a:pt x="241649" y="1540774"/>
                  <a:pt x="247173" y="1461275"/>
                </a:cubicBezTo>
                <a:cubicBezTo>
                  <a:pt x="252217" y="1381535"/>
                  <a:pt x="109070" y="1389462"/>
                  <a:pt x="82410" y="1346950"/>
                </a:cubicBezTo>
                <a:cubicBezTo>
                  <a:pt x="55990" y="1304438"/>
                  <a:pt x="300253" y="1416121"/>
                  <a:pt x="371825" y="1259525"/>
                </a:cubicBezTo>
                <a:cubicBezTo>
                  <a:pt x="443398" y="1102688"/>
                  <a:pt x="462133" y="475342"/>
                  <a:pt x="420581" y="351650"/>
                </a:cubicBezTo>
                <a:cubicBezTo>
                  <a:pt x="371825" y="205621"/>
                  <a:pt x="446761" y="45422"/>
                  <a:pt x="446761" y="45422"/>
                </a:cubicBezTo>
                <a:cubicBezTo>
                  <a:pt x="446761" y="45422"/>
                  <a:pt x="500320" y="58632"/>
                  <a:pt x="583423" y="79527"/>
                </a:cubicBezTo>
                <a:cubicBezTo>
                  <a:pt x="611044" y="344925"/>
                  <a:pt x="521937" y="1690165"/>
                  <a:pt x="444599" y="1751651"/>
                </a:cubicBezTo>
                <a:close/>
              </a:path>
            </a:pathLst>
          </a:custGeom>
          <a:solidFill>
            <a:srgbClr val="5FB7B3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8EB581BD-D8E6-4E2D-87DE-275DA0579D8F}"/>
              </a:ext>
            </a:extLst>
          </p:cNvPr>
          <p:cNvSpPr/>
          <p:nvPr/>
        </p:nvSpPr>
        <p:spPr>
          <a:xfrm>
            <a:off x="14057263" y="4717577"/>
            <a:ext cx="576421" cy="1344981"/>
          </a:xfrm>
          <a:custGeom>
            <a:avLst/>
            <a:gdLst>
              <a:gd name="connsiteX0" fmla="*/ 45422 w 576428"/>
              <a:gd name="connsiteY0" fmla="*/ 133663 h 1345000"/>
              <a:gd name="connsiteX1" fmla="*/ 277193 w 576428"/>
              <a:gd name="connsiteY1" fmla="*/ 56566 h 1345000"/>
              <a:gd name="connsiteX2" fmla="*/ 531062 w 576428"/>
              <a:gd name="connsiteY2" fmla="*/ 607055 h 1345000"/>
              <a:gd name="connsiteX3" fmla="*/ 317543 w 576428"/>
              <a:gd name="connsiteY3" fmla="*/ 1311499 h 1345000"/>
              <a:gd name="connsiteX4" fmla="*/ 183044 w 576428"/>
              <a:gd name="connsiteY4" fmla="*/ 837146 h 1345000"/>
              <a:gd name="connsiteX5" fmla="*/ 258460 w 576428"/>
              <a:gd name="connsiteY5" fmla="*/ 635396 h 1345000"/>
              <a:gd name="connsiteX6" fmla="*/ 45422 w 576428"/>
              <a:gd name="connsiteY6" fmla="*/ 133663 h 13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6428" h="1345000">
                <a:moveTo>
                  <a:pt x="45422" y="133663"/>
                </a:moveTo>
                <a:cubicBezTo>
                  <a:pt x="45422" y="133663"/>
                  <a:pt x="152541" y="8049"/>
                  <a:pt x="277193" y="56566"/>
                </a:cubicBezTo>
                <a:cubicBezTo>
                  <a:pt x="277193" y="56566"/>
                  <a:pt x="499359" y="520350"/>
                  <a:pt x="531062" y="607055"/>
                </a:cubicBezTo>
                <a:cubicBezTo>
                  <a:pt x="563007" y="693759"/>
                  <a:pt x="466695" y="1295647"/>
                  <a:pt x="317543" y="1311499"/>
                </a:cubicBezTo>
                <a:cubicBezTo>
                  <a:pt x="168393" y="1327351"/>
                  <a:pt x="127563" y="917366"/>
                  <a:pt x="183044" y="837146"/>
                </a:cubicBezTo>
                <a:cubicBezTo>
                  <a:pt x="238525" y="756927"/>
                  <a:pt x="272630" y="661816"/>
                  <a:pt x="258460" y="635396"/>
                </a:cubicBezTo>
                <a:cubicBezTo>
                  <a:pt x="244529" y="608976"/>
                  <a:pt x="45422" y="133663"/>
                  <a:pt x="45422" y="133663"/>
                </a:cubicBezTo>
                <a:close/>
              </a:path>
            </a:pathLst>
          </a:custGeom>
          <a:solidFill>
            <a:srgbClr val="79CCCA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E94BFF4D-BB5E-4D46-9224-1EFE43633A23}"/>
              </a:ext>
            </a:extLst>
          </p:cNvPr>
          <p:cNvSpPr/>
          <p:nvPr/>
        </p:nvSpPr>
        <p:spPr>
          <a:xfrm>
            <a:off x="13211858" y="6900624"/>
            <a:ext cx="1080788" cy="576421"/>
          </a:xfrm>
          <a:custGeom>
            <a:avLst/>
            <a:gdLst>
              <a:gd name="connsiteX0" fmla="*/ 95129 w 1080803"/>
              <a:gd name="connsiteY0" fmla="*/ 45422 h 576428"/>
              <a:gd name="connsiteX1" fmla="*/ 57901 w 1080803"/>
              <a:gd name="connsiteY1" fmla="*/ 197695 h 576428"/>
              <a:gd name="connsiteX2" fmla="*/ 969378 w 1080803"/>
              <a:gd name="connsiteY2" fmla="*/ 542832 h 576428"/>
              <a:gd name="connsiteX3" fmla="*/ 1026061 w 1080803"/>
              <a:gd name="connsiteY3" fmla="*/ 360536 h 576428"/>
              <a:gd name="connsiteX4" fmla="*/ 95129 w 1080803"/>
              <a:gd name="connsiteY4" fmla="*/ 45422 h 5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803" h="576428">
                <a:moveTo>
                  <a:pt x="95129" y="45422"/>
                </a:moveTo>
                <a:cubicBezTo>
                  <a:pt x="95129" y="45422"/>
                  <a:pt x="15389" y="103785"/>
                  <a:pt x="57901" y="197695"/>
                </a:cubicBezTo>
                <a:cubicBezTo>
                  <a:pt x="57901" y="197695"/>
                  <a:pt x="313691" y="168393"/>
                  <a:pt x="969378" y="542832"/>
                </a:cubicBezTo>
                <a:cubicBezTo>
                  <a:pt x="969378" y="542832"/>
                  <a:pt x="1080102" y="457088"/>
                  <a:pt x="1026061" y="360536"/>
                </a:cubicBezTo>
                <a:cubicBezTo>
                  <a:pt x="1026300" y="360296"/>
                  <a:pt x="548346" y="62955"/>
                  <a:pt x="95129" y="45422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9" name="Freeform: Shape 128">
            <a:extLst>
              <a:ext uri="{FF2B5EF4-FFF2-40B4-BE49-F238E27FC236}">
                <a16:creationId xmlns:a16="http://schemas.microsoft.com/office/drawing/2014/main" id="{BBBB28FF-CE28-4CDD-B41E-4A4FE45A7E26}"/>
              </a:ext>
            </a:extLst>
          </p:cNvPr>
          <p:cNvSpPr/>
          <p:nvPr/>
        </p:nvSpPr>
        <p:spPr>
          <a:xfrm>
            <a:off x="13023094" y="5735407"/>
            <a:ext cx="432316" cy="528385"/>
          </a:xfrm>
          <a:custGeom>
            <a:avLst/>
            <a:gdLst>
              <a:gd name="connsiteX0" fmla="*/ 393175 w 432321"/>
              <a:gd name="connsiteY0" fmla="*/ 253305 h 528393"/>
              <a:gd name="connsiteX1" fmla="*/ 367956 w 432321"/>
              <a:gd name="connsiteY1" fmla="*/ 209592 h 528393"/>
              <a:gd name="connsiteX2" fmla="*/ 387170 w 432321"/>
              <a:gd name="connsiteY2" fmla="*/ 45790 h 528393"/>
              <a:gd name="connsiteX3" fmla="*/ 313916 w 432321"/>
              <a:gd name="connsiteY3" fmla="*/ 121446 h 528393"/>
              <a:gd name="connsiteX4" fmla="*/ 226250 w 432321"/>
              <a:gd name="connsiteY4" fmla="*/ 46992 h 528393"/>
              <a:gd name="connsiteX5" fmla="*/ 45636 w 432321"/>
              <a:gd name="connsiteY5" fmla="*/ 313830 h 528393"/>
              <a:gd name="connsiteX6" fmla="*/ 219526 w 432321"/>
              <a:gd name="connsiteY6" fmla="*/ 490361 h 528393"/>
              <a:gd name="connsiteX7" fmla="*/ 317758 w 432321"/>
              <a:gd name="connsiteY7" fmla="*/ 216797 h 528393"/>
              <a:gd name="connsiteX8" fmla="*/ 179656 w 432321"/>
              <a:gd name="connsiteY8" fmla="*/ 417347 h 528393"/>
              <a:gd name="connsiteX9" fmla="*/ 381406 w 432321"/>
              <a:gd name="connsiteY9" fmla="*/ 466343 h 528393"/>
              <a:gd name="connsiteX10" fmla="*/ 393175 w 432321"/>
              <a:gd name="connsiteY10" fmla="*/ 253305 h 528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32321" h="528393">
                <a:moveTo>
                  <a:pt x="393175" y="253305"/>
                </a:moveTo>
                <a:cubicBezTo>
                  <a:pt x="385970" y="250903"/>
                  <a:pt x="375642" y="221601"/>
                  <a:pt x="367956" y="209592"/>
                </a:cubicBezTo>
                <a:cubicBezTo>
                  <a:pt x="360511" y="197583"/>
                  <a:pt x="411908" y="52515"/>
                  <a:pt x="387170" y="45790"/>
                </a:cubicBezTo>
                <a:cubicBezTo>
                  <a:pt x="362431" y="39065"/>
                  <a:pt x="324484" y="126730"/>
                  <a:pt x="313916" y="121446"/>
                </a:cubicBezTo>
                <a:cubicBezTo>
                  <a:pt x="303348" y="116162"/>
                  <a:pt x="251469" y="51074"/>
                  <a:pt x="226250" y="46992"/>
                </a:cubicBezTo>
                <a:cubicBezTo>
                  <a:pt x="201032" y="42908"/>
                  <a:pt x="52361" y="275401"/>
                  <a:pt x="45636" y="313830"/>
                </a:cubicBezTo>
                <a:cubicBezTo>
                  <a:pt x="38911" y="352258"/>
                  <a:pt x="192865" y="500929"/>
                  <a:pt x="219526" y="490361"/>
                </a:cubicBezTo>
                <a:cubicBezTo>
                  <a:pt x="246186" y="479793"/>
                  <a:pt x="335052" y="242016"/>
                  <a:pt x="317758" y="216797"/>
                </a:cubicBezTo>
                <a:cubicBezTo>
                  <a:pt x="300466" y="191579"/>
                  <a:pt x="149154" y="386604"/>
                  <a:pt x="179656" y="417347"/>
                </a:cubicBezTo>
                <a:cubicBezTo>
                  <a:pt x="210159" y="447849"/>
                  <a:pt x="381406" y="466343"/>
                  <a:pt x="381406" y="466343"/>
                </a:cubicBezTo>
                <a:cubicBezTo>
                  <a:pt x="381406" y="466343"/>
                  <a:pt x="437128" y="267475"/>
                  <a:pt x="393175" y="253305"/>
                </a:cubicBezTo>
                <a:close/>
              </a:path>
            </a:pathLst>
          </a:custGeom>
          <a:solidFill>
            <a:srgbClr val="F7BCB7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30" name="Freeform: Shape 129">
            <a:extLst>
              <a:ext uri="{FF2B5EF4-FFF2-40B4-BE49-F238E27FC236}">
                <a16:creationId xmlns:a16="http://schemas.microsoft.com/office/drawing/2014/main" id="{13AA395E-E221-4AAB-BA00-8046F9DCC497}"/>
              </a:ext>
            </a:extLst>
          </p:cNvPr>
          <p:cNvSpPr/>
          <p:nvPr/>
        </p:nvSpPr>
        <p:spPr>
          <a:xfrm>
            <a:off x="13270646" y="5925417"/>
            <a:ext cx="240176" cy="360263"/>
          </a:xfrm>
          <a:custGeom>
            <a:avLst/>
            <a:gdLst>
              <a:gd name="connsiteX0" fmla="*/ 138175 w 240178"/>
              <a:gd name="connsiteY0" fmla="*/ 54404 h 360267"/>
              <a:gd name="connsiteX1" fmla="*/ 48108 w 240178"/>
              <a:gd name="connsiteY1" fmla="*/ 264320 h 360267"/>
              <a:gd name="connsiteX2" fmla="*/ 78611 w 240178"/>
              <a:gd name="connsiteY2" fmla="*/ 323404 h 360267"/>
              <a:gd name="connsiteX3" fmla="*/ 194137 w 240178"/>
              <a:gd name="connsiteY3" fmla="*/ 78662 h 360267"/>
              <a:gd name="connsiteX4" fmla="*/ 138175 w 240178"/>
              <a:gd name="connsiteY4" fmla="*/ 54404 h 36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0178" h="360267">
                <a:moveTo>
                  <a:pt x="138175" y="54404"/>
                </a:moveTo>
                <a:cubicBezTo>
                  <a:pt x="138175" y="54404"/>
                  <a:pt x="118480" y="209319"/>
                  <a:pt x="48108" y="264320"/>
                </a:cubicBezTo>
                <a:cubicBezTo>
                  <a:pt x="48108" y="264320"/>
                  <a:pt x="32016" y="308753"/>
                  <a:pt x="78611" y="323404"/>
                </a:cubicBezTo>
                <a:cubicBezTo>
                  <a:pt x="124965" y="338055"/>
                  <a:pt x="206145" y="210760"/>
                  <a:pt x="194137" y="78662"/>
                </a:cubicBezTo>
                <a:cubicBezTo>
                  <a:pt x="193896" y="78422"/>
                  <a:pt x="175402" y="24622"/>
                  <a:pt x="138175" y="54404"/>
                </a:cubicBezTo>
                <a:close/>
              </a:path>
            </a:pathLst>
          </a:custGeom>
          <a:solidFill>
            <a:srgbClr val="FFCF50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31" name="Freeform: Shape 130">
            <a:extLst>
              <a:ext uri="{FF2B5EF4-FFF2-40B4-BE49-F238E27FC236}">
                <a16:creationId xmlns:a16="http://schemas.microsoft.com/office/drawing/2014/main" id="{3486A371-ED62-4FF4-AFC3-F6369E73127B}"/>
              </a:ext>
            </a:extLst>
          </p:cNvPr>
          <p:cNvSpPr/>
          <p:nvPr/>
        </p:nvSpPr>
        <p:spPr>
          <a:xfrm>
            <a:off x="13241148" y="8223989"/>
            <a:ext cx="96069" cy="72053"/>
          </a:xfrm>
          <a:custGeom>
            <a:avLst/>
            <a:gdLst>
              <a:gd name="connsiteX0" fmla="*/ 45422 w 96071"/>
              <a:gd name="connsiteY0" fmla="*/ 48784 h 72053"/>
              <a:gd name="connsiteX1" fmla="*/ 51426 w 96071"/>
              <a:gd name="connsiteY1" fmla="*/ 45422 h 72053"/>
              <a:gd name="connsiteX2" fmla="*/ 45422 w 96071"/>
              <a:gd name="connsiteY2" fmla="*/ 48784 h 72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6071" h="72053">
                <a:moveTo>
                  <a:pt x="45422" y="48784"/>
                </a:moveTo>
                <a:cubicBezTo>
                  <a:pt x="46384" y="48063"/>
                  <a:pt x="48304" y="47103"/>
                  <a:pt x="51426" y="45422"/>
                </a:cubicBezTo>
                <a:cubicBezTo>
                  <a:pt x="49266" y="47103"/>
                  <a:pt x="47103" y="48544"/>
                  <a:pt x="45422" y="48784"/>
                </a:cubicBezTo>
                <a:close/>
              </a:path>
            </a:pathLst>
          </a:custGeom>
          <a:solidFill>
            <a:srgbClr val="0C6D6A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083F0F39-9F10-4D78-A5E3-370A44203E23}"/>
              </a:ext>
            </a:extLst>
          </p:cNvPr>
          <p:cNvSpPr/>
          <p:nvPr/>
        </p:nvSpPr>
        <p:spPr>
          <a:xfrm>
            <a:off x="13220012" y="7814492"/>
            <a:ext cx="360263" cy="480350"/>
          </a:xfrm>
          <a:custGeom>
            <a:avLst/>
            <a:gdLst>
              <a:gd name="connsiteX0" fmla="*/ 223395 w 360267"/>
              <a:gd name="connsiteY0" fmla="*/ 388157 h 480357"/>
              <a:gd name="connsiteX1" fmla="*/ 209705 w 360267"/>
              <a:gd name="connsiteY1" fmla="*/ 404969 h 480357"/>
              <a:gd name="connsiteX2" fmla="*/ 195054 w 360267"/>
              <a:gd name="connsiteY2" fmla="*/ 324509 h 480357"/>
              <a:gd name="connsiteX3" fmla="*/ 45422 w 360267"/>
              <a:gd name="connsiteY3" fmla="*/ 454686 h 480357"/>
              <a:gd name="connsiteX4" fmla="*/ 305536 w 360267"/>
              <a:gd name="connsiteY4" fmla="*/ 45422 h 480357"/>
              <a:gd name="connsiteX5" fmla="*/ 223395 w 360267"/>
              <a:gd name="connsiteY5" fmla="*/ 388157 h 48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0267" h="480357">
                <a:moveTo>
                  <a:pt x="223395" y="388157"/>
                </a:moveTo>
                <a:cubicBezTo>
                  <a:pt x="223395" y="388157"/>
                  <a:pt x="218591" y="394641"/>
                  <a:pt x="209705" y="404969"/>
                </a:cubicBezTo>
                <a:cubicBezTo>
                  <a:pt x="221954" y="335317"/>
                  <a:pt x="219551" y="265425"/>
                  <a:pt x="195054" y="324509"/>
                </a:cubicBezTo>
                <a:cubicBezTo>
                  <a:pt x="143656" y="447961"/>
                  <a:pt x="64637" y="442917"/>
                  <a:pt x="45422" y="454686"/>
                </a:cubicBezTo>
                <a:cubicBezTo>
                  <a:pt x="101624" y="409772"/>
                  <a:pt x="305536" y="45422"/>
                  <a:pt x="305536" y="45422"/>
                </a:cubicBezTo>
                <a:cubicBezTo>
                  <a:pt x="390560" y="137650"/>
                  <a:pt x="223395" y="388157"/>
                  <a:pt x="223395" y="388157"/>
                </a:cubicBezTo>
                <a:close/>
              </a:path>
            </a:pathLst>
          </a:custGeom>
          <a:solidFill>
            <a:srgbClr val="0F635F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09C40EE7-71A8-4814-9CEA-7EBCBF2A9FFD}"/>
              </a:ext>
            </a:extLst>
          </p:cNvPr>
          <p:cNvSpPr/>
          <p:nvPr/>
        </p:nvSpPr>
        <p:spPr>
          <a:xfrm>
            <a:off x="13786106" y="5151909"/>
            <a:ext cx="120087" cy="144105"/>
          </a:xfrm>
          <a:custGeom>
            <a:avLst/>
            <a:gdLst>
              <a:gd name="connsiteX0" fmla="*/ 45422 w 120089"/>
              <a:gd name="connsiteY0" fmla="*/ 45422 h 144107"/>
              <a:gd name="connsiteX1" fmla="*/ 77366 w 120089"/>
              <a:gd name="connsiteY1" fmla="*/ 99943 h 144107"/>
              <a:gd name="connsiteX2" fmla="*/ 45422 w 120089"/>
              <a:gd name="connsiteY2" fmla="*/ 45422 h 14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089" h="144107">
                <a:moveTo>
                  <a:pt x="45422" y="45422"/>
                </a:moveTo>
                <a:cubicBezTo>
                  <a:pt x="45422" y="45422"/>
                  <a:pt x="89135" y="49745"/>
                  <a:pt x="77366" y="99943"/>
                </a:cubicBezTo>
                <a:cubicBezTo>
                  <a:pt x="77126" y="99943"/>
                  <a:pt x="76646" y="57431"/>
                  <a:pt x="45422" y="45422"/>
                </a:cubicBezTo>
                <a:close/>
              </a:path>
            </a:pathLst>
          </a:custGeom>
          <a:solidFill>
            <a:srgbClr val="DB9795"/>
          </a:solidFill>
          <a:ln w="24018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2DA2B50-E88C-4EBF-953E-7E0BA252E6FA}"/>
              </a:ext>
            </a:extLst>
          </p:cNvPr>
          <p:cNvSpPr txBox="1"/>
          <p:nvPr/>
        </p:nvSpPr>
        <p:spPr>
          <a:xfrm>
            <a:off x="16976585" y="3947723"/>
            <a:ext cx="7741604" cy="1015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278"/>
            <a:r>
              <a:rPr lang="en-US" sz="6000" dirty="0">
                <a:solidFill>
                  <a:srgbClr val="FFFFFF"/>
                </a:solidFill>
                <a:latin typeface="Montserrat "/>
              </a:rPr>
              <a:t>Business Idea 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1E479B93-E483-4B0D-A3ED-9957CE8A83AC}"/>
              </a:ext>
            </a:extLst>
          </p:cNvPr>
          <p:cNvSpPr/>
          <p:nvPr/>
        </p:nvSpPr>
        <p:spPr>
          <a:xfrm>
            <a:off x="17051176" y="5309520"/>
            <a:ext cx="6723058" cy="2308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/>
            <a:r>
              <a:rPr lang="en-US" sz="2400" b="1" dirty="0">
                <a:solidFill>
                  <a:srgbClr val="FFFFFF"/>
                </a:solidFill>
                <a:latin typeface="Montserrat Light "/>
              </a:rPr>
              <a:t>Lorem Ipsum</a:t>
            </a:r>
            <a:r>
              <a:rPr lang="en-US" sz="2400" dirty="0">
                <a:solidFill>
                  <a:srgbClr val="FFFFFF"/>
                </a:solidFill>
                <a:latin typeface="Montserrat Light "/>
              </a:rPr>
              <a:t> is simply dummy text of the printing and typesetting industry. Lorem Ipsum has been the industry's standard dummy text ever since the 1500s, when an unknown printer took a galley of type and scrambled it to make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1B6E91-DFF5-430E-8A77-2BAD97F065DA}"/>
              </a:ext>
            </a:extLst>
          </p:cNvPr>
          <p:cNvSpPr/>
          <p:nvPr/>
        </p:nvSpPr>
        <p:spPr>
          <a:xfrm>
            <a:off x="17389027" y="8819252"/>
            <a:ext cx="2991136" cy="5846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438278"/>
            <a:r>
              <a:rPr lang="en-US" sz="3200" b="1" dirty="0">
                <a:solidFill>
                  <a:srgbClr val="FFFFFF"/>
                </a:solidFill>
                <a:latin typeface="Montserrat Light "/>
              </a:rPr>
              <a:t>Lorem Ipsum</a:t>
            </a:r>
            <a:r>
              <a:rPr lang="en-US" sz="3200" dirty="0">
                <a:solidFill>
                  <a:srgbClr val="FFFFFF"/>
                </a:solidFill>
                <a:latin typeface="Montserrat Light 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70635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roup 247">
            <a:extLst>
              <a:ext uri="{FF2B5EF4-FFF2-40B4-BE49-F238E27FC236}">
                <a16:creationId xmlns:a16="http://schemas.microsoft.com/office/drawing/2014/main" id="{0CDC7190-4521-42A5-B22B-4D96C7F4F917}"/>
              </a:ext>
            </a:extLst>
          </p:cNvPr>
          <p:cNvGrpSpPr/>
          <p:nvPr/>
        </p:nvGrpSpPr>
        <p:grpSpPr>
          <a:xfrm>
            <a:off x="10589364" y="2163232"/>
            <a:ext cx="12504252" cy="9889168"/>
            <a:chOff x="13371871" y="3012881"/>
            <a:chExt cx="9648554" cy="7630698"/>
          </a:xfrm>
        </p:grpSpPr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AA75F7F7-1D57-41AC-BC25-C0761F10C5FE}"/>
                </a:ext>
              </a:extLst>
            </p:cNvPr>
            <p:cNvSpPr/>
            <p:nvPr/>
          </p:nvSpPr>
          <p:spPr>
            <a:xfrm>
              <a:off x="22083271" y="7236488"/>
              <a:ext cx="937154" cy="2003077"/>
            </a:xfrm>
            <a:custGeom>
              <a:avLst/>
              <a:gdLst>
                <a:gd name="connsiteX0" fmla="*/ 300843 w 937153"/>
                <a:gd name="connsiteY0" fmla="*/ 724065 h 2003076"/>
                <a:gd name="connsiteX1" fmla="*/ 377389 w 937153"/>
                <a:gd name="connsiteY1" fmla="*/ 827294 h 2003076"/>
                <a:gd name="connsiteX2" fmla="*/ 440772 w 937153"/>
                <a:gd name="connsiteY2" fmla="*/ 813130 h 2003076"/>
                <a:gd name="connsiteX3" fmla="*/ 479546 w 937153"/>
                <a:gd name="connsiteY3" fmla="*/ 601161 h 2003076"/>
                <a:gd name="connsiteX4" fmla="*/ 629349 w 937153"/>
                <a:gd name="connsiteY4" fmla="*/ 230235 h 2003076"/>
                <a:gd name="connsiteX5" fmla="*/ 766201 w 937153"/>
                <a:gd name="connsiteY5" fmla="*/ 4030 h 2003076"/>
                <a:gd name="connsiteX6" fmla="*/ 557022 w 937153"/>
                <a:gd name="connsiteY6" fmla="*/ 619189 h 2003076"/>
                <a:gd name="connsiteX7" fmla="*/ 521754 w 937153"/>
                <a:gd name="connsiteY7" fmla="*/ 877586 h 2003076"/>
                <a:gd name="connsiteX8" fmla="*/ 581918 w 937153"/>
                <a:gd name="connsiteY8" fmla="*/ 905343 h 2003076"/>
                <a:gd name="connsiteX9" fmla="*/ 672343 w 937153"/>
                <a:gd name="connsiteY9" fmla="*/ 808837 h 2003076"/>
                <a:gd name="connsiteX10" fmla="*/ 939753 w 937153"/>
                <a:gd name="connsiteY10" fmla="*/ 551729 h 2003076"/>
                <a:gd name="connsiteX11" fmla="*/ 706537 w 937153"/>
                <a:gd name="connsiteY11" fmla="*/ 839241 h 2003076"/>
                <a:gd name="connsiteX12" fmla="*/ 567467 w 937153"/>
                <a:gd name="connsiteY12" fmla="*/ 1006069 h 2003076"/>
                <a:gd name="connsiteX13" fmla="*/ 475183 w 937153"/>
                <a:gd name="connsiteY13" fmla="*/ 1203372 h 2003076"/>
                <a:gd name="connsiteX14" fmla="*/ 401355 w 937153"/>
                <a:gd name="connsiteY14" fmla="*/ 1525152 h 2003076"/>
                <a:gd name="connsiteX15" fmla="*/ 172288 w 937153"/>
                <a:gd name="connsiteY15" fmla="*/ 2002028 h 2003076"/>
                <a:gd name="connsiteX16" fmla="*/ 332392 w 937153"/>
                <a:gd name="connsiteY16" fmla="*/ 1507769 h 2003076"/>
                <a:gd name="connsiteX17" fmla="*/ 394774 w 937153"/>
                <a:gd name="connsiteY17" fmla="*/ 1146928 h 2003076"/>
                <a:gd name="connsiteX18" fmla="*/ 344195 w 937153"/>
                <a:gd name="connsiteY18" fmla="*/ 879231 h 2003076"/>
                <a:gd name="connsiteX19" fmla="*/ 262714 w 937153"/>
                <a:gd name="connsiteY19" fmla="*/ 753610 h 2003076"/>
                <a:gd name="connsiteX20" fmla="*/ 4030 w 937153"/>
                <a:gd name="connsiteY20" fmla="*/ 442274 h 2003076"/>
                <a:gd name="connsiteX21" fmla="*/ 300843 w 937153"/>
                <a:gd name="connsiteY21" fmla="*/ 724065 h 200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7153" h="2003076">
                  <a:moveTo>
                    <a:pt x="300843" y="724065"/>
                  </a:moveTo>
                  <a:cubicBezTo>
                    <a:pt x="325738" y="753682"/>
                    <a:pt x="352923" y="790023"/>
                    <a:pt x="377389" y="827294"/>
                  </a:cubicBezTo>
                  <a:cubicBezTo>
                    <a:pt x="394917" y="853979"/>
                    <a:pt x="436195" y="844750"/>
                    <a:pt x="440772" y="813130"/>
                  </a:cubicBezTo>
                  <a:cubicBezTo>
                    <a:pt x="451646" y="737371"/>
                    <a:pt x="465668" y="649736"/>
                    <a:pt x="479546" y="601161"/>
                  </a:cubicBezTo>
                  <a:cubicBezTo>
                    <a:pt x="512382" y="476112"/>
                    <a:pt x="568541" y="346056"/>
                    <a:pt x="629349" y="230235"/>
                  </a:cubicBezTo>
                  <a:cubicBezTo>
                    <a:pt x="671054" y="152329"/>
                    <a:pt x="715266" y="75998"/>
                    <a:pt x="766201" y="4030"/>
                  </a:cubicBezTo>
                  <a:cubicBezTo>
                    <a:pt x="688581" y="192391"/>
                    <a:pt x="598730" y="419668"/>
                    <a:pt x="557022" y="619189"/>
                  </a:cubicBezTo>
                  <a:cubicBezTo>
                    <a:pt x="546292" y="665689"/>
                    <a:pt x="535561" y="763267"/>
                    <a:pt x="521754" y="877586"/>
                  </a:cubicBezTo>
                  <a:cubicBezTo>
                    <a:pt x="517676" y="911138"/>
                    <a:pt x="559026" y="930238"/>
                    <a:pt x="581918" y="905343"/>
                  </a:cubicBezTo>
                  <a:cubicBezTo>
                    <a:pt x="613324" y="871076"/>
                    <a:pt x="645516" y="836594"/>
                    <a:pt x="672343" y="808837"/>
                  </a:cubicBezTo>
                  <a:cubicBezTo>
                    <a:pt x="746886" y="730288"/>
                    <a:pt x="856197" y="622265"/>
                    <a:pt x="939753" y="551729"/>
                  </a:cubicBezTo>
                  <a:cubicBezTo>
                    <a:pt x="885383" y="621121"/>
                    <a:pt x="749389" y="788020"/>
                    <a:pt x="706537" y="839241"/>
                  </a:cubicBezTo>
                  <a:cubicBezTo>
                    <a:pt x="673272" y="880018"/>
                    <a:pt x="620406" y="943187"/>
                    <a:pt x="567467" y="1006069"/>
                  </a:cubicBezTo>
                  <a:cubicBezTo>
                    <a:pt x="519894" y="1062585"/>
                    <a:pt x="487988" y="1130689"/>
                    <a:pt x="475183" y="1203372"/>
                  </a:cubicBezTo>
                  <a:cubicBezTo>
                    <a:pt x="452576" y="1331712"/>
                    <a:pt x="427967" y="1433797"/>
                    <a:pt x="401355" y="1525152"/>
                  </a:cubicBezTo>
                  <a:cubicBezTo>
                    <a:pt x="354497" y="1688260"/>
                    <a:pt x="279381" y="1868608"/>
                    <a:pt x="172288" y="2002028"/>
                  </a:cubicBezTo>
                  <a:cubicBezTo>
                    <a:pt x="237317" y="1866463"/>
                    <a:pt x="289541" y="1717662"/>
                    <a:pt x="332392" y="1507769"/>
                  </a:cubicBezTo>
                  <a:cubicBezTo>
                    <a:pt x="358432" y="1381932"/>
                    <a:pt x="376674" y="1272693"/>
                    <a:pt x="394774" y="1146928"/>
                  </a:cubicBezTo>
                  <a:cubicBezTo>
                    <a:pt x="408079" y="1054572"/>
                    <a:pt x="390266" y="960356"/>
                    <a:pt x="344195" y="879231"/>
                  </a:cubicBezTo>
                  <a:cubicBezTo>
                    <a:pt x="318441" y="833947"/>
                    <a:pt x="289254" y="790738"/>
                    <a:pt x="262714" y="753610"/>
                  </a:cubicBezTo>
                  <a:cubicBezTo>
                    <a:pt x="190030" y="651238"/>
                    <a:pt x="86657" y="533343"/>
                    <a:pt x="4030" y="442274"/>
                  </a:cubicBezTo>
                  <a:cubicBezTo>
                    <a:pt x="98747" y="511023"/>
                    <a:pt x="216071" y="620549"/>
                    <a:pt x="300843" y="724065"/>
                  </a:cubicBezTo>
                  <a:close/>
                </a:path>
              </a:pathLst>
            </a:custGeom>
            <a:solidFill>
              <a:srgbClr val="FFFFFF"/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3352E1B-3080-4F01-A812-ADFC9FCA6CF7}"/>
                </a:ext>
              </a:extLst>
            </p:cNvPr>
            <p:cNvSpPr/>
            <p:nvPr/>
          </p:nvSpPr>
          <p:spPr>
            <a:xfrm>
              <a:off x="21729251" y="6732738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1 w 107307"/>
                <a:gd name="connsiteY1" fmla="*/ 102657 h 107307"/>
                <a:gd name="connsiteX2" fmla="*/ 5365 w 107307"/>
                <a:gd name="connsiteY2" fmla="*/ 54011 h 107307"/>
                <a:gd name="connsiteX3" fmla="*/ 54011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8" y="102657"/>
                    <a:pt x="54011" y="102657"/>
                  </a:cubicBezTo>
                  <a:cubicBezTo>
                    <a:pt x="27144" y="102657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8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A0DEAB7-65CA-4C36-98A9-9721FDEA2AC8}"/>
                </a:ext>
              </a:extLst>
            </p:cNvPr>
            <p:cNvSpPr/>
            <p:nvPr/>
          </p:nvSpPr>
          <p:spPr>
            <a:xfrm>
              <a:off x="21220541" y="6732738"/>
              <a:ext cx="107308" cy="107308"/>
            </a:xfrm>
            <a:custGeom>
              <a:avLst/>
              <a:gdLst>
                <a:gd name="connsiteX0" fmla="*/ 102657 w 107307"/>
                <a:gd name="connsiteY0" fmla="*/ 54011 h 107307"/>
                <a:gd name="connsiteX1" fmla="*/ 54010 w 107307"/>
                <a:gd name="connsiteY1" fmla="*/ 102657 h 107307"/>
                <a:gd name="connsiteX2" fmla="*/ 5364 w 107307"/>
                <a:gd name="connsiteY2" fmla="*/ 54011 h 107307"/>
                <a:gd name="connsiteX3" fmla="*/ 54010 w 107307"/>
                <a:gd name="connsiteY3" fmla="*/ 5365 h 107307"/>
                <a:gd name="connsiteX4" fmla="*/ 102657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1"/>
                  </a:moveTo>
                  <a:cubicBezTo>
                    <a:pt x="102657" y="80878"/>
                    <a:pt x="80877" y="102657"/>
                    <a:pt x="54010" y="102657"/>
                  </a:cubicBezTo>
                  <a:cubicBezTo>
                    <a:pt x="27143" y="102657"/>
                    <a:pt x="5364" y="80878"/>
                    <a:pt x="5364" y="54011"/>
                  </a:cubicBezTo>
                  <a:cubicBezTo>
                    <a:pt x="5364" y="27145"/>
                    <a:pt x="27143" y="5365"/>
                    <a:pt x="54010" y="5365"/>
                  </a:cubicBezTo>
                  <a:cubicBezTo>
                    <a:pt x="80877" y="5365"/>
                    <a:pt x="102657" y="27145"/>
                    <a:pt x="102657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CC7775-0B03-468C-AF98-6CE4301CE67A}"/>
                </a:ext>
              </a:extLst>
            </p:cNvPr>
            <p:cNvSpPr/>
            <p:nvPr/>
          </p:nvSpPr>
          <p:spPr>
            <a:xfrm>
              <a:off x="20711831" y="6732738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1 w 107307"/>
                <a:gd name="connsiteY1" fmla="*/ 102657 h 107307"/>
                <a:gd name="connsiteX2" fmla="*/ 5365 w 107307"/>
                <a:gd name="connsiteY2" fmla="*/ 54011 h 107307"/>
                <a:gd name="connsiteX3" fmla="*/ 54011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8" y="102657"/>
                    <a:pt x="54011" y="102657"/>
                  </a:cubicBezTo>
                  <a:cubicBezTo>
                    <a:pt x="27144" y="102657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8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F8BA875-FD37-4AFF-AC2D-5B9B41F2B1EB}"/>
                </a:ext>
              </a:extLst>
            </p:cNvPr>
            <p:cNvSpPr/>
            <p:nvPr/>
          </p:nvSpPr>
          <p:spPr>
            <a:xfrm>
              <a:off x="20203193" y="6732738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2 w 107307"/>
                <a:gd name="connsiteY1" fmla="*/ 102657 h 107307"/>
                <a:gd name="connsiteX2" fmla="*/ 5365 w 107307"/>
                <a:gd name="connsiteY2" fmla="*/ 54011 h 107307"/>
                <a:gd name="connsiteX3" fmla="*/ 54012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9" y="102657"/>
                    <a:pt x="54012" y="102657"/>
                  </a:cubicBezTo>
                  <a:cubicBezTo>
                    <a:pt x="27145" y="102657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2" y="5365"/>
                  </a:cubicBezTo>
                  <a:cubicBezTo>
                    <a:pt x="80878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F822D90-8A2E-45A3-873B-0547236C85D1}"/>
                </a:ext>
              </a:extLst>
            </p:cNvPr>
            <p:cNvSpPr/>
            <p:nvPr/>
          </p:nvSpPr>
          <p:spPr>
            <a:xfrm>
              <a:off x="19694483" y="6732738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2 w 107307"/>
                <a:gd name="connsiteY1" fmla="*/ 102657 h 107307"/>
                <a:gd name="connsiteX2" fmla="*/ 5365 w 107307"/>
                <a:gd name="connsiteY2" fmla="*/ 54011 h 107307"/>
                <a:gd name="connsiteX3" fmla="*/ 54012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9" y="102657"/>
                    <a:pt x="54012" y="102657"/>
                  </a:cubicBezTo>
                  <a:cubicBezTo>
                    <a:pt x="27145" y="102657"/>
                    <a:pt x="5365" y="80878"/>
                    <a:pt x="5365" y="54011"/>
                  </a:cubicBezTo>
                  <a:cubicBezTo>
                    <a:pt x="5365" y="27145"/>
                    <a:pt x="27145" y="5365"/>
                    <a:pt x="54012" y="5365"/>
                  </a:cubicBezTo>
                  <a:cubicBezTo>
                    <a:pt x="80878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4CF736E-527C-48E1-9B73-9600D77DBC4E}"/>
                </a:ext>
              </a:extLst>
            </p:cNvPr>
            <p:cNvSpPr/>
            <p:nvPr/>
          </p:nvSpPr>
          <p:spPr>
            <a:xfrm>
              <a:off x="19185773" y="6732738"/>
              <a:ext cx="107308" cy="107308"/>
            </a:xfrm>
            <a:custGeom>
              <a:avLst/>
              <a:gdLst>
                <a:gd name="connsiteX0" fmla="*/ 102657 w 107307"/>
                <a:gd name="connsiteY0" fmla="*/ 54011 h 107307"/>
                <a:gd name="connsiteX1" fmla="*/ 54011 w 107307"/>
                <a:gd name="connsiteY1" fmla="*/ 102657 h 107307"/>
                <a:gd name="connsiteX2" fmla="*/ 5364 w 107307"/>
                <a:gd name="connsiteY2" fmla="*/ 54011 h 107307"/>
                <a:gd name="connsiteX3" fmla="*/ 54011 w 107307"/>
                <a:gd name="connsiteY3" fmla="*/ 5365 h 107307"/>
                <a:gd name="connsiteX4" fmla="*/ 102657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1"/>
                  </a:moveTo>
                  <a:cubicBezTo>
                    <a:pt x="102657" y="80878"/>
                    <a:pt x="80878" y="102657"/>
                    <a:pt x="54011" y="102657"/>
                  </a:cubicBezTo>
                  <a:cubicBezTo>
                    <a:pt x="27145" y="102657"/>
                    <a:pt x="5364" y="80878"/>
                    <a:pt x="5364" y="54011"/>
                  </a:cubicBezTo>
                  <a:cubicBezTo>
                    <a:pt x="5364" y="27145"/>
                    <a:pt x="27144" y="5365"/>
                    <a:pt x="54011" y="5365"/>
                  </a:cubicBezTo>
                  <a:cubicBezTo>
                    <a:pt x="80877" y="5365"/>
                    <a:pt x="102657" y="27145"/>
                    <a:pt x="102657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BC2CAF4-4D77-44A4-9586-B9BE6FA4B39F}"/>
                </a:ext>
              </a:extLst>
            </p:cNvPr>
            <p:cNvSpPr/>
            <p:nvPr/>
          </p:nvSpPr>
          <p:spPr>
            <a:xfrm>
              <a:off x="18677063" y="6732738"/>
              <a:ext cx="107308" cy="107308"/>
            </a:xfrm>
            <a:custGeom>
              <a:avLst/>
              <a:gdLst>
                <a:gd name="connsiteX0" fmla="*/ 102657 w 107307"/>
                <a:gd name="connsiteY0" fmla="*/ 54011 h 107307"/>
                <a:gd name="connsiteX1" fmla="*/ 54011 w 107307"/>
                <a:gd name="connsiteY1" fmla="*/ 102657 h 107307"/>
                <a:gd name="connsiteX2" fmla="*/ 5364 w 107307"/>
                <a:gd name="connsiteY2" fmla="*/ 54011 h 107307"/>
                <a:gd name="connsiteX3" fmla="*/ 54011 w 107307"/>
                <a:gd name="connsiteY3" fmla="*/ 5365 h 107307"/>
                <a:gd name="connsiteX4" fmla="*/ 102657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1"/>
                  </a:moveTo>
                  <a:cubicBezTo>
                    <a:pt x="102657" y="80878"/>
                    <a:pt x="80878" y="102657"/>
                    <a:pt x="54011" y="102657"/>
                  </a:cubicBezTo>
                  <a:cubicBezTo>
                    <a:pt x="27145" y="102657"/>
                    <a:pt x="5364" y="80878"/>
                    <a:pt x="5364" y="54011"/>
                  </a:cubicBezTo>
                  <a:cubicBezTo>
                    <a:pt x="5364" y="27145"/>
                    <a:pt x="27144" y="5365"/>
                    <a:pt x="54011" y="5365"/>
                  </a:cubicBezTo>
                  <a:cubicBezTo>
                    <a:pt x="80877" y="5365"/>
                    <a:pt x="102657" y="27145"/>
                    <a:pt x="102657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785C768-E3F7-4854-B831-1A13275DBDFC}"/>
                </a:ext>
              </a:extLst>
            </p:cNvPr>
            <p:cNvSpPr/>
            <p:nvPr/>
          </p:nvSpPr>
          <p:spPr>
            <a:xfrm>
              <a:off x="18168424" y="6732738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1 w 107307"/>
                <a:gd name="connsiteY1" fmla="*/ 102657 h 107307"/>
                <a:gd name="connsiteX2" fmla="*/ 5365 w 107307"/>
                <a:gd name="connsiteY2" fmla="*/ 54011 h 107307"/>
                <a:gd name="connsiteX3" fmla="*/ 54011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8" y="102657"/>
                    <a:pt x="54011" y="102657"/>
                  </a:cubicBezTo>
                  <a:cubicBezTo>
                    <a:pt x="27145" y="102657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4C53749-CEC1-4EA4-A707-3563DDEB66BC}"/>
                </a:ext>
              </a:extLst>
            </p:cNvPr>
            <p:cNvSpPr/>
            <p:nvPr/>
          </p:nvSpPr>
          <p:spPr>
            <a:xfrm>
              <a:off x="17659714" y="6732738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1 w 107307"/>
                <a:gd name="connsiteY1" fmla="*/ 102657 h 107307"/>
                <a:gd name="connsiteX2" fmla="*/ 5365 w 107307"/>
                <a:gd name="connsiteY2" fmla="*/ 54011 h 107307"/>
                <a:gd name="connsiteX3" fmla="*/ 54011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8" y="102657"/>
                    <a:pt x="54011" y="102657"/>
                  </a:cubicBezTo>
                  <a:cubicBezTo>
                    <a:pt x="27145" y="102657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246283D-D16F-49BD-BF43-7ABB4D1E71AF}"/>
                </a:ext>
              </a:extLst>
            </p:cNvPr>
            <p:cNvSpPr/>
            <p:nvPr/>
          </p:nvSpPr>
          <p:spPr>
            <a:xfrm>
              <a:off x="21987076" y="6474913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4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8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281D8D3-76EC-42E7-85F2-70B56CD26953}"/>
                </a:ext>
              </a:extLst>
            </p:cNvPr>
            <p:cNvSpPr/>
            <p:nvPr/>
          </p:nvSpPr>
          <p:spPr>
            <a:xfrm>
              <a:off x="21478366" y="6474913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1 w 107307"/>
                <a:gd name="connsiteY1" fmla="*/ 102658 h 107307"/>
                <a:gd name="connsiteX2" fmla="*/ 5364 w 107307"/>
                <a:gd name="connsiteY2" fmla="*/ 54012 h 107307"/>
                <a:gd name="connsiteX3" fmla="*/ 54011 w 107307"/>
                <a:gd name="connsiteY3" fmla="*/ 5365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4" y="102658"/>
                    <a:pt x="5364" y="80878"/>
                    <a:pt x="5364" y="54012"/>
                  </a:cubicBezTo>
                  <a:cubicBezTo>
                    <a:pt x="5364" y="27145"/>
                    <a:pt x="27144" y="5365"/>
                    <a:pt x="54011" y="5365"/>
                  </a:cubicBezTo>
                  <a:cubicBezTo>
                    <a:pt x="80878" y="5365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8AEE1B9-FEF0-4BC5-A045-AAFEE0339066}"/>
                </a:ext>
              </a:extLst>
            </p:cNvPr>
            <p:cNvSpPr/>
            <p:nvPr/>
          </p:nvSpPr>
          <p:spPr>
            <a:xfrm>
              <a:off x="20969727" y="6474913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5" y="5365"/>
                    <a:pt x="54012" y="5365"/>
                  </a:cubicBezTo>
                  <a:cubicBezTo>
                    <a:pt x="80879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DF20E7F-4977-4BEA-B957-46DA09BC0B94}"/>
                </a:ext>
              </a:extLst>
            </p:cNvPr>
            <p:cNvSpPr/>
            <p:nvPr/>
          </p:nvSpPr>
          <p:spPr>
            <a:xfrm>
              <a:off x="20461017" y="6474913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1 w 107307"/>
                <a:gd name="connsiteY1" fmla="*/ 102658 h 107307"/>
                <a:gd name="connsiteX2" fmla="*/ 5364 w 107307"/>
                <a:gd name="connsiteY2" fmla="*/ 54012 h 107307"/>
                <a:gd name="connsiteX3" fmla="*/ 54011 w 107307"/>
                <a:gd name="connsiteY3" fmla="*/ 5365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5" y="102658"/>
                    <a:pt x="5364" y="80878"/>
                    <a:pt x="5364" y="54012"/>
                  </a:cubicBezTo>
                  <a:cubicBezTo>
                    <a:pt x="5364" y="27145"/>
                    <a:pt x="27144" y="5365"/>
                    <a:pt x="54011" y="5365"/>
                  </a:cubicBezTo>
                  <a:cubicBezTo>
                    <a:pt x="80878" y="5365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91A763-04ED-4F0E-BC40-36D5D8D3C0AB}"/>
                </a:ext>
              </a:extLst>
            </p:cNvPr>
            <p:cNvSpPr/>
            <p:nvPr/>
          </p:nvSpPr>
          <p:spPr>
            <a:xfrm>
              <a:off x="19952307" y="6474913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D55C0DF-08EA-458C-8A14-21824F3BF9E7}"/>
                </a:ext>
              </a:extLst>
            </p:cNvPr>
            <p:cNvSpPr/>
            <p:nvPr/>
          </p:nvSpPr>
          <p:spPr>
            <a:xfrm>
              <a:off x="19443597" y="6474913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E254D9E-B869-47D5-8ECA-B9BF76BC5BEE}"/>
                </a:ext>
              </a:extLst>
            </p:cNvPr>
            <p:cNvSpPr/>
            <p:nvPr/>
          </p:nvSpPr>
          <p:spPr>
            <a:xfrm>
              <a:off x="18934887" y="6474913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124A2D8-5A62-4063-89E4-47BCB8C725D5}"/>
                </a:ext>
              </a:extLst>
            </p:cNvPr>
            <p:cNvSpPr/>
            <p:nvPr/>
          </p:nvSpPr>
          <p:spPr>
            <a:xfrm>
              <a:off x="18426249" y="6474913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8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4C02965-2984-4ECA-9E9D-958C93DE9FF0}"/>
                </a:ext>
              </a:extLst>
            </p:cNvPr>
            <p:cNvSpPr/>
            <p:nvPr/>
          </p:nvSpPr>
          <p:spPr>
            <a:xfrm>
              <a:off x="17917539" y="6474913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2" y="5365"/>
                  </a:cubicBezTo>
                  <a:cubicBezTo>
                    <a:pt x="80878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E6AABB6-58C2-4F74-93BD-59017D22D4AE}"/>
                </a:ext>
              </a:extLst>
            </p:cNvPr>
            <p:cNvSpPr/>
            <p:nvPr/>
          </p:nvSpPr>
          <p:spPr>
            <a:xfrm>
              <a:off x="17408829" y="6474913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5" y="5365"/>
                    <a:pt x="54012" y="5365"/>
                  </a:cubicBezTo>
                  <a:cubicBezTo>
                    <a:pt x="80878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F84617-D9A1-4FEC-95C7-4ECE7E2C42DF}"/>
                </a:ext>
              </a:extLst>
            </p:cNvPr>
            <p:cNvSpPr/>
            <p:nvPr/>
          </p:nvSpPr>
          <p:spPr>
            <a:xfrm>
              <a:off x="22237961" y="6154350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5" y="5365"/>
                    <a:pt x="54012" y="5365"/>
                  </a:cubicBezTo>
                  <a:cubicBezTo>
                    <a:pt x="80879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E79DBED-36C4-4DCF-AC6C-B02C6C15212F}"/>
                </a:ext>
              </a:extLst>
            </p:cNvPr>
            <p:cNvSpPr/>
            <p:nvPr/>
          </p:nvSpPr>
          <p:spPr>
            <a:xfrm>
              <a:off x="21729251" y="6154350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4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8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7F23CC4-53D1-4F7D-844C-DDF282F99BA4}"/>
                </a:ext>
              </a:extLst>
            </p:cNvPr>
            <p:cNvSpPr/>
            <p:nvPr/>
          </p:nvSpPr>
          <p:spPr>
            <a:xfrm>
              <a:off x="21220541" y="6154350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0 w 107307"/>
                <a:gd name="connsiteY1" fmla="*/ 102658 h 107307"/>
                <a:gd name="connsiteX2" fmla="*/ 5364 w 107307"/>
                <a:gd name="connsiteY2" fmla="*/ 54012 h 107307"/>
                <a:gd name="connsiteX3" fmla="*/ 54010 w 107307"/>
                <a:gd name="connsiteY3" fmla="*/ 5365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7" y="102658"/>
                    <a:pt x="54010" y="102658"/>
                  </a:cubicBezTo>
                  <a:cubicBezTo>
                    <a:pt x="27143" y="102658"/>
                    <a:pt x="5364" y="80878"/>
                    <a:pt x="5364" y="54012"/>
                  </a:cubicBezTo>
                  <a:cubicBezTo>
                    <a:pt x="5364" y="27145"/>
                    <a:pt x="27143" y="5365"/>
                    <a:pt x="54010" y="5365"/>
                  </a:cubicBezTo>
                  <a:cubicBezTo>
                    <a:pt x="80877" y="5365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3DBC248-0807-473F-8370-65AE7C15B6C9}"/>
                </a:ext>
              </a:extLst>
            </p:cNvPr>
            <p:cNvSpPr/>
            <p:nvPr/>
          </p:nvSpPr>
          <p:spPr>
            <a:xfrm>
              <a:off x="20711831" y="6154350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4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8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93881FC-2C9D-4D8D-9943-7E1AF260F40F}"/>
                </a:ext>
              </a:extLst>
            </p:cNvPr>
            <p:cNvSpPr/>
            <p:nvPr/>
          </p:nvSpPr>
          <p:spPr>
            <a:xfrm>
              <a:off x="20203193" y="6154350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2" y="5365"/>
                  </a:cubicBezTo>
                  <a:cubicBezTo>
                    <a:pt x="80878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54B6E0A-6CF7-41EA-8B11-53B0D5AFDD7D}"/>
                </a:ext>
              </a:extLst>
            </p:cNvPr>
            <p:cNvSpPr/>
            <p:nvPr/>
          </p:nvSpPr>
          <p:spPr>
            <a:xfrm>
              <a:off x="19694483" y="6154350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5" y="5365"/>
                    <a:pt x="54012" y="5365"/>
                  </a:cubicBezTo>
                  <a:cubicBezTo>
                    <a:pt x="80878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B49CF05-1468-4C91-9CC0-A440D3760998}"/>
                </a:ext>
              </a:extLst>
            </p:cNvPr>
            <p:cNvSpPr/>
            <p:nvPr/>
          </p:nvSpPr>
          <p:spPr>
            <a:xfrm>
              <a:off x="19185773" y="6154350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1 w 107307"/>
                <a:gd name="connsiteY1" fmla="*/ 102658 h 107307"/>
                <a:gd name="connsiteX2" fmla="*/ 5364 w 107307"/>
                <a:gd name="connsiteY2" fmla="*/ 54012 h 107307"/>
                <a:gd name="connsiteX3" fmla="*/ 54011 w 107307"/>
                <a:gd name="connsiteY3" fmla="*/ 5365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5" y="102658"/>
                    <a:pt x="5364" y="80878"/>
                    <a:pt x="5364" y="54012"/>
                  </a:cubicBezTo>
                  <a:cubicBezTo>
                    <a:pt x="5364" y="27145"/>
                    <a:pt x="27144" y="5365"/>
                    <a:pt x="54011" y="5365"/>
                  </a:cubicBezTo>
                  <a:cubicBezTo>
                    <a:pt x="80877" y="5365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EC469E-1BDC-4D0B-8B6E-60496261A028}"/>
                </a:ext>
              </a:extLst>
            </p:cNvPr>
            <p:cNvSpPr/>
            <p:nvPr/>
          </p:nvSpPr>
          <p:spPr>
            <a:xfrm>
              <a:off x="18677063" y="6154350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1 w 107307"/>
                <a:gd name="connsiteY1" fmla="*/ 102658 h 107307"/>
                <a:gd name="connsiteX2" fmla="*/ 5364 w 107307"/>
                <a:gd name="connsiteY2" fmla="*/ 54012 h 107307"/>
                <a:gd name="connsiteX3" fmla="*/ 54011 w 107307"/>
                <a:gd name="connsiteY3" fmla="*/ 5365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5" y="102658"/>
                    <a:pt x="5364" y="80878"/>
                    <a:pt x="5364" y="54012"/>
                  </a:cubicBezTo>
                  <a:cubicBezTo>
                    <a:pt x="5364" y="27145"/>
                    <a:pt x="27144" y="5365"/>
                    <a:pt x="54011" y="5365"/>
                  </a:cubicBezTo>
                  <a:cubicBezTo>
                    <a:pt x="80877" y="5365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3C1CF28-C368-4EE8-84F5-A2BC9E726884}"/>
                </a:ext>
              </a:extLst>
            </p:cNvPr>
            <p:cNvSpPr/>
            <p:nvPr/>
          </p:nvSpPr>
          <p:spPr>
            <a:xfrm>
              <a:off x="18168424" y="6154350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007DB1C-482B-4765-A10E-E56353A1FA33}"/>
                </a:ext>
              </a:extLst>
            </p:cNvPr>
            <p:cNvSpPr/>
            <p:nvPr/>
          </p:nvSpPr>
          <p:spPr>
            <a:xfrm>
              <a:off x="17659714" y="6154350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5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D98273C-AA07-4B59-917C-F21B3D0EDE6A}"/>
                </a:ext>
              </a:extLst>
            </p:cNvPr>
            <p:cNvSpPr/>
            <p:nvPr/>
          </p:nvSpPr>
          <p:spPr>
            <a:xfrm>
              <a:off x="22495786" y="5896525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0 w 107307"/>
                <a:gd name="connsiteY1" fmla="*/ 102658 h 107307"/>
                <a:gd name="connsiteX2" fmla="*/ 5364 w 107307"/>
                <a:gd name="connsiteY2" fmla="*/ 54012 h 107307"/>
                <a:gd name="connsiteX3" fmla="*/ 54010 w 107307"/>
                <a:gd name="connsiteY3" fmla="*/ 5366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0" y="102658"/>
                  </a:cubicBezTo>
                  <a:cubicBezTo>
                    <a:pt x="27143" y="102658"/>
                    <a:pt x="5364" y="80878"/>
                    <a:pt x="5364" y="54012"/>
                  </a:cubicBezTo>
                  <a:cubicBezTo>
                    <a:pt x="5364" y="27145"/>
                    <a:pt x="27143" y="5366"/>
                    <a:pt x="54010" y="5366"/>
                  </a:cubicBezTo>
                  <a:cubicBezTo>
                    <a:pt x="80878" y="5366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CDF06CE-A970-42E0-81B1-4D8F58F17FE6}"/>
                </a:ext>
              </a:extLst>
            </p:cNvPr>
            <p:cNvSpPr/>
            <p:nvPr/>
          </p:nvSpPr>
          <p:spPr>
            <a:xfrm>
              <a:off x="21987076" y="5896525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4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1" y="5366"/>
                  </a:cubicBezTo>
                  <a:cubicBezTo>
                    <a:pt x="80878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C241C8A-FB36-4B48-A644-847B1A3198EE}"/>
                </a:ext>
              </a:extLst>
            </p:cNvPr>
            <p:cNvSpPr/>
            <p:nvPr/>
          </p:nvSpPr>
          <p:spPr>
            <a:xfrm>
              <a:off x="21478366" y="5896525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1 w 107307"/>
                <a:gd name="connsiteY1" fmla="*/ 102658 h 107307"/>
                <a:gd name="connsiteX2" fmla="*/ 5364 w 107307"/>
                <a:gd name="connsiteY2" fmla="*/ 54012 h 107307"/>
                <a:gd name="connsiteX3" fmla="*/ 54011 w 107307"/>
                <a:gd name="connsiteY3" fmla="*/ 5366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4" y="102658"/>
                    <a:pt x="5364" y="80878"/>
                    <a:pt x="5364" y="54012"/>
                  </a:cubicBezTo>
                  <a:cubicBezTo>
                    <a:pt x="5364" y="27145"/>
                    <a:pt x="27144" y="5366"/>
                    <a:pt x="54011" y="5366"/>
                  </a:cubicBezTo>
                  <a:cubicBezTo>
                    <a:pt x="80878" y="5366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41ED845-F7DB-48C3-AFC3-D949207F0741}"/>
                </a:ext>
              </a:extLst>
            </p:cNvPr>
            <p:cNvSpPr/>
            <p:nvPr/>
          </p:nvSpPr>
          <p:spPr>
            <a:xfrm>
              <a:off x="20969727" y="5896525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5" y="5366"/>
                    <a:pt x="54012" y="5366"/>
                  </a:cubicBezTo>
                  <a:cubicBezTo>
                    <a:pt x="80879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1176D37-0BF5-4428-89CF-45C1E16A409A}"/>
                </a:ext>
              </a:extLst>
            </p:cNvPr>
            <p:cNvSpPr/>
            <p:nvPr/>
          </p:nvSpPr>
          <p:spPr>
            <a:xfrm>
              <a:off x="20461017" y="5896525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1 w 107307"/>
                <a:gd name="connsiteY1" fmla="*/ 102658 h 107307"/>
                <a:gd name="connsiteX2" fmla="*/ 5364 w 107307"/>
                <a:gd name="connsiteY2" fmla="*/ 54012 h 107307"/>
                <a:gd name="connsiteX3" fmla="*/ 54011 w 107307"/>
                <a:gd name="connsiteY3" fmla="*/ 5366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5" y="102658"/>
                    <a:pt x="5364" y="80878"/>
                    <a:pt x="5364" y="54012"/>
                  </a:cubicBezTo>
                  <a:cubicBezTo>
                    <a:pt x="5364" y="27145"/>
                    <a:pt x="27144" y="5366"/>
                    <a:pt x="54011" y="5366"/>
                  </a:cubicBezTo>
                  <a:cubicBezTo>
                    <a:pt x="80878" y="5366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00B2717-3928-4ECB-9A1B-040CC9E974B1}"/>
                </a:ext>
              </a:extLst>
            </p:cNvPr>
            <p:cNvSpPr/>
            <p:nvPr/>
          </p:nvSpPr>
          <p:spPr>
            <a:xfrm>
              <a:off x="19952307" y="5896525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1" y="5366"/>
                  </a:cubicBezTo>
                  <a:cubicBezTo>
                    <a:pt x="80877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6639807-65D0-45E9-B0C6-B056841013E5}"/>
                </a:ext>
              </a:extLst>
            </p:cNvPr>
            <p:cNvSpPr/>
            <p:nvPr/>
          </p:nvSpPr>
          <p:spPr>
            <a:xfrm>
              <a:off x="19443597" y="5896525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1" y="5366"/>
                  </a:cubicBezTo>
                  <a:cubicBezTo>
                    <a:pt x="80877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690F84B-9193-4018-A9BD-A3B1E59C1AA3}"/>
                </a:ext>
              </a:extLst>
            </p:cNvPr>
            <p:cNvSpPr/>
            <p:nvPr/>
          </p:nvSpPr>
          <p:spPr>
            <a:xfrm>
              <a:off x="18934887" y="5896525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1" y="5366"/>
                  </a:cubicBezTo>
                  <a:cubicBezTo>
                    <a:pt x="80877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9159804-2CB8-4F69-B7CE-D79EF0753F63}"/>
                </a:ext>
              </a:extLst>
            </p:cNvPr>
            <p:cNvSpPr/>
            <p:nvPr/>
          </p:nvSpPr>
          <p:spPr>
            <a:xfrm>
              <a:off x="18426249" y="5896525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1" y="5366"/>
                  </a:cubicBezTo>
                  <a:cubicBezTo>
                    <a:pt x="80878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91CF41F-5C4C-4650-BFC2-1F1F5DAE8CE2}"/>
                </a:ext>
              </a:extLst>
            </p:cNvPr>
            <p:cNvSpPr/>
            <p:nvPr/>
          </p:nvSpPr>
          <p:spPr>
            <a:xfrm>
              <a:off x="17917539" y="5896525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2" y="5366"/>
                  </a:cubicBezTo>
                  <a:cubicBezTo>
                    <a:pt x="80878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009ACBB-2E0B-4664-8569-7585A07070DA}"/>
                </a:ext>
              </a:extLst>
            </p:cNvPr>
            <p:cNvSpPr/>
            <p:nvPr/>
          </p:nvSpPr>
          <p:spPr>
            <a:xfrm>
              <a:off x="17408829" y="5896525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5" y="5366"/>
                    <a:pt x="54012" y="5366"/>
                  </a:cubicBezTo>
                  <a:cubicBezTo>
                    <a:pt x="80878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44DE47-66BF-435C-83CC-5B2BF2CDC6D2}"/>
                </a:ext>
              </a:extLst>
            </p:cNvPr>
            <p:cNvSpPr/>
            <p:nvPr/>
          </p:nvSpPr>
          <p:spPr>
            <a:xfrm>
              <a:off x="22746671" y="5575961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1 w 107307"/>
                <a:gd name="connsiteY1" fmla="*/ 102658 h 107307"/>
                <a:gd name="connsiteX2" fmla="*/ 5364 w 107307"/>
                <a:gd name="connsiteY2" fmla="*/ 54012 h 107307"/>
                <a:gd name="connsiteX3" fmla="*/ 54011 w 107307"/>
                <a:gd name="connsiteY3" fmla="*/ 5366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4" y="102658"/>
                    <a:pt x="5364" y="80878"/>
                    <a:pt x="5364" y="54012"/>
                  </a:cubicBezTo>
                  <a:cubicBezTo>
                    <a:pt x="5364" y="27145"/>
                    <a:pt x="27144" y="5366"/>
                    <a:pt x="54011" y="5366"/>
                  </a:cubicBezTo>
                  <a:cubicBezTo>
                    <a:pt x="80878" y="5366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A790BDD-27D9-4360-9D27-0E994ABD6107}"/>
                </a:ext>
              </a:extLst>
            </p:cNvPr>
            <p:cNvSpPr/>
            <p:nvPr/>
          </p:nvSpPr>
          <p:spPr>
            <a:xfrm>
              <a:off x="22237961" y="5575961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5" y="5366"/>
                    <a:pt x="54012" y="5366"/>
                  </a:cubicBezTo>
                  <a:cubicBezTo>
                    <a:pt x="80879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9CD485F-D426-475C-AD53-144C99DCB59E}"/>
                </a:ext>
              </a:extLst>
            </p:cNvPr>
            <p:cNvSpPr/>
            <p:nvPr/>
          </p:nvSpPr>
          <p:spPr>
            <a:xfrm>
              <a:off x="21729251" y="5575961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4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1" y="5366"/>
                  </a:cubicBezTo>
                  <a:cubicBezTo>
                    <a:pt x="80878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EDF2783-B50C-48BD-B039-EFFF8156142D}"/>
                </a:ext>
              </a:extLst>
            </p:cNvPr>
            <p:cNvSpPr/>
            <p:nvPr/>
          </p:nvSpPr>
          <p:spPr>
            <a:xfrm>
              <a:off x="21220541" y="5575961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0 w 107307"/>
                <a:gd name="connsiteY1" fmla="*/ 102658 h 107307"/>
                <a:gd name="connsiteX2" fmla="*/ 5364 w 107307"/>
                <a:gd name="connsiteY2" fmla="*/ 54012 h 107307"/>
                <a:gd name="connsiteX3" fmla="*/ 54010 w 107307"/>
                <a:gd name="connsiteY3" fmla="*/ 5366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7" y="102658"/>
                    <a:pt x="54010" y="102658"/>
                  </a:cubicBezTo>
                  <a:cubicBezTo>
                    <a:pt x="27143" y="102658"/>
                    <a:pt x="5364" y="80878"/>
                    <a:pt x="5364" y="54012"/>
                  </a:cubicBezTo>
                  <a:cubicBezTo>
                    <a:pt x="5364" y="27145"/>
                    <a:pt x="27143" y="5366"/>
                    <a:pt x="54010" y="5366"/>
                  </a:cubicBezTo>
                  <a:cubicBezTo>
                    <a:pt x="80877" y="5366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1A5191A-66E1-42DB-A56D-05544A7248A0}"/>
                </a:ext>
              </a:extLst>
            </p:cNvPr>
            <p:cNvSpPr/>
            <p:nvPr/>
          </p:nvSpPr>
          <p:spPr>
            <a:xfrm>
              <a:off x="20711831" y="5575961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4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1" y="5366"/>
                  </a:cubicBezTo>
                  <a:cubicBezTo>
                    <a:pt x="80878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3F1B3E6-E448-48B4-A5B4-B2D7D1C0DD8C}"/>
                </a:ext>
              </a:extLst>
            </p:cNvPr>
            <p:cNvSpPr/>
            <p:nvPr/>
          </p:nvSpPr>
          <p:spPr>
            <a:xfrm>
              <a:off x="20203193" y="5575961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2" y="5366"/>
                  </a:cubicBezTo>
                  <a:cubicBezTo>
                    <a:pt x="80878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A16FBF9-722B-4CFA-9A21-C1E70FBF7C21}"/>
                </a:ext>
              </a:extLst>
            </p:cNvPr>
            <p:cNvSpPr/>
            <p:nvPr/>
          </p:nvSpPr>
          <p:spPr>
            <a:xfrm>
              <a:off x="19694483" y="5575961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2 w 107307"/>
                <a:gd name="connsiteY1" fmla="*/ 102658 h 107307"/>
                <a:gd name="connsiteX2" fmla="*/ 5365 w 107307"/>
                <a:gd name="connsiteY2" fmla="*/ 54012 h 107307"/>
                <a:gd name="connsiteX3" fmla="*/ 54012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5" y="5366"/>
                    <a:pt x="54012" y="5366"/>
                  </a:cubicBezTo>
                  <a:cubicBezTo>
                    <a:pt x="80878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9041603-0FE9-4586-9D47-9622E2AD1C42}"/>
                </a:ext>
              </a:extLst>
            </p:cNvPr>
            <p:cNvSpPr/>
            <p:nvPr/>
          </p:nvSpPr>
          <p:spPr>
            <a:xfrm>
              <a:off x="19185773" y="5575961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1 w 107307"/>
                <a:gd name="connsiteY1" fmla="*/ 102658 h 107307"/>
                <a:gd name="connsiteX2" fmla="*/ 5364 w 107307"/>
                <a:gd name="connsiteY2" fmla="*/ 54012 h 107307"/>
                <a:gd name="connsiteX3" fmla="*/ 54011 w 107307"/>
                <a:gd name="connsiteY3" fmla="*/ 5366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5" y="102658"/>
                    <a:pt x="5364" y="80878"/>
                    <a:pt x="5364" y="54012"/>
                  </a:cubicBezTo>
                  <a:cubicBezTo>
                    <a:pt x="5364" y="27145"/>
                    <a:pt x="27144" y="5366"/>
                    <a:pt x="54011" y="5366"/>
                  </a:cubicBezTo>
                  <a:cubicBezTo>
                    <a:pt x="80877" y="5366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B7C86C3-CC0D-46D0-94FC-14C0E8E408F4}"/>
                </a:ext>
              </a:extLst>
            </p:cNvPr>
            <p:cNvSpPr/>
            <p:nvPr/>
          </p:nvSpPr>
          <p:spPr>
            <a:xfrm>
              <a:off x="18677063" y="5575961"/>
              <a:ext cx="107308" cy="107308"/>
            </a:xfrm>
            <a:custGeom>
              <a:avLst/>
              <a:gdLst>
                <a:gd name="connsiteX0" fmla="*/ 102657 w 107307"/>
                <a:gd name="connsiteY0" fmla="*/ 54012 h 107307"/>
                <a:gd name="connsiteX1" fmla="*/ 54011 w 107307"/>
                <a:gd name="connsiteY1" fmla="*/ 102658 h 107307"/>
                <a:gd name="connsiteX2" fmla="*/ 5364 w 107307"/>
                <a:gd name="connsiteY2" fmla="*/ 54012 h 107307"/>
                <a:gd name="connsiteX3" fmla="*/ 54011 w 107307"/>
                <a:gd name="connsiteY3" fmla="*/ 5366 h 107307"/>
                <a:gd name="connsiteX4" fmla="*/ 102657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2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5" y="102658"/>
                    <a:pt x="5364" y="80878"/>
                    <a:pt x="5364" y="54012"/>
                  </a:cubicBezTo>
                  <a:cubicBezTo>
                    <a:pt x="5364" y="27145"/>
                    <a:pt x="27144" y="5366"/>
                    <a:pt x="54011" y="5366"/>
                  </a:cubicBezTo>
                  <a:cubicBezTo>
                    <a:pt x="80877" y="5366"/>
                    <a:pt x="102657" y="27145"/>
                    <a:pt x="102657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78723C2-AE4C-4079-9432-06E0972996B6}"/>
                </a:ext>
              </a:extLst>
            </p:cNvPr>
            <p:cNvSpPr/>
            <p:nvPr/>
          </p:nvSpPr>
          <p:spPr>
            <a:xfrm>
              <a:off x="18168424" y="5575961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1" y="5366"/>
                  </a:cubicBezTo>
                  <a:cubicBezTo>
                    <a:pt x="80877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1F7925E-3658-4263-9483-C27D09782811}"/>
                </a:ext>
              </a:extLst>
            </p:cNvPr>
            <p:cNvSpPr/>
            <p:nvPr/>
          </p:nvSpPr>
          <p:spPr>
            <a:xfrm>
              <a:off x="17659714" y="5575961"/>
              <a:ext cx="107308" cy="107308"/>
            </a:xfrm>
            <a:custGeom>
              <a:avLst/>
              <a:gdLst>
                <a:gd name="connsiteX0" fmla="*/ 102658 w 107307"/>
                <a:gd name="connsiteY0" fmla="*/ 54012 h 107307"/>
                <a:gd name="connsiteX1" fmla="*/ 54011 w 107307"/>
                <a:gd name="connsiteY1" fmla="*/ 102658 h 107307"/>
                <a:gd name="connsiteX2" fmla="*/ 5365 w 107307"/>
                <a:gd name="connsiteY2" fmla="*/ 54012 h 107307"/>
                <a:gd name="connsiteX3" fmla="*/ 54011 w 107307"/>
                <a:gd name="connsiteY3" fmla="*/ 5366 h 107307"/>
                <a:gd name="connsiteX4" fmla="*/ 102658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2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2"/>
                  </a:cubicBezTo>
                  <a:cubicBezTo>
                    <a:pt x="5365" y="27145"/>
                    <a:pt x="27144" y="5366"/>
                    <a:pt x="54011" y="5366"/>
                  </a:cubicBezTo>
                  <a:cubicBezTo>
                    <a:pt x="80877" y="5366"/>
                    <a:pt x="102658" y="27145"/>
                    <a:pt x="102658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6C5D451-6A75-44E9-A046-167326ACB594}"/>
                </a:ext>
              </a:extLst>
            </p:cNvPr>
            <p:cNvSpPr/>
            <p:nvPr/>
          </p:nvSpPr>
          <p:spPr>
            <a:xfrm>
              <a:off x="22495786" y="5318137"/>
              <a:ext cx="107308" cy="107308"/>
            </a:xfrm>
            <a:custGeom>
              <a:avLst/>
              <a:gdLst>
                <a:gd name="connsiteX0" fmla="*/ 102657 w 107307"/>
                <a:gd name="connsiteY0" fmla="*/ 54011 h 107307"/>
                <a:gd name="connsiteX1" fmla="*/ 54010 w 107307"/>
                <a:gd name="connsiteY1" fmla="*/ 102658 h 107307"/>
                <a:gd name="connsiteX2" fmla="*/ 5364 w 107307"/>
                <a:gd name="connsiteY2" fmla="*/ 54011 h 107307"/>
                <a:gd name="connsiteX3" fmla="*/ 54010 w 107307"/>
                <a:gd name="connsiteY3" fmla="*/ 5365 h 107307"/>
                <a:gd name="connsiteX4" fmla="*/ 102657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1"/>
                  </a:moveTo>
                  <a:cubicBezTo>
                    <a:pt x="102657" y="80878"/>
                    <a:pt x="80878" y="102658"/>
                    <a:pt x="54010" y="102658"/>
                  </a:cubicBezTo>
                  <a:cubicBezTo>
                    <a:pt x="27143" y="102658"/>
                    <a:pt x="5364" y="80878"/>
                    <a:pt x="5364" y="54011"/>
                  </a:cubicBezTo>
                  <a:cubicBezTo>
                    <a:pt x="5364" y="27145"/>
                    <a:pt x="27143" y="5365"/>
                    <a:pt x="54010" y="5365"/>
                  </a:cubicBezTo>
                  <a:cubicBezTo>
                    <a:pt x="80878" y="5365"/>
                    <a:pt x="102657" y="27145"/>
                    <a:pt x="102657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68A9C7-44E0-459A-963C-A9C3DFDB9766}"/>
                </a:ext>
              </a:extLst>
            </p:cNvPr>
            <p:cNvSpPr/>
            <p:nvPr/>
          </p:nvSpPr>
          <p:spPr>
            <a:xfrm>
              <a:off x="21987076" y="5318137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1 w 107307"/>
                <a:gd name="connsiteY1" fmla="*/ 102658 h 107307"/>
                <a:gd name="connsiteX2" fmla="*/ 5365 w 107307"/>
                <a:gd name="connsiteY2" fmla="*/ 54011 h 107307"/>
                <a:gd name="connsiteX3" fmla="*/ 54011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4" y="102658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8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4F4A379-7D59-4E90-B342-83CE96412318}"/>
                </a:ext>
              </a:extLst>
            </p:cNvPr>
            <p:cNvSpPr/>
            <p:nvPr/>
          </p:nvSpPr>
          <p:spPr>
            <a:xfrm>
              <a:off x="21478366" y="5318137"/>
              <a:ext cx="107308" cy="107308"/>
            </a:xfrm>
            <a:custGeom>
              <a:avLst/>
              <a:gdLst>
                <a:gd name="connsiteX0" fmla="*/ 102657 w 107307"/>
                <a:gd name="connsiteY0" fmla="*/ 54011 h 107307"/>
                <a:gd name="connsiteX1" fmla="*/ 54011 w 107307"/>
                <a:gd name="connsiteY1" fmla="*/ 102658 h 107307"/>
                <a:gd name="connsiteX2" fmla="*/ 5364 w 107307"/>
                <a:gd name="connsiteY2" fmla="*/ 54011 h 107307"/>
                <a:gd name="connsiteX3" fmla="*/ 54011 w 107307"/>
                <a:gd name="connsiteY3" fmla="*/ 5365 h 107307"/>
                <a:gd name="connsiteX4" fmla="*/ 102657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1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4" y="102658"/>
                    <a:pt x="5364" y="80878"/>
                    <a:pt x="5364" y="54011"/>
                  </a:cubicBezTo>
                  <a:cubicBezTo>
                    <a:pt x="5364" y="27145"/>
                    <a:pt x="27144" y="5365"/>
                    <a:pt x="54011" y="5365"/>
                  </a:cubicBezTo>
                  <a:cubicBezTo>
                    <a:pt x="80878" y="5365"/>
                    <a:pt x="102657" y="27145"/>
                    <a:pt x="102657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F42AB38-CC67-4565-AD5B-30F2BB1B9BDE}"/>
                </a:ext>
              </a:extLst>
            </p:cNvPr>
            <p:cNvSpPr/>
            <p:nvPr/>
          </p:nvSpPr>
          <p:spPr>
            <a:xfrm>
              <a:off x="20969727" y="5318137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2 w 107307"/>
                <a:gd name="connsiteY1" fmla="*/ 102658 h 107307"/>
                <a:gd name="connsiteX2" fmla="*/ 5365 w 107307"/>
                <a:gd name="connsiteY2" fmla="*/ 54011 h 107307"/>
                <a:gd name="connsiteX3" fmla="*/ 54012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1"/>
                  </a:cubicBezTo>
                  <a:cubicBezTo>
                    <a:pt x="5365" y="27145"/>
                    <a:pt x="27145" y="5365"/>
                    <a:pt x="54012" y="5365"/>
                  </a:cubicBezTo>
                  <a:cubicBezTo>
                    <a:pt x="80879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E1256C3-4988-42E7-B172-75943D681E3E}"/>
                </a:ext>
              </a:extLst>
            </p:cNvPr>
            <p:cNvSpPr/>
            <p:nvPr/>
          </p:nvSpPr>
          <p:spPr>
            <a:xfrm>
              <a:off x="20461017" y="5318137"/>
              <a:ext cx="107308" cy="107308"/>
            </a:xfrm>
            <a:custGeom>
              <a:avLst/>
              <a:gdLst>
                <a:gd name="connsiteX0" fmla="*/ 102657 w 107307"/>
                <a:gd name="connsiteY0" fmla="*/ 54011 h 107307"/>
                <a:gd name="connsiteX1" fmla="*/ 54011 w 107307"/>
                <a:gd name="connsiteY1" fmla="*/ 102658 h 107307"/>
                <a:gd name="connsiteX2" fmla="*/ 5364 w 107307"/>
                <a:gd name="connsiteY2" fmla="*/ 54011 h 107307"/>
                <a:gd name="connsiteX3" fmla="*/ 54011 w 107307"/>
                <a:gd name="connsiteY3" fmla="*/ 5365 h 107307"/>
                <a:gd name="connsiteX4" fmla="*/ 102657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7" y="54011"/>
                  </a:moveTo>
                  <a:cubicBezTo>
                    <a:pt x="102657" y="80878"/>
                    <a:pt x="80878" y="102658"/>
                    <a:pt x="54011" y="102658"/>
                  </a:cubicBezTo>
                  <a:cubicBezTo>
                    <a:pt x="27145" y="102658"/>
                    <a:pt x="5364" y="80878"/>
                    <a:pt x="5364" y="54011"/>
                  </a:cubicBezTo>
                  <a:cubicBezTo>
                    <a:pt x="5364" y="27145"/>
                    <a:pt x="27144" y="5365"/>
                    <a:pt x="54011" y="5365"/>
                  </a:cubicBezTo>
                  <a:cubicBezTo>
                    <a:pt x="80878" y="5365"/>
                    <a:pt x="102657" y="27145"/>
                    <a:pt x="102657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DF1FE98-0C02-4309-AF07-85F4A7CB4F08}"/>
                </a:ext>
              </a:extLst>
            </p:cNvPr>
            <p:cNvSpPr/>
            <p:nvPr/>
          </p:nvSpPr>
          <p:spPr>
            <a:xfrm>
              <a:off x="19952307" y="5318137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1 w 107307"/>
                <a:gd name="connsiteY1" fmla="*/ 102658 h 107307"/>
                <a:gd name="connsiteX2" fmla="*/ 5365 w 107307"/>
                <a:gd name="connsiteY2" fmla="*/ 54011 h 107307"/>
                <a:gd name="connsiteX3" fmla="*/ 54011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CE9A0C4-FED0-433D-9EB1-F9944F7F2B04}"/>
                </a:ext>
              </a:extLst>
            </p:cNvPr>
            <p:cNvSpPr/>
            <p:nvPr/>
          </p:nvSpPr>
          <p:spPr>
            <a:xfrm>
              <a:off x="19443597" y="5318137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1 w 107307"/>
                <a:gd name="connsiteY1" fmla="*/ 102658 h 107307"/>
                <a:gd name="connsiteX2" fmla="*/ 5365 w 107307"/>
                <a:gd name="connsiteY2" fmla="*/ 54011 h 107307"/>
                <a:gd name="connsiteX3" fmla="*/ 54011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7C50383-00FC-4334-8B92-2C5947A2A2EF}"/>
                </a:ext>
              </a:extLst>
            </p:cNvPr>
            <p:cNvSpPr/>
            <p:nvPr/>
          </p:nvSpPr>
          <p:spPr>
            <a:xfrm>
              <a:off x="18934887" y="5318137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1 w 107307"/>
                <a:gd name="connsiteY1" fmla="*/ 102658 h 107307"/>
                <a:gd name="connsiteX2" fmla="*/ 5365 w 107307"/>
                <a:gd name="connsiteY2" fmla="*/ 54011 h 107307"/>
                <a:gd name="connsiteX3" fmla="*/ 54011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7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EA010EB-AA1A-4BFA-B034-88CB67A4635A}"/>
                </a:ext>
              </a:extLst>
            </p:cNvPr>
            <p:cNvSpPr/>
            <p:nvPr/>
          </p:nvSpPr>
          <p:spPr>
            <a:xfrm>
              <a:off x="18426249" y="5318137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1 w 107307"/>
                <a:gd name="connsiteY1" fmla="*/ 102658 h 107307"/>
                <a:gd name="connsiteX2" fmla="*/ 5365 w 107307"/>
                <a:gd name="connsiteY2" fmla="*/ 54011 h 107307"/>
                <a:gd name="connsiteX3" fmla="*/ 54011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8" y="102658"/>
                    <a:pt x="54011" y="102658"/>
                  </a:cubicBezTo>
                  <a:cubicBezTo>
                    <a:pt x="27145" y="102658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1" y="5365"/>
                  </a:cubicBezTo>
                  <a:cubicBezTo>
                    <a:pt x="80878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3D79711-D7A7-4AC1-B6CF-0197FD710A01}"/>
                </a:ext>
              </a:extLst>
            </p:cNvPr>
            <p:cNvSpPr/>
            <p:nvPr/>
          </p:nvSpPr>
          <p:spPr>
            <a:xfrm>
              <a:off x="17917539" y="5318137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2 w 107307"/>
                <a:gd name="connsiteY1" fmla="*/ 102658 h 107307"/>
                <a:gd name="connsiteX2" fmla="*/ 5365 w 107307"/>
                <a:gd name="connsiteY2" fmla="*/ 54011 h 107307"/>
                <a:gd name="connsiteX3" fmla="*/ 54012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1"/>
                  </a:cubicBezTo>
                  <a:cubicBezTo>
                    <a:pt x="5365" y="27145"/>
                    <a:pt x="27144" y="5365"/>
                    <a:pt x="54012" y="5365"/>
                  </a:cubicBezTo>
                  <a:cubicBezTo>
                    <a:pt x="80878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935FC4D-4D4C-4694-B368-C5C2BE01846B}"/>
                </a:ext>
              </a:extLst>
            </p:cNvPr>
            <p:cNvSpPr/>
            <p:nvPr/>
          </p:nvSpPr>
          <p:spPr>
            <a:xfrm>
              <a:off x="17408829" y="5318137"/>
              <a:ext cx="107308" cy="107308"/>
            </a:xfrm>
            <a:custGeom>
              <a:avLst/>
              <a:gdLst>
                <a:gd name="connsiteX0" fmla="*/ 102658 w 107307"/>
                <a:gd name="connsiteY0" fmla="*/ 54011 h 107307"/>
                <a:gd name="connsiteX1" fmla="*/ 54012 w 107307"/>
                <a:gd name="connsiteY1" fmla="*/ 102658 h 107307"/>
                <a:gd name="connsiteX2" fmla="*/ 5365 w 107307"/>
                <a:gd name="connsiteY2" fmla="*/ 54011 h 107307"/>
                <a:gd name="connsiteX3" fmla="*/ 54012 w 107307"/>
                <a:gd name="connsiteY3" fmla="*/ 5365 h 107307"/>
                <a:gd name="connsiteX4" fmla="*/ 102658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102658" y="54011"/>
                  </a:moveTo>
                  <a:cubicBezTo>
                    <a:pt x="102658" y="80878"/>
                    <a:pt x="80879" y="102658"/>
                    <a:pt x="54012" y="102658"/>
                  </a:cubicBezTo>
                  <a:cubicBezTo>
                    <a:pt x="27145" y="102658"/>
                    <a:pt x="5365" y="80878"/>
                    <a:pt x="5365" y="54011"/>
                  </a:cubicBezTo>
                  <a:cubicBezTo>
                    <a:pt x="5365" y="27145"/>
                    <a:pt x="27145" y="5365"/>
                    <a:pt x="54012" y="5365"/>
                  </a:cubicBezTo>
                  <a:cubicBezTo>
                    <a:pt x="80878" y="5365"/>
                    <a:pt x="102658" y="27145"/>
                    <a:pt x="102658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265735F-5A96-44D6-BB0D-2E6B5DF4BBB3}"/>
                </a:ext>
              </a:extLst>
            </p:cNvPr>
            <p:cNvSpPr/>
            <p:nvPr/>
          </p:nvSpPr>
          <p:spPr>
            <a:xfrm>
              <a:off x="22746672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0 w 107307"/>
                <a:gd name="connsiteY1" fmla="*/ 5365 h 107307"/>
                <a:gd name="connsiteX2" fmla="*/ 102657 w 107307"/>
                <a:gd name="connsiteY2" fmla="*/ 54011 h 107307"/>
                <a:gd name="connsiteX3" fmla="*/ 54010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2" y="5365"/>
                    <a:pt x="54010" y="5365"/>
                  </a:cubicBezTo>
                  <a:cubicBezTo>
                    <a:pt x="80909" y="5365"/>
                    <a:pt x="102657" y="27113"/>
                    <a:pt x="102657" y="54011"/>
                  </a:cubicBezTo>
                  <a:cubicBezTo>
                    <a:pt x="102657" y="80910"/>
                    <a:pt x="80909" y="102658"/>
                    <a:pt x="54010" y="102658"/>
                  </a:cubicBezTo>
                  <a:cubicBezTo>
                    <a:pt x="27112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C219921-7053-47AF-9AD4-CB3C112EBEBF}"/>
                </a:ext>
              </a:extLst>
            </p:cNvPr>
            <p:cNvSpPr/>
            <p:nvPr/>
          </p:nvSpPr>
          <p:spPr>
            <a:xfrm>
              <a:off x="22237961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2 w 107307"/>
                <a:gd name="connsiteY1" fmla="*/ 5365 h 107307"/>
                <a:gd name="connsiteX2" fmla="*/ 102658 w 107307"/>
                <a:gd name="connsiteY2" fmla="*/ 54011 h 107307"/>
                <a:gd name="connsiteX3" fmla="*/ 54012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1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13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04AFBAB-83AF-4AB2-B4C8-756A71405594}"/>
                </a:ext>
              </a:extLst>
            </p:cNvPr>
            <p:cNvSpPr/>
            <p:nvPr/>
          </p:nvSpPr>
          <p:spPr>
            <a:xfrm>
              <a:off x="21729250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2 w 107307"/>
                <a:gd name="connsiteY1" fmla="*/ 5365 h 107307"/>
                <a:gd name="connsiteX2" fmla="*/ 102658 w 107307"/>
                <a:gd name="connsiteY2" fmla="*/ 54011 h 107307"/>
                <a:gd name="connsiteX3" fmla="*/ 54012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1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85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6D957B7-85B2-4943-B5AF-7ED63C1ABAD6}"/>
                </a:ext>
              </a:extLst>
            </p:cNvPr>
            <p:cNvSpPr/>
            <p:nvPr/>
          </p:nvSpPr>
          <p:spPr>
            <a:xfrm>
              <a:off x="21220541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2 w 107307"/>
                <a:gd name="connsiteY1" fmla="*/ 5365 h 107307"/>
                <a:gd name="connsiteX2" fmla="*/ 102657 w 107307"/>
                <a:gd name="connsiteY2" fmla="*/ 54011 h 107307"/>
                <a:gd name="connsiteX3" fmla="*/ 54012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7" y="27113"/>
                    <a:pt x="102657" y="54011"/>
                  </a:cubicBezTo>
                  <a:cubicBezTo>
                    <a:pt x="102657" y="80910"/>
                    <a:pt x="80910" y="102658"/>
                    <a:pt x="54012" y="102658"/>
                  </a:cubicBezTo>
                  <a:cubicBezTo>
                    <a:pt x="27185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D51D61B-6721-487E-ADA0-1F70E51D4B75}"/>
                </a:ext>
              </a:extLst>
            </p:cNvPr>
            <p:cNvSpPr/>
            <p:nvPr/>
          </p:nvSpPr>
          <p:spPr>
            <a:xfrm>
              <a:off x="20711902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2 w 107307"/>
                <a:gd name="connsiteY1" fmla="*/ 5365 h 107307"/>
                <a:gd name="connsiteX2" fmla="*/ 102658 w 107307"/>
                <a:gd name="connsiteY2" fmla="*/ 54011 h 107307"/>
                <a:gd name="connsiteX3" fmla="*/ 54012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1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13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06203B7-7B23-45B7-8C4C-F3180D793290}"/>
                </a:ext>
              </a:extLst>
            </p:cNvPr>
            <p:cNvSpPr/>
            <p:nvPr/>
          </p:nvSpPr>
          <p:spPr>
            <a:xfrm>
              <a:off x="20203192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2 w 107307"/>
                <a:gd name="connsiteY1" fmla="*/ 5365 h 107307"/>
                <a:gd name="connsiteX2" fmla="*/ 102658 w 107307"/>
                <a:gd name="connsiteY2" fmla="*/ 54011 h 107307"/>
                <a:gd name="connsiteX3" fmla="*/ 54012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1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13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239F939-8192-4A59-9000-88EB0454F511}"/>
                </a:ext>
              </a:extLst>
            </p:cNvPr>
            <p:cNvSpPr/>
            <p:nvPr/>
          </p:nvSpPr>
          <p:spPr>
            <a:xfrm>
              <a:off x="19694482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2 w 107307"/>
                <a:gd name="connsiteY1" fmla="*/ 5365 h 107307"/>
                <a:gd name="connsiteX2" fmla="*/ 102658 w 107307"/>
                <a:gd name="connsiteY2" fmla="*/ 54011 h 107307"/>
                <a:gd name="connsiteX3" fmla="*/ 54012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1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13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CC6261C-0FAC-4CFA-A516-43046B1586B9}"/>
                </a:ext>
              </a:extLst>
            </p:cNvPr>
            <p:cNvSpPr/>
            <p:nvPr/>
          </p:nvSpPr>
          <p:spPr>
            <a:xfrm>
              <a:off x="19185772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2 w 107307"/>
                <a:gd name="connsiteY1" fmla="*/ 5365 h 107307"/>
                <a:gd name="connsiteX2" fmla="*/ 102658 w 107307"/>
                <a:gd name="connsiteY2" fmla="*/ 54011 h 107307"/>
                <a:gd name="connsiteX3" fmla="*/ 54012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1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13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3170A90-2D3A-4C69-BAED-9FB63415F43D}"/>
                </a:ext>
              </a:extLst>
            </p:cNvPr>
            <p:cNvSpPr/>
            <p:nvPr/>
          </p:nvSpPr>
          <p:spPr>
            <a:xfrm>
              <a:off x="18677062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2 w 107307"/>
                <a:gd name="connsiteY1" fmla="*/ 5365 h 107307"/>
                <a:gd name="connsiteX2" fmla="*/ 102658 w 107307"/>
                <a:gd name="connsiteY2" fmla="*/ 54011 h 107307"/>
                <a:gd name="connsiteX3" fmla="*/ 54012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1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85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88D3442-96C9-482B-8D74-C216373ADB92}"/>
                </a:ext>
              </a:extLst>
            </p:cNvPr>
            <p:cNvSpPr/>
            <p:nvPr/>
          </p:nvSpPr>
          <p:spPr>
            <a:xfrm>
              <a:off x="18168424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1 w 107307"/>
                <a:gd name="connsiteY1" fmla="*/ 5365 h 107307"/>
                <a:gd name="connsiteX2" fmla="*/ 102658 w 107307"/>
                <a:gd name="connsiteY2" fmla="*/ 54011 h 107307"/>
                <a:gd name="connsiteX3" fmla="*/ 54011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3" y="5365"/>
                    <a:pt x="54011" y="5365"/>
                  </a:cubicBezTo>
                  <a:cubicBezTo>
                    <a:pt x="80910" y="5365"/>
                    <a:pt x="102658" y="27113"/>
                    <a:pt x="102658" y="54011"/>
                  </a:cubicBezTo>
                  <a:cubicBezTo>
                    <a:pt x="102658" y="80910"/>
                    <a:pt x="80910" y="102658"/>
                    <a:pt x="54011" y="102658"/>
                  </a:cubicBezTo>
                  <a:cubicBezTo>
                    <a:pt x="27113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20F26E-72B1-4631-BFFA-D8D9B4952EB9}"/>
                </a:ext>
              </a:extLst>
            </p:cNvPr>
            <p:cNvSpPr/>
            <p:nvPr/>
          </p:nvSpPr>
          <p:spPr>
            <a:xfrm>
              <a:off x="17659714" y="4997573"/>
              <a:ext cx="107308" cy="107308"/>
            </a:xfrm>
            <a:custGeom>
              <a:avLst/>
              <a:gdLst>
                <a:gd name="connsiteX0" fmla="*/ 5365 w 107307"/>
                <a:gd name="connsiteY0" fmla="*/ 54011 h 107307"/>
                <a:gd name="connsiteX1" fmla="*/ 54011 w 107307"/>
                <a:gd name="connsiteY1" fmla="*/ 5365 h 107307"/>
                <a:gd name="connsiteX2" fmla="*/ 102658 w 107307"/>
                <a:gd name="connsiteY2" fmla="*/ 54011 h 107307"/>
                <a:gd name="connsiteX3" fmla="*/ 54011 w 107307"/>
                <a:gd name="connsiteY3" fmla="*/ 102658 h 107307"/>
                <a:gd name="connsiteX4" fmla="*/ 5365 w 107307"/>
                <a:gd name="connsiteY4" fmla="*/ 54011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1"/>
                  </a:moveTo>
                  <a:cubicBezTo>
                    <a:pt x="5365" y="27113"/>
                    <a:pt x="27112" y="5365"/>
                    <a:pt x="54011" y="5365"/>
                  </a:cubicBezTo>
                  <a:cubicBezTo>
                    <a:pt x="80910" y="5365"/>
                    <a:pt x="102658" y="27113"/>
                    <a:pt x="102658" y="54011"/>
                  </a:cubicBezTo>
                  <a:cubicBezTo>
                    <a:pt x="102658" y="80910"/>
                    <a:pt x="80910" y="102658"/>
                    <a:pt x="54011" y="102658"/>
                  </a:cubicBezTo>
                  <a:cubicBezTo>
                    <a:pt x="27112" y="102658"/>
                    <a:pt x="5365" y="80910"/>
                    <a:pt x="5365" y="54011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A3FE1C1-D739-4476-92C8-F94A7A6B6356}"/>
                </a:ext>
              </a:extLst>
            </p:cNvPr>
            <p:cNvSpPr/>
            <p:nvPr/>
          </p:nvSpPr>
          <p:spPr>
            <a:xfrm>
              <a:off x="22495786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2 w 107307"/>
                <a:gd name="connsiteY1" fmla="*/ 5365 h 107307"/>
                <a:gd name="connsiteX2" fmla="*/ 102657 w 107307"/>
                <a:gd name="connsiteY2" fmla="*/ 54012 h 107307"/>
                <a:gd name="connsiteX3" fmla="*/ 54012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7" y="27113"/>
                    <a:pt x="102657" y="54012"/>
                  </a:cubicBezTo>
                  <a:cubicBezTo>
                    <a:pt x="102657" y="80910"/>
                    <a:pt x="80910" y="102658"/>
                    <a:pt x="54012" y="102658"/>
                  </a:cubicBezTo>
                  <a:cubicBezTo>
                    <a:pt x="27113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BA48BE0-BC1B-4511-AA73-985385A8AAF1}"/>
                </a:ext>
              </a:extLst>
            </p:cNvPr>
            <p:cNvSpPr/>
            <p:nvPr/>
          </p:nvSpPr>
          <p:spPr>
            <a:xfrm>
              <a:off x="21987075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2 w 107307"/>
                <a:gd name="connsiteY1" fmla="*/ 5365 h 107307"/>
                <a:gd name="connsiteX2" fmla="*/ 102658 w 107307"/>
                <a:gd name="connsiteY2" fmla="*/ 54012 h 107307"/>
                <a:gd name="connsiteX3" fmla="*/ 54012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2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85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59462C2E-E2C3-47D5-8D6B-A4CE45C81171}"/>
                </a:ext>
              </a:extLst>
            </p:cNvPr>
            <p:cNvSpPr/>
            <p:nvPr/>
          </p:nvSpPr>
          <p:spPr>
            <a:xfrm>
              <a:off x="21478366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2 w 107307"/>
                <a:gd name="connsiteY1" fmla="*/ 5365 h 107307"/>
                <a:gd name="connsiteX2" fmla="*/ 102657 w 107307"/>
                <a:gd name="connsiteY2" fmla="*/ 54012 h 107307"/>
                <a:gd name="connsiteX3" fmla="*/ 54012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09" y="5365"/>
                    <a:pt x="102657" y="27113"/>
                    <a:pt x="102657" y="54012"/>
                  </a:cubicBezTo>
                  <a:cubicBezTo>
                    <a:pt x="102657" y="80910"/>
                    <a:pt x="80909" y="102658"/>
                    <a:pt x="54012" y="102658"/>
                  </a:cubicBezTo>
                  <a:cubicBezTo>
                    <a:pt x="27185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8AE51D8-FE6D-49F0-BC82-E0D65C8046FC}"/>
                </a:ext>
              </a:extLst>
            </p:cNvPr>
            <p:cNvSpPr/>
            <p:nvPr/>
          </p:nvSpPr>
          <p:spPr>
            <a:xfrm>
              <a:off x="20969727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2 w 107307"/>
                <a:gd name="connsiteY1" fmla="*/ 5365 h 107307"/>
                <a:gd name="connsiteX2" fmla="*/ 102658 w 107307"/>
                <a:gd name="connsiteY2" fmla="*/ 54012 h 107307"/>
                <a:gd name="connsiteX3" fmla="*/ 54012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2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13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965E55-F43A-44D9-B6C1-F1B1872F9440}"/>
                </a:ext>
              </a:extLst>
            </p:cNvPr>
            <p:cNvSpPr/>
            <p:nvPr/>
          </p:nvSpPr>
          <p:spPr>
            <a:xfrm>
              <a:off x="20461017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1 w 107307"/>
                <a:gd name="connsiteY1" fmla="*/ 5365 h 107307"/>
                <a:gd name="connsiteX2" fmla="*/ 102658 w 107307"/>
                <a:gd name="connsiteY2" fmla="*/ 54012 h 107307"/>
                <a:gd name="connsiteX3" fmla="*/ 54011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3" y="5365"/>
                    <a:pt x="54011" y="5365"/>
                  </a:cubicBezTo>
                  <a:cubicBezTo>
                    <a:pt x="80910" y="5365"/>
                    <a:pt x="102658" y="27113"/>
                    <a:pt x="102658" y="54012"/>
                  </a:cubicBezTo>
                  <a:cubicBezTo>
                    <a:pt x="102658" y="80910"/>
                    <a:pt x="80910" y="102658"/>
                    <a:pt x="54011" y="102658"/>
                  </a:cubicBezTo>
                  <a:cubicBezTo>
                    <a:pt x="27113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9530C4F-3C26-4DD0-9ADB-71DE0789B746}"/>
                </a:ext>
              </a:extLst>
            </p:cNvPr>
            <p:cNvSpPr/>
            <p:nvPr/>
          </p:nvSpPr>
          <p:spPr>
            <a:xfrm>
              <a:off x="19952307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2 w 107307"/>
                <a:gd name="connsiteY1" fmla="*/ 5365 h 107307"/>
                <a:gd name="connsiteX2" fmla="*/ 102658 w 107307"/>
                <a:gd name="connsiteY2" fmla="*/ 54012 h 107307"/>
                <a:gd name="connsiteX3" fmla="*/ 54012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2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85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67F5B6F-D720-4586-ACF2-69FAE67D61FC}"/>
                </a:ext>
              </a:extLst>
            </p:cNvPr>
            <p:cNvSpPr/>
            <p:nvPr/>
          </p:nvSpPr>
          <p:spPr>
            <a:xfrm>
              <a:off x="19443597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1 w 107307"/>
                <a:gd name="connsiteY1" fmla="*/ 5365 h 107307"/>
                <a:gd name="connsiteX2" fmla="*/ 102658 w 107307"/>
                <a:gd name="connsiteY2" fmla="*/ 54012 h 107307"/>
                <a:gd name="connsiteX3" fmla="*/ 54011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3" y="5365"/>
                    <a:pt x="54011" y="5365"/>
                  </a:cubicBezTo>
                  <a:cubicBezTo>
                    <a:pt x="80910" y="5365"/>
                    <a:pt x="102658" y="27113"/>
                    <a:pt x="102658" y="54012"/>
                  </a:cubicBezTo>
                  <a:cubicBezTo>
                    <a:pt x="102658" y="80910"/>
                    <a:pt x="80910" y="102658"/>
                    <a:pt x="54011" y="102658"/>
                  </a:cubicBezTo>
                  <a:cubicBezTo>
                    <a:pt x="27113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8B1534D-B31A-48F9-8109-08845DA29CBD}"/>
                </a:ext>
              </a:extLst>
            </p:cNvPr>
            <p:cNvSpPr/>
            <p:nvPr/>
          </p:nvSpPr>
          <p:spPr>
            <a:xfrm>
              <a:off x="18934959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1 w 107307"/>
                <a:gd name="connsiteY1" fmla="*/ 5365 h 107307"/>
                <a:gd name="connsiteX2" fmla="*/ 102658 w 107307"/>
                <a:gd name="connsiteY2" fmla="*/ 54012 h 107307"/>
                <a:gd name="connsiteX3" fmla="*/ 54011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2" y="5365"/>
                    <a:pt x="54011" y="5365"/>
                  </a:cubicBezTo>
                  <a:cubicBezTo>
                    <a:pt x="80910" y="5365"/>
                    <a:pt x="102658" y="27113"/>
                    <a:pt x="102658" y="54012"/>
                  </a:cubicBezTo>
                  <a:cubicBezTo>
                    <a:pt x="102658" y="80910"/>
                    <a:pt x="80910" y="102658"/>
                    <a:pt x="54011" y="102658"/>
                  </a:cubicBezTo>
                  <a:cubicBezTo>
                    <a:pt x="27112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479DCDF-365F-4AF1-B387-2DCC1FF367DD}"/>
                </a:ext>
              </a:extLst>
            </p:cNvPr>
            <p:cNvSpPr/>
            <p:nvPr/>
          </p:nvSpPr>
          <p:spPr>
            <a:xfrm>
              <a:off x="18426249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1 w 107307"/>
                <a:gd name="connsiteY1" fmla="*/ 5365 h 107307"/>
                <a:gd name="connsiteX2" fmla="*/ 102658 w 107307"/>
                <a:gd name="connsiteY2" fmla="*/ 54012 h 107307"/>
                <a:gd name="connsiteX3" fmla="*/ 54011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2" y="5365"/>
                    <a:pt x="54011" y="5365"/>
                  </a:cubicBezTo>
                  <a:cubicBezTo>
                    <a:pt x="80910" y="5365"/>
                    <a:pt x="102658" y="27113"/>
                    <a:pt x="102658" y="54012"/>
                  </a:cubicBezTo>
                  <a:cubicBezTo>
                    <a:pt x="102658" y="80910"/>
                    <a:pt x="80910" y="102658"/>
                    <a:pt x="54011" y="102658"/>
                  </a:cubicBezTo>
                  <a:cubicBezTo>
                    <a:pt x="27112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10B86B8-B936-47CD-8B68-E1466C437CC8}"/>
                </a:ext>
              </a:extLst>
            </p:cNvPr>
            <p:cNvSpPr/>
            <p:nvPr/>
          </p:nvSpPr>
          <p:spPr>
            <a:xfrm>
              <a:off x="17917538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2 w 107307"/>
                <a:gd name="connsiteY1" fmla="*/ 5365 h 107307"/>
                <a:gd name="connsiteX2" fmla="*/ 102658 w 107307"/>
                <a:gd name="connsiteY2" fmla="*/ 54012 h 107307"/>
                <a:gd name="connsiteX3" fmla="*/ 54012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2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13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698A588-ED41-44A1-90B5-40F012021C34}"/>
                </a:ext>
              </a:extLst>
            </p:cNvPr>
            <p:cNvSpPr/>
            <p:nvPr/>
          </p:nvSpPr>
          <p:spPr>
            <a:xfrm>
              <a:off x="17408828" y="4739748"/>
              <a:ext cx="107308" cy="107308"/>
            </a:xfrm>
            <a:custGeom>
              <a:avLst/>
              <a:gdLst>
                <a:gd name="connsiteX0" fmla="*/ 5365 w 107307"/>
                <a:gd name="connsiteY0" fmla="*/ 54012 h 107307"/>
                <a:gd name="connsiteX1" fmla="*/ 54012 w 107307"/>
                <a:gd name="connsiteY1" fmla="*/ 5365 h 107307"/>
                <a:gd name="connsiteX2" fmla="*/ 102658 w 107307"/>
                <a:gd name="connsiteY2" fmla="*/ 54012 h 107307"/>
                <a:gd name="connsiteX3" fmla="*/ 54012 w 107307"/>
                <a:gd name="connsiteY3" fmla="*/ 102658 h 107307"/>
                <a:gd name="connsiteX4" fmla="*/ 5365 w 107307"/>
                <a:gd name="connsiteY4" fmla="*/ 54012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07" h="107307">
                  <a:moveTo>
                    <a:pt x="5365" y="54012"/>
                  </a:moveTo>
                  <a:cubicBezTo>
                    <a:pt x="5365" y="27113"/>
                    <a:pt x="27113" y="5365"/>
                    <a:pt x="54012" y="5365"/>
                  </a:cubicBezTo>
                  <a:cubicBezTo>
                    <a:pt x="80910" y="5365"/>
                    <a:pt x="102658" y="27113"/>
                    <a:pt x="102658" y="54012"/>
                  </a:cubicBezTo>
                  <a:cubicBezTo>
                    <a:pt x="102658" y="80910"/>
                    <a:pt x="80910" y="102658"/>
                    <a:pt x="54012" y="102658"/>
                  </a:cubicBezTo>
                  <a:cubicBezTo>
                    <a:pt x="27185" y="102658"/>
                    <a:pt x="5365" y="80910"/>
                    <a:pt x="5365" y="54012"/>
                  </a:cubicBezTo>
                  <a:close/>
                </a:path>
              </a:pathLst>
            </a:custGeom>
            <a:solidFill>
              <a:srgbClr val="67C2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BA74AA4-7EF4-4404-8E8F-4EFE076C15D5}"/>
                </a:ext>
              </a:extLst>
            </p:cNvPr>
            <p:cNvSpPr/>
            <p:nvPr/>
          </p:nvSpPr>
          <p:spPr>
            <a:xfrm>
              <a:off x="20287549" y="8859847"/>
              <a:ext cx="2146154" cy="1151769"/>
            </a:xfrm>
            <a:custGeom>
              <a:avLst/>
              <a:gdLst>
                <a:gd name="connsiteX0" fmla="*/ 766164 w 2146153"/>
                <a:gd name="connsiteY0" fmla="*/ 18759 h 1151769"/>
                <a:gd name="connsiteX1" fmla="*/ 1409653 w 2146153"/>
                <a:gd name="connsiteY1" fmla="*/ 194386 h 1151769"/>
                <a:gd name="connsiteX2" fmla="*/ 1808052 w 2146153"/>
                <a:gd name="connsiteY2" fmla="*/ 426743 h 1151769"/>
                <a:gd name="connsiteX3" fmla="*/ 2145426 w 2146153"/>
                <a:gd name="connsiteY3" fmla="*/ 723199 h 1151769"/>
                <a:gd name="connsiteX4" fmla="*/ 1769420 w 2146153"/>
                <a:gd name="connsiteY4" fmla="*/ 1144489 h 1151769"/>
                <a:gd name="connsiteX5" fmla="*/ 1538565 w 2146153"/>
                <a:gd name="connsiteY5" fmla="*/ 1124529 h 1151769"/>
                <a:gd name="connsiteX6" fmla="*/ 991582 w 2146153"/>
                <a:gd name="connsiteY6" fmla="*/ 1064937 h 1151769"/>
                <a:gd name="connsiteX7" fmla="*/ 920545 w 2146153"/>
                <a:gd name="connsiteY7" fmla="*/ 1075454 h 1151769"/>
                <a:gd name="connsiteX8" fmla="*/ 7643 w 2146153"/>
                <a:gd name="connsiteY8" fmla="*/ 669187 h 1151769"/>
                <a:gd name="connsiteX9" fmla="*/ 766164 w 2146153"/>
                <a:gd name="connsiteY9" fmla="*/ 18759 h 115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46153" h="1151769">
                  <a:moveTo>
                    <a:pt x="766164" y="18759"/>
                  </a:moveTo>
                  <a:cubicBezTo>
                    <a:pt x="1095170" y="-29315"/>
                    <a:pt x="1302416" y="43154"/>
                    <a:pt x="1409653" y="194386"/>
                  </a:cubicBezTo>
                  <a:cubicBezTo>
                    <a:pt x="1502653" y="325516"/>
                    <a:pt x="1648807" y="404709"/>
                    <a:pt x="1808052" y="426743"/>
                  </a:cubicBezTo>
                  <a:cubicBezTo>
                    <a:pt x="1982676" y="450851"/>
                    <a:pt x="2122463" y="566386"/>
                    <a:pt x="2145426" y="723199"/>
                  </a:cubicBezTo>
                  <a:cubicBezTo>
                    <a:pt x="2174400" y="921288"/>
                    <a:pt x="2005998" y="1109935"/>
                    <a:pt x="1769420" y="1144489"/>
                  </a:cubicBezTo>
                  <a:cubicBezTo>
                    <a:pt x="1687652" y="1156435"/>
                    <a:pt x="1608387" y="1148423"/>
                    <a:pt x="1538565" y="1124529"/>
                  </a:cubicBezTo>
                  <a:cubicBezTo>
                    <a:pt x="1362152" y="1064293"/>
                    <a:pt x="1176009" y="1037681"/>
                    <a:pt x="991582" y="1064937"/>
                  </a:cubicBezTo>
                  <a:lnTo>
                    <a:pt x="920545" y="1075454"/>
                  </a:lnTo>
                  <a:cubicBezTo>
                    <a:pt x="458979" y="1142914"/>
                    <a:pt x="50279" y="960992"/>
                    <a:pt x="7643" y="669187"/>
                  </a:cubicBezTo>
                  <a:cubicBezTo>
                    <a:pt x="-34995" y="377453"/>
                    <a:pt x="304670" y="86220"/>
                    <a:pt x="766164" y="18759"/>
                  </a:cubicBezTo>
                  <a:close/>
                </a:path>
              </a:pathLst>
            </a:custGeom>
            <a:solidFill>
              <a:srgbClr val="FFC000"/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B80CF80-5DFB-414E-A169-21B91708A5D4}"/>
                </a:ext>
              </a:extLst>
            </p:cNvPr>
            <p:cNvSpPr/>
            <p:nvPr/>
          </p:nvSpPr>
          <p:spPr>
            <a:xfrm>
              <a:off x="13371871" y="4017718"/>
              <a:ext cx="8384308" cy="6624461"/>
            </a:xfrm>
            <a:custGeom>
              <a:avLst/>
              <a:gdLst>
                <a:gd name="connsiteX0" fmla="*/ 439860 w 8384307"/>
                <a:gd name="connsiteY0" fmla="*/ 1375964 h 6624461"/>
                <a:gd name="connsiteX1" fmla="*/ 1668247 w 8384307"/>
                <a:gd name="connsiteY1" fmla="*/ 992518 h 6624461"/>
                <a:gd name="connsiteX2" fmla="*/ 2491941 w 8384307"/>
                <a:gd name="connsiteY2" fmla="*/ 166105 h 6624461"/>
                <a:gd name="connsiteX3" fmla="*/ 3675688 w 8384307"/>
                <a:gd name="connsiteY3" fmla="*/ 319198 h 6624461"/>
                <a:gd name="connsiteX4" fmla="*/ 5508146 w 8384307"/>
                <a:gd name="connsiteY4" fmla="*/ 780764 h 6624461"/>
                <a:gd name="connsiteX5" fmla="*/ 5903754 w 8384307"/>
                <a:gd name="connsiteY5" fmla="*/ 740559 h 6624461"/>
                <a:gd name="connsiteX6" fmla="*/ 8248641 w 8384307"/>
                <a:gd name="connsiteY6" fmla="*/ 2576594 h 6624461"/>
                <a:gd name="connsiteX7" fmla="*/ 8385065 w 8384307"/>
                <a:gd name="connsiteY7" fmla="*/ 3560963 h 6624461"/>
                <a:gd name="connsiteX8" fmla="*/ 7383956 w 8384307"/>
                <a:gd name="connsiteY8" fmla="*/ 5515536 h 6624461"/>
                <a:gd name="connsiteX9" fmla="*/ 6158859 w 8384307"/>
                <a:gd name="connsiteY9" fmla="*/ 5830735 h 6624461"/>
                <a:gd name="connsiteX10" fmla="*/ 4910013 w 8384307"/>
                <a:gd name="connsiteY10" fmla="*/ 6160027 h 6624461"/>
                <a:gd name="connsiteX11" fmla="*/ 4788756 w 8384307"/>
                <a:gd name="connsiteY11" fmla="*/ 6240865 h 6624461"/>
                <a:gd name="connsiteX12" fmla="*/ 581721 w 8384307"/>
                <a:gd name="connsiteY12" fmla="*/ 4927347 h 6624461"/>
                <a:gd name="connsiteX13" fmla="*/ 439860 w 8384307"/>
                <a:gd name="connsiteY13" fmla="*/ 1375964 h 66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4307" h="6624461">
                  <a:moveTo>
                    <a:pt x="439860" y="1375964"/>
                  </a:moveTo>
                  <a:cubicBezTo>
                    <a:pt x="691747" y="972487"/>
                    <a:pt x="1164974" y="822041"/>
                    <a:pt x="1668247" y="992518"/>
                  </a:cubicBezTo>
                  <a:cubicBezTo>
                    <a:pt x="2123232" y="1146611"/>
                    <a:pt x="1993676" y="702214"/>
                    <a:pt x="2491941" y="166105"/>
                  </a:cubicBezTo>
                  <a:cubicBezTo>
                    <a:pt x="2786322" y="-150595"/>
                    <a:pt x="3272068" y="49140"/>
                    <a:pt x="3675688" y="319198"/>
                  </a:cubicBezTo>
                  <a:cubicBezTo>
                    <a:pt x="4215375" y="680324"/>
                    <a:pt x="4862082" y="846436"/>
                    <a:pt x="5508146" y="780764"/>
                  </a:cubicBezTo>
                  <a:lnTo>
                    <a:pt x="5903754" y="740559"/>
                  </a:lnTo>
                  <a:cubicBezTo>
                    <a:pt x="7051517" y="623880"/>
                    <a:pt x="8086535" y="1434339"/>
                    <a:pt x="8248641" y="2576594"/>
                  </a:cubicBezTo>
                  <a:cubicBezTo>
                    <a:pt x="8323900" y="3107051"/>
                    <a:pt x="8384349" y="3538428"/>
                    <a:pt x="8385065" y="3560963"/>
                  </a:cubicBezTo>
                  <a:cubicBezTo>
                    <a:pt x="8411964" y="4341590"/>
                    <a:pt x="8058849" y="5093460"/>
                    <a:pt x="7383956" y="5515536"/>
                  </a:cubicBezTo>
                  <a:cubicBezTo>
                    <a:pt x="7006948" y="5751328"/>
                    <a:pt x="6581438" y="5851767"/>
                    <a:pt x="6158859" y="5830735"/>
                  </a:cubicBezTo>
                  <a:cubicBezTo>
                    <a:pt x="5695934" y="5807700"/>
                    <a:pt x="5260695" y="5911144"/>
                    <a:pt x="4910013" y="6160027"/>
                  </a:cubicBezTo>
                  <a:cubicBezTo>
                    <a:pt x="4870595" y="6187998"/>
                    <a:pt x="4830176" y="6214968"/>
                    <a:pt x="4788756" y="6240865"/>
                  </a:cubicBezTo>
                  <a:cubicBezTo>
                    <a:pt x="3444691" y="7081442"/>
                    <a:pt x="1561083" y="6493396"/>
                    <a:pt x="581721" y="4927347"/>
                  </a:cubicBezTo>
                  <a:cubicBezTo>
                    <a:pt x="-155054" y="3749109"/>
                    <a:pt x="-170148" y="2353179"/>
                    <a:pt x="439860" y="1375964"/>
                  </a:cubicBezTo>
                  <a:close/>
                </a:path>
              </a:pathLst>
            </a:custGeom>
            <a:solidFill>
              <a:srgbClr val="339966"/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 dirty="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07E8391-FE6A-4260-A96C-C675415FC891}"/>
                </a:ext>
              </a:extLst>
            </p:cNvPr>
            <p:cNvSpPr/>
            <p:nvPr/>
          </p:nvSpPr>
          <p:spPr>
            <a:xfrm>
              <a:off x="13439923" y="6751887"/>
              <a:ext cx="8348538" cy="3891692"/>
            </a:xfrm>
            <a:custGeom>
              <a:avLst/>
              <a:gdLst>
                <a:gd name="connsiteX0" fmla="*/ 4030 w 8348538"/>
                <a:gd name="connsiteY0" fmla="*/ 907990 h 3891692"/>
                <a:gd name="connsiteX1" fmla="*/ 32574 w 8348538"/>
                <a:gd name="connsiteY1" fmla="*/ 900907 h 3891692"/>
                <a:gd name="connsiteX2" fmla="*/ 454794 w 8348538"/>
                <a:gd name="connsiteY2" fmla="*/ 1829190 h 3891692"/>
                <a:gd name="connsiteX3" fmla="*/ 2413446 w 8348538"/>
                <a:gd name="connsiteY3" fmla="*/ 3382147 h 3891692"/>
                <a:gd name="connsiteX4" fmla="*/ 4641511 w 8348538"/>
                <a:gd name="connsiteY4" fmla="*/ 3137987 h 3891692"/>
                <a:gd name="connsiteX5" fmla="*/ 4762053 w 8348538"/>
                <a:gd name="connsiteY5" fmla="*/ 3057649 h 3891692"/>
                <a:gd name="connsiteX6" fmla="*/ 6020200 w 8348538"/>
                <a:gd name="connsiteY6" fmla="*/ 2725711 h 3891692"/>
                <a:gd name="connsiteX7" fmla="*/ 7236712 w 8348538"/>
                <a:gd name="connsiteY7" fmla="*/ 2412730 h 3891692"/>
                <a:gd name="connsiteX8" fmla="*/ 8194111 w 8348538"/>
                <a:gd name="connsiteY8" fmla="*/ 977454 h 3891692"/>
                <a:gd name="connsiteX9" fmla="*/ 8218076 w 8348538"/>
                <a:gd name="connsiteY9" fmla="*/ 813917 h 3891692"/>
                <a:gd name="connsiteX10" fmla="*/ 8212068 w 8348538"/>
                <a:gd name="connsiteY10" fmla="*/ 4030 h 3891692"/>
                <a:gd name="connsiteX11" fmla="*/ 8334755 w 8348538"/>
                <a:gd name="connsiteY11" fmla="*/ 643870 h 3891692"/>
                <a:gd name="connsiteX12" fmla="*/ 8346274 w 8348538"/>
                <a:gd name="connsiteY12" fmla="*/ 815562 h 3891692"/>
                <a:gd name="connsiteX13" fmla="*/ 7338153 w 8348538"/>
                <a:gd name="connsiteY13" fmla="*/ 2780867 h 3891692"/>
                <a:gd name="connsiteX14" fmla="*/ 6104544 w 8348538"/>
                <a:gd name="connsiteY14" fmla="*/ 3098283 h 3891692"/>
                <a:gd name="connsiteX15" fmla="*/ 4864925 w 8348538"/>
                <a:gd name="connsiteY15" fmla="*/ 3424856 h 3891692"/>
                <a:gd name="connsiteX16" fmla="*/ 4742953 w 8348538"/>
                <a:gd name="connsiteY16" fmla="*/ 3506195 h 3891692"/>
                <a:gd name="connsiteX17" fmla="*/ 4021058 w 8348538"/>
                <a:gd name="connsiteY17" fmla="*/ 3812666 h 3891692"/>
                <a:gd name="connsiteX18" fmla="*/ 515601 w 8348538"/>
                <a:gd name="connsiteY18" fmla="*/ 2187956 h 3891692"/>
                <a:gd name="connsiteX19" fmla="*/ 4030 w 8348538"/>
                <a:gd name="connsiteY19" fmla="*/ 907990 h 389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48538" h="3891692">
                  <a:moveTo>
                    <a:pt x="4030" y="907990"/>
                  </a:moveTo>
                  <a:lnTo>
                    <a:pt x="32574" y="900907"/>
                  </a:lnTo>
                  <a:cubicBezTo>
                    <a:pt x="130080" y="1224762"/>
                    <a:pt x="272084" y="1537099"/>
                    <a:pt x="454794" y="1829190"/>
                  </a:cubicBezTo>
                  <a:cubicBezTo>
                    <a:pt x="926589" y="2583635"/>
                    <a:pt x="1622159" y="3135125"/>
                    <a:pt x="2413446" y="3382147"/>
                  </a:cubicBezTo>
                  <a:cubicBezTo>
                    <a:pt x="3203946" y="3628955"/>
                    <a:pt x="3995161" y="3542179"/>
                    <a:pt x="4641511" y="3137987"/>
                  </a:cubicBezTo>
                  <a:cubicBezTo>
                    <a:pt x="4682359" y="3112447"/>
                    <a:pt x="4722922" y="3085406"/>
                    <a:pt x="4762053" y="3057649"/>
                  </a:cubicBezTo>
                  <a:cubicBezTo>
                    <a:pt x="5101932" y="2816421"/>
                    <a:pt x="5537030" y="2701603"/>
                    <a:pt x="6020200" y="2725711"/>
                  </a:cubicBezTo>
                  <a:cubicBezTo>
                    <a:pt x="6454152" y="2747243"/>
                    <a:pt x="6874799" y="2639077"/>
                    <a:pt x="7236712" y="2412730"/>
                  </a:cubicBezTo>
                  <a:cubicBezTo>
                    <a:pt x="7747710" y="2093168"/>
                    <a:pt x="8085302" y="1570937"/>
                    <a:pt x="8194111" y="977454"/>
                  </a:cubicBezTo>
                  <a:cubicBezTo>
                    <a:pt x="8203983" y="923514"/>
                    <a:pt x="8211996" y="868930"/>
                    <a:pt x="8218076" y="813917"/>
                  </a:cubicBezTo>
                  <a:cubicBezTo>
                    <a:pt x="8239681" y="540855"/>
                    <a:pt x="8242042" y="272943"/>
                    <a:pt x="8212068" y="4030"/>
                  </a:cubicBezTo>
                  <a:cubicBezTo>
                    <a:pt x="8310648" y="202764"/>
                    <a:pt x="8296340" y="426607"/>
                    <a:pt x="8334755" y="643870"/>
                  </a:cubicBezTo>
                  <a:cubicBezTo>
                    <a:pt x="8340479" y="701530"/>
                    <a:pt x="8344342" y="758689"/>
                    <a:pt x="8346274" y="815562"/>
                  </a:cubicBezTo>
                  <a:cubicBezTo>
                    <a:pt x="8373244" y="1611714"/>
                    <a:pt x="8004749" y="2364012"/>
                    <a:pt x="7338153" y="2780867"/>
                  </a:cubicBezTo>
                  <a:cubicBezTo>
                    <a:pt x="6971089" y="3010434"/>
                    <a:pt x="6544505" y="3120173"/>
                    <a:pt x="6104544" y="3098283"/>
                  </a:cubicBezTo>
                  <a:cubicBezTo>
                    <a:pt x="5628098" y="3074532"/>
                    <a:pt x="5199368" y="3187420"/>
                    <a:pt x="4864925" y="3424856"/>
                  </a:cubicBezTo>
                  <a:cubicBezTo>
                    <a:pt x="4825436" y="3452899"/>
                    <a:pt x="4784444" y="3480227"/>
                    <a:pt x="4742953" y="3506195"/>
                  </a:cubicBezTo>
                  <a:cubicBezTo>
                    <a:pt x="4515460" y="3648414"/>
                    <a:pt x="4272659" y="3749855"/>
                    <a:pt x="4021058" y="3812666"/>
                  </a:cubicBezTo>
                  <a:cubicBezTo>
                    <a:pt x="2780724" y="4122356"/>
                    <a:pt x="1332070" y="3493533"/>
                    <a:pt x="515601" y="2187956"/>
                  </a:cubicBezTo>
                  <a:cubicBezTo>
                    <a:pt x="265432" y="1788056"/>
                    <a:pt x="93310" y="1357394"/>
                    <a:pt x="4030" y="907990"/>
                  </a:cubicBezTo>
                  <a:close/>
                </a:path>
              </a:pathLst>
            </a:custGeom>
            <a:solidFill>
              <a:srgbClr val="FFC000"/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7607AA5-781F-4766-B51B-E10B84678C0F}"/>
                </a:ext>
              </a:extLst>
            </p:cNvPr>
            <p:cNvSpPr/>
            <p:nvPr/>
          </p:nvSpPr>
          <p:spPr>
            <a:xfrm>
              <a:off x="19626521" y="7596994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59"/>
                    <a:pt x="74659" y="94645"/>
                    <a:pt x="50005" y="94645"/>
                  </a:cubicBezTo>
                  <a:cubicBezTo>
                    <a:pt x="25351" y="94645"/>
                    <a:pt x="5365" y="74659"/>
                    <a:pt x="5365" y="50005"/>
                  </a:cubicBezTo>
                  <a:cubicBezTo>
                    <a:pt x="5365" y="25351"/>
                    <a:pt x="25351" y="5365"/>
                    <a:pt x="50005" y="5365"/>
                  </a:cubicBezTo>
                  <a:cubicBezTo>
                    <a:pt x="74659" y="5365"/>
                    <a:pt x="94645" y="25351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0F3EDAF-8C56-44C7-8596-F33FD5CEB3BE}"/>
                </a:ext>
              </a:extLst>
            </p:cNvPr>
            <p:cNvSpPr/>
            <p:nvPr/>
          </p:nvSpPr>
          <p:spPr>
            <a:xfrm>
              <a:off x="20093238" y="7596994"/>
              <a:ext cx="93000" cy="93000"/>
            </a:xfrm>
            <a:custGeom>
              <a:avLst/>
              <a:gdLst>
                <a:gd name="connsiteX0" fmla="*/ 94646 w 93000"/>
                <a:gd name="connsiteY0" fmla="*/ 50005 h 92999"/>
                <a:gd name="connsiteX1" fmla="*/ 50005 w 93000"/>
                <a:gd name="connsiteY1" fmla="*/ 94646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6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6" y="50005"/>
                  </a:moveTo>
                  <a:cubicBezTo>
                    <a:pt x="94646" y="74686"/>
                    <a:pt x="74687" y="94646"/>
                    <a:pt x="50005" y="94646"/>
                  </a:cubicBezTo>
                  <a:cubicBezTo>
                    <a:pt x="25325" y="94646"/>
                    <a:pt x="5365" y="74686"/>
                    <a:pt x="5365" y="50005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365"/>
                    <a:pt x="94646" y="25396"/>
                    <a:pt x="94646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E93E9CF-266C-4B83-8FC8-E2D1283EA03B}"/>
                </a:ext>
              </a:extLst>
            </p:cNvPr>
            <p:cNvSpPr/>
            <p:nvPr/>
          </p:nvSpPr>
          <p:spPr>
            <a:xfrm>
              <a:off x="20559955" y="7596994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59"/>
                    <a:pt x="74659" y="94645"/>
                    <a:pt x="50005" y="94645"/>
                  </a:cubicBezTo>
                  <a:cubicBezTo>
                    <a:pt x="25351" y="94645"/>
                    <a:pt x="5365" y="74659"/>
                    <a:pt x="5365" y="50005"/>
                  </a:cubicBezTo>
                  <a:cubicBezTo>
                    <a:pt x="5365" y="25351"/>
                    <a:pt x="25351" y="5365"/>
                    <a:pt x="50005" y="5365"/>
                  </a:cubicBezTo>
                  <a:cubicBezTo>
                    <a:pt x="74659" y="5365"/>
                    <a:pt x="94645" y="25351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B7A59EE-4886-4B60-81BA-0CD6720173F3}"/>
                </a:ext>
              </a:extLst>
            </p:cNvPr>
            <p:cNvSpPr/>
            <p:nvPr/>
          </p:nvSpPr>
          <p:spPr>
            <a:xfrm>
              <a:off x="21026672" y="7596994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59"/>
                    <a:pt x="74659" y="94645"/>
                    <a:pt x="50005" y="94645"/>
                  </a:cubicBezTo>
                  <a:cubicBezTo>
                    <a:pt x="25351" y="94645"/>
                    <a:pt x="5365" y="74659"/>
                    <a:pt x="5365" y="50005"/>
                  </a:cubicBezTo>
                  <a:cubicBezTo>
                    <a:pt x="5365" y="25351"/>
                    <a:pt x="25351" y="5365"/>
                    <a:pt x="50005" y="5365"/>
                  </a:cubicBezTo>
                  <a:cubicBezTo>
                    <a:pt x="74659" y="5365"/>
                    <a:pt x="94645" y="25351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E00744-C094-47DC-B848-EBD0B130D992}"/>
                </a:ext>
              </a:extLst>
            </p:cNvPr>
            <p:cNvSpPr/>
            <p:nvPr/>
          </p:nvSpPr>
          <p:spPr>
            <a:xfrm>
              <a:off x="19856660" y="7833572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5" y="5365"/>
                  </a:cubicBezTo>
                  <a:cubicBezTo>
                    <a:pt x="74686" y="5365"/>
                    <a:pt x="94645" y="25324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7BE7091-A9CC-499A-AEF8-1376FE87673F}"/>
                </a:ext>
              </a:extLst>
            </p:cNvPr>
            <p:cNvSpPr/>
            <p:nvPr/>
          </p:nvSpPr>
          <p:spPr>
            <a:xfrm>
              <a:off x="20323377" y="7833572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5"/>
                    <a:pt x="50005" y="94645"/>
                  </a:cubicBezTo>
                  <a:cubicBezTo>
                    <a:pt x="25397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5" y="5365"/>
                  </a:cubicBezTo>
                  <a:cubicBezTo>
                    <a:pt x="74687" y="5365"/>
                    <a:pt x="94645" y="25324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4D1566C5-E58B-4FD8-9222-58B8141C9095}"/>
                </a:ext>
              </a:extLst>
            </p:cNvPr>
            <p:cNvSpPr/>
            <p:nvPr/>
          </p:nvSpPr>
          <p:spPr>
            <a:xfrm>
              <a:off x="20790095" y="7833572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3" y="94645"/>
                    <a:pt x="5365" y="74686"/>
                    <a:pt x="5365" y="50005"/>
                  </a:cubicBezTo>
                  <a:cubicBezTo>
                    <a:pt x="5365" y="25324"/>
                    <a:pt x="25323" y="5365"/>
                    <a:pt x="50005" y="5365"/>
                  </a:cubicBezTo>
                  <a:cubicBezTo>
                    <a:pt x="74686" y="5365"/>
                    <a:pt x="94645" y="25324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4D91860-3BF4-4CDA-AE3C-287072FF5A72}"/>
                </a:ext>
              </a:extLst>
            </p:cNvPr>
            <p:cNvSpPr/>
            <p:nvPr/>
          </p:nvSpPr>
          <p:spPr>
            <a:xfrm>
              <a:off x="21256812" y="7833572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3" y="94645"/>
                    <a:pt x="5365" y="74686"/>
                    <a:pt x="5365" y="50005"/>
                  </a:cubicBezTo>
                  <a:cubicBezTo>
                    <a:pt x="5365" y="25324"/>
                    <a:pt x="25323" y="5365"/>
                    <a:pt x="50005" y="5365"/>
                  </a:cubicBezTo>
                  <a:cubicBezTo>
                    <a:pt x="74614" y="5365"/>
                    <a:pt x="94645" y="25324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7EB8B51-3DF8-4E3E-94C7-AFC3029F7855}"/>
                </a:ext>
              </a:extLst>
            </p:cNvPr>
            <p:cNvSpPr/>
            <p:nvPr/>
          </p:nvSpPr>
          <p:spPr>
            <a:xfrm>
              <a:off x="19626521" y="8127666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6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6"/>
                    <a:pt x="50005" y="94646"/>
                  </a:cubicBezTo>
                  <a:cubicBezTo>
                    <a:pt x="25325" y="94646"/>
                    <a:pt x="5365" y="74686"/>
                    <a:pt x="5365" y="50005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365"/>
                    <a:pt x="94645" y="25325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E656F52-9D85-415E-8A94-CE5C5EE44C5F}"/>
                </a:ext>
              </a:extLst>
            </p:cNvPr>
            <p:cNvSpPr/>
            <p:nvPr/>
          </p:nvSpPr>
          <p:spPr>
            <a:xfrm>
              <a:off x="20093238" y="8127666"/>
              <a:ext cx="93000" cy="93000"/>
            </a:xfrm>
            <a:custGeom>
              <a:avLst/>
              <a:gdLst>
                <a:gd name="connsiteX0" fmla="*/ 94646 w 93000"/>
                <a:gd name="connsiteY0" fmla="*/ 50005 h 92999"/>
                <a:gd name="connsiteX1" fmla="*/ 50005 w 93000"/>
                <a:gd name="connsiteY1" fmla="*/ 94646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6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6" y="50005"/>
                  </a:moveTo>
                  <a:cubicBezTo>
                    <a:pt x="94646" y="74686"/>
                    <a:pt x="74687" y="94646"/>
                    <a:pt x="50005" y="94646"/>
                  </a:cubicBezTo>
                  <a:cubicBezTo>
                    <a:pt x="25325" y="94646"/>
                    <a:pt x="5365" y="74686"/>
                    <a:pt x="5365" y="50005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365"/>
                    <a:pt x="94646" y="25325"/>
                    <a:pt x="94646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0CA94EC-B529-4A98-9ADF-436FF9BBBFE3}"/>
                </a:ext>
              </a:extLst>
            </p:cNvPr>
            <p:cNvSpPr/>
            <p:nvPr/>
          </p:nvSpPr>
          <p:spPr>
            <a:xfrm>
              <a:off x="20559883" y="8127666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6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6"/>
                    <a:pt x="50005" y="94646"/>
                  </a:cubicBezTo>
                  <a:cubicBezTo>
                    <a:pt x="25325" y="94646"/>
                    <a:pt x="5365" y="74686"/>
                    <a:pt x="5365" y="50005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365"/>
                    <a:pt x="94645" y="25325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812B3BD-85AE-4985-B513-9315E5846A55}"/>
                </a:ext>
              </a:extLst>
            </p:cNvPr>
            <p:cNvSpPr/>
            <p:nvPr/>
          </p:nvSpPr>
          <p:spPr>
            <a:xfrm>
              <a:off x="21026600" y="8127666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6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6"/>
                    <a:pt x="50005" y="94646"/>
                  </a:cubicBezTo>
                  <a:cubicBezTo>
                    <a:pt x="25325" y="94646"/>
                    <a:pt x="5365" y="74686"/>
                    <a:pt x="5365" y="50005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365"/>
                    <a:pt x="94645" y="25325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464C31F4-B92A-4A81-BC74-C4A8248101F9}"/>
                </a:ext>
              </a:extLst>
            </p:cNvPr>
            <p:cNvSpPr/>
            <p:nvPr/>
          </p:nvSpPr>
          <p:spPr>
            <a:xfrm>
              <a:off x="19856660" y="8364172"/>
              <a:ext cx="93000" cy="93000"/>
            </a:xfrm>
            <a:custGeom>
              <a:avLst/>
              <a:gdLst>
                <a:gd name="connsiteX0" fmla="*/ 94645 w 93000"/>
                <a:gd name="connsiteY0" fmla="*/ 50006 h 92999"/>
                <a:gd name="connsiteX1" fmla="*/ 50005 w 93000"/>
                <a:gd name="connsiteY1" fmla="*/ 94646 h 92999"/>
                <a:gd name="connsiteX2" fmla="*/ 5365 w 93000"/>
                <a:gd name="connsiteY2" fmla="*/ 50006 h 92999"/>
                <a:gd name="connsiteX3" fmla="*/ 50005 w 93000"/>
                <a:gd name="connsiteY3" fmla="*/ 5365 h 92999"/>
                <a:gd name="connsiteX4" fmla="*/ 94645 w 93000"/>
                <a:gd name="connsiteY4" fmla="*/ 50006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6"/>
                  </a:moveTo>
                  <a:cubicBezTo>
                    <a:pt x="94645" y="74686"/>
                    <a:pt x="74686" y="94646"/>
                    <a:pt x="50005" y="94646"/>
                  </a:cubicBezTo>
                  <a:cubicBezTo>
                    <a:pt x="25325" y="94646"/>
                    <a:pt x="5365" y="74686"/>
                    <a:pt x="5365" y="50006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6" y="5365"/>
                    <a:pt x="94645" y="25397"/>
                    <a:pt x="94645" y="5000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4DB6909-4B1C-4012-AAE0-70BEA5C20318}"/>
                </a:ext>
              </a:extLst>
            </p:cNvPr>
            <p:cNvSpPr/>
            <p:nvPr/>
          </p:nvSpPr>
          <p:spPr>
            <a:xfrm>
              <a:off x="20323377" y="8364172"/>
              <a:ext cx="93000" cy="93000"/>
            </a:xfrm>
            <a:custGeom>
              <a:avLst/>
              <a:gdLst>
                <a:gd name="connsiteX0" fmla="*/ 94645 w 93000"/>
                <a:gd name="connsiteY0" fmla="*/ 50006 h 92999"/>
                <a:gd name="connsiteX1" fmla="*/ 50005 w 93000"/>
                <a:gd name="connsiteY1" fmla="*/ 94646 h 92999"/>
                <a:gd name="connsiteX2" fmla="*/ 5365 w 93000"/>
                <a:gd name="connsiteY2" fmla="*/ 50006 h 92999"/>
                <a:gd name="connsiteX3" fmla="*/ 50005 w 93000"/>
                <a:gd name="connsiteY3" fmla="*/ 5365 h 92999"/>
                <a:gd name="connsiteX4" fmla="*/ 94645 w 93000"/>
                <a:gd name="connsiteY4" fmla="*/ 50006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6"/>
                  </a:moveTo>
                  <a:cubicBezTo>
                    <a:pt x="94645" y="74686"/>
                    <a:pt x="74687" y="94646"/>
                    <a:pt x="50005" y="94646"/>
                  </a:cubicBezTo>
                  <a:cubicBezTo>
                    <a:pt x="25397" y="94646"/>
                    <a:pt x="5365" y="74686"/>
                    <a:pt x="5365" y="50006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437"/>
                    <a:pt x="94645" y="25397"/>
                    <a:pt x="94645" y="5000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CA6462C3-7D68-4EC9-AB34-999364EFB89C}"/>
                </a:ext>
              </a:extLst>
            </p:cNvPr>
            <p:cNvSpPr/>
            <p:nvPr/>
          </p:nvSpPr>
          <p:spPr>
            <a:xfrm>
              <a:off x="20790095" y="8364172"/>
              <a:ext cx="93000" cy="93000"/>
            </a:xfrm>
            <a:custGeom>
              <a:avLst/>
              <a:gdLst>
                <a:gd name="connsiteX0" fmla="*/ 94645 w 93000"/>
                <a:gd name="connsiteY0" fmla="*/ 50006 h 92999"/>
                <a:gd name="connsiteX1" fmla="*/ 50005 w 93000"/>
                <a:gd name="connsiteY1" fmla="*/ 94646 h 92999"/>
                <a:gd name="connsiteX2" fmla="*/ 5365 w 93000"/>
                <a:gd name="connsiteY2" fmla="*/ 50006 h 92999"/>
                <a:gd name="connsiteX3" fmla="*/ 50005 w 93000"/>
                <a:gd name="connsiteY3" fmla="*/ 5365 h 92999"/>
                <a:gd name="connsiteX4" fmla="*/ 94645 w 93000"/>
                <a:gd name="connsiteY4" fmla="*/ 50006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6"/>
                  </a:moveTo>
                  <a:cubicBezTo>
                    <a:pt x="94645" y="74686"/>
                    <a:pt x="74686" y="94646"/>
                    <a:pt x="50005" y="94646"/>
                  </a:cubicBezTo>
                  <a:cubicBezTo>
                    <a:pt x="25323" y="94646"/>
                    <a:pt x="5365" y="74686"/>
                    <a:pt x="5365" y="50006"/>
                  </a:cubicBezTo>
                  <a:cubicBezTo>
                    <a:pt x="5365" y="25325"/>
                    <a:pt x="25323" y="5365"/>
                    <a:pt x="50005" y="5365"/>
                  </a:cubicBezTo>
                  <a:cubicBezTo>
                    <a:pt x="74686" y="5365"/>
                    <a:pt x="94645" y="25397"/>
                    <a:pt x="94645" y="5000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FD3FF99-5007-4A2D-B752-4B4243D18327}"/>
                </a:ext>
              </a:extLst>
            </p:cNvPr>
            <p:cNvSpPr/>
            <p:nvPr/>
          </p:nvSpPr>
          <p:spPr>
            <a:xfrm>
              <a:off x="19626521" y="8658267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5" y="5365"/>
                  </a:cubicBezTo>
                  <a:cubicBezTo>
                    <a:pt x="74687" y="5365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9ED6C9A-FA75-4523-AC3E-1AD841F4A10D}"/>
                </a:ext>
              </a:extLst>
            </p:cNvPr>
            <p:cNvSpPr/>
            <p:nvPr/>
          </p:nvSpPr>
          <p:spPr>
            <a:xfrm>
              <a:off x="20093238" y="8658267"/>
              <a:ext cx="93000" cy="93000"/>
            </a:xfrm>
            <a:custGeom>
              <a:avLst/>
              <a:gdLst>
                <a:gd name="connsiteX0" fmla="*/ 94646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6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6" y="50005"/>
                  </a:moveTo>
                  <a:cubicBezTo>
                    <a:pt x="94646" y="74686"/>
                    <a:pt x="74687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5" y="5365"/>
                  </a:cubicBezTo>
                  <a:cubicBezTo>
                    <a:pt x="74687" y="5365"/>
                    <a:pt x="94646" y="25396"/>
                    <a:pt x="94646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1CAB1F2-CE6E-4FA7-BD42-60F7D49EE66D}"/>
                </a:ext>
              </a:extLst>
            </p:cNvPr>
            <p:cNvSpPr/>
            <p:nvPr/>
          </p:nvSpPr>
          <p:spPr>
            <a:xfrm>
              <a:off x="20559883" y="8658267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5" y="5365"/>
                  </a:cubicBezTo>
                  <a:cubicBezTo>
                    <a:pt x="74687" y="5437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5280905-A6FD-44CE-B46E-7324FBD83B83}"/>
                </a:ext>
              </a:extLst>
            </p:cNvPr>
            <p:cNvSpPr/>
            <p:nvPr/>
          </p:nvSpPr>
          <p:spPr>
            <a:xfrm>
              <a:off x="19856660" y="8894845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59"/>
                    <a:pt x="74660" y="94645"/>
                    <a:pt x="50005" y="94645"/>
                  </a:cubicBezTo>
                  <a:cubicBezTo>
                    <a:pt x="25351" y="94645"/>
                    <a:pt x="5365" y="74659"/>
                    <a:pt x="5365" y="50005"/>
                  </a:cubicBezTo>
                  <a:cubicBezTo>
                    <a:pt x="5365" y="25351"/>
                    <a:pt x="25351" y="5365"/>
                    <a:pt x="50005" y="5365"/>
                  </a:cubicBezTo>
                  <a:cubicBezTo>
                    <a:pt x="74660" y="5365"/>
                    <a:pt x="94645" y="25351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10316F1-F468-402B-B32D-B65AA949F97B}"/>
                </a:ext>
              </a:extLst>
            </p:cNvPr>
            <p:cNvSpPr/>
            <p:nvPr/>
          </p:nvSpPr>
          <p:spPr>
            <a:xfrm>
              <a:off x="20323377" y="8894845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7"/>
                    <a:pt x="74687" y="94645"/>
                    <a:pt x="50005" y="94645"/>
                  </a:cubicBezTo>
                  <a:cubicBezTo>
                    <a:pt x="25397" y="94645"/>
                    <a:pt x="5365" y="74687"/>
                    <a:pt x="5365" y="50005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365"/>
                    <a:pt x="94645" y="25325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F7C41C2-C189-4000-B0B4-0152BACE59E0}"/>
                </a:ext>
              </a:extLst>
            </p:cNvPr>
            <p:cNvSpPr/>
            <p:nvPr/>
          </p:nvSpPr>
          <p:spPr>
            <a:xfrm>
              <a:off x="19626521" y="9188939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6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7"/>
                    <a:pt x="74687" y="94646"/>
                    <a:pt x="50005" y="94646"/>
                  </a:cubicBezTo>
                  <a:cubicBezTo>
                    <a:pt x="25325" y="94646"/>
                    <a:pt x="5365" y="74687"/>
                    <a:pt x="5365" y="50005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365"/>
                    <a:pt x="94645" y="25325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E0C35A0-5AF0-4324-B14B-943AFD5034C6}"/>
                </a:ext>
              </a:extLst>
            </p:cNvPr>
            <p:cNvSpPr/>
            <p:nvPr/>
          </p:nvSpPr>
          <p:spPr>
            <a:xfrm>
              <a:off x="13779826" y="6255791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4" y="94645"/>
                    <a:pt x="5365" y="74686"/>
                    <a:pt x="5365" y="50005"/>
                  </a:cubicBezTo>
                  <a:cubicBezTo>
                    <a:pt x="5365" y="25324"/>
                    <a:pt x="25324" y="5365"/>
                    <a:pt x="50005" y="5365"/>
                  </a:cubicBezTo>
                  <a:cubicBezTo>
                    <a:pt x="74686" y="5437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1398F44A-1017-4841-9241-D7512E8AF43C}"/>
                </a:ext>
              </a:extLst>
            </p:cNvPr>
            <p:cNvSpPr/>
            <p:nvPr/>
          </p:nvSpPr>
          <p:spPr>
            <a:xfrm>
              <a:off x="14246543" y="6255791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4" y="94645"/>
                    <a:pt x="5365" y="74686"/>
                    <a:pt x="5365" y="50005"/>
                  </a:cubicBezTo>
                  <a:cubicBezTo>
                    <a:pt x="5365" y="25324"/>
                    <a:pt x="25324" y="5365"/>
                    <a:pt x="50005" y="5365"/>
                  </a:cubicBezTo>
                  <a:cubicBezTo>
                    <a:pt x="74686" y="5365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96E33CE6-05FF-4D01-B4B9-762B061D2D1D}"/>
                </a:ext>
              </a:extLst>
            </p:cNvPr>
            <p:cNvSpPr/>
            <p:nvPr/>
          </p:nvSpPr>
          <p:spPr>
            <a:xfrm>
              <a:off x="14713260" y="6255791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4" y="94645"/>
                    <a:pt x="5365" y="74686"/>
                    <a:pt x="5365" y="50005"/>
                  </a:cubicBezTo>
                  <a:cubicBezTo>
                    <a:pt x="5365" y="25324"/>
                    <a:pt x="25324" y="5365"/>
                    <a:pt x="50005" y="5365"/>
                  </a:cubicBezTo>
                  <a:cubicBezTo>
                    <a:pt x="74614" y="5437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A50F498-B19F-4EFF-BE8D-7C7081EF2D4C}"/>
                </a:ext>
              </a:extLst>
            </p:cNvPr>
            <p:cNvSpPr/>
            <p:nvPr/>
          </p:nvSpPr>
          <p:spPr>
            <a:xfrm>
              <a:off x="15179977" y="6255791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4" y="94645"/>
                    <a:pt x="5365" y="74686"/>
                    <a:pt x="5365" y="50005"/>
                  </a:cubicBezTo>
                  <a:cubicBezTo>
                    <a:pt x="5365" y="25324"/>
                    <a:pt x="25324" y="5365"/>
                    <a:pt x="50005" y="5365"/>
                  </a:cubicBezTo>
                  <a:cubicBezTo>
                    <a:pt x="74686" y="5365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C354A9E-C210-42EA-B979-0CA65425324C}"/>
                </a:ext>
              </a:extLst>
            </p:cNvPr>
            <p:cNvSpPr/>
            <p:nvPr/>
          </p:nvSpPr>
          <p:spPr>
            <a:xfrm>
              <a:off x="14009965" y="6492369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5" y="5365"/>
                  </a:cubicBezTo>
                  <a:cubicBezTo>
                    <a:pt x="74687" y="5365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3C8176F-4764-424F-ADA6-E1C3B22937BE}"/>
                </a:ext>
              </a:extLst>
            </p:cNvPr>
            <p:cNvSpPr/>
            <p:nvPr/>
          </p:nvSpPr>
          <p:spPr>
            <a:xfrm>
              <a:off x="14476682" y="6492369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59"/>
                    <a:pt x="74659" y="94645"/>
                    <a:pt x="50005" y="94645"/>
                  </a:cubicBezTo>
                  <a:cubicBezTo>
                    <a:pt x="25351" y="94645"/>
                    <a:pt x="5365" y="74659"/>
                    <a:pt x="5365" y="50005"/>
                  </a:cubicBezTo>
                  <a:cubicBezTo>
                    <a:pt x="5365" y="25352"/>
                    <a:pt x="25351" y="5365"/>
                    <a:pt x="50005" y="5365"/>
                  </a:cubicBezTo>
                  <a:cubicBezTo>
                    <a:pt x="74659" y="5365"/>
                    <a:pt x="94645" y="25352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934CCDA4-3FD7-4252-9502-790F7DD6D381}"/>
                </a:ext>
              </a:extLst>
            </p:cNvPr>
            <p:cNvSpPr/>
            <p:nvPr/>
          </p:nvSpPr>
          <p:spPr>
            <a:xfrm>
              <a:off x="14943399" y="6492369"/>
              <a:ext cx="93000" cy="93000"/>
            </a:xfrm>
            <a:custGeom>
              <a:avLst/>
              <a:gdLst>
                <a:gd name="connsiteX0" fmla="*/ 94646 w 93000"/>
                <a:gd name="connsiteY0" fmla="*/ 50005 h 92999"/>
                <a:gd name="connsiteX1" fmla="*/ 50006 w 93000"/>
                <a:gd name="connsiteY1" fmla="*/ 94645 h 92999"/>
                <a:gd name="connsiteX2" fmla="*/ 5366 w 93000"/>
                <a:gd name="connsiteY2" fmla="*/ 50005 h 92999"/>
                <a:gd name="connsiteX3" fmla="*/ 50006 w 93000"/>
                <a:gd name="connsiteY3" fmla="*/ 5365 h 92999"/>
                <a:gd name="connsiteX4" fmla="*/ 94646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6" y="50005"/>
                  </a:moveTo>
                  <a:cubicBezTo>
                    <a:pt x="94646" y="74659"/>
                    <a:pt x="74660" y="94645"/>
                    <a:pt x="50006" y="94645"/>
                  </a:cubicBezTo>
                  <a:cubicBezTo>
                    <a:pt x="25352" y="94645"/>
                    <a:pt x="5366" y="74659"/>
                    <a:pt x="5366" y="50005"/>
                  </a:cubicBezTo>
                  <a:cubicBezTo>
                    <a:pt x="5366" y="25352"/>
                    <a:pt x="25352" y="5365"/>
                    <a:pt x="50006" y="5365"/>
                  </a:cubicBezTo>
                  <a:cubicBezTo>
                    <a:pt x="74660" y="5365"/>
                    <a:pt x="94646" y="25352"/>
                    <a:pt x="94646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017FEB-E37B-4346-BEB8-FDD6569C325B}"/>
                </a:ext>
              </a:extLst>
            </p:cNvPr>
            <p:cNvSpPr/>
            <p:nvPr/>
          </p:nvSpPr>
          <p:spPr>
            <a:xfrm>
              <a:off x="15410115" y="6492369"/>
              <a:ext cx="93000" cy="93000"/>
            </a:xfrm>
            <a:custGeom>
              <a:avLst/>
              <a:gdLst>
                <a:gd name="connsiteX0" fmla="*/ 94646 w 93000"/>
                <a:gd name="connsiteY0" fmla="*/ 50005 h 92999"/>
                <a:gd name="connsiteX1" fmla="*/ 50006 w 93000"/>
                <a:gd name="connsiteY1" fmla="*/ 94645 h 92999"/>
                <a:gd name="connsiteX2" fmla="*/ 5365 w 93000"/>
                <a:gd name="connsiteY2" fmla="*/ 50005 h 92999"/>
                <a:gd name="connsiteX3" fmla="*/ 50006 w 93000"/>
                <a:gd name="connsiteY3" fmla="*/ 5365 h 92999"/>
                <a:gd name="connsiteX4" fmla="*/ 94646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6" y="50005"/>
                  </a:moveTo>
                  <a:cubicBezTo>
                    <a:pt x="94646" y="74686"/>
                    <a:pt x="74687" y="94645"/>
                    <a:pt x="50006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6" y="5365"/>
                  </a:cubicBezTo>
                  <a:cubicBezTo>
                    <a:pt x="74687" y="5365"/>
                    <a:pt x="94646" y="25396"/>
                    <a:pt x="94646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82AC0C3-D13A-40A5-B357-C70FE9A5305A}"/>
                </a:ext>
              </a:extLst>
            </p:cNvPr>
            <p:cNvSpPr/>
            <p:nvPr/>
          </p:nvSpPr>
          <p:spPr>
            <a:xfrm>
              <a:off x="13779826" y="6786463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4" y="94645"/>
                    <a:pt x="5365" y="74686"/>
                    <a:pt x="5365" y="50005"/>
                  </a:cubicBezTo>
                  <a:cubicBezTo>
                    <a:pt x="5365" y="25324"/>
                    <a:pt x="25324" y="5365"/>
                    <a:pt x="50005" y="5365"/>
                  </a:cubicBezTo>
                  <a:cubicBezTo>
                    <a:pt x="74686" y="5365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BEA00DA-823A-462F-9405-3E0451535214}"/>
                </a:ext>
              </a:extLst>
            </p:cNvPr>
            <p:cNvSpPr/>
            <p:nvPr/>
          </p:nvSpPr>
          <p:spPr>
            <a:xfrm>
              <a:off x="14246543" y="6786463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4" y="94645"/>
                    <a:pt x="5365" y="74686"/>
                    <a:pt x="5365" y="50005"/>
                  </a:cubicBezTo>
                  <a:cubicBezTo>
                    <a:pt x="5365" y="25324"/>
                    <a:pt x="25324" y="5365"/>
                    <a:pt x="50005" y="5365"/>
                  </a:cubicBezTo>
                  <a:cubicBezTo>
                    <a:pt x="74686" y="5365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92E3492-10D6-465B-91DA-21FE23551E09}"/>
                </a:ext>
              </a:extLst>
            </p:cNvPr>
            <p:cNvSpPr/>
            <p:nvPr/>
          </p:nvSpPr>
          <p:spPr>
            <a:xfrm>
              <a:off x="14713260" y="6786463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4" y="94645"/>
                    <a:pt x="5365" y="74686"/>
                    <a:pt x="5365" y="50005"/>
                  </a:cubicBezTo>
                  <a:cubicBezTo>
                    <a:pt x="5365" y="25324"/>
                    <a:pt x="25324" y="5365"/>
                    <a:pt x="50005" y="5365"/>
                  </a:cubicBezTo>
                  <a:cubicBezTo>
                    <a:pt x="74614" y="5365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554D014D-5F69-4657-A361-40C5C820B69F}"/>
                </a:ext>
              </a:extLst>
            </p:cNvPr>
            <p:cNvSpPr/>
            <p:nvPr/>
          </p:nvSpPr>
          <p:spPr>
            <a:xfrm>
              <a:off x="15179977" y="6786463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4" y="94645"/>
                    <a:pt x="5365" y="74686"/>
                    <a:pt x="5365" y="50005"/>
                  </a:cubicBezTo>
                  <a:cubicBezTo>
                    <a:pt x="5365" y="25324"/>
                    <a:pt x="25324" y="5365"/>
                    <a:pt x="50005" y="5365"/>
                  </a:cubicBezTo>
                  <a:cubicBezTo>
                    <a:pt x="74686" y="5365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DF5FBFF-8032-4EDB-858E-5D6653B503E6}"/>
                </a:ext>
              </a:extLst>
            </p:cNvPr>
            <p:cNvSpPr/>
            <p:nvPr/>
          </p:nvSpPr>
          <p:spPr>
            <a:xfrm>
              <a:off x="14009965" y="7023041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5" y="5365"/>
                  </a:cubicBezTo>
                  <a:cubicBezTo>
                    <a:pt x="74687" y="5365"/>
                    <a:pt x="94645" y="25324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1DDCA50-7B32-458F-80C0-1B6A3A9934A9}"/>
                </a:ext>
              </a:extLst>
            </p:cNvPr>
            <p:cNvSpPr/>
            <p:nvPr/>
          </p:nvSpPr>
          <p:spPr>
            <a:xfrm>
              <a:off x="14476682" y="7023041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5" y="5365"/>
                  </a:cubicBezTo>
                  <a:cubicBezTo>
                    <a:pt x="74687" y="5365"/>
                    <a:pt x="94645" y="25324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2A86ED5-FB16-4DE7-8E41-4D51F920D24A}"/>
                </a:ext>
              </a:extLst>
            </p:cNvPr>
            <p:cNvSpPr/>
            <p:nvPr/>
          </p:nvSpPr>
          <p:spPr>
            <a:xfrm>
              <a:off x="14943398" y="7023041"/>
              <a:ext cx="93000" cy="93000"/>
            </a:xfrm>
            <a:custGeom>
              <a:avLst/>
              <a:gdLst>
                <a:gd name="connsiteX0" fmla="*/ 94646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6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6" y="50005"/>
                  </a:moveTo>
                  <a:cubicBezTo>
                    <a:pt x="94646" y="74686"/>
                    <a:pt x="74687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4"/>
                    <a:pt x="25325" y="5365"/>
                    <a:pt x="50005" y="5365"/>
                  </a:cubicBezTo>
                  <a:cubicBezTo>
                    <a:pt x="74687" y="5365"/>
                    <a:pt x="94646" y="25324"/>
                    <a:pt x="94646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327DA4D-8E57-41E2-83F4-BDD0C9E38F9B}"/>
                </a:ext>
              </a:extLst>
            </p:cNvPr>
            <p:cNvSpPr/>
            <p:nvPr/>
          </p:nvSpPr>
          <p:spPr>
            <a:xfrm>
              <a:off x="13779826" y="7317136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6" y="94645"/>
                    <a:pt x="50005" y="94645"/>
                  </a:cubicBezTo>
                  <a:cubicBezTo>
                    <a:pt x="25324" y="94645"/>
                    <a:pt x="5365" y="74686"/>
                    <a:pt x="5365" y="50005"/>
                  </a:cubicBezTo>
                  <a:cubicBezTo>
                    <a:pt x="5365" y="25324"/>
                    <a:pt x="25324" y="5365"/>
                    <a:pt x="50005" y="5365"/>
                  </a:cubicBezTo>
                  <a:cubicBezTo>
                    <a:pt x="74686" y="5365"/>
                    <a:pt x="94645" y="25324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8343EAC-E5E2-4510-93B5-ED763FC69491}"/>
                </a:ext>
              </a:extLst>
            </p:cNvPr>
            <p:cNvSpPr/>
            <p:nvPr/>
          </p:nvSpPr>
          <p:spPr>
            <a:xfrm>
              <a:off x="14246543" y="7317136"/>
              <a:ext cx="93000" cy="93000"/>
            </a:xfrm>
            <a:custGeom>
              <a:avLst/>
              <a:gdLst>
                <a:gd name="connsiteX0" fmla="*/ 94646 w 93000"/>
                <a:gd name="connsiteY0" fmla="*/ 50005 h 92999"/>
                <a:gd name="connsiteX1" fmla="*/ 50006 w 93000"/>
                <a:gd name="connsiteY1" fmla="*/ 94645 h 92999"/>
                <a:gd name="connsiteX2" fmla="*/ 5366 w 93000"/>
                <a:gd name="connsiteY2" fmla="*/ 50005 h 92999"/>
                <a:gd name="connsiteX3" fmla="*/ 50006 w 93000"/>
                <a:gd name="connsiteY3" fmla="*/ 5365 h 92999"/>
                <a:gd name="connsiteX4" fmla="*/ 94646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6" y="50005"/>
                  </a:moveTo>
                  <a:cubicBezTo>
                    <a:pt x="94646" y="74659"/>
                    <a:pt x="74660" y="94645"/>
                    <a:pt x="50006" y="94645"/>
                  </a:cubicBezTo>
                  <a:cubicBezTo>
                    <a:pt x="25351" y="94645"/>
                    <a:pt x="5366" y="74659"/>
                    <a:pt x="5366" y="50005"/>
                  </a:cubicBezTo>
                  <a:cubicBezTo>
                    <a:pt x="5366" y="25351"/>
                    <a:pt x="25351" y="5365"/>
                    <a:pt x="50006" y="5365"/>
                  </a:cubicBezTo>
                  <a:cubicBezTo>
                    <a:pt x="74660" y="5365"/>
                    <a:pt x="94646" y="25351"/>
                    <a:pt x="94646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7553E34-A261-46D4-A25D-3B621E45737B}"/>
                </a:ext>
              </a:extLst>
            </p:cNvPr>
            <p:cNvSpPr/>
            <p:nvPr/>
          </p:nvSpPr>
          <p:spPr>
            <a:xfrm>
              <a:off x="14713259" y="7317136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6 w 93000"/>
                <a:gd name="connsiteY1" fmla="*/ 94645 h 92999"/>
                <a:gd name="connsiteX2" fmla="*/ 5366 w 93000"/>
                <a:gd name="connsiteY2" fmla="*/ 50005 h 92999"/>
                <a:gd name="connsiteX3" fmla="*/ 50006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59"/>
                    <a:pt x="74660" y="94645"/>
                    <a:pt x="50006" y="94645"/>
                  </a:cubicBezTo>
                  <a:cubicBezTo>
                    <a:pt x="25351" y="94645"/>
                    <a:pt x="5366" y="74659"/>
                    <a:pt x="5366" y="50005"/>
                  </a:cubicBezTo>
                  <a:cubicBezTo>
                    <a:pt x="5366" y="25351"/>
                    <a:pt x="25351" y="5365"/>
                    <a:pt x="50006" y="5365"/>
                  </a:cubicBezTo>
                  <a:cubicBezTo>
                    <a:pt x="74660" y="5365"/>
                    <a:pt x="94645" y="25351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390E440-7207-43D7-B70A-9A705C885640}"/>
                </a:ext>
              </a:extLst>
            </p:cNvPr>
            <p:cNvSpPr/>
            <p:nvPr/>
          </p:nvSpPr>
          <p:spPr>
            <a:xfrm>
              <a:off x="14009965" y="7553642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437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706F9CE-E7DC-45B7-95ED-5A819E37FA0C}"/>
                </a:ext>
              </a:extLst>
            </p:cNvPr>
            <p:cNvSpPr/>
            <p:nvPr/>
          </p:nvSpPr>
          <p:spPr>
            <a:xfrm>
              <a:off x="14476682" y="7553642"/>
              <a:ext cx="93000" cy="93000"/>
            </a:xfrm>
            <a:custGeom>
              <a:avLst/>
              <a:gdLst>
                <a:gd name="connsiteX0" fmla="*/ 94645 w 93000"/>
                <a:gd name="connsiteY0" fmla="*/ 50005 h 92999"/>
                <a:gd name="connsiteX1" fmla="*/ 50005 w 93000"/>
                <a:gd name="connsiteY1" fmla="*/ 94645 h 92999"/>
                <a:gd name="connsiteX2" fmla="*/ 5365 w 93000"/>
                <a:gd name="connsiteY2" fmla="*/ 50005 h 92999"/>
                <a:gd name="connsiteX3" fmla="*/ 50005 w 93000"/>
                <a:gd name="connsiteY3" fmla="*/ 5365 h 92999"/>
                <a:gd name="connsiteX4" fmla="*/ 94645 w 93000"/>
                <a:gd name="connsiteY4" fmla="*/ 50005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5"/>
                  </a:moveTo>
                  <a:cubicBezTo>
                    <a:pt x="94645" y="74686"/>
                    <a:pt x="74687" y="94645"/>
                    <a:pt x="50005" y="94645"/>
                  </a:cubicBezTo>
                  <a:cubicBezTo>
                    <a:pt x="25325" y="94645"/>
                    <a:pt x="5365" y="74686"/>
                    <a:pt x="5365" y="50005"/>
                  </a:cubicBezTo>
                  <a:cubicBezTo>
                    <a:pt x="5365" y="25325"/>
                    <a:pt x="25325" y="5365"/>
                    <a:pt x="50005" y="5365"/>
                  </a:cubicBezTo>
                  <a:cubicBezTo>
                    <a:pt x="74687" y="5437"/>
                    <a:pt x="94645" y="25396"/>
                    <a:pt x="94645" y="5000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D48B6D5-1061-435F-AB41-07FFC4525D2D}"/>
                </a:ext>
              </a:extLst>
            </p:cNvPr>
            <p:cNvSpPr/>
            <p:nvPr/>
          </p:nvSpPr>
          <p:spPr>
            <a:xfrm>
              <a:off x="13779826" y="7847736"/>
              <a:ext cx="93000" cy="93000"/>
            </a:xfrm>
            <a:custGeom>
              <a:avLst/>
              <a:gdLst>
                <a:gd name="connsiteX0" fmla="*/ 94645 w 93000"/>
                <a:gd name="connsiteY0" fmla="*/ 50006 h 92999"/>
                <a:gd name="connsiteX1" fmla="*/ 50005 w 93000"/>
                <a:gd name="connsiteY1" fmla="*/ 94646 h 92999"/>
                <a:gd name="connsiteX2" fmla="*/ 5365 w 93000"/>
                <a:gd name="connsiteY2" fmla="*/ 50006 h 92999"/>
                <a:gd name="connsiteX3" fmla="*/ 50005 w 93000"/>
                <a:gd name="connsiteY3" fmla="*/ 5365 h 92999"/>
                <a:gd name="connsiteX4" fmla="*/ 94645 w 93000"/>
                <a:gd name="connsiteY4" fmla="*/ 50006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92999">
                  <a:moveTo>
                    <a:pt x="94645" y="50006"/>
                  </a:moveTo>
                  <a:cubicBezTo>
                    <a:pt x="94645" y="74686"/>
                    <a:pt x="74686" y="94646"/>
                    <a:pt x="50005" y="94646"/>
                  </a:cubicBezTo>
                  <a:cubicBezTo>
                    <a:pt x="25324" y="94646"/>
                    <a:pt x="5365" y="74686"/>
                    <a:pt x="5365" y="50006"/>
                  </a:cubicBezTo>
                  <a:cubicBezTo>
                    <a:pt x="5365" y="25325"/>
                    <a:pt x="25324" y="5365"/>
                    <a:pt x="50005" y="5365"/>
                  </a:cubicBezTo>
                  <a:cubicBezTo>
                    <a:pt x="74686" y="5365"/>
                    <a:pt x="94645" y="25397"/>
                    <a:pt x="94645" y="5000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F6CEBD8-9DF0-41D8-8952-B6D35AACBA8B}"/>
                </a:ext>
              </a:extLst>
            </p:cNvPr>
            <p:cNvSpPr/>
            <p:nvPr/>
          </p:nvSpPr>
          <p:spPr>
            <a:xfrm>
              <a:off x="15324246" y="3124315"/>
              <a:ext cx="3162000" cy="4127769"/>
            </a:xfrm>
            <a:custGeom>
              <a:avLst/>
              <a:gdLst>
                <a:gd name="connsiteX0" fmla="*/ 3159376 w 3162000"/>
                <a:gd name="connsiteY0" fmla="*/ 1581739 h 4127768"/>
                <a:gd name="connsiteX1" fmla="*/ 1581739 w 3162000"/>
                <a:gd name="connsiteY1" fmla="*/ 4030 h 4127768"/>
                <a:gd name="connsiteX2" fmla="*/ 4030 w 3162000"/>
                <a:gd name="connsiteY2" fmla="*/ 1581739 h 4127768"/>
                <a:gd name="connsiteX3" fmla="*/ 619404 w 3162000"/>
                <a:gd name="connsiteY3" fmla="*/ 2831588 h 4127768"/>
                <a:gd name="connsiteX4" fmla="*/ 738801 w 3162000"/>
                <a:gd name="connsiteY4" fmla="*/ 3249086 h 4127768"/>
                <a:gd name="connsiteX5" fmla="*/ 1567789 w 3162000"/>
                <a:gd name="connsiteY5" fmla="*/ 4127292 h 4127768"/>
                <a:gd name="connsiteX6" fmla="*/ 1567789 w 3162000"/>
                <a:gd name="connsiteY6" fmla="*/ 4127578 h 4127768"/>
                <a:gd name="connsiteX7" fmla="*/ 1577232 w 3162000"/>
                <a:gd name="connsiteY7" fmla="*/ 4127435 h 4127768"/>
                <a:gd name="connsiteX8" fmla="*/ 1586603 w 3162000"/>
                <a:gd name="connsiteY8" fmla="*/ 4127578 h 4127768"/>
                <a:gd name="connsiteX9" fmla="*/ 1586603 w 3162000"/>
                <a:gd name="connsiteY9" fmla="*/ 4127292 h 4127768"/>
                <a:gd name="connsiteX10" fmla="*/ 2415591 w 3162000"/>
                <a:gd name="connsiteY10" fmla="*/ 3249086 h 4127768"/>
                <a:gd name="connsiteX11" fmla="*/ 2531341 w 3162000"/>
                <a:gd name="connsiteY11" fmla="*/ 2841531 h 4127768"/>
                <a:gd name="connsiteX12" fmla="*/ 3159376 w 3162000"/>
                <a:gd name="connsiteY12" fmla="*/ 1581739 h 4127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62000" h="4127768">
                  <a:moveTo>
                    <a:pt x="3159376" y="1581739"/>
                  </a:moveTo>
                  <a:cubicBezTo>
                    <a:pt x="3159376" y="710401"/>
                    <a:pt x="2453006" y="4030"/>
                    <a:pt x="1581739" y="4030"/>
                  </a:cubicBezTo>
                  <a:cubicBezTo>
                    <a:pt x="710400" y="4030"/>
                    <a:pt x="4030" y="710401"/>
                    <a:pt x="4030" y="1581739"/>
                  </a:cubicBezTo>
                  <a:cubicBezTo>
                    <a:pt x="4030" y="2090735"/>
                    <a:pt x="245257" y="2543073"/>
                    <a:pt x="619404" y="2831588"/>
                  </a:cubicBezTo>
                  <a:cubicBezTo>
                    <a:pt x="678351" y="2986969"/>
                    <a:pt x="722419" y="3132049"/>
                    <a:pt x="738801" y="3249086"/>
                  </a:cubicBezTo>
                  <a:cubicBezTo>
                    <a:pt x="813559" y="3782333"/>
                    <a:pt x="833089" y="4121497"/>
                    <a:pt x="1567789" y="4127292"/>
                  </a:cubicBezTo>
                  <a:lnTo>
                    <a:pt x="1567789" y="4127578"/>
                  </a:lnTo>
                  <a:cubicBezTo>
                    <a:pt x="1571009" y="4127578"/>
                    <a:pt x="1574013" y="4127435"/>
                    <a:pt x="1577232" y="4127435"/>
                  </a:cubicBezTo>
                  <a:cubicBezTo>
                    <a:pt x="1580451" y="4127435"/>
                    <a:pt x="1583456" y="4127578"/>
                    <a:pt x="1586603" y="4127578"/>
                  </a:cubicBezTo>
                  <a:lnTo>
                    <a:pt x="1586603" y="4127292"/>
                  </a:lnTo>
                  <a:cubicBezTo>
                    <a:pt x="2321304" y="4121497"/>
                    <a:pt x="2340905" y="3782333"/>
                    <a:pt x="2415591" y="3249086"/>
                  </a:cubicBezTo>
                  <a:cubicBezTo>
                    <a:pt x="2431616" y="3134553"/>
                    <a:pt x="2474324" y="2993121"/>
                    <a:pt x="2531341" y="2841531"/>
                  </a:cubicBezTo>
                  <a:cubicBezTo>
                    <a:pt x="2912784" y="2553518"/>
                    <a:pt x="3159376" y="2096458"/>
                    <a:pt x="3159376" y="1581739"/>
                  </a:cubicBezTo>
                  <a:close/>
                </a:path>
              </a:pathLst>
            </a:custGeom>
            <a:solidFill>
              <a:srgbClr val="FFCE00">
                <a:alpha val="75000"/>
              </a:srgbClr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 dirty="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0DEEA14-C761-4D3F-BFD8-E60BD7D2C316}"/>
                </a:ext>
              </a:extLst>
            </p:cNvPr>
            <p:cNvSpPr/>
            <p:nvPr/>
          </p:nvSpPr>
          <p:spPr>
            <a:xfrm>
              <a:off x="16395033" y="6290722"/>
              <a:ext cx="951462" cy="865615"/>
            </a:xfrm>
            <a:custGeom>
              <a:avLst/>
              <a:gdLst>
                <a:gd name="connsiteX0" fmla="*/ 275734 w 951461"/>
                <a:gd name="connsiteY0" fmla="*/ 853434 h 865615"/>
                <a:gd name="connsiteX1" fmla="*/ 225513 w 951461"/>
                <a:gd name="connsiteY1" fmla="*/ 493738 h 865615"/>
                <a:gd name="connsiteX2" fmla="*/ 180444 w 951461"/>
                <a:gd name="connsiteY2" fmla="*/ 318469 h 865615"/>
                <a:gd name="connsiteX3" fmla="*/ 124858 w 951461"/>
                <a:gd name="connsiteY3" fmla="*/ 162301 h 865615"/>
                <a:gd name="connsiteX4" fmla="*/ 28425 w 951461"/>
                <a:gd name="connsiteY4" fmla="*/ 8350 h 865615"/>
                <a:gd name="connsiteX5" fmla="*/ 4531 w 951461"/>
                <a:gd name="connsiteY5" fmla="*/ 22300 h 865615"/>
                <a:gd name="connsiteX6" fmla="*/ 80005 w 951461"/>
                <a:gd name="connsiteY6" fmla="*/ 172387 h 865615"/>
                <a:gd name="connsiteX7" fmla="*/ 147393 w 951461"/>
                <a:gd name="connsiteY7" fmla="*/ 205080 h 865615"/>
                <a:gd name="connsiteX8" fmla="*/ 200117 w 951461"/>
                <a:gd name="connsiteY8" fmla="*/ 154860 h 865615"/>
                <a:gd name="connsiteX9" fmla="*/ 189673 w 951461"/>
                <a:gd name="connsiteY9" fmla="*/ 56853 h 865615"/>
                <a:gd name="connsiteX10" fmla="*/ 161558 w 951461"/>
                <a:gd name="connsiteY10" fmla="*/ 60644 h 865615"/>
                <a:gd name="connsiteX11" fmla="*/ 216500 w 951461"/>
                <a:gd name="connsiteY11" fmla="*/ 200144 h 865615"/>
                <a:gd name="connsiteX12" fmla="*/ 284676 w 951461"/>
                <a:gd name="connsiteY12" fmla="*/ 209516 h 865615"/>
                <a:gd name="connsiteX13" fmla="*/ 319801 w 951461"/>
                <a:gd name="connsiteY13" fmla="*/ 164232 h 865615"/>
                <a:gd name="connsiteX14" fmla="*/ 325166 w 951461"/>
                <a:gd name="connsiteY14" fmla="*/ 98130 h 865615"/>
                <a:gd name="connsiteX15" fmla="*/ 297052 w 951461"/>
                <a:gd name="connsiteY15" fmla="*/ 101922 h 865615"/>
                <a:gd name="connsiteX16" fmla="*/ 323664 w 951461"/>
                <a:gd name="connsiteY16" fmla="*/ 205510 h 865615"/>
                <a:gd name="connsiteX17" fmla="*/ 387190 w 951461"/>
                <a:gd name="connsiteY17" fmla="*/ 271397 h 865615"/>
                <a:gd name="connsiteX18" fmla="*/ 477901 w 951461"/>
                <a:gd name="connsiteY18" fmla="*/ 248290 h 865615"/>
                <a:gd name="connsiteX19" fmla="*/ 561816 w 951461"/>
                <a:gd name="connsiteY19" fmla="*/ 179828 h 865615"/>
                <a:gd name="connsiteX20" fmla="*/ 649236 w 951461"/>
                <a:gd name="connsiteY20" fmla="*/ 94267 h 865615"/>
                <a:gd name="connsiteX21" fmla="*/ 635286 w 951461"/>
                <a:gd name="connsiteY21" fmla="*/ 97916 h 865615"/>
                <a:gd name="connsiteX22" fmla="*/ 636645 w 951461"/>
                <a:gd name="connsiteY22" fmla="*/ 98774 h 865615"/>
                <a:gd name="connsiteX23" fmla="*/ 636860 w 951461"/>
                <a:gd name="connsiteY23" fmla="*/ 98774 h 865615"/>
                <a:gd name="connsiteX24" fmla="*/ 638290 w 951461"/>
                <a:gd name="connsiteY24" fmla="*/ 100062 h 865615"/>
                <a:gd name="connsiteX25" fmla="*/ 640937 w 951461"/>
                <a:gd name="connsiteY25" fmla="*/ 102852 h 865615"/>
                <a:gd name="connsiteX26" fmla="*/ 640651 w 951461"/>
                <a:gd name="connsiteY26" fmla="*/ 102495 h 865615"/>
                <a:gd name="connsiteX27" fmla="*/ 642440 w 951461"/>
                <a:gd name="connsiteY27" fmla="*/ 105213 h 865615"/>
                <a:gd name="connsiteX28" fmla="*/ 646446 w 951461"/>
                <a:gd name="connsiteY28" fmla="*/ 113010 h 865615"/>
                <a:gd name="connsiteX29" fmla="*/ 647161 w 951461"/>
                <a:gd name="connsiteY29" fmla="*/ 114799 h 865615"/>
                <a:gd name="connsiteX30" fmla="*/ 648949 w 951461"/>
                <a:gd name="connsiteY30" fmla="*/ 119449 h 865615"/>
                <a:gd name="connsiteX31" fmla="*/ 669195 w 951461"/>
                <a:gd name="connsiteY31" fmla="*/ 156578 h 865615"/>
                <a:gd name="connsiteX32" fmla="*/ 757831 w 951461"/>
                <a:gd name="connsiteY32" fmla="*/ 142198 h 865615"/>
                <a:gd name="connsiteX33" fmla="*/ 782798 w 951461"/>
                <a:gd name="connsiteY33" fmla="*/ 86040 h 865615"/>
                <a:gd name="connsiteX34" fmla="*/ 755185 w 951461"/>
                <a:gd name="connsiteY34" fmla="*/ 86040 h 865615"/>
                <a:gd name="connsiteX35" fmla="*/ 843320 w 951461"/>
                <a:gd name="connsiteY35" fmla="*/ 217170 h 865615"/>
                <a:gd name="connsiteX36" fmla="*/ 863565 w 951461"/>
                <a:gd name="connsiteY36" fmla="*/ 217170 h 865615"/>
                <a:gd name="connsiteX37" fmla="*/ 935318 w 951461"/>
                <a:gd name="connsiteY37" fmla="*/ 141125 h 865615"/>
                <a:gd name="connsiteX38" fmla="*/ 940183 w 951461"/>
                <a:gd name="connsiteY38" fmla="*/ 52990 h 865615"/>
                <a:gd name="connsiteX39" fmla="*/ 914000 w 951461"/>
                <a:gd name="connsiteY39" fmla="*/ 56424 h 865615"/>
                <a:gd name="connsiteX40" fmla="*/ 822358 w 951461"/>
                <a:gd name="connsiteY40" fmla="*/ 352808 h 865615"/>
                <a:gd name="connsiteX41" fmla="*/ 763411 w 951461"/>
                <a:gd name="connsiteY41" fmla="*/ 656202 h 865615"/>
                <a:gd name="connsiteX42" fmla="*/ 744311 w 951461"/>
                <a:gd name="connsiteY42" fmla="*/ 831614 h 865615"/>
                <a:gd name="connsiteX43" fmla="*/ 758618 w 951461"/>
                <a:gd name="connsiteY43" fmla="*/ 845922 h 865615"/>
                <a:gd name="connsiteX44" fmla="*/ 772926 w 951461"/>
                <a:gd name="connsiteY44" fmla="*/ 831614 h 865615"/>
                <a:gd name="connsiteX45" fmla="*/ 813202 w 951461"/>
                <a:gd name="connsiteY45" fmla="*/ 527934 h 865615"/>
                <a:gd name="connsiteX46" fmla="*/ 886314 w 951461"/>
                <a:gd name="connsiteY46" fmla="*/ 228760 h 865615"/>
                <a:gd name="connsiteX47" fmla="*/ 941613 w 951461"/>
                <a:gd name="connsiteY47" fmla="*/ 64007 h 865615"/>
                <a:gd name="connsiteX48" fmla="*/ 915430 w 951461"/>
                <a:gd name="connsiteY48" fmla="*/ 67441 h 865615"/>
                <a:gd name="connsiteX49" fmla="*/ 923014 w 951461"/>
                <a:gd name="connsiteY49" fmla="*/ 96270 h 865615"/>
                <a:gd name="connsiteX50" fmla="*/ 907489 w 951461"/>
                <a:gd name="connsiteY50" fmla="*/ 131396 h 865615"/>
                <a:gd name="connsiteX51" fmla="*/ 843248 w 951461"/>
                <a:gd name="connsiteY51" fmla="*/ 196925 h 865615"/>
                <a:gd name="connsiteX52" fmla="*/ 863493 w 951461"/>
                <a:gd name="connsiteY52" fmla="*/ 196925 h 865615"/>
                <a:gd name="connsiteX53" fmla="*/ 782727 w 951461"/>
                <a:gd name="connsiteY53" fmla="*/ 78386 h 865615"/>
                <a:gd name="connsiteX54" fmla="*/ 768919 w 951461"/>
                <a:gd name="connsiteY54" fmla="*/ 67870 h 865615"/>
                <a:gd name="connsiteX55" fmla="*/ 755113 w 951461"/>
                <a:gd name="connsiteY55" fmla="*/ 78386 h 865615"/>
                <a:gd name="connsiteX56" fmla="*/ 731433 w 951461"/>
                <a:gd name="connsiteY56" fmla="*/ 129178 h 865615"/>
                <a:gd name="connsiteX57" fmla="*/ 711903 w 951461"/>
                <a:gd name="connsiteY57" fmla="*/ 140624 h 865615"/>
                <a:gd name="connsiteX58" fmla="*/ 701101 w 951461"/>
                <a:gd name="connsiteY58" fmla="*/ 141554 h 865615"/>
                <a:gd name="connsiteX59" fmla="*/ 693947 w 951461"/>
                <a:gd name="connsiteY59" fmla="*/ 139551 h 865615"/>
                <a:gd name="connsiteX60" fmla="*/ 687008 w 951461"/>
                <a:gd name="connsiteY60" fmla="*/ 133828 h 865615"/>
                <a:gd name="connsiteX61" fmla="*/ 685220 w 951461"/>
                <a:gd name="connsiteY61" fmla="*/ 131181 h 865615"/>
                <a:gd name="connsiteX62" fmla="*/ 682501 w 951461"/>
                <a:gd name="connsiteY62" fmla="*/ 126317 h 865615"/>
                <a:gd name="connsiteX63" fmla="*/ 674918 w 951461"/>
                <a:gd name="connsiteY63" fmla="*/ 107860 h 865615"/>
                <a:gd name="connsiteX64" fmla="*/ 642797 w 951461"/>
                <a:gd name="connsiteY64" fmla="*/ 70373 h 865615"/>
                <a:gd name="connsiteX65" fmla="*/ 628847 w 951461"/>
                <a:gd name="connsiteY65" fmla="*/ 74022 h 865615"/>
                <a:gd name="connsiteX66" fmla="*/ 479403 w 951461"/>
                <a:gd name="connsiteY66" fmla="*/ 211304 h 865615"/>
                <a:gd name="connsiteX67" fmla="*/ 406077 w 951461"/>
                <a:gd name="connsiteY67" fmla="*/ 246930 h 865615"/>
                <a:gd name="connsiteX68" fmla="*/ 351851 w 951461"/>
                <a:gd name="connsiteY68" fmla="*/ 199357 h 865615"/>
                <a:gd name="connsiteX69" fmla="*/ 324451 w 951461"/>
                <a:gd name="connsiteY69" fmla="*/ 94339 h 865615"/>
                <a:gd name="connsiteX70" fmla="*/ 296337 w 951461"/>
                <a:gd name="connsiteY70" fmla="*/ 98130 h 865615"/>
                <a:gd name="connsiteX71" fmla="*/ 296909 w 951461"/>
                <a:gd name="connsiteY71" fmla="*/ 123312 h 865615"/>
                <a:gd name="connsiteX72" fmla="*/ 294477 w 951461"/>
                <a:gd name="connsiteY72" fmla="*/ 146490 h 865615"/>
                <a:gd name="connsiteX73" fmla="*/ 291472 w 951461"/>
                <a:gd name="connsiteY73" fmla="*/ 158080 h 865615"/>
                <a:gd name="connsiteX74" fmla="*/ 289827 w 951461"/>
                <a:gd name="connsiteY74" fmla="*/ 162873 h 865615"/>
                <a:gd name="connsiteX75" fmla="*/ 289612 w 951461"/>
                <a:gd name="connsiteY75" fmla="*/ 163373 h 865615"/>
                <a:gd name="connsiteX76" fmla="*/ 288110 w 951461"/>
                <a:gd name="connsiteY76" fmla="*/ 166521 h 865615"/>
                <a:gd name="connsiteX77" fmla="*/ 285391 w 951461"/>
                <a:gd name="connsiteY77" fmla="*/ 171315 h 865615"/>
                <a:gd name="connsiteX78" fmla="*/ 283746 w 951461"/>
                <a:gd name="connsiteY78" fmla="*/ 173961 h 865615"/>
                <a:gd name="connsiteX79" fmla="*/ 280169 w 951461"/>
                <a:gd name="connsiteY79" fmla="*/ 177896 h 865615"/>
                <a:gd name="connsiteX80" fmla="*/ 278237 w 951461"/>
                <a:gd name="connsiteY80" fmla="*/ 179756 h 865615"/>
                <a:gd name="connsiteX81" fmla="*/ 277522 w 951461"/>
                <a:gd name="connsiteY81" fmla="*/ 180400 h 865615"/>
                <a:gd name="connsiteX82" fmla="*/ 258063 w 951461"/>
                <a:gd name="connsiteY82" fmla="*/ 186838 h 865615"/>
                <a:gd name="connsiteX83" fmla="*/ 235243 w 951461"/>
                <a:gd name="connsiteY83" fmla="*/ 178683 h 865615"/>
                <a:gd name="connsiteX84" fmla="*/ 200332 w 951461"/>
                <a:gd name="connsiteY84" fmla="*/ 132469 h 865615"/>
                <a:gd name="connsiteX85" fmla="*/ 189959 w 951461"/>
                <a:gd name="connsiteY85" fmla="*/ 60716 h 865615"/>
                <a:gd name="connsiteX86" fmla="*/ 161844 w 951461"/>
                <a:gd name="connsiteY86" fmla="*/ 64507 h 865615"/>
                <a:gd name="connsiteX87" fmla="*/ 174721 w 951461"/>
                <a:gd name="connsiteY87" fmla="*/ 137834 h 865615"/>
                <a:gd name="connsiteX88" fmla="*/ 143531 w 951461"/>
                <a:gd name="connsiteY88" fmla="*/ 176608 h 865615"/>
                <a:gd name="connsiteX89" fmla="*/ 120781 w 951461"/>
                <a:gd name="connsiteY89" fmla="*/ 172531 h 865615"/>
                <a:gd name="connsiteX90" fmla="*/ 99963 w 951461"/>
                <a:gd name="connsiteY90" fmla="*/ 152142 h 865615"/>
                <a:gd name="connsiteX91" fmla="*/ 61404 w 951461"/>
                <a:gd name="connsiteY91" fmla="*/ 90691 h 865615"/>
                <a:gd name="connsiteX92" fmla="*/ 31858 w 951461"/>
                <a:gd name="connsiteY92" fmla="*/ 14645 h 865615"/>
                <a:gd name="connsiteX93" fmla="*/ 7965 w 951461"/>
                <a:gd name="connsiteY93" fmla="*/ 28595 h 865615"/>
                <a:gd name="connsiteX94" fmla="*/ 147322 w 951461"/>
                <a:gd name="connsiteY94" fmla="*/ 308525 h 865615"/>
                <a:gd name="connsiteX95" fmla="*/ 226014 w 951461"/>
                <a:gd name="connsiteY95" fmla="*/ 655630 h 865615"/>
                <a:gd name="connsiteX96" fmla="*/ 246975 w 951461"/>
                <a:gd name="connsiteY96" fmla="*/ 853362 h 865615"/>
                <a:gd name="connsiteX97" fmla="*/ 261283 w 951461"/>
                <a:gd name="connsiteY97" fmla="*/ 867670 h 865615"/>
                <a:gd name="connsiteX98" fmla="*/ 275734 w 951461"/>
                <a:gd name="connsiteY98" fmla="*/ 853434 h 865615"/>
                <a:gd name="connsiteX99" fmla="*/ 275734 w 951461"/>
                <a:gd name="connsiteY99" fmla="*/ 853434 h 86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51461" h="865615">
                  <a:moveTo>
                    <a:pt x="275734" y="853434"/>
                  </a:moveTo>
                  <a:cubicBezTo>
                    <a:pt x="268007" y="732533"/>
                    <a:pt x="251267" y="612134"/>
                    <a:pt x="225513" y="493738"/>
                  </a:cubicBezTo>
                  <a:cubicBezTo>
                    <a:pt x="212708" y="434790"/>
                    <a:pt x="197685" y="376344"/>
                    <a:pt x="180444" y="318469"/>
                  </a:cubicBezTo>
                  <a:cubicBezTo>
                    <a:pt x="164634" y="265459"/>
                    <a:pt x="147178" y="212950"/>
                    <a:pt x="124858" y="162301"/>
                  </a:cubicBezTo>
                  <a:cubicBezTo>
                    <a:pt x="100321" y="106572"/>
                    <a:pt x="69131" y="53776"/>
                    <a:pt x="28425" y="8350"/>
                  </a:cubicBezTo>
                  <a:cubicBezTo>
                    <a:pt x="18696" y="-2524"/>
                    <a:pt x="811" y="8994"/>
                    <a:pt x="4531" y="22300"/>
                  </a:cubicBezTo>
                  <a:cubicBezTo>
                    <a:pt x="19626" y="76454"/>
                    <a:pt x="45094" y="128248"/>
                    <a:pt x="80005" y="172387"/>
                  </a:cubicBezTo>
                  <a:cubicBezTo>
                    <a:pt x="96529" y="193276"/>
                    <a:pt x="119493" y="210088"/>
                    <a:pt x="147393" y="205080"/>
                  </a:cubicBezTo>
                  <a:cubicBezTo>
                    <a:pt x="172718" y="200502"/>
                    <a:pt x="192105" y="178325"/>
                    <a:pt x="200117" y="154860"/>
                  </a:cubicBezTo>
                  <a:cubicBezTo>
                    <a:pt x="211063" y="122740"/>
                    <a:pt x="199974" y="87543"/>
                    <a:pt x="189673" y="56853"/>
                  </a:cubicBezTo>
                  <a:cubicBezTo>
                    <a:pt x="184379" y="41114"/>
                    <a:pt x="163061" y="44691"/>
                    <a:pt x="161558" y="60644"/>
                  </a:cubicBezTo>
                  <a:cubicBezTo>
                    <a:pt x="156765" y="110936"/>
                    <a:pt x="174864" y="169025"/>
                    <a:pt x="216500" y="200144"/>
                  </a:cubicBezTo>
                  <a:cubicBezTo>
                    <a:pt x="236316" y="214953"/>
                    <a:pt x="261711" y="220103"/>
                    <a:pt x="284676" y="209516"/>
                  </a:cubicBezTo>
                  <a:cubicBezTo>
                    <a:pt x="302989" y="201003"/>
                    <a:pt x="314150" y="182904"/>
                    <a:pt x="319801" y="164232"/>
                  </a:cubicBezTo>
                  <a:cubicBezTo>
                    <a:pt x="326239" y="143057"/>
                    <a:pt x="326741" y="120021"/>
                    <a:pt x="325166" y="98130"/>
                  </a:cubicBezTo>
                  <a:cubicBezTo>
                    <a:pt x="315795" y="99418"/>
                    <a:pt x="306423" y="100634"/>
                    <a:pt x="297052" y="101922"/>
                  </a:cubicBezTo>
                  <a:cubicBezTo>
                    <a:pt x="307353" y="136117"/>
                    <a:pt x="309928" y="172316"/>
                    <a:pt x="323664" y="205510"/>
                  </a:cubicBezTo>
                  <a:cubicBezTo>
                    <a:pt x="335683" y="234411"/>
                    <a:pt x="357287" y="260165"/>
                    <a:pt x="387190" y="271397"/>
                  </a:cubicBezTo>
                  <a:cubicBezTo>
                    <a:pt x="420313" y="283773"/>
                    <a:pt x="451718" y="267891"/>
                    <a:pt x="477901" y="248290"/>
                  </a:cubicBezTo>
                  <a:cubicBezTo>
                    <a:pt x="506802" y="226685"/>
                    <a:pt x="534774" y="203793"/>
                    <a:pt x="561816" y="179828"/>
                  </a:cubicBezTo>
                  <a:cubicBezTo>
                    <a:pt x="592291" y="152714"/>
                    <a:pt x="621407" y="124170"/>
                    <a:pt x="649236" y="94267"/>
                  </a:cubicBezTo>
                  <a:cubicBezTo>
                    <a:pt x="644586" y="95483"/>
                    <a:pt x="639935" y="96700"/>
                    <a:pt x="635286" y="97916"/>
                  </a:cubicBezTo>
                  <a:cubicBezTo>
                    <a:pt x="633211" y="97058"/>
                    <a:pt x="636001" y="98488"/>
                    <a:pt x="636645" y="98774"/>
                  </a:cubicBezTo>
                  <a:cubicBezTo>
                    <a:pt x="638791" y="99776"/>
                    <a:pt x="637503" y="99275"/>
                    <a:pt x="636860" y="98774"/>
                  </a:cubicBezTo>
                  <a:cubicBezTo>
                    <a:pt x="637360" y="99132"/>
                    <a:pt x="637861" y="99561"/>
                    <a:pt x="638290" y="100062"/>
                  </a:cubicBezTo>
                  <a:cubicBezTo>
                    <a:pt x="639220" y="100920"/>
                    <a:pt x="640079" y="101851"/>
                    <a:pt x="640937" y="102852"/>
                  </a:cubicBezTo>
                  <a:cubicBezTo>
                    <a:pt x="642010" y="104068"/>
                    <a:pt x="640794" y="102709"/>
                    <a:pt x="640651" y="102495"/>
                  </a:cubicBezTo>
                  <a:cubicBezTo>
                    <a:pt x="641295" y="103353"/>
                    <a:pt x="641867" y="104283"/>
                    <a:pt x="642440" y="105213"/>
                  </a:cubicBezTo>
                  <a:cubicBezTo>
                    <a:pt x="643942" y="107717"/>
                    <a:pt x="645229" y="110364"/>
                    <a:pt x="646446" y="113010"/>
                  </a:cubicBezTo>
                  <a:cubicBezTo>
                    <a:pt x="647519" y="115300"/>
                    <a:pt x="646231" y="112366"/>
                    <a:pt x="647161" y="114799"/>
                  </a:cubicBezTo>
                  <a:cubicBezTo>
                    <a:pt x="647805" y="116373"/>
                    <a:pt x="648377" y="117875"/>
                    <a:pt x="648949" y="119449"/>
                  </a:cubicBezTo>
                  <a:cubicBezTo>
                    <a:pt x="653957" y="132612"/>
                    <a:pt x="658822" y="146562"/>
                    <a:pt x="669195" y="156578"/>
                  </a:cubicBezTo>
                  <a:cubicBezTo>
                    <a:pt x="695807" y="182403"/>
                    <a:pt x="737586" y="168453"/>
                    <a:pt x="757831" y="142198"/>
                  </a:cubicBezTo>
                  <a:cubicBezTo>
                    <a:pt x="770493" y="125745"/>
                    <a:pt x="776932" y="105713"/>
                    <a:pt x="782798" y="86040"/>
                  </a:cubicBezTo>
                  <a:cubicBezTo>
                    <a:pt x="773570" y="86040"/>
                    <a:pt x="764412" y="86040"/>
                    <a:pt x="755185" y="86040"/>
                  </a:cubicBezTo>
                  <a:cubicBezTo>
                    <a:pt x="774928" y="135545"/>
                    <a:pt x="804689" y="180400"/>
                    <a:pt x="843320" y="217170"/>
                  </a:cubicBezTo>
                  <a:cubicBezTo>
                    <a:pt x="849114" y="222679"/>
                    <a:pt x="857699" y="222464"/>
                    <a:pt x="863565" y="217170"/>
                  </a:cubicBezTo>
                  <a:cubicBezTo>
                    <a:pt x="889319" y="193706"/>
                    <a:pt x="916790" y="171171"/>
                    <a:pt x="935318" y="141125"/>
                  </a:cubicBezTo>
                  <a:cubicBezTo>
                    <a:pt x="951701" y="114656"/>
                    <a:pt x="960285" y="80031"/>
                    <a:pt x="940183" y="52990"/>
                  </a:cubicBezTo>
                  <a:cubicBezTo>
                    <a:pt x="932671" y="42831"/>
                    <a:pt x="918507" y="44334"/>
                    <a:pt x="914000" y="56424"/>
                  </a:cubicBezTo>
                  <a:cubicBezTo>
                    <a:pt x="878159" y="153501"/>
                    <a:pt x="847540" y="252439"/>
                    <a:pt x="822358" y="352808"/>
                  </a:cubicBezTo>
                  <a:cubicBezTo>
                    <a:pt x="797248" y="452818"/>
                    <a:pt x="777575" y="554116"/>
                    <a:pt x="763411" y="656202"/>
                  </a:cubicBezTo>
                  <a:cubicBezTo>
                    <a:pt x="755327" y="714506"/>
                    <a:pt x="748889" y="772953"/>
                    <a:pt x="744311" y="831614"/>
                  </a:cubicBezTo>
                  <a:cubicBezTo>
                    <a:pt x="743738" y="839341"/>
                    <a:pt x="751321" y="845922"/>
                    <a:pt x="758618" y="845922"/>
                  </a:cubicBezTo>
                  <a:cubicBezTo>
                    <a:pt x="766844" y="845922"/>
                    <a:pt x="772353" y="839341"/>
                    <a:pt x="772926" y="831614"/>
                  </a:cubicBezTo>
                  <a:cubicBezTo>
                    <a:pt x="780867" y="729744"/>
                    <a:pt x="794316" y="628373"/>
                    <a:pt x="813202" y="527934"/>
                  </a:cubicBezTo>
                  <a:cubicBezTo>
                    <a:pt x="832231" y="426993"/>
                    <a:pt x="856626" y="327125"/>
                    <a:pt x="886314" y="228760"/>
                  </a:cubicBezTo>
                  <a:cubicBezTo>
                    <a:pt x="903054" y="173317"/>
                    <a:pt x="921511" y="118376"/>
                    <a:pt x="941613" y="64007"/>
                  </a:cubicBezTo>
                  <a:cubicBezTo>
                    <a:pt x="932886" y="65151"/>
                    <a:pt x="924158" y="66296"/>
                    <a:pt x="915430" y="67441"/>
                  </a:cubicBezTo>
                  <a:cubicBezTo>
                    <a:pt x="922441" y="76812"/>
                    <a:pt x="924802" y="86327"/>
                    <a:pt x="923014" y="96270"/>
                  </a:cubicBezTo>
                  <a:cubicBezTo>
                    <a:pt x="920724" y="109362"/>
                    <a:pt x="914858" y="120379"/>
                    <a:pt x="907489" y="131396"/>
                  </a:cubicBezTo>
                  <a:cubicBezTo>
                    <a:pt x="890463" y="156864"/>
                    <a:pt x="865711" y="176465"/>
                    <a:pt x="843248" y="196925"/>
                  </a:cubicBezTo>
                  <a:cubicBezTo>
                    <a:pt x="849973" y="196925"/>
                    <a:pt x="856769" y="196925"/>
                    <a:pt x="863493" y="196925"/>
                  </a:cubicBezTo>
                  <a:cubicBezTo>
                    <a:pt x="828582" y="163660"/>
                    <a:pt x="800611" y="123240"/>
                    <a:pt x="782727" y="78386"/>
                  </a:cubicBezTo>
                  <a:cubicBezTo>
                    <a:pt x="780365" y="72448"/>
                    <a:pt x="775716" y="67870"/>
                    <a:pt x="768919" y="67870"/>
                  </a:cubicBezTo>
                  <a:cubicBezTo>
                    <a:pt x="762552" y="67870"/>
                    <a:pt x="756901" y="72305"/>
                    <a:pt x="755113" y="78386"/>
                  </a:cubicBezTo>
                  <a:cubicBezTo>
                    <a:pt x="749819" y="96056"/>
                    <a:pt x="744454" y="115514"/>
                    <a:pt x="731433" y="129178"/>
                  </a:cubicBezTo>
                  <a:cubicBezTo>
                    <a:pt x="725853" y="135044"/>
                    <a:pt x="719701" y="138693"/>
                    <a:pt x="711903" y="140624"/>
                  </a:cubicBezTo>
                  <a:cubicBezTo>
                    <a:pt x="707611" y="141697"/>
                    <a:pt x="705894" y="141912"/>
                    <a:pt x="701101" y="141554"/>
                  </a:cubicBezTo>
                  <a:cubicBezTo>
                    <a:pt x="699671" y="141411"/>
                    <a:pt x="695164" y="140195"/>
                    <a:pt x="693947" y="139551"/>
                  </a:cubicBezTo>
                  <a:cubicBezTo>
                    <a:pt x="690800" y="137834"/>
                    <a:pt x="689583" y="136761"/>
                    <a:pt x="687008" y="133828"/>
                  </a:cubicBezTo>
                  <a:cubicBezTo>
                    <a:pt x="688653" y="135688"/>
                    <a:pt x="685505" y="131682"/>
                    <a:pt x="685220" y="131181"/>
                  </a:cubicBezTo>
                  <a:cubicBezTo>
                    <a:pt x="684218" y="129607"/>
                    <a:pt x="683360" y="127962"/>
                    <a:pt x="682501" y="126317"/>
                  </a:cubicBezTo>
                  <a:cubicBezTo>
                    <a:pt x="679640" y="120737"/>
                    <a:pt x="677851" y="115228"/>
                    <a:pt x="674918" y="107860"/>
                  </a:cubicBezTo>
                  <a:cubicBezTo>
                    <a:pt x="668337" y="91191"/>
                    <a:pt x="660110" y="77241"/>
                    <a:pt x="642797" y="70373"/>
                  </a:cubicBezTo>
                  <a:cubicBezTo>
                    <a:pt x="638290" y="68585"/>
                    <a:pt x="631995" y="70660"/>
                    <a:pt x="628847" y="74022"/>
                  </a:cubicBezTo>
                  <a:cubicBezTo>
                    <a:pt x="582705" y="123670"/>
                    <a:pt x="532771" y="169597"/>
                    <a:pt x="479403" y="211304"/>
                  </a:cubicBezTo>
                  <a:cubicBezTo>
                    <a:pt x="459158" y="227114"/>
                    <a:pt x="432545" y="251080"/>
                    <a:pt x="406077" y="246930"/>
                  </a:cubicBezTo>
                  <a:cubicBezTo>
                    <a:pt x="381324" y="243067"/>
                    <a:pt x="362581" y="221677"/>
                    <a:pt x="351851" y="199357"/>
                  </a:cubicBezTo>
                  <a:cubicBezTo>
                    <a:pt x="336255" y="166736"/>
                    <a:pt x="334824" y="128749"/>
                    <a:pt x="324451" y="94339"/>
                  </a:cubicBezTo>
                  <a:cubicBezTo>
                    <a:pt x="320016" y="79459"/>
                    <a:pt x="295120" y="81462"/>
                    <a:pt x="296337" y="98130"/>
                  </a:cubicBezTo>
                  <a:cubicBezTo>
                    <a:pt x="296909" y="106501"/>
                    <a:pt x="297195" y="114942"/>
                    <a:pt x="296909" y="123312"/>
                  </a:cubicBezTo>
                  <a:cubicBezTo>
                    <a:pt x="296622" y="132469"/>
                    <a:pt x="296050" y="138764"/>
                    <a:pt x="294477" y="146490"/>
                  </a:cubicBezTo>
                  <a:cubicBezTo>
                    <a:pt x="293690" y="150425"/>
                    <a:pt x="292688" y="154288"/>
                    <a:pt x="291472" y="158080"/>
                  </a:cubicBezTo>
                  <a:cubicBezTo>
                    <a:pt x="290971" y="159725"/>
                    <a:pt x="290398" y="161299"/>
                    <a:pt x="289827" y="162873"/>
                  </a:cubicBezTo>
                  <a:cubicBezTo>
                    <a:pt x="288968" y="165162"/>
                    <a:pt x="290613" y="161227"/>
                    <a:pt x="289612" y="163373"/>
                  </a:cubicBezTo>
                  <a:cubicBezTo>
                    <a:pt x="289111" y="164447"/>
                    <a:pt x="288610" y="165520"/>
                    <a:pt x="288110" y="166521"/>
                  </a:cubicBezTo>
                  <a:cubicBezTo>
                    <a:pt x="287251" y="168167"/>
                    <a:pt x="286393" y="169740"/>
                    <a:pt x="285391" y="171315"/>
                  </a:cubicBezTo>
                  <a:cubicBezTo>
                    <a:pt x="285105" y="171744"/>
                    <a:pt x="282101" y="175964"/>
                    <a:pt x="283746" y="173961"/>
                  </a:cubicBezTo>
                  <a:cubicBezTo>
                    <a:pt x="282673" y="175321"/>
                    <a:pt x="281456" y="176680"/>
                    <a:pt x="280169" y="177896"/>
                  </a:cubicBezTo>
                  <a:cubicBezTo>
                    <a:pt x="279525" y="178540"/>
                    <a:pt x="278881" y="179112"/>
                    <a:pt x="278237" y="179756"/>
                  </a:cubicBezTo>
                  <a:cubicBezTo>
                    <a:pt x="276377" y="181473"/>
                    <a:pt x="278738" y="179541"/>
                    <a:pt x="277522" y="180400"/>
                  </a:cubicBezTo>
                  <a:cubicBezTo>
                    <a:pt x="271083" y="185121"/>
                    <a:pt x="266362" y="186910"/>
                    <a:pt x="258063" y="186838"/>
                  </a:cubicBezTo>
                  <a:cubicBezTo>
                    <a:pt x="250337" y="186767"/>
                    <a:pt x="242325" y="183333"/>
                    <a:pt x="235243" y="178683"/>
                  </a:cubicBezTo>
                  <a:cubicBezTo>
                    <a:pt x="218932" y="168024"/>
                    <a:pt x="207700" y="150211"/>
                    <a:pt x="200332" y="132469"/>
                  </a:cubicBezTo>
                  <a:cubicBezTo>
                    <a:pt x="190889" y="109720"/>
                    <a:pt x="187598" y="85182"/>
                    <a:pt x="189959" y="60716"/>
                  </a:cubicBezTo>
                  <a:cubicBezTo>
                    <a:pt x="180587" y="62004"/>
                    <a:pt x="171216" y="63220"/>
                    <a:pt x="161844" y="64507"/>
                  </a:cubicBezTo>
                  <a:cubicBezTo>
                    <a:pt x="169570" y="87614"/>
                    <a:pt x="178942" y="113154"/>
                    <a:pt x="174721" y="137834"/>
                  </a:cubicBezTo>
                  <a:cubicBezTo>
                    <a:pt x="171716" y="155147"/>
                    <a:pt x="159698" y="172173"/>
                    <a:pt x="143531" y="176608"/>
                  </a:cubicBezTo>
                  <a:cubicBezTo>
                    <a:pt x="136090" y="178611"/>
                    <a:pt x="128507" y="177323"/>
                    <a:pt x="120781" y="172531"/>
                  </a:cubicBezTo>
                  <a:cubicBezTo>
                    <a:pt x="112626" y="167523"/>
                    <a:pt x="105901" y="159796"/>
                    <a:pt x="99963" y="152142"/>
                  </a:cubicBezTo>
                  <a:cubicBezTo>
                    <a:pt x="85155" y="133113"/>
                    <a:pt x="72421" y="112152"/>
                    <a:pt x="61404" y="90691"/>
                  </a:cubicBezTo>
                  <a:cubicBezTo>
                    <a:pt x="48956" y="66439"/>
                    <a:pt x="39227" y="40971"/>
                    <a:pt x="31858" y="14645"/>
                  </a:cubicBezTo>
                  <a:cubicBezTo>
                    <a:pt x="23918" y="19295"/>
                    <a:pt x="15905" y="23945"/>
                    <a:pt x="7965" y="28595"/>
                  </a:cubicBezTo>
                  <a:cubicBezTo>
                    <a:pt x="78573" y="107430"/>
                    <a:pt x="116775" y="208729"/>
                    <a:pt x="147322" y="308525"/>
                  </a:cubicBezTo>
                  <a:cubicBezTo>
                    <a:pt x="182089" y="422057"/>
                    <a:pt x="208416" y="538164"/>
                    <a:pt x="226014" y="655630"/>
                  </a:cubicBezTo>
                  <a:cubicBezTo>
                    <a:pt x="235815" y="721231"/>
                    <a:pt x="242683" y="787189"/>
                    <a:pt x="246975" y="853362"/>
                  </a:cubicBezTo>
                  <a:cubicBezTo>
                    <a:pt x="247475" y="861088"/>
                    <a:pt x="253199" y="867670"/>
                    <a:pt x="261283" y="867670"/>
                  </a:cubicBezTo>
                  <a:cubicBezTo>
                    <a:pt x="268794" y="867741"/>
                    <a:pt x="276234" y="861231"/>
                    <a:pt x="275734" y="853434"/>
                  </a:cubicBezTo>
                  <a:lnTo>
                    <a:pt x="275734" y="853434"/>
                  </a:lnTo>
                  <a:close/>
                </a:path>
              </a:pathLst>
            </a:custGeom>
            <a:solidFill>
              <a:srgbClr val="FC9E17"/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2B2B5-5ABE-4F89-A71D-3B758CE8E47D}"/>
                </a:ext>
              </a:extLst>
            </p:cNvPr>
            <p:cNvSpPr/>
            <p:nvPr/>
          </p:nvSpPr>
          <p:spPr>
            <a:xfrm>
              <a:off x="16902048" y="4807370"/>
              <a:ext cx="93000" cy="157385"/>
            </a:xfrm>
            <a:custGeom>
              <a:avLst/>
              <a:gdLst>
                <a:gd name="connsiteX0" fmla="*/ 50509 w 93000"/>
                <a:gd name="connsiteY0" fmla="*/ 151644 h 157384"/>
                <a:gd name="connsiteX1" fmla="*/ 43355 w 93000"/>
                <a:gd name="connsiteY1" fmla="*/ 103498 h 157384"/>
                <a:gd name="connsiteX2" fmla="*/ 5368 w 93000"/>
                <a:gd name="connsiteY2" fmla="*/ 20514 h 157384"/>
                <a:gd name="connsiteX3" fmla="*/ 18459 w 93000"/>
                <a:gd name="connsiteY3" fmla="*/ 8352 h 157384"/>
                <a:gd name="connsiteX4" fmla="*/ 46145 w 93000"/>
                <a:gd name="connsiteY4" fmla="*/ 58358 h 157384"/>
                <a:gd name="connsiteX5" fmla="*/ 62456 w 93000"/>
                <a:gd name="connsiteY5" fmla="*/ 43549 h 157384"/>
                <a:gd name="connsiteX6" fmla="*/ 76978 w 93000"/>
                <a:gd name="connsiteY6" fmla="*/ 66585 h 157384"/>
                <a:gd name="connsiteX7" fmla="*/ 76692 w 93000"/>
                <a:gd name="connsiteY7" fmla="*/ 112870 h 157384"/>
                <a:gd name="connsiteX8" fmla="*/ 93432 w 93000"/>
                <a:gd name="connsiteY8" fmla="*/ 158082 h 157384"/>
                <a:gd name="connsiteX9" fmla="*/ 50509 w 93000"/>
                <a:gd name="connsiteY9" fmla="*/ 151644 h 15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000" h="157384">
                  <a:moveTo>
                    <a:pt x="50509" y="151644"/>
                  </a:moveTo>
                  <a:lnTo>
                    <a:pt x="43355" y="103498"/>
                  </a:lnTo>
                  <a:cubicBezTo>
                    <a:pt x="43355" y="103498"/>
                    <a:pt x="5511" y="44694"/>
                    <a:pt x="5368" y="20514"/>
                  </a:cubicBezTo>
                  <a:cubicBezTo>
                    <a:pt x="5153" y="-3666"/>
                    <a:pt x="18459" y="8352"/>
                    <a:pt x="18459" y="8352"/>
                  </a:cubicBezTo>
                  <a:lnTo>
                    <a:pt x="46145" y="58358"/>
                  </a:lnTo>
                  <a:cubicBezTo>
                    <a:pt x="46145" y="58358"/>
                    <a:pt x="62384" y="58644"/>
                    <a:pt x="62456" y="43549"/>
                  </a:cubicBezTo>
                  <a:cubicBezTo>
                    <a:pt x="62456" y="28383"/>
                    <a:pt x="79983" y="50417"/>
                    <a:pt x="76978" y="66585"/>
                  </a:cubicBezTo>
                  <a:cubicBezTo>
                    <a:pt x="73901" y="82824"/>
                    <a:pt x="76692" y="112870"/>
                    <a:pt x="76692" y="112870"/>
                  </a:cubicBezTo>
                  <a:lnTo>
                    <a:pt x="93432" y="158082"/>
                  </a:lnTo>
                  <a:lnTo>
                    <a:pt x="50509" y="151644"/>
                  </a:ln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FD63057-A2B9-4B78-88B5-D758A892A40E}"/>
                </a:ext>
              </a:extLst>
            </p:cNvPr>
            <p:cNvSpPr/>
            <p:nvPr/>
          </p:nvSpPr>
          <p:spPr>
            <a:xfrm>
              <a:off x="16846894" y="4921527"/>
              <a:ext cx="207462" cy="393462"/>
            </a:xfrm>
            <a:custGeom>
              <a:avLst/>
              <a:gdLst>
                <a:gd name="connsiteX0" fmla="*/ 95217 w 207461"/>
                <a:gd name="connsiteY0" fmla="*/ 12591 h 393461"/>
                <a:gd name="connsiteX1" fmla="*/ 141002 w 207461"/>
                <a:gd name="connsiteY1" fmla="*/ 5365 h 393461"/>
                <a:gd name="connsiteX2" fmla="*/ 205243 w 207461"/>
                <a:gd name="connsiteY2" fmla="*/ 190006 h 393461"/>
                <a:gd name="connsiteX3" fmla="*/ 67962 w 207461"/>
                <a:gd name="connsiteY3" fmla="*/ 389956 h 393461"/>
                <a:gd name="connsiteX4" fmla="*/ 5365 w 207461"/>
                <a:gd name="connsiteY4" fmla="*/ 329721 h 393461"/>
                <a:gd name="connsiteX5" fmla="*/ 112172 w 207461"/>
                <a:gd name="connsiteY5" fmla="*/ 202883 h 393461"/>
                <a:gd name="connsiteX6" fmla="*/ 95217 w 207461"/>
                <a:gd name="connsiteY6" fmla="*/ 12591 h 39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61" h="393461">
                  <a:moveTo>
                    <a:pt x="95217" y="12591"/>
                  </a:moveTo>
                  <a:lnTo>
                    <a:pt x="141002" y="5365"/>
                  </a:lnTo>
                  <a:cubicBezTo>
                    <a:pt x="141002" y="5365"/>
                    <a:pt x="205243" y="161105"/>
                    <a:pt x="205243" y="190006"/>
                  </a:cubicBezTo>
                  <a:cubicBezTo>
                    <a:pt x="205243" y="218908"/>
                    <a:pt x="99224" y="389956"/>
                    <a:pt x="67962" y="389956"/>
                  </a:cubicBezTo>
                  <a:cubicBezTo>
                    <a:pt x="36699" y="389956"/>
                    <a:pt x="5365" y="329721"/>
                    <a:pt x="5365" y="329721"/>
                  </a:cubicBezTo>
                  <a:lnTo>
                    <a:pt x="112172" y="202883"/>
                  </a:lnTo>
                  <a:lnTo>
                    <a:pt x="95217" y="12591"/>
                  </a:lnTo>
                  <a:close/>
                </a:path>
              </a:pathLst>
            </a:custGeom>
            <a:solidFill>
              <a:srgbClr val="ED770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2A1A200-8E6B-4185-844A-0D36F454FBA6}"/>
                </a:ext>
              </a:extLst>
            </p:cNvPr>
            <p:cNvSpPr/>
            <p:nvPr/>
          </p:nvSpPr>
          <p:spPr>
            <a:xfrm>
              <a:off x="15941659" y="4398665"/>
              <a:ext cx="1938692" cy="822692"/>
            </a:xfrm>
            <a:custGeom>
              <a:avLst/>
              <a:gdLst>
                <a:gd name="connsiteX0" fmla="*/ 1842818 w 1938692"/>
                <a:gd name="connsiteY0" fmla="*/ 724386 h 822692"/>
                <a:gd name="connsiteX1" fmla="*/ 141420 w 1938692"/>
                <a:gd name="connsiteY1" fmla="*/ 823968 h 822692"/>
                <a:gd name="connsiteX2" fmla="*/ 34541 w 1938692"/>
                <a:gd name="connsiteY2" fmla="*/ 728893 h 822692"/>
                <a:gd name="connsiteX3" fmla="*/ 4208 w 1938692"/>
                <a:gd name="connsiteY3" fmla="*/ 210668 h 822692"/>
                <a:gd name="connsiteX4" fmla="*/ 99283 w 1938692"/>
                <a:gd name="connsiteY4" fmla="*/ 103790 h 822692"/>
                <a:gd name="connsiteX5" fmla="*/ 1800682 w 1938692"/>
                <a:gd name="connsiteY5" fmla="*/ 4208 h 822692"/>
                <a:gd name="connsiteX6" fmla="*/ 1907561 w 1938692"/>
                <a:gd name="connsiteY6" fmla="*/ 99283 h 822692"/>
                <a:gd name="connsiteX7" fmla="*/ 1937893 w 1938692"/>
                <a:gd name="connsiteY7" fmla="*/ 617507 h 822692"/>
                <a:gd name="connsiteX8" fmla="*/ 1842818 w 1938692"/>
                <a:gd name="connsiteY8" fmla="*/ 724386 h 822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8692" h="822692">
                  <a:moveTo>
                    <a:pt x="1842818" y="724386"/>
                  </a:moveTo>
                  <a:lnTo>
                    <a:pt x="141420" y="823968"/>
                  </a:lnTo>
                  <a:cubicBezTo>
                    <a:pt x="85619" y="827258"/>
                    <a:pt x="37760" y="784693"/>
                    <a:pt x="34541" y="728893"/>
                  </a:cubicBezTo>
                  <a:lnTo>
                    <a:pt x="4208" y="210668"/>
                  </a:lnTo>
                  <a:cubicBezTo>
                    <a:pt x="918" y="154868"/>
                    <a:pt x="43483" y="107009"/>
                    <a:pt x="99283" y="103790"/>
                  </a:cubicBezTo>
                  <a:lnTo>
                    <a:pt x="1800682" y="4208"/>
                  </a:lnTo>
                  <a:cubicBezTo>
                    <a:pt x="1856483" y="918"/>
                    <a:pt x="1904341" y="43483"/>
                    <a:pt x="1907561" y="99283"/>
                  </a:cubicBezTo>
                  <a:lnTo>
                    <a:pt x="1937893" y="617507"/>
                  </a:lnTo>
                  <a:cubicBezTo>
                    <a:pt x="1941184" y="673236"/>
                    <a:pt x="1898619" y="721095"/>
                    <a:pt x="1842818" y="724386"/>
                  </a:cubicBezTo>
                  <a:close/>
                </a:path>
              </a:pathLst>
            </a:custGeom>
            <a:solidFill>
              <a:srgbClr val="FC9E17"/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91035508-F4C3-4118-84E2-4A1B229246FE}"/>
                </a:ext>
              </a:extLst>
            </p:cNvPr>
            <p:cNvSpPr/>
            <p:nvPr/>
          </p:nvSpPr>
          <p:spPr>
            <a:xfrm>
              <a:off x="17205802" y="6390856"/>
              <a:ext cx="64385" cy="64385"/>
            </a:xfrm>
            <a:custGeom>
              <a:avLst/>
              <a:gdLst>
                <a:gd name="connsiteX0" fmla="*/ 5365 w 64384"/>
                <a:gd name="connsiteY0" fmla="*/ 30833 h 64384"/>
                <a:gd name="connsiteX1" fmla="*/ 16669 w 64384"/>
                <a:gd name="connsiteY1" fmla="*/ 57946 h 64384"/>
                <a:gd name="connsiteX2" fmla="*/ 40706 w 64384"/>
                <a:gd name="connsiteY2" fmla="*/ 56444 h 64384"/>
                <a:gd name="connsiteX3" fmla="*/ 59377 w 64384"/>
                <a:gd name="connsiteY3" fmla="*/ 31835 h 64384"/>
                <a:gd name="connsiteX4" fmla="*/ 48360 w 64384"/>
                <a:gd name="connsiteY4" fmla="*/ 5365 h 64384"/>
                <a:gd name="connsiteX5" fmla="*/ 5365 w 64384"/>
                <a:gd name="connsiteY5" fmla="*/ 30833 h 6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384" h="64384">
                  <a:moveTo>
                    <a:pt x="5365" y="30833"/>
                  </a:moveTo>
                  <a:lnTo>
                    <a:pt x="16669" y="57946"/>
                  </a:lnTo>
                  <a:cubicBezTo>
                    <a:pt x="16669" y="57946"/>
                    <a:pt x="33122" y="68534"/>
                    <a:pt x="40706" y="56444"/>
                  </a:cubicBezTo>
                  <a:cubicBezTo>
                    <a:pt x="48288" y="44354"/>
                    <a:pt x="59377" y="31835"/>
                    <a:pt x="59377" y="31835"/>
                  </a:cubicBezTo>
                  <a:lnTo>
                    <a:pt x="48360" y="5365"/>
                  </a:lnTo>
                  <a:lnTo>
                    <a:pt x="5365" y="30833"/>
                  </a:ln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A95DA37B-345F-48B9-875D-213E2FE1AD6A}"/>
                </a:ext>
              </a:extLst>
            </p:cNvPr>
            <p:cNvSpPr/>
            <p:nvPr/>
          </p:nvSpPr>
          <p:spPr>
            <a:xfrm>
              <a:off x="17206442" y="6406832"/>
              <a:ext cx="171692" cy="93000"/>
            </a:xfrm>
            <a:custGeom>
              <a:avLst/>
              <a:gdLst>
                <a:gd name="connsiteX0" fmla="*/ 173271 w 171692"/>
                <a:gd name="connsiteY0" fmla="*/ 32526 h 92999"/>
                <a:gd name="connsiteX1" fmla="*/ 173271 w 171692"/>
                <a:gd name="connsiteY1" fmla="*/ 32526 h 92999"/>
                <a:gd name="connsiteX2" fmla="*/ 31625 w 171692"/>
                <a:gd name="connsiteY2" fmla="*/ 91689 h 92999"/>
                <a:gd name="connsiteX3" fmla="*/ 16173 w 171692"/>
                <a:gd name="connsiteY3" fmla="*/ 78955 h 92999"/>
                <a:gd name="connsiteX4" fmla="*/ 5871 w 171692"/>
                <a:gd name="connsiteY4" fmla="*/ 38965 h 92999"/>
                <a:gd name="connsiteX5" fmla="*/ 26045 w 171692"/>
                <a:gd name="connsiteY5" fmla="*/ 39323 h 92999"/>
                <a:gd name="connsiteX6" fmla="*/ 43787 w 171692"/>
                <a:gd name="connsiteY6" fmla="*/ 20580 h 92999"/>
                <a:gd name="connsiteX7" fmla="*/ 68539 w 171692"/>
                <a:gd name="connsiteY7" fmla="*/ 6487 h 92999"/>
                <a:gd name="connsiteX8" fmla="*/ 119188 w 171692"/>
                <a:gd name="connsiteY8" fmla="*/ 26231 h 92999"/>
                <a:gd name="connsiteX9" fmla="*/ 124053 w 171692"/>
                <a:gd name="connsiteY9" fmla="*/ 25802 h 92999"/>
                <a:gd name="connsiteX10" fmla="*/ 173271 w 171692"/>
                <a:gd name="connsiteY10" fmla="*/ 32526 h 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692" h="92999">
                  <a:moveTo>
                    <a:pt x="173271" y="32526"/>
                  </a:moveTo>
                  <a:lnTo>
                    <a:pt x="173271" y="32526"/>
                  </a:lnTo>
                  <a:lnTo>
                    <a:pt x="31625" y="91689"/>
                  </a:lnTo>
                  <a:cubicBezTo>
                    <a:pt x="31625" y="91689"/>
                    <a:pt x="18032" y="91760"/>
                    <a:pt x="16173" y="78955"/>
                  </a:cubicBezTo>
                  <a:cubicBezTo>
                    <a:pt x="14313" y="66150"/>
                    <a:pt x="9305" y="45833"/>
                    <a:pt x="5871" y="38965"/>
                  </a:cubicBezTo>
                  <a:cubicBezTo>
                    <a:pt x="2509" y="32097"/>
                    <a:pt x="16673" y="40610"/>
                    <a:pt x="26045" y="39323"/>
                  </a:cubicBezTo>
                  <a:cubicBezTo>
                    <a:pt x="35416" y="38107"/>
                    <a:pt x="43787" y="20580"/>
                    <a:pt x="43787" y="20580"/>
                  </a:cubicBezTo>
                  <a:cubicBezTo>
                    <a:pt x="43787" y="20580"/>
                    <a:pt x="53944" y="477"/>
                    <a:pt x="68539" y="6487"/>
                  </a:cubicBezTo>
                  <a:cubicBezTo>
                    <a:pt x="83204" y="12496"/>
                    <a:pt x="90572" y="28592"/>
                    <a:pt x="119188" y="26231"/>
                  </a:cubicBezTo>
                  <a:cubicBezTo>
                    <a:pt x="120834" y="26088"/>
                    <a:pt x="122407" y="25945"/>
                    <a:pt x="124053" y="25802"/>
                  </a:cubicBezTo>
                  <a:cubicBezTo>
                    <a:pt x="150093" y="23083"/>
                    <a:pt x="168478" y="15787"/>
                    <a:pt x="173271" y="32526"/>
                  </a:cubicBezTo>
                  <a:close/>
                </a:path>
              </a:pathLst>
            </a:custGeom>
            <a:solidFill>
              <a:srgbClr val="F27E0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2D8D9BB-8DC9-426C-90DA-45F4470689DD}"/>
                </a:ext>
              </a:extLst>
            </p:cNvPr>
            <p:cNvSpPr/>
            <p:nvPr/>
          </p:nvSpPr>
          <p:spPr>
            <a:xfrm>
              <a:off x="17306375" y="6429405"/>
              <a:ext cx="14308" cy="14308"/>
            </a:xfrm>
            <a:custGeom>
              <a:avLst/>
              <a:gdLst>
                <a:gd name="connsiteX0" fmla="*/ 5519 w 14307"/>
                <a:gd name="connsiteY0" fmla="*/ 8309 h 14307"/>
                <a:gd name="connsiteX1" fmla="*/ 8309 w 14307"/>
                <a:gd name="connsiteY1" fmla="*/ 9453 h 14307"/>
                <a:gd name="connsiteX2" fmla="*/ 9453 w 14307"/>
                <a:gd name="connsiteY2" fmla="*/ 6664 h 14307"/>
                <a:gd name="connsiteX3" fmla="*/ 6663 w 14307"/>
                <a:gd name="connsiteY3" fmla="*/ 5519 h 14307"/>
                <a:gd name="connsiteX4" fmla="*/ 5519 w 14307"/>
                <a:gd name="connsiteY4" fmla="*/ 8309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7" h="14307">
                  <a:moveTo>
                    <a:pt x="5519" y="8309"/>
                  </a:moveTo>
                  <a:cubicBezTo>
                    <a:pt x="5948" y="9382"/>
                    <a:pt x="7236" y="9882"/>
                    <a:pt x="8309" y="9453"/>
                  </a:cubicBezTo>
                  <a:cubicBezTo>
                    <a:pt x="9381" y="9024"/>
                    <a:pt x="9883" y="7736"/>
                    <a:pt x="9453" y="6664"/>
                  </a:cubicBezTo>
                  <a:cubicBezTo>
                    <a:pt x="9024" y="5590"/>
                    <a:pt x="7736" y="5089"/>
                    <a:pt x="6663" y="5519"/>
                  </a:cubicBezTo>
                  <a:cubicBezTo>
                    <a:pt x="5590" y="6019"/>
                    <a:pt x="5089" y="7236"/>
                    <a:pt x="5519" y="830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BA3B38E-E147-4718-B29B-670BE7DAF605}"/>
                </a:ext>
              </a:extLst>
            </p:cNvPr>
            <p:cNvSpPr/>
            <p:nvPr/>
          </p:nvSpPr>
          <p:spPr>
            <a:xfrm>
              <a:off x="17294685" y="6428189"/>
              <a:ext cx="14308" cy="14308"/>
            </a:xfrm>
            <a:custGeom>
              <a:avLst/>
              <a:gdLst>
                <a:gd name="connsiteX0" fmla="*/ 5549 w 14307"/>
                <a:gd name="connsiteY0" fmla="*/ 8309 h 14307"/>
                <a:gd name="connsiteX1" fmla="*/ 8339 w 14307"/>
                <a:gd name="connsiteY1" fmla="*/ 9453 h 14307"/>
                <a:gd name="connsiteX2" fmla="*/ 9483 w 14307"/>
                <a:gd name="connsiteY2" fmla="*/ 6663 h 14307"/>
                <a:gd name="connsiteX3" fmla="*/ 6693 w 14307"/>
                <a:gd name="connsiteY3" fmla="*/ 5519 h 14307"/>
                <a:gd name="connsiteX4" fmla="*/ 5549 w 14307"/>
                <a:gd name="connsiteY4" fmla="*/ 8309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7" h="14307">
                  <a:moveTo>
                    <a:pt x="5549" y="8309"/>
                  </a:moveTo>
                  <a:cubicBezTo>
                    <a:pt x="5978" y="9382"/>
                    <a:pt x="7266" y="9882"/>
                    <a:pt x="8339" y="9453"/>
                  </a:cubicBezTo>
                  <a:cubicBezTo>
                    <a:pt x="9411" y="9024"/>
                    <a:pt x="9913" y="7736"/>
                    <a:pt x="9483" y="6663"/>
                  </a:cubicBezTo>
                  <a:cubicBezTo>
                    <a:pt x="9054" y="5590"/>
                    <a:pt x="7766" y="5089"/>
                    <a:pt x="6693" y="5519"/>
                  </a:cubicBezTo>
                  <a:cubicBezTo>
                    <a:pt x="5621" y="6019"/>
                    <a:pt x="5048" y="7236"/>
                    <a:pt x="5549" y="830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9AD0F6C-5CFE-48DB-BA39-8E720E9D1055}"/>
                </a:ext>
              </a:extLst>
            </p:cNvPr>
            <p:cNvSpPr/>
            <p:nvPr/>
          </p:nvSpPr>
          <p:spPr>
            <a:xfrm>
              <a:off x="17281593" y="6421249"/>
              <a:ext cx="14308" cy="14308"/>
            </a:xfrm>
            <a:custGeom>
              <a:avLst/>
              <a:gdLst>
                <a:gd name="connsiteX0" fmla="*/ 5549 w 14307"/>
                <a:gd name="connsiteY0" fmla="*/ 8309 h 14307"/>
                <a:gd name="connsiteX1" fmla="*/ 8339 w 14307"/>
                <a:gd name="connsiteY1" fmla="*/ 9454 h 14307"/>
                <a:gd name="connsiteX2" fmla="*/ 9483 w 14307"/>
                <a:gd name="connsiteY2" fmla="*/ 6664 h 14307"/>
                <a:gd name="connsiteX3" fmla="*/ 6693 w 14307"/>
                <a:gd name="connsiteY3" fmla="*/ 5519 h 14307"/>
                <a:gd name="connsiteX4" fmla="*/ 5549 w 14307"/>
                <a:gd name="connsiteY4" fmla="*/ 8309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7" h="14307">
                  <a:moveTo>
                    <a:pt x="5549" y="8309"/>
                  </a:moveTo>
                  <a:cubicBezTo>
                    <a:pt x="5978" y="9382"/>
                    <a:pt x="7265" y="9883"/>
                    <a:pt x="8339" y="9454"/>
                  </a:cubicBezTo>
                  <a:cubicBezTo>
                    <a:pt x="9412" y="9024"/>
                    <a:pt x="9913" y="7737"/>
                    <a:pt x="9483" y="6664"/>
                  </a:cubicBezTo>
                  <a:cubicBezTo>
                    <a:pt x="9054" y="5590"/>
                    <a:pt x="7767" y="5089"/>
                    <a:pt x="6693" y="5519"/>
                  </a:cubicBezTo>
                  <a:cubicBezTo>
                    <a:pt x="5620" y="5948"/>
                    <a:pt x="5048" y="7236"/>
                    <a:pt x="5549" y="830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57A57A9D-6F01-4578-A239-2C99FFB8881C}"/>
                </a:ext>
              </a:extLst>
            </p:cNvPr>
            <p:cNvSpPr/>
            <p:nvPr/>
          </p:nvSpPr>
          <p:spPr>
            <a:xfrm>
              <a:off x="17306451" y="6423404"/>
              <a:ext cx="14308" cy="14308"/>
            </a:xfrm>
            <a:custGeom>
              <a:avLst/>
              <a:gdLst>
                <a:gd name="connsiteX0" fmla="*/ 10235 w 14307"/>
                <a:gd name="connsiteY0" fmla="*/ 5939 h 14307"/>
                <a:gd name="connsiteX1" fmla="*/ 7732 w 14307"/>
                <a:gd name="connsiteY1" fmla="*/ 14238 h 14307"/>
                <a:gd name="connsiteX2" fmla="*/ 5371 w 14307"/>
                <a:gd name="connsiteY2" fmla="*/ 11591 h 14307"/>
                <a:gd name="connsiteX3" fmla="*/ 10235 w 14307"/>
                <a:gd name="connsiteY3" fmla="*/ 5939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07" h="14307">
                  <a:moveTo>
                    <a:pt x="10235" y="5939"/>
                  </a:moveTo>
                  <a:cubicBezTo>
                    <a:pt x="10235" y="5939"/>
                    <a:pt x="7160" y="13022"/>
                    <a:pt x="7732" y="14238"/>
                  </a:cubicBezTo>
                  <a:cubicBezTo>
                    <a:pt x="7732" y="14238"/>
                    <a:pt x="5228" y="15454"/>
                    <a:pt x="5371" y="11591"/>
                  </a:cubicBezTo>
                  <a:cubicBezTo>
                    <a:pt x="5515" y="7800"/>
                    <a:pt x="6158" y="3865"/>
                    <a:pt x="10235" y="5939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FF3155AA-3D44-44FF-AA40-EE4924AFC68C}"/>
                </a:ext>
              </a:extLst>
            </p:cNvPr>
            <p:cNvSpPr/>
            <p:nvPr/>
          </p:nvSpPr>
          <p:spPr>
            <a:xfrm>
              <a:off x="17295864" y="6421759"/>
              <a:ext cx="14308" cy="14308"/>
            </a:xfrm>
            <a:custGeom>
              <a:avLst/>
              <a:gdLst>
                <a:gd name="connsiteX0" fmla="*/ 10235 w 14307"/>
                <a:gd name="connsiteY0" fmla="*/ 5939 h 14307"/>
                <a:gd name="connsiteX1" fmla="*/ 7732 w 14307"/>
                <a:gd name="connsiteY1" fmla="*/ 14238 h 14307"/>
                <a:gd name="connsiteX2" fmla="*/ 5371 w 14307"/>
                <a:gd name="connsiteY2" fmla="*/ 11591 h 14307"/>
                <a:gd name="connsiteX3" fmla="*/ 10235 w 14307"/>
                <a:gd name="connsiteY3" fmla="*/ 5939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07" h="14307">
                  <a:moveTo>
                    <a:pt x="10235" y="5939"/>
                  </a:moveTo>
                  <a:cubicBezTo>
                    <a:pt x="10235" y="5939"/>
                    <a:pt x="7160" y="13022"/>
                    <a:pt x="7732" y="14238"/>
                  </a:cubicBezTo>
                  <a:cubicBezTo>
                    <a:pt x="7732" y="14238"/>
                    <a:pt x="5228" y="15382"/>
                    <a:pt x="5371" y="11591"/>
                  </a:cubicBezTo>
                  <a:cubicBezTo>
                    <a:pt x="5443" y="7799"/>
                    <a:pt x="6158" y="3865"/>
                    <a:pt x="10235" y="5939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F089AE2-53EA-47FA-B6E4-CDE1C2EB7306}"/>
                </a:ext>
              </a:extLst>
            </p:cNvPr>
            <p:cNvSpPr/>
            <p:nvPr/>
          </p:nvSpPr>
          <p:spPr>
            <a:xfrm>
              <a:off x="17282843" y="6415678"/>
              <a:ext cx="14308" cy="14308"/>
            </a:xfrm>
            <a:custGeom>
              <a:avLst/>
              <a:gdLst>
                <a:gd name="connsiteX0" fmla="*/ 10236 w 14307"/>
                <a:gd name="connsiteY0" fmla="*/ 5939 h 14307"/>
                <a:gd name="connsiteX1" fmla="*/ 7733 w 14307"/>
                <a:gd name="connsiteY1" fmla="*/ 14238 h 14307"/>
                <a:gd name="connsiteX2" fmla="*/ 5371 w 14307"/>
                <a:gd name="connsiteY2" fmla="*/ 11591 h 14307"/>
                <a:gd name="connsiteX3" fmla="*/ 10236 w 14307"/>
                <a:gd name="connsiteY3" fmla="*/ 5939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07" h="14307">
                  <a:moveTo>
                    <a:pt x="10236" y="5939"/>
                  </a:moveTo>
                  <a:cubicBezTo>
                    <a:pt x="10236" y="5939"/>
                    <a:pt x="7160" y="13022"/>
                    <a:pt x="7733" y="14238"/>
                  </a:cubicBezTo>
                  <a:cubicBezTo>
                    <a:pt x="7733" y="14238"/>
                    <a:pt x="5228" y="15382"/>
                    <a:pt x="5371" y="11591"/>
                  </a:cubicBezTo>
                  <a:cubicBezTo>
                    <a:pt x="5515" y="7799"/>
                    <a:pt x="6158" y="3865"/>
                    <a:pt x="10236" y="5939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28E7B24-CC14-4BDD-B8E0-6D4930FF26B0}"/>
                </a:ext>
              </a:extLst>
            </p:cNvPr>
            <p:cNvSpPr/>
            <p:nvPr/>
          </p:nvSpPr>
          <p:spPr>
            <a:xfrm>
              <a:off x="17314986" y="6415713"/>
              <a:ext cx="64385" cy="35769"/>
            </a:xfrm>
            <a:custGeom>
              <a:avLst/>
              <a:gdLst>
                <a:gd name="connsiteX0" fmla="*/ 61507 w 64384"/>
                <a:gd name="connsiteY0" fmla="*/ 16063 h 35769"/>
                <a:gd name="connsiteX1" fmla="*/ 21160 w 64384"/>
                <a:gd name="connsiteY1" fmla="*/ 31515 h 35769"/>
                <a:gd name="connsiteX2" fmla="*/ 13076 w 64384"/>
                <a:gd name="connsiteY2" fmla="*/ 34663 h 35769"/>
                <a:gd name="connsiteX3" fmla="*/ 5421 w 64384"/>
                <a:gd name="connsiteY3" fmla="*/ 19425 h 35769"/>
                <a:gd name="connsiteX4" fmla="*/ 12289 w 64384"/>
                <a:gd name="connsiteY4" fmla="*/ 9481 h 35769"/>
                <a:gd name="connsiteX5" fmla="*/ 12360 w 64384"/>
                <a:gd name="connsiteY5" fmla="*/ 9481 h 35769"/>
                <a:gd name="connsiteX6" fmla="*/ 61507 w 64384"/>
                <a:gd name="connsiteY6" fmla="*/ 16063 h 35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84" h="35769">
                  <a:moveTo>
                    <a:pt x="61507" y="16063"/>
                  </a:moveTo>
                  <a:lnTo>
                    <a:pt x="21160" y="31515"/>
                  </a:lnTo>
                  <a:lnTo>
                    <a:pt x="13076" y="34663"/>
                  </a:lnTo>
                  <a:cubicBezTo>
                    <a:pt x="13076" y="34663"/>
                    <a:pt x="6279" y="26937"/>
                    <a:pt x="5421" y="19425"/>
                  </a:cubicBezTo>
                  <a:cubicBezTo>
                    <a:pt x="4920" y="14918"/>
                    <a:pt x="7853" y="10697"/>
                    <a:pt x="12289" y="9481"/>
                  </a:cubicBezTo>
                  <a:lnTo>
                    <a:pt x="12360" y="9481"/>
                  </a:lnTo>
                  <a:cubicBezTo>
                    <a:pt x="38328" y="6548"/>
                    <a:pt x="56714" y="-749"/>
                    <a:pt x="61507" y="16063"/>
                  </a:cubicBezTo>
                  <a:close/>
                </a:path>
              </a:pathLst>
            </a:custGeom>
            <a:solidFill>
              <a:srgbClr val="ED770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157C34EB-FCCC-4E99-8B98-CFF6B7741220}"/>
                </a:ext>
              </a:extLst>
            </p:cNvPr>
            <p:cNvSpPr/>
            <p:nvPr/>
          </p:nvSpPr>
          <p:spPr>
            <a:xfrm>
              <a:off x="17221964" y="6423971"/>
              <a:ext cx="157385" cy="78692"/>
            </a:xfrm>
            <a:custGeom>
              <a:avLst/>
              <a:gdLst>
                <a:gd name="connsiteX0" fmla="*/ 11667 w 157384"/>
                <a:gd name="connsiteY0" fmla="*/ 73906 h 78692"/>
                <a:gd name="connsiteX1" fmla="*/ 154887 w 157384"/>
                <a:gd name="connsiteY1" fmla="*/ 14100 h 78692"/>
                <a:gd name="connsiteX2" fmla="*/ 157319 w 157384"/>
                <a:gd name="connsiteY2" fmla="*/ 8162 h 78692"/>
                <a:gd name="connsiteX3" fmla="*/ 157319 w 157384"/>
                <a:gd name="connsiteY3" fmla="*/ 8162 h 78692"/>
                <a:gd name="connsiteX4" fmla="*/ 151382 w 157384"/>
                <a:gd name="connsiteY4" fmla="*/ 5730 h 78692"/>
                <a:gd name="connsiteX5" fmla="*/ 8162 w 157384"/>
                <a:gd name="connsiteY5" fmla="*/ 65536 h 78692"/>
                <a:gd name="connsiteX6" fmla="*/ 5730 w 157384"/>
                <a:gd name="connsiteY6" fmla="*/ 71474 h 78692"/>
                <a:gd name="connsiteX7" fmla="*/ 5730 w 157384"/>
                <a:gd name="connsiteY7" fmla="*/ 71474 h 78692"/>
                <a:gd name="connsiteX8" fmla="*/ 11667 w 157384"/>
                <a:gd name="connsiteY8" fmla="*/ 73906 h 7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384" h="78692">
                  <a:moveTo>
                    <a:pt x="11667" y="73906"/>
                  </a:moveTo>
                  <a:lnTo>
                    <a:pt x="154887" y="14100"/>
                  </a:lnTo>
                  <a:cubicBezTo>
                    <a:pt x="157177" y="13098"/>
                    <a:pt x="158321" y="10451"/>
                    <a:pt x="157319" y="8162"/>
                  </a:cubicBezTo>
                  <a:lnTo>
                    <a:pt x="157319" y="8162"/>
                  </a:lnTo>
                  <a:cubicBezTo>
                    <a:pt x="156318" y="5873"/>
                    <a:pt x="153671" y="4728"/>
                    <a:pt x="151382" y="5730"/>
                  </a:cubicBezTo>
                  <a:lnTo>
                    <a:pt x="8162" y="65536"/>
                  </a:lnTo>
                  <a:cubicBezTo>
                    <a:pt x="5873" y="66538"/>
                    <a:pt x="4728" y="69184"/>
                    <a:pt x="5730" y="71474"/>
                  </a:cubicBezTo>
                  <a:lnTo>
                    <a:pt x="5730" y="71474"/>
                  </a:lnTo>
                  <a:cubicBezTo>
                    <a:pt x="6660" y="73763"/>
                    <a:pt x="9307" y="74836"/>
                    <a:pt x="11667" y="73906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DCCC932-8238-4710-A6B1-5DC94E367925}"/>
                </a:ext>
              </a:extLst>
            </p:cNvPr>
            <p:cNvSpPr/>
            <p:nvPr/>
          </p:nvSpPr>
          <p:spPr>
            <a:xfrm>
              <a:off x="16501635" y="6333983"/>
              <a:ext cx="64385" cy="50077"/>
            </a:xfrm>
            <a:custGeom>
              <a:avLst/>
              <a:gdLst>
                <a:gd name="connsiteX0" fmla="*/ 21833 w 64384"/>
                <a:gd name="connsiteY0" fmla="*/ 5365 h 50076"/>
                <a:gd name="connsiteX1" fmla="*/ 5380 w 64384"/>
                <a:gd name="connsiteY1" fmla="*/ 26827 h 50076"/>
                <a:gd name="connsiteX2" fmla="*/ 17612 w 64384"/>
                <a:gd name="connsiteY2" fmla="*/ 45284 h 50076"/>
                <a:gd name="connsiteX3" fmla="*/ 45799 w 64384"/>
                <a:gd name="connsiteY3" fmla="*/ 48861 h 50076"/>
                <a:gd name="connsiteX4" fmla="*/ 61824 w 64384"/>
                <a:gd name="connsiteY4" fmla="*/ 27900 h 50076"/>
                <a:gd name="connsiteX5" fmla="*/ 21833 w 64384"/>
                <a:gd name="connsiteY5" fmla="*/ 5365 h 50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384" h="50076">
                  <a:moveTo>
                    <a:pt x="21833" y="5365"/>
                  </a:moveTo>
                  <a:lnTo>
                    <a:pt x="5380" y="26827"/>
                  </a:lnTo>
                  <a:cubicBezTo>
                    <a:pt x="5380" y="26827"/>
                    <a:pt x="4450" y="44783"/>
                    <a:pt x="17612" y="45284"/>
                  </a:cubicBezTo>
                  <a:cubicBezTo>
                    <a:pt x="30775" y="45785"/>
                    <a:pt x="45799" y="48861"/>
                    <a:pt x="45799" y="48861"/>
                  </a:cubicBezTo>
                  <a:lnTo>
                    <a:pt x="61824" y="27900"/>
                  </a:lnTo>
                  <a:lnTo>
                    <a:pt x="21833" y="5365"/>
                  </a:ln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F6ADFB9A-A37F-497E-9C3F-045DC5AFE801}"/>
                </a:ext>
              </a:extLst>
            </p:cNvPr>
            <p:cNvSpPr/>
            <p:nvPr/>
          </p:nvSpPr>
          <p:spPr>
            <a:xfrm>
              <a:off x="16465671" y="6342395"/>
              <a:ext cx="128769" cy="135923"/>
            </a:xfrm>
            <a:custGeom>
              <a:avLst/>
              <a:gdLst>
                <a:gd name="connsiteX0" fmla="*/ 119678 w 128769"/>
                <a:gd name="connsiteY0" fmla="*/ 137168 h 135923"/>
                <a:gd name="connsiteX1" fmla="*/ 119678 w 128769"/>
                <a:gd name="connsiteY1" fmla="*/ 137168 h 135923"/>
                <a:gd name="connsiteX2" fmla="*/ 7435 w 128769"/>
                <a:gd name="connsiteY2" fmla="*/ 51393 h 135923"/>
                <a:gd name="connsiteX3" fmla="*/ 10510 w 128769"/>
                <a:gd name="connsiteY3" fmla="*/ 33223 h 135923"/>
                <a:gd name="connsiteX4" fmla="*/ 37624 w 128769"/>
                <a:gd name="connsiteY4" fmla="*/ 6682 h 135923"/>
                <a:gd name="connsiteX5" fmla="*/ 46566 w 128769"/>
                <a:gd name="connsiteY5" fmla="*/ 22921 h 135923"/>
                <a:gd name="connsiteX6" fmla="*/ 69673 w 128769"/>
                <a:gd name="connsiteY6" fmla="*/ 28501 h 135923"/>
                <a:gd name="connsiteX7" fmla="*/ 92279 w 128769"/>
                <a:gd name="connsiteY7" fmla="*/ 41808 h 135923"/>
                <a:gd name="connsiteX8" fmla="*/ 99790 w 128769"/>
                <a:gd name="connsiteY8" fmla="*/ 91312 h 135923"/>
                <a:gd name="connsiteX9" fmla="*/ 102366 w 128769"/>
                <a:gd name="connsiteY9" fmla="*/ 94961 h 135923"/>
                <a:gd name="connsiteX10" fmla="*/ 119678 w 128769"/>
                <a:gd name="connsiteY10" fmla="*/ 137168 h 13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769" h="135923">
                  <a:moveTo>
                    <a:pt x="119678" y="137168"/>
                  </a:moveTo>
                  <a:lnTo>
                    <a:pt x="119678" y="137168"/>
                  </a:lnTo>
                  <a:lnTo>
                    <a:pt x="7435" y="51393"/>
                  </a:lnTo>
                  <a:cubicBezTo>
                    <a:pt x="7435" y="51393"/>
                    <a:pt x="1139" y="40591"/>
                    <a:pt x="10510" y="33223"/>
                  </a:cubicBezTo>
                  <a:cubicBezTo>
                    <a:pt x="19882" y="25854"/>
                    <a:pt x="33760" y="12548"/>
                    <a:pt x="37624" y="6682"/>
                  </a:cubicBezTo>
                  <a:cubicBezTo>
                    <a:pt x="41559" y="816"/>
                    <a:pt x="41272" y="16053"/>
                    <a:pt x="46566" y="22921"/>
                  </a:cubicBezTo>
                  <a:cubicBezTo>
                    <a:pt x="51860" y="29789"/>
                    <a:pt x="69673" y="28501"/>
                    <a:pt x="69673" y="28501"/>
                  </a:cubicBezTo>
                  <a:cubicBezTo>
                    <a:pt x="69673" y="28501"/>
                    <a:pt x="90347" y="27357"/>
                    <a:pt x="92279" y="41808"/>
                  </a:cubicBezTo>
                  <a:cubicBezTo>
                    <a:pt x="94211" y="56258"/>
                    <a:pt x="84767" y="69564"/>
                    <a:pt x="99790" y="91312"/>
                  </a:cubicBezTo>
                  <a:cubicBezTo>
                    <a:pt x="100648" y="92528"/>
                    <a:pt x="101508" y="93745"/>
                    <a:pt x="102366" y="94961"/>
                  </a:cubicBezTo>
                  <a:cubicBezTo>
                    <a:pt x="116674" y="114347"/>
                    <a:pt x="130910" y="125650"/>
                    <a:pt x="119678" y="137168"/>
                  </a:cubicBezTo>
                  <a:close/>
                </a:path>
              </a:pathLst>
            </a:custGeom>
            <a:solidFill>
              <a:srgbClr val="F27E0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DEF956A3-CF19-4BA1-B94B-AF9DE4B61984}"/>
                </a:ext>
              </a:extLst>
            </p:cNvPr>
            <p:cNvSpPr/>
            <p:nvPr/>
          </p:nvSpPr>
          <p:spPr>
            <a:xfrm>
              <a:off x="16549824" y="6418642"/>
              <a:ext cx="14308" cy="14308"/>
            </a:xfrm>
            <a:custGeom>
              <a:avLst/>
              <a:gdLst>
                <a:gd name="connsiteX0" fmla="*/ 5765 w 14307"/>
                <a:gd name="connsiteY0" fmla="*/ 6123 h 14307"/>
                <a:gd name="connsiteX1" fmla="*/ 6123 w 14307"/>
                <a:gd name="connsiteY1" fmla="*/ 8842 h 14307"/>
                <a:gd name="connsiteX2" fmla="*/ 8842 w 14307"/>
                <a:gd name="connsiteY2" fmla="*/ 8484 h 14307"/>
                <a:gd name="connsiteX3" fmla="*/ 8484 w 14307"/>
                <a:gd name="connsiteY3" fmla="*/ 5766 h 14307"/>
                <a:gd name="connsiteX4" fmla="*/ 5765 w 14307"/>
                <a:gd name="connsiteY4" fmla="*/ 6123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7" h="14307">
                  <a:moveTo>
                    <a:pt x="5765" y="6123"/>
                  </a:moveTo>
                  <a:cubicBezTo>
                    <a:pt x="5122" y="6982"/>
                    <a:pt x="5265" y="8198"/>
                    <a:pt x="6123" y="8842"/>
                  </a:cubicBezTo>
                  <a:cubicBezTo>
                    <a:pt x="6982" y="9485"/>
                    <a:pt x="8198" y="9343"/>
                    <a:pt x="8842" y="8484"/>
                  </a:cubicBezTo>
                  <a:cubicBezTo>
                    <a:pt x="9485" y="7626"/>
                    <a:pt x="9342" y="6409"/>
                    <a:pt x="8484" y="5766"/>
                  </a:cubicBezTo>
                  <a:cubicBezTo>
                    <a:pt x="7625" y="5122"/>
                    <a:pt x="6410" y="5265"/>
                    <a:pt x="5765" y="612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E4F3BA1D-26ED-4946-A16F-7E48D896FC56}"/>
                </a:ext>
              </a:extLst>
            </p:cNvPr>
            <p:cNvSpPr/>
            <p:nvPr/>
          </p:nvSpPr>
          <p:spPr>
            <a:xfrm>
              <a:off x="16545388" y="6408769"/>
              <a:ext cx="14308" cy="14308"/>
            </a:xfrm>
            <a:custGeom>
              <a:avLst/>
              <a:gdLst>
                <a:gd name="connsiteX0" fmla="*/ 5765 w 14307"/>
                <a:gd name="connsiteY0" fmla="*/ 6123 h 14307"/>
                <a:gd name="connsiteX1" fmla="*/ 6123 w 14307"/>
                <a:gd name="connsiteY1" fmla="*/ 8842 h 14307"/>
                <a:gd name="connsiteX2" fmla="*/ 8842 w 14307"/>
                <a:gd name="connsiteY2" fmla="*/ 8484 h 14307"/>
                <a:gd name="connsiteX3" fmla="*/ 8484 w 14307"/>
                <a:gd name="connsiteY3" fmla="*/ 5766 h 14307"/>
                <a:gd name="connsiteX4" fmla="*/ 5765 w 14307"/>
                <a:gd name="connsiteY4" fmla="*/ 6123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7" h="14307">
                  <a:moveTo>
                    <a:pt x="5765" y="6123"/>
                  </a:moveTo>
                  <a:cubicBezTo>
                    <a:pt x="5122" y="6982"/>
                    <a:pt x="5265" y="8198"/>
                    <a:pt x="6123" y="8842"/>
                  </a:cubicBezTo>
                  <a:cubicBezTo>
                    <a:pt x="6982" y="9486"/>
                    <a:pt x="8198" y="9343"/>
                    <a:pt x="8842" y="8484"/>
                  </a:cubicBezTo>
                  <a:cubicBezTo>
                    <a:pt x="9485" y="7626"/>
                    <a:pt x="9342" y="6409"/>
                    <a:pt x="8484" y="5766"/>
                  </a:cubicBezTo>
                  <a:cubicBezTo>
                    <a:pt x="7697" y="5122"/>
                    <a:pt x="6410" y="5265"/>
                    <a:pt x="5765" y="612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6E14855-712E-465D-919C-886B6BC2678B}"/>
                </a:ext>
              </a:extLst>
            </p:cNvPr>
            <p:cNvSpPr/>
            <p:nvPr/>
          </p:nvSpPr>
          <p:spPr>
            <a:xfrm>
              <a:off x="16544959" y="6395106"/>
              <a:ext cx="14308" cy="14308"/>
            </a:xfrm>
            <a:custGeom>
              <a:avLst/>
              <a:gdLst>
                <a:gd name="connsiteX0" fmla="*/ 5766 w 14307"/>
                <a:gd name="connsiteY0" fmla="*/ 6123 h 14307"/>
                <a:gd name="connsiteX1" fmla="*/ 6124 w 14307"/>
                <a:gd name="connsiteY1" fmla="*/ 8842 h 14307"/>
                <a:gd name="connsiteX2" fmla="*/ 8841 w 14307"/>
                <a:gd name="connsiteY2" fmla="*/ 8484 h 14307"/>
                <a:gd name="connsiteX3" fmla="*/ 8484 w 14307"/>
                <a:gd name="connsiteY3" fmla="*/ 5765 h 14307"/>
                <a:gd name="connsiteX4" fmla="*/ 5766 w 14307"/>
                <a:gd name="connsiteY4" fmla="*/ 6123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7" h="14307">
                  <a:moveTo>
                    <a:pt x="5766" y="6123"/>
                  </a:moveTo>
                  <a:cubicBezTo>
                    <a:pt x="5122" y="6982"/>
                    <a:pt x="5264" y="8198"/>
                    <a:pt x="6124" y="8842"/>
                  </a:cubicBezTo>
                  <a:cubicBezTo>
                    <a:pt x="6982" y="9485"/>
                    <a:pt x="8198" y="9342"/>
                    <a:pt x="8841" y="8484"/>
                  </a:cubicBezTo>
                  <a:cubicBezTo>
                    <a:pt x="9486" y="7625"/>
                    <a:pt x="9342" y="6409"/>
                    <a:pt x="8484" y="5765"/>
                  </a:cubicBezTo>
                  <a:cubicBezTo>
                    <a:pt x="7626" y="5122"/>
                    <a:pt x="6409" y="5265"/>
                    <a:pt x="5766" y="612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A717CE6-863F-4CD8-8E24-38A44982BAA7}"/>
                </a:ext>
              </a:extLst>
            </p:cNvPr>
            <p:cNvSpPr/>
            <p:nvPr/>
          </p:nvSpPr>
          <p:spPr>
            <a:xfrm>
              <a:off x="16550613" y="6416556"/>
              <a:ext cx="14308" cy="14308"/>
            </a:xfrm>
            <a:custGeom>
              <a:avLst/>
              <a:gdLst>
                <a:gd name="connsiteX0" fmla="*/ 13848 w 14307"/>
                <a:gd name="connsiteY0" fmla="*/ 8209 h 14307"/>
                <a:gd name="connsiteX1" fmla="*/ 6049 w 14307"/>
                <a:gd name="connsiteY1" fmla="*/ 9997 h 14307"/>
                <a:gd name="connsiteX2" fmla="*/ 7051 w 14307"/>
                <a:gd name="connsiteY2" fmla="*/ 6921 h 14307"/>
                <a:gd name="connsiteX3" fmla="*/ 13848 w 14307"/>
                <a:gd name="connsiteY3" fmla="*/ 8209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07" h="14307">
                  <a:moveTo>
                    <a:pt x="13848" y="8209"/>
                  </a:moveTo>
                  <a:cubicBezTo>
                    <a:pt x="13848" y="8209"/>
                    <a:pt x="6836" y="8996"/>
                    <a:pt x="6049" y="9997"/>
                  </a:cubicBezTo>
                  <a:cubicBezTo>
                    <a:pt x="6049" y="9997"/>
                    <a:pt x="3975" y="8567"/>
                    <a:pt x="7051" y="6921"/>
                  </a:cubicBezTo>
                  <a:cubicBezTo>
                    <a:pt x="10199" y="5276"/>
                    <a:pt x="13633" y="3988"/>
                    <a:pt x="13848" y="8209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FDCDB3A-E8E0-4E33-8918-C278EAA10B1B}"/>
                </a:ext>
              </a:extLst>
            </p:cNvPr>
            <p:cNvSpPr/>
            <p:nvPr/>
          </p:nvSpPr>
          <p:spPr>
            <a:xfrm>
              <a:off x="16547036" y="6407327"/>
              <a:ext cx="14308" cy="14308"/>
            </a:xfrm>
            <a:custGeom>
              <a:avLst/>
              <a:gdLst>
                <a:gd name="connsiteX0" fmla="*/ 13848 w 14307"/>
                <a:gd name="connsiteY0" fmla="*/ 8209 h 14307"/>
                <a:gd name="connsiteX1" fmla="*/ 6049 w 14307"/>
                <a:gd name="connsiteY1" fmla="*/ 9998 h 14307"/>
                <a:gd name="connsiteX2" fmla="*/ 7051 w 14307"/>
                <a:gd name="connsiteY2" fmla="*/ 6921 h 14307"/>
                <a:gd name="connsiteX3" fmla="*/ 13848 w 14307"/>
                <a:gd name="connsiteY3" fmla="*/ 8209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07" h="14307">
                  <a:moveTo>
                    <a:pt x="13848" y="8209"/>
                  </a:moveTo>
                  <a:cubicBezTo>
                    <a:pt x="13848" y="8209"/>
                    <a:pt x="6836" y="8996"/>
                    <a:pt x="6049" y="9998"/>
                  </a:cubicBezTo>
                  <a:cubicBezTo>
                    <a:pt x="6049" y="9998"/>
                    <a:pt x="3975" y="8567"/>
                    <a:pt x="7051" y="6921"/>
                  </a:cubicBezTo>
                  <a:cubicBezTo>
                    <a:pt x="10199" y="5276"/>
                    <a:pt x="13633" y="3988"/>
                    <a:pt x="13848" y="8209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A36D5DF-49D4-4679-B347-A62AFB10215E}"/>
                </a:ext>
              </a:extLst>
            </p:cNvPr>
            <p:cNvSpPr/>
            <p:nvPr/>
          </p:nvSpPr>
          <p:spPr>
            <a:xfrm>
              <a:off x="16545892" y="6394164"/>
              <a:ext cx="14308" cy="14308"/>
            </a:xfrm>
            <a:custGeom>
              <a:avLst/>
              <a:gdLst>
                <a:gd name="connsiteX0" fmla="*/ 13847 w 14307"/>
                <a:gd name="connsiteY0" fmla="*/ 8209 h 14307"/>
                <a:gd name="connsiteX1" fmla="*/ 6050 w 14307"/>
                <a:gd name="connsiteY1" fmla="*/ 9997 h 14307"/>
                <a:gd name="connsiteX2" fmla="*/ 7051 w 14307"/>
                <a:gd name="connsiteY2" fmla="*/ 6921 h 14307"/>
                <a:gd name="connsiteX3" fmla="*/ 13847 w 14307"/>
                <a:gd name="connsiteY3" fmla="*/ 8209 h 1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07" h="14307">
                  <a:moveTo>
                    <a:pt x="13847" y="8209"/>
                  </a:moveTo>
                  <a:cubicBezTo>
                    <a:pt x="13847" y="8209"/>
                    <a:pt x="6837" y="8996"/>
                    <a:pt x="6050" y="9997"/>
                  </a:cubicBezTo>
                  <a:cubicBezTo>
                    <a:pt x="6050" y="9997"/>
                    <a:pt x="3975" y="8567"/>
                    <a:pt x="7051" y="6921"/>
                  </a:cubicBezTo>
                  <a:cubicBezTo>
                    <a:pt x="10199" y="5276"/>
                    <a:pt x="13632" y="3988"/>
                    <a:pt x="13847" y="8209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975AD0F3-3FC9-4826-A89D-F5A7FB23CF0A}"/>
                </a:ext>
              </a:extLst>
            </p:cNvPr>
            <p:cNvSpPr/>
            <p:nvPr/>
          </p:nvSpPr>
          <p:spPr>
            <a:xfrm>
              <a:off x="16547577" y="6423341"/>
              <a:ext cx="50077" cy="50077"/>
            </a:xfrm>
            <a:custGeom>
              <a:avLst/>
              <a:gdLst>
                <a:gd name="connsiteX0" fmla="*/ 42423 w 50076"/>
                <a:gd name="connsiteY0" fmla="*/ 50213 h 50076"/>
                <a:gd name="connsiteX1" fmla="*/ 11589 w 50076"/>
                <a:gd name="connsiteY1" fmla="*/ 25103 h 50076"/>
                <a:gd name="connsiteX2" fmla="*/ 5365 w 50076"/>
                <a:gd name="connsiteY2" fmla="*/ 20095 h 50076"/>
                <a:gd name="connsiteX3" fmla="*/ 13951 w 50076"/>
                <a:gd name="connsiteY3" fmla="*/ 7003 h 50076"/>
                <a:gd name="connsiteX4" fmla="*/ 25038 w 50076"/>
                <a:gd name="connsiteY4" fmla="*/ 7862 h 50076"/>
                <a:gd name="connsiteX5" fmla="*/ 25110 w 50076"/>
                <a:gd name="connsiteY5" fmla="*/ 7933 h 50076"/>
                <a:gd name="connsiteX6" fmla="*/ 42423 w 50076"/>
                <a:gd name="connsiteY6" fmla="*/ 50213 h 50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76" h="50076">
                  <a:moveTo>
                    <a:pt x="42423" y="50213"/>
                  </a:moveTo>
                  <a:lnTo>
                    <a:pt x="11589" y="25103"/>
                  </a:lnTo>
                  <a:lnTo>
                    <a:pt x="5365" y="20095"/>
                  </a:lnTo>
                  <a:cubicBezTo>
                    <a:pt x="5365" y="20095"/>
                    <a:pt x="8442" y="11081"/>
                    <a:pt x="13951" y="7003"/>
                  </a:cubicBezTo>
                  <a:cubicBezTo>
                    <a:pt x="17313" y="4500"/>
                    <a:pt x="22034" y="4929"/>
                    <a:pt x="25038" y="7862"/>
                  </a:cubicBezTo>
                  <a:lnTo>
                    <a:pt x="25110" y="7933"/>
                  </a:lnTo>
                  <a:cubicBezTo>
                    <a:pt x="39346" y="27392"/>
                    <a:pt x="53583" y="38695"/>
                    <a:pt x="42423" y="50213"/>
                  </a:cubicBezTo>
                  <a:close/>
                </a:path>
              </a:pathLst>
            </a:custGeom>
            <a:solidFill>
              <a:srgbClr val="ED770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0944379-8AB5-4343-829D-33F00389B887}"/>
                </a:ext>
              </a:extLst>
            </p:cNvPr>
            <p:cNvSpPr/>
            <p:nvPr/>
          </p:nvSpPr>
          <p:spPr>
            <a:xfrm>
              <a:off x="16464625" y="6377030"/>
              <a:ext cx="128769" cy="100154"/>
            </a:xfrm>
            <a:custGeom>
              <a:avLst/>
              <a:gdLst>
                <a:gd name="connsiteX0" fmla="*/ 6978 w 128769"/>
                <a:gd name="connsiteY0" fmla="*/ 12896 h 100153"/>
                <a:gd name="connsiteX1" fmla="*/ 120509 w 128769"/>
                <a:gd name="connsiteY1" fmla="*/ 99672 h 100153"/>
                <a:gd name="connsiteX2" fmla="*/ 126376 w 128769"/>
                <a:gd name="connsiteY2" fmla="*/ 98886 h 100153"/>
                <a:gd name="connsiteX3" fmla="*/ 126376 w 128769"/>
                <a:gd name="connsiteY3" fmla="*/ 98886 h 100153"/>
                <a:gd name="connsiteX4" fmla="*/ 125589 w 128769"/>
                <a:gd name="connsiteY4" fmla="*/ 93019 h 100153"/>
                <a:gd name="connsiteX5" fmla="*/ 12058 w 128769"/>
                <a:gd name="connsiteY5" fmla="*/ 6243 h 100153"/>
                <a:gd name="connsiteX6" fmla="*/ 6191 w 128769"/>
                <a:gd name="connsiteY6" fmla="*/ 7030 h 100153"/>
                <a:gd name="connsiteX7" fmla="*/ 6191 w 128769"/>
                <a:gd name="connsiteY7" fmla="*/ 7030 h 100153"/>
                <a:gd name="connsiteX8" fmla="*/ 6978 w 128769"/>
                <a:gd name="connsiteY8" fmla="*/ 12896 h 10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769" h="100153">
                  <a:moveTo>
                    <a:pt x="6978" y="12896"/>
                  </a:moveTo>
                  <a:lnTo>
                    <a:pt x="120509" y="99672"/>
                  </a:lnTo>
                  <a:cubicBezTo>
                    <a:pt x="122369" y="101103"/>
                    <a:pt x="124945" y="100745"/>
                    <a:pt x="126376" y="98886"/>
                  </a:cubicBezTo>
                  <a:lnTo>
                    <a:pt x="126376" y="98886"/>
                  </a:lnTo>
                  <a:cubicBezTo>
                    <a:pt x="127806" y="97026"/>
                    <a:pt x="127449" y="94450"/>
                    <a:pt x="125589" y="93019"/>
                  </a:cubicBezTo>
                  <a:lnTo>
                    <a:pt x="12058" y="6243"/>
                  </a:lnTo>
                  <a:cubicBezTo>
                    <a:pt x="10198" y="4812"/>
                    <a:pt x="7622" y="5170"/>
                    <a:pt x="6191" y="7030"/>
                  </a:cubicBezTo>
                  <a:lnTo>
                    <a:pt x="6191" y="7030"/>
                  </a:lnTo>
                  <a:cubicBezTo>
                    <a:pt x="4832" y="8890"/>
                    <a:pt x="5189" y="11537"/>
                    <a:pt x="6978" y="12896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C3F2706A-3A1F-4BCE-8863-AAEA31F95E05}"/>
                </a:ext>
              </a:extLst>
            </p:cNvPr>
            <p:cNvSpPr/>
            <p:nvPr/>
          </p:nvSpPr>
          <p:spPr>
            <a:xfrm>
              <a:off x="16508374" y="5647929"/>
              <a:ext cx="751154" cy="779769"/>
            </a:xfrm>
            <a:custGeom>
              <a:avLst/>
              <a:gdLst>
                <a:gd name="connsiteX0" fmla="*/ 260543 w 751153"/>
                <a:gd name="connsiteY0" fmla="*/ 5365 h 779769"/>
                <a:gd name="connsiteX1" fmla="*/ 230354 w 751153"/>
                <a:gd name="connsiteY1" fmla="*/ 115106 h 779769"/>
                <a:gd name="connsiteX2" fmla="*/ 201739 w 751153"/>
                <a:gd name="connsiteY2" fmla="*/ 375148 h 779769"/>
                <a:gd name="connsiteX3" fmla="*/ 5365 w 751153"/>
                <a:gd name="connsiteY3" fmla="*/ 696284 h 779769"/>
                <a:gd name="connsiteX4" fmla="*/ 50507 w 751153"/>
                <a:gd name="connsiteY4" fmla="*/ 725257 h 779769"/>
                <a:gd name="connsiteX5" fmla="*/ 272633 w 751153"/>
                <a:gd name="connsiteY5" fmla="*/ 502343 h 779769"/>
                <a:gd name="connsiteX6" fmla="*/ 378940 w 751153"/>
                <a:gd name="connsiteY6" fmla="*/ 277355 h 779769"/>
                <a:gd name="connsiteX7" fmla="*/ 505061 w 751153"/>
                <a:gd name="connsiteY7" fmla="*/ 468077 h 779769"/>
                <a:gd name="connsiteX8" fmla="*/ 700863 w 751153"/>
                <a:gd name="connsiteY8" fmla="*/ 777981 h 779769"/>
                <a:gd name="connsiteX9" fmla="*/ 752012 w 751153"/>
                <a:gd name="connsiteY9" fmla="*/ 759095 h 779769"/>
                <a:gd name="connsiteX10" fmla="*/ 567515 w 751153"/>
                <a:gd name="connsiteY10" fmla="*/ 361341 h 779769"/>
                <a:gd name="connsiteX11" fmla="*/ 452195 w 751153"/>
                <a:gd name="connsiteY11" fmla="*/ 30833 h 779769"/>
                <a:gd name="connsiteX12" fmla="*/ 260543 w 751153"/>
                <a:gd name="connsiteY12" fmla="*/ 5365 h 779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1153" h="779769">
                  <a:moveTo>
                    <a:pt x="260543" y="5365"/>
                  </a:moveTo>
                  <a:cubicBezTo>
                    <a:pt x="260543" y="5365"/>
                    <a:pt x="221126" y="66817"/>
                    <a:pt x="230354" y="115106"/>
                  </a:cubicBezTo>
                  <a:cubicBezTo>
                    <a:pt x="239582" y="163394"/>
                    <a:pt x="229210" y="314483"/>
                    <a:pt x="201739" y="375148"/>
                  </a:cubicBezTo>
                  <a:cubicBezTo>
                    <a:pt x="174268" y="435741"/>
                    <a:pt x="5365" y="696284"/>
                    <a:pt x="5365" y="696284"/>
                  </a:cubicBezTo>
                  <a:lnTo>
                    <a:pt x="50507" y="725257"/>
                  </a:lnTo>
                  <a:cubicBezTo>
                    <a:pt x="50507" y="725257"/>
                    <a:pt x="265766" y="533320"/>
                    <a:pt x="272633" y="502343"/>
                  </a:cubicBezTo>
                  <a:cubicBezTo>
                    <a:pt x="279501" y="471367"/>
                    <a:pt x="378940" y="277355"/>
                    <a:pt x="378940" y="277355"/>
                  </a:cubicBezTo>
                  <a:lnTo>
                    <a:pt x="505061" y="468077"/>
                  </a:lnTo>
                  <a:lnTo>
                    <a:pt x="700863" y="777981"/>
                  </a:lnTo>
                  <a:cubicBezTo>
                    <a:pt x="700863" y="777981"/>
                    <a:pt x="755375" y="765390"/>
                    <a:pt x="752012" y="759095"/>
                  </a:cubicBezTo>
                  <a:cubicBezTo>
                    <a:pt x="748650" y="752871"/>
                    <a:pt x="598491" y="409701"/>
                    <a:pt x="567515" y="361341"/>
                  </a:cubicBezTo>
                  <a:cubicBezTo>
                    <a:pt x="536538" y="312981"/>
                    <a:pt x="452195" y="30833"/>
                    <a:pt x="452195" y="30833"/>
                  </a:cubicBezTo>
                  <a:lnTo>
                    <a:pt x="260543" y="5365"/>
                  </a:lnTo>
                  <a:close/>
                </a:path>
              </a:pathLst>
            </a:custGeom>
            <a:solidFill>
              <a:srgbClr val="F27E0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A85D1651-649B-4681-8D55-38CC2D895CB5}"/>
                </a:ext>
              </a:extLst>
            </p:cNvPr>
            <p:cNvSpPr/>
            <p:nvPr/>
          </p:nvSpPr>
          <p:spPr>
            <a:xfrm>
              <a:off x="16881948" y="5828134"/>
              <a:ext cx="107308" cy="250385"/>
            </a:xfrm>
            <a:custGeom>
              <a:avLst/>
              <a:gdLst>
                <a:gd name="connsiteX0" fmla="*/ 16025 w 107307"/>
                <a:gd name="connsiteY0" fmla="*/ 5365 h 250384"/>
                <a:gd name="connsiteX1" fmla="*/ 5365 w 107307"/>
                <a:gd name="connsiteY1" fmla="*/ 97149 h 250384"/>
                <a:gd name="connsiteX2" fmla="*/ 107308 w 107307"/>
                <a:gd name="connsiteY2" fmla="*/ 251029 h 25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307" h="250384">
                  <a:moveTo>
                    <a:pt x="16025" y="5365"/>
                  </a:moveTo>
                  <a:lnTo>
                    <a:pt x="5365" y="97149"/>
                  </a:lnTo>
                  <a:lnTo>
                    <a:pt x="107308" y="251029"/>
                  </a:lnTo>
                  <a:close/>
                </a:path>
              </a:pathLst>
            </a:custGeom>
            <a:solidFill>
              <a:srgbClr val="ED770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D347E9E9-42BA-44BB-A6E7-F8F4BEBC0D00}"/>
                </a:ext>
              </a:extLst>
            </p:cNvPr>
            <p:cNvSpPr/>
            <p:nvPr/>
          </p:nvSpPr>
          <p:spPr>
            <a:xfrm>
              <a:off x="16734435" y="5683913"/>
              <a:ext cx="228923" cy="50077"/>
            </a:xfrm>
            <a:custGeom>
              <a:avLst/>
              <a:gdLst>
                <a:gd name="connsiteX0" fmla="*/ 229711 w 228923"/>
                <a:gd name="connsiteY0" fmla="*/ 25038 h 50076"/>
                <a:gd name="connsiteX1" fmla="*/ 47430 w 228923"/>
                <a:gd name="connsiteY1" fmla="*/ 50363 h 50076"/>
                <a:gd name="connsiteX2" fmla="*/ 5365 w 228923"/>
                <a:gd name="connsiteY2" fmla="*/ 38774 h 50076"/>
                <a:gd name="connsiteX3" fmla="*/ 12877 w 228923"/>
                <a:gd name="connsiteY3" fmla="*/ 5365 h 50076"/>
                <a:gd name="connsiteX4" fmla="*/ 229711 w 228923"/>
                <a:gd name="connsiteY4" fmla="*/ 25038 h 50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923" h="50076">
                  <a:moveTo>
                    <a:pt x="229711" y="25038"/>
                  </a:moveTo>
                  <a:cubicBezTo>
                    <a:pt x="229711" y="25038"/>
                    <a:pt x="151018" y="48288"/>
                    <a:pt x="47430" y="50363"/>
                  </a:cubicBezTo>
                  <a:cubicBezTo>
                    <a:pt x="13020" y="51007"/>
                    <a:pt x="5365" y="38774"/>
                    <a:pt x="5365" y="38774"/>
                  </a:cubicBezTo>
                  <a:lnTo>
                    <a:pt x="12877" y="5365"/>
                  </a:lnTo>
                  <a:lnTo>
                    <a:pt x="229711" y="25038"/>
                  </a:lnTo>
                  <a:close/>
                </a:path>
              </a:pathLst>
            </a:custGeom>
            <a:solidFill>
              <a:srgbClr val="ED770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50243E4-4461-4BF6-8B1A-9FC353AAF71B}"/>
                </a:ext>
              </a:extLst>
            </p:cNvPr>
            <p:cNvSpPr/>
            <p:nvPr/>
          </p:nvSpPr>
          <p:spPr>
            <a:xfrm>
              <a:off x="16701957" y="5184309"/>
              <a:ext cx="279000" cy="536538"/>
            </a:xfrm>
            <a:custGeom>
              <a:avLst/>
              <a:gdLst>
                <a:gd name="connsiteX0" fmla="*/ 176414 w 279000"/>
                <a:gd name="connsiteY0" fmla="*/ 6274 h 536538"/>
                <a:gd name="connsiteX1" fmla="*/ 114890 w 279000"/>
                <a:gd name="connsiteY1" fmla="*/ 11997 h 536538"/>
                <a:gd name="connsiteX2" fmla="*/ 49075 w 279000"/>
                <a:gd name="connsiteY2" fmla="*/ 245141 h 536538"/>
                <a:gd name="connsiteX3" fmla="*/ 5365 w 279000"/>
                <a:gd name="connsiteY3" fmla="*/ 517774 h 536538"/>
                <a:gd name="connsiteX4" fmla="*/ 279644 w 279000"/>
                <a:gd name="connsiteY4" fmla="*/ 502680 h 536538"/>
                <a:gd name="connsiteX5" fmla="*/ 235504 w 279000"/>
                <a:gd name="connsiteY5" fmla="*/ 58569 h 536538"/>
                <a:gd name="connsiteX6" fmla="*/ 176414 w 279000"/>
                <a:gd name="connsiteY6" fmla="*/ 6274 h 53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000" h="536538">
                  <a:moveTo>
                    <a:pt x="176414" y="6274"/>
                  </a:moveTo>
                  <a:cubicBezTo>
                    <a:pt x="163179" y="7634"/>
                    <a:pt x="131703" y="623"/>
                    <a:pt x="114890" y="11997"/>
                  </a:cubicBezTo>
                  <a:cubicBezTo>
                    <a:pt x="39489" y="62718"/>
                    <a:pt x="48932" y="154287"/>
                    <a:pt x="49075" y="245141"/>
                  </a:cubicBezTo>
                  <a:cubicBezTo>
                    <a:pt x="49362" y="374197"/>
                    <a:pt x="5365" y="517774"/>
                    <a:pt x="5365" y="517774"/>
                  </a:cubicBezTo>
                  <a:cubicBezTo>
                    <a:pt x="5365" y="517774"/>
                    <a:pt x="290374" y="560984"/>
                    <a:pt x="279644" y="502680"/>
                  </a:cubicBezTo>
                  <a:cubicBezTo>
                    <a:pt x="271345" y="458040"/>
                    <a:pt x="246664" y="184405"/>
                    <a:pt x="235504" y="58569"/>
                  </a:cubicBezTo>
                  <a:cubicBezTo>
                    <a:pt x="232285" y="22800"/>
                    <a:pt x="222126" y="1481"/>
                    <a:pt x="176414" y="627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770A3D1-8C4A-4227-BC2F-CC5C63FAB1B6}"/>
                </a:ext>
              </a:extLst>
            </p:cNvPr>
            <p:cNvSpPr/>
            <p:nvPr/>
          </p:nvSpPr>
          <p:spPr>
            <a:xfrm>
              <a:off x="16827865" y="5189224"/>
              <a:ext cx="78692" cy="42923"/>
            </a:xfrm>
            <a:custGeom>
              <a:avLst/>
              <a:gdLst>
                <a:gd name="connsiteX0" fmla="*/ 5365 w 78692"/>
                <a:gd name="connsiteY0" fmla="*/ 9944 h 42923"/>
                <a:gd name="connsiteX1" fmla="*/ 66888 w 78692"/>
                <a:gd name="connsiteY1" fmla="*/ 37128 h 42923"/>
                <a:gd name="connsiteX2" fmla="*/ 76403 w 78692"/>
                <a:gd name="connsiteY2" fmla="*/ 5365 h 42923"/>
                <a:gd name="connsiteX3" fmla="*/ 5365 w 78692"/>
                <a:gd name="connsiteY3" fmla="*/ 9944 h 4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92" h="42923">
                  <a:moveTo>
                    <a:pt x="5365" y="9944"/>
                  </a:moveTo>
                  <a:cubicBezTo>
                    <a:pt x="5365" y="9944"/>
                    <a:pt x="52581" y="48575"/>
                    <a:pt x="66888" y="37128"/>
                  </a:cubicBezTo>
                  <a:cubicBezTo>
                    <a:pt x="81196" y="25682"/>
                    <a:pt x="76403" y="5365"/>
                    <a:pt x="76403" y="5365"/>
                  </a:cubicBezTo>
                  <a:lnTo>
                    <a:pt x="5365" y="9944"/>
                  </a:ln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5D6A70D-50F5-4D39-BD30-108B5315E670}"/>
                </a:ext>
              </a:extLst>
            </p:cNvPr>
            <p:cNvSpPr/>
            <p:nvPr/>
          </p:nvSpPr>
          <p:spPr>
            <a:xfrm>
              <a:off x="16819145" y="5021747"/>
              <a:ext cx="150231" cy="193154"/>
            </a:xfrm>
            <a:custGeom>
              <a:avLst/>
              <a:gdLst>
                <a:gd name="connsiteX0" fmla="*/ 6216 w 150230"/>
                <a:gd name="connsiteY0" fmla="*/ 130706 h 193153"/>
                <a:gd name="connsiteX1" fmla="*/ 11223 w 150230"/>
                <a:gd name="connsiteY1" fmla="*/ 168765 h 193153"/>
                <a:gd name="connsiteX2" fmla="*/ 16374 w 150230"/>
                <a:gd name="connsiteY2" fmla="*/ 176634 h 193153"/>
                <a:gd name="connsiteX3" fmla="*/ 16374 w 150230"/>
                <a:gd name="connsiteY3" fmla="*/ 176634 h 193153"/>
                <a:gd name="connsiteX4" fmla="*/ 72961 w 150230"/>
                <a:gd name="connsiteY4" fmla="*/ 188080 h 193153"/>
                <a:gd name="connsiteX5" fmla="*/ 72961 w 150230"/>
                <a:gd name="connsiteY5" fmla="*/ 188080 h 193153"/>
                <a:gd name="connsiteX6" fmla="*/ 83620 w 150230"/>
                <a:gd name="connsiteY6" fmla="*/ 179066 h 193153"/>
                <a:gd name="connsiteX7" fmla="*/ 91132 w 150230"/>
                <a:gd name="connsiteY7" fmla="*/ 157319 h 193153"/>
                <a:gd name="connsiteX8" fmla="*/ 143641 w 150230"/>
                <a:gd name="connsiteY8" fmla="*/ 124625 h 193153"/>
                <a:gd name="connsiteX9" fmla="*/ 147361 w 150230"/>
                <a:gd name="connsiteY9" fmla="*/ 112249 h 193153"/>
                <a:gd name="connsiteX10" fmla="*/ 137704 w 150230"/>
                <a:gd name="connsiteY10" fmla="*/ 90645 h 193153"/>
                <a:gd name="connsiteX11" fmla="*/ 130693 w 150230"/>
                <a:gd name="connsiteY11" fmla="*/ 9663 h 193153"/>
                <a:gd name="connsiteX12" fmla="*/ 6216 w 150230"/>
                <a:gd name="connsiteY12" fmla="*/ 130706 h 19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230" h="193153">
                  <a:moveTo>
                    <a:pt x="6216" y="130706"/>
                  </a:moveTo>
                  <a:cubicBezTo>
                    <a:pt x="6859" y="138861"/>
                    <a:pt x="9793" y="159179"/>
                    <a:pt x="11223" y="168765"/>
                  </a:cubicBezTo>
                  <a:cubicBezTo>
                    <a:pt x="11724" y="172055"/>
                    <a:pt x="13585" y="174917"/>
                    <a:pt x="16374" y="176634"/>
                  </a:cubicBezTo>
                  <a:lnTo>
                    <a:pt x="16374" y="176634"/>
                  </a:lnTo>
                  <a:cubicBezTo>
                    <a:pt x="33186" y="187222"/>
                    <a:pt x="53359" y="191228"/>
                    <a:pt x="72961" y="188080"/>
                  </a:cubicBezTo>
                  <a:lnTo>
                    <a:pt x="72961" y="188080"/>
                  </a:lnTo>
                  <a:cubicBezTo>
                    <a:pt x="77898" y="187293"/>
                    <a:pt x="81975" y="183788"/>
                    <a:pt x="83620" y="179066"/>
                  </a:cubicBezTo>
                  <a:lnTo>
                    <a:pt x="91132" y="157319"/>
                  </a:lnTo>
                  <a:cubicBezTo>
                    <a:pt x="91132" y="157319"/>
                    <a:pt x="147933" y="169981"/>
                    <a:pt x="143641" y="124625"/>
                  </a:cubicBezTo>
                  <a:cubicBezTo>
                    <a:pt x="143641" y="124625"/>
                    <a:pt x="146359" y="120333"/>
                    <a:pt x="147361" y="112249"/>
                  </a:cubicBezTo>
                  <a:cubicBezTo>
                    <a:pt x="148506" y="104166"/>
                    <a:pt x="136630" y="101447"/>
                    <a:pt x="137704" y="90645"/>
                  </a:cubicBezTo>
                  <a:cubicBezTo>
                    <a:pt x="138777" y="79842"/>
                    <a:pt x="140922" y="10736"/>
                    <a:pt x="130693" y="9663"/>
                  </a:cubicBezTo>
                  <a:cubicBezTo>
                    <a:pt x="120463" y="8519"/>
                    <a:pt x="-6160" y="-27465"/>
                    <a:pt x="6216" y="130706"/>
                  </a:cubicBez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EAA53A52-DF09-4371-BD97-05F7E6E04C18}"/>
                </a:ext>
              </a:extLst>
            </p:cNvPr>
            <p:cNvSpPr/>
            <p:nvPr/>
          </p:nvSpPr>
          <p:spPr>
            <a:xfrm>
              <a:off x="16757460" y="4942224"/>
              <a:ext cx="221769" cy="236077"/>
            </a:xfrm>
            <a:custGeom>
              <a:avLst/>
              <a:gdLst>
                <a:gd name="connsiteX0" fmla="*/ 98591 w 221769"/>
                <a:gd name="connsiteY0" fmla="*/ 212018 h 236076"/>
                <a:gd name="connsiteX1" fmla="*/ 83211 w 221769"/>
                <a:gd name="connsiteY1" fmla="*/ 235983 h 236076"/>
                <a:gd name="connsiteX2" fmla="*/ 57814 w 221769"/>
                <a:gd name="connsiteY2" fmla="*/ 203720 h 236076"/>
                <a:gd name="connsiteX3" fmla="*/ 13174 w 221769"/>
                <a:gd name="connsiteY3" fmla="*/ 65579 h 236076"/>
                <a:gd name="connsiteX4" fmla="*/ 89435 w 221769"/>
                <a:gd name="connsiteY4" fmla="*/ 30954 h 236076"/>
                <a:gd name="connsiteX5" fmla="*/ 155608 w 221769"/>
                <a:gd name="connsiteY5" fmla="*/ 7919 h 236076"/>
                <a:gd name="connsiteX6" fmla="*/ 182935 w 221769"/>
                <a:gd name="connsiteY6" fmla="*/ 23013 h 236076"/>
                <a:gd name="connsiteX7" fmla="*/ 191663 w 221769"/>
                <a:gd name="connsiteY7" fmla="*/ 35962 h 236076"/>
                <a:gd name="connsiteX8" fmla="*/ 201035 w 221769"/>
                <a:gd name="connsiteY8" fmla="*/ 21511 h 236076"/>
                <a:gd name="connsiteX9" fmla="*/ 209190 w 221769"/>
                <a:gd name="connsiteY9" fmla="*/ 46764 h 236076"/>
                <a:gd name="connsiteX10" fmla="*/ 216415 w 221769"/>
                <a:gd name="connsiteY10" fmla="*/ 39539 h 236076"/>
                <a:gd name="connsiteX11" fmla="*/ 212910 w 221769"/>
                <a:gd name="connsiteY11" fmla="*/ 84894 h 236076"/>
                <a:gd name="connsiteX12" fmla="*/ 186369 w 221769"/>
                <a:gd name="connsiteY12" fmla="*/ 95339 h 236076"/>
                <a:gd name="connsiteX13" fmla="*/ 162189 w 221769"/>
                <a:gd name="connsiteY13" fmla="*/ 137618 h 236076"/>
                <a:gd name="connsiteX14" fmla="*/ 151959 w 221769"/>
                <a:gd name="connsiteY14" fmla="*/ 170597 h 236076"/>
                <a:gd name="connsiteX15" fmla="*/ 98591 w 221769"/>
                <a:gd name="connsiteY15" fmla="*/ 212018 h 236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769" h="236076">
                  <a:moveTo>
                    <a:pt x="98591" y="212018"/>
                  </a:moveTo>
                  <a:cubicBezTo>
                    <a:pt x="100594" y="222820"/>
                    <a:pt x="94013" y="234123"/>
                    <a:pt x="83211" y="235983"/>
                  </a:cubicBezTo>
                  <a:cubicBezTo>
                    <a:pt x="73553" y="237700"/>
                    <a:pt x="62679" y="232263"/>
                    <a:pt x="57814" y="203720"/>
                  </a:cubicBezTo>
                  <a:cubicBezTo>
                    <a:pt x="49802" y="156719"/>
                    <a:pt x="-17086" y="112294"/>
                    <a:pt x="13174" y="65579"/>
                  </a:cubicBezTo>
                  <a:cubicBezTo>
                    <a:pt x="43363" y="18721"/>
                    <a:pt x="36210" y="53346"/>
                    <a:pt x="89435" y="30954"/>
                  </a:cubicBezTo>
                  <a:cubicBezTo>
                    <a:pt x="142659" y="8706"/>
                    <a:pt x="144877" y="765"/>
                    <a:pt x="155608" y="7919"/>
                  </a:cubicBezTo>
                  <a:cubicBezTo>
                    <a:pt x="166410" y="15144"/>
                    <a:pt x="184437" y="33100"/>
                    <a:pt x="182935" y="23013"/>
                  </a:cubicBezTo>
                  <a:cubicBezTo>
                    <a:pt x="181505" y="12998"/>
                    <a:pt x="194882" y="23371"/>
                    <a:pt x="191663" y="35962"/>
                  </a:cubicBezTo>
                  <a:cubicBezTo>
                    <a:pt x="191663" y="35962"/>
                    <a:pt x="204970" y="39897"/>
                    <a:pt x="201035" y="21511"/>
                  </a:cubicBezTo>
                  <a:cubicBezTo>
                    <a:pt x="201035" y="21511"/>
                    <a:pt x="213053" y="27306"/>
                    <a:pt x="209190" y="46764"/>
                  </a:cubicBezTo>
                  <a:cubicBezTo>
                    <a:pt x="209190" y="46764"/>
                    <a:pt x="212910" y="49912"/>
                    <a:pt x="216415" y="39539"/>
                  </a:cubicBezTo>
                  <a:cubicBezTo>
                    <a:pt x="220064" y="29166"/>
                    <a:pt x="228505" y="72589"/>
                    <a:pt x="212910" y="84894"/>
                  </a:cubicBezTo>
                  <a:cubicBezTo>
                    <a:pt x="197243" y="97199"/>
                    <a:pt x="186369" y="95339"/>
                    <a:pt x="186369" y="95339"/>
                  </a:cubicBezTo>
                  <a:cubicBezTo>
                    <a:pt x="186369" y="95339"/>
                    <a:pt x="164907" y="123024"/>
                    <a:pt x="162189" y="137618"/>
                  </a:cubicBezTo>
                  <a:cubicBezTo>
                    <a:pt x="159470" y="152212"/>
                    <a:pt x="162762" y="164087"/>
                    <a:pt x="151959" y="170597"/>
                  </a:cubicBezTo>
                  <a:cubicBezTo>
                    <a:pt x="141586" y="176893"/>
                    <a:pt x="80278" y="111578"/>
                    <a:pt x="98591" y="212018"/>
                  </a:cubicBezTo>
                  <a:close/>
                </a:path>
              </a:pathLst>
            </a:custGeom>
            <a:solidFill>
              <a:srgbClr val="1828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E0C5989-A3E4-4185-9E8B-F6A1BEBF7728}"/>
                </a:ext>
              </a:extLst>
            </p:cNvPr>
            <p:cNvSpPr/>
            <p:nvPr/>
          </p:nvSpPr>
          <p:spPr>
            <a:xfrm>
              <a:off x="16863062" y="5168764"/>
              <a:ext cx="50077" cy="28615"/>
            </a:xfrm>
            <a:custGeom>
              <a:avLst/>
              <a:gdLst>
                <a:gd name="connsiteX0" fmla="*/ 47287 w 50076"/>
                <a:gd name="connsiteY0" fmla="*/ 10302 h 28615"/>
                <a:gd name="connsiteX1" fmla="*/ 5365 w 50076"/>
                <a:gd name="connsiteY1" fmla="*/ 5365 h 28615"/>
                <a:gd name="connsiteX2" fmla="*/ 41277 w 50076"/>
                <a:gd name="connsiteY2" fmla="*/ 25825 h 2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76" h="28615">
                  <a:moveTo>
                    <a:pt x="47287" y="10302"/>
                  </a:moveTo>
                  <a:lnTo>
                    <a:pt x="5365" y="5365"/>
                  </a:lnTo>
                  <a:lnTo>
                    <a:pt x="41277" y="25825"/>
                  </a:lnTo>
                  <a:close/>
                </a:path>
              </a:pathLst>
            </a:custGeom>
            <a:solidFill>
              <a:srgbClr val="F6998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31E35979-7D56-47C5-AAFF-83960720CD1F}"/>
                </a:ext>
              </a:extLst>
            </p:cNvPr>
            <p:cNvSpPr/>
            <p:nvPr/>
          </p:nvSpPr>
          <p:spPr>
            <a:xfrm>
              <a:off x="17248153" y="4929044"/>
              <a:ext cx="71538" cy="171692"/>
            </a:xfrm>
            <a:custGeom>
              <a:avLst/>
              <a:gdLst>
                <a:gd name="connsiteX0" fmla="*/ 46930 w 71538"/>
                <a:gd name="connsiteY0" fmla="*/ 158739 h 171692"/>
                <a:gd name="connsiteX1" fmla="*/ 50292 w 71538"/>
                <a:gd name="connsiteY1" fmla="*/ 115744 h 171692"/>
                <a:gd name="connsiteX2" fmla="*/ 69320 w 71538"/>
                <a:gd name="connsiteY2" fmla="*/ 23031 h 171692"/>
                <a:gd name="connsiteX3" fmla="*/ 60879 w 71538"/>
                <a:gd name="connsiteY3" fmla="*/ 6434 h 171692"/>
                <a:gd name="connsiteX4" fmla="*/ 37987 w 71538"/>
                <a:gd name="connsiteY4" fmla="*/ 65739 h 171692"/>
                <a:gd name="connsiteX5" fmla="*/ 23035 w 71538"/>
                <a:gd name="connsiteY5" fmla="*/ 67313 h 171692"/>
                <a:gd name="connsiteX6" fmla="*/ 8656 w 71538"/>
                <a:gd name="connsiteY6" fmla="*/ 78258 h 171692"/>
                <a:gd name="connsiteX7" fmla="*/ 15524 w 71538"/>
                <a:gd name="connsiteY7" fmla="*/ 124043 h 171692"/>
                <a:gd name="connsiteX8" fmla="*/ 5365 w 71538"/>
                <a:gd name="connsiteY8" fmla="*/ 171115 h 171692"/>
                <a:gd name="connsiteX9" fmla="*/ 46930 w 71538"/>
                <a:gd name="connsiteY9" fmla="*/ 158739 h 17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538" h="171692">
                  <a:moveTo>
                    <a:pt x="46930" y="158739"/>
                  </a:moveTo>
                  <a:lnTo>
                    <a:pt x="50292" y="115744"/>
                  </a:lnTo>
                  <a:cubicBezTo>
                    <a:pt x="50292" y="115744"/>
                    <a:pt x="72612" y="46996"/>
                    <a:pt x="69320" y="23031"/>
                  </a:cubicBezTo>
                  <a:cubicBezTo>
                    <a:pt x="66101" y="-935"/>
                    <a:pt x="60879" y="6434"/>
                    <a:pt x="60879" y="6434"/>
                  </a:cubicBezTo>
                  <a:lnTo>
                    <a:pt x="37987" y="65739"/>
                  </a:lnTo>
                  <a:cubicBezTo>
                    <a:pt x="37987" y="65739"/>
                    <a:pt x="28759" y="81334"/>
                    <a:pt x="23035" y="67313"/>
                  </a:cubicBezTo>
                  <a:cubicBezTo>
                    <a:pt x="16383" y="50930"/>
                    <a:pt x="3362" y="62591"/>
                    <a:pt x="8656" y="78258"/>
                  </a:cubicBezTo>
                  <a:cubicBezTo>
                    <a:pt x="14021" y="93925"/>
                    <a:pt x="15524" y="124043"/>
                    <a:pt x="15524" y="124043"/>
                  </a:cubicBezTo>
                  <a:lnTo>
                    <a:pt x="5365" y="171115"/>
                  </a:lnTo>
                  <a:lnTo>
                    <a:pt x="46930" y="158739"/>
                  </a:ln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FC0A391-F1D9-4F9A-A777-35D3EEF1E45E}"/>
                </a:ext>
              </a:extLst>
            </p:cNvPr>
            <p:cNvSpPr/>
            <p:nvPr/>
          </p:nvSpPr>
          <p:spPr>
            <a:xfrm>
              <a:off x="16803793" y="5057822"/>
              <a:ext cx="507923" cy="286154"/>
            </a:xfrm>
            <a:custGeom>
              <a:avLst/>
              <a:gdLst>
                <a:gd name="connsiteX0" fmla="*/ 443358 w 507923"/>
                <a:gd name="connsiteY0" fmla="*/ 5495 h 286153"/>
                <a:gd name="connsiteX1" fmla="*/ 312443 w 507923"/>
                <a:gd name="connsiteY1" fmla="*/ 157156 h 286153"/>
                <a:gd name="connsiteX2" fmla="*/ 77296 w 507923"/>
                <a:gd name="connsiteY2" fmla="*/ 164525 h 286153"/>
                <a:gd name="connsiteX3" fmla="*/ 91747 w 507923"/>
                <a:gd name="connsiteY3" fmla="*/ 287357 h 286153"/>
                <a:gd name="connsiteX4" fmla="*/ 380047 w 507923"/>
                <a:gd name="connsiteY4" fmla="*/ 258526 h 286153"/>
                <a:gd name="connsiteX5" fmla="*/ 503737 w 507923"/>
                <a:gd name="connsiteY5" fmla="*/ 36113 h 286153"/>
                <a:gd name="connsiteX6" fmla="*/ 443358 w 507923"/>
                <a:gd name="connsiteY6" fmla="*/ 5495 h 28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7923" h="286153">
                  <a:moveTo>
                    <a:pt x="443358" y="5495"/>
                  </a:moveTo>
                  <a:cubicBezTo>
                    <a:pt x="412668" y="91198"/>
                    <a:pt x="377257" y="111801"/>
                    <a:pt x="312443" y="157156"/>
                  </a:cubicBezTo>
                  <a:cubicBezTo>
                    <a:pt x="269162" y="187489"/>
                    <a:pt x="111063" y="174183"/>
                    <a:pt x="77296" y="164525"/>
                  </a:cubicBezTo>
                  <a:cubicBezTo>
                    <a:pt x="-31084" y="178976"/>
                    <a:pt x="-9409" y="263319"/>
                    <a:pt x="91747" y="287357"/>
                  </a:cubicBezTo>
                  <a:cubicBezTo>
                    <a:pt x="123081" y="284137"/>
                    <a:pt x="327108" y="284924"/>
                    <a:pt x="380047" y="258526"/>
                  </a:cubicBezTo>
                  <a:cubicBezTo>
                    <a:pt x="492290" y="202369"/>
                    <a:pt x="503737" y="36113"/>
                    <a:pt x="503737" y="36113"/>
                  </a:cubicBezTo>
                  <a:cubicBezTo>
                    <a:pt x="499230" y="1632"/>
                    <a:pt x="443358" y="5495"/>
                    <a:pt x="443358" y="5495"/>
                  </a:cubicBezTo>
                  <a:close/>
                </a:path>
              </a:pathLst>
            </a:custGeom>
            <a:solidFill>
              <a:srgbClr val="F27E0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71EFDE1-7D69-4A15-97E8-C7067DAB19AB}"/>
                </a:ext>
              </a:extLst>
            </p:cNvPr>
            <p:cNvSpPr/>
            <p:nvPr/>
          </p:nvSpPr>
          <p:spPr>
            <a:xfrm>
              <a:off x="16422743" y="3012881"/>
              <a:ext cx="2875846" cy="4349538"/>
            </a:xfrm>
            <a:custGeom>
              <a:avLst/>
              <a:gdLst>
                <a:gd name="connsiteX0" fmla="*/ 1034947 w 2875846"/>
                <a:gd name="connsiteY0" fmla="*/ 5365 h 4349538"/>
                <a:gd name="connsiteX1" fmla="*/ 5365 w 2875846"/>
                <a:gd name="connsiteY1" fmla="*/ 5365 h 4349538"/>
                <a:gd name="connsiteX2" fmla="*/ 1842616 w 2875846"/>
                <a:gd name="connsiteY2" fmla="*/ 4344316 h 4349538"/>
                <a:gd name="connsiteX3" fmla="*/ 2872198 w 2875846"/>
                <a:gd name="connsiteY3" fmla="*/ 4344316 h 434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5846" h="4349538">
                  <a:moveTo>
                    <a:pt x="1034947" y="5365"/>
                  </a:moveTo>
                  <a:lnTo>
                    <a:pt x="5365" y="5365"/>
                  </a:lnTo>
                  <a:lnTo>
                    <a:pt x="1842616" y="4344316"/>
                  </a:lnTo>
                  <a:lnTo>
                    <a:pt x="2872198" y="4344316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12E8C03-375D-4B1D-BAC1-DC37B454C53C}"/>
                </a:ext>
              </a:extLst>
            </p:cNvPr>
            <p:cNvSpPr/>
            <p:nvPr/>
          </p:nvSpPr>
          <p:spPr>
            <a:xfrm>
              <a:off x="17635463" y="3012881"/>
              <a:ext cx="2096077" cy="4349538"/>
            </a:xfrm>
            <a:custGeom>
              <a:avLst/>
              <a:gdLst>
                <a:gd name="connsiteX0" fmla="*/ 258683 w 2096076"/>
                <a:gd name="connsiteY0" fmla="*/ 5365 h 4349538"/>
                <a:gd name="connsiteX1" fmla="*/ 5365 w 2096076"/>
                <a:gd name="connsiteY1" fmla="*/ 5365 h 4349538"/>
                <a:gd name="connsiteX2" fmla="*/ 1842616 w 2096076"/>
                <a:gd name="connsiteY2" fmla="*/ 4344316 h 4349538"/>
                <a:gd name="connsiteX3" fmla="*/ 2095934 w 2096076"/>
                <a:gd name="connsiteY3" fmla="*/ 4344316 h 434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6076" h="4349538">
                  <a:moveTo>
                    <a:pt x="258683" y="5365"/>
                  </a:moveTo>
                  <a:lnTo>
                    <a:pt x="5365" y="5365"/>
                  </a:lnTo>
                  <a:lnTo>
                    <a:pt x="1842616" y="4344316"/>
                  </a:lnTo>
                  <a:lnTo>
                    <a:pt x="2095934" y="4344316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E1783F5-317D-4E3C-AE0E-B57DE74FABCA}"/>
                </a:ext>
              </a:extLst>
            </p:cNvPr>
            <p:cNvSpPr/>
            <p:nvPr/>
          </p:nvSpPr>
          <p:spPr>
            <a:xfrm>
              <a:off x="15325248" y="3124243"/>
              <a:ext cx="3162000" cy="4127769"/>
            </a:xfrm>
            <a:custGeom>
              <a:avLst/>
              <a:gdLst>
                <a:gd name="connsiteX0" fmla="*/ 3159376 w 3162000"/>
                <a:gd name="connsiteY0" fmla="*/ 1581739 h 4127768"/>
                <a:gd name="connsiteX1" fmla="*/ 1581739 w 3162000"/>
                <a:gd name="connsiteY1" fmla="*/ 4030 h 4127768"/>
                <a:gd name="connsiteX2" fmla="*/ 4030 w 3162000"/>
                <a:gd name="connsiteY2" fmla="*/ 1581739 h 4127768"/>
                <a:gd name="connsiteX3" fmla="*/ 619404 w 3162000"/>
                <a:gd name="connsiteY3" fmla="*/ 2831587 h 4127768"/>
                <a:gd name="connsiteX4" fmla="*/ 738801 w 3162000"/>
                <a:gd name="connsiteY4" fmla="*/ 3249086 h 4127768"/>
                <a:gd name="connsiteX5" fmla="*/ 1567789 w 3162000"/>
                <a:gd name="connsiteY5" fmla="*/ 4127292 h 4127768"/>
                <a:gd name="connsiteX6" fmla="*/ 1567789 w 3162000"/>
                <a:gd name="connsiteY6" fmla="*/ 4127578 h 4127768"/>
                <a:gd name="connsiteX7" fmla="*/ 1577232 w 3162000"/>
                <a:gd name="connsiteY7" fmla="*/ 4127435 h 4127768"/>
                <a:gd name="connsiteX8" fmla="*/ 1586603 w 3162000"/>
                <a:gd name="connsiteY8" fmla="*/ 4127578 h 4127768"/>
                <a:gd name="connsiteX9" fmla="*/ 1586603 w 3162000"/>
                <a:gd name="connsiteY9" fmla="*/ 4127292 h 4127768"/>
                <a:gd name="connsiteX10" fmla="*/ 2415591 w 3162000"/>
                <a:gd name="connsiteY10" fmla="*/ 3249086 h 4127768"/>
                <a:gd name="connsiteX11" fmla="*/ 2531341 w 3162000"/>
                <a:gd name="connsiteY11" fmla="*/ 2841531 h 4127768"/>
                <a:gd name="connsiteX12" fmla="*/ 3159376 w 3162000"/>
                <a:gd name="connsiteY12" fmla="*/ 1581739 h 4127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62000" h="4127768">
                  <a:moveTo>
                    <a:pt x="3159376" y="1581739"/>
                  </a:moveTo>
                  <a:cubicBezTo>
                    <a:pt x="3159376" y="710400"/>
                    <a:pt x="2453006" y="4030"/>
                    <a:pt x="1581739" y="4030"/>
                  </a:cubicBezTo>
                  <a:cubicBezTo>
                    <a:pt x="710400" y="4030"/>
                    <a:pt x="4030" y="710400"/>
                    <a:pt x="4030" y="1581739"/>
                  </a:cubicBezTo>
                  <a:cubicBezTo>
                    <a:pt x="4030" y="2090735"/>
                    <a:pt x="245257" y="2543073"/>
                    <a:pt x="619404" y="2831587"/>
                  </a:cubicBezTo>
                  <a:cubicBezTo>
                    <a:pt x="678351" y="2986969"/>
                    <a:pt x="722418" y="3132049"/>
                    <a:pt x="738801" y="3249086"/>
                  </a:cubicBezTo>
                  <a:cubicBezTo>
                    <a:pt x="813559" y="3782333"/>
                    <a:pt x="833089" y="4121497"/>
                    <a:pt x="1567789" y="4127292"/>
                  </a:cubicBezTo>
                  <a:lnTo>
                    <a:pt x="1567789" y="4127578"/>
                  </a:lnTo>
                  <a:cubicBezTo>
                    <a:pt x="1571009" y="4127578"/>
                    <a:pt x="1574013" y="4127435"/>
                    <a:pt x="1577232" y="4127435"/>
                  </a:cubicBezTo>
                  <a:cubicBezTo>
                    <a:pt x="1580451" y="4127435"/>
                    <a:pt x="1583456" y="4127578"/>
                    <a:pt x="1586603" y="4127578"/>
                  </a:cubicBezTo>
                  <a:lnTo>
                    <a:pt x="1586603" y="4127292"/>
                  </a:lnTo>
                  <a:cubicBezTo>
                    <a:pt x="2321303" y="4121497"/>
                    <a:pt x="2340905" y="3782333"/>
                    <a:pt x="2415591" y="3249086"/>
                  </a:cubicBezTo>
                  <a:cubicBezTo>
                    <a:pt x="2431616" y="3134553"/>
                    <a:pt x="2474324" y="2993121"/>
                    <a:pt x="2531341" y="2841531"/>
                  </a:cubicBezTo>
                  <a:cubicBezTo>
                    <a:pt x="2912712" y="2553517"/>
                    <a:pt x="3159376" y="2096458"/>
                    <a:pt x="3159376" y="1581739"/>
                  </a:cubicBezTo>
                  <a:close/>
                </a:path>
              </a:pathLst>
            </a:custGeom>
            <a:noFill/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A645791-16D7-446C-9129-7460876FC97F}"/>
                </a:ext>
              </a:extLst>
            </p:cNvPr>
            <p:cNvSpPr/>
            <p:nvPr/>
          </p:nvSpPr>
          <p:spPr>
            <a:xfrm>
              <a:off x="16191173" y="7046935"/>
              <a:ext cx="1430769" cy="386308"/>
            </a:xfrm>
            <a:custGeom>
              <a:avLst/>
              <a:gdLst>
                <a:gd name="connsiteX0" fmla="*/ 5365 w 1430769"/>
                <a:gd name="connsiteY0" fmla="*/ 5365 h 386307"/>
                <a:gd name="connsiteX1" fmla="*/ 78907 w 1430769"/>
                <a:gd name="connsiteY1" fmla="*/ 279859 h 386307"/>
                <a:gd name="connsiteX2" fmla="*/ 211754 w 1430769"/>
                <a:gd name="connsiteY2" fmla="*/ 381801 h 386307"/>
                <a:gd name="connsiteX3" fmla="*/ 1224238 w 1430769"/>
                <a:gd name="connsiteY3" fmla="*/ 381801 h 386307"/>
                <a:gd name="connsiteX4" fmla="*/ 1357084 w 1430769"/>
                <a:gd name="connsiteY4" fmla="*/ 279859 h 386307"/>
                <a:gd name="connsiteX5" fmla="*/ 1430626 w 1430769"/>
                <a:gd name="connsiteY5" fmla="*/ 5365 h 386307"/>
                <a:gd name="connsiteX6" fmla="*/ 5365 w 1430769"/>
                <a:gd name="connsiteY6" fmla="*/ 5365 h 386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0769" h="386307">
                  <a:moveTo>
                    <a:pt x="5365" y="5365"/>
                  </a:moveTo>
                  <a:lnTo>
                    <a:pt x="78907" y="279859"/>
                  </a:lnTo>
                  <a:cubicBezTo>
                    <a:pt x="95003" y="340023"/>
                    <a:pt x="149516" y="381801"/>
                    <a:pt x="211754" y="381801"/>
                  </a:cubicBezTo>
                  <a:lnTo>
                    <a:pt x="1224238" y="381801"/>
                  </a:lnTo>
                  <a:cubicBezTo>
                    <a:pt x="1286476" y="381801"/>
                    <a:pt x="1340988" y="339951"/>
                    <a:pt x="1357084" y="279859"/>
                  </a:cubicBezTo>
                  <a:lnTo>
                    <a:pt x="1430626" y="5365"/>
                  </a:lnTo>
                  <a:lnTo>
                    <a:pt x="5365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9DCBA69F-5C21-4A5B-BA6F-2D7B38500DAD}"/>
                </a:ext>
              </a:extLst>
            </p:cNvPr>
            <p:cNvSpPr/>
            <p:nvPr/>
          </p:nvSpPr>
          <p:spPr>
            <a:xfrm>
              <a:off x="16332389" y="7510862"/>
              <a:ext cx="1151769" cy="414923"/>
            </a:xfrm>
            <a:custGeom>
              <a:avLst/>
              <a:gdLst>
                <a:gd name="connsiteX0" fmla="*/ 5365 w 1151769"/>
                <a:gd name="connsiteY0" fmla="*/ 5365 h 414923"/>
                <a:gd name="connsiteX1" fmla="*/ 65815 w 1151769"/>
                <a:gd name="connsiteY1" fmla="*/ 230998 h 414923"/>
                <a:gd name="connsiteX2" fmla="*/ 175054 w 1151769"/>
                <a:gd name="connsiteY2" fmla="*/ 314841 h 414923"/>
                <a:gd name="connsiteX3" fmla="*/ 265122 w 1151769"/>
                <a:gd name="connsiteY3" fmla="*/ 314841 h 414923"/>
                <a:gd name="connsiteX4" fmla="*/ 276282 w 1151769"/>
                <a:gd name="connsiteY4" fmla="*/ 360912 h 414923"/>
                <a:gd name="connsiteX5" fmla="*/ 340523 w 1151769"/>
                <a:gd name="connsiteY5" fmla="*/ 415495 h 414923"/>
                <a:gd name="connsiteX6" fmla="*/ 529385 w 1151769"/>
                <a:gd name="connsiteY6" fmla="*/ 415495 h 414923"/>
                <a:gd name="connsiteX7" fmla="*/ 624245 w 1151769"/>
                <a:gd name="connsiteY7" fmla="*/ 415495 h 414923"/>
                <a:gd name="connsiteX8" fmla="*/ 813106 w 1151769"/>
                <a:gd name="connsiteY8" fmla="*/ 415495 h 414923"/>
                <a:gd name="connsiteX9" fmla="*/ 877348 w 1151769"/>
                <a:gd name="connsiteY9" fmla="*/ 360912 h 414923"/>
                <a:gd name="connsiteX10" fmla="*/ 888437 w 1151769"/>
                <a:gd name="connsiteY10" fmla="*/ 314841 h 414923"/>
                <a:gd name="connsiteX11" fmla="*/ 978503 w 1151769"/>
                <a:gd name="connsiteY11" fmla="*/ 314841 h 414923"/>
                <a:gd name="connsiteX12" fmla="*/ 1087743 w 1151769"/>
                <a:gd name="connsiteY12" fmla="*/ 230998 h 414923"/>
                <a:gd name="connsiteX13" fmla="*/ 1148192 w 1151769"/>
                <a:gd name="connsiteY13" fmla="*/ 5365 h 414923"/>
                <a:gd name="connsiteX14" fmla="*/ 5365 w 1151769"/>
                <a:gd name="connsiteY14" fmla="*/ 5365 h 4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51769" h="414923">
                  <a:moveTo>
                    <a:pt x="5365" y="5365"/>
                  </a:moveTo>
                  <a:lnTo>
                    <a:pt x="65815" y="230998"/>
                  </a:lnTo>
                  <a:cubicBezTo>
                    <a:pt x="79050" y="280431"/>
                    <a:pt x="123834" y="314841"/>
                    <a:pt x="175054" y="314841"/>
                  </a:cubicBezTo>
                  <a:lnTo>
                    <a:pt x="265122" y="314841"/>
                  </a:lnTo>
                  <a:lnTo>
                    <a:pt x="276282" y="360912"/>
                  </a:lnTo>
                  <a:cubicBezTo>
                    <a:pt x="284079" y="393104"/>
                    <a:pt x="310406" y="415495"/>
                    <a:pt x="340523" y="415495"/>
                  </a:cubicBezTo>
                  <a:lnTo>
                    <a:pt x="529385" y="415495"/>
                  </a:lnTo>
                  <a:lnTo>
                    <a:pt x="624245" y="415495"/>
                  </a:lnTo>
                  <a:lnTo>
                    <a:pt x="813106" y="415495"/>
                  </a:lnTo>
                  <a:cubicBezTo>
                    <a:pt x="843224" y="415495"/>
                    <a:pt x="869550" y="393104"/>
                    <a:pt x="877348" y="360912"/>
                  </a:cubicBezTo>
                  <a:lnTo>
                    <a:pt x="888437" y="314841"/>
                  </a:lnTo>
                  <a:lnTo>
                    <a:pt x="978503" y="314841"/>
                  </a:lnTo>
                  <a:cubicBezTo>
                    <a:pt x="1029653" y="314841"/>
                    <a:pt x="1074507" y="280431"/>
                    <a:pt x="1087743" y="230998"/>
                  </a:cubicBezTo>
                  <a:lnTo>
                    <a:pt x="1148192" y="5365"/>
                  </a:lnTo>
                  <a:lnTo>
                    <a:pt x="5365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2950FFF0-BE9C-474F-9DD1-B3B5AF97ECE2}"/>
                </a:ext>
              </a:extLst>
            </p:cNvPr>
            <p:cNvSpPr/>
            <p:nvPr/>
          </p:nvSpPr>
          <p:spPr>
            <a:xfrm>
              <a:off x="17249942" y="7368143"/>
              <a:ext cx="1688308" cy="1387846"/>
            </a:xfrm>
            <a:custGeom>
              <a:avLst/>
              <a:gdLst>
                <a:gd name="connsiteX0" fmla="*/ 1404014 w 1688307"/>
                <a:gd name="connsiteY0" fmla="*/ 1191330 h 1387846"/>
                <a:gd name="connsiteX1" fmla="*/ 967057 w 1688307"/>
                <a:gd name="connsiteY1" fmla="*/ 1387345 h 1387846"/>
                <a:gd name="connsiteX2" fmla="*/ 962264 w 1688307"/>
                <a:gd name="connsiteY2" fmla="*/ 1387632 h 1387846"/>
                <a:gd name="connsiteX3" fmla="*/ 815109 w 1688307"/>
                <a:gd name="connsiteY3" fmla="*/ 1240405 h 1387846"/>
                <a:gd name="connsiteX4" fmla="*/ 5365 w 1688307"/>
                <a:gd name="connsiteY4" fmla="*/ 1240405 h 1387846"/>
                <a:gd name="connsiteX5" fmla="*/ 667883 w 1688307"/>
                <a:gd name="connsiteY5" fmla="*/ 896878 h 1387846"/>
                <a:gd name="connsiteX6" fmla="*/ 659656 w 1688307"/>
                <a:gd name="connsiteY6" fmla="*/ 5365 h 1387846"/>
                <a:gd name="connsiteX7" fmla="*/ 1682012 w 1688307"/>
                <a:gd name="connsiteY7" fmla="*/ 5365 h 1387846"/>
                <a:gd name="connsiteX8" fmla="*/ 1404014 w 1688307"/>
                <a:gd name="connsiteY8" fmla="*/ 1191330 h 1387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8307" h="1387846">
                  <a:moveTo>
                    <a:pt x="1404014" y="1191330"/>
                  </a:moveTo>
                  <a:cubicBezTo>
                    <a:pt x="1120936" y="1365597"/>
                    <a:pt x="992381" y="1385128"/>
                    <a:pt x="967057" y="1387345"/>
                  </a:cubicBezTo>
                  <a:cubicBezTo>
                    <a:pt x="963838" y="1387632"/>
                    <a:pt x="962264" y="1387632"/>
                    <a:pt x="962264" y="1387632"/>
                  </a:cubicBezTo>
                  <a:lnTo>
                    <a:pt x="815109" y="1240405"/>
                  </a:lnTo>
                  <a:lnTo>
                    <a:pt x="5365" y="1240405"/>
                  </a:lnTo>
                  <a:cubicBezTo>
                    <a:pt x="5365" y="1240405"/>
                    <a:pt x="602425" y="1199485"/>
                    <a:pt x="667883" y="896878"/>
                  </a:cubicBezTo>
                  <a:cubicBezTo>
                    <a:pt x="733269" y="594270"/>
                    <a:pt x="659656" y="5365"/>
                    <a:pt x="659656" y="5365"/>
                  </a:cubicBezTo>
                  <a:lnTo>
                    <a:pt x="1682012" y="5365"/>
                  </a:lnTo>
                  <a:cubicBezTo>
                    <a:pt x="1682084" y="5365"/>
                    <a:pt x="1723004" y="995100"/>
                    <a:pt x="1404014" y="1191330"/>
                  </a:cubicBezTo>
                  <a:close/>
                </a:path>
              </a:pathLst>
            </a:custGeom>
            <a:solidFill>
              <a:srgbClr val="00B0F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4E52753A-86D7-4964-B160-3D0E57E7668E}"/>
                </a:ext>
              </a:extLst>
            </p:cNvPr>
            <p:cNvSpPr/>
            <p:nvPr/>
          </p:nvSpPr>
          <p:spPr>
            <a:xfrm>
              <a:off x="18059757" y="7368214"/>
              <a:ext cx="872769" cy="1387846"/>
            </a:xfrm>
            <a:custGeom>
              <a:avLst/>
              <a:gdLst>
                <a:gd name="connsiteX0" fmla="*/ 594199 w 872769"/>
                <a:gd name="connsiteY0" fmla="*/ 1191259 h 1387846"/>
                <a:gd name="connsiteX1" fmla="*/ 157242 w 872769"/>
                <a:gd name="connsiteY1" fmla="*/ 1387274 h 1387846"/>
                <a:gd name="connsiteX2" fmla="*/ 5365 w 872769"/>
                <a:gd name="connsiteY2" fmla="*/ 1240334 h 1387846"/>
                <a:gd name="connsiteX3" fmla="*/ 635119 w 872769"/>
                <a:gd name="connsiteY3" fmla="*/ 929571 h 1387846"/>
                <a:gd name="connsiteX4" fmla="*/ 872269 w 872769"/>
                <a:gd name="connsiteY4" fmla="*/ 5365 h 1387846"/>
                <a:gd name="connsiteX5" fmla="*/ 594199 w 872769"/>
                <a:gd name="connsiteY5" fmla="*/ 1191259 h 1387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2769" h="1387846">
                  <a:moveTo>
                    <a:pt x="594199" y="1191259"/>
                  </a:moveTo>
                  <a:cubicBezTo>
                    <a:pt x="311121" y="1365526"/>
                    <a:pt x="182566" y="1385056"/>
                    <a:pt x="157242" y="1387274"/>
                  </a:cubicBezTo>
                  <a:lnTo>
                    <a:pt x="5365" y="1240334"/>
                  </a:lnTo>
                  <a:cubicBezTo>
                    <a:pt x="5365" y="1240334"/>
                    <a:pt x="536968" y="1093108"/>
                    <a:pt x="635119" y="929571"/>
                  </a:cubicBezTo>
                  <a:cubicBezTo>
                    <a:pt x="733198" y="766034"/>
                    <a:pt x="872269" y="5365"/>
                    <a:pt x="872269" y="5365"/>
                  </a:cubicBezTo>
                  <a:cubicBezTo>
                    <a:pt x="872269" y="5365"/>
                    <a:pt x="913189" y="995028"/>
                    <a:pt x="594199" y="1191259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4F0C0-C684-4472-88F5-667E58ECB417}"/>
                </a:ext>
              </a:extLst>
            </p:cNvPr>
            <p:cNvSpPr/>
            <p:nvPr/>
          </p:nvSpPr>
          <p:spPr>
            <a:xfrm>
              <a:off x="17730660" y="6513449"/>
              <a:ext cx="686769" cy="972923"/>
            </a:xfrm>
            <a:custGeom>
              <a:avLst/>
              <a:gdLst>
                <a:gd name="connsiteX0" fmla="*/ 320799 w 686769"/>
                <a:gd name="connsiteY0" fmla="*/ 969155 h 972923"/>
                <a:gd name="connsiteX1" fmla="*/ 4527 w 686769"/>
                <a:gd name="connsiteY1" fmla="*/ 347557 h 972923"/>
                <a:gd name="connsiteX2" fmla="*/ 686074 w 686769"/>
                <a:gd name="connsiteY2" fmla="*/ 4030 h 972923"/>
                <a:gd name="connsiteX3" fmla="*/ 620616 w 686769"/>
                <a:gd name="connsiteY3" fmla="*/ 216713 h 972923"/>
                <a:gd name="connsiteX4" fmla="*/ 244396 w 686769"/>
                <a:gd name="connsiteY4" fmla="*/ 423889 h 972923"/>
                <a:gd name="connsiteX5" fmla="*/ 506083 w 686769"/>
                <a:gd name="connsiteY5" fmla="*/ 642010 h 972923"/>
                <a:gd name="connsiteX6" fmla="*/ 320799 w 686769"/>
                <a:gd name="connsiteY6" fmla="*/ 969155 h 97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769" h="972923">
                  <a:moveTo>
                    <a:pt x="320799" y="969155"/>
                  </a:moveTo>
                  <a:cubicBezTo>
                    <a:pt x="320799" y="969155"/>
                    <a:pt x="26347" y="472964"/>
                    <a:pt x="4527" y="347557"/>
                  </a:cubicBezTo>
                  <a:cubicBezTo>
                    <a:pt x="-17292" y="222150"/>
                    <a:pt x="686074" y="4030"/>
                    <a:pt x="686074" y="4030"/>
                  </a:cubicBezTo>
                  <a:lnTo>
                    <a:pt x="620616" y="216713"/>
                  </a:lnTo>
                  <a:lnTo>
                    <a:pt x="244396" y="423889"/>
                  </a:lnTo>
                  <a:lnTo>
                    <a:pt x="506083" y="642010"/>
                  </a:lnTo>
                  <a:lnTo>
                    <a:pt x="320799" y="969155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68CCEA83-F009-4CBD-9DBD-CB1F506CA448}"/>
                </a:ext>
              </a:extLst>
            </p:cNvPr>
            <p:cNvSpPr/>
            <p:nvPr/>
          </p:nvSpPr>
          <p:spPr>
            <a:xfrm>
              <a:off x="18630825" y="6611600"/>
              <a:ext cx="837000" cy="958615"/>
            </a:xfrm>
            <a:custGeom>
              <a:avLst/>
              <a:gdLst>
                <a:gd name="connsiteX0" fmla="*/ 4030 w 837000"/>
                <a:gd name="connsiteY0" fmla="*/ 603808 h 958615"/>
                <a:gd name="connsiteX1" fmla="*/ 554733 w 837000"/>
                <a:gd name="connsiteY1" fmla="*/ 532914 h 958615"/>
                <a:gd name="connsiteX2" fmla="*/ 186668 w 837000"/>
                <a:gd name="connsiteY2" fmla="*/ 152615 h 958615"/>
                <a:gd name="connsiteX3" fmla="*/ 303919 w 837000"/>
                <a:gd name="connsiteY3" fmla="*/ 4030 h 958615"/>
                <a:gd name="connsiteX4" fmla="*/ 774428 w 837000"/>
                <a:gd name="connsiteY4" fmla="*/ 418953 h 958615"/>
                <a:gd name="connsiteX5" fmla="*/ 720559 w 837000"/>
                <a:gd name="connsiteY5" fmla="*/ 722920 h 958615"/>
                <a:gd name="connsiteX6" fmla="*/ 85799 w 837000"/>
                <a:gd name="connsiteY6" fmla="*/ 958210 h 958615"/>
                <a:gd name="connsiteX7" fmla="*/ 4030 w 837000"/>
                <a:gd name="connsiteY7" fmla="*/ 603808 h 95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000" h="958615">
                  <a:moveTo>
                    <a:pt x="4030" y="603808"/>
                  </a:moveTo>
                  <a:lnTo>
                    <a:pt x="554733" y="532914"/>
                  </a:lnTo>
                  <a:lnTo>
                    <a:pt x="186668" y="152615"/>
                  </a:lnTo>
                  <a:lnTo>
                    <a:pt x="303919" y="4030"/>
                  </a:lnTo>
                  <a:lnTo>
                    <a:pt x="774428" y="418953"/>
                  </a:lnTo>
                  <a:cubicBezTo>
                    <a:pt x="875941" y="508519"/>
                    <a:pt x="846682" y="673701"/>
                    <a:pt x="720559" y="722920"/>
                  </a:cubicBezTo>
                  <a:cubicBezTo>
                    <a:pt x="452576" y="827437"/>
                    <a:pt x="85799" y="968583"/>
                    <a:pt x="85799" y="958210"/>
                  </a:cubicBezTo>
                  <a:cubicBezTo>
                    <a:pt x="85870" y="941899"/>
                    <a:pt x="4030" y="603808"/>
                    <a:pt x="4030" y="603808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42A28D78-8109-4F54-A168-3A74C666467B}"/>
                </a:ext>
              </a:extLst>
            </p:cNvPr>
            <p:cNvSpPr/>
            <p:nvPr/>
          </p:nvSpPr>
          <p:spPr>
            <a:xfrm>
              <a:off x="17799333" y="8641289"/>
              <a:ext cx="121615" cy="894231"/>
            </a:xfrm>
            <a:custGeom>
              <a:avLst/>
              <a:gdLst>
                <a:gd name="connsiteX0" fmla="*/ 4030 w 121615"/>
                <a:gd name="connsiteY0" fmla="*/ 4030 h 894230"/>
                <a:gd name="connsiteX1" fmla="*/ 4030 w 121615"/>
                <a:gd name="connsiteY1" fmla="*/ 875726 h 894230"/>
                <a:gd name="connsiteX2" fmla="*/ 118563 w 121615"/>
                <a:gd name="connsiteY2" fmla="*/ 875726 h 894230"/>
                <a:gd name="connsiteX3" fmla="*/ 118563 w 121615"/>
                <a:gd name="connsiteY3" fmla="*/ 10970 h 894230"/>
                <a:gd name="connsiteX4" fmla="*/ 4030 w 121615"/>
                <a:gd name="connsiteY4" fmla="*/ 4030 h 89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615" h="894230">
                  <a:moveTo>
                    <a:pt x="4030" y="4030"/>
                  </a:moveTo>
                  <a:lnTo>
                    <a:pt x="4030" y="875726"/>
                  </a:lnTo>
                  <a:cubicBezTo>
                    <a:pt x="4030" y="875726"/>
                    <a:pt x="118563" y="917218"/>
                    <a:pt x="118563" y="875726"/>
                  </a:cubicBezTo>
                  <a:cubicBezTo>
                    <a:pt x="118563" y="834234"/>
                    <a:pt x="118563" y="10970"/>
                    <a:pt x="118563" y="10970"/>
                  </a:cubicBezTo>
                  <a:lnTo>
                    <a:pt x="4030" y="4030"/>
                  </a:lnTo>
                  <a:close/>
                </a:path>
              </a:pathLst>
            </a:custGeom>
            <a:solidFill>
              <a:srgbClr val="00B0F0"/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D78DA8B-C3A7-42DB-897B-95912E9E5520}"/>
                </a:ext>
              </a:extLst>
            </p:cNvPr>
            <p:cNvSpPr/>
            <p:nvPr/>
          </p:nvSpPr>
          <p:spPr>
            <a:xfrm>
              <a:off x="17619342" y="9493241"/>
              <a:ext cx="493615" cy="121615"/>
            </a:xfrm>
            <a:custGeom>
              <a:avLst/>
              <a:gdLst>
                <a:gd name="connsiteX0" fmla="*/ 494784 w 493615"/>
                <a:gd name="connsiteY0" fmla="*/ 123999 h 121615"/>
                <a:gd name="connsiteX1" fmla="*/ 4030 w 493615"/>
                <a:gd name="connsiteY1" fmla="*/ 123999 h 121615"/>
                <a:gd name="connsiteX2" fmla="*/ 4030 w 493615"/>
                <a:gd name="connsiteY2" fmla="*/ 93953 h 121615"/>
                <a:gd name="connsiteX3" fmla="*/ 93954 w 493615"/>
                <a:gd name="connsiteY3" fmla="*/ 4030 h 121615"/>
                <a:gd name="connsiteX4" fmla="*/ 404788 w 493615"/>
                <a:gd name="connsiteY4" fmla="*/ 4030 h 121615"/>
                <a:gd name="connsiteX5" fmla="*/ 494713 w 493615"/>
                <a:gd name="connsiteY5" fmla="*/ 93953 h 121615"/>
                <a:gd name="connsiteX6" fmla="*/ 494713 w 493615"/>
                <a:gd name="connsiteY6" fmla="*/ 123999 h 121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3615" h="121615">
                  <a:moveTo>
                    <a:pt x="494784" y="123999"/>
                  </a:moveTo>
                  <a:lnTo>
                    <a:pt x="4030" y="123999"/>
                  </a:lnTo>
                  <a:lnTo>
                    <a:pt x="4030" y="93953"/>
                  </a:lnTo>
                  <a:cubicBezTo>
                    <a:pt x="4030" y="44306"/>
                    <a:pt x="44306" y="4030"/>
                    <a:pt x="93954" y="4030"/>
                  </a:cubicBezTo>
                  <a:lnTo>
                    <a:pt x="404788" y="4030"/>
                  </a:lnTo>
                  <a:cubicBezTo>
                    <a:pt x="454436" y="4030"/>
                    <a:pt x="494713" y="44306"/>
                    <a:pt x="494713" y="93953"/>
                  </a:cubicBezTo>
                  <a:lnTo>
                    <a:pt x="494713" y="12399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251B652-895A-400D-80BB-4DB862257814}"/>
                </a:ext>
              </a:extLst>
            </p:cNvPr>
            <p:cNvSpPr/>
            <p:nvPr/>
          </p:nvSpPr>
          <p:spPr>
            <a:xfrm>
              <a:off x="17079240" y="8596291"/>
              <a:ext cx="1130308" cy="157385"/>
            </a:xfrm>
            <a:custGeom>
              <a:avLst/>
              <a:gdLst>
                <a:gd name="connsiteX0" fmla="*/ 4375 w 1130307"/>
                <a:gd name="connsiteY0" fmla="*/ 4030 h 157384"/>
                <a:gd name="connsiteX1" fmla="*/ 994038 w 1130307"/>
                <a:gd name="connsiteY1" fmla="*/ 4030 h 157384"/>
                <a:gd name="connsiteX2" fmla="*/ 1133109 w 1130307"/>
                <a:gd name="connsiteY2" fmla="*/ 159411 h 157384"/>
                <a:gd name="connsiteX3" fmla="*/ 135291 w 1130307"/>
                <a:gd name="connsiteY3" fmla="*/ 159411 h 157384"/>
                <a:gd name="connsiteX4" fmla="*/ 4375 w 1130307"/>
                <a:gd name="connsiteY4" fmla="*/ 4030 h 15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307" h="157384">
                  <a:moveTo>
                    <a:pt x="4375" y="4030"/>
                  </a:moveTo>
                  <a:lnTo>
                    <a:pt x="994038" y="4030"/>
                  </a:lnTo>
                  <a:lnTo>
                    <a:pt x="1133109" y="159411"/>
                  </a:lnTo>
                  <a:lnTo>
                    <a:pt x="135291" y="159411"/>
                  </a:lnTo>
                  <a:cubicBezTo>
                    <a:pt x="135291" y="159483"/>
                    <a:pt x="-3781" y="126718"/>
                    <a:pt x="4375" y="403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FF8D6551-CDE6-4AEA-BA3A-941B9CF6A4A2}"/>
                </a:ext>
              </a:extLst>
            </p:cNvPr>
            <p:cNvSpPr/>
            <p:nvPr/>
          </p:nvSpPr>
          <p:spPr>
            <a:xfrm>
              <a:off x="17655573" y="7107734"/>
              <a:ext cx="1187538" cy="1259077"/>
            </a:xfrm>
            <a:custGeom>
              <a:avLst/>
              <a:gdLst>
                <a:gd name="connsiteX0" fmla="*/ 761232 w 1187538"/>
                <a:gd name="connsiteY0" fmla="*/ 20469 h 1259076"/>
                <a:gd name="connsiteX1" fmla="*/ 406831 w 1187538"/>
                <a:gd name="connsiteY1" fmla="*/ 102237 h 1259076"/>
                <a:gd name="connsiteX2" fmla="*/ 145143 w 1187538"/>
                <a:gd name="connsiteY2" fmla="*/ 783784 h 1259076"/>
                <a:gd name="connsiteX3" fmla="*/ 30610 w 1187538"/>
                <a:gd name="connsiteY3" fmla="*/ 1105492 h 1259076"/>
                <a:gd name="connsiteX4" fmla="*/ 772178 w 1187538"/>
                <a:gd name="connsiteY4" fmla="*/ 1258156 h 1259076"/>
                <a:gd name="connsiteX5" fmla="*/ 1186600 w 1187538"/>
                <a:gd name="connsiteY5" fmla="*/ 462075 h 1259076"/>
                <a:gd name="connsiteX6" fmla="*/ 886711 w 1187538"/>
                <a:gd name="connsiteY6" fmla="*/ 36779 h 1259076"/>
                <a:gd name="connsiteX7" fmla="*/ 761232 w 1187538"/>
                <a:gd name="connsiteY7" fmla="*/ 20469 h 125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7538" h="1259076">
                  <a:moveTo>
                    <a:pt x="761232" y="20469"/>
                  </a:moveTo>
                  <a:cubicBezTo>
                    <a:pt x="761232" y="20469"/>
                    <a:pt x="483163" y="-50426"/>
                    <a:pt x="406831" y="102237"/>
                  </a:cubicBezTo>
                  <a:cubicBezTo>
                    <a:pt x="330500" y="254900"/>
                    <a:pt x="368629" y="636558"/>
                    <a:pt x="145143" y="783784"/>
                  </a:cubicBezTo>
                  <a:cubicBezTo>
                    <a:pt x="-78414" y="931010"/>
                    <a:pt x="30610" y="1105492"/>
                    <a:pt x="30610" y="1105492"/>
                  </a:cubicBezTo>
                  <a:lnTo>
                    <a:pt x="772178" y="1258156"/>
                  </a:lnTo>
                  <a:cubicBezTo>
                    <a:pt x="772178" y="1258156"/>
                    <a:pt x="1181092" y="800166"/>
                    <a:pt x="1186600" y="462075"/>
                  </a:cubicBezTo>
                  <a:cubicBezTo>
                    <a:pt x="1186600" y="462075"/>
                    <a:pt x="1208420" y="102237"/>
                    <a:pt x="886711" y="36779"/>
                  </a:cubicBezTo>
                  <a:lnTo>
                    <a:pt x="761232" y="20469"/>
                  </a:lnTo>
                  <a:close/>
                </a:path>
              </a:pathLst>
            </a:custGeom>
            <a:solidFill>
              <a:srgbClr val="FFFFFF"/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1B20A9F-6905-4C79-A385-08198EF9CFBE}"/>
                </a:ext>
              </a:extLst>
            </p:cNvPr>
            <p:cNvSpPr/>
            <p:nvPr/>
          </p:nvSpPr>
          <p:spPr>
            <a:xfrm>
              <a:off x="17176543" y="9399906"/>
              <a:ext cx="214615" cy="157385"/>
            </a:xfrm>
            <a:custGeom>
              <a:avLst/>
              <a:gdLst>
                <a:gd name="connsiteX0" fmla="*/ 181708 w 214615"/>
                <a:gd name="connsiteY0" fmla="*/ 5365 h 157384"/>
                <a:gd name="connsiteX1" fmla="*/ 210180 w 214615"/>
                <a:gd name="connsiteY1" fmla="*/ 106235 h 157384"/>
                <a:gd name="connsiteX2" fmla="*/ 139715 w 214615"/>
                <a:gd name="connsiteY2" fmla="*/ 155239 h 157384"/>
                <a:gd name="connsiteX3" fmla="*/ 33122 w 214615"/>
                <a:gd name="connsiteY3" fmla="*/ 127911 h 157384"/>
                <a:gd name="connsiteX4" fmla="*/ 5365 w 214615"/>
                <a:gd name="connsiteY4" fmla="*/ 29545 h 157384"/>
                <a:gd name="connsiteX5" fmla="*/ 181708 w 214615"/>
                <a:gd name="connsiteY5" fmla="*/ 5365 h 15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15" h="157384">
                  <a:moveTo>
                    <a:pt x="181708" y="5365"/>
                  </a:moveTo>
                  <a:lnTo>
                    <a:pt x="210180" y="106235"/>
                  </a:lnTo>
                  <a:cubicBezTo>
                    <a:pt x="210180" y="106235"/>
                    <a:pt x="187788" y="172265"/>
                    <a:pt x="139715" y="155239"/>
                  </a:cubicBezTo>
                  <a:cubicBezTo>
                    <a:pt x="91641" y="138284"/>
                    <a:pt x="33122" y="127911"/>
                    <a:pt x="33122" y="127911"/>
                  </a:cubicBezTo>
                  <a:lnTo>
                    <a:pt x="5365" y="29545"/>
                  </a:lnTo>
                  <a:lnTo>
                    <a:pt x="181708" y="5365"/>
                  </a:ln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7B1DFE-C67F-4D17-AE3F-2C056D8CF9EF}"/>
                </a:ext>
              </a:extLst>
            </p:cNvPr>
            <p:cNvSpPr/>
            <p:nvPr/>
          </p:nvSpPr>
          <p:spPr>
            <a:xfrm>
              <a:off x="16924521" y="9456479"/>
              <a:ext cx="558000" cy="364846"/>
            </a:xfrm>
            <a:custGeom>
              <a:avLst/>
              <a:gdLst>
                <a:gd name="connsiteX0" fmla="*/ 10222 w 558000"/>
                <a:gd name="connsiteY0" fmla="*/ 365147 h 364846"/>
                <a:gd name="connsiteX1" fmla="*/ 10294 w 558000"/>
                <a:gd name="connsiteY1" fmla="*/ 365290 h 364846"/>
                <a:gd name="connsiteX2" fmla="*/ 537175 w 558000"/>
                <a:gd name="connsiteY2" fmla="*/ 216776 h 364846"/>
                <a:gd name="connsiteX3" fmla="*/ 552126 w 558000"/>
                <a:gd name="connsiteY3" fmla="*/ 146954 h 364846"/>
                <a:gd name="connsiteX4" fmla="*/ 492320 w 558000"/>
                <a:gd name="connsiteY4" fmla="*/ 12533 h 364846"/>
                <a:gd name="connsiteX5" fmla="*/ 436877 w 558000"/>
                <a:gd name="connsiteY5" fmla="*/ 58247 h 364846"/>
                <a:gd name="connsiteX6" fmla="*/ 345666 w 558000"/>
                <a:gd name="connsiteY6" fmla="*/ 45227 h 364846"/>
                <a:gd name="connsiteX7" fmla="*/ 245227 w 558000"/>
                <a:gd name="connsiteY7" fmla="*/ 60750 h 364846"/>
                <a:gd name="connsiteX8" fmla="*/ 147505 w 558000"/>
                <a:gd name="connsiteY8" fmla="*/ 228222 h 364846"/>
                <a:gd name="connsiteX9" fmla="*/ 132982 w 558000"/>
                <a:gd name="connsiteY9" fmla="*/ 237665 h 364846"/>
                <a:gd name="connsiteX10" fmla="*/ 10222 w 558000"/>
                <a:gd name="connsiteY10" fmla="*/ 365147 h 364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8000" h="364846">
                  <a:moveTo>
                    <a:pt x="10222" y="365147"/>
                  </a:moveTo>
                  <a:lnTo>
                    <a:pt x="10294" y="365290"/>
                  </a:lnTo>
                  <a:lnTo>
                    <a:pt x="537175" y="216776"/>
                  </a:lnTo>
                  <a:cubicBezTo>
                    <a:pt x="537175" y="216776"/>
                    <a:pt x="575233" y="186873"/>
                    <a:pt x="552126" y="146954"/>
                  </a:cubicBezTo>
                  <a:cubicBezTo>
                    <a:pt x="529019" y="107035"/>
                    <a:pt x="498043" y="39145"/>
                    <a:pt x="492320" y="12533"/>
                  </a:cubicBezTo>
                  <a:cubicBezTo>
                    <a:pt x="486597" y="-14150"/>
                    <a:pt x="465708" y="41006"/>
                    <a:pt x="436877" y="58247"/>
                  </a:cubicBezTo>
                  <a:cubicBezTo>
                    <a:pt x="407977" y="75488"/>
                    <a:pt x="345666" y="45227"/>
                    <a:pt x="345666" y="45227"/>
                  </a:cubicBezTo>
                  <a:cubicBezTo>
                    <a:pt x="345666" y="45227"/>
                    <a:pt x="272840" y="11532"/>
                    <a:pt x="245227" y="60750"/>
                  </a:cubicBezTo>
                  <a:cubicBezTo>
                    <a:pt x="217613" y="110040"/>
                    <a:pt x="232636" y="171420"/>
                    <a:pt x="147505" y="228222"/>
                  </a:cubicBezTo>
                  <a:cubicBezTo>
                    <a:pt x="142640" y="231441"/>
                    <a:pt x="137776" y="234589"/>
                    <a:pt x="132982" y="237665"/>
                  </a:cubicBezTo>
                  <a:cubicBezTo>
                    <a:pt x="53861" y="287313"/>
                    <a:pt x="-13600" y="307558"/>
                    <a:pt x="10222" y="365147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A237346C-B038-46E9-B6FF-950D93C3B638}"/>
                </a:ext>
              </a:extLst>
            </p:cNvPr>
            <p:cNvSpPr/>
            <p:nvPr/>
          </p:nvSpPr>
          <p:spPr>
            <a:xfrm>
              <a:off x="17100209" y="9656011"/>
              <a:ext cx="21462" cy="21462"/>
            </a:xfrm>
            <a:custGeom>
              <a:avLst/>
              <a:gdLst>
                <a:gd name="connsiteX0" fmla="*/ 20249 w 21461"/>
                <a:gd name="connsiteY0" fmla="*/ 10877 h 21461"/>
                <a:gd name="connsiteX1" fmla="*/ 15026 w 21461"/>
                <a:gd name="connsiteY1" fmla="*/ 20248 h 21461"/>
                <a:gd name="connsiteX2" fmla="*/ 5654 w 21461"/>
                <a:gd name="connsiteY2" fmla="*/ 15026 h 21461"/>
                <a:gd name="connsiteX3" fmla="*/ 10877 w 21461"/>
                <a:gd name="connsiteY3" fmla="*/ 5654 h 21461"/>
                <a:gd name="connsiteX4" fmla="*/ 20249 w 21461"/>
                <a:gd name="connsiteY4" fmla="*/ 10877 h 21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61" h="21461">
                  <a:moveTo>
                    <a:pt x="20249" y="10877"/>
                  </a:moveTo>
                  <a:cubicBezTo>
                    <a:pt x="21393" y="14882"/>
                    <a:pt x="19032" y="19104"/>
                    <a:pt x="15026" y="20248"/>
                  </a:cubicBezTo>
                  <a:cubicBezTo>
                    <a:pt x="11020" y="21393"/>
                    <a:pt x="6799" y="19032"/>
                    <a:pt x="5654" y="15026"/>
                  </a:cubicBezTo>
                  <a:cubicBezTo>
                    <a:pt x="4510" y="11020"/>
                    <a:pt x="6871" y="6798"/>
                    <a:pt x="10877" y="5654"/>
                  </a:cubicBezTo>
                  <a:cubicBezTo>
                    <a:pt x="14955" y="4510"/>
                    <a:pt x="19104" y="6870"/>
                    <a:pt x="20249" y="1087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477EAE8-3CD5-4513-B3EB-E61C0D3BF262}"/>
                </a:ext>
              </a:extLst>
            </p:cNvPr>
            <p:cNvSpPr/>
            <p:nvPr/>
          </p:nvSpPr>
          <p:spPr>
            <a:xfrm>
              <a:off x="17130184" y="9626681"/>
              <a:ext cx="21462" cy="21462"/>
            </a:xfrm>
            <a:custGeom>
              <a:avLst/>
              <a:gdLst>
                <a:gd name="connsiteX0" fmla="*/ 20248 w 21461"/>
                <a:gd name="connsiteY0" fmla="*/ 10877 h 21461"/>
                <a:gd name="connsiteX1" fmla="*/ 15026 w 21461"/>
                <a:gd name="connsiteY1" fmla="*/ 20248 h 21461"/>
                <a:gd name="connsiteX2" fmla="*/ 5654 w 21461"/>
                <a:gd name="connsiteY2" fmla="*/ 15026 h 21461"/>
                <a:gd name="connsiteX3" fmla="*/ 10877 w 21461"/>
                <a:gd name="connsiteY3" fmla="*/ 5654 h 21461"/>
                <a:gd name="connsiteX4" fmla="*/ 20248 w 21461"/>
                <a:gd name="connsiteY4" fmla="*/ 10877 h 21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61" h="21461">
                  <a:moveTo>
                    <a:pt x="20248" y="10877"/>
                  </a:moveTo>
                  <a:cubicBezTo>
                    <a:pt x="21393" y="14882"/>
                    <a:pt x="19032" y="19103"/>
                    <a:pt x="15026" y="20248"/>
                  </a:cubicBezTo>
                  <a:cubicBezTo>
                    <a:pt x="11020" y="21393"/>
                    <a:pt x="6798" y="19032"/>
                    <a:pt x="5654" y="15026"/>
                  </a:cubicBezTo>
                  <a:cubicBezTo>
                    <a:pt x="4510" y="11020"/>
                    <a:pt x="6870" y="6798"/>
                    <a:pt x="10877" y="5654"/>
                  </a:cubicBezTo>
                  <a:cubicBezTo>
                    <a:pt x="14882" y="4510"/>
                    <a:pt x="19104" y="6870"/>
                    <a:pt x="20248" y="1087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28DB996-3857-4067-8F6B-2DC85930CEE2}"/>
                </a:ext>
              </a:extLst>
            </p:cNvPr>
            <p:cNvSpPr/>
            <p:nvPr/>
          </p:nvSpPr>
          <p:spPr>
            <a:xfrm>
              <a:off x="17151287" y="9578218"/>
              <a:ext cx="21462" cy="21462"/>
            </a:xfrm>
            <a:custGeom>
              <a:avLst/>
              <a:gdLst>
                <a:gd name="connsiteX0" fmla="*/ 20249 w 21461"/>
                <a:gd name="connsiteY0" fmla="*/ 10908 h 21461"/>
                <a:gd name="connsiteX1" fmla="*/ 15026 w 21461"/>
                <a:gd name="connsiteY1" fmla="*/ 20279 h 21461"/>
                <a:gd name="connsiteX2" fmla="*/ 5654 w 21461"/>
                <a:gd name="connsiteY2" fmla="*/ 15057 h 21461"/>
                <a:gd name="connsiteX3" fmla="*/ 10877 w 21461"/>
                <a:gd name="connsiteY3" fmla="*/ 5685 h 21461"/>
                <a:gd name="connsiteX4" fmla="*/ 20249 w 21461"/>
                <a:gd name="connsiteY4" fmla="*/ 10908 h 21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61" h="21461">
                  <a:moveTo>
                    <a:pt x="20249" y="10908"/>
                  </a:moveTo>
                  <a:cubicBezTo>
                    <a:pt x="21393" y="14913"/>
                    <a:pt x="19032" y="19135"/>
                    <a:pt x="15026" y="20279"/>
                  </a:cubicBezTo>
                  <a:cubicBezTo>
                    <a:pt x="11020" y="21424"/>
                    <a:pt x="6799" y="19063"/>
                    <a:pt x="5654" y="15057"/>
                  </a:cubicBezTo>
                  <a:cubicBezTo>
                    <a:pt x="4510" y="11051"/>
                    <a:pt x="6871" y="6829"/>
                    <a:pt x="10877" y="5685"/>
                  </a:cubicBezTo>
                  <a:cubicBezTo>
                    <a:pt x="14955" y="4469"/>
                    <a:pt x="19104" y="6829"/>
                    <a:pt x="20249" y="1090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63A7CB75-81F1-4399-B6A3-019AD00A850C}"/>
                </a:ext>
              </a:extLst>
            </p:cNvPr>
            <p:cNvSpPr/>
            <p:nvPr/>
          </p:nvSpPr>
          <p:spPr>
            <a:xfrm>
              <a:off x="17083114" y="9641027"/>
              <a:ext cx="35769" cy="35769"/>
            </a:xfrm>
            <a:custGeom>
              <a:avLst/>
              <a:gdLst>
                <a:gd name="connsiteX0" fmla="*/ 5365 w 35769"/>
                <a:gd name="connsiteY0" fmla="*/ 13055 h 35769"/>
                <a:gd name="connsiteX1" fmla="*/ 30761 w 35769"/>
                <a:gd name="connsiteY1" fmla="*/ 30655 h 35769"/>
                <a:gd name="connsiteX2" fmla="*/ 31548 w 35769"/>
                <a:gd name="connsiteY2" fmla="*/ 18064 h 35769"/>
                <a:gd name="connsiteX3" fmla="*/ 5365 w 35769"/>
                <a:gd name="connsiteY3" fmla="*/ 13055 h 35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769" h="35769">
                  <a:moveTo>
                    <a:pt x="5365" y="13055"/>
                  </a:moveTo>
                  <a:cubicBezTo>
                    <a:pt x="5365" y="13055"/>
                    <a:pt x="29474" y="26004"/>
                    <a:pt x="30761" y="30655"/>
                  </a:cubicBezTo>
                  <a:cubicBezTo>
                    <a:pt x="30761" y="30655"/>
                    <a:pt x="40347" y="28436"/>
                    <a:pt x="31548" y="18064"/>
                  </a:cubicBezTo>
                  <a:cubicBezTo>
                    <a:pt x="22820" y="7690"/>
                    <a:pt x="12233" y="-1824"/>
                    <a:pt x="5365" y="13055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CB5A529-4E11-40A8-A99A-D02C0DFDCF94}"/>
                </a:ext>
              </a:extLst>
            </p:cNvPr>
            <p:cNvSpPr/>
            <p:nvPr/>
          </p:nvSpPr>
          <p:spPr>
            <a:xfrm>
              <a:off x="17109083" y="9612841"/>
              <a:ext cx="35769" cy="35769"/>
            </a:xfrm>
            <a:custGeom>
              <a:avLst/>
              <a:gdLst>
                <a:gd name="connsiteX0" fmla="*/ 5365 w 35769"/>
                <a:gd name="connsiteY0" fmla="*/ 13056 h 35769"/>
                <a:gd name="connsiteX1" fmla="*/ 30761 w 35769"/>
                <a:gd name="connsiteY1" fmla="*/ 30654 h 35769"/>
                <a:gd name="connsiteX2" fmla="*/ 31548 w 35769"/>
                <a:gd name="connsiteY2" fmla="*/ 18063 h 35769"/>
                <a:gd name="connsiteX3" fmla="*/ 5365 w 35769"/>
                <a:gd name="connsiteY3" fmla="*/ 13056 h 35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769" h="35769">
                  <a:moveTo>
                    <a:pt x="5365" y="13056"/>
                  </a:moveTo>
                  <a:cubicBezTo>
                    <a:pt x="5365" y="13056"/>
                    <a:pt x="29474" y="26004"/>
                    <a:pt x="30761" y="30654"/>
                  </a:cubicBezTo>
                  <a:cubicBezTo>
                    <a:pt x="30761" y="30654"/>
                    <a:pt x="40347" y="28437"/>
                    <a:pt x="31548" y="18063"/>
                  </a:cubicBezTo>
                  <a:cubicBezTo>
                    <a:pt x="22749" y="7690"/>
                    <a:pt x="12161" y="-1825"/>
                    <a:pt x="5365" y="13056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C877C69-42C2-42B3-9358-D8F485F854C4}"/>
                </a:ext>
              </a:extLst>
            </p:cNvPr>
            <p:cNvSpPr/>
            <p:nvPr/>
          </p:nvSpPr>
          <p:spPr>
            <a:xfrm>
              <a:off x="17132047" y="9567199"/>
              <a:ext cx="35769" cy="35769"/>
            </a:xfrm>
            <a:custGeom>
              <a:avLst/>
              <a:gdLst>
                <a:gd name="connsiteX0" fmla="*/ 5365 w 35769"/>
                <a:gd name="connsiteY0" fmla="*/ 13056 h 35769"/>
                <a:gd name="connsiteX1" fmla="*/ 30761 w 35769"/>
                <a:gd name="connsiteY1" fmla="*/ 30654 h 35769"/>
                <a:gd name="connsiteX2" fmla="*/ 31549 w 35769"/>
                <a:gd name="connsiteY2" fmla="*/ 18063 h 35769"/>
                <a:gd name="connsiteX3" fmla="*/ 5365 w 35769"/>
                <a:gd name="connsiteY3" fmla="*/ 13056 h 35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769" h="35769">
                  <a:moveTo>
                    <a:pt x="5365" y="13056"/>
                  </a:moveTo>
                  <a:cubicBezTo>
                    <a:pt x="5365" y="13056"/>
                    <a:pt x="29474" y="26004"/>
                    <a:pt x="30761" y="30654"/>
                  </a:cubicBezTo>
                  <a:cubicBezTo>
                    <a:pt x="30761" y="30654"/>
                    <a:pt x="40348" y="28437"/>
                    <a:pt x="31549" y="18063"/>
                  </a:cubicBezTo>
                  <a:cubicBezTo>
                    <a:pt x="22749" y="7690"/>
                    <a:pt x="12161" y="-1825"/>
                    <a:pt x="5365" y="13056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27475575-6C4C-4CE7-A482-C14019C74B88}"/>
                </a:ext>
              </a:extLst>
            </p:cNvPr>
            <p:cNvSpPr/>
            <p:nvPr/>
          </p:nvSpPr>
          <p:spPr>
            <a:xfrm>
              <a:off x="16916512" y="9657653"/>
              <a:ext cx="186000" cy="135923"/>
            </a:xfrm>
            <a:custGeom>
              <a:avLst/>
              <a:gdLst>
                <a:gd name="connsiteX0" fmla="*/ 10218 w 186000"/>
                <a:gd name="connsiteY0" fmla="*/ 135644 h 135923"/>
                <a:gd name="connsiteX1" fmla="*/ 157230 w 186000"/>
                <a:gd name="connsiteY1" fmla="*/ 89286 h 135923"/>
                <a:gd name="connsiteX2" fmla="*/ 186704 w 186000"/>
                <a:gd name="connsiteY2" fmla="*/ 80130 h 135923"/>
                <a:gd name="connsiteX3" fmla="*/ 174400 w 186000"/>
                <a:gd name="connsiteY3" fmla="*/ 20681 h 135923"/>
                <a:gd name="connsiteX4" fmla="*/ 133193 w 186000"/>
                <a:gd name="connsiteY4" fmla="*/ 7947 h 135923"/>
                <a:gd name="connsiteX5" fmla="*/ 132979 w 186000"/>
                <a:gd name="connsiteY5" fmla="*/ 8018 h 135923"/>
                <a:gd name="connsiteX6" fmla="*/ 10218 w 186000"/>
                <a:gd name="connsiteY6" fmla="*/ 135644 h 13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00" h="135923">
                  <a:moveTo>
                    <a:pt x="10218" y="135644"/>
                  </a:moveTo>
                  <a:lnTo>
                    <a:pt x="157230" y="89286"/>
                  </a:lnTo>
                  <a:lnTo>
                    <a:pt x="186704" y="80130"/>
                  </a:lnTo>
                  <a:cubicBezTo>
                    <a:pt x="186704" y="80130"/>
                    <a:pt x="188493" y="43359"/>
                    <a:pt x="174400" y="20681"/>
                  </a:cubicBezTo>
                  <a:cubicBezTo>
                    <a:pt x="165815" y="6874"/>
                    <a:pt x="148216" y="1795"/>
                    <a:pt x="133193" y="7947"/>
                  </a:cubicBezTo>
                  <a:lnTo>
                    <a:pt x="132979" y="8018"/>
                  </a:lnTo>
                  <a:cubicBezTo>
                    <a:pt x="53929" y="57738"/>
                    <a:pt x="-13604" y="78055"/>
                    <a:pt x="10218" y="135644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55FA1A-1C48-4082-AD7A-108FBC77DDD6}"/>
                </a:ext>
              </a:extLst>
            </p:cNvPr>
            <p:cNvSpPr/>
            <p:nvPr/>
          </p:nvSpPr>
          <p:spPr>
            <a:xfrm>
              <a:off x="16913669" y="9624209"/>
              <a:ext cx="572308" cy="193154"/>
            </a:xfrm>
            <a:custGeom>
              <a:avLst/>
              <a:gdLst>
                <a:gd name="connsiteX0" fmla="*/ 558829 w 572307"/>
                <a:gd name="connsiteY0" fmla="*/ 37242 h 193153"/>
                <a:gd name="connsiteX1" fmla="*/ 26010 w 572307"/>
                <a:gd name="connsiteY1" fmla="*/ 187472 h 193153"/>
                <a:gd name="connsiteX2" fmla="*/ 5979 w 572307"/>
                <a:gd name="connsiteY2" fmla="*/ 176241 h 193153"/>
                <a:gd name="connsiteX3" fmla="*/ 5979 w 572307"/>
                <a:gd name="connsiteY3" fmla="*/ 176241 h 193153"/>
                <a:gd name="connsiteX4" fmla="*/ 17211 w 572307"/>
                <a:gd name="connsiteY4" fmla="*/ 156210 h 193153"/>
                <a:gd name="connsiteX5" fmla="*/ 550030 w 572307"/>
                <a:gd name="connsiteY5" fmla="*/ 5979 h 193153"/>
                <a:gd name="connsiteX6" fmla="*/ 570061 w 572307"/>
                <a:gd name="connsiteY6" fmla="*/ 17211 h 193153"/>
                <a:gd name="connsiteX7" fmla="*/ 570061 w 572307"/>
                <a:gd name="connsiteY7" fmla="*/ 17211 h 193153"/>
                <a:gd name="connsiteX8" fmla="*/ 558829 w 572307"/>
                <a:gd name="connsiteY8" fmla="*/ 37242 h 19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2307" h="193153">
                  <a:moveTo>
                    <a:pt x="558829" y="37242"/>
                  </a:moveTo>
                  <a:lnTo>
                    <a:pt x="26010" y="187472"/>
                  </a:lnTo>
                  <a:cubicBezTo>
                    <a:pt x="17355" y="189904"/>
                    <a:pt x="8412" y="184897"/>
                    <a:pt x="5979" y="176241"/>
                  </a:cubicBezTo>
                  <a:lnTo>
                    <a:pt x="5979" y="176241"/>
                  </a:lnTo>
                  <a:cubicBezTo>
                    <a:pt x="3547" y="167585"/>
                    <a:pt x="8555" y="158642"/>
                    <a:pt x="17211" y="156210"/>
                  </a:cubicBezTo>
                  <a:lnTo>
                    <a:pt x="550030" y="5979"/>
                  </a:lnTo>
                  <a:cubicBezTo>
                    <a:pt x="558686" y="3547"/>
                    <a:pt x="567628" y="8555"/>
                    <a:pt x="570061" y="17211"/>
                  </a:cubicBezTo>
                  <a:lnTo>
                    <a:pt x="570061" y="17211"/>
                  </a:lnTo>
                  <a:cubicBezTo>
                    <a:pt x="572493" y="25867"/>
                    <a:pt x="567414" y="34810"/>
                    <a:pt x="558829" y="37242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203D77FE-DEA2-4952-8422-63FABD915CB5}"/>
                </a:ext>
              </a:extLst>
            </p:cNvPr>
            <p:cNvSpPr/>
            <p:nvPr/>
          </p:nvSpPr>
          <p:spPr>
            <a:xfrm>
              <a:off x="16932353" y="8171067"/>
              <a:ext cx="1437923" cy="1302000"/>
            </a:xfrm>
            <a:custGeom>
              <a:avLst/>
              <a:gdLst>
                <a:gd name="connsiteX0" fmla="*/ 1435377 w 1437923"/>
                <a:gd name="connsiteY0" fmla="*/ 151184 h 1301999"/>
                <a:gd name="connsiteX1" fmla="*/ 666553 w 1437923"/>
                <a:gd name="connsiteY1" fmla="*/ 470175 h 1301999"/>
                <a:gd name="connsiteX2" fmla="*/ 497508 w 1437923"/>
                <a:gd name="connsiteY2" fmla="*/ 1241717 h 1301999"/>
                <a:gd name="connsiteX3" fmla="*/ 189463 w 1437923"/>
                <a:gd name="connsiteY3" fmla="*/ 1298947 h 1301999"/>
                <a:gd name="connsiteX4" fmla="*/ 20417 w 1437923"/>
                <a:gd name="connsiteY4" fmla="*/ 388406 h 1301999"/>
                <a:gd name="connsiteX5" fmla="*/ 821935 w 1437923"/>
                <a:gd name="connsiteY5" fmla="*/ 4030 h 1301999"/>
                <a:gd name="connsiteX6" fmla="*/ 1435377 w 1437923"/>
                <a:gd name="connsiteY6" fmla="*/ 151184 h 130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7923" h="1301999">
                  <a:moveTo>
                    <a:pt x="1435377" y="151184"/>
                  </a:moveTo>
                  <a:cubicBezTo>
                    <a:pt x="1410839" y="167567"/>
                    <a:pt x="1288151" y="388335"/>
                    <a:pt x="666553" y="470175"/>
                  </a:cubicBezTo>
                  <a:cubicBezTo>
                    <a:pt x="44955" y="551943"/>
                    <a:pt x="497508" y="1241717"/>
                    <a:pt x="497508" y="1241717"/>
                  </a:cubicBezTo>
                  <a:lnTo>
                    <a:pt x="189463" y="1298947"/>
                  </a:lnTo>
                  <a:cubicBezTo>
                    <a:pt x="189463" y="1298947"/>
                    <a:pt x="-61351" y="723706"/>
                    <a:pt x="20417" y="388406"/>
                  </a:cubicBezTo>
                  <a:cubicBezTo>
                    <a:pt x="102186" y="53105"/>
                    <a:pt x="821935" y="4030"/>
                    <a:pt x="821935" y="4030"/>
                  </a:cubicBezTo>
                  <a:lnTo>
                    <a:pt x="1435377" y="151184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C23986C-2DD1-40F5-BE70-AFBF6D3B4809}"/>
                </a:ext>
              </a:extLst>
            </p:cNvPr>
            <p:cNvSpPr/>
            <p:nvPr/>
          </p:nvSpPr>
          <p:spPr>
            <a:xfrm>
              <a:off x="18313790" y="9376799"/>
              <a:ext cx="171692" cy="186000"/>
            </a:xfrm>
            <a:custGeom>
              <a:avLst/>
              <a:gdLst>
                <a:gd name="connsiteX0" fmla="*/ 5365 w 171692"/>
                <a:gd name="connsiteY0" fmla="*/ 32837 h 185999"/>
                <a:gd name="connsiteX1" fmla="*/ 5365 w 171692"/>
                <a:gd name="connsiteY1" fmla="*/ 186644 h 185999"/>
                <a:gd name="connsiteX2" fmla="*/ 170190 w 171692"/>
                <a:gd name="connsiteY2" fmla="*/ 175627 h 185999"/>
                <a:gd name="connsiteX3" fmla="*/ 142720 w 171692"/>
                <a:gd name="connsiteY3" fmla="*/ 5365 h 18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692" h="185999">
                  <a:moveTo>
                    <a:pt x="5365" y="32837"/>
                  </a:moveTo>
                  <a:lnTo>
                    <a:pt x="5365" y="186644"/>
                  </a:lnTo>
                  <a:lnTo>
                    <a:pt x="170190" y="175627"/>
                  </a:lnTo>
                  <a:lnTo>
                    <a:pt x="142720" y="5365"/>
                  </a:lnTo>
                  <a:close/>
                </a:path>
              </a:pathLst>
            </a:custGeom>
            <a:solidFill>
              <a:srgbClr val="FAB19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2A348A3-4ABE-409C-A0B1-0BE0C3EF3E6A}"/>
                </a:ext>
              </a:extLst>
            </p:cNvPr>
            <p:cNvSpPr/>
            <p:nvPr/>
          </p:nvSpPr>
          <p:spPr>
            <a:xfrm>
              <a:off x="18353505" y="9506350"/>
              <a:ext cx="100154" cy="107308"/>
            </a:xfrm>
            <a:custGeom>
              <a:avLst/>
              <a:gdLst>
                <a:gd name="connsiteX0" fmla="*/ 5498 w 100153"/>
                <a:gd name="connsiteY0" fmla="*/ 40568 h 107307"/>
                <a:gd name="connsiteX1" fmla="*/ 5498 w 100153"/>
                <a:gd name="connsiteY1" fmla="*/ 107886 h 107307"/>
                <a:gd name="connsiteX2" fmla="*/ 89269 w 100153"/>
                <a:gd name="connsiteY2" fmla="*/ 103736 h 107307"/>
                <a:gd name="connsiteX3" fmla="*/ 96136 w 100153"/>
                <a:gd name="connsiteY3" fmla="*/ 19965 h 107307"/>
                <a:gd name="connsiteX4" fmla="*/ 5498 w 100153"/>
                <a:gd name="connsiteY4" fmla="*/ 40568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53" h="107307">
                  <a:moveTo>
                    <a:pt x="5498" y="40568"/>
                  </a:moveTo>
                  <a:lnTo>
                    <a:pt x="5498" y="107886"/>
                  </a:lnTo>
                  <a:lnTo>
                    <a:pt x="89269" y="103736"/>
                  </a:lnTo>
                  <a:lnTo>
                    <a:pt x="96136" y="19965"/>
                  </a:lnTo>
                  <a:cubicBezTo>
                    <a:pt x="96136" y="19965"/>
                    <a:pt x="1348" y="-23960"/>
                    <a:pt x="5498" y="40568"/>
                  </a:cubicBezTo>
                  <a:close/>
                </a:path>
              </a:pathLst>
            </a:custGeom>
            <a:solidFill>
              <a:srgbClr val="25377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365509C5-FFCF-4281-AB6E-63CEF33F3139}"/>
                </a:ext>
              </a:extLst>
            </p:cNvPr>
            <p:cNvSpPr/>
            <p:nvPr/>
          </p:nvSpPr>
          <p:spPr>
            <a:xfrm>
              <a:off x="18293448" y="9539997"/>
              <a:ext cx="207462" cy="178846"/>
            </a:xfrm>
            <a:custGeom>
              <a:avLst/>
              <a:gdLst>
                <a:gd name="connsiteX0" fmla="*/ 72422 w 207461"/>
                <a:gd name="connsiteY0" fmla="*/ 12429 h 178846"/>
                <a:gd name="connsiteX1" fmla="*/ 20199 w 207461"/>
                <a:gd name="connsiteY1" fmla="*/ 16578 h 178846"/>
                <a:gd name="connsiteX2" fmla="*/ 6464 w 207461"/>
                <a:gd name="connsiteY2" fmla="*/ 177254 h 178846"/>
                <a:gd name="connsiteX3" fmla="*/ 206987 w 207461"/>
                <a:gd name="connsiteY3" fmla="*/ 177254 h 178846"/>
                <a:gd name="connsiteX4" fmla="*/ 198760 w 207461"/>
                <a:gd name="connsiteY4" fmla="*/ 16578 h 178846"/>
                <a:gd name="connsiteX5" fmla="*/ 119137 w 207461"/>
                <a:gd name="connsiteY5" fmla="*/ 17938 h 178846"/>
                <a:gd name="connsiteX6" fmla="*/ 72422 w 207461"/>
                <a:gd name="connsiteY6" fmla="*/ 12429 h 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61" h="178846">
                  <a:moveTo>
                    <a:pt x="72422" y="12429"/>
                  </a:moveTo>
                  <a:cubicBezTo>
                    <a:pt x="72422" y="12429"/>
                    <a:pt x="40802" y="-4025"/>
                    <a:pt x="20199" y="16578"/>
                  </a:cubicBezTo>
                  <a:cubicBezTo>
                    <a:pt x="-403" y="37181"/>
                    <a:pt x="6464" y="177254"/>
                    <a:pt x="6464" y="177254"/>
                  </a:cubicBezTo>
                  <a:lnTo>
                    <a:pt x="206987" y="177254"/>
                  </a:lnTo>
                  <a:lnTo>
                    <a:pt x="198760" y="16578"/>
                  </a:lnTo>
                  <a:cubicBezTo>
                    <a:pt x="198760" y="16578"/>
                    <a:pt x="205627" y="-9534"/>
                    <a:pt x="119137" y="17938"/>
                  </a:cubicBezTo>
                  <a:lnTo>
                    <a:pt x="72422" y="12429"/>
                  </a:lnTo>
                  <a:close/>
                </a:path>
              </a:pathLst>
            </a:custGeom>
            <a:solidFill>
              <a:srgbClr val="25377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92BF261D-A032-4C28-A788-8A42A258C8C3}"/>
                </a:ext>
              </a:extLst>
            </p:cNvPr>
            <p:cNvSpPr/>
            <p:nvPr/>
          </p:nvSpPr>
          <p:spPr>
            <a:xfrm>
              <a:off x="18354996" y="9549851"/>
              <a:ext cx="93000" cy="107308"/>
            </a:xfrm>
            <a:custGeom>
              <a:avLst/>
              <a:gdLst>
                <a:gd name="connsiteX0" fmla="*/ 5365 w 93000"/>
                <a:gd name="connsiteY0" fmla="*/ 5365 h 107307"/>
                <a:gd name="connsiteX1" fmla="*/ 27328 w 93000"/>
                <a:gd name="connsiteY1" fmla="*/ 94645 h 107307"/>
                <a:gd name="connsiteX2" fmla="*/ 78120 w 93000"/>
                <a:gd name="connsiteY2" fmla="*/ 102872 h 107307"/>
                <a:gd name="connsiteX3" fmla="*/ 89138 w 93000"/>
                <a:gd name="connsiteY3" fmla="*/ 8084 h 107307"/>
                <a:gd name="connsiteX4" fmla="*/ 5365 w 93000"/>
                <a:gd name="connsiteY4" fmla="*/ 5365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0" h="107307">
                  <a:moveTo>
                    <a:pt x="5365" y="5365"/>
                  </a:moveTo>
                  <a:cubicBezTo>
                    <a:pt x="5365" y="5365"/>
                    <a:pt x="13592" y="71252"/>
                    <a:pt x="27328" y="94645"/>
                  </a:cubicBezTo>
                  <a:cubicBezTo>
                    <a:pt x="41063" y="117967"/>
                    <a:pt x="78120" y="102872"/>
                    <a:pt x="78120" y="102872"/>
                  </a:cubicBezTo>
                  <a:lnTo>
                    <a:pt x="89138" y="8084"/>
                  </a:lnTo>
                  <a:lnTo>
                    <a:pt x="5365" y="536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F3D22D29-D7B3-4295-A01B-55F5A65C0AF9}"/>
                </a:ext>
              </a:extLst>
            </p:cNvPr>
            <p:cNvSpPr/>
            <p:nvPr/>
          </p:nvSpPr>
          <p:spPr>
            <a:xfrm>
              <a:off x="18275481" y="9596704"/>
              <a:ext cx="250385" cy="157385"/>
            </a:xfrm>
            <a:custGeom>
              <a:avLst/>
              <a:gdLst>
                <a:gd name="connsiteX0" fmla="*/ 73148 w 250384"/>
                <a:gd name="connsiteY0" fmla="*/ 6443 h 157384"/>
                <a:gd name="connsiteX1" fmla="*/ 18350 w 250384"/>
                <a:gd name="connsiteY1" fmla="*/ 50439 h 157384"/>
                <a:gd name="connsiteX2" fmla="*/ 6618 w 250384"/>
                <a:gd name="connsiteY2" fmla="*/ 130133 h 157384"/>
                <a:gd name="connsiteX3" fmla="*/ 6618 w 250384"/>
                <a:gd name="connsiteY3" fmla="*/ 150736 h 157384"/>
                <a:gd name="connsiteX4" fmla="*/ 247630 w 250384"/>
                <a:gd name="connsiteY4" fmla="*/ 154885 h 157384"/>
                <a:gd name="connsiteX5" fmla="*/ 208499 w 250384"/>
                <a:gd name="connsiteY5" fmla="*/ 13453 h 157384"/>
                <a:gd name="connsiteX6" fmla="*/ 73148 w 250384"/>
                <a:gd name="connsiteY6" fmla="*/ 6443 h 15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0384" h="157384">
                  <a:moveTo>
                    <a:pt x="73148" y="6443"/>
                  </a:moveTo>
                  <a:cubicBezTo>
                    <a:pt x="47681" y="8804"/>
                    <a:pt x="26219" y="26116"/>
                    <a:pt x="18350" y="50439"/>
                  </a:cubicBezTo>
                  <a:cubicBezTo>
                    <a:pt x="10051" y="75978"/>
                    <a:pt x="2254" y="108313"/>
                    <a:pt x="6618" y="130133"/>
                  </a:cubicBezTo>
                  <a:lnTo>
                    <a:pt x="6618" y="150736"/>
                  </a:lnTo>
                  <a:lnTo>
                    <a:pt x="247630" y="154885"/>
                  </a:lnTo>
                  <a:cubicBezTo>
                    <a:pt x="247630" y="154885"/>
                    <a:pt x="270308" y="19606"/>
                    <a:pt x="208499" y="13453"/>
                  </a:cubicBezTo>
                  <a:cubicBezTo>
                    <a:pt x="169868" y="9519"/>
                    <a:pt x="112352" y="2723"/>
                    <a:pt x="73148" y="6443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CB661F3-C3EC-4234-98C7-D592D967CD08}"/>
                </a:ext>
              </a:extLst>
            </p:cNvPr>
            <p:cNvSpPr/>
            <p:nvPr/>
          </p:nvSpPr>
          <p:spPr>
            <a:xfrm>
              <a:off x="18275303" y="9725621"/>
              <a:ext cx="250385" cy="28615"/>
            </a:xfrm>
            <a:custGeom>
              <a:avLst/>
              <a:gdLst>
                <a:gd name="connsiteX0" fmla="*/ 5365 w 250384"/>
                <a:gd name="connsiteY0" fmla="*/ 5365 h 28615"/>
                <a:gd name="connsiteX1" fmla="*/ 251886 w 250384"/>
                <a:gd name="connsiteY1" fmla="*/ 5365 h 28615"/>
                <a:gd name="connsiteX2" fmla="*/ 251886 w 250384"/>
                <a:gd name="connsiteY2" fmla="*/ 24967 h 28615"/>
                <a:gd name="connsiteX3" fmla="*/ 5365 w 250384"/>
                <a:gd name="connsiteY3" fmla="*/ 24967 h 2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384" h="28615">
                  <a:moveTo>
                    <a:pt x="5365" y="5365"/>
                  </a:moveTo>
                  <a:lnTo>
                    <a:pt x="251886" y="5365"/>
                  </a:lnTo>
                  <a:lnTo>
                    <a:pt x="251886" y="24967"/>
                  </a:lnTo>
                  <a:lnTo>
                    <a:pt x="5365" y="24967"/>
                  </a:ln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1DC13D7-80A1-46ED-8C81-1B11B373530A}"/>
                </a:ext>
              </a:extLst>
            </p:cNvPr>
            <p:cNvSpPr/>
            <p:nvPr/>
          </p:nvSpPr>
          <p:spPr>
            <a:xfrm>
              <a:off x="18289188" y="9568996"/>
              <a:ext cx="71538" cy="28615"/>
            </a:xfrm>
            <a:custGeom>
              <a:avLst/>
              <a:gdLst>
                <a:gd name="connsiteX0" fmla="*/ 7147 w 71538"/>
                <a:gd name="connsiteY0" fmla="*/ 17912 h 28615"/>
                <a:gd name="connsiteX1" fmla="*/ 64307 w 71538"/>
                <a:gd name="connsiteY1" fmla="*/ 7110 h 28615"/>
                <a:gd name="connsiteX2" fmla="*/ 66381 w 71538"/>
                <a:gd name="connsiteY2" fmla="*/ 14836 h 28615"/>
                <a:gd name="connsiteX3" fmla="*/ 8221 w 71538"/>
                <a:gd name="connsiteY3" fmla="*/ 22562 h 28615"/>
                <a:gd name="connsiteX4" fmla="*/ 7147 w 71538"/>
                <a:gd name="connsiteY4" fmla="*/ 17912 h 2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538" h="28615">
                  <a:moveTo>
                    <a:pt x="7147" y="17912"/>
                  </a:moveTo>
                  <a:cubicBezTo>
                    <a:pt x="8721" y="17412"/>
                    <a:pt x="52503" y="-116"/>
                    <a:pt x="64307" y="7110"/>
                  </a:cubicBezTo>
                  <a:lnTo>
                    <a:pt x="66381" y="14836"/>
                  </a:lnTo>
                  <a:cubicBezTo>
                    <a:pt x="66381" y="14836"/>
                    <a:pt x="13872" y="13835"/>
                    <a:pt x="8221" y="22562"/>
                  </a:cubicBezTo>
                  <a:cubicBezTo>
                    <a:pt x="2497" y="31361"/>
                    <a:pt x="7147" y="17912"/>
                    <a:pt x="7147" y="17912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3BB315B-B5C4-4EB3-972B-FAB3880C7D39}"/>
                </a:ext>
              </a:extLst>
            </p:cNvPr>
            <p:cNvSpPr/>
            <p:nvPr/>
          </p:nvSpPr>
          <p:spPr>
            <a:xfrm>
              <a:off x="18292922" y="9592032"/>
              <a:ext cx="71538" cy="28615"/>
            </a:xfrm>
            <a:custGeom>
              <a:avLst/>
              <a:gdLst>
                <a:gd name="connsiteX0" fmla="*/ 7133 w 71538"/>
                <a:gd name="connsiteY0" fmla="*/ 17912 h 28615"/>
                <a:gd name="connsiteX1" fmla="*/ 64292 w 71538"/>
                <a:gd name="connsiteY1" fmla="*/ 7110 h 28615"/>
                <a:gd name="connsiteX2" fmla="*/ 66366 w 71538"/>
                <a:gd name="connsiteY2" fmla="*/ 14835 h 28615"/>
                <a:gd name="connsiteX3" fmla="*/ 8135 w 71538"/>
                <a:gd name="connsiteY3" fmla="*/ 22561 h 28615"/>
                <a:gd name="connsiteX4" fmla="*/ 7133 w 71538"/>
                <a:gd name="connsiteY4" fmla="*/ 17912 h 2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538" h="28615">
                  <a:moveTo>
                    <a:pt x="7133" y="17912"/>
                  </a:moveTo>
                  <a:cubicBezTo>
                    <a:pt x="8707" y="17411"/>
                    <a:pt x="52488" y="-116"/>
                    <a:pt x="64292" y="7110"/>
                  </a:cubicBezTo>
                  <a:lnTo>
                    <a:pt x="66366" y="14835"/>
                  </a:lnTo>
                  <a:cubicBezTo>
                    <a:pt x="66366" y="14835"/>
                    <a:pt x="13857" y="13834"/>
                    <a:pt x="8135" y="22561"/>
                  </a:cubicBezTo>
                  <a:cubicBezTo>
                    <a:pt x="2555" y="31290"/>
                    <a:pt x="7133" y="17912"/>
                    <a:pt x="7133" y="17912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E4962F3-54F3-4175-943D-B5BF32B19DD6}"/>
                </a:ext>
              </a:extLst>
            </p:cNvPr>
            <p:cNvSpPr/>
            <p:nvPr/>
          </p:nvSpPr>
          <p:spPr>
            <a:xfrm>
              <a:off x="18439912" y="9568996"/>
              <a:ext cx="71538" cy="28615"/>
            </a:xfrm>
            <a:custGeom>
              <a:avLst/>
              <a:gdLst>
                <a:gd name="connsiteX0" fmla="*/ 64599 w 71538"/>
                <a:gd name="connsiteY0" fmla="*/ 17912 h 28615"/>
                <a:gd name="connsiteX1" fmla="*/ 7440 w 71538"/>
                <a:gd name="connsiteY1" fmla="*/ 7110 h 28615"/>
                <a:gd name="connsiteX2" fmla="*/ 5365 w 71538"/>
                <a:gd name="connsiteY2" fmla="*/ 14836 h 28615"/>
                <a:gd name="connsiteX3" fmla="*/ 63598 w 71538"/>
                <a:gd name="connsiteY3" fmla="*/ 22562 h 28615"/>
                <a:gd name="connsiteX4" fmla="*/ 64599 w 71538"/>
                <a:gd name="connsiteY4" fmla="*/ 17912 h 2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538" h="28615">
                  <a:moveTo>
                    <a:pt x="64599" y="17912"/>
                  </a:moveTo>
                  <a:cubicBezTo>
                    <a:pt x="63026" y="17412"/>
                    <a:pt x="19244" y="-116"/>
                    <a:pt x="7440" y="7110"/>
                  </a:cubicBezTo>
                  <a:lnTo>
                    <a:pt x="5365" y="14836"/>
                  </a:lnTo>
                  <a:cubicBezTo>
                    <a:pt x="5365" y="14836"/>
                    <a:pt x="57875" y="13835"/>
                    <a:pt x="63598" y="22562"/>
                  </a:cubicBezTo>
                  <a:cubicBezTo>
                    <a:pt x="69178" y="31361"/>
                    <a:pt x="64599" y="17912"/>
                    <a:pt x="64599" y="17912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52A726-D414-4807-830E-B84C0A784CD7}"/>
                </a:ext>
              </a:extLst>
            </p:cNvPr>
            <p:cNvSpPr/>
            <p:nvPr/>
          </p:nvSpPr>
          <p:spPr>
            <a:xfrm>
              <a:off x="18436121" y="9592032"/>
              <a:ext cx="71538" cy="28615"/>
            </a:xfrm>
            <a:custGeom>
              <a:avLst/>
              <a:gdLst>
                <a:gd name="connsiteX0" fmla="*/ 64599 w 71538"/>
                <a:gd name="connsiteY0" fmla="*/ 17912 h 28615"/>
                <a:gd name="connsiteX1" fmla="*/ 7439 w 71538"/>
                <a:gd name="connsiteY1" fmla="*/ 7110 h 28615"/>
                <a:gd name="connsiteX2" fmla="*/ 5365 w 71538"/>
                <a:gd name="connsiteY2" fmla="*/ 14835 h 28615"/>
                <a:gd name="connsiteX3" fmla="*/ 63597 w 71538"/>
                <a:gd name="connsiteY3" fmla="*/ 22561 h 28615"/>
                <a:gd name="connsiteX4" fmla="*/ 64599 w 71538"/>
                <a:gd name="connsiteY4" fmla="*/ 17912 h 2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538" h="28615">
                  <a:moveTo>
                    <a:pt x="64599" y="17912"/>
                  </a:moveTo>
                  <a:cubicBezTo>
                    <a:pt x="63025" y="17411"/>
                    <a:pt x="19243" y="-116"/>
                    <a:pt x="7439" y="7110"/>
                  </a:cubicBezTo>
                  <a:lnTo>
                    <a:pt x="5365" y="14835"/>
                  </a:lnTo>
                  <a:cubicBezTo>
                    <a:pt x="5365" y="14835"/>
                    <a:pt x="57874" y="13834"/>
                    <a:pt x="63597" y="22561"/>
                  </a:cubicBezTo>
                  <a:cubicBezTo>
                    <a:pt x="69249" y="31290"/>
                    <a:pt x="64599" y="17912"/>
                    <a:pt x="64599" y="17912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ED86AA01-1042-46FB-90E7-E7BDC421568F}"/>
                </a:ext>
              </a:extLst>
            </p:cNvPr>
            <p:cNvSpPr/>
            <p:nvPr/>
          </p:nvSpPr>
          <p:spPr>
            <a:xfrm>
              <a:off x="17994300" y="8310423"/>
              <a:ext cx="507923" cy="1209000"/>
            </a:xfrm>
            <a:custGeom>
              <a:avLst/>
              <a:gdLst>
                <a:gd name="connsiteX0" fmla="*/ 5365 w 507923"/>
                <a:gd name="connsiteY0" fmla="*/ 142744 h 1208999"/>
                <a:gd name="connsiteX1" fmla="*/ 248023 w 507923"/>
                <a:gd name="connsiteY1" fmla="*/ 1206020 h 1208999"/>
                <a:gd name="connsiteX2" fmla="*/ 506993 w 507923"/>
                <a:gd name="connsiteY2" fmla="*/ 1178764 h 1208999"/>
                <a:gd name="connsiteX3" fmla="*/ 430661 w 507923"/>
                <a:gd name="connsiteY3" fmla="*/ 175508 h 1208999"/>
                <a:gd name="connsiteX4" fmla="*/ 5365 w 507923"/>
                <a:gd name="connsiteY4" fmla="*/ 142744 h 1208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923" h="1208999">
                  <a:moveTo>
                    <a:pt x="5365" y="142744"/>
                  </a:moveTo>
                  <a:lnTo>
                    <a:pt x="248023" y="1206020"/>
                  </a:lnTo>
                  <a:lnTo>
                    <a:pt x="506993" y="1178764"/>
                  </a:lnTo>
                  <a:lnTo>
                    <a:pt x="430661" y="175508"/>
                  </a:lnTo>
                  <a:cubicBezTo>
                    <a:pt x="430661" y="175437"/>
                    <a:pt x="299817" y="-184402"/>
                    <a:pt x="5365" y="142744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0D61069-11E8-41DF-849E-5E5F2E937ED1}"/>
                </a:ext>
              </a:extLst>
            </p:cNvPr>
            <p:cNvSpPr/>
            <p:nvPr/>
          </p:nvSpPr>
          <p:spPr>
            <a:xfrm>
              <a:off x="15685181" y="8207861"/>
              <a:ext cx="486462" cy="1631077"/>
            </a:xfrm>
            <a:custGeom>
              <a:avLst/>
              <a:gdLst>
                <a:gd name="connsiteX0" fmla="*/ 485173 w 486461"/>
                <a:gd name="connsiteY0" fmla="*/ 1630218 h 1631076"/>
                <a:gd name="connsiteX1" fmla="*/ 392460 w 486461"/>
                <a:gd name="connsiteY1" fmla="*/ 1630218 h 1631076"/>
                <a:gd name="connsiteX2" fmla="*/ 5365 w 486461"/>
                <a:gd name="connsiteY2" fmla="*/ 5365 h 1631076"/>
                <a:gd name="connsiteX3" fmla="*/ 98007 w 486461"/>
                <a:gd name="connsiteY3" fmla="*/ 5365 h 1631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6461" h="1631076">
                  <a:moveTo>
                    <a:pt x="485173" y="1630218"/>
                  </a:moveTo>
                  <a:lnTo>
                    <a:pt x="392460" y="1630218"/>
                  </a:lnTo>
                  <a:lnTo>
                    <a:pt x="5365" y="5365"/>
                  </a:lnTo>
                  <a:lnTo>
                    <a:pt x="98007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7494F20-6E85-4EEA-A498-495304C57606}"/>
                </a:ext>
              </a:extLst>
            </p:cNvPr>
            <p:cNvSpPr/>
            <p:nvPr/>
          </p:nvSpPr>
          <p:spPr>
            <a:xfrm>
              <a:off x="15652416" y="8207861"/>
              <a:ext cx="486462" cy="1631077"/>
            </a:xfrm>
            <a:custGeom>
              <a:avLst/>
              <a:gdLst>
                <a:gd name="connsiteX0" fmla="*/ 5365 w 486461"/>
                <a:gd name="connsiteY0" fmla="*/ 1630218 h 1631076"/>
                <a:gd name="connsiteX1" fmla="*/ 98080 w 486461"/>
                <a:gd name="connsiteY1" fmla="*/ 1630218 h 1631076"/>
                <a:gd name="connsiteX2" fmla="*/ 485174 w 486461"/>
                <a:gd name="connsiteY2" fmla="*/ 5365 h 1631076"/>
                <a:gd name="connsiteX3" fmla="*/ 392532 w 486461"/>
                <a:gd name="connsiteY3" fmla="*/ 5365 h 1631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6461" h="1631076">
                  <a:moveTo>
                    <a:pt x="5365" y="1630218"/>
                  </a:moveTo>
                  <a:lnTo>
                    <a:pt x="98080" y="1630218"/>
                  </a:lnTo>
                  <a:lnTo>
                    <a:pt x="485174" y="5365"/>
                  </a:lnTo>
                  <a:lnTo>
                    <a:pt x="392532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9F6039A-21EB-4748-A0E1-57E8C1E9E31F}"/>
                </a:ext>
              </a:extLst>
            </p:cNvPr>
            <p:cNvSpPr/>
            <p:nvPr/>
          </p:nvSpPr>
          <p:spPr>
            <a:xfrm>
              <a:off x="17860737" y="8207861"/>
              <a:ext cx="486462" cy="1631077"/>
            </a:xfrm>
            <a:custGeom>
              <a:avLst/>
              <a:gdLst>
                <a:gd name="connsiteX0" fmla="*/ 485173 w 486461"/>
                <a:gd name="connsiteY0" fmla="*/ 1630218 h 1631076"/>
                <a:gd name="connsiteX1" fmla="*/ 392460 w 486461"/>
                <a:gd name="connsiteY1" fmla="*/ 1630218 h 1631076"/>
                <a:gd name="connsiteX2" fmla="*/ 5365 w 486461"/>
                <a:gd name="connsiteY2" fmla="*/ 5365 h 1631076"/>
                <a:gd name="connsiteX3" fmla="*/ 98007 w 486461"/>
                <a:gd name="connsiteY3" fmla="*/ 5365 h 1631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6461" h="1631076">
                  <a:moveTo>
                    <a:pt x="485173" y="1630218"/>
                  </a:moveTo>
                  <a:lnTo>
                    <a:pt x="392460" y="1630218"/>
                  </a:lnTo>
                  <a:lnTo>
                    <a:pt x="5365" y="5365"/>
                  </a:lnTo>
                  <a:lnTo>
                    <a:pt x="98007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A0C3190-BD24-46A3-B669-ECFFFA868C73}"/>
                </a:ext>
              </a:extLst>
            </p:cNvPr>
            <p:cNvSpPr/>
            <p:nvPr/>
          </p:nvSpPr>
          <p:spPr>
            <a:xfrm>
              <a:off x="17827973" y="8207861"/>
              <a:ext cx="486462" cy="1631077"/>
            </a:xfrm>
            <a:custGeom>
              <a:avLst/>
              <a:gdLst>
                <a:gd name="connsiteX0" fmla="*/ 5365 w 486461"/>
                <a:gd name="connsiteY0" fmla="*/ 1630218 h 1631076"/>
                <a:gd name="connsiteX1" fmla="*/ 98079 w 486461"/>
                <a:gd name="connsiteY1" fmla="*/ 1630218 h 1631076"/>
                <a:gd name="connsiteX2" fmla="*/ 485173 w 486461"/>
                <a:gd name="connsiteY2" fmla="*/ 5365 h 1631076"/>
                <a:gd name="connsiteX3" fmla="*/ 392532 w 486461"/>
                <a:gd name="connsiteY3" fmla="*/ 5365 h 1631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6461" h="1631076">
                  <a:moveTo>
                    <a:pt x="5365" y="1630218"/>
                  </a:moveTo>
                  <a:lnTo>
                    <a:pt x="98079" y="1630218"/>
                  </a:lnTo>
                  <a:lnTo>
                    <a:pt x="485173" y="5365"/>
                  </a:lnTo>
                  <a:lnTo>
                    <a:pt x="392532" y="5365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005B8DC6-F7B2-42F5-82B1-1732062A8DE5}"/>
                </a:ext>
              </a:extLst>
            </p:cNvPr>
            <p:cNvSpPr/>
            <p:nvPr/>
          </p:nvSpPr>
          <p:spPr>
            <a:xfrm>
              <a:off x="15348426" y="8143739"/>
              <a:ext cx="3176308" cy="107308"/>
            </a:xfrm>
            <a:custGeom>
              <a:avLst/>
              <a:gdLst>
                <a:gd name="connsiteX0" fmla="*/ 4030 w 3176307"/>
                <a:gd name="connsiteY0" fmla="*/ 4030 h 107307"/>
                <a:gd name="connsiteX1" fmla="*/ 3177404 w 3176307"/>
                <a:gd name="connsiteY1" fmla="*/ 4030 h 107307"/>
                <a:gd name="connsiteX2" fmla="*/ 3177404 w 3176307"/>
                <a:gd name="connsiteY2" fmla="*/ 107617 h 107307"/>
                <a:gd name="connsiteX3" fmla="*/ 4030 w 3176307"/>
                <a:gd name="connsiteY3" fmla="*/ 107617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6307" h="107307">
                  <a:moveTo>
                    <a:pt x="4030" y="4030"/>
                  </a:moveTo>
                  <a:lnTo>
                    <a:pt x="3177404" y="4030"/>
                  </a:lnTo>
                  <a:lnTo>
                    <a:pt x="3177404" y="107617"/>
                  </a:lnTo>
                  <a:lnTo>
                    <a:pt x="4030" y="107617"/>
                  </a:lnTo>
                  <a:close/>
                </a:path>
              </a:pathLst>
            </a:custGeom>
            <a:solidFill>
              <a:srgbClr val="ECC462"/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A2E35C41-0A48-4103-ACA7-0D0EA1A48BE1}"/>
                </a:ext>
              </a:extLst>
            </p:cNvPr>
            <p:cNvSpPr/>
            <p:nvPr/>
          </p:nvSpPr>
          <p:spPr>
            <a:xfrm>
              <a:off x="18358436" y="7124638"/>
              <a:ext cx="214615" cy="186000"/>
            </a:xfrm>
            <a:custGeom>
              <a:avLst/>
              <a:gdLst>
                <a:gd name="connsiteX0" fmla="*/ 26964 w 214615"/>
                <a:gd name="connsiteY0" fmla="*/ 6712 h 185999"/>
                <a:gd name="connsiteX1" fmla="*/ 33760 w 214615"/>
                <a:gd name="connsiteY1" fmla="*/ 162093 h 185999"/>
                <a:gd name="connsiteX2" fmla="*/ 208243 w 214615"/>
                <a:gd name="connsiteY2" fmla="*/ 91771 h 185999"/>
                <a:gd name="connsiteX3" fmla="*/ 26964 w 214615"/>
                <a:gd name="connsiteY3" fmla="*/ 6712 h 18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615" h="185999">
                  <a:moveTo>
                    <a:pt x="26964" y="6712"/>
                  </a:moveTo>
                  <a:cubicBezTo>
                    <a:pt x="26964" y="6712"/>
                    <a:pt x="-28907" y="132620"/>
                    <a:pt x="33760" y="162093"/>
                  </a:cubicBezTo>
                  <a:cubicBezTo>
                    <a:pt x="96428" y="191567"/>
                    <a:pt x="168682" y="203014"/>
                    <a:pt x="208243" y="91771"/>
                  </a:cubicBezTo>
                  <a:cubicBezTo>
                    <a:pt x="247803" y="-19471"/>
                    <a:pt x="26964" y="6712"/>
                    <a:pt x="26964" y="6712"/>
                  </a:cubicBezTo>
                  <a:close/>
                </a:path>
              </a:pathLst>
            </a:custGeom>
            <a:solidFill>
              <a:srgbClr val="6469D4">
                <a:alpha val="25000"/>
              </a:srgbClr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15E93DFA-C3FD-4EB8-9711-0B28C246E5B6}"/>
                </a:ext>
              </a:extLst>
            </p:cNvPr>
            <p:cNvSpPr/>
            <p:nvPr/>
          </p:nvSpPr>
          <p:spPr>
            <a:xfrm>
              <a:off x="18375755" y="7002867"/>
              <a:ext cx="236077" cy="250385"/>
            </a:xfrm>
            <a:custGeom>
              <a:avLst/>
              <a:gdLst>
                <a:gd name="connsiteX0" fmla="*/ 27387 w 236076"/>
                <a:gd name="connsiteY0" fmla="*/ 5365 h 250384"/>
                <a:gd name="connsiteX1" fmla="*/ 5568 w 236076"/>
                <a:gd name="connsiteY1" fmla="*/ 163465 h 250384"/>
                <a:gd name="connsiteX2" fmla="*/ 84617 w 236076"/>
                <a:gd name="connsiteY2" fmla="*/ 245234 h 250384"/>
                <a:gd name="connsiteX3" fmla="*/ 190924 w 236076"/>
                <a:gd name="connsiteY3" fmla="*/ 198877 h 250384"/>
                <a:gd name="connsiteX4" fmla="*/ 237281 w 236076"/>
                <a:gd name="connsiteY4" fmla="*/ 27113 h 250384"/>
                <a:gd name="connsiteX5" fmla="*/ 27387 w 236076"/>
                <a:gd name="connsiteY5" fmla="*/ 5365 h 25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076" h="250384">
                  <a:moveTo>
                    <a:pt x="27387" y="5365"/>
                  </a:moveTo>
                  <a:lnTo>
                    <a:pt x="5568" y="163465"/>
                  </a:lnTo>
                  <a:cubicBezTo>
                    <a:pt x="5568" y="163465"/>
                    <a:pt x="-2588" y="250671"/>
                    <a:pt x="84617" y="245234"/>
                  </a:cubicBezTo>
                  <a:cubicBezTo>
                    <a:pt x="171823" y="239797"/>
                    <a:pt x="190924" y="198877"/>
                    <a:pt x="190924" y="198877"/>
                  </a:cubicBezTo>
                  <a:lnTo>
                    <a:pt x="237281" y="27113"/>
                  </a:lnTo>
                  <a:lnTo>
                    <a:pt x="27387" y="5365"/>
                  </a:ln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8FC53A9-7A00-4FFC-9AF5-34DD570088E7}"/>
                </a:ext>
              </a:extLst>
            </p:cNvPr>
            <p:cNvSpPr/>
            <p:nvPr/>
          </p:nvSpPr>
          <p:spPr>
            <a:xfrm>
              <a:off x="18372861" y="6351332"/>
              <a:ext cx="579462" cy="729692"/>
            </a:xfrm>
            <a:custGeom>
              <a:avLst/>
              <a:gdLst>
                <a:gd name="connsiteX0" fmla="*/ 139305 w 579461"/>
                <a:gd name="connsiteY0" fmla="*/ 234323 h 729692"/>
                <a:gd name="connsiteX1" fmla="*/ 5743 w 579461"/>
                <a:gd name="connsiteY1" fmla="*/ 403368 h 729692"/>
                <a:gd name="connsiteX2" fmla="*/ 178508 w 579461"/>
                <a:gd name="connsiteY2" fmla="*/ 24358 h 729692"/>
                <a:gd name="connsiteX3" fmla="*/ 571755 w 579461"/>
                <a:gd name="connsiteY3" fmla="*/ 187894 h 729692"/>
                <a:gd name="connsiteX4" fmla="*/ 349843 w 579461"/>
                <a:gd name="connsiteY4" fmla="*/ 701898 h 729692"/>
                <a:gd name="connsiteX5" fmla="*/ 260276 w 579461"/>
                <a:gd name="connsiteY5" fmla="*/ 717493 h 729692"/>
                <a:gd name="connsiteX6" fmla="*/ 419951 w 579461"/>
                <a:gd name="connsiteY6" fmla="*/ 441069 h 729692"/>
                <a:gd name="connsiteX7" fmla="*/ 139305 w 579461"/>
                <a:gd name="connsiteY7" fmla="*/ 234323 h 72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461" h="729692">
                  <a:moveTo>
                    <a:pt x="139305" y="234323"/>
                  </a:moveTo>
                  <a:lnTo>
                    <a:pt x="5743" y="403368"/>
                  </a:lnTo>
                  <a:cubicBezTo>
                    <a:pt x="5743" y="403368"/>
                    <a:pt x="-10997" y="143755"/>
                    <a:pt x="178508" y="24358"/>
                  </a:cubicBezTo>
                  <a:cubicBezTo>
                    <a:pt x="269147" y="-32730"/>
                    <a:pt x="528975" y="43816"/>
                    <a:pt x="571755" y="187894"/>
                  </a:cubicBezTo>
                  <a:cubicBezTo>
                    <a:pt x="614607" y="331973"/>
                    <a:pt x="435474" y="674642"/>
                    <a:pt x="349843" y="701898"/>
                  </a:cubicBezTo>
                  <a:cubicBezTo>
                    <a:pt x="264211" y="729154"/>
                    <a:pt x="244681" y="736952"/>
                    <a:pt x="260276" y="717493"/>
                  </a:cubicBezTo>
                  <a:cubicBezTo>
                    <a:pt x="275872" y="698035"/>
                    <a:pt x="419951" y="538361"/>
                    <a:pt x="419951" y="441069"/>
                  </a:cubicBezTo>
                  <a:cubicBezTo>
                    <a:pt x="419951" y="343634"/>
                    <a:pt x="400206" y="199269"/>
                    <a:pt x="139305" y="234323"/>
                  </a:cubicBezTo>
                  <a:close/>
                </a:path>
              </a:pathLst>
            </a:custGeom>
            <a:solidFill>
              <a:srgbClr val="1828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A0E0255-071B-48DA-BD8E-E4C796334641}"/>
                </a:ext>
              </a:extLst>
            </p:cNvPr>
            <p:cNvSpPr/>
            <p:nvPr/>
          </p:nvSpPr>
          <p:spPr>
            <a:xfrm>
              <a:off x="18343980" y="6514868"/>
              <a:ext cx="486462" cy="600923"/>
            </a:xfrm>
            <a:custGeom>
              <a:avLst/>
              <a:gdLst>
                <a:gd name="connsiteX0" fmla="*/ 462853 w 486461"/>
                <a:gd name="connsiteY0" fmla="*/ 345852 h 600923"/>
                <a:gd name="connsiteX1" fmla="*/ 359837 w 486461"/>
                <a:gd name="connsiteY1" fmla="*/ 18134 h 600923"/>
                <a:gd name="connsiteX2" fmla="*/ 36484 w 486461"/>
                <a:gd name="connsiteY2" fmla="*/ 215008 h 600923"/>
                <a:gd name="connsiteX3" fmla="*/ 125192 w 486461"/>
                <a:gd name="connsiteY3" fmla="*/ 583002 h 600923"/>
                <a:gd name="connsiteX4" fmla="*/ 409414 w 486461"/>
                <a:gd name="connsiteY4" fmla="*/ 458883 h 600923"/>
                <a:gd name="connsiteX5" fmla="*/ 484171 w 486461"/>
                <a:gd name="connsiteY5" fmla="*/ 376685 h 600923"/>
                <a:gd name="connsiteX6" fmla="*/ 462853 w 486461"/>
                <a:gd name="connsiteY6" fmla="*/ 345852 h 600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461" h="600923">
                  <a:moveTo>
                    <a:pt x="462853" y="345852"/>
                  </a:moveTo>
                  <a:cubicBezTo>
                    <a:pt x="505919" y="202703"/>
                    <a:pt x="463855" y="61343"/>
                    <a:pt x="359837" y="18134"/>
                  </a:cubicBezTo>
                  <a:cubicBezTo>
                    <a:pt x="246091" y="-29153"/>
                    <a:pt x="101297" y="58983"/>
                    <a:pt x="36484" y="215008"/>
                  </a:cubicBezTo>
                  <a:cubicBezTo>
                    <a:pt x="-28330" y="370962"/>
                    <a:pt x="11374" y="535786"/>
                    <a:pt x="125192" y="583002"/>
                  </a:cubicBezTo>
                  <a:cubicBezTo>
                    <a:pt x="219765" y="622277"/>
                    <a:pt x="335729" y="567979"/>
                    <a:pt x="409414" y="458883"/>
                  </a:cubicBezTo>
                  <a:cubicBezTo>
                    <a:pt x="442178" y="460170"/>
                    <a:pt x="470865" y="410022"/>
                    <a:pt x="484171" y="376685"/>
                  </a:cubicBezTo>
                  <a:cubicBezTo>
                    <a:pt x="495188" y="349214"/>
                    <a:pt x="473655" y="345924"/>
                    <a:pt x="462853" y="345852"/>
                  </a:cubicBez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679050C-640F-45E1-B774-9C012AD38C05}"/>
                </a:ext>
              </a:extLst>
            </p:cNvPr>
            <p:cNvSpPr/>
            <p:nvPr/>
          </p:nvSpPr>
          <p:spPr>
            <a:xfrm>
              <a:off x="18452288" y="6249967"/>
              <a:ext cx="400615" cy="636692"/>
            </a:xfrm>
            <a:custGeom>
              <a:avLst/>
              <a:gdLst>
                <a:gd name="connsiteX0" fmla="*/ 5365 w 400615"/>
                <a:gd name="connsiteY0" fmla="*/ 294768 h 636692"/>
                <a:gd name="connsiteX1" fmla="*/ 125980 w 400615"/>
                <a:gd name="connsiteY1" fmla="*/ 411304 h 636692"/>
                <a:gd name="connsiteX2" fmla="*/ 295669 w 400615"/>
                <a:gd name="connsiteY2" fmla="*/ 403149 h 636692"/>
                <a:gd name="connsiteX3" fmla="*/ 294309 w 400615"/>
                <a:gd name="connsiteY3" fmla="*/ 621914 h 636692"/>
                <a:gd name="connsiteX4" fmla="*/ 387024 w 400615"/>
                <a:gd name="connsiteY4" fmla="*/ 553737 h 636692"/>
                <a:gd name="connsiteX5" fmla="*/ 397897 w 400615"/>
                <a:gd name="connsiteY5" fmla="*/ 294768 h 636692"/>
                <a:gd name="connsiteX6" fmla="*/ 258827 w 400615"/>
                <a:gd name="connsiteY6" fmla="*/ 63055 h 636692"/>
                <a:gd name="connsiteX7" fmla="*/ 57088 w 400615"/>
                <a:gd name="connsiteY7" fmla="*/ 109412 h 636692"/>
                <a:gd name="connsiteX8" fmla="*/ 5365 w 400615"/>
                <a:gd name="connsiteY8" fmla="*/ 294768 h 63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615" h="636692">
                  <a:moveTo>
                    <a:pt x="5365" y="294768"/>
                  </a:moveTo>
                  <a:cubicBezTo>
                    <a:pt x="5365" y="294768"/>
                    <a:pt x="44211" y="433123"/>
                    <a:pt x="125980" y="411304"/>
                  </a:cubicBezTo>
                  <a:cubicBezTo>
                    <a:pt x="207748" y="389485"/>
                    <a:pt x="233001" y="384048"/>
                    <a:pt x="295669" y="403149"/>
                  </a:cubicBezTo>
                  <a:cubicBezTo>
                    <a:pt x="358408" y="422250"/>
                    <a:pt x="327003" y="570120"/>
                    <a:pt x="294309" y="621914"/>
                  </a:cubicBezTo>
                  <a:cubicBezTo>
                    <a:pt x="261617" y="673707"/>
                    <a:pt x="387024" y="553737"/>
                    <a:pt x="387024" y="553737"/>
                  </a:cubicBezTo>
                  <a:cubicBezTo>
                    <a:pt x="387024" y="553737"/>
                    <a:pt x="408842" y="461024"/>
                    <a:pt x="397897" y="294768"/>
                  </a:cubicBezTo>
                  <a:cubicBezTo>
                    <a:pt x="387024" y="128441"/>
                    <a:pt x="316129" y="172080"/>
                    <a:pt x="258827" y="63055"/>
                  </a:cubicBezTo>
                  <a:cubicBezTo>
                    <a:pt x="201596" y="-45969"/>
                    <a:pt x="57088" y="16698"/>
                    <a:pt x="57088" y="109412"/>
                  </a:cubicBezTo>
                  <a:cubicBezTo>
                    <a:pt x="57160" y="202126"/>
                    <a:pt x="5365" y="294768"/>
                    <a:pt x="5365" y="294768"/>
                  </a:cubicBezTo>
                  <a:close/>
                </a:path>
              </a:pathLst>
            </a:custGeom>
            <a:solidFill>
              <a:srgbClr val="1828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DBB01EF8-9CD7-4E2E-BC9D-1AE3B4D36FC8}"/>
                </a:ext>
              </a:extLst>
            </p:cNvPr>
            <p:cNvSpPr/>
            <p:nvPr/>
          </p:nvSpPr>
          <p:spPr>
            <a:xfrm>
              <a:off x="18422667" y="6780669"/>
              <a:ext cx="71538" cy="128769"/>
            </a:xfrm>
            <a:custGeom>
              <a:avLst/>
              <a:gdLst>
                <a:gd name="connsiteX0" fmla="*/ 70542 w 71538"/>
                <a:gd name="connsiteY0" fmla="*/ 5365 h 128769"/>
                <a:gd name="connsiteX1" fmla="*/ 23756 w 71538"/>
                <a:gd name="connsiteY1" fmla="*/ 125693 h 128769"/>
                <a:gd name="connsiteX2" fmla="*/ 70542 w 71538"/>
                <a:gd name="connsiteY2" fmla="*/ 5365 h 12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538" h="128769">
                  <a:moveTo>
                    <a:pt x="70542" y="5365"/>
                  </a:moveTo>
                  <a:cubicBezTo>
                    <a:pt x="70542" y="5365"/>
                    <a:pt x="-36480" y="99009"/>
                    <a:pt x="23756" y="125693"/>
                  </a:cubicBezTo>
                  <a:cubicBezTo>
                    <a:pt x="83920" y="152448"/>
                    <a:pt x="70542" y="5365"/>
                    <a:pt x="70542" y="5365"/>
                  </a:cubicBezTo>
                  <a:close/>
                </a:path>
              </a:pathLst>
            </a:custGeom>
            <a:solidFill>
              <a:srgbClr val="F6998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2FC8E855-B1F8-44F8-B3A4-B72BC3492B3B}"/>
                </a:ext>
              </a:extLst>
            </p:cNvPr>
            <p:cNvSpPr/>
            <p:nvPr/>
          </p:nvSpPr>
          <p:spPr>
            <a:xfrm>
              <a:off x="18392984" y="7038279"/>
              <a:ext cx="200308" cy="107308"/>
            </a:xfrm>
            <a:custGeom>
              <a:avLst/>
              <a:gdLst>
                <a:gd name="connsiteX0" fmla="*/ 5365 w 200307"/>
                <a:gd name="connsiteY0" fmla="*/ 5365 h 107307"/>
                <a:gd name="connsiteX1" fmla="*/ 200665 w 200307"/>
                <a:gd name="connsiteY1" fmla="*/ 61595 h 107307"/>
                <a:gd name="connsiteX2" fmla="*/ 92285 w 200307"/>
                <a:gd name="connsiteY2" fmla="*/ 94288 h 107307"/>
                <a:gd name="connsiteX3" fmla="*/ 5365 w 200307"/>
                <a:gd name="connsiteY3" fmla="*/ 5365 h 10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307" h="107307">
                  <a:moveTo>
                    <a:pt x="5365" y="5365"/>
                  </a:moveTo>
                  <a:cubicBezTo>
                    <a:pt x="5365" y="5365"/>
                    <a:pt x="89208" y="89208"/>
                    <a:pt x="200665" y="61595"/>
                  </a:cubicBezTo>
                  <a:cubicBezTo>
                    <a:pt x="200665" y="61595"/>
                    <a:pt x="158743" y="131130"/>
                    <a:pt x="92285" y="94288"/>
                  </a:cubicBezTo>
                  <a:cubicBezTo>
                    <a:pt x="25825" y="57517"/>
                    <a:pt x="5365" y="5365"/>
                    <a:pt x="5365" y="5365"/>
                  </a:cubicBezTo>
                  <a:close/>
                </a:path>
              </a:pathLst>
            </a:custGeom>
            <a:solidFill>
              <a:srgbClr val="F6998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A81B19C-C602-4A0D-BB39-111358869F65}"/>
                </a:ext>
              </a:extLst>
            </p:cNvPr>
            <p:cNvSpPr/>
            <p:nvPr/>
          </p:nvSpPr>
          <p:spPr>
            <a:xfrm>
              <a:off x="15547517" y="3481324"/>
              <a:ext cx="972923" cy="1094538"/>
            </a:xfrm>
            <a:custGeom>
              <a:avLst/>
              <a:gdLst>
                <a:gd name="connsiteX0" fmla="*/ 4030 w 972923"/>
                <a:gd name="connsiteY0" fmla="*/ 1095030 h 1094538"/>
                <a:gd name="connsiteX1" fmla="*/ 803472 w 972923"/>
                <a:gd name="connsiteY1" fmla="*/ 13011 h 1094538"/>
                <a:gd name="connsiteX2" fmla="*/ 4030 w 972923"/>
                <a:gd name="connsiteY2" fmla="*/ 1095030 h 109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2923" h="1094538">
                  <a:moveTo>
                    <a:pt x="4030" y="1095030"/>
                  </a:moveTo>
                  <a:cubicBezTo>
                    <a:pt x="4030" y="1095030"/>
                    <a:pt x="94956" y="230202"/>
                    <a:pt x="803472" y="13011"/>
                  </a:cubicBezTo>
                  <a:cubicBezTo>
                    <a:pt x="803472" y="13011"/>
                    <a:pt x="1518643" y="-167981"/>
                    <a:pt x="4030" y="1095030"/>
                  </a:cubicBez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715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661E78D-7D6F-49D3-8F8B-1F6016D0D891}"/>
                </a:ext>
              </a:extLst>
            </p:cNvPr>
            <p:cNvSpPr/>
            <p:nvPr/>
          </p:nvSpPr>
          <p:spPr>
            <a:xfrm>
              <a:off x="19561636" y="6115290"/>
              <a:ext cx="114462" cy="186000"/>
            </a:xfrm>
            <a:custGeom>
              <a:avLst/>
              <a:gdLst>
                <a:gd name="connsiteX0" fmla="*/ 58590 w 114461"/>
                <a:gd name="connsiteY0" fmla="*/ 97293 h 185999"/>
                <a:gd name="connsiteX1" fmla="*/ 5365 w 114461"/>
                <a:gd name="connsiteY1" fmla="*/ 182065 h 185999"/>
                <a:gd name="connsiteX2" fmla="*/ 111815 w 114461"/>
                <a:gd name="connsiteY2" fmla="*/ 156240 h 185999"/>
                <a:gd name="connsiteX3" fmla="*/ 18886 w 114461"/>
                <a:gd name="connsiteY3" fmla="*/ 5365 h 18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461" h="185999">
                  <a:moveTo>
                    <a:pt x="58590" y="97293"/>
                  </a:moveTo>
                  <a:lnTo>
                    <a:pt x="5365" y="182065"/>
                  </a:lnTo>
                  <a:lnTo>
                    <a:pt x="111815" y="156240"/>
                  </a:lnTo>
                  <a:lnTo>
                    <a:pt x="18886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FBE55B5E-62A2-49A8-AD2F-6E12266C5923}"/>
                </a:ext>
              </a:extLst>
            </p:cNvPr>
            <p:cNvSpPr/>
            <p:nvPr/>
          </p:nvSpPr>
          <p:spPr>
            <a:xfrm>
              <a:off x="19668085" y="6224386"/>
              <a:ext cx="178846" cy="143077"/>
            </a:xfrm>
            <a:custGeom>
              <a:avLst/>
              <a:gdLst>
                <a:gd name="connsiteX0" fmla="*/ 62811 w 178846"/>
                <a:gd name="connsiteY0" fmla="*/ 140430 h 143076"/>
                <a:gd name="connsiteX1" fmla="*/ 84701 w 178846"/>
                <a:gd name="connsiteY1" fmla="*/ 42709 h 143076"/>
                <a:gd name="connsiteX2" fmla="*/ 177558 w 178846"/>
                <a:gd name="connsiteY2" fmla="*/ 5365 h 143076"/>
                <a:gd name="connsiteX3" fmla="*/ 5365 w 178846"/>
                <a:gd name="connsiteY3" fmla="*/ 47144 h 14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846" h="143076">
                  <a:moveTo>
                    <a:pt x="62811" y="140430"/>
                  </a:moveTo>
                  <a:lnTo>
                    <a:pt x="84701" y="42709"/>
                  </a:lnTo>
                  <a:lnTo>
                    <a:pt x="177558" y="5365"/>
                  </a:lnTo>
                  <a:lnTo>
                    <a:pt x="5365" y="47144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AA1269C-15D8-4C34-B062-3F1795A93CF2}"/>
                </a:ext>
              </a:extLst>
            </p:cNvPr>
            <p:cNvSpPr/>
            <p:nvPr/>
          </p:nvSpPr>
          <p:spPr>
            <a:xfrm>
              <a:off x="19668085" y="6073511"/>
              <a:ext cx="178846" cy="200308"/>
            </a:xfrm>
            <a:custGeom>
              <a:avLst/>
              <a:gdLst>
                <a:gd name="connsiteX0" fmla="*/ 84630 w 178846"/>
                <a:gd name="connsiteY0" fmla="*/ 5365 h 200307"/>
                <a:gd name="connsiteX1" fmla="*/ 5365 w 178846"/>
                <a:gd name="connsiteY1" fmla="*/ 198018 h 200307"/>
                <a:gd name="connsiteX2" fmla="*/ 177558 w 178846"/>
                <a:gd name="connsiteY2" fmla="*/ 156240 h 200307"/>
                <a:gd name="connsiteX3" fmla="*/ 91426 w 178846"/>
                <a:gd name="connsiteY3" fmla="*/ 105233 h 20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846" h="200307">
                  <a:moveTo>
                    <a:pt x="84630" y="5365"/>
                  </a:moveTo>
                  <a:lnTo>
                    <a:pt x="5365" y="198018"/>
                  </a:lnTo>
                  <a:lnTo>
                    <a:pt x="177558" y="156240"/>
                  </a:lnTo>
                  <a:lnTo>
                    <a:pt x="91426" y="105233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1F46936B-29A4-4263-BE15-1B50D66F8D61}"/>
                </a:ext>
              </a:extLst>
            </p:cNvPr>
            <p:cNvSpPr/>
            <p:nvPr/>
          </p:nvSpPr>
          <p:spPr>
            <a:xfrm>
              <a:off x="19575157" y="6073511"/>
              <a:ext cx="178846" cy="200308"/>
            </a:xfrm>
            <a:custGeom>
              <a:avLst/>
              <a:gdLst>
                <a:gd name="connsiteX0" fmla="*/ 5365 w 178846"/>
                <a:gd name="connsiteY0" fmla="*/ 47144 h 200307"/>
                <a:gd name="connsiteX1" fmla="*/ 98294 w 178846"/>
                <a:gd name="connsiteY1" fmla="*/ 198018 h 200307"/>
                <a:gd name="connsiteX2" fmla="*/ 177558 w 178846"/>
                <a:gd name="connsiteY2" fmla="*/ 5365 h 200307"/>
                <a:gd name="connsiteX3" fmla="*/ 102443 w 178846"/>
                <a:gd name="connsiteY3" fmla="*/ 71538 h 20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846" h="200307">
                  <a:moveTo>
                    <a:pt x="5365" y="47144"/>
                  </a:moveTo>
                  <a:lnTo>
                    <a:pt x="98294" y="198018"/>
                  </a:lnTo>
                  <a:lnTo>
                    <a:pt x="177558" y="5365"/>
                  </a:lnTo>
                  <a:lnTo>
                    <a:pt x="102443" y="71538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5170DE-A917-44F2-B0D6-F31B3895B085}"/>
                </a:ext>
              </a:extLst>
            </p:cNvPr>
            <p:cNvSpPr/>
            <p:nvPr/>
          </p:nvSpPr>
          <p:spPr>
            <a:xfrm>
              <a:off x="19561636" y="6266164"/>
              <a:ext cx="171692" cy="100154"/>
            </a:xfrm>
            <a:custGeom>
              <a:avLst/>
              <a:gdLst>
                <a:gd name="connsiteX0" fmla="*/ 5365 w 171692"/>
                <a:gd name="connsiteY0" fmla="*/ 31191 h 100153"/>
                <a:gd name="connsiteX1" fmla="*/ 105018 w 171692"/>
                <a:gd name="connsiteY1" fmla="*/ 21819 h 100153"/>
                <a:gd name="connsiteX2" fmla="*/ 169260 w 171692"/>
                <a:gd name="connsiteY2" fmla="*/ 98651 h 100153"/>
                <a:gd name="connsiteX3" fmla="*/ 111815 w 171692"/>
                <a:gd name="connsiteY3" fmla="*/ 5365 h 10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692" h="100153">
                  <a:moveTo>
                    <a:pt x="5365" y="31191"/>
                  </a:moveTo>
                  <a:lnTo>
                    <a:pt x="105018" y="21819"/>
                  </a:lnTo>
                  <a:lnTo>
                    <a:pt x="169260" y="98651"/>
                  </a:lnTo>
                  <a:lnTo>
                    <a:pt x="111815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793640-8699-49D3-AEA8-F81A4E4F17F8}"/>
                </a:ext>
              </a:extLst>
            </p:cNvPr>
            <p:cNvSpPr/>
            <p:nvPr/>
          </p:nvSpPr>
          <p:spPr>
            <a:xfrm>
              <a:off x="18714477" y="5537903"/>
              <a:ext cx="264692" cy="257538"/>
            </a:xfrm>
            <a:custGeom>
              <a:avLst/>
              <a:gdLst>
                <a:gd name="connsiteX0" fmla="*/ 141575 w 264692"/>
                <a:gd name="connsiteY0" fmla="*/ 92571 h 257538"/>
                <a:gd name="connsiteX1" fmla="*/ 146940 w 264692"/>
                <a:gd name="connsiteY1" fmla="*/ 254248 h 257538"/>
                <a:gd name="connsiteX2" fmla="*/ 266195 w 264692"/>
                <a:gd name="connsiteY2" fmla="*/ 123475 h 257538"/>
                <a:gd name="connsiteX3" fmla="*/ 5365 w 264692"/>
                <a:gd name="connsiteY3" fmla="*/ 5365 h 257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692" h="257538">
                  <a:moveTo>
                    <a:pt x="141575" y="92571"/>
                  </a:moveTo>
                  <a:lnTo>
                    <a:pt x="146940" y="254248"/>
                  </a:lnTo>
                  <a:lnTo>
                    <a:pt x="266195" y="123475"/>
                  </a:lnTo>
                  <a:lnTo>
                    <a:pt x="5365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96FEE390-595E-445F-9D5E-51DCD2204019}"/>
                </a:ext>
              </a:extLst>
            </p:cNvPr>
            <p:cNvSpPr/>
            <p:nvPr/>
          </p:nvSpPr>
          <p:spPr>
            <a:xfrm>
              <a:off x="18975307" y="5444473"/>
              <a:ext cx="200308" cy="293308"/>
            </a:xfrm>
            <a:custGeom>
              <a:avLst/>
              <a:gdLst>
                <a:gd name="connsiteX0" fmla="*/ 166612 w 200307"/>
                <a:gd name="connsiteY0" fmla="*/ 289946 h 293307"/>
                <a:gd name="connsiteX1" fmla="*/ 107665 w 200307"/>
                <a:gd name="connsiteY1" fmla="*/ 139286 h 293307"/>
                <a:gd name="connsiteX2" fmla="*/ 198376 w 200307"/>
                <a:gd name="connsiteY2" fmla="*/ 5365 h 293307"/>
                <a:gd name="connsiteX3" fmla="*/ 5365 w 200307"/>
                <a:gd name="connsiteY3" fmla="*/ 216905 h 293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307" h="293307">
                  <a:moveTo>
                    <a:pt x="166612" y="289946"/>
                  </a:moveTo>
                  <a:lnTo>
                    <a:pt x="107665" y="139286"/>
                  </a:lnTo>
                  <a:lnTo>
                    <a:pt x="198376" y="5365"/>
                  </a:lnTo>
                  <a:lnTo>
                    <a:pt x="5365" y="21690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921635DC-239A-42C8-AE35-8B6C2760F92D}"/>
                </a:ext>
              </a:extLst>
            </p:cNvPr>
            <p:cNvSpPr/>
            <p:nvPr/>
          </p:nvSpPr>
          <p:spPr>
            <a:xfrm>
              <a:off x="18907416" y="5326292"/>
              <a:ext cx="264692" cy="336231"/>
            </a:xfrm>
            <a:custGeom>
              <a:avLst/>
              <a:gdLst>
                <a:gd name="connsiteX0" fmla="*/ 5365 w 264692"/>
                <a:gd name="connsiteY0" fmla="*/ 5365 h 336230"/>
                <a:gd name="connsiteX1" fmla="*/ 73256 w 264692"/>
                <a:gd name="connsiteY1" fmla="*/ 335086 h 336230"/>
                <a:gd name="connsiteX2" fmla="*/ 266267 w 264692"/>
                <a:gd name="connsiteY2" fmla="*/ 123547 h 336230"/>
                <a:gd name="connsiteX3" fmla="*/ 104732 w 264692"/>
                <a:gd name="connsiteY3" fmla="*/ 132990 h 33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692" h="336230">
                  <a:moveTo>
                    <a:pt x="5365" y="5365"/>
                  </a:moveTo>
                  <a:lnTo>
                    <a:pt x="73256" y="335086"/>
                  </a:lnTo>
                  <a:lnTo>
                    <a:pt x="266267" y="123547"/>
                  </a:lnTo>
                  <a:lnTo>
                    <a:pt x="104732" y="132990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6195AB11-5F5A-4110-BE8E-5FC671D10952}"/>
                </a:ext>
              </a:extLst>
            </p:cNvPr>
            <p:cNvSpPr/>
            <p:nvPr/>
          </p:nvSpPr>
          <p:spPr>
            <a:xfrm>
              <a:off x="18714477" y="5326292"/>
              <a:ext cx="264692" cy="336231"/>
            </a:xfrm>
            <a:custGeom>
              <a:avLst/>
              <a:gdLst>
                <a:gd name="connsiteX0" fmla="*/ 5365 w 264692"/>
                <a:gd name="connsiteY0" fmla="*/ 216976 h 336230"/>
                <a:gd name="connsiteX1" fmla="*/ 266195 w 264692"/>
                <a:gd name="connsiteY1" fmla="*/ 335086 h 336230"/>
                <a:gd name="connsiteX2" fmla="*/ 198304 w 264692"/>
                <a:gd name="connsiteY2" fmla="*/ 5365 h 336230"/>
                <a:gd name="connsiteX3" fmla="*/ 157456 w 264692"/>
                <a:gd name="connsiteY3" fmla="*/ 161892 h 33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692" h="336230">
                  <a:moveTo>
                    <a:pt x="5365" y="216976"/>
                  </a:moveTo>
                  <a:lnTo>
                    <a:pt x="266195" y="335086"/>
                  </a:lnTo>
                  <a:lnTo>
                    <a:pt x="198304" y="5365"/>
                  </a:lnTo>
                  <a:lnTo>
                    <a:pt x="157456" y="161892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BFB48E04-2DCA-4A75-B453-A58B6E623CA6}"/>
                </a:ext>
              </a:extLst>
            </p:cNvPr>
            <p:cNvSpPr/>
            <p:nvPr/>
          </p:nvSpPr>
          <p:spPr>
            <a:xfrm>
              <a:off x="18856052" y="5656013"/>
              <a:ext cx="286154" cy="135923"/>
            </a:xfrm>
            <a:custGeom>
              <a:avLst/>
              <a:gdLst>
                <a:gd name="connsiteX0" fmla="*/ 5365 w 286153"/>
                <a:gd name="connsiteY0" fmla="*/ 136138 h 135923"/>
                <a:gd name="connsiteX1" fmla="*/ 130414 w 286153"/>
                <a:gd name="connsiteY1" fmla="*/ 33552 h 135923"/>
                <a:gd name="connsiteX2" fmla="*/ 285867 w 286153"/>
                <a:gd name="connsiteY2" fmla="*/ 78406 h 135923"/>
                <a:gd name="connsiteX3" fmla="*/ 124620 w 286153"/>
                <a:gd name="connsiteY3" fmla="*/ 5365 h 13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6153" h="135923">
                  <a:moveTo>
                    <a:pt x="5365" y="136138"/>
                  </a:moveTo>
                  <a:lnTo>
                    <a:pt x="130414" y="33552"/>
                  </a:lnTo>
                  <a:lnTo>
                    <a:pt x="285867" y="78406"/>
                  </a:lnTo>
                  <a:lnTo>
                    <a:pt x="124620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07406D86-C917-4B92-BC82-52D871E644F3}"/>
                </a:ext>
              </a:extLst>
            </p:cNvPr>
            <p:cNvSpPr/>
            <p:nvPr/>
          </p:nvSpPr>
          <p:spPr>
            <a:xfrm>
              <a:off x="14590714" y="5506712"/>
              <a:ext cx="264692" cy="400615"/>
            </a:xfrm>
            <a:custGeom>
              <a:avLst/>
              <a:gdLst>
                <a:gd name="connsiteX0" fmla="*/ 126336 w 264692"/>
                <a:gd name="connsiteY0" fmla="*/ 193154 h 400615"/>
                <a:gd name="connsiteX1" fmla="*/ 40205 w 264692"/>
                <a:gd name="connsiteY1" fmla="*/ 399256 h 400615"/>
                <a:gd name="connsiteX2" fmla="*/ 265121 w 264692"/>
                <a:gd name="connsiteY2" fmla="*/ 303538 h 400615"/>
                <a:gd name="connsiteX3" fmla="*/ 5365 w 264692"/>
                <a:gd name="connsiteY3" fmla="*/ 5365 h 40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692" h="400615">
                  <a:moveTo>
                    <a:pt x="126336" y="193154"/>
                  </a:moveTo>
                  <a:lnTo>
                    <a:pt x="40205" y="399256"/>
                  </a:lnTo>
                  <a:lnTo>
                    <a:pt x="265121" y="303538"/>
                  </a:lnTo>
                  <a:lnTo>
                    <a:pt x="5365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59D98076-F834-4C36-916B-FEE57FFECDF8}"/>
                </a:ext>
              </a:extLst>
            </p:cNvPr>
            <p:cNvSpPr/>
            <p:nvPr/>
          </p:nvSpPr>
          <p:spPr>
            <a:xfrm>
              <a:off x="14850470" y="5650004"/>
              <a:ext cx="372000" cy="343385"/>
            </a:xfrm>
            <a:custGeom>
              <a:avLst/>
              <a:gdLst>
                <a:gd name="connsiteX0" fmla="*/ 165827 w 372000"/>
                <a:gd name="connsiteY0" fmla="*/ 344529 h 343384"/>
                <a:gd name="connsiteX1" fmla="*/ 178346 w 372000"/>
                <a:gd name="connsiteY1" fmla="*/ 121472 h 343384"/>
                <a:gd name="connsiteX2" fmla="*/ 369138 w 372000"/>
                <a:gd name="connsiteY2" fmla="*/ 5365 h 343384"/>
                <a:gd name="connsiteX3" fmla="*/ 5365 w 372000"/>
                <a:gd name="connsiteY3" fmla="*/ 160246 h 34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000" h="343384">
                  <a:moveTo>
                    <a:pt x="165827" y="344529"/>
                  </a:moveTo>
                  <a:lnTo>
                    <a:pt x="178346" y="121472"/>
                  </a:lnTo>
                  <a:lnTo>
                    <a:pt x="369138" y="5365"/>
                  </a:lnTo>
                  <a:lnTo>
                    <a:pt x="5365" y="160246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FDA03368-0B33-41C3-8285-BE1E0FAED9C9}"/>
                </a:ext>
              </a:extLst>
            </p:cNvPr>
            <p:cNvSpPr/>
            <p:nvPr/>
          </p:nvSpPr>
          <p:spPr>
            <a:xfrm>
              <a:off x="14850470" y="5351831"/>
              <a:ext cx="372000" cy="457846"/>
            </a:xfrm>
            <a:custGeom>
              <a:avLst/>
              <a:gdLst>
                <a:gd name="connsiteX0" fmla="*/ 109454 w 372000"/>
                <a:gd name="connsiteY0" fmla="*/ 5365 h 457846"/>
                <a:gd name="connsiteX1" fmla="*/ 5365 w 372000"/>
                <a:gd name="connsiteY1" fmla="*/ 458418 h 457846"/>
                <a:gd name="connsiteX2" fmla="*/ 369138 w 372000"/>
                <a:gd name="connsiteY2" fmla="*/ 303538 h 457846"/>
                <a:gd name="connsiteX3" fmla="*/ 160890 w 372000"/>
                <a:gd name="connsiteY3" fmla="*/ 222699 h 457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000" h="457846">
                  <a:moveTo>
                    <a:pt x="109454" y="5365"/>
                  </a:moveTo>
                  <a:lnTo>
                    <a:pt x="5365" y="458418"/>
                  </a:lnTo>
                  <a:lnTo>
                    <a:pt x="369138" y="303538"/>
                  </a:lnTo>
                  <a:lnTo>
                    <a:pt x="160890" y="222699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B8770A06-ED26-41FA-A88F-B0D03927C329}"/>
                </a:ext>
              </a:extLst>
            </p:cNvPr>
            <p:cNvSpPr/>
            <p:nvPr/>
          </p:nvSpPr>
          <p:spPr>
            <a:xfrm>
              <a:off x="14590714" y="5351831"/>
              <a:ext cx="372000" cy="457846"/>
            </a:xfrm>
            <a:custGeom>
              <a:avLst/>
              <a:gdLst>
                <a:gd name="connsiteX0" fmla="*/ 5365 w 372000"/>
                <a:gd name="connsiteY0" fmla="*/ 160246 h 457846"/>
                <a:gd name="connsiteX1" fmla="*/ 265121 w 372000"/>
                <a:gd name="connsiteY1" fmla="*/ 458418 h 457846"/>
                <a:gd name="connsiteX2" fmla="*/ 369210 w 372000"/>
                <a:gd name="connsiteY2" fmla="*/ 5365 h 457846"/>
                <a:gd name="connsiteX3" fmla="*/ 227993 w 372000"/>
                <a:gd name="connsiteY3" fmla="*/ 178488 h 457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000" h="457846">
                  <a:moveTo>
                    <a:pt x="5365" y="160246"/>
                  </a:moveTo>
                  <a:lnTo>
                    <a:pt x="265121" y="458418"/>
                  </a:lnTo>
                  <a:lnTo>
                    <a:pt x="369210" y="5365"/>
                  </a:lnTo>
                  <a:lnTo>
                    <a:pt x="227993" y="178488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6D0512E-008C-4897-B1A9-A835187948A3}"/>
                </a:ext>
              </a:extLst>
            </p:cNvPr>
            <p:cNvSpPr/>
            <p:nvPr/>
          </p:nvSpPr>
          <p:spPr>
            <a:xfrm>
              <a:off x="14625553" y="5804884"/>
              <a:ext cx="393462" cy="193154"/>
            </a:xfrm>
            <a:custGeom>
              <a:avLst/>
              <a:gdLst>
                <a:gd name="connsiteX0" fmla="*/ 5365 w 393461"/>
                <a:gd name="connsiteY0" fmla="*/ 101084 h 193153"/>
                <a:gd name="connsiteX1" fmla="*/ 221340 w 393461"/>
                <a:gd name="connsiteY1" fmla="*/ 44068 h 193153"/>
                <a:gd name="connsiteX2" fmla="*/ 390743 w 393461"/>
                <a:gd name="connsiteY2" fmla="*/ 189649 h 193153"/>
                <a:gd name="connsiteX3" fmla="*/ 230282 w 393461"/>
                <a:gd name="connsiteY3" fmla="*/ 5365 h 19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461" h="193153">
                  <a:moveTo>
                    <a:pt x="5365" y="101084"/>
                  </a:moveTo>
                  <a:lnTo>
                    <a:pt x="221340" y="44068"/>
                  </a:lnTo>
                  <a:lnTo>
                    <a:pt x="390743" y="189649"/>
                  </a:lnTo>
                  <a:lnTo>
                    <a:pt x="230282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D6D44A71-0907-46D3-93A8-4833E41EC3A6}"/>
                </a:ext>
              </a:extLst>
            </p:cNvPr>
            <p:cNvSpPr/>
            <p:nvPr/>
          </p:nvSpPr>
          <p:spPr>
            <a:xfrm>
              <a:off x="19626020" y="5246169"/>
              <a:ext cx="314769" cy="393462"/>
            </a:xfrm>
            <a:custGeom>
              <a:avLst/>
              <a:gdLst>
                <a:gd name="connsiteX0" fmla="*/ 155381 w 314769"/>
                <a:gd name="connsiteY0" fmla="*/ 170834 h 393461"/>
                <a:gd name="connsiteX1" fmla="*/ 104160 w 314769"/>
                <a:gd name="connsiteY1" fmla="*/ 388239 h 393461"/>
                <a:gd name="connsiteX2" fmla="*/ 310334 w 314769"/>
                <a:gd name="connsiteY2" fmla="*/ 257038 h 393461"/>
                <a:gd name="connsiteX3" fmla="*/ 5365 w 314769"/>
                <a:gd name="connsiteY3" fmla="*/ 5365 h 39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769" h="393461">
                  <a:moveTo>
                    <a:pt x="155381" y="170834"/>
                  </a:moveTo>
                  <a:lnTo>
                    <a:pt x="104160" y="388239"/>
                  </a:lnTo>
                  <a:lnTo>
                    <a:pt x="310334" y="257038"/>
                  </a:lnTo>
                  <a:lnTo>
                    <a:pt x="5365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76CB39C-F472-487C-92F8-6009EE101688}"/>
                </a:ext>
              </a:extLst>
            </p:cNvPr>
            <p:cNvSpPr/>
            <p:nvPr/>
          </p:nvSpPr>
          <p:spPr>
            <a:xfrm>
              <a:off x="19930989" y="5285587"/>
              <a:ext cx="343385" cy="372000"/>
            </a:xfrm>
            <a:custGeom>
              <a:avLst/>
              <a:gdLst>
                <a:gd name="connsiteX0" fmla="*/ 193869 w 343384"/>
                <a:gd name="connsiteY0" fmla="*/ 373216 h 371999"/>
                <a:gd name="connsiteX1" fmla="*/ 169761 w 343384"/>
                <a:gd name="connsiteY1" fmla="*/ 151161 h 371999"/>
                <a:gd name="connsiteX2" fmla="*/ 339021 w 343384"/>
                <a:gd name="connsiteY2" fmla="*/ 5365 h 371999"/>
                <a:gd name="connsiteX3" fmla="*/ 5365 w 343384"/>
                <a:gd name="connsiteY3" fmla="*/ 217620 h 37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3384" h="371999">
                  <a:moveTo>
                    <a:pt x="193869" y="373216"/>
                  </a:moveTo>
                  <a:lnTo>
                    <a:pt x="169761" y="151161"/>
                  </a:lnTo>
                  <a:lnTo>
                    <a:pt x="339021" y="5365"/>
                  </a:lnTo>
                  <a:lnTo>
                    <a:pt x="5365" y="217620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52EE6AF8-C8E1-43C2-8FE7-E27AB51B17A2}"/>
                </a:ext>
              </a:extLst>
            </p:cNvPr>
            <p:cNvSpPr/>
            <p:nvPr/>
          </p:nvSpPr>
          <p:spPr>
            <a:xfrm>
              <a:off x="19930989" y="5033914"/>
              <a:ext cx="343385" cy="472154"/>
            </a:xfrm>
            <a:custGeom>
              <a:avLst/>
              <a:gdLst>
                <a:gd name="connsiteX0" fmla="*/ 34052 w 343384"/>
                <a:gd name="connsiteY0" fmla="*/ 5365 h 472153"/>
                <a:gd name="connsiteX1" fmla="*/ 5365 w 343384"/>
                <a:gd name="connsiteY1" fmla="*/ 469292 h 472153"/>
                <a:gd name="connsiteX2" fmla="*/ 339021 w 343384"/>
                <a:gd name="connsiteY2" fmla="*/ 257038 h 472153"/>
                <a:gd name="connsiteX3" fmla="*/ 120327 w 343384"/>
                <a:gd name="connsiteY3" fmla="*/ 211396 h 4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3384" h="472153">
                  <a:moveTo>
                    <a:pt x="34052" y="5365"/>
                  </a:moveTo>
                  <a:lnTo>
                    <a:pt x="5365" y="469292"/>
                  </a:lnTo>
                  <a:lnTo>
                    <a:pt x="339021" y="257038"/>
                  </a:lnTo>
                  <a:lnTo>
                    <a:pt x="120327" y="211396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E888D295-C0CB-4C4E-8057-90FF5BF23EB8}"/>
                </a:ext>
              </a:extLst>
            </p:cNvPr>
            <p:cNvSpPr/>
            <p:nvPr/>
          </p:nvSpPr>
          <p:spPr>
            <a:xfrm>
              <a:off x="19626020" y="5033914"/>
              <a:ext cx="343385" cy="472154"/>
            </a:xfrm>
            <a:custGeom>
              <a:avLst/>
              <a:gdLst>
                <a:gd name="connsiteX0" fmla="*/ 5365 w 343384"/>
                <a:gd name="connsiteY0" fmla="*/ 217620 h 472153"/>
                <a:gd name="connsiteX1" fmla="*/ 310334 w 343384"/>
                <a:gd name="connsiteY1" fmla="*/ 469292 h 472153"/>
                <a:gd name="connsiteX2" fmla="*/ 339021 w 343384"/>
                <a:gd name="connsiteY2" fmla="*/ 5365 h 472153"/>
                <a:gd name="connsiteX3" fmla="*/ 227993 w 343384"/>
                <a:gd name="connsiteY3" fmla="*/ 199163 h 4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3384" h="472153">
                  <a:moveTo>
                    <a:pt x="5365" y="217620"/>
                  </a:moveTo>
                  <a:lnTo>
                    <a:pt x="310334" y="469292"/>
                  </a:lnTo>
                  <a:lnTo>
                    <a:pt x="339021" y="5365"/>
                  </a:lnTo>
                  <a:lnTo>
                    <a:pt x="227993" y="199163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4DCCE68-1F04-4895-8989-9E603E6A186C}"/>
                </a:ext>
              </a:extLst>
            </p:cNvPr>
            <p:cNvSpPr/>
            <p:nvPr/>
          </p:nvSpPr>
          <p:spPr>
            <a:xfrm>
              <a:off x="19724814" y="5497841"/>
              <a:ext cx="400615" cy="164538"/>
            </a:xfrm>
            <a:custGeom>
              <a:avLst/>
              <a:gdLst>
                <a:gd name="connsiteX0" fmla="*/ 5365 w 400615"/>
                <a:gd name="connsiteY0" fmla="*/ 136567 h 164538"/>
                <a:gd name="connsiteX1" fmla="*/ 209108 w 400615"/>
                <a:gd name="connsiteY1" fmla="*/ 44998 h 164538"/>
                <a:gd name="connsiteX2" fmla="*/ 400043 w 400615"/>
                <a:gd name="connsiteY2" fmla="*/ 160962 h 164538"/>
                <a:gd name="connsiteX3" fmla="*/ 211540 w 400615"/>
                <a:gd name="connsiteY3" fmla="*/ 5365 h 16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615" h="164538">
                  <a:moveTo>
                    <a:pt x="5365" y="136567"/>
                  </a:moveTo>
                  <a:lnTo>
                    <a:pt x="209108" y="44998"/>
                  </a:lnTo>
                  <a:lnTo>
                    <a:pt x="400043" y="160962"/>
                  </a:lnTo>
                  <a:lnTo>
                    <a:pt x="211540" y="5365"/>
                  </a:lnTo>
                  <a:close/>
                </a:path>
              </a:pathLst>
            </a:custGeom>
            <a:solidFill>
              <a:srgbClr val="FC9E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sp>
        <p:nvSpPr>
          <p:cNvPr id="245" name="TextBox 244">
            <a:extLst>
              <a:ext uri="{FF2B5EF4-FFF2-40B4-BE49-F238E27FC236}">
                <a16:creationId xmlns:a16="http://schemas.microsoft.com/office/drawing/2014/main" id="{B836B597-4DB2-4E85-AE03-E3D44031AABC}"/>
              </a:ext>
            </a:extLst>
          </p:cNvPr>
          <p:cNvSpPr txBox="1"/>
          <p:nvPr/>
        </p:nvSpPr>
        <p:spPr>
          <a:xfrm>
            <a:off x="115540" y="4355596"/>
            <a:ext cx="8884814" cy="1015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278"/>
            <a:r>
              <a:rPr lang="en-US" sz="6000" dirty="0">
                <a:solidFill>
                  <a:srgbClr val="000000"/>
                </a:solidFill>
                <a:latin typeface="Montserrat "/>
              </a:rPr>
              <a:t>Creative Idea </a:t>
            </a:r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6D46C9A7-46DD-40A2-A03D-643E7F10696A}"/>
              </a:ext>
            </a:extLst>
          </p:cNvPr>
          <p:cNvSpPr/>
          <p:nvPr/>
        </p:nvSpPr>
        <p:spPr>
          <a:xfrm>
            <a:off x="2490509" y="5740103"/>
            <a:ext cx="6500031" cy="5569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278">
              <a:lnSpc>
                <a:spcPct val="150000"/>
              </a:lnSpc>
            </a:pPr>
            <a:r>
              <a:rPr lang="en-US" sz="2400" b="1" dirty="0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 dirty="0">
                <a:solidFill>
                  <a:srgbClr val="000000"/>
                </a:solidFill>
                <a:latin typeface="Montserrat Light 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</p:spTree>
    <p:extLst>
      <p:ext uri="{BB962C8B-B14F-4D97-AF65-F5344CB8AC3E}">
        <p14:creationId xmlns:p14="http://schemas.microsoft.com/office/powerpoint/2010/main" val="683566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1CC660F-2120-473B-B867-FEC77B0F8F1C}"/>
              </a:ext>
            </a:extLst>
          </p:cNvPr>
          <p:cNvGrpSpPr/>
          <p:nvPr/>
        </p:nvGrpSpPr>
        <p:grpSpPr>
          <a:xfrm>
            <a:off x="3476084" y="1002975"/>
            <a:ext cx="5655055" cy="11292675"/>
            <a:chOff x="3476536" y="1003006"/>
            <a:chExt cx="5655791" cy="11294145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2299B61-DBF9-496B-8D96-E9AD368741C6}"/>
                </a:ext>
              </a:extLst>
            </p:cNvPr>
            <p:cNvSpPr/>
            <p:nvPr/>
          </p:nvSpPr>
          <p:spPr>
            <a:xfrm>
              <a:off x="4278694" y="11390365"/>
              <a:ext cx="3807341" cy="906786"/>
            </a:xfrm>
            <a:custGeom>
              <a:avLst/>
              <a:gdLst>
                <a:gd name="connsiteX0" fmla="*/ 4444810 w 4444810"/>
                <a:gd name="connsiteY0" fmla="*/ 529305 h 1058611"/>
                <a:gd name="connsiteX1" fmla="*/ 2222405 w 4444810"/>
                <a:gd name="connsiteY1" fmla="*/ 1058611 h 1058611"/>
                <a:gd name="connsiteX2" fmla="*/ 0 w 4444810"/>
                <a:gd name="connsiteY2" fmla="*/ 529305 h 1058611"/>
                <a:gd name="connsiteX3" fmla="*/ 2222405 w 4444810"/>
                <a:gd name="connsiteY3" fmla="*/ -1 h 1058611"/>
                <a:gd name="connsiteX4" fmla="*/ 4444810 w 4444810"/>
                <a:gd name="connsiteY4" fmla="*/ 529305 h 105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4810" h="1058611">
                  <a:moveTo>
                    <a:pt x="4444810" y="529305"/>
                  </a:moveTo>
                  <a:cubicBezTo>
                    <a:pt x="4444810" y="821632"/>
                    <a:pt x="3449806" y="1058611"/>
                    <a:pt x="2222405" y="1058611"/>
                  </a:cubicBezTo>
                  <a:cubicBezTo>
                    <a:pt x="995005" y="1058611"/>
                    <a:pt x="0" y="821633"/>
                    <a:pt x="0" y="529305"/>
                  </a:cubicBezTo>
                  <a:cubicBezTo>
                    <a:pt x="0" y="236978"/>
                    <a:pt x="995005" y="-1"/>
                    <a:pt x="2222405" y="-1"/>
                  </a:cubicBezTo>
                  <a:cubicBezTo>
                    <a:pt x="3449806" y="-1"/>
                    <a:pt x="4444810" y="236977"/>
                    <a:pt x="4444810" y="529305"/>
                  </a:cubicBezTo>
                  <a:close/>
                </a:path>
              </a:pathLst>
            </a:custGeom>
            <a:solidFill>
              <a:srgbClr val="BCBEC0"/>
            </a:solidFill>
            <a:ln w="339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grpSp>
          <p:nvGrpSpPr>
            <p:cNvPr id="11" name="Graphic 5">
              <a:extLst>
                <a:ext uri="{FF2B5EF4-FFF2-40B4-BE49-F238E27FC236}">
                  <a16:creationId xmlns:a16="http://schemas.microsoft.com/office/drawing/2014/main" id="{2CB5A947-D787-47AA-BCDF-87E1BAC47A12}"/>
                </a:ext>
              </a:extLst>
            </p:cNvPr>
            <p:cNvGrpSpPr/>
            <p:nvPr/>
          </p:nvGrpSpPr>
          <p:grpSpPr>
            <a:xfrm>
              <a:off x="3476536" y="2738107"/>
              <a:ext cx="5655791" cy="9163777"/>
              <a:chOff x="6912818" y="2375065"/>
              <a:chExt cx="6602748" cy="10698081"/>
            </a:xfrm>
            <a:solidFill>
              <a:srgbClr val="000000"/>
            </a:solidFill>
          </p:grpSpPr>
          <p:grpSp>
            <p:nvGrpSpPr>
              <p:cNvPr id="12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7794994" y="3700188"/>
                <a:ext cx="4794862" cy="9372959"/>
                <a:chOff x="7794994" y="3700188"/>
                <a:chExt cx="4794862" cy="9372959"/>
              </a:xfrm>
              <a:solidFill>
                <a:srgbClr val="000000"/>
              </a:solidFill>
            </p:grpSpPr>
            <p:grpSp>
              <p:nvGrpSpPr>
                <p:cNvPr id="13" name="Graphic 5">
                  <a:extLst>
                    <a:ext uri="{FF2B5EF4-FFF2-40B4-BE49-F238E27FC236}">
                      <a16:creationId xmlns:a16="http://schemas.microsoft.com/office/drawing/2014/main" id="{2CB5A947-D787-47AA-BCDF-87E1BAC47A12}"/>
                    </a:ext>
                  </a:extLst>
                </p:cNvPr>
                <p:cNvGrpSpPr/>
                <p:nvPr/>
              </p:nvGrpSpPr>
              <p:grpSpPr>
                <a:xfrm>
                  <a:off x="7794994" y="9004958"/>
                  <a:ext cx="4485526" cy="4068188"/>
                  <a:chOff x="7794994" y="9004958"/>
                  <a:chExt cx="4485526" cy="4068188"/>
                </a:xfrm>
                <a:solidFill>
                  <a:srgbClr val="000000"/>
                </a:solidFill>
              </p:grpSpPr>
              <p:sp>
                <p:nvSpPr>
                  <p:cNvPr id="14" name="Freeform: Shape 13">
                    <a:extLst>
                      <a:ext uri="{FF2B5EF4-FFF2-40B4-BE49-F238E27FC236}">
                        <a16:creationId xmlns:a16="http://schemas.microsoft.com/office/drawing/2014/main" id="{015EB4B8-CA5B-47AE-A043-7DD95F9B38D6}"/>
                      </a:ext>
                    </a:extLst>
                  </p:cNvPr>
                  <p:cNvSpPr/>
                  <p:nvPr/>
                </p:nvSpPr>
                <p:spPr>
                  <a:xfrm>
                    <a:off x="7930714" y="9225502"/>
                    <a:ext cx="4214087" cy="3847644"/>
                  </a:xfrm>
                  <a:custGeom>
                    <a:avLst/>
                    <a:gdLst>
                      <a:gd name="connsiteX0" fmla="*/ 0 w 4214087"/>
                      <a:gd name="connsiteY0" fmla="*/ 0 h 3847644"/>
                      <a:gd name="connsiteX1" fmla="*/ 603951 w 4214087"/>
                      <a:gd name="connsiteY1" fmla="*/ 3562635 h 3847644"/>
                      <a:gd name="connsiteX2" fmla="*/ 2107044 w 4214087"/>
                      <a:gd name="connsiteY2" fmla="*/ 3847645 h 3847644"/>
                      <a:gd name="connsiteX3" fmla="*/ 3610136 w 4214087"/>
                      <a:gd name="connsiteY3" fmla="*/ 3562635 h 3847644"/>
                      <a:gd name="connsiteX4" fmla="*/ 4214088 w 4214087"/>
                      <a:gd name="connsiteY4" fmla="*/ 0 h 3847644"/>
                      <a:gd name="connsiteX5" fmla="*/ 0 w 4214087"/>
                      <a:gd name="connsiteY5" fmla="*/ 0 h 38476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214087" h="3847644">
                        <a:moveTo>
                          <a:pt x="0" y="0"/>
                        </a:moveTo>
                        <a:lnTo>
                          <a:pt x="603951" y="3562635"/>
                        </a:lnTo>
                        <a:cubicBezTo>
                          <a:pt x="603951" y="3718712"/>
                          <a:pt x="1279155" y="3847645"/>
                          <a:pt x="2107044" y="3847645"/>
                        </a:cubicBezTo>
                        <a:cubicBezTo>
                          <a:pt x="2934932" y="3847645"/>
                          <a:pt x="3610136" y="3722105"/>
                          <a:pt x="3610136" y="3562635"/>
                        </a:cubicBezTo>
                        <a:lnTo>
                          <a:pt x="4214088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D1D3D4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0F4064E4-C084-4D09-BB1B-04850C6CB304}"/>
                      </a:ext>
                    </a:extLst>
                  </p:cNvPr>
                  <p:cNvSpPr/>
                  <p:nvPr/>
                </p:nvSpPr>
                <p:spPr>
                  <a:xfrm>
                    <a:off x="7930714" y="9225502"/>
                    <a:ext cx="4214087" cy="3847644"/>
                  </a:xfrm>
                  <a:custGeom>
                    <a:avLst/>
                    <a:gdLst>
                      <a:gd name="connsiteX0" fmla="*/ 2951897 w 4214087"/>
                      <a:gd name="connsiteY0" fmla="*/ 3372627 h 3847644"/>
                      <a:gd name="connsiteX1" fmla="*/ 1153615 w 4214087"/>
                      <a:gd name="connsiteY1" fmla="*/ 2816178 h 3847644"/>
                      <a:gd name="connsiteX2" fmla="*/ 1112899 w 4214087"/>
                      <a:gd name="connsiteY2" fmla="*/ 1906858 h 3847644"/>
                      <a:gd name="connsiteX3" fmla="*/ 1693099 w 4214087"/>
                      <a:gd name="connsiteY3" fmla="*/ 1285941 h 3847644"/>
                      <a:gd name="connsiteX4" fmla="*/ 2588848 w 4214087"/>
                      <a:gd name="connsiteY4" fmla="*/ 967001 h 3847644"/>
                      <a:gd name="connsiteX5" fmla="*/ 3501561 w 4214087"/>
                      <a:gd name="connsiteY5" fmla="*/ 868604 h 3847644"/>
                      <a:gd name="connsiteX6" fmla="*/ 4064796 w 4214087"/>
                      <a:gd name="connsiteY6" fmla="*/ 878783 h 3847644"/>
                      <a:gd name="connsiteX7" fmla="*/ 4214088 w 4214087"/>
                      <a:gd name="connsiteY7" fmla="*/ 0 h 3847644"/>
                      <a:gd name="connsiteX8" fmla="*/ 0 w 4214087"/>
                      <a:gd name="connsiteY8" fmla="*/ 0 h 3847644"/>
                      <a:gd name="connsiteX9" fmla="*/ 603951 w 4214087"/>
                      <a:gd name="connsiteY9" fmla="*/ 3562635 h 3847644"/>
                      <a:gd name="connsiteX10" fmla="*/ 2107044 w 4214087"/>
                      <a:gd name="connsiteY10" fmla="*/ 3847645 h 3847644"/>
                      <a:gd name="connsiteX11" fmla="*/ 3610136 w 4214087"/>
                      <a:gd name="connsiteY11" fmla="*/ 3562635 h 3847644"/>
                      <a:gd name="connsiteX12" fmla="*/ 3722105 w 4214087"/>
                      <a:gd name="connsiteY12" fmla="*/ 2901002 h 3847644"/>
                      <a:gd name="connsiteX13" fmla="*/ 2951897 w 4214087"/>
                      <a:gd name="connsiteY13" fmla="*/ 3372627 h 38476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14087" h="3847644">
                        <a:moveTo>
                          <a:pt x="2951897" y="3372627"/>
                        </a:moveTo>
                        <a:cubicBezTo>
                          <a:pt x="2344553" y="3569421"/>
                          <a:pt x="1492913" y="3403165"/>
                          <a:pt x="1153615" y="2816178"/>
                        </a:cubicBezTo>
                        <a:cubicBezTo>
                          <a:pt x="1007716" y="2565097"/>
                          <a:pt x="1000931" y="2168117"/>
                          <a:pt x="1112899" y="1906858"/>
                        </a:cubicBezTo>
                        <a:cubicBezTo>
                          <a:pt x="1228261" y="1642205"/>
                          <a:pt x="1448805" y="1428447"/>
                          <a:pt x="1693099" y="1285941"/>
                        </a:cubicBezTo>
                        <a:cubicBezTo>
                          <a:pt x="1971324" y="1126472"/>
                          <a:pt x="2273300" y="1028075"/>
                          <a:pt x="2588848" y="967001"/>
                        </a:cubicBezTo>
                        <a:cubicBezTo>
                          <a:pt x="2890823" y="905927"/>
                          <a:pt x="3196192" y="882176"/>
                          <a:pt x="3501561" y="868604"/>
                        </a:cubicBezTo>
                        <a:cubicBezTo>
                          <a:pt x="3538884" y="865211"/>
                          <a:pt x="4068189" y="848246"/>
                          <a:pt x="4064796" y="878783"/>
                        </a:cubicBezTo>
                        <a:lnTo>
                          <a:pt x="4214088" y="0"/>
                        </a:lnTo>
                        <a:lnTo>
                          <a:pt x="0" y="0"/>
                        </a:lnTo>
                        <a:lnTo>
                          <a:pt x="603951" y="3562635"/>
                        </a:lnTo>
                        <a:cubicBezTo>
                          <a:pt x="603951" y="3718712"/>
                          <a:pt x="1279155" y="3847645"/>
                          <a:pt x="2107044" y="3847645"/>
                        </a:cubicBezTo>
                        <a:cubicBezTo>
                          <a:pt x="2934932" y="3847645"/>
                          <a:pt x="3610136" y="3722105"/>
                          <a:pt x="3610136" y="3562635"/>
                        </a:cubicBezTo>
                        <a:lnTo>
                          <a:pt x="3722105" y="2901002"/>
                        </a:lnTo>
                        <a:cubicBezTo>
                          <a:pt x="3494775" y="3111368"/>
                          <a:pt x="3233515" y="3281017"/>
                          <a:pt x="2951897" y="3372627"/>
                        </a:cubicBezTo>
                        <a:close/>
                      </a:path>
                    </a:pathLst>
                  </a:custGeom>
                  <a:solidFill>
                    <a:srgbClr val="D1D3D4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7" name="Freeform: Shape 16">
                    <a:extLst>
                      <a:ext uri="{FF2B5EF4-FFF2-40B4-BE49-F238E27FC236}">
                        <a16:creationId xmlns:a16="http://schemas.microsoft.com/office/drawing/2014/main" id="{308DA408-1C02-4A59-A76B-22AA0F539C4C}"/>
                      </a:ext>
                    </a:extLst>
                  </p:cNvPr>
                  <p:cNvSpPr/>
                  <p:nvPr/>
                </p:nvSpPr>
                <p:spPr>
                  <a:xfrm>
                    <a:off x="7930714" y="9225502"/>
                    <a:ext cx="4214087" cy="3847644"/>
                  </a:xfrm>
                  <a:custGeom>
                    <a:avLst/>
                    <a:gdLst>
                      <a:gd name="connsiteX0" fmla="*/ 3443880 w 4214087"/>
                      <a:gd name="connsiteY0" fmla="*/ 3484596 h 3847644"/>
                      <a:gd name="connsiteX1" fmla="*/ 1798282 w 4214087"/>
                      <a:gd name="connsiteY1" fmla="*/ 3654246 h 3847644"/>
                      <a:gd name="connsiteX2" fmla="*/ 685383 w 4214087"/>
                      <a:gd name="connsiteY2" fmla="*/ 2056149 h 3847644"/>
                      <a:gd name="connsiteX3" fmla="*/ 1509878 w 4214087"/>
                      <a:gd name="connsiteY3" fmla="*/ 960215 h 3847644"/>
                      <a:gd name="connsiteX4" fmla="*/ 4108905 w 4214087"/>
                      <a:gd name="connsiteY4" fmla="*/ 631095 h 3847644"/>
                      <a:gd name="connsiteX5" fmla="*/ 4214088 w 4214087"/>
                      <a:gd name="connsiteY5" fmla="*/ 0 h 3847644"/>
                      <a:gd name="connsiteX6" fmla="*/ 0 w 4214087"/>
                      <a:gd name="connsiteY6" fmla="*/ 0 h 3847644"/>
                      <a:gd name="connsiteX7" fmla="*/ 603951 w 4214087"/>
                      <a:gd name="connsiteY7" fmla="*/ 3562635 h 3847644"/>
                      <a:gd name="connsiteX8" fmla="*/ 2107044 w 4214087"/>
                      <a:gd name="connsiteY8" fmla="*/ 3847645 h 3847644"/>
                      <a:gd name="connsiteX9" fmla="*/ 3610136 w 4214087"/>
                      <a:gd name="connsiteY9" fmla="*/ 3562635 h 3847644"/>
                      <a:gd name="connsiteX10" fmla="*/ 3644066 w 4214087"/>
                      <a:gd name="connsiteY10" fmla="*/ 3355662 h 3847644"/>
                      <a:gd name="connsiteX11" fmla="*/ 3443880 w 4214087"/>
                      <a:gd name="connsiteY11" fmla="*/ 3484596 h 38476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214087" h="3847644">
                        <a:moveTo>
                          <a:pt x="3443880" y="3484596"/>
                        </a:moveTo>
                        <a:cubicBezTo>
                          <a:pt x="2948504" y="3749249"/>
                          <a:pt x="2334374" y="3834073"/>
                          <a:pt x="1798282" y="3654246"/>
                        </a:cubicBezTo>
                        <a:cubicBezTo>
                          <a:pt x="1133257" y="3433702"/>
                          <a:pt x="573414" y="2789034"/>
                          <a:pt x="685383" y="2056149"/>
                        </a:cubicBezTo>
                        <a:cubicBezTo>
                          <a:pt x="760028" y="1574345"/>
                          <a:pt x="1072183" y="1173973"/>
                          <a:pt x="1509878" y="960215"/>
                        </a:cubicBezTo>
                        <a:cubicBezTo>
                          <a:pt x="2310623" y="570022"/>
                          <a:pt x="3233515" y="617524"/>
                          <a:pt x="4108905" y="631095"/>
                        </a:cubicBezTo>
                        <a:lnTo>
                          <a:pt x="4214088" y="0"/>
                        </a:lnTo>
                        <a:lnTo>
                          <a:pt x="0" y="0"/>
                        </a:lnTo>
                        <a:lnTo>
                          <a:pt x="603951" y="3562635"/>
                        </a:lnTo>
                        <a:cubicBezTo>
                          <a:pt x="603951" y="3718712"/>
                          <a:pt x="1279155" y="3847645"/>
                          <a:pt x="2107044" y="3847645"/>
                        </a:cubicBezTo>
                        <a:cubicBezTo>
                          <a:pt x="2934932" y="3847645"/>
                          <a:pt x="3610136" y="3722105"/>
                          <a:pt x="3610136" y="3562635"/>
                        </a:cubicBezTo>
                        <a:lnTo>
                          <a:pt x="3644066" y="3355662"/>
                        </a:lnTo>
                        <a:cubicBezTo>
                          <a:pt x="3582992" y="3403165"/>
                          <a:pt x="3515132" y="3447273"/>
                          <a:pt x="3443880" y="3484596"/>
                        </a:cubicBezTo>
                        <a:close/>
                      </a:path>
                    </a:pathLst>
                  </a:custGeom>
                  <a:solidFill>
                    <a:srgbClr val="D1D3D4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8" name="Freeform: Shape 17">
                    <a:extLst>
                      <a:ext uri="{FF2B5EF4-FFF2-40B4-BE49-F238E27FC236}">
                        <a16:creationId xmlns:a16="http://schemas.microsoft.com/office/drawing/2014/main" id="{FEB8052C-67B5-4148-BB27-A040183D77DF}"/>
                      </a:ext>
                    </a:extLst>
                  </p:cNvPr>
                  <p:cNvSpPr/>
                  <p:nvPr/>
                </p:nvSpPr>
                <p:spPr>
                  <a:xfrm>
                    <a:off x="7794994" y="9252646"/>
                    <a:ext cx="4485526" cy="810923"/>
                  </a:xfrm>
                  <a:custGeom>
                    <a:avLst/>
                    <a:gdLst>
                      <a:gd name="connsiteX0" fmla="*/ 108575 w 4485526"/>
                      <a:gd name="connsiteY0" fmla="*/ 631094 h 810923"/>
                      <a:gd name="connsiteX1" fmla="*/ 2242763 w 4485526"/>
                      <a:gd name="connsiteY1" fmla="*/ 810923 h 810923"/>
                      <a:gd name="connsiteX2" fmla="*/ 4376950 w 4485526"/>
                      <a:gd name="connsiteY2" fmla="*/ 631094 h 810923"/>
                      <a:gd name="connsiteX3" fmla="*/ 4485526 w 4485526"/>
                      <a:gd name="connsiteY3" fmla="*/ 0 h 810923"/>
                      <a:gd name="connsiteX4" fmla="*/ 0 w 4485526"/>
                      <a:gd name="connsiteY4" fmla="*/ 0 h 810923"/>
                      <a:gd name="connsiteX5" fmla="*/ 108575 w 4485526"/>
                      <a:gd name="connsiteY5" fmla="*/ 631094 h 810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485526" h="810923">
                        <a:moveTo>
                          <a:pt x="108575" y="631094"/>
                        </a:moveTo>
                        <a:cubicBezTo>
                          <a:pt x="658239" y="739670"/>
                          <a:pt x="1411482" y="810923"/>
                          <a:pt x="2242763" y="810923"/>
                        </a:cubicBezTo>
                        <a:cubicBezTo>
                          <a:pt x="3074044" y="810923"/>
                          <a:pt x="3827287" y="743064"/>
                          <a:pt x="4376950" y="631094"/>
                        </a:cubicBezTo>
                        <a:lnTo>
                          <a:pt x="4485526" y="0"/>
                        </a:lnTo>
                        <a:lnTo>
                          <a:pt x="0" y="0"/>
                        </a:lnTo>
                        <a:lnTo>
                          <a:pt x="108575" y="631094"/>
                        </a:lnTo>
                        <a:close/>
                      </a:path>
                    </a:pathLst>
                  </a:custGeom>
                  <a:solidFill>
                    <a:srgbClr val="2A9D8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9" name="Freeform: Shape 18">
                    <a:extLst>
                      <a:ext uri="{FF2B5EF4-FFF2-40B4-BE49-F238E27FC236}">
                        <a16:creationId xmlns:a16="http://schemas.microsoft.com/office/drawing/2014/main" id="{EB3902C3-5FF4-46A3-8624-586F81B1E539}"/>
                      </a:ext>
                    </a:extLst>
                  </p:cNvPr>
                  <p:cNvSpPr/>
                  <p:nvPr/>
                </p:nvSpPr>
                <p:spPr>
                  <a:xfrm>
                    <a:off x="7798387" y="9004958"/>
                    <a:ext cx="4478740" cy="542877"/>
                  </a:xfrm>
                  <a:custGeom>
                    <a:avLst/>
                    <a:gdLst>
                      <a:gd name="connsiteX0" fmla="*/ 4478740 w 4478740"/>
                      <a:gd name="connsiteY0" fmla="*/ 271439 h 542877"/>
                      <a:gd name="connsiteX1" fmla="*/ 2239370 w 4478740"/>
                      <a:gd name="connsiteY1" fmla="*/ 542877 h 542877"/>
                      <a:gd name="connsiteX2" fmla="*/ 0 w 4478740"/>
                      <a:gd name="connsiteY2" fmla="*/ 271439 h 542877"/>
                      <a:gd name="connsiteX3" fmla="*/ 2239370 w 4478740"/>
                      <a:gd name="connsiteY3" fmla="*/ 0 h 542877"/>
                      <a:gd name="connsiteX4" fmla="*/ 4478740 w 4478740"/>
                      <a:gd name="connsiteY4" fmla="*/ 271439 h 542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78740" h="542877">
                        <a:moveTo>
                          <a:pt x="4478740" y="271439"/>
                        </a:moveTo>
                        <a:cubicBezTo>
                          <a:pt x="4478740" y="421350"/>
                          <a:pt x="3476140" y="542877"/>
                          <a:pt x="2239370" y="542877"/>
                        </a:cubicBezTo>
                        <a:cubicBezTo>
                          <a:pt x="1002600" y="542877"/>
                          <a:pt x="0" y="421350"/>
                          <a:pt x="0" y="271439"/>
                        </a:cubicBezTo>
                        <a:cubicBezTo>
                          <a:pt x="0" y="121527"/>
                          <a:pt x="1002600" y="0"/>
                          <a:pt x="2239370" y="0"/>
                        </a:cubicBezTo>
                        <a:cubicBezTo>
                          <a:pt x="3476140" y="0"/>
                          <a:pt x="4478740" y="121527"/>
                          <a:pt x="4478740" y="271439"/>
                        </a:cubicBezTo>
                        <a:close/>
                      </a:path>
                    </a:pathLst>
                  </a:custGeom>
                  <a:solidFill>
                    <a:srgbClr val="2A9D8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FFAF581E-8A31-43BF-84BF-52C6DE454CB0}"/>
                      </a:ext>
                    </a:extLst>
                  </p:cNvPr>
                  <p:cNvSpPr/>
                  <p:nvPr/>
                </p:nvSpPr>
                <p:spPr>
                  <a:xfrm>
                    <a:off x="8096970" y="9276397"/>
                    <a:ext cx="3881575" cy="271438"/>
                  </a:xfrm>
                  <a:custGeom>
                    <a:avLst/>
                    <a:gdLst>
                      <a:gd name="connsiteX0" fmla="*/ 0 w 3881575"/>
                      <a:gd name="connsiteY0" fmla="*/ 135719 h 271438"/>
                      <a:gd name="connsiteX1" fmla="*/ 1940787 w 3881575"/>
                      <a:gd name="connsiteY1" fmla="*/ 271439 h 271438"/>
                      <a:gd name="connsiteX2" fmla="*/ 3881575 w 3881575"/>
                      <a:gd name="connsiteY2" fmla="*/ 135719 h 271438"/>
                      <a:gd name="connsiteX3" fmla="*/ 1940787 w 3881575"/>
                      <a:gd name="connsiteY3" fmla="*/ 0 h 271438"/>
                      <a:gd name="connsiteX4" fmla="*/ 0 w 3881575"/>
                      <a:gd name="connsiteY4" fmla="*/ 135719 h 271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1575" h="271438">
                        <a:moveTo>
                          <a:pt x="0" y="135719"/>
                        </a:moveTo>
                        <a:cubicBezTo>
                          <a:pt x="386801" y="217151"/>
                          <a:pt x="1109506" y="271439"/>
                          <a:pt x="1940787" y="271439"/>
                        </a:cubicBezTo>
                        <a:cubicBezTo>
                          <a:pt x="2768676" y="271439"/>
                          <a:pt x="3494775" y="217151"/>
                          <a:pt x="3881575" y="135719"/>
                        </a:cubicBezTo>
                        <a:cubicBezTo>
                          <a:pt x="3494775" y="54288"/>
                          <a:pt x="2772069" y="0"/>
                          <a:pt x="1940787" y="0"/>
                        </a:cubicBezTo>
                        <a:cubicBezTo>
                          <a:pt x="1109506" y="0"/>
                          <a:pt x="386801" y="54288"/>
                          <a:pt x="0" y="135719"/>
                        </a:cubicBezTo>
                        <a:close/>
                      </a:path>
                    </a:pathLst>
                  </a:custGeom>
                  <a:solidFill>
                    <a:srgbClr val="392212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</p:grp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8BC1B8E6-B3E5-440F-88B1-DC598BB9C8AF}"/>
                    </a:ext>
                  </a:extLst>
                </p:cNvPr>
                <p:cNvSpPr/>
                <p:nvPr/>
              </p:nvSpPr>
              <p:spPr>
                <a:xfrm>
                  <a:off x="8191682" y="3700188"/>
                  <a:ext cx="4398174" cy="5847629"/>
                </a:xfrm>
                <a:custGeom>
                  <a:avLst/>
                  <a:gdLst>
                    <a:gd name="connsiteX0" fmla="*/ 4370456 w 4398174"/>
                    <a:gd name="connsiteY0" fmla="*/ 35464 h 5847629"/>
                    <a:gd name="connsiteX1" fmla="*/ 3162554 w 4398174"/>
                    <a:gd name="connsiteY1" fmla="*/ 452801 h 5847629"/>
                    <a:gd name="connsiteX2" fmla="*/ 2768968 w 4398174"/>
                    <a:gd name="connsiteY2" fmla="*/ 1195865 h 5847629"/>
                    <a:gd name="connsiteX3" fmla="*/ 2456813 w 4398174"/>
                    <a:gd name="connsiteY3" fmla="*/ 880318 h 5847629"/>
                    <a:gd name="connsiteX4" fmla="*/ 2416097 w 4398174"/>
                    <a:gd name="connsiteY4" fmla="*/ 649595 h 5847629"/>
                    <a:gd name="connsiteX5" fmla="*/ 2371988 w 4398174"/>
                    <a:gd name="connsiteY5" fmla="*/ 574949 h 5847629"/>
                    <a:gd name="connsiteX6" fmla="*/ 2365202 w 4398174"/>
                    <a:gd name="connsiteY6" fmla="*/ 574949 h 5847629"/>
                    <a:gd name="connsiteX7" fmla="*/ 2321093 w 4398174"/>
                    <a:gd name="connsiteY7" fmla="*/ 598700 h 5847629"/>
                    <a:gd name="connsiteX8" fmla="*/ 2388953 w 4398174"/>
                    <a:gd name="connsiteY8" fmla="*/ 1019430 h 5847629"/>
                    <a:gd name="connsiteX9" fmla="*/ 2731645 w 4398174"/>
                    <a:gd name="connsiteY9" fmla="*/ 1321406 h 5847629"/>
                    <a:gd name="connsiteX10" fmla="*/ 2673964 w 4398174"/>
                    <a:gd name="connsiteY10" fmla="*/ 1670883 h 5847629"/>
                    <a:gd name="connsiteX11" fmla="*/ 2636641 w 4398174"/>
                    <a:gd name="connsiteY11" fmla="*/ 2000003 h 5847629"/>
                    <a:gd name="connsiteX12" fmla="*/ 2629855 w 4398174"/>
                    <a:gd name="connsiteY12" fmla="*/ 2000003 h 5847629"/>
                    <a:gd name="connsiteX13" fmla="*/ 2419490 w 4398174"/>
                    <a:gd name="connsiteY13" fmla="*/ 1928750 h 5847629"/>
                    <a:gd name="connsiteX14" fmla="*/ 2270198 w 4398174"/>
                    <a:gd name="connsiteY14" fmla="*/ 1769280 h 5847629"/>
                    <a:gd name="connsiteX15" fmla="*/ 2178588 w 4398174"/>
                    <a:gd name="connsiteY15" fmla="*/ 1558915 h 5847629"/>
                    <a:gd name="connsiteX16" fmla="*/ 2131086 w 4398174"/>
                    <a:gd name="connsiteY16" fmla="*/ 1558915 h 5847629"/>
                    <a:gd name="connsiteX17" fmla="*/ 2324486 w 4398174"/>
                    <a:gd name="connsiteY17" fmla="*/ 2006789 h 5847629"/>
                    <a:gd name="connsiteX18" fmla="*/ 2619676 w 4398174"/>
                    <a:gd name="connsiteY18" fmla="*/ 2132329 h 5847629"/>
                    <a:gd name="connsiteX19" fmla="*/ 2541637 w 4398174"/>
                    <a:gd name="connsiteY19" fmla="*/ 2539487 h 5847629"/>
                    <a:gd name="connsiteX20" fmla="*/ 2144658 w 4398174"/>
                    <a:gd name="connsiteY20" fmla="*/ 3333446 h 5847629"/>
                    <a:gd name="connsiteX21" fmla="*/ 1808753 w 4398174"/>
                    <a:gd name="connsiteY21" fmla="*/ 3299516 h 5847629"/>
                    <a:gd name="connsiteX22" fmla="*/ 1805360 w 4398174"/>
                    <a:gd name="connsiteY22" fmla="*/ 3299516 h 5847629"/>
                    <a:gd name="connsiteX23" fmla="*/ 1720535 w 4398174"/>
                    <a:gd name="connsiteY23" fmla="*/ 3241836 h 5847629"/>
                    <a:gd name="connsiteX24" fmla="*/ 1656068 w 4398174"/>
                    <a:gd name="connsiteY24" fmla="*/ 3187548 h 5847629"/>
                    <a:gd name="connsiteX25" fmla="*/ 1537314 w 4398174"/>
                    <a:gd name="connsiteY25" fmla="*/ 2980575 h 5847629"/>
                    <a:gd name="connsiteX26" fmla="*/ 1167478 w 4398174"/>
                    <a:gd name="connsiteY26" fmla="*/ 2549666 h 5847629"/>
                    <a:gd name="connsiteX27" fmla="*/ 1211587 w 4398174"/>
                    <a:gd name="connsiteY27" fmla="*/ 2301978 h 5847629"/>
                    <a:gd name="connsiteX28" fmla="*/ 1337127 w 4398174"/>
                    <a:gd name="connsiteY28" fmla="*/ 2010182 h 5847629"/>
                    <a:gd name="connsiteX29" fmla="*/ 1459275 w 4398174"/>
                    <a:gd name="connsiteY29" fmla="*/ 1531771 h 5847629"/>
                    <a:gd name="connsiteX30" fmla="*/ 1411774 w 4398174"/>
                    <a:gd name="connsiteY30" fmla="*/ 1036395 h 5847629"/>
                    <a:gd name="connsiteX31" fmla="*/ 1415166 w 4398174"/>
                    <a:gd name="connsiteY31" fmla="*/ 598700 h 5847629"/>
                    <a:gd name="connsiteX32" fmla="*/ 1360879 w 4398174"/>
                    <a:gd name="connsiteY32" fmla="*/ 557984 h 5847629"/>
                    <a:gd name="connsiteX33" fmla="*/ 1265875 w 4398174"/>
                    <a:gd name="connsiteY33" fmla="*/ 897283 h 5847629"/>
                    <a:gd name="connsiteX34" fmla="*/ 1313377 w 4398174"/>
                    <a:gd name="connsiteY34" fmla="*/ 1446946 h 5847629"/>
                    <a:gd name="connsiteX35" fmla="*/ 1177657 w 4398174"/>
                    <a:gd name="connsiteY35" fmla="*/ 1993217 h 5847629"/>
                    <a:gd name="connsiteX36" fmla="*/ 1024973 w 4398174"/>
                    <a:gd name="connsiteY36" fmla="*/ 2413947 h 5847629"/>
                    <a:gd name="connsiteX37" fmla="*/ 739962 w 4398174"/>
                    <a:gd name="connsiteY37" fmla="*/ 2166259 h 5847629"/>
                    <a:gd name="connsiteX38" fmla="*/ 638173 w 4398174"/>
                    <a:gd name="connsiteY38" fmla="*/ 2074648 h 5847629"/>
                    <a:gd name="connsiteX39" fmla="*/ 651745 w 4398174"/>
                    <a:gd name="connsiteY39" fmla="*/ 2033933 h 5847629"/>
                    <a:gd name="connsiteX40" fmla="*/ 672103 w 4398174"/>
                    <a:gd name="connsiteY40" fmla="*/ 1979645 h 5847629"/>
                    <a:gd name="connsiteX41" fmla="*/ 675495 w 4398174"/>
                    <a:gd name="connsiteY41" fmla="*/ 1969466 h 5847629"/>
                    <a:gd name="connsiteX42" fmla="*/ 719604 w 4398174"/>
                    <a:gd name="connsiteY42" fmla="*/ 1477483 h 5847629"/>
                    <a:gd name="connsiteX43" fmla="*/ 607636 w 4398174"/>
                    <a:gd name="connsiteY43" fmla="*/ 1141577 h 5847629"/>
                    <a:gd name="connsiteX44" fmla="*/ 471916 w 4398174"/>
                    <a:gd name="connsiteY44" fmla="*/ 856567 h 5847629"/>
                    <a:gd name="connsiteX45" fmla="*/ 454951 w 4398174"/>
                    <a:gd name="connsiteY45" fmla="*/ 863353 h 5847629"/>
                    <a:gd name="connsiteX46" fmla="*/ 600850 w 4398174"/>
                    <a:gd name="connsiteY46" fmla="*/ 1379086 h 5847629"/>
                    <a:gd name="connsiteX47" fmla="*/ 549955 w 4398174"/>
                    <a:gd name="connsiteY47" fmla="*/ 1925357 h 5847629"/>
                    <a:gd name="connsiteX48" fmla="*/ 546562 w 4398174"/>
                    <a:gd name="connsiteY48" fmla="*/ 1932143 h 5847629"/>
                    <a:gd name="connsiteX49" fmla="*/ 499060 w 4398174"/>
                    <a:gd name="connsiteY49" fmla="*/ 1935536 h 5847629"/>
                    <a:gd name="connsiteX50" fmla="*/ 492274 w 4398174"/>
                    <a:gd name="connsiteY50" fmla="*/ 1935536 h 5847629"/>
                    <a:gd name="connsiteX51" fmla="*/ 346376 w 4398174"/>
                    <a:gd name="connsiteY51" fmla="*/ 1772673 h 5847629"/>
                    <a:gd name="connsiteX52" fmla="*/ 34221 w 4398174"/>
                    <a:gd name="connsiteY52" fmla="*/ 1236581 h 5847629"/>
                    <a:gd name="connsiteX53" fmla="*/ 292 w 4398174"/>
                    <a:gd name="connsiteY53" fmla="*/ 1250153 h 5847629"/>
                    <a:gd name="connsiteX54" fmla="*/ 607636 w 4398174"/>
                    <a:gd name="connsiteY54" fmla="*/ 2176438 h 5847629"/>
                    <a:gd name="connsiteX55" fmla="*/ 1035152 w 4398174"/>
                    <a:gd name="connsiteY55" fmla="*/ 2573417 h 5847629"/>
                    <a:gd name="connsiteX56" fmla="*/ 1065689 w 4398174"/>
                    <a:gd name="connsiteY56" fmla="*/ 2603954 h 5847629"/>
                    <a:gd name="connsiteX57" fmla="*/ 1418559 w 4398174"/>
                    <a:gd name="connsiteY57" fmla="*/ 3014505 h 5847629"/>
                    <a:gd name="connsiteX58" fmla="*/ 1686605 w 4398174"/>
                    <a:gd name="connsiteY58" fmla="*/ 3611671 h 5847629"/>
                    <a:gd name="connsiteX59" fmla="*/ 1822324 w 4398174"/>
                    <a:gd name="connsiteY59" fmla="*/ 4185085 h 5847629"/>
                    <a:gd name="connsiteX60" fmla="*/ 1649283 w 4398174"/>
                    <a:gd name="connsiteY60" fmla="*/ 4090082 h 5847629"/>
                    <a:gd name="connsiteX61" fmla="*/ 1469454 w 4398174"/>
                    <a:gd name="connsiteY61" fmla="*/ 4090082 h 5847629"/>
                    <a:gd name="connsiteX62" fmla="*/ 1225159 w 4398174"/>
                    <a:gd name="connsiteY62" fmla="*/ 4100260 h 5847629"/>
                    <a:gd name="connsiteX63" fmla="*/ 851931 w 4398174"/>
                    <a:gd name="connsiteY63" fmla="*/ 4107047 h 5847629"/>
                    <a:gd name="connsiteX64" fmla="*/ 841752 w 4398174"/>
                    <a:gd name="connsiteY64" fmla="*/ 4103654 h 5847629"/>
                    <a:gd name="connsiteX65" fmla="*/ 1021580 w 4398174"/>
                    <a:gd name="connsiteY65" fmla="*/ 3123081 h 5847629"/>
                    <a:gd name="connsiteX66" fmla="*/ 943541 w 4398174"/>
                    <a:gd name="connsiteY66" fmla="*/ 3143439 h 5847629"/>
                    <a:gd name="connsiteX67" fmla="*/ 970685 w 4398174"/>
                    <a:gd name="connsiteY67" fmla="*/ 3662566 h 5847629"/>
                    <a:gd name="connsiteX68" fmla="*/ 719604 w 4398174"/>
                    <a:gd name="connsiteY68" fmla="*/ 4056152 h 5847629"/>
                    <a:gd name="connsiteX69" fmla="*/ 607636 w 4398174"/>
                    <a:gd name="connsiteY69" fmla="*/ 3984899 h 5847629"/>
                    <a:gd name="connsiteX70" fmla="*/ 363341 w 4398174"/>
                    <a:gd name="connsiteY70" fmla="*/ 3547204 h 5847629"/>
                    <a:gd name="connsiteX71" fmla="*/ 295481 w 4398174"/>
                    <a:gd name="connsiteY71" fmla="*/ 3214692 h 5847629"/>
                    <a:gd name="connsiteX72" fmla="*/ 261551 w 4398174"/>
                    <a:gd name="connsiteY72" fmla="*/ 3214692 h 5847629"/>
                    <a:gd name="connsiteX73" fmla="*/ 258159 w 4398174"/>
                    <a:gd name="connsiteY73" fmla="*/ 3228263 h 5847629"/>
                    <a:gd name="connsiteX74" fmla="*/ 247980 w 4398174"/>
                    <a:gd name="connsiteY74" fmla="*/ 3241836 h 5847629"/>
                    <a:gd name="connsiteX75" fmla="*/ 234407 w 4398174"/>
                    <a:gd name="connsiteY75" fmla="*/ 3520060 h 5847629"/>
                    <a:gd name="connsiteX76" fmla="*/ 275124 w 4398174"/>
                    <a:gd name="connsiteY76" fmla="*/ 3689710 h 5847629"/>
                    <a:gd name="connsiteX77" fmla="*/ 336197 w 4398174"/>
                    <a:gd name="connsiteY77" fmla="*/ 3866145 h 5847629"/>
                    <a:gd name="connsiteX78" fmla="*/ 431201 w 4398174"/>
                    <a:gd name="connsiteY78" fmla="*/ 4049366 h 5847629"/>
                    <a:gd name="connsiteX79" fmla="*/ 807822 w 4398174"/>
                    <a:gd name="connsiteY79" fmla="*/ 4246159 h 5847629"/>
                    <a:gd name="connsiteX80" fmla="*/ 1089440 w 4398174"/>
                    <a:gd name="connsiteY80" fmla="*/ 4266517 h 5847629"/>
                    <a:gd name="connsiteX81" fmla="*/ 1099619 w 4398174"/>
                    <a:gd name="connsiteY81" fmla="*/ 4266517 h 5847629"/>
                    <a:gd name="connsiteX82" fmla="*/ 1360879 w 4398174"/>
                    <a:gd name="connsiteY82" fmla="*/ 4242766 h 5847629"/>
                    <a:gd name="connsiteX83" fmla="*/ 1686605 w 4398174"/>
                    <a:gd name="connsiteY83" fmla="*/ 4314019 h 5847629"/>
                    <a:gd name="connsiteX84" fmla="*/ 1791788 w 4398174"/>
                    <a:gd name="connsiteY84" fmla="*/ 4670282 h 5847629"/>
                    <a:gd name="connsiteX85" fmla="*/ 1676426 w 4398174"/>
                    <a:gd name="connsiteY85" fmla="*/ 5084226 h 5847629"/>
                    <a:gd name="connsiteX86" fmla="*/ 1774823 w 4398174"/>
                    <a:gd name="connsiteY86" fmla="*/ 5823898 h 5847629"/>
                    <a:gd name="connsiteX87" fmla="*/ 1880005 w 4398174"/>
                    <a:gd name="connsiteY87" fmla="*/ 5718715 h 5847629"/>
                    <a:gd name="connsiteX88" fmla="*/ 1825718 w 4398174"/>
                    <a:gd name="connsiteY88" fmla="*/ 5647462 h 5847629"/>
                    <a:gd name="connsiteX89" fmla="*/ 1812145 w 4398174"/>
                    <a:gd name="connsiteY89" fmla="*/ 5426918 h 5847629"/>
                    <a:gd name="connsiteX90" fmla="*/ 1896970 w 4398174"/>
                    <a:gd name="connsiteY90" fmla="*/ 5080833 h 5847629"/>
                    <a:gd name="connsiteX91" fmla="*/ 1951258 w 4398174"/>
                    <a:gd name="connsiteY91" fmla="*/ 4979044 h 5847629"/>
                    <a:gd name="connsiteX92" fmla="*/ 2063227 w 4398174"/>
                    <a:gd name="connsiteY92" fmla="*/ 4809394 h 5847629"/>
                    <a:gd name="connsiteX93" fmla="*/ 2148051 w 4398174"/>
                    <a:gd name="connsiteY93" fmla="*/ 4683854 h 5847629"/>
                    <a:gd name="connsiteX94" fmla="*/ 2388953 w 4398174"/>
                    <a:gd name="connsiteY94" fmla="*/ 4504026 h 5847629"/>
                    <a:gd name="connsiteX95" fmla="*/ 2921652 w 4398174"/>
                    <a:gd name="connsiteY95" fmla="*/ 4300447 h 5847629"/>
                    <a:gd name="connsiteX96" fmla="*/ 3315238 w 4398174"/>
                    <a:gd name="connsiteY96" fmla="*/ 3954363 h 5847629"/>
                    <a:gd name="connsiteX97" fmla="*/ 3383098 w 4398174"/>
                    <a:gd name="connsiteY97" fmla="*/ 3645601 h 5847629"/>
                    <a:gd name="connsiteX98" fmla="*/ 3315238 w 4398174"/>
                    <a:gd name="connsiteY98" fmla="*/ 3221478 h 5847629"/>
                    <a:gd name="connsiteX99" fmla="*/ 3189698 w 4398174"/>
                    <a:gd name="connsiteY99" fmla="*/ 3255407 h 5847629"/>
                    <a:gd name="connsiteX100" fmla="*/ 3230413 w 4398174"/>
                    <a:gd name="connsiteY100" fmla="*/ 3665959 h 5847629"/>
                    <a:gd name="connsiteX101" fmla="*/ 3145589 w 4398174"/>
                    <a:gd name="connsiteY101" fmla="*/ 3947576 h 5847629"/>
                    <a:gd name="connsiteX102" fmla="*/ 2958975 w 4398174"/>
                    <a:gd name="connsiteY102" fmla="*/ 4113833 h 5847629"/>
                    <a:gd name="connsiteX103" fmla="*/ 2955582 w 4398174"/>
                    <a:gd name="connsiteY103" fmla="*/ 4110440 h 5847629"/>
                    <a:gd name="connsiteX104" fmla="*/ 2653606 w 4398174"/>
                    <a:gd name="connsiteY104" fmla="*/ 3883110 h 5847629"/>
                    <a:gd name="connsiteX105" fmla="*/ 2616283 w 4398174"/>
                    <a:gd name="connsiteY105" fmla="*/ 3496310 h 5847629"/>
                    <a:gd name="connsiteX106" fmla="*/ 2548424 w 4398174"/>
                    <a:gd name="connsiteY106" fmla="*/ 3469166 h 5847629"/>
                    <a:gd name="connsiteX107" fmla="*/ 2813076 w 4398174"/>
                    <a:gd name="connsiteY107" fmla="*/ 4185085 h 5847629"/>
                    <a:gd name="connsiteX108" fmla="*/ 2728251 w 4398174"/>
                    <a:gd name="connsiteY108" fmla="*/ 4219015 h 5847629"/>
                    <a:gd name="connsiteX109" fmla="*/ 1971616 w 4398174"/>
                    <a:gd name="connsiteY109" fmla="*/ 4700819 h 5847629"/>
                    <a:gd name="connsiteX110" fmla="*/ 1964830 w 4398174"/>
                    <a:gd name="connsiteY110" fmla="*/ 4324198 h 5847629"/>
                    <a:gd name="connsiteX111" fmla="*/ 1788395 w 4398174"/>
                    <a:gd name="connsiteY111" fmla="*/ 3499702 h 5847629"/>
                    <a:gd name="connsiteX112" fmla="*/ 2419490 w 4398174"/>
                    <a:gd name="connsiteY112" fmla="*/ 3350411 h 5847629"/>
                    <a:gd name="connsiteX113" fmla="*/ 2738430 w 4398174"/>
                    <a:gd name="connsiteY113" fmla="*/ 2566631 h 5847629"/>
                    <a:gd name="connsiteX114" fmla="*/ 3165947 w 4398174"/>
                    <a:gd name="connsiteY114" fmla="*/ 2529309 h 5847629"/>
                    <a:gd name="connsiteX115" fmla="*/ 3685074 w 4398174"/>
                    <a:gd name="connsiteY115" fmla="*/ 2278228 h 5847629"/>
                    <a:gd name="connsiteX116" fmla="*/ 4031157 w 4398174"/>
                    <a:gd name="connsiteY116" fmla="*/ 1884642 h 5847629"/>
                    <a:gd name="connsiteX117" fmla="*/ 4099017 w 4398174"/>
                    <a:gd name="connsiteY117" fmla="*/ 1375694 h 5847629"/>
                    <a:gd name="connsiteX118" fmla="*/ 4054909 w 4398174"/>
                    <a:gd name="connsiteY118" fmla="*/ 1375694 h 5847629"/>
                    <a:gd name="connsiteX119" fmla="*/ 3939548 w 4398174"/>
                    <a:gd name="connsiteY119" fmla="*/ 1830354 h 5847629"/>
                    <a:gd name="connsiteX120" fmla="*/ 3600249 w 4398174"/>
                    <a:gd name="connsiteY120" fmla="*/ 2179831 h 5847629"/>
                    <a:gd name="connsiteX121" fmla="*/ 3155768 w 4398174"/>
                    <a:gd name="connsiteY121" fmla="*/ 2376624 h 5847629"/>
                    <a:gd name="connsiteX122" fmla="*/ 2925045 w 4398174"/>
                    <a:gd name="connsiteY122" fmla="*/ 2413947 h 5847629"/>
                    <a:gd name="connsiteX123" fmla="*/ 2772360 w 4398174"/>
                    <a:gd name="connsiteY123" fmla="*/ 2410554 h 5847629"/>
                    <a:gd name="connsiteX124" fmla="*/ 2772360 w 4398174"/>
                    <a:gd name="connsiteY124" fmla="*/ 2407161 h 5847629"/>
                    <a:gd name="connsiteX125" fmla="*/ 2901294 w 4398174"/>
                    <a:gd name="connsiteY125" fmla="*/ 1491055 h 5847629"/>
                    <a:gd name="connsiteX126" fmla="*/ 3545961 w 4398174"/>
                    <a:gd name="connsiteY126" fmla="*/ 367977 h 5847629"/>
                    <a:gd name="connsiteX127" fmla="*/ 4377243 w 4398174"/>
                    <a:gd name="connsiteY127" fmla="*/ 113503 h 5847629"/>
                    <a:gd name="connsiteX128" fmla="*/ 4370456 w 4398174"/>
                    <a:gd name="connsiteY128" fmla="*/ 35464 h 584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</a:cxnLst>
                  <a:rect l="l" t="t" r="r" b="b"/>
                  <a:pathLst>
                    <a:path w="4398174" h="5847629">
                      <a:moveTo>
                        <a:pt x="4370456" y="35464"/>
                      </a:moveTo>
                      <a:cubicBezTo>
                        <a:pt x="3936154" y="-90076"/>
                        <a:pt x="3454351" y="133861"/>
                        <a:pt x="3162554" y="452801"/>
                      </a:cubicBezTo>
                      <a:cubicBezTo>
                        <a:pt x="2975939" y="659774"/>
                        <a:pt x="2847006" y="921033"/>
                        <a:pt x="2768968" y="1195865"/>
                      </a:cubicBezTo>
                      <a:cubicBezTo>
                        <a:pt x="2633248" y="1128006"/>
                        <a:pt x="2524672" y="1012644"/>
                        <a:pt x="2456813" y="880318"/>
                      </a:cubicBezTo>
                      <a:cubicBezTo>
                        <a:pt x="2419490" y="805672"/>
                        <a:pt x="2416097" y="731027"/>
                        <a:pt x="2416097" y="649595"/>
                      </a:cubicBezTo>
                      <a:cubicBezTo>
                        <a:pt x="2416097" y="619058"/>
                        <a:pt x="2409311" y="578342"/>
                        <a:pt x="2371988" y="574949"/>
                      </a:cubicBezTo>
                      <a:cubicBezTo>
                        <a:pt x="2368595" y="574949"/>
                        <a:pt x="2368595" y="574949"/>
                        <a:pt x="2365202" y="574949"/>
                      </a:cubicBezTo>
                      <a:cubicBezTo>
                        <a:pt x="2348237" y="574949"/>
                        <a:pt x="2327880" y="585128"/>
                        <a:pt x="2321093" y="598700"/>
                      </a:cubicBezTo>
                      <a:cubicBezTo>
                        <a:pt x="2256627" y="734419"/>
                        <a:pt x="2321093" y="897283"/>
                        <a:pt x="2388953" y="1019430"/>
                      </a:cubicBezTo>
                      <a:cubicBezTo>
                        <a:pt x="2466992" y="1151757"/>
                        <a:pt x="2589139" y="1260332"/>
                        <a:pt x="2731645" y="1321406"/>
                      </a:cubicBezTo>
                      <a:cubicBezTo>
                        <a:pt x="2704501" y="1436767"/>
                        <a:pt x="2684143" y="1555522"/>
                        <a:pt x="2673964" y="1670883"/>
                      </a:cubicBezTo>
                      <a:cubicBezTo>
                        <a:pt x="2663785" y="1779459"/>
                        <a:pt x="2650213" y="1891427"/>
                        <a:pt x="2636641" y="2000003"/>
                      </a:cubicBezTo>
                      <a:cubicBezTo>
                        <a:pt x="2633248" y="2000003"/>
                        <a:pt x="2629855" y="2000003"/>
                        <a:pt x="2629855" y="2000003"/>
                      </a:cubicBezTo>
                      <a:cubicBezTo>
                        <a:pt x="2555209" y="1996610"/>
                        <a:pt x="2483957" y="1966073"/>
                        <a:pt x="2419490" y="1928750"/>
                      </a:cubicBezTo>
                      <a:cubicBezTo>
                        <a:pt x="2355023" y="1891427"/>
                        <a:pt x="2307521" y="1830354"/>
                        <a:pt x="2270198" y="1769280"/>
                      </a:cubicBezTo>
                      <a:cubicBezTo>
                        <a:pt x="2229483" y="1701420"/>
                        <a:pt x="2226090" y="1619989"/>
                        <a:pt x="2178588" y="1558915"/>
                      </a:cubicBezTo>
                      <a:cubicBezTo>
                        <a:pt x="2168409" y="1541950"/>
                        <a:pt x="2141265" y="1538557"/>
                        <a:pt x="2131086" y="1558915"/>
                      </a:cubicBezTo>
                      <a:cubicBezTo>
                        <a:pt x="2059833" y="1711599"/>
                        <a:pt x="2209125" y="1915178"/>
                        <a:pt x="2324486" y="2006789"/>
                      </a:cubicBezTo>
                      <a:cubicBezTo>
                        <a:pt x="2382167" y="2054291"/>
                        <a:pt x="2507707" y="2118757"/>
                        <a:pt x="2619676" y="2132329"/>
                      </a:cubicBezTo>
                      <a:cubicBezTo>
                        <a:pt x="2599318" y="2268048"/>
                        <a:pt x="2572174" y="2407161"/>
                        <a:pt x="2541637" y="2539487"/>
                      </a:cubicBezTo>
                      <a:cubicBezTo>
                        <a:pt x="2480564" y="2800748"/>
                        <a:pt x="2395739" y="3184154"/>
                        <a:pt x="2144658" y="3333446"/>
                      </a:cubicBezTo>
                      <a:cubicBezTo>
                        <a:pt x="2029297" y="3401306"/>
                        <a:pt x="1917328" y="3347018"/>
                        <a:pt x="1808753" y="3299516"/>
                      </a:cubicBezTo>
                      <a:cubicBezTo>
                        <a:pt x="1808753" y="3299516"/>
                        <a:pt x="1808753" y="3299516"/>
                        <a:pt x="1805360" y="3299516"/>
                      </a:cubicBezTo>
                      <a:cubicBezTo>
                        <a:pt x="1774823" y="3282551"/>
                        <a:pt x="1747679" y="3265586"/>
                        <a:pt x="1720535" y="3241836"/>
                      </a:cubicBezTo>
                      <a:cubicBezTo>
                        <a:pt x="1700177" y="3224871"/>
                        <a:pt x="1679819" y="3201119"/>
                        <a:pt x="1656068" y="3187548"/>
                      </a:cubicBezTo>
                      <a:cubicBezTo>
                        <a:pt x="1618745" y="3116295"/>
                        <a:pt x="1581423" y="3045042"/>
                        <a:pt x="1537314" y="2980575"/>
                      </a:cubicBezTo>
                      <a:cubicBezTo>
                        <a:pt x="1432131" y="2821105"/>
                        <a:pt x="1306591" y="2678600"/>
                        <a:pt x="1167478" y="2549666"/>
                      </a:cubicBezTo>
                      <a:cubicBezTo>
                        <a:pt x="1181050" y="2464842"/>
                        <a:pt x="1187836" y="2383410"/>
                        <a:pt x="1211587" y="2301978"/>
                      </a:cubicBezTo>
                      <a:cubicBezTo>
                        <a:pt x="1242124" y="2200189"/>
                        <a:pt x="1293019" y="2108578"/>
                        <a:pt x="1337127" y="2010182"/>
                      </a:cubicBezTo>
                      <a:cubicBezTo>
                        <a:pt x="1404987" y="1857498"/>
                        <a:pt x="1455882" y="1701420"/>
                        <a:pt x="1459275" y="1531771"/>
                      </a:cubicBezTo>
                      <a:cubicBezTo>
                        <a:pt x="1462668" y="1365515"/>
                        <a:pt x="1435524" y="1199258"/>
                        <a:pt x="1411774" y="1036395"/>
                      </a:cubicBezTo>
                      <a:cubicBezTo>
                        <a:pt x="1394809" y="910854"/>
                        <a:pt x="1360879" y="720847"/>
                        <a:pt x="1415166" y="598700"/>
                      </a:cubicBezTo>
                      <a:cubicBezTo>
                        <a:pt x="1428738" y="564770"/>
                        <a:pt x="1391415" y="530840"/>
                        <a:pt x="1360879" y="557984"/>
                      </a:cubicBezTo>
                      <a:cubicBezTo>
                        <a:pt x="1262482" y="649595"/>
                        <a:pt x="1262482" y="764956"/>
                        <a:pt x="1265875" y="897283"/>
                      </a:cubicBezTo>
                      <a:cubicBezTo>
                        <a:pt x="1269268" y="1080504"/>
                        <a:pt x="1303198" y="1263725"/>
                        <a:pt x="1313377" y="1446946"/>
                      </a:cubicBezTo>
                      <a:cubicBezTo>
                        <a:pt x="1320163" y="1643739"/>
                        <a:pt x="1262482" y="1816782"/>
                        <a:pt x="1177657" y="1993217"/>
                      </a:cubicBezTo>
                      <a:cubicBezTo>
                        <a:pt x="1116583" y="2118757"/>
                        <a:pt x="1038545" y="2268048"/>
                        <a:pt x="1024973" y="2413947"/>
                      </a:cubicBezTo>
                      <a:cubicBezTo>
                        <a:pt x="929969" y="2329122"/>
                        <a:pt x="831573" y="2247691"/>
                        <a:pt x="739962" y="2166259"/>
                      </a:cubicBezTo>
                      <a:cubicBezTo>
                        <a:pt x="706033" y="2135722"/>
                        <a:pt x="672103" y="2105186"/>
                        <a:pt x="638173" y="2074648"/>
                      </a:cubicBezTo>
                      <a:cubicBezTo>
                        <a:pt x="641566" y="2061077"/>
                        <a:pt x="648352" y="2047504"/>
                        <a:pt x="651745" y="2033933"/>
                      </a:cubicBezTo>
                      <a:cubicBezTo>
                        <a:pt x="658530" y="2016968"/>
                        <a:pt x="661924" y="1996610"/>
                        <a:pt x="672103" y="1979645"/>
                      </a:cubicBezTo>
                      <a:cubicBezTo>
                        <a:pt x="672103" y="1976252"/>
                        <a:pt x="675495" y="1972859"/>
                        <a:pt x="675495" y="1969466"/>
                      </a:cubicBezTo>
                      <a:cubicBezTo>
                        <a:pt x="780678" y="1823568"/>
                        <a:pt x="756927" y="1653918"/>
                        <a:pt x="719604" y="1477483"/>
                      </a:cubicBezTo>
                      <a:cubicBezTo>
                        <a:pt x="695853" y="1362121"/>
                        <a:pt x="651745" y="1250153"/>
                        <a:pt x="607636" y="1141577"/>
                      </a:cubicBezTo>
                      <a:cubicBezTo>
                        <a:pt x="570313" y="1043181"/>
                        <a:pt x="536383" y="941392"/>
                        <a:pt x="471916" y="856567"/>
                      </a:cubicBezTo>
                      <a:cubicBezTo>
                        <a:pt x="465130" y="849781"/>
                        <a:pt x="454951" y="856567"/>
                        <a:pt x="454951" y="863353"/>
                      </a:cubicBezTo>
                      <a:cubicBezTo>
                        <a:pt x="448165" y="1036395"/>
                        <a:pt x="553348" y="1216223"/>
                        <a:pt x="600850" y="1379086"/>
                      </a:cubicBezTo>
                      <a:cubicBezTo>
                        <a:pt x="655138" y="1558915"/>
                        <a:pt x="675495" y="1769280"/>
                        <a:pt x="549955" y="1925357"/>
                      </a:cubicBezTo>
                      <a:cubicBezTo>
                        <a:pt x="549955" y="1928750"/>
                        <a:pt x="546562" y="1928750"/>
                        <a:pt x="546562" y="1932143"/>
                      </a:cubicBezTo>
                      <a:cubicBezTo>
                        <a:pt x="529597" y="1932143"/>
                        <a:pt x="516025" y="1935536"/>
                        <a:pt x="499060" y="1935536"/>
                      </a:cubicBezTo>
                      <a:cubicBezTo>
                        <a:pt x="495668" y="1935536"/>
                        <a:pt x="495668" y="1935536"/>
                        <a:pt x="492274" y="1935536"/>
                      </a:cubicBezTo>
                      <a:cubicBezTo>
                        <a:pt x="441380" y="1881248"/>
                        <a:pt x="393878" y="1826960"/>
                        <a:pt x="346376" y="1772673"/>
                      </a:cubicBezTo>
                      <a:cubicBezTo>
                        <a:pt x="214050" y="1609810"/>
                        <a:pt x="122439" y="1423195"/>
                        <a:pt x="34221" y="1236581"/>
                      </a:cubicBezTo>
                      <a:cubicBezTo>
                        <a:pt x="24042" y="1216223"/>
                        <a:pt x="-3102" y="1233188"/>
                        <a:pt x="292" y="1250153"/>
                      </a:cubicBezTo>
                      <a:cubicBezTo>
                        <a:pt x="64758" y="1623381"/>
                        <a:pt x="342983" y="1925357"/>
                        <a:pt x="607636" y="2176438"/>
                      </a:cubicBezTo>
                      <a:cubicBezTo>
                        <a:pt x="746748" y="2308765"/>
                        <a:pt x="896039" y="2437698"/>
                        <a:pt x="1035152" y="2573417"/>
                      </a:cubicBezTo>
                      <a:cubicBezTo>
                        <a:pt x="1041938" y="2586989"/>
                        <a:pt x="1052117" y="2597168"/>
                        <a:pt x="1065689" y="2603954"/>
                      </a:cubicBezTo>
                      <a:cubicBezTo>
                        <a:pt x="1194622" y="2729495"/>
                        <a:pt x="1316770" y="2865214"/>
                        <a:pt x="1418559" y="3014505"/>
                      </a:cubicBezTo>
                      <a:cubicBezTo>
                        <a:pt x="1544100" y="3197727"/>
                        <a:pt x="1618745" y="3401306"/>
                        <a:pt x="1686605" y="3611671"/>
                      </a:cubicBezTo>
                      <a:cubicBezTo>
                        <a:pt x="1747679" y="3798285"/>
                        <a:pt x="1791788" y="3988292"/>
                        <a:pt x="1822324" y="4185085"/>
                      </a:cubicBezTo>
                      <a:cubicBezTo>
                        <a:pt x="1774823" y="4137584"/>
                        <a:pt x="1717142" y="4103654"/>
                        <a:pt x="1649283" y="4090082"/>
                      </a:cubicBezTo>
                      <a:cubicBezTo>
                        <a:pt x="1588209" y="4079903"/>
                        <a:pt x="1530528" y="4083296"/>
                        <a:pt x="1469454" y="4090082"/>
                      </a:cubicBezTo>
                      <a:cubicBezTo>
                        <a:pt x="1388022" y="4086689"/>
                        <a:pt x="1303198" y="4093475"/>
                        <a:pt x="1225159" y="4100260"/>
                      </a:cubicBezTo>
                      <a:cubicBezTo>
                        <a:pt x="1096226" y="4110440"/>
                        <a:pt x="970685" y="4120619"/>
                        <a:pt x="851931" y="4107047"/>
                      </a:cubicBezTo>
                      <a:cubicBezTo>
                        <a:pt x="848538" y="4107047"/>
                        <a:pt x="845145" y="4107047"/>
                        <a:pt x="841752" y="4103654"/>
                      </a:cubicBezTo>
                      <a:cubicBezTo>
                        <a:pt x="1106405" y="3889896"/>
                        <a:pt x="1170871" y="3404699"/>
                        <a:pt x="1021580" y="3123081"/>
                      </a:cubicBezTo>
                      <a:cubicBezTo>
                        <a:pt x="1004615" y="3089151"/>
                        <a:pt x="936756" y="3102723"/>
                        <a:pt x="943541" y="3143439"/>
                      </a:cubicBezTo>
                      <a:cubicBezTo>
                        <a:pt x="967292" y="3319874"/>
                        <a:pt x="997829" y="3482737"/>
                        <a:pt x="970685" y="3662566"/>
                      </a:cubicBezTo>
                      <a:cubicBezTo>
                        <a:pt x="943541" y="3839001"/>
                        <a:pt x="862110" y="3971327"/>
                        <a:pt x="719604" y="4056152"/>
                      </a:cubicBezTo>
                      <a:cubicBezTo>
                        <a:pt x="678889" y="4035794"/>
                        <a:pt x="641566" y="4012043"/>
                        <a:pt x="607636" y="3984899"/>
                      </a:cubicBezTo>
                      <a:cubicBezTo>
                        <a:pt x="468524" y="3872931"/>
                        <a:pt x="431201" y="3699889"/>
                        <a:pt x="363341" y="3547204"/>
                      </a:cubicBezTo>
                      <a:cubicBezTo>
                        <a:pt x="332804" y="3438628"/>
                        <a:pt x="315839" y="3326660"/>
                        <a:pt x="295481" y="3214692"/>
                      </a:cubicBezTo>
                      <a:cubicBezTo>
                        <a:pt x="292088" y="3197727"/>
                        <a:pt x="264944" y="3197727"/>
                        <a:pt x="261551" y="3214692"/>
                      </a:cubicBezTo>
                      <a:cubicBezTo>
                        <a:pt x="261551" y="3218084"/>
                        <a:pt x="258159" y="3224871"/>
                        <a:pt x="258159" y="3228263"/>
                      </a:cubicBezTo>
                      <a:cubicBezTo>
                        <a:pt x="254765" y="3231657"/>
                        <a:pt x="247980" y="3235049"/>
                        <a:pt x="247980" y="3241836"/>
                      </a:cubicBezTo>
                      <a:cubicBezTo>
                        <a:pt x="214050" y="3326660"/>
                        <a:pt x="217442" y="3428450"/>
                        <a:pt x="234407" y="3520060"/>
                      </a:cubicBezTo>
                      <a:cubicBezTo>
                        <a:pt x="244586" y="3567562"/>
                        <a:pt x="251372" y="3632029"/>
                        <a:pt x="275124" y="3689710"/>
                      </a:cubicBezTo>
                      <a:cubicBezTo>
                        <a:pt x="288695" y="3754176"/>
                        <a:pt x="312446" y="3818643"/>
                        <a:pt x="336197" y="3866145"/>
                      </a:cubicBezTo>
                      <a:cubicBezTo>
                        <a:pt x="353162" y="3906860"/>
                        <a:pt x="387092" y="3988292"/>
                        <a:pt x="431201" y="4049366"/>
                      </a:cubicBezTo>
                      <a:cubicBezTo>
                        <a:pt x="495668" y="4174907"/>
                        <a:pt x="644959" y="4229194"/>
                        <a:pt x="807822" y="4246159"/>
                      </a:cubicBezTo>
                      <a:cubicBezTo>
                        <a:pt x="902826" y="4269910"/>
                        <a:pt x="1004615" y="4269910"/>
                        <a:pt x="1089440" y="4266517"/>
                      </a:cubicBezTo>
                      <a:cubicBezTo>
                        <a:pt x="1092833" y="4266517"/>
                        <a:pt x="1096226" y="4266517"/>
                        <a:pt x="1099619" y="4266517"/>
                      </a:cubicBezTo>
                      <a:cubicBezTo>
                        <a:pt x="1184443" y="4266517"/>
                        <a:pt x="1272661" y="4259731"/>
                        <a:pt x="1360879" y="4242766"/>
                      </a:cubicBezTo>
                      <a:cubicBezTo>
                        <a:pt x="1479633" y="4235980"/>
                        <a:pt x="1598388" y="4246159"/>
                        <a:pt x="1686605" y="4314019"/>
                      </a:cubicBezTo>
                      <a:cubicBezTo>
                        <a:pt x="1785002" y="4392058"/>
                        <a:pt x="1798574" y="4554921"/>
                        <a:pt x="1791788" y="4670282"/>
                      </a:cubicBezTo>
                      <a:cubicBezTo>
                        <a:pt x="1785002" y="4812788"/>
                        <a:pt x="1723928" y="4951900"/>
                        <a:pt x="1676426" y="5084226"/>
                      </a:cubicBezTo>
                      <a:cubicBezTo>
                        <a:pt x="1581423" y="5355665"/>
                        <a:pt x="1581423" y="5599960"/>
                        <a:pt x="1774823" y="5823898"/>
                      </a:cubicBezTo>
                      <a:cubicBezTo>
                        <a:pt x="1839289" y="5895150"/>
                        <a:pt x="1947865" y="5789968"/>
                        <a:pt x="1880005" y="5718715"/>
                      </a:cubicBezTo>
                      <a:cubicBezTo>
                        <a:pt x="1859647" y="5694964"/>
                        <a:pt x="1839289" y="5671213"/>
                        <a:pt x="1825718" y="5647462"/>
                      </a:cubicBezTo>
                      <a:cubicBezTo>
                        <a:pt x="1812145" y="5576209"/>
                        <a:pt x="1805360" y="5504956"/>
                        <a:pt x="1812145" y="5426918"/>
                      </a:cubicBezTo>
                      <a:cubicBezTo>
                        <a:pt x="1822324" y="5308164"/>
                        <a:pt x="1863040" y="5192802"/>
                        <a:pt x="1896970" y="5080833"/>
                      </a:cubicBezTo>
                      <a:cubicBezTo>
                        <a:pt x="1917328" y="5046903"/>
                        <a:pt x="1930900" y="5012973"/>
                        <a:pt x="1951258" y="4979044"/>
                      </a:cubicBezTo>
                      <a:cubicBezTo>
                        <a:pt x="1988581" y="4921363"/>
                        <a:pt x="2029297" y="4867075"/>
                        <a:pt x="2063227" y="4809394"/>
                      </a:cubicBezTo>
                      <a:cubicBezTo>
                        <a:pt x="2090371" y="4765286"/>
                        <a:pt x="2117514" y="4724570"/>
                        <a:pt x="2148051" y="4683854"/>
                      </a:cubicBezTo>
                      <a:cubicBezTo>
                        <a:pt x="2212518" y="4612602"/>
                        <a:pt x="2287163" y="4554921"/>
                        <a:pt x="2388953" y="4504026"/>
                      </a:cubicBezTo>
                      <a:cubicBezTo>
                        <a:pt x="2558602" y="4419202"/>
                        <a:pt x="2748610" y="4375093"/>
                        <a:pt x="2921652" y="4300447"/>
                      </a:cubicBezTo>
                      <a:cubicBezTo>
                        <a:pt x="3087908" y="4229194"/>
                        <a:pt x="3237199" y="4120619"/>
                        <a:pt x="3315238" y="3954363"/>
                      </a:cubicBezTo>
                      <a:cubicBezTo>
                        <a:pt x="3362740" y="3855966"/>
                        <a:pt x="3379705" y="3750783"/>
                        <a:pt x="3383098" y="3645601"/>
                      </a:cubicBezTo>
                      <a:cubicBezTo>
                        <a:pt x="3386491" y="3513274"/>
                        <a:pt x="3376312" y="3340232"/>
                        <a:pt x="3315238" y="3221478"/>
                      </a:cubicBezTo>
                      <a:cubicBezTo>
                        <a:pt x="3284701" y="3160404"/>
                        <a:pt x="3189698" y="3190941"/>
                        <a:pt x="3189698" y="3255407"/>
                      </a:cubicBezTo>
                      <a:cubicBezTo>
                        <a:pt x="3186304" y="3391127"/>
                        <a:pt x="3237199" y="3526846"/>
                        <a:pt x="3230413" y="3665959"/>
                      </a:cubicBezTo>
                      <a:cubicBezTo>
                        <a:pt x="3227021" y="3767748"/>
                        <a:pt x="3199877" y="3862752"/>
                        <a:pt x="3145589" y="3947576"/>
                      </a:cubicBezTo>
                      <a:cubicBezTo>
                        <a:pt x="3098087" y="4018829"/>
                        <a:pt x="3033620" y="4073117"/>
                        <a:pt x="2958975" y="4113833"/>
                      </a:cubicBezTo>
                      <a:cubicBezTo>
                        <a:pt x="2958975" y="4113833"/>
                        <a:pt x="2955582" y="4110440"/>
                        <a:pt x="2955582" y="4110440"/>
                      </a:cubicBezTo>
                      <a:cubicBezTo>
                        <a:pt x="2826648" y="4049366"/>
                        <a:pt x="2728251" y="4012043"/>
                        <a:pt x="2653606" y="3883110"/>
                      </a:cubicBezTo>
                      <a:cubicBezTo>
                        <a:pt x="2578960" y="3754176"/>
                        <a:pt x="2609497" y="3632029"/>
                        <a:pt x="2616283" y="3496310"/>
                      </a:cubicBezTo>
                      <a:cubicBezTo>
                        <a:pt x="2619676" y="3462380"/>
                        <a:pt x="2568781" y="3438628"/>
                        <a:pt x="2548424" y="3469166"/>
                      </a:cubicBezTo>
                      <a:cubicBezTo>
                        <a:pt x="2368595" y="3696495"/>
                        <a:pt x="2555209" y="4079903"/>
                        <a:pt x="2813076" y="4185085"/>
                      </a:cubicBezTo>
                      <a:cubicBezTo>
                        <a:pt x="2785933" y="4195264"/>
                        <a:pt x="2755395" y="4208837"/>
                        <a:pt x="2728251" y="4219015"/>
                      </a:cubicBezTo>
                      <a:cubicBezTo>
                        <a:pt x="2470385" y="4317412"/>
                        <a:pt x="2097157" y="4432773"/>
                        <a:pt x="1971616" y="4700819"/>
                      </a:cubicBezTo>
                      <a:cubicBezTo>
                        <a:pt x="1981795" y="4578672"/>
                        <a:pt x="1978402" y="4453131"/>
                        <a:pt x="1964830" y="4324198"/>
                      </a:cubicBezTo>
                      <a:cubicBezTo>
                        <a:pt x="1937686" y="4052759"/>
                        <a:pt x="1883398" y="3767748"/>
                        <a:pt x="1788395" y="3499702"/>
                      </a:cubicBezTo>
                      <a:cubicBezTo>
                        <a:pt x="2002153" y="3618457"/>
                        <a:pt x="2263413" y="3550597"/>
                        <a:pt x="2419490" y="3350411"/>
                      </a:cubicBezTo>
                      <a:cubicBezTo>
                        <a:pt x="2592532" y="3129867"/>
                        <a:pt x="2677357" y="2841463"/>
                        <a:pt x="2738430" y="2566631"/>
                      </a:cubicBezTo>
                      <a:cubicBezTo>
                        <a:pt x="2863971" y="2603954"/>
                        <a:pt x="3057371" y="2553060"/>
                        <a:pt x="3165947" y="2529309"/>
                      </a:cubicBezTo>
                      <a:cubicBezTo>
                        <a:pt x="3352561" y="2485200"/>
                        <a:pt x="3528996" y="2393589"/>
                        <a:pt x="3685074" y="2278228"/>
                      </a:cubicBezTo>
                      <a:cubicBezTo>
                        <a:pt x="3827579" y="2173045"/>
                        <a:pt x="3946333" y="2040719"/>
                        <a:pt x="4031157" y="1884642"/>
                      </a:cubicBezTo>
                      <a:cubicBezTo>
                        <a:pt x="4105804" y="1742136"/>
                        <a:pt x="4163485" y="1531771"/>
                        <a:pt x="4099017" y="1375694"/>
                      </a:cubicBezTo>
                      <a:cubicBezTo>
                        <a:pt x="4092232" y="1358729"/>
                        <a:pt x="4061695" y="1351942"/>
                        <a:pt x="4054909" y="1375694"/>
                      </a:cubicBezTo>
                      <a:cubicBezTo>
                        <a:pt x="4024372" y="1538557"/>
                        <a:pt x="4020979" y="1681062"/>
                        <a:pt x="3939548" y="1830354"/>
                      </a:cubicBezTo>
                      <a:cubicBezTo>
                        <a:pt x="3858116" y="1972859"/>
                        <a:pt x="3732575" y="2088221"/>
                        <a:pt x="3600249" y="2179831"/>
                      </a:cubicBezTo>
                      <a:cubicBezTo>
                        <a:pt x="3464530" y="2271442"/>
                        <a:pt x="3311845" y="2332516"/>
                        <a:pt x="3155768" y="2376624"/>
                      </a:cubicBezTo>
                      <a:cubicBezTo>
                        <a:pt x="3081122" y="2396982"/>
                        <a:pt x="3003083" y="2410554"/>
                        <a:pt x="2925045" y="2413947"/>
                      </a:cubicBezTo>
                      <a:cubicBezTo>
                        <a:pt x="2877543" y="2417340"/>
                        <a:pt x="2823255" y="2407161"/>
                        <a:pt x="2772360" y="2410554"/>
                      </a:cubicBezTo>
                      <a:cubicBezTo>
                        <a:pt x="2772360" y="2410554"/>
                        <a:pt x="2772360" y="2410554"/>
                        <a:pt x="2772360" y="2407161"/>
                      </a:cubicBezTo>
                      <a:cubicBezTo>
                        <a:pt x="2830041" y="2105186"/>
                        <a:pt x="2843613" y="1793031"/>
                        <a:pt x="2901294" y="1491055"/>
                      </a:cubicBezTo>
                      <a:cubicBezTo>
                        <a:pt x="2979333" y="1060146"/>
                        <a:pt x="3169339" y="622451"/>
                        <a:pt x="3545961" y="367977"/>
                      </a:cubicBezTo>
                      <a:cubicBezTo>
                        <a:pt x="3800435" y="198328"/>
                        <a:pt x="4088839" y="174577"/>
                        <a:pt x="4377243" y="113503"/>
                      </a:cubicBezTo>
                      <a:cubicBezTo>
                        <a:pt x="4407779" y="99931"/>
                        <a:pt x="4404386" y="45643"/>
                        <a:pt x="4370456" y="35464"/>
                      </a:cubicBezTo>
                      <a:close/>
                    </a:path>
                  </a:pathLst>
                </a:custGeom>
                <a:solidFill>
                  <a:srgbClr val="3C2415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</p:grpSp>
          <p:grpSp>
            <p:nvGrpSpPr>
              <p:cNvPr id="22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10170461" y="2816153"/>
                <a:ext cx="888208" cy="1540415"/>
                <a:chOff x="10170461" y="2816153"/>
                <a:chExt cx="888208" cy="1540415"/>
              </a:xfrm>
              <a:solidFill>
                <a:srgbClr val="000000"/>
              </a:solidFill>
            </p:grpSpPr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D27DD0B4-D11D-4B28-BB1C-7B1E054C73D9}"/>
                    </a:ext>
                  </a:extLst>
                </p:cNvPr>
                <p:cNvSpPr/>
                <p:nvPr/>
              </p:nvSpPr>
              <p:spPr>
                <a:xfrm>
                  <a:off x="10170461" y="2816153"/>
                  <a:ext cx="888208" cy="1540415"/>
                </a:xfrm>
                <a:custGeom>
                  <a:avLst/>
                  <a:gdLst>
                    <a:gd name="connsiteX0" fmla="*/ 437318 w 888208"/>
                    <a:gd name="connsiteY0" fmla="*/ 0 h 1540415"/>
                    <a:gd name="connsiteX1" fmla="*/ 437318 w 888208"/>
                    <a:gd name="connsiteY1" fmla="*/ 1540415 h 1540415"/>
                    <a:gd name="connsiteX2" fmla="*/ 437318 w 888208"/>
                    <a:gd name="connsiteY2" fmla="*/ 0 h 1540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88208" h="1540415">
                      <a:moveTo>
                        <a:pt x="437318" y="0"/>
                      </a:moveTo>
                      <a:cubicBezTo>
                        <a:pt x="437318" y="0"/>
                        <a:pt x="-546648" y="770208"/>
                        <a:pt x="437318" y="1540415"/>
                      </a:cubicBezTo>
                      <a:cubicBezTo>
                        <a:pt x="437318" y="1540415"/>
                        <a:pt x="1451821" y="844853"/>
                        <a:pt x="437318" y="0"/>
                      </a:cubicBezTo>
                      <a:close/>
                    </a:path>
                  </a:pathLst>
                </a:custGeom>
                <a:solidFill>
                  <a:srgbClr val="8B9F39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A25D32F2-E718-4F35-99B1-B577297410C4}"/>
                    </a:ext>
                  </a:extLst>
                </p:cNvPr>
                <p:cNvSpPr/>
                <p:nvPr/>
              </p:nvSpPr>
              <p:spPr>
                <a:xfrm>
                  <a:off x="10171338" y="2982409"/>
                  <a:ext cx="792703" cy="1370766"/>
                </a:xfrm>
                <a:custGeom>
                  <a:avLst/>
                  <a:gdLst>
                    <a:gd name="connsiteX0" fmla="*/ 643413 w 792703"/>
                    <a:gd name="connsiteY0" fmla="*/ 1021289 h 1370766"/>
                    <a:gd name="connsiteX1" fmla="*/ 131072 w 792703"/>
                    <a:gd name="connsiteY1" fmla="*/ 522520 h 1370766"/>
                    <a:gd name="connsiteX2" fmla="*/ 266791 w 792703"/>
                    <a:gd name="connsiteY2" fmla="*/ 0 h 1370766"/>
                    <a:gd name="connsiteX3" fmla="*/ 436440 w 792703"/>
                    <a:gd name="connsiteY3" fmla="*/ 1370766 h 1370766"/>
                    <a:gd name="connsiteX4" fmla="*/ 792704 w 792703"/>
                    <a:gd name="connsiteY4" fmla="*/ 967001 h 1370766"/>
                    <a:gd name="connsiteX5" fmla="*/ 643413 w 792703"/>
                    <a:gd name="connsiteY5" fmla="*/ 1021289 h 1370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792703" h="1370766">
                      <a:moveTo>
                        <a:pt x="643413" y="1021289"/>
                      </a:moveTo>
                      <a:cubicBezTo>
                        <a:pt x="341437" y="1072183"/>
                        <a:pt x="137858" y="807530"/>
                        <a:pt x="131072" y="522520"/>
                      </a:cubicBezTo>
                      <a:cubicBezTo>
                        <a:pt x="127679" y="342691"/>
                        <a:pt x="175181" y="156077"/>
                        <a:pt x="266791" y="0"/>
                      </a:cubicBezTo>
                      <a:cubicBezTo>
                        <a:pt x="36068" y="268046"/>
                        <a:pt x="-265907" y="821102"/>
                        <a:pt x="436440" y="1370766"/>
                      </a:cubicBezTo>
                      <a:cubicBezTo>
                        <a:pt x="436440" y="1370766"/>
                        <a:pt x="660378" y="1218082"/>
                        <a:pt x="792704" y="967001"/>
                      </a:cubicBezTo>
                      <a:cubicBezTo>
                        <a:pt x="751988" y="994145"/>
                        <a:pt x="701093" y="1011109"/>
                        <a:pt x="643413" y="1021289"/>
                      </a:cubicBezTo>
                      <a:close/>
                    </a:path>
                  </a:pathLst>
                </a:custGeom>
                <a:solidFill>
                  <a:srgbClr val="8B9F39">
                    <a:alpha val="50000"/>
                  </a:srgbClr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grpSp>
              <p:nvGrpSpPr>
                <p:cNvPr id="25" name="Graphic 5">
                  <a:extLst>
                    <a:ext uri="{FF2B5EF4-FFF2-40B4-BE49-F238E27FC236}">
                      <a16:creationId xmlns:a16="http://schemas.microsoft.com/office/drawing/2014/main" id="{2CB5A947-D787-47AA-BCDF-87E1BAC47A12}"/>
                    </a:ext>
                  </a:extLst>
                </p:cNvPr>
                <p:cNvGrpSpPr/>
                <p:nvPr/>
              </p:nvGrpSpPr>
              <p:grpSpPr>
                <a:xfrm>
                  <a:off x="10271873" y="3080806"/>
                  <a:ext cx="685382" cy="1245225"/>
                  <a:chOff x="10271873" y="3080806"/>
                  <a:chExt cx="685382" cy="1245225"/>
                </a:xfrm>
                <a:solidFill>
                  <a:srgbClr val="56671F"/>
                </a:solidFill>
              </p:grpSpPr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B9CDAD9E-2C16-45CD-93D5-AC457AE1834A}"/>
                      </a:ext>
                    </a:extLst>
                  </p:cNvPr>
                  <p:cNvSpPr/>
                  <p:nvPr/>
                </p:nvSpPr>
                <p:spPr>
                  <a:xfrm>
                    <a:off x="10594207" y="3084199"/>
                    <a:ext cx="40715" cy="1241832"/>
                  </a:xfrm>
                  <a:custGeom>
                    <a:avLst/>
                    <a:gdLst>
                      <a:gd name="connsiteX0" fmla="*/ 20358 w 40715"/>
                      <a:gd name="connsiteY0" fmla="*/ 0 h 1241832"/>
                      <a:gd name="connsiteX1" fmla="*/ 23751 w 40715"/>
                      <a:gd name="connsiteY1" fmla="*/ 54288 h 1241832"/>
                      <a:gd name="connsiteX2" fmla="*/ 30537 w 40715"/>
                      <a:gd name="connsiteY2" fmla="*/ 193400 h 1241832"/>
                      <a:gd name="connsiteX3" fmla="*/ 40716 w 40715"/>
                      <a:gd name="connsiteY3" fmla="*/ 620916 h 1241832"/>
                      <a:gd name="connsiteX4" fmla="*/ 30537 w 40715"/>
                      <a:gd name="connsiteY4" fmla="*/ 1048433 h 1241832"/>
                      <a:gd name="connsiteX5" fmla="*/ 23751 w 40715"/>
                      <a:gd name="connsiteY5" fmla="*/ 1187545 h 1241832"/>
                      <a:gd name="connsiteX6" fmla="*/ 20358 w 40715"/>
                      <a:gd name="connsiteY6" fmla="*/ 1241833 h 1241832"/>
                      <a:gd name="connsiteX7" fmla="*/ 16965 w 40715"/>
                      <a:gd name="connsiteY7" fmla="*/ 1187545 h 1241832"/>
                      <a:gd name="connsiteX8" fmla="*/ 10179 w 40715"/>
                      <a:gd name="connsiteY8" fmla="*/ 1048433 h 1241832"/>
                      <a:gd name="connsiteX9" fmla="*/ 0 w 40715"/>
                      <a:gd name="connsiteY9" fmla="*/ 620916 h 1241832"/>
                      <a:gd name="connsiteX10" fmla="*/ 10179 w 40715"/>
                      <a:gd name="connsiteY10" fmla="*/ 193400 h 1241832"/>
                      <a:gd name="connsiteX11" fmla="*/ 16965 w 40715"/>
                      <a:gd name="connsiteY11" fmla="*/ 54288 h 1241832"/>
                      <a:gd name="connsiteX12" fmla="*/ 20358 w 40715"/>
                      <a:gd name="connsiteY12" fmla="*/ 0 h 1241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40715" h="1241832">
                        <a:moveTo>
                          <a:pt x="20358" y="0"/>
                        </a:moveTo>
                        <a:cubicBezTo>
                          <a:pt x="20358" y="0"/>
                          <a:pt x="23751" y="20358"/>
                          <a:pt x="23751" y="54288"/>
                        </a:cubicBezTo>
                        <a:cubicBezTo>
                          <a:pt x="27144" y="88218"/>
                          <a:pt x="30537" y="135719"/>
                          <a:pt x="30537" y="193400"/>
                        </a:cubicBezTo>
                        <a:cubicBezTo>
                          <a:pt x="37323" y="308762"/>
                          <a:pt x="40716" y="464839"/>
                          <a:pt x="40716" y="620916"/>
                        </a:cubicBezTo>
                        <a:cubicBezTo>
                          <a:pt x="40716" y="776994"/>
                          <a:pt x="37323" y="933071"/>
                          <a:pt x="30537" y="1048433"/>
                        </a:cubicBezTo>
                        <a:cubicBezTo>
                          <a:pt x="27144" y="1106113"/>
                          <a:pt x="23751" y="1153615"/>
                          <a:pt x="23751" y="1187545"/>
                        </a:cubicBezTo>
                        <a:cubicBezTo>
                          <a:pt x="20358" y="1221474"/>
                          <a:pt x="20358" y="1241833"/>
                          <a:pt x="20358" y="1241833"/>
                        </a:cubicBezTo>
                        <a:cubicBezTo>
                          <a:pt x="20358" y="1241833"/>
                          <a:pt x="16965" y="1221474"/>
                          <a:pt x="16965" y="1187545"/>
                        </a:cubicBezTo>
                        <a:cubicBezTo>
                          <a:pt x="13572" y="1153615"/>
                          <a:pt x="10179" y="1106113"/>
                          <a:pt x="10179" y="1048433"/>
                        </a:cubicBezTo>
                        <a:cubicBezTo>
                          <a:pt x="3393" y="933071"/>
                          <a:pt x="0" y="776994"/>
                          <a:pt x="0" y="620916"/>
                        </a:cubicBezTo>
                        <a:cubicBezTo>
                          <a:pt x="0" y="464839"/>
                          <a:pt x="3393" y="308762"/>
                          <a:pt x="10179" y="193400"/>
                        </a:cubicBezTo>
                        <a:cubicBezTo>
                          <a:pt x="13572" y="135719"/>
                          <a:pt x="16965" y="88218"/>
                          <a:pt x="16965" y="54288"/>
                        </a:cubicBezTo>
                        <a:cubicBezTo>
                          <a:pt x="20358" y="16965"/>
                          <a:pt x="20358" y="0"/>
                          <a:pt x="20358" y="0"/>
                        </a:cubicBezTo>
                        <a:close/>
                      </a:path>
                    </a:pathLst>
                  </a:custGeom>
                  <a:solidFill>
                    <a:srgbClr val="56671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grpSp>
                <p:nvGrpSpPr>
                  <p:cNvPr id="27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10271873" y="3128308"/>
                    <a:ext cx="339298" cy="1123078"/>
                    <a:chOff x="10271873" y="3128308"/>
                    <a:chExt cx="339298" cy="1123078"/>
                  </a:xfrm>
                  <a:solidFill>
                    <a:srgbClr val="56671F"/>
                  </a:solidFill>
                </p:grpSpPr>
                <p:sp>
                  <p:nvSpPr>
                    <p:cNvPr id="28" name="Freeform: Shape 27">
                      <a:extLst>
                        <a:ext uri="{FF2B5EF4-FFF2-40B4-BE49-F238E27FC236}">
                          <a16:creationId xmlns:a16="http://schemas.microsoft.com/office/drawing/2014/main" id="{EF31C96A-AAE1-437E-AD7E-64487D4A13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78845" y="3128308"/>
                      <a:ext cx="128933" cy="128933"/>
                    </a:xfrm>
                    <a:custGeom>
                      <a:avLst/>
                      <a:gdLst>
                        <a:gd name="connsiteX0" fmla="*/ 0 w 128933"/>
                        <a:gd name="connsiteY0" fmla="*/ 0 h 128933"/>
                        <a:gd name="connsiteX1" fmla="*/ 23751 w 128933"/>
                        <a:gd name="connsiteY1" fmla="*/ 16965 h 128933"/>
                        <a:gd name="connsiteX2" fmla="*/ 71253 w 128933"/>
                        <a:gd name="connsiteY2" fmla="*/ 57681 h 128933"/>
                        <a:gd name="connsiteX3" fmla="*/ 111969 w 128933"/>
                        <a:gd name="connsiteY3" fmla="*/ 105183 h 128933"/>
                        <a:gd name="connsiteX4" fmla="*/ 128934 w 128933"/>
                        <a:gd name="connsiteY4" fmla="*/ 128934 h 128933"/>
                        <a:gd name="connsiteX5" fmla="*/ 105183 w 128933"/>
                        <a:gd name="connsiteY5" fmla="*/ 111969 h 128933"/>
                        <a:gd name="connsiteX6" fmla="*/ 57681 w 128933"/>
                        <a:gd name="connsiteY6" fmla="*/ 71253 h 128933"/>
                        <a:gd name="connsiteX7" fmla="*/ 16965 w 128933"/>
                        <a:gd name="connsiteY7" fmla="*/ 23751 h 128933"/>
                        <a:gd name="connsiteX8" fmla="*/ 0 w 128933"/>
                        <a:gd name="connsiteY8" fmla="*/ 0 h 1289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8933" h="128933">
                          <a:moveTo>
                            <a:pt x="0" y="0"/>
                          </a:moveTo>
                          <a:cubicBezTo>
                            <a:pt x="0" y="0"/>
                            <a:pt x="10179" y="6786"/>
                            <a:pt x="23751" y="16965"/>
                          </a:cubicBezTo>
                          <a:cubicBezTo>
                            <a:pt x="37323" y="27144"/>
                            <a:pt x="54288" y="40716"/>
                            <a:pt x="71253" y="57681"/>
                          </a:cubicBezTo>
                          <a:cubicBezTo>
                            <a:pt x="88218" y="74646"/>
                            <a:pt x="101790" y="91611"/>
                            <a:pt x="111969" y="105183"/>
                          </a:cubicBezTo>
                          <a:cubicBezTo>
                            <a:pt x="122148" y="118754"/>
                            <a:pt x="128934" y="128934"/>
                            <a:pt x="128934" y="128934"/>
                          </a:cubicBezTo>
                          <a:cubicBezTo>
                            <a:pt x="128934" y="128934"/>
                            <a:pt x="118754" y="122148"/>
                            <a:pt x="105183" y="111969"/>
                          </a:cubicBezTo>
                          <a:cubicBezTo>
                            <a:pt x="91611" y="101790"/>
                            <a:pt x="74646" y="88218"/>
                            <a:pt x="57681" y="71253"/>
                          </a:cubicBezTo>
                          <a:cubicBezTo>
                            <a:pt x="40716" y="54288"/>
                            <a:pt x="27144" y="37323"/>
                            <a:pt x="16965" y="23751"/>
                          </a:cubicBezTo>
                          <a:cubicBezTo>
                            <a:pt x="6786" y="10179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9" name="Freeform: Shape 28">
                      <a:extLst>
                        <a:ext uri="{FF2B5EF4-FFF2-40B4-BE49-F238E27FC236}">
                          <a16:creationId xmlns:a16="http://schemas.microsoft.com/office/drawing/2014/main" id="{91AF2033-C661-4A57-AE80-7FC2175B54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21164" y="3169024"/>
                      <a:ext cx="186614" cy="179828"/>
                    </a:xfrm>
                    <a:custGeom>
                      <a:avLst/>
                      <a:gdLst>
                        <a:gd name="connsiteX0" fmla="*/ 0 w 186614"/>
                        <a:gd name="connsiteY0" fmla="*/ 0 h 179828"/>
                        <a:gd name="connsiteX1" fmla="*/ 33930 w 186614"/>
                        <a:gd name="connsiteY1" fmla="*/ 23751 h 179828"/>
                        <a:gd name="connsiteX2" fmla="*/ 101790 w 186614"/>
                        <a:gd name="connsiteY2" fmla="*/ 81432 h 179828"/>
                        <a:gd name="connsiteX3" fmla="*/ 162863 w 186614"/>
                        <a:gd name="connsiteY3" fmla="*/ 145898 h 179828"/>
                        <a:gd name="connsiteX4" fmla="*/ 186614 w 186614"/>
                        <a:gd name="connsiteY4" fmla="*/ 179828 h 179828"/>
                        <a:gd name="connsiteX5" fmla="*/ 152684 w 186614"/>
                        <a:gd name="connsiteY5" fmla="*/ 156077 h 179828"/>
                        <a:gd name="connsiteX6" fmla="*/ 84825 w 186614"/>
                        <a:gd name="connsiteY6" fmla="*/ 98397 h 179828"/>
                        <a:gd name="connsiteX7" fmla="*/ 23751 w 186614"/>
                        <a:gd name="connsiteY7" fmla="*/ 33930 h 179828"/>
                        <a:gd name="connsiteX8" fmla="*/ 0 w 186614"/>
                        <a:gd name="connsiteY8" fmla="*/ 0 h 179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6614" h="179828">
                          <a:moveTo>
                            <a:pt x="0" y="0"/>
                          </a:moveTo>
                          <a:cubicBezTo>
                            <a:pt x="0" y="0"/>
                            <a:pt x="13572" y="10179"/>
                            <a:pt x="33930" y="23751"/>
                          </a:cubicBezTo>
                          <a:cubicBezTo>
                            <a:pt x="54288" y="37323"/>
                            <a:pt x="78039" y="61074"/>
                            <a:pt x="101790" y="81432"/>
                          </a:cubicBezTo>
                          <a:cubicBezTo>
                            <a:pt x="125540" y="105182"/>
                            <a:pt x="145898" y="128933"/>
                            <a:pt x="162863" y="145898"/>
                          </a:cubicBezTo>
                          <a:cubicBezTo>
                            <a:pt x="179828" y="166256"/>
                            <a:pt x="186614" y="179828"/>
                            <a:pt x="186614" y="179828"/>
                          </a:cubicBezTo>
                          <a:cubicBezTo>
                            <a:pt x="186614" y="179828"/>
                            <a:pt x="173042" y="169649"/>
                            <a:pt x="152684" y="156077"/>
                          </a:cubicBezTo>
                          <a:cubicBezTo>
                            <a:pt x="132327" y="142505"/>
                            <a:pt x="108575" y="118754"/>
                            <a:pt x="84825" y="98397"/>
                          </a:cubicBezTo>
                          <a:cubicBezTo>
                            <a:pt x="61074" y="74646"/>
                            <a:pt x="40716" y="50895"/>
                            <a:pt x="23751" y="33930"/>
                          </a:cubicBezTo>
                          <a:cubicBezTo>
                            <a:pt x="10179" y="13572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30" name="Freeform: Shape 29">
                      <a:extLst>
                        <a:ext uri="{FF2B5EF4-FFF2-40B4-BE49-F238E27FC236}">
                          <a16:creationId xmlns:a16="http://schemas.microsoft.com/office/drawing/2014/main" id="{09871878-07BA-4F08-B17A-1B3CFF4DF8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383842" y="3243669"/>
                      <a:ext cx="227329" cy="217151"/>
                    </a:xfrm>
                    <a:custGeom>
                      <a:avLst/>
                      <a:gdLst>
                        <a:gd name="connsiteX0" fmla="*/ 0 w 227329"/>
                        <a:gd name="connsiteY0" fmla="*/ 0 h 217151"/>
                        <a:gd name="connsiteX1" fmla="*/ 40716 w 227329"/>
                        <a:gd name="connsiteY1" fmla="*/ 30537 h 217151"/>
                        <a:gd name="connsiteX2" fmla="*/ 122147 w 227329"/>
                        <a:gd name="connsiteY2" fmla="*/ 101790 h 217151"/>
                        <a:gd name="connsiteX3" fmla="*/ 196793 w 227329"/>
                        <a:gd name="connsiteY3" fmla="*/ 179828 h 217151"/>
                        <a:gd name="connsiteX4" fmla="*/ 227330 w 227329"/>
                        <a:gd name="connsiteY4" fmla="*/ 217151 h 217151"/>
                        <a:gd name="connsiteX5" fmla="*/ 186614 w 227329"/>
                        <a:gd name="connsiteY5" fmla="*/ 186614 h 217151"/>
                        <a:gd name="connsiteX6" fmla="*/ 105182 w 227329"/>
                        <a:gd name="connsiteY6" fmla="*/ 115362 h 217151"/>
                        <a:gd name="connsiteX7" fmla="*/ 30537 w 227329"/>
                        <a:gd name="connsiteY7" fmla="*/ 37323 h 217151"/>
                        <a:gd name="connsiteX8" fmla="*/ 0 w 227329"/>
                        <a:gd name="connsiteY8" fmla="*/ 0 h 2171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27329" h="217151">
                          <a:moveTo>
                            <a:pt x="0" y="0"/>
                          </a:moveTo>
                          <a:cubicBezTo>
                            <a:pt x="0" y="0"/>
                            <a:pt x="16965" y="10179"/>
                            <a:pt x="40716" y="30537"/>
                          </a:cubicBezTo>
                          <a:cubicBezTo>
                            <a:pt x="64467" y="47502"/>
                            <a:pt x="91610" y="74646"/>
                            <a:pt x="122147" y="101790"/>
                          </a:cubicBezTo>
                          <a:cubicBezTo>
                            <a:pt x="149291" y="128934"/>
                            <a:pt x="176435" y="156077"/>
                            <a:pt x="196793" y="179828"/>
                          </a:cubicBezTo>
                          <a:cubicBezTo>
                            <a:pt x="217151" y="203579"/>
                            <a:pt x="227330" y="217151"/>
                            <a:pt x="227330" y="217151"/>
                          </a:cubicBezTo>
                          <a:cubicBezTo>
                            <a:pt x="227330" y="217151"/>
                            <a:pt x="210365" y="206972"/>
                            <a:pt x="186614" y="186614"/>
                          </a:cubicBezTo>
                          <a:cubicBezTo>
                            <a:pt x="162863" y="169649"/>
                            <a:pt x="135719" y="142506"/>
                            <a:pt x="105182" y="115362"/>
                          </a:cubicBezTo>
                          <a:cubicBezTo>
                            <a:pt x="78038" y="88218"/>
                            <a:pt x="50895" y="61074"/>
                            <a:pt x="30537" y="37323"/>
                          </a:cubicBezTo>
                          <a:cubicBezTo>
                            <a:pt x="10179" y="13572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31" name="Freeform: Shape 30">
                      <a:extLst>
                        <a:ext uri="{FF2B5EF4-FFF2-40B4-BE49-F238E27FC236}">
                          <a16:creationId xmlns:a16="http://schemas.microsoft.com/office/drawing/2014/main" id="{8EF1030F-CAE0-4BEE-BDE9-AE605FBDBA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339733" y="3301350"/>
                      <a:ext cx="268045" cy="254473"/>
                    </a:xfrm>
                    <a:custGeom>
                      <a:avLst/>
                      <a:gdLst>
                        <a:gd name="connsiteX0" fmla="*/ 0 w 268045"/>
                        <a:gd name="connsiteY0" fmla="*/ 0 h 254473"/>
                        <a:gd name="connsiteX1" fmla="*/ 47502 w 268045"/>
                        <a:gd name="connsiteY1" fmla="*/ 33930 h 254473"/>
                        <a:gd name="connsiteX2" fmla="*/ 142505 w 268045"/>
                        <a:gd name="connsiteY2" fmla="*/ 118754 h 254473"/>
                        <a:gd name="connsiteX3" fmla="*/ 230723 w 268045"/>
                        <a:gd name="connsiteY3" fmla="*/ 210365 h 254473"/>
                        <a:gd name="connsiteX4" fmla="*/ 268046 w 268045"/>
                        <a:gd name="connsiteY4" fmla="*/ 254474 h 254473"/>
                        <a:gd name="connsiteX5" fmla="*/ 220544 w 268045"/>
                        <a:gd name="connsiteY5" fmla="*/ 220544 h 254473"/>
                        <a:gd name="connsiteX6" fmla="*/ 125540 w 268045"/>
                        <a:gd name="connsiteY6" fmla="*/ 135719 h 254473"/>
                        <a:gd name="connsiteX7" fmla="*/ 37323 w 268045"/>
                        <a:gd name="connsiteY7" fmla="*/ 44109 h 254473"/>
                        <a:gd name="connsiteX8" fmla="*/ 0 w 268045"/>
                        <a:gd name="connsiteY8" fmla="*/ 0 h 254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68045" h="254473">
                          <a:moveTo>
                            <a:pt x="0" y="0"/>
                          </a:moveTo>
                          <a:cubicBezTo>
                            <a:pt x="0" y="0"/>
                            <a:pt x="20358" y="13572"/>
                            <a:pt x="47502" y="33930"/>
                          </a:cubicBezTo>
                          <a:cubicBezTo>
                            <a:pt x="74646" y="54288"/>
                            <a:pt x="108575" y="84825"/>
                            <a:pt x="142505" y="118754"/>
                          </a:cubicBezTo>
                          <a:cubicBezTo>
                            <a:pt x="176435" y="149291"/>
                            <a:pt x="206972" y="183221"/>
                            <a:pt x="230723" y="210365"/>
                          </a:cubicBezTo>
                          <a:cubicBezTo>
                            <a:pt x="254474" y="237509"/>
                            <a:pt x="268046" y="254474"/>
                            <a:pt x="268046" y="254474"/>
                          </a:cubicBezTo>
                          <a:cubicBezTo>
                            <a:pt x="268046" y="254474"/>
                            <a:pt x="247688" y="240902"/>
                            <a:pt x="220544" y="220544"/>
                          </a:cubicBezTo>
                          <a:cubicBezTo>
                            <a:pt x="193400" y="200186"/>
                            <a:pt x="159470" y="169649"/>
                            <a:pt x="125540" y="135719"/>
                          </a:cubicBezTo>
                          <a:cubicBezTo>
                            <a:pt x="91610" y="105182"/>
                            <a:pt x="61074" y="71253"/>
                            <a:pt x="37323" y="44109"/>
                          </a:cubicBezTo>
                          <a:cubicBezTo>
                            <a:pt x="13572" y="20358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32" name="Freeform: Shape 31">
                      <a:extLst>
                        <a:ext uri="{FF2B5EF4-FFF2-40B4-BE49-F238E27FC236}">
                          <a16:creationId xmlns:a16="http://schemas.microsoft.com/office/drawing/2014/main" id="{9FDADF36-E80F-4912-8340-F53F27632E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302410" y="3372603"/>
                      <a:ext cx="305368" cy="288403"/>
                    </a:xfrm>
                    <a:custGeom>
                      <a:avLst/>
                      <a:gdLst>
                        <a:gd name="connsiteX0" fmla="*/ 0 w 305368"/>
                        <a:gd name="connsiteY0" fmla="*/ 0 h 288403"/>
                        <a:gd name="connsiteX1" fmla="*/ 50895 w 305368"/>
                        <a:gd name="connsiteY1" fmla="*/ 40716 h 288403"/>
                        <a:gd name="connsiteX2" fmla="*/ 159470 w 305368"/>
                        <a:gd name="connsiteY2" fmla="*/ 135719 h 288403"/>
                        <a:gd name="connsiteX3" fmla="*/ 261260 w 305368"/>
                        <a:gd name="connsiteY3" fmla="*/ 237509 h 288403"/>
                        <a:gd name="connsiteX4" fmla="*/ 305369 w 305368"/>
                        <a:gd name="connsiteY4" fmla="*/ 288404 h 288403"/>
                        <a:gd name="connsiteX5" fmla="*/ 254474 w 305368"/>
                        <a:gd name="connsiteY5" fmla="*/ 247688 h 288403"/>
                        <a:gd name="connsiteX6" fmla="*/ 145898 w 305368"/>
                        <a:gd name="connsiteY6" fmla="*/ 152684 h 288403"/>
                        <a:gd name="connsiteX7" fmla="*/ 44109 w 305368"/>
                        <a:gd name="connsiteY7" fmla="*/ 50895 h 288403"/>
                        <a:gd name="connsiteX8" fmla="*/ 0 w 305368"/>
                        <a:gd name="connsiteY8" fmla="*/ 0 h 2884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5368" h="288403">
                          <a:moveTo>
                            <a:pt x="0" y="0"/>
                          </a:moveTo>
                          <a:cubicBezTo>
                            <a:pt x="0" y="0"/>
                            <a:pt x="20358" y="16965"/>
                            <a:pt x="50895" y="40716"/>
                          </a:cubicBezTo>
                          <a:cubicBezTo>
                            <a:pt x="81432" y="64467"/>
                            <a:pt x="122148" y="101790"/>
                            <a:pt x="159470" y="135719"/>
                          </a:cubicBezTo>
                          <a:cubicBezTo>
                            <a:pt x="196793" y="173042"/>
                            <a:pt x="234116" y="210365"/>
                            <a:pt x="261260" y="237509"/>
                          </a:cubicBezTo>
                          <a:cubicBezTo>
                            <a:pt x="288404" y="268046"/>
                            <a:pt x="305369" y="288404"/>
                            <a:pt x="305369" y="288404"/>
                          </a:cubicBezTo>
                          <a:cubicBezTo>
                            <a:pt x="305369" y="288404"/>
                            <a:pt x="285011" y="271439"/>
                            <a:pt x="254474" y="247688"/>
                          </a:cubicBezTo>
                          <a:cubicBezTo>
                            <a:pt x="223937" y="223937"/>
                            <a:pt x="183222" y="186614"/>
                            <a:pt x="145898" y="152684"/>
                          </a:cubicBezTo>
                          <a:cubicBezTo>
                            <a:pt x="108575" y="115362"/>
                            <a:pt x="71253" y="78039"/>
                            <a:pt x="44109" y="50895"/>
                          </a:cubicBezTo>
                          <a:cubicBezTo>
                            <a:pt x="16965" y="20358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39D76D03-E989-4913-B990-6A252AEE5A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271873" y="3457427"/>
                      <a:ext cx="335905" cy="308761"/>
                    </a:xfrm>
                    <a:custGeom>
                      <a:avLst/>
                      <a:gdLst>
                        <a:gd name="connsiteX0" fmla="*/ 0 w 335905"/>
                        <a:gd name="connsiteY0" fmla="*/ 0 h 308761"/>
                        <a:gd name="connsiteX1" fmla="*/ 57681 w 335905"/>
                        <a:gd name="connsiteY1" fmla="*/ 44109 h 308761"/>
                        <a:gd name="connsiteX2" fmla="*/ 176435 w 335905"/>
                        <a:gd name="connsiteY2" fmla="*/ 145898 h 308761"/>
                        <a:gd name="connsiteX3" fmla="*/ 288404 w 335905"/>
                        <a:gd name="connsiteY3" fmla="*/ 254474 h 308761"/>
                        <a:gd name="connsiteX4" fmla="*/ 335905 w 335905"/>
                        <a:gd name="connsiteY4" fmla="*/ 308762 h 308761"/>
                        <a:gd name="connsiteX5" fmla="*/ 278225 w 335905"/>
                        <a:gd name="connsiteY5" fmla="*/ 264653 h 308761"/>
                        <a:gd name="connsiteX6" fmla="*/ 159470 w 335905"/>
                        <a:gd name="connsiteY6" fmla="*/ 162863 h 308761"/>
                        <a:gd name="connsiteX7" fmla="*/ 47502 w 335905"/>
                        <a:gd name="connsiteY7" fmla="*/ 54288 h 308761"/>
                        <a:gd name="connsiteX8" fmla="*/ 0 w 335905"/>
                        <a:gd name="connsiteY8" fmla="*/ 0 h 3087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8761">
                          <a:moveTo>
                            <a:pt x="0" y="0"/>
                          </a:moveTo>
                          <a:cubicBezTo>
                            <a:pt x="0" y="0"/>
                            <a:pt x="23751" y="16965"/>
                            <a:pt x="57681" y="44109"/>
                          </a:cubicBezTo>
                          <a:cubicBezTo>
                            <a:pt x="91610" y="71253"/>
                            <a:pt x="132326" y="108575"/>
                            <a:pt x="176435" y="145898"/>
                          </a:cubicBezTo>
                          <a:cubicBezTo>
                            <a:pt x="217151" y="183221"/>
                            <a:pt x="257867" y="223937"/>
                            <a:pt x="288404" y="254474"/>
                          </a:cubicBezTo>
                          <a:cubicBezTo>
                            <a:pt x="318940" y="285011"/>
                            <a:pt x="335905" y="308762"/>
                            <a:pt x="335905" y="308762"/>
                          </a:cubicBezTo>
                          <a:cubicBezTo>
                            <a:pt x="335905" y="308762"/>
                            <a:pt x="312155" y="291797"/>
                            <a:pt x="278225" y="264653"/>
                          </a:cubicBezTo>
                          <a:cubicBezTo>
                            <a:pt x="244295" y="237509"/>
                            <a:pt x="203579" y="200186"/>
                            <a:pt x="159470" y="162863"/>
                          </a:cubicBezTo>
                          <a:cubicBezTo>
                            <a:pt x="118754" y="125540"/>
                            <a:pt x="78039" y="84825"/>
                            <a:pt x="47502" y="54288"/>
                          </a:cubicBezTo>
                          <a:cubicBezTo>
                            <a:pt x="20358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34" name="Freeform: Shape 33">
                      <a:extLst>
                        <a:ext uri="{FF2B5EF4-FFF2-40B4-BE49-F238E27FC236}">
                          <a16:creationId xmlns:a16="http://schemas.microsoft.com/office/drawing/2014/main" id="{7EC539D9-A47A-4686-83C6-195B8043C9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271873" y="3569396"/>
                      <a:ext cx="335905" cy="305368"/>
                    </a:xfrm>
                    <a:custGeom>
                      <a:avLst/>
                      <a:gdLst>
                        <a:gd name="connsiteX0" fmla="*/ 0 w 335905"/>
                        <a:gd name="connsiteY0" fmla="*/ 0 h 305368"/>
                        <a:gd name="connsiteX1" fmla="*/ 57681 w 335905"/>
                        <a:gd name="connsiteY1" fmla="*/ 44109 h 305368"/>
                        <a:gd name="connsiteX2" fmla="*/ 176435 w 335905"/>
                        <a:gd name="connsiteY2" fmla="*/ 145898 h 305368"/>
                        <a:gd name="connsiteX3" fmla="*/ 288404 w 335905"/>
                        <a:gd name="connsiteY3" fmla="*/ 254474 h 305368"/>
                        <a:gd name="connsiteX4" fmla="*/ 335905 w 335905"/>
                        <a:gd name="connsiteY4" fmla="*/ 305369 h 305368"/>
                        <a:gd name="connsiteX5" fmla="*/ 278225 w 335905"/>
                        <a:gd name="connsiteY5" fmla="*/ 261260 h 305368"/>
                        <a:gd name="connsiteX6" fmla="*/ 159470 w 335905"/>
                        <a:gd name="connsiteY6" fmla="*/ 159470 h 305368"/>
                        <a:gd name="connsiteX7" fmla="*/ 47502 w 335905"/>
                        <a:gd name="connsiteY7" fmla="*/ 50895 h 305368"/>
                        <a:gd name="connsiteX8" fmla="*/ 0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0" y="0"/>
                          </a:moveTo>
                          <a:cubicBezTo>
                            <a:pt x="0" y="0"/>
                            <a:pt x="23751" y="16965"/>
                            <a:pt x="57681" y="44109"/>
                          </a:cubicBezTo>
                          <a:cubicBezTo>
                            <a:pt x="91610" y="71253"/>
                            <a:pt x="132326" y="108576"/>
                            <a:pt x="176435" y="145898"/>
                          </a:cubicBezTo>
                          <a:cubicBezTo>
                            <a:pt x="217151" y="183221"/>
                            <a:pt x="257867" y="223937"/>
                            <a:pt x="288404" y="254474"/>
                          </a:cubicBezTo>
                          <a:cubicBezTo>
                            <a:pt x="318940" y="285011"/>
                            <a:pt x="335905" y="305369"/>
                            <a:pt x="335905" y="305369"/>
                          </a:cubicBezTo>
                          <a:cubicBezTo>
                            <a:pt x="335905" y="305369"/>
                            <a:pt x="312155" y="288404"/>
                            <a:pt x="278225" y="261260"/>
                          </a:cubicBezTo>
                          <a:cubicBezTo>
                            <a:pt x="244295" y="234116"/>
                            <a:pt x="203579" y="196793"/>
                            <a:pt x="159470" y="159470"/>
                          </a:cubicBezTo>
                          <a:cubicBezTo>
                            <a:pt x="118754" y="122148"/>
                            <a:pt x="78039" y="81432"/>
                            <a:pt x="47502" y="50895"/>
                          </a:cubicBezTo>
                          <a:cubicBezTo>
                            <a:pt x="20358" y="20358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35" name="Freeform: Shape 34">
                      <a:extLst>
                        <a:ext uri="{FF2B5EF4-FFF2-40B4-BE49-F238E27FC236}">
                          <a16:creationId xmlns:a16="http://schemas.microsoft.com/office/drawing/2014/main" id="{1A7AB6F1-F93E-4134-9B55-167449F231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271873" y="3661006"/>
                      <a:ext cx="335905" cy="305368"/>
                    </a:xfrm>
                    <a:custGeom>
                      <a:avLst/>
                      <a:gdLst>
                        <a:gd name="connsiteX0" fmla="*/ 0 w 335905"/>
                        <a:gd name="connsiteY0" fmla="*/ 0 h 305368"/>
                        <a:gd name="connsiteX1" fmla="*/ 57681 w 335905"/>
                        <a:gd name="connsiteY1" fmla="*/ 44109 h 305368"/>
                        <a:gd name="connsiteX2" fmla="*/ 176435 w 335905"/>
                        <a:gd name="connsiteY2" fmla="*/ 145898 h 305368"/>
                        <a:gd name="connsiteX3" fmla="*/ 288404 w 335905"/>
                        <a:gd name="connsiteY3" fmla="*/ 254474 h 305368"/>
                        <a:gd name="connsiteX4" fmla="*/ 335905 w 335905"/>
                        <a:gd name="connsiteY4" fmla="*/ 305369 h 305368"/>
                        <a:gd name="connsiteX5" fmla="*/ 278225 w 335905"/>
                        <a:gd name="connsiteY5" fmla="*/ 261260 h 305368"/>
                        <a:gd name="connsiteX6" fmla="*/ 159470 w 335905"/>
                        <a:gd name="connsiteY6" fmla="*/ 159470 h 305368"/>
                        <a:gd name="connsiteX7" fmla="*/ 47502 w 335905"/>
                        <a:gd name="connsiteY7" fmla="*/ 50895 h 305368"/>
                        <a:gd name="connsiteX8" fmla="*/ 0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0" y="0"/>
                          </a:moveTo>
                          <a:cubicBezTo>
                            <a:pt x="0" y="0"/>
                            <a:pt x="23751" y="16965"/>
                            <a:pt x="57681" y="44109"/>
                          </a:cubicBezTo>
                          <a:cubicBezTo>
                            <a:pt x="91610" y="71253"/>
                            <a:pt x="132326" y="108575"/>
                            <a:pt x="176435" y="145898"/>
                          </a:cubicBezTo>
                          <a:cubicBezTo>
                            <a:pt x="217151" y="183221"/>
                            <a:pt x="257867" y="223937"/>
                            <a:pt x="288404" y="254474"/>
                          </a:cubicBezTo>
                          <a:cubicBezTo>
                            <a:pt x="318940" y="285011"/>
                            <a:pt x="335905" y="305369"/>
                            <a:pt x="335905" y="305369"/>
                          </a:cubicBezTo>
                          <a:cubicBezTo>
                            <a:pt x="335905" y="305369"/>
                            <a:pt x="312155" y="288404"/>
                            <a:pt x="278225" y="261260"/>
                          </a:cubicBezTo>
                          <a:cubicBezTo>
                            <a:pt x="244295" y="234116"/>
                            <a:pt x="203579" y="196793"/>
                            <a:pt x="159470" y="159470"/>
                          </a:cubicBezTo>
                          <a:cubicBezTo>
                            <a:pt x="118754" y="122147"/>
                            <a:pt x="78039" y="81432"/>
                            <a:pt x="47502" y="50895"/>
                          </a:cubicBezTo>
                          <a:cubicBezTo>
                            <a:pt x="20358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36" name="Freeform: Shape 35">
                      <a:extLst>
                        <a:ext uri="{FF2B5EF4-FFF2-40B4-BE49-F238E27FC236}">
                          <a16:creationId xmlns:a16="http://schemas.microsoft.com/office/drawing/2014/main" id="{7375B4AC-B061-405B-A977-5B275B4A15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271873" y="3756010"/>
                      <a:ext cx="335905" cy="305368"/>
                    </a:xfrm>
                    <a:custGeom>
                      <a:avLst/>
                      <a:gdLst>
                        <a:gd name="connsiteX0" fmla="*/ 0 w 335905"/>
                        <a:gd name="connsiteY0" fmla="*/ 0 h 305368"/>
                        <a:gd name="connsiteX1" fmla="*/ 57681 w 335905"/>
                        <a:gd name="connsiteY1" fmla="*/ 44109 h 305368"/>
                        <a:gd name="connsiteX2" fmla="*/ 176435 w 335905"/>
                        <a:gd name="connsiteY2" fmla="*/ 145898 h 305368"/>
                        <a:gd name="connsiteX3" fmla="*/ 288404 w 335905"/>
                        <a:gd name="connsiteY3" fmla="*/ 254474 h 305368"/>
                        <a:gd name="connsiteX4" fmla="*/ 335905 w 335905"/>
                        <a:gd name="connsiteY4" fmla="*/ 305369 h 305368"/>
                        <a:gd name="connsiteX5" fmla="*/ 278225 w 335905"/>
                        <a:gd name="connsiteY5" fmla="*/ 261260 h 305368"/>
                        <a:gd name="connsiteX6" fmla="*/ 159470 w 335905"/>
                        <a:gd name="connsiteY6" fmla="*/ 159470 h 305368"/>
                        <a:gd name="connsiteX7" fmla="*/ 47502 w 335905"/>
                        <a:gd name="connsiteY7" fmla="*/ 50895 h 305368"/>
                        <a:gd name="connsiteX8" fmla="*/ 0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0" y="0"/>
                          </a:moveTo>
                          <a:cubicBezTo>
                            <a:pt x="0" y="0"/>
                            <a:pt x="23751" y="16965"/>
                            <a:pt x="57681" y="44109"/>
                          </a:cubicBezTo>
                          <a:cubicBezTo>
                            <a:pt x="91610" y="71253"/>
                            <a:pt x="132326" y="108576"/>
                            <a:pt x="176435" y="145898"/>
                          </a:cubicBezTo>
                          <a:cubicBezTo>
                            <a:pt x="217151" y="183221"/>
                            <a:pt x="257867" y="223937"/>
                            <a:pt x="288404" y="254474"/>
                          </a:cubicBezTo>
                          <a:cubicBezTo>
                            <a:pt x="318940" y="285011"/>
                            <a:pt x="335905" y="305369"/>
                            <a:pt x="335905" y="305369"/>
                          </a:cubicBezTo>
                          <a:cubicBezTo>
                            <a:pt x="335905" y="305369"/>
                            <a:pt x="312155" y="288404"/>
                            <a:pt x="278225" y="261260"/>
                          </a:cubicBezTo>
                          <a:cubicBezTo>
                            <a:pt x="244295" y="234116"/>
                            <a:pt x="203579" y="196793"/>
                            <a:pt x="159470" y="159470"/>
                          </a:cubicBezTo>
                          <a:cubicBezTo>
                            <a:pt x="118754" y="122148"/>
                            <a:pt x="78039" y="81432"/>
                            <a:pt x="47502" y="50895"/>
                          </a:cubicBezTo>
                          <a:cubicBezTo>
                            <a:pt x="20358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37" name="Freeform: Shape 36">
                      <a:extLst>
                        <a:ext uri="{FF2B5EF4-FFF2-40B4-BE49-F238E27FC236}">
                          <a16:creationId xmlns:a16="http://schemas.microsoft.com/office/drawing/2014/main" id="{03CE47AD-5D71-4759-A038-3F7384913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271873" y="3851013"/>
                      <a:ext cx="335905" cy="305368"/>
                    </a:xfrm>
                    <a:custGeom>
                      <a:avLst/>
                      <a:gdLst>
                        <a:gd name="connsiteX0" fmla="*/ 0 w 335905"/>
                        <a:gd name="connsiteY0" fmla="*/ 0 h 305368"/>
                        <a:gd name="connsiteX1" fmla="*/ 57681 w 335905"/>
                        <a:gd name="connsiteY1" fmla="*/ 44109 h 305368"/>
                        <a:gd name="connsiteX2" fmla="*/ 176435 w 335905"/>
                        <a:gd name="connsiteY2" fmla="*/ 145898 h 305368"/>
                        <a:gd name="connsiteX3" fmla="*/ 288404 w 335905"/>
                        <a:gd name="connsiteY3" fmla="*/ 254474 h 305368"/>
                        <a:gd name="connsiteX4" fmla="*/ 335905 w 335905"/>
                        <a:gd name="connsiteY4" fmla="*/ 305369 h 305368"/>
                        <a:gd name="connsiteX5" fmla="*/ 278225 w 335905"/>
                        <a:gd name="connsiteY5" fmla="*/ 261260 h 305368"/>
                        <a:gd name="connsiteX6" fmla="*/ 159470 w 335905"/>
                        <a:gd name="connsiteY6" fmla="*/ 159470 h 305368"/>
                        <a:gd name="connsiteX7" fmla="*/ 47502 w 335905"/>
                        <a:gd name="connsiteY7" fmla="*/ 50895 h 305368"/>
                        <a:gd name="connsiteX8" fmla="*/ 0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0" y="0"/>
                          </a:moveTo>
                          <a:cubicBezTo>
                            <a:pt x="0" y="0"/>
                            <a:pt x="23751" y="16965"/>
                            <a:pt x="57681" y="44109"/>
                          </a:cubicBezTo>
                          <a:cubicBezTo>
                            <a:pt x="91610" y="71253"/>
                            <a:pt x="132326" y="108575"/>
                            <a:pt x="176435" y="145898"/>
                          </a:cubicBezTo>
                          <a:cubicBezTo>
                            <a:pt x="217151" y="183221"/>
                            <a:pt x="257867" y="223937"/>
                            <a:pt x="288404" y="254474"/>
                          </a:cubicBezTo>
                          <a:cubicBezTo>
                            <a:pt x="318940" y="285011"/>
                            <a:pt x="335905" y="305369"/>
                            <a:pt x="335905" y="305369"/>
                          </a:cubicBezTo>
                          <a:cubicBezTo>
                            <a:pt x="335905" y="305369"/>
                            <a:pt x="312155" y="288404"/>
                            <a:pt x="278225" y="261260"/>
                          </a:cubicBezTo>
                          <a:cubicBezTo>
                            <a:pt x="244295" y="234116"/>
                            <a:pt x="203579" y="196793"/>
                            <a:pt x="159470" y="159470"/>
                          </a:cubicBezTo>
                          <a:cubicBezTo>
                            <a:pt x="118754" y="122147"/>
                            <a:pt x="78039" y="81432"/>
                            <a:pt x="47502" y="50895"/>
                          </a:cubicBezTo>
                          <a:cubicBezTo>
                            <a:pt x="20358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38" name="Freeform: Shape 37">
                      <a:extLst>
                        <a:ext uri="{FF2B5EF4-FFF2-40B4-BE49-F238E27FC236}">
                          <a16:creationId xmlns:a16="http://schemas.microsoft.com/office/drawing/2014/main" id="{3F19448B-326E-43CF-9836-0BB8FFDDCA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271873" y="3946017"/>
                      <a:ext cx="335905" cy="305368"/>
                    </a:xfrm>
                    <a:custGeom>
                      <a:avLst/>
                      <a:gdLst>
                        <a:gd name="connsiteX0" fmla="*/ 0 w 335905"/>
                        <a:gd name="connsiteY0" fmla="*/ 0 h 305368"/>
                        <a:gd name="connsiteX1" fmla="*/ 57681 w 335905"/>
                        <a:gd name="connsiteY1" fmla="*/ 44109 h 305368"/>
                        <a:gd name="connsiteX2" fmla="*/ 176435 w 335905"/>
                        <a:gd name="connsiteY2" fmla="*/ 145898 h 305368"/>
                        <a:gd name="connsiteX3" fmla="*/ 288404 w 335905"/>
                        <a:gd name="connsiteY3" fmla="*/ 254474 h 305368"/>
                        <a:gd name="connsiteX4" fmla="*/ 335905 w 335905"/>
                        <a:gd name="connsiteY4" fmla="*/ 305369 h 305368"/>
                        <a:gd name="connsiteX5" fmla="*/ 278225 w 335905"/>
                        <a:gd name="connsiteY5" fmla="*/ 261260 h 305368"/>
                        <a:gd name="connsiteX6" fmla="*/ 159470 w 335905"/>
                        <a:gd name="connsiteY6" fmla="*/ 159470 h 305368"/>
                        <a:gd name="connsiteX7" fmla="*/ 47502 w 335905"/>
                        <a:gd name="connsiteY7" fmla="*/ 50895 h 305368"/>
                        <a:gd name="connsiteX8" fmla="*/ 0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0" y="0"/>
                          </a:moveTo>
                          <a:cubicBezTo>
                            <a:pt x="0" y="0"/>
                            <a:pt x="23751" y="16965"/>
                            <a:pt x="57681" y="44109"/>
                          </a:cubicBezTo>
                          <a:cubicBezTo>
                            <a:pt x="91610" y="71253"/>
                            <a:pt x="132326" y="108575"/>
                            <a:pt x="176435" y="145898"/>
                          </a:cubicBezTo>
                          <a:cubicBezTo>
                            <a:pt x="217151" y="183221"/>
                            <a:pt x="257867" y="223937"/>
                            <a:pt x="288404" y="254474"/>
                          </a:cubicBezTo>
                          <a:cubicBezTo>
                            <a:pt x="318940" y="285011"/>
                            <a:pt x="335905" y="305369"/>
                            <a:pt x="335905" y="305369"/>
                          </a:cubicBezTo>
                          <a:cubicBezTo>
                            <a:pt x="335905" y="305369"/>
                            <a:pt x="312155" y="288404"/>
                            <a:pt x="278225" y="261260"/>
                          </a:cubicBezTo>
                          <a:cubicBezTo>
                            <a:pt x="244295" y="234116"/>
                            <a:pt x="203579" y="196793"/>
                            <a:pt x="159470" y="159470"/>
                          </a:cubicBezTo>
                          <a:cubicBezTo>
                            <a:pt x="118754" y="122147"/>
                            <a:pt x="78039" y="81431"/>
                            <a:pt x="47502" y="50895"/>
                          </a:cubicBezTo>
                          <a:cubicBezTo>
                            <a:pt x="20358" y="20358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  <p:grpSp>
                <p:nvGrpSpPr>
                  <p:cNvPr id="39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10617958" y="3080806"/>
                    <a:ext cx="339298" cy="1123077"/>
                    <a:chOff x="10617958" y="3080806"/>
                    <a:chExt cx="339298" cy="1123077"/>
                  </a:xfrm>
                  <a:solidFill>
                    <a:srgbClr val="56671F"/>
                  </a:solidFill>
                </p:grpSpPr>
                <p:sp>
                  <p:nvSpPr>
                    <p:cNvPr id="40" name="Freeform: Shape 39">
                      <a:extLst>
                        <a:ext uri="{FF2B5EF4-FFF2-40B4-BE49-F238E27FC236}">
                          <a16:creationId xmlns:a16="http://schemas.microsoft.com/office/drawing/2014/main" id="{61E1ED3E-1285-47F0-AB58-4390C1BB5C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080806"/>
                      <a:ext cx="128933" cy="128933"/>
                    </a:xfrm>
                    <a:custGeom>
                      <a:avLst/>
                      <a:gdLst>
                        <a:gd name="connsiteX0" fmla="*/ 128933 w 128933"/>
                        <a:gd name="connsiteY0" fmla="*/ 0 h 128933"/>
                        <a:gd name="connsiteX1" fmla="*/ 111968 w 128933"/>
                        <a:gd name="connsiteY1" fmla="*/ 23751 h 128933"/>
                        <a:gd name="connsiteX2" fmla="*/ 71252 w 128933"/>
                        <a:gd name="connsiteY2" fmla="*/ 71253 h 128933"/>
                        <a:gd name="connsiteX3" fmla="*/ 23751 w 128933"/>
                        <a:gd name="connsiteY3" fmla="*/ 111968 h 128933"/>
                        <a:gd name="connsiteX4" fmla="*/ 0 w 128933"/>
                        <a:gd name="connsiteY4" fmla="*/ 128933 h 128933"/>
                        <a:gd name="connsiteX5" fmla="*/ 16965 w 128933"/>
                        <a:gd name="connsiteY5" fmla="*/ 105182 h 128933"/>
                        <a:gd name="connsiteX6" fmla="*/ 57681 w 128933"/>
                        <a:gd name="connsiteY6" fmla="*/ 57681 h 128933"/>
                        <a:gd name="connsiteX7" fmla="*/ 105182 w 128933"/>
                        <a:gd name="connsiteY7" fmla="*/ 16965 h 128933"/>
                        <a:gd name="connsiteX8" fmla="*/ 128933 w 128933"/>
                        <a:gd name="connsiteY8" fmla="*/ 0 h 1289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8933" h="128933">
                          <a:moveTo>
                            <a:pt x="128933" y="0"/>
                          </a:moveTo>
                          <a:cubicBezTo>
                            <a:pt x="128933" y="0"/>
                            <a:pt x="122147" y="10179"/>
                            <a:pt x="111968" y="23751"/>
                          </a:cubicBezTo>
                          <a:cubicBezTo>
                            <a:pt x="101790" y="37323"/>
                            <a:pt x="88217" y="54288"/>
                            <a:pt x="71252" y="71253"/>
                          </a:cubicBezTo>
                          <a:cubicBezTo>
                            <a:pt x="54287" y="88218"/>
                            <a:pt x="37323" y="101790"/>
                            <a:pt x="23751" y="111968"/>
                          </a:cubicBezTo>
                          <a:cubicBezTo>
                            <a:pt x="10179" y="122147"/>
                            <a:pt x="0" y="128933"/>
                            <a:pt x="0" y="128933"/>
                          </a:cubicBezTo>
                          <a:cubicBezTo>
                            <a:pt x="0" y="128933"/>
                            <a:pt x="6786" y="118754"/>
                            <a:pt x="16965" y="105182"/>
                          </a:cubicBezTo>
                          <a:cubicBezTo>
                            <a:pt x="27143" y="91611"/>
                            <a:pt x="40716" y="74646"/>
                            <a:pt x="57681" y="57681"/>
                          </a:cubicBezTo>
                          <a:cubicBezTo>
                            <a:pt x="74646" y="40716"/>
                            <a:pt x="91610" y="27144"/>
                            <a:pt x="105182" y="16965"/>
                          </a:cubicBezTo>
                          <a:cubicBezTo>
                            <a:pt x="118754" y="6786"/>
                            <a:pt x="128933" y="0"/>
                            <a:pt x="128933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41" name="Freeform: Shape 40">
                      <a:extLst>
                        <a:ext uri="{FF2B5EF4-FFF2-40B4-BE49-F238E27FC236}">
                          <a16:creationId xmlns:a16="http://schemas.microsoft.com/office/drawing/2014/main" id="{57C5596F-F045-43D4-8C59-50214CEBCC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121522"/>
                      <a:ext cx="186614" cy="179828"/>
                    </a:xfrm>
                    <a:custGeom>
                      <a:avLst/>
                      <a:gdLst>
                        <a:gd name="connsiteX0" fmla="*/ 186614 w 186614"/>
                        <a:gd name="connsiteY0" fmla="*/ 0 h 179828"/>
                        <a:gd name="connsiteX1" fmla="*/ 162863 w 186614"/>
                        <a:gd name="connsiteY1" fmla="*/ 33930 h 179828"/>
                        <a:gd name="connsiteX2" fmla="*/ 101790 w 186614"/>
                        <a:gd name="connsiteY2" fmla="*/ 98397 h 179828"/>
                        <a:gd name="connsiteX3" fmla="*/ 33930 w 186614"/>
                        <a:gd name="connsiteY3" fmla="*/ 156077 h 179828"/>
                        <a:gd name="connsiteX4" fmla="*/ 0 w 186614"/>
                        <a:gd name="connsiteY4" fmla="*/ 179828 h 179828"/>
                        <a:gd name="connsiteX5" fmla="*/ 23751 w 186614"/>
                        <a:gd name="connsiteY5" fmla="*/ 145898 h 179828"/>
                        <a:gd name="connsiteX6" fmla="*/ 84825 w 186614"/>
                        <a:gd name="connsiteY6" fmla="*/ 81432 h 179828"/>
                        <a:gd name="connsiteX7" fmla="*/ 152684 w 186614"/>
                        <a:gd name="connsiteY7" fmla="*/ 23751 h 179828"/>
                        <a:gd name="connsiteX8" fmla="*/ 186614 w 186614"/>
                        <a:gd name="connsiteY8" fmla="*/ 0 h 179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6614" h="179828">
                          <a:moveTo>
                            <a:pt x="186614" y="0"/>
                          </a:moveTo>
                          <a:cubicBezTo>
                            <a:pt x="186614" y="0"/>
                            <a:pt x="176435" y="13572"/>
                            <a:pt x="162863" y="33930"/>
                          </a:cubicBezTo>
                          <a:cubicBezTo>
                            <a:pt x="145898" y="54288"/>
                            <a:pt x="125540" y="78039"/>
                            <a:pt x="101790" y="98397"/>
                          </a:cubicBezTo>
                          <a:cubicBezTo>
                            <a:pt x="78038" y="122147"/>
                            <a:pt x="54287" y="142505"/>
                            <a:pt x="33930" y="156077"/>
                          </a:cubicBezTo>
                          <a:cubicBezTo>
                            <a:pt x="13572" y="169649"/>
                            <a:pt x="0" y="179828"/>
                            <a:pt x="0" y="179828"/>
                          </a:cubicBezTo>
                          <a:cubicBezTo>
                            <a:pt x="0" y="179828"/>
                            <a:pt x="10179" y="166256"/>
                            <a:pt x="23751" y="145898"/>
                          </a:cubicBezTo>
                          <a:cubicBezTo>
                            <a:pt x="40716" y="125540"/>
                            <a:pt x="61073" y="101790"/>
                            <a:pt x="84825" y="81432"/>
                          </a:cubicBezTo>
                          <a:cubicBezTo>
                            <a:pt x="108575" y="57681"/>
                            <a:pt x="132326" y="37323"/>
                            <a:pt x="152684" y="23751"/>
                          </a:cubicBezTo>
                          <a:cubicBezTo>
                            <a:pt x="173042" y="10179"/>
                            <a:pt x="186614" y="0"/>
                            <a:pt x="186614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42" name="Freeform: Shape 41">
                      <a:extLst>
                        <a:ext uri="{FF2B5EF4-FFF2-40B4-BE49-F238E27FC236}">
                          <a16:creationId xmlns:a16="http://schemas.microsoft.com/office/drawing/2014/main" id="{51947FD0-8E43-4647-932D-D39DD32F5C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17958" y="3196167"/>
                      <a:ext cx="227329" cy="217151"/>
                    </a:xfrm>
                    <a:custGeom>
                      <a:avLst/>
                      <a:gdLst>
                        <a:gd name="connsiteX0" fmla="*/ 227330 w 227329"/>
                        <a:gd name="connsiteY0" fmla="*/ 0 h 217151"/>
                        <a:gd name="connsiteX1" fmla="*/ 196793 w 227329"/>
                        <a:gd name="connsiteY1" fmla="*/ 37323 h 217151"/>
                        <a:gd name="connsiteX2" fmla="*/ 122148 w 227329"/>
                        <a:gd name="connsiteY2" fmla="*/ 115362 h 217151"/>
                        <a:gd name="connsiteX3" fmla="*/ 40716 w 227329"/>
                        <a:gd name="connsiteY3" fmla="*/ 186614 h 217151"/>
                        <a:gd name="connsiteX4" fmla="*/ 0 w 227329"/>
                        <a:gd name="connsiteY4" fmla="*/ 217151 h 217151"/>
                        <a:gd name="connsiteX5" fmla="*/ 30537 w 227329"/>
                        <a:gd name="connsiteY5" fmla="*/ 179828 h 217151"/>
                        <a:gd name="connsiteX6" fmla="*/ 105183 w 227329"/>
                        <a:gd name="connsiteY6" fmla="*/ 101790 h 217151"/>
                        <a:gd name="connsiteX7" fmla="*/ 186614 w 227329"/>
                        <a:gd name="connsiteY7" fmla="*/ 30537 h 217151"/>
                        <a:gd name="connsiteX8" fmla="*/ 227330 w 227329"/>
                        <a:gd name="connsiteY8" fmla="*/ 0 h 2171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27329" h="217151">
                          <a:moveTo>
                            <a:pt x="227330" y="0"/>
                          </a:moveTo>
                          <a:cubicBezTo>
                            <a:pt x="227330" y="0"/>
                            <a:pt x="217151" y="16965"/>
                            <a:pt x="196793" y="37323"/>
                          </a:cubicBezTo>
                          <a:cubicBezTo>
                            <a:pt x="176435" y="61074"/>
                            <a:pt x="149291" y="88218"/>
                            <a:pt x="122148" y="115362"/>
                          </a:cubicBezTo>
                          <a:cubicBezTo>
                            <a:pt x="95004" y="142506"/>
                            <a:pt x="64467" y="166256"/>
                            <a:pt x="40716" y="186614"/>
                          </a:cubicBezTo>
                          <a:cubicBezTo>
                            <a:pt x="16965" y="203579"/>
                            <a:pt x="0" y="217151"/>
                            <a:pt x="0" y="217151"/>
                          </a:cubicBezTo>
                          <a:cubicBezTo>
                            <a:pt x="0" y="217151"/>
                            <a:pt x="10179" y="200186"/>
                            <a:pt x="30537" y="179828"/>
                          </a:cubicBezTo>
                          <a:cubicBezTo>
                            <a:pt x="50895" y="156078"/>
                            <a:pt x="78039" y="128934"/>
                            <a:pt x="105183" y="101790"/>
                          </a:cubicBezTo>
                          <a:cubicBezTo>
                            <a:pt x="132326" y="74646"/>
                            <a:pt x="162863" y="50895"/>
                            <a:pt x="186614" y="30537"/>
                          </a:cubicBezTo>
                          <a:cubicBezTo>
                            <a:pt x="213758" y="10179"/>
                            <a:pt x="227330" y="0"/>
                            <a:pt x="22733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5FB7A96B-D05A-4F9E-838E-2467B8730B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257241"/>
                      <a:ext cx="268045" cy="254473"/>
                    </a:xfrm>
                    <a:custGeom>
                      <a:avLst/>
                      <a:gdLst>
                        <a:gd name="connsiteX0" fmla="*/ 268046 w 268045"/>
                        <a:gd name="connsiteY0" fmla="*/ 0 h 254473"/>
                        <a:gd name="connsiteX1" fmla="*/ 230723 w 268045"/>
                        <a:gd name="connsiteY1" fmla="*/ 44109 h 254473"/>
                        <a:gd name="connsiteX2" fmla="*/ 142505 w 268045"/>
                        <a:gd name="connsiteY2" fmla="*/ 135719 h 254473"/>
                        <a:gd name="connsiteX3" fmla="*/ 47502 w 268045"/>
                        <a:gd name="connsiteY3" fmla="*/ 220544 h 254473"/>
                        <a:gd name="connsiteX4" fmla="*/ 0 w 268045"/>
                        <a:gd name="connsiteY4" fmla="*/ 254474 h 254473"/>
                        <a:gd name="connsiteX5" fmla="*/ 37323 w 268045"/>
                        <a:gd name="connsiteY5" fmla="*/ 210365 h 254473"/>
                        <a:gd name="connsiteX6" fmla="*/ 125540 w 268045"/>
                        <a:gd name="connsiteY6" fmla="*/ 118754 h 254473"/>
                        <a:gd name="connsiteX7" fmla="*/ 220544 w 268045"/>
                        <a:gd name="connsiteY7" fmla="*/ 33930 h 254473"/>
                        <a:gd name="connsiteX8" fmla="*/ 268046 w 268045"/>
                        <a:gd name="connsiteY8" fmla="*/ 0 h 254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68045" h="254473">
                          <a:moveTo>
                            <a:pt x="268046" y="0"/>
                          </a:moveTo>
                          <a:cubicBezTo>
                            <a:pt x="268046" y="0"/>
                            <a:pt x="254474" y="16965"/>
                            <a:pt x="230723" y="44109"/>
                          </a:cubicBezTo>
                          <a:cubicBezTo>
                            <a:pt x="206972" y="71253"/>
                            <a:pt x="176435" y="101790"/>
                            <a:pt x="142505" y="135719"/>
                          </a:cubicBezTo>
                          <a:cubicBezTo>
                            <a:pt x="108575" y="166256"/>
                            <a:pt x="74646" y="196793"/>
                            <a:pt x="47502" y="220544"/>
                          </a:cubicBezTo>
                          <a:cubicBezTo>
                            <a:pt x="20358" y="240902"/>
                            <a:pt x="0" y="254474"/>
                            <a:pt x="0" y="254474"/>
                          </a:cubicBezTo>
                          <a:cubicBezTo>
                            <a:pt x="0" y="254474"/>
                            <a:pt x="13572" y="237509"/>
                            <a:pt x="37323" y="210365"/>
                          </a:cubicBezTo>
                          <a:cubicBezTo>
                            <a:pt x="61073" y="183221"/>
                            <a:pt x="91610" y="152684"/>
                            <a:pt x="125540" y="118754"/>
                          </a:cubicBezTo>
                          <a:cubicBezTo>
                            <a:pt x="159470" y="88218"/>
                            <a:pt x="193400" y="57681"/>
                            <a:pt x="220544" y="33930"/>
                          </a:cubicBezTo>
                          <a:cubicBezTo>
                            <a:pt x="251081" y="13572"/>
                            <a:pt x="268046" y="0"/>
                            <a:pt x="268046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9634A4C6-6D22-4A2B-B4AB-0D660B6A93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328494"/>
                      <a:ext cx="305368" cy="288403"/>
                    </a:xfrm>
                    <a:custGeom>
                      <a:avLst/>
                      <a:gdLst>
                        <a:gd name="connsiteX0" fmla="*/ 305369 w 305368"/>
                        <a:gd name="connsiteY0" fmla="*/ 0 h 288403"/>
                        <a:gd name="connsiteX1" fmla="*/ 261260 w 305368"/>
                        <a:gd name="connsiteY1" fmla="*/ 50895 h 288403"/>
                        <a:gd name="connsiteX2" fmla="*/ 159470 w 305368"/>
                        <a:gd name="connsiteY2" fmla="*/ 152684 h 288403"/>
                        <a:gd name="connsiteX3" fmla="*/ 50895 w 305368"/>
                        <a:gd name="connsiteY3" fmla="*/ 247688 h 288403"/>
                        <a:gd name="connsiteX4" fmla="*/ 0 w 305368"/>
                        <a:gd name="connsiteY4" fmla="*/ 288404 h 288403"/>
                        <a:gd name="connsiteX5" fmla="*/ 44108 w 305368"/>
                        <a:gd name="connsiteY5" fmla="*/ 237509 h 288403"/>
                        <a:gd name="connsiteX6" fmla="*/ 145898 w 305368"/>
                        <a:gd name="connsiteY6" fmla="*/ 135719 h 288403"/>
                        <a:gd name="connsiteX7" fmla="*/ 254474 w 305368"/>
                        <a:gd name="connsiteY7" fmla="*/ 40716 h 288403"/>
                        <a:gd name="connsiteX8" fmla="*/ 305369 w 305368"/>
                        <a:gd name="connsiteY8" fmla="*/ 0 h 2884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5368" h="288403">
                          <a:moveTo>
                            <a:pt x="305369" y="0"/>
                          </a:moveTo>
                          <a:cubicBezTo>
                            <a:pt x="305369" y="0"/>
                            <a:pt x="288404" y="20358"/>
                            <a:pt x="261260" y="50895"/>
                          </a:cubicBezTo>
                          <a:cubicBezTo>
                            <a:pt x="234116" y="81432"/>
                            <a:pt x="196793" y="118754"/>
                            <a:pt x="159470" y="152684"/>
                          </a:cubicBezTo>
                          <a:cubicBezTo>
                            <a:pt x="122147" y="190007"/>
                            <a:pt x="81431" y="223937"/>
                            <a:pt x="50895" y="247688"/>
                          </a:cubicBezTo>
                          <a:cubicBezTo>
                            <a:pt x="20358" y="271439"/>
                            <a:pt x="0" y="288404"/>
                            <a:pt x="0" y="288404"/>
                          </a:cubicBezTo>
                          <a:cubicBezTo>
                            <a:pt x="0" y="288404"/>
                            <a:pt x="16965" y="268046"/>
                            <a:pt x="44108" y="237509"/>
                          </a:cubicBezTo>
                          <a:cubicBezTo>
                            <a:pt x="71252" y="206972"/>
                            <a:pt x="108575" y="169649"/>
                            <a:pt x="145898" y="135719"/>
                          </a:cubicBezTo>
                          <a:cubicBezTo>
                            <a:pt x="183221" y="98397"/>
                            <a:pt x="223937" y="64467"/>
                            <a:pt x="254474" y="40716"/>
                          </a:cubicBezTo>
                          <a:cubicBezTo>
                            <a:pt x="285011" y="13572"/>
                            <a:pt x="305369" y="0"/>
                            <a:pt x="305369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45" name="Freeform: Shape 44">
                      <a:extLst>
                        <a:ext uri="{FF2B5EF4-FFF2-40B4-BE49-F238E27FC236}">
                          <a16:creationId xmlns:a16="http://schemas.microsoft.com/office/drawing/2014/main" id="{0D1625CB-D245-47DB-A6D5-8D6980F644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413318"/>
                      <a:ext cx="335905" cy="308761"/>
                    </a:xfrm>
                    <a:custGeom>
                      <a:avLst/>
                      <a:gdLst>
                        <a:gd name="connsiteX0" fmla="*/ 335905 w 335905"/>
                        <a:gd name="connsiteY0" fmla="*/ 0 h 308761"/>
                        <a:gd name="connsiteX1" fmla="*/ 288404 w 335905"/>
                        <a:gd name="connsiteY1" fmla="*/ 54288 h 308761"/>
                        <a:gd name="connsiteX2" fmla="*/ 176435 w 335905"/>
                        <a:gd name="connsiteY2" fmla="*/ 162863 h 308761"/>
                        <a:gd name="connsiteX3" fmla="*/ 57681 w 335905"/>
                        <a:gd name="connsiteY3" fmla="*/ 264653 h 308761"/>
                        <a:gd name="connsiteX4" fmla="*/ 0 w 335905"/>
                        <a:gd name="connsiteY4" fmla="*/ 308762 h 308761"/>
                        <a:gd name="connsiteX5" fmla="*/ 47502 w 335905"/>
                        <a:gd name="connsiteY5" fmla="*/ 254474 h 308761"/>
                        <a:gd name="connsiteX6" fmla="*/ 159470 w 335905"/>
                        <a:gd name="connsiteY6" fmla="*/ 145898 h 308761"/>
                        <a:gd name="connsiteX7" fmla="*/ 278225 w 335905"/>
                        <a:gd name="connsiteY7" fmla="*/ 44109 h 308761"/>
                        <a:gd name="connsiteX8" fmla="*/ 335905 w 335905"/>
                        <a:gd name="connsiteY8" fmla="*/ 0 h 3087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8761">
                          <a:moveTo>
                            <a:pt x="335905" y="0"/>
                          </a:moveTo>
                          <a:cubicBezTo>
                            <a:pt x="335905" y="0"/>
                            <a:pt x="315547" y="20358"/>
                            <a:pt x="288404" y="54288"/>
                          </a:cubicBezTo>
                          <a:cubicBezTo>
                            <a:pt x="257867" y="84825"/>
                            <a:pt x="217151" y="125541"/>
                            <a:pt x="176435" y="162863"/>
                          </a:cubicBezTo>
                          <a:cubicBezTo>
                            <a:pt x="135719" y="200186"/>
                            <a:pt x="91610" y="237509"/>
                            <a:pt x="57681" y="264653"/>
                          </a:cubicBezTo>
                          <a:cubicBezTo>
                            <a:pt x="23751" y="291797"/>
                            <a:pt x="0" y="308762"/>
                            <a:pt x="0" y="308762"/>
                          </a:cubicBezTo>
                          <a:cubicBezTo>
                            <a:pt x="0" y="308762"/>
                            <a:pt x="20358" y="288404"/>
                            <a:pt x="47502" y="254474"/>
                          </a:cubicBezTo>
                          <a:cubicBezTo>
                            <a:pt x="78038" y="223937"/>
                            <a:pt x="118754" y="183221"/>
                            <a:pt x="159470" y="145898"/>
                          </a:cubicBezTo>
                          <a:cubicBezTo>
                            <a:pt x="200186" y="108576"/>
                            <a:pt x="244295" y="71253"/>
                            <a:pt x="278225" y="44109"/>
                          </a:cubicBezTo>
                          <a:cubicBezTo>
                            <a:pt x="312155" y="16965"/>
                            <a:pt x="335905" y="0"/>
                            <a:pt x="33590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46" name="Freeform: Shape 45">
                      <a:extLst>
                        <a:ext uri="{FF2B5EF4-FFF2-40B4-BE49-F238E27FC236}">
                          <a16:creationId xmlns:a16="http://schemas.microsoft.com/office/drawing/2014/main" id="{83FB3F49-BF7C-4B22-8F5B-9E9EB25859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521894"/>
                      <a:ext cx="335905" cy="305368"/>
                    </a:xfrm>
                    <a:custGeom>
                      <a:avLst/>
                      <a:gdLst>
                        <a:gd name="connsiteX0" fmla="*/ 335905 w 335905"/>
                        <a:gd name="connsiteY0" fmla="*/ 0 h 305368"/>
                        <a:gd name="connsiteX1" fmla="*/ 288404 w 335905"/>
                        <a:gd name="connsiteY1" fmla="*/ 50895 h 305368"/>
                        <a:gd name="connsiteX2" fmla="*/ 176435 w 335905"/>
                        <a:gd name="connsiteY2" fmla="*/ 159470 h 305368"/>
                        <a:gd name="connsiteX3" fmla="*/ 57681 w 335905"/>
                        <a:gd name="connsiteY3" fmla="*/ 261260 h 305368"/>
                        <a:gd name="connsiteX4" fmla="*/ 0 w 335905"/>
                        <a:gd name="connsiteY4" fmla="*/ 305369 h 305368"/>
                        <a:gd name="connsiteX5" fmla="*/ 47502 w 335905"/>
                        <a:gd name="connsiteY5" fmla="*/ 254474 h 305368"/>
                        <a:gd name="connsiteX6" fmla="*/ 159470 w 335905"/>
                        <a:gd name="connsiteY6" fmla="*/ 145898 h 305368"/>
                        <a:gd name="connsiteX7" fmla="*/ 278225 w 335905"/>
                        <a:gd name="connsiteY7" fmla="*/ 44109 h 305368"/>
                        <a:gd name="connsiteX8" fmla="*/ 335905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335905" y="0"/>
                          </a:moveTo>
                          <a:cubicBezTo>
                            <a:pt x="335905" y="0"/>
                            <a:pt x="315547" y="20358"/>
                            <a:pt x="288404" y="50895"/>
                          </a:cubicBezTo>
                          <a:cubicBezTo>
                            <a:pt x="257867" y="81431"/>
                            <a:pt x="217151" y="122147"/>
                            <a:pt x="176435" y="159470"/>
                          </a:cubicBezTo>
                          <a:cubicBezTo>
                            <a:pt x="135719" y="196793"/>
                            <a:pt x="91610" y="234116"/>
                            <a:pt x="57681" y="261260"/>
                          </a:cubicBezTo>
                          <a:cubicBezTo>
                            <a:pt x="23751" y="288404"/>
                            <a:pt x="0" y="305369"/>
                            <a:pt x="0" y="305369"/>
                          </a:cubicBezTo>
                          <a:cubicBezTo>
                            <a:pt x="0" y="305369"/>
                            <a:pt x="20358" y="285011"/>
                            <a:pt x="47502" y="254474"/>
                          </a:cubicBezTo>
                          <a:cubicBezTo>
                            <a:pt x="78038" y="223937"/>
                            <a:pt x="118754" y="183221"/>
                            <a:pt x="159470" y="145898"/>
                          </a:cubicBezTo>
                          <a:cubicBezTo>
                            <a:pt x="200186" y="108575"/>
                            <a:pt x="244295" y="71253"/>
                            <a:pt x="278225" y="44109"/>
                          </a:cubicBezTo>
                          <a:cubicBezTo>
                            <a:pt x="312155" y="16965"/>
                            <a:pt x="335905" y="0"/>
                            <a:pt x="33590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47" name="Freeform: Shape 46">
                      <a:extLst>
                        <a:ext uri="{FF2B5EF4-FFF2-40B4-BE49-F238E27FC236}">
                          <a16:creationId xmlns:a16="http://schemas.microsoft.com/office/drawing/2014/main" id="{7F56A9D4-42B9-4A7D-ABF1-0102029291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616897"/>
                      <a:ext cx="335905" cy="305368"/>
                    </a:xfrm>
                    <a:custGeom>
                      <a:avLst/>
                      <a:gdLst>
                        <a:gd name="connsiteX0" fmla="*/ 335905 w 335905"/>
                        <a:gd name="connsiteY0" fmla="*/ 0 h 305368"/>
                        <a:gd name="connsiteX1" fmla="*/ 288404 w 335905"/>
                        <a:gd name="connsiteY1" fmla="*/ 50895 h 305368"/>
                        <a:gd name="connsiteX2" fmla="*/ 176435 w 335905"/>
                        <a:gd name="connsiteY2" fmla="*/ 159470 h 305368"/>
                        <a:gd name="connsiteX3" fmla="*/ 57681 w 335905"/>
                        <a:gd name="connsiteY3" fmla="*/ 261260 h 305368"/>
                        <a:gd name="connsiteX4" fmla="*/ 0 w 335905"/>
                        <a:gd name="connsiteY4" fmla="*/ 305369 h 305368"/>
                        <a:gd name="connsiteX5" fmla="*/ 47502 w 335905"/>
                        <a:gd name="connsiteY5" fmla="*/ 254474 h 305368"/>
                        <a:gd name="connsiteX6" fmla="*/ 159470 w 335905"/>
                        <a:gd name="connsiteY6" fmla="*/ 145898 h 305368"/>
                        <a:gd name="connsiteX7" fmla="*/ 278225 w 335905"/>
                        <a:gd name="connsiteY7" fmla="*/ 44109 h 305368"/>
                        <a:gd name="connsiteX8" fmla="*/ 335905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335905" y="0"/>
                          </a:moveTo>
                          <a:cubicBezTo>
                            <a:pt x="335905" y="0"/>
                            <a:pt x="315547" y="20358"/>
                            <a:pt x="288404" y="50895"/>
                          </a:cubicBezTo>
                          <a:cubicBezTo>
                            <a:pt x="257867" y="81432"/>
                            <a:pt x="217151" y="122147"/>
                            <a:pt x="176435" y="159470"/>
                          </a:cubicBezTo>
                          <a:cubicBezTo>
                            <a:pt x="135719" y="196793"/>
                            <a:pt x="91610" y="234116"/>
                            <a:pt x="57681" y="261260"/>
                          </a:cubicBezTo>
                          <a:cubicBezTo>
                            <a:pt x="23751" y="288404"/>
                            <a:pt x="0" y="305369"/>
                            <a:pt x="0" y="305369"/>
                          </a:cubicBezTo>
                          <a:cubicBezTo>
                            <a:pt x="0" y="305369"/>
                            <a:pt x="20358" y="285011"/>
                            <a:pt x="47502" y="254474"/>
                          </a:cubicBezTo>
                          <a:cubicBezTo>
                            <a:pt x="78038" y="223937"/>
                            <a:pt x="118754" y="183221"/>
                            <a:pt x="159470" y="145898"/>
                          </a:cubicBezTo>
                          <a:cubicBezTo>
                            <a:pt x="200186" y="108576"/>
                            <a:pt x="244295" y="71253"/>
                            <a:pt x="278225" y="44109"/>
                          </a:cubicBezTo>
                          <a:cubicBezTo>
                            <a:pt x="312155" y="16965"/>
                            <a:pt x="335905" y="0"/>
                            <a:pt x="33590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48" name="Freeform: Shape 47">
                      <a:extLst>
                        <a:ext uri="{FF2B5EF4-FFF2-40B4-BE49-F238E27FC236}">
                          <a16:creationId xmlns:a16="http://schemas.microsoft.com/office/drawing/2014/main" id="{D86430F9-DD1D-4558-892F-02D0F3A909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711901"/>
                      <a:ext cx="335905" cy="305368"/>
                    </a:xfrm>
                    <a:custGeom>
                      <a:avLst/>
                      <a:gdLst>
                        <a:gd name="connsiteX0" fmla="*/ 335905 w 335905"/>
                        <a:gd name="connsiteY0" fmla="*/ 0 h 305368"/>
                        <a:gd name="connsiteX1" fmla="*/ 288404 w 335905"/>
                        <a:gd name="connsiteY1" fmla="*/ 50895 h 305368"/>
                        <a:gd name="connsiteX2" fmla="*/ 176435 w 335905"/>
                        <a:gd name="connsiteY2" fmla="*/ 159470 h 305368"/>
                        <a:gd name="connsiteX3" fmla="*/ 57681 w 335905"/>
                        <a:gd name="connsiteY3" fmla="*/ 261260 h 305368"/>
                        <a:gd name="connsiteX4" fmla="*/ 0 w 335905"/>
                        <a:gd name="connsiteY4" fmla="*/ 305369 h 305368"/>
                        <a:gd name="connsiteX5" fmla="*/ 47502 w 335905"/>
                        <a:gd name="connsiteY5" fmla="*/ 254474 h 305368"/>
                        <a:gd name="connsiteX6" fmla="*/ 159470 w 335905"/>
                        <a:gd name="connsiteY6" fmla="*/ 145898 h 305368"/>
                        <a:gd name="connsiteX7" fmla="*/ 278225 w 335905"/>
                        <a:gd name="connsiteY7" fmla="*/ 44109 h 305368"/>
                        <a:gd name="connsiteX8" fmla="*/ 335905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335905" y="0"/>
                          </a:moveTo>
                          <a:cubicBezTo>
                            <a:pt x="335905" y="0"/>
                            <a:pt x="315547" y="20358"/>
                            <a:pt x="288404" y="50895"/>
                          </a:cubicBezTo>
                          <a:cubicBezTo>
                            <a:pt x="257867" y="81432"/>
                            <a:pt x="217151" y="122147"/>
                            <a:pt x="176435" y="159470"/>
                          </a:cubicBezTo>
                          <a:cubicBezTo>
                            <a:pt x="135719" y="196793"/>
                            <a:pt x="91610" y="234116"/>
                            <a:pt x="57681" y="261260"/>
                          </a:cubicBezTo>
                          <a:cubicBezTo>
                            <a:pt x="23751" y="288404"/>
                            <a:pt x="0" y="305369"/>
                            <a:pt x="0" y="305369"/>
                          </a:cubicBezTo>
                          <a:cubicBezTo>
                            <a:pt x="0" y="305369"/>
                            <a:pt x="20358" y="285011"/>
                            <a:pt x="47502" y="254474"/>
                          </a:cubicBezTo>
                          <a:cubicBezTo>
                            <a:pt x="78038" y="223937"/>
                            <a:pt x="118754" y="183221"/>
                            <a:pt x="159470" y="145898"/>
                          </a:cubicBezTo>
                          <a:cubicBezTo>
                            <a:pt x="200186" y="108575"/>
                            <a:pt x="244295" y="71253"/>
                            <a:pt x="278225" y="44109"/>
                          </a:cubicBezTo>
                          <a:cubicBezTo>
                            <a:pt x="312155" y="16965"/>
                            <a:pt x="335905" y="0"/>
                            <a:pt x="33590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49" name="Freeform: Shape 48">
                      <a:extLst>
                        <a:ext uri="{FF2B5EF4-FFF2-40B4-BE49-F238E27FC236}">
                          <a16:creationId xmlns:a16="http://schemas.microsoft.com/office/drawing/2014/main" id="{8E6A364A-726B-4E3A-B67D-5BB814FF41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806905"/>
                      <a:ext cx="335905" cy="305368"/>
                    </a:xfrm>
                    <a:custGeom>
                      <a:avLst/>
                      <a:gdLst>
                        <a:gd name="connsiteX0" fmla="*/ 335905 w 335905"/>
                        <a:gd name="connsiteY0" fmla="*/ 0 h 305368"/>
                        <a:gd name="connsiteX1" fmla="*/ 288404 w 335905"/>
                        <a:gd name="connsiteY1" fmla="*/ 50895 h 305368"/>
                        <a:gd name="connsiteX2" fmla="*/ 176435 w 335905"/>
                        <a:gd name="connsiteY2" fmla="*/ 159470 h 305368"/>
                        <a:gd name="connsiteX3" fmla="*/ 57681 w 335905"/>
                        <a:gd name="connsiteY3" fmla="*/ 261260 h 305368"/>
                        <a:gd name="connsiteX4" fmla="*/ 0 w 335905"/>
                        <a:gd name="connsiteY4" fmla="*/ 305369 h 305368"/>
                        <a:gd name="connsiteX5" fmla="*/ 47502 w 335905"/>
                        <a:gd name="connsiteY5" fmla="*/ 254474 h 305368"/>
                        <a:gd name="connsiteX6" fmla="*/ 159470 w 335905"/>
                        <a:gd name="connsiteY6" fmla="*/ 145898 h 305368"/>
                        <a:gd name="connsiteX7" fmla="*/ 278225 w 335905"/>
                        <a:gd name="connsiteY7" fmla="*/ 44109 h 305368"/>
                        <a:gd name="connsiteX8" fmla="*/ 335905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335905" y="0"/>
                          </a:moveTo>
                          <a:cubicBezTo>
                            <a:pt x="335905" y="0"/>
                            <a:pt x="315547" y="20358"/>
                            <a:pt x="288404" y="50895"/>
                          </a:cubicBezTo>
                          <a:cubicBezTo>
                            <a:pt x="257867" y="81432"/>
                            <a:pt x="217151" y="122148"/>
                            <a:pt x="176435" y="159470"/>
                          </a:cubicBezTo>
                          <a:cubicBezTo>
                            <a:pt x="135719" y="196793"/>
                            <a:pt x="91610" y="234116"/>
                            <a:pt x="57681" y="261260"/>
                          </a:cubicBezTo>
                          <a:cubicBezTo>
                            <a:pt x="23751" y="288404"/>
                            <a:pt x="0" y="305369"/>
                            <a:pt x="0" y="305369"/>
                          </a:cubicBezTo>
                          <a:cubicBezTo>
                            <a:pt x="0" y="305369"/>
                            <a:pt x="20358" y="285011"/>
                            <a:pt x="47502" y="254474"/>
                          </a:cubicBezTo>
                          <a:cubicBezTo>
                            <a:pt x="78038" y="223937"/>
                            <a:pt x="118754" y="183221"/>
                            <a:pt x="159470" y="145898"/>
                          </a:cubicBezTo>
                          <a:cubicBezTo>
                            <a:pt x="200186" y="108576"/>
                            <a:pt x="244295" y="71253"/>
                            <a:pt x="278225" y="44109"/>
                          </a:cubicBezTo>
                          <a:cubicBezTo>
                            <a:pt x="312155" y="13572"/>
                            <a:pt x="335905" y="0"/>
                            <a:pt x="33590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50" name="Freeform: Shape 49">
                      <a:extLst>
                        <a:ext uri="{FF2B5EF4-FFF2-40B4-BE49-F238E27FC236}">
                          <a16:creationId xmlns:a16="http://schemas.microsoft.com/office/drawing/2014/main" id="{079926B0-F53D-422B-872C-86683F78C5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21351" y="3898515"/>
                      <a:ext cx="335905" cy="305368"/>
                    </a:xfrm>
                    <a:custGeom>
                      <a:avLst/>
                      <a:gdLst>
                        <a:gd name="connsiteX0" fmla="*/ 335905 w 335905"/>
                        <a:gd name="connsiteY0" fmla="*/ 0 h 305368"/>
                        <a:gd name="connsiteX1" fmla="*/ 288404 w 335905"/>
                        <a:gd name="connsiteY1" fmla="*/ 50895 h 305368"/>
                        <a:gd name="connsiteX2" fmla="*/ 176435 w 335905"/>
                        <a:gd name="connsiteY2" fmla="*/ 159470 h 305368"/>
                        <a:gd name="connsiteX3" fmla="*/ 57681 w 335905"/>
                        <a:gd name="connsiteY3" fmla="*/ 261260 h 305368"/>
                        <a:gd name="connsiteX4" fmla="*/ 0 w 335905"/>
                        <a:gd name="connsiteY4" fmla="*/ 305368 h 305368"/>
                        <a:gd name="connsiteX5" fmla="*/ 47502 w 335905"/>
                        <a:gd name="connsiteY5" fmla="*/ 254474 h 305368"/>
                        <a:gd name="connsiteX6" fmla="*/ 159470 w 335905"/>
                        <a:gd name="connsiteY6" fmla="*/ 145898 h 305368"/>
                        <a:gd name="connsiteX7" fmla="*/ 278225 w 335905"/>
                        <a:gd name="connsiteY7" fmla="*/ 44109 h 305368"/>
                        <a:gd name="connsiteX8" fmla="*/ 335905 w 335905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5905" h="305368">
                          <a:moveTo>
                            <a:pt x="335905" y="0"/>
                          </a:moveTo>
                          <a:cubicBezTo>
                            <a:pt x="335905" y="0"/>
                            <a:pt x="315547" y="20358"/>
                            <a:pt x="288404" y="50895"/>
                          </a:cubicBezTo>
                          <a:cubicBezTo>
                            <a:pt x="257867" y="81432"/>
                            <a:pt x="217151" y="122147"/>
                            <a:pt x="176435" y="159470"/>
                          </a:cubicBezTo>
                          <a:cubicBezTo>
                            <a:pt x="135719" y="196793"/>
                            <a:pt x="91610" y="234116"/>
                            <a:pt x="57681" y="261260"/>
                          </a:cubicBezTo>
                          <a:cubicBezTo>
                            <a:pt x="23751" y="288403"/>
                            <a:pt x="0" y="305368"/>
                            <a:pt x="0" y="305368"/>
                          </a:cubicBezTo>
                          <a:cubicBezTo>
                            <a:pt x="0" y="305368"/>
                            <a:pt x="20358" y="285011"/>
                            <a:pt x="47502" y="254474"/>
                          </a:cubicBezTo>
                          <a:cubicBezTo>
                            <a:pt x="78038" y="223937"/>
                            <a:pt x="118754" y="183221"/>
                            <a:pt x="159470" y="145898"/>
                          </a:cubicBezTo>
                          <a:cubicBezTo>
                            <a:pt x="200186" y="108575"/>
                            <a:pt x="244295" y="71253"/>
                            <a:pt x="278225" y="44109"/>
                          </a:cubicBezTo>
                          <a:cubicBezTo>
                            <a:pt x="312155" y="16965"/>
                            <a:pt x="335905" y="0"/>
                            <a:pt x="33590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</p:grpSp>
          </p:grpSp>
          <p:grpSp>
            <p:nvGrpSpPr>
              <p:cNvPr id="51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12294092" y="4374579"/>
                <a:ext cx="1221474" cy="1024514"/>
                <a:chOff x="12294092" y="4374579"/>
                <a:chExt cx="1221474" cy="1024514"/>
              </a:xfrm>
              <a:solidFill>
                <a:srgbClr val="000000"/>
              </a:solidFill>
            </p:grpSpPr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DDC954BC-81B7-4101-A2C4-92EFBC8695EF}"/>
                    </a:ext>
                  </a:extLst>
                </p:cNvPr>
                <p:cNvSpPr/>
                <p:nvPr/>
              </p:nvSpPr>
              <p:spPr>
                <a:xfrm>
                  <a:off x="12294092" y="4376172"/>
                  <a:ext cx="1221474" cy="1022056"/>
                </a:xfrm>
                <a:custGeom>
                  <a:avLst/>
                  <a:gdLst>
                    <a:gd name="connsiteX0" fmla="*/ 1221475 w 1221474"/>
                    <a:gd name="connsiteY0" fmla="*/ 34684 h 1022056"/>
                    <a:gd name="connsiteX1" fmla="*/ 0 w 1221474"/>
                    <a:gd name="connsiteY1" fmla="*/ 971148 h 1022056"/>
                    <a:gd name="connsiteX2" fmla="*/ 1221475 w 1221474"/>
                    <a:gd name="connsiteY2" fmla="*/ 34684 h 1022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1474" h="1022056">
                      <a:moveTo>
                        <a:pt x="1221475" y="34684"/>
                      </a:moveTo>
                      <a:cubicBezTo>
                        <a:pt x="1221475" y="34684"/>
                        <a:pt x="10180" y="-277471"/>
                        <a:pt x="0" y="971148"/>
                      </a:cubicBezTo>
                      <a:cubicBezTo>
                        <a:pt x="0" y="971148"/>
                        <a:pt x="1167187" y="1351162"/>
                        <a:pt x="1221475" y="34684"/>
                      </a:cubicBezTo>
                      <a:close/>
                    </a:path>
                  </a:pathLst>
                </a:custGeom>
                <a:solidFill>
                  <a:srgbClr val="8B9F39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873D7AF-4915-4399-A7C3-9BB4A8144063}"/>
                    </a:ext>
                  </a:extLst>
                </p:cNvPr>
                <p:cNvSpPr/>
                <p:nvPr/>
              </p:nvSpPr>
              <p:spPr>
                <a:xfrm>
                  <a:off x="12294092" y="4374579"/>
                  <a:ext cx="983965" cy="1024514"/>
                </a:xfrm>
                <a:custGeom>
                  <a:avLst/>
                  <a:gdLst>
                    <a:gd name="connsiteX0" fmla="*/ 403765 w 983965"/>
                    <a:gd name="connsiteY0" fmla="*/ 921847 h 1024514"/>
                    <a:gd name="connsiteX1" fmla="*/ 485198 w 983965"/>
                    <a:gd name="connsiteY1" fmla="*/ 209320 h 1024514"/>
                    <a:gd name="connsiteX2" fmla="*/ 983966 w 983965"/>
                    <a:gd name="connsiteY2" fmla="*/ 2348 h 1024514"/>
                    <a:gd name="connsiteX3" fmla="*/ 0 w 983965"/>
                    <a:gd name="connsiteY3" fmla="*/ 972742 h 1024514"/>
                    <a:gd name="connsiteX4" fmla="*/ 539484 w 983965"/>
                    <a:gd name="connsiteY4" fmla="*/ 1010064 h 1024514"/>
                    <a:gd name="connsiteX5" fmla="*/ 403765 w 983965"/>
                    <a:gd name="connsiteY5" fmla="*/ 921847 h 10245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83965" h="1024514">
                      <a:moveTo>
                        <a:pt x="403765" y="921847"/>
                      </a:moveTo>
                      <a:cubicBezTo>
                        <a:pt x="179829" y="711481"/>
                        <a:pt x="264653" y="389148"/>
                        <a:pt x="485198" y="209320"/>
                      </a:cubicBezTo>
                      <a:cubicBezTo>
                        <a:pt x="624309" y="97351"/>
                        <a:pt x="800745" y="22706"/>
                        <a:pt x="983966" y="2348"/>
                      </a:cubicBezTo>
                      <a:cubicBezTo>
                        <a:pt x="631095" y="-18011"/>
                        <a:pt x="10180" y="76993"/>
                        <a:pt x="0" y="972742"/>
                      </a:cubicBezTo>
                      <a:cubicBezTo>
                        <a:pt x="0" y="972742"/>
                        <a:pt x="257867" y="1057566"/>
                        <a:pt x="539484" y="1010064"/>
                      </a:cubicBezTo>
                      <a:cubicBezTo>
                        <a:pt x="491983" y="993099"/>
                        <a:pt x="447874" y="962563"/>
                        <a:pt x="403765" y="921847"/>
                      </a:cubicBezTo>
                      <a:close/>
                    </a:path>
                  </a:pathLst>
                </a:custGeom>
                <a:solidFill>
                  <a:srgbClr val="8B9F39">
                    <a:alpha val="50000"/>
                  </a:srgbClr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grpSp>
              <p:nvGrpSpPr>
                <p:cNvPr id="54" name="Graphic 5">
                  <a:extLst>
                    <a:ext uri="{FF2B5EF4-FFF2-40B4-BE49-F238E27FC236}">
                      <a16:creationId xmlns:a16="http://schemas.microsoft.com/office/drawing/2014/main" id="{2CB5A947-D787-47AA-BCDF-87E1BAC47A12}"/>
                    </a:ext>
                  </a:extLst>
                </p:cNvPr>
                <p:cNvGrpSpPr/>
                <p:nvPr/>
              </p:nvGrpSpPr>
              <p:grpSpPr>
                <a:xfrm>
                  <a:off x="12324629" y="4475323"/>
                  <a:ext cx="1068790" cy="871997"/>
                  <a:chOff x="12324629" y="4475323"/>
                  <a:chExt cx="1068790" cy="871997"/>
                </a:xfrm>
                <a:solidFill>
                  <a:srgbClr val="56671F"/>
                </a:solidFill>
              </p:grpSpPr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8D93C6CF-69AD-4A6A-A5A7-DBC2ACA94BE3}"/>
                      </a:ext>
                    </a:extLst>
                  </p:cNvPr>
                  <p:cNvSpPr/>
                  <p:nvPr/>
                </p:nvSpPr>
                <p:spPr>
                  <a:xfrm>
                    <a:off x="12324629" y="4577112"/>
                    <a:ext cx="983965" cy="756635"/>
                  </a:xfrm>
                  <a:custGeom>
                    <a:avLst/>
                    <a:gdLst>
                      <a:gd name="connsiteX0" fmla="*/ 983966 w 983965"/>
                      <a:gd name="connsiteY0" fmla="*/ 0 h 756635"/>
                      <a:gd name="connsiteX1" fmla="*/ 943251 w 983965"/>
                      <a:gd name="connsiteY1" fmla="*/ 37323 h 756635"/>
                      <a:gd name="connsiteX2" fmla="*/ 834675 w 983965"/>
                      <a:gd name="connsiteY2" fmla="*/ 128934 h 756635"/>
                      <a:gd name="connsiteX3" fmla="*/ 502162 w 983965"/>
                      <a:gd name="connsiteY3" fmla="*/ 396980 h 756635"/>
                      <a:gd name="connsiteX4" fmla="*/ 159471 w 983965"/>
                      <a:gd name="connsiteY4" fmla="*/ 648060 h 756635"/>
                      <a:gd name="connsiteX5" fmla="*/ 44109 w 983965"/>
                      <a:gd name="connsiteY5" fmla="*/ 726099 h 756635"/>
                      <a:gd name="connsiteX6" fmla="*/ 0 w 983965"/>
                      <a:gd name="connsiteY6" fmla="*/ 756636 h 756635"/>
                      <a:gd name="connsiteX7" fmla="*/ 40716 w 983965"/>
                      <a:gd name="connsiteY7" fmla="*/ 719313 h 756635"/>
                      <a:gd name="connsiteX8" fmla="*/ 145899 w 983965"/>
                      <a:gd name="connsiteY8" fmla="*/ 627702 h 756635"/>
                      <a:gd name="connsiteX9" fmla="*/ 478411 w 983965"/>
                      <a:gd name="connsiteY9" fmla="*/ 359657 h 756635"/>
                      <a:gd name="connsiteX10" fmla="*/ 821103 w 983965"/>
                      <a:gd name="connsiteY10" fmla="*/ 108576 h 756635"/>
                      <a:gd name="connsiteX11" fmla="*/ 936464 w 983965"/>
                      <a:gd name="connsiteY11" fmla="*/ 30537 h 756635"/>
                      <a:gd name="connsiteX12" fmla="*/ 983966 w 983965"/>
                      <a:gd name="connsiteY12" fmla="*/ 0 h 7566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983965" h="756635">
                        <a:moveTo>
                          <a:pt x="983966" y="0"/>
                        </a:moveTo>
                        <a:cubicBezTo>
                          <a:pt x="983966" y="0"/>
                          <a:pt x="970394" y="13572"/>
                          <a:pt x="943251" y="37323"/>
                        </a:cubicBezTo>
                        <a:cubicBezTo>
                          <a:pt x="916106" y="61074"/>
                          <a:pt x="882176" y="91611"/>
                          <a:pt x="834675" y="128934"/>
                        </a:cubicBezTo>
                        <a:cubicBezTo>
                          <a:pt x="746457" y="203579"/>
                          <a:pt x="624310" y="301976"/>
                          <a:pt x="502162" y="396980"/>
                        </a:cubicBezTo>
                        <a:cubicBezTo>
                          <a:pt x="380015" y="491983"/>
                          <a:pt x="254474" y="583594"/>
                          <a:pt x="159471" y="648060"/>
                        </a:cubicBezTo>
                        <a:cubicBezTo>
                          <a:pt x="111969" y="681990"/>
                          <a:pt x="71253" y="709134"/>
                          <a:pt x="44109" y="726099"/>
                        </a:cubicBezTo>
                        <a:cubicBezTo>
                          <a:pt x="16965" y="746457"/>
                          <a:pt x="0" y="756636"/>
                          <a:pt x="0" y="756636"/>
                        </a:cubicBezTo>
                        <a:cubicBezTo>
                          <a:pt x="0" y="756636"/>
                          <a:pt x="13573" y="743064"/>
                          <a:pt x="40716" y="719313"/>
                        </a:cubicBezTo>
                        <a:cubicBezTo>
                          <a:pt x="67860" y="695562"/>
                          <a:pt x="101790" y="665025"/>
                          <a:pt x="145899" y="627702"/>
                        </a:cubicBezTo>
                        <a:cubicBezTo>
                          <a:pt x="234117" y="553057"/>
                          <a:pt x="356263" y="454660"/>
                          <a:pt x="478411" y="359657"/>
                        </a:cubicBezTo>
                        <a:cubicBezTo>
                          <a:pt x="600559" y="264653"/>
                          <a:pt x="726100" y="173042"/>
                          <a:pt x="821103" y="108576"/>
                        </a:cubicBezTo>
                        <a:cubicBezTo>
                          <a:pt x="868604" y="74646"/>
                          <a:pt x="909321" y="47502"/>
                          <a:pt x="936464" y="30537"/>
                        </a:cubicBezTo>
                        <a:cubicBezTo>
                          <a:pt x="967001" y="10179"/>
                          <a:pt x="983966" y="0"/>
                          <a:pt x="983966" y="0"/>
                        </a:cubicBezTo>
                        <a:close/>
                      </a:path>
                    </a:pathLst>
                  </a:custGeom>
                  <a:solidFill>
                    <a:srgbClr val="56671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grpSp>
                <p:nvGrpSpPr>
                  <p:cNvPr id="56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12372131" y="4475323"/>
                    <a:ext cx="821101" cy="810923"/>
                    <a:chOff x="12372131" y="4475323"/>
                    <a:chExt cx="821101" cy="810923"/>
                  </a:xfrm>
                  <a:solidFill>
                    <a:srgbClr val="56671F"/>
                  </a:solidFill>
                </p:grpSpPr>
                <p:sp>
                  <p:nvSpPr>
                    <p:cNvPr id="57" name="Freeform: Shape 56">
                      <a:extLst>
                        <a:ext uri="{FF2B5EF4-FFF2-40B4-BE49-F238E27FC236}">
                          <a16:creationId xmlns:a16="http://schemas.microsoft.com/office/drawing/2014/main" id="{1E19EA0F-05D1-4F95-B10F-41F327EE95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162697" y="4499074"/>
                      <a:ext cx="30536" cy="176435"/>
                    </a:xfrm>
                    <a:custGeom>
                      <a:avLst/>
                      <a:gdLst>
                        <a:gd name="connsiteX0" fmla="*/ 27143 w 30536"/>
                        <a:gd name="connsiteY0" fmla="*/ 0 h 176435"/>
                        <a:gd name="connsiteX1" fmla="*/ 30537 w 30536"/>
                        <a:gd name="connsiteY1" fmla="*/ 27143 h 176435"/>
                        <a:gd name="connsiteX2" fmla="*/ 27143 w 30536"/>
                        <a:gd name="connsiteY2" fmla="*/ 88217 h 176435"/>
                        <a:gd name="connsiteX3" fmla="*/ 13572 w 30536"/>
                        <a:gd name="connsiteY3" fmla="*/ 149291 h 176435"/>
                        <a:gd name="connsiteX4" fmla="*/ 3393 w 30536"/>
                        <a:gd name="connsiteY4" fmla="*/ 176435 h 176435"/>
                        <a:gd name="connsiteX5" fmla="*/ 0 w 30536"/>
                        <a:gd name="connsiteY5" fmla="*/ 149291 h 176435"/>
                        <a:gd name="connsiteX6" fmla="*/ 3393 w 30536"/>
                        <a:gd name="connsiteY6" fmla="*/ 88217 h 176435"/>
                        <a:gd name="connsiteX7" fmla="*/ 16965 w 30536"/>
                        <a:gd name="connsiteY7" fmla="*/ 27143 h 176435"/>
                        <a:gd name="connsiteX8" fmla="*/ 27143 w 30536"/>
                        <a:gd name="connsiteY8" fmla="*/ 0 h 1764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536" h="176435">
                          <a:moveTo>
                            <a:pt x="27143" y="0"/>
                          </a:moveTo>
                          <a:cubicBezTo>
                            <a:pt x="27143" y="0"/>
                            <a:pt x="27143" y="10179"/>
                            <a:pt x="30537" y="27143"/>
                          </a:cubicBezTo>
                          <a:cubicBezTo>
                            <a:pt x="30537" y="44108"/>
                            <a:pt x="30537" y="67860"/>
                            <a:pt x="27143" y="88217"/>
                          </a:cubicBezTo>
                          <a:cubicBezTo>
                            <a:pt x="23751" y="111968"/>
                            <a:pt x="20358" y="132326"/>
                            <a:pt x="13572" y="149291"/>
                          </a:cubicBezTo>
                          <a:cubicBezTo>
                            <a:pt x="10179" y="166256"/>
                            <a:pt x="3393" y="176435"/>
                            <a:pt x="3393" y="176435"/>
                          </a:cubicBezTo>
                          <a:cubicBezTo>
                            <a:pt x="3393" y="176435"/>
                            <a:pt x="0" y="166256"/>
                            <a:pt x="0" y="149291"/>
                          </a:cubicBezTo>
                          <a:cubicBezTo>
                            <a:pt x="0" y="132326"/>
                            <a:pt x="0" y="108575"/>
                            <a:pt x="3393" y="88217"/>
                          </a:cubicBezTo>
                          <a:cubicBezTo>
                            <a:pt x="6786" y="64467"/>
                            <a:pt x="10179" y="44108"/>
                            <a:pt x="16965" y="27143"/>
                          </a:cubicBezTo>
                          <a:cubicBezTo>
                            <a:pt x="20358" y="10179"/>
                            <a:pt x="27143" y="0"/>
                            <a:pt x="27143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58" name="Freeform: Shape 57">
                      <a:extLst>
                        <a:ext uri="{FF2B5EF4-FFF2-40B4-BE49-F238E27FC236}">
                          <a16:creationId xmlns:a16="http://schemas.microsoft.com/office/drawing/2014/main" id="{F59EC179-C710-4D5D-9AA0-7B10E136C4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91444" y="4475323"/>
                      <a:ext cx="30536" cy="257867"/>
                    </a:xfrm>
                    <a:custGeom>
                      <a:avLst/>
                      <a:gdLst>
                        <a:gd name="connsiteX0" fmla="*/ 30537 w 30536"/>
                        <a:gd name="connsiteY0" fmla="*/ 0 h 257867"/>
                        <a:gd name="connsiteX1" fmla="*/ 30537 w 30536"/>
                        <a:gd name="connsiteY1" fmla="*/ 40716 h 257867"/>
                        <a:gd name="connsiteX2" fmla="*/ 23751 w 30536"/>
                        <a:gd name="connsiteY2" fmla="*/ 128934 h 257867"/>
                        <a:gd name="connsiteX3" fmla="*/ 10180 w 30536"/>
                        <a:gd name="connsiteY3" fmla="*/ 217151 h 257867"/>
                        <a:gd name="connsiteX4" fmla="*/ 0 w 30536"/>
                        <a:gd name="connsiteY4" fmla="*/ 257867 h 257867"/>
                        <a:gd name="connsiteX5" fmla="*/ 0 w 30536"/>
                        <a:gd name="connsiteY5" fmla="*/ 217151 h 257867"/>
                        <a:gd name="connsiteX6" fmla="*/ 6786 w 30536"/>
                        <a:gd name="connsiteY6" fmla="*/ 128934 h 257867"/>
                        <a:gd name="connsiteX7" fmla="*/ 20358 w 30536"/>
                        <a:gd name="connsiteY7" fmla="*/ 40716 h 257867"/>
                        <a:gd name="connsiteX8" fmla="*/ 30537 w 30536"/>
                        <a:gd name="connsiteY8" fmla="*/ 0 h 257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536" h="257867">
                          <a:moveTo>
                            <a:pt x="30537" y="0"/>
                          </a:moveTo>
                          <a:cubicBezTo>
                            <a:pt x="30537" y="0"/>
                            <a:pt x="30537" y="16965"/>
                            <a:pt x="30537" y="40716"/>
                          </a:cubicBezTo>
                          <a:cubicBezTo>
                            <a:pt x="30537" y="64467"/>
                            <a:pt x="27145" y="98397"/>
                            <a:pt x="23751" y="128934"/>
                          </a:cubicBezTo>
                          <a:cubicBezTo>
                            <a:pt x="20358" y="159471"/>
                            <a:pt x="13572" y="193401"/>
                            <a:pt x="10180" y="217151"/>
                          </a:cubicBezTo>
                          <a:cubicBezTo>
                            <a:pt x="3393" y="240902"/>
                            <a:pt x="0" y="257867"/>
                            <a:pt x="0" y="257867"/>
                          </a:cubicBezTo>
                          <a:cubicBezTo>
                            <a:pt x="0" y="257867"/>
                            <a:pt x="0" y="240902"/>
                            <a:pt x="0" y="217151"/>
                          </a:cubicBezTo>
                          <a:cubicBezTo>
                            <a:pt x="0" y="193401"/>
                            <a:pt x="3393" y="159471"/>
                            <a:pt x="6786" y="128934"/>
                          </a:cubicBezTo>
                          <a:cubicBezTo>
                            <a:pt x="10180" y="98397"/>
                            <a:pt x="16965" y="64467"/>
                            <a:pt x="20358" y="40716"/>
                          </a:cubicBezTo>
                          <a:cubicBezTo>
                            <a:pt x="27145" y="16965"/>
                            <a:pt x="30537" y="0"/>
                            <a:pt x="30537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59" name="Freeform: Shape 58">
                      <a:extLst>
                        <a:ext uri="{FF2B5EF4-FFF2-40B4-BE49-F238E27FC236}">
                          <a16:creationId xmlns:a16="http://schemas.microsoft.com/office/drawing/2014/main" id="{1CFFEA0A-4F4B-498F-82C9-58B1476059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06619" y="4492287"/>
                      <a:ext cx="33929" cy="305368"/>
                    </a:xfrm>
                    <a:custGeom>
                      <a:avLst/>
                      <a:gdLst>
                        <a:gd name="connsiteX0" fmla="*/ 33930 w 33929"/>
                        <a:gd name="connsiteY0" fmla="*/ 0 h 305368"/>
                        <a:gd name="connsiteX1" fmla="*/ 33930 w 33929"/>
                        <a:gd name="connsiteY1" fmla="*/ 47502 h 305368"/>
                        <a:gd name="connsiteX2" fmla="*/ 27145 w 33929"/>
                        <a:gd name="connsiteY2" fmla="*/ 152684 h 305368"/>
                        <a:gd name="connsiteX3" fmla="*/ 10180 w 33929"/>
                        <a:gd name="connsiteY3" fmla="*/ 257867 h 305368"/>
                        <a:gd name="connsiteX4" fmla="*/ 0 w 33929"/>
                        <a:gd name="connsiteY4" fmla="*/ 305369 h 305368"/>
                        <a:gd name="connsiteX5" fmla="*/ 0 w 33929"/>
                        <a:gd name="connsiteY5" fmla="*/ 257867 h 305368"/>
                        <a:gd name="connsiteX6" fmla="*/ 6786 w 33929"/>
                        <a:gd name="connsiteY6" fmla="*/ 152684 h 305368"/>
                        <a:gd name="connsiteX7" fmla="*/ 23751 w 33929"/>
                        <a:gd name="connsiteY7" fmla="*/ 47502 h 305368"/>
                        <a:gd name="connsiteX8" fmla="*/ 33930 w 33929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929" h="305368">
                          <a:moveTo>
                            <a:pt x="33930" y="0"/>
                          </a:moveTo>
                          <a:cubicBezTo>
                            <a:pt x="33930" y="0"/>
                            <a:pt x="33930" y="20358"/>
                            <a:pt x="33930" y="47502"/>
                          </a:cubicBezTo>
                          <a:cubicBezTo>
                            <a:pt x="33930" y="78039"/>
                            <a:pt x="30537" y="115362"/>
                            <a:pt x="27145" y="152684"/>
                          </a:cubicBezTo>
                          <a:cubicBezTo>
                            <a:pt x="23751" y="190007"/>
                            <a:pt x="16965" y="230723"/>
                            <a:pt x="10180" y="257867"/>
                          </a:cubicBezTo>
                          <a:cubicBezTo>
                            <a:pt x="3393" y="285011"/>
                            <a:pt x="0" y="305369"/>
                            <a:pt x="0" y="305369"/>
                          </a:cubicBezTo>
                          <a:cubicBezTo>
                            <a:pt x="0" y="305369"/>
                            <a:pt x="0" y="285011"/>
                            <a:pt x="0" y="257867"/>
                          </a:cubicBezTo>
                          <a:cubicBezTo>
                            <a:pt x="0" y="227330"/>
                            <a:pt x="3393" y="190007"/>
                            <a:pt x="6786" y="152684"/>
                          </a:cubicBezTo>
                          <a:cubicBezTo>
                            <a:pt x="10180" y="115362"/>
                            <a:pt x="16965" y="74646"/>
                            <a:pt x="23751" y="47502"/>
                          </a:cubicBezTo>
                          <a:cubicBezTo>
                            <a:pt x="27145" y="16965"/>
                            <a:pt x="33930" y="0"/>
                            <a:pt x="3393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60" name="Freeform: Shape 59">
                      <a:extLst>
                        <a:ext uri="{FF2B5EF4-FFF2-40B4-BE49-F238E27FC236}">
                          <a16:creationId xmlns:a16="http://schemas.microsoft.com/office/drawing/2014/main" id="{7FE1B798-2CE9-4616-80CD-9BA94587E6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25188" y="4492287"/>
                      <a:ext cx="40716" cy="366442"/>
                    </a:xfrm>
                    <a:custGeom>
                      <a:avLst/>
                      <a:gdLst>
                        <a:gd name="connsiteX0" fmla="*/ 40716 w 40716"/>
                        <a:gd name="connsiteY0" fmla="*/ 0 h 366442"/>
                        <a:gd name="connsiteX1" fmla="*/ 40716 w 40716"/>
                        <a:gd name="connsiteY1" fmla="*/ 57681 h 366442"/>
                        <a:gd name="connsiteX2" fmla="*/ 30537 w 40716"/>
                        <a:gd name="connsiteY2" fmla="*/ 183222 h 366442"/>
                        <a:gd name="connsiteX3" fmla="*/ 13572 w 40716"/>
                        <a:gd name="connsiteY3" fmla="*/ 308762 h 366442"/>
                        <a:gd name="connsiteX4" fmla="*/ 0 w 40716"/>
                        <a:gd name="connsiteY4" fmla="*/ 366443 h 366442"/>
                        <a:gd name="connsiteX5" fmla="*/ 0 w 40716"/>
                        <a:gd name="connsiteY5" fmla="*/ 308762 h 366442"/>
                        <a:gd name="connsiteX6" fmla="*/ 10179 w 40716"/>
                        <a:gd name="connsiteY6" fmla="*/ 183222 h 366442"/>
                        <a:gd name="connsiteX7" fmla="*/ 27143 w 40716"/>
                        <a:gd name="connsiteY7" fmla="*/ 57681 h 366442"/>
                        <a:gd name="connsiteX8" fmla="*/ 40716 w 40716"/>
                        <a:gd name="connsiteY8" fmla="*/ 0 h 3664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716" h="366442">
                          <a:moveTo>
                            <a:pt x="40716" y="0"/>
                          </a:moveTo>
                          <a:cubicBezTo>
                            <a:pt x="40716" y="0"/>
                            <a:pt x="40716" y="23751"/>
                            <a:pt x="40716" y="57681"/>
                          </a:cubicBezTo>
                          <a:cubicBezTo>
                            <a:pt x="40716" y="91611"/>
                            <a:pt x="37323" y="139113"/>
                            <a:pt x="30537" y="183222"/>
                          </a:cubicBezTo>
                          <a:cubicBezTo>
                            <a:pt x="27143" y="230723"/>
                            <a:pt x="20358" y="274832"/>
                            <a:pt x="13572" y="308762"/>
                          </a:cubicBezTo>
                          <a:cubicBezTo>
                            <a:pt x="6786" y="342692"/>
                            <a:pt x="0" y="366443"/>
                            <a:pt x="0" y="366443"/>
                          </a:cubicBezTo>
                          <a:cubicBezTo>
                            <a:pt x="0" y="366443"/>
                            <a:pt x="0" y="342692"/>
                            <a:pt x="0" y="308762"/>
                          </a:cubicBezTo>
                          <a:cubicBezTo>
                            <a:pt x="0" y="274832"/>
                            <a:pt x="3393" y="227330"/>
                            <a:pt x="10179" y="183222"/>
                          </a:cubicBezTo>
                          <a:cubicBezTo>
                            <a:pt x="13572" y="135719"/>
                            <a:pt x="20358" y="91611"/>
                            <a:pt x="27143" y="57681"/>
                          </a:cubicBezTo>
                          <a:cubicBezTo>
                            <a:pt x="33930" y="23751"/>
                            <a:pt x="40716" y="0"/>
                            <a:pt x="40716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61" name="Freeform: Shape 60">
                      <a:extLst>
                        <a:ext uri="{FF2B5EF4-FFF2-40B4-BE49-F238E27FC236}">
                          <a16:creationId xmlns:a16="http://schemas.microsoft.com/office/drawing/2014/main" id="{CF588A8E-B219-432C-A5F6-46D7493093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840363" y="4505860"/>
                      <a:ext cx="44108" cy="417337"/>
                    </a:xfrm>
                    <a:custGeom>
                      <a:avLst/>
                      <a:gdLst>
                        <a:gd name="connsiteX0" fmla="*/ 44108 w 44108"/>
                        <a:gd name="connsiteY0" fmla="*/ 0 h 417337"/>
                        <a:gd name="connsiteX1" fmla="*/ 44108 w 44108"/>
                        <a:gd name="connsiteY1" fmla="*/ 64467 h 417337"/>
                        <a:gd name="connsiteX2" fmla="*/ 33930 w 44108"/>
                        <a:gd name="connsiteY2" fmla="*/ 210365 h 417337"/>
                        <a:gd name="connsiteX3" fmla="*/ 13572 w 44108"/>
                        <a:gd name="connsiteY3" fmla="*/ 352870 h 417337"/>
                        <a:gd name="connsiteX4" fmla="*/ 0 w 44108"/>
                        <a:gd name="connsiteY4" fmla="*/ 417337 h 417337"/>
                        <a:gd name="connsiteX5" fmla="*/ 0 w 44108"/>
                        <a:gd name="connsiteY5" fmla="*/ 352870 h 417337"/>
                        <a:gd name="connsiteX6" fmla="*/ 10179 w 44108"/>
                        <a:gd name="connsiteY6" fmla="*/ 206972 h 417337"/>
                        <a:gd name="connsiteX7" fmla="*/ 30537 w 44108"/>
                        <a:gd name="connsiteY7" fmla="*/ 64467 h 417337"/>
                        <a:gd name="connsiteX8" fmla="*/ 44108 w 44108"/>
                        <a:gd name="connsiteY8" fmla="*/ 0 h 4173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" h="417337">
                          <a:moveTo>
                            <a:pt x="44108" y="0"/>
                          </a:moveTo>
                          <a:cubicBezTo>
                            <a:pt x="44108" y="0"/>
                            <a:pt x="44108" y="27144"/>
                            <a:pt x="44108" y="64467"/>
                          </a:cubicBezTo>
                          <a:cubicBezTo>
                            <a:pt x="44108" y="105182"/>
                            <a:pt x="37323" y="156077"/>
                            <a:pt x="33930" y="210365"/>
                          </a:cubicBezTo>
                          <a:cubicBezTo>
                            <a:pt x="27143" y="261260"/>
                            <a:pt x="20358" y="315548"/>
                            <a:pt x="13572" y="352870"/>
                          </a:cubicBezTo>
                          <a:cubicBezTo>
                            <a:pt x="6786" y="390193"/>
                            <a:pt x="0" y="417337"/>
                            <a:pt x="0" y="417337"/>
                          </a:cubicBezTo>
                          <a:cubicBezTo>
                            <a:pt x="0" y="417337"/>
                            <a:pt x="0" y="390193"/>
                            <a:pt x="0" y="352870"/>
                          </a:cubicBezTo>
                          <a:cubicBezTo>
                            <a:pt x="0" y="312155"/>
                            <a:pt x="6786" y="261260"/>
                            <a:pt x="10179" y="206972"/>
                          </a:cubicBezTo>
                          <a:cubicBezTo>
                            <a:pt x="16965" y="156077"/>
                            <a:pt x="23751" y="101790"/>
                            <a:pt x="30537" y="64467"/>
                          </a:cubicBezTo>
                          <a:cubicBezTo>
                            <a:pt x="40716" y="27144"/>
                            <a:pt x="44108" y="0"/>
                            <a:pt x="4410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62" name="Freeform: Shape 61">
                      <a:extLst>
                        <a:ext uri="{FF2B5EF4-FFF2-40B4-BE49-F238E27FC236}">
                          <a16:creationId xmlns:a16="http://schemas.microsoft.com/office/drawing/2014/main" id="{290516B7-1082-4EAD-AC69-B7071E5969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755538" y="4536396"/>
                      <a:ext cx="44108" cy="454660"/>
                    </a:xfrm>
                    <a:custGeom>
                      <a:avLst/>
                      <a:gdLst>
                        <a:gd name="connsiteX0" fmla="*/ 44108 w 44108"/>
                        <a:gd name="connsiteY0" fmla="*/ 0 h 454660"/>
                        <a:gd name="connsiteX1" fmla="*/ 44108 w 44108"/>
                        <a:gd name="connsiteY1" fmla="*/ 71253 h 454660"/>
                        <a:gd name="connsiteX2" fmla="*/ 33930 w 44108"/>
                        <a:gd name="connsiteY2" fmla="*/ 227330 h 454660"/>
                        <a:gd name="connsiteX3" fmla="*/ 13572 w 44108"/>
                        <a:gd name="connsiteY3" fmla="*/ 383407 h 454660"/>
                        <a:gd name="connsiteX4" fmla="*/ 0 w 44108"/>
                        <a:gd name="connsiteY4" fmla="*/ 454660 h 454660"/>
                        <a:gd name="connsiteX5" fmla="*/ 0 w 44108"/>
                        <a:gd name="connsiteY5" fmla="*/ 383407 h 454660"/>
                        <a:gd name="connsiteX6" fmla="*/ 10179 w 44108"/>
                        <a:gd name="connsiteY6" fmla="*/ 227330 h 454660"/>
                        <a:gd name="connsiteX7" fmla="*/ 30537 w 44108"/>
                        <a:gd name="connsiteY7" fmla="*/ 71253 h 454660"/>
                        <a:gd name="connsiteX8" fmla="*/ 44108 w 44108"/>
                        <a:gd name="connsiteY8" fmla="*/ 0 h 454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" h="454660">
                          <a:moveTo>
                            <a:pt x="44108" y="0"/>
                          </a:moveTo>
                          <a:cubicBezTo>
                            <a:pt x="44108" y="0"/>
                            <a:pt x="44108" y="27144"/>
                            <a:pt x="44108" y="71253"/>
                          </a:cubicBezTo>
                          <a:cubicBezTo>
                            <a:pt x="44108" y="115362"/>
                            <a:pt x="40716" y="169649"/>
                            <a:pt x="33930" y="227330"/>
                          </a:cubicBezTo>
                          <a:cubicBezTo>
                            <a:pt x="27143" y="285011"/>
                            <a:pt x="20358" y="339299"/>
                            <a:pt x="13572" y="383407"/>
                          </a:cubicBezTo>
                          <a:cubicBezTo>
                            <a:pt x="6786" y="424123"/>
                            <a:pt x="0" y="454660"/>
                            <a:pt x="0" y="454660"/>
                          </a:cubicBezTo>
                          <a:cubicBezTo>
                            <a:pt x="0" y="454660"/>
                            <a:pt x="0" y="427516"/>
                            <a:pt x="0" y="383407"/>
                          </a:cubicBezTo>
                          <a:cubicBezTo>
                            <a:pt x="0" y="339299"/>
                            <a:pt x="3393" y="285011"/>
                            <a:pt x="10179" y="227330"/>
                          </a:cubicBezTo>
                          <a:cubicBezTo>
                            <a:pt x="16965" y="169649"/>
                            <a:pt x="23751" y="115362"/>
                            <a:pt x="30537" y="71253"/>
                          </a:cubicBezTo>
                          <a:cubicBezTo>
                            <a:pt x="40716" y="27144"/>
                            <a:pt x="44108" y="0"/>
                            <a:pt x="4410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63" name="Freeform: Shape 62">
                      <a:extLst>
                        <a:ext uri="{FF2B5EF4-FFF2-40B4-BE49-F238E27FC236}">
                          <a16:creationId xmlns:a16="http://schemas.microsoft.com/office/drawing/2014/main" id="{C0BAF507-8FB6-4CA2-9067-5301CD192F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674107" y="4600863"/>
                      <a:ext cx="40715" cy="454659"/>
                    </a:xfrm>
                    <a:custGeom>
                      <a:avLst/>
                      <a:gdLst>
                        <a:gd name="connsiteX0" fmla="*/ 40715 w 40715"/>
                        <a:gd name="connsiteY0" fmla="*/ 0 h 454659"/>
                        <a:gd name="connsiteX1" fmla="*/ 40715 w 40715"/>
                        <a:gd name="connsiteY1" fmla="*/ 71252 h 454659"/>
                        <a:gd name="connsiteX2" fmla="*/ 30537 w 40715"/>
                        <a:gd name="connsiteY2" fmla="*/ 227330 h 454659"/>
                        <a:gd name="connsiteX3" fmla="*/ 13572 w 40715"/>
                        <a:gd name="connsiteY3" fmla="*/ 383407 h 454659"/>
                        <a:gd name="connsiteX4" fmla="*/ 0 w 40715"/>
                        <a:gd name="connsiteY4" fmla="*/ 454660 h 454659"/>
                        <a:gd name="connsiteX5" fmla="*/ 0 w 40715"/>
                        <a:gd name="connsiteY5" fmla="*/ 383407 h 454659"/>
                        <a:gd name="connsiteX6" fmla="*/ 10179 w 40715"/>
                        <a:gd name="connsiteY6" fmla="*/ 227330 h 454659"/>
                        <a:gd name="connsiteX7" fmla="*/ 27143 w 40715"/>
                        <a:gd name="connsiteY7" fmla="*/ 71252 h 454659"/>
                        <a:gd name="connsiteX8" fmla="*/ 40715 w 40715"/>
                        <a:gd name="connsiteY8" fmla="*/ 0 h 4546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715" h="454659">
                          <a:moveTo>
                            <a:pt x="40715" y="0"/>
                          </a:moveTo>
                          <a:cubicBezTo>
                            <a:pt x="40715" y="0"/>
                            <a:pt x="40715" y="27143"/>
                            <a:pt x="40715" y="71252"/>
                          </a:cubicBezTo>
                          <a:cubicBezTo>
                            <a:pt x="40715" y="115361"/>
                            <a:pt x="37323" y="169649"/>
                            <a:pt x="30537" y="227330"/>
                          </a:cubicBezTo>
                          <a:cubicBezTo>
                            <a:pt x="27143" y="285011"/>
                            <a:pt x="20358" y="339299"/>
                            <a:pt x="13572" y="383407"/>
                          </a:cubicBezTo>
                          <a:cubicBezTo>
                            <a:pt x="6785" y="424123"/>
                            <a:pt x="0" y="454660"/>
                            <a:pt x="0" y="454660"/>
                          </a:cubicBezTo>
                          <a:cubicBezTo>
                            <a:pt x="0" y="454660"/>
                            <a:pt x="0" y="427516"/>
                            <a:pt x="0" y="383407"/>
                          </a:cubicBezTo>
                          <a:cubicBezTo>
                            <a:pt x="0" y="339299"/>
                            <a:pt x="3393" y="285011"/>
                            <a:pt x="10179" y="227330"/>
                          </a:cubicBezTo>
                          <a:cubicBezTo>
                            <a:pt x="13572" y="169649"/>
                            <a:pt x="20358" y="115361"/>
                            <a:pt x="27143" y="71252"/>
                          </a:cubicBezTo>
                          <a:cubicBezTo>
                            <a:pt x="33930" y="30537"/>
                            <a:pt x="40715" y="0"/>
                            <a:pt x="4071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64" name="Freeform: Shape 63">
                      <a:extLst>
                        <a:ext uri="{FF2B5EF4-FFF2-40B4-BE49-F238E27FC236}">
                          <a16:creationId xmlns:a16="http://schemas.microsoft.com/office/drawing/2014/main" id="{0BB8E144-9ADD-41EB-8A75-B36C83A626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99461" y="4658544"/>
                      <a:ext cx="40716" cy="454659"/>
                    </a:xfrm>
                    <a:custGeom>
                      <a:avLst/>
                      <a:gdLst>
                        <a:gd name="connsiteX0" fmla="*/ 40716 w 40716"/>
                        <a:gd name="connsiteY0" fmla="*/ 0 h 454659"/>
                        <a:gd name="connsiteX1" fmla="*/ 40716 w 40716"/>
                        <a:gd name="connsiteY1" fmla="*/ 71252 h 454659"/>
                        <a:gd name="connsiteX2" fmla="*/ 30537 w 40716"/>
                        <a:gd name="connsiteY2" fmla="*/ 227330 h 454659"/>
                        <a:gd name="connsiteX3" fmla="*/ 13572 w 40716"/>
                        <a:gd name="connsiteY3" fmla="*/ 383407 h 454659"/>
                        <a:gd name="connsiteX4" fmla="*/ 0 w 40716"/>
                        <a:gd name="connsiteY4" fmla="*/ 454660 h 454659"/>
                        <a:gd name="connsiteX5" fmla="*/ 0 w 40716"/>
                        <a:gd name="connsiteY5" fmla="*/ 383407 h 454659"/>
                        <a:gd name="connsiteX6" fmla="*/ 10180 w 40716"/>
                        <a:gd name="connsiteY6" fmla="*/ 227330 h 454659"/>
                        <a:gd name="connsiteX7" fmla="*/ 27145 w 40716"/>
                        <a:gd name="connsiteY7" fmla="*/ 71252 h 454659"/>
                        <a:gd name="connsiteX8" fmla="*/ 40716 w 40716"/>
                        <a:gd name="connsiteY8" fmla="*/ 0 h 4546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716" h="454659">
                          <a:moveTo>
                            <a:pt x="40716" y="0"/>
                          </a:moveTo>
                          <a:cubicBezTo>
                            <a:pt x="40716" y="0"/>
                            <a:pt x="40716" y="27144"/>
                            <a:pt x="40716" y="71252"/>
                          </a:cubicBezTo>
                          <a:cubicBezTo>
                            <a:pt x="40716" y="115361"/>
                            <a:pt x="37323" y="169649"/>
                            <a:pt x="30537" y="227330"/>
                          </a:cubicBezTo>
                          <a:cubicBezTo>
                            <a:pt x="27145" y="285011"/>
                            <a:pt x="20358" y="339299"/>
                            <a:pt x="13572" y="383407"/>
                          </a:cubicBezTo>
                          <a:cubicBezTo>
                            <a:pt x="6786" y="424123"/>
                            <a:pt x="0" y="454660"/>
                            <a:pt x="0" y="454660"/>
                          </a:cubicBezTo>
                          <a:cubicBezTo>
                            <a:pt x="0" y="454660"/>
                            <a:pt x="0" y="427516"/>
                            <a:pt x="0" y="383407"/>
                          </a:cubicBezTo>
                          <a:cubicBezTo>
                            <a:pt x="0" y="339299"/>
                            <a:pt x="3393" y="285011"/>
                            <a:pt x="10180" y="227330"/>
                          </a:cubicBezTo>
                          <a:cubicBezTo>
                            <a:pt x="13572" y="169649"/>
                            <a:pt x="20358" y="115361"/>
                            <a:pt x="27145" y="71252"/>
                          </a:cubicBezTo>
                          <a:cubicBezTo>
                            <a:pt x="33930" y="27144"/>
                            <a:pt x="40716" y="0"/>
                            <a:pt x="40716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65" name="Freeform: Shape 64">
                      <a:extLst>
                        <a:ext uri="{FF2B5EF4-FFF2-40B4-BE49-F238E27FC236}">
                          <a16:creationId xmlns:a16="http://schemas.microsoft.com/office/drawing/2014/main" id="{CAFF307D-3F39-40FB-B682-82415854F4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24816" y="4716225"/>
                      <a:ext cx="40715" cy="454659"/>
                    </a:xfrm>
                    <a:custGeom>
                      <a:avLst/>
                      <a:gdLst>
                        <a:gd name="connsiteX0" fmla="*/ 40715 w 40715"/>
                        <a:gd name="connsiteY0" fmla="*/ 0 h 454659"/>
                        <a:gd name="connsiteX1" fmla="*/ 40715 w 40715"/>
                        <a:gd name="connsiteY1" fmla="*/ 71253 h 454659"/>
                        <a:gd name="connsiteX2" fmla="*/ 30537 w 40715"/>
                        <a:gd name="connsiteY2" fmla="*/ 227330 h 454659"/>
                        <a:gd name="connsiteX3" fmla="*/ 13572 w 40715"/>
                        <a:gd name="connsiteY3" fmla="*/ 383407 h 454659"/>
                        <a:gd name="connsiteX4" fmla="*/ 0 w 40715"/>
                        <a:gd name="connsiteY4" fmla="*/ 454660 h 454659"/>
                        <a:gd name="connsiteX5" fmla="*/ 0 w 40715"/>
                        <a:gd name="connsiteY5" fmla="*/ 383407 h 454659"/>
                        <a:gd name="connsiteX6" fmla="*/ 10179 w 40715"/>
                        <a:gd name="connsiteY6" fmla="*/ 227330 h 454659"/>
                        <a:gd name="connsiteX7" fmla="*/ 27143 w 40715"/>
                        <a:gd name="connsiteY7" fmla="*/ 71253 h 454659"/>
                        <a:gd name="connsiteX8" fmla="*/ 40715 w 40715"/>
                        <a:gd name="connsiteY8" fmla="*/ 0 h 4546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715" h="454659">
                          <a:moveTo>
                            <a:pt x="40715" y="0"/>
                          </a:moveTo>
                          <a:cubicBezTo>
                            <a:pt x="40715" y="0"/>
                            <a:pt x="40715" y="27144"/>
                            <a:pt x="40715" y="71253"/>
                          </a:cubicBezTo>
                          <a:cubicBezTo>
                            <a:pt x="40715" y="115361"/>
                            <a:pt x="37322" y="169649"/>
                            <a:pt x="30537" y="227330"/>
                          </a:cubicBezTo>
                          <a:cubicBezTo>
                            <a:pt x="27143" y="285011"/>
                            <a:pt x="20357" y="339299"/>
                            <a:pt x="13572" y="383407"/>
                          </a:cubicBezTo>
                          <a:cubicBezTo>
                            <a:pt x="6785" y="424123"/>
                            <a:pt x="0" y="454660"/>
                            <a:pt x="0" y="454660"/>
                          </a:cubicBezTo>
                          <a:cubicBezTo>
                            <a:pt x="0" y="454660"/>
                            <a:pt x="0" y="427516"/>
                            <a:pt x="0" y="383407"/>
                          </a:cubicBezTo>
                          <a:cubicBezTo>
                            <a:pt x="0" y="339299"/>
                            <a:pt x="3392" y="285011"/>
                            <a:pt x="10179" y="227330"/>
                          </a:cubicBezTo>
                          <a:cubicBezTo>
                            <a:pt x="13572" y="169649"/>
                            <a:pt x="20357" y="115361"/>
                            <a:pt x="27143" y="71253"/>
                          </a:cubicBezTo>
                          <a:cubicBezTo>
                            <a:pt x="33930" y="27144"/>
                            <a:pt x="40715" y="0"/>
                            <a:pt x="4071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66" name="Freeform: Shape 65">
                      <a:extLst>
                        <a:ext uri="{FF2B5EF4-FFF2-40B4-BE49-F238E27FC236}">
                          <a16:creationId xmlns:a16="http://schemas.microsoft.com/office/drawing/2014/main" id="{B501A8A8-444E-465B-A95C-9BFE3B253C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46776" y="4773905"/>
                      <a:ext cx="40716" cy="454660"/>
                    </a:xfrm>
                    <a:custGeom>
                      <a:avLst/>
                      <a:gdLst>
                        <a:gd name="connsiteX0" fmla="*/ 40716 w 40716"/>
                        <a:gd name="connsiteY0" fmla="*/ 0 h 454660"/>
                        <a:gd name="connsiteX1" fmla="*/ 40716 w 40716"/>
                        <a:gd name="connsiteY1" fmla="*/ 71253 h 454660"/>
                        <a:gd name="connsiteX2" fmla="*/ 30537 w 40716"/>
                        <a:gd name="connsiteY2" fmla="*/ 227330 h 454660"/>
                        <a:gd name="connsiteX3" fmla="*/ 13572 w 40716"/>
                        <a:gd name="connsiteY3" fmla="*/ 383407 h 454660"/>
                        <a:gd name="connsiteX4" fmla="*/ 0 w 40716"/>
                        <a:gd name="connsiteY4" fmla="*/ 454660 h 454660"/>
                        <a:gd name="connsiteX5" fmla="*/ 0 w 40716"/>
                        <a:gd name="connsiteY5" fmla="*/ 383407 h 454660"/>
                        <a:gd name="connsiteX6" fmla="*/ 10180 w 40716"/>
                        <a:gd name="connsiteY6" fmla="*/ 227330 h 454660"/>
                        <a:gd name="connsiteX7" fmla="*/ 27145 w 40716"/>
                        <a:gd name="connsiteY7" fmla="*/ 71253 h 454660"/>
                        <a:gd name="connsiteX8" fmla="*/ 40716 w 40716"/>
                        <a:gd name="connsiteY8" fmla="*/ 0 h 454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716" h="454660">
                          <a:moveTo>
                            <a:pt x="40716" y="0"/>
                          </a:moveTo>
                          <a:cubicBezTo>
                            <a:pt x="40716" y="0"/>
                            <a:pt x="40716" y="27144"/>
                            <a:pt x="40716" y="71253"/>
                          </a:cubicBezTo>
                          <a:cubicBezTo>
                            <a:pt x="40716" y="115362"/>
                            <a:pt x="37323" y="169649"/>
                            <a:pt x="30537" y="227330"/>
                          </a:cubicBezTo>
                          <a:cubicBezTo>
                            <a:pt x="27145" y="285011"/>
                            <a:pt x="20358" y="339299"/>
                            <a:pt x="13572" y="383407"/>
                          </a:cubicBezTo>
                          <a:cubicBezTo>
                            <a:pt x="6786" y="424123"/>
                            <a:pt x="0" y="454660"/>
                            <a:pt x="0" y="454660"/>
                          </a:cubicBezTo>
                          <a:cubicBezTo>
                            <a:pt x="0" y="454660"/>
                            <a:pt x="0" y="427516"/>
                            <a:pt x="0" y="383407"/>
                          </a:cubicBezTo>
                          <a:cubicBezTo>
                            <a:pt x="0" y="339299"/>
                            <a:pt x="3393" y="285011"/>
                            <a:pt x="10180" y="227330"/>
                          </a:cubicBezTo>
                          <a:cubicBezTo>
                            <a:pt x="13572" y="169649"/>
                            <a:pt x="20358" y="115362"/>
                            <a:pt x="27145" y="71253"/>
                          </a:cubicBezTo>
                          <a:cubicBezTo>
                            <a:pt x="37323" y="27144"/>
                            <a:pt x="40716" y="0"/>
                            <a:pt x="40716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67" name="Freeform: Shape 66">
                      <a:extLst>
                        <a:ext uri="{FF2B5EF4-FFF2-40B4-BE49-F238E27FC236}">
                          <a16:creationId xmlns:a16="http://schemas.microsoft.com/office/drawing/2014/main" id="{079D9E51-D9BC-4BD7-9939-80BF0CC689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372131" y="4831586"/>
                      <a:ext cx="40715" cy="454660"/>
                    </a:xfrm>
                    <a:custGeom>
                      <a:avLst/>
                      <a:gdLst>
                        <a:gd name="connsiteX0" fmla="*/ 40715 w 40715"/>
                        <a:gd name="connsiteY0" fmla="*/ 0 h 454660"/>
                        <a:gd name="connsiteX1" fmla="*/ 40715 w 40715"/>
                        <a:gd name="connsiteY1" fmla="*/ 71253 h 454660"/>
                        <a:gd name="connsiteX2" fmla="*/ 30537 w 40715"/>
                        <a:gd name="connsiteY2" fmla="*/ 227330 h 454660"/>
                        <a:gd name="connsiteX3" fmla="*/ 13572 w 40715"/>
                        <a:gd name="connsiteY3" fmla="*/ 383407 h 454660"/>
                        <a:gd name="connsiteX4" fmla="*/ 0 w 40715"/>
                        <a:gd name="connsiteY4" fmla="*/ 454660 h 454660"/>
                        <a:gd name="connsiteX5" fmla="*/ 0 w 40715"/>
                        <a:gd name="connsiteY5" fmla="*/ 383407 h 454660"/>
                        <a:gd name="connsiteX6" fmla="*/ 10179 w 40715"/>
                        <a:gd name="connsiteY6" fmla="*/ 227330 h 454660"/>
                        <a:gd name="connsiteX7" fmla="*/ 27143 w 40715"/>
                        <a:gd name="connsiteY7" fmla="*/ 71253 h 454660"/>
                        <a:gd name="connsiteX8" fmla="*/ 40715 w 40715"/>
                        <a:gd name="connsiteY8" fmla="*/ 0 h 454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715" h="454660">
                          <a:moveTo>
                            <a:pt x="40715" y="0"/>
                          </a:moveTo>
                          <a:cubicBezTo>
                            <a:pt x="40715" y="0"/>
                            <a:pt x="40715" y="27144"/>
                            <a:pt x="40715" y="71253"/>
                          </a:cubicBezTo>
                          <a:cubicBezTo>
                            <a:pt x="40715" y="115362"/>
                            <a:pt x="37322" y="169649"/>
                            <a:pt x="30537" y="227330"/>
                          </a:cubicBezTo>
                          <a:cubicBezTo>
                            <a:pt x="27143" y="285011"/>
                            <a:pt x="20357" y="339299"/>
                            <a:pt x="13572" y="383407"/>
                          </a:cubicBezTo>
                          <a:cubicBezTo>
                            <a:pt x="6785" y="424123"/>
                            <a:pt x="0" y="454660"/>
                            <a:pt x="0" y="454660"/>
                          </a:cubicBezTo>
                          <a:cubicBezTo>
                            <a:pt x="0" y="454660"/>
                            <a:pt x="0" y="427516"/>
                            <a:pt x="0" y="383407"/>
                          </a:cubicBezTo>
                          <a:cubicBezTo>
                            <a:pt x="0" y="339299"/>
                            <a:pt x="3392" y="285011"/>
                            <a:pt x="10179" y="227330"/>
                          </a:cubicBezTo>
                          <a:cubicBezTo>
                            <a:pt x="13572" y="169649"/>
                            <a:pt x="20357" y="115362"/>
                            <a:pt x="27143" y="71253"/>
                          </a:cubicBezTo>
                          <a:cubicBezTo>
                            <a:pt x="37322" y="27144"/>
                            <a:pt x="40715" y="0"/>
                            <a:pt x="4071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  <p:grpSp>
                <p:nvGrpSpPr>
                  <p:cNvPr id="68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12423026" y="4658544"/>
                    <a:ext cx="970392" cy="688776"/>
                    <a:chOff x="12423026" y="4658544"/>
                    <a:chExt cx="970392" cy="688776"/>
                  </a:xfrm>
                  <a:solidFill>
                    <a:srgbClr val="56671F"/>
                  </a:solidFill>
                </p:grpSpPr>
                <p:sp>
                  <p:nvSpPr>
                    <p:cNvPr id="69" name="Freeform: Shape 68">
                      <a:extLst>
                        <a:ext uri="{FF2B5EF4-FFF2-40B4-BE49-F238E27FC236}">
                          <a16:creationId xmlns:a16="http://schemas.microsoft.com/office/drawing/2014/main" id="{A16241EF-5D23-42A0-8524-FD54CE0852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213591" y="4658544"/>
                      <a:ext cx="176435" cy="30536"/>
                    </a:xfrm>
                    <a:custGeom>
                      <a:avLst/>
                      <a:gdLst>
                        <a:gd name="connsiteX0" fmla="*/ 176436 w 176435"/>
                        <a:gd name="connsiteY0" fmla="*/ 27144 h 30536"/>
                        <a:gd name="connsiteX1" fmla="*/ 149291 w 176435"/>
                        <a:gd name="connsiteY1" fmla="*/ 30537 h 30536"/>
                        <a:gd name="connsiteX2" fmla="*/ 88218 w 176435"/>
                        <a:gd name="connsiteY2" fmla="*/ 27144 h 30536"/>
                        <a:gd name="connsiteX3" fmla="*/ 27143 w 176435"/>
                        <a:gd name="connsiteY3" fmla="*/ 13572 h 30536"/>
                        <a:gd name="connsiteX4" fmla="*/ 0 w 176435"/>
                        <a:gd name="connsiteY4" fmla="*/ 3393 h 30536"/>
                        <a:gd name="connsiteX5" fmla="*/ 27143 w 176435"/>
                        <a:gd name="connsiteY5" fmla="*/ 0 h 30536"/>
                        <a:gd name="connsiteX6" fmla="*/ 88218 w 176435"/>
                        <a:gd name="connsiteY6" fmla="*/ 3393 h 30536"/>
                        <a:gd name="connsiteX7" fmla="*/ 149291 w 176435"/>
                        <a:gd name="connsiteY7" fmla="*/ 16965 h 30536"/>
                        <a:gd name="connsiteX8" fmla="*/ 176436 w 176435"/>
                        <a:gd name="connsiteY8" fmla="*/ 27144 h 30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6435" h="30536">
                          <a:moveTo>
                            <a:pt x="176436" y="27144"/>
                          </a:moveTo>
                          <a:cubicBezTo>
                            <a:pt x="176436" y="27144"/>
                            <a:pt x="166256" y="27144"/>
                            <a:pt x="149291" y="30537"/>
                          </a:cubicBezTo>
                          <a:cubicBezTo>
                            <a:pt x="132326" y="30537"/>
                            <a:pt x="108576" y="30537"/>
                            <a:pt x="88218" y="27144"/>
                          </a:cubicBezTo>
                          <a:cubicBezTo>
                            <a:pt x="64467" y="23751"/>
                            <a:pt x="44108" y="20358"/>
                            <a:pt x="27143" y="13572"/>
                          </a:cubicBezTo>
                          <a:cubicBezTo>
                            <a:pt x="10179" y="10179"/>
                            <a:pt x="0" y="3393"/>
                            <a:pt x="0" y="3393"/>
                          </a:cubicBezTo>
                          <a:cubicBezTo>
                            <a:pt x="0" y="3393"/>
                            <a:pt x="10179" y="0"/>
                            <a:pt x="27143" y="0"/>
                          </a:cubicBezTo>
                          <a:cubicBezTo>
                            <a:pt x="44108" y="0"/>
                            <a:pt x="67860" y="0"/>
                            <a:pt x="88218" y="3393"/>
                          </a:cubicBezTo>
                          <a:cubicBezTo>
                            <a:pt x="111968" y="6786"/>
                            <a:pt x="132326" y="10179"/>
                            <a:pt x="149291" y="16965"/>
                          </a:cubicBezTo>
                          <a:cubicBezTo>
                            <a:pt x="166256" y="20358"/>
                            <a:pt x="176436" y="27144"/>
                            <a:pt x="176436" y="27144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0" name="Freeform: Shape 69">
                      <a:extLst>
                        <a:ext uri="{FF2B5EF4-FFF2-40B4-BE49-F238E27FC236}">
                          <a16:creationId xmlns:a16="http://schemas.microsoft.com/office/drawing/2014/main" id="{D1E2DB43-2961-497D-825E-B16AC330CE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135553" y="4716225"/>
                      <a:ext cx="257866" cy="37323"/>
                    </a:xfrm>
                    <a:custGeom>
                      <a:avLst/>
                      <a:gdLst>
                        <a:gd name="connsiteX0" fmla="*/ 257866 w 257866"/>
                        <a:gd name="connsiteY0" fmla="*/ 37323 h 37323"/>
                        <a:gd name="connsiteX1" fmla="*/ 217151 w 257866"/>
                        <a:gd name="connsiteY1" fmla="*/ 37323 h 37323"/>
                        <a:gd name="connsiteX2" fmla="*/ 128933 w 257866"/>
                        <a:gd name="connsiteY2" fmla="*/ 27144 h 37323"/>
                        <a:gd name="connsiteX3" fmla="*/ 40715 w 257866"/>
                        <a:gd name="connsiteY3" fmla="*/ 10179 h 37323"/>
                        <a:gd name="connsiteX4" fmla="*/ 0 w 257866"/>
                        <a:gd name="connsiteY4" fmla="*/ 0 h 37323"/>
                        <a:gd name="connsiteX5" fmla="*/ 40715 w 257866"/>
                        <a:gd name="connsiteY5" fmla="*/ 0 h 37323"/>
                        <a:gd name="connsiteX6" fmla="*/ 128933 w 257866"/>
                        <a:gd name="connsiteY6" fmla="*/ 10179 h 37323"/>
                        <a:gd name="connsiteX7" fmla="*/ 217151 w 257866"/>
                        <a:gd name="connsiteY7" fmla="*/ 27144 h 37323"/>
                        <a:gd name="connsiteX8" fmla="*/ 257866 w 257866"/>
                        <a:gd name="connsiteY8" fmla="*/ 37323 h 373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7866" h="37323">
                          <a:moveTo>
                            <a:pt x="257866" y="37323"/>
                          </a:moveTo>
                          <a:cubicBezTo>
                            <a:pt x="257866" y="37323"/>
                            <a:pt x="240901" y="37323"/>
                            <a:pt x="217151" y="37323"/>
                          </a:cubicBezTo>
                          <a:cubicBezTo>
                            <a:pt x="193400" y="37323"/>
                            <a:pt x="159470" y="33930"/>
                            <a:pt x="128933" y="27144"/>
                          </a:cubicBezTo>
                          <a:cubicBezTo>
                            <a:pt x="98396" y="23751"/>
                            <a:pt x="64467" y="16965"/>
                            <a:pt x="40715" y="10179"/>
                          </a:cubicBezTo>
                          <a:cubicBezTo>
                            <a:pt x="16965" y="3393"/>
                            <a:pt x="0" y="0"/>
                            <a:pt x="0" y="0"/>
                          </a:cubicBezTo>
                          <a:cubicBezTo>
                            <a:pt x="0" y="0"/>
                            <a:pt x="16965" y="0"/>
                            <a:pt x="40715" y="0"/>
                          </a:cubicBezTo>
                          <a:cubicBezTo>
                            <a:pt x="64467" y="0"/>
                            <a:pt x="98396" y="3393"/>
                            <a:pt x="128933" y="10179"/>
                          </a:cubicBezTo>
                          <a:cubicBezTo>
                            <a:pt x="159470" y="13572"/>
                            <a:pt x="193400" y="20358"/>
                            <a:pt x="217151" y="27144"/>
                          </a:cubicBezTo>
                          <a:cubicBezTo>
                            <a:pt x="244294" y="33930"/>
                            <a:pt x="257866" y="37323"/>
                            <a:pt x="257866" y="37323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1" name="Freeform: Shape 70">
                      <a:extLst>
                        <a:ext uri="{FF2B5EF4-FFF2-40B4-BE49-F238E27FC236}">
                          <a16:creationId xmlns:a16="http://schemas.microsoft.com/office/drawing/2014/main" id="{725FC9F0-7E5C-45C7-BE19-A02DF35006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54121" y="4787478"/>
                      <a:ext cx="305368" cy="44108"/>
                    </a:xfrm>
                    <a:custGeom>
                      <a:avLst/>
                      <a:gdLst>
                        <a:gd name="connsiteX0" fmla="*/ 305369 w 305368"/>
                        <a:gd name="connsiteY0" fmla="*/ 44108 h 44108"/>
                        <a:gd name="connsiteX1" fmla="*/ 257867 w 305368"/>
                        <a:gd name="connsiteY1" fmla="*/ 44108 h 44108"/>
                        <a:gd name="connsiteX2" fmla="*/ 152684 w 305368"/>
                        <a:gd name="connsiteY2" fmla="*/ 33930 h 44108"/>
                        <a:gd name="connsiteX3" fmla="*/ 47503 w 305368"/>
                        <a:gd name="connsiteY3" fmla="*/ 13572 h 44108"/>
                        <a:gd name="connsiteX4" fmla="*/ 0 w 305368"/>
                        <a:gd name="connsiteY4" fmla="*/ 0 h 44108"/>
                        <a:gd name="connsiteX5" fmla="*/ 47503 w 305368"/>
                        <a:gd name="connsiteY5" fmla="*/ 0 h 44108"/>
                        <a:gd name="connsiteX6" fmla="*/ 152684 w 305368"/>
                        <a:gd name="connsiteY6" fmla="*/ 10179 h 44108"/>
                        <a:gd name="connsiteX7" fmla="*/ 257867 w 305368"/>
                        <a:gd name="connsiteY7" fmla="*/ 30537 h 44108"/>
                        <a:gd name="connsiteX8" fmla="*/ 305369 w 305368"/>
                        <a:gd name="connsiteY8" fmla="*/ 44108 h 44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5368" h="44108">
                          <a:moveTo>
                            <a:pt x="305369" y="44108"/>
                          </a:moveTo>
                          <a:cubicBezTo>
                            <a:pt x="305369" y="44108"/>
                            <a:pt x="285012" y="44108"/>
                            <a:pt x="257867" y="44108"/>
                          </a:cubicBezTo>
                          <a:cubicBezTo>
                            <a:pt x="227330" y="40716"/>
                            <a:pt x="190007" y="37323"/>
                            <a:pt x="152684" y="33930"/>
                          </a:cubicBezTo>
                          <a:cubicBezTo>
                            <a:pt x="115362" y="27143"/>
                            <a:pt x="74646" y="20358"/>
                            <a:pt x="47503" y="13572"/>
                          </a:cubicBezTo>
                          <a:cubicBezTo>
                            <a:pt x="20358" y="6786"/>
                            <a:pt x="0" y="0"/>
                            <a:pt x="0" y="0"/>
                          </a:cubicBezTo>
                          <a:cubicBezTo>
                            <a:pt x="0" y="0"/>
                            <a:pt x="20358" y="0"/>
                            <a:pt x="47503" y="0"/>
                          </a:cubicBezTo>
                          <a:cubicBezTo>
                            <a:pt x="78039" y="3393"/>
                            <a:pt x="115362" y="6786"/>
                            <a:pt x="152684" y="10179"/>
                          </a:cubicBezTo>
                          <a:cubicBezTo>
                            <a:pt x="190007" y="16965"/>
                            <a:pt x="230724" y="23751"/>
                            <a:pt x="257867" y="30537"/>
                          </a:cubicBezTo>
                          <a:cubicBezTo>
                            <a:pt x="285012" y="37323"/>
                            <a:pt x="305369" y="44108"/>
                            <a:pt x="305369" y="44108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2" name="Freeform: Shape 71">
                      <a:extLst>
                        <a:ext uri="{FF2B5EF4-FFF2-40B4-BE49-F238E27FC236}">
                          <a16:creationId xmlns:a16="http://schemas.microsoft.com/office/drawing/2014/main" id="{2B40A46E-C010-4626-B3C7-C26BF20809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69296" y="4845158"/>
                      <a:ext cx="366443" cy="57680"/>
                    </a:xfrm>
                    <a:custGeom>
                      <a:avLst/>
                      <a:gdLst>
                        <a:gd name="connsiteX0" fmla="*/ 366443 w 366443"/>
                        <a:gd name="connsiteY0" fmla="*/ 57681 h 57680"/>
                        <a:gd name="connsiteX1" fmla="*/ 308762 w 366443"/>
                        <a:gd name="connsiteY1" fmla="*/ 54287 h 57680"/>
                        <a:gd name="connsiteX2" fmla="*/ 183222 w 366443"/>
                        <a:gd name="connsiteY2" fmla="*/ 37323 h 57680"/>
                        <a:gd name="connsiteX3" fmla="*/ 57681 w 366443"/>
                        <a:gd name="connsiteY3" fmla="*/ 13572 h 57680"/>
                        <a:gd name="connsiteX4" fmla="*/ 0 w 366443"/>
                        <a:gd name="connsiteY4" fmla="*/ 0 h 57680"/>
                        <a:gd name="connsiteX5" fmla="*/ 57681 w 366443"/>
                        <a:gd name="connsiteY5" fmla="*/ 3393 h 57680"/>
                        <a:gd name="connsiteX6" fmla="*/ 183222 w 366443"/>
                        <a:gd name="connsiteY6" fmla="*/ 20358 h 57680"/>
                        <a:gd name="connsiteX7" fmla="*/ 308762 w 366443"/>
                        <a:gd name="connsiteY7" fmla="*/ 44109 h 57680"/>
                        <a:gd name="connsiteX8" fmla="*/ 366443 w 366443"/>
                        <a:gd name="connsiteY8" fmla="*/ 57681 h 576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66443" h="57680">
                          <a:moveTo>
                            <a:pt x="366443" y="57681"/>
                          </a:moveTo>
                          <a:cubicBezTo>
                            <a:pt x="366443" y="57681"/>
                            <a:pt x="342692" y="57681"/>
                            <a:pt x="308762" y="54287"/>
                          </a:cubicBezTo>
                          <a:cubicBezTo>
                            <a:pt x="274832" y="50895"/>
                            <a:pt x="227330" y="47502"/>
                            <a:pt x="183222" y="37323"/>
                          </a:cubicBezTo>
                          <a:cubicBezTo>
                            <a:pt x="139113" y="30537"/>
                            <a:pt x="91611" y="20358"/>
                            <a:pt x="57681" y="13572"/>
                          </a:cubicBezTo>
                          <a:cubicBezTo>
                            <a:pt x="23751" y="6786"/>
                            <a:pt x="0" y="0"/>
                            <a:pt x="0" y="0"/>
                          </a:cubicBezTo>
                          <a:cubicBezTo>
                            <a:pt x="0" y="0"/>
                            <a:pt x="23751" y="0"/>
                            <a:pt x="57681" y="3393"/>
                          </a:cubicBezTo>
                          <a:cubicBezTo>
                            <a:pt x="91611" y="6786"/>
                            <a:pt x="139113" y="10179"/>
                            <a:pt x="183222" y="20358"/>
                          </a:cubicBezTo>
                          <a:cubicBezTo>
                            <a:pt x="227330" y="27144"/>
                            <a:pt x="274832" y="37323"/>
                            <a:pt x="308762" y="44109"/>
                          </a:cubicBezTo>
                          <a:cubicBezTo>
                            <a:pt x="346085" y="50895"/>
                            <a:pt x="366443" y="57681"/>
                            <a:pt x="366443" y="57681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3" name="Freeform: Shape 72">
                      <a:extLst>
                        <a:ext uri="{FF2B5EF4-FFF2-40B4-BE49-F238E27FC236}">
                          <a16:creationId xmlns:a16="http://schemas.microsoft.com/office/drawing/2014/main" id="{8A628EAE-2363-438F-8D75-AE2C87DE88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887865" y="4909625"/>
                      <a:ext cx="413944" cy="64467"/>
                    </a:xfrm>
                    <a:custGeom>
                      <a:avLst/>
                      <a:gdLst>
                        <a:gd name="connsiteX0" fmla="*/ 413945 w 413944"/>
                        <a:gd name="connsiteY0" fmla="*/ 64467 h 64467"/>
                        <a:gd name="connsiteX1" fmla="*/ 349478 w 413944"/>
                        <a:gd name="connsiteY1" fmla="*/ 61074 h 64467"/>
                        <a:gd name="connsiteX2" fmla="*/ 206972 w 413944"/>
                        <a:gd name="connsiteY2" fmla="*/ 44109 h 64467"/>
                        <a:gd name="connsiteX3" fmla="*/ 64467 w 413944"/>
                        <a:gd name="connsiteY3" fmla="*/ 16965 h 64467"/>
                        <a:gd name="connsiteX4" fmla="*/ 0 w 413944"/>
                        <a:gd name="connsiteY4" fmla="*/ 0 h 64467"/>
                        <a:gd name="connsiteX5" fmla="*/ 64467 w 413944"/>
                        <a:gd name="connsiteY5" fmla="*/ 3393 h 64467"/>
                        <a:gd name="connsiteX6" fmla="*/ 206972 w 413944"/>
                        <a:gd name="connsiteY6" fmla="*/ 20358 h 64467"/>
                        <a:gd name="connsiteX7" fmla="*/ 349478 w 413944"/>
                        <a:gd name="connsiteY7" fmla="*/ 47502 h 64467"/>
                        <a:gd name="connsiteX8" fmla="*/ 413945 w 413944"/>
                        <a:gd name="connsiteY8" fmla="*/ 64467 h 64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3944" h="64467">
                          <a:moveTo>
                            <a:pt x="413945" y="64467"/>
                          </a:moveTo>
                          <a:cubicBezTo>
                            <a:pt x="413945" y="64467"/>
                            <a:pt x="386800" y="64467"/>
                            <a:pt x="349478" y="61074"/>
                          </a:cubicBezTo>
                          <a:cubicBezTo>
                            <a:pt x="308762" y="57681"/>
                            <a:pt x="257867" y="50895"/>
                            <a:pt x="206972" y="44109"/>
                          </a:cubicBezTo>
                          <a:cubicBezTo>
                            <a:pt x="156078" y="37323"/>
                            <a:pt x="101790" y="27144"/>
                            <a:pt x="64467" y="16965"/>
                          </a:cubicBezTo>
                          <a:cubicBezTo>
                            <a:pt x="27145" y="6786"/>
                            <a:pt x="0" y="0"/>
                            <a:pt x="0" y="0"/>
                          </a:cubicBezTo>
                          <a:cubicBezTo>
                            <a:pt x="0" y="0"/>
                            <a:pt x="27145" y="0"/>
                            <a:pt x="64467" y="3393"/>
                          </a:cubicBezTo>
                          <a:cubicBezTo>
                            <a:pt x="105183" y="6786"/>
                            <a:pt x="156078" y="13572"/>
                            <a:pt x="206972" y="20358"/>
                          </a:cubicBezTo>
                          <a:cubicBezTo>
                            <a:pt x="257867" y="27144"/>
                            <a:pt x="312155" y="37323"/>
                            <a:pt x="349478" y="47502"/>
                          </a:cubicBezTo>
                          <a:cubicBezTo>
                            <a:pt x="390193" y="57681"/>
                            <a:pt x="413945" y="64467"/>
                            <a:pt x="413945" y="64467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4" name="Freeform: Shape 73">
                      <a:extLst>
                        <a:ext uri="{FF2B5EF4-FFF2-40B4-BE49-F238E27FC236}">
                          <a16:creationId xmlns:a16="http://schemas.microsoft.com/office/drawing/2014/main" id="{AEA0FFFE-FD5F-4D95-8316-E1A4CC199F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806433" y="4974092"/>
                      <a:ext cx="447874" cy="74645"/>
                    </a:xfrm>
                    <a:custGeom>
                      <a:avLst/>
                      <a:gdLst>
                        <a:gd name="connsiteX0" fmla="*/ 447874 w 447874"/>
                        <a:gd name="connsiteY0" fmla="*/ 74646 h 74645"/>
                        <a:gd name="connsiteX1" fmla="*/ 376622 w 447874"/>
                        <a:gd name="connsiteY1" fmla="*/ 67860 h 74645"/>
                        <a:gd name="connsiteX2" fmla="*/ 220544 w 447874"/>
                        <a:gd name="connsiteY2" fmla="*/ 47502 h 74645"/>
                        <a:gd name="connsiteX3" fmla="*/ 67860 w 447874"/>
                        <a:gd name="connsiteY3" fmla="*/ 16965 h 74645"/>
                        <a:gd name="connsiteX4" fmla="*/ 0 w 447874"/>
                        <a:gd name="connsiteY4" fmla="*/ 0 h 74645"/>
                        <a:gd name="connsiteX5" fmla="*/ 71253 w 447874"/>
                        <a:gd name="connsiteY5" fmla="*/ 6786 h 74645"/>
                        <a:gd name="connsiteX6" fmla="*/ 227330 w 447874"/>
                        <a:gd name="connsiteY6" fmla="*/ 27143 h 74645"/>
                        <a:gd name="connsiteX7" fmla="*/ 380015 w 447874"/>
                        <a:gd name="connsiteY7" fmla="*/ 57681 h 74645"/>
                        <a:gd name="connsiteX8" fmla="*/ 447874 w 447874"/>
                        <a:gd name="connsiteY8" fmla="*/ 74646 h 74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7874" h="74645">
                          <a:moveTo>
                            <a:pt x="447874" y="74646"/>
                          </a:moveTo>
                          <a:cubicBezTo>
                            <a:pt x="447874" y="74646"/>
                            <a:pt x="420730" y="74646"/>
                            <a:pt x="376622" y="67860"/>
                          </a:cubicBezTo>
                          <a:cubicBezTo>
                            <a:pt x="332512" y="64467"/>
                            <a:pt x="278225" y="54287"/>
                            <a:pt x="220544" y="47502"/>
                          </a:cubicBezTo>
                          <a:cubicBezTo>
                            <a:pt x="162863" y="37323"/>
                            <a:pt x="108576" y="27143"/>
                            <a:pt x="67860" y="16965"/>
                          </a:cubicBezTo>
                          <a:cubicBezTo>
                            <a:pt x="27143" y="6786"/>
                            <a:pt x="0" y="0"/>
                            <a:pt x="0" y="0"/>
                          </a:cubicBezTo>
                          <a:cubicBezTo>
                            <a:pt x="0" y="0"/>
                            <a:pt x="27143" y="0"/>
                            <a:pt x="71253" y="6786"/>
                          </a:cubicBezTo>
                          <a:cubicBezTo>
                            <a:pt x="115361" y="10179"/>
                            <a:pt x="169649" y="20358"/>
                            <a:pt x="227330" y="27143"/>
                          </a:cubicBezTo>
                          <a:cubicBezTo>
                            <a:pt x="285011" y="37323"/>
                            <a:pt x="339299" y="47502"/>
                            <a:pt x="380015" y="57681"/>
                          </a:cubicBezTo>
                          <a:cubicBezTo>
                            <a:pt x="420730" y="67860"/>
                            <a:pt x="447874" y="74646"/>
                            <a:pt x="447874" y="74646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5" name="Freeform: Shape 74">
                      <a:extLst>
                        <a:ext uri="{FF2B5EF4-FFF2-40B4-BE49-F238E27FC236}">
                          <a16:creationId xmlns:a16="http://schemas.microsoft.com/office/drawing/2014/main" id="{2E215298-241E-4AA2-BEF6-47660BE27D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721608" y="5038558"/>
                      <a:ext cx="444481" cy="78038"/>
                    </a:xfrm>
                    <a:custGeom>
                      <a:avLst/>
                      <a:gdLst>
                        <a:gd name="connsiteX0" fmla="*/ 444481 w 444481"/>
                        <a:gd name="connsiteY0" fmla="*/ 78039 h 78038"/>
                        <a:gd name="connsiteX1" fmla="*/ 373228 w 444481"/>
                        <a:gd name="connsiteY1" fmla="*/ 71253 h 78038"/>
                        <a:gd name="connsiteX2" fmla="*/ 220544 w 444481"/>
                        <a:gd name="connsiteY2" fmla="*/ 47502 h 78038"/>
                        <a:gd name="connsiteX3" fmla="*/ 67860 w 444481"/>
                        <a:gd name="connsiteY3" fmla="*/ 16965 h 78038"/>
                        <a:gd name="connsiteX4" fmla="*/ 0 w 444481"/>
                        <a:gd name="connsiteY4" fmla="*/ 0 h 78038"/>
                        <a:gd name="connsiteX5" fmla="*/ 71253 w 444481"/>
                        <a:gd name="connsiteY5" fmla="*/ 6786 h 78038"/>
                        <a:gd name="connsiteX6" fmla="*/ 223937 w 444481"/>
                        <a:gd name="connsiteY6" fmla="*/ 30537 h 78038"/>
                        <a:gd name="connsiteX7" fmla="*/ 376622 w 444481"/>
                        <a:gd name="connsiteY7" fmla="*/ 61074 h 78038"/>
                        <a:gd name="connsiteX8" fmla="*/ 444481 w 444481"/>
                        <a:gd name="connsiteY8" fmla="*/ 78039 h 78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1" h="78038">
                          <a:moveTo>
                            <a:pt x="444481" y="78039"/>
                          </a:moveTo>
                          <a:cubicBezTo>
                            <a:pt x="444481" y="78039"/>
                            <a:pt x="417337" y="74646"/>
                            <a:pt x="373228" y="71253"/>
                          </a:cubicBezTo>
                          <a:cubicBezTo>
                            <a:pt x="332512" y="67860"/>
                            <a:pt x="274832" y="57681"/>
                            <a:pt x="220544" y="47502"/>
                          </a:cubicBezTo>
                          <a:cubicBezTo>
                            <a:pt x="166256" y="37323"/>
                            <a:pt x="108576" y="27144"/>
                            <a:pt x="67860" y="16965"/>
                          </a:cubicBezTo>
                          <a:cubicBezTo>
                            <a:pt x="27143" y="6786"/>
                            <a:pt x="0" y="0"/>
                            <a:pt x="0" y="0"/>
                          </a:cubicBezTo>
                          <a:cubicBezTo>
                            <a:pt x="0" y="0"/>
                            <a:pt x="27143" y="3393"/>
                            <a:pt x="71253" y="6786"/>
                          </a:cubicBezTo>
                          <a:cubicBezTo>
                            <a:pt x="111968" y="10179"/>
                            <a:pt x="169649" y="20358"/>
                            <a:pt x="223937" y="30537"/>
                          </a:cubicBezTo>
                          <a:cubicBezTo>
                            <a:pt x="278225" y="40716"/>
                            <a:pt x="335905" y="50895"/>
                            <a:pt x="376622" y="61074"/>
                          </a:cubicBezTo>
                          <a:cubicBezTo>
                            <a:pt x="417337" y="71253"/>
                            <a:pt x="444481" y="78039"/>
                            <a:pt x="444481" y="78039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6" name="Freeform: Shape 75">
                      <a:extLst>
                        <a:ext uri="{FF2B5EF4-FFF2-40B4-BE49-F238E27FC236}">
                          <a16:creationId xmlns:a16="http://schemas.microsoft.com/office/drawing/2014/main" id="{9178332F-F963-468E-946A-FDB2A41537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646962" y="5096239"/>
                      <a:ext cx="444481" cy="78038"/>
                    </a:xfrm>
                    <a:custGeom>
                      <a:avLst/>
                      <a:gdLst>
                        <a:gd name="connsiteX0" fmla="*/ 444481 w 444481"/>
                        <a:gd name="connsiteY0" fmla="*/ 78039 h 78038"/>
                        <a:gd name="connsiteX1" fmla="*/ 373228 w 444481"/>
                        <a:gd name="connsiteY1" fmla="*/ 71253 h 78038"/>
                        <a:gd name="connsiteX2" fmla="*/ 220544 w 444481"/>
                        <a:gd name="connsiteY2" fmla="*/ 47502 h 78038"/>
                        <a:gd name="connsiteX3" fmla="*/ 67860 w 444481"/>
                        <a:gd name="connsiteY3" fmla="*/ 16965 h 78038"/>
                        <a:gd name="connsiteX4" fmla="*/ 0 w 444481"/>
                        <a:gd name="connsiteY4" fmla="*/ 0 h 78038"/>
                        <a:gd name="connsiteX5" fmla="*/ 71253 w 444481"/>
                        <a:gd name="connsiteY5" fmla="*/ 6786 h 78038"/>
                        <a:gd name="connsiteX6" fmla="*/ 223937 w 444481"/>
                        <a:gd name="connsiteY6" fmla="*/ 30537 h 78038"/>
                        <a:gd name="connsiteX7" fmla="*/ 376622 w 444481"/>
                        <a:gd name="connsiteY7" fmla="*/ 61074 h 78038"/>
                        <a:gd name="connsiteX8" fmla="*/ 444481 w 444481"/>
                        <a:gd name="connsiteY8" fmla="*/ 78039 h 78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1" h="78038">
                          <a:moveTo>
                            <a:pt x="444481" y="78039"/>
                          </a:moveTo>
                          <a:cubicBezTo>
                            <a:pt x="444481" y="78039"/>
                            <a:pt x="417338" y="74646"/>
                            <a:pt x="373228" y="71253"/>
                          </a:cubicBezTo>
                          <a:cubicBezTo>
                            <a:pt x="332513" y="67860"/>
                            <a:pt x="274832" y="57681"/>
                            <a:pt x="220544" y="47502"/>
                          </a:cubicBezTo>
                          <a:cubicBezTo>
                            <a:pt x="166257" y="37323"/>
                            <a:pt x="108576" y="27144"/>
                            <a:pt x="67860" y="16965"/>
                          </a:cubicBezTo>
                          <a:cubicBezTo>
                            <a:pt x="27145" y="6786"/>
                            <a:pt x="0" y="0"/>
                            <a:pt x="0" y="0"/>
                          </a:cubicBezTo>
                          <a:cubicBezTo>
                            <a:pt x="0" y="0"/>
                            <a:pt x="27145" y="3393"/>
                            <a:pt x="71253" y="6786"/>
                          </a:cubicBezTo>
                          <a:cubicBezTo>
                            <a:pt x="111969" y="10179"/>
                            <a:pt x="169649" y="20358"/>
                            <a:pt x="223937" y="30537"/>
                          </a:cubicBezTo>
                          <a:cubicBezTo>
                            <a:pt x="278225" y="40716"/>
                            <a:pt x="335906" y="50895"/>
                            <a:pt x="376622" y="61074"/>
                          </a:cubicBezTo>
                          <a:cubicBezTo>
                            <a:pt x="417338" y="71253"/>
                            <a:pt x="444481" y="78039"/>
                            <a:pt x="444481" y="78039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7" name="Freeform: Shape 76">
                      <a:extLst>
                        <a:ext uri="{FF2B5EF4-FFF2-40B4-BE49-F238E27FC236}">
                          <a16:creationId xmlns:a16="http://schemas.microsoft.com/office/drawing/2014/main" id="{2B992014-948A-458F-A407-D577366C34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72317" y="5153920"/>
                      <a:ext cx="444481" cy="78038"/>
                    </a:xfrm>
                    <a:custGeom>
                      <a:avLst/>
                      <a:gdLst>
                        <a:gd name="connsiteX0" fmla="*/ 444481 w 444481"/>
                        <a:gd name="connsiteY0" fmla="*/ 78039 h 78038"/>
                        <a:gd name="connsiteX1" fmla="*/ 373228 w 444481"/>
                        <a:gd name="connsiteY1" fmla="*/ 71253 h 78038"/>
                        <a:gd name="connsiteX2" fmla="*/ 220544 w 444481"/>
                        <a:gd name="connsiteY2" fmla="*/ 47502 h 78038"/>
                        <a:gd name="connsiteX3" fmla="*/ 67860 w 444481"/>
                        <a:gd name="connsiteY3" fmla="*/ 16965 h 78038"/>
                        <a:gd name="connsiteX4" fmla="*/ 0 w 444481"/>
                        <a:gd name="connsiteY4" fmla="*/ 0 h 78038"/>
                        <a:gd name="connsiteX5" fmla="*/ 71253 w 444481"/>
                        <a:gd name="connsiteY5" fmla="*/ 6786 h 78038"/>
                        <a:gd name="connsiteX6" fmla="*/ 223937 w 444481"/>
                        <a:gd name="connsiteY6" fmla="*/ 30537 h 78038"/>
                        <a:gd name="connsiteX7" fmla="*/ 376622 w 444481"/>
                        <a:gd name="connsiteY7" fmla="*/ 61074 h 78038"/>
                        <a:gd name="connsiteX8" fmla="*/ 444481 w 444481"/>
                        <a:gd name="connsiteY8" fmla="*/ 78039 h 78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1" h="78038">
                          <a:moveTo>
                            <a:pt x="444481" y="78039"/>
                          </a:moveTo>
                          <a:cubicBezTo>
                            <a:pt x="444481" y="78039"/>
                            <a:pt x="417337" y="74646"/>
                            <a:pt x="373228" y="71253"/>
                          </a:cubicBezTo>
                          <a:cubicBezTo>
                            <a:pt x="332512" y="67860"/>
                            <a:pt x="274832" y="57681"/>
                            <a:pt x="220544" y="47502"/>
                          </a:cubicBezTo>
                          <a:cubicBezTo>
                            <a:pt x="166256" y="37323"/>
                            <a:pt x="108575" y="27144"/>
                            <a:pt x="67860" y="16965"/>
                          </a:cubicBezTo>
                          <a:cubicBezTo>
                            <a:pt x="27143" y="6786"/>
                            <a:pt x="0" y="0"/>
                            <a:pt x="0" y="0"/>
                          </a:cubicBezTo>
                          <a:cubicBezTo>
                            <a:pt x="0" y="0"/>
                            <a:pt x="27143" y="3393"/>
                            <a:pt x="71253" y="6786"/>
                          </a:cubicBezTo>
                          <a:cubicBezTo>
                            <a:pt x="111968" y="10179"/>
                            <a:pt x="169649" y="20358"/>
                            <a:pt x="223937" y="30537"/>
                          </a:cubicBezTo>
                          <a:cubicBezTo>
                            <a:pt x="278224" y="40716"/>
                            <a:pt x="335905" y="50895"/>
                            <a:pt x="376622" y="61074"/>
                          </a:cubicBezTo>
                          <a:cubicBezTo>
                            <a:pt x="417337" y="67860"/>
                            <a:pt x="444481" y="78039"/>
                            <a:pt x="444481" y="78039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8" name="Freeform: Shape 77">
                      <a:extLst>
                        <a:ext uri="{FF2B5EF4-FFF2-40B4-BE49-F238E27FC236}">
                          <a16:creationId xmlns:a16="http://schemas.microsoft.com/office/drawing/2014/main" id="{0B2361E2-E77E-4BDC-8462-908EE44108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97671" y="5211601"/>
                      <a:ext cx="444481" cy="78038"/>
                    </a:xfrm>
                    <a:custGeom>
                      <a:avLst/>
                      <a:gdLst>
                        <a:gd name="connsiteX0" fmla="*/ 444481 w 444481"/>
                        <a:gd name="connsiteY0" fmla="*/ 78038 h 78038"/>
                        <a:gd name="connsiteX1" fmla="*/ 373228 w 444481"/>
                        <a:gd name="connsiteY1" fmla="*/ 71252 h 78038"/>
                        <a:gd name="connsiteX2" fmla="*/ 220544 w 444481"/>
                        <a:gd name="connsiteY2" fmla="*/ 47502 h 78038"/>
                        <a:gd name="connsiteX3" fmla="*/ 67860 w 444481"/>
                        <a:gd name="connsiteY3" fmla="*/ 16965 h 78038"/>
                        <a:gd name="connsiteX4" fmla="*/ 0 w 444481"/>
                        <a:gd name="connsiteY4" fmla="*/ 0 h 78038"/>
                        <a:gd name="connsiteX5" fmla="*/ 71253 w 444481"/>
                        <a:gd name="connsiteY5" fmla="*/ 6786 h 78038"/>
                        <a:gd name="connsiteX6" fmla="*/ 223937 w 444481"/>
                        <a:gd name="connsiteY6" fmla="*/ 30537 h 78038"/>
                        <a:gd name="connsiteX7" fmla="*/ 376622 w 444481"/>
                        <a:gd name="connsiteY7" fmla="*/ 61073 h 78038"/>
                        <a:gd name="connsiteX8" fmla="*/ 444481 w 444481"/>
                        <a:gd name="connsiteY8" fmla="*/ 78038 h 78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1" h="78038">
                          <a:moveTo>
                            <a:pt x="444481" y="78038"/>
                          </a:moveTo>
                          <a:cubicBezTo>
                            <a:pt x="444481" y="78038"/>
                            <a:pt x="417338" y="74646"/>
                            <a:pt x="373228" y="71252"/>
                          </a:cubicBezTo>
                          <a:cubicBezTo>
                            <a:pt x="332513" y="67860"/>
                            <a:pt x="274832" y="57681"/>
                            <a:pt x="220544" y="47502"/>
                          </a:cubicBezTo>
                          <a:cubicBezTo>
                            <a:pt x="166256" y="37323"/>
                            <a:pt x="108576" y="27143"/>
                            <a:pt x="67860" y="16965"/>
                          </a:cubicBezTo>
                          <a:cubicBezTo>
                            <a:pt x="27145" y="6786"/>
                            <a:pt x="0" y="0"/>
                            <a:pt x="0" y="0"/>
                          </a:cubicBezTo>
                          <a:cubicBezTo>
                            <a:pt x="0" y="0"/>
                            <a:pt x="27145" y="3393"/>
                            <a:pt x="71253" y="6786"/>
                          </a:cubicBezTo>
                          <a:cubicBezTo>
                            <a:pt x="111969" y="10179"/>
                            <a:pt x="169649" y="20358"/>
                            <a:pt x="223937" y="30537"/>
                          </a:cubicBezTo>
                          <a:cubicBezTo>
                            <a:pt x="278225" y="40716"/>
                            <a:pt x="335905" y="50895"/>
                            <a:pt x="376622" y="61073"/>
                          </a:cubicBezTo>
                          <a:cubicBezTo>
                            <a:pt x="417338" y="67860"/>
                            <a:pt x="444481" y="78038"/>
                            <a:pt x="444481" y="78038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79" name="Freeform: Shape 78">
                      <a:extLst>
                        <a:ext uri="{FF2B5EF4-FFF2-40B4-BE49-F238E27FC236}">
                          <a16:creationId xmlns:a16="http://schemas.microsoft.com/office/drawing/2014/main" id="{81933C13-3C64-44DE-B78A-1CBCA9F8B0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23026" y="5269281"/>
                      <a:ext cx="444480" cy="78038"/>
                    </a:xfrm>
                    <a:custGeom>
                      <a:avLst/>
                      <a:gdLst>
                        <a:gd name="connsiteX0" fmla="*/ 444480 w 444480"/>
                        <a:gd name="connsiteY0" fmla="*/ 78039 h 78038"/>
                        <a:gd name="connsiteX1" fmla="*/ 373228 w 444480"/>
                        <a:gd name="connsiteY1" fmla="*/ 71252 h 78038"/>
                        <a:gd name="connsiteX2" fmla="*/ 220544 w 444480"/>
                        <a:gd name="connsiteY2" fmla="*/ 47502 h 78038"/>
                        <a:gd name="connsiteX3" fmla="*/ 67860 w 444480"/>
                        <a:gd name="connsiteY3" fmla="*/ 16965 h 78038"/>
                        <a:gd name="connsiteX4" fmla="*/ 0 w 444480"/>
                        <a:gd name="connsiteY4" fmla="*/ 0 h 78038"/>
                        <a:gd name="connsiteX5" fmla="*/ 71252 w 444480"/>
                        <a:gd name="connsiteY5" fmla="*/ 6786 h 78038"/>
                        <a:gd name="connsiteX6" fmla="*/ 223936 w 444480"/>
                        <a:gd name="connsiteY6" fmla="*/ 30537 h 78038"/>
                        <a:gd name="connsiteX7" fmla="*/ 376621 w 444480"/>
                        <a:gd name="connsiteY7" fmla="*/ 61074 h 78038"/>
                        <a:gd name="connsiteX8" fmla="*/ 444480 w 444480"/>
                        <a:gd name="connsiteY8" fmla="*/ 78039 h 78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0" h="78038">
                          <a:moveTo>
                            <a:pt x="444480" y="78039"/>
                          </a:moveTo>
                          <a:cubicBezTo>
                            <a:pt x="444480" y="78039"/>
                            <a:pt x="417337" y="74646"/>
                            <a:pt x="373228" y="71252"/>
                          </a:cubicBezTo>
                          <a:cubicBezTo>
                            <a:pt x="332512" y="67860"/>
                            <a:pt x="274831" y="57681"/>
                            <a:pt x="220544" y="47502"/>
                          </a:cubicBezTo>
                          <a:cubicBezTo>
                            <a:pt x="166256" y="37323"/>
                            <a:pt x="108575" y="27144"/>
                            <a:pt x="67860" y="16965"/>
                          </a:cubicBezTo>
                          <a:cubicBezTo>
                            <a:pt x="27143" y="6786"/>
                            <a:pt x="0" y="0"/>
                            <a:pt x="0" y="0"/>
                          </a:cubicBezTo>
                          <a:cubicBezTo>
                            <a:pt x="0" y="0"/>
                            <a:pt x="27143" y="3393"/>
                            <a:pt x="71252" y="6786"/>
                          </a:cubicBezTo>
                          <a:cubicBezTo>
                            <a:pt x="111968" y="10179"/>
                            <a:pt x="169649" y="20358"/>
                            <a:pt x="223936" y="30537"/>
                          </a:cubicBezTo>
                          <a:cubicBezTo>
                            <a:pt x="278224" y="40716"/>
                            <a:pt x="335905" y="50895"/>
                            <a:pt x="376621" y="61074"/>
                          </a:cubicBezTo>
                          <a:cubicBezTo>
                            <a:pt x="417337" y="67860"/>
                            <a:pt x="444480" y="78039"/>
                            <a:pt x="444480" y="78039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</p:grpSp>
          </p:grpSp>
          <p:grpSp>
            <p:nvGrpSpPr>
              <p:cNvPr id="80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7299618" y="6511685"/>
                <a:ext cx="1262198" cy="1013109"/>
                <a:chOff x="7299618" y="6511685"/>
                <a:chExt cx="1262198" cy="1013109"/>
              </a:xfrm>
              <a:solidFill>
                <a:srgbClr val="000000"/>
              </a:solidFill>
            </p:grpSpPr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15E19444-C46D-4BE0-9B70-B2CBF72D312C}"/>
                    </a:ext>
                  </a:extLst>
                </p:cNvPr>
                <p:cNvSpPr/>
                <p:nvPr/>
              </p:nvSpPr>
              <p:spPr>
                <a:xfrm>
                  <a:off x="7299618" y="6511685"/>
                  <a:ext cx="1262192" cy="1010015"/>
                </a:xfrm>
                <a:custGeom>
                  <a:avLst/>
                  <a:gdLst>
                    <a:gd name="connsiteX0" fmla="*/ 0 w 1262192"/>
                    <a:gd name="connsiteY0" fmla="*/ 60503 h 1010015"/>
                    <a:gd name="connsiteX1" fmla="*/ 1262190 w 1262192"/>
                    <a:gd name="connsiteY1" fmla="*/ 942679 h 1010015"/>
                    <a:gd name="connsiteX2" fmla="*/ 0 w 1262192"/>
                    <a:gd name="connsiteY2" fmla="*/ 60503 h 1010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2192" h="1010015">
                      <a:moveTo>
                        <a:pt x="0" y="60503"/>
                      </a:moveTo>
                      <a:cubicBezTo>
                        <a:pt x="0" y="60503"/>
                        <a:pt x="64467" y="1309122"/>
                        <a:pt x="1262190" y="942679"/>
                      </a:cubicBezTo>
                      <a:cubicBezTo>
                        <a:pt x="1262190" y="942679"/>
                        <a:pt x="1272369" y="-282188"/>
                        <a:pt x="0" y="60503"/>
                      </a:cubicBezTo>
                      <a:close/>
                    </a:path>
                  </a:pathLst>
                </a:custGeom>
                <a:solidFill>
                  <a:srgbClr val="8B9F39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06968DAC-D477-45A7-ABA7-540109095AB6}"/>
                    </a:ext>
                  </a:extLst>
                </p:cNvPr>
                <p:cNvSpPr/>
                <p:nvPr/>
              </p:nvSpPr>
              <p:spPr>
                <a:xfrm>
                  <a:off x="7340334" y="6813090"/>
                  <a:ext cx="1221482" cy="711704"/>
                </a:xfrm>
                <a:custGeom>
                  <a:avLst/>
                  <a:gdLst>
                    <a:gd name="connsiteX0" fmla="*/ 1051825 w 1221482"/>
                    <a:gd name="connsiteY0" fmla="*/ 274832 h 711704"/>
                    <a:gd name="connsiteX1" fmla="*/ 349477 w 1221482"/>
                    <a:gd name="connsiteY1" fmla="*/ 410551 h 711704"/>
                    <a:gd name="connsiteX2" fmla="*/ 0 w 1221482"/>
                    <a:gd name="connsiteY2" fmla="*/ 0 h 711704"/>
                    <a:gd name="connsiteX3" fmla="*/ 1221474 w 1221482"/>
                    <a:gd name="connsiteY3" fmla="*/ 644667 h 711704"/>
                    <a:gd name="connsiteX4" fmla="*/ 1092541 w 1221482"/>
                    <a:gd name="connsiteY4" fmla="*/ 118754 h 711704"/>
                    <a:gd name="connsiteX5" fmla="*/ 1051825 w 1221482"/>
                    <a:gd name="connsiteY5" fmla="*/ 274832 h 711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1482" h="711704">
                      <a:moveTo>
                        <a:pt x="1051825" y="274832"/>
                      </a:moveTo>
                      <a:cubicBezTo>
                        <a:pt x="919499" y="553057"/>
                        <a:pt x="583594" y="566628"/>
                        <a:pt x="349477" y="410551"/>
                      </a:cubicBezTo>
                      <a:cubicBezTo>
                        <a:pt x="200186" y="308761"/>
                        <a:pt x="74646" y="166256"/>
                        <a:pt x="0" y="0"/>
                      </a:cubicBezTo>
                      <a:cubicBezTo>
                        <a:pt x="88218" y="342691"/>
                        <a:pt x="366442" y="905927"/>
                        <a:pt x="1221474" y="644667"/>
                      </a:cubicBezTo>
                      <a:cubicBezTo>
                        <a:pt x="1221474" y="644667"/>
                        <a:pt x="1224868" y="373228"/>
                        <a:pt x="1092541" y="118754"/>
                      </a:cubicBezTo>
                      <a:cubicBezTo>
                        <a:pt x="1089148" y="166256"/>
                        <a:pt x="1075576" y="217151"/>
                        <a:pt x="1051825" y="274832"/>
                      </a:cubicBezTo>
                      <a:close/>
                    </a:path>
                  </a:pathLst>
                </a:custGeom>
                <a:solidFill>
                  <a:srgbClr val="8B9F39">
                    <a:alpha val="50000"/>
                  </a:srgbClr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grpSp>
              <p:nvGrpSpPr>
                <p:cNvPr id="83" name="Graphic 5">
                  <a:extLst>
                    <a:ext uri="{FF2B5EF4-FFF2-40B4-BE49-F238E27FC236}">
                      <a16:creationId xmlns:a16="http://schemas.microsoft.com/office/drawing/2014/main" id="{2CB5A947-D787-47AA-BCDF-87E1BAC47A12}"/>
                    </a:ext>
                  </a:extLst>
                </p:cNvPr>
                <p:cNvGrpSpPr/>
                <p:nvPr/>
              </p:nvGrpSpPr>
              <p:grpSpPr>
                <a:xfrm>
                  <a:off x="7479447" y="6585760"/>
                  <a:ext cx="1065397" cy="909319"/>
                  <a:chOff x="7479447" y="6585760"/>
                  <a:chExt cx="1065397" cy="909319"/>
                </a:xfrm>
                <a:solidFill>
                  <a:srgbClr val="56671F"/>
                </a:solidFill>
              </p:grpSpPr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DA451475-4BBD-4BDA-843B-9035563CC364}"/>
                      </a:ext>
                    </a:extLst>
                  </p:cNvPr>
                  <p:cNvSpPr/>
                  <p:nvPr/>
                </p:nvSpPr>
                <p:spPr>
                  <a:xfrm>
                    <a:off x="7523555" y="6718086"/>
                    <a:ext cx="1021288" cy="712526"/>
                  </a:xfrm>
                  <a:custGeom>
                    <a:avLst/>
                    <a:gdLst>
                      <a:gd name="connsiteX0" fmla="*/ 0 w 1021288"/>
                      <a:gd name="connsiteY0" fmla="*/ 0 h 712526"/>
                      <a:gd name="connsiteX1" fmla="*/ 47502 w 1021288"/>
                      <a:gd name="connsiteY1" fmla="*/ 27144 h 712526"/>
                      <a:gd name="connsiteX2" fmla="*/ 166256 w 1021288"/>
                      <a:gd name="connsiteY2" fmla="*/ 101790 h 712526"/>
                      <a:gd name="connsiteX3" fmla="*/ 522520 w 1021288"/>
                      <a:gd name="connsiteY3" fmla="*/ 339299 h 712526"/>
                      <a:gd name="connsiteX4" fmla="*/ 868604 w 1021288"/>
                      <a:gd name="connsiteY4" fmla="*/ 590379 h 712526"/>
                      <a:gd name="connsiteX5" fmla="*/ 980573 w 1021288"/>
                      <a:gd name="connsiteY5" fmla="*/ 678597 h 712526"/>
                      <a:gd name="connsiteX6" fmla="*/ 1021288 w 1021288"/>
                      <a:gd name="connsiteY6" fmla="*/ 712527 h 712526"/>
                      <a:gd name="connsiteX7" fmla="*/ 973787 w 1021288"/>
                      <a:gd name="connsiteY7" fmla="*/ 685383 h 712526"/>
                      <a:gd name="connsiteX8" fmla="*/ 855032 w 1021288"/>
                      <a:gd name="connsiteY8" fmla="*/ 610737 h 712526"/>
                      <a:gd name="connsiteX9" fmla="*/ 498769 w 1021288"/>
                      <a:gd name="connsiteY9" fmla="*/ 373228 h 712526"/>
                      <a:gd name="connsiteX10" fmla="*/ 152684 w 1021288"/>
                      <a:gd name="connsiteY10" fmla="*/ 122148 h 712526"/>
                      <a:gd name="connsiteX11" fmla="*/ 40716 w 1021288"/>
                      <a:gd name="connsiteY11" fmla="*/ 33930 h 712526"/>
                      <a:gd name="connsiteX12" fmla="*/ 0 w 1021288"/>
                      <a:gd name="connsiteY12" fmla="*/ 0 h 712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21288" h="712526">
                        <a:moveTo>
                          <a:pt x="0" y="0"/>
                        </a:moveTo>
                        <a:cubicBezTo>
                          <a:pt x="0" y="0"/>
                          <a:pt x="16965" y="10179"/>
                          <a:pt x="47502" y="27144"/>
                        </a:cubicBezTo>
                        <a:cubicBezTo>
                          <a:pt x="74646" y="44109"/>
                          <a:pt x="118754" y="71253"/>
                          <a:pt x="166256" y="101790"/>
                        </a:cubicBezTo>
                        <a:cubicBezTo>
                          <a:pt x="264653" y="162863"/>
                          <a:pt x="393586" y="251081"/>
                          <a:pt x="522520" y="339299"/>
                        </a:cubicBezTo>
                        <a:cubicBezTo>
                          <a:pt x="648060" y="427516"/>
                          <a:pt x="773601" y="519127"/>
                          <a:pt x="868604" y="590379"/>
                        </a:cubicBezTo>
                        <a:cubicBezTo>
                          <a:pt x="916106" y="624309"/>
                          <a:pt x="953429" y="658239"/>
                          <a:pt x="980573" y="678597"/>
                        </a:cubicBezTo>
                        <a:cubicBezTo>
                          <a:pt x="1007716" y="698955"/>
                          <a:pt x="1021288" y="712527"/>
                          <a:pt x="1021288" y="712527"/>
                        </a:cubicBezTo>
                        <a:cubicBezTo>
                          <a:pt x="1021288" y="712527"/>
                          <a:pt x="1004323" y="702348"/>
                          <a:pt x="973787" y="685383"/>
                        </a:cubicBezTo>
                        <a:cubicBezTo>
                          <a:pt x="946643" y="668418"/>
                          <a:pt x="902534" y="641274"/>
                          <a:pt x="855032" y="610737"/>
                        </a:cubicBezTo>
                        <a:cubicBezTo>
                          <a:pt x="756636" y="549664"/>
                          <a:pt x="627702" y="461446"/>
                          <a:pt x="498769" y="373228"/>
                        </a:cubicBezTo>
                        <a:cubicBezTo>
                          <a:pt x="373228" y="285011"/>
                          <a:pt x="247688" y="193400"/>
                          <a:pt x="152684" y="122148"/>
                        </a:cubicBezTo>
                        <a:cubicBezTo>
                          <a:pt x="105182" y="88218"/>
                          <a:pt x="67860" y="54288"/>
                          <a:pt x="40716" y="33930"/>
                        </a:cubicBezTo>
                        <a:cubicBezTo>
                          <a:pt x="13572" y="13572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56671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grpSp>
                <p:nvGrpSpPr>
                  <p:cNvPr id="85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7479447" y="6826661"/>
                    <a:ext cx="997537" cy="668417"/>
                    <a:chOff x="7479447" y="6826661"/>
                    <a:chExt cx="997537" cy="668417"/>
                  </a:xfrm>
                  <a:solidFill>
                    <a:srgbClr val="56671F"/>
                  </a:solidFill>
                </p:grpSpPr>
                <p:sp>
                  <p:nvSpPr>
                    <p:cNvPr id="86" name="Freeform: Shape 85">
                      <a:extLst>
                        <a:ext uri="{FF2B5EF4-FFF2-40B4-BE49-F238E27FC236}">
                          <a16:creationId xmlns:a16="http://schemas.microsoft.com/office/drawing/2014/main" id="{EE7B9F47-6CDD-45A0-9861-5F4772991A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447" y="6826661"/>
                      <a:ext cx="179828" cy="30537"/>
                    </a:xfrm>
                    <a:custGeom>
                      <a:avLst/>
                      <a:gdLst>
                        <a:gd name="connsiteX0" fmla="*/ 0 w 179828"/>
                        <a:gd name="connsiteY0" fmla="*/ 30537 h 30537"/>
                        <a:gd name="connsiteX1" fmla="*/ 27144 w 179828"/>
                        <a:gd name="connsiteY1" fmla="*/ 20358 h 30537"/>
                        <a:gd name="connsiteX2" fmla="*/ 88218 w 179828"/>
                        <a:gd name="connsiteY2" fmla="*/ 6786 h 30537"/>
                        <a:gd name="connsiteX3" fmla="*/ 149291 w 179828"/>
                        <a:gd name="connsiteY3" fmla="*/ 0 h 30537"/>
                        <a:gd name="connsiteX4" fmla="*/ 179828 w 179828"/>
                        <a:gd name="connsiteY4" fmla="*/ 0 h 30537"/>
                        <a:gd name="connsiteX5" fmla="*/ 152684 w 179828"/>
                        <a:gd name="connsiteY5" fmla="*/ 10179 h 30537"/>
                        <a:gd name="connsiteX6" fmla="*/ 91610 w 179828"/>
                        <a:gd name="connsiteY6" fmla="*/ 23751 h 30537"/>
                        <a:gd name="connsiteX7" fmla="*/ 30537 w 179828"/>
                        <a:gd name="connsiteY7" fmla="*/ 30537 h 30537"/>
                        <a:gd name="connsiteX8" fmla="*/ 0 w 179828"/>
                        <a:gd name="connsiteY8" fmla="*/ 30537 h 305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9828" h="30537">
                          <a:moveTo>
                            <a:pt x="0" y="30537"/>
                          </a:moveTo>
                          <a:cubicBezTo>
                            <a:pt x="0" y="30537"/>
                            <a:pt x="10179" y="23751"/>
                            <a:pt x="27144" y="20358"/>
                          </a:cubicBezTo>
                          <a:cubicBezTo>
                            <a:pt x="44109" y="13572"/>
                            <a:pt x="64467" y="10179"/>
                            <a:pt x="88218" y="6786"/>
                          </a:cubicBezTo>
                          <a:cubicBezTo>
                            <a:pt x="111969" y="3393"/>
                            <a:pt x="132326" y="0"/>
                            <a:pt x="149291" y="0"/>
                          </a:cubicBezTo>
                          <a:cubicBezTo>
                            <a:pt x="166256" y="0"/>
                            <a:pt x="179828" y="0"/>
                            <a:pt x="179828" y="0"/>
                          </a:cubicBezTo>
                          <a:cubicBezTo>
                            <a:pt x="179828" y="0"/>
                            <a:pt x="169649" y="6786"/>
                            <a:pt x="152684" y="10179"/>
                          </a:cubicBezTo>
                          <a:cubicBezTo>
                            <a:pt x="135719" y="16965"/>
                            <a:pt x="115362" y="20358"/>
                            <a:pt x="91610" y="23751"/>
                          </a:cubicBezTo>
                          <a:cubicBezTo>
                            <a:pt x="67860" y="27144"/>
                            <a:pt x="47502" y="30537"/>
                            <a:pt x="30537" y="30537"/>
                          </a:cubicBezTo>
                          <a:cubicBezTo>
                            <a:pt x="13572" y="30537"/>
                            <a:pt x="0" y="30537"/>
                            <a:pt x="0" y="30537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E11501AF-DA17-48A6-AD40-07E1A7492B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447" y="6876048"/>
                      <a:ext cx="251080" cy="50517"/>
                    </a:xfrm>
                    <a:custGeom>
                      <a:avLst/>
                      <a:gdLst>
                        <a:gd name="connsiteX0" fmla="*/ 0 w 251080"/>
                        <a:gd name="connsiteY0" fmla="*/ 49010 h 50517"/>
                        <a:gd name="connsiteX1" fmla="*/ 37323 w 251080"/>
                        <a:gd name="connsiteY1" fmla="*/ 35438 h 50517"/>
                        <a:gd name="connsiteX2" fmla="*/ 122147 w 251080"/>
                        <a:gd name="connsiteY2" fmla="*/ 15080 h 50517"/>
                        <a:gd name="connsiteX3" fmla="*/ 210365 w 251080"/>
                        <a:gd name="connsiteY3" fmla="*/ 1508 h 50517"/>
                        <a:gd name="connsiteX4" fmla="*/ 251081 w 251080"/>
                        <a:gd name="connsiteY4" fmla="*/ 1508 h 50517"/>
                        <a:gd name="connsiteX5" fmla="*/ 213758 w 251080"/>
                        <a:gd name="connsiteY5" fmla="*/ 15080 h 50517"/>
                        <a:gd name="connsiteX6" fmla="*/ 128934 w 251080"/>
                        <a:gd name="connsiteY6" fmla="*/ 35438 h 50517"/>
                        <a:gd name="connsiteX7" fmla="*/ 40716 w 251080"/>
                        <a:gd name="connsiteY7" fmla="*/ 49010 h 50517"/>
                        <a:gd name="connsiteX8" fmla="*/ 0 w 251080"/>
                        <a:gd name="connsiteY8" fmla="*/ 49010 h 505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1080" h="50517">
                          <a:moveTo>
                            <a:pt x="0" y="49010"/>
                          </a:moveTo>
                          <a:cubicBezTo>
                            <a:pt x="0" y="49010"/>
                            <a:pt x="13572" y="42224"/>
                            <a:pt x="37323" y="35438"/>
                          </a:cubicBezTo>
                          <a:cubicBezTo>
                            <a:pt x="61074" y="28652"/>
                            <a:pt x="91610" y="21866"/>
                            <a:pt x="122147" y="15080"/>
                          </a:cubicBezTo>
                          <a:cubicBezTo>
                            <a:pt x="152684" y="8294"/>
                            <a:pt x="186614" y="4901"/>
                            <a:pt x="210365" y="1508"/>
                          </a:cubicBezTo>
                          <a:cubicBezTo>
                            <a:pt x="234116" y="-1885"/>
                            <a:pt x="251081" y="1508"/>
                            <a:pt x="251081" y="1508"/>
                          </a:cubicBezTo>
                          <a:cubicBezTo>
                            <a:pt x="251081" y="1508"/>
                            <a:pt x="237509" y="8294"/>
                            <a:pt x="213758" y="15080"/>
                          </a:cubicBezTo>
                          <a:cubicBezTo>
                            <a:pt x="190007" y="21866"/>
                            <a:pt x="159470" y="28652"/>
                            <a:pt x="128934" y="35438"/>
                          </a:cubicBezTo>
                          <a:cubicBezTo>
                            <a:pt x="98397" y="42224"/>
                            <a:pt x="64467" y="45617"/>
                            <a:pt x="40716" y="49010"/>
                          </a:cubicBezTo>
                          <a:cubicBezTo>
                            <a:pt x="16965" y="52403"/>
                            <a:pt x="0" y="49010"/>
                            <a:pt x="0" y="4901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88" name="Freeform: Shape 87">
                      <a:extLst>
                        <a:ext uri="{FF2B5EF4-FFF2-40B4-BE49-F238E27FC236}">
                          <a16:creationId xmlns:a16="http://schemas.microsoft.com/office/drawing/2014/main" id="{8E4EF164-AF36-4643-BC75-14057AF32D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20162" y="6945416"/>
                      <a:ext cx="305368" cy="57680"/>
                    </a:xfrm>
                    <a:custGeom>
                      <a:avLst/>
                      <a:gdLst>
                        <a:gd name="connsiteX0" fmla="*/ 0 w 305368"/>
                        <a:gd name="connsiteY0" fmla="*/ 57681 h 57680"/>
                        <a:gd name="connsiteX1" fmla="*/ 47502 w 305368"/>
                        <a:gd name="connsiteY1" fmla="*/ 44109 h 57680"/>
                        <a:gd name="connsiteX2" fmla="*/ 152684 w 305368"/>
                        <a:gd name="connsiteY2" fmla="*/ 20358 h 57680"/>
                        <a:gd name="connsiteX3" fmla="*/ 257867 w 305368"/>
                        <a:gd name="connsiteY3" fmla="*/ 3393 h 57680"/>
                        <a:gd name="connsiteX4" fmla="*/ 305369 w 305368"/>
                        <a:gd name="connsiteY4" fmla="*/ 0 h 57680"/>
                        <a:gd name="connsiteX5" fmla="*/ 257867 w 305368"/>
                        <a:gd name="connsiteY5" fmla="*/ 13572 h 57680"/>
                        <a:gd name="connsiteX6" fmla="*/ 152684 w 305368"/>
                        <a:gd name="connsiteY6" fmla="*/ 37323 h 57680"/>
                        <a:gd name="connsiteX7" fmla="*/ 47502 w 305368"/>
                        <a:gd name="connsiteY7" fmla="*/ 54288 h 57680"/>
                        <a:gd name="connsiteX8" fmla="*/ 0 w 305368"/>
                        <a:gd name="connsiteY8" fmla="*/ 57681 h 576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5368" h="57680">
                          <a:moveTo>
                            <a:pt x="0" y="57681"/>
                          </a:moveTo>
                          <a:cubicBezTo>
                            <a:pt x="0" y="57681"/>
                            <a:pt x="16965" y="50895"/>
                            <a:pt x="47502" y="44109"/>
                          </a:cubicBezTo>
                          <a:cubicBezTo>
                            <a:pt x="74646" y="37323"/>
                            <a:pt x="111969" y="27144"/>
                            <a:pt x="152684" y="20358"/>
                          </a:cubicBezTo>
                          <a:cubicBezTo>
                            <a:pt x="190007" y="13572"/>
                            <a:pt x="230723" y="6786"/>
                            <a:pt x="257867" y="3393"/>
                          </a:cubicBezTo>
                          <a:cubicBezTo>
                            <a:pt x="288404" y="0"/>
                            <a:pt x="305369" y="0"/>
                            <a:pt x="305369" y="0"/>
                          </a:cubicBezTo>
                          <a:cubicBezTo>
                            <a:pt x="305369" y="0"/>
                            <a:pt x="288404" y="6786"/>
                            <a:pt x="257867" y="13572"/>
                          </a:cubicBezTo>
                          <a:cubicBezTo>
                            <a:pt x="230723" y="20358"/>
                            <a:pt x="193400" y="30537"/>
                            <a:pt x="152684" y="37323"/>
                          </a:cubicBezTo>
                          <a:cubicBezTo>
                            <a:pt x="115362" y="44109"/>
                            <a:pt x="74646" y="50895"/>
                            <a:pt x="47502" y="54288"/>
                          </a:cubicBezTo>
                          <a:cubicBezTo>
                            <a:pt x="20358" y="54288"/>
                            <a:pt x="0" y="57681"/>
                            <a:pt x="0" y="57681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89" name="Freeform: Shape 88">
                      <a:extLst>
                        <a:ext uri="{FF2B5EF4-FFF2-40B4-BE49-F238E27FC236}">
                          <a16:creationId xmlns:a16="http://schemas.microsoft.com/office/drawing/2014/main" id="{6FA81B06-7D56-49A3-B8A0-1A4E25E376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43913" y="6996311"/>
                      <a:ext cx="359656" cy="74645"/>
                    </a:xfrm>
                    <a:custGeom>
                      <a:avLst/>
                      <a:gdLst>
                        <a:gd name="connsiteX0" fmla="*/ 0 w 359656"/>
                        <a:gd name="connsiteY0" fmla="*/ 74646 h 74645"/>
                        <a:gd name="connsiteX1" fmla="*/ 54288 w 359656"/>
                        <a:gd name="connsiteY1" fmla="*/ 57681 h 74645"/>
                        <a:gd name="connsiteX2" fmla="*/ 176435 w 359656"/>
                        <a:gd name="connsiteY2" fmla="*/ 27144 h 74645"/>
                        <a:gd name="connsiteX3" fmla="*/ 301976 w 359656"/>
                        <a:gd name="connsiteY3" fmla="*/ 6786 h 74645"/>
                        <a:gd name="connsiteX4" fmla="*/ 359656 w 359656"/>
                        <a:gd name="connsiteY4" fmla="*/ 0 h 74645"/>
                        <a:gd name="connsiteX5" fmla="*/ 305368 w 359656"/>
                        <a:gd name="connsiteY5" fmla="*/ 16965 h 74645"/>
                        <a:gd name="connsiteX6" fmla="*/ 183221 w 359656"/>
                        <a:gd name="connsiteY6" fmla="*/ 47502 h 74645"/>
                        <a:gd name="connsiteX7" fmla="*/ 57681 w 359656"/>
                        <a:gd name="connsiteY7" fmla="*/ 67860 h 74645"/>
                        <a:gd name="connsiteX8" fmla="*/ 0 w 359656"/>
                        <a:gd name="connsiteY8" fmla="*/ 74646 h 74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59656" h="74645">
                          <a:moveTo>
                            <a:pt x="0" y="74646"/>
                          </a:moveTo>
                          <a:cubicBezTo>
                            <a:pt x="0" y="74646"/>
                            <a:pt x="20358" y="67860"/>
                            <a:pt x="54288" y="57681"/>
                          </a:cubicBezTo>
                          <a:cubicBezTo>
                            <a:pt x="88218" y="47502"/>
                            <a:pt x="132326" y="37323"/>
                            <a:pt x="176435" y="27144"/>
                          </a:cubicBezTo>
                          <a:cubicBezTo>
                            <a:pt x="220544" y="16965"/>
                            <a:pt x="268046" y="10179"/>
                            <a:pt x="301976" y="6786"/>
                          </a:cubicBezTo>
                          <a:cubicBezTo>
                            <a:pt x="335906" y="3393"/>
                            <a:pt x="359656" y="0"/>
                            <a:pt x="359656" y="0"/>
                          </a:cubicBezTo>
                          <a:cubicBezTo>
                            <a:pt x="359656" y="0"/>
                            <a:pt x="339298" y="6786"/>
                            <a:pt x="305368" y="16965"/>
                          </a:cubicBezTo>
                          <a:cubicBezTo>
                            <a:pt x="271439" y="27144"/>
                            <a:pt x="227330" y="37323"/>
                            <a:pt x="183221" y="47502"/>
                          </a:cubicBezTo>
                          <a:cubicBezTo>
                            <a:pt x="139112" y="57681"/>
                            <a:pt x="91610" y="64467"/>
                            <a:pt x="57681" y="67860"/>
                          </a:cubicBezTo>
                          <a:cubicBezTo>
                            <a:pt x="23751" y="74646"/>
                            <a:pt x="0" y="74646"/>
                            <a:pt x="0" y="74646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90" name="Freeform: Shape 89">
                      <a:extLst>
                        <a:ext uri="{FF2B5EF4-FFF2-40B4-BE49-F238E27FC236}">
                          <a16:creationId xmlns:a16="http://schemas.microsoft.com/office/drawing/2014/main" id="{B48803A6-8A37-4852-B96C-BC74301719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81236" y="7057384"/>
                      <a:ext cx="410551" cy="84824"/>
                    </a:xfrm>
                    <a:custGeom>
                      <a:avLst/>
                      <a:gdLst>
                        <a:gd name="connsiteX0" fmla="*/ 0 w 410551"/>
                        <a:gd name="connsiteY0" fmla="*/ 84825 h 84824"/>
                        <a:gd name="connsiteX1" fmla="*/ 64467 w 410551"/>
                        <a:gd name="connsiteY1" fmla="*/ 64467 h 84824"/>
                        <a:gd name="connsiteX2" fmla="*/ 203579 w 410551"/>
                        <a:gd name="connsiteY2" fmla="*/ 30537 h 84824"/>
                        <a:gd name="connsiteX3" fmla="*/ 346084 w 410551"/>
                        <a:gd name="connsiteY3" fmla="*/ 6786 h 84824"/>
                        <a:gd name="connsiteX4" fmla="*/ 410551 w 410551"/>
                        <a:gd name="connsiteY4" fmla="*/ 0 h 84824"/>
                        <a:gd name="connsiteX5" fmla="*/ 346084 w 410551"/>
                        <a:gd name="connsiteY5" fmla="*/ 20358 h 84824"/>
                        <a:gd name="connsiteX6" fmla="*/ 206972 w 410551"/>
                        <a:gd name="connsiteY6" fmla="*/ 54288 h 84824"/>
                        <a:gd name="connsiteX7" fmla="*/ 64467 w 410551"/>
                        <a:gd name="connsiteY7" fmla="*/ 78039 h 84824"/>
                        <a:gd name="connsiteX8" fmla="*/ 0 w 410551"/>
                        <a:gd name="connsiteY8" fmla="*/ 84825 h 84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84824">
                          <a:moveTo>
                            <a:pt x="0" y="84825"/>
                          </a:moveTo>
                          <a:cubicBezTo>
                            <a:pt x="0" y="84825"/>
                            <a:pt x="23751" y="78039"/>
                            <a:pt x="64467" y="64467"/>
                          </a:cubicBezTo>
                          <a:cubicBezTo>
                            <a:pt x="101790" y="54288"/>
                            <a:pt x="152684" y="40716"/>
                            <a:pt x="203579" y="30537"/>
                          </a:cubicBezTo>
                          <a:cubicBezTo>
                            <a:pt x="254474" y="20358"/>
                            <a:pt x="305369" y="10179"/>
                            <a:pt x="346084" y="6786"/>
                          </a:cubicBezTo>
                          <a:cubicBezTo>
                            <a:pt x="386800" y="0"/>
                            <a:pt x="410551" y="0"/>
                            <a:pt x="410551" y="0"/>
                          </a:cubicBezTo>
                          <a:cubicBezTo>
                            <a:pt x="410551" y="0"/>
                            <a:pt x="386800" y="6786"/>
                            <a:pt x="346084" y="20358"/>
                          </a:cubicBezTo>
                          <a:cubicBezTo>
                            <a:pt x="308762" y="30537"/>
                            <a:pt x="257867" y="44109"/>
                            <a:pt x="206972" y="54288"/>
                          </a:cubicBezTo>
                          <a:cubicBezTo>
                            <a:pt x="156078" y="64467"/>
                            <a:pt x="105182" y="74646"/>
                            <a:pt x="64467" y="78039"/>
                          </a:cubicBezTo>
                          <a:cubicBezTo>
                            <a:pt x="23751" y="84825"/>
                            <a:pt x="0" y="84825"/>
                            <a:pt x="0" y="84825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91" name="Freeform: Shape 90">
                      <a:extLst>
                        <a:ext uri="{FF2B5EF4-FFF2-40B4-BE49-F238E27FC236}">
                          <a16:creationId xmlns:a16="http://schemas.microsoft.com/office/drawing/2014/main" id="{68222732-6704-4D40-9E39-3CF1AC9EA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32131" y="7121851"/>
                      <a:ext cx="444481" cy="95003"/>
                    </a:xfrm>
                    <a:custGeom>
                      <a:avLst/>
                      <a:gdLst>
                        <a:gd name="connsiteX0" fmla="*/ 0 w 444481"/>
                        <a:gd name="connsiteY0" fmla="*/ 95004 h 95003"/>
                        <a:gd name="connsiteX1" fmla="*/ 67860 w 444481"/>
                        <a:gd name="connsiteY1" fmla="*/ 74646 h 95003"/>
                        <a:gd name="connsiteX2" fmla="*/ 220544 w 444481"/>
                        <a:gd name="connsiteY2" fmla="*/ 37323 h 95003"/>
                        <a:gd name="connsiteX3" fmla="*/ 373228 w 444481"/>
                        <a:gd name="connsiteY3" fmla="*/ 10179 h 95003"/>
                        <a:gd name="connsiteX4" fmla="*/ 444481 w 444481"/>
                        <a:gd name="connsiteY4" fmla="*/ 0 h 95003"/>
                        <a:gd name="connsiteX5" fmla="*/ 376622 w 444481"/>
                        <a:gd name="connsiteY5" fmla="*/ 20358 h 95003"/>
                        <a:gd name="connsiteX6" fmla="*/ 223937 w 444481"/>
                        <a:gd name="connsiteY6" fmla="*/ 57681 h 95003"/>
                        <a:gd name="connsiteX7" fmla="*/ 71253 w 444481"/>
                        <a:gd name="connsiteY7" fmla="*/ 84825 h 95003"/>
                        <a:gd name="connsiteX8" fmla="*/ 0 w 444481"/>
                        <a:gd name="connsiteY8" fmla="*/ 95004 h 95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1" h="95003">
                          <a:moveTo>
                            <a:pt x="0" y="95004"/>
                          </a:moveTo>
                          <a:cubicBezTo>
                            <a:pt x="0" y="95004"/>
                            <a:pt x="27144" y="84825"/>
                            <a:pt x="67860" y="74646"/>
                          </a:cubicBezTo>
                          <a:cubicBezTo>
                            <a:pt x="108575" y="64467"/>
                            <a:pt x="162863" y="50895"/>
                            <a:pt x="220544" y="37323"/>
                          </a:cubicBezTo>
                          <a:cubicBezTo>
                            <a:pt x="274832" y="23751"/>
                            <a:pt x="332513" y="13572"/>
                            <a:pt x="373228" y="10179"/>
                          </a:cubicBezTo>
                          <a:cubicBezTo>
                            <a:pt x="413944" y="3393"/>
                            <a:pt x="444481" y="0"/>
                            <a:pt x="444481" y="0"/>
                          </a:cubicBezTo>
                          <a:cubicBezTo>
                            <a:pt x="444481" y="0"/>
                            <a:pt x="417337" y="10179"/>
                            <a:pt x="376622" y="20358"/>
                          </a:cubicBezTo>
                          <a:cubicBezTo>
                            <a:pt x="335905" y="30537"/>
                            <a:pt x="281618" y="44109"/>
                            <a:pt x="223937" y="57681"/>
                          </a:cubicBezTo>
                          <a:cubicBezTo>
                            <a:pt x="169649" y="71253"/>
                            <a:pt x="111969" y="81432"/>
                            <a:pt x="71253" y="84825"/>
                          </a:cubicBezTo>
                          <a:cubicBezTo>
                            <a:pt x="30537" y="91611"/>
                            <a:pt x="0" y="95004"/>
                            <a:pt x="0" y="95004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92" name="Freeform: Shape 91">
                      <a:extLst>
                        <a:ext uri="{FF2B5EF4-FFF2-40B4-BE49-F238E27FC236}">
                          <a16:creationId xmlns:a16="http://schemas.microsoft.com/office/drawing/2014/main" id="{001DB356-AFD7-49BE-8195-98837D1EAB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3741" y="7179532"/>
                      <a:ext cx="441088" cy="98396"/>
                    </a:xfrm>
                    <a:custGeom>
                      <a:avLst/>
                      <a:gdLst>
                        <a:gd name="connsiteX0" fmla="*/ 0 w 441088"/>
                        <a:gd name="connsiteY0" fmla="*/ 98396 h 98396"/>
                        <a:gd name="connsiteX1" fmla="*/ 67860 w 441088"/>
                        <a:gd name="connsiteY1" fmla="*/ 78038 h 98396"/>
                        <a:gd name="connsiteX2" fmla="*/ 217151 w 441088"/>
                        <a:gd name="connsiteY2" fmla="*/ 40716 h 98396"/>
                        <a:gd name="connsiteX3" fmla="*/ 369836 w 441088"/>
                        <a:gd name="connsiteY3" fmla="*/ 10179 h 98396"/>
                        <a:gd name="connsiteX4" fmla="*/ 441088 w 441088"/>
                        <a:gd name="connsiteY4" fmla="*/ 0 h 98396"/>
                        <a:gd name="connsiteX5" fmla="*/ 373228 w 441088"/>
                        <a:gd name="connsiteY5" fmla="*/ 20358 h 98396"/>
                        <a:gd name="connsiteX6" fmla="*/ 220544 w 441088"/>
                        <a:gd name="connsiteY6" fmla="*/ 57681 h 98396"/>
                        <a:gd name="connsiteX7" fmla="*/ 67860 w 441088"/>
                        <a:gd name="connsiteY7" fmla="*/ 88217 h 98396"/>
                        <a:gd name="connsiteX8" fmla="*/ 0 w 441088"/>
                        <a:gd name="connsiteY8" fmla="*/ 98396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8" h="98396">
                          <a:moveTo>
                            <a:pt x="0" y="98396"/>
                          </a:moveTo>
                          <a:cubicBezTo>
                            <a:pt x="0" y="98396"/>
                            <a:pt x="27144" y="88217"/>
                            <a:pt x="67860" y="78038"/>
                          </a:cubicBezTo>
                          <a:cubicBezTo>
                            <a:pt x="108575" y="67860"/>
                            <a:pt x="162863" y="50895"/>
                            <a:pt x="217151" y="40716"/>
                          </a:cubicBezTo>
                          <a:cubicBezTo>
                            <a:pt x="271439" y="27143"/>
                            <a:pt x="329119" y="16965"/>
                            <a:pt x="369836" y="10179"/>
                          </a:cubicBezTo>
                          <a:cubicBezTo>
                            <a:pt x="410551" y="3393"/>
                            <a:pt x="441088" y="0"/>
                            <a:pt x="441088" y="0"/>
                          </a:cubicBezTo>
                          <a:cubicBezTo>
                            <a:pt x="441088" y="0"/>
                            <a:pt x="413944" y="10179"/>
                            <a:pt x="373228" y="20358"/>
                          </a:cubicBezTo>
                          <a:cubicBezTo>
                            <a:pt x="332513" y="30537"/>
                            <a:pt x="278225" y="47502"/>
                            <a:pt x="220544" y="57681"/>
                          </a:cubicBezTo>
                          <a:cubicBezTo>
                            <a:pt x="166257" y="71252"/>
                            <a:pt x="108575" y="81431"/>
                            <a:pt x="67860" y="88217"/>
                          </a:cubicBezTo>
                          <a:cubicBezTo>
                            <a:pt x="27144" y="95003"/>
                            <a:pt x="0" y="98396"/>
                            <a:pt x="0" y="98396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93" name="Freeform: Shape 92">
                      <a:extLst>
                        <a:ext uri="{FF2B5EF4-FFF2-40B4-BE49-F238E27FC236}">
                          <a16:creationId xmlns:a16="http://schemas.microsoft.com/office/drawing/2014/main" id="{AF63517D-CD13-46B2-9455-167BD6BE69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98387" y="7233820"/>
                      <a:ext cx="444481" cy="98396"/>
                    </a:xfrm>
                    <a:custGeom>
                      <a:avLst/>
                      <a:gdLst>
                        <a:gd name="connsiteX0" fmla="*/ 0 w 444481"/>
                        <a:gd name="connsiteY0" fmla="*/ 98397 h 98396"/>
                        <a:gd name="connsiteX1" fmla="*/ 67860 w 444481"/>
                        <a:gd name="connsiteY1" fmla="*/ 78039 h 98396"/>
                        <a:gd name="connsiteX2" fmla="*/ 220544 w 444481"/>
                        <a:gd name="connsiteY2" fmla="*/ 40716 h 98396"/>
                        <a:gd name="connsiteX3" fmla="*/ 373228 w 444481"/>
                        <a:gd name="connsiteY3" fmla="*/ 10179 h 98396"/>
                        <a:gd name="connsiteX4" fmla="*/ 444481 w 444481"/>
                        <a:gd name="connsiteY4" fmla="*/ 0 h 98396"/>
                        <a:gd name="connsiteX5" fmla="*/ 376622 w 444481"/>
                        <a:gd name="connsiteY5" fmla="*/ 20358 h 98396"/>
                        <a:gd name="connsiteX6" fmla="*/ 223937 w 444481"/>
                        <a:gd name="connsiteY6" fmla="*/ 57681 h 98396"/>
                        <a:gd name="connsiteX7" fmla="*/ 71253 w 444481"/>
                        <a:gd name="connsiteY7" fmla="*/ 88218 h 98396"/>
                        <a:gd name="connsiteX8" fmla="*/ 0 w 444481"/>
                        <a:gd name="connsiteY8" fmla="*/ 98397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1" h="98396">
                          <a:moveTo>
                            <a:pt x="0" y="98397"/>
                          </a:moveTo>
                          <a:cubicBezTo>
                            <a:pt x="0" y="98397"/>
                            <a:pt x="27144" y="88218"/>
                            <a:pt x="67860" y="78039"/>
                          </a:cubicBezTo>
                          <a:cubicBezTo>
                            <a:pt x="108576" y="67860"/>
                            <a:pt x="162863" y="50895"/>
                            <a:pt x="220544" y="40716"/>
                          </a:cubicBezTo>
                          <a:cubicBezTo>
                            <a:pt x="274832" y="27144"/>
                            <a:pt x="332513" y="16965"/>
                            <a:pt x="373228" y="10179"/>
                          </a:cubicBezTo>
                          <a:cubicBezTo>
                            <a:pt x="413945" y="3393"/>
                            <a:pt x="444481" y="0"/>
                            <a:pt x="444481" y="0"/>
                          </a:cubicBezTo>
                          <a:cubicBezTo>
                            <a:pt x="444481" y="0"/>
                            <a:pt x="417337" y="10179"/>
                            <a:pt x="376622" y="20358"/>
                          </a:cubicBezTo>
                          <a:cubicBezTo>
                            <a:pt x="335906" y="30537"/>
                            <a:pt x="281618" y="47502"/>
                            <a:pt x="223937" y="57681"/>
                          </a:cubicBezTo>
                          <a:cubicBezTo>
                            <a:pt x="169649" y="71253"/>
                            <a:pt x="111969" y="81432"/>
                            <a:pt x="71253" y="88218"/>
                          </a:cubicBezTo>
                          <a:cubicBezTo>
                            <a:pt x="30537" y="95004"/>
                            <a:pt x="0" y="98397"/>
                            <a:pt x="0" y="98397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94" name="Freeform: Shape 93">
                      <a:extLst>
                        <a:ext uri="{FF2B5EF4-FFF2-40B4-BE49-F238E27FC236}">
                          <a16:creationId xmlns:a16="http://schemas.microsoft.com/office/drawing/2014/main" id="{37285281-57EB-4190-8E71-99BA6AB1EF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76426" y="7288108"/>
                      <a:ext cx="444481" cy="98396"/>
                    </a:xfrm>
                    <a:custGeom>
                      <a:avLst/>
                      <a:gdLst>
                        <a:gd name="connsiteX0" fmla="*/ 0 w 444481"/>
                        <a:gd name="connsiteY0" fmla="*/ 98396 h 98396"/>
                        <a:gd name="connsiteX1" fmla="*/ 67860 w 444481"/>
                        <a:gd name="connsiteY1" fmla="*/ 78039 h 98396"/>
                        <a:gd name="connsiteX2" fmla="*/ 220544 w 444481"/>
                        <a:gd name="connsiteY2" fmla="*/ 40716 h 98396"/>
                        <a:gd name="connsiteX3" fmla="*/ 373228 w 444481"/>
                        <a:gd name="connsiteY3" fmla="*/ 10179 h 98396"/>
                        <a:gd name="connsiteX4" fmla="*/ 444481 w 444481"/>
                        <a:gd name="connsiteY4" fmla="*/ 0 h 98396"/>
                        <a:gd name="connsiteX5" fmla="*/ 376622 w 444481"/>
                        <a:gd name="connsiteY5" fmla="*/ 20358 h 98396"/>
                        <a:gd name="connsiteX6" fmla="*/ 223937 w 444481"/>
                        <a:gd name="connsiteY6" fmla="*/ 57681 h 98396"/>
                        <a:gd name="connsiteX7" fmla="*/ 71253 w 444481"/>
                        <a:gd name="connsiteY7" fmla="*/ 88217 h 98396"/>
                        <a:gd name="connsiteX8" fmla="*/ 0 w 444481"/>
                        <a:gd name="connsiteY8" fmla="*/ 98396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1" h="98396">
                          <a:moveTo>
                            <a:pt x="0" y="98396"/>
                          </a:moveTo>
                          <a:cubicBezTo>
                            <a:pt x="0" y="98396"/>
                            <a:pt x="27144" y="88217"/>
                            <a:pt x="67860" y="78039"/>
                          </a:cubicBezTo>
                          <a:cubicBezTo>
                            <a:pt x="108575" y="67860"/>
                            <a:pt x="162863" y="50895"/>
                            <a:pt x="220544" y="40716"/>
                          </a:cubicBezTo>
                          <a:cubicBezTo>
                            <a:pt x="274832" y="27144"/>
                            <a:pt x="332513" y="16965"/>
                            <a:pt x="373228" y="10179"/>
                          </a:cubicBezTo>
                          <a:cubicBezTo>
                            <a:pt x="413944" y="3393"/>
                            <a:pt x="444481" y="0"/>
                            <a:pt x="444481" y="0"/>
                          </a:cubicBezTo>
                          <a:cubicBezTo>
                            <a:pt x="444481" y="0"/>
                            <a:pt x="417337" y="10179"/>
                            <a:pt x="376622" y="20358"/>
                          </a:cubicBezTo>
                          <a:cubicBezTo>
                            <a:pt x="335906" y="30537"/>
                            <a:pt x="281618" y="47502"/>
                            <a:pt x="223937" y="57681"/>
                          </a:cubicBezTo>
                          <a:cubicBezTo>
                            <a:pt x="169649" y="71252"/>
                            <a:pt x="111969" y="81431"/>
                            <a:pt x="71253" y="88217"/>
                          </a:cubicBezTo>
                          <a:cubicBezTo>
                            <a:pt x="30537" y="95004"/>
                            <a:pt x="0" y="98396"/>
                            <a:pt x="0" y="98396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95" name="Freeform: Shape 94">
                      <a:extLst>
                        <a:ext uri="{FF2B5EF4-FFF2-40B4-BE49-F238E27FC236}">
                          <a16:creationId xmlns:a16="http://schemas.microsoft.com/office/drawing/2014/main" id="{E690F823-2D73-4528-80FE-AC4BBC1587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54464" y="7342395"/>
                      <a:ext cx="444481" cy="98396"/>
                    </a:xfrm>
                    <a:custGeom>
                      <a:avLst/>
                      <a:gdLst>
                        <a:gd name="connsiteX0" fmla="*/ 0 w 444481"/>
                        <a:gd name="connsiteY0" fmla="*/ 98397 h 98396"/>
                        <a:gd name="connsiteX1" fmla="*/ 67860 w 444481"/>
                        <a:gd name="connsiteY1" fmla="*/ 78039 h 98396"/>
                        <a:gd name="connsiteX2" fmla="*/ 220544 w 444481"/>
                        <a:gd name="connsiteY2" fmla="*/ 40716 h 98396"/>
                        <a:gd name="connsiteX3" fmla="*/ 373228 w 444481"/>
                        <a:gd name="connsiteY3" fmla="*/ 10179 h 98396"/>
                        <a:gd name="connsiteX4" fmla="*/ 444481 w 444481"/>
                        <a:gd name="connsiteY4" fmla="*/ 0 h 98396"/>
                        <a:gd name="connsiteX5" fmla="*/ 376622 w 444481"/>
                        <a:gd name="connsiteY5" fmla="*/ 20358 h 98396"/>
                        <a:gd name="connsiteX6" fmla="*/ 223937 w 444481"/>
                        <a:gd name="connsiteY6" fmla="*/ 57681 h 98396"/>
                        <a:gd name="connsiteX7" fmla="*/ 71253 w 444481"/>
                        <a:gd name="connsiteY7" fmla="*/ 88218 h 98396"/>
                        <a:gd name="connsiteX8" fmla="*/ 0 w 444481"/>
                        <a:gd name="connsiteY8" fmla="*/ 98397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1" h="98396">
                          <a:moveTo>
                            <a:pt x="0" y="98397"/>
                          </a:moveTo>
                          <a:cubicBezTo>
                            <a:pt x="0" y="98397"/>
                            <a:pt x="27144" y="88218"/>
                            <a:pt x="67860" y="78039"/>
                          </a:cubicBezTo>
                          <a:cubicBezTo>
                            <a:pt x="108575" y="67860"/>
                            <a:pt x="162863" y="50895"/>
                            <a:pt x="220544" y="40716"/>
                          </a:cubicBezTo>
                          <a:cubicBezTo>
                            <a:pt x="274832" y="27144"/>
                            <a:pt x="332513" y="16965"/>
                            <a:pt x="373228" y="10179"/>
                          </a:cubicBezTo>
                          <a:cubicBezTo>
                            <a:pt x="413944" y="3393"/>
                            <a:pt x="444481" y="0"/>
                            <a:pt x="444481" y="0"/>
                          </a:cubicBezTo>
                          <a:cubicBezTo>
                            <a:pt x="444481" y="0"/>
                            <a:pt x="417337" y="10179"/>
                            <a:pt x="376622" y="20358"/>
                          </a:cubicBezTo>
                          <a:cubicBezTo>
                            <a:pt x="335905" y="30537"/>
                            <a:pt x="281618" y="47502"/>
                            <a:pt x="223937" y="57681"/>
                          </a:cubicBezTo>
                          <a:cubicBezTo>
                            <a:pt x="169649" y="71253"/>
                            <a:pt x="111969" y="81432"/>
                            <a:pt x="71253" y="88218"/>
                          </a:cubicBezTo>
                          <a:cubicBezTo>
                            <a:pt x="27144" y="95004"/>
                            <a:pt x="0" y="98397"/>
                            <a:pt x="0" y="98397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D951EDCC-5A9C-4C3D-9AFC-B1B33E01AD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32503" y="7396683"/>
                      <a:ext cx="444480" cy="98396"/>
                    </a:xfrm>
                    <a:custGeom>
                      <a:avLst/>
                      <a:gdLst>
                        <a:gd name="connsiteX0" fmla="*/ 0 w 444480"/>
                        <a:gd name="connsiteY0" fmla="*/ 98396 h 98396"/>
                        <a:gd name="connsiteX1" fmla="*/ 67860 w 444480"/>
                        <a:gd name="connsiteY1" fmla="*/ 78039 h 98396"/>
                        <a:gd name="connsiteX2" fmla="*/ 220544 w 444480"/>
                        <a:gd name="connsiteY2" fmla="*/ 40716 h 98396"/>
                        <a:gd name="connsiteX3" fmla="*/ 373228 w 444480"/>
                        <a:gd name="connsiteY3" fmla="*/ 10179 h 98396"/>
                        <a:gd name="connsiteX4" fmla="*/ 444481 w 444480"/>
                        <a:gd name="connsiteY4" fmla="*/ 0 h 98396"/>
                        <a:gd name="connsiteX5" fmla="*/ 376621 w 444480"/>
                        <a:gd name="connsiteY5" fmla="*/ 20358 h 98396"/>
                        <a:gd name="connsiteX6" fmla="*/ 223937 w 444480"/>
                        <a:gd name="connsiteY6" fmla="*/ 57681 h 98396"/>
                        <a:gd name="connsiteX7" fmla="*/ 71252 w 444480"/>
                        <a:gd name="connsiteY7" fmla="*/ 88218 h 98396"/>
                        <a:gd name="connsiteX8" fmla="*/ 0 w 444480"/>
                        <a:gd name="connsiteY8" fmla="*/ 98396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0" h="98396">
                          <a:moveTo>
                            <a:pt x="0" y="98396"/>
                          </a:moveTo>
                          <a:cubicBezTo>
                            <a:pt x="0" y="98396"/>
                            <a:pt x="27144" y="88218"/>
                            <a:pt x="67860" y="78039"/>
                          </a:cubicBezTo>
                          <a:cubicBezTo>
                            <a:pt x="108575" y="67860"/>
                            <a:pt x="162863" y="50895"/>
                            <a:pt x="220544" y="40716"/>
                          </a:cubicBezTo>
                          <a:cubicBezTo>
                            <a:pt x="274831" y="27144"/>
                            <a:pt x="332513" y="16965"/>
                            <a:pt x="373228" y="10179"/>
                          </a:cubicBezTo>
                          <a:cubicBezTo>
                            <a:pt x="413944" y="3393"/>
                            <a:pt x="444481" y="0"/>
                            <a:pt x="444481" y="0"/>
                          </a:cubicBezTo>
                          <a:cubicBezTo>
                            <a:pt x="444481" y="0"/>
                            <a:pt x="417337" y="10179"/>
                            <a:pt x="376621" y="20358"/>
                          </a:cubicBezTo>
                          <a:cubicBezTo>
                            <a:pt x="335905" y="30537"/>
                            <a:pt x="281618" y="47502"/>
                            <a:pt x="223937" y="57681"/>
                          </a:cubicBezTo>
                          <a:cubicBezTo>
                            <a:pt x="169649" y="71253"/>
                            <a:pt x="111969" y="81431"/>
                            <a:pt x="71252" y="88218"/>
                          </a:cubicBezTo>
                          <a:cubicBezTo>
                            <a:pt x="27144" y="95004"/>
                            <a:pt x="0" y="98396"/>
                            <a:pt x="0" y="98396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  <p:grpSp>
                <p:nvGrpSpPr>
                  <p:cNvPr id="97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7598201" y="6585760"/>
                    <a:ext cx="844853" cy="770207"/>
                    <a:chOff x="7598201" y="6585760"/>
                    <a:chExt cx="844853" cy="770207"/>
                  </a:xfrm>
                  <a:solidFill>
                    <a:srgbClr val="56671F"/>
                  </a:solidFill>
                </p:grpSpPr>
                <p:sp>
                  <p:nvSpPr>
                    <p:cNvPr id="98" name="Freeform: Shape 97">
                      <a:extLst>
                        <a:ext uri="{FF2B5EF4-FFF2-40B4-BE49-F238E27FC236}">
                          <a16:creationId xmlns:a16="http://schemas.microsoft.com/office/drawing/2014/main" id="{ECC3141D-5D08-4854-A9F4-5BFBD0E652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98201" y="6609511"/>
                      <a:ext cx="30536" cy="179828"/>
                    </a:xfrm>
                    <a:custGeom>
                      <a:avLst/>
                      <a:gdLst>
                        <a:gd name="connsiteX0" fmla="*/ 0 w 30536"/>
                        <a:gd name="connsiteY0" fmla="*/ 0 h 179828"/>
                        <a:gd name="connsiteX1" fmla="*/ 10179 w 30536"/>
                        <a:gd name="connsiteY1" fmla="*/ 27144 h 179828"/>
                        <a:gd name="connsiteX2" fmla="*/ 23751 w 30536"/>
                        <a:gd name="connsiteY2" fmla="*/ 88217 h 179828"/>
                        <a:gd name="connsiteX3" fmla="*/ 30537 w 30536"/>
                        <a:gd name="connsiteY3" fmla="*/ 149291 h 179828"/>
                        <a:gd name="connsiteX4" fmla="*/ 30537 w 30536"/>
                        <a:gd name="connsiteY4" fmla="*/ 179828 h 179828"/>
                        <a:gd name="connsiteX5" fmla="*/ 20358 w 30536"/>
                        <a:gd name="connsiteY5" fmla="*/ 152684 h 179828"/>
                        <a:gd name="connsiteX6" fmla="*/ 6786 w 30536"/>
                        <a:gd name="connsiteY6" fmla="*/ 91611 h 179828"/>
                        <a:gd name="connsiteX7" fmla="*/ 0 w 30536"/>
                        <a:gd name="connsiteY7" fmla="*/ 30537 h 179828"/>
                        <a:gd name="connsiteX8" fmla="*/ 0 w 30536"/>
                        <a:gd name="connsiteY8" fmla="*/ 0 h 179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536" h="179828">
                          <a:moveTo>
                            <a:pt x="0" y="0"/>
                          </a:moveTo>
                          <a:cubicBezTo>
                            <a:pt x="0" y="0"/>
                            <a:pt x="6786" y="10179"/>
                            <a:pt x="10179" y="27144"/>
                          </a:cubicBezTo>
                          <a:cubicBezTo>
                            <a:pt x="16965" y="44109"/>
                            <a:pt x="20358" y="64467"/>
                            <a:pt x="23751" y="88217"/>
                          </a:cubicBezTo>
                          <a:cubicBezTo>
                            <a:pt x="27144" y="111969"/>
                            <a:pt x="30537" y="132326"/>
                            <a:pt x="30537" y="149291"/>
                          </a:cubicBezTo>
                          <a:cubicBezTo>
                            <a:pt x="30537" y="166256"/>
                            <a:pt x="30537" y="179828"/>
                            <a:pt x="30537" y="179828"/>
                          </a:cubicBezTo>
                          <a:cubicBezTo>
                            <a:pt x="30537" y="179828"/>
                            <a:pt x="23751" y="169649"/>
                            <a:pt x="20358" y="152684"/>
                          </a:cubicBezTo>
                          <a:cubicBezTo>
                            <a:pt x="13572" y="135719"/>
                            <a:pt x="10179" y="115361"/>
                            <a:pt x="6786" y="91611"/>
                          </a:cubicBezTo>
                          <a:cubicBezTo>
                            <a:pt x="3393" y="67860"/>
                            <a:pt x="0" y="47502"/>
                            <a:pt x="0" y="30537"/>
                          </a:cubicBezTo>
                          <a:cubicBezTo>
                            <a:pt x="0" y="10179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99" name="Freeform: Shape 98">
                      <a:extLst>
                        <a:ext uri="{FF2B5EF4-FFF2-40B4-BE49-F238E27FC236}">
                          <a16:creationId xmlns:a16="http://schemas.microsoft.com/office/drawing/2014/main" id="{2BB0392C-C552-4FF1-B6E6-9C68704F57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62668" y="6585760"/>
                      <a:ext cx="40715" cy="254473"/>
                    </a:xfrm>
                    <a:custGeom>
                      <a:avLst/>
                      <a:gdLst>
                        <a:gd name="connsiteX0" fmla="*/ 0 w 40715"/>
                        <a:gd name="connsiteY0" fmla="*/ 0 h 254473"/>
                        <a:gd name="connsiteX1" fmla="*/ 13572 w 40715"/>
                        <a:gd name="connsiteY1" fmla="*/ 37323 h 254473"/>
                        <a:gd name="connsiteX2" fmla="*/ 30537 w 40715"/>
                        <a:gd name="connsiteY2" fmla="*/ 125540 h 254473"/>
                        <a:gd name="connsiteX3" fmla="*/ 40716 w 40715"/>
                        <a:gd name="connsiteY3" fmla="*/ 213758 h 254473"/>
                        <a:gd name="connsiteX4" fmla="*/ 40716 w 40715"/>
                        <a:gd name="connsiteY4" fmla="*/ 254474 h 254473"/>
                        <a:gd name="connsiteX5" fmla="*/ 27144 w 40715"/>
                        <a:gd name="connsiteY5" fmla="*/ 217151 h 254473"/>
                        <a:gd name="connsiteX6" fmla="*/ 10179 w 40715"/>
                        <a:gd name="connsiteY6" fmla="*/ 128933 h 254473"/>
                        <a:gd name="connsiteX7" fmla="*/ 0 w 40715"/>
                        <a:gd name="connsiteY7" fmla="*/ 40716 h 254473"/>
                        <a:gd name="connsiteX8" fmla="*/ 0 w 40715"/>
                        <a:gd name="connsiteY8" fmla="*/ 0 h 254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715" h="254473">
                          <a:moveTo>
                            <a:pt x="0" y="0"/>
                          </a:moveTo>
                          <a:cubicBezTo>
                            <a:pt x="0" y="0"/>
                            <a:pt x="6786" y="16965"/>
                            <a:pt x="13572" y="37323"/>
                          </a:cubicBezTo>
                          <a:cubicBezTo>
                            <a:pt x="20358" y="61073"/>
                            <a:pt x="27144" y="91611"/>
                            <a:pt x="30537" y="125540"/>
                          </a:cubicBezTo>
                          <a:cubicBezTo>
                            <a:pt x="33930" y="156077"/>
                            <a:pt x="40716" y="190007"/>
                            <a:pt x="40716" y="213758"/>
                          </a:cubicBezTo>
                          <a:cubicBezTo>
                            <a:pt x="40716" y="237509"/>
                            <a:pt x="40716" y="254474"/>
                            <a:pt x="40716" y="254474"/>
                          </a:cubicBezTo>
                          <a:cubicBezTo>
                            <a:pt x="40716" y="254474"/>
                            <a:pt x="33930" y="237509"/>
                            <a:pt x="27144" y="217151"/>
                          </a:cubicBezTo>
                          <a:cubicBezTo>
                            <a:pt x="20358" y="193400"/>
                            <a:pt x="13572" y="162863"/>
                            <a:pt x="10179" y="128933"/>
                          </a:cubicBezTo>
                          <a:cubicBezTo>
                            <a:pt x="6786" y="98396"/>
                            <a:pt x="0" y="64467"/>
                            <a:pt x="0" y="40716"/>
                          </a:cubicBezTo>
                          <a:cubicBezTo>
                            <a:pt x="0" y="13572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00" name="Freeform: Shape 99">
                      <a:extLst>
                        <a:ext uri="{FF2B5EF4-FFF2-40B4-BE49-F238E27FC236}">
                          <a16:creationId xmlns:a16="http://schemas.microsoft.com/office/drawing/2014/main" id="{78262D33-CA37-43F9-944B-ED96D47EE4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7492" y="6595938"/>
                      <a:ext cx="49009" cy="305368"/>
                    </a:xfrm>
                    <a:custGeom>
                      <a:avLst/>
                      <a:gdLst>
                        <a:gd name="connsiteX0" fmla="*/ 0 w 49009"/>
                        <a:gd name="connsiteY0" fmla="*/ 0 h 305368"/>
                        <a:gd name="connsiteX1" fmla="*/ 13572 w 49009"/>
                        <a:gd name="connsiteY1" fmla="*/ 47502 h 305368"/>
                        <a:gd name="connsiteX2" fmla="*/ 33930 w 49009"/>
                        <a:gd name="connsiteY2" fmla="*/ 152684 h 305368"/>
                        <a:gd name="connsiteX3" fmla="*/ 47502 w 49009"/>
                        <a:gd name="connsiteY3" fmla="*/ 257867 h 305368"/>
                        <a:gd name="connsiteX4" fmla="*/ 47502 w 49009"/>
                        <a:gd name="connsiteY4" fmla="*/ 305369 h 305368"/>
                        <a:gd name="connsiteX5" fmla="*/ 33930 w 49009"/>
                        <a:gd name="connsiteY5" fmla="*/ 257867 h 305368"/>
                        <a:gd name="connsiteX6" fmla="*/ 13572 w 49009"/>
                        <a:gd name="connsiteY6" fmla="*/ 152684 h 305368"/>
                        <a:gd name="connsiteX7" fmla="*/ 0 w 49009"/>
                        <a:gd name="connsiteY7" fmla="*/ 47502 h 305368"/>
                        <a:gd name="connsiteX8" fmla="*/ 0 w 49009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9009" h="305368">
                          <a:moveTo>
                            <a:pt x="0" y="0"/>
                          </a:moveTo>
                          <a:cubicBezTo>
                            <a:pt x="0" y="0"/>
                            <a:pt x="6786" y="20358"/>
                            <a:pt x="13572" y="47502"/>
                          </a:cubicBezTo>
                          <a:cubicBezTo>
                            <a:pt x="20358" y="74646"/>
                            <a:pt x="27144" y="115362"/>
                            <a:pt x="33930" y="152684"/>
                          </a:cubicBezTo>
                          <a:cubicBezTo>
                            <a:pt x="40716" y="190007"/>
                            <a:pt x="44109" y="230723"/>
                            <a:pt x="47502" y="257867"/>
                          </a:cubicBezTo>
                          <a:cubicBezTo>
                            <a:pt x="50895" y="288404"/>
                            <a:pt x="47502" y="305369"/>
                            <a:pt x="47502" y="305369"/>
                          </a:cubicBezTo>
                          <a:cubicBezTo>
                            <a:pt x="47502" y="305369"/>
                            <a:pt x="40716" y="285011"/>
                            <a:pt x="33930" y="257867"/>
                          </a:cubicBezTo>
                          <a:cubicBezTo>
                            <a:pt x="27144" y="230723"/>
                            <a:pt x="20358" y="190007"/>
                            <a:pt x="13572" y="152684"/>
                          </a:cubicBezTo>
                          <a:cubicBezTo>
                            <a:pt x="6786" y="115362"/>
                            <a:pt x="3393" y="74646"/>
                            <a:pt x="0" y="47502"/>
                          </a:cubicBezTo>
                          <a:cubicBezTo>
                            <a:pt x="0" y="20358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01" name="Freeform: Shape 100">
                      <a:extLst>
                        <a:ext uri="{FF2B5EF4-FFF2-40B4-BE49-F238E27FC236}">
                          <a16:creationId xmlns:a16="http://schemas.microsoft.com/office/drawing/2014/main" id="{43C9F5C0-F11F-4536-A4D7-B86BDE691D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22138" y="6595938"/>
                      <a:ext cx="54287" cy="366442"/>
                    </a:xfrm>
                    <a:custGeom>
                      <a:avLst/>
                      <a:gdLst>
                        <a:gd name="connsiteX0" fmla="*/ 0 w 54287"/>
                        <a:gd name="connsiteY0" fmla="*/ 0 h 366442"/>
                        <a:gd name="connsiteX1" fmla="*/ 13572 w 54287"/>
                        <a:gd name="connsiteY1" fmla="*/ 57681 h 366442"/>
                        <a:gd name="connsiteX2" fmla="*/ 37323 w 54287"/>
                        <a:gd name="connsiteY2" fmla="*/ 183222 h 366442"/>
                        <a:gd name="connsiteX3" fmla="*/ 50895 w 54287"/>
                        <a:gd name="connsiteY3" fmla="*/ 308762 h 366442"/>
                        <a:gd name="connsiteX4" fmla="*/ 54287 w 54287"/>
                        <a:gd name="connsiteY4" fmla="*/ 366443 h 366442"/>
                        <a:gd name="connsiteX5" fmla="*/ 40716 w 54287"/>
                        <a:gd name="connsiteY5" fmla="*/ 308762 h 366442"/>
                        <a:gd name="connsiteX6" fmla="*/ 16965 w 54287"/>
                        <a:gd name="connsiteY6" fmla="*/ 183222 h 366442"/>
                        <a:gd name="connsiteX7" fmla="*/ 3393 w 54287"/>
                        <a:gd name="connsiteY7" fmla="*/ 57681 h 366442"/>
                        <a:gd name="connsiteX8" fmla="*/ 0 w 54287"/>
                        <a:gd name="connsiteY8" fmla="*/ 0 h 3664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4287" h="366442">
                          <a:moveTo>
                            <a:pt x="0" y="0"/>
                          </a:moveTo>
                          <a:cubicBezTo>
                            <a:pt x="0" y="0"/>
                            <a:pt x="6786" y="23751"/>
                            <a:pt x="13572" y="57681"/>
                          </a:cubicBezTo>
                          <a:cubicBezTo>
                            <a:pt x="20358" y="91611"/>
                            <a:pt x="30537" y="135719"/>
                            <a:pt x="37323" y="183222"/>
                          </a:cubicBezTo>
                          <a:cubicBezTo>
                            <a:pt x="44108" y="227330"/>
                            <a:pt x="50895" y="274832"/>
                            <a:pt x="50895" y="308762"/>
                          </a:cubicBezTo>
                          <a:cubicBezTo>
                            <a:pt x="54287" y="342692"/>
                            <a:pt x="54287" y="366443"/>
                            <a:pt x="54287" y="366443"/>
                          </a:cubicBezTo>
                          <a:cubicBezTo>
                            <a:pt x="54287" y="366443"/>
                            <a:pt x="47502" y="342692"/>
                            <a:pt x="40716" y="308762"/>
                          </a:cubicBezTo>
                          <a:cubicBezTo>
                            <a:pt x="33930" y="274832"/>
                            <a:pt x="23751" y="230723"/>
                            <a:pt x="16965" y="183222"/>
                          </a:cubicBezTo>
                          <a:cubicBezTo>
                            <a:pt x="10179" y="139113"/>
                            <a:pt x="3393" y="91611"/>
                            <a:pt x="3393" y="57681"/>
                          </a:cubicBezTo>
                          <a:cubicBezTo>
                            <a:pt x="0" y="20358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02" name="Freeform: Shape 101">
                      <a:extLst>
                        <a:ext uri="{FF2B5EF4-FFF2-40B4-BE49-F238E27FC236}">
                          <a16:creationId xmlns:a16="http://schemas.microsoft.com/office/drawing/2014/main" id="{A4CA56C6-CD7C-4A7D-8EE6-3E49C6D72E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00176" y="6602725"/>
                      <a:ext cx="64467" cy="413944"/>
                    </a:xfrm>
                    <a:custGeom>
                      <a:avLst/>
                      <a:gdLst>
                        <a:gd name="connsiteX0" fmla="*/ 0 w 64467"/>
                        <a:gd name="connsiteY0" fmla="*/ 0 h 413944"/>
                        <a:gd name="connsiteX1" fmla="*/ 16965 w 64467"/>
                        <a:gd name="connsiteY1" fmla="*/ 64467 h 413944"/>
                        <a:gd name="connsiteX2" fmla="*/ 44109 w 64467"/>
                        <a:gd name="connsiteY2" fmla="*/ 206972 h 413944"/>
                        <a:gd name="connsiteX3" fmla="*/ 61074 w 64467"/>
                        <a:gd name="connsiteY3" fmla="*/ 349477 h 413944"/>
                        <a:gd name="connsiteX4" fmla="*/ 64467 w 64467"/>
                        <a:gd name="connsiteY4" fmla="*/ 413944 h 413944"/>
                        <a:gd name="connsiteX5" fmla="*/ 47502 w 64467"/>
                        <a:gd name="connsiteY5" fmla="*/ 349477 h 413944"/>
                        <a:gd name="connsiteX6" fmla="*/ 20358 w 64467"/>
                        <a:gd name="connsiteY6" fmla="*/ 206972 h 413944"/>
                        <a:gd name="connsiteX7" fmla="*/ 3393 w 64467"/>
                        <a:gd name="connsiteY7" fmla="*/ 64467 h 413944"/>
                        <a:gd name="connsiteX8" fmla="*/ 0 w 64467"/>
                        <a:gd name="connsiteY8" fmla="*/ 0 h 413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4467" h="413944">
                          <a:moveTo>
                            <a:pt x="0" y="0"/>
                          </a:moveTo>
                          <a:cubicBezTo>
                            <a:pt x="0" y="0"/>
                            <a:pt x="6786" y="27143"/>
                            <a:pt x="16965" y="64467"/>
                          </a:cubicBezTo>
                          <a:cubicBezTo>
                            <a:pt x="23751" y="101790"/>
                            <a:pt x="33930" y="156077"/>
                            <a:pt x="44109" y="206972"/>
                          </a:cubicBezTo>
                          <a:cubicBezTo>
                            <a:pt x="50895" y="257867"/>
                            <a:pt x="57681" y="312155"/>
                            <a:pt x="61074" y="349477"/>
                          </a:cubicBezTo>
                          <a:cubicBezTo>
                            <a:pt x="64467" y="390193"/>
                            <a:pt x="64467" y="413944"/>
                            <a:pt x="64467" y="413944"/>
                          </a:cubicBezTo>
                          <a:cubicBezTo>
                            <a:pt x="64467" y="413944"/>
                            <a:pt x="57681" y="386800"/>
                            <a:pt x="47502" y="349477"/>
                          </a:cubicBezTo>
                          <a:cubicBezTo>
                            <a:pt x="40716" y="312155"/>
                            <a:pt x="30537" y="257867"/>
                            <a:pt x="20358" y="206972"/>
                          </a:cubicBezTo>
                          <a:cubicBezTo>
                            <a:pt x="13572" y="156077"/>
                            <a:pt x="6786" y="101790"/>
                            <a:pt x="3393" y="64467"/>
                          </a:cubicBezTo>
                          <a:cubicBezTo>
                            <a:pt x="3393" y="27143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D35C546F-6E19-4C84-93F2-0208028CE9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88394" y="6629868"/>
                      <a:ext cx="64466" cy="454660"/>
                    </a:xfrm>
                    <a:custGeom>
                      <a:avLst/>
                      <a:gdLst>
                        <a:gd name="connsiteX0" fmla="*/ 0 w 64466"/>
                        <a:gd name="connsiteY0" fmla="*/ 0 h 454660"/>
                        <a:gd name="connsiteX1" fmla="*/ 16965 w 64466"/>
                        <a:gd name="connsiteY1" fmla="*/ 71253 h 454660"/>
                        <a:gd name="connsiteX2" fmla="*/ 44109 w 64466"/>
                        <a:gd name="connsiteY2" fmla="*/ 227330 h 454660"/>
                        <a:gd name="connsiteX3" fmla="*/ 61074 w 64466"/>
                        <a:gd name="connsiteY3" fmla="*/ 383407 h 454660"/>
                        <a:gd name="connsiteX4" fmla="*/ 64467 w 64466"/>
                        <a:gd name="connsiteY4" fmla="*/ 454660 h 454660"/>
                        <a:gd name="connsiteX5" fmla="*/ 47502 w 64466"/>
                        <a:gd name="connsiteY5" fmla="*/ 383407 h 454660"/>
                        <a:gd name="connsiteX6" fmla="*/ 20358 w 64466"/>
                        <a:gd name="connsiteY6" fmla="*/ 227330 h 454660"/>
                        <a:gd name="connsiteX7" fmla="*/ 3393 w 64466"/>
                        <a:gd name="connsiteY7" fmla="*/ 71253 h 454660"/>
                        <a:gd name="connsiteX8" fmla="*/ 0 w 64466"/>
                        <a:gd name="connsiteY8" fmla="*/ 0 h 454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4466" h="454660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6965" y="71253"/>
                          </a:cubicBezTo>
                          <a:cubicBezTo>
                            <a:pt x="23751" y="111969"/>
                            <a:pt x="33930" y="169649"/>
                            <a:pt x="44109" y="227330"/>
                          </a:cubicBezTo>
                          <a:cubicBezTo>
                            <a:pt x="50895" y="285011"/>
                            <a:pt x="57681" y="339299"/>
                            <a:pt x="61074" y="383407"/>
                          </a:cubicBezTo>
                          <a:cubicBezTo>
                            <a:pt x="64467" y="427516"/>
                            <a:pt x="64467" y="454660"/>
                            <a:pt x="64467" y="454660"/>
                          </a:cubicBezTo>
                          <a:cubicBezTo>
                            <a:pt x="64467" y="454660"/>
                            <a:pt x="57681" y="427516"/>
                            <a:pt x="47502" y="383407"/>
                          </a:cubicBezTo>
                          <a:cubicBezTo>
                            <a:pt x="40716" y="342692"/>
                            <a:pt x="30537" y="285011"/>
                            <a:pt x="20358" y="227330"/>
                          </a:cubicBezTo>
                          <a:cubicBezTo>
                            <a:pt x="13572" y="169649"/>
                            <a:pt x="6786" y="115362"/>
                            <a:pt x="3393" y="71253"/>
                          </a:cubicBezTo>
                          <a:cubicBezTo>
                            <a:pt x="0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77A0647A-829B-4214-AC4D-5110745FC1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76612" y="6690942"/>
                      <a:ext cx="57680" cy="447873"/>
                    </a:xfrm>
                    <a:custGeom>
                      <a:avLst/>
                      <a:gdLst>
                        <a:gd name="connsiteX0" fmla="*/ 0 w 57680"/>
                        <a:gd name="connsiteY0" fmla="*/ 0 h 447873"/>
                        <a:gd name="connsiteX1" fmla="*/ 13572 w 57680"/>
                        <a:gd name="connsiteY1" fmla="*/ 67860 h 447873"/>
                        <a:gd name="connsiteX2" fmla="*/ 37323 w 57680"/>
                        <a:gd name="connsiteY2" fmla="*/ 220544 h 447873"/>
                        <a:gd name="connsiteX3" fmla="*/ 54287 w 57680"/>
                        <a:gd name="connsiteY3" fmla="*/ 376622 h 447873"/>
                        <a:gd name="connsiteX4" fmla="*/ 57681 w 57680"/>
                        <a:gd name="connsiteY4" fmla="*/ 447874 h 447873"/>
                        <a:gd name="connsiteX5" fmla="*/ 44108 w 57680"/>
                        <a:gd name="connsiteY5" fmla="*/ 380014 h 447873"/>
                        <a:gd name="connsiteX6" fmla="*/ 20358 w 57680"/>
                        <a:gd name="connsiteY6" fmla="*/ 227330 h 447873"/>
                        <a:gd name="connsiteX7" fmla="*/ 3393 w 57680"/>
                        <a:gd name="connsiteY7" fmla="*/ 71253 h 447873"/>
                        <a:gd name="connsiteX8" fmla="*/ 0 w 57680"/>
                        <a:gd name="connsiteY8" fmla="*/ 0 h 447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0" h="447873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3572" y="67860"/>
                          </a:cubicBezTo>
                          <a:cubicBezTo>
                            <a:pt x="20358" y="108575"/>
                            <a:pt x="30537" y="166257"/>
                            <a:pt x="37323" y="220544"/>
                          </a:cubicBezTo>
                          <a:cubicBezTo>
                            <a:pt x="44108" y="278225"/>
                            <a:pt x="50895" y="332513"/>
                            <a:pt x="54287" y="376622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8" y="380014"/>
                          </a:cubicBezTo>
                          <a:cubicBezTo>
                            <a:pt x="37323" y="339299"/>
                            <a:pt x="27143" y="281618"/>
                            <a:pt x="20358" y="227330"/>
                          </a:cubicBezTo>
                          <a:cubicBezTo>
                            <a:pt x="13572" y="169649"/>
                            <a:pt x="6786" y="115362"/>
                            <a:pt x="3393" y="71253"/>
                          </a:cubicBezTo>
                          <a:cubicBezTo>
                            <a:pt x="0" y="30537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05" name="Freeform: Shape 104">
                      <a:extLst>
                        <a:ext uri="{FF2B5EF4-FFF2-40B4-BE49-F238E27FC236}">
                          <a16:creationId xmlns:a16="http://schemas.microsoft.com/office/drawing/2014/main" id="{48DDD522-2491-485D-9BF2-16ACA78F40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54650" y="6745230"/>
                      <a:ext cx="57681" cy="447873"/>
                    </a:xfrm>
                    <a:custGeom>
                      <a:avLst/>
                      <a:gdLst>
                        <a:gd name="connsiteX0" fmla="*/ 0 w 57681"/>
                        <a:gd name="connsiteY0" fmla="*/ 0 h 447873"/>
                        <a:gd name="connsiteX1" fmla="*/ 13572 w 57681"/>
                        <a:gd name="connsiteY1" fmla="*/ 67860 h 447873"/>
                        <a:gd name="connsiteX2" fmla="*/ 37323 w 57681"/>
                        <a:gd name="connsiteY2" fmla="*/ 220544 h 447873"/>
                        <a:gd name="connsiteX3" fmla="*/ 54288 w 57681"/>
                        <a:gd name="connsiteY3" fmla="*/ 376621 h 447873"/>
                        <a:gd name="connsiteX4" fmla="*/ 57681 w 57681"/>
                        <a:gd name="connsiteY4" fmla="*/ 447874 h 447873"/>
                        <a:gd name="connsiteX5" fmla="*/ 44109 w 57681"/>
                        <a:gd name="connsiteY5" fmla="*/ 380014 h 447873"/>
                        <a:gd name="connsiteX6" fmla="*/ 20358 w 57681"/>
                        <a:gd name="connsiteY6" fmla="*/ 227330 h 447873"/>
                        <a:gd name="connsiteX7" fmla="*/ 3393 w 57681"/>
                        <a:gd name="connsiteY7" fmla="*/ 71252 h 447873"/>
                        <a:gd name="connsiteX8" fmla="*/ 0 w 57681"/>
                        <a:gd name="connsiteY8" fmla="*/ 0 h 447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1" h="447873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3572" y="67860"/>
                          </a:cubicBezTo>
                          <a:cubicBezTo>
                            <a:pt x="20358" y="108575"/>
                            <a:pt x="30537" y="166256"/>
                            <a:pt x="37323" y="220544"/>
                          </a:cubicBezTo>
                          <a:cubicBezTo>
                            <a:pt x="44109" y="278225"/>
                            <a:pt x="50895" y="332513"/>
                            <a:pt x="54288" y="376621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9" y="380014"/>
                          </a:cubicBezTo>
                          <a:cubicBezTo>
                            <a:pt x="37323" y="339299"/>
                            <a:pt x="27144" y="281618"/>
                            <a:pt x="20358" y="227330"/>
                          </a:cubicBezTo>
                          <a:cubicBezTo>
                            <a:pt x="13572" y="169649"/>
                            <a:pt x="6786" y="115361"/>
                            <a:pt x="3393" y="71252"/>
                          </a:cubicBezTo>
                          <a:cubicBezTo>
                            <a:pt x="0" y="30537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06" name="Freeform: Shape 105">
                      <a:extLst>
                        <a:ext uri="{FF2B5EF4-FFF2-40B4-BE49-F238E27FC236}">
                          <a16:creationId xmlns:a16="http://schemas.microsoft.com/office/drawing/2014/main" id="{A312C842-3558-4989-8041-2136221606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32689" y="6799517"/>
                      <a:ext cx="57680" cy="447874"/>
                    </a:xfrm>
                    <a:custGeom>
                      <a:avLst/>
                      <a:gdLst>
                        <a:gd name="connsiteX0" fmla="*/ 0 w 57680"/>
                        <a:gd name="connsiteY0" fmla="*/ 0 h 447874"/>
                        <a:gd name="connsiteX1" fmla="*/ 13572 w 57680"/>
                        <a:gd name="connsiteY1" fmla="*/ 67860 h 447874"/>
                        <a:gd name="connsiteX2" fmla="*/ 37323 w 57680"/>
                        <a:gd name="connsiteY2" fmla="*/ 220544 h 447874"/>
                        <a:gd name="connsiteX3" fmla="*/ 54288 w 57680"/>
                        <a:gd name="connsiteY3" fmla="*/ 376622 h 447874"/>
                        <a:gd name="connsiteX4" fmla="*/ 57681 w 57680"/>
                        <a:gd name="connsiteY4" fmla="*/ 447874 h 447874"/>
                        <a:gd name="connsiteX5" fmla="*/ 44109 w 57680"/>
                        <a:gd name="connsiteY5" fmla="*/ 380015 h 447874"/>
                        <a:gd name="connsiteX6" fmla="*/ 20358 w 57680"/>
                        <a:gd name="connsiteY6" fmla="*/ 227330 h 447874"/>
                        <a:gd name="connsiteX7" fmla="*/ 3393 w 57680"/>
                        <a:gd name="connsiteY7" fmla="*/ 71253 h 447874"/>
                        <a:gd name="connsiteX8" fmla="*/ 0 w 57680"/>
                        <a:gd name="connsiteY8" fmla="*/ 0 h 447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0" h="447874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3572" y="67860"/>
                          </a:cubicBezTo>
                          <a:cubicBezTo>
                            <a:pt x="20358" y="108576"/>
                            <a:pt x="30537" y="166257"/>
                            <a:pt x="37323" y="220544"/>
                          </a:cubicBezTo>
                          <a:cubicBezTo>
                            <a:pt x="44109" y="278225"/>
                            <a:pt x="50895" y="332513"/>
                            <a:pt x="54288" y="376622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9" y="380015"/>
                          </a:cubicBezTo>
                          <a:cubicBezTo>
                            <a:pt x="37323" y="339299"/>
                            <a:pt x="27144" y="281618"/>
                            <a:pt x="20358" y="227330"/>
                          </a:cubicBezTo>
                          <a:cubicBezTo>
                            <a:pt x="13572" y="169649"/>
                            <a:pt x="6786" y="115362"/>
                            <a:pt x="3393" y="71253"/>
                          </a:cubicBezTo>
                          <a:cubicBezTo>
                            <a:pt x="0" y="30537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6A70A454-FDED-47D9-A33F-6476AE3D4E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10728" y="6853805"/>
                      <a:ext cx="57680" cy="447873"/>
                    </a:xfrm>
                    <a:custGeom>
                      <a:avLst/>
                      <a:gdLst>
                        <a:gd name="connsiteX0" fmla="*/ 0 w 57680"/>
                        <a:gd name="connsiteY0" fmla="*/ 0 h 447873"/>
                        <a:gd name="connsiteX1" fmla="*/ 13572 w 57680"/>
                        <a:gd name="connsiteY1" fmla="*/ 67860 h 447873"/>
                        <a:gd name="connsiteX2" fmla="*/ 37323 w 57680"/>
                        <a:gd name="connsiteY2" fmla="*/ 220544 h 447873"/>
                        <a:gd name="connsiteX3" fmla="*/ 54288 w 57680"/>
                        <a:gd name="connsiteY3" fmla="*/ 376622 h 447873"/>
                        <a:gd name="connsiteX4" fmla="*/ 57681 w 57680"/>
                        <a:gd name="connsiteY4" fmla="*/ 447874 h 447873"/>
                        <a:gd name="connsiteX5" fmla="*/ 44109 w 57680"/>
                        <a:gd name="connsiteY5" fmla="*/ 380014 h 447873"/>
                        <a:gd name="connsiteX6" fmla="*/ 20358 w 57680"/>
                        <a:gd name="connsiteY6" fmla="*/ 227330 h 447873"/>
                        <a:gd name="connsiteX7" fmla="*/ 3393 w 57680"/>
                        <a:gd name="connsiteY7" fmla="*/ 71253 h 447873"/>
                        <a:gd name="connsiteX8" fmla="*/ 0 w 57680"/>
                        <a:gd name="connsiteY8" fmla="*/ 0 h 447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0" h="447873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3572" y="67860"/>
                          </a:cubicBezTo>
                          <a:cubicBezTo>
                            <a:pt x="20358" y="108575"/>
                            <a:pt x="30537" y="166256"/>
                            <a:pt x="37323" y="220544"/>
                          </a:cubicBezTo>
                          <a:cubicBezTo>
                            <a:pt x="44109" y="278225"/>
                            <a:pt x="50895" y="332513"/>
                            <a:pt x="54288" y="376622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9" y="380014"/>
                          </a:cubicBezTo>
                          <a:cubicBezTo>
                            <a:pt x="37323" y="339299"/>
                            <a:pt x="27144" y="281618"/>
                            <a:pt x="20358" y="227330"/>
                          </a:cubicBezTo>
                          <a:cubicBezTo>
                            <a:pt x="13572" y="169649"/>
                            <a:pt x="6786" y="115361"/>
                            <a:pt x="3393" y="71253"/>
                          </a:cubicBezTo>
                          <a:cubicBezTo>
                            <a:pt x="0" y="30537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EF93787D-E256-427D-A4DE-5CCED399EB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85373" y="6908093"/>
                      <a:ext cx="57680" cy="447873"/>
                    </a:xfrm>
                    <a:custGeom>
                      <a:avLst/>
                      <a:gdLst>
                        <a:gd name="connsiteX0" fmla="*/ 0 w 57680"/>
                        <a:gd name="connsiteY0" fmla="*/ 0 h 447873"/>
                        <a:gd name="connsiteX1" fmla="*/ 13572 w 57680"/>
                        <a:gd name="connsiteY1" fmla="*/ 67860 h 447873"/>
                        <a:gd name="connsiteX2" fmla="*/ 37323 w 57680"/>
                        <a:gd name="connsiteY2" fmla="*/ 220544 h 447873"/>
                        <a:gd name="connsiteX3" fmla="*/ 54288 w 57680"/>
                        <a:gd name="connsiteY3" fmla="*/ 376621 h 447873"/>
                        <a:gd name="connsiteX4" fmla="*/ 57681 w 57680"/>
                        <a:gd name="connsiteY4" fmla="*/ 447874 h 447873"/>
                        <a:gd name="connsiteX5" fmla="*/ 44109 w 57680"/>
                        <a:gd name="connsiteY5" fmla="*/ 380014 h 447873"/>
                        <a:gd name="connsiteX6" fmla="*/ 20358 w 57680"/>
                        <a:gd name="connsiteY6" fmla="*/ 227330 h 447873"/>
                        <a:gd name="connsiteX7" fmla="*/ 3393 w 57680"/>
                        <a:gd name="connsiteY7" fmla="*/ 71252 h 447873"/>
                        <a:gd name="connsiteX8" fmla="*/ 0 w 57680"/>
                        <a:gd name="connsiteY8" fmla="*/ 0 h 447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0" h="447873">
                          <a:moveTo>
                            <a:pt x="0" y="0"/>
                          </a:moveTo>
                          <a:cubicBezTo>
                            <a:pt x="0" y="0"/>
                            <a:pt x="6786" y="27143"/>
                            <a:pt x="13572" y="67860"/>
                          </a:cubicBezTo>
                          <a:cubicBezTo>
                            <a:pt x="20358" y="108575"/>
                            <a:pt x="30537" y="166256"/>
                            <a:pt x="37323" y="220544"/>
                          </a:cubicBezTo>
                          <a:cubicBezTo>
                            <a:pt x="44109" y="278225"/>
                            <a:pt x="50895" y="332512"/>
                            <a:pt x="54288" y="376621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9" y="380014"/>
                          </a:cubicBezTo>
                          <a:cubicBezTo>
                            <a:pt x="37323" y="339299"/>
                            <a:pt x="27144" y="281617"/>
                            <a:pt x="20358" y="227330"/>
                          </a:cubicBezTo>
                          <a:cubicBezTo>
                            <a:pt x="13572" y="169649"/>
                            <a:pt x="6786" y="115361"/>
                            <a:pt x="3393" y="71252"/>
                          </a:cubicBezTo>
                          <a:cubicBezTo>
                            <a:pt x="3393" y="30537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</p:grpSp>
          </p:grpSp>
          <p:grpSp>
            <p:nvGrpSpPr>
              <p:cNvPr id="109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6912818" y="4028154"/>
                <a:ext cx="1262198" cy="1012975"/>
                <a:chOff x="6912818" y="4028154"/>
                <a:chExt cx="1262198" cy="1012975"/>
              </a:xfrm>
              <a:solidFill>
                <a:srgbClr val="000000"/>
              </a:solidFill>
            </p:grpSpPr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EFB539E2-7EF3-43BC-B1EE-7DF3441A4DB2}"/>
                    </a:ext>
                  </a:extLst>
                </p:cNvPr>
                <p:cNvSpPr/>
                <p:nvPr/>
              </p:nvSpPr>
              <p:spPr>
                <a:xfrm>
                  <a:off x="6912818" y="4028154"/>
                  <a:ext cx="1262196" cy="1009880"/>
                </a:xfrm>
                <a:custGeom>
                  <a:avLst/>
                  <a:gdLst>
                    <a:gd name="connsiteX0" fmla="*/ 0 w 1262196"/>
                    <a:gd name="connsiteY0" fmla="*/ 60369 h 1009880"/>
                    <a:gd name="connsiteX1" fmla="*/ 1262190 w 1262196"/>
                    <a:gd name="connsiteY1" fmla="*/ 942545 h 1009880"/>
                    <a:gd name="connsiteX2" fmla="*/ 0 w 1262196"/>
                    <a:gd name="connsiteY2" fmla="*/ 60369 h 1009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2196" h="1009880">
                      <a:moveTo>
                        <a:pt x="0" y="60369"/>
                      </a:moveTo>
                      <a:cubicBezTo>
                        <a:pt x="0" y="60369"/>
                        <a:pt x="64467" y="1308987"/>
                        <a:pt x="1262190" y="942545"/>
                      </a:cubicBezTo>
                      <a:cubicBezTo>
                        <a:pt x="1262190" y="945938"/>
                        <a:pt x="1275762" y="-282323"/>
                        <a:pt x="0" y="60369"/>
                      </a:cubicBezTo>
                      <a:close/>
                    </a:path>
                  </a:pathLst>
                </a:custGeom>
                <a:solidFill>
                  <a:srgbClr val="8B9F39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730389B0-B3B6-43CD-AF27-17CCD3BCF29E}"/>
                    </a:ext>
                  </a:extLst>
                </p:cNvPr>
                <p:cNvSpPr/>
                <p:nvPr/>
              </p:nvSpPr>
              <p:spPr>
                <a:xfrm>
                  <a:off x="6953534" y="4329425"/>
                  <a:ext cx="1221482" cy="711704"/>
                </a:xfrm>
                <a:custGeom>
                  <a:avLst/>
                  <a:gdLst>
                    <a:gd name="connsiteX0" fmla="*/ 1051825 w 1221482"/>
                    <a:gd name="connsiteY0" fmla="*/ 274832 h 711704"/>
                    <a:gd name="connsiteX1" fmla="*/ 349478 w 1221482"/>
                    <a:gd name="connsiteY1" fmla="*/ 410551 h 711704"/>
                    <a:gd name="connsiteX2" fmla="*/ 0 w 1221482"/>
                    <a:gd name="connsiteY2" fmla="*/ 0 h 711704"/>
                    <a:gd name="connsiteX3" fmla="*/ 1221475 w 1221482"/>
                    <a:gd name="connsiteY3" fmla="*/ 644667 h 711704"/>
                    <a:gd name="connsiteX4" fmla="*/ 1092541 w 1221482"/>
                    <a:gd name="connsiteY4" fmla="*/ 118754 h 711704"/>
                    <a:gd name="connsiteX5" fmla="*/ 1051825 w 1221482"/>
                    <a:gd name="connsiteY5" fmla="*/ 274832 h 711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1482" h="711704">
                      <a:moveTo>
                        <a:pt x="1051825" y="274832"/>
                      </a:moveTo>
                      <a:cubicBezTo>
                        <a:pt x="919499" y="553056"/>
                        <a:pt x="583593" y="566628"/>
                        <a:pt x="349478" y="410551"/>
                      </a:cubicBezTo>
                      <a:cubicBezTo>
                        <a:pt x="200186" y="308761"/>
                        <a:pt x="74646" y="166256"/>
                        <a:pt x="0" y="0"/>
                      </a:cubicBezTo>
                      <a:cubicBezTo>
                        <a:pt x="88218" y="342691"/>
                        <a:pt x="366443" y="905927"/>
                        <a:pt x="1221475" y="644667"/>
                      </a:cubicBezTo>
                      <a:cubicBezTo>
                        <a:pt x="1221475" y="644667"/>
                        <a:pt x="1224868" y="373228"/>
                        <a:pt x="1092541" y="118754"/>
                      </a:cubicBezTo>
                      <a:cubicBezTo>
                        <a:pt x="1089148" y="169649"/>
                        <a:pt x="1078969" y="220544"/>
                        <a:pt x="1051825" y="274832"/>
                      </a:cubicBezTo>
                      <a:close/>
                    </a:path>
                  </a:pathLst>
                </a:custGeom>
                <a:solidFill>
                  <a:srgbClr val="8B9F39">
                    <a:alpha val="50000"/>
                  </a:srgbClr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grpSp>
              <p:nvGrpSpPr>
                <p:cNvPr id="112" name="Graphic 5">
                  <a:extLst>
                    <a:ext uri="{FF2B5EF4-FFF2-40B4-BE49-F238E27FC236}">
                      <a16:creationId xmlns:a16="http://schemas.microsoft.com/office/drawing/2014/main" id="{2CB5A947-D787-47AA-BCDF-87E1BAC47A12}"/>
                    </a:ext>
                  </a:extLst>
                </p:cNvPr>
                <p:cNvGrpSpPr/>
                <p:nvPr/>
              </p:nvGrpSpPr>
              <p:grpSpPr>
                <a:xfrm>
                  <a:off x="7092646" y="4102094"/>
                  <a:ext cx="1065397" cy="912713"/>
                  <a:chOff x="7092646" y="4102094"/>
                  <a:chExt cx="1065397" cy="912713"/>
                </a:xfrm>
                <a:solidFill>
                  <a:srgbClr val="56671F"/>
                </a:solidFill>
              </p:grpSpPr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9B8CA41C-BD0E-4C67-B119-3027A874D9F4}"/>
                      </a:ext>
                    </a:extLst>
                  </p:cNvPr>
                  <p:cNvSpPr/>
                  <p:nvPr/>
                </p:nvSpPr>
                <p:spPr>
                  <a:xfrm>
                    <a:off x="7136755" y="4237814"/>
                    <a:ext cx="1021288" cy="712526"/>
                  </a:xfrm>
                  <a:custGeom>
                    <a:avLst/>
                    <a:gdLst>
                      <a:gd name="connsiteX0" fmla="*/ 0 w 1021288"/>
                      <a:gd name="connsiteY0" fmla="*/ 0 h 712526"/>
                      <a:gd name="connsiteX1" fmla="*/ 47502 w 1021288"/>
                      <a:gd name="connsiteY1" fmla="*/ 27144 h 712526"/>
                      <a:gd name="connsiteX2" fmla="*/ 166256 w 1021288"/>
                      <a:gd name="connsiteY2" fmla="*/ 101790 h 712526"/>
                      <a:gd name="connsiteX3" fmla="*/ 522520 w 1021288"/>
                      <a:gd name="connsiteY3" fmla="*/ 339299 h 712526"/>
                      <a:gd name="connsiteX4" fmla="*/ 868604 w 1021288"/>
                      <a:gd name="connsiteY4" fmla="*/ 590380 h 712526"/>
                      <a:gd name="connsiteX5" fmla="*/ 980573 w 1021288"/>
                      <a:gd name="connsiteY5" fmla="*/ 678597 h 712526"/>
                      <a:gd name="connsiteX6" fmla="*/ 1021288 w 1021288"/>
                      <a:gd name="connsiteY6" fmla="*/ 712527 h 712526"/>
                      <a:gd name="connsiteX7" fmla="*/ 973787 w 1021288"/>
                      <a:gd name="connsiteY7" fmla="*/ 685383 h 712526"/>
                      <a:gd name="connsiteX8" fmla="*/ 855032 w 1021288"/>
                      <a:gd name="connsiteY8" fmla="*/ 610737 h 712526"/>
                      <a:gd name="connsiteX9" fmla="*/ 498769 w 1021288"/>
                      <a:gd name="connsiteY9" fmla="*/ 373228 h 712526"/>
                      <a:gd name="connsiteX10" fmla="*/ 152684 w 1021288"/>
                      <a:gd name="connsiteY10" fmla="*/ 122148 h 712526"/>
                      <a:gd name="connsiteX11" fmla="*/ 40716 w 1021288"/>
                      <a:gd name="connsiteY11" fmla="*/ 33930 h 712526"/>
                      <a:gd name="connsiteX12" fmla="*/ 0 w 1021288"/>
                      <a:gd name="connsiteY12" fmla="*/ 0 h 712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21288" h="712526">
                        <a:moveTo>
                          <a:pt x="0" y="0"/>
                        </a:moveTo>
                        <a:cubicBezTo>
                          <a:pt x="0" y="0"/>
                          <a:pt x="16965" y="10179"/>
                          <a:pt x="47502" y="27144"/>
                        </a:cubicBezTo>
                        <a:cubicBezTo>
                          <a:pt x="74646" y="44109"/>
                          <a:pt x="118754" y="71253"/>
                          <a:pt x="166256" y="101790"/>
                        </a:cubicBezTo>
                        <a:cubicBezTo>
                          <a:pt x="264653" y="162863"/>
                          <a:pt x="393586" y="251081"/>
                          <a:pt x="522520" y="339299"/>
                        </a:cubicBezTo>
                        <a:cubicBezTo>
                          <a:pt x="648060" y="427516"/>
                          <a:pt x="773600" y="519127"/>
                          <a:pt x="868604" y="590380"/>
                        </a:cubicBezTo>
                        <a:cubicBezTo>
                          <a:pt x="916106" y="624310"/>
                          <a:pt x="953429" y="658239"/>
                          <a:pt x="980573" y="678597"/>
                        </a:cubicBezTo>
                        <a:cubicBezTo>
                          <a:pt x="1007717" y="698955"/>
                          <a:pt x="1021288" y="712527"/>
                          <a:pt x="1021288" y="712527"/>
                        </a:cubicBezTo>
                        <a:cubicBezTo>
                          <a:pt x="1021288" y="712527"/>
                          <a:pt x="1004324" y="702348"/>
                          <a:pt x="973787" y="685383"/>
                        </a:cubicBezTo>
                        <a:cubicBezTo>
                          <a:pt x="946643" y="668419"/>
                          <a:pt x="902534" y="641275"/>
                          <a:pt x="855032" y="610737"/>
                        </a:cubicBezTo>
                        <a:cubicBezTo>
                          <a:pt x="756636" y="549664"/>
                          <a:pt x="627702" y="461446"/>
                          <a:pt x="498769" y="373228"/>
                        </a:cubicBezTo>
                        <a:cubicBezTo>
                          <a:pt x="373228" y="285011"/>
                          <a:pt x="247688" y="193401"/>
                          <a:pt x="152684" y="122148"/>
                        </a:cubicBezTo>
                        <a:cubicBezTo>
                          <a:pt x="105182" y="88218"/>
                          <a:pt x="67860" y="54288"/>
                          <a:pt x="40716" y="33930"/>
                        </a:cubicBezTo>
                        <a:cubicBezTo>
                          <a:pt x="13572" y="13572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56671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grpSp>
                <p:nvGrpSpPr>
                  <p:cNvPr id="114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7092646" y="4346390"/>
                    <a:ext cx="997537" cy="668417"/>
                    <a:chOff x="7092646" y="4346390"/>
                    <a:chExt cx="997537" cy="668417"/>
                  </a:xfrm>
                  <a:solidFill>
                    <a:srgbClr val="56671F"/>
                  </a:solidFill>
                </p:grpSpPr>
                <p:sp>
                  <p:nvSpPr>
                    <p:cNvPr id="115" name="Freeform: Shape 114">
                      <a:extLst>
                        <a:ext uri="{FF2B5EF4-FFF2-40B4-BE49-F238E27FC236}">
                          <a16:creationId xmlns:a16="http://schemas.microsoft.com/office/drawing/2014/main" id="{8863F7D8-7A80-41C3-BE9B-7B3870921B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96039" y="4346390"/>
                      <a:ext cx="179828" cy="30536"/>
                    </a:xfrm>
                    <a:custGeom>
                      <a:avLst/>
                      <a:gdLst>
                        <a:gd name="connsiteX0" fmla="*/ 0 w 179828"/>
                        <a:gd name="connsiteY0" fmla="*/ 30537 h 30536"/>
                        <a:gd name="connsiteX1" fmla="*/ 27144 w 179828"/>
                        <a:gd name="connsiteY1" fmla="*/ 20358 h 30536"/>
                        <a:gd name="connsiteX2" fmla="*/ 88218 w 179828"/>
                        <a:gd name="connsiteY2" fmla="*/ 6786 h 30536"/>
                        <a:gd name="connsiteX3" fmla="*/ 149291 w 179828"/>
                        <a:gd name="connsiteY3" fmla="*/ 0 h 30536"/>
                        <a:gd name="connsiteX4" fmla="*/ 179828 w 179828"/>
                        <a:gd name="connsiteY4" fmla="*/ 0 h 30536"/>
                        <a:gd name="connsiteX5" fmla="*/ 152684 w 179828"/>
                        <a:gd name="connsiteY5" fmla="*/ 10179 h 30536"/>
                        <a:gd name="connsiteX6" fmla="*/ 91611 w 179828"/>
                        <a:gd name="connsiteY6" fmla="*/ 23751 h 30536"/>
                        <a:gd name="connsiteX7" fmla="*/ 30537 w 179828"/>
                        <a:gd name="connsiteY7" fmla="*/ 30537 h 30536"/>
                        <a:gd name="connsiteX8" fmla="*/ 0 w 179828"/>
                        <a:gd name="connsiteY8" fmla="*/ 30537 h 30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9828" h="30536">
                          <a:moveTo>
                            <a:pt x="0" y="30537"/>
                          </a:moveTo>
                          <a:cubicBezTo>
                            <a:pt x="0" y="30537"/>
                            <a:pt x="10179" y="23751"/>
                            <a:pt x="27144" y="20358"/>
                          </a:cubicBezTo>
                          <a:cubicBezTo>
                            <a:pt x="44109" y="13572"/>
                            <a:pt x="64467" y="10179"/>
                            <a:pt x="88218" y="6786"/>
                          </a:cubicBezTo>
                          <a:cubicBezTo>
                            <a:pt x="111969" y="3393"/>
                            <a:pt x="132326" y="0"/>
                            <a:pt x="149291" y="0"/>
                          </a:cubicBezTo>
                          <a:cubicBezTo>
                            <a:pt x="166256" y="0"/>
                            <a:pt x="179828" y="0"/>
                            <a:pt x="179828" y="0"/>
                          </a:cubicBezTo>
                          <a:cubicBezTo>
                            <a:pt x="179828" y="0"/>
                            <a:pt x="169649" y="6786"/>
                            <a:pt x="152684" y="10179"/>
                          </a:cubicBezTo>
                          <a:cubicBezTo>
                            <a:pt x="135719" y="16965"/>
                            <a:pt x="115362" y="20358"/>
                            <a:pt x="91611" y="23751"/>
                          </a:cubicBezTo>
                          <a:cubicBezTo>
                            <a:pt x="67860" y="27143"/>
                            <a:pt x="47502" y="30537"/>
                            <a:pt x="30537" y="30537"/>
                          </a:cubicBezTo>
                          <a:cubicBezTo>
                            <a:pt x="10179" y="30537"/>
                            <a:pt x="0" y="30537"/>
                            <a:pt x="0" y="30537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16" name="Freeform: Shape 115">
                      <a:extLst>
                        <a:ext uri="{FF2B5EF4-FFF2-40B4-BE49-F238E27FC236}">
                          <a16:creationId xmlns:a16="http://schemas.microsoft.com/office/drawing/2014/main" id="{63427563-FC02-4A88-B7B7-10B60B341D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92646" y="4395776"/>
                      <a:ext cx="251080" cy="49009"/>
                    </a:xfrm>
                    <a:custGeom>
                      <a:avLst/>
                      <a:gdLst>
                        <a:gd name="connsiteX0" fmla="*/ 0 w 251080"/>
                        <a:gd name="connsiteY0" fmla="*/ 49010 h 49009"/>
                        <a:gd name="connsiteX1" fmla="*/ 37323 w 251080"/>
                        <a:gd name="connsiteY1" fmla="*/ 35438 h 49009"/>
                        <a:gd name="connsiteX2" fmla="*/ 122147 w 251080"/>
                        <a:gd name="connsiteY2" fmla="*/ 15080 h 49009"/>
                        <a:gd name="connsiteX3" fmla="*/ 210365 w 251080"/>
                        <a:gd name="connsiteY3" fmla="*/ 1508 h 49009"/>
                        <a:gd name="connsiteX4" fmla="*/ 251081 w 251080"/>
                        <a:gd name="connsiteY4" fmla="*/ 1508 h 49009"/>
                        <a:gd name="connsiteX5" fmla="*/ 213758 w 251080"/>
                        <a:gd name="connsiteY5" fmla="*/ 15080 h 49009"/>
                        <a:gd name="connsiteX6" fmla="*/ 128934 w 251080"/>
                        <a:gd name="connsiteY6" fmla="*/ 35438 h 49009"/>
                        <a:gd name="connsiteX7" fmla="*/ 40716 w 251080"/>
                        <a:gd name="connsiteY7" fmla="*/ 49010 h 49009"/>
                        <a:gd name="connsiteX8" fmla="*/ 0 w 251080"/>
                        <a:gd name="connsiteY8" fmla="*/ 49010 h 49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1080" h="49009">
                          <a:moveTo>
                            <a:pt x="0" y="49010"/>
                          </a:moveTo>
                          <a:cubicBezTo>
                            <a:pt x="0" y="49010"/>
                            <a:pt x="13572" y="42224"/>
                            <a:pt x="37323" y="35438"/>
                          </a:cubicBezTo>
                          <a:cubicBezTo>
                            <a:pt x="61074" y="28652"/>
                            <a:pt x="91611" y="21866"/>
                            <a:pt x="122147" y="15080"/>
                          </a:cubicBezTo>
                          <a:cubicBezTo>
                            <a:pt x="152684" y="8294"/>
                            <a:pt x="186614" y="4901"/>
                            <a:pt x="210365" y="1508"/>
                          </a:cubicBezTo>
                          <a:cubicBezTo>
                            <a:pt x="234116" y="-1885"/>
                            <a:pt x="251081" y="1508"/>
                            <a:pt x="251081" y="1508"/>
                          </a:cubicBezTo>
                          <a:cubicBezTo>
                            <a:pt x="251081" y="1508"/>
                            <a:pt x="237509" y="8294"/>
                            <a:pt x="213758" y="15080"/>
                          </a:cubicBezTo>
                          <a:cubicBezTo>
                            <a:pt x="190007" y="21866"/>
                            <a:pt x="159470" y="28652"/>
                            <a:pt x="128934" y="35438"/>
                          </a:cubicBezTo>
                          <a:cubicBezTo>
                            <a:pt x="98397" y="42224"/>
                            <a:pt x="64467" y="45616"/>
                            <a:pt x="40716" y="49010"/>
                          </a:cubicBezTo>
                          <a:cubicBezTo>
                            <a:pt x="16965" y="49010"/>
                            <a:pt x="0" y="49010"/>
                            <a:pt x="0" y="4901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17" name="Freeform: Shape 116">
                      <a:extLst>
                        <a:ext uri="{FF2B5EF4-FFF2-40B4-BE49-F238E27FC236}">
                          <a16:creationId xmlns:a16="http://schemas.microsoft.com/office/drawing/2014/main" id="{D57A6F31-0AC7-4E02-9D97-DC8D00C1F0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33362" y="4461751"/>
                      <a:ext cx="305368" cy="57680"/>
                    </a:xfrm>
                    <a:custGeom>
                      <a:avLst/>
                      <a:gdLst>
                        <a:gd name="connsiteX0" fmla="*/ 0 w 305368"/>
                        <a:gd name="connsiteY0" fmla="*/ 57681 h 57680"/>
                        <a:gd name="connsiteX1" fmla="*/ 47502 w 305368"/>
                        <a:gd name="connsiteY1" fmla="*/ 44109 h 57680"/>
                        <a:gd name="connsiteX2" fmla="*/ 152684 w 305368"/>
                        <a:gd name="connsiteY2" fmla="*/ 20358 h 57680"/>
                        <a:gd name="connsiteX3" fmla="*/ 257867 w 305368"/>
                        <a:gd name="connsiteY3" fmla="*/ 3393 h 57680"/>
                        <a:gd name="connsiteX4" fmla="*/ 305369 w 305368"/>
                        <a:gd name="connsiteY4" fmla="*/ 0 h 57680"/>
                        <a:gd name="connsiteX5" fmla="*/ 257867 w 305368"/>
                        <a:gd name="connsiteY5" fmla="*/ 13572 h 57680"/>
                        <a:gd name="connsiteX6" fmla="*/ 152684 w 305368"/>
                        <a:gd name="connsiteY6" fmla="*/ 37323 h 57680"/>
                        <a:gd name="connsiteX7" fmla="*/ 47502 w 305368"/>
                        <a:gd name="connsiteY7" fmla="*/ 54288 h 57680"/>
                        <a:gd name="connsiteX8" fmla="*/ 0 w 305368"/>
                        <a:gd name="connsiteY8" fmla="*/ 57681 h 576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5368" h="57680">
                          <a:moveTo>
                            <a:pt x="0" y="57681"/>
                          </a:moveTo>
                          <a:cubicBezTo>
                            <a:pt x="0" y="57681"/>
                            <a:pt x="16965" y="50895"/>
                            <a:pt x="47502" y="44109"/>
                          </a:cubicBezTo>
                          <a:cubicBezTo>
                            <a:pt x="74646" y="37323"/>
                            <a:pt x="111968" y="27144"/>
                            <a:pt x="152684" y="20358"/>
                          </a:cubicBezTo>
                          <a:cubicBezTo>
                            <a:pt x="190007" y="13572"/>
                            <a:pt x="230723" y="6786"/>
                            <a:pt x="257867" y="3393"/>
                          </a:cubicBezTo>
                          <a:cubicBezTo>
                            <a:pt x="288404" y="0"/>
                            <a:pt x="305369" y="0"/>
                            <a:pt x="305369" y="0"/>
                          </a:cubicBezTo>
                          <a:cubicBezTo>
                            <a:pt x="305369" y="0"/>
                            <a:pt x="288404" y="6786"/>
                            <a:pt x="257867" y="13572"/>
                          </a:cubicBezTo>
                          <a:cubicBezTo>
                            <a:pt x="230723" y="20358"/>
                            <a:pt x="193400" y="30537"/>
                            <a:pt x="152684" y="37323"/>
                          </a:cubicBezTo>
                          <a:cubicBezTo>
                            <a:pt x="115361" y="44109"/>
                            <a:pt x="74646" y="50895"/>
                            <a:pt x="47502" y="54288"/>
                          </a:cubicBezTo>
                          <a:cubicBezTo>
                            <a:pt x="20358" y="57681"/>
                            <a:pt x="0" y="57681"/>
                            <a:pt x="0" y="57681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18" name="Freeform: Shape 117">
                      <a:extLst>
                        <a:ext uri="{FF2B5EF4-FFF2-40B4-BE49-F238E27FC236}">
                          <a16:creationId xmlns:a16="http://schemas.microsoft.com/office/drawing/2014/main" id="{19173DD8-0194-43E1-83A5-3AFF3FA0EE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57113" y="4516039"/>
                      <a:ext cx="359656" cy="74645"/>
                    </a:xfrm>
                    <a:custGeom>
                      <a:avLst/>
                      <a:gdLst>
                        <a:gd name="connsiteX0" fmla="*/ 0 w 359656"/>
                        <a:gd name="connsiteY0" fmla="*/ 74646 h 74645"/>
                        <a:gd name="connsiteX1" fmla="*/ 54288 w 359656"/>
                        <a:gd name="connsiteY1" fmla="*/ 57681 h 74645"/>
                        <a:gd name="connsiteX2" fmla="*/ 176435 w 359656"/>
                        <a:gd name="connsiteY2" fmla="*/ 27143 h 74645"/>
                        <a:gd name="connsiteX3" fmla="*/ 301976 w 359656"/>
                        <a:gd name="connsiteY3" fmla="*/ 6786 h 74645"/>
                        <a:gd name="connsiteX4" fmla="*/ 359656 w 359656"/>
                        <a:gd name="connsiteY4" fmla="*/ 0 h 74645"/>
                        <a:gd name="connsiteX5" fmla="*/ 305369 w 359656"/>
                        <a:gd name="connsiteY5" fmla="*/ 16965 h 74645"/>
                        <a:gd name="connsiteX6" fmla="*/ 183221 w 359656"/>
                        <a:gd name="connsiteY6" fmla="*/ 47502 h 74645"/>
                        <a:gd name="connsiteX7" fmla="*/ 57681 w 359656"/>
                        <a:gd name="connsiteY7" fmla="*/ 67860 h 74645"/>
                        <a:gd name="connsiteX8" fmla="*/ 0 w 359656"/>
                        <a:gd name="connsiteY8" fmla="*/ 74646 h 74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59656" h="74645">
                          <a:moveTo>
                            <a:pt x="0" y="74646"/>
                          </a:moveTo>
                          <a:cubicBezTo>
                            <a:pt x="0" y="74646"/>
                            <a:pt x="20358" y="67860"/>
                            <a:pt x="54288" y="57681"/>
                          </a:cubicBezTo>
                          <a:cubicBezTo>
                            <a:pt x="88218" y="47502"/>
                            <a:pt x="132326" y="37323"/>
                            <a:pt x="176435" y="27143"/>
                          </a:cubicBezTo>
                          <a:cubicBezTo>
                            <a:pt x="220544" y="16965"/>
                            <a:pt x="268046" y="10179"/>
                            <a:pt x="301976" y="6786"/>
                          </a:cubicBezTo>
                          <a:cubicBezTo>
                            <a:pt x="335906" y="3393"/>
                            <a:pt x="359656" y="0"/>
                            <a:pt x="359656" y="0"/>
                          </a:cubicBezTo>
                          <a:cubicBezTo>
                            <a:pt x="359656" y="0"/>
                            <a:pt x="339299" y="6786"/>
                            <a:pt x="305369" y="16965"/>
                          </a:cubicBezTo>
                          <a:cubicBezTo>
                            <a:pt x="271439" y="27143"/>
                            <a:pt x="227330" y="37323"/>
                            <a:pt x="183221" y="47502"/>
                          </a:cubicBezTo>
                          <a:cubicBezTo>
                            <a:pt x="139112" y="57681"/>
                            <a:pt x="91610" y="64467"/>
                            <a:pt x="57681" y="67860"/>
                          </a:cubicBezTo>
                          <a:cubicBezTo>
                            <a:pt x="23751" y="71252"/>
                            <a:pt x="0" y="74646"/>
                            <a:pt x="0" y="74646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19" name="Freeform: Shape 118">
                      <a:extLst>
                        <a:ext uri="{FF2B5EF4-FFF2-40B4-BE49-F238E27FC236}">
                          <a16:creationId xmlns:a16="http://schemas.microsoft.com/office/drawing/2014/main" id="{83AF1A16-6B9B-4CCC-84CA-67352D2DEE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436" y="4577112"/>
                      <a:ext cx="410551" cy="84824"/>
                    </a:xfrm>
                    <a:custGeom>
                      <a:avLst/>
                      <a:gdLst>
                        <a:gd name="connsiteX0" fmla="*/ 0 w 410551"/>
                        <a:gd name="connsiteY0" fmla="*/ 84825 h 84824"/>
                        <a:gd name="connsiteX1" fmla="*/ 64467 w 410551"/>
                        <a:gd name="connsiteY1" fmla="*/ 64467 h 84824"/>
                        <a:gd name="connsiteX2" fmla="*/ 203579 w 410551"/>
                        <a:gd name="connsiteY2" fmla="*/ 30537 h 84824"/>
                        <a:gd name="connsiteX3" fmla="*/ 346085 w 410551"/>
                        <a:gd name="connsiteY3" fmla="*/ 6786 h 84824"/>
                        <a:gd name="connsiteX4" fmla="*/ 410551 w 410551"/>
                        <a:gd name="connsiteY4" fmla="*/ 0 h 84824"/>
                        <a:gd name="connsiteX5" fmla="*/ 346085 w 410551"/>
                        <a:gd name="connsiteY5" fmla="*/ 20358 h 84824"/>
                        <a:gd name="connsiteX6" fmla="*/ 206972 w 410551"/>
                        <a:gd name="connsiteY6" fmla="*/ 54288 h 84824"/>
                        <a:gd name="connsiteX7" fmla="*/ 64467 w 410551"/>
                        <a:gd name="connsiteY7" fmla="*/ 78039 h 84824"/>
                        <a:gd name="connsiteX8" fmla="*/ 0 w 410551"/>
                        <a:gd name="connsiteY8" fmla="*/ 84825 h 84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84824">
                          <a:moveTo>
                            <a:pt x="0" y="84825"/>
                          </a:moveTo>
                          <a:cubicBezTo>
                            <a:pt x="0" y="84825"/>
                            <a:pt x="23751" y="78039"/>
                            <a:pt x="64467" y="64467"/>
                          </a:cubicBezTo>
                          <a:cubicBezTo>
                            <a:pt x="101790" y="54288"/>
                            <a:pt x="152684" y="40716"/>
                            <a:pt x="203579" y="30537"/>
                          </a:cubicBezTo>
                          <a:cubicBezTo>
                            <a:pt x="254474" y="20358"/>
                            <a:pt x="305369" y="10179"/>
                            <a:pt x="346085" y="6786"/>
                          </a:cubicBezTo>
                          <a:cubicBezTo>
                            <a:pt x="386800" y="0"/>
                            <a:pt x="410551" y="0"/>
                            <a:pt x="410551" y="0"/>
                          </a:cubicBezTo>
                          <a:cubicBezTo>
                            <a:pt x="410551" y="0"/>
                            <a:pt x="386800" y="6786"/>
                            <a:pt x="346085" y="20358"/>
                          </a:cubicBezTo>
                          <a:cubicBezTo>
                            <a:pt x="308762" y="30537"/>
                            <a:pt x="257867" y="44109"/>
                            <a:pt x="206972" y="54288"/>
                          </a:cubicBezTo>
                          <a:cubicBezTo>
                            <a:pt x="156077" y="64467"/>
                            <a:pt x="105182" y="74646"/>
                            <a:pt x="64467" y="78039"/>
                          </a:cubicBezTo>
                          <a:cubicBezTo>
                            <a:pt x="27144" y="81432"/>
                            <a:pt x="0" y="84825"/>
                            <a:pt x="0" y="84825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20" name="Freeform: Shape 119">
                      <a:extLst>
                        <a:ext uri="{FF2B5EF4-FFF2-40B4-BE49-F238E27FC236}">
                          <a16:creationId xmlns:a16="http://schemas.microsoft.com/office/drawing/2014/main" id="{C55A8C7B-8224-4482-B099-BEFE9B0669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5330" y="4638186"/>
                      <a:ext cx="444480" cy="95003"/>
                    </a:xfrm>
                    <a:custGeom>
                      <a:avLst/>
                      <a:gdLst>
                        <a:gd name="connsiteX0" fmla="*/ 0 w 444480"/>
                        <a:gd name="connsiteY0" fmla="*/ 95004 h 95003"/>
                        <a:gd name="connsiteX1" fmla="*/ 67860 w 444480"/>
                        <a:gd name="connsiteY1" fmla="*/ 74646 h 95003"/>
                        <a:gd name="connsiteX2" fmla="*/ 220544 w 444480"/>
                        <a:gd name="connsiteY2" fmla="*/ 37323 h 95003"/>
                        <a:gd name="connsiteX3" fmla="*/ 373228 w 444480"/>
                        <a:gd name="connsiteY3" fmla="*/ 10179 h 95003"/>
                        <a:gd name="connsiteX4" fmla="*/ 444481 w 444480"/>
                        <a:gd name="connsiteY4" fmla="*/ 0 h 95003"/>
                        <a:gd name="connsiteX5" fmla="*/ 376621 w 444480"/>
                        <a:gd name="connsiteY5" fmla="*/ 20358 h 95003"/>
                        <a:gd name="connsiteX6" fmla="*/ 223937 w 444480"/>
                        <a:gd name="connsiteY6" fmla="*/ 57681 h 95003"/>
                        <a:gd name="connsiteX7" fmla="*/ 71253 w 444480"/>
                        <a:gd name="connsiteY7" fmla="*/ 84825 h 95003"/>
                        <a:gd name="connsiteX8" fmla="*/ 0 w 444480"/>
                        <a:gd name="connsiteY8" fmla="*/ 95004 h 95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0" h="95003">
                          <a:moveTo>
                            <a:pt x="0" y="95004"/>
                          </a:moveTo>
                          <a:cubicBezTo>
                            <a:pt x="0" y="95004"/>
                            <a:pt x="27144" y="84825"/>
                            <a:pt x="67860" y="74646"/>
                          </a:cubicBezTo>
                          <a:cubicBezTo>
                            <a:pt x="108576" y="64467"/>
                            <a:pt x="162863" y="50895"/>
                            <a:pt x="220544" y="37323"/>
                          </a:cubicBezTo>
                          <a:cubicBezTo>
                            <a:pt x="274832" y="23751"/>
                            <a:pt x="332513" y="13572"/>
                            <a:pt x="373228" y="10179"/>
                          </a:cubicBezTo>
                          <a:cubicBezTo>
                            <a:pt x="413944" y="3393"/>
                            <a:pt x="444481" y="0"/>
                            <a:pt x="444481" y="0"/>
                          </a:cubicBezTo>
                          <a:cubicBezTo>
                            <a:pt x="444481" y="0"/>
                            <a:pt x="417337" y="10179"/>
                            <a:pt x="376621" y="20358"/>
                          </a:cubicBezTo>
                          <a:cubicBezTo>
                            <a:pt x="335906" y="30537"/>
                            <a:pt x="281618" y="44109"/>
                            <a:pt x="223937" y="57681"/>
                          </a:cubicBezTo>
                          <a:cubicBezTo>
                            <a:pt x="169649" y="71253"/>
                            <a:pt x="111969" y="81432"/>
                            <a:pt x="71253" y="84825"/>
                          </a:cubicBezTo>
                          <a:cubicBezTo>
                            <a:pt x="30537" y="91611"/>
                            <a:pt x="0" y="95004"/>
                            <a:pt x="0" y="95004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21" name="Freeform: Shape 120">
                      <a:extLst>
                        <a:ext uri="{FF2B5EF4-FFF2-40B4-BE49-F238E27FC236}">
                          <a16:creationId xmlns:a16="http://schemas.microsoft.com/office/drawing/2014/main" id="{EE3757A3-9F4C-4F5F-9EB8-FCB27F2084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6941" y="4699260"/>
                      <a:ext cx="441088" cy="98396"/>
                    </a:xfrm>
                    <a:custGeom>
                      <a:avLst/>
                      <a:gdLst>
                        <a:gd name="connsiteX0" fmla="*/ 0 w 441088"/>
                        <a:gd name="connsiteY0" fmla="*/ 98396 h 98396"/>
                        <a:gd name="connsiteX1" fmla="*/ 67860 w 441088"/>
                        <a:gd name="connsiteY1" fmla="*/ 78039 h 98396"/>
                        <a:gd name="connsiteX2" fmla="*/ 217151 w 441088"/>
                        <a:gd name="connsiteY2" fmla="*/ 40716 h 98396"/>
                        <a:gd name="connsiteX3" fmla="*/ 369835 w 441088"/>
                        <a:gd name="connsiteY3" fmla="*/ 10179 h 98396"/>
                        <a:gd name="connsiteX4" fmla="*/ 441088 w 441088"/>
                        <a:gd name="connsiteY4" fmla="*/ 0 h 98396"/>
                        <a:gd name="connsiteX5" fmla="*/ 373228 w 441088"/>
                        <a:gd name="connsiteY5" fmla="*/ 20358 h 98396"/>
                        <a:gd name="connsiteX6" fmla="*/ 220544 w 441088"/>
                        <a:gd name="connsiteY6" fmla="*/ 57681 h 98396"/>
                        <a:gd name="connsiteX7" fmla="*/ 67860 w 441088"/>
                        <a:gd name="connsiteY7" fmla="*/ 88218 h 98396"/>
                        <a:gd name="connsiteX8" fmla="*/ 0 w 441088"/>
                        <a:gd name="connsiteY8" fmla="*/ 98396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8" h="98396">
                          <a:moveTo>
                            <a:pt x="0" y="98396"/>
                          </a:moveTo>
                          <a:cubicBezTo>
                            <a:pt x="0" y="98396"/>
                            <a:pt x="27144" y="88218"/>
                            <a:pt x="67860" y="78039"/>
                          </a:cubicBezTo>
                          <a:cubicBezTo>
                            <a:pt x="108575" y="67860"/>
                            <a:pt x="162863" y="50895"/>
                            <a:pt x="217151" y="40716"/>
                          </a:cubicBezTo>
                          <a:cubicBezTo>
                            <a:pt x="271439" y="27144"/>
                            <a:pt x="329119" y="16965"/>
                            <a:pt x="369835" y="10179"/>
                          </a:cubicBezTo>
                          <a:cubicBezTo>
                            <a:pt x="410551" y="3393"/>
                            <a:pt x="441088" y="0"/>
                            <a:pt x="441088" y="0"/>
                          </a:cubicBezTo>
                          <a:cubicBezTo>
                            <a:pt x="441088" y="0"/>
                            <a:pt x="413944" y="10179"/>
                            <a:pt x="373228" y="20358"/>
                          </a:cubicBezTo>
                          <a:cubicBezTo>
                            <a:pt x="332512" y="30537"/>
                            <a:pt x="278225" y="47502"/>
                            <a:pt x="220544" y="57681"/>
                          </a:cubicBezTo>
                          <a:cubicBezTo>
                            <a:pt x="166256" y="71253"/>
                            <a:pt x="108575" y="81431"/>
                            <a:pt x="67860" y="88218"/>
                          </a:cubicBezTo>
                          <a:cubicBezTo>
                            <a:pt x="27144" y="95004"/>
                            <a:pt x="0" y="98396"/>
                            <a:pt x="0" y="98396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22" name="Freeform: Shape 121">
                      <a:extLst>
                        <a:ext uri="{FF2B5EF4-FFF2-40B4-BE49-F238E27FC236}">
                          <a16:creationId xmlns:a16="http://schemas.microsoft.com/office/drawing/2014/main" id="{8EBDF2B1-DBAF-44E5-B78F-F96DEDC541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4980" y="4753548"/>
                      <a:ext cx="444480" cy="98396"/>
                    </a:xfrm>
                    <a:custGeom>
                      <a:avLst/>
                      <a:gdLst>
                        <a:gd name="connsiteX0" fmla="*/ 0 w 444480"/>
                        <a:gd name="connsiteY0" fmla="*/ 98396 h 98396"/>
                        <a:gd name="connsiteX1" fmla="*/ 67860 w 444480"/>
                        <a:gd name="connsiteY1" fmla="*/ 78038 h 98396"/>
                        <a:gd name="connsiteX2" fmla="*/ 220544 w 444480"/>
                        <a:gd name="connsiteY2" fmla="*/ 40716 h 98396"/>
                        <a:gd name="connsiteX3" fmla="*/ 373229 w 444480"/>
                        <a:gd name="connsiteY3" fmla="*/ 10179 h 98396"/>
                        <a:gd name="connsiteX4" fmla="*/ 444481 w 444480"/>
                        <a:gd name="connsiteY4" fmla="*/ 0 h 98396"/>
                        <a:gd name="connsiteX5" fmla="*/ 376621 w 444480"/>
                        <a:gd name="connsiteY5" fmla="*/ 20358 h 98396"/>
                        <a:gd name="connsiteX6" fmla="*/ 223937 w 444480"/>
                        <a:gd name="connsiteY6" fmla="*/ 57681 h 98396"/>
                        <a:gd name="connsiteX7" fmla="*/ 71253 w 444480"/>
                        <a:gd name="connsiteY7" fmla="*/ 88217 h 98396"/>
                        <a:gd name="connsiteX8" fmla="*/ 0 w 444480"/>
                        <a:gd name="connsiteY8" fmla="*/ 98396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0" h="98396">
                          <a:moveTo>
                            <a:pt x="0" y="98396"/>
                          </a:moveTo>
                          <a:cubicBezTo>
                            <a:pt x="0" y="98396"/>
                            <a:pt x="27144" y="88217"/>
                            <a:pt x="67860" y="78038"/>
                          </a:cubicBezTo>
                          <a:cubicBezTo>
                            <a:pt x="108576" y="67860"/>
                            <a:pt x="162863" y="50895"/>
                            <a:pt x="220544" y="40716"/>
                          </a:cubicBezTo>
                          <a:cubicBezTo>
                            <a:pt x="274832" y="27143"/>
                            <a:pt x="332512" y="16965"/>
                            <a:pt x="373229" y="10179"/>
                          </a:cubicBezTo>
                          <a:cubicBezTo>
                            <a:pt x="413944" y="3393"/>
                            <a:pt x="444481" y="0"/>
                            <a:pt x="444481" y="0"/>
                          </a:cubicBezTo>
                          <a:cubicBezTo>
                            <a:pt x="444481" y="0"/>
                            <a:pt x="417337" y="10179"/>
                            <a:pt x="376621" y="20358"/>
                          </a:cubicBezTo>
                          <a:cubicBezTo>
                            <a:pt x="335906" y="30537"/>
                            <a:pt x="281618" y="47502"/>
                            <a:pt x="223937" y="57681"/>
                          </a:cubicBezTo>
                          <a:cubicBezTo>
                            <a:pt x="169649" y="71252"/>
                            <a:pt x="111969" y="81431"/>
                            <a:pt x="71253" y="88217"/>
                          </a:cubicBezTo>
                          <a:cubicBezTo>
                            <a:pt x="27144" y="95003"/>
                            <a:pt x="0" y="98396"/>
                            <a:pt x="0" y="98396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23" name="Freeform: Shape 122">
                      <a:extLst>
                        <a:ext uri="{FF2B5EF4-FFF2-40B4-BE49-F238E27FC236}">
                          <a16:creationId xmlns:a16="http://schemas.microsoft.com/office/drawing/2014/main" id="{EBDE1115-2455-4221-8FB6-675C2B160E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626" y="4807835"/>
                      <a:ext cx="444480" cy="98396"/>
                    </a:xfrm>
                    <a:custGeom>
                      <a:avLst/>
                      <a:gdLst>
                        <a:gd name="connsiteX0" fmla="*/ 0 w 444480"/>
                        <a:gd name="connsiteY0" fmla="*/ 98397 h 98396"/>
                        <a:gd name="connsiteX1" fmla="*/ 67860 w 444480"/>
                        <a:gd name="connsiteY1" fmla="*/ 78039 h 98396"/>
                        <a:gd name="connsiteX2" fmla="*/ 220544 w 444480"/>
                        <a:gd name="connsiteY2" fmla="*/ 40716 h 98396"/>
                        <a:gd name="connsiteX3" fmla="*/ 373228 w 444480"/>
                        <a:gd name="connsiteY3" fmla="*/ 10179 h 98396"/>
                        <a:gd name="connsiteX4" fmla="*/ 444481 w 444480"/>
                        <a:gd name="connsiteY4" fmla="*/ 0 h 98396"/>
                        <a:gd name="connsiteX5" fmla="*/ 376621 w 444480"/>
                        <a:gd name="connsiteY5" fmla="*/ 20358 h 98396"/>
                        <a:gd name="connsiteX6" fmla="*/ 223937 w 444480"/>
                        <a:gd name="connsiteY6" fmla="*/ 57681 h 98396"/>
                        <a:gd name="connsiteX7" fmla="*/ 71253 w 444480"/>
                        <a:gd name="connsiteY7" fmla="*/ 88218 h 98396"/>
                        <a:gd name="connsiteX8" fmla="*/ 0 w 444480"/>
                        <a:gd name="connsiteY8" fmla="*/ 98397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0" h="98396">
                          <a:moveTo>
                            <a:pt x="0" y="98397"/>
                          </a:moveTo>
                          <a:cubicBezTo>
                            <a:pt x="0" y="98397"/>
                            <a:pt x="27144" y="88218"/>
                            <a:pt x="67860" y="78039"/>
                          </a:cubicBezTo>
                          <a:cubicBezTo>
                            <a:pt x="108575" y="67860"/>
                            <a:pt x="162863" y="50895"/>
                            <a:pt x="220544" y="40716"/>
                          </a:cubicBezTo>
                          <a:cubicBezTo>
                            <a:pt x="274831" y="27144"/>
                            <a:pt x="332513" y="16965"/>
                            <a:pt x="373228" y="10179"/>
                          </a:cubicBezTo>
                          <a:cubicBezTo>
                            <a:pt x="413944" y="3393"/>
                            <a:pt x="444481" y="0"/>
                            <a:pt x="444481" y="0"/>
                          </a:cubicBezTo>
                          <a:cubicBezTo>
                            <a:pt x="444481" y="0"/>
                            <a:pt x="417337" y="10179"/>
                            <a:pt x="376621" y="20358"/>
                          </a:cubicBezTo>
                          <a:cubicBezTo>
                            <a:pt x="335905" y="30537"/>
                            <a:pt x="281618" y="47502"/>
                            <a:pt x="223937" y="57681"/>
                          </a:cubicBezTo>
                          <a:cubicBezTo>
                            <a:pt x="169649" y="71253"/>
                            <a:pt x="111968" y="81432"/>
                            <a:pt x="71253" y="88218"/>
                          </a:cubicBezTo>
                          <a:cubicBezTo>
                            <a:pt x="30537" y="95004"/>
                            <a:pt x="0" y="98397"/>
                            <a:pt x="0" y="98397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24" name="Freeform: Shape 123">
                      <a:extLst>
                        <a:ext uri="{FF2B5EF4-FFF2-40B4-BE49-F238E27FC236}">
                          <a16:creationId xmlns:a16="http://schemas.microsoft.com/office/drawing/2014/main" id="{BE0EDF60-6B93-42FF-B8FC-7AEE5B190F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67664" y="4862123"/>
                      <a:ext cx="441088" cy="98396"/>
                    </a:xfrm>
                    <a:custGeom>
                      <a:avLst/>
                      <a:gdLst>
                        <a:gd name="connsiteX0" fmla="*/ 0 w 441088"/>
                        <a:gd name="connsiteY0" fmla="*/ 98396 h 98396"/>
                        <a:gd name="connsiteX1" fmla="*/ 67860 w 441088"/>
                        <a:gd name="connsiteY1" fmla="*/ 78039 h 98396"/>
                        <a:gd name="connsiteX2" fmla="*/ 217151 w 441088"/>
                        <a:gd name="connsiteY2" fmla="*/ 40716 h 98396"/>
                        <a:gd name="connsiteX3" fmla="*/ 369835 w 441088"/>
                        <a:gd name="connsiteY3" fmla="*/ 10179 h 98396"/>
                        <a:gd name="connsiteX4" fmla="*/ 441088 w 441088"/>
                        <a:gd name="connsiteY4" fmla="*/ 0 h 98396"/>
                        <a:gd name="connsiteX5" fmla="*/ 373229 w 441088"/>
                        <a:gd name="connsiteY5" fmla="*/ 20358 h 98396"/>
                        <a:gd name="connsiteX6" fmla="*/ 220544 w 441088"/>
                        <a:gd name="connsiteY6" fmla="*/ 57681 h 98396"/>
                        <a:gd name="connsiteX7" fmla="*/ 67860 w 441088"/>
                        <a:gd name="connsiteY7" fmla="*/ 88217 h 98396"/>
                        <a:gd name="connsiteX8" fmla="*/ 0 w 441088"/>
                        <a:gd name="connsiteY8" fmla="*/ 98396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8" h="98396">
                          <a:moveTo>
                            <a:pt x="0" y="98396"/>
                          </a:moveTo>
                          <a:cubicBezTo>
                            <a:pt x="0" y="98396"/>
                            <a:pt x="27144" y="88217"/>
                            <a:pt x="67860" y="78039"/>
                          </a:cubicBezTo>
                          <a:cubicBezTo>
                            <a:pt x="108576" y="67860"/>
                            <a:pt x="162863" y="50895"/>
                            <a:pt x="217151" y="40716"/>
                          </a:cubicBezTo>
                          <a:cubicBezTo>
                            <a:pt x="271439" y="27144"/>
                            <a:pt x="329120" y="16965"/>
                            <a:pt x="369835" y="10179"/>
                          </a:cubicBezTo>
                          <a:cubicBezTo>
                            <a:pt x="410551" y="3393"/>
                            <a:pt x="441088" y="0"/>
                            <a:pt x="441088" y="0"/>
                          </a:cubicBezTo>
                          <a:cubicBezTo>
                            <a:pt x="441088" y="0"/>
                            <a:pt x="413944" y="10179"/>
                            <a:pt x="373229" y="20358"/>
                          </a:cubicBezTo>
                          <a:cubicBezTo>
                            <a:pt x="332512" y="30537"/>
                            <a:pt x="278225" y="47502"/>
                            <a:pt x="220544" y="57681"/>
                          </a:cubicBezTo>
                          <a:cubicBezTo>
                            <a:pt x="166256" y="71252"/>
                            <a:pt x="108576" y="81431"/>
                            <a:pt x="67860" y="88217"/>
                          </a:cubicBezTo>
                          <a:cubicBezTo>
                            <a:pt x="30537" y="95004"/>
                            <a:pt x="0" y="98396"/>
                            <a:pt x="0" y="98396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25" name="Freeform: Shape 124">
                      <a:extLst>
                        <a:ext uri="{FF2B5EF4-FFF2-40B4-BE49-F238E27FC236}">
                          <a16:creationId xmlns:a16="http://schemas.microsoft.com/office/drawing/2014/main" id="{9BAAD3E3-CC70-400E-8CEF-51CD01E521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45703" y="4916411"/>
                      <a:ext cx="444480" cy="98396"/>
                    </a:xfrm>
                    <a:custGeom>
                      <a:avLst/>
                      <a:gdLst>
                        <a:gd name="connsiteX0" fmla="*/ 0 w 444480"/>
                        <a:gd name="connsiteY0" fmla="*/ 98397 h 98396"/>
                        <a:gd name="connsiteX1" fmla="*/ 67860 w 444480"/>
                        <a:gd name="connsiteY1" fmla="*/ 78039 h 98396"/>
                        <a:gd name="connsiteX2" fmla="*/ 220544 w 444480"/>
                        <a:gd name="connsiteY2" fmla="*/ 40716 h 98396"/>
                        <a:gd name="connsiteX3" fmla="*/ 373228 w 444480"/>
                        <a:gd name="connsiteY3" fmla="*/ 10179 h 98396"/>
                        <a:gd name="connsiteX4" fmla="*/ 444481 w 444480"/>
                        <a:gd name="connsiteY4" fmla="*/ 0 h 98396"/>
                        <a:gd name="connsiteX5" fmla="*/ 376621 w 444480"/>
                        <a:gd name="connsiteY5" fmla="*/ 20358 h 98396"/>
                        <a:gd name="connsiteX6" fmla="*/ 223937 w 444480"/>
                        <a:gd name="connsiteY6" fmla="*/ 57681 h 98396"/>
                        <a:gd name="connsiteX7" fmla="*/ 71253 w 444480"/>
                        <a:gd name="connsiteY7" fmla="*/ 88218 h 98396"/>
                        <a:gd name="connsiteX8" fmla="*/ 0 w 444480"/>
                        <a:gd name="connsiteY8" fmla="*/ 98397 h 9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4480" h="98396">
                          <a:moveTo>
                            <a:pt x="0" y="98397"/>
                          </a:moveTo>
                          <a:cubicBezTo>
                            <a:pt x="0" y="98397"/>
                            <a:pt x="27144" y="88218"/>
                            <a:pt x="67860" y="78039"/>
                          </a:cubicBezTo>
                          <a:cubicBezTo>
                            <a:pt x="108576" y="67860"/>
                            <a:pt x="162863" y="50895"/>
                            <a:pt x="220544" y="40716"/>
                          </a:cubicBezTo>
                          <a:cubicBezTo>
                            <a:pt x="274832" y="27144"/>
                            <a:pt x="332512" y="16965"/>
                            <a:pt x="373228" y="10179"/>
                          </a:cubicBezTo>
                          <a:cubicBezTo>
                            <a:pt x="413944" y="3393"/>
                            <a:pt x="444481" y="0"/>
                            <a:pt x="444481" y="0"/>
                          </a:cubicBezTo>
                          <a:cubicBezTo>
                            <a:pt x="444481" y="0"/>
                            <a:pt x="417337" y="10179"/>
                            <a:pt x="376621" y="20358"/>
                          </a:cubicBezTo>
                          <a:cubicBezTo>
                            <a:pt x="335906" y="30537"/>
                            <a:pt x="281618" y="47502"/>
                            <a:pt x="223937" y="57681"/>
                          </a:cubicBezTo>
                          <a:cubicBezTo>
                            <a:pt x="169649" y="71253"/>
                            <a:pt x="111968" y="81432"/>
                            <a:pt x="71253" y="88218"/>
                          </a:cubicBezTo>
                          <a:cubicBezTo>
                            <a:pt x="27144" y="95004"/>
                            <a:pt x="0" y="98397"/>
                            <a:pt x="0" y="98397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  <p:grpSp>
                <p:nvGrpSpPr>
                  <p:cNvPr id="126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7211401" y="4102094"/>
                    <a:ext cx="848246" cy="773600"/>
                    <a:chOff x="7211401" y="4102094"/>
                    <a:chExt cx="848246" cy="773600"/>
                  </a:xfrm>
                  <a:solidFill>
                    <a:srgbClr val="56671F"/>
                  </a:solidFill>
                </p:grpSpPr>
                <p:sp>
                  <p:nvSpPr>
                    <p:cNvPr id="127" name="Freeform: Shape 126">
                      <a:extLst>
                        <a:ext uri="{FF2B5EF4-FFF2-40B4-BE49-F238E27FC236}">
                          <a16:creationId xmlns:a16="http://schemas.microsoft.com/office/drawing/2014/main" id="{A946084F-2287-44A6-A364-E2D521627C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01" y="4125845"/>
                      <a:ext cx="30536" cy="179827"/>
                    </a:xfrm>
                    <a:custGeom>
                      <a:avLst/>
                      <a:gdLst>
                        <a:gd name="connsiteX0" fmla="*/ 0 w 30536"/>
                        <a:gd name="connsiteY0" fmla="*/ 0 h 179827"/>
                        <a:gd name="connsiteX1" fmla="*/ 10179 w 30536"/>
                        <a:gd name="connsiteY1" fmla="*/ 27143 h 179827"/>
                        <a:gd name="connsiteX2" fmla="*/ 23751 w 30536"/>
                        <a:gd name="connsiteY2" fmla="*/ 88217 h 179827"/>
                        <a:gd name="connsiteX3" fmla="*/ 30537 w 30536"/>
                        <a:gd name="connsiteY3" fmla="*/ 149291 h 179827"/>
                        <a:gd name="connsiteX4" fmla="*/ 30537 w 30536"/>
                        <a:gd name="connsiteY4" fmla="*/ 179828 h 179827"/>
                        <a:gd name="connsiteX5" fmla="*/ 20358 w 30536"/>
                        <a:gd name="connsiteY5" fmla="*/ 152684 h 179827"/>
                        <a:gd name="connsiteX6" fmla="*/ 6786 w 30536"/>
                        <a:gd name="connsiteY6" fmla="*/ 91611 h 179827"/>
                        <a:gd name="connsiteX7" fmla="*/ 0 w 30536"/>
                        <a:gd name="connsiteY7" fmla="*/ 30537 h 179827"/>
                        <a:gd name="connsiteX8" fmla="*/ 0 w 30536"/>
                        <a:gd name="connsiteY8" fmla="*/ 0 h 179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536" h="179827">
                          <a:moveTo>
                            <a:pt x="0" y="0"/>
                          </a:moveTo>
                          <a:cubicBezTo>
                            <a:pt x="0" y="0"/>
                            <a:pt x="6786" y="10179"/>
                            <a:pt x="10179" y="27143"/>
                          </a:cubicBezTo>
                          <a:cubicBezTo>
                            <a:pt x="16965" y="44108"/>
                            <a:pt x="20358" y="64467"/>
                            <a:pt x="23751" y="88217"/>
                          </a:cubicBezTo>
                          <a:cubicBezTo>
                            <a:pt x="27144" y="111968"/>
                            <a:pt x="30537" y="132326"/>
                            <a:pt x="30537" y="149291"/>
                          </a:cubicBezTo>
                          <a:cubicBezTo>
                            <a:pt x="30537" y="166256"/>
                            <a:pt x="30537" y="179828"/>
                            <a:pt x="30537" y="179828"/>
                          </a:cubicBezTo>
                          <a:cubicBezTo>
                            <a:pt x="30537" y="179828"/>
                            <a:pt x="23751" y="169649"/>
                            <a:pt x="20358" y="152684"/>
                          </a:cubicBezTo>
                          <a:cubicBezTo>
                            <a:pt x="13572" y="135719"/>
                            <a:pt x="10179" y="115361"/>
                            <a:pt x="6786" y="91611"/>
                          </a:cubicBezTo>
                          <a:cubicBezTo>
                            <a:pt x="3393" y="67860"/>
                            <a:pt x="0" y="47502"/>
                            <a:pt x="0" y="30537"/>
                          </a:cubicBezTo>
                          <a:cubicBezTo>
                            <a:pt x="0" y="13572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28" name="Freeform: Shape 127">
                      <a:extLst>
                        <a:ext uri="{FF2B5EF4-FFF2-40B4-BE49-F238E27FC236}">
                          <a16:creationId xmlns:a16="http://schemas.microsoft.com/office/drawing/2014/main" id="{171D902E-55BD-40CD-8045-C0595CAE73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75867" y="4102094"/>
                      <a:ext cx="40715" cy="254473"/>
                    </a:xfrm>
                    <a:custGeom>
                      <a:avLst/>
                      <a:gdLst>
                        <a:gd name="connsiteX0" fmla="*/ 0 w 40715"/>
                        <a:gd name="connsiteY0" fmla="*/ 0 h 254473"/>
                        <a:gd name="connsiteX1" fmla="*/ 13572 w 40715"/>
                        <a:gd name="connsiteY1" fmla="*/ 37323 h 254473"/>
                        <a:gd name="connsiteX2" fmla="*/ 30537 w 40715"/>
                        <a:gd name="connsiteY2" fmla="*/ 125541 h 254473"/>
                        <a:gd name="connsiteX3" fmla="*/ 40716 w 40715"/>
                        <a:gd name="connsiteY3" fmla="*/ 213758 h 254473"/>
                        <a:gd name="connsiteX4" fmla="*/ 40716 w 40715"/>
                        <a:gd name="connsiteY4" fmla="*/ 254474 h 254473"/>
                        <a:gd name="connsiteX5" fmla="*/ 27144 w 40715"/>
                        <a:gd name="connsiteY5" fmla="*/ 217151 h 254473"/>
                        <a:gd name="connsiteX6" fmla="*/ 10179 w 40715"/>
                        <a:gd name="connsiteY6" fmla="*/ 128934 h 254473"/>
                        <a:gd name="connsiteX7" fmla="*/ 0 w 40715"/>
                        <a:gd name="connsiteY7" fmla="*/ 40716 h 254473"/>
                        <a:gd name="connsiteX8" fmla="*/ 0 w 40715"/>
                        <a:gd name="connsiteY8" fmla="*/ 0 h 254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715" h="254473">
                          <a:moveTo>
                            <a:pt x="0" y="0"/>
                          </a:moveTo>
                          <a:cubicBezTo>
                            <a:pt x="0" y="0"/>
                            <a:pt x="6786" y="16965"/>
                            <a:pt x="13572" y="37323"/>
                          </a:cubicBezTo>
                          <a:cubicBezTo>
                            <a:pt x="20358" y="61074"/>
                            <a:pt x="27144" y="91611"/>
                            <a:pt x="30537" y="125541"/>
                          </a:cubicBezTo>
                          <a:cubicBezTo>
                            <a:pt x="33930" y="156078"/>
                            <a:pt x="40716" y="190007"/>
                            <a:pt x="40716" y="213758"/>
                          </a:cubicBezTo>
                          <a:cubicBezTo>
                            <a:pt x="40716" y="237509"/>
                            <a:pt x="40716" y="254474"/>
                            <a:pt x="40716" y="254474"/>
                          </a:cubicBezTo>
                          <a:cubicBezTo>
                            <a:pt x="40716" y="254474"/>
                            <a:pt x="33930" y="237509"/>
                            <a:pt x="27144" y="217151"/>
                          </a:cubicBezTo>
                          <a:cubicBezTo>
                            <a:pt x="20358" y="193401"/>
                            <a:pt x="13572" y="162863"/>
                            <a:pt x="10179" y="128934"/>
                          </a:cubicBezTo>
                          <a:cubicBezTo>
                            <a:pt x="6786" y="98397"/>
                            <a:pt x="0" y="64467"/>
                            <a:pt x="0" y="40716"/>
                          </a:cubicBezTo>
                          <a:cubicBezTo>
                            <a:pt x="0" y="16965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29" name="Freeform: Shape 128">
                      <a:extLst>
                        <a:ext uri="{FF2B5EF4-FFF2-40B4-BE49-F238E27FC236}">
                          <a16:creationId xmlns:a16="http://schemas.microsoft.com/office/drawing/2014/main" id="{708FEB13-24A0-4A22-94FA-3BEAD25C0A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60692" y="4112273"/>
                      <a:ext cx="49009" cy="305368"/>
                    </a:xfrm>
                    <a:custGeom>
                      <a:avLst/>
                      <a:gdLst>
                        <a:gd name="connsiteX0" fmla="*/ 0 w 49009"/>
                        <a:gd name="connsiteY0" fmla="*/ 0 h 305368"/>
                        <a:gd name="connsiteX1" fmla="*/ 13572 w 49009"/>
                        <a:gd name="connsiteY1" fmla="*/ 47502 h 305368"/>
                        <a:gd name="connsiteX2" fmla="*/ 33930 w 49009"/>
                        <a:gd name="connsiteY2" fmla="*/ 152684 h 305368"/>
                        <a:gd name="connsiteX3" fmla="*/ 47502 w 49009"/>
                        <a:gd name="connsiteY3" fmla="*/ 257867 h 305368"/>
                        <a:gd name="connsiteX4" fmla="*/ 47502 w 49009"/>
                        <a:gd name="connsiteY4" fmla="*/ 305369 h 305368"/>
                        <a:gd name="connsiteX5" fmla="*/ 33930 w 49009"/>
                        <a:gd name="connsiteY5" fmla="*/ 257867 h 305368"/>
                        <a:gd name="connsiteX6" fmla="*/ 13572 w 49009"/>
                        <a:gd name="connsiteY6" fmla="*/ 152684 h 305368"/>
                        <a:gd name="connsiteX7" fmla="*/ 0 w 49009"/>
                        <a:gd name="connsiteY7" fmla="*/ 47502 h 305368"/>
                        <a:gd name="connsiteX8" fmla="*/ 0 w 49009"/>
                        <a:gd name="connsiteY8" fmla="*/ 0 h 305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9009" h="305368">
                          <a:moveTo>
                            <a:pt x="0" y="0"/>
                          </a:moveTo>
                          <a:cubicBezTo>
                            <a:pt x="0" y="0"/>
                            <a:pt x="6786" y="20358"/>
                            <a:pt x="13572" y="47502"/>
                          </a:cubicBezTo>
                          <a:cubicBezTo>
                            <a:pt x="20358" y="74646"/>
                            <a:pt x="27144" y="115362"/>
                            <a:pt x="33930" y="152684"/>
                          </a:cubicBezTo>
                          <a:cubicBezTo>
                            <a:pt x="40716" y="190007"/>
                            <a:pt x="44109" y="230723"/>
                            <a:pt x="47502" y="257867"/>
                          </a:cubicBezTo>
                          <a:cubicBezTo>
                            <a:pt x="50895" y="288404"/>
                            <a:pt x="47502" y="305369"/>
                            <a:pt x="47502" y="305369"/>
                          </a:cubicBezTo>
                          <a:cubicBezTo>
                            <a:pt x="47502" y="305369"/>
                            <a:pt x="40716" y="285011"/>
                            <a:pt x="33930" y="257867"/>
                          </a:cubicBezTo>
                          <a:cubicBezTo>
                            <a:pt x="27144" y="230723"/>
                            <a:pt x="20358" y="190007"/>
                            <a:pt x="13572" y="152684"/>
                          </a:cubicBezTo>
                          <a:cubicBezTo>
                            <a:pt x="6786" y="115362"/>
                            <a:pt x="3393" y="74646"/>
                            <a:pt x="0" y="47502"/>
                          </a:cubicBezTo>
                          <a:cubicBezTo>
                            <a:pt x="0" y="20358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30" name="Freeform: Shape 129">
                      <a:extLst>
                        <a:ext uri="{FF2B5EF4-FFF2-40B4-BE49-F238E27FC236}">
                          <a16:creationId xmlns:a16="http://schemas.microsoft.com/office/drawing/2014/main" id="{73FE92F1-60EE-4C86-AAD1-3003EF79B9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38" y="4112273"/>
                      <a:ext cx="54287" cy="366442"/>
                    </a:xfrm>
                    <a:custGeom>
                      <a:avLst/>
                      <a:gdLst>
                        <a:gd name="connsiteX0" fmla="*/ 0 w 54287"/>
                        <a:gd name="connsiteY0" fmla="*/ 0 h 366442"/>
                        <a:gd name="connsiteX1" fmla="*/ 13572 w 54287"/>
                        <a:gd name="connsiteY1" fmla="*/ 57681 h 366442"/>
                        <a:gd name="connsiteX2" fmla="*/ 37323 w 54287"/>
                        <a:gd name="connsiteY2" fmla="*/ 183222 h 366442"/>
                        <a:gd name="connsiteX3" fmla="*/ 50895 w 54287"/>
                        <a:gd name="connsiteY3" fmla="*/ 308762 h 366442"/>
                        <a:gd name="connsiteX4" fmla="*/ 54288 w 54287"/>
                        <a:gd name="connsiteY4" fmla="*/ 366443 h 366442"/>
                        <a:gd name="connsiteX5" fmla="*/ 40716 w 54287"/>
                        <a:gd name="connsiteY5" fmla="*/ 308762 h 366442"/>
                        <a:gd name="connsiteX6" fmla="*/ 16965 w 54287"/>
                        <a:gd name="connsiteY6" fmla="*/ 183222 h 366442"/>
                        <a:gd name="connsiteX7" fmla="*/ 3393 w 54287"/>
                        <a:gd name="connsiteY7" fmla="*/ 57681 h 366442"/>
                        <a:gd name="connsiteX8" fmla="*/ 0 w 54287"/>
                        <a:gd name="connsiteY8" fmla="*/ 0 h 3664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4287" h="366442">
                          <a:moveTo>
                            <a:pt x="0" y="0"/>
                          </a:moveTo>
                          <a:cubicBezTo>
                            <a:pt x="0" y="0"/>
                            <a:pt x="6786" y="23751"/>
                            <a:pt x="13572" y="57681"/>
                          </a:cubicBezTo>
                          <a:cubicBezTo>
                            <a:pt x="20358" y="91611"/>
                            <a:pt x="30537" y="135719"/>
                            <a:pt x="37323" y="183222"/>
                          </a:cubicBezTo>
                          <a:cubicBezTo>
                            <a:pt x="44109" y="227330"/>
                            <a:pt x="50895" y="274832"/>
                            <a:pt x="50895" y="308762"/>
                          </a:cubicBezTo>
                          <a:cubicBezTo>
                            <a:pt x="54288" y="342692"/>
                            <a:pt x="54288" y="366443"/>
                            <a:pt x="54288" y="366443"/>
                          </a:cubicBezTo>
                          <a:cubicBezTo>
                            <a:pt x="54288" y="366443"/>
                            <a:pt x="47502" y="342692"/>
                            <a:pt x="40716" y="308762"/>
                          </a:cubicBezTo>
                          <a:cubicBezTo>
                            <a:pt x="33930" y="274832"/>
                            <a:pt x="23751" y="230723"/>
                            <a:pt x="16965" y="183222"/>
                          </a:cubicBezTo>
                          <a:cubicBezTo>
                            <a:pt x="10179" y="139113"/>
                            <a:pt x="3393" y="91611"/>
                            <a:pt x="3393" y="57681"/>
                          </a:cubicBezTo>
                          <a:cubicBezTo>
                            <a:pt x="0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31" name="Freeform: Shape 130">
                      <a:extLst>
                        <a:ext uri="{FF2B5EF4-FFF2-40B4-BE49-F238E27FC236}">
                          <a16:creationId xmlns:a16="http://schemas.microsoft.com/office/drawing/2014/main" id="{2CCE10C1-4D71-4B3C-951D-6A05DB6481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6769" y="4122452"/>
                      <a:ext cx="64466" cy="413944"/>
                    </a:xfrm>
                    <a:custGeom>
                      <a:avLst/>
                      <a:gdLst>
                        <a:gd name="connsiteX0" fmla="*/ 0 w 64466"/>
                        <a:gd name="connsiteY0" fmla="*/ 0 h 413944"/>
                        <a:gd name="connsiteX1" fmla="*/ 16965 w 64466"/>
                        <a:gd name="connsiteY1" fmla="*/ 64467 h 413944"/>
                        <a:gd name="connsiteX2" fmla="*/ 44109 w 64466"/>
                        <a:gd name="connsiteY2" fmla="*/ 206972 h 413944"/>
                        <a:gd name="connsiteX3" fmla="*/ 61074 w 64466"/>
                        <a:gd name="connsiteY3" fmla="*/ 349478 h 413944"/>
                        <a:gd name="connsiteX4" fmla="*/ 64467 w 64466"/>
                        <a:gd name="connsiteY4" fmla="*/ 413944 h 413944"/>
                        <a:gd name="connsiteX5" fmla="*/ 47502 w 64466"/>
                        <a:gd name="connsiteY5" fmla="*/ 349478 h 413944"/>
                        <a:gd name="connsiteX6" fmla="*/ 20358 w 64466"/>
                        <a:gd name="connsiteY6" fmla="*/ 206972 h 413944"/>
                        <a:gd name="connsiteX7" fmla="*/ 3393 w 64466"/>
                        <a:gd name="connsiteY7" fmla="*/ 64467 h 413944"/>
                        <a:gd name="connsiteX8" fmla="*/ 0 w 64466"/>
                        <a:gd name="connsiteY8" fmla="*/ 0 h 413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4466" h="413944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6965" y="64467"/>
                          </a:cubicBezTo>
                          <a:cubicBezTo>
                            <a:pt x="23751" y="101790"/>
                            <a:pt x="33930" y="156078"/>
                            <a:pt x="44109" y="206972"/>
                          </a:cubicBezTo>
                          <a:cubicBezTo>
                            <a:pt x="50895" y="257867"/>
                            <a:pt x="57681" y="312155"/>
                            <a:pt x="61074" y="349478"/>
                          </a:cubicBezTo>
                          <a:cubicBezTo>
                            <a:pt x="64467" y="390193"/>
                            <a:pt x="64467" y="413944"/>
                            <a:pt x="64467" y="413944"/>
                          </a:cubicBezTo>
                          <a:cubicBezTo>
                            <a:pt x="64467" y="413944"/>
                            <a:pt x="57681" y="386800"/>
                            <a:pt x="47502" y="349478"/>
                          </a:cubicBezTo>
                          <a:cubicBezTo>
                            <a:pt x="40716" y="312155"/>
                            <a:pt x="30537" y="257867"/>
                            <a:pt x="20358" y="206972"/>
                          </a:cubicBezTo>
                          <a:cubicBezTo>
                            <a:pt x="13572" y="156078"/>
                            <a:pt x="6786" y="101790"/>
                            <a:pt x="3393" y="64467"/>
                          </a:cubicBezTo>
                          <a:cubicBezTo>
                            <a:pt x="0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32" name="Freeform: Shape 131">
                      <a:extLst>
                        <a:ext uri="{FF2B5EF4-FFF2-40B4-BE49-F238E27FC236}">
                          <a16:creationId xmlns:a16="http://schemas.microsoft.com/office/drawing/2014/main" id="{911B7F8B-7434-45F7-A6BA-7F5351226F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01594" y="4146203"/>
                      <a:ext cx="64466" cy="454660"/>
                    </a:xfrm>
                    <a:custGeom>
                      <a:avLst/>
                      <a:gdLst>
                        <a:gd name="connsiteX0" fmla="*/ 0 w 64466"/>
                        <a:gd name="connsiteY0" fmla="*/ 0 h 454660"/>
                        <a:gd name="connsiteX1" fmla="*/ 16965 w 64466"/>
                        <a:gd name="connsiteY1" fmla="*/ 71253 h 454660"/>
                        <a:gd name="connsiteX2" fmla="*/ 44109 w 64466"/>
                        <a:gd name="connsiteY2" fmla="*/ 227330 h 454660"/>
                        <a:gd name="connsiteX3" fmla="*/ 61074 w 64466"/>
                        <a:gd name="connsiteY3" fmla="*/ 383407 h 454660"/>
                        <a:gd name="connsiteX4" fmla="*/ 64467 w 64466"/>
                        <a:gd name="connsiteY4" fmla="*/ 454660 h 454660"/>
                        <a:gd name="connsiteX5" fmla="*/ 47502 w 64466"/>
                        <a:gd name="connsiteY5" fmla="*/ 383407 h 454660"/>
                        <a:gd name="connsiteX6" fmla="*/ 20358 w 64466"/>
                        <a:gd name="connsiteY6" fmla="*/ 227330 h 454660"/>
                        <a:gd name="connsiteX7" fmla="*/ 3393 w 64466"/>
                        <a:gd name="connsiteY7" fmla="*/ 71253 h 454660"/>
                        <a:gd name="connsiteX8" fmla="*/ 0 w 64466"/>
                        <a:gd name="connsiteY8" fmla="*/ 0 h 454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4466" h="454660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6965" y="71253"/>
                          </a:cubicBezTo>
                          <a:cubicBezTo>
                            <a:pt x="23751" y="111969"/>
                            <a:pt x="33930" y="169649"/>
                            <a:pt x="44109" y="227330"/>
                          </a:cubicBezTo>
                          <a:cubicBezTo>
                            <a:pt x="50895" y="285011"/>
                            <a:pt x="57681" y="339299"/>
                            <a:pt x="61074" y="383407"/>
                          </a:cubicBezTo>
                          <a:cubicBezTo>
                            <a:pt x="64467" y="427516"/>
                            <a:pt x="64467" y="454660"/>
                            <a:pt x="64467" y="454660"/>
                          </a:cubicBezTo>
                          <a:cubicBezTo>
                            <a:pt x="64467" y="454660"/>
                            <a:pt x="57681" y="427516"/>
                            <a:pt x="47502" y="383407"/>
                          </a:cubicBezTo>
                          <a:cubicBezTo>
                            <a:pt x="40716" y="342692"/>
                            <a:pt x="30537" y="285011"/>
                            <a:pt x="20358" y="227330"/>
                          </a:cubicBezTo>
                          <a:cubicBezTo>
                            <a:pt x="13572" y="169649"/>
                            <a:pt x="6786" y="115362"/>
                            <a:pt x="3393" y="71253"/>
                          </a:cubicBezTo>
                          <a:cubicBezTo>
                            <a:pt x="0" y="30537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33" name="Freeform: Shape 132">
                      <a:extLst>
                        <a:ext uri="{FF2B5EF4-FFF2-40B4-BE49-F238E27FC236}">
                          <a16:creationId xmlns:a16="http://schemas.microsoft.com/office/drawing/2014/main" id="{D805242B-5734-47AA-B96C-9B155B67E6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89811" y="4210670"/>
                      <a:ext cx="57680" cy="447873"/>
                    </a:xfrm>
                    <a:custGeom>
                      <a:avLst/>
                      <a:gdLst>
                        <a:gd name="connsiteX0" fmla="*/ 0 w 57680"/>
                        <a:gd name="connsiteY0" fmla="*/ 0 h 447873"/>
                        <a:gd name="connsiteX1" fmla="*/ 13572 w 57680"/>
                        <a:gd name="connsiteY1" fmla="*/ 67860 h 447873"/>
                        <a:gd name="connsiteX2" fmla="*/ 37323 w 57680"/>
                        <a:gd name="connsiteY2" fmla="*/ 220544 h 447873"/>
                        <a:gd name="connsiteX3" fmla="*/ 54288 w 57680"/>
                        <a:gd name="connsiteY3" fmla="*/ 376621 h 447873"/>
                        <a:gd name="connsiteX4" fmla="*/ 57681 w 57680"/>
                        <a:gd name="connsiteY4" fmla="*/ 447874 h 447873"/>
                        <a:gd name="connsiteX5" fmla="*/ 44109 w 57680"/>
                        <a:gd name="connsiteY5" fmla="*/ 380014 h 447873"/>
                        <a:gd name="connsiteX6" fmla="*/ 20358 w 57680"/>
                        <a:gd name="connsiteY6" fmla="*/ 227330 h 447873"/>
                        <a:gd name="connsiteX7" fmla="*/ 3393 w 57680"/>
                        <a:gd name="connsiteY7" fmla="*/ 71252 h 447873"/>
                        <a:gd name="connsiteX8" fmla="*/ 0 w 57680"/>
                        <a:gd name="connsiteY8" fmla="*/ 0 h 447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0" h="447873">
                          <a:moveTo>
                            <a:pt x="0" y="0"/>
                          </a:moveTo>
                          <a:cubicBezTo>
                            <a:pt x="0" y="0"/>
                            <a:pt x="6786" y="27143"/>
                            <a:pt x="13572" y="67860"/>
                          </a:cubicBezTo>
                          <a:cubicBezTo>
                            <a:pt x="20358" y="108575"/>
                            <a:pt x="30537" y="166256"/>
                            <a:pt x="37323" y="220544"/>
                          </a:cubicBezTo>
                          <a:cubicBezTo>
                            <a:pt x="44109" y="278225"/>
                            <a:pt x="50895" y="332512"/>
                            <a:pt x="54288" y="376621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9" y="380014"/>
                          </a:cubicBezTo>
                          <a:cubicBezTo>
                            <a:pt x="37323" y="339299"/>
                            <a:pt x="27144" y="281617"/>
                            <a:pt x="20358" y="227330"/>
                          </a:cubicBezTo>
                          <a:cubicBezTo>
                            <a:pt x="13572" y="169649"/>
                            <a:pt x="6786" y="115361"/>
                            <a:pt x="3393" y="71252"/>
                          </a:cubicBezTo>
                          <a:cubicBezTo>
                            <a:pt x="0" y="27143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34" name="Freeform: Shape 133">
                      <a:extLst>
                        <a:ext uri="{FF2B5EF4-FFF2-40B4-BE49-F238E27FC236}">
                          <a16:creationId xmlns:a16="http://schemas.microsoft.com/office/drawing/2014/main" id="{C76DE606-D0B0-4DC3-BC69-8C84AAF8C9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67850" y="4264958"/>
                      <a:ext cx="57680" cy="447873"/>
                    </a:xfrm>
                    <a:custGeom>
                      <a:avLst/>
                      <a:gdLst>
                        <a:gd name="connsiteX0" fmla="*/ 0 w 57680"/>
                        <a:gd name="connsiteY0" fmla="*/ 0 h 447873"/>
                        <a:gd name="connsiteX1" fmla="*/ 13572 w 57680"/>
                        <a:gd name="connsiteY1" fmla="*/ 67860 h 447873"/>
                        <a:gd name="connsiteX2" fmla="*/ 37323 w 57680"/>
                        <a:gd name="connsiteY2" fmla="*/ 220544 h 447873"/>
                        <a:gd name="connsiteX3" fmla="*/ 54288 w 57680"/>
                        <a:gd name="connsiteY3" fmla="*/ 376622 h 447873"/>
                        <a:gd name="connsiteX4" fmla="*/ 57681 w 57680"/>
                        <a:gd name="connsiteY4" fmla="*/ 447874 h 447873"/>
                        <a:gd name="connsiteX5" fmla="*/ 44109 w 57680"/>
                        <a:gd name="connsiteY5" fmla="*/ 380014 h 447873"/>
                        <a:gd name="connsiteX6" fmla="*/ 20358 w 57680"/>
                        <a:gd name="connsiteY6" fmla="*/ 227330 h 447873"/>
                        <a:gd name="connsiteX7" fmla="*/ 3393 w 57680"/>
                        <a:gd name="connsiteY7" fmla="*/ 71253 h 447873"/>
                        <a:gd name="connsiteX8" fmla="*/ 0 w 57680"/>
                        <a:gd name="connsiteY8" fmla="*/ 0 h 447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0" h="447873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3572" y="67860"/>
                          </a:cubicBezTo>
                          <a:cubicBezTo>
                            <a:pt x="20358" y="108575"/>
                            <a:pt x="30537" y="166257"/>
                            <a:pt x="37323" y="220544"/>
                          </a:cubicBezTo>
                          <a:cubicBezTo>
                            <a:pt x="44109" y="278225"/>
                            <a:pt x="50895" y="332513"/>
                            <a:pt x="54288" y="376622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9" y="380014"/>
                          </a:cubicBezTo>
                          <a:cubicBezTo>
                            <a:pt x="37323" y="339299"/>
                            <a:pt x="27144" y="281618"/>
                            <a:pt x="20358" y="227330"/>
                          </a:cubicBezTo>
                          <a:cubicBezTo>
                            <a:pt x="13572" y="169649"/>
                            <a:pt x="6786" y="115362"/>
                            <a:pt x="3393" y="71253"/>
                          </a:cubicBezTo>
                          <a:cubicBezTo>
                            <a:pt x="0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35" name="Freeform: Shape 134">
                      <a:extLst>
                        <a:ext uri="{FF2B5EF4-FFF2-40B4-BE49-F238E27FC236}">
                          <a16:creationId xmlns:a16="http://schemas.microsoft.com/office/drawing/2014/main" id="{912DBDBE-BCC3-4883-B89F-155379CECD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45889" y="4319246"/>
                      <a:ext cx="57680" cy="447873"/>
                    </a:xfrm>
                    <a:custGeom>
                      <a:avLst/>
                      <a:gdLst>
                        <a:gd name="connsiteX0" fmla="*/ 0 w 57680"/>
                        <a:gd name="connsiteY0" fmla="*/ 0 h 447873"/>
                        <a:gd name="connsiteX1" fmla="*/ 13572 w 57680"/>
                        <a:gd name="connsiteY1" fmla="*/ 67860 h 447873"/>
                        <a:gd name="connsiteX2" fmla="*/ 37323 w 57680"/>
                        <a:gd name="connsiteY2" fmla="*/ 220544 h 447873"/>
                        <a:gd name="connsiteX3" fmla="*/ 54287 w 57680"/>
                        <a:gd name="connsiteY3" fmla="*/ 376621 h 447873"/>
                        <a:gd name="connsiteX4" fmla="*/ 57681 w 57680"/>
                        <a:gd name="connsiteY4" fmla="*/ 447874 h 447873"/>
                        <a:gd name="connsiteX5" fmla="*/ 44109 w 57680"/>
                        <a:gd name="connsiteY5" fmla="*/ 380014 h 447873"/>
                        <a:gd name="connsiteX6" fmla="*/ 20358 w 57680"/>
                        <a:gd name="connsiteY6" fmla="*/ 227330 h 447873"/>
                        <a:gd name="connsiteX7" fmla="*/ 3393 w 57680"/>
                        <a:gd name="connsiteY7" fmla="*/ 71252 h 447873"/>
                        <a:gd name="connsiteX8" fmla="*/ 0 w 57680"/>
                        <a:gd name="connsiteY8" fmla="*/ 0 h 447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0" h="447873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3572" y="67860"/>
                          </a:cubicBezTo>
                          <a:cubicBezTo>
                            <a:pt x="20358" y="108575"/>
                            <a:pt x="30537" y="166256"/>
                            <a:pt x="37323" y="220544"/>
                          </a:cubicBezTo>
                          <a:cubicBezTo>
                            <a:pt x="44109" y="278225"/>
                            <a:pt x="50895" y="332513"/>
                            <a:pt x="54287" y="376621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9" y="380014"/>
                          </a:cubicBezTo>
                          <a:cubicBezTo>
                            <a:pt x="37323" y="339299"/>
                            <a:pt x="27144" y="281618"/>
                            <a:pt x="20358" y="227330"/>
                          </a:cubicBezTo>
                          <a:cubicBezTo>
                            <a:pt x="13572" y="169649"/>
                            <a:pt x="6786" y="115361"/>
                            <a:pt x="3393" y="71252"/>
                          </a:cubicBezTo>
                          <a:cubicBezTo>
                            <a:pt x="0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36" name="Freeform: Shape 135">
                      <a:extLst>
                        <a:ext uri="{FF2B5EF4-FFF2-40B4-BE49-F238E27FC236}">
                          <a16:creationId xmlns:a16="http://schemas.microsoft.com/office/drawing/2014/main" id="{EBCBC785-D04C-4801-A6FE-0842242A03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23928" y="4373533"/>
                      <a:ext cx="57680" cy="447874"/>
                    </a:xfrm>
                    <a:custGeom>
                      <a:avLst/>
                      <a:gdLst>
                        <a:gd name="connsiteX0" fmla="*/ 0 w 57680"/>
                        <a:gd name="connsiteY0" fmla="*/ 0 h 447874"/>
                        <a:gd name="connsiteX1" fmla="*/ 13572 w 57680"/>
                        <a:gd name="connsiteY1" fmla="*/ 67860 h 447874"/>
                        <a:gd name="connsiteX2" fmla="*/ 37323 w 57680"/>
                        <a:gd name="connsiteY2" fmla="*/ 220544 h 447874"/>
                        <a:gd name="connsiteX3" fmla="*/ 54287 w 57680"/>
                        <a:gd name="connsiteY3" fmla="*/ 376622 h 447874"/>
                        <a:gd name="connsiteX4" fmla="*/ 57681 w 57680"/>
                        <a:gd name="connsiteY4" fmla="*/ 447874 h 447874"/>
                        <a:gd name="connsiteX5" fmla="*/ 44108 w 57680"/>
                        <a:gd name="connsiteY5" fmla="*/ 380015 h 447874"/>
                        <a:gd name="connsiteX6" fmla="*/ 20358 w 57680"/>
                        <a:gd name="connsiteY6" fmla="*/ 227330 h 447874"/>
                        <a:gd name="connsiteX7" fmla="*/ 3393 w 57680"/>
                        <a:gd name="connsiteY7" fmla="*/ 71253 h 447874"/>
                        <a:gd name="connsiteX8" fmla="*/ 0 w 57680"/>
                        <a:gd name="connsiteY8" fmla="*/ 0 h 447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0" h="447874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3572" y="67860"/>
                          </a:cubicBezTo>
                          <a:cubicBezTo>
                            <a:pt x="20358" y="108576"/>
                            <a:pt x="30537" y="166257"/>
                            <a:pt x="37323" y="220544"/>
                          </a:cubicBezTo>
                          <a:cubicBezTo>
                            <a:pt x="44108" y="278225"/>
                            <a:pt x="50895" y="332513"/>
                            <a:pt x="54287" y="376622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8" y="380015"/>
                          </a:cubicBezTo>
                          <a:cubicBezTo>
                            <a:pt x="37323" y="339299"/>
                            <a:pt x="27143" y="281618"/>
                            <a:pt x="20358" y="227330"/>
                          </a:cubicBezTo>
                          <a:cubicBezTo>
                            <a:pt x="13572" y="169649"/>
                            <a:pt x="6786" y="115362"/>
                            <a:pt x="3393" y="71253"/>
                          </a:cubicBezTo>
                          <a:cubicBezTo>
                            <a:pt x="0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37" name="Freeform: Shape 136">
                      <a:extLst>
                        <a:ext uri="{FF2B5EF4-FFF2-40B4-BE49-F238E27FC236}">
                          <a16:creationId xmlns:a16="http://schemas.microsoft.com/office/drawing/2014/main" id="{200B73EE-8FB8-4D20-B95A-0E33126C3A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01966" y="4427821"/>
                      <a:ext cx="57681" cy="447873"/>
                    </a:xfrm>
                    <a:custGeom>
                      <a:avLst/>
                      <a:gdLst>
                        <a:gd name="connsiteX0" fmla="*/ 0 w 57681"/>
                        <a:gd name="connsiteY0" fmla="*/ 0 h 447873"/>
                        <a:gd name="connsiteX1" fmla="*/ 13572 w 57681"/>
                        <a:gd name="connsiteY1" fmla="*/ 67860 h 447873"/>
                        <a:gd name="connsiteX2" fmla="*/ 37323 w 57681"/>
                        <a:gd name="connsiteY2" fmla="*/ 220544 h 447873"/>
                        <a:gd name="connsiteX3" fmla="*/ 54288 w 57681"/>
                        <a:gd name="connsiteY3" fmla="*/ 376622 h 447873"/>
                        <a:gd name="connsiteX4" fmla="*/ 57681 w 57681"/>
                        <a:gd name="connsiteY4" fmla="*/ 447874 h 447873"/>
                        <a:gd name="connsiteX5" fmla="*/ 44109 w 57681"/>
                        <a:gd name="connsiteY5" fmla="*/ 380014 h 447873"/>
                        <a:gd name="connsiteX6" fmla="*/ 20358 w 57681"/>
                        <a:gd name="connsiteY6" fmla="*/ 227330 h 447873"/>
                        <a:gd name="connsiteX7" fmla="*/ 3393 w 57681"/>
                        <a:gd name="connsiteY7" fmla="*/ 71253 h 447873"/>
                        <a:gd name="connsiteX8" fmla="*/ 0 w 57681"/>
                        <a:gd name="connsiteY8" fmla="*/ 0 h 447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81" h="447873">
                          <a:moveTo>
                            <a:pt x="0" y="0"/>
                          </a:moveTo>
                          <a:cubicBezTo>
                            <a:pt x="0" y="0"/>
                            <a:pt x="6786" y="27144"/>
                            <a:pt x="13572" y="67860"/>
                          </a:cubicBezTo>
                          <a:cubicBezTo>
                            <a:pt x="20358" y="108575"/>
                            <a:pt x="30537" y="166256"/>
                            <a:pt x="37323" y="220544"/>
                          </a:cubicBezTo>
                          <a:cubicBezTo>
                            <a:pt x="44109" y="278225"/>
                            <a:pt x="50895" y="332513"/>
                            <a:pt x="54288" y="376622"/>
                          </a:cubicBezTo>
                          <a:cubicBezTo>
                            <a:pt x="57681" y="420730"/>
                            <a:pt x="57681" y="447874"/>
                            <a:pt x="57681" y="447874"/>
                          </a:cubicBezTo>
                          <a:cubicBezTo>
                            <a:pt x="57681" y="447874"/>
                            <a:pt x="50895" y="420730"/>
                            <a:pt x="44109" y="380014"/>
                          </a:cubicBezTo>
                          <a:cubicBezTo>
                            <a:pt x="37323" y="339299"/>
                            <a:pt x="27144" y="281618"/>
                            <a:pt x="20358" y="227330"/>
                          </a:cubicBezTo>
                          <a:cubicBezTo>
                            <a:pt x="13572" y="169649"/>
                            <a:pt x="6786" y="115361"/>
                            <a:pt x="3393" y="71253"/>
                          </a:cubicBezTo>
                          <a:cubicBezTo>
                            <a:pt x="0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</p:grpSp>
          </p:grpSp>
          <p:grpSp>
            <p:nvGrpSpPr>
              <p:cNvPr id="138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8529181" y="3236883"/>
                <a:ext cx="960659" cy="1370766"/>
                <a:chOff x="8529181" y="3236883"/>
                <a:chExt cx="960659" cy="1370766"/>
              </a:xfrm>
              <a:solidFill>
                <a:srgbClr val="000000"/>
              </a:solidFill>
            </p:grpSpPr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E476B529-991D-4B08-BFA6-935AA58C1721}"/>
                    </a:ext>
                  </a:extLst>
                </p:cNvPr>
                <p:cNvSpPr/>
                <p:nvPr/>
              </p:nvSpPr>
              <p:spPr>
                <a:xfrm>
                  <a:off x="8529275" y="3236883"/>
                  <a:ext cx="960564" cy="1370766"/>
                </a:xfrm>
                <a:custGeom>
                  <a:avLst/>
                  <a:gdLst>
                    <a:gd name="connsiteX0" fmla="*/ 833278 w 960564"/>
                    <a:gd name="connsiteY0" fmla="*/ 0 h 1370766"/>
                    <a:gd name="connsiteX1" fmla="*/ 130930 w 960564"/>
                    <a:gd name="connsiteY1" fmla="*/ 1370766 h 1370766"/>
                    <a:gd name="connsiteX2" fmla="*/ 833278 w 960564"/>
                    <a:gd name="connsiteY2" fmla="*/ 0 h 1370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60564" h="1370766">
                      <a:moveTo>
                        <a:pt x="833278" y="0"/>
                      </a:moveTo>
                      <a:cubicBezTo>
                        <a:pt x="833278" y="0"/>
                        <a:pt x="-394983" y="237509"/>
                        <a:pt x="130930" y="1370766"/>
                      </a:cubicBezTo>
                      <a:cubicBezTo>
                        <a:pt x="130930" y="1370766"/>
                        <a:pt x="1349012" y="1214689"/>
                        <a:pt x="833278" y="0"/>
                      </a:cubicBezTo>
                      <a:close/>
                    </a:path>
                  </a:pathLst>
                </a:custGeom>
                <a:solidFill>
                  <a:srgbClr val="8B9F39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27D86E9B-5C4E-4692-84FE-8ED26E800E23}"/>
                    </a:ext>
                  </a:extLst>
                </p:cNvPr>
                <p:cNvSpPr/>
                <p:nvPr/>
              </p:nvSpPr>
              <p:spPr>
                <a:xfrm>
                  <a:off x="8529181" y="3308136"/>
                  <a:ext cx="633186" cy="1299513"/>
                </a:xfrm>
                <a:custGeom>
                  <a:avLst/>
                  <a:gdLst>
                    <a:gd name="connsiteX0" fmla="*/ 473716 w 633186"/>
                    <a:gd name="connsiteY0" fmla="*/ 1078969 h 1299513"/>
                    <a:gd name="connsiteX1" fmla="*/ 242993 w 633186"/>
                    <a:gd name="connsiteY1" fmla="*/ 400372 h 1299513"/>
                    <a:gd name="connsiteX2" fmla="*/ 602650 w 633186"/>
                    <a:gd name="connsiteY2" fmla="*/ 0 h 1299513"/>
                    <a:gd name="connsiteX3" fmla="*/ 131025 w 633186"/>
                    <a:gd name="connsiteY3" fmla="*/ 1299513 h 1299513"/>
                    <a:gd name="connsiteX4" fmla="*/ 633187 w 633186"/>
                    <a:gd name="connsiteY4" fmla="*/ 1102720 h 1299513"/>
                    <a:gd name="connsiteX5" fmla="*/ 473716 w 633186"/>
                    <a:gd name="connsiteY5" fmla="*/ 1078969 h 1299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33186" h="1299513">
                      <a:moveTo>
                        <a:pt x="473716" y="1078969"/>
                      </a:moveTo>
                      <a:cubicBezTo>
                        <a:pt x="181920" y="983966"/>
                        <a:pt x="120846" y="654846"/>
                        <a:pt x="242993" y="400372"/>
                      </a:cubicBezTo>
                      <a:cubicBezTo>
                        <a:pt x="321032" y="237509"/>
                        <a:pt x="446573" y="95004"/>
                        <a:pt x="602650" y="0"/>
                      </a:cubicBezTo>
                      <a:cubicBezTo>
                        <a:pt x="276923" y="135719"/>
                        <a:pt x="-245597" y="485197"/>
                        <a:pt x="131025" y="1299513"/>
                      </a:cubicBezTo>
                      <a:cubicBezTo>
                        <a:pt x="131025" y="1299513"/>
                        <a:pt x="402464" y="1265584"/>
                        <a:pt x="633187" y="1102720"/>
                      </a:cubicBezTo>
                      <a:cubicBezTo>
                        <a:pt x="585685" y="1106113"/>
                        <a:pt x="531397" y="1099327"/>
                        <a:pt x="473716" y="1078969"/>
                      </a:cubicBezTo>
                      <a:close/>
                    </a:path>
                  </a:pathLst>
                </a:custGeom>
                <a:solidFill>
                  <a:srgbClr val="8B9F39">
                    <a:alpha val="50000"/>
                  </a:srgbClr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grpSp>
              <p:nvGrpSpPr>
                <p:cNvPr id="141" name="Graphic 5">
                  <a:extLst>
                    <a:ext uri="{FF2B5EF4-FFF2-40B4-BE49-F238E27FC236}">
                      <a16:creationId xmlns:a16="http://schemas.microsoft.com/office/drawing/2014/main" id="{2CB5A947-D787-47AA-BCDF-87E1BAC47A12}"/>
                    </a:ext>
                  </a:extLst>
                </p:cNvPr>
                <p:cNvGrpSpPr/>
                <p:nvPr/>
              </p:nvGrpSpPr>
              <p:grpSpPr>
                <a:xfrm>
                  <a:off x="8548237" y="3457427"/>
                  <a:ext cx="865211" cy="1126471"/>
                  <a:chOff x="8548237" y="3457427"/>
                  <a:chExt cx="865211" cy="1126471"/>
                </a:xfrm>
                <a:solidFill>
                  <a:srgbClr val="56671F"/>
                </a:solidFill>
              </p:grpSpPr>
              <p:sp>
                <p:nvSpPr>
                  <p:cNvPr id="142" name="Freeform: Shape 141">
                    <a:extLst>
                      <a:ext uri="{FF2B5EF4-FFF2-40B4-BE49-F238E27FC236}">
                        <a16:creationId xmlns:a16="http://schemas.microsoft.com/office/drawing/2014/main" id="{20EB8ED7-434D-4CCC-A0CB-5314AD34D745}"/>
                      </a:ext>
                    </a:extLst>
                  </p:cNvPr>
                  <p:cNvSpPr/>
                  <p:nvPr/>
                </p:nvSpPr>
                <p:spPr>
                  <a:xfrm>
                    <a:off x="8680563" y="3477785"/>
                    <a:ext cx="566628" cy="1106113"/>
                  </a:xfrm>
                  <a:custGeom>
                    <a:avLst/>
                    <a:gdLst>
                      <a:gd name="connsiteX0" fmla="*/ 566629 w 566628"/>
                      <a:gd name="connsiteY0" fmla="*/ 0 h 1106113"/>
                      <a:gd name="connsiteX1" fmla="*/ 546271 w 566628"/>
                      <a:gd name="connsiteY1" fmla="*/ 50895 h 1106113"/>
                      <a:gd name="connsiteX2" fmla="*/ 488590 w 566628"/>
                      <a:gd name="connsiteY2" fmla="*/ 179828 h 1106113"/>
                      <a:gd name="connsiteX3" fmla="*/ 301976 w 566628"/>
                      <a:gd name="connsiteY3" fmla="*/ 563236 h 1106113"/>
                      <a:gd name="connsiteX4" fmla="*/ 98397 w 566628"/>
                      <a:gd name="connsiteY4" fmla="*/ 939857 h 1106113"/>
                      <a:gd name="connsiteX5" fmla="*/ 27144 w 566628"/>
                      <a:gd name="connsiteY5" fmla="*/ 1062005 h 1106113"/>
                      <a:gd name="connsiteX6" fmla="*/ 0 w 566628"/>
                      <a:gd name="connsiteY6" fmla="*/ 1106113 h 1106113"/>
                      <a:gd name="connsiteX7" fmla="*/ 20358 w 566628"/>
                      <a:gd name="connsiteY7" fmla="*/ 1055219 h 1106113"/>
                      <a:gd name="connsiteX8" fmla="*/ 78039 w 566628"/>
                      <a:gd name="connsiteY8" fmla="*/ 926285 h 1106113"/>
                      <a:gd name="connsiteX9" fmla="*/ 264653 w 566628"/>
                      <a:gd name="connsiteY9" fmla="*/ 542878 h 1106113"/>
                      <a:gd name="connsiteX10" fmla="*/ 468232 w 566628"/>
                      <a:gd name="connsiteY10" fmla="*/ 166256 h 1106113"/>
                      <a:gd name="connsiteX11" fmla="*/ 539485 w 566628"/>
                      <a:gd name="connsiteY11" fmla="*/ 44109 h 1106113"/>
                      <a:gd name="connsiteX12" fmla="*/ 566629 w 566628"/>
                      <a:gd name="connsiteY12" fmla="*/ 0 h 1106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566628" h="1106113">
                        <a:moveTo>
                          <a:pt x="566629" y="0"/>
                        </a:moveTo>
                        <a:cubicBezTo>
                          <a:pt x="566629" y="0"/>
                          <a:pt x="559843" y="16965"/>
                          <a:pt x="546271" y="50895"/>
                        </a:cubicBezTo>
                        <a:cubicBezTo>
                          <a:pt x="532699" y="81432"/>
                          <a:pt x="512341" y="125540"/>
                          <a:pt x="488590" y="179828"/>
                        </a:cubicBezTo>
                        <a:cubicBezTo>
                          <a:pt x="441088" y="285011"/>
                          <a:pt x="373228" y="424123"/>
                          <a:pt x="301976" y="563236"/>
                        </a:cubicBezTo>
                        <a:cubicBezTo>
                          <a:pt x="230723" y="702348"/>
                          <a:pt x="156078" y="838067"/>
                          <a:pt x="98397" y="939857"/>
                        </a:cubicBezTo>
                        <a:cubicBezTo>
                          <a:pt x="71253" y="990752"/>
                          <a:pt x="44109" y="1031467"/>
                          <a:pt x="27144" y="1062005"/>
                        </a:cubicBezTo>
                        <a:cubicBezTo>
                          <a:pt x="10179" y="1092541"/>
                          <a:pt x="0" y="1106113"/>
                          <a:pt x="0" y="1106113"/>
                        </a:cubicBezTo>
                        <a:cubicBezTo>
                          <a:pt x="0" y="1106113"/>
                          <a:pt x="6786" y="1089149"/>
                          <a:pt x="20358" y="1055219"/>
                        </a:cubicBezTo>
                        <a:cubicBezTo>
                          <a:pt x="33930" y="1024681"/>
                          <a:pt x="54288" y="980573"/>
                          <a:pt x="78039" y="926285"/>
                        </a:cubicBezTo>
                        <a:cubicBezTo>
                          <a:pt x="125541" y="821102"/>
                          <a:pt x="193401" y="681990"/>
                          <a:pt x="264653" y="542878"/>
                        </a:cubicBezTo>
                        <a:cubicBezTo>
                          <a:pt x="335906" y="403765"/>
                          <a:pt x="410551" y="268046"/>
                          <a:pt x="468232" y="166256"/>
                        </a:cubicBezTo>
                        <a:cubicBezTo>
                          <a:pt x="495376" y="115362"/>
                          <a:pt x="522520" y="74646"/>
                          <a:pt x="539485" y="44109"/>
                        </a:cubicBezTo>
                        <a:cubicBezTo>
                          <a:pt x="556450" y="16965"/>
                          <a:pt x="566629" y="0"/>
                          <a:pt x="566629" y="0"/>
                        </a:cubicBezTo>
                        <a:close/>
                      </a:path>
                    </a:pathLst>
                  </a:custGeom>
                  <a:solidFill>
                    <a:srgbClr val="56671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grpSp>
                <p:nvGrpSpPr>
                  <p:cNvPr id="143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8548237" y="3457427"/>
                    <a:ext cx="610737" cy="1055218"/>
                    <a:chOff x="8548237" y="3457427"/>
                    <a:chExt cx="610737" cy="1055218"/>
                  </a:xfrm>
                  <a:solidFill>
                    <a:srgbClr val="56671F"/>
                  </a:solidFill>
                </p:grpSpPr>
                <p:sp>
                  <p:nvSpPr>
                    <p:cNvPr id="144" name="Freeform: Shape 143">
                      <a:extLst>
                        <a:ext uri="{FF2B5EF4-FFF2-40B4-BE49-F238E27FC236}">
                          <a16:creationId xmlns:a16="http://schemas.microsoft.com/office/drawing/2014/main" id="{A8B2B2BD-350D-483F-8726-688EF3F6C6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04686" y="3457427"/>
                      <a:ext cx="54287" cy="169649"/>
                    </a:xfrm>
                    <a:custGeom>
                      <a:avLst/>
                      <a:gdLst>
                        <a:gd name="connsiteX0" fmla="*/ 0 w 54287"/>
                        <a:gd name="connsiteY0" fmla="*/ 0 h 169649"/>
                        <a:gd name="connsiteX1" fmla="*/ 13572 w 54287"/>
                        <a:gd name="connsiteY1" fmla="*/ 23751 h 169649"/>
                        <a:gd name="connsiteX2" fmla="*/ 37323 w 54287"/>
                        <a:gd name="connsiteY2" fmla="*/ 81432 h 169649"/>
                        <a:gd name="connsiteX3" fmla="*/ 50895 w 54287"/>
                        <a:gd name="connsiteY3" fmla="*/ 142505 h 169649"/>
                        <a:gd name="connsiteX4" fmla="*/ 54288 w 54287"/>
                        <a:gd name="connsiteY4" fmla="*/ 169649 h 169649"/>
                        <a:gd name="connsiteX5" fmla="*/ 40716 w 54287"/>
                        <a:gd name="connsiteY5" fmla="*/ 145898 h 169649"/>
                        <a:gd name="connsiteX6" fmla="*/ 16965 w 54287"/>
                        <a:gd name="connsiteY6" fmla="*/ 88218 h 169649"/>
                        <a:gd name="connsiteX7" fmla="*/ 3393 w 54287"/>
                        <a:gd name="connsiteY7" fmla="*/ 27144 h 169649"/>
                        <a:gd name="connsiteX8" fmla="*/ 0 w 54287"/>
                        <a:gd name="connsiteY8" fmla="*/ 0 h 169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4287" h="169649">
                          <a:moveTo>
                            <a:pt x="0" y="0"/>
                          </a:moveTo>
                          <a:cubicBezTo>
                            <a:pt x="0" y="0"/>
                            <a:pt x="6786" y="10179"/>
                            <a:pt x="13572" y="23751"/>
                          </a:cubicBezTo>
                          <a:cubicBezTo>
                            <a:pt x="20358" y="40716"/>
                            <a:pt x="30537" y="61074"/>
                            <a:pt x="37323" y="81432"/>
                          </a:cubicBezTo>
                          <a:cubicBezTo>
                            <a:pt x="44109" y="101790"/>
                            <a:pt x="50895" y="125540"/>
                            <a:pt x="50895" y="142505"/>
                          </a:cubicBezTo>
                          <a:cubicBezTo>
                            <a:pt x="54288" y="159470"/>
                            <a:pt x="54288" y="169649"/>
                            <a:pt x="54288" y="169649"/>
                          </a:cubicBezTo>
                          <a:cubicBezTo>
                            <a:pt x="54288" y="169649"/>
                            <a:pt x="47502" y="159470"/>
                            <a:pt x="40716" y="145898"/>
                          </a:cubicBezTo>
                          <a:cubicBezTo>
                            <a:pt x="33930" y="128933"/>
                            <a:pt x="23751" y="108575"/>
                            <a:pt x="16965" y="88218"/>
                          </a:cubicBezTo>
                          <a:cubicBezTo>
                            <a:pt x="10179" y="67860"/>
                            <a:pt x="3393" y="44109"/>
                            <a:pt x="3393" y="27144"/>
                          </a:cubicBezTo>
                          <a:cubicBezTo>
                            <a:pt x="0" y="10179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45" name="Freeform: Shape 144">
                      <a:extLst>
                        <a:ext uri="{FF2B5EF4-FFF2-40B4-BE49-F238E27FC236}">
                          <a16:creationId xmlns:a16="http://schemas.microsoft.com/office/drawing/2014/main" id="{ED5686EB-A5C7-4A30-8E81-DAE743B55C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36826" y="3464213"/>
                      <a:ext cx="81431" cy="244295"/>
                    </a:xfrm>
                    <a:custGeom>
                      <a:avLst/>
                      <a:gdLst>
                        <a:gd name="connsiteX0" fmla="*/ 0 w 81431"/>
                        <a:gd name="connsiteY0" fmla="*/ 0 h 244295"/>
                        <a:gd name="connsiteX1" fmla="*/ 16965 w 81431"/>
                        <a:gd name="connsiteY1" fmla="*/ 37323 h 244295"/>
                        <a:gd name="connsiteX2" fmla="*/ 50895 w 81431"/>
                        <a:gd name="connsiteY2" fmla="*/ 118754 h 244295"/>
                        <a:gd name="connsiteX3" fmla="*/ 74646 w 81431"/>
                        <a:gd name="connsiteY3" fmla="*/ 203579 h 244295"/>
                        <a:gd name="connsiteX4" fmla="*/ 81432 w 81431"/>
                        <a:gd name="connsiteY4" fmla="*/ 244295 h 244295"/>
                        <a:gd name="connsiteX5" fmla="*/ 64467 w 81431"/>
                        <a:gd name="connsiteY5" fmla="*/ 206972 h 244295"/>
                        <a:gd name="connsiteX6" fmla="*/ 30537 w 81431"/>
                        <a:gd name="connsiteY6" fmla="*/ 125541 h 244295"/>
                        <a:gd name="connsiteX7" fmla="*/ 6786 w 81431"/>
                        <a:gd name="connsiteY7" fmla="*/ 40716 h 244295"/>
                        <a:gd name="connsiteX8" fmla="*/ 0 w 81431"/>
                        <a:gd name="connsiteY8" fmla="*/ 0 h 2442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1431" h="244295">
                          <a:moveTo>
                            <a:pt x="0" y="0"/>
                          </a:moveTo>
                          <a:cubicBezTo>
                            <a:pt x="0" y="0"/>
                            <a:pt x="6786" y="13572"/>
                            <a:pt x="16965" y="37323"/>
                          </a:cubicBezTo>
                          <a:cubicBezTo>
                            <a:pt x="27144" y="61074"/>
                            <a:pt x="40716" y="88218"/>
                            <a:pt x="50895" y="118754"/>
                          </a:cubicBezTo>
                          <a:cubicBezTo>
                            <a:pt x="61074" y="149291"/>
                            <a:pt x="71253" y="179828"/>
                            <a:pt x="74646" y="203579"/>
                          </a:cubicBezTo>
                          <a:cubicBezTo>
                            <a:pt x="81432" y="227330"/>
                            <a:pt x="81432" y="244295"/>
                            <a:pt x="81432" y="244295"/>
                          </a:cubicBezTo>
                          <a:cubicBezTo>
                            <a:pt x="81432" y="244295"/>
                            <a:pt x="74646" y="230723"/>
                            <a:pt x="64467" y="206972"/>
                          </a:cubicBezTo>
                          <a:cubicBezTo>
                            <a:pt x="54288" y="183221"/>
                            <a:pt x="40716" y="156077"/>
                            <a:pt x="30537" y="125541"/>
                          </a:cubicBezTo>
                          <a:cubicBezTo>
                            <a:pt x="20358" y="95004"/>
                            <a:pt x="10179" y="64467"/>
                            <a:pt x="6786" y="40716"/>
                          </a:cubicBezTo>
                          <a:cubicBezTo>
                            <a:pt x="0" y="16965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46" name="Freeform: Shape 145">
                      <a:extLst>
                        <a:ext uri="{FF2B5EF4-FFF2-40B4-BE49-F238E27FC236}">
                          <a16:creationId xmlns:a16="http://schemas.microsoft.com/office/drawing/2014/main" id="{32489802-4B97-46DE-A1D2-004B667EFB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65574" y="3515108"/>
                      <a:ext cx="101789" cy="291796"/>
                    </a:xfrm>
                    <a:custGeom>
                      <a:avLst/>
                      <a:gdLst>
                        <a:gd name="connsiteX0" fmla="*/ 0 w 101789"/>
                        <a:gd name="connsiteY0" fmla="*/ 0 h 291796"/>
                        <a:gd name="connsiteX1" fmla="*/ 20358 w 101789"/>
                        <a:gd name="connsiteY1" fmla="*/ 44109 h 291796"/>
                        <a:gd name="connsiteX2" fmla="*/ 61074 w 101789"/>
                        <a:gd name="connsiteY2" fmla="*/ 142506 h 291796"/>
                        <a:gd name="connsiteX3" fmla="*/ 91610 w 101789"/>
                        <a:gd name="connsiteY3" fmla="*/ 244295 h 291796"/>
                        <a:gd name="connsiteX4" fmla="*/ 101790 w 101789"/>
                        <a:gd name="connsiteY4" fmla="*/ 291797 h 291796"/>
                        <a:gd name="connsiteX5" fmla="*/ 81431 w 101789"/>
                        <a:gd name="connsiteY5" fmla="*/ 247688 h 291796"/>
                        <a:gd name="connsiteX6" fmla="*/ 40716 w 101789"/>
                        <a:gd name="connsiteY6" fmla="*/ 149291 h 291796"/>
                        <a:gd name="connsiteX7" fmla="*/ 10179 w 101789"/>
                        <a:gd name="connsiteY7" fmla="*/ 47502 h 291796"/>
                        <a:gd name="connsiteX8" fmla="*/ 0 w 101789"/>
                        <a:gd name="connsiteY8" fmla="*/ 0 h 2917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1789" h="291796">
                          <a:moveTo>
                            <a:pt x="0" y="0"/>
                          </a:moveTo>
                          <a:cubicBezTo>
                            <a:pt x="0" y="0"/>
                            <a:pt x="10179" y="16965"/>
                            <a:pt x="20358" y="44109"/>
                          </a:cubicBezTo>
                          <a:cubicBezTo>
                            <a:pt x="33930" y="71253"/>
                            <a:pt x="47502" y="108576"/>
                            <a:pt x="61074" y="142506"/>
                          </a:cubicBezTo>
                          <a:cubicBezTo>
                            <a:pt x="74646" y="179828"/>
                            <a:pt x="84825" y="217151"/>
                            <a:pt x="91610" y="244295"/>
                          </a:cubicBezTo>
                          <a:cubicBezTo>
                            <a:pt x="98396" y="271439"/>
                            <a:pt x="101790" y="291797"/>
                            <a:pt x="101790" y="291797"/>
                          </a:cubicBezTo>
                          <a:cubicBezTo>
                            <a:pt x="101790" y="291797"/>
                            <a:pt x="91610" y="274832"/>
                            <a:pt x="81431" y="247688"/>
                          </a:cubicBezTo>
                          <a:cubicBezTo>
                            <a:pt x="67860" y="220544"/>
                            <a:pt x="54287" y="183221"/>
                            <a:pt x="40716" y="149291"/>
                          </a:cubicBezTo>
                          <a:cubicBezTo>
                            <a:pt x="27144" y="111969"/>
                            <a:pt x="16965" y="74646"/>
                            <a:pt x="10179" y="47502"/>
                          </a:cubicBezTo>
                          <a:cubicBezTo>
                            <a:pt x="3393" y="16965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47" name="Freeform: Shape 146">
                      <a:extLst>
                        <a:ext uri="{FF2B5EF4-FFF2-40B4-BE49-F238E27FC236}">
                          <a16:creationId xmlns:a16="http://schemas.microsoft.com/office/drawing/2014/main" id="{B832ECBF-9114-4CE8-97B2-C7EFD6597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01107" y="3545645"/>
                      <a:ext cx="122147" cy="349477"/>
                    </a:xfrm>
                    <a:custGeom>
                      <a:avLst/>
                      <a:gdLst>
                        <a:gd name="connsiteX0" fmla="*/ 0 w 122147"/>
                        <a:gd name="connsiteY0" fmla="*/ 0 h 349477"/>
                        <a:gd name="connsiteX1" fmla="*/ 23751 w 122147"/>
                        <a:gd name="connsiteY1" fmla="*/ 50895 h 349477"/>
                        <a:gd name="connsiteX2" fmla="*/ 71253 w 122147"/>
                        <a:gd name="connsiteY2" fmla="*/ 169649 h 349477"/>
                        <a:gd name="connsiteX3" fmla="*/ 108576 w 122147"/>
                        <a:gd name="connsiteY3" fmla="*/ 291797 h 349477"/>
                        <a:gd name="connsiteX4" fmla="*/ 122148 w 122147"/>
                        <a:gd name="connsiteY4" fmla="*/ 349478 h 349477"/>
                        <a:gd name="connsiteX5" fmla="*/ 98397 w 122147"/>
                        <a:gd name="connsiteY5" fmla="*/ 298583 h 349477"/>
                        <a:gd name="connsiteX6" fmla="*/ 50895 w 122147"/>
                        <a:gd name="connsiteY6" fmla="*/ 179828 h 349477"/>
                        <a:gd name="connsiteX7" fmla="*/ 13572 w 122147"/>
                        <a:gd name="connsiteY7" fmla="*/ 57681 h 349477"/>
                        <a:gd name="connsiteX8" fmla="*/ 0 w 122147"/>
                        <a:gd name="connsiteY8" fmla="*/ 0 h 3494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2147" h="349477">
                          <a:moveTo>
                            <a:pt x="0" y="0"/>
                          </a:moveTo>
                          <a:cubicBezTo>
                            <a:pt x="0" y="0"/>
                            <a:pt x="10179" y="20358"/>
                            <a:pt x="23751" y="50895"/>
                          </a:cubicBezTo>
                          <a:cubicBezTo>
                            <a:pt x="37323" y="81432"/>
                            <a:pt x="54288" y="125540"/>
                            <a:pt x="71253" y="169649"/>
                          </a:cubicBezTo>
                          <a:cubicBezTo>
                            <a:pt x="84825" y="213758"/>
                            <a:pt x="101790" y="257867"/>
                            <a:pt x="108576" y="291797"/>
                          </a:cubicBezTo>
                          <a:cubicBezTo>
                            <a:pt x="118754" y="325727"/>
                            <a:pt x="122148" y="349478"/>
                            <a:pt x="122148" y="349478"/>
                          </a:cubicBezTo>
                          <a:cubicBezTo>
                            <a:pt x="122148" y="349478"/>
                            <a:pt x="111969" y="329119"/>
                            <a:pt x="98397" y="298583"/>
                          </a:cubicBezTo>
                          <a:cubicBezTo>
                            <a:pt x="84825" y="268046"/>
                            <a:pt x="67860" y="223937"/>
                            <a:pt x="50895" y="179828"/>
                          </a:cubicBezTo>
                          <a:cubicBezTo>
                            <a:pt x="37323" y="135719"/>
                            <a:pt x="23751" y="91611"/>
                            <a:pt x="13572" y="57681"/>
                          </a:cubicBezTo>
                          <a:cubicBezTo>
                            <a:pt x="3393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48" name="Freeform: Shape 147">
                      <a:extLst>
                        <a:ext uri="{FF2B5EF4-FFF2-40B4-BE49-F238E27FC236}">
                          <a16:creationId xmlns:a16="http://schemas.microsoft.com/office/drawing/2014/main" id="{CCD0E3C2-82ED-4CB2-A181-C6FAFD8E56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33247" y="3593147"/>
                      <a:ext cx="139112" cy="400372"/>
                    </a:xfrm>
                    <a:custGeom>
                      <a:avLst/>
                      <a:gdLst>
                        <a:gd name="connsiteX0" fmla="*/ 0 w 139112"/>
                        <a:gd name="connsiteY0" fmla="*/ 0 h 400372"/>
                        <a:gd name="connsiteX1" fmla="*/ 27144 w 139112"/>
                        <a:gd name="connsiteY1" fmla="*/ 61074 h 400372"/>
                        <a:gd name="connsiteX2" fmla="*/ 78039 w 139112"/>
                        <a:gd name="connsiteY2" fmla="*/ 196793 h 400372"/>
                        <a:gd name="connsiteX3" fmla="*/ 122148 w 139112"/>
                        <a:gd name="connsiteY3" fmla="*/ 335906 h 400372"/>
                        <a:gd name="connsiteX4" fmla="*/ 139113 w 139112"/>
                        <a:gd name="connsiteY4" fmla="*/ 400372 h 400372"/>
                        <a:gd name="connsiteX5" fmla="*/ 111969 w 139112"/>
                        <a:gd name="connsiteY5" fmla="*/ 339299 h 400372"/>
                        <a:gd name="connsiteX6" fmla="*/ 61074 w 139112"/>
                        <a:gd name="connsiteY6" fmla="*/ 203579 h 400372"/>
                        <a:gd name="connsiteX7" fmla="*/ 16965 w 139112"/>
                        <a:gd name="connsiteY7" fmla="*/ 64467 h 400372"/>
                        <a:gd name="connsiteX8" fmla="*/ 0 w 139112"/>
                        <a:gd name="connsiteY8" fmla="*/ 0 h 400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9112" h="400372">
                          <a:moveTo>
                            <a:pt x="0" y="0"/>
                          </a:moveTo>
                          <a:cubicBezTo>
                            <a:pt x="0" y="0"/>
                            <a:pt x="10179" y="23751"/>
                            <a:pt x="27144" y="61074"/>
                          </a:cubicBezTo>
                          <a:cubicBezTo>
                            <a:pt x="44109" y="98397"/>
                            <a:pt x="61074" y="145898"/>
                            <a:pt x="78039" y="196793"/>
                          </a:cubicBezTo>
                          <a:cubicBezTo>
                            <a:pt x="95004" y="247688"/>
                            <a:pt x="111969" y="295190"/>
                            <a:pt x="122148" y="335906"/>
                          </a:cubicBezTo>
                          <a:cubicBezTo>
                            <a:pt x="132327" y="373228"/>
                            <a:pt x="139113" y="400372"/>
                            <a:pt x="139113" y="400372"/>
                          </a:cubicBezTo>
                          <a:cubicBezTo>
                            <a:pt x="139113" y="400372"/>
                            <a:pt x="128934" y="376621"/>
                            <a:pt x="111969" y="339299"/>
                          </a:cubicBezTo>
                          <a:cubicBezTo>
                            <a:pt x="95004" y="301976"/>
                            <a:pt x="78039" y="254474"/>
                            <a:pt x="61074" y="203579"/>
                          </a:cubicBezTo>
                          <a:cubicBezTo>
                            <a:pt x="44109" y="152684"/>
                            <a:pt x="27144" y="105182"/>
                            <a:pt x="16965" y="64467"/>
                          </a:cubicBezTo>
                          <a:cubicBezTo>
                            <a:pt x="6786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49" name="Freeform: Shape 148">
                      <a:extLst>
                        <a:ext uri="{FF2B5EF4-FFF2-40B4-BE49-F238E27FC236}">
                          <a16:creationId xmlns:a16="http://schemas.microsoft.com/office/drawing/2014/main" id="{7B2B2058-B86A-43AA-9761-3DC2176120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68781" y="3654220"/>
                      <a:ext cx="159470" cy="427516"/>
                    </a:xfrm>
                    <a:custGeom>
                      <a:avLst/>
                      <a:gdLst>
                        <a:gd name="connsiteX0" fmla="*/ 0 w 159470"/>
                        <a:gd name="connsiteY0" fmla="*/ 0 h 427516"/>
                        <a:gd name="connsiteX1" fmla="*/ 30537 w 159470"/>
                        <a:gd name="connsiteY1" fmla="*/ 64467 h 427516"/>
                        <a:gd name="connsiteX2" fmla="*/ 88218 w 159470"/>
                        <a:gd name="connsiteY2" fmla="*/ 210365 h 427516"/>
                        <a:gd name="connsiteX3" fmla="*/ 139113 w 159470"/>
                        <a:gd name="connsiteY3" fmla="*/ 359657 h 427516"/>
                        <a:gd name="connsiteX4" fmla="*/ 159470 w 159470"/>
                        <a:gd name="connsiteY4" fmla="*/ 427516 h 427516"/>
                        <a:gd name="connsiteX5" fmla="*/ 128934 w 159470"/>
                        <a:gd name="connsiteY5" fmla="*/ 363050 h 427516"/>
                        <a:gd name="connsiteX6" fmla="*/ 71253 w 159470"/>
                        <a:gd name="connsiteY6" fmla="*/ 217151 h 427516"/>
                        <a:gd name="connsiteX7" fmla="*/ 20358 w 159470"/>
                        <a:gd name="connsiteY7" fmla="*/ 67860 h 427516"/>
                        <a:gd name="connsiteX8" fmla="*/ 0 w 159470"/>
                        <a:gd name="connsiteY8" fmla="*/ 0 h 427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470" h="427516">
                          <a:moveTo>
                            <a:pt x="0" y="0"/>
                          </a:moveTo>
                          <a:cubicBezTo>
                            <a:pt x="0" y="0"/>
                            <a:pt x="13572" y="27144"/>
                            <a:pt x="30537" y="64467"/>
                          </a:cubicBezTo>
                          <a:cubicBezTo>
                            <a:pt x="47502" y="105183"/>
                            <a:pt x="67860" y="156078"/>
                            <a:pt x="88218" y="210365"/>
                          </a:cubicBezTo>
                          <a:cubicBezTo>
                            <a:pt x="108575" y="264653"/>
                            <a:pt x="125540" y="318941"/>
                            <a:pt x="139113" y="359657"/>
                          </a:cubicBezTo>
                          <a:cubicBezTo>
                            <a:pt x="152684" y="400372"/>
                            <a:pt x="159470" y="427516"/>
                            <a:pt x="159470" y="427516"/>
                          </a:cubicBezTo>
                          <a:cubicBezTo>
                            <a:pt x="159470" y="427516"/>
                            <a:pt x="145898" y="400372"/>
                            <a:pt x="128934" y="363050"/>
                          </a:cubicBezTo>
                          <a:cubicBezTo>
                            <a:pt x="111969" y="322334"/>
                            <a:pt x="91610" y="271439"/>
                            <a:pt x="71253" y="217151"/>
                          </a:cubicBezTo>
                          <a:cubicBezTo>
                            <a:pt x="50895" y="162863"/>
                            <a:pt x="33930" y="108576"/>
                            <a:pt x="20358" y="67860"/>
                          </a:cubicBezTo>
                          <a:cubicBezTo>
                            <a:pt x="6786" y="30537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50" name="Freeform: Shape 149">
                      <a:extLst>
                        <a:ext uri="{FF2B5EF4-FFF2-40B4-BE49-F238E27FC236}">
                          <a16:creationId xmlns:a16="http://schemas.microsoft.com/office/drawing/2014/main" id="{C604808E-F243-42E1-A6E5-910CD3A23C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279" y="3752617"/>
                      <a:ext cx="159470" cy="424123"/>
                    </a:xfrm>
                    <a:custGeom>
                      <a:avLst/>
                      <a:gdLst>
                        <a:gd name="connsiteX0" fmla="*/ 0 w 159470"/>
                        <a:gd name="connsiteY0" fmla="*/ 0 h 424123"/>
                        <a:gd name="connsiteX1" fmla="*/ 30537 w 159470"/>
                        <a:gd name="connsiteY1" fmla="*/ 64467 h 424123"/>
                        <a:gd name="connsiteX2" fmla="*/ 88217 w 159470"/>
                        <a:gd name="connsiteY2" fmla="*/ 210365 h 424123"/>
                        <a:gd name="connsiteX3" fmla="*/ 139112 w 159470"/>
                        <a:gd name="connsiteY3" fmla="*/ 356264 h 424123"/>
                        <a:gd name="connsiteX4" fmla="*/ 159470 w 159470"/>
                        <a:gd name="connsiteY4" fmla="*/ 424123 h 424123"/>
                        <a:gd name="connsiteX5" fmla="*/ 128933 w 159470"/>
                        <a:gd name="connsiteY5" fmla="*/ 359656 h 424123"/>
                        <a:gd name="connsiteX6" fmla="*/ 71252 w 159470"/>
                        <a:gd name="connsiteY6" fmla="*/ 213758 h 424123"/>
                        <a:gd name="connsiteX7" fmla="*/ 20358 w 159470"/>
                        <a:gd name="connsiteY7" fmla="*/ 67860 h 424123"/>
                        <a:gd name="connsiteX8" fmla="*/ 0 w 159470"/>
                        <a:gd name="connsiteY8" fmla="*/ 0 h 4241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470" h="424123">
                          <a:moveTo>
                            <a:pt x="0" y="0"/>
                          </a:moveTo>
                          <a:cubicBezTo>
                            <a:pt x="0" y="0"/>
                            <a:pt x="13572" y="23751"/>
                            <a:pt x="30537" y="64467"/>
                          </a:cubicBezTo>
                          <a:cubicBezTo>
                            <a:pt x="47502" y="101790"/>
                            <a:pt x="67860" y="156077"/>
                            <a:pt x="88217" y="210365"/>
                          </a:cubicBezTo>
                          <a:cubicBezTo>
                            <a:pt x="108575" y="264653"/>
                            <a:pt x="125540" y="315548"/>
                            <a:pt x="139112" y="356264"/>
                          </a:cubicBezTo>
                          <a:cubicBezTo>
                            <a:pt x="152684" y="396979"/>
                            <a:pt x="159470" y="424123"/>
                            <a:pt x="159470" y="424123"/>
                          </a:cubicBezTo>
                          <a:cubicBezTo>
                            <a:pt x="159470" y="424123"/>
                            <a:pt x="145898" y="400372"/>
                            <a:pt x="128933" y="359656"/>
                          </a:cubicBezTo>
                          <a:cubicBezTo>
                            <a:pt x="111968" y="322334"/>
                            <a:pt x="91610" y="268046"/>
                            <a:pt x="71252" y="213758"/>
                          </a:cubicBezTo>
                          <a:cubicBezTo>
                            <a:pt x="50895" y="159470"/>
                            <a:pt x="33930" y="108576"/>
                            <a:pt x="20358" y="67860"/>
                          </a:cubicBezTo>
                          <a:cubicBezTo>
                            <a:pt x="6786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51" name="Freeform: Shape 150">
                      <a:extLst>
                        <a:ext uri="{FF2B5EF4-FFF2-40B4-BE49-F238E27FC236}">
                          <a16:creationId xmlns:a16="http://schemas.microsoft.com/office/drawing/2014/main" id="{C9115641-D9BC-4F89-B67E-790F6D1056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77170" y="3837441"/>
                      <a:ext cx="159470" cy="424123"/>
                    </a:xfrm>
                    <a:custGeom>
                      <a:avLst/>
                      <a:gdLst>
                        <a:gd name="connsiteX0" fmla="*/ 0 w 159470"/>
                        <a:gd name="connsiteY0" fmla="*/ 0 h 424123"/>
                        <a:gd name="connsiteX1" fmla="*/ 30537 w 159470"/>
                        <a:gd name="connsiteY1" fmla="*/ 64467 h 424123"/>
                        <a:gd name="connsiteX2" fmla="*/ 88217 w 159470"/>
                        <a:gd name="connsiteY2" fmla="*/ 210365 h 424123"/>
                        <a:gd name="connsiteX3" fmla="*/ 139112 w 159470"/>
                        <a:gd name="connsiteY3" fmla="*/ 356264 h 424123"/>
                        <a:gd name="connsiteX4" fmla="*/ 159470 w 159470"/>
                        <a:gd name="connsiteY4" fmla="*/ 424123 h 424123"/>
                        <a:gd name="connsiteX5" fmla="*/ 128934 w 159470"/>
                        <a:gd name="connsiteY5" fmla="*/ 359656 h 424123"/>
                        <a:gd name="connsiteX6" fmla="*/ 71252 w 159470"/>
                        <a:gd name="connsiteY6" fmla="*/ 213758 h 424123"/>
                        <a:gd name="connsiteX7" fmla="*/ 20358 w 159470"/>
                        <a:gd name="connsiteY7" fmla="*/ 67860 h 424123"/>
                        <a:gd name="connsiteX8" fmla="*/ 0 w 159470"/>
                        <a:gd name="connsiteY8" fmla="*/ 0 h 4241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470" h="424123">
                          <a:moveTo>
                            <a:pt x="0" y="0"/>
                          </a:moveTo>
                          <a:cubicBezTo>
                            <a:pt x="0" y="0"/>
                            <a:pt x="13572" y="23751"/>
                            <a:pt x="30537" y="64467"/>
                          </a:cubicBezTo>
                          <a:cubicBezTo>
                            <a:pt x="47502" y="101790"/>
                            <a:pt x="67860" y="156077"/>
                            <a:pt x="88217" y="210365"/>
                          </a:cubicBezTo>
                          <a:cubicBezTo>
                            <a:pt x="108575" y="264653"/>
                            <a:pt x="125540" y="315547"/>
                            <a:pt x="139112" y="356264"/>
                          </a:cubicBezTo>
                          <a:cubicBezTo>
                            <a:pt x="152684" y="396979"/>
                            <a:pt x="159470" y="424123"/>
                            <a:pt x="159470" y="424123"/>
                          </a:cubicBezTo>
                          <a:cubicBezTo>
                            <a:pt x="159470" y="424123"/>
                            <a:pt x="145898" y="400372"/>
                            <a:pt x="128934" y="359656"/>
                          </a:cubicBezTo>
                          <a:cubicBezTo>
                            <a:pt x="111969" y="322334"/>
                            <a:pt x="91610" y="268046"/>
                            <a:pt x="71252" y="213758"/>
                          </a:cubicBezTo>
                          <a:cubicBezTo>
                            <a:pt x="50895" y="159470"/>
                            <a:pt x="33930" y="108576"/>
                            <a:pt x="20358" y="67860"/>
                          </a:cubicBezTo>
                          <a:cubicBezTo>
                            <a:pt x="6786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52" name="Freeform: Shape 151">
                      <a:extLst>
                        <a:ext uri="{FF2B5EF4-FFF2-40B4-BE49-F238E27FC236}">
                          <a16:creationId xmlns:a16="http://schemas.microsoft.com/office/drawing/2014/main" id="{21662E7D-27EE-4091-8259-02898DE85C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33061" y="3922266"/>
                      <a:ext cx="159470" cy="424123"/>
                    </a:xfrm>
                    <a:custGeom>
                      <a:avLst/>
                      <a:gdLst>
                        <a:gd name="connsiteX0" fmla="*/ 0 w 159470"/>
                        <a:gd name="connsiteY0" fmla="*/ 0 h 424123"/>
                        <a:gd name="connsiteX1" fmla="*/ 30537 w 159470"/>
                        <a:gd name="connsiteY1" fmla="*/ 64467 h 424123"/>
                        <a:gd name="connsiteX2" fmla="*/ 88218 w 159470"/>
                        <a:gd name="connsiteY2" fmla="*/ 210365 h 424123"/>
                        <a:gd name="connsiteX3" fmla="*/ 139113 w 159470"/>
                        <a:gd name="connsiteY3" fmla="*/ 356264 h 424123"/>
                        <a:gd name="connsiteX4" fmla="*/ 159470 w 159470"/>
                        <a:gd name="connsiteY4" fmla="*/ 424123 h 424123"/>
                        <a:gd name="connsiteX5" fmla="*/ 128934 w 159470"/>
                        <a:gd name="connsiteY5" fmla="*/ 359656 h 424123"/>
                        <a:gd name="connsiteX6" fmla="*/ 71253 w 159470"/>
                        <a:gd name="connsiteY6" fmla="*/ 213758 h 424123"/>
                        <a:gd name="connsiteX7" fmla="*/ 20358 w 159470"/>
                        <a:gd name="connsiteY7" fmla="*/ 67860 h 424123"/>
                        <a:gd name="connsiteX8" fmla="*/ 0 w 159470"/>
                        <a:gd name="connsiteY8" fmla="*/ 0 h 4241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470" h="424123">
                          <a:moveTo>
                            <a:pt x="0" y="0"/>
                          </a:moveTo>
                          <a:cubicBezTo>
                            <a:pt x="0" y="0"/>
                            <a:pt x="13572" y="23751"/>
                            <a:pt x="30537" y="64467"/>
                          </a:cubicBezTo>
                          <a:cubicBezTo>
                            <a:pt x="47502" y="101790"/>
                            <a:pt x="67860" y="156077"/>
                            <a:pt x="88218" y="210365"/>
                          </a:cubicBezTo>
                          <a:cubicBezTo>
                            <a:pt x="108575" y="264653"/>
                            <a:pt x="125540" y="315547"/>
                            <a:pt x="139113" y="356264"/>
                          </a:cubicBezTo>
                          <a:cubicBezTo>
                            <a:pt x="152684" y="396979"/>
                            <a:pt x="159470" y="424123"/>
                            <a:pt x="159470" y="424123"/>
                          </a:cubicBezTo>
                          <a:cubicBezTo>
                            <a:pt x="159470" y="424123"/>
                            <a:pt x="145898" y="400372"/>
                            <a:pt x="128934" y="359656"/>
                          </a:cubicBezTo>
                          <a:cubicBezTo>
                            <a:pt x="111969" y="322334"/>
                            <a:pt x="91610" y="268046"/>
                            <a:pt x="71253" y="213758"/>
                          </a:cubicBezTo>
                          <a:cubicBezTo>
                            <a:pt x="50895" y="159470"/>
                            <a:pt x="33930" y="108576"/>
                            <a:pt x="20358" y="67860"/>
                          </a:cubicBezTo>
                          <a:cubicBezTo>
                            <a:pt x="6786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53" name="Freeform: Shape 152">
                      <a:extLst>
                        <a:ext uri="{FF2B5EF4-FFF2-40B4-BE49-F238E27FC236}">
                          <a16:creationId xmlns:a16="http://schemas.microsoft.com/office/drawing/2014/main" id="{E40CF413-B5B8-4763-903B-C0FC998A38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92346" y="4007091"/>
                      <a:ext cx="159470" cy="424123"/>
                    </a:xfrm>
                    <a:custGeom>
                      <a:avLst/>
                      <a:gdLst>
                        <a:gd name="connsiteX0" fmla="*/ 0 w 159470"/>
                        <a:gd name="connsiteY0" fmla="*/ 0 h 424123"/>
                        <a:gd name="connsiteX1" fmla="*/ 30537 w 159470"/>
                        <a:gd name="connsiteY1" fmla="*/ 64467 h 424123"/>
                        <a:gd name="connsiteX2" fmla="*/ 88217 w 159470"/>
                        <a:gd name="connsiteY2" fmla="*/ 210365 h 424123"/>
                        <a:gd name="connsiteX3" fmla="*/ 139112 w 159470"/>
                        <a:gd name="connsiteY3" fmla="*/ 356264 h 424123"/>
                        <a:gd name="connsiteX4" fmla="*/ 159470 w 159470"/>
                        <a:gd name="connsiteY4" fmla="*/ 424123 h 424123"/>
                        <a:gd name="connsiteX5" fmla="*/ 128934 w 159470"/>
                        <a:gd name="connsiteY5" fmla="*/ 359656 h 424123"/>
                        <a:gd name="connsiteX6" fmla="*/ 71252 w 159470"/>
                        <a:gd name="connsiteY6" fmla="*/ 213758 h 424123"/>
                        <a:gd name="connsiteX7" fmla="*/ 20358 w 159470"/>
                        <a:gd name="connsiteY7" fmla="*/ 67860 h 424123"/>
                        <a:gd name="connsiteX8" fmla="*/ 0 w 159470"/>
                        <a:gd name="connsiteY8" fmla="*/ 0 h 4241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470" h="424123">
                          <a:moveTo>
                            <a:pt x="0" y="0"/>
                          </a:moveTo>
                          <a:cubicBezTo>
                            <a:pt x="0" y="0"/>
                            <a:pt x="13572" y="23751"/>
                            <a:pt x="30537" y="64467"/>
                          </a:cubicBezTo>
                          <a:cubicBezTo>
                            <a:pt x="47502" y="101790"/>
                            <a:pt x="67860" y="156077"/>
                            <a:pt x="88217" y="210365"/>
                          </a:cubicBezTo>
                          <a:cubicBezTo>
                            <a:pt x="108575" y="264653"/>
                            <a:pt x="125540" y="315547"/>
                            <a:pt x="139112" y="356264"/>
                          </a:cubicBezTo>
                          <a:cubicBezTo>
                            <a:pt x="152684" y="396979"/>
                            <a:pt x="159470" y="424123"/>
                            <a:pt x="159470" y="424123"/>
                          </a:cubicBezTo>
                          <a:cubicBezTo>
                            <a:pt x="159470" y="424123"/>
                            <a:pt x="145898" y="400372"/>
                            <a:pt x="128934" y="359656"/>
                          </a:cubicBezTo>
                          <a:cubicBezTo>
                            <a:pt x="111969" y="322334"/>
                            <a:pt x="91610" y="268046"/>
                            <a:pt x="71252" y="213758"/>
                          </a:cubicBezTo>
                          <a:cubicBezTo>
                            <a:pt x="50895" y="159470"/>
                            <a:pt x="33930" y="108576"/>
                            <a:pt x="20358" y="67860"/>
                          </a:cubicBezTo>
                          <a:cubicBezTo>
                            <a:pt x="6786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54" name="Freeform: Shape 153">
                      <a:extLst>
                        <a:ext uri="{FF2B5EF4-FFF2-40B4-BE49-F238E27FC236}">
                          <a16:creationId xmlns:a16="http://schemas.microsoft.com/office/drawing/2014/main" id="{8B6D0674-6013-4B43-9D6C-AA20570A6C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48237" y="4088522"/>
                      <a:ext cx="159470" cy="424123"/>
                    </a:xfrm>
                    <a:custGeom>
                      <a:avLst/>
                      <a:gdLst>
                        <a:gd name="connsiteX0" fmla="*/ 0 w 159470"/>
                        <a:gd name="connsiteY0" fmla="*/ 0 h 424123"/>
                        <a:gd name="connsiteX1" fmla="*/ 30537 w 159470"/>
                        <a:gd name="connsiteY1" fmla="*/ 64467 h 424123"/>
                        <a:gd name="connsiteX2" fmla="*/ 88218 w 159470"/>
                        <a:gd name="connsiteY2" fmla="*/ 210365 h 424123"/>
                        <a:gd name="connsiteX3" fmla="*/ 139113 w 159470"/>
                        <a:gd name="connsiteY3" fmla="*/ 356263 h 424123"/>
                        <a:gd name="connsiteX4" fmla="*/ 159470 w 159470"/>
                        <a:gd name="connsiteY4" fmla="*/ 424123 h 424123"/>
                        <a:gd name="connsiteX5" fmla="*/ 128934 w 159470"/>
                        <a:gd name="connsiteY5" fmla="*/ 359657 h 424123"/>
                        <a:gd name="connsiteX6" fmla="*/ 71253 w 159470"/>
                        <a:gd name="connsiteY6" fmla="*/ 213758 h 424123"/>
                        <a:gd name="connsiteX7" fmla="*/ 20358 w 159470"/>
                        <a:gd name="connsiteY7" fmla="*/ 67860 h 424123"/>
                        <a:gd name="connsiteX8" fmla="*/ 0 w 159470"/>
                        <a:gd name="connsiteY8" fmla="*/ 0 h 4241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470" h="424123">
                          <a:moveTo>
                            <a:pt x="0" y="0"/>
                          </a:moveTo>
                          <a:cubicBezTo>
                            <a:pt x="0" y="0"/>
                            <a:pt x="13572" y="23751"/>
                            <a:pt x="30537" y="64467"/>
                          </a:cubicBezTo>
                          <a:cubicBezTo>
                            <a:pt x="47502" y="101790"/>
                            <a:pt x="67860" y="156078"/>
                            <a:pt x="88218" y="210365"/>
                          </a:cubicBezTo>
                          <a:cubicBezTo>
                            <a:pt x="108575" y="264653"/>
                            <a:pt x="125540" y="315548"/>
                            <a:pt x="139113" y="356263"/>
                          </a:cubicBezTo>
                          <a:cubicBezTo>
                            <a:pt x="152684" y="396979"/>
                            <a:pt x="159470" y="424123"/>
                            <a:pt x="159470" y="424123"/>
                          </a:cubicBezTo>
                          <a:cubicBezTo>
                            <a:pt x="159470" y="424123"/>
                            <a:pt x="145898" y="400372"/>
                            <a:pt x="128934" y="359657"/>
                          </a:cubicBezTo>
                          <a:cubicBezTo>
                            <a:pt x="111969" y="322334"/>
                            <a:pt x="91610" y="268046"/>
                            <a:pt x="71253" y="213758"/>
                          </a:cubicBezTo>
                          <a:cubicBezTo>
                            <a:pt x="50895" y="159470"/>
                            <a:pt x="33930" y="108575"/>
                            <a:pt x="20358" y="67860"/>
                          </a:cubicBezTo>
                          <a:cubicBezTo>
                            <a:pt x="6786" y="30537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  <p:grpSp>
                <p:nvGrpSpPr>
                  <p:cNvPr id="155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8738244" y="3538859"/>
                    <a:ext cx="675203" cy="939856"/>
                    <a:chOff x="8738244" y="3538859"/>
                    <a:chExt cx="675203" cy="939856"/>
                  </a:xfrm>
                  <a:solidFill>
                    <a:srgbClr val="56671F"/>
                  </a:solidFill>
                </p:grpSpPr>
                <p:sp>
                  <p:nvSpPr>
                    <p:cNvPr id="156" name="Freeform: Shape 155">
                      <a:extLst>
                        <a:ext uri="{FF2B5EF4-FFF2-40B4-BE49-F238E27FC236}">
                          <a16:creationId xmlns:a16="http://schemas.microsoft.com/office/drawing/2014/main" id="{3D7AE019-E555-4754-A5EA-1704A4CA7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96297" y="3538859"/>
                      <a:ext cx="169649" cy="54287"/>
                    </a:xfrm>
                    <a:custGeom>
                      <a:avLst/>
                      <a:gdLst>
                        <a:gd name="connsiteX0" fmla="*/ 169649 w 169649"/>
                        <a:gd name="connsiteY0" fmla="*/ 0 h 54287"/>
                        <a:gd name="connsiteX1" fmla="*/ 145898 w 169649"/>
                        <a:gd name="connsiteY1" fmla="*/ 13572 h 54287"/>
                        <a:gd name="connsiteX2" fmla="*/ 88217 w 169649"/>
                        <a:gd name="connsiteY2" fmla="*/ 37323 h 54287"/>
                        <a:gd name="connsiteX3" fmla="*/ 27143 w 169649"/>
                        <a:gd name="connsiteY3" fmla="*/ 50895 h 54287"/>
                        <a:gd name="connsiteX4" fmla="*/ 0 w 169649"/>
                        <a:gd name="connsiteY4" fmla="*/ 54288 h 54287"/>
                        <a:gd name="connsiteX5" fmla="*/ 23751 w 169649"/>
                        <a:gd name="connsiteY5" fmla="*/ 40716 h 54287"/>
                        <a:gd name="connsiteX6" fmla="*/ 81431 w 169649"/>
                        <a:gd name="connsiteY6" fmla="*/ 16965 h 54287"/>
                        <a:gd name="connsiteX7" fmla="*/ 142505 w 169649"/>
                        <a:gd name="connsiteY7" fmla="*/ 3393 h 54287"/>
                        <a:gd name="connsiteX8" fmla="*/ 169649 w 169649"/>
                        <a:gd name="connsiteY8" fmla="*/ 0 h 54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9649" h="54287">
                          <a:moveTo>
                            <a:pt x="169649" y="0"/>
                          </a:moveTo>
                          <a:cubicBezTo>
                            <a:pt x="169649" y="0"/>
                            <a:pt x="159470" y="6786"/>
                            <a:pt x="145898" y="13572"/>
                          </a:cubicBezTo>
                          <a:cubicBezTo>
                            <a:pt x="128933" y="20358"/>
                            <a:pt x="108575" y="30537"/>
                            <a:pt x="88217" y="37323"/>
                          </a:cubicBezTo>
                          <a:cubicBezTo>
                            <a:pt x="67860" y="44109"/>
                            <a:pt x="44108" y="50895"/>
                            <a:pt x="27143" y="50895"/>
                          </a:cubicBezTo>
                          <a:cubicBezTo>
                            <a:pt x="10179" y="54288"/>
                            <a:pt x="0" y="54288"/>
                            <a:pt x="0" y="54288"/>
                          </a:cubicBezTo>
                          <a:cubicBezTo>
                            <a:pt x="0" y="54288"/>
                            <a:pt x="10179" y="47502"/>
                            <a:pt x="23751" y="40716"/>
                          </a:cubicBezTo>
                          <a:cubicBezTo>
                            <a:pt x="40716" y="33930"/>
                            <a:pt x="61073" y="23751"/>
                            <a:pt x="81431" y="16965"/>
                          </a:cubicBezTo>
                          <a:cubicBezTo>
                            <a:pt x="101790" y="10179"/>
                            <a:pt x="125540" y="3393"/>
                            <a:pt x="142505" y="3393"/>
                          </a:cubicBezTo>
                          <a:cubicBezTo>
                            <a:pt x="159470" y="0"/>
                            <a:pt x="169649" y="0"/>
                            <a:pt x="169649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57" name="Freeform: Shape 156">
                      <a:extLst>
                        <a:ext uri="{FF2B5EF4-FFF2-40B4-BE49-F238E27FC236}">
                          <a16:creationId xmlns:a16="http://schemas.microsoft.com/office/drawing/2014/main" id="{8C3681D7-E143-46ED-90C9-490D286A71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52188" y="3599933"/>
                      <a:ext cx="247688" cy="74645"/>
                    </a:xfrm>
                    <a:custGeom>
                      <a:avLst/>
                      <a:gdLst>
                        <a:gd name="connsiteX0" fmla="*/ 247688 w 247688"/>
                        <a:gd name="connsiteY0" fmla="*/ 0 h 74645"/>
                        <a:gd name="connsiteX1" fmla="*/ 210365 w 247688"/>
                        <a:gd name="connsiteY1" fmla="*/ 16965 h 74645"/>
                        <a:gd name="connsiteX2" fmla="*/ 125540 w 247688"/>
                        <a:gd name="connsiteY2" fmla="*/ 47502 h 74645"/>
                        <a:gd name="connsiteX3" fmla="*/ 40716 w 247688"/>
                        <a:gd name="connsiteY3" fmla="*/ 67860 h 74645"/>
                        <a:gd name="connsiteX4" fmla="*/ 0 w 247688"/>
                        <a:gd name="connsiteY4" fmla="*/ 74646 h 74645"/>
                        <a:gd name="connsiteX5" fmla="*/ 37323 w 247688"/>
                        <a:gd name="connsiteY5" fmla="*/ 57681 h 74645"/>
                        <a:gd name="connsiteX6" fmla="*/ 122147 w 247688"/>
                        <a:gd name="connsiteY6" fmla="*/ 27144 h 74645"/>
                        <a:gd name="connsiteX7" fmla="*/ 206972 w 247688"/>
                        <a:gd name="connsiteY7" fmla="*/ 6786 h 74645"/>
                        <a:gd name="connsiteX8" fmla="*/ 247688 w 247688"/>
                        <a:gd name="connsiteY8" fmla="*/ 0 h 74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7688" h="74645">
                          <a:moveTo>
                            <a:pt x="247688" y="0"/>
                          </a:moveTo>
                          <a:cubicBezTo>
                            <a:pt x="247688" y="0"/>
                            <a:pt x="234116" y="6786"/>
                            <a:pt x="210365" y="16965"/>
                          </a:cubicBezTo>
                          <a:cubicBezTo>
                            <a:pt x="186614" y="27144"/>
                            <a:pt x="156077" y="37323"/>
                            <a:pt x="125540" y="47502"/>
                          </a:cubicBezTo>
                          <a:cubicBezTo>
                            <a:pt x="95004" y="57681"/>
                            <a:pt x="64467" y="64467"/>
                            <a:pt x="40716" y="67860"/>
                          </a:cubicBezTo>
                          <a:cubicBezTo>
                            <a:pt x="16965" y="71253"/>
                            <a:pt x="0" y="74646"/>
                            <a:pt x="0" y="74646"/>
                          </a:cubicBezTo>
                          <a:cubicBezTo>
                            <a:pt x="0" y="74646"/>
                            <a:pt x="13572" y="67860"/>
                            <a:pt x="37323" y="57681"/>
                          </a:cubicBezTo>
                          <a:cubicBezTo>
                            <a:pt x="61074" y="47502"/>
                            <a:pt x="91610" y="37323"/>
                            <a:pt x="122147" y="27144"/>
                          </a:cubicBezTo>
                          <a:cubicBezTo>
                            <a:pt x="152684" y="16965"/>
                            <a:pt x="183221" y="10179"/>
                            <a:pt x="206972" y="6786"/>
                          </a:cubicBezTo>
                          <a:cubicBezTo>
                            <a:pt x="230723" y="0"/>
                            <a:pt x="247688" y="0"/>
                            <a:pt x="24768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58" name="Freeform: Shape 157">
                      <a:extLst>
                        <a:ext uri="{FF2B5EF4-FFF2-40B4-BE49-F238E27FC236}">
                          <a16:creationId xmlns:a16="http://schemas.microsoft.com/office/drawing/2014/main" id="{0E3D49AE-2D38-46EE-A790-42A4DE3307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01293" y="3684757"/>
                      <a:ext cx="298582" cy="88217"/>
                    </a:xfrm>
                    <a:custGeom>
                      <a:avLst/>
                      <a:gdLst>
                        <a:gd name="connsiteX0" fmla="*/ 298583 w 298582"/>
                        <a:gd name="connsiteY0" fmla="*/ 0 h 88217"/>
                        <a:gd name="connsiteX1" fmla="*/ 254474 w 298582"/>
                        <a:gd name="connsiteY1" fmla="*/ 20358 h 88217"/>
                        <a:gd name="connsiteX2" fmla="*/ 152684 w 298582"/>
                        <a:gd name="connsiteY2" fmla="*/ 54288 h 88217"/>
                        <a:gd name="connsiteX3" fmla="*/ 47502 w 298582"/>
                        <a:gd name="connsiteY3" fmla="*/ 81432 h 88217"/>
                        <a:gd name="connsiteX4" fmla="*/ 0 w 298582"/>
                        <a:gd name="connsiteY4" fmla="*/ 88218 h 88217"/>
                        <a:gd name="connsiteX5" fmla="*/ 44109 w 298582"/>
                        <a:gd name="connsiteY5" fmla="*/ 67860 h 88217"/>
                        <a:gd name="connsiteX6" fmla="*/ 145898 w 298582"/>
                        <a:gd name="connsiteY6" fmla="*/ 33930 h 88217"/>
                        <a:gd name="connsiteX7" fmla="*/ 251081 w 298582"/>
                        <a:gd name="connsiteY7" fmla="*/ 6786 h 88217"/>
                        <a:gd name="connsiteX8" fmla="*/ 298583 w 298582"/>
                        <a:gd name="connsiteY8" fmla="*/ 0 h 88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8582" h="88217">
                          <a:moveTo>
                            <a:pt x="298583" y="0"/>
                          </a:moveTo>
                          <a:cubicBezTo>
                            <a:pt x="298583" y="0"/>
                            <a:pt x="281618" y="10179"/>
                            <a:pt x="254474" y="20358"/>
                          </a:cubicBezTo>
                          <a:cubicBezTo>
                            <a:pt x="227330" y="30537"/>
                            <a:pt x="190007" y="44109"/>
                            <a:pt x="152684" y="54288"/>
                          </a:cubicBezTo>
                          <a:cubicBezTo>
                            <a:pt x="115361" y="64467"/>
                            <a:pt x="78039" y="74646"/>
                            <a:pt x="47502" y="81432"/>
                          </a:cubicBezTo>
                          <a:cubicBezTo>
                            <a:pt x="20358" y="88218"/>
                            <a:pt x="0" y="88218"/>
                            <a:pt x="0" y="88218"/>
                          </a:cubicBezTo>
                          <a:cubicBezTo>
                            <a:pt x="0" y="88218"/>
                            <a:pt x="16965" y="78039"/>
                            <a:pt x="44109" y="67860"/>
                          </a:cubicBezTo>
                          <a:cubicBezTo>
                            <a:pt x="71252" y="57681"/>
                            <a:pt x="108575" y="44109"/>
                            <a:pt x="145898" y="33930"/>
                          </a:cubicBezTo>
                          <a:cubicBezTo>
                            <a:pt x="183221" y="23751"/>
                            <a:pt x="220544" y="13572"/>
                            <a:pt x="251081" y="6786"/>
                          </a:cubicBezTo>
                          <a:cubicBezTo>
                            <a:pt x="278225" y="3393"/>
                            <a:pt x="298583" y="0"/>
                            <a:pt x="298583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59" name="Freeform: Shape 158">
                      <a:extLst>
                        <a:ext uri="{FF2B5EF4-FFF2-40B4-BE49-F238E27FC236}">
                          <a16:creationId xmlns:a16="http://schemas.microsoft.com/office/drawing/2014/main" id="{B936A258-27E2-417D-8A78-5A576E6CDF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57185" y="3756010"/>
                      <a:ext cx="356263" cy="105182"/>
                    </a:xfrm>
                    <a:custGeom>
                      <a:avLst/>
                      <a:gdLst>
                        <a:gd name="connsiteX0" fmla="*/ 356263 w 356263"/>
                        <a:gd name="connsiteY0" fmla="*/ 0 h 105182"/>
                        <a:gd name="connsiteX1" fmla="*/ 301975 w 356263"/>
                        <a:gd name="connsiteY1" fmla="*/ 23751 h 105182"/>
                        <a:gd name="connsiteX2" fmla="*/ 179828 w 356263"/>
                        <a:gd name="connsiteY2" fmla="*/ 64467 h 105182"/>
                        <a:gd name="connsiteX3" fmla="*/ 57681 w 356263"/>
                        <a:gd name="connsiteY3" fmla="*/ 95004 h 105182"/>
                        <a:gd name="connsiteX4" fmla="*/ 0 w 356263"/>
                        <a:gd name="connsiteY4" fmla="*/ 105183 h 105182"/>
                        <a:gd name="connsiteX5" fmla="*/ 54288 w 356263"/>
                        <a:gd name="connsiteY5" fmla="*/ 81432 h 105182"/>
                        <a:gd name="connsiteX6" fmla="*/ 176435 w 356263"/>
                        <a:gd name="connsiteY6" fmla="*/ 40716 h 105182"/>
                        <a:gd name="connsiteX7" fmla="*/ 298583 w 356263"/>
                        <a:gd name="connsiteY7" fmla="*/ 10179 h 105182"/>
                        <a:gd name="connsiteX8" fmla="*/ 356263 w 356263"/>
                        <a:gd name="connsiteY8" fmla="*/ 0 h 1051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56263" h="105182">
                          <a:moveTo>
                            <a:pt x="356263" y="0"/>
                          </a:moveTo>
                          <a:cubicBezTo>
                            <a:pt x="356263" y="0"/>
                            <a:pt x="335905" y="10179"/>
                            <a:pt x="301975" y="23751"/>
                          </a:cubicBezTo>
                          <a:cubicBezTo>
                            <a:pt x="268046" y="37323"/>
                            <a:pt x="227330" y="50895"/>
                            <a:pt x="179828" y="64467"/>
                          </a:cubicBezTo>
                          <a:cubicBezTo>
                            <a:pt x="135719" y="78039"/>
                            <a:pt x="91610" y="88218"/>
                            <a:pt x="57681" y="95004"/>
                          </a:cubicBezTo>
                          <a:cubicBezTo>
                            <a:pt x="23751" y="101790"/>
                            <a:pt x="0" y="105183"/>
                            <a:pt x="0" y="105183"/>
                          </a:cubicBezTo>
                          <a:cubicBezTo>
                            <a:pt x="0" y="105183"/>
                            <a:pt x="20358" y="95004"/>
                            <a:pt x="54288" y="81432"/>
                          </a:cubicBezTo>
                          <a:cubicBezTo>
                            <a:pt x="88218" y="67860"/>
                            <a:pt x="128934" y="54288"/>
                            <a:pt x="176435" y="40716"/>
                          </a:cubicBezTo>
                          <a:cubicBezTo>
                            <a:pt x="220544" y="27144"/>
                            <a:pt x="264653" y="16965"/>
                            <a:pt x="298583" y="10179"/>
                          </a:cubicBezTo>
                          <a:cubicBezTo>
                            <a:pt x="332513" y="3393"/>
                            <a:pt x="356263" y="0"/>
                            <a:pt x="356263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60" name="Freeform: Shape 159">
                      <a:extLst>
                        <a:ext uri="{FF2B5EF4-FFF2-40B4-BE49-F238E27FC236}">
                          <a16:creationId xmlns:a16="http://schemas.microsoft.com/office/drawing/2014/main" id="{C193AB38-A1CA-4DE1-BB6D-5878120188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13076" y="3837441"/>
                      <a:ext cx="400372" cy="118754"/>
                    </a:xfrm>
                    <a:custGeom>
                      <a:avLst/>
                      <a:gdLst>
                        <a:gd name="connsiteX0" fmla="*/ 400372 w 400372"/>
                        <a:gd name="connsiteY0" fmla="*/ 0 h 118754"/>
                        <a:gd name="connsiteX1" fmla="*/ 339299 w 400372"/>
                        <a:gd name="connsiteY1" fmla="*/ 23751 h 118754"/>
                        <a:gd name="connsiteX2" fmla="*/ 203579 w 400372"/>
                        <a:gd name="connsiteY2" fmla="*/ 67860 h 118754"/>
                        <a:gd name="connsiteX3" fmla="*/ 64467 w 400372"/>
                        <a:gd name="connsiteY3" fmla="*/ 105182 h 118754"/>
                        <a:gd name="connsiteX4" fmla="*/ 0 w 400372"/>
                        <a:gd name="connsiteY4" fmla="*/ 118754 h 118754"/>
                        <a:gd name="connsiteX5" fmla="*/ 61074 w 400372"/>
                        <a:gd name="connsiteY5" fmla="*/ 95004 h 118754"/>
                        <a:gd name="connsiteX6" fmla="*/ 196793 w 400372"/>
                        <a:gd name="connsiteY6" fmla="*/ 50895 h 118754"/>
                        <a:gd name="connsiteX7" fmla="*/ 335906 w 400372"/>
                        <a:gd name="connsiteY7" fmla="*/ 13572 h 118754"/>
                        <a:gd name="connsiteX8" fmla="*/ 400372 w 400372"/>
                        <a:gd name="connsiteY8" fmla="*/ 0 h 118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0372" h="118754">
                          <a:moveTo>
                            <a:pt x="400372" y="0"/>
                          </a:moveTo>
                          <a:cubicBezTo>
                            <a:pt x="400372" y="0"/>
                            <a:pt x="376622" y="10179"/>
                            <a:pt x="339299" y="23751"/>
                          </a:cubicBezTo>
                          <a:cubicBezTo>
                            <a:pt x="301976" y="37323"/>
                            <a:pt x="251081" y="54288"/>
                            <a:pt x="203579" y="67860"/>
                          </a:cubicBezTo>
                          <a:cubicBezTo>
                            <a:pt x="152684" y="81432"/>
                            <a:pt x="101790" y="95004"/>
                            <a:pt x="64467" y="105182"/>
                          </a:cubicBezTo>
                          <a:cubicBezTo>
                            <a:pt x="27144" y="111969"/>
                            <a:pt x="0" y="118754"/>
                            <a:pt x="0" y="118754"/>
                          </a:cubicBezTo>
                          <a:cubicBezTo>
                            <a:pt x="0" y="118754"/>
                            <a:pt x="23751" y="108576"/>
                            <a:pt x="61074" y="95004"/>
                          </a:cubicBezTo>
                          <a:cubicBezTo>
                            <a:pt x="98397" y="81432"/>
                            <a:pt x="149292" y="64467"/>
                            <a:pt x="196793" y="50895"/>
                          </a:cubicBezTo>
                          <a:cubicBezTo>
                            <a:pt x="247688" y="37323"/>
                            <a:pt x="298583" y="23751"/>
                            <a:pt x="335906" y="13572"/>
                          </a:cubicBezTo>
                          <a:cubicBezTo>
                            <a:pt x="373228" y="3393"/>
                            <a:pt x="400372" y="0"/>
                            <a:pt x="400372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61" name="Freeform: Shape 160">
                      <a:extLst>
                        <a:ext uri="{FF2B5EF4-FFF2-40B4-BE49-F238E27FC236}">
                          <a16:creationId xmlns:a16="http://schemas.microsoft.com/office/drawing/2014/main" id="{967B7E90-E082-40A9-B082-EB1E87692E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8788" y="3925659"/>
                      <a:ext cx="441088" cy="122147"/>
                    </a:xfrm>
                    <a:custGeom>
                      <a:avLst/>
                      <a:gdLst>
                        <a:gd name="connsiteX0" fmla="*/ 441088 w 441088"/>
                        <a:gd name="connsiteY0" fmla="*/ 0 h 122147"/>
                        <a:gd name="connsiteX1" fmla="*/ 373228 w 441088"/>
                        <a:gd name="connsiteY1" fmla="*/ 23751 h 122147"/>
                        <a:gd name="connsiteX2" fmla="*/ 223937 w 441088"/>
                        <a:gd name="connsiteY2" fmla="*/ 71253 h 122147"/>
                        <a:gd name="connsiteX3" fmla="*/ 71252 w 441088"/>
                        <a:gd name="connsiteY3" fmla="*/ 108576 h 122147"/>
                        <a:gd name="connsiteX4" fmla="*/ 0 w 441088"/>
                        <a:gd name="connsiteY4" fmla="*/ 122148 h 122147"/>
                        <a:gd name="connsiteX5" fmla="*/ 67860 w 441088"/>
                        <a:gd name="connsiteY5" fmla="*/ 98397 h 122147"/>
                        <a:gd name="connsiteX6" fmla="*/ 217151 w 441088"/>
                        <a:gd name="connsiteY6" fmla="*/ 50895 h 122147"/>
                        <a:gd name="connsiteX7" fmla="*/ 369835 w 441088"/>
                        <a:gd name="connsiteY7" fmla="*/ 13572 h 122147"/>
                        <a:gd name="connsiteX8" fmla="*/ 441088 w 441088"/>
                        <a:gd name="connsiteY8" fmla="*/ 0 h 122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8" h="122147">
                          <a:moveTo>
                            <a:pt x="441088" y="0"/>
                          </a:moveTo>
                          <a:cubicBezTo>
                            <a:pt x="441088" y="0"/>
                            <a:pt x="413944" y="10179"/>
                            <a:pt x="373228" y="23751"/>
                          </a:cubicBezTo>
                          <a:cubicBezTo>
                            <a:pt x="332512" y="37323"/>
                            <a:pt x="278225" y="54288"/>
                            <a:pt x="223937" y="71253"/>
                          </a:cubicBezTo>
                          <a:cubicBezTo>
                            <a:pt x="169649" y="88218"/>
                            <a:pt x="115361" y="101790"/>
                            <a:pt x="71252" y="108576"/>
                          </a:cubicBezTo>
                          <a:cubicBezTo>
                            <a:pt x="30537" y="118754"/>
                            <a:pt x="0" y="122148"/>
                            <a:pt x="0" y="122148"/>
                          </a:cubicBezTo>
                          <a:cubicBezTo>
                            <a:pt x="0" y="122148"/>
                            <a:pt x="27143" y="111969"/>
                            <a:pt x="67860" y="98397"/>
                          </a:cubicBezTo>
                          <a:cubicBezTo>
                            <a:pt x="108575" y="84825"/>
                            <a:pt x="162863" y="67860"/>
                            <a:pt x="217151" y="50895"/>
                          </a:cubicBezTo>
                          <a:cubicBezTo>
                            <a:pt x="271439" y="33930"/>
                            <a:pt x="325726" y="20358"/>
                            <a:pt x="369835" y="13572"/>
                          </a:cubicBezTo>
                          <a:cubicBezTo>
                            <a:pt x="413944" y="3393"/>
                            <a:pt x="441088" y="0"/>
                            <a:pt x="44108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62" name="Freeform: Shape 161">
                      <a:extLst>
                        <a:ext uri="{FF2B5EF4-FFF2-40B4-BE49-F238E27FC236}">
                          <a16:creationId xmlns:a16="http://schemas.microsoft.com/office/drawing/2014/main" id="{DCE5D42C-B073-4004-AB8C-0BBB962B02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07893" y="4024056"/>
                      <a:ext cx="441088" cy="118754"/>
                    </a:xfrm>
                    <a:custGeom>
                      <a:avLst/>
                      <a:gdLst>
                        <a:gd name="connsiteX0" fmla="*/ 441088 w 441088"/>
                        <a:gd name="connsiteY0" fmla="*/ 0 h 118754"/>
                        <a:gd name="connsiteX1" fmla="*/ 373228 w 441088"/>
                        <a:gd name="connsiteY1" fmla="*/ 23751 h 118754"/>
                        <a:gd name="connsiteX2" fmla="*/ 223937 w 441088"/>
                        <a:gd name="connsiteY2" fmla="*/ 67860 h 118754"/>
                        <a:gd name="connsiteX3" fmla="*/ 71252 w 441088"/>
                        <a:gd name="connsiteY3" fmla="*/ 105182 h 118754"/>
                        <a:gd name="connsiteX4" fmla="*/ 0 w 441088"/>
                        <a:gd name="connsiteY4" fmla="*/ 118755 h 118754"/>
                        <a:gd name="connsiteX5" fmla="*/ 67860 w 441088"/>
                        <a:gd name="connsiteY5" fmla="*/ 95003 h 118754"/>
                        <a:gd name="connsiteX6" fmla="*/ 217151 w 441088"/>
                        <a:gd name="connsiteY6" fmla="*/ 50895 h 118754"/>
                        <a:gd name="connsiteX7" fmla="*/ 369835 w 441088"/>
                        <a:gd name="connsiteY7" fmla="*/ 13572 h 118754"/>
                        <a:gd name="connsiteX8" fmla="*/ 441088 w 441088"/>
                        <a:gd name="connsiteY8" fmla="*/ 0 h 118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8" h="118754">
                          <a:moveTo>
                            <a:pt x="441088" y="0"/>
                          </a:moveTo>
                          <a:cubicBezTo>
                            <a:pt x="441088" y="0"/>
                            <a:pt x="413944" y="10179"/>
                            <a:pt x="373228" y="23751"/>
                          </a:cubicBezTo>
                          <a:cubicBezTo>
                            <a:pt x="332512" y="37323"/>
                            <a:pt x="278225" y="54288"/>
                            <a:pt x="223937" y="67860"/>
                          </a:cubicBezTo>
                          <a:cubicBezTo>
                            <a:pt x="169649" y="81432"/>
                            <a:pt x="115361" y="95003"/>
                            <a:pt x="71252" y="105182"/>
                          </a:cubicBezTo>
                          <a:cubicBezTo>
                            <a:pt x="30537" y="115362"/>
                            <a:pt x="0" y="118755"/>
                            <a:pt x="0" y="118755"/>
                          </a:cubicBezTo>
                          <a:cubicBezTo>
                            <a:pt x="0" y="118755"/>
                            <a:pt x="27143" y="108576"/>
                            <a:pt x="67860" y="95003"/>
                          </a:cubicBezTo>
                          <a:cubicBezTo>
                            <a:pt x="108575" y="81432"/>
                            <a:pt x="162863" y="64467"/>
                            <a:pt x="217151" y="50895"/>
                          </a:cubicBezTo>
                          <a:cubicBezTo>
                            <a:pt x="271439" y="37323"/>
                            <a:pt x="325726" y="23751"/>
                            <a:pt x="369835" y="13572"/>
                          </a:cubicBezTo>
                          <a:cubicBezTo>
                            <a:pt x="413944" y="3393"/>
                            <a:pt x="441088" y="0"/>
                            <a:pt x="44108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63" name="Freeform: Shape 162">
                      <a:extLst>
                        <a:ext uri="{FF2B5EF4-FFF2-40B4-BE49-F238E27FC236}">
                          <a16:creationId xmlns:a16="http://schemas.microsoft.com/office/drawing/2014/main" id="{20903EC1-91A1-42C3-B22B-0C54AE359E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67177" y="4108881"/>
                      <a:ext cx="441088" cy="118754"/>
                    </a:xfrm>
                    <a:custGeom>
                      <a:avLst/>
                      <a:gdLst>
                        <a:gd name="connsiteX0" fmla="*/ 441088 w 441088"/>
                        <a:gd name="connsiteY0" fmla="*/ 0 h 118754"/>
                        <a:gd name="connsiteX1" fmla="*/ 373228 w 441088"/>
                        <a:gd name="connsiteY1" fmla="*/ 23751 h 118754"/>
                        <a:gd name="connsiteX2" fmla="*/ 223937 w 441088"/>
                        <a:gd name="connsiteY2" fmla="*/ 67860 h 118754"/>
                        <a:gd name="connsiteX3" fmla="*/ 71253 w 441088"/>
                        <a:gd name="connsiteY3" fmla="*/ 105182 h 118754"/>
                        <a:gd name="connsiteX4" fmla="*/ 0 w 441088"/>
                        <a:gd name="connsiteY4" fmla="*/ 118754 h 118754"/>
                        <a:gd name="connsiteX5" fmla="*/ 67860 w 441088"/>
                        <a:gd name="connsiteY5" fmla="*/ 95003 h 118754"/>
                        <a:gd name="connsiteX6" fmla="*/ 217151 w 441088"/>
                        <a:gd name="connsiteY6" fmla="*/ 50895 h 118754"/>
                        <a:gd name="connsiteX7" fmla="*/ 369836 w 441088"/>
                        <a:gd name="connsiteY7" fmla="*/ 13572 h 118754"/>
                        <a:gd name="connsiteX8" fmla="*/ 441088 w 441088"/>
                        <a:gd name="connsiteY8" fmla="*/ 0 h 118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8" h="118754">
                          <a:moveTo>
                            <a:pt x="441088" y="0"/>
                          </a:moveTo>
                          <a:cubicBezTo>
                            <a:pt x="441088" y="0"/>
                            <a:pt x="413945" y="10179"/>
                            <a:pt x="373228" y="23751"/>
                          </a:cubicBezTo>
                          <a:cubicBezTo>
                            <a:pt x="332513" y="37323"/>
                            <a:pt x="278225" y="54287"/>
                            <a:pt x="223937" y="67860"/>
                          </a:cubicBezTo>
                          <a:cubicBezTo>
                            <a:pt x="169649" y="81431"/>
                            <a:pt x="115362" y="95003"/>
                            <a:pt x="71253" y="105182"/>
                          </a:cubicBezTo>
                          <a:cubicBezTo>
                            <a:pt x="30537" y="115361"/>
                            <a:pt x="0" y="118754"/>
                            <a:pt x="0" y="118754"/>
                          </a:cubicBezTo>
                          <a:cubicBezTo>
                            <a:pt x="0" y="118754"/>
                            <a:pt x="27144" y="108575"/>
                            <a:pt x="67860" y="95003"/>
                          </a:cubicBezTo>
                          <a:cubicBezTo>
                            <a:pt x="108576" y="81431"/>
                            <a:pt x="162863" y="64467"/>
                            <a:pt x="217151" y="50895"/>
                          </a:cubicBezTo>
                          <a:cubicBezTo>
                            <a:pt x="271439" y="37323"/>
                            <a:pt x="325727" y="23751"/>
                            <a:pt x="369836" y="13572"/>
                          </a:cubicBezTo>
                          <a:cubicBezTo>
                            <a:pt x="410551" y="3393"/>
                            <a:pt x="441088" y="0"/>
                            <a:pt x="44108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64" name="Freeform: Shape 163">
                      <a:extLst>
                        <a:ext uri="{FF2B5EF4-FFF2-40B4-BE49-F238E27FC236}">
                          <a16:creationId xmlns:a16="http://schemas.microsoft.com/office/drawing/2014/main" id="{C751C44C-627E-4860-BB07-8F3B760738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23069" y="4190312"/>
                      <a:ext cx="441088" cy="118754"/>
                    </a:xfrm>
                    <a:custGeom>
                      <a:avLst/>
                      <a:gdLst>
                        <a:gd name="connsiteX0" fmla="*/ 441088 w 441088"/>
                        <a:gd name="connsiteY0" fmla="*/ 0 h 118754"/>
                        <a:gd name="connsiteX1" fmla="*/ 373228 w 441088"/>
                        <a:gd name="connsiteY1" fmla="*/ 23751 h 118754"/>
                        <a:gd name="connsiteX2" fmla="*/ 223937 w 441088"/>
                        <a:gd name="connsiteY2" fmla="*/ 67860 h 118754"/>
                        <a:gd name="connsiteX3" fmla="*/ 71252 w 441088"/>
                        <a:gd name="connsiteY3" fmla="*/ 105183 h 118754"/>
                        <a:gd name="connsiteX4" fmla="*/ 0 w 441088"/>
                        <a:gd name="connsiteY4" fmla="*/ 118754 h 118754"/>
                        <a:gd name="connsiteX5" fmla="*/ 67860 w 441088"/>
                        <a:gd name="connsiteY5" fmla="*/ 95004 h 118754"/>
                        <a:gd name="connsiteX6" fmla="*/ 217151 w 441088"/>
                        <a:gd name="connsiteY6" fmla="*/ 50895 h 118754"/>
                        <a:gd name="connsiteX7" fmla="*/ 369835 w 441088"/>
                        <a:gd name="connsiteY7" fmla="*/ 13572 h 118754"/>
                        <a:gd name="connsiteX8" fmla="*/ 441088 w 441088"/>
                        <a:gd name="connsiteY8" fmla="*/ 0 h 118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8" h="118754">
                          <a:moveTo>
                            <a:pt x="441088" y="0"/>
                          </a:moveTo>
                          <a:cubicBezTo>
                            <a:pt x="441088" y="0"/>
                            <a:pt x="413944" y="10179"/>
                            <a:pt x="373228" y="23751"/>
                          </a:cubicBezTo>
                          <a:cubicBezTo>
                            <a:pt x="332512" y="37323"/>
                            <a:pt x="278225" y="54288"/>
                            <a:pt x="223937" y="67860"/>
                          </a:cubicBezTo>
                          <a:cubicBezTo>
                            <a:pt x="169649" y="81431"/>
                            <a:pt x="115361" y="95004"/>
                            <a:pt x="71252" y="105183"/>
                          </a:cubicBezTo>
                          <a:cubicBezTo>
                            <a:pt x="30537" y="115361"/>
                            <a:pt x="0" y="118754"/>
                            <a:pt x="0" y="118754"/>
                          </a:cubicBezTo>
                          <a:cubicBezTo>
                            <a:pt x="0" y="118754"/>
                            <a:pt x="27143" y="108575"/>
                            <a:pt x="67860" y="95004"/>
                          </a:cubicBezTo>
                          <a:cubicBezTo>
                            <a:pt x="108575" y="81431"/>
                            <a:pt x="162863" y="64467"/>
                            <a:pt x="217151" y="50895"/>
                          </a:cubicBezTo>
                          <a:cubicBezTo>
                            <a:pt x="271439" y="37323"/>
                            <a:pt x="325726" y="23751"/>
                            <a:pt x="369835" y="13572"/>
                          </a:cubicBezTo>
                          <a:cubicBezTo>
                            <a:pt x="413944" y="6786"/>
                            <a:pt x="441088" y="0"/>
                            <a:pt x="44108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65" name="Freeform: Shape 164">
                      <a:extLst>
                        <a:ext uri="{FF2B5EF4-FFF2-40B4-BE49-F238E27FC236}">
                          <a16:creationId xmlns:a16="http://schemas.microsoft.com/office/drawing/2014/main" id="{A160E94E-3D79-46C3-9649-666FCC7420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78960" y="4275137"/>
                      <a:ext cx="441088" cy="118754"/>
                    </a:xfrm>
                    <a:custGeom>
                      <a:avLst/>
                      <a:gdLst>
                        <a:gd name="connsiteX0" fmla="*/ 441088 w 441088"/>
                        <a:gd name="connsiteY0" fmla="*/ 0 h 118754"/>
                        <a:gd name="connsiteX1" fmla="*/ 373228 w 441088"/>
                        <a:gd name="connsiteY1" fmla="*/ 23751 h 118754"/>
                        <a:gd name="connsiteX2" fmla="*/ 223937 w 441088"/>
                        <a:gd name="connsiteY2" fmla="*/ 67860 h 118754"/>
                        <a:gd name="connsiteX3" fmla="*/ 71252 w 441088"/>
                        <a:gd name="connsiteY3" fmla="*/ 105183 h 118754"/>
                        <a:gd name="connsiteX4" fmla="*/ 0 w 441088"/>
                        <a:gd name="connsiteY4" fmla="*/ 118754 h 118754"/>
                        <a:gd name="connsiteX5" fmla="*/ 67860 w 441088"/>
                        <a:gd name="connsiteY5" fmla="*/ 95004 h 118754"/>
                        <a:gd name="connsiteX6" fmla="*/ 217151 w 441088"/>
                        <a:gd name="connsiteY6" fmla="*/ 50895 h 118754"/>
                        <a:gd name="connsiteX7" fmla="*/ 369835 w 441088"/>
                        <a:gd name="connsiteY7" fmla="*/ 13572 h 118754"/>
                        <a:gd name="connsiteX8" fmla="*/ 441088 w 441088"/>
                        <a:gd name="connsiteY8" fmla="*/ 0 h 118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8" h="118754">
                          <a:moveTo>
                            <a:pt x="441088" y="0"/>
                          </a:moveTo>
                          <a:cubicBezTo>
                            <a:pt x="441088" y="0"/>
                            <a:pt x="413944" y="10179"/>
                            <a:pt x="373228" y="23751"/>
                          </a:cubicBezTo>
                          <a:cubicBezTo>
                            <a:pt x="332513" y="37323"/>
                            <a:pt x="278225" y="54288"/>
                            <a:pt x="223937" y="67860"/>
                          </a:cubicBezTo>
                          <a:cubicBezTo>
                            <a:pt x="169649" y="81431"/>
                            <a:pt x="115361" y="95004"/>
                            <a:pt x="71252" y="105183"/>
                          </a:cubicBezTo>
                          <a:cubicBezTo>
                            <a:pt x="30537" y="115361"/>
                            <a:pt x="0" y="118754"/>
                            <a:pt x="0" y="118754"/>
                          </a:cubicBezTo>
                          <a:cubicBezTo>
                            <a:pt x="0" y="118754"/>
                            <a:pt x="27144" y="108575"/>
                            <a:pt x="67860" y="95004"/>
                          </a:cubicBezTo>
                          <a:cubicBezTo>
                            <a:pt x="108575" y="81431"/>
                            <a:pt x="162863" y="64467"/>
                            <a:pt x="217151" y="50895"/>
                          </a:cubicBezTo>
                          <a:cubicBezTo>
                            <a:pt x="271439" y="37323"/>
                            <a:pt x="325726" y="23751"/>
                            <a:pt x="369835" y="13572"/>
                          </a:cubicBezTo>
                          <a:cubicBezTo>
                            <a:pt x="413944" y="6786"/>
                            <a:pt x="441088" y="0"/>
                            <a:pt x="44108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66" name="Freeform: Shape 165">
                      <a:extLst>
                        <a:ext uri="{FF2B5EF4-FFF2-40B4-BE49-F238E27FC236}">
                          <a16:creationId xmlns:a16="http://schemas.microsoft.com/office/drawing/2014/main" id="{3E0FF5CC-6B42-4DEA-AA43-3BC6573D52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38244" y="4359961"/>
                      <a:ext cx="441088" cy="118754"/>
                    </a:xfrm>
                    <a:custGeom>
                      <a:avLst/>
                      <a:gdLst>
                        <a:gd name="connsiteX0" fmla="*/ 441088 w 441088"/>
                        <a:gd name="connsiteY0" fmla="*/ 0 h 118754"/>
                        <a:gd name="connsiteX1" fmla="*/ 373228 w 441088"/>
                        <a:gd name="connsiteY1" fmla="*/ 23751 h 118754"/>
                        <a:gd name="connsiteX2" fmla="*/ 223937 w 441088"/>
                        <a:gd name="connsiteY2" fmla="*/ 67860 h 118754"/>
                        <a:gd name="connsiteX3" fmla="*/ 71252 w 441088"/>
                        <a:gd name="connsiteY3" fmla="*/ 105183 h 118754"/>
                        <a:gd name="connsiteX4" fmla="*/ 0 w 441088"/>
                        <a:gd name="connsiteY4" fmla="*/ 118754 h 118754"/>
                        <a:gd name="connsiteX5" fmla="*/ 67860 w 441088"/>
                        <a:gd name="connsiteY5" fmla="*/ 95004 h 118754"/>
                        <a:gd name="connsiteX6" fmla="*/ 217151 w 441088"/>
                        <a:gd name="connsiteY6" fmla="*/ 50895 h 118754"/>
                        <a:gd name="connsiteX7" fmla="*/ 369835 w 441088"/>
                        <a:gd name="connsiteY7" fmla="*/ 13572 h 118754"/>
                        <a:gd name="connsiteX8" fmla="*/ 441088 w 441088"/>
                        <a:gd name="connsiteY8" fmla="*/ 0 h 118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1088" h="118754">
                          <a:moveTo>
                            <a:pt x="441088" y="0"/>
                          </a:moveTo>
                          <a:cubicBezTo>
                            <a:pt x="441088" y="0"/>
                            <a:pt x="413944" y="10179"/>
                            <a:pt x="373228" y="23751"/>
                          </a:cubicBezTo>
                          <a:cubicBezTo>
                            <a:pt x="332512" y="37323"/>
                            <a:pt x="278225" y="54288"/>
                            <a:pt x="223937" y="67860"/>
                          </a:cubicBezTo>
                          <a:cubicBezTo>
                            <a:pt x="169649" y="81431"/>
                            <a:pt x="115361" y="95004"/>
                            <a:pt x="71252" y="105183"/>
                          </a:cubicBezTo>
                          <a:cubicBezTo>
                            <a:pt x="30537" y="115361"/>
                            <a:pt x="0" y="118754"/>
                            <a:pt x="0" y="118754"/>
                          </a:cubicBezTo>
                          <a:cubicBezTo>
                            <a:pt x="0" y="118754"/>
                            <a:pt x="27143" y="108575"/>
                            <a:pt x="67860" y="95004"/>
                          </a:cubicBezTo>
                          <a:cubicBezTo>
                            <a:pt x="108575" y="81431"/>
                            <a:pt x="162863" y="64467"/>
                            <a:pt x="217151" y="50895"/>
                          </a:cubicBezTo>
                          <a:cubicBezTo>
                            <a:pt x="271439" y="37323"/>
                            <a:pt x="325726" y="23751"/>
                            <a:pt x="369835" y="13572"/>
                          </a:cubicBezTo>
                          <a:cubicBezTo>
                            <a:pt x="410551" y="3393"/>
                            <a:pt x="441088" y="0"/>
                            <a:pt x="44108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</p:grpSp>
          </p:grpSp>
          <p:grpSp>
            <p:nvGrpSpPr>
              <p:cNvPr id="167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11533343" y="6327646"/>
                <a:ext cx="1117149" cy="1102177"/>
                <a:chOff x="11533343" y="6327646"/>
                <a:chExt cx="1117149" cy="1102177"/>
              </a:xfrm>
              <a:solidFill>
                <a:srgbClr val="000000"/>
              </a:solidFill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6CB831CB-0D39-4698-A4FD-1DA7F59DD74B}"/>
                    </a:ext>
                  </a:extLst>
                </p:cNvPr>
                <p:cNvSpPr/>
                <p:nvPr/>
              </p:nvSpPr>
              <p:spPr>
                <a:xfrm>
                  <a:off x="11533343" y="6327646"/>
                  <a:ext cx="1117149" cy="1102177"/>
                </a:xfrm>
                <a:custGeom>
                  <a:avLst/>
                  <a:gdLst>
                    <a:gd name="connsiteX0" fmla="*/ 1110227 w 1117149"/>
                    <a:gd name="connsiteY0" fmla="*/ 7032 h 1102177"/>
                    <a:gd name="connsiteX1" fmla="*/ 10900 w 1117149"/>
                    <a:gd name="connsiteY1" fmla="*/ 1086002 h 1102177"/>
                    <a:gd name="connsiteX2" fmla="*/ 1110227 w 1117149"/>
                    <a:gd name="connsiteY2" fmla="*/ 7032 h 1102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17149" h="1102177">
                      <a:moveTo>
                        <a:pt x="1110227" y="7032"/>
                      </a:moveTo>
                      <a:cubicBezTo>
                        <a:pt x="1110227" y="7032"/>
                        <a:pt x="-128213" y="-155831"/>
                        <a:pt x="10900" y="1086002"/>
                      </a:cubicBezTo>
                      <a:cubicBezTo>
                        <a:pt x="14293" y="1086002"/>
                        <a:pt x="1218802" y="1320117"/>
                        <a:pt x="1110227" y="7032"/>
                      </a:cubicBezTo>
                      <a:close/>
                    </a:path>
                  </a:pathLst>
                </a:custGeom>
                <a:solidFill>
                  <a:srgbClr val="8B9F39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0B83F229-E644-433E-BA6F-55DA82ACD066}"/>
                    </a:ext>
                  </a:extLst>
                </p:cNvPr>
                <p:cNvSpPr/>
                <p:nvPr/>
              </p:nvSpPr>
              <p:spPr>
                <a:xfrm>
                  <a:off x="11536943" y="6331286"/>
                  <a:ext cx="869118" cy="1098070"/>
                </a:xfrm>
                <a:custGeom>
                  <a:avLst/>
                  <a:gdLst>
                    <a:gd name="connsiteX0" fmla="*/ 404279 w 869118"/>
                    <a:gd name="connsiteY0" fmla="*/ 983966 h 1098070"/>
                    <a:gd name="connsiteX1" fmla="*/ 400886 w 869118"/>
                    <a:gd name="connsiteY1" fmla="*/ 268046 h 1098070"/>
                    <a:gd name="connsiteX2" fmla="*/ 869118 w 869118"/>
                    <a:gd name="connsiteY2" fmla="*/ 0 h 1098070"/>
                    <a:gd name="connsiteX3" fmla="*/ 10692 w 869118"/>
                    <a:gd name="connsiteY3" fmla="*/ 1082362 h 1098070"/>
                    <a:gd name="connsiteX4" fmla="*/ 550177 w 869118"/>
                    <a:gd name="connsiteY4" fmla="*/ 1051825 h 1098070"/>
                    <a:gd name="connsiteX5" fmla="*/ 404279 w 869118"/>
                    <a:gd name="connsiteY5" fmla="*/ 983966 h 1098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69118" h="1098070">
                      <a:moveTo>
                        <a:pt x="404279" y="983966"/>
                      </a:moveTo>
                      <a:cubicBezTo>
                        <a:pt x="156591" y="800744"/>
                        <a:pt x="200700" y="471625"/>
                        <a:pt x="400886" y="268046"/>
                      </a:cubicBezTo>
                      <a:cubicBezTo>
                        <a:pt x="526426" y="139112"/>
                        <a:pt x="692683" y="44108"/>
                        <a:pt x="869118" y="0"/>
                      </a:cubicBezTo>
                      <a:cubicBezTo>
                        <a:pt x="516247" y="23751"/>
                        <a:pt x="-87704" y="193400"/>
                        <a:pt x="10692" y="1082362"/>
                      </a:cubicBezTo>
                      <a:cubicBezTo>
                        <a:pt x="10692" y="1082362"/>
                        <a:pt x="278738" y="1133257"/>
                        <a:pt x="550177" y="1051825"/>
                      </a:cubicBezTo>
                      <a:cubicBezTo>
                        <a:pt x="502675" y="1041646"/>
                        <a:pt x="451780" y="1017896"/>
                        <a:pt x="404279" y="983966"/>
                      </a:cubicBezTo>
                      <a:close/>
                    </a:path>
                  </a:pathLst>
                </a:custGeom>
                <a:solidFill>
                  <a:srgbClr val="8B9F39">
                    <a:alpha val="50000"/>
                  </a:srgbClr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grpSp>
              <p:nvGrpSpPr>
                <p:cNvPr id="170" name="Graphic 5">
                  <a:extLst>
                    <a:ext uri="{FF2B5EF4-FFF2-40B4-BE49-F238E27FC236}">
                      <a16:creationId xmlns:a16="http://schemas.microsoft.com/office/drawing/2014/main" id="{2CB5A947-D787-47AA-BCDF-87E1BAC47A12}"/>
                    </a:ext>
                  </a:extLst>
                </p:cNvPr>
                <p:cNvGrpSpPr/>
                <p:nvPr/>
              </p:nvGrpSpPr>
              <p:grpSpPr>
                <a:xfrm>
                  <a:off x="11574779" y="6446647"/>
                  <a:ext cx="990751" cy="946642"/>
                  <a:chOff x="11574779" y="6446647"/>
                  <a:chExt cx="990751" cy="946642"/>
                </a:xfrm>
                <a:solidFill>
                  <a:srgbClr val="56671F"/>
                </a:solidFill>
              </p:grpSpPr>
              <p:sp>
                <p:nvSpPr>
                  <p:cNvPr id="171" name="Freeform: Shape 170">
                    <a:extLst>
                      <a:ext uri="{FF2B5EF4-FFF2-40B4-BE49-F238E27FC236}">
                        <a16:creationId xmlns:a16="http://schemas.microsoft.com/office/drawing/2014/main" id="{9E9E6DDF-4039-471C-95A4-60D6CD480E83}"/>
                      </a:ext>
                    </a:extLst>
                  </p:cNvPr>
                  <p:cNvSpPr/>
                  <p:nvPr/>
                </p:nvSpPr>
                <p:spPr>
                  <a:xfrm>
                    <a:off x="11574779" y="6524686"/>
                    <a:ext cx="885568" cy="868603"/>
                  </a:xfrm>
                  <a:custGeom>
                    <a:avLst/>
                    <a:gdLst>
                      <a:gd name="connsiteX0" fmla="*/ 885569 w 885568"/>
                      <a:gd name="connsiteY0" fmla="*/ 0 h 868603"/>
                      <a:gd name="connsiteX1" fmla="*/ 851639 w 885568"/>
                      <a:gd name="connsiteY1" fmla="*/ 40716 h 868603"/>
                      <a:gd name="connsiteX2" fmla="*/ 756636 w 885568"/>
                      <a:gd name="connsiteY2" fmla="*/ 145898 h 868603"/>
                      <a:gd name="connsiteX3" fmla="*/ 458053 w 885568"/>
                      <a:gd name="connsiteY3" fmla="*/ 451267 h 868603"/>
                      <a:gd name="connsiteX4" fmla="*/ 145898 w 885568"/>
                      <a:gd name="connsiteY4" fmla="*/ 743064 h 868603"/>
                      <a:gd name="connsiteX5" fmla="*/ 40716 w 885568"/>
                      <a:gd name="connsiteY5" fmla="*/ 834674 h 868603"/>
                      <a:gd name="connsiteX6" fmla="*/ 0 w 885568"/>
                      <a:gd name="connsiteY6" fmla="*/ 868604 h 868603"/>
                      <a:gd name="connsiteX7" fmla="*/ 33930 w 885568"/>
                      <a:gd name="connsiteY7" fmla="*/ 827888 h 868603"/>
                      <a:gd name="connsiteX8" fmla="*/ 128934 w 885568"/>
                      <a:gd name="connsiteY8" fmla="*/ 722706 h 868603"/>
                      <a:gd name="connsiteX9" fmla="*/ 427516 w 885568"/>
                      <a:gd name="connsiteY9" fmla="*/ 417337 h 868603"/>
                      <a:gd name="connsiteX10" fmla="*/ 739671 w 885568"/>
                      <a:gd name="connsiteY10" fmla="*/ 125540 h 868603"/>
                      <a:gd name="connsiteX11" fmla="*/ 844854 w 885568"/>
                      <a:gd name="connsiteY11" fmla="*/ 33930 h 868603"/>
                      <a:gd name="connsiteX12" fmla="*/ 885569 w 885568"/>
                      <a:gd name="connsiteY12" fmla="*/ 0 h 868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85568" h="868603">
                        <a:moveTo>
                          <a:pt x="885569" y="0"/>
                        </a:moveTo>
                        <a:cubicBezTo>
                          <a:pt x="885569" y="0"/>
                          <a:pt x="871997" y="13572"/>
                          <a:pt x="851639" y="40716"/>
                        </a:cubicBezTo>
                        <a:cubicBezTo>
                          <a:pt x="827889" y="64467"/>
                          <a:pt x="797352" y="101790"/>
                          <a:pt x="756636" y="145898"/>
                        </a:cubicBezTo>
                        <a:cubicBezTo>
                          <a:pt x="678598" y="230723"/>
                          <a:pt x="570022" y="342691"/>
                          <a:pt x="458053" y="451267"/>
                        </a:cubicBezTo>
                        <a:cubicBezTo>
                          <a:pt x="346084" y="559843"/>
                          <a:pt x="234116" y="665025"/>
                          <a:pt x="145898" y="743064"/>
                        </a:cubicBezTo>
                        <a:cubicBezTo>
                          <a:pt x="101790" y="783779"/>
                          <a:pt x="64467" y="814316"/>
                          <a:pt x="40716" y="834674"/>
                        </a:cubicBezTo>
                        <a:cubicBezTo>
                          <a:pt x="13572" y="858425"/>
                          <a:pt x="0" y="868604"/>
                          <a:pt x="0" y="868604"/>
                        </a:cubicBezTo>
                        <a:cubicBezTo>
                          <a:pt x="0" y="868604"/>
                          <a:pt x="13572" y="855032"/>
                          <a:pt x="33930" y="827888"/>
                        </a:cubicBezTo>
                        <a:cubicBezTo>
                          <a:pt x="57681" y="804137"/>
                          <a:pt x="88218" y="766814"/>
                          <a:pt x="128934" y="722706"/>
                        </a:cubicBezTo>
                        <a:cubicBezTo>
                          <a:pt x="206972" y="637881"/>
                          <a:pt x="315548" y="525913"/>
                          <a:pt x="427516" y="417337"/>
                        </a:cubicBezTo>
                        <a:cubicBezTo>
                          <a:pt x="539485" y="308761"/>
                          <a:pt x="651453" y="203579"/>
                          <a:pt x="739671" y="125540"/>
                        </a:cubicBezTo>
                        <a:cubicBezTo>
                          <a:pt x="783779" y="84825"/>
                          <a:pt x="821102" y="54287"/>
                          <a:pt x="844854" y="33930"/>
                        </a:cubicBezTo>
                        <a:cubicBezTo>
                          <a:pt x="868604" y="13572"/>
                          <a:pt x="885569" y="0"/>
                          <a:pt x="885569" y="0"/>
                        </a:cubicBezTo>
                        <a:close/>
                      </a:path>
                    </a:pathLst>
                  </a:custGeom>
                  <a:solidFill>
                    <a:srgbClr val="56671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grpSp>
                <p:nvGrpSpPr>
                  <p:cNvPr id="172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11595986" y="6446647"/>
                    <a:ext cx="745608" cy="895747"/>
                    <a:chOff x="11595986" y="6446647"/>
                    <a:chExt cx="745608" cy="895747"/>
                  </a:xfrm>
                  <a:solidFill>
                    <a:srgbClr val="56671F"/>
                  </a:solidFill>
                </p:grpSpPr>
                <p:sp>
                  <p:nvSpPr>
                    <p:cNvPr id="173" name="Freeform: Shape 172">
                      <a:extLst>
                        <a:ext uri="{FF2B5EF4-FFF2-40B4-BE49-F238E27FC236}">
                          <a16:creationId xmlns:a16="http://schemas.microsoft.com/office/drawing/2014/main" id="{D0DC0AAE-8D59-4B67-9E0B-5CF5AA7477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321237" y="6460219"/>
                      <a:ext cx="20357" cy="176435"/>
                    </a:xfrm>
                    <a:custGeom>
                      <a:avLst/>
                      <a:gdLst>
                        <a:gd name="connsiteX0" fmla="*/ 10179 w 20357"/>
                        <a:gd name="connsiteY0" fmla="*/ 0 h 176435"/>
                        <a:gd name="connsiteX1" fmla="*/ 16965 w 20357"/>
                        <a:gd name="connsiteY1" fmla="*/ 27144 h 176435"/>
                        <a:gd name="connsiteX2" fmla="*/ 20357 w 20357"/>
                        <a:gd name="connsiteY2" fmla="*/ 88218 h 176435"/>
                        <a:gd name="connsiteX3" fmla="*/ 16965 w 20357"/>
                        <a:gd name="connsiteY3" fmla="*/ 149292 h 176435"/>
                        <a:gd name="connsiteX4" fmla="*/ 10179 w 20357"/>
                        <a:gd name="connsiteY4" fmla="*/ 176436 h 176435"/>
                        <a:gd name="connsiteX5" fmla="*/ 3392 w 20357"/>
                        <a:gd name="connsiteY5" fmla="*/ 149292 h 176435"/>
                        <a:gd name="connsiteX6" fmla="*/ 0 w 20357"/>
                        <a:gd name="connsiteY6" fmla="*/ 88218 h 176435"/>
                        <a:gd name="connsiteX7" fmla="*/ 3392 w 20357"/>
                        <a:gd name="connsiteY7" fmla="*/ 27144 h 176435"/>
                        <a:gd name="connsiteX8" fmla="*/ 10179 w 20357"/>
                        <a:gd name="connsiteY8" fmla="*/ 0 h 1764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357" h="176435">
                          <a:moveTo>
                            <a:pt x="10179" y="0"/>
                          </a:moveTo>
                          <a:cubicBezTo>
                            <a:pt x="10179" y="0"/>
                            <a:pt x="13572" y="10179"/>
                            <a:pt x="16965" y="27144"/>
                          </a:cubicBezTo>
                          <a:cubicBezTo>
                            <a:pt x="20357" y="44109"/>
                            <a:pt x="20357" y="67860"/>
                            <a:pt x="20357" y="88218"/>
                          </a:cubicBezTo>
                          <a:cubicBezTo>
                            <a:pt x="20357" y="111969"/>
                            <a:pt x="16965" y="132327"/>
                            <a:pt x="16965" y="149292"/>
                          </a:cubicBezTo>
                          <a:cubicBezTo>
                            <a:pt x="13572" y="166257"/>
                            <a:pt x="10179" y="176436"/>
                            <a:pt x="10179" y="176436"/>
                          </a:cubicBezTo>
                          <a:cubicBezTo>
                            <a:pt x="10179" y="176436"/>
                            <a:pt x="6785" y="166257"/>
                            <a:pt x="3392" y="149292"/>
                          </a:cubicBezTo>
                          <a:cubicBezTo>
                            <a:pt x="0" y="132327"/>
                            <a:pt x="0" y="108576"/>
                            <a:pt x="0" y="88218"/>
                          </a:cubicBezTo>
                          <a:cubicBezTo>
                            <a:pt x="0" y="64467"/>
                            <a:pt x="3392" y="44109"/>
                            <a:pt x="3392" y="27144"/>
                          </a:cubicBezTo>
                          <a:cubicBezTo>
                            <a:pt x="6785" y="13572"/>
                            <a:pt x="10179" y="0"/>
                            <a:pt x="10179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74" name="Freeform: Shape 173">
                      <a:extLst>
                        <a:ext uri="{FF2B5EF4-FFF2-40B4-BE49-F238E27FC236}">
                          <a16:creationId xmlns:a16="http://schemas.microsoft.com/office/drawing/2014/main" id="{0BDEDAE1-0C5E-442D-9AA4-9D67696828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53377" y="6446647"/>
                      <a:ext cx="20357" cy="257867"/>
                    </a:xfrm>
                    <a:custGeom>
                      <a:avLst/>
                      <a:gdLst>
                        <a:gd name="connsiteX0" fmla="*/ 10179 w 20357"/>
                        <a:gd name="connsiteY0" fmla="*/ 0 h 257867"/>
                        <a:gd name="connsiteX1" fmla="*/ 16965 w 20357"/>
                        <a:gd name="connsiteY1" fmla="*/ 40716 h 257867"/>
                        <a:gd name="connsiteX2" fmla="*/ 20357 w 20357"/>
                        <a:gd name="connsiteY2" fmla="*/ 128934 h 257867"/>
                        <a:gd name="connsiteX3" fmla="*/ 16965 w 20357"/>
                        <a:gd name="connsiteY3" fmla="*/ 217151 h 257867"/>
                        <a:gd name="connsiteX4" fmla="*/ 10179 w 20357"/>
                        <a:gd name="connsiteY4" fmla="*/ 257867 h 257867"/>
                        <a:gd name="connsiteX5" fmla="*/ 3392 w 20357"/>
                        <a:gd name="connsiteY5" fmla="*/ 217151 h 257867"/>
                        <a:gd name="connsiteX6" fmla="*/ 0 w 20357"/>
                        <a:gd name="connsiteY6" fmla="*/ 128934 h 257867"/>
                        <a:gd name="connsiteX7" fmla="*/ 3392 w 20357"/>
                        <a:gd name="connsiteY7" fmla="*/ 40716 h 257867"/>
                        <a:gd name="connsiteX8" fmla="*/ 10179 w 20357"/>
                        <a:gd name="connsiteY8" fmla="*/ 0 h 257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357" h="257867">
                          <a:moveTo>
                            <a:pt x="10179" y="0"/>
                          </a:moveTo>
                          <a:cubicBezTo>
                            <a:pt x="10179" y="0"/>
                            <a:pt x="13572" y="16965"/>
                            <a:pt x="16965" y="40716"/>
                          </a:cubicBezTo>
                          <a:cubicBezTo>
                            <a:pt x="20357" y="64467"/>
                            <a:pt x="20357" y="98396"/>
                            <a:pt x="20357" y="128934"/>
                          </a:cubicBezTo>
                          <a:cubicBezTo>
                            <a:pt x="20357" y="162863"/>
                            <a:pt x="20357" y="193400"/>
                            <a:pt x="16965" y="217151"/>
                          </a:cubicBezTo>
                          <a:cubicBezTo>
                            <a:pt x="13572" y="240902"/>
                            <a:pt x="10179" y="257867"/>
                            <a:pt x="10179" y="257867"/>
                          </a:cubicBezTo>
                          <a:cubicBezTo>
                            <a:pt x="10179" y="257867"/>
                            <a:pt x="6785" y="240902"/>
                            <a:pt x="3392" y="217151"/>
                          </a:cubicBezTo>
                          <a:cubicBezTo>
                            <a:pt x="0" y="193400"/>
                            <a:pt x="0" y="159470"/>
                            <a:pt x="0" y="128934"/>
                          </a:cubicBezTo>
                          <a:cubicBezTo>
                            <a:pt x="0" y="95004"/>
                            <a:pt x="0" y="64467"/>
                            <a:pt x="3392" y="40716"/>
                          </a:cubicBezTo>
                          <a:cubicBezTo>
                            <a:pt x="6785" y="16965"/>
                            <a:pt x="10179" y="0"/>
                            <a:pt x="10179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75" name="Freeform: Shape 174">
                      <a:extLst>
                        <a:ext uri="{FF2B5EF4-FFF2-40B4-BE49-F238E27FC236}">
                          <a16:creationId xmlns:a16="http://schemas.microsoft.com/office/drawing/2014/main" id="{C3E788E2-457F-410A-9453-C3D010066B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71944" y="6473791"/>
                      <a:ext cx="23751" cy="308761"/>
                    </a:xfrm>
                    <a:custGeom>
                      <a:avLst/>
                      <a:gdLst>
                        <a:gd name="connsiteX0" fmla="*/ 10180 w 23751"/>
                        <a:gd name="connsiteY0" fmla="*/ 0 h 308761"/>
                        <a:gd name="connsiteX1" fmla="*/ 16965 w 23751"/>
                        <a:gd name="connsiteY1" fmla="*/ 47502 h 308761"/>
                        <a:gd name="connsiteX2" fmla="*/ 23751 w 23751"/>
                        <a:gd name="connsiteY2" fmla="*/ 152684 h 308761"/>
                        <a:gd name="connsiteX3" fmla="*/ 20358 w 23751"/>
                        <a:gd name="connsiteY3" fmla="*/ 261260 h 308761"/>
                        <a:gd name="connsiteX4" fmla="*/ 13573 w 23751"/>
                        <a:gd name="connsiteY4" fmla="*/ 308761 h 308761"/>
                        <a:gd name="connsiteX5" fmla="*/ 6786 w 23751"/>
                        <a:gd name="connsiteY5" fmla="*/ 261260 h 308761"/>
                        <a:gd name="connsiteX6" fmla="*/ 0 w 23751"/>
                        <a:gd name="connsiteY6" fmla="*/ 156077 h 308761"/>
                        <a:gd name="connsiteX7" fmla="*/ 3393 w 23751"/>
                        <a:gd name="connsiteY7" fmla="*/ 47502 h 308761"/>
                        <a:gd name="connsiteX8" fmla="*/ 10180 w 23751"/>
                        <a:gd name="connsiteY8" fmla="*/ 0 h 3087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751" h="308761">
                          <a:moveTo>
                            <a:pt x="10180" y="0"/>
                          </a:moveTo>
                          <a:cubicBezTo>
                            <a:pt x="10180" y="0"/>
                            <a:pt x="13573" y="20358"/>
                            <a:pt x="16965" y="47502"/>
                          </a:cubicBezTo>
                          <a:cubicBezTo>
                            <a:pt x="20358" y="78039"/>
                            <a:pt x="23751" y="115361"/>
                            <a:pt x="23751" y="152684"/>
                          </a:cubicBezTo>
                          <a:cubicBezTo>
                            <a:pt x="23751" y="190007"/>
                            <a:pt x="23751" y="230723"/>
                            <a:pt x="20358" y="261260"/>
                          </a:cubicBezTo>
                          <a:cubicBezTo>
                            <a:pt x="16965" y="291796"/>
                            <a:pt x="13573" y="308761"/>
                            <a:pt x="13573" y="308761"/>
                          </a:cubicBezTo>
                          <a:cubicBezTo>
                            <a:pt x="13573" y="308761"/>
                            <a:pt x="10180" y="288404"/>
                            <a:pt x="6786" y="261260"/>
                          </a:cubicBezTo>
                          <a:cubicBezTo>
                            <a:pt x="3393" y="230723"/>
                            <a:pt x="0" y="193400"/>
                            <a:pt x="0" y="156077"/>
                          </a:cubicBezTo>
                          <a:cubicBezTo>
                            <a:pt x="0" y="118754"/>
                            <a:pt x="0" y="78039"/>
                            <a:pt x="3393" y="47502"/>
                          </a:cubicBezTo>
                          <a:cubicBezTo>
                            <a:pt x="6786" y="16965"/>
                            <a:pt x="10180" y="0"/>
                            <a:pt x="1018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76" name="Freeform: Shape 175">
                      <a:extLst>
                        <a:ext uri="{FF2B5EF4-FFF2-40B4-BE49-F238E27FC236}">
                          <a16:creationId xmlns:a16="http://schemas.microsoft.com/office/drawing/2014/main" id="{40AD8CF5-A019-499C-B2CA-C70E4BEB03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00693" y="6483970"/>
                      <a:ext cx="20357" cy="366441"/>
                    </a:xfrm>
                    <a:custGeom>
                      <a:avLst/>
                      <a:gdLst>
                        <a:gd name="connsiteX0" fmla="*/ 6785 w 20357"/>
                        <a:gd name="connsiteY0" fmla="*/ 0 h 366441"/>
                        <a:gd name="connsiteX1" fmla="*/ 13572 w 20357"/>
                        <a:gd name="connsiteY1" fmla="*/ 57681 h 366441"/>
                        <a:gd name="connsiteX2" fmla="*/ 20357 w 20357"/>
                        <a:gd name="connsiteY2" fmla="*/ 183221 h 366441"/>
                        <a:gd name="connsiteX3" fmla="*/ 16965 w 20357"/>
                        <a:gd name="connsiteY3" fmla="*/ 308761 h 366441"/>
                        <a:gd name="connsiteX4" fmla="*/ 13572 w 20357"/>
                        <a:gd name="connsiteY4" fmla="*/ 366442 h 366441"/>
                        <a:gd name="connsiteX5" fmla="*/ 6785 w 20357"/>
                        <a:gd name="connsiteY5" fmla="*/ 308761 h 366441"/>
                        <a:gd name="connsiteX6" fmla="*/ 0 w 20357"/>
                        <a:gd name="connsiteY6" fmla="*/ 183221 h 366441"/>
                        <a:gd name="connsiteX7" fmla="*/ 3392 w 20357"/>
                        <a:gd name="connsiteY7" fmla="*/ 57681 h 366441"/>
                        <a:gd name="connsiteX8" fmla="*/ 6785 w 20357"/>
                        <a:gd name="connsiteY8" fmla="*/ 0 h 366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357" h="366441">
                          <a:moveTo>
                            <a:pt x="6785" y="0"/>
                          </a:moveTo>
                          <a:cubicBezTo>
                            <a:pt x="6785" y="0"/>
                            <a:pt x="10179" y="23751"/>
                            <a:pt x="13572" y="57681"/>
                          </a:cubicBezTo>
                          <a:cubicBezTo>
                            <a:pt x="16965" y="91611"/>
                            <a:pt x="20357" y="139112"/>
                            <a:pt x="20357" y="183221"/>
                          </a:cubicBezTo>
                          <a:cubicBezTo>
                            <a:pt x="20357" y="230723"/>
                            <a:pt x="20357" y="274832"/>
                            <a:pt x="16965" y="308761"/>
                          </a:cubicBezTo>
                          <a:cubicBezTo>
                            <a:pt x="13572" y="342691"/>
                            <a:pt x="13572" y="366442"/>
                            <a:pt x="13572" y="366442"/>
                          </a:cubicBezTo>
                          <a:cubicBezTo>
                            <a:pt x="13572" y="366442"/>
                            <a:pt x="10179" y="342691"/>
                            <a:pt x="6785" y="308761"/>
                          </a:cubicBezTo>
                          <a:cubicBezTo>
                            <a:pt x="3392" y="274832"/>
                            <a:pt x="0" y="227330"/>
                            <a:pt x="0" y="183221"/>
                          </a:cubicBezTo>
                          <a:cubicBezTo>
                            <a:pt x="0" y="135719"/>
                            <a:pt x="0" y="91611"/>
                            <a:pt x="3392" y="57681"/>
                          </a:cubicBezTo>
                          <a:cubicBezTo>
                            <a:pt x="6785" y="23751"/>
                            <a:pt x="6785" y="0"/>
                            <a:pt x="678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77" name="Freeform: Shape 176">
                      <a:extLst>
                        <a:ext uri="{FF2B5EF4-FFF2-40B4-BE49-F238E27FC236}">
                          <a16:creationId xmlns:a16="http://schemas.microsoft.com/office/drawing/2014/main" id="{6A133E2B-460A-4E72-87F5-0ACD4E2620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29440" y="6507721"/>
                      <a:ext cx="16964" cy="420729"/>
                    </a:xfrm>
                    <a:custGeom>
                      <a:avLst/>
                      <a:gdLst>
                        <a:gd name="connsiteX0" fmla="*/ 3393 w 16964"/>
                        <a:gd name="connsiteY0" fmla="*/ 0 h 420729"/>
                        <a:gd name="connsiteX1" fmla="*/ 10179 w 16964"/>
                        <a:gd name="connsiteY1" fmla="*/ 64467 h 420729"/>
                        <a:gd name="connsiteX2" fmla="*/ 16965 w 16964"/>
                        <a:gd name="connsiteY2" fmla="*/ 210365 h 420729"/>
                        <a:gd name="connsiteX3" fmla="*/ 16965 w 16964"/>
                        <a:gd name="connsiteY3" fmla="*/ 356263 h 420729"/>
                        <a:gd name="connsiteX4" fmla="*/ 13572 w 16964"/>
                        <a:gd name="connsiteY4" fmla="*/ 420730 h 420729"/>
                        <a:gd name="connsiteX5" fmla="*/ 6786 w 16964"/>
                        <a:gd name="connsiteY5" fmla="*/ 356263 h 420729"/>
                        <a:gd name="connsiteX6" fmla="*/ 0 w 16964"/>
                        <a:gd name="connsiteY6" fmla="*/ 210365 h 420729"/>
                        <a:gd name="connsiteX7" fmla="*/ 0 w 16964"/>
                        <a:gd name="connsiteY7" fmla="*/ 64467 h 420729"/>
                        <a:gd name="connsiteX8" fmla="*/ 3393 w 16964"/>
                        <a:gd name="connsiteY8" fmla="*/ 0 h 4207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964" h="420729">
                          <a:moveTo>
                            <a:pt x="3393" y="0"/>
                          </a:moveTo>
                          <a:cubicBezTo>
                            <a:pt x="3393" y="0"/>
                            <a:pt x="6786" y="27144"/>
                            <a:pt x="10179" y="64467"/>
                          </a:cubicBezTo>
                          <a:cubicBezTo>
                            <a:pt x="13572" y="105182"/>
                            <a:pt x="16965" y="156077"/>
                            <a:pt x="16965" y="210365"/>
                          </a:cubicBezTo>
                          <a:cubicBezTo>
                            <a:pt x="16965" y="261260"/>
                            <a:pt x="16965" y="315548"/>
                            <a:pt x="16965" y="356263"/>
                          </a:cubicBezTo>
                          <a:cubicBezTo>
                            <a:pt x="13572" y="396979"/>
                            <a:pt x="13572" y="420730"/>
                            <a:pt x="13572" y="420730"/>
                          </a:cubicBezTo>
                          <a:cubicBezTo>
                            <a:pt x="13572" y="420730"/>
                            <a:pt x="10179" y="393586"/>
                            <a:pt x="6786" y="356263"/>
                          </a:cubicBezTo>
                          <a:cubicBezTo>
                            <a:pt x="3393" y="315548"/>
                            <a:pt x="0" y="264653"/>
                            <a:pt x="0" y="210365"/>
                          </a:cubicBezTo>
                          <a:cubicBezTo>
                            <a:pt x="0" y="159470"/>
                            <a:pt x="0" y="105182"/>
                            <a:pt x="0" y="64467"/>
                          </a:cubicBezTo>
                          <a:cubicBezTo>
                            <a:pt x="0" y="23751"/>
                            <a:pt x="3393" y="0"/>
                            <a:pt x="3393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78" name="Freeform: Shape 177">
                      <a:extLst>
                        <a:ext uri="{FF2B5EF4-FFF2-40B4-BE49-F238E27FC236}">
                          <a16:creationId xmlns:a16="http://schemas.microsoft.com/office/drawing/2014/main" id="{83CAF0B8-B31F-4789-AB4F-B00F3F34FB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48008" y="6545044"/>
                      <a:ext cx="20358" cy="454660"/>
                    </a:xfrm>
                    <a:custGeom>
                      <a:avLst/>
                      <a:gdLst>
                        <a:gd name="connsiteX0" fmla="*/ 3393 w 20358"/>
                        <a:gd name="connsiteY0" fmla="*/ 0 h 454660"/>
                        <a:gd name="connsiteX1" fmla="*/ 10179 w 20358"/>
                        <a:gd name="connsiteY1" fmla="*/ 71253 h 454660"/>
                        <a:gd name="connsiteX2" fmla="*/ 20358 w 20358"/>
                        <a:gd name="connsiteY2" fmla="*/ 227330 h 454660"/>
                        <a:gd name="connsiteX3" fmla="*/ 20358 w 20358"/>
                        <a:gd name="connsiteY3" fmla="*/ 383407 h 454660"/>
                        <a:gd name="connsiteX4" fmla="*/ 16965 w 20358"/>
                        <a:gd name="connsiteY4" fmla="*/ 454660 h 454660"/>
                        <a:gd name="connsiteX5" fmla="*/ 10179 w 20358"/>
                        <a:gd name="connsiteY5" fmla="*/ 383407 h 454660"/>
                        <a:gd name="connsiteX6" fmla="*/ 0 w 20358"/>
                        <a:gd name="connsiteY6" fmla="*/ 227330 h 454660"/>
                        <a:gd name="connsiteX7" fmla="*/ 0 w 20358"/>
                        <a:gd name="connsiteY7" fmla="*/ 71253 h 454660"/>
                        <a:gd name="connsiteX8" fmla="*/ 3393 w 20358"/>
                        <a:gd name="connsiteY8" fmla="*/ 0 h 454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358" h="454660">
                          <a:moveTo>
                            <a:pt x="3393" y="0"/>
                          </a:moveTo>
                          <a:cubicBezTo>
                            <a:pt x="3393" y="0"/>
                            <a:pt x="6786" y="27144"/>
                            <a:pt x="10179" y="71253"/>
                          </a:cubicBezTo>
                          <a:cubicBezTo>
                            <a:pt x="13572" y="115362"/>
                            <a:pt x="16965" y="169649"/>
                            <a:pt x="20358" y="227330"/>
                          </a:cubicBezTo>
                          <a:cubicBezTo>
                            <a:pt x="20358" y="285011"/>
                            <a:pt x="20358" y="342692"/>
                            <a:pt x="20358" y="383407"/>
                          </a:cubicBezTo>
                          <a:cubicBezTo>
                            <a:pt x="20358" y="427516"/>
                            <a:pt x="16965" y="454660"/>
                            <a:pt x="16965" y="454660"/>
                          </a:cubicBezTo>
                          <a:cubicBezTo>
                            <a:pt x="16965" y="454660"/>
                            <a:pt x="13572" y="427516"/>
                            <a:pt x="10179" y="383407"/>
                          </a:cubicBezTo>
                          <a:cubicBezTo>
                            <a:pt x="6786" y="339299"/>
                            <a:pt x="3393" y="285011"/>
                            <a:pt x="0" y="227330"/>
                          </a:cubicBezTo>
                          <a:cubicBezTo>
                            <a:pt x="0" y="169649"/>
                            <a:pt x="0" y="111969"/>
                            <a:pt x="0" y="71253"/>
                          </a:cubicBezTo>
                          <a:cubicBezTo>
                            <a:pt x="0" y="27144"/>
                            <a:pt x="3393" y="0"/>
                            <a:pt x="3393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79" name="Freeform: Shape 178">
                      <a:extLst>
                        <a:ext uri="{FF2B5EF4-FFF2-40B4-BE49-F238E27FC236}">
                          <a16:creationId xmlns:a16="http://schemas.microsoft.com/office/drawing/2014/main" id="{91B137F7-A1C8-40BF-89CA-F10D1B31B5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67424" y="6623082"/>
                      <a:ext cx="28840" cy="454660"/>
                    </a:xfrm>
                    <a:custGeom>
                      <a:avLst/>
                      <a:gdLst>
                        <a:gd name="connsiteX0" fmla="*/ 5938 w 28840"/>
                        <a:gd name="connsiteY0" fmla="*/ 0 h 454660"/>
                        <a:gd name="connsiteX1" fmla="*/ 16117 w 28840"/>
                        <a:gd name="connsiteY1" fmla="*/ 71253 h 454660"/>
                        <a:gd name="connsiteX2" fmla="*/ 26296 w 28840"/>
                        <a:gd name="connsiteY2" fmla="*/ 227330 h 454660"/>
                        <a:gd name="connsiteX3" fmla="*/ 26296 w 28840"/>
                        <a:gd name="connsiteY3" fmla="*/ 383407 h 454660"/>
                        <a:gd name="connsiteX4" fmla="*/ 22903 w 28840"/>
                        <a:gd name="connsiteY4" fmla="*/ 454660 h 454660"/>
                        <a:gd name="connsiteX5" fmla="*/ 12724 w 28840"/>
                        <a:gd name="connsiteY5" fmla="*/ 383407 h 454660"/>
                        <a:gd name="connsiteX6" fmla="*/ 2545 w 28840"/>
                        <a:gd name="connsiteY6" fmla="*/ 227330 h 454660"/>
                        <a:gd name="connsiteX7" fmla="*/ 2545 w 28840"/>
                        <a:gd name="connsiteY7" fmla="*/ 71253 h 454660"/>
                        <a:gd name="connsiteX8" fmla="*/ 5938 w 28840"/>
                        <a:gd name="connsiteY8" fmla="*/ 0 h 454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8840" h="454660">
                          <a:moveTo>
                            <a:pt x="5938" y="0"/>
                          </a:moveTo>
                          <a:cubicBezTo>
                            <a:pt x="5938" y="0"/>
                            <a:pt x="9331" y="27144"/>
                            <a:pt x="16117" y="71253"/>
                          </a:cubicBezTo>
                          <a:cubicBezTo>
                            <a:pt x="19509" y="111969"/>
                            <a:pt x="22903" y="169649"/>
                            <a:pt x="26296" y="227330"/>
                          </a:cubicBezTo>
                          <a:cubicBezTo>
                            <a:pt x="29688" y="285011"/>
                            <a:pt x="29688" y="339299"/>
                            <a:pt x="26296" y="383407"/>
                          </a:cubicBezTo>
                          <a:cubicBezTo>
                            <a:pt x="26296" y="427516"/>
                            <a:pt x="22903" y="454660"/>
                            <a:pt x="22903" y="454660"/>
                          </a:cubicBezTo>
                          <a:cubicBezTo>
                            <a:pt x="22903" y="454660"/>
                            <a:pt x="19509" y="427516"/>
                            <a:pt x="12724" y="383407"/>
                          </a:cubicBezTo>
                          <a:cubicBezTo>
                            <a:pt x="9331" y="342692"/>
                            <a:pt x="5938" y="285011"/>
                            <a:pt x="2545" y="227330"/>
                          </a:cubicBezTo>
                          <a:cubicBezTo>
                            <a:pt x="-848" y="169649"/>
                            <a:pt x="-848" y="115362"/>
                            <a:pt x="2545" y="71253"/>
                          </a:cubicBezTo>
                          <a:cubicBezTo>
                            <a:pt x="2545" y="27144"/>
                            <a:pt x="5938" y="0"/>
                            <a:pt x="593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80" name="Freeform: Shape 179">
                      <a:extLst>
                        <a:ext uri="{FF2B5EF4-FFF2-40B4-BE49-F238E27FC236}">
                          <a16:creationId xmlns:a16="http://schemas.microsoft.com/office/drawing/2014/main" id="{ACD06EFE-06FC-4ADE-AEF7-7AB5347420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99565" y="6687549"/>
                      <a:ext cx="28840" cy="454659"/>
                    </a:xfrm>
                    <a:custGeom>
                      <a:avLst/>
                      <a:gdLst>
                        <a:gd name="connsiteX0" fmla="*/ 5938 w 28840"/>
                        <a:gd name="connsiteY0" fmla="*/ 0 h 454659"/>
                        <a:gd name="connsiteX1" fmla="*/ 16117 w 28840"/>
                        <a:gd name="connsiteY1" fmla="*/ 71252 h 454659"/>
                        <a:gd name="connsiteX2" fmla="*/ 26296 w 28840"/>
                        <a:gd name="connsiteY2" fmla="*/ 227330 h 454659"/>
                        <a:gd name="connsiteX3" fmla="*/ 26296 w 28840"/>
                        <a:gd name="connsiteY3" fmla="*/ 383407 h 454659"/>
                        <a:gd name="connsiteX4" fmla="*/ 22903 w 28840"/>
                        <a:gd name="connsiteY4" fmla="*/ 454660 h 454659"/>
                        <a:gd name="connsiteX5" fmla="*/ 12724 w 28840"/>
                        <a:gd name="connsiteY5" fmla="*/ 383407 h 454659"/>
                        <a:gd name="connsiteX6" fmla="*/ 2545 w 28840"/>
                        <a:gd name="connsiteY6" fmla="*/ 227330 h 454659"/>
                        <a:gd name="connsiteX7" fmla="*/ 2545 w 28840"/>
                        <a:gd name="connsiteY7" fmla="*/ 71252 h 454659"/>
                        <a:gd name="connsiteX8" fmla="*/ 5938 w 28840"/>
                        <a:gd name="connsiteY8" fmla="*/ 0 h 4546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8840" h="454659">
                          <a:moveTo>
                            <a:pt x="5938" y="0"/>
                          </a:moveTo>
                          <a:cubicBezTo>
                            <a:pt x="5938" y="0"/>
                            <a:pt x="9331" y="27143"/>
                            <a:pt x="16117" y="71252"/>
                          </a:cubicBezTo>
                          <a:cubicBezTo>
                            <a:pt x="19509" y="111968"/>
                            <a:pt x="22903" y="169649"/>
                            <a:pt x="26296" y="227330"/>
                          </a:cubicBezTo>
                          <a:cubicBezTo>
                            <a:pt x="29688" y="285011"/>
                            <a:pt x="29688" y="339299"/>
                            <a:pt x="26296" y="383407"/>
                          </a:cubicBezTo>
                          <a:cubicBezTo>
                            <a:pt x="26296" y="427516"/>
                            <a:pt x="22903" y="454660"/>
                            <a:pt x="22903" y="454660"/>
                          </a:cubicBezTo>
                          <a:cubicBezTo>
                            <a:pt x="22903" y="454660"/>
                            <a:pt x="19509" y="427516"/>
                            <a:pt x="12724" y="383407"/>
                          </a:cubicBezTo>
                          <a:cubicBezTo>
                            <a:pt x="9331" y="342691"/>
                            <a:pt x="5938" y="285011"/>
                            <a:pt x="2545" y="227330"/>
                          </a:cubicBezTo>
                          <a:cubicBezTo>
                            <a:pt x="-848" y="169649"/>
                            <a:pt x="-848" y="115361"/>
                            <a:pt x="2545" y="71252"/>
                          </a:cubicBezTo>
                          <a:cubicBezTo>
                            <a:pt x="2545" y="30537"/>
                            <a:pt x="5938" y="0"/>
                            <a:pt x="593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81" name="Freeform: Shape 180">
                      <a:extLst>
                        <a:ext uri="{FF2B5EF4-FFF2-40B4-BE49-F238E27FC236}">
                          <a16:creationId xmlns:a16="http://schemas.microsoft.com/office/drawing/2014/main" id="{4190B428-52BF-4303-AED9-7F34594EAC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31705" y="6755409"/>
                      <a:ext cx="28840" cy="454659"/>
                    </a:xfrm>
                    <a:custGeom>
                      <a:avLst/>
                      <a:gdLst>
                        <a:gd name="connsiteX0" fmla="*/ 5938 w 28840"/>
                        <a:gd name="connsiteY0" fmla="*/ 0 h 454659"/>
                        <a:gd name="connsiteX1" fmla="*/ 16117 w 28840"/>
                        <a:gd name="connsiteY1" fmla="*/ 71252 h 454659"/>
                        <a:gd name="connsiteX2" fmla="*/ 26296 w 28840"/>
                        <a:gd name="connsiteY2" fmla="*/ 227330 h 454659"/>
                        <a:gd name="connsiteX3" fmla="*/ 26296 w 28840"/>
                        <a:gd name="connsiteY3" fmla="*/ 383407 h 454659"/>
                        <a:gd name="connsiteX4" fmla="*/ 22903 w 28840"/>
                        <a:gd name="connsiteY4" fmla="*/ 454660 h 454659"/>
                        <a:gd name="connsiteX5" fmla="*/ 12724 w 28840"/>
                        <a:gd name="connsiteY5" fmla="*/ 383407 h 454659"/>
                        <a:gd name="connsiteX6" fmla="*/ 2545 w 28840"/>
                        <a:gd name="connsiteY6" fmla="*/ 227330 h 454659"/>
                        <a:gd name="connsiteX7" fmla="*/ 2545 w 28840"/>
                        <a:gd name="connsiteY7" fmla="*/ 71252 h 454659"/>
                        <a:gd name="connsiteX8" fmla="*/ 5938 w 28840"/>
                        <a:gd name="connsiteY8" fmla="*/ 0 h 4546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8840" h="454659">
                          <a:moveTo>
                            <a:pt x="5938" y="0"/>
                          </a:moveTo>
                          <a:cubicBezTo>
                            <a:pt x="5938" y="0"/>
                            <a:pt x="9331" y="27143"/>
                            <a:pt x="16117" y="71252"/>
                          </a:cubicBezTo>
                          <a:cubicBezTo>
                            <a:pt x="19509" y="111968"/>
                            <a:pt x="22903" y="169649"/>
                            <a:pt x="26296" y="227330"/>
                          </a:cubicBezTo>
                          <a:cubicBezTo>
                            <a:pt x="29688" y="285011"/>
                            <a:pt x="29688" y="339299"/>
                            <a:pt x="26296" y="383407"/>
                          </a:cubicBezTo>
                          <a:cubicBezTo>
                            <a:pt x="26296" y="427516"/>
                            <a:pt x="22903" y="454660"/>
                            <a:pt x="22903" y="454660"/>
                          </a:cubicBezTo>
                          <a:cubicBezTo>
                            <a:pt x="22903" y="454660"/>
                            <a:pt x="19509" y="427516"/>
                            <a:pt x="12724" y="383407"/>
                          </a:cubicBezTo>
                          <a:cubicBezTo>
                            <a:pt x="9331" y="342691"/>
                            <a:pt x="5938" y="285011"/>
                            <a:pt x="2545" y="227330"/>
                          </a:cubicBezTo>
                          <a:cubicBezTo>
                            <a:pt x="-848" y="169649"/>
                            <a:pt x="-848" y="115361"/>
                            <a:pt x="2545" y="71252"/>
                          </a:cubicBezTo>
                          <a:cubicBezTo>
                            <a:pt x="2545" y="27143"/>
                            <a:pt x="5938" y="0"/>
                            <a:pt x="593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82" name="Freeform: Shape 181">
                      <a:extLst>
                        <a:ext uri="{FF2B5EF4-FFF2-40B4-BE49-F238E27FC236}">
                          <a16:creationId xmlns:a16="http://schemas.microsoft.com/office/drawing/2014/main" id="{29C06714-95A5-4DB6-9CE0-78FF9ED598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663845" y="6819876"/>
                      <a:ext cx="28840" cy="454659"/>
                    </a:xfrm>
                    <a:custGeom>
                      <a:avLst/>
                      <a:gdLst>
                        <a:gd name="connsiteX0" fmla="*/ 5938 w 28840"/>
                        <a:gd name="connsiteY0" fmla="*/ 0 h 454659"/>
                        <a:gd name="connsiteX1" fmla="*/ 16117 w 28840"/>
                        <a:gd name="connsiteY1" fmla="*/ 71253 h 454659"/>
                        <a:gd name="connsiteX2" fmla="*/ 26296 w 28840"/>
                        <a:gd name="connsiteY2" fmla="*/ 227330 h 454659"/>
                        <a:gd name="connsiteX3" fmla="*/ 26296 w 28840"/>
                        <a:gd name="connsiteY3" fmla="*/ 383407 h 454659"/>
                        <a:gd name="connsiteX4" fmla="*/ 22903 w 28840"/>
                        <a:gd name="connsiteY4" fmla="*/ 454660 h 454659"/>
                        <a:gd name="connsiteX5" fmla="*/ 12724 w 28840"/>
                        <a:gd name="connsiteY5" fmla="*/ 383407 h 454659"/>
                        <a:gd name="connsiteX6" fmla="*/ 2545 w 28840"/>
                        <a:gd name="connsiteY6" fmla="*/ 227330 h 454659"/>
                        <a:gd name="connsiteX7" fmla="*/ 2545 w 28840"/>
                        <a:gd name="connsiteY7" fmla="*/ 71253 h 454659"/>
                        <a:gd name="connsiteX8" fmla="*/ 5938 w 28840"/>
                        <a:gd name="connsiteY8" fmla="*/ 0 h 4546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8840" h="454659">
                          <a:moveTo>
                            <a:pt x="5938" y="0"/>
                          </a:moveTo>
                          <a:cubicBezTo>
                            <a:pt x="5938" y="0"/>
                            <a:pt x="9331" y="27144"/>
                            <a:pt x="16117" y="71253"/>
                          </a:cubicBezTo>
                          <a:cubicBezTo>
                            <a:pt x="19509" y="111969"/>
                            <a:pt x="22903" y="169649"/>
                            <a:pt x="26296" y="227330"/>
                          </a:cubicBezTo>
                          <a:cubicBezTo>
                            <a:pt x="29688" y="285011"/>
                            <a:pt x="29688" y="339299"/>
                            <a:pt x="26296" y="383407"/>
                          </a:cubicBezTo>
                          <a:cubicBezTo>
                            <a:pt x="26296" y="427516"/>
                            <a:pt x="22903" y="454660"/>
                            <a:pt x="22903" y="454660"/>
                          </a:cubicBezTo>
                          <a:cubicBezTo>
                            <a:pt x="22903" y="454660"/>
                            <a:pt x="19509" y="427516"/>
                            <a:pt x="12724" y="383407"/>
                          </a:cubicBezTo>
                          <a:cubicBezTo>
                            <a:pt x="9331" y="342692"/>
                            <a:pt x="5938" y="285011"/>
                            <a:pt x="2545" y="227330"/>
                          </a:cubicBezTo>
                          <a:cubicBezTo>
                            <a:pt x="-848" y="169649"/>
                            <a:pt x="-848" y="115361"/>
                            <a:pt x="2545" y="71253"/>
                          </a:cubicBezTo>
                          <a:cubicBezTo>
                            <a:pt x="5938" y="30537"/>
                            <a:pt x="5938" y="0"/>
                            <a:pt x="593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83" name="Freeform: Shape 182">
                      <a:extLst>
                        <a:ext uri="{FF2B5EF4-FFF2-40B4-BE49-F238E27FC236}">
                          <a16:creationId xmlns:a16="http://schemas.microsoft.com/office/drawing/2014/main" id="{08435169-F775-4B11-8CD2-F79B41BF97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595986" y="6887735"/>
                      <a:ext cx="28840" cy="454659"/>
                    </a:xfrm>
                    <a:custGeom>
                      <a:avLst/>
                      <a:gdLst>
                        <a:gd name="connsiteX0" fmla="*/ 5938 w 28840"/>
                        <a:gd name="connsiteY0" fmla="*/ 0 h 454659"/>
                        <a:gd name="connsiteX1" fmla="*/ 16117 w 28840"/>
                        <a:gd name="connsiteY1" fmla="*/ 71253 h 454659"/>
                        <a:gd name="connsiteX2" fmla="*/ 26296 w 28840"/>
                        <a:gd name="connsiteY2" fmla="*/ 227330 h 454659"/>
                        <a:gd name="connsiteX3" fmla="*/ 26296 w 28840"/>
                        <a:gd name="connsiteY3" fmla="*/ 383407 h 454659"/>
                        <a:gd name="connsiteX4" fmla="*/ 22903 w 28840"/>
                        <a:gd name="connsiteY4" fmla="*/ 454660 h 454659"/>
                        <a:gd name="connsiteX5" fmla="*/ 12724 w 28840"/>
                        <a:gd name="connsiteY5" fmla="*/ 383407 h 454659"/>
                        <a:gd name="connsiteX6" fmla="*/ 2545 w 28840"/>
                        <a:gd name="connsiteY6" fmla="*/ 227330 h 454659"/>
                        <a:gd name="connsiteX7" fmla="*/ 2545 w 28840"/>
                        <a:gd name="connsiteY7" fmla="*/ 71253 h 454659"/>
                        <a:gd name="connsiteX8" fmla="*/ 5938 w 28840"/>
                        <a:gd name="connsiteY8" fmla="*/ 0 h 4546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8840" h="454659">
                          <a:moveTo>
                            <a:pt x="5938" y="0"/>
                          </a:moveTo>
                          <a:cubicBezTo>
                            <a:pt x="5938" y="0"/>
                            <a:pt x="9331" y="27144"/>
                            <a:pt x="16117" y="71253"/>
                          </a:cubicBezTo>
                          <a:cubicBezTo>
                            <a:pt x="19509" y="111969"/>
                            <a:pt x="22903" y="169649"/>
                            <a:pt x="26296" y="227330"/>
                          </a:cubicBezTo>
                          <a:cubicBezTo>
                            <a:pt x="29688" y="285011"/>
                            <a:pt x="29688" y="339299"/>
                            <a:pt x="26296" y="383407"/>
                          </a:cubicBezTo>
                          <a:cubicBezTo>
                            <a:pt x="26296" y="427516"/>
                            <a:pt x="22903" y="454660"/>
                            <a:pt x="22903" y="454660"/>
                          </a:cubicBezTo>
                          <a:cubicBezTo>
                            <a:pt x="22903" y="454660"/>
                            <a:pt x="19509" y="427516"/>
                            <a:pt x="12724" y="383407"/>
                          </a:cubicBezTo>
                          <a:cubicBezTo>
                            <a:pt x="9331" y="342692"/>
                            <a:pt x="5938" y="285011"/>
                            <a:pt x="2545" y="227330"/>
                          </a:cubicBezTo>
                          <a:cubicBezTo>
                            <a:pt x="-848" y="169649"/>
                            <a:pt x="-848" y="115361"/>
                            <a:pt x="2545" y="71253"/>
                          </a:cubicBezTo>
                          <a:cubicBezTo>
                            <a:pt x="5938" y="27144"/>
                            <a:pt x="5938" y="0"/>
                            <a:pt x="593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  <p:grpSp>
                <p:nvGrpSpPr>
                  <p:cNvPr id="184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11659604" y="6612903"/>
                    <a:ext cx="905926" cy="732885"/>
                    <a:chOff x="11659604" y="6612903"/>
                    <a:chExt cx="905926" cy="732885"/>
                  </a:xfrm>
                  <a:solidFill>
                    <a:srgbClr val="56671F"/>
                  </a:solidFill>
                </p:grpSpPr>
                <p:sp>
                  <p:nvSpPr>
                    <p:cNvPr id="185" name="Freeform: Shape 184">
                      <a:extLst>
                        <a:ext uri="{FF2B5EF4-FFF2-40B4-BE49-F238E27FC236}">
                          <a16:creationId xmlns:a16="http://schemas.microsoft.com/office/drawing/2014/main" id="{C3AC5F19-2EE1-4B29-8389-FA1102980D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378917" y="6612903"/>
                      <a:ext cx="176435" cy="20358"/>
                    </a:xfrm>
                    <a:custGeom>
                      <a:avLst/>
                      <a:gdLst>
                        <a:gd name="connsiteX0" fmla="*/ 176436 w 176435"/>
                        <a:gd name="connsiteY0" fmla="*/ 10179 h 20358"/>
                        <a:gd name="connsiteX1" fmla="*/ 149291 w 176435"/>
                        <a:gd name="connsiteY1" fmla="*/ 16965 h 20358"/>
                        <a:gd name="connsiteX2" fmla="*/ 88218 w 176435"/>
                        <a:gd name="connsiteY2" fmla="*/ 20358 h 20358"/>
                        <a:gd name="connsiteX3" fmla="*/ 27145 w 176435"/>
                        <a:gd name="connsiteY3" fmla="*/ 16965 h 20358"/>
                        <a:gd name="connsiteX4" fmla="*/ 0 w 176435"/>
                        <a:gd name="connsiteY4" fmla="*/ 10179 h 20358"/>
                        <a:gd name="connsiteX5" fmla="*/ 27145 w 176435"/>
                        <a:gd name="connsiteY5" fmla="*/ 3393 h 20358"/>
                        <a:gd name="connsiteX6" fmla="*/ 88218 w 176435"/>
                        <a:gd name="connsiteY6" fmla="*/ 0 h 20358"/>
                        <a:gd name="connsiteX7" fmla="*/ 149291 w 176435"/>
                        <a:gd name="connsiteY7" fmla="*/ 3393 h 20358"/>
                        <a:gd name="connsiteX8" fmla="*/ 176436 w 176435"/>
                        <a:gd name="connsiteY8" fmla="*/ 10179 h 203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6435" h="20358">
                          <a:moveTo>
                            <a:pt x="176436" y="10179"/>
                          </a:moveTo>
                          <a:cubicBezTo>
                            <a:pt x="176436" y="10179"/>
                            <a:pt x="166256" y="13572"/>
                            <a:pt x="149291" y="16965"/>
                          </a:cubicBezTo>
                          <a:cubicBezTo>
                            <a:pt x="132326" y="20358"/>
                            <a:pt x="108576" y="20358"/>
                            <a:pt x="88218" y="20358"/>
                          </a:cubicBezTo>
                          <a:cubicBezTo>
                            <a:pt x="64467" y="20358"/>
                            <a:pt x="44109" y="16965"/>
                            <a:pt x="27145" y="16965"/>
                          </a:cubicBezTo>
                          <a:cubicBezTo>
                            <a:pt x="10180" y="13572"/>
                            <a:pt x="0" y="10179"/>
                            <a:pt x="0" y="10179"/>
                          </a:cubicBezTo>
                          <a:cubicBezTo>
                            <a:pt x="0" y="10179"/>
                            <a:pt x="10180" y="6786"/>
                            <a:pt x="27145" y="3393"/>
                          </a:cubicBezTo>
                          <a:cubicBezTo>
                            <a:pt x="44109" y="0"/>
                            <a:pt x="67860" y="0"/>
                            <a:pt x="88218" y="0"/>
                          </a:cubicBezTo>
                          <a:cubicBezTo>
                            <a:pt x="111969" y="0"/>
                            <a:pt x="132326" y="3393"/>
                            <a:pt x="149291" y="3393"/>
                          </a:cubicBezTo>
                          <a:cubicBezTo>
                            <a:pt x="162864" y="6786"/>
                            <a:pt x="176436" y="10179"/>
                            <a:pt x="176436" y="10179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86" name="Freeform: Shape 185">
                      <a:extLst>
                        <a:ext uri="{FF2B5EF4-FFF2-40B4-BE49-F238E27FC236}">
                          <a16:creationId xmlns:a16="http://schemas.microsoft.com/office/drawing/2014/main" id="{17BC9B01-A283-456E-8CB7-254656EB4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307664" y="6677370"/>
                      <a:ext cx="257867" cy="20357"/>
                    </a:xfrm>
                    <a:custGeom>
                      <a:avLst/>
                      <a:gdLst>
                        <a:gd name="connsiteX0" fmla="*/ 257867 w 257867"/>
                        <a:gd name="connsiteY0" fmla="*/ 13572 h 20357"/>
                        <a:gd name="connsiteX1" fmla="*/ 217152 w 257867"/>
                        <a:gd name="connsiteY1" fmla="*/ 16965 h 20357"/>
                        <a:gd name="connsiteX2" fmla="*/ 128934 w 257867"/>
                        <a:gd name="connsiteY2" fmla="*/ 20358 h 20357"/>
                        <a:gd name="connsiteX3" fmla="*/ 40716 w 257867"/>
                        <a:gd name="connsiteY3" fmla="*/ 13572 h 20357"/>
                        <a:gd name="connsiteX4" fmla="*/ 0 w 257867"/>
                        <a:gd name="connsiteY4" fmla="*/ 6786 h 20357"/>
                        <a:gd name="connsiteX5" fmla="*/ 40716 w 257867"/>
                        <a:gd name="connsiteY5" fmla="*/ 3393 h 20357"/>
                        <a:gd name="connsiteX6" fmla="*/ 128934 w 257867"/>
                        <a:gd name="connsiteY6" fmla="*/ 0 h 20357"/>
                        <a:gd name="connsiteX7" fmla="*/ 217152 w 257867"/>
                        <a:gd name="connsiteY7" fmla="*/ 6786 h 20357"/>
                        <a:gd name="connsiteX8" fmla="*/ 257867 w 257867"/>
                        <a:gd name="connsiteY8" fmla="*/ 13572 h 20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7867" h="20357">
                          <a:moveTo>
                            <a:pt x="257867" y="13572"/>
                          </a:moveTo>
                          <a:cubicBezTo>
                            <a:pt x="257867" y="13572"/>
                            <a:pt x="240902" y="16965"/>
                            <a:pt x="217152" y="16965"/>
                          </a:cubicBezTo>
                          <a:cubicBezTo>
                            <a:pt x="193401" y="20358"/>
                            <a:pt x="159471" y="20358"/>
                            <a:pt x="128934" y="20358"/>
                          </a:cubicBezTo>
                          <a:cubicBezTo>
                            <a:pt x="95004" y="20358"/>
                            <a:pt x="64468" y="16965"/>
                            <a:pt x="40716" y="13572"/>
                          </a:cubicBezTo>
                          <a:cubicBezTo>
                            <a:pt x="16965" y="10179"/>
                            <a:pt x="0" y="6786"/>
                            <a:pt x="0" y="6786"/>
                          </a:cubicBezTo>
                          <a:cubicBezTo>
                            <a:pt x="0" y="6786"/>
                            <a:pt x="16965" y="3393"/>
                            <a:pt x="40716" y="3393"/>
                          </a:cubicBezTo>
                          <a:cubicBezTo>
                            <a:pt x="64468" y="0"/>
                            <a:pt x="98397" y="0"/>
                            <a:pt x="128934" y="0"/>
                          </a:cubicBezTo>
                          <a:cubicBezTo>
                            <a:pt x="162864" y="0"/>
                            <a:pt x="193401" y="3393"/>
                            <a:pt x="217152" y="6786"/>
                          </a:cubicBezTo>
                          <a:cubicBezTo>
                            <a:pt x="240902" y="10179"/>
                            <a:pt x="257867" y="13572"/>
                            <a:pt x="257867" y="13572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87" name="Freeform: Shape 186">
                      <a:extLst>
                        <a:ext uri="{FF2B5EF4-FFF2-40B4-BE49-F238E27FC236}">
                          <a16:creationId xmlns:a16="http://schemas.microsoft.com/office/drawing/2014/main" id="{63B72473-E774-47B0-AB85-64A7FA15A7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29626" y="6756257"/>
                      <a:ext cx="308761" cy="22054"/>
                    </a:xfrm>
                    <a:custGeom>
                      <a:avLst/>
                      <a:gdLst>
                        <a:gd name="connsiteX0" fmla="*/ 308762 w 308761"/>
                        <a:gd name="connsiteY0" fmla="*/ 16117 h 22054"/>
                        <a:gd name="connsiteX1" fmla="*/ 261260 w 308761"/>
                        <a:gd name="connsiteY1" fmla="*/ 19509 h 22054"/>
                        <a:gd name="connsiteX2" fmla="*/ 152684 w 308761"/>
                        <a:gd name="connsiteY2" fmla="*/ 19509 h 22054"/>
                        <a:gd name="connsiteX3" fmla="*/ 47502 w 308761"/>
                        <a:gd name="connsiteY3" fmla="*/ 12724 h 22054"/>
                        <a:gd name="connsiteX4" fmla="*/ 0 w 308761"/>
                        <a:gd name="connsiteY4" fmla="*/ 5938 h 22054"/>
                        <a:gd name="connsiteX5" fmla="*/ 47502 w 308761"/>
                        <a:gd name="connsiteY5" fmla="*/ 2545 h 22054"/>
                        <a:gd name="connsiteX6" fmla="*/ 156078 w 308761"/>
                        <a:gd name="connsiteY6" fmla="*/ 2545 h 22054"/>
                        <a:gd name="connsiteX7" fmla="*/ 261260 w 308761"/>
                        <a:gd name="connsiteY7" fmla="*/ 9330 h 22054"/>
                        <a:gd name="connsiteX8" fmla="*/ 308762 w 308761"/>
                        <a:gd name="connsiteY8" fmla="*/ 16117 h 220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08761" h="22054">
                          <a:moveTo>
                            <a:pt x="308762" y="16117"/>
                          </a:moveTo>
                          <a:cubicBezTo>
                            <a:pt x="308762" y="16117"/>
                            <a:pt x="288404" y="19509"/>
                            <a:pt x="261260" y="19509"/>
                          </a:cubicBezTo>
                          <a:cubicBezTo>
                            <a:pt x="230723" y="22903"/>
                            <a:pt x="193401" y="22903"/>
                            <a:pt x="152684" y="19509"/>
                          </a:cubicBezTo>
                          <a:cubicBezTo>
                            <a:pt x="115361" y="19509"/>
                            <a:pt x="74646" y="16117"/>
                            <a:pt x="47502" y="12724"/>
                          </a:cubicBezTo>
                          <a:cubicBezTo>
                            <a:pt x="16965" y="9330"/>
                            <a:pt x="0" y="5938"/>
                            <a:pt x="0" y="5938"/>
                          </a:cubicBezTo>
                          <a:cubicBezTo>
                            <a:pt x="0" y="5938"/>
                            <a:pt x="20358" y="2545"/>
                            <a:pt x="47502" y="2545"/>
                          </a:cubicBezTo>
                          <a:cubicBezTo>
                            <a:pt x="78038" y="-848"/>
                            <a:pt x="115361" y="-848"/>
                            <a:pt x="156078" y="2545"/>
                          </a:cubicBezTo>
                          <a:cubicBezTo>
                            <a:pt x="193401" y="2545"/>
                            <a:pt x="234116" y="5938"/>
                            <a:pt x="261260" y="9330"/>
                          </a:cubicBezTo>
                          <a:cubicBezTo>
                            <a:pt x="291797" y="9330"/>
                            <a:pt x="308762" y="16117"/>
                            <a:pt x="308762" y="16117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88" name="Freeform: Shape 187">
                      <a:extLst>
                        <a:ext uri="{FF2B5EF4-FFF2-40B4-BE49-F238E27FC236}">
                          <a16:creationId xmlns:a16="http://schemas.microsoft.com/office/drawing/2014/main" id="{4353930B-4C0C-4D66-B84C-1B5435710B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61766" y="6825154"/>
                      <a:ext cx="366441" cy="23373"/>
                    </a:xfrm>
                    <a:custGeom>
                      <a:avLst/>
                      <a:gdLst>
                        <a:gd name="connsiteX0" fmla="*/ 366442 w 366441"/>
                        <a:gd name="connsiteY0" fmla="*/ 18473 h 23373"/>
                        <a:gd name="connsiteX1" fmla="*/ 308762 w 366441"/>
                        <a:gd name="connsiteY1" fmla="*/ 21866 h 23373"/>
                        <a:gd name="connsiteX2" fmla="*/ 183221 w 366441"/>
                        <a:gd name="connsiteY2" fmla="*/ 21866 h 23373"/>
                        <a:gd name="connsiteX3" fmla="*/ 57681 w 366441"/>
                        <a:gd name="connsiteY3" fmla="*/ 11687 h 23373"/>
                        <a:gd name="connsiteX4" fmla="*/ 0 w 366441"/>
                        <a:gd name="connsiteY4" fmla="*/ 4901 h 23373"/>
                        <a:gd name="connsiteX5" fmla="*/ 57681 w 366441"/>
                        <a:gd name="connsiteY5" fmla="*/ 1508 h 23373"/>
                        <a:gd name="connsiteX6" fmla="*/ 183221 w 366441"/>
                        <a:gd name="connsiteY6" fmla="*/ 1508 h 23373"/>
                        <a:gd name="connsiteX7" fmla="*/ 308762 w 366441"/>
                        <a:gd name="connsiteY7" fmla="*/ 11687 h 23373"/>
                        <a:gd name="connsiteX8" fmla="*/ 366442 w 366441"/>
                        <a:gd name="connsiteY8" fmla="*/ 18473 h 233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66441" h="23373">
                          <a:moveTo>
                            <a:pt x="366442" y="18473"/>
                          </a:moveTo>
                          <a:cubicBezTo>
                            <a:pt x="366442" y="18473"/>
                            <a:pt x="342692" y="21866"/>
                            <a:pt x="308762" y="21866"/>
                          </a:cubicBezTo>
                          <a:cubicBezTo>
                            <a:pt x="274832" y="21866"/>
                            <a:pt x="227330" y="25259"/>
                            <a:pt x="183221" y="21866"/>
                          </a:cubicBezTo>
                          <a:cubicBezTo>
                            <a:pt x="135719" y="21866"/>
                            <a:pt x="91611" y="18473"/>
                            <a:pt x="57681" y="11687"/>
                          </a:cubicBezTo>
                          <a:cubicBezTo>
                            <a:pt x="23751" y="8294"/>
                            <a:pt x="0" y="4901"/>
                            <a:pt x="0" y="4901"/>
                          </a:cubicBezTo>
                          <a:cubicBezTo>
                            <a:pt x="0" y="4901"/>
                            <a:pt x="23751" y="1508"/>
                            <a:pt x="57681" y="1508"/>
                          </a:cubicBezTo>
                          <a:cubicBezTo>
                            <a:pt x="91611" y="1508"/>
                            <a:pt x="139113" y="-1885"/>
                            <a:pt x="183221" y="1508"/>
                          </a:cubicBezTo>
                          <a:cubicBezTo>
                            <a:pt x="230723" y="1508"/>
                            <a:pt x="274832" y="4901"/>
                            <a:pt x="308762" y="11687"/>
                          </a:cubicBezTo>
                          <a:cubicBezTo>
                            <a:pt x="342692" y="15080"/>
                            <a:pt x="366442" y="18473"/>
                            <a:pt x="366442" y="18473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89" name="Freeform: Shape 188">
                      <a:extLst>
                        <a:ext uri="{FF2B5EF4-FFF2-40B4-BE49-F238E27FC236}">
                          <a16:creationId xmlns:a16="http://schemas.microsoft.com/office/drawing/2014/main" id="{EEE20365-309E-4092-AA60-86CA1A646C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83728" y="6904700"/>
                      <a:ext cx="420729" cy="20358"/>
                    </a:xfrm>
                    <a:custGeom>
                      <a:avLst/>
                      <a:gdLst>
                        <a:gd name="connsiteX0" fmla="*/ 420730 w 420729"/>
                        <a:gd name="connsiteY0" fmla="*/ 16965 h 20358"/>
                        <a:gd name="connsiteX1" fmla="*/ 356263 w 420729"/>
                        <a:gd name="connsiteY1" fmla="*/ 20358 h 20358"/>
                        <a:gd name="connsiteX2" fmla="*/ 210364 w 420729"/>
                        <a:gd name="connsiteY2" fmla="*/ 20358 h 20358"/>
                        <a:gd name="connsiteX3" fmla="*/ 64467 w 420729"/>
                        <a:gd name="connsiteY3" fmla="*/ 10179 h 20358"/>
                        <a:gd name="connsiteX4" fmla="*/ 0 w 420729"/>
                        <a:gd name="connsiteY4" fmla="*/ 3393 h 20358"/>
                        <a:gd name="connsiteX5" fmla="*/ 64467 w 420729"/>
                        <a:gd name="connsiteY5" fmla="*/ 0 h 20358"/>
                        <a:gd name="connsiteX6" fmla="*/ 210364 w 420729"/>
                        <a:gd name="connsiteY6" fmla="*/ 0 h 20358"/>
                        <a:gd name="connsiteX7" fmla="*/ 356263 w 420729"/>
                        <a:gd name="connsiteY7" fmla="*/ 10179 h 20358"/>
                        <a:gd name="connsiteX8" fmla="*/ 420730 w 420729"/>
                        <a:gd name="connsiteY8" fmla="*/ 16965 h 203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0729" h="20358">
                          <a:moveTo>
                            <a:pt x="420730" y="16965"/>
                          </a:moveTo>
                          <a:cubicBezTo>
                            <a:pt x="420730" y="16965"/>
                            <a:pt x="393585" y="20358"/>
                            <a:pt x="356263" y="20358"/>
                          </a:cubicBezTo>
                          <a:cubicBezTo>
                            <a:pt x="315547" y="20358"/>
                            <a:pt x="264652" y="20358"/>
                            <a:pt x="210364" y="20358"/>
                          </a:cubicBezTo>
                          <a:cubicBezTo>
                            <a:pt x="159470" y="16965"/>
                            <a:pt x="105182" y="13572"/>
                            <a:pt x="64467" y="10179"/>
                          </a:cubicBezTo>
                          <a:cubicBezTo>
                            <a:pt x="23750" y="6786"/>
                            <a:pt x="0" y="3393"/>
                            <a:pt x="0" y="3393"/>
                          </a:cubicBezTo>
                          <a:cubicBezTo>
                            <a:pt x="0" y="3393"/>
                            <a:pt x="27143" y="0"/>
                            <a:pt x="64467" y="0"/>
                          </a:cubicBezTo>
                          <a:cubicBezTo>
                            <a:pt x="105182" y="0"/>
                            <a:pt x="156076" y="0"/>
                            <a:pt x="210364" y="0"/>
                          </a:cubicBezTo>
                          <a:cubicBezTo>
                            <a:pt x="261259" y="3393"/>
                            <a:pt x="315547" y="6786"/>
                            <a:pt x="356263" y="10179"/>
                          </a:cubicBezTo>
                          <a:cubicBezTo>
                            <a:pt x="393585" y="10179"/>
                            <a:pt x="420730" y="16965"/>
                            <a:pt x="420730" y="16965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90" name="Freeform: Shape 189">
                      <a:extLst>
                        <a:ext uri="{FF2B5EF4-FFF2-40B4-BE49-F238E27FC236}">
                          <a16:creationId xmlns:a16="http://schemas.microsoft.com/office/drawing/2014/main" id="{DD3D975F-F6CF-45A3-B3DD-7D6BCD824B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09082" y="6975953"/>
                      <a:ext cx="454659" cy="27143"/>
                    </a:xfrm>
                    <a:custGeom>
                      <a:avLst/>
                      <a:gdLst>
                        <a:gd name="connsiteX0" fmla="*/ 454660 w 454659"/>
                        <a:gd name="connsiteY0" fmla="*/ 23751 h 27143"/>
                        <a:gd name="connsiteX1" fmla="*/ 383407 w 454659"/>
                        <a:gd name="connsiteY1" fmla="*/ 27143 h 27143"/>
                        <a:gd name="connsiteX2" fmla="*/ 227330 w 454659"/>
                        <a:gd name="connsiteY2" fmla="*/ 23751 h 27143"/>
                        <a:gd name="connsiteX3" fmla="*/ 71253 w 454659"/>
                        <a:gd name="connsiteY3" fmla="*/ 13572 h 27143"/>
                        <a:gd name="connsiteX4" fmla="*/ 0 w 454659"/>
                        <a:gd name="connsiteY4" fmla="*/ 3393 h 27143"/>
                        <a:gd name="connsiteX5" fmla="*/ 71253 w 454659"/>
                        <a:gd name="connsiteY5" fmla="*/ 0 h 27143"/>
                        <a:gd name="connsiteX6" fmla="*/ 227330 w 454659"/>
                        <a:gd name="connsiteY6" fmla="*/ 3393 h 27143"/>
                        <a:gd name="connsiteX7" fmla="*/ 383407 w 454659"/>
                        <a:gd name="connsiteY7" fmla="*/ 13572 h 27143"/>
                        <a:gd name="connsiteX8" fmla="*/ 454660 w 454659"/>
                        <a:gd name="connsiteY8" fmla="*/ 23751 h 271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54659" h="27143">
                          <a:moveTo>
                            <a:pt x="454660" y="23751"/>
                          </a:moveTo>
                          <a:cubicBezTo>
                            <a:pt x="454660" y="23751"/>
                            <a:pt x="427516" y="27143"/>
                            <a:pt x="383407" y="27143"/>
                          </a:cubicBezTo>
                          <a:cubicBezTo>
                            <a:pt x="339299" y="27143"/>
                            <a:pt x="285011" y="27143"/>
                            <a:pt x="227330" y="23751"/>
                          </a:cubicBezTo>
                          <a:cubicBezTo>
                            <a:pt x="169649" y="20358"/>
                            <a:pt x="111968" y="16965"/>
                            <a:pt x="71253" y="13572"/>
                          </a:cubicBezTo>
                          <a:cubicBezTo>
                            <a:pt x="27144" y="10179"/>
                            <a:pt x="0" y="3393"/>
                            <a:pt x="0" y="3393"/>
                          </a:cubicBezTo>
                          <a:cubicBezTo>
                            <a:pt x="0" y="3393"/>
                            <a:pt x="27144" y="0"/>
                            <a:pt x="71253" y="0"/>
                          </a:cubicBezTo>
                          <a:cubicBezTo>
                            <a:pt x="115361" y="0"/>
                            <a:pt x="169649" y="0"/>
                            <a:pt x="227330" y="3393"/>
                          </a:cubicBezTo>
                          <a:cubicBezTo>
                            <a:pt x="285011" y="6786"/>
                            <a:pt x="342692" y="10179"/>
                            <a:pt x="383407" y="13572"/>
                          </a:cubicBezTo>
                          <a:cubicBezTo>
                            <a:pt x="427516" y="20358"/>
                            <a:pt x="454660" y="23751"/>
                            <a:pt x="454660" y="23751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91" name="Freeform: Shape 190">
                      <a:extLst>
                        <a:ext uri="{FF2B5EF4-FFF2-40B4-BE49-F238E27FC236}">
                          <a16:creationId xmlns:a16="http://schemas.microsoft.com/office/drawing/2014/main" id="{FFB8DF77-1C76-4859-8D3E-29CC3E5D6F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31043" y="7050599"/>
                      <a:ext cx="454660" cy="30536"/>
                    </a:xfrm>
                    <a:custGeom>
                      <a:avLst/>
                      <a:gdLst>
                        <a:gd name="connsiteX0" fmla="*/ 454660 w 454660"/>
                        <a:gd name="connsiteY0" fmla="*/ 27144 h 30536"/>
                        <a:gd name="connsiteX1" fmla="*/ 383407 w 454660"/>
                        <a:gd name="connsiteY1" fmla="*/ 30537 h 30536"/>
                        <a:gd name="connsiteX2" fmla="*/ 227330 w 454660"/>
                        <a:gd name="connsiteY2" fmla="*/ 27144 h 30536"/>
                        <a:gd name="connsiteX3" fmla="*/ 71253 w 454660"/>
                        <a:gd name="connsiteY3" fmla="*/ 13572 h 30536"/>
                        <a:gd name="connsiteX4" fmla="*/ 0 w 454660"/>
                        <a:gd name="connsiteY4" fmla="*/ 3393 h 30536"/>
                        <a:gd name="connsiteX5" fmla="*/ 71253 w 454660"/>
                        <a:gd name="connsiteY5" fmla="*/ 0 h 30536"/>
                        <a:gd name="connsiteX6" fmla="*/ 227330 w 454660"/>
                        <a:gd name="connsiteY6" fmla="*/ 3393 h 30536"/>
                        <a:gd name="connsiteX7" fmla="*/ 383407 w 454660"/>
                        <a:gd name="connsiteY7" fmla="*/ 16965 h 30536"/>
                        <a:gd name="connsiteX8" fmla="*/ 454660 w 454660"/>
                        <a:gd name="connsiteY8" fmla="*/ 27144 h 30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54660" h="30536">
                          <a:moveTo>
                            <a:pt x="454660" y="27144"/>
                          </a:moveTo>
                          <a:cubicBezTo>
                            <a:pt x="454660" y="27144"/>
                            <a:pt x="427516" y="27144"/>
                            <a:pt x="383407" y="30537"/>
                          </a:cubicBezTo>
                          <a:cubicBezTo>
                            <a:pt x="339299" y="30537"/>
                            <a:pt x="285011" y="30537"/>
                            <a:pt x="227330" y="27144"/>
                          </a:cubicBezTo>
                          <a:cubicBezTo>
                            <a:pt x="169650" y="23751"/>
                            <a:pt x="115362" y="20358"/>
                            <a:pt x="71253" y="13572"/>
                          </a:cubicBezTo>
                          <a:cubicBezTo>
                            <a:pt x="30537" y="10179"/>
                            <a:pt x="0" y="3393"/>
                            <a:pt x="0" y="3393"/>
                          </a:cubicBezTo>
                          <a:cubicBezTo>
                            <a:pt x="0" y="3393"/>
                            <a:pt x="27144" y="0"/>
                            <a:pt x="71253" y="0"/>
                          </a:cubicBezTo>
                          <a:cubicBezTo>
                            <a:pt x="115362" y="0"/>
                            <a:pt x="169650" y="0"/>
                            <a:pt x="227330" y="3393"/>
                          </a:cubicBezTo>
                          <a:cubicBezTo>
                            <a:pt x="285011" y="6786"/>
                            <a:pt x="339299" y="10179"/>
                            <a:pt x="383407" y="16965"/>
                          </a:cubicBezTo>
                          <a:cubicBezTo>
                            <a:pt x="427516" y="20358"/>
                            <a:pt x="454660" y="27144"/>
                            <a:pt x="454660" y="27144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92" name="Freeform: Shape 191">
                      <a:extLst>
                        <a:ext uri="{FF2B5EF4-FFF2-40B4-BE49-F238E27FC236}">
                          <a16:creationId xmlns:a16="http://schemas.microsoft.com/office/drawing/2014/main" id="{24002C05-FB8E-4556-9DB3-CEE099F4B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63183" y="7115065"/>
                      <a:ext cx="454660" cy="30537"/>
                    </a:xfrm>
                    <a:custGeom>
                      <a:avLst/>
                      <a:gdLst>
                        <a:gd name="connsiteX0" fmla="*/ 454660 w 454660"/>
                        <a:gd name="connsiteY0" fmla="*/ 27144 h 30537"/>
                        <a:gd name="connsiteX1" fmla="*/ 383407 w 454660"/>
                        <a:gd name="connsiteY1" fmla="*/ 30537 h 30537"/>
                        <a:gd name="connsiteX2" fmla="*/ 227330 w 454660"/>
                        <a:gd name="connsiteY2" fmla="*/ 27144 h 30537"/>
                        <a:gd name="connsiteX3" fmla="*/ 71253 w 454660"/>
                        <a:gd name="connsiteY3" fmla="*/ 13572 h 30537"/>
                        <a:gd name="connsiteX4" fmla="*/ 0 w 454660"/>
                        <a:gd name="connsiteY4" fmla="*/ 3393 h 30537"/>
                        <a:gd name="connsiteX5" fmla="*/ 71253 w 454660"/>
                        <a:gd name="connsiteY5" fmla="*/ 0 h 30537"/>
                        <a:gd name="connsiteX6" fmla="*/ 227330 w 454660"/>
                        <a:gd name="connsiteY6" fmla="*/ 3393 h 30537"/>
                        <a:gd name="connsiteX7" fmla="*/ 383407 w 454660"/>
                        <a:gd name="connsiteY7" fmla="*/ 16965 h 30537"/>
                        <a:gd name="connsiteX8" fmla="*/ 454660 w 454660"/>
                        <a:gd name="connsiteY8" fmla="*/ 27144 h 305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54660" h="30537">
                          <a:moveTo>
                            <a:pt x="454660" y="27144"/>
                          </a:moveTo>
                          <a:cubicBezTo>
                            <a:pt x="454660" y="27144"/>
                            <a:pt x="427516" y="27144"/>
                            <a:pt x="383407" y="30537"/>
                          </a:cubicBezTo>
                          <a:cubicBezTo>
                            <a:pt x="339299" y="30537"/>
                            <a:pt x="285011" y="30537"/>
                            <a:pt x="227330" y="27144"/>
                          </a:cubicBezTo>
                          <a:cubicBezTo>
                            <a:pt x="169649" y="23751"/>
                            <a:pt x="115362" y="20358"/>
                            <a:pt x="71253" y="13572"/>
                          </a:cubicBezTo>
                          <a:cubicBezTo>
                            <a:pt x="30537" y="10179"/>
                            <a:pt x="0" y="3393"/>
                            <a:pt x="0" y="3393"/>
                          </a:cubicBezTo>
                          <a:cubicBezTo>
                            <a:pt x="0" y="3393"/>
                            <a:pt x="27144" y="0"/>
                            <a:pt x="71253" y="0"/>
                          </a:cubicBezTo>
                          <a:cubicBezTo>
                            <a:pt x="115362" y="0"/>
                            <a:pt x="169649" y="0"/>
                            <a:pt x="227330" y="3393"/>
                          </a:cubicBezTo>
                          <a:cubicBezTo>
                            <a:pt x="285011" y="6786"/>
                            <a:pt x="339299" y="10179"/>
                            <a:pt x="383407" y="16965"/>
                          </a:cubicBezTo>
                          <a:cubicBezTo>
                            <a:pt x="427516" y="23751"/>
                            <a:pt x="454660" y="27144"/>
                            <a:pt x="454660" y="27144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93" name="Freeform: Shape 192">
                      <a:extLst>
                        <a:ext uri="{FF2B5EF4-FFF2-40B4-BE49-F238E27FC236}">
                          <a16:creationId xmlns:a16="http://schemas.microsoft.com/office/drawing/2014/main" id="{FDE02AE5-9A65-46CC-9C36-B4788862F8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95323" y="7182925"/>
                      <a:ext cx="454660" cy="30537"/>
                    </a:xfrm>
                    <a:custGeom>
                      <a:avLst/>
                      <a:gdLst>
                        <a:gd name="connsiteX0" fmla="*/ 454660 w 454660"/>
                        <a:gd name="connsiteY0" fmla="*/ 27144 h 30537"/>
                        <a:gd name="connsiteX1" fmla="*/ 383407 w 454660"/>
                        <a:gd name="connsiteY1" fmla="*/ 30537 h 30537"/>
                        <a:gd name="connsiteX2" fmla="*/ 227330 w 454660"/>
                        <a:gd name="connsiteY2" fmla="*/ 27144 h 30537"/>
                        <a:gd name="connsiteX3" fmla="*/ 71253 w 454660"/>
                        <a:gd name="connsiteY3" fmla="*/ 13572 h 30537"/>
                        <a:gd name="connsiteX4" fmla="*/ 0 w 454660"/>
                        <a:gd name="connsiteY4" fmla="*/ 3393 h 30537"/>
                        <a:gd name="connsiteX5" fmla="*/ 71253 w 454660"/>
                        <a:gd name="connsiteY5" fmla="*/ 0 h 30537"/>
                        <a:gd name="connsiteX6" fmla="*/ 227330 w 454660"/>
                        <a:gd name="connsiteY6" fmla="*/ 3393 h 30537"/>
                        <a:gd name="connsiteX7" fmla="*/ 383407 w 454660"/>
                        <a:gd name="connsiteY7" fmla="*/ 16965 h 30537"/>
                        <a:gd name="connsiteX8" fmla="*/ 454660 w 454660"/>
                        <a:gd name="connsiteY8" fmla="*/ 27144 h 305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54660" h="30537">
                          <a:moveTo>
                            <a:pt x="454660" y="27144"/>
                          </a:moveTo>
                          <a:cubicBezTo>
                            <a:pt x="454660" y="27144"/>
                            <a:pt x="427516" y="27144"/>
                            <a:pt x="383407" y="30537"/>
                          </a:cubicBezTo>
                          <a:cubicBezTo>
                            <a:pt x="339299" y="30537"/>
                            <a:pt x="285011" y="30537"/>
                            <a:pt x="227330" y="27144"/>
                          </a:cubicBezTo>
                          <a:cubicBezTo>
                            <a:pt x="169649" y="23751"/>
                            <a:pt x="115362" y="20358"/>
                            <a:pt x="71253" y="13572"/>
                          </a:cubicBezTo>
                          <a:cubicBezTo>
                            <a:pt x="30537" y="10179"/>
                            <a:pt x="0" y="3393"/>
                            <a:pt x="0" y="3393"/>
                          </a:cubicBezTo>
                          <a:cubicBezTo>
                            <a:pt x="0" y="3393"/>
                            <a:pt x="27144" y="0"/>
                            <a:pt x="71253" y="0"/>
                          </a:cubicBezTo>
                          <a:cubicBezTo>
                            <a:pt x="115362" y="0"/>
                            <a:pt x="169649" y="0"/>
                            <a:pt x="227330" y="3393"/>
                          </a:cubicBezTo>
                          <a:cubicBezTo>
                            <a:pt x="285011" y="6786"/>
                            <a:pt x="339299" y="10179"/>
                            <a:pt x="383407" y="16965"/>
                          </a:cubicBezTo>
                          <a:cubicBezTo>
                            <a:pt x="427516" y="23751"/>
                            <a:pt x="454660" y="27144"/>
                            <a:pt x="454660" y="27144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94" name="Freeform: Shape 193">
                      <a:extLst>
                        <a:ext uri="{FF2B5EF4-FFF2-40B4-BE49-F238E27FC236}">
                          <a16:creationId xmlns:a16="http://schemas.microsoft.com/office/drawing/2014/main" id="{831E573F-B2ED-49C2-88E0-71575EE3BE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27464" y="7247392"/>
                      <a:ext cx="454660" cy="30536"/>
                    </a:xfrm>
                    <a:custGeom>
                      <a:avLst/>
                      <a:gdLst>
                        <a:gd name="connsiteX0" fmla="*/ 454660 w 454660"/>
                        <a:gd name="connsiteY0" fmla="*/ 27143 h 30536"/>
                        <a:gd name="connsiteX1" fmla="*/ 383407 w 454660"/>
                        <a:gd name="connsiteY1" fmla="*/ 30537 h 30536"/>
                        <a:gd name="connsiteX2" fmla="*/ 227330 w 454660"/>
                        <a:gd name="connsiteY2" fmla="*/ 27143 h 30536"/>
                        <a:gd name="connsiteX3" fmla="*/ 71253 w 454660"/>
                        <a:gd name="connsiteY3" fmla="*/ 13572 h 30536"/>
                        <a:gd name="connsiteX4" fmla="*/ 0 w 454660"/>
                        <a:gd name="connsiteY4" fmla="*/ 3393 h 30536"/>
                        <a:gd name="connsiteX5" fmla="*/ 71253 w 454660"/>
                        <a:gd name="connsiteY5" fmla="*/ 0 h 30536"/>
                        <a:gd name="connsiteX6" fmla="*/ 227330 w 454660"/>
                        <a:gd name="connsiteY6" fmla="*/ 3393 h 30536"/>
                        <a:gd name="connsiteX7" fmla="*/ 383407 w 454660"/>
                        <a:gd name="connsiteY7" fmla="*/ 16965 h 30536"/>
                        <a:gd name="connsiteX8" fmla="*/ 454660 w 454660"/>
                        <a:gd name="connsiteY8" fmla="*/ 27143 h 30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54660" h="30536">
                          <a:moveTo>
                            <a:pt x="454660" y="27143"/>
                          </a:moveTo>
                          <a:cubicBezTo>
                            <a:pt x="454660" y="27143"/>
                            <a:pt x="427516" y="27143"/>
                            <a:pt x="383407" y="30537"/>
                          </a:cubicBezTo>
                          <a:cubicBezTo>
                            <a:pt x="339299" y="30537"/>
                            <a:pt x="285011" y="30537"/>
                            <a:pt x="227330" y="27143"/>
                          </a:cubicBezTo>
                          <a:cubicBezTo>
                            <a:pt x="169649" y="23751"/>
                            <a:pt x="115362" y="20358"/>
                            <a:pt x="71253" y="13572"/>
                          </a:cubicBezTo>
                          <a:cubicBezTo>
                            <a:pt x="30537" y="10179"/>
                            <a:pt x="0" y="3393"/>
                            <a:pt x="0" y="3393"/>
                          </a:cubicBezTo>
                          <a:cubicBezTo>
                            <a:pt x="0" y="3393"/>
                            <a:pt x="27144" y="0"/>
                            <a:pt x="71253" y="0"/>
                          </a:cubicBezTo>
                          <a:cubicBezTo>
                            <a:pt x="115362" y="0"/>
                            <a:pt x="169649" y="0"/>
                            <a:pt x="227330" y="3393"/>
                          </a:cubicBezTo>
                          <a:cubicBezTo>
                            <a:pt x="285011" y="6786"/>
                            <a:pt x="339299" y="10179"/>
                            <a:pt x="383407" y="16965"/>
                          </a:cubicBezTo>
                          <a:cubicBezTo>
                            <a:pt x="427516" y="23751"/>
                            <a:pt x="454660" y="27143"/>
                            <a:pt x="454660" y="27143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195" name="Freeform: Shape 194">
                      <a:extLst>
                        <a:ext uri="{FF2B5EF4-FFF2-40B4-BE49-F238E27FC236}">
                          <a16:creationId xmlns:a16="http://schemas.microsoft.com/office/drawing/2014/main" id="{AEC5CEC4-D5ED-4F4E-82A0-6CE3750FBA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659604" y="7315252"/>
                      <a:ext cx="454660" cy="30536"/>
                    </a:xfrm>
                    <a:custGeom>
                      <a:avLst/>
                      <a:gdLst>
                        <a:gd name="connsiteX0" fmla="*/ 454660 w 454660"/>
                        <a:gd name="connsiteY0" fmla="*/ 27143 h 30536"/>
                        <a:gd name="connsiteX1" fmla="*/ 383407 w 454660"/>
                        <a:gd name="connsiteY1" fmla="*/ 30537 h 30536"/>
                        <a:gd name="connsiteX2" fmla="*/ 227330 w 454660"/>
                        <a:gd name="connsiteY2" fmla="*/ 27143 h 30536"/>
                        <a:gd name="connsiteX3" fmla="*/ 71253 w 454660"/>
                        <a:gd name="connsiteY3" fmla="*/ 13572 h 30536"/>
                        <a:gd name="connsiteX4" fmla="*/ 0 w 454660"/>
                        <a:gd name="connsiteY4" fmla="*/ 3393 h 30536"/>
                        <a:gd name="connsiteX5" fmla="*/ 71253 w 454660"/>
                        <a:gd name="connsiteY5" fmla="*/ 0 h 30536"/>
                        <a:gd name="connsiteX6" fmla="*/ 227330 w 454660"/>
                        <a:gd name="connsiteY6" fmla="*/ 3393 h 30536"/>
                        <a:gd name="connsiteX7" fmla="*/ 383407 w 454660"/>
                        <a:gd name="connsiteY7" fmla="*/ 16965 h 30536"/>
                        <a:gd name="connsiteX8" fmla="*/ 454660 w 454660"/>
                        <a:gd name="connsiteY8" fmla="*/ 27143 h 30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54660" h="30536">
                          <a:moveTo>
                            <a:pt x="454660" y="27143"/>
                          </a:moveTo>
                          <a:cubicBezTo>
                            <a:pt x="454660" y="27143"/>
                            <a:pt x="427516" y="27143"/>
                            <a:pt x="383407" y="30537"/>
                          </a:cubicBezTo>
                          <a:cubicBezTo>
                            <a:pt x="339299" y="30537"/>
                            <a:pt x="285011" y="30537"/>
                            <a:pt x="227330" y="27143"/>
                          </a:cubicBezTo>
                          <a:cubicBezTo>
                            <a:pt x="169649" y="23751"/>
                            <a:pt x="115362" y="20358"/>
                            <a:pt x="71253" y="13572"/>
                          </a:cubicBezTo>
                          <a:cubicBezTo>
                            <a:pt x="30537" y="10179"/>
                            <a:pt x="0" y="3393"/>
                            <a:pt x="0" y="3393"/>
                          </a:cubicBezTo>
                          <a:cubicBezTo>
                            <a:pt x="0" y="3393"/>
                            <a:pt x="27144" y="0"/>
                            <a:pt x="71253" y="0"/>
                          </a:cubicBezTo>
                          <a:cubicBezTo>
                            <a:pt x="115362" y="0"/>
                            <a:pt x="169649" y="0"/>
                            <a:pt x="227330" y="3393"/>
                          </a:cubicBezTo>
                          <a:cubicBezTo>
                            <a:pt x="285011" y="6786"/>
                            <a:pt x="339299" y="10179"/>
                            <a:pt x="383407" y="16965"/>
                          </a:cubicBezTo>
                          <a:cubicBezTo>
                            <a:pt x="427516" y="23751"/>
                            <a:pt x="454660" y="27143"/>
                            <a:pt x="454660" y="27143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</p:grpSp>
          </p:grpSp>
          <p:grpSp>
            <p:nvGrpSpPr>
              <p:cNvPr id="196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9429657" y="5177671"/>
                <a:ext cx="919208" cy="1475948"/>
                <a:chOff x="9429657" y="5177671"/>
                <a:chExt cx="919208" cy="1475948"/>
              </a:xfrm>
              <a:solidFill>
                <a:srgbClr val="000000"/>
              </a:solidFill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E94AF582-5B0D-425E-8527-64FF248FD706}"/>
                    </a:ext>
                  </a:extLst>
                </p:cNvPr>
                <p:cNvSpPr/>
                <p:nvPr/>
              </p:nvSpPr>
              <p:spPr>
                <a:xfrm>
                  <a:off x="9432866" y="5177671"/>
                  <a:ext cx="915999" cy="1475948"/>
                </a:xfrm>
                <a:custGeom>
                  <a:avLst/>
                  <a:gdLst>
                    <a:gd name="connsiteX0" fmla="*/ 676144 w 915999"/>
                    <a:gd name="connsiteY0" fmla="*/ 0 h 1475948"/>
                    <a:gd name="connsiteX1" fmla="*/ 238449 w 915999"/>
                    <a:gd name="connsiteY1" fmla="*/ 1475949 h 1475948"/>
                    <a:gd name="connsiteX2" fmla="*/ 676144 w 915999"/>
                    <a:gd name="connsiteY2" fmla="*/ 0 h 1475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15999" h="1475948">
                      <a:moveTo>
                        <a:pt x="676144" y="0"/>
                      </a:moveTo>
                      <a:cubicBezTo>
                        <a:pt x="676144" y="0"/>
                        <a:pt x="-487650" y="458053"/>
                        <a:pt x="238449" y="1475949"/>
                      </a:cubicBezTo>
                      <a:cubicBezTo>
                        <a:pt x="238449" y="1475949"/>
                        <a:pt x="1405636" y="1099327"/>
                        <a:pt x="676144" y="0"/>
                      </a:cubicBezTo>
                      <a:close/>
                    </a:path>
                  </a:pathLst>
                </a:custGeom>
                <a:solidFill>
                  <a:srgbClr val="8B9F39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CDA6C7D9-5629-440B-B927-D743186BC378}"/>
                    </a:ext>
                  </a:extLst>
                </p:cNvPr>
                <p:cNvSpPr/>
                <p:nvPr/>
              </p:nvSpPr>
              <p:spPr>
                <a:xfrm>
                  <a:off x="9429657" y="5289639"/>
                  <a:ext cx="696317" cy="1363980"/>
                </a:xfrm>
                <a:custGeom>
                  <a:avLst/>
                  <a:gdLst>
                    <a:gd name="connsiteX0" fmla="*/ 536847 w 696317"/>
                    <a:gd name="connsiteY0" fmla="*/ 1085755 h 1363980"/>
                    <a:gd name="connsiteX1" fmla="*/ 183977 w 696317"/>
                    <a:gd name="connsiteY1" fmla="*/ 461446 h 1363980"/>
                    <a:gd name="connsiteX2" fmla="*/ 462202 w 696317"/>
                    <a:gd name="connsiteY2" fmla="*/ 0 h 1363980"/>
                    <a:gd name="connsiteX3" fmla="*/ 238265 w 696317"/>
                    <a:gd name="connsiteY3" fmla="*/ 1363981 h 1363980"/>
                    <a:gd name="connsiteX4" fmla="*/ 696318 w 696317"/>
                    <a:gd name="connsiteY4" fmla="*/ 1075577 h 1363980"/>
                    <a:gd name="connsiteX5" fmla="*/ 536847 w 696317"/>
                    <a:gd name="connsiteY5" fmla="*/ 1085755 h 1363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96317" h="1363980">
                      <a:moveTo>
                        <a:pt x="536847" y="1085755"/>
                      </a:moveTo>
                      <a:cubicBezTo>
                        <a:pt x="231479" y="1048433"/>
                        <a:pt x="112724" y="736278"/>
                        <a:pt x="183977" y="461446"/>
                      </a:cubicBezTo>
                      <a:cubicBezTo>
                        <a:pt x="231479" y="288404"/>
                        <a:pt x="329875" y="122148"/>
                        <a:pt x="462202" y="0"/>
                      </a:cubicBezTo>
                      <a:cubicBezTo>
                        <a:pt x="167012" y="193401"/>
                        <a:pt x="-280862" y="634489"/>
                        <a:pt x="238265" y="1363981"/>
                      </a:cubicBezTo>
                      <a:cubicBezTo>
                        <a:pt x="238265" y="1363981"/>
                        <a:pt x="496132" y="1279156"/>
                        <a:pt x="696318" y="1075577"/>
                      </a:cubicBezTo>
                      <a:cubicBezTo>
                        <a:pt x="652209" y="1089149"/>
                        <a:pt x="597921" y="1095934"/>
                        <a:pt x="536847" y="1085755"/>
                      </a:cubicBezTo>
                      <a:close/>
                    </a:path>
                  </a:pathLst>
                </a:custGeom>
                <a:solidFill>
                  <a:srgbClr val="8B9F39">
                    <a:alpha val="50000"/>
                  </a:srgbClr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grpSp>
              <p:nvGrpSpPr>
                <p:cNvPr id="199" name="Graphic 5">
                  <a:extLst>
                    <a:ext uri="{FF2B5EF4-FFF2-40B4-BE49-F238E27FC236}">
                      <a16:creationId xmlns:a16="http://schemas.microsoft.com/office/drawing/2014/main" id="{2CB5A947-D787-47AA-BCDF-87E1BAC47A12}"/>
                    </a:ext>
                  </a:extLst>
                </p:cNvPr>
                <p:cNvGrpSpPr/>
                <p:nvPr/>
              </p:nvGrpSpPr>
              <p:grpSpPr>
                <a:xfrm>
                  <a:off x="9464343" y="5435537"/>
                  <a:ext cx="807530" cy="1187544"/>
                  <a:chOff x="9464343" y="5435537"/>
                  <a:chExt cx="807530" cy="1187544"/>
                </a:xfrm>
                <a:solidFill>
                  <a:srgbClr val="56671F"/>
                </a:solidFill>
              </p:grpSpPr>
              <p:sp>
                <p:nvSpPr>
                  <p:cNvPr id="200" name="Freeform: Shape 199">
                    <a:extLst>
                      <a:ext uri="{FF2B5EF4-FFF2-40B4-BE49-F238E27FC236}">
                        <a16:creationId xmlns:a16="http://schemas.microsoft.com/office/drawing/2014/main" id="{CC194083-944D-46B0-97A5-63476C85D93C}"/>
                      </a:ext>
                    </a:extLst>
                  </p:cNvPr>
                  <p:cNvSpPr/>
                  <p:nvPr/>
                </p:nvSpPr>
                <p:spPr>
                  <a:xfrm>
                    <a:off x="9684887" y="5435537"/>
                    <a:ext cx="352870" cy="1187544"/>
                  </a:xfrm>
                  <a:custGeom>
                    <a:avLst/>
                    <a:gdLst>
                      <a:gd name="connsiteX0" fmla="*/ 352870 w 352870"/>
                      <a:gd name="connsiteY0" fmla="*/ 0 h 1187544"/>
                      <a:gd name="connsiteX1" fmla="*/ 342692 w 352870"/>
                      <a:gd name="connsiteY1" fmla="*/ 50895 h 1187544"/>
                      <a:gd name="connsiteX2" fmla="*/ 308762 w 352870"/>
                      <a:gd name="connsiteY2" fmla="*/ 186614 h 1187544"/>
                      <a:gd name="connsiteX3" fmla="*/ 196793 w 352870"/>
                      <a:gd name="connsiteY3" fmla="*/ 597166 h 1187544"/>
                      <a:gd name="connsiteX4" fmla="*/ 67860 w 352870"/>
                      <a:gd name="connsiteY4" fmla="*/ 1004324 h 1187544"/>
                      <a:gd name="connsiteX5" fmla="*/ 20358 w 352870"/>
                      <a:gd name="connsiteY5" fmla="*/ 1136650 h 1187544"/>
                      <a:gd name="connsiteX6" fmla="*/ 0 w 352870"/>
                      <a:gd name="connsiteY6" fmla="*/ 1187545 h 1187544"/>
                      <a:gd name="connsiteX7" fmla="*/ 10179 w 352870"/>
                      <a:gd name="connsiteY7" fmla="*/ 1136650 h 1187544"/>
                      <a:gd name="connsiteX8" fmla="*/ 44109 w 352870"/>
                      <a:gd name="connsiteY8" fmla="*/ 1000931 h 1187544"/>
                      <a:gd name="connsiteX9" fmla="*/ 156078 w 352870"/>
                      <a:gd name="connsiteY9" fmla="*/ 590380 h 1187544"/>
                      <a:gd name="connsiteX10" fmla="*/ 285011 w 352870"/>
                      <a:gd name="connsiteY10" fmla="*/ 183222 h 1187544"/>
                      <a:gd name="connsiteX11" fmla="*/ 332513 w 352870"/>
                      <a:gd name="connsiteY11" fmla="*/ 50895 h 1187544"/>
                      <a:gd name="connsiteX12" fmla="*/ 352870 w 352870"/>
                      <a:gd name="connsiteY12" fmla="*/ 0 h 1187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52870" h="1187544">
                        <a:moveTo>
                          <a:pt x="352870" y="0"/>
                        </a:moveTo>
                        <a:cubicBezTo>
                          <a:pt x="352870" y="0"/>
                          <a:pt x="349478" y="20358"/>
                          <a:pt x="342692" y="50895"/>
                        </a:cubicBezTo>
                        <a:cubicBezTo>
                          <a:pt x="335905" y="84825"/>
                          <a:pt x="325727" y="132327"/>
                          <a:pt x="308762" y="186614"/>
                        </a:cubicBezTo>
                        <a:cubicBezTo>
                          <a:pt x="281618" y="298583"/>
                          <a:pt x="240902" y="451267"/>
                          <a:pt x="196793" y="597166"/>
                        </a:cubicBezTo>
                        <a:cubicBezTo>
                          <a:pt x="152684" y="746457"/>
                          <a:pt x="105183" y="892355"/>
                          <a:pt x="67860" y="1004324"/>
                        </a:cubicBezTo>
                        <a:cubicBezTo>
                          <a:pt x="47502" y="1058611"/>
                          <a:pt x="30537" y="1106113"/>
                          <a:pt x="20358" y="1136650"/>
                        </a:cubicBezTo>
                        <a:cubicBezTo>
                          <a:pt x="10179" y="1167187"/>
                          <a:pt x="0" y="1187545"/>
                          <a:pt x="0" y="1187545"/>
                        </a:cubicBezTo>
                        <a:cubicBezTo>
                          <a:pt x="0" y="1187545"/>
                          <a:pt x="3393" y="1167187"/>
                          <a:pt x="10179" y="1136650"/>
                        </a:cubicBezTo>
                        <a:cubicBezTo>
                          <a:pt x="16965" y="1102720"/>
                          <a:pt x="27144" y="1055219"/>
                          <a:pt x="44109" y="1000931"/>
                        </a:cubicBezTo>
                        <a:cubicBezTo>
                          <a:pt x="71253" y="888962"/>
                          <a:pt x="111969" y="736278"/>
                          <a:pt x="156078" y="590380"/>
                        </a:cubicBezTo>
                        <a:cubicBezTo>
                          <a:pt x="200186" y="441088"/>
                          <a:pt x="247688" y="295190"/>
                          <a:pt x="285011" y="183222"/>
                        </a:cubicBezTo>
                        <a:cubicBezTo>
                          <a:pt x="305369" y="128934"/>
                          <a:pt x="322334" y="81432"/>
                          <a:pt x="332513" y="50895"/>
                        </a:cubicBezTo>
                        <a:cubicBezTo>
                          <a:pt x="346084" y="16965"/>
                          <a:pt x="352870" y="0"/>
                          <a:pt x="352870" y="0"/>
                        </a:cubicBezTo>
                        <a:close/>
                      </a:path>
                    </a:pathLst>
                  </a:custGeom>
                  <a:solidFill>
                    <a:srgbClr val="56671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grpSp>
                <p:nvGrpSpPr>
                  <p:cNvPr id="201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9464343" y="5442323"/>
                    <a:ext cx="519126" cy="1116292"/>
                    <a:chOff x="9464343" y="5442323"/>
                    <a:chExt cx="519126" cy="1116292"/>
                  </a:xfrm>
                  <a:solidFill>
                    <a:srgbClr val="56671F"/>
                  </a:solidFill>
                </p:grpSpPr>
                <p:sp>
                  <p:nvSpPr>
                    <p:cNvPr id="202" name="Freeform: Shape 201">
                      <a:extLst>
                        <a:ext uri="{FF2B5EF4-FFF2-40B4-BE49-F238E27FC236}">
                          <a16:creationId xmlns:a16="http://schemas.microsoft.com/office/drawing/2014/main" id="{E6F59E31-108D-4765-89BA-BF3005EE68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95252" y="5442323"/>
                      <a:ext cx="88217" cy="156077"/>
                    </a:xfrm>
                    <a:custGeom>
                      <a:avLst/>
                      <a:gdLst>
                        <a:gd name="connsiteX0" fmla="*/ 0 w 88217"/>
                        <a:gd name="connsiteY0" fmla="*/ 0 h 156077"/>
                        <a:gd name="connsiteX1" fmla="*/ 20358 w 88217"/>
                        <a:gd name="connsiteY1" fmla="*/ 20358 h 156077"/>
                        <a:gd name="connsiteX2" fmla="*/ 54288 w 88217"/>
                        <a:gd name="connsiteY2" fmla="*/ 71253 h 156077"/>
                        <a:gd name="connsiteX3" fmla="*/ 81432 w 88217"/>
                        <a:gd name="connsiteY3" fmla="*/ 128934 h 156077"/>
                        <a:gd name="connsiteX4" fmla="*/ 88218 w 88217"/>
                        <a:gd name="connsiteY4" fmla="*/ 156078 h 156077"/>
                        <a:gd name="connsiteX5" fmla="*/ 67860 w 88217"/>
                        <a:gd name="connsiteY5" fmla="*/ 135719 h 156077"/>
                        <a:gd name="connsiteX6" fmla="*/ 33930 w 88217"/>
                        <a:gd name="connsiteY6" fmla="*/ 84825 h 156077"/>
                        <a:gd name="connsiteX7" fmla="*/ 6786 w 88217"/>
                        <a:gd name="connsiteY7" fmla="*/ 27144 h 156077"/>
                        <a:gd name="connsiteX8" fmla="*/ 0 w 88217"/>
                        <a:gd name="connsiteY8" fmla="*/ 0 h 1560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217" h="156077">
                          <a:moveTo>
                            <a:pt x="0" y="0"/>
                          </a:moveTo>
                          <a:cubicBezTo>
                            <a:pt x="0" y="0"/>
                            <a:pt x="6786" y="6786"/>
                            <a:pt x="20358" y="20358"/>
                          </a:cubicBezTo>
                          <a:cubicBezTo>
                            <a:pt x="30537" y="33930"/>
                            <a:pt x="44109" y="54288"/>
                            <a:pt x="54288" y="71253"/>
                          </a:cubicBezTo>
                          <a:cubicBezTo>
                            <a:pt x="64467" y="91611"/>
                            <a:pt x="74646" y="111969"/>
                            <a:pt x="81432" y="128934"/>
                          </a:cubicBezTo>
                          <a:cubicBezTo>
                            <a:pt x="88218" y="145898"/>
                            <a:pt x="88218" y="156078"/>
                            <a:pt x="88218" y="156078"/>
                          </a:cubicBezTo>
                          <a:cubicBezTo>
                            <a:pt x="88218" y="156078"/>
                            <a:pt x="81432" y="149292"/>
                            <a:pt x="67860" y="135719"/>
                          </a:cubicBezTo>
                          <a:cubicBezTo>
                            <a:pt x="57681" y="122148"/>
                            <a:pt x="44109" y="101790"/>
                            <a:pt x="33930" y="84825"/>
                          </a:cubicBezTo>
                          <a:cubicBezTo>
                            <a:pt x="23751" y="64467"/>
                            <a:pt x="13572" y="44109"/>
                            <a:pt x="6786" y="27144"/>
                          </a:cubicBezTo>
                          <a:cubicBezTo>
                            <a:pt x="3393" y="10179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03" name="Freeform: Shape 202">
                      <a:extLst>
                        <a:ext uri="{FF2B5EF4-FFF2-40B4-BE49-F238E27FC236}">
                          <a16:creationId xmlns:a16="http://schemas.microsoft.com/office/drawing/2014/main" id="{D28B85E1-0070-498F-98F0-D1F80B11B0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30785" y="5462681"/>
                      <a:ext cx="125540" cy="223937"/>
                    </a:xfrm>
                    <a:custGeom>
                      <a:avLst/>
                      <a:gdLst>
                        <a:gd name="connsiteX0" fmla="*/ 0 w 125540"/>
                        <a:gd name="connsiteY0" fmla="*/ 0 h 223937"/>
                        <a:gd name="connsiteX1" fmla="*/ 23751 w 125540"/>
                        <a:gd name="connsiteY1" fmla="*/ 33930 h 223937"/>
                        <a:gd name="connsiteX2" fmla="*/ 71252 w 125540"/>
                        <a:gd name="connsiteY2" fmla="*/ 108575 h 223937"/>
                        <a:gd name="connsiteX3" fmla="*/ 111969 w 125540"/>
                        <a:gd name="connsiteY3" fmla="*/ 186614 h 223937"/>
                        <a:gd name="connsiteX4" fmla="*/ 125540 w 125540"/>
                        <a:gd name="connsiteY4" fmla="*/ 223937 h 223937"/>
                        <a:gd name="connsiteX5" fmla="*/ 101790 w 125540"/>
                        <a:gd name="connsiteY5" fmla="*/ 190007 h 223937"/>
                        <a:gd name="connsiteX6" fmla="*/ 54287 w 125540"/>
                        <a:gd name="connsiteY6" fmla="*/ 115361 h 223937"/>
                        <a:gd name="connsiteX7" fmla="*/ 13572 w 125540"/>
                        <a:gd name="connsiteY7" fmla="*/ 37323 h 223937"/>
                        <a:gd name="connsiteX8" fmla="*/ 0 w 125540"/>
                        <a:gd name="connsiteY8" fmla="*/ 0 h 223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540" h="223937">
                          <a:moveTo>
                            <a:pt x="0" y="0"/>
                          </a:moveTo>
                          <a:cubicBezTo>
                            <a:pt x="0" y="0"/>
                            <a:pt x="10179" y="13572"/>
                            <a:pt x="23751" y="33930"/>
                          </a:cubicBezTo>
                          <a:cubicBezTo>
                            <a:pt x="37323" y="54288"/>
                            <a:pt x="54287" y="81431"/>
                            <a:pt x="71252" y="108575"/>
                          </a:cubicBezTo>
                          <a:cubicBezTo>
                            <a:pt x="88217" y="135719"/>
                            <a:pt x="101790" y="166256"/>
                            <a:pt x="111969" y="186614"/>
                          </a:cubicBezTo>
                          <a:cubicBezTo>
                            <a:pt x="122147" y="210365"/>
                            <a:pt x="125540" y="223937"/>
                            <a:pt x="125540" y="223937"/>
                          </a:cubicBezTo>
                          <a:cubicBezTo>
                            <a:pt x="125540" y="223937"/>
                            <a:pt x="115361" y="210365"/>
                            <a:pt x="101790" y="190007"/>
                          </a:cubicBezTo>
                          <a:cubicBezTo>
                            <a:pt x="88217" y="169649"/>
                            <a:pt x="71252" y="142505"/>
                            <a:pt x="54287" y="115361"/>
                          </a:cubicBezTo>
                          <a:cubicBezTo>
                            <a:pt x="37323" y="88218"/>
                            <a:pt x="23751" y="57681"/>
                            <a:pt x="13572" y="37323"/>
                          </a:cubicBezTo>
                          <a:cubicBezTo>
                            <a:pt x="3393" y="16965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04" name="Freeform: Shape 203">
                      <a:extLst>
                        <a:ext uri="{FF2B5EF4-FFF2-40B4-BE49-F238E27FC236}">
                          <a16:creationId xmlns:a16="http://schemas.microsoft.com/office/drawing/2014/main" id="{B54CC5FF-C471-4564-A811-A124901CEC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69711" y="5523755"/>
                      <a:ext cx="156077" cy="271438"/>
                    </a:xfrm>
                    <a:custGeom>
                      <a:avLst/>
                      <a:gdLst>
                        <a:gd name="connsiteX0" fmla="*/ 0 w 156077"/>
                        <a:gd name="connsiteY0" fmla="*/ 0 h 271438"/>
                        <a:gd name="connsiteX1" fmla="*/ 30537 w 156077"/>
                        <a:gd name="connsiteY1" fmla="*/ 40716 h 271438"/>
                        <a:gd name="connsiteX2" fmla="*/ 88218 w 156077"/>
                        <a:gd name="connsiteY2" fmla="*/ 132326 h 271438"/>
                        <a:gd name="connsiteX3" fmla="*/ 135719 w 156077"/>
                        <a:gd name="connsiteY3" fmla="*/ 227330 h 271438"/>
                        <a:gd name="connsiteX4" fmla="*/ 156078 w 156077"/>
                        <a:gd name="connsiteY4" fmla="*/ 271439 h 271438"/>
                        <a:gd name="connsiteX5" fmla="*/ 125540 w 156077"/>
                        <a:gd name="connsiteY5" fmla="*/ 230723 h 271438"/>
                        <a:gd name="connsiteX6" fmla="*/ 67860 w 156077"/>
                        <a:gd name="connsiteY6" fmla="*/ 139112 h 271438"/>
                        <a:gd name="connsiteX7" fmla="*/ 20358 w 156077"/>
                        <a:gd name="connsiteY7" fmla="*/ 44109 h 271438"/>
                        <a:gd name="connsiteX8" fmla="*/ 0 w 156077"/>
                        <a:gd name="connsiteY8" fmla="*/ 0 h 2714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6077" h="271438">
                          <a:moveTo>
                            <a:pt x="0" y="0"/>
                          </a:moveTo>
                          <a:cubicBezTo>
                            <a:pt x="0" y="0"/>
                            <a:pt x="13572" y="16965"/>
                            <a:pt x="30537" y="40716"/>
                          </a:cubicBezTo>
                          <a:cubicBezTo>
                            <a:pt x="47502" y="64467"/>
                            <a:pt x="67860" y="98396"/>
                            <a:pt x="88218" y="132326"/>
                          </a:cubicBezTo>
                          <a:cubicBezTo>
                            <a:pt x="108575" y="166256"/>
                            <a:pt x="125540" y="200186"/>
                            <a:pt x="135719" y="227330"/>
                          </a:cubicBezTo>
                          <a:cubicBezTo>
                            <a:pt x="149291" y="254474"/>
                            <a:pt x="156078" y="271439"/>
                            <a:pt x="156078" y="271439"/>
                          </a:cubicBezTo>
                          <a:cubicBezTo>
                            <a:pt x="156078" y="271439"/>
                            <a:pt x="142505" y="254474"/>
                            <a:pt x="125540" y="230723"/>
                          </a:cubicBezTo>
                          <a:cubicBezTo>
                            <a:pt x="108575" y="206972"/>
                            <a:pt x="88218" y="173042"/>
                            <a:pt x="67860" y="139112"/>
                          </a:cubicBezTo>
                          <a:cubicBezTo>
                            <a:pt x="47502" y="105182"/>
                            <a:pt x="30537" y="71252"/>
                            <a:pt x="20358" y="44109"/>
                          </a:cubicBezTo>
                          <a:cubicBezTo>
                            <a:pt x="6786" y="16965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05" name="Freeform: Shape 204">
                      <a:extLst>
                        <a:ext uri="{FF2B5EF4-FFF2-40B4-BE49-F238E27FC236}">
                          <a16:creationId xmlns:a16="http://schemas.microsoft.com/office/drawing/2014/main" id="{66534A3D-0B4F-4F37-A308-83A79C9F9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12031" y="5567864"/>
                      <a:ext cx="186614" cy="322333"/>
                    </a:xfrm>
                    <a:custGeom>
                      <a:avLst/>
                      <a:gdLst>
                        <a:gd name="connsiteX0" fmla="*/ 0 w 186614"/>
                        <a:gd name="connsiteY0" fmla="*/ 0 h 322333"/>
                        <a:gd name="connsiteX1" fmla="*/ 33930 w 186614"/>
                        <a:gd name="connsiteY1" fmla="*/ 47502 h 322333"/>
                        <a:gd name="connsiteX2" fmla="*/ 101790 w 186614"/>
                        <a:gd name="connsiteY2" fmla="*/ 156077 h 322333"/>
                        <a:gd name="connsiteX3" fmla="*/ 162863 w 186614"/>
                        <a:gd name="connsiteY3" fmla="*/ 268046 h 322333"/>
                        <a:gd name="connsiteX4" fmla="*/ 186614 w 186614"/>
                        <a:gd name="connsiteY4" fmla="*/ 322334 h 322333"/>
                        <a:gd name="connsiteX5" fmla="*/ 152684 w 186614"/>
                        <a:gd name="connsiteY5" fmla="*/ 274832 h 322333"/>
                        <a:gd name="connsiteX6" fmla="*/ 84825 w 186614"/>
                        <a:gd name="connsiteY6" fmla="*/ 166256 h 322333"/>
                        <a:gd name="connsiteX7" fmla="*/ 23751 w 186614"/>
                        <a:gd name="connsiteY7" fmla="*/ 54287 h 322333"/>
                        <a:gd name="connsiteX8" fmla="*/ 0 w 186614"/>
                        <a:gd name="connsiteY8" fmla="*/ 0 h 322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6614" h="322333">
                          <a:moveTo>
                            <a:pt x="0" y="0"/>
                          </a:moveTo>
                          <a:cubicBezTo>
                            <a:pt x="0" y="0"/>
                            <a:pt x="13572" y="16965"/>
                            <a:pt x="33930" y="47502"/>
                          </a:cubicBezTo>
                          <a:cubicBezTo>
                            <a:pt x="54287" y="74646"/>
                            <a:pt x="78039" y="115361"/>
                            <a:pt x="101790" y="156077"/>
                          </a:cubicBezTo>
                          <a:cubicBezTo>
                            <a:pt x="125540" y="196793"/>
                            <a:pt x="145898" y="237509"/>
                            <a:pt x="162863" y="268046"/>
                          </a:cubicBezTo>
                          <a:cubicBezTo>
                            <a:pt x="176435" y="298582"/>
                            <a:pt x="186614" y="322334"/>
                            <a:pt x="186614" y="322334"/>
                          </a:cubicBezTo>
                          <a:cubicBezTo>
                            <a:pt x="186614" y="322334"/>
                            <a:pt x="173042" y="305369"/>
                            <a:pt x="152684" y="274832"/>
                          </a:cubicBezTo>
                          <a:cubicBezTo>
                            <a:pt x="132326" y="247688"/>
                            <a:pt x="108575" y="206972"/>
                            <a:pt x="84825" y="166256"/>
                          </a:cubicBezTo>
                          <a:cubicBezTo>
                            <a:pt x="61074" y="125540"/>
                            <a:pt x="40716" y="84825"/>
                            <a:pt x="23751" y="54287"/>
                          </a:cubicBezTo>
                          <a:cubicBezTo>
                            <a:pt x="10179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06" name="Freeform: Shape 205">
                      <a:extLst>
                        <a:ext uri="{FF2B5EF4-FFF2-40B4-BE49-F238E27FC236}">
                          <a16:creationId xmlns:a16="http://schemas.microsoft.com/office/drawing/2014/main" id="{BDD9C42D-B9AF-409D-BB4C-20BC517AC9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54350" y="5625545"/>
                      <a:ext cx="210364" cy="366442"/>
                    </a:xfrm>
                    <a:custGeom>
                      <a:avLst/>
                      <a:gdLst>
                        <a:gd name="connsiteX0" fmla="*/ 0 w 210364"/>
                        <a:gd name="connsiteY0" fmla="*/ 0 h 366442"/>
                        <a:gd name="connsiteX1" fmla="*/ 37323 w 210364"/>
                        <a:gd name="connsiteY1" fmla="*/ 54287 h 366442"/>
                        <a:gd name="connsiteX2" fmla="*/ 115361 w 210364"/>
                        <a:gd name="connsiteY2" fmla="*/ 176435 h 366442"/>
                        <a:gd name="connsiteX3" fmla="*/ 183221 w 210364"/>
                        <a:gd name="connsiteY3" fmla="*/ 305369 h 366442"/>
                        <a:gd name="connsiteX4" fmla="*/ 210365 w 210364"/>
                        <a:gd name="connsiteY4" fmla="*/ 366443 h 366442"/>
                        <a:gd name="connsiteX5" fmla="*/ 173042 w 210364"/>
                        <a:gd name="connsiteY5" fmla="*/ 312155 h 366442"/>
                        <a:gd name="connsiteX6" fmla="*/ 98396 w 210364"/>
                        <a:gd name="connsiteY6" fmla="*/ 190007 h 366442"/>
                        <a:gd name="connsiteX7" fmla="*/ 30537 w 210364"/>
                        <a:gd name="connsiteY7" fmla="*/ 61074 h 366442"/>
                        <a:gd name="connsiteX8" fmla="*/ 0 w 210364"/>
                        <a:gd name="connsiteY8" fmla="*/ 0 h 3664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0364" h="366442">
                          <a:moveTo>
                            <a:pt x="0" y="0"/>
                          </a:moveTo>
                          <a:cubicBezTo>
                            <a:pt x="0" y="0"/>
                            <a:pt x="16965" y="20358"/>
                            <a:pt x="37323" y="54287"/>
                          </a:cubicBezTo>
                          <a:cubicBezTo>
                            <a:pt x="61073" y="88217"/>
                            <a:pt x="88217" y="132326"/>
                            <a:pt x="115361" y="176435"/>
                          </a:cubicBezTo>
                          <a:cubicBezTo>
                            <a:pt x="142505" y="220544"/>
                            <a:pt x="166256" y="268046"/>
                            <a:pt x="183221" y="305369"/>
                          </a:cubicBezTo>
                          <a:cubicBezTo>
                            <a:pt x="200186" y="339299"/>
                            <a:pt x="210365" y="366443"/>
                            <a:pt x="210365" y="366443"/>
                          </a:cubicBezTo>
                          <a:cubicBezTo>
                            <a:pt x="210365" y="366443"/>
                            <a:pt x="193400" y="346084"/>
                            <a:pt x="173042" y="312155"/>
                          </a:cubicBezTo>
                          <a:cubicBezTo>
                            <a:pt x="152684" y="278225"/>
                            <a:pt x="122147" y="234116"/>
                            <a:pt x="98396" y="190007"/>
                          </a:cubicBezTo>
                          <a:cubicBezTo>
                            <a:pt x="71252" y="145898"/>
                            <a:pt x="47502" y="98396"/>
                            <a:pt x="30537" y="61074"/>
                          </a:cubicBezTo>
                          <a:cubicBezTo>
                            <a:pt x="10179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07" name="Freeform: Shape 206">
                      <a:extLst>
                        <a:ext uri="{FF2B5EF4-FFF2-40B4-BE49-F238E27FC236}">
                          <a16:creationId xmlns:a16="http://schemas.microsoft.com/office/drawing/2014/main" id="{AD90B4DF-17BE-423D-8BD5-7711333F77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03455" y="5700190"/>
                      <a:ext cx="230722" cy="390193"/>
                    </a:xfrm>
                    <a:custGeom>
                      <a:avLst/>
                      <a:gdLst>
                        <a:gd name="connsiteX0" fmla="*/ 0 w 230722"/>
                        <a:gd name="connsiteY0" fmla="*/ 0 h 390193"/>
                        <a:gd name="connsiteX1" fmla="*/ 40716 w 230722"/>
                        <a:gd name="connsiteY1" fmla="*/ 57681 h 390193"/>
                        <a:gd name="connsiteX2" fmla="*/ 125540 w 230722"/>
                        <a:gd name="connsiteY2" fmla="*/ 190007 h 390193"/>
                        <a:gd name="connsiteX3" fmla="*/ 200186 w 230722"/>
                        <a:gd name="connsiteY3" fmla="*/ 325727 h 390193"/>
                        <a:gd name="connsiteX4" fmla="*/ 230723 w 230722"/>
                        <a:gd name="connsiteY4" fmla="*/ 390193 h 390193"/>
                        <a:gd name="connsiteX5" fmla="*/ 190007 w 230722"/>
                        <a:gd name="connsiteY5" fmla="*/ 332513 h 390193"/>
                        <a:gd name="connsiteX6" fmla="*/ 105182 w 230722"/>
                        <a:gd name="connsiteY6" fmla="*/ 200186 h 390193"/>
                        <a:gd name="connsiteX7" fmla="*/ 30537 w 230722"/>
                        <a:gd name="connsiteY7" fmla="*/ 64467 h 390193"/>
                        <a:gd name="connsiteX8" fmla="*/ 0 w 230722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0722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3" y="142505"/>
                            <a:pt x="125540" y="190007"/>
                          </a:cubicBezTo>
                          <a:cubicBezTo>
                            <a:pt x="156077" y="237509"/>
                            <a:pt x="183221" y="288404"/>
                            <a:pt x="200186" y="325727"/>
                          </a:cubicBezTo>
                          <a:cubicBezTo>
                            <a:pt x="220544" y="363049"/>
                            <a:pt x="230723" y="390193"/>
                            <a:pt x="230723" y="390193"/>
                          </a:cubicBezTo>
                          <a:cubicBezTo>
                            <a:pt x="230723" y="390193"/>
                            <a:pt x="213758" y="366443"/>
                            <a:pt x="190007" y="332513"/>
                          </a:cubicBezTo>
                          <a:cubicBezTo>
                            <a:pt x="166256" y="298583"/>
                            <a:pt x="135719" y="247688"/>
                            <a:pt x="105182" y="200186"/>
                          </a:cubicBezTo>
                          <a:cubicBezTo>
                            <a:pt x="74646" y="152684"/>
                            <a:pt x="47502" y="101790"/>
                            <a:pt x="30537" y="64467"/>
                          </a:cubicBezTo>
                          <a:cubicBezTo>
                            <a:pt x="13572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08" name="Freeform: Shape 207">
                      <a:extLst>
                        <a:ext uri="{FF2B5EF4-FFF2-40B4-BE49-F238E27FC236}">
                          <a16:creationId xmlns:a16="http://schemas.microsoft.com/office/drawing/2014/main" id="{3B7B3436-3D99-4CCD-B296-003997FCD4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72918" y="5805373"/>
                      <a:ext cx="234116" cy="390193"/>
                    </a:xfrm>
                    <a:custGeom>
                      <a:avLst/>
                      <a:gdLst>
                        <a:gd name="connsiteX0" fmla="*/ 0 w 234116"/>
                        <a:gd name="connsiteY0" fmla="*/ 0 h 390193"/>
                        <a:gd name="connsiteX1" fmla="*/ 40716 w 234116"/>
                        <a:gd name="connsiteY1" fmla="*/ 57681 h 390193"/>
                        <a:gd name="connsiteX2" fmla="*/ 125540 w 234116"/>
                        <a:gd name="connsiteY2" fmla="*/ 190007 h 390193"/>
                        <a:gd name="connsiteX3" fmla="*/ 203579 w 234116"/>
                        <a:gd name="connsiteY3" fmla="*/ 325726 h 390193"/>
                        <a:gd name="connsiteX4" fmla="*/ 234116 w 234116"/>
                        <a:gd name="connsiteY4" fmla="*/ 390193 h 390193"/>
                        <a:gd name="connsiteX5" fmla="*/ 193400 w 234116"/>
                        <a:gd name="connsiteY5" fmla="*/ 332512 h 390193"/>
                        <a:gd name="connsiteX6" fmla="*/ 108575 w 234116"/>
                        <a:gd name="connsiteY6" fmla="*/ 200186 h 390193"/>
                        <a:gd name="connsiteX7" fmla="*/ 30537 w 234116"/>
                        <a:gd name="connsiteY7" fmla="*/ 64467 h 390193"/>
                        <a:gd name="connsiteX8" fmla="*/ 0 w 234116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6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4" y="139112"/>
                            <a:pt x="125540" y="190007"/>
                          </a:cubicBezTo>
                          <a:cubicBezTo>
                            <a:pt x="156078" y="237509"/>
                            <a:pt x="183222" y="288404"/>
                            <a:pt x="203579" y="325726"/>
                          </a:cubicBezTo>
                          <a:cubicBezTo>
                            <a:pt x="223937" y="363049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2"/>
                            <a:pt x="193400" y="332512"/>
                          </a:cubicBezTo>
                          <a:cubicBezTo>
                            <a:pt x="169649" y="298582"/>
                            <a:pt x="139113" y="251081"/>
                            <a:pt x="108575" y="200186"/>
                          </a:cubicBezTo>
                          <a:cubicBezTo>
                            <a:pt x="78039" y="152684"/>
                            <a:pt x="50895" y="101790"/>
                            <a:pt x="30537" y="64467"/>
                          </a:cubicBezTo>
                          <a:cubicBezTo>
                            <a:pt x="10179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09" name="Freeform: Shape 208">
                      <a:extLst>
                        <a:ext uri="{FF2B5EF4-FFF2-40B4-BE49-F238E27FC236}">
                          <a16:creationId xmlns:a16="http://schemas.microsoft.com/office/drawing/2014/main" id="{E9291282-9415-4E78-96EA-6C90829602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45774" y="5893590"/>
                      <a:ext cx="234116" cy="390193"/>
                    </a:xfrm>
                    <a:custGeom>
                      <a:avLst/>
                      <a:gdLst>
                        <a:gd name="connsiteX0" fmla="*/ 0 w 234116"/>
                        <a:gd name="connsiteY0" fmla="*/ 0 h 390193"/>
                        <a:gd name="connsiteX1" fmla="*/ 40716 w 234116"/>
                        <a:gd name="connsiteY1" fmla="*/ 57681 h 390193"/>
                        <a:gd name="connsiteX2" fmla="*/ 125541 w 234116"/>
                        <a:gd name="connsiteY2" fmla="*/ 190007 h 390193"/>
                        <a:gd name="connsiteX3" fmla="*/ 203579 w 234116"/>
                        <a:gd name="connsiteY3" fmla="*/ 325727 h 390193"/>
                        <a:gd name="connsiteX4" fmla="*/ 234116 w 234116"/>
                        <a:gd name="connsiteY4" fmla="*/ 390193 h 390193"/>
                        <a:gd name="connsiteX5" fmla="*/ 193401 w 234116"/>
                        <a:gd name="connsiteY5" fmla="*/ 332513 h 390193"/>
                        <a:gd name="connsiteX6" fmla="*/ 108576 w 234116"/>
                        <a:gd name="connsiteY6" fmla="*/ 200186 h 390193"/>
                        <a:gd name="connsiteX7" fmla="*/ 30537 w 234116"/>
                        <a:gd name="connsiteY7" fmla="*/ 64467 h 390193"/>
                        <a:gd name="connsiteX8" fmla="*/ 0 w 234116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6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4" y="139113"/>
                            <a:pt x="125541" y="190007"/>
                          </a:cubicBezTo>
                          <a:cubicBezTo>
                            <a:pt x="156078" y="237509"/>
                            <a:pt x="183222" y="288404"/>
                            <a:pt x="203579" y="325727"/>
                          </a:cubicBezTo>
                          <a:cubicBezTo>
                            <a:pt x="223937" y="363049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3"/>
                            <a:pt x="193401" y="332513"/>
                          </a:cubicBezTo>
                          <a:cubicBezTo>
                            <a:pt x="169649" y="298583"/>
                            <a:pt x="139113" y="251081"/>
                            <a:pt x="108576" y="200186"/>
                          </a:cubicBezTo>
                          <a:cubicBezTo>
                            <a:pt x="78039" y="152684"/>
                            <a:pt x="50895" y="101790"/>
                            <a:pt x="30537" y="64467"/>
                          </a:cubicBezTo>
                          <a:cubicBezTo>
                            <a:pt x="13572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10" name="Freeform: Shape 209">
                      <a:extLst>
                        <a:ext uri="{FF2B5EF4-FFF2-40B4-BE49-F238E27FC236}">
                          <a16:creationId xmlns:a16="http://schemas.microsoft.com/office/drawing/2014/main" id="{D8302C7F-EE4E-4CA5-BE85-67CF49D3B0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8631" y="5985201"/>
                      <a:ext cx="234115" cy="390193"/>
                    </a:xfrm>
                    <a:custGeom>
                      <a:avLst/>
                      <a:gdLst>
                        <a:gd name="connsiteX0" fmla="*/ 0 w 234115"/>
                        <a:gd name="connsiteY0" fmla="*/ 0 h 390193"/>
                        <a:gd name="connsiteX1" fmla="*/ 40716 w 234115"/>
                        <a:gd name="connsiteY1" fmla="*/ 57681 h 390193"/>
                        <a:gd name="connsiteX2" fmla="*/ 125540 w 234115"/>
                        <a:gd name="connsiteY2" fmla="*/ 190007 h 390193"/>
                        <a:gd name="connsiteX3" fmla="*/ 203579 w 234115"/>
                        <a:gd name="connsiteY3" fmla="*/ 325727 h 390193"/>
                        <a:gd name="connsiteX4" fmla="*/ 234116 w 234115"/>
                        <a:gd name="connsiteY4" fmla="*/ 390193 h 390193"/>
                        <a:gd name="connsiteX5" fmla="*/ 193400 w 234115"/>
                        <a:gd name="connsiteY5" fmla="*/ 332513 h 390193"/>
                        <a:gd name="connsiteX6" fmla="*/ 108575 w 234115"/>
                        <a:gd name="connsiteY6" fmla="*/ 200186 h 390193"/>
                        <a:gd name="connsiteX7" fmla="*/ 30537 w 234115"/>
                        <a:gd name="connsiteY7" fmla="*/ 64467 h 390193"/>
                        <a:gd name="connsiteX8" fmla="*/ 0 w 234115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5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3" y="139113"/>
                            <a:pt x="125540" y="190007"/>
                          </a:cubicBezTo>
                          <a:cubicBezTo>
                            <a:pt x="156077" y="237509"/>
                            <a:pt x="183221" y="288404"/>
                            <a:pt x="203579" y="325727"/>
                          </a:cubicBezTo>
                          <a:cubicBezTo>
                            <a:pt x="223937" y="363050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3"/>
                            <a:pt x="193400" y="332513"/>
                          </a:cubicBezTo>
                          <a:cubicBezTo>
                            <a:pt x="169649" y="298583"/>
                            <a:pt x="139112" y="251081"/>
                            <a:pt x="108575" y="200186"/>
                          </a:cubicBezTo>
                          <a:cubicBezTo>
                            <a:pt x="78038" y="152684"/>
                            <a:pt x="50895" y="101790"/>
                            <a:pt x="30537" y="64467"/>
                          </a:cubicBezTo>
                          <a:cubicBezTo>
                            <a:pt x="13572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11" name="Freeform: Shape 210">
                      <a:extLst>
                        <a:ext uri="{FF2B5EF4-FFF2-40B4-BE49-F238E27FC236}">
                          <a16:creationId xmlns:a16="http://schemas.microsoft.com/office/drawing/2014/main" id="{C6BC1522-3AD4-42E2-A067-5D67E3163F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91487" y="6076812"/>
                      <a:ext cx="234115" cy="390193"/>
                    </a:xfrm>
                    <a:custGeom>
                      <a:avLst/>
                      <a:gdLst>
                        <a:gd name="connsiteX0" fmla="*/ 0 w 234115"/>
                        <a:gd name="connsiteY0" fmla="*/ 0 h 390193"/>
                        <a:gd name="connsiteX1" fmla="*/ 40716 w 234115"/>
                        <a:gd name="connsiteY1" fmla="*/ 57681 h 390193"/>
                        <a:gd name="connsiteX2" fmla="*/ 125540 w 234115"/>
                        <a:gd name="connsiteY2" fmla="*/ 190007 h 390193"/>
                        <a:gd name="connsiteX3" fmla="*/ 203579 w 234115"/>
                        <a:gd name="connsiteY3" fmla="*/ 325726 h 390193"/>
                        <a:gd name="connsiteX4" fmla="*/ 234116 w 234115"/>
                        <a:gd name="connsiteY4" fmla="*/ 390193 h 390193"/>
                        <a:gd name="connsiteX5" fmla="*/ 193400 w 234115"/>
                        <a:gd name="connsiteY5" fmla="*/ 332512 h 390193"/>
                        <a:gd name="connsiteX6" fmla="*/ 108575 w 234115"/>
                        <a:gd name="connsiteY6" fmla="*/ 200186 h 390193"/>
                        <a:gd name="connsiteX7" fmla="*/ 30537 w 234115"/>
                        <a:gd name="connsiteY7" fmla="*/ 64467 h 390193"/>
                        <a:gd name="connsiteX8" fmla="*/ 0 w 234115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5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4" y="139112"/>
                            <a:pt x="125540" y="190007"/>
                          </a:cubicBezTo>
                          <a:cubicBezTo>
                            <a:pt x="156077" y="237509"/>
                            <a:pt x="183221" y="288404"/>
                            <a:pt x="203579" y="325726"/>
                          </a:cubicBezTo>
                          <a:cubicBezTo>
                            <a:pt x="223937" y="363049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2"/>
                            <a:pt x="193400" y="332512"/>
                          </a:cubicBezTo>
                          <a:cubicBezTo>
                            <a:pt x="169649" y="298582"/>
                            <a:pt x="139112" y="251081"/>
                            <a:pt x="108575" y="200186"/>
                          </a:cubicBezTo>
                          <a:cubicBezTo>
                            <a:pt x="78039" y="152684"/>
                            <a:pt x="50895" y="101790"/>
                            <a:pt x="30537" y="64467"/>
                          </a:cubicBezTo>
                          <a:cubicBezTo>
                            <a:pt x="13572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12" name="Freeform: Shape 211">
                      <a:extLst>
                        <a:ext uri="{FF2B5EF4-FFF2-40B4-BE49-F238E27FC236}">
                          <a16:creationId xmlns:a16="http://schemas.microsoft.com/office/drawing/2014/main" id="{55F0BF23-6489-483E-AD84-A209779C75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64343" y="6168422"/>
                      <a:ext cx="234115" cy="390193"/>
                    </a:xfrm>
                    <a:custGeom>
                      <a:avLst/>
                      <a:gdLst>
                        <a:gd name="connsiteX0" fmla="*/ 0 w 234115"/>
                        <a:gd name="connsiteY0" fmla="*/ 0 h 390193"/>
                        <a:gd name="connsiteX1" fmla="*/ 40716 w 234115"/>
                        <a:gd name="connsiteY1" fmla="*/ 57681 h 390193"/>
                        <a:gd name="connsiteX2" fmla="*/ 125540 w 234115"/>
                        <a:gd name="connsiteY2" fmla="*/ 190007 h 390193"/>
                        <a:gd name="connsiteX3" fmla="*/ 203579 w 234115"/>
                        <a:gd name="connsiteY3" fmla="*/ 325726 h 390193"/>
                        <a:gd name="connsiteX4" fmla="*/ 234116 w 234115"/>
                        <a:gd name="connsiteY4" fmla="*/ 390193 h 390193"/>
                        <a:gd name="connsiteX5" fmla="*/ 193400 w 234115"/>
                        <a:gd name="connsiteY5" fmla="*/ 332513 h 390193"/>
                        <a:gd name="connsiteX6" fmla="*/ 108575 w 234115"/>
                        <a:gd name="connsiteY6" fmla="*/ 200186 h 390193"/>
                        <a:gd name="connsiteX7" fmla="*/ 30537 w 234115"/>
                        <a:gd name="connsiteY7" fmla="*/ 64467 h 390193"/>
                        <a:gd name="connsiteX8" fmla="*/ 0 w 234115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5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4" y="139112"/>
                            <a:pt x="125540" y="190007"/>
                          </a:cubicBezTo>
                          <a:cubicBezTo>
                            <a:pt x="156078" y="237509"/>
                            <a:pt x="183221" y="288404"/>
                            <a:pt x="203579" y="325726"/>
                          </a:cubicBezTo>
                          <a:cubicBezTo>
                            <a:pt x="223937" y="363049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3"/>
                            <a:pt x="193400" y="332513"/>
                          </a:cubicBezTo>
                          <a:cubicBezTo>
                            <a:pt x="169649" y="298583"/>
                            <a:pt x="139113" y="251081"/>
                            <a:pt x="108575" y="200186"/>
                          </a:cubicBezTo>
                          <a:cubicBezTo>
                            <a:pt x="78039" y="152684"/>
                            <a:pt x="50895" y="101790"/>
                            <a:pt x="30537" y="64467"/>
                          </a:cubicBezTo>
                          <a:cubicBezTo>
                            <a:pt x="13572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  <p:grpSp>
                <p:nvGrpSpPr>
                  <p:cNvPr id="213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9725603" y="5472861"/>
                    <a:ext cx="546270" cy="1045039"/>
                    <a:chOff x="9725603" y="5472861"/>
                    <a:chExt cx="546270" cy="1045039"/>
                  </a:xfrm>
                  <a:solidFill>
                    <a:srgbClr val="56671F"/>
                  </a:solidFill>
                </p:grpSpPr>
                <p:sp>
                  <p:nvSpPr>
                    <p:cNvPr id="214" name="Freeform: Shape 213">
                      <a:extLst>
                        <a:ext uri="{FF2B5EF4-FFF2-40B4-BE49-F238E27FC236}">
                          <a16:creationId xmlns:a16="http://schemas.microsoft.com/office/drawing/2014/main" id="{1D7CE25A-14BE-4085-8326-A3AB9F499B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14006" y="5472861"/>
                      <a:ext cx="156077" cy="88217"/>
                    </a:xfrm>
                    <a:custGeom>
                      <a:avLst/>
                      <a:gdLst>
                        <a:gd name="connsiteX0" fmla="*/ 156078 w 156077"/>
                        <a:gd name="connsiteY0" fmla="*/ 0 h 88217"/>
                        <a:gd name="connsiteX1" fmla="*/ 135719 w 156077"/>
                        <a:gd name="connsiteY1" fmla="*/ 20358 h 88217"/>
                        <a:gd name="connsiteX2" fmla="*/ 84825 w 156077"/>
                        <a:gd name="connsiteY2" fmla="*/ 54287 h 88217"/>
                        <a:gd name="connsiteX3" fmla="*/ 27144 w 156077"/>
                        <a:gd name="connsiteY3" fmla="*/ 81431 h 88217"/>
                        <a:gd name="connsiteX4" fmla="*/ 0 w 156077"/>
                        <a:gd name="connsiteY4" fmla="*/ 88217 h 88217"/>
                        <a:gd name="connsiteX5" fmla="*/ 20358 w 156077"/>
                        <a:gd name="connsiteY5" fmla="*/ 67860 h 88217"/>
                        <a:gd name="connsiteX6" fmla="*/ 71253 w 156077"/>
                        <a:gd name="connsiteY6" fmla="*/ 33930 h 88217"/>
                        <a:gd name="connsiteX7" fmla="*/ 128934 w 156077"/>
                        <a:gd name="connsiteY7" fmla="*/ 6786 h 88217"/>
                        <a:gd name="connsiteX8" fmla="*/ 156078 w 156077"/>
                        <a:gd name="connsiteY8" fmla="*/ 0 h 88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6077" h="88217">
                          <a:moveTo>
                            <a:pt x="156078" y="0"/>
                          </a:moveTo>
                          <a:cubicBezTo>
                            <a:pt x="156078" y="0"/>
                            <a:pt x="149292" y="6786"/>
                            <a:pt x="135719" y="20358"/>
                          </a:cubicBezTo>
                          <a:cubicBezTo>
                            <a:pt x="122148" y="30537"/>
                            <a:pt x="101790" y="44109"/>
                            <a:pt x="84825" y="54287"/>
                          </a:cubicBezTo>
                          <a:cubicBezTo>
                            <a:pt x="64467" y="64467"/>
                            <a:pt x="44109" y="74646"/>
                            <a:pt x="27144" y="81431"/>
                          </a:cubicBezTo>
                          <a:cubicBezTo>
                            <a:pt x="10179" y="88217"/>
                            <a:pt x="0" y="88217"/>
                            <a:pt x="0" y="88217"/>
                          </a:cubicBezTo>
                          <a:cubicBezTo>
                            <a:pt x="0" y="88217"/>
                            <a:pt x="6786" y="81431"/>
                            <a:pt x="20358" y="67860"/>
                          </a:cubicBezTo>
                          <a:cubicBezTo>
                            <a:pt x="33930" y="57681"/>
                            <a:pt x="54288" y="44109"/>
                            <a:pt x="71253" y="33930"/>
                          </a:cubicBezTo>
                          <a:cubicBezTo>
                            <a:pt x="91610" y="23751"/>
                            <a:pt x="111969" y="13572"/>
                            <a:pt x="128934" y="6786"/>
                          </a:cubicBezTo>
                          <a:cubicBezTo>
                            <a:pt x="142505" y="3393"/>
                            <a:pt x="156078" y="0"/>
                            <a:pt x="15607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15" name="Freeform: Shape 214">
                      <a:extLst>
                        <a:ext uri="{FF2B5EF4-FFF2-40B4-BE49-F238E27FC236}">
                          <a16:creationId xmlns:a16="http://schemas.microsoft.com/office/drawing/2014/main" id="{15A24596-52FB-4259-AD6D-D22269EF91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80076" y="5527148"/>
                      <a:ext cx="230723" cy="118754"/>
                    </a:xfrm>
                    <a:custGeom>
                      <a:avLst/>
                      <a:gdLst>
                        <a:gd name="connsiteX0" fmla="*/ 230723 w 230723"/>
                        <a:gd name="connsiteY0" fmla="*/ 0 h 118754"/>
                        <a:gd name="connsiteX1" fmla="*/ 196793 w 230723"/>
                        <a:gd name="connsiteY1" fmla="*/ 23751 h 118754"/>
                        <a:gd name="connsiteX2" fmla="*/ 118754 w 230723"/>
                        <a:gd name="connsiteY2" fmla="*/ 67860 h 118754"/>
                        <a:gd name="connsiteX3" fmla="*/ 37323 w 230723"/>
                        <a:gd name="connsiteY3" fmla="*/ 105183 h 118754"/>
                        <a:gd name="connsiteX4" fmla="*/ 0 w 230723"/>
                        <a:gd name="connsiteY4" fmla="*/ 118754 h 118754"/>
                        <a:gd name="connsiteX5" fmla="*/ 33930 w 230723"/>
                        <a:gd name="connsiteY5" fmla="*/ 95004 h 118754"/>
                        <a:gd name="connsiteX6" fmla="*/ 111969 w 230723"/>
                        <a:gd name="connsiteY6" fmla="*/ 50895 h 118754"/>
                        <a:gd name="connsiteX7" fmla="*/ 193400 w 230723"/>
                        <a:gd name="connsiteY7" fmla="*/ 13572 h 118754"/>
                        <a:gd name="connsiteX8" fmla="*/ 230723 w 230723"/>
                        <a:gd name="connsiteY8" fmla="*/ 0 h 118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0723" h="118754">
                          <a:moveTo>
                            <a:pt x="230723" y="0"/>
                          </a:moveTo>
                          <a:cubicBezTo>
                            <a:pt x="230723" y="0"/>
                            <a:pt x="217151" y="10179"/>
                            <a:pt x="196793" y="23751"/>
                          </a:cubicBezTo>
                          <a:cubicBezTo>
                            <a:pt x="176435" y="37323"/>
                            <a:pt x="149292" y="54288"/>
                            <a:pt x="118754" y="67860"/>
                          </a:cubicBezTo>
                          <a:cubicBezTo>
                            <a:pt x="91610" y="81432"/>
                            <a:pt x="61074" y="95004"/>
                            <a:pt x="37323" y="105183"/>
                          </a:cubicBezTo>
                          <a:cubicBezTo>
                            <a:pt x="13572" y="115362"/>
                            <a:pt x="0" y="118754"/>
                            <a:pt x="0" y="118754"/>
                          </a:cubicBezTo>
                          <a:cubicBezTo>
                            <a:pt x="0" y="118754"/>
                            <a:pt x="13572" y="108576"/>
                            <a:pt x="33930" y="95004"/>
                          </a:cubicBezTo>
                          <a:cubicBezTo>
                            <a:pt x="54288" y="81432"/>
                            <a:pt x="81432" y="64467"/>
                            <a:pt x="111969" y="50895"/>
                          </a:cubicBezTo>
                          <a:cubicBezTo>
                            <a:pt x="139113" y="37323"/>
                            <a:pt x="169649" y="23751"/>
                            <a:pt x="193400" y="13572"/>
                          </a:cubicBezTo>
                          <a:cubicBezTo>
                            <a:pt x="217151" y="3393"/>
                            <a:pt x="230723" y="0"/>
                            <a:pt x="230723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16" name="Freeform: Shape 215">
                      <a:extLst>
                        <a:ext uri="{FF2B5EF4-FFF2-40B4-BE49-F238E27FC236}">
                          <a16:creationId xmlns:a16="http://schemas.microsoft.com/office/drawing/2014/main" id="{0CAB044B-2FA4-4A6E-A4DC-0BBFD0F0F1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49540" y="5611973"/>
                      <a:ext cx="278224" cy="142505"/>
                    </a:xfrm>
                    <a:custGeom>
                      <a:avLst/>
                      <a:gdLst>
                        <a:gd name="connsiteX0" fmla="*/ 278225 w 278224"/>
                        <a:gd name="connsiteY0" fmla="*/ 0 h 142505"/>
                        <a:gd name="connsiteX1" fmla="*/ 237509 w 278224"/>
                        <a:gd name="connsiteY1" fmla="*/ 27144 h 142505"/>
                        <a:gd name="connsiteX2" fmla="*/ 145898 w 278224"/>
                        <a:gd name="connsiteY2" fmla="*/ 81432 h 142505"/>
                        <a:gd name="connsiteX3" fmla="*/ 47502 w 278224"/>
                        <a:gd name="connsiteY3" fmla="*/ 125541 h 142505"/>
                        <a:gd name="connsiteX4" fmla="*/ 0 w 278224"/>
                        <a:gd name="connsiteY4" fmla="*/ 142506 h 142505"/>
                        <a:gd name="connsiteX5" fmla="*/ 40716 w 278224"/>
                        <a:gd name="connsiteY5" fmla="*/ 115362 h 142505"/>
                        <a:gd name="connsiteX6" fmla="*/ 132326 w 278224"/>
                        <a:gd name="connsiteY6" fmla="*/ 61074 h 142505"/>
                        <a:gd name="connsiteX7" fmla="*/ 230723 w 278224"/>
                        <a:gd name="connsiteY7" fmla="*/ 16965 h 142505"/>
                        <a:gd name="connsiteX8" fmla="*/ 278225 w 278224"/>
                        <a:gd name="connsiteY8" fmla="*/ 0 h 1425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8224" h="142505">
                          <a:moveTo>
                            <a:pt x="278225" y="0"/>
                          </a:moveTo>
                          <a:cubicBezTo>
                            <a:pt x="278225" y="0"/>
                            <a:pt x="261260" y="10179"/>
                            <a:pt x="237509" y="27144"/>
                          </a:cubicBezTo>
                          <a:cubicBezTo>
                            <a:pt x="213758" y="44109"/>
                            <a:pt x="179828" y="61074"/>
                            <a:pt x="145898" y="81432"/>
                          </a:cubicBezTo>
                          <a:cubicBezTo>
                            <a:pt x="111969" y="98397"/>
                            <a:pt x="74646" y="115362"/>
                            <a:pt x="47502" y="125541"/>
                          </a:cubicBezTo>
                          <a:cubicBezTo>
                            <a:pt x="20358" y="135719"/>
                            <a:pt x="0" y="142506"/>
                            <a:pt x="0" y="142506"/>
                          </a:cubicBezTo>
                          <a:cubicBezTo>
                            <a:pt x="0" y="142506"/>
                            <a:pt x="16965" y="132327"/>
                            <a:pt x="40716" y="115362"/>
                          </a:cubicBezTo>
                          <a:cubicBezTo>
                            <a:pt x="64467" y="98397"/>
                            <a:pt x="98396" y="81432"/>
                            <a:pt x="132326" y="61074"/>
                          </a:cubicBezTo>
                          <a:cubicBezTo>
                            <a:pt x="166256" y="44109"/>
                            <a:pt x="203579" y="27144"/>
                            <a:pt x="230723" y="16965"/>
                          </a:cubicBezTo>
                          <a:cubicBezTo>
                            <a:pt x="261260" y="3393"/>
                            <a:pt x="278225" y="0"/>
                            <a:pt x="278225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17" name="Freeform: Shape 216">
                      <a:extLst>
                        <a:ext uri="{FF2B5EF4-FFF2-40B4-BE49-F238E27FC236}">
                          <a16:creationId xmlns:a16="http://schemas.microsoft.com/office/drawing/2014/main" id="{69233596-F304-4260-9A0D-273AF146CA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22396" y="5679832"/>
                      <a:ext cx="329119" cy="166256"/>
                    </a:xfrm>
                    <a:custGeom>
                      <a:avLst/>
                      <a:gdLst>
                        <a:gd name="connsiteX0" fmla="*/ 329119 w 329119"/>
                        <a:gd name="connsiteY0" fmla="*/ 0 h 166256"/>
                        <a:gd name="connsiteX1" fmla="*/ 281618 w 329119"/>
                        <a:gd name="connsiteY1" fmla="*/ 30537 h 166256"/>
                        <a:gd name="connsiteX2" fmla="*/ 169649 w 329119"/>
                        <a:gd name="connsiteY2" fmla="*/ 91611 h 166256"/>
                        <a:gd name="connsiteX3" fmla="*/ 54288 w 329119"/>
                        <a:gd name="connsiteY3" fmla="*/ 145898 h 166256"/>
                        <a:gd name="connsiteX4" fmla="*/ 0 w 329119"/>
                        <a:gd name="connsiteY4" fmla="*/ 166257 h 166256"/>
                        <a:gd name="connsiteX5" fmla="*/ 47502 w 329119"/>
                        <a:gd name="connsiteY5" fmla="*/ 135719 h 166256"/>
                        <a:gd name="connsiteX6" fmla="*/ 159470 w 329119"/>
                        <a:gd name="connsiteY6" fmla="*/ 74646 h 166256"/>
                        <a:gd name="connsiteX7" fmla="*/ 274832 w 329119"/>
                        <a:gd name="connsiteY7" fmla="*/ 20358 h 166256"/>
                        <a:gd name="connsiteX8" fmla="*/ 329119 w 329119"/>
                        <a:gd name="connsiteY8" fmla="*/ 0 h 166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9119" h="166256">
                          <a:moveTo>
                            <a:pt x="329119" y="0"/>
                          </a:moveTo>
                          <a:cubicBezTo>
                            <a:pt x="329119" y="0"/>
                            <a:pt x="308762" y="13572"/>
                            <a:pt x="281618" y="30537"/>
                          </a:cubicBezTo>
                          <a:cubicBezTo>
                            <a:pt x="251081" y="47502"/>
                            <a:pt x="210365" y="71253"/>
                            <a:pt x="169649" y="91611"/>
                          </a:cubicBezTo>
                          <a:cubicBezTo>
                            <a:pt x="128934" y="111969"/>
                            <a:pt x="88218" y="132327"/>
                            <a:pt x="54288" y="145898"/>
                          </a:cubicBezTo>
                          <a:cubicBezTo>
                            <a:pt x="23751" y="159471"/>
                            <a:pt x="0" y="166257"/>
                            <a:pt x="0" y="166257"/>
                          </a:cubicBezTo>
                          <a:cubicBezTo>
                            <a:pt x="0" y="166257"/>
                            <a:pt x="20358" y="152684"/>
                            <a:pt x="47502" y="135719"/>
                          </a:cubicBezTo>
                          <a:cubicBezTo>
                            <a:pt x="78039" y="118754"/>
                            <a:pt x="118754" y="95004"/>
                            <a:pt x="159470" y="74646"/>
                          </a:cubicBezTo>
                          <a:cubicBezTo>
                            <a:pt x="200186" y="54288"/>
                            <a:pt x="240902" y="33930"/>
                            <a:pt x="274832" y="20358"/>
                          </a:cubicBezTo>
                          <a:cubicBezTo>
                            <a:pt x="308762" y="6786"/>
                            <a:pt x="329119" y="0"/>
                            <a:pt x="329119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18" name="Freeform: Shape 217">
                      <a:extLst>
                        <a:ext uri="{FF2B5EF4-FFF2-40B4-BE49-F238E27FC236}">
                          <a16:creationId xmlns:a16="http://schemas.microsoft.com/office/drawing/2014/main" id="{53952B26-F756-4B0D-928A-E61F4E941A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95252" y="5757871"/>
                      <a:ext cx="373228" cy="186614"/>
                    </a:xfrm>
                    <a:custGeom>
                      <a:avLst/>
                      <a:gdLst>
                        <a:gd name="connsiteX0" fmla="*/ 373228 w 373228"/>
                        <a:gd name="connsiteY0" fmla="*/ 0 h 186614"/>
                        <a:gd name="connsiteX1" fmla="*/ 318941 w 373228"/>
                        <a:gd name="connsiteY1" fmla="*/ 33930 h 186614"/>
                        <a:gd name="connsiteX2" fmla="*/ 193400 w 373228"/>
                        <a:gd name="connsiteY2" fmla="*/ 101790 h 186614"/>
                        <a:gd name="connsiteX3" fmla="*/ 61074 w 373228"/>
                        <a:gd name="connsiteY3" fmla="*/ 162863 h 186614"/>
                        <a:gd name="connsiteX4" fmla="*/ 0 w 373228"/>
                        <a:gd name="connsiteY4" fmla="*/ 186614 h 186614"/>
                        <a:gd name="connsiteX5" fmla="*/ 54288 w 373228"/>
                        <a:gd name="connsiteY5" fmla="*/ 152684 h 186614"/>
                        <a:gd name="connsiteX6" fmla="*/ 179828 w 373228"/>
                        <a:gd name="connsiteY6" fmla="*/ 84825 h 186614"/>
                        <a:gd name="connsiteX7" fmla="*/ 312155 w 373228"/>
                        <a:gd name="connsiteY7" fmla="*/ 23751 h 186614"/>
                        <a:gd name="connsiteX8" fmla="*/ 373228 w 373228"/>
                        <a:gd name="connsiteY8" fmla="*/ 0 h 186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73228" h="186614">
                          <a:moveTo>
                            <a:pt x="373228" y="0"/>
                          </a:moveTo>
                          <a:cubicBezTo>
                            <a:pt x="373228" y="0"/>
                            <a:pt x="352871" y="13572"/>
                            <a:pt x="318941" y="33930"/>
                          </a:cubicBezTo>
                          <a:cubicBezTo>
                            <a:pt x="285011" y="54288"/>
                            <a:pt x="237509" y="78039"/>
                            <a:pt x="193400" y="101790"/>
                          </a:cubicBezTo>
                          <a:cubicBezTo>
                            <a:pt x="145898" y="125540"/>
                            <a:pt x="98397" y="149292"/>
                            <a:pt x="61074" y="162863"/>
                          </a:cubicBezTo>
                          <a:cubicBezTo>
                            <a:pt x="23751" y="179828"/>
                            <a:pt x="0" y="186614"/>
                            <a:pt x="0" y="186614"/>
                          </a:cubicBezTo>
                          <a:cubicBezTo>
                            <a:pt x="0" y="186614"/>
                            <a:pt x="20358" y="173042"/>
                            <a:pt x="54288" y="152684"/>
                          </a:cubicBezTo>
                          <a:cubicBezTo>
                            <a:pt x="88218" y="132327"/>
                            <a:pt x="135719" y="108575"/>
                            <a:pt x="179828" y="84825"/>
                          </a:cubicBezTo>
                          <a:cubicBezTo>
                            <a:pt x="227330" y="61074"/>
                            <a:pt x="274832" y="37323"/>
                            <a:pt x="312155" y="23751"/>
                          </a:cubicBezTo>
                          <a:cubicBezTo>
                            <a:pt x="349478" y="10179"/>
                            <a:pt x="373228" y="0"/>
                            <a:pt x="37322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19" name="Freeform: Shape 218">
                      <a:extLst>
                        <a:ext uri="{FF2B5EF4-FFF2-40B4-BE49-F238E27FC236}">
                          <a16:creationId xmlns:a16="http://schemas.microsoft.com/office/drawing/2014/main" id="{9AD1BA33-45AB-4AC7-9C3B-518D1F9FCD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61322" y="5849482"/>
                      <a:ext cx="410551" cy="203579"/>
                    </a:xfrm>
                    <a:custGeom>
                      <a:avLst/>
                      <a:gdLst>
                        <a:gd name="connsiteX0" fmla="*/ 410551 w 410551"/>
                        <a:gd name="connsiteY0" fmla="*/ 0 h 203579"/>
                        <a:gd name="connsiteX1" fmla="*/ 349478 w 410551"/>
                        <a:gd name="connsiteY1" fmla="*/ 37323 h 203579"/>
                        <a:gd name="connsiteX2" fmla="*/ 210365 w 410551"/>
                        <a:gd name="connsiteY2" fmla="*/ 111969 h 203579"/>
                        <a:gd name="connsiteX3" fmla="*/ 67860 w 410551"/>
                        <a:gd name="connsiteY3" fmla="*/ 176436 h 203579"/>
                        <a:gd name="connsiteX4" fmla="*/ 0 w 410551"/>
                        <a:gd name="connsiteY4" fmla="*/ 203579 h 203579"/>
                        <a:gd name="connsiteX5" fmla="*/ 61074 w 410551"/>
                        <a:gd name="connsiteY5" fmla="*/ 166257 h 203579"/>
                        <a:gd name="connsiteX6" fmla="*/ 200186 w 410551"/>
                        <a:gd name="connsiteY6" fmla="*/ 91611 h 203579"/>
                        <a:gd name="connsiteX7" fmla="*/ 342692 w 410551"/>
                        <a:gd name="connsiteY7" fmla="*/ 27144 h 203579"/>
                        <a:gd name="connsiteX8" fmla="*/ 410551 w 410551"/>
                        <a:gd name="connsiteY8" fmla="*/ 0 h 203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203579">
                          <a:moveTo>
                            <a:pt x="410551" y="0"/>
                          </a:moveTo>
                          <a:cubicBezTo>
                            <a:pt x="410551" y="0"/>
                            <a:pt x="386801" y="16965"/>
                            <a:pt x="349478" y="37323"/>
                          </a:cubicBezTo>
                          <a:cubicBezTo>
                            <a:pt x="312155" y="57681"/>
                            <a:pt x="261260" y="84825"/>
                            <a:pt x="210365" y="111969"/>
                          </a:cubicBezTo>
                          <a:cubicBezTo>
                            <a:pt x="159470" y="135719"/>
                            <a:pt x="108575" y="159471"/>
                            <a:pt x="67860" y="176436"/>
                          </a:cubicBezTo>
                          <a:cubicBezTo>
                            <a:pt x="27144" y="193401"/>
                            <a:pt x="0" y="203579"/>
                            <a:pt x="0" y="203579"/>
                          </a:cubicBezTo>
                          <a:cubicBezTo>
                            <a:pt x="0" y="203579"/>
                            <a:pt x="23751" y="186614"/>
                            <a:pt x="61074" y="166257"/>
                          </a:cubicBezTo>
                          <a:cubicBezTo>
                            <a:pt x="98397" y="145898"/>
                            <a:pt x="149292" y="118754"/>
                            <a:pt x="200186" y="91611"/>
                          </a:cubicBezTo>
                          <a:cubicBezTo>
                            <a:pt x="251081" y="67860"/>
                            <a:pt x="301976" y="44109"/>
                            <a:pt x="342692" y="27144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20" name="Freeform: Shape 219">
                      <a:extLst>
                        <a:ext uri="{FF2B5EF4-FFF2-40B4-BE49-F238E27FC236}">
                          <a16:creationId xmlns:a16="http://schemas.microsoft.com/office/drawing/2014/main" id="{FDA21E09-E0FA-4A1A-A8B1-F7573A0DE1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30785" y="5954664"/>
                      <a:ext cx="410550" cy="200185"/>
                    </a:xfrm>
                    <a:custGeom>
                      <a:avLst/>
                      <a:gdLst>
                        <a:gd name="connsiteX0" fmla="*/ 410551 w 410550"/>
                        <a:gd name="connsiteY0" fmla="*/ 0 h 200185"/>
                        <a:gd name="connsiteX1" fmla="*/ 349478 w 410550"/>
                        <a:gd name="connsiteY1" fmla="*/ 37323 h 200185"/>
                        <a:gd name="connsiteX2" fmla="*/ 210365 w 410550"/>
                        <a:gd name="connsiteY2" fmla="*/ 108575 h 200185"/>
                        <a:gd name="connsiteX3" fmla="*/ 67860 w 410550"/>
                        <a:gd name="connsiteY3" fmla="*/ 173042 h 200185"/>
                        <a:gd name="connsiteX4" fmla="*/ 0 w 410550"/>
                        <a:gd name="connsiteY4" fmla="*/ 200186 h 200185"/>
                        <a:gd name="connsiteX5" fmla="*/ 61074 w 410550"/>
                        <a:gd name="connsiteY5" fmla="*/ 162863 h 200185"/>
                        <a:gd name="connsiteX6" fmla="*/ 200186 w 410550"/>
                        <a:gd name="connsiteY6" fmla="*/ 91611 h 200185"/>
                        <a:gd name="connsiteX7" fmla="*/ 342691 w 410550"/>
                        <a:gd name="connsiteY7" fmla="*/ 27144 h 200185"/>
                        <a:gd name="connsiteX8" fmla="*/ 410551 w 410550"/>
                        <a:gd name="connsiteY8" fmla="*/ 0 h 200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0" h="200185">
                          <a:moveTo>
                            <a:pt x="410551" y="0"/>
                          </a:moveTo>
                          <a:cubicBezTo>
                            <a:pt x="410551" y="0"/>
                            <a:pt x="386800" y="16965"/>
                            <a:pt x="349478" y="37323"/>
                          </a:cubicBezTo>
                          <a:cubicBezTo>
                            <a:pt x="312155" y="57681"/>
                            <a:pt x="261260" y="84825"/>
                            <a:pt x="210365" y="108575"/>
                          </a:cubicBezTo>
                          <a:cubicBezTo>
                            <a:pt x="159470" y="132326"/>
                            <a:pt x="108575" y="156078"/>
                            <a:pt x="67860" y="173042"/>
                          </a:cubicBezTo>
                          <a:cubicBezTo>
                            <a:pt x="27144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1"/>
                            <a:pt x="61074" y="162863"/>
                          </a:cubicBezTo>
                          <a:cubicBezTo>
                            <a:pt x="98396" y="142505"/>
                            <a:pt x="149291" y="115361"/>
                            <a:pt x="200186" y="91611"/>
                          </a:cubicBezTo>
                          <a:cubicBezTo>
                            <a:pt x="251081" y="67860"/>
                            <a:pt x="301975" y="44109"/>
                            <a:pt x="342691" y="27144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21" name="Freeform: Shape 220">
                      <a:extLst>
                        <a:ext uri="{FF2B5EF4-FFF2-40B4-BE49-F238E27FC236}">
                          <a16:creationId xmlns:a16="http://schemas.microsoft.com/office/drawing/2014/main" id="{72AEE239-9EEE-404F-A0B5-FD5429BCEA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03641" y="6042882"/>
                      <a:ext cx="410551" cy="200185"/>
                    </a:xfrm>
                    <a:custGeom>
                      <a:avLst/>
                      <a:gdLst>
                        <a:gd name="connsiteX0" fmla="*/ 410551 w 410551"/>
                        <a:gd name="connsiteY0" fmla="*/ 0 h 200185"/>
                        <a:gd name="connsiteX1" fmla="*/ 349478 w 410551"/>
                        <a:gd name="connsiteY1" fmla="*/ 37323 h 200185"/>
                        <a:gd name="connsiteX2" fmla="*/ 210365 w 410551"/>
                        <a:gd name="connsiteY2" fmla="*/ 108575 h 200185"/>
                        <a:gd name="connsiteX3" fmla="*/ 67860 w 410551"/>
                        <a:gd name="connsiteY3" fmla="*/ 173042 h 200185"/>
                        <a:gd name="connsiteX4" fmla="*/ 0 w 410551"/>
                        <a:gd name="connsiteY4" fmla="*/ 200186 h 200185"/>
                        <a:gd name="connsiteX5" fmla="*/ 61074 w 410551"/>
                        <a:gd name="connsiteY5" fmla="*/ 162863 h 200185"/>
                        <a:gd name="connsiteX6" fmla="*/ 200186 w 410551"/>
                        <a:gd name="connsiteY6" fmla="*/ 91611 h 200185"/>
                        <a:gd name="connsiteX7" fmla="*/ 342692 w 410551"/>
                        <a:gd name="connsiteY7" fmla="*/ 27143 h 200185"/>
                        <a:gd name="connsiteX8" fmla="*/ 410551 w 410551"/>
                        <a:gd name="connsiteY8" fmla="*/ 0 h 200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200185">
                          <a:moveTo>
                            <a:pt x="410551" y="0"/>
                          </a:moveTo>
                          <a:cubicBezTo>
                            <a:pt x="410551" y="0"/>
                            <a:pt x="386800" y="16965"/>
                            <a:pt x="349478" y="37323"/>
                          </a:cubicBezTo>
                          <a:cubicBezTo>
                            <a:pt x="312155" y="57681"/>
                            <a:pt x="261260" y="84825"/>
                            <a:pt x="210365" y="108575"/>
                          </a:cubicBezTo>
                          <a:cubicBezTo>
                            <a:pt x="159470" y="132326"/>
                            <a:pt x="108575" y="156077"/>
                            <a:pt x="67860" y="173042"/>
                          </a:cubicBezTo>
                          <a:cubicBezTo>
                            <a:pt x="27144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1"/>
                            <a:pt x="61074" y="162863"/>
                          </a:cubicBezTo>
                          <a:cubicBezTo>
                            <a:pt x="98396" y="142505"/>
                            <a:pt x="149291" y="115361"/>
                            <a:pt x="200186" y="91611"/>
                          </a:cubicBezTo>
                          <a:cubicBezTo>
                            <a:pt x="251081" y="67860"/>
                            <a:pt x="301975" y="44108"/>
                            <a:pt x="342692" y="27143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22" name="Freeform: Shape 221">
                      <a:extLst>
                        <a:ext uri="{FF2B5EF4-FFF2-40B4-BE49-F238E27FC236}">
                          <a16:creationId xmlns:a16="http://schemas.microsoft.com/office/drawing/2014/main" id="{922A1AF4-0373-4379-A7E9-ABE8A12A4A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76497" y="6134493"/>
                      <a:ext cx="410551" cy="200185"/>
                    </a:xfrm>
                    <a:custGeom>
                      <a:avLst/>
                      <a:gdLst>
                        <a:gd name="connsiteX0" fmla="*/ 410551 w 410551"/>
                        <a:gd name="connsiteY0" fmla="*/ 0 h 200185"/>
                        <a:gd name="connsiteX1" fmla="*/ 349478 w 410551"/>
                        <a:gd name="connsiteY1" fmla="*/ 37323 h 200185"/>
                        <a:gd name="connsiteX2" fmla="*/ 210365 w 410551"/>
                        <a:gd name="connsiteY2" fmla="*/ 108575 h 200185"/>
                        <a:gd name="connsiteX3" fmla="*/ 67860 w 410551"/>
                        <a:gd name="connsiteY3" fmla="*/ 173042 h 200185"/>
                        <a:gd name="connsiteX4" fmla="*/ 0 w 410551"/>
                        <a:gd name="connsiteY4" fmla="*/ 200186 h 200185"/>
                        <a:gd name="connsiteX5" fmla="*/ 61074 w 410551"/>
                        <a:gd name="connsiteY5" fmla="*/ 162863 h 200185"/>
                        <a:gd name="connsiteX6" fmla="*/ 200186 w 410551"/>
                        <a:gd name="connsiteY6" fmla="*/ 91611 h 200185"/>
                        <a:gd name="connsiteX7" fmla="*/ 342692 w 410551"/>
                        <a:gd name="connsiteY7" fmla="*/ 27144 h 200185"/>
                        <a:gd name="connsiteX8" fmla="*/ 410551 w 410551"/>
                        <a:gd name="connsiteY8" fmla="*/ 0 h 200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200185">
                          <a:moveTo>
                            <a:pt x="410551" y="0"/>
                          </a:moveTo>
                          <a:cubicBezTo>
                            <a:pt x="410551" y="0"/>
                            <a:pt x="386801" y="16965"/>
                            <a:pt x="349478" y="37323"/>
                          </a:cubicBezTo>
                          <a:cubicBezTo>
                            <a:pt x="312155" y="57681"/>
                            <a:pt x="261260" y="84825"/>
                            <a:pt x="210365" y="108575"/>
                          </a:cubicBezTo>
                          <a:cubicBezTo>
                            <a:pt x="159470" y="132326"/>
                            <a:pt x="108575" y="156077"/>
                            <a:pt x="67860" y="173042"/>
                          </a:cubicBezTo>
                          <a:cubicBezTo>
                            <a:pt x="27144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1"/>
                            <a:pt x="61074" y="162863"/>
                          </a:cubicBezTo>
                          <a:cubicBezTo>
                            <a:pt x="98397" y="142505"/>
                            <a:pt x="149292" y="115361"/>
                            <a:pt x="200186" y="91611"/>
                          </a:cubicBezTo>
                          <a:cubicBezTo>
                            <a:pt x="251081" y="67860"/>
                            <a:pt x="301976" y="44109"/>
                            <a:pt x="342692" y="27144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23" name="Freeform: Shape 222">
                      <a:extLst>
                        <a:ext uri="{FF2B5EF4-FFF2-40B4-BE49-F238E27FC236}">
                          <a16:creationId xmlns:a16="http://schemas.microsoft.com/office/drawing/2014/main" id="{03A0DABD-9666-4841-BD30-11BDDA1B52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52747" y="6226103"/>
                      <a:ext cx="410551" cy="200185"/>
                    </a:xfrm>
                    <a:custGeom>
                      <a:avLst/>
                      <a:gdLst>
                        <a:gd name="connsiteX0" fmla="*/ 410551 w 410551"/>
                        <a:gd name="connsiteY0" fmla="*/ 0 h 200185"/>
                        <a:gd name="connsiteX1" fmla="*/ 349478 w 410551"/>
                        <a:gd name="connsiteY1" fmla="*/ 37323 h 200185"/>
                        <a:gd name="connsiteX2" fmla="*/ 210365 w 410551"/>
                        <a:gd name="connsiteY2" fmla="*/ 108575 h 200185"/>
                        <a:gd name="connsiteX3" fmla="*/ 67860 w 410551"/>
                        <a:gd name="connsiteY3" fmla="*/ 173042 h 200185"/>
                        <a:gd name="connsiteX4" fmla="*/ 0 w 410551"/>
                        <a:gd name="connsiteY4" fmla="*/ 200186 h 200185"/>
                        <a:gd name="connsiteX5" fmla="*/ 61074 w 410551"/>
                        <a:gd name="connsiteY5" fmla="*/ 162863 h 200185"/>
                        <a:gd name="connsiteX6" fmla="*/ 200186 w 410551"/>
                        <a:gd name="connsiteY6" fmla="*/ 91611 h 200185"/>
                        <a:gd name="connsiteX7" fmla="*/ 342692 w 410551"/>
                        <a:gd name="connsiteY7" fmla="*/ 27144 h 200185"/>
                        <a:gd name="connsiteX8" fmla="*/ 410551 w 410551"/>
                        <a:gd name="connsiteY8" fmla="*/ 0 h 200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200185">
                          <a:moveTo>
                            <a:pt x="410551" y="0"/>
                          </a:moveTo>
                          <a:cubicBezTo>
                            <a:pt x="410551" y="0"/>
                            <a:pt x="386800" y="16965"/>
                            <a:pt x="349478" y="37323"/>
                          </a:cubicBezTo>
                          <a:cubicBezTo>
                            <a:pt x="312155" y="57681"/>
                            <a:pt x="261260" y="84825"/>
                            <a:pt x="210365" y="108575"/>
                          </a:cubicBezTo>
                          <a:cubicBezTo>
                            <a:pt x="159470" y="132326"/>
                            <a:pt x="108575" y="156078"/>
                            <a:pt x="67860" y="173042"/>
                          </a:cubicBezTo>
                          <a:cubicBezTo>
                            <a:pt x="27144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1"/>
                            <a:pt x="61074" y="162863"/>
                          </a:cubicBezTo>
                          <a:cubicBezTo>
                            <a:pt x="98396" y="142505"/>
                            <a:pt x="149291" y="115361"/>
                            <a:pt x="200186" y="91611"/>
                          </a:cubicBezTo>
                          <a:cubicBezTo>
                            <a:pt x="251081" y="67860"/>
                            <a:pt x="301975" y="44109"/>
                            <a:pt x="342692" y="27144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24" name="Freeform: Shape 223">
                      <a:extLst>
                        <a:ext uri="{FF2B5EF4-FFF2-40B4-BE49-F238E27FC236}">
                          <a16:creationId xmlns:a16="http://schemas.microsoft.com/office/drawing/2014/main" id="{044A0168-23AD-4820-8972-E8029E488A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25603" y="6317714"/>
                      <a:ext cx="410551" cy="200186"/>
                    </a:xfrm>
                    <a:custGeom>
                      <a:avLst/>
                      <a:gdLst>
                        <a:gd name="connsiteX0" fmla="*/ 410551 w 410551"/>
                        <a:gd name="connsiteY0" fmla="*/ 0 h 200186"/>
                        <a:gd name="connsiteX1" fmla="*/ 349478 w 410551"/>
                        <a:gd name="connsiteY1" fmla="*/ 37323 h 200186"/>
                        <a:gd name="connsiteX2" fmla="*/ 210365 w 410551"/>
                        <a:gd name="connsiteY2" fmla="*/ 108575 h 200186"/>
                        <a:gd name="connsiteX3" fmla="*/ 67860 w 410551"/>
                        <a:gd name="connsiteY3" fmla="*/ 173042 h 200186"/>
                        <a:gd name="connsiteX4" fmla="*/ 0 w 410551"/>
                        <a:gd name="connsiteY4" fmla="*/ 200186 h 200186"/>
                        <a:gd name="connsiteX5" fmla="*/ 61074 w 410551"/>
                        <a:gd name="connsiteY5" fmla="*/ 162863 h 200186"/>
                        <a:gd name="connsiteX6" fmla="*/ 200186 w 410551"/>
                        <a:gd name="connsiteY6" fmla="*/ 91611 h 200186"/>
                        <a:gd name="connsiteX7" fmla="*/ 342692 w 410551"/>
                        <a:gd name="connsiteY7" fmla="*/ 27144 h 200186"/>
                        <a:gd name="connsiteX8" fmla="*/ 410551 w 410551"/>
                        <a:gd name="connsiteY8" fmla="*/ 0 h 200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200186">
                          <a:moveTo>
                            <a:pt x="410551" y="0"/>
                          </a:moveTo>
                          <a:cubicBezTo>
                            <a:pt x="410551" y="0"/>
                            <a:pt x="386801" y="16965"/>
                            <a:pt x="349478" y="37323"/>
                          </a:cubicBezTo>
                          <a:cubicBezTo>
                            <a:pt x="312155" y="57681"/>
                            <a:pt x="261260" y="84825"/>
                            <a:pt x="210365" y="108575"/>
                          </a:cubicBezTo>
                          <a:cubicBezTo>
                            <a:pt x="159470" y="132327"/>
                            <a:pt x="108575" y="156078"/>
                            <a:pt x="67860" y="173042"/>
                          </a:cubicBezTo>
                          <a:cubicBezTo>
                            <a:pt x="27144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2"/>
                            <a:pt x="61074" y="162863"/>
                          </a:cubicBezTo>
                          <a:cubicBezTo>
                            <a:pt x="98397" y="142505"/>
                            <a:pt x="149292" y="115362"/>
                            <a:pt x="200186" y="91611"/>
                          </a:cubicBezTo>
                          <a:cubicBezTo>
                            <a:pt x="251081" y="67860"/>
                            <a:pt x="301976" y="44109"/>
                            <a:pt x="342692" y="27144"/>
                          </a:cubicBezTo>
                          <a:cubicBezTo>
                            <a:pt x="383407" y="6786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</p:grpSp>
          </p:grpSp>
          <p:grpSp>
            <p:nvGrpSpPr>
              <p:cNvPr id="225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11648485" y="2375065"/>
                <a:ext cx="917848" cy="1475948"/>
                <a:chOff x="11648485" y="2375065"/>
                <a:chExt cx="917848" cy="1475948"/>
              </a:xfrm>
              <a:solidFill>
                <a:srgbClr val="000000"/>
              </a:solidFill>
            </p:grpSpPr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2D58E05E-41AA-4BED-919E-BBA626B9EAE3}"/>
                    </a:ext>
                  </a:extLst>
                </p:cNvPr>
                <p:cNvSpPr/>
                <p:nvPr/>
              </p:nvSpPr>
              <p:spPr>
                <a:xfrm>
                  <a:off x="11648485" y="2375065"/>
                  <a:ext cx="917848" cy="1475948"/>
                </a:xfrm>
                <a:custGeom>
                  <a:avLst/>
                  <a:gdLst>
                    <a:gd name="connsiteX0" fmla="*/ 676144 w 917848"/>
                    <a:gd name="connsiteY0" fmla="*/ 0 h 1475948"/>
                    <a:gd name="connsiteX1" fmla="*/ 238449 w 917848"/>
                    <a:gd name="connsiteY1" fmla="*/ 1475949 h 1475948"/>
                    <a:gd name="connsiteX2" fmla="*/ 676144 w 917848"/>
                    <a:gd name="connsiteY2" fmla="*/ 0 h 1475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17848" h="1475948">
                      <a:moveTo>
                        <a:pt x="676144" y="0"/>
                      </a:moveTo>
                      <a:cubicBezTo>
                        <a:pt x="676144" y="0"/>
                        <a:pt x="-487650" y="458053"/>
                        <a:pt x="238449" y="1475949"/>
                      </a:cubicBezTo>
                      <a:cubicBezTo>
                        <a:pt x="241842" y="1475949"/>
                        <a:pt x="1409029" y="1095934"/>
                        <a:pt x="676144" y="0"/>
                      </a:cubicBezTo>
                      <a:close/>
                    </a:path>
                  </a:pathLst>
                </a:custGeom>
                <a:solidFill>
                  <a:srgbClr val="8B9F39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227" name="Freeform: Shape 226">
                  <a:extLst>
                    <a:ext uri="{FF2B5EF4-FFF2-40B4-BE49-F238E27FC236}">
                      <a16:creationId xmlns:a16="http://schemas.microsoft.com/office/drawing/2014/main" id="{5A7F2457-DFE7-49CC-8C7F-7A90FEF8A0DC}"/>
                    </a:ext>
                  </a:extLst>
                </p:cNvPr>
                <p:cNvSpPr/>
                <p:nvPr/>
              </p:nvSpPr>
              <p:spPr>
                <a:xfrm>
                  <a:off x="11648670" y="2487034"/>
                  <a:ext cx="696317" cy="1363979"/>
                </a:xfrm>
                <a:custGeom>
                  <a:avLst/>
                  <a:gdLst>
                    <a:gd name="connsiteX0" fmla="*/ 536848 w 696317"/>
                    <a:gd name="connsiteY0" fmla="*/ 1085755 h 1363979"/>
                    <a:gd name="connsiteX1" fmla="*/ 183977 w 696317"/>
                    <a:gd name="connsiteY1" fmla="*/ 461446 h 1363979"/>
                    <a:gd name="connsiteX2" fmla="*/ 462202 w 696317"/>
                    <a:gd name="connsiteY2" fmla="*/ 0 h 1363979"/>
                    <a:gd name="connsiteX3" fmla="*/ 238264 w 696317"/>
                    <a:gd name="connsiteY3" fmla="*/ 1363980 h 1363979"/>
                    <a:gd name="connsiteX4" fmla="*/ 696317 w 696317"/>
                    <a:gd name="connsiteY4" fmla="*/ 1075576 h 1363979"/>
                    <a:gd name="connsiteX5" fmla="*/ 536848 w 696317"/>
                    <a:gd name="connsiteY5" fmla="*/ 1085755 h 1363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96317" h="1363979">
                      <a:moveTo>
                        <a:pt x="536848" y="1085755"/>
                      </a:moveTo>
                      <a:cubicBezTo>
                        <a:pt x="231478" y="1048432"/>
                        <a:pt x="112724" y="736278"/>
                        <a:pt x="183977" y="461446"/>
                      </a:cubicBezTo>
                      <a:cubicBezTo>
                        <a:pt x="231478" y="288404"/>
                        <a:pt x="329875" y="122147"/>
                        <a:pt x="462202" y="0"/>
                      </a:cubicBezTo>
                      <a:cubicBezTo>
                        <a:pt x="167012" y="193400"/>
                        <a:pt x="-280862" y="634488"/>
                        <a:pt x="238264" y="1363980"/>
                      </a:cubicBezTo>
                      <a:cubicBezTo>
                        <a:pt x="238264" y="1363980"/>
                        <a:pt x="496131" y="1279155"/>
                        <a:pt x="696317" y="1075576"/>
                      </a:cubicBezTo>
                      <a:cubicBezTo>
                        <a:pt x="652209" y="1089148"/>
                        <a:pt x="597921" y="1092541"/>
                        <a:pt x="536848" y="1085755"/>
                      </a:cubicBezTo>
                      <a:close/>
                    </a:path>
                  </a:pathLst>
                </a:custGeom>
                <a:solidFill>
                  <a:srgbClr val="8B9F39">
                    <a:alpha val="50000"/>
                  </a:srgbClr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grpSp>
              <p:nvGrpSpPr>
                <p:cNvPr id="228" name="Graphic 5">
                  <a:extLst>
                    <a:ext uri="{FF2B5EF4-FFF2-40B4-BE49-F238E27FC236}">
                      <a16:creationId xmlns:a16="http://schemas.microsoft.com/office/drawing/2014/main" id="{2CB5A947-D787-47AA-BCDF-87E1BAC47A12}"/>
                    </a:ext>
                  </a:extLst>
                </p:cNvPr>
                <p:cNvGrpSpPr/>
                <p:nvPr/>
              </p:nvGrpSpPr>
              <p:grpSpPr>
                <a:xfrm>
                  <a:off x="11683355" y="2632932"/>
                  <a:ext cx="807531" cy="1187544"/>
                  <a:chOff x="11683355" y="2632932"/>
                  <a:chExt cx="807531" cy="1187544"/>
                </a:xfrm>
                <a:solidFill>
                  <a:srgbClr val="56671F"/>
                </a:solidFill>
              </p:grpSpPr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6F0AE228-6F1C-4CA0-8A5C-0A29D35C8826}"/>
                      </a:ext>
                    </a:extLst>
                  </p:cNvPr>
                  <p:cNvSpPr/>
                  <p:nvPr/>
                </p:nvSpPr>
                <p:spPr>
                  <a:xfrm>
                    <a:off x="11903899" y="2632932"/>
                    <a:ext cx="352870" cy="1187544"/>
                  </a:xfrm>
                  <a:custGeom>
                    <a:avLst/>
                    <a:gdLst>
                      <a:gd name="connsiteX0" fmla="*/ 352870 w 352870"/>
                      <a:gd name="connsiteY0" fmla="*/ 0 h 1187544"/>
                      <a:gd name="connsiteX1" fmla="*/ 342692 w 352870"/>
                      <a:gd name="connsiteY1" fmla="*/ 50895 h 1187544"/>
                      <a:gd name="connsiteX2" fmla="*/ 308762 w 352870"/>
                      <a:gd name="connsiteY2" fmla="*/ 186614 h 1187544"/>
                      <a:gd name="connsiteX3" fmla="*/ 196794 w 352870"/>
                      <a:gd name="connsiteY3" fmla="*/ 597165 h 1187544"/>
                      <a:gd name="connsiteX4" fmla="*/ 67860 w 352870"/>
                      <a:gd name="connsiteY4" fmla="*/ 1004324 h 1187544"/>
                      <a:gd name="connsiteX5" fmla="*/ 20358 w 352870"/>
                      <a:gd name="connsiteY5" fmla="*/ 1136650 h 1187544"/>
                      <a:gd name="connsiteX6" fmla="*/ 0 w 352870"/>
                      <a:gd name="connsiteY6" fmla="*/ 1187545 h 1187544"/>
                      <a:gd name="connsiteX7" fmla="*/ 10179 w 352870"/>
                      <a:gd name="connsiteY7" fmla="*/ 1136650 h 1187544"/>
                      <a:gd name="connsiteX8" fmla="*/ 44109 w 352870"/>
                      <a:gd name="connsiteY8" fmla="*/ 1000931 h 1187544"/>
                      <a:gd name="connsiteX9" fmla="*/ 156078 w 352870"/>
                      <a:gd name="connsiteY9" fmla="*/ 590380 h 1187544"/>
                      <a:gd name="connsiteX10" fmla="*/ 285011 w 352870"/>
                      <a:gd name="connsiteY10" fmla="*/ 183221 h 1187544"/>
                      <a:gd name="connsiteX11" fmla="*/ 332513 w 352870"/>
                      <a:gd name="connsiteY11" fmla="*/ 50895 h 1187544"/>
                      <a:gd name="connsiteX12" fmla="*/ 352870 w 352870"/>
                      <a:gd name="connsiteY12" fmla="*/ 0 h 1187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52870" h="1187544">
                        <a:moveTo>
                          <a:pt x="352870" y="0"/>
                        </a:moveTo>
                        <a:cubicBezTo>
                          <a:pt x="352870" y="0"/>
                          <a:pt x="349478" y="20358"/>
                          <a:pt x="342692" y="50895"/>
                        </a:cubicBezTo>
                        <a:cubicBezTo>
                          <a:pt x="335905" y="84825"/>
                          <a:pt x="325727" y="132326"/>
                          <a:pt x="308762" y="186614"/>
                        </a:cubicBezTo>
                        <a:cubicBezTo>
                          <a:pt x="281618" y="298583"/>
                          <a:pt x="240902" y="451267"/>
                          <a:pt x="196794" y="597165"/>
                        </a:cubicBezTo>
                        <a:cubicBezTo>
                          <a:pt x="152684" y="746457"/>
                          <a:pt x="105183" y="892355"/>
                          <a:pt x="67860" y="1004324"/>
                        </a:cubicBezTo>
                        <a:cubicBezTo>
                          <a:pt x="47502" y="1058612"/>
                          <a:pt x="30537" y="1106113"/>
                          <a:pt x="20358" y="1136650"/>
                        </a:cubicBezTo>
                        <a:cubicBezTo>
                          <a:pt x="10179" y="1167187"/>
                          <a:pt x="0" y="1187545"/>
                          <a:pt x="0" y="1187545"/>
                        </a:cubicBezTo>
                        <a:cubicBezTo>
                          <a:pt x="0" y="1187545"/>
                          <a:pt x="3393" y="1167187"/>
                          <a:pt x="10179" y="1136650"/>
                        </a:cubicBezTo>
                        <a:cubicBezTo>
                          <a:pt x="16965" y="1102720"/>
                          <a:pt x="27144" y="1055218"/>
                          <a:pt x="44109" y="1000931"/>
                        </a:cubicBezTo>
                        <a:cubicBezTo>
                          <a:pt x="71253" y="888962"/>
                          <a:pt x="111969" y="736278"/>
                          <a:pt x="156078" y="590380"/>
                        </a:cubicBezTo>
                        <a:cubicBezTo>
                          <a:pt x="200186" y="441088"/>
                          <a:pt x="247689" y="295190"/>
                          <a:pt x="285011" y="183221"/>
                        </a:cubicBezTo>
                        <a:cubicBezTo>
                          <a:pt x="305369" y="128934"/>
                          <a:pt x="322334" y="81432"/>
                          <a:pt x="332513" y="50895"/>
                        </a:cubicBezTo>
                        <a:cubicBezTo>
                          <a:pt x="346085" y="16965"/>
                          <a:pt x="352870" y="0"/>
                          <a:pt x="352870" y="0"/>
                        </a:cubicBezTo>
                        <a:close/>
                      </a:path>
                    </a:pathLst>
                  </a:custGeom>
                  <a:solidFill>
                    <a:srgbClr val="56671F"/>
                  </a:solidFill>
                  <a:ln w="339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grpSp>
                <p:nvGrpSpPr>
                  <p:cNvPr id="230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11683355" y="2636325"/>
                    <a:ext cx="519127" cy="1116292"/>
                    <a:chOff x="11683355" y="2636325"/>
                    <a:chExt cx="519127" cy="1116292"/>
                  </a:xfrm>
                  <a:solidFill>
                    <a:srgbClr val="56671F"/>
                  </a:solidFill>
                </p:grpSpPr>
                <p:sp>
                  <p:nvSpPr>
                    <p:cNvPr id="231" name="Freeform: Shape 230">
                      <a:extLst>
                        <a:ext uri="{FF2B5EF4-FFF2-40B4-BE49-F238E27FC236}">
                          <a16:creationId xmlns:a16="http://schemas.microsoft.com/office/drawing/2014/main" id="{1CC00A17-8363-4996-9903-1A339608DC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14264" y="2636325"/>
                      <a:ext cx="88217" cy="156077"/>
                    </a:xfrm>
                    <a:custGeom>
                      <a:avLst/>
                      <a:gdLst>
                        <a:gd name="connsiteX0" fmla="*/ 0 w 88217"/>
                        <a:gd name="connsiteY0" fmla="*/ 0 h 156077"/>
                        <a:gd name="connsiteX1" fmla="*/ 20358 w 88217"/>
                        <a:gd name="connsiteY1" fmla="*/ 20358 h 156077"/>
                        <a:gd name="connsiteX2" fmla="*/ 54288 w 88217"/>
                        <a:gd name="connsiteY2" fmla="*/ 71253 h 156077"/>
                        <a:gd name="connsiteX3" fmla="*/ 81431 w 88217"/>
                        <a:gd name="connsiteY3" fmla="*/ 128934 h 156077"/>
                        <a:gd name="connsiteX4" fmla="*/ 88218 w 88217"/>
                        <a:gd name="connsiteY4" fmla="*/ 156078 h 156077"/>
                        <a:gd name="connsiteX5" fmla="*/ 67860 w 88217"/>
                        <a:gd name="connsiteY5" fmla="*/ 135719 h 156077"/>
                        <a:gd name="connsiteX6" fmla="*/ 33930 w 88217"/>
                        <a:gd name="connsiteY6" fmla="*/ 84825 h 156077"/>
                        <a:gd name="connsiteX7" fmla="*/ 6785 w 88217"/>
                        <a:gd name="connsiteY7" fmla="*/ 27144 h 156077"/>
                        <a:gd name="connsiteX8" fmla="*/ 0 w 88217"/>
                        <a:gd name="connsiteY8" fmla="*/ 0 h 1560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217" h="156077">
                          <a:moveTo>
                            <a:pt x="0" y="0"/>
                          </a:moveTo>
                          <a:cubicBezTo>
                            <a:pt x="0" y="0"/>
                            <a:pt x="6785" y="6786"/>
                            <a:pt x="20358" y="20358"/>
                          </a:cubicBezTo>
                          <a:cubicBezTo>
                            <a:pt x="30537" y="33930"/>
                            <a:pt x="44108" y="54288"/>
                            <a:pt x="54288" y="71253"/>
                          </a:cubicBezTo>
                          <a:cubicBezTo>
                            <a:pt x="64467" y="91611"/>
                            <a:pt x="74645" y="111969"/>
                            <a:pt x="81431" y="128934"/>
                          </a:cubicBezTo>
                          <a:cubicBezTo>
                            <a:pt x="88218" y="145898"/>
                            <a:pt x="88218" y="156078"/>
                            <a:pt x="88218" y="156078"/>
                          </a:cubicBezTo>
                          <a:cubicBezTo>
                            <a:pt x="88218" y="156078"/>
                            <a:pt x="81431" y="149291"/>
                            <a:pt x="67860" y="135719"/>
                          </a:cubicBezTo>
                          <a:cubicBezTo>
                            <a:pt x="57680" y="122148"/>
                            <a:pt x="44108" y="101790"/>
                            <a:pt x="33930" y="84825"/>
                          </a:cubicBezTo>
                          <a:cubicBezTo>
                            <a:pt x="23750" y="64467"/>
                            <a:pt x="13572" y="44109"/>
                            <a:pt x="6785" y="27144"/>
                          </a:cubicBezTo>
                          <a:cubicBezTo>
                            <a:pt x="0" y="13572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32" name="Freeform: Shape 231">
                      <a:extLst>
                        <a:ext uri="{FF2B5EF4-FFF2-40B4-BE49-F238E27FC236}">
                          <a16:creationId xmlns:a16="http://schemas.microsoft.com/office/drawing/2014/main" id="{253EF4D3-75B8-4456-B854-5A95DF78BB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46405" y="2660076"/>
                      <a:ext cx="125539" cy="223936"/>
                    </a:xfrm>
                    <a:custGeom>
                      <a:avLst/>
                      <a:gdLst>
                        <a:gd name="connsiteX0" fmla="*/ 0 w 125539"/>
                        <a:gd name="connsiteY0" fmla="*/ 0 h 223936"/>
                        <a:gd name="connsiteX1" fmla="*/ 23751 w 125539"/>
                        <a:gd name="connsiteY1" fmla="*/ 33930 h 223936"/>
                        <a:gd name="connsiteX2" fmla="*/ 71253 w 125539"/>
                        <a:gd name="connsiteY2" fmla="*/ 108575 h 223936"/>
                        <a:gd name="connsiteX3" fmla="*/ 111968 w 125539"/>
                        <a:gd name="connsiteY3" fmla="*/ 186614 h 223936"/>
                        <a:gd name="connsiteX4" fmla="*/ 125540 w 125539"/>
                        <a:gd name="connsiteY4" fmla="*/ 223937 h 223936"/>
                        <a:gd name="connsiteX5" fmla="*/ 101790 w 125539"/>
                        <a:gd name="connsiteY5" fmla="*/ 190007 h 223936"/>
                        <a:gd name="connsiteX6" fmla="*/ 54288 w 125539"/>
                        <a:gd name="connsiteY6" fmla="*/ 115362 h 223936"/>
                        <a:gd name="connsiteX7" fmla="*/ 13572 w 125539"/>
                        <a:gd name="connsiteY7" fmla="*/ 37323 h 223936"/>
                        <a:gd name="connsiteX8" fmla="*/ 0 w 125539"/>
                        <a:gd name="connsiteY8" fmla="*/ 0 h 223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539" h="223936">
                          <a:moveTo>
                            <a:pt x="0" y="0"/>
                          </a:moveTo>
                          <a:cubicBezTo>
                            <a:pt x="0" y="0"/>
                            <a:pt x="10179" y="13572"/>
                            <a:pt x="23751" y="33930"/>
                          </a:cubicBezTo>
                          <a:cubicBezTo>
                            <a:pt x="37323" y="54288"/>
                            <a:pt x="54288" y="81432"/>
                            <a:pt x="71253" y="108575"/>
                          </a:cubicBezTo>
                          <a:cubicBezTo>
                            <a:pt x="88218" y="135719"/>
                            <a:pt x="101790" y="166256"/>
                            <a:pt x="111968" y="186614"/>
                          </a:cubicBezTo>
                          <a:cubicBezTo>
                            <a:pt x="122148" y="210365"/>
                            <a:pt x="125540" y="223937"/>
                            <a:pt x="125540" y="223937"/>
                          </a:cubicBezTo>
                          <a:cubicBezTo>
                            <a:pt x="125540" y="223937"/>
                            <a:pt x="115361" y="210365"/>
                            <a:pt x="101790" y="190007"/>
                          </a:cubicBezTo>
                          <a:cubicBezTo>
                            <a:pt x="88218" y="169649"/>
                            <a:pt x="71253" y="142505"/>
                            <a:pt x="54288" y="115362"/>
                          </a:cubicBezTo>
                          <a:cubicBezTo>
                            <a:pt x="37323" y="88218"/>
                            <a:pt x="23751" y="57681"/>
                            <a:pt x="13572" y="37323"/>
                          </a:cubicBezTo>
                          <a:cubicBezTo>
                            <a:pt x="6786" y="13572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33" name="Freeform: Shape 232">
                      <a:extLst>
                        <a:ext uri="{FF2B5EF4-FFF2-40B4-BE49-F238E27FC236}">
                          <a16:creationId xmlns:a16="http://schemas.microsoft.com/office/drawing/2014/main" id="{3460BF8B-8467-47DD-A60E-341AF4BA8E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88723" y="2721149"/>
                      <a:ext cx="156077" cy="271438"/>
                    </a:xfrm>
                    <a:custGeom>
                      <a:avLst/>
                      <a:gdLst>
                        <a:gd name="connsiteX0" fmla="*/ 0 w 156077"/>
                        <a:gd name="connsiteY0" fmla="*/ 0 h 271438"/>
                        <a:gd name="connsiteX1" fmla="*/ 30537 w 156077"/>
                        <a:gd name="connsiteY1" fmla="*/ 40716 h 271438"/>
                        <a:gd name="connsiteX2" fmla="*/ 88218 w 156077"/>
                        <a:gd name="connsiteY2" fmla="*/ 132326 h 271438"/>
                        <a:gd name="connsiteX3" fmla="*/ 135719 w 156077"/>
                        <a:gd name="connsiteY3" fmla="*/ 227330 h 271438"/>
                        <a:gd name="connsiteX4" fmla="*/ 156078 w 156077"/>
                        <a:gd name="connsiteY4" fmla="*/ 271439 h 271438"/>
                        <a:gd name="connsiteX5" fmla="*/ 125541 w 156077"/>
                        <a:gd name="connsiteY5" fmla="*/ 230723 h 271438"/>
                        <a:gd name="connsiteX6" fmla="*/ 67860 w 156077"/>
                        <a:gd name="connsiteY6" fmla="*/ 139113 h 271438"/>
                        <a:gd name="connsiteX7" fmla="*/ 20358 w 156077"/>
                        <a:gd name="connsiteY7" fmla="*/ 44109 h 271438"/>
                        <a:gd name="connsiteX8" fmla="*/ 0 w 156077"/>
                        <a:gd name="connsiteY8" fmla="*/ 0 h 2714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6077" h="271438">
                          <a:moveTo>
                            <a:pt x="0" y="0"/>
                          </a:moveTo>
                          <a:cubicBezTo>
                            <a:pt x="0" y="0"/>
                            <a:pt x="13572" y="16965"/>
                            <a:pt x="30537" y="40716"/>
                          </a:cubicBezTo>
                          <a:cubicBezTo>
                            <a:pt x="47502" y="64467"/>
                            <a:pt x="67860" y="98397"/>
                            <a:pt x="88218" y="132326"/>
                          </a:cubicBezTo>
                          <a:cubicBezTo>
                            <a:pt x="108576" y="166256"/>
                            <a:pt x="125541" y="200186"/>
                            <a:pt x="135719" y="227330"/>
                          </a:cubicBezTo>
                          <a:cubicBezTo>
                            <a:pt x="149291" y="254474"/>
                            <a:pt x="156078" y="271439"/>
                            <a:pt x="156078" y="271439"/>
                          </a:cubicBezTo>
                          <a:cubicBezTo>
                            <a:pt x="156078" y="271439"/>
                            <a:pt x="142506" y="254474"/>
                            <a:pt x="125541" y="230723"/>
                          </a:cubicBezTo>
                          <a:cubicBezTo>
                            <a:pt x="108576" y="206972"/>
                            <a:pt x="88218" y="173042"/>
                            <a:pt x="67860" y="139113"/>
                          </a:cubicBezTo>
                          <a:cubicBezTo>
                            <a:pt x="47502" y="105183"/>
                            <a:pt x="30537" y="71253"/>
                            <a:pt x="20358" y="44109"/>
                          </a:cubicBezTo>
                          <a:cubicBezTo>
                            <a:pt x="6786" y="16965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34" name="Freeform: Shape 233">
                      <a:extLst>
                        <a:ext uri="{FF2B5EF4-FFF2-40B4-BE49-F238E27FC236}">
                          <a16:creationId xmlns:a16="http://schemas.microsoft.com/office/drawing/2014/main" id="{D406A1BD-0AA6-4682-B2C1-57077DDCCB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31043" y="2765258"/>
                      <a:ext cx="186614" cy="322333"/>
                    </a:xfrm>
                    <a:custGeom>
                      <a:avLst/>
                      <a:gdLst>
                        <a:gd name="connsiteX0" fmla="*/ 0 w 186614"/>
                        <a:gd name="connsiteY0" fmla="*/ 0 h 322333"/>
                        <a:gd name="connsiteX1" fmla="*/ 33930 w 186614"/>
                        <a:gd name="connsiteY1" fmla="*/ 47502 h 322333"/>
                        <a:gd name="connsiteX2" fmla="*/ 101790 w 186614"/>
                        <a:gd name="connsiteY2" fmla="*/ 156077 h 322333"/>
                        <a:gd name="connsiteX3" fmla="*/ 162863 w 186614"/>
                        <a:gd name="connsiteY3" fmla="*/ 268046 h 322333"/>
                        <a:gd name="connsiteX4" fmla="*/ 186615 w 186614"/>
                        <a:gd name="connsiteY4" fmla="*/ 322334 h 322333"/>
                        <a:gd name="connsiteX5" fmla="*/ 152685 w 186614"/>
                        <a:gd name="connsiteY5" fmla="*/ 274832 h 322333"/>
                        <a:gd name="connsiteX6" fmla="*/ 84825 w 186614"/>
                        <a:gd name="connsiteY6" fmla="*/ 166256 h 322333"/>
                        <a:gd name="connsiteX7" fmla="*/ 23751 w 186614"/>
                        <a:gd name="connsiteY7" fmla="*/ 54288 h 322333"/>
                        <a:gd name="connsiteX8" fmla="*/ 0 w 186614"/>
                        <a:gd name="connsiteY8" fmla="*/ 0 h 322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6614" h="322333">
                          <a:moveTo>
                            <a:pt x="0" y="0"/>
                          </a:moveTo>
                          <a:cubicBezTo>
                            <a:pt x="0" y="0"/>
                            <a:pt x="13572" y="16965"/>
                            <a:pt x="33930" y="47502"/>
                          </a:cubicBezTo>
                          <a:cubicBezTo>
                            <a:pt x="54288" y="74646"/>
                            <a:pt x="78039" y="115362"/>
                            <a:pt x="101790" y="156077"/>
                          </a:cubicBezTo>
                          <a:cubicBezTo>
                            <a:pt x="125540" y="196793"/>
                            <a:pt x="145898" y="237509"/>
                            <a:pt x="162863" y="268046"/>
                          </a:cubicBezTo>
                          <a:cubicBezTo>
                            <a:pt x="176435" y="298583"/>
                            <a:pt x="186615" y="322334"/>
                            <a:pt x="186615" y="322334"/>
                          </a:cubicBezTo>
                          <a:cubicBezTo>
                            <a:pt x="186615" y="322334"/>
                            <a:pt x="173042" y="305369"/>
                            <a:pt x="152685" y="274832"/>
                          </a:cubicBezTo>
                          <a:cubicBezTo>
                            <a:pt x="132327" y="247688"/>
                            <a:pt x="108575" y="206972"/>
                            <a:pt x="84825" y="166256"/>
                          </a:cubicBezTo>
                          <a:cubicBezTo>
                            <a:pt x="61074" y="125540"/>
                            <a:pt x="40716" y="84825"/>
                            <a:pt x="23751" y="54288"/>
                          </a:cubicBezTo>
                          <a:cubicBezTo>
                            <a:pt x="6786" y="20358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35" name="Freeform: Shape 234">
                      <a:extLst>
                        <a:ext uri="{FF2B5EF4-FFF2-40B4-BE49-F238E27FC236}">
                          <a16:creationId xmlns:a16="http://schemas.microsoft.com/office/drawing/2014/main" id="{8EBD80C9-E351-4DEC-88E0-9F298CA417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73362" y="2822939"/>
                      <a:ext cx="210365" cy="363049"/>
                    </a:xfrm>
                    <a:custGeom>
                      <a:avLst/>
                      <a:gdLst>
                        <a:gd name="connsiteX0" fmla="*/ 0 w 210365"/>
                        <a:gd name="connsiteY0" fmla="*/ 0 h 363049"/>
                        <a:gd name="connsiteX1" fmla="*/ 37323 w 210365"/>
                        <a:gd name="connsiteY1" fmla="*/ 54288 h 363049"/>
                        <a:gd name="connsiteX2" fmla="*/ 115361 w 210365"/>
                        <a:gd name="connsiteY2" fmla="*/ 176435 h 363049"/>
                        <a:gd name="connsiteX3" fmla="*/ 183221 w 210365"/>
                        <a:gd name="connsiteY3" fmla="*/ 301976 h 363049"/>
                        <a:gd name="connsiteX4" fmla="*/ 210365 w 210365"/>
                        <a:gd name="connsiteY4" fmla="*/ 363050 h 363049"/>
                        <a:gd name="connsiteX5" fmla="*/ 173042 w 210365"/>
                        <a:gd name="connsiteY5" fmla="*/ 308762 h 363049"/>
                        <a:gd name="connsiteX6" fmla="*/ 95004 w 210365"/>
                        <a:gd name="connsiteY6" fmla="*/ 186614 h 363049"/>
                        <a:gd name="connsiteX7" fmla="*/ 27144 w 210365"/>
                        <a:gd name="connsiteY7" fmla="*/ 61074 h 363049"/>
                        <a:gd name="connsiteX8" fmla="*/ 0 w 210365"/>
                        <a:gd name="connsiteY8" fmla="*/ 0 h 3630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0365" h="363049">
                          <a:moveTo>
                            <a:pt x="0" y="0"/>
                          </a:moveTo>
                          <a:cubicBezTo>
                            <a:pt x="0" y="0"/>
                            <a:pt x="16965" y="20358"/>
                            <a:pt x="37323" y="54288"/>
                          </a:cubicBezTo>
                          <a:cubicBezTo>
                            <a:pt x="57681" y="88218"/>
                            <a:pt x="88218" y="132326"/>
                            <a:pt x="115361" y="176435"/>
                          </a:cubicBezTo>
                          <a:cubicBezTo>
                            <a:pt x="142505" y="220544"/>
                            <a:pt x="166256" y="268046"/>
                            <a:pt x="183221" y="301976"/>
                          </a:cubicBezTo>
                          <a:cubicBezTo>
                            <a:pt x="200186" y="335906"/>
                            <a:pt x="210365" y="363050"/>
                            <a:pt x="210365" y="363050"/>
                          </a:cubicBezTo>
                          <a:cubicBezTo>
                            <a:pt x="210365" y="363050"/>
                            <a:pt x="193400" y="342692"/>
                            <a:pt x="173042" y="308762"/>
                          </a:cubicBezTo>
                          <a:cubicBezTo>
                            <a:pt x="149291" y="274832"/>
                            <a:pt x="122148" y="230723"/>
                            <a:pt x="95004" y="186614"/>
                          </a:cubicBezTo>
                          <a:cubicBezTo>
                            <a:pt x="67860" y="142506"/>
                            <a:pt x="44109" y="95004"/>
                            <a:pt x="27144" y="61074"/>
                          </a:cubicBezTo>
                          <a:cubicBezTo>
                            <a:pt x="10179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36" name="Freeform: Shape 235">
                      <a:extLst>
                        <a:ext uri="{FF2B5EF4-FFF2-40B4-BE49-F238E27FC236}">
                          <a16:creationId xmlns:a16="http://schemas.microsoft.com/office/drawing/2014/main" id="{A3FCD620-F095-4B14-8AE5-8968F03986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22467" y="2894192"/>
                      <a:ext cx="230723" cy="390193"/>
                    </a:xfrm>
                    <a:custGeom>
                      <a:avLst/>
                      <a:gdLst>
                        <a:gd name="connsiteX0" fmla="*/ 0 w 230723"/>
                        <a:gd name="connsiteY0" fmla="*/ 0 h 390193"/>
                        <a:gd name="connsiteX1" fmla="*/ 40716 w 230723"/>
                        <a:gd name="connsiteY1" fmla="*/ 57681 h 390193"/>
                        <a:gd name="connsiteX2" fmla="*/ 125540 w 230723"/>
                        <a:gd name="connsiteY2" fmla="*/ 190007 h 390193"/>
                        <a:gd name="connsiteX3" fmla="*/ 200186 w 230723"/>
                        <a:gd name="connsiteY3" fmla="*/ 325727 h 390193"/>
                        <a:gd name="connsiteX4" fmla="*/ 230723 w 230723"/>
                        <a:gd name="connsiteY4" fmla="*/ 390193 h 390193"/>
                        <a:gd name="connsiteX5" fmla="*/ 190007 w 230723"/>
                        <a:gd name="connsiteY5" fmla="*/ 332512 h 390193"/>
                        <a:gd name="connsiteX6" fmla="*/ 105183 w 230723"/>
                        <a:gd name="connsiteY6" fmla="*/ 200186 h 390193"/>
                        <a:gd name="connsiteX7" fmla="*/ 30537 w 230723"/>
                        <a:gd name="connsiteY7" fmla="*/ 64467 h 390193"/>
                        <a:gd name="connsiteX8" fmla="*/ 0 w 230723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0723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4" y="142505"/>
                            <a:pt x="125540" y="190007"/>
                          </a:cubicBezTo>
                          <a:cubicBezTo>
                            <a:pt x="156078" y="237509"/>
                            <a:pt x="183221" y="288404"/>
                            <a:pt x="200186" y="325727"/>
                          </a:cubicBezTo>
                          <a:cubicBezTo>
                            <a:pt x="220544" y="363049"/>
                            <a:pt x="230723" y="390193"/>
                            <a:pt x="230723" y="390193"/>
                          </a:cubicBezTo>
                          <a:cubicBezTo>
                            <a:pt x="230723" y="390193"/>
                            <a:pt x="213758" y="366442"/>
                            <a:pt x="190007" y="332512"/>
                          </a:cubicBezTo>
                          <a:cubicBezTo>
                            <a:pt x="166256" y="298583"/>
                            <a:pt x="135719" y="247688"/>
                            <a:pt x="105183" y="200186"/>
                          </a:cubicBezTo>
                          <a:cubicBezTo>
                            <a:pt x="74646" y="152684"/>
                            <a:pt x="47502" y="101790"/>
                            <a:pt x="30537" y="64467"/>
                          </a:cubicBezTo>
                          <a:cubicBezTo>
                            <a:pt x="10179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37" name="Freeform: Shape 236">
                      <a:extLst>
                        <a:ext uri="{FF2B5EF4-FFF2-40B4-BE49-F238E27FC236}">
                          <a16:creationId xmlns:a16="http://schemas.microsoft.com/office/drawing/2014/main" id="{F7F455FF-1FB8-4F41-9A78-879879E1A9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91931" y="2999374"/>
                      <a:ext cx="234115" cy="390193"/>
                    </a:xfrm>
                    <a:custGeom>
                      <a:avLst/>
                      <a:gdLst>
                        <a:gd name="connsiteX0" fmla="*/ 0 w 234115"/>
                        <a:gd name="connsiteY0" fmla="*/ 0 h 390193"/>
                        <a:gd name="connsiteX1" fmla="*/ 40716 w 234115"/>
                        <a:gd name="connsiteY1" fmla="*/ 57681 h 390193"/>
                        <a:gd name="connsiteX2" fmla="*/ 125540 w 234115"/>
                        <a:gd name="connsiteY2" fmla="*/ 190007 h 390193"/>
                        <a:gd name="connsiteX3" fmla="*/ 203579 w 234115"/>
                        <a:gd name="connsiteY3" fmla="*/ 325727 h 390193"/>
                        <a:gd name="connsiteX4" fmla="*/ 234116 w 234115"/>
                        <a:gd name="connsiteY4" fmla="*/ 390193 h 390193"/>
                        <a:gd name="connsiteX5" fmla="*/ 193400 w 234115"/>
                        <a:gd name="connsiteY5" fmla="*/ 332512 h 390193"/>
                        <a:gd name="connsiteX6" fmla="*/ 108575 w 234115"/>
                        <a:gd name="connsiteY6" fmla="*/ 200186 h 390193"/>
                        <a:gd name="connsiteX7" fmla="*/ 30537 w 234115"/>
                        <a:gd name="connsiteY7" fmla="*/ 64467 h 390193"/>
                        <a:gd name="connsiteX8" fmla="*/ 0 w 234115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5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3" y="139112"/>
                            <a:pt x="125540" y="190007"/>
                          </a:cubicBezTo>
                          <a:cubicBezTo>
                            <a:pt x="156077" y="237509"/>
                            <a:pt x="183221" y="288404"/>
                            <a:pt x="203579" y="325727"/>
                          </a:cubicBezTo>
                          <a:cubicBezTo>
                            <a:pt x="223937" y="363049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2"/>
                            <a:pt x="193400" y="332512"/>
                          </a:cubicBezTo>
                          <a:cubicBezTo>
                            <a:pt x="169649" y="298583"/>
                            <a:pt x="139112" y="251081"/>
                            <a:pt x="108575" y="200186"/>
                          </a:cubicBezTo>
                          <a:cubicBezTo>
                            <a:pt x="78038" y="152684"/>
                            <a:pt x="50895" y="101790"/>
                            <a:pt x="30537" y="64467"/>
                          </a:cubicBezTo>
                          <a:cubicBezTo>
                            <a:pt x="10179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38" name="Freeform: Shape 237">
                      <a:extLst>
                        <a:ext uri="{FF2B5EF4-FFF2-40B4-BE49-F238E27FC236}">
                          <a16:creationId xmlns:a16="http://schemas.microsoft.com/office/drawing/2014/main" id="{EA10BF02-B089-443D-BCD8-7C8490214F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64787" y="3090985"/>
                      <a:ext cx="234115" cy="390193"/>
                    </a:xfrm>
                    <a:custGeom>
                      <a:avLst/>
                      <a:gdLst>
                        <a:gd name="connsiteX0" fmla="*/ 0 w 234115"/>
                        <a:gd name="connsiteY0" fmla="*/ 0 h 390193"/>
                        <a:gd name="connsiteX1" fmla="*/ 40716 w 234115"/>
                        <a:gd name="connsiteY1" fmla="*/ 57681 h 390193"/>
                        <a:gd name="connsiteX2" fmla="*/ 125540 w 234115"/>
                        <a:gd name="connsiteY2" fmla="*/ 190007 h 390193"/>
                        <a:gd name="connsiteX3" fmla="*/ 203579 w 234115"/>
                        <a:gd name="connsiteY3" fmla="*/ 325727 h 390193"/>
                        <a:gd name="connsiteX4" fmla="*/ 234116 w 234115"/>
                        <a:gd name="connsiteY4" fmla="*/ 390193 h 390193"/>
                        <a:gd name="connsiteX5" fmla="*/ 193400 w 234115"/>
                        <a:gd name="connsiteY5" fmla="*/ 332513 h 390193"/>
                        <a:gd name="connsiteX6" fmla="*/ 108575 w 234115"/>
                        <a:gd name="connsiteY6" fmla="*/ 200186 h 390193"/>
                        <a:gd name="connsiteX7" fmla="*/ 30537 w 234115"/>
                        <a:gd name="connsiteY7" fmla="*/ 64467 h 390193"/>
                        <a:gd name="connsiteX8" fmla="*/ 0 w 234115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5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4" y="139112"/>
                            <a:pt x="125540" y="190007"/>
                          </a:cubicBezTo>
                          <a:cubicBezTo>
                            <a:pt x="156077" y="237509"/>
                            <a:pt x="183221" y="288404"/>
                            <a:pt x="203579" y="325727"/>
                          </a:cubicBezTo>
                          <a:cubicBezTo>
                            <a:pt x="223937" y="363050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3"/>
                            <a:pt x="193400" y="332513"/>
                          </a:cubicBezTo>
                          <a:cubicBezTo>
                            <a:pt x="169649" y="298583"/>
                            <a:pt x="139112" y="251081"/>
                            <a:pt x="108575" y="200186"/>
                          </a:cubicBezTo>
                          <a:cubicBezTo>
                            <a:pt x="78039" y="152684"/>
                            <a:pt x="50895" y="101790"/>
                            <a:pt x="30537" y="64467"/>
                          </a:cubicBezTo>
                          <a:cubicBezTo>
                            <a:pt x="10179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39" name="Freeform: Shape 238">
                      <a:extLst>
                        <a:ext uri="{FF2B5EF4-FFF2-40B4-BE49-F238E27FC236}">
                          <a16:creationId xmlns:a16="http://schemas.microsoft.com/office/drawing/2014/main" id="{73FCD96E-F16F-44AE-9A22-A14E0EBE83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37643" y="3182596"/>
                      <a:ext cx="234115" cy="390193"/>
                    </a:xfrm>
                    <a:custGeom>
                      <a:avLst/>
                      <a:gdLst>
                        <a:gd name="connsiteX0" fmla="*/ 0 w 234115"/>
                        <a:gd name="connsiteY0" fmla="*/ 0 h 390193"/>
                        <a:gd name="connsiteX1" fmla="*/ 40716 w 234115"/>
                        <a:gd name="connsiteY1" fmla="*/ 57681 h 390193"/>
                        <a:gd name="connsiteX2" fmla="*/ 125540 w 234115"/>
                        <a:gd name="connsiteY2" fmla="*/ 190007 h 390193"/>
                        <a:gd name="connsiteX3" fmla="*/ 203579 w 234115"/>
                        <a:gd name="connsiteY3" fmla="*/ 325727 h 390193"/>
                        <a:gd name="connsiteX4" fmla="*/ 234116 w 234115"/>
                        <a:gd name="connsiteY4" fmla="*/ 390193 h 390193"/>
                        <a:gd name="connsiteX5" fmla="*/ 193400 w 234115"/>
                        <a:gd name="connsiteY5" fmla="*/ 332512 h 390193"/>
                        <a:gd name="connsiteX6" fmla="*/ 108575 w 234115"/>
                        <a:gd name="connsiteY6" fmla="*/ 200186 h 390193"/>
                        <a:gd name="connsiteX7" fmla="*/ 30537 w 234115"/>
                        <a:gd name="connsiteY7" fmla="*/ 64467 h 390193"/>
                        <a:gd name="connsiteX8" fmla="*/ 0 w 234115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5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4" y="139112"/>
                            <a:pt x="125540" y="190007"/>
                          </a:cubicBezTo>
                          <a:cubicBezTo>
                            <a:pt x="156078" y="237509"/>
                            <a:pt x="183221" y="288404"/>
                            <a:pt x="203579" y="325727"/>
                          </a:cubicBezTo>
                          <a:cubicBezTo>
                            <a:pt x="223937" y="363049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2"/>
                            <a:pt x="193400" y="332512"/>
                          </a:cubicBezTo>
                          <a:cubicBezTo>
                            <a:pt x="169649" y="298583"/>
                            <a:pt x="139113" y="251081"/>
                            <a:pt x="108575" y="200186"/>
                          </a:cubicBezTo>
                          <a:cubicBezTo>
                            <a:pt x="78039" y="152684"/>
                            <a:pt x="50895" y="101790"/>
                            <a:pt x="30537" y="64467"/>
                          </a:cubicBezTo>
                          <a:cubicBezTo>
                            <a:pt x="10179" y="2375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40" name="Freeform: Shape 239">
                      <a:extLst>
                        <a:ext uri="{FF2B5EF4-FFF2-40B4-BE49-F238E27FC236}">
                          <a16:creationId xmlns:a16="http://schemas.microsoft.com/office/drawing/2014/main" id="{ABDA96A2-BF42-4544-A255-4035435E6A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10499" y="3270813"/>
                      <a:ext cx="234116" cy="390193"/>
                    </a:xfrm>
                    <a:custGeom>
                      <a:avLst/>
                      <a:gdLst>
                        <a:gd name="connsiteX0" fmla="*/ 0 w 234116"/>
                        <a:gd name="connsiteY0" fmla="*/ 0 h 390193"/>
                        <a:gd name="connsiteX1" fmla="*/ 40716 w 234116"/>
                        <a:gd name="connsiteY1" fmla="*/ 57681 h 390193"/>
                        <a:gd name="connsiteX2" fmla="*/ 125540 w 234116"/>
                        <a:gd name="connsiteY2" fmla="*/ 190007 h 390193"/>
                        <a:gd name="connsiteX3" fmla="*/ 203579 w 234116"/>
                        <a:gd name="connsiteY3" fmla="*/ 325727 h 390193"/>
                        <a:gd name="connsiteX4" fmla="*/ 234116 w 234116"/>
                        <a:gd name="connsiteY4" fmla="*/ 390193 h 390193"/>
                        <a:gd name="connsiteX5" fmla="*/ 193400 w 234116"/>
                        <a:gd name="connsiteY5" fmla="*/ 332512 h 390193"/>
                        <a:gd name="connsiteX6" fmla="*/ 108575 w 234116"/>
                        <a:gd name="connsiteY6" fmla="*/ 200186 h 390193"/>
                        <a:gd name="connsiteX7" fmla="*/ 30537 w 234116"/>
                        <a:gd name="connsiteY7" fmla="*/ 64467 h 390193"/>
                        <a:gd name="connsiteX8" fmla="*/ 0 w 234116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6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4" y="139112"/>
                            <a:pt x="125540" y="190007"/>
                          </a:cubicBezTo>
                          <a:cubicBezTo>
                            <a:pt x="156078" y="237509"/>
                            <a:pt x="183222" y="288404"/>
                            <a:pt x="203579" y="325727"/>
                          </a:cubicBezTo>
                          <a:cubicBezTo>
                            <a:pt x="223937" y="363049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2"/>
                            <a:pt x="193400" y="332512"/>
                          </a:cubicBezTo>
                          <a:cubicBezTo>
                            <a:pt x="169649" y="298583"/>
                            <a:pt x="139113" y="251081"/>
                            <a:pt x="108575" y="200186"/>
                          </a:cubicBezTo>
                          <a:cubicBezTo>
                            <a:pt x="78039" y="152684"/>
                            <a:pt x="50895" y="101790"/>
                            <a:pt x="30537" y="64467"/>
                          </a:cubicBezTo>
                          <a:cubicBezTo>
                            <a:pt x="10179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41" name="Freeform: Shape 240">
                      <a:extLst>
                        <a:ext uri="{FF2B5EF4-FFF2-40B4-BE49-F238E27FC236}">
                          <a16:creationId xmlns:a16="http://schemas.microsoft.com/office/drawing/2014/main" id="{8D7304D0-570A-4986-8C30-3F56DB2E2C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683355" y="3362424"/>
                      <a:ext cx="234116" cy="390193"/>
                    </a:xfrm>
                    <a:custGeom>
                      <a:avLst/>
                      <a:gdLst>
                        <a:gd name="connsiteX0" fmla="*/ 0 w 234116"/>
                        <a:gd name="connsiteY0" fmla="*/ 0 h 390193"/>
                        <a:gd name="connsiteX1" fmla="*/ 40716 w 234116"/>
                        <a:gd name="connsiteY1" fmla="*/ 57681 h 390193"/>
                        <a:gd name="connsiteX2" fmla="*/ 125541 w 234116"/>
                        <a:gd name="connsiteY2" fmla="*/ 190007 h 390193"/>
                        <a:gd name="connsiteX3" fmla="*/ 203579 w 234116"/>
                        <a:gd name="connsiteY3" fmla="*/ 325727 h 390193"/>
                        <a:gd name="connsiteX4" fmla="*/ 234116 w 234116"/>
                        <a:gd name="connsiteY4" fmla="*/ 390193 h 390193"/>
                        <a:gd name="connsiteX5" fmla="*/ 193401 w 234116"/>
                        <a:gd name="connsiteY5" fmla="*/ 332513 h 390193"/>
                        <a:gd name="connsiteX6" fmla="*/ 108576 w 234116"/>
                        <a:gd name="connsiteY6" fmla="*/ 200186 h 390193"/>
                        <a:gd name="connsiteX7" fmla="*/ 30537 w 234116"/>
                        <a:gd name="connsiteY7" fmla="*/ 64467 h 390193"/>
                        <a:gd name="connsiteX8" fmla="*/ 0 w 234116"/>
                        <a:gd name="connsiteY8" fmla="*/ 0 h 390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4116" h="390193">
                          <a:moveTo>
                            <a:pt x="0" y="0"/>
                          </a:moveTo>
                          <a:cubicBezTo>
                            <a:pt x="0" y="0"/>
                            <a:pt x="16965" y="23751"/>
                            <a:pt x="40716" y="57681"/>
                          </a:cubicBezTo>
                          <a:cubicBezTo>
                            <a:pt x="64467" y="91611"/>
                            <a:pt x="95004" y="139112"/>
                            <a:pt x="125541" y="190007"/>
                          </a:cubicBezTo>
                          <a:cubicBezTo>
                            <a:pt x="156078" y="237509"/>
                            <a:pt x="183222" y="288404"/>
                            <a:pt x="203579" y="325727"/>
                          </a:cubicBezTo>
                          <a:cubicBezTo>
                            <a:pt x="223937" y="363050"/>
                            <a:pt x="234116" y="390193"/>
                            <a:pt x="234116" y="390193"/>
                          </a:cubicBezTo>
                          <a:cubicBezTo>
                            <a:pt x="234116" y="390193"/>
                            <a:pt x="217151" y="366443"/>
                            <a:pt x="193401" y="332513"/>
                          </a:cubicBezTo>
                          <a:cubicBezTo>
                            <a:pt x="169649" y="298583"/>
                            <a:pt x="139113" y="251081"/>
                            <a:pt x="108576" y="200186"/>
                          </a:cubicBezTo>
                          <a:cubicBezTo>
                            <a:pt x="78039" y="152684"/>
                            <a:pt x="50895" y="101790"/>
                            <a:pt x="30537" y="64467"/>
                          </a:cubicBezTo>
                          <a:cubicBezTo>
                            <a:pt x="13572" y="27144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  <p:grpSp>
                <p:nvGrpSpPr>
                  <p:cNvPr id="242" name="Graphic 5">
                    <a:extLst>
                      <a:ext uri="{FF2B5EF4-FFF2-40B4-BE49-F238E27FC236}">
                        <a16:creationId xmlns:a16="http://schemas.microsoft.com/office/drawing/2014/main" id="{2CB5A947-D787-47AA-BCDF-87E1BAC47A12}"/>
                      </a:ext>
                    </a:extLst>
                  </p:cNvPr>
                  <p:cNvGrpSpPr/>
                  <p:nvPr/>
                </p:nvGrpSpPr>
                <p:grpSpPr>
                  <a:xfrm>
                    <a:off x="11941222" y="2670255"/>
                    <a:ext cx="549663" cy="1041646"/>
                    <a:chOff x="11941222" y="2670255"/>
                    <a:chExt cx="549663" cy="1041646"/>
                  </a:xfrm>
                  <a:solidFill>
                    <a:srgbClr val="56671F"/>
                  </a:solidFill>
                </p:grpSpPr>
                <p:sp>
                  <p:nvSpPr>
                    <p:cNvPr id="243" name="Freeform: Shape 242">
                      <a:extLst>
                        <a:ext uri="{FF2B5EF4-FFF2-40B4-BE49-F238E27FC236}">
                          <a16:creationId xmlns:a16="http://schemas.microsoft.com/office/drawing/2014/main" id="{EB2F267D-4929-4324-884A-EE26382A51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29626" y="2670255"/>
                      <a:ext cx="156077" cy="88217"/>
                    </a:xfrm>
                    <a:custGeom>
                      <a:avLst/>
                      <a:gdLst>
                        <a:gd name="connsiteX0" fmla="*/ 156078 w 156077"/>
                        <a:gd name="connsiteY0" fmla="*/ 0 h 88217"/>
                        <a:gd name="connsiteX1" fmla="*/ 135719 w 156077"/>
                        <a:gd name="connsiteY1" fmla="*/ 20358 h 88217"/>
                        <a:gd name="connsiteX2" fmla="*/ 84825 w 156077"/>
                        <a:gd name="connsiteY2" fmla="*/ 54288 h 88217"/>
                        <a:gd name="connsiteX3" fmla="*/ 27143 w 156077"/>
                        <a:gd name="connsiteY3" fmla="*/ 81432 h 88217"/>
                        <a:gd name="connsiteX4" fmla="*/ 0 w 156077"/>
                        <a:gd name="connsiteY4" fmla="*/ 88218 h 88217"/>
                        <a:gd name="connsiteX5" fmla="*/ 20358 w 156077"/>
                        <a:gd name="connsiteY5" fmla="*/ 67860 h 88217"/>
                        <a:gd name="connsiteX6" fmla="*/ 71253 w 156077"/>
                        <a:gd name="connsiteY6" fmla="*/ 33930 h 88217"/>
                        <a:gd name="connsiteX7" fmla="*/ 128933 w 156077"/>
                        <a:gd name="connsiteY7" fmla="*/ 6786 h 88217"/>
                        <a:gd name="connsiteX8" fmla="*/ 156078 w 156077"/>
                        <a:gd name="connsiteY8" fmla="*/ 0 h 88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6077" h="88217">
                          <a:moveTo>
                            <a:pt x="156078" y="0"/>
                          </a:moveTo>
                          <a:cubicBezTo>
                            <a:pt x="156078" y="0"/>
                            <a:pt x="149291" y="6786"/>
                            <a:pt x="135719" y="20358"/>
                          </a:cubicBezTo>
                          <a:cubicBezTo>
                            <a:pt x="122148" y="30537"/>
                            <a:pt x="101790" y="44109"/>
                            <a:pt x="84825" y="54288"/>
                          </a:cubicBezTo>
                          <a:cubicBezTo>
                            <a:pt x="64467" y="64467"/>
                            <a:pt x="44108" y="74646"/>
                            <a:pt x="27143" y="81432"/>
                          </a:cubicBezTo>
                          <a:cubicBezTo>
                            <a:pt x="10179" y="88218"/>
                            <a:pt x="0" y="88218"/>
                            <a:pt x="0" y="88218"/>
                          </a:cubicBezTo>
                          <a:cubicBezTo>
                            <a:pt x="0" y="88218"/>
                            <a:pt x="6786" y="81432"/>
                            <a:pt x="20358" y="67860"/>
                          </a:cubicBezTo>
                          <a:cubicBezTo>
                            <a:pt x="33930" y="57681"/>
                            <a:pt x="54288" y="44109"/>
                            <a:pt x="71253" y="33930"/>
                          </a:cubicBezTo>
                          <a:cubicBezTo>
                            <a:pt x="91611" y="23751"/>
                            <a:pt x="111968" y="13572"/>
                            <a:pt x="128933" y="6786"/>
                          </a:cubicBezTo>
                          <a:cubicBezTo>
                            <a:pt x="145898" y="3393"/>
                            <a:pt x="156078" y="0"/>
                            <a:pt x="15607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44" name="Freeform: Shape 243">
                      <a:extLst>
                        <a:ext uri="{FF2B5EF4-FFF2-40B4-BE49-F238E27FC236}">
                          <a16:creationId xmlns:a16="http://schemas.microsoft.com/office/drawing/2014/main" id="{89A73C96-238A-4C6E-BDB6-838180E1A3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99089" y="2724543"/>
                      <a:ext cx="230722" cy="118754"/>
                    </a:xfrm>
                    <a:custGeom>
                      <a:avLst/>
                      <a:gdLst>
                        <a:gd name="connsiteX0" fmla="*/ 230723 w 230722"/>
                        <a:gd name="connsiteY0" fmla="*/ 0 h 118754"/>
                        <a:gd name="connsiteX1" fmla="*/ 196793 w 230722"/>
                        <a:gd name="connsiteY1" fmla="*/ 23751 h 118754"/>
                        <a:gd name="connsiteX2" fmla="*/ 118754 w 230722"/>
                        <a:gd name="connsiteY2" fmla="*/ 67860 h 118754"/>
                        <a:gd name="connsiteX3" fmla="*/ 37323 w 230722"/>
                        <a:gd name="connsiteY3" fmla="*/ 105182 h 118754"/>
                        <a:gd name="connsiteX4" fmla="*/ 0 w 230722"/>
                        <a:gd name="connsiteY4" fmla="*/ 118754 h 118754"/>
                        <a:gd name="connsiteX5" fmla="*/ 33930 w 230722"/>
                        <a:gd name="connsiteY5" fmla="*/ 95003 h 118754"/>
                        <a:gd name="connsiteX6" fmla="*/ 111968 w 230722"/>
                        <a:gd name="connsiteY6" fmla="*/ 50895 h 118754"/>
                        <a:gd name="connsiteX7" fmla="*/ 193400 w 230722"/>
                        <a:gd name="connsiteY7" fmla="*/ 13572 h 118754"/>
                        <a:gd name="connsiteX8" fmla="*/ 230723 w 230722"/>
                        <a:gd name="connsiteY8" fmla="*/ 0 h 118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0722" h="118754">
                          <a:moveTo>
                            <a:pt x="230723" y="0"/>
                          </a:moveTo>
                          <a:cubicBezTo>
                            <a:pt x="230723" y="0"/>
                            <a:pt x="217151" y="10179"/>
                            <a:pt x="196793" y="23751"/>
                          </a:cubicBezTo>
                          <a:cubicBezTo>
                            <a:pt x="176435" y="37323"/>
                            <a:pt x="149291" y="54288"/>
                            <a:pt x="118754" y="67860"/>
                          </a:cubicBezTo>
                          <a:cubicBezTo>
                            <a:pt x="91610" y="81431"/>
                            <a:pt x="61073" y="95003"/>
                            <a:pt x="37323" y="105182"/>
                          </a:cubicBezTo>
                          <a:cubicBezTo>
                            <a:pt x="13572" y="115361"/>
                            <a:pt x="0" y="118754"/>
                            <a:pt x="0" y="118754"/>
                          </a:cubicBezTo>
                          <a:cubicBezTo>
                            <a:pt x="0" y="118754"/>
                            <a:pt x="13572" y="108575"/>
                            <a:pt x="33930" y="95003"/>
                          </a:cubicBezTo>
                          <a:cubicBezTo>
                            <a:pt x="54288" y="81431"/>
                            <a:pt x="81431" y="64467"/>
                            <a:pt x="111968" y="50895"/>
                          </a:cubicBezTo>
                          <a:cubicBezTo>
                            <a:pt x="139113" y="37323"/>
                            <a:pt x="169649" y="23751"/>
                            <a:pt x="193400" y="13572"/>
                          </a:cubicBezTo>
                          <a:cubicBezTo>
                            <a:pt x="213758" y="3393"/>
                            <a:pt x="230723" y="0"/>
                            <a:pt x="230723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45" name="Freeform: Shape 244">
                      <a:extLst>
                        <a:ext uri="{FF2B5EF4-FFF2-40B4-BE49-F238E27FC236}">
                          <a16:creationId xmlns:a16="http://schemas.microsoft.com/office/drawing/2014/main" id="{485F9067-C8B8-4793-BA71-6BE4B7712D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68552" y="2805974"/>
                      <a:ext cx="278224" cy="142505"/>
                    </a:xfrm>
                    <a:custGeom>
                      <a:avLst/>
                      <a:gdLst>
                        <a:gd name="connsiteX0" fmla="*/ 278224 w 278224"/>
                        <a:gd name="connsiteY0" fmla="*/ 0 h 142505"/>
                        <a:gd name="connsiteX1" fmla="*/ 237509 w 278224"/>
                        <a:gd name="connsiteY1" fmla="*/ 27144 h 142505"/>
                        <a:gd name="connsiteX2" fmla="*/ 145898 w 278224"/>
                        <a:gd name="connsiteY2" fmla="*/ 81432 h 142505"/>
                        <a:gd name="connsiteX3" fmla="*/ 47502 w 278224"/>
                        <a:gd name="connsiteY3" fmla="*/ 125541 h 142505"/>
                        <a:gd name="connsiteX4" fmla="*/ 0 w 278224"/>
                        <a:gd name="connsiteY4" fmla="*/ 142506 h 142505"/>
                        <a:gd name="connsiteX5" fmla="*/ 40715 w 278224"/>
                        <a:gd name="connsiteY5" fmla="*/ 115362 h 142505"/>
                        <a:gd name="connsiteX6" fmla="*/ 132326 w 278224"/>
                        <a:gd name="connsiteY6" fmla="*/ 61074 h 142505"/>
                        <a:gd name="connsiteX7" fmla="*/ 230723 w 278224"/>
                        <a:gd name="connsiteY7" fmla="*/ 16965 h 142505"/>
                        <a:gd name="connsiteX8" fmla="*/ 278224 w 278224"/>
                        <a:gd name="connsiteY8" fmla="*/ 0 h 1425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8224" h="142505">
                          <a:moveTo>
                            <a:pt x="278224" y="0"/>
                          </a:moveTo>
                          <a:cubicBezTo>
                            <a:pt x="278224" y="0"/>
                            <a:pt x="261259" y="10179"/>
                            <a:pt x="237509" y="27144"/>
                          </a:cubicBezTo>
                          <a:cubicBezTo>
                            <a:pt x="213758" y="44109"/>
                            <a:pt x="179828" y="61074"/>
                            <a:pt x="145898" y="81432"/>
                          </a:cubicBezTo>
                          <a:cubicBezTo>
                            <a:pt x="111968" y="98397"/>
                            <a:pt x="74645" y="115362"/>
                            <a:pt x="47502" y="125541"/>
                          </a:cubicBezTo>
                          <a:cubicBezTo>
                            <a:pt x="20357" y="135719"/>
                            <a:pt x="0" y="142506"/>
                            <a:pt x="0" y="142506"/>
                          </a:cubicBezTo>
                          <a:cubicBezTo>
                            <a:pt x="0" y="142506"/>
                            <a:pt x="16965" y="132326"/>
                            <a:pt x="40715" y="115362"/>
                          </a:cubicBezTo>
                          <a:cubicBezTo>
                            <a:pt x="64467" y="98397"/>
                            <a:pt x="98396" y="81432"/>
                            <a:pt x="132326" y="61074"/>
                          </a:cubicBezTo>
                          <a:cubicBezTo>
                            <a:pt x="166256" y="44109"/>
                            <a:pt x="203579" y="27144"/>
                            <a:pt x="230723" y="16965"/>
                          </a:cubicBezTo>
                          <a:cubicBezTo>
                            <a:pt x="257866" y="6786"/>
                            <a:pt x="278224" y="0"/>
                            <a:pt x="278224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46" name="Freeform: Shape 245">
                      <a:extLst>
                        <a:ext uri="{FF2B5EF4-FFF2-40B4-BE49-F238E27FC236}">
                          <a16:creationId xmlns:a16="http://schemas.microsoft.com/office/drawing/2014/main" id="{5F193CF4-A3D2-43D1-9C71-341DEB363C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41408" y="2877227"/>
                      <a:ext cx="329119" cy="166256"/>
                    </a:xfrm>
                    <a:custGeom>
                      <a:avLst/>
                      <a:gdLst>
                        <a:gd name="connsiteX0" fmla="*/ 329120 w 329119"/>
                        <a:gd name="connsiteY0" fmla="*/ 0 h 166256"/>
                        <a:gd name="connsiteX1" fmla="*/ 281618 w 329119"/>
                        <a:gd name="connsiteY1" fmla="*/ 30537 h 166256"/>
                        <a:gd name="connsiteX2" fmla="*/ 169649 w 329119"/>
                        <a:gd name="connsiteY2" fmla="*/ 91611 h 166256"/>
                        <a:gd name="connsiteX3" fmla="*/ 54288 w 329119"/>
                        <a:gd name="connsiteY3" fmla="*/ 145898 h 166256"/>
                        <a:gd name="connsiteX4" fmla="*/ 0 w 329119"/>
                        <a:gd name="connsiteY4" fmla="*/ 166256 h 166256"/>
                        <a:gd name="connsiteX5" fmla="*/ 47502 w 329119"/>
                        <a:gd name="connsiteY5" fmla="*/ 135719 h 166256"/>
                        <a:gd name="connsiteX6" fmla="*/ 159471 w 329119"/>
                        <a:gd name="connsiteY6" fmla="*/ 74646 h 166256"/>
                        <a:gd name="connsiteX7" fmla="*/ 274832 w 329119"/>
                        <a:gd name="connsiteY7" fmla="*/ 20358 h 166256"/>
                        <a:gd name="connsiteX8" fmla="*/ 329120 w 329119"/>
                        <a:gd name="connsiteY8" fmla="*/ 0 h 166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9119" h="166256">
                          <a:moveTo>
                            <a:pt x="329120" y="0"/>
                          </a:moveTo>
                          <a:cubicBezTo>
                            <a:pt x="329120" y="0"/>
                            <a:pt x="308762" y="13572"/>
                            <a:pt x="281618" y="30537"/>
                          </a:cubicBezTo>
                          <a:cubicBezTo>
                            <a:pt x="251081" y="47502"/>
                            <a:pt x="210365" y="71253"/>
                            <a:pt x="169649" y="91611"/>
                          </a:cubicBezTo>
                          <a:cubicBezTo>
                            <a:pt x="128934" y="111968"/>
                            <a:pt x="88218" y="132326"/>
                            <a:pt x="54288" y="145898"/>
                          </a:cubicBezTo>
                          <a:cubicBezTo>
                            <a:pt x="23751" y="159470"/>
                            <a:pt x="0" y="166256"/>
                            <a:pt x="0" y="166256"/>
                          </a:cubicBezTo>
                          <a:cubicBezTo>
                            <a:pt x="0" y="166256"/>
                            <a:pt x="20358" y="152684"/>
                            <a:pt x="47502" y="135719"/>
                          </a:cubicBezTo>
                          <a:cubicBezTo>
                            <a:pt x="78039" y="118754"/>
                            <a:pt x="118754" y="95003"/>
                            <a:pt x="159471" y="74646"/>
                          </a:cubicBezTo>
                          <a:cubicBezTo>
                            <a:pt x="200186" y="54288"/>
                            <a:pt x="240902" y="33930"/>
                            <a:pt x="274832" y="20358"/>
                          </a:cubicBezTo>
                          <a:cubicBezTo>
                            <a:pt x="308762" y="6786"/>
                            <a:pt x="329120" y="0"/>
                            <a:pt x="329120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47" name="Freeform: Shape 246">
                      <a:extLst>
                        <a:ext uri="{FF2B5EF4-FFF2-40B4-BE49-F238E27FC236}">
                          <a16:creationId xmlns:a16="http://schemas.microsoft.com/office/drawing/2014/main" id="{2F8A8928-34BA-4715-A1EA-012A8B6A00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14264" y="2955265"/>
                      <a:ext cx="373228" cy="186614"/>
                    </a:xfrm>
                    <a:custGeom>
                      <a:avLst/>
                      <a:gdLst>
                        <a:gd name="connsiteX0" fmla="*/ 373228 w 373228"/>
                        <a:gd name="connsiteY0" fmla="*/ 0 h 186614"/>
                        <a:gd name="connsiteX1" fmla="*/ 318940 w 373228"/>
                        <a:gd name="connsiteY1" fmla="*/ 33930 h 186614"/>
                        <a:gd name="connsiteX2" fmla="*/ 193400 w 373228"/>
                        <a:gd name="connsiteY2" fmla="*/ 101790 h 186614"/>
                        <a:gd name="connsiteX3" fmla="*/ 61073 w 373228"/>
                        <a:gd name="connsiteY3" fmla="*/ 162863 h 186614"/>
                        <a:gd name="connsiteX4" fmla="*/ 0 w 373228"/>
                        <a:gd name="connsiteY4" fmla="*/ 186614 h 186614"/>
                        <a:gd name="connsiteX5" fmla="*/ 54288 w 373228"/>
                        <a:gd name="connsiteY5" fmla="*/ 152684 h 186614"/>
                        <a:gd name="connsiteX6" fmla="*/ 179828 w 373228"/>
                        <a:gd name="connsiteY6" fmla="*/ 84825 h 186614"/>
                        <a:gd name="connsiteX7" fmla="*/ 312154 w 373228"/>
                        <a:gd name="connsiteY7" fmla="*/ 23751 h 186614"/>
                        <a:gd name="connsiteX8" fmla="*/ 373228 w 373228"/>
                        <a:gd name="connsiteY8" fmla="*/ 0 h 186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73228" h="186614">
                          <a:moveTo>
                            <a:pt x="373228" y="0"/>
                          </a:moveTo>
                          <a:cubicBezTo>
                            <a:pt x="373228" y="0"/>
                            <a:pt x="352870" y="13572"/>
                            <a:pt x="318940" y="33930"/>
                          </a:cubicBezTo>
                          <a:cubicBezTo>
                            <a:pt x="285011" y="54288"/>
                            <a:pt x="237509" y="78039"/>
                            <a:pt x="193400" y="101790"/>
                          </a:cubicBezTo>
                          <a:cubicBezTo>
                            <a:pt x="145898" y="125541"/>
                            <a:pt x="98396" y="149291"/>
                            <a:pt x="61073" y="162863"/>
                          </a:cubicBezTo>
                          <a:cubicBezTo>
                            <a:pt x="23750" y="179828"/>
                            <a:pt x="0" y="186614"/>
                            <a:pt x="0" y="186614"/>
                          </a:cubicBezTo>
                          <a:cubicBezTo>
                            <a:pt x="0" y="186614"/>
                            <a:pt x="20358" y="173042"/>
                            <a:pt x="54288" y="152684"/>
                          </a:cubicBezTo>
                          <a:cubicBezTo>
                            <a:pt x="88218" y="132326"/>
                            <a:pt x="135719" y="108576"/>
                            <a:pt x="179828" y="84825"/>
                          </a:cubicBezTo>
                          <a:cubicBezTo>
                            <a:pt x="227329" y="61074"/>
                            <a:pt x="274832" y="37323"/>
                            <a:pt x="312154" y="23751"/>
                          </a:cubicBezTo>
                          <a:cubicBezTo>
                            <a:pt x="349477" y="10179"/>
                            <a:pt x="373228" y="0"/>
                            <a:pt x="373228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48" name="Freeform: Shape 247">
                      <a:extLst>
                        <a:ext uri="{FF2B5EF4-FFF2-40B4-BE49-F238E27FC236}">
                          <a16:creationId xmlns:a16="http://schemas.microsoft.com/office/drawing/2014/main" id="{42476552-AAD7-4938-81C5-8AEF7EEEBC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80334" y="3043483"/>
                      <a:ext cx="410551" cy="203579"/>
                    </a:xfrm>
                    <a:custGeom>
                      <a:avLst/>
                      <a:gdLst>
                        <a:gd name="connsiteX0" fmla="*/ 410551 w 410551"/>
                        <a:gd name="connsiteY0" fmla="*/ 0 h 203579"/>
                        <a:gd name="connsiteX1" fmla="*/ 349477 w 410551"/>
                        <a:gd name="connsiteY1" fmla="*/ 37323 h 203579"/>
                        <a:gd name="connsiteX2" fmla="*/ 210364 w 410551"/>
                        <a:gd name="connsiteY2" fmla="*/ 111969 h 203579"/>
                        <a:gd name="connsiteX3" fmla="*/ 67860 w 410551"/>
                        <a:gd name="connsiteY3" fmla="*/ 176435 h 203579"/>
                        <a:gd name="connsiteX4" fmla="*/ 0 w 410551"/>
                        <a:gd name="connsiteY4" fmla="*/ 203579 h 203579"/>
                        <a:gd name="connsiteX5" fmla="*/ 61073 w 410551"/>
                        <a:gd name="connsiteY5" fmla="*/ 166256 h 203579"/>
                        <a:gd name="connsiteX6" fmla="*/ 200186 w 410551"/>
                        <a:gd name="connsiteY6" fmla="*/ 91611 h 203579"/>
                        <a:gd name="connsiteX7" fmla="*/ 342692 w 410551"/>
                        <a:gd name="connsiteY7" fmla="*/ 27144 h 203579"/>
                        <a:gd name="connsiteX8" fmla="*/ 410551 w 410551"/>
                        <a:gd name="connsiteY8" fmla="*/ 0 h 203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203579">
                          <a:moveTo>
                            <a:pt x="410551" y="0"/>
                          </a:moveTo>
                          <a:cubicBezTo>
                            <a:pt x="410551" y="0"/>
                            <a:pt x="386800" y="16965"/>
                            <a:pt x="349477" y="37323"/>
                          </a:cubicBezTo>
                          <a:cubicBezTo>
                            <a:pt x="312154" y="57681"/>
                            <a:pt x="261259" y="84825"/>
                            <a:pt x="210364" y="111969"/>
                          </a:cubicBezTo>
                          <a:cubicBezTo>
                            <a:pt x="159470" y="135719"/>
                            <a:pt x="108575" y="159470"/>
                            <a:pt x="67860" y="176435"/>
                          </a:cubicBezTo>
                          <a:cubicBezTo>
                            <a:pt x="27143" y="193400"/>
                            <a:pt x="0" y="203579"/>
                            <a:pt x="0" y="203579"/>
                          </a:cubicBezTo>
                          <a:cubicBezTo>
                            <a:pt x="0" y="203579"/>
                            <a:pt x="23750" y="186614"/>
                            <a:pt x="61073" y="166256"/>
                          </a:cubicBezTo>
                          <a:cubicBezTo>
                            <a:pt x="98396" y="145898"/>
                            <a:pt x="149291" y="118754"/>
                            <a:pt x="200186" y="91611"/>
                          </a:cubicBezTo>
                          <a:cubicBezTo>
                            <a:pt x="251081" y="67860"/>
                            <a:pt x="301975" y="44109"/>
                            <a:pt x="342692" y="27144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49" name="Freeform: Shape 248">
                      <a:extLst>
                        <a:ext uri="{FF2B5EF4-FFF2-40B4-BE49-F238E27FC236}">
                          <a16:creationId xmlns:a16="http://schemas.microsoft.com/office/drawing/2014/main" id="{879F8B6C-8955-486D-BEDE-B1784B4D46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49797" y="3148666"/>
                      <a:ext cx="410550" cy="200185"/>
                    </a:xfrm>
                    <a:custGeom>
                      <a:avLst/>
                      <a:gdLst>
                        <a:gd name="connsiteX0" fmla="*/ 410551 w 410550"/>
                        <a:gd name="connsiteY0" fmla="*/ 0 h 200185"/>
                        <a:gd name="connsiteX1" fmla="*/ 349478 w 410550"/>
                        <a:gd name="connsiteY1" fmla="*/ 37323 h 200185"/>
                        <a:gd name="connsiteX2" fmla="*/ 210365 w 410550"/>
                        <a:gd name="connsiteY2" fmla="*/ 108575 h 200185"/>
                        <a:gd name="connsiteX3" fmla="*/ 67860 w 410550"/>
                        <a:gd name="connsiteY3" fmla="*/ 173042 h 200185"/>
                        <a:gd name="connsiteX4" fmla="*/ 0 w 410550"/>
                        <a:gd name="connsiteY4" fmla="*/ 200186 h 200185"/>
                        <a:gd name="connsiteX5" fmla="*/ 61074 w 410550"/>
                        <a:gd name="connsiteY5" fmla="*/ 162863 h 200185"/>
                        <a:gd name="connsiteX6" fmla="*/ 200186 w 410550"/>
                        <a:gd name="connsiteY6" fmla="*/ 91611 h 200185"/>
                        <a:gd name="connsiteX7" fmla="*/ 342691 w 410550"/>
                        <a:gd name="connsiteY7" fmla="*/ 27144 h 200185"/>
                        <a:gd name="connsiteX8" fmla="*/ 410551 w 410550"/>
                        <a:gd name="connsiteY8" fmla="*/ 0 h 200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0" h="200185">
                          <a:moveTo>
                            <a:pt x="410551" y="0"/>
                          </a:moveTo>
                          <a:cubicBezTo>
                            <a:pt x="410551" y="0"/>
                            <a:pt x="386801" y="16965"/>
                            <a:pt x="349478" y="37323"/>
                          </a:cubicBezTo>
                          <a:cubicBezTo>
                            <a:pt x="312155" y="57681"/>
                            <a:pt x="261260" y="84825"/>
                            <a:pt x="210365" y="108575"/>
                          </a:cubicBezTo>
                          <a:cubicBezTo>
                            <a:pt x="159470" y="132326"/>
                            <a:pt x="108575" y="156077"/>
                            <a:pt x="67860" y="173042"/>
                          </a:cubicBezTo>
                          <a:cubicBezTo>
                            <a:pt x="27144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1"/>
                            <a:pt x="61074" y="162863"/>
                          </a:cubicBezTo>
                          <a:cubicBezTo>
                            <a:pt x="98397" y="142505"/>
                            <a:pt x="149292" y="115361"/>
                            <a:pt x="200186" y="91611"/>
                          </a:cubicBezTo>
                          <a:cubicBezTo>
                            <a:pt x="251081" y="67860"/>
                            <a:pt x="301976" y="44109"/>
                            <a:pt x="342691" y="27144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50" name="Freeform: Shape 249">
                      <a:extLst>
                        <a:ext uri="{FF2B5EF4-FFF2-40B4-BE49-F238E27FC236}">
                          <a16:creationId xmlns:a16="http://schemas.microsoft.com/office/drawing/2014/main" id="{6258CB44-E4A3-4A0C-8A86-6E07551C13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22653" y="3240276"/>
                      <a:ext cx="410551" cy="200186"/>
                    </a:xfrm>
                    <a:custGeom>
                      <a:avLst/>
                      <a:gdLst>
                        <a:gd name="connsiteX0" fmla="*/ 410551 w 410551"/>
                        <a:gd name="connsiteY0" fmla="*/ 0 h 200186"/>
                        <a:gd name="connsiteX1" fmla="*/ 349478 w 410551"/>
                        <a:gd name="connsiteY1" fmla="*/ 37323 h 200186"/>
                        <a:gd name="connsiteX2" fmla="*/ 210365 w 410551"/>
                        <a:gd name="connsiteY2" fmla="*/ 108575 h 200186"/>
                        <a:gd name="connsiteX3" fmla="*/ 67860 w 410551"/>
                        <a:gd name="connsiteY3" fmla="*/ 173042 h 200186"/>
                        <a:gd name="connsiteX4" fmla="*/ 0 w 410551"/>
                        <a:gd name="connsiteY4" fmla="*/ 200186 h 200186"/>
                        <a:gd name="connsiteX5" fmla="*/ 61074 w 410551"/>
                        <a:gd name="connsiteY5" fmla="*/ 162863 h 200186"/>
                        <a:gd name="connsiteX6" fmla="*/ 200186 w 410551"/>
                        <a:gd name="connsiteY6" fmla="*/ 91611 h 200186"/>
                        <a:gd name="connsiteX7" fmla="*/ 342692 w 410551"/>
                        <a:gd name="connsiteY7" fmla="*/ 27144 h 200186"/>
                        <a:gd name="connsiteX8" fmla="*/ 410551 w 410551"/>
                        <a:gd name="connsiteY8" fmla="*/ 0 h 200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200186">
                          <a:moveTo>
                            <a:pt x="410551" y="0"/>
                          </a:moveTo>
                          <a:cubicBezTo>
                            <a:pt x="410551" y="0"/>
                            <a:pt x="386800" y="16965"/>
                            <a:pt x="349478" y="37323"/>
                          </a:cubicBezTo>
                          <a:cubicBezTo>
                            <a:pt x="312155" y="57681"/>
                            <a:pt x="261260" y="84825"/>
                            <a:pt x="210365" y="108575"/>
                          </a:cubicBezTo>
                          <a:cubicBezTo>
                            <a:pt x="159471" y="132326"/>
                            <a:pt x="108576" y="156077"/>
                            <a:pt x="67860" y="173042"/>
                          </a:cubicBezTo>
                          <a:cubicBezTo>
                            <a:pt x="27144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1"/>
                            <a:pt x="61074" y="162863"/>
                          </a:cubicBezTo>
                          <a:cubicBezTo>
                            <a:pt x="98396" y="142505"/>
                            <a:pt x="149291" y="115362"/>
                            <a:pt x="200186" y="91611"/>
                          </a:cubicBezTo>
                          <a:cubicBezTo>
                            <a:pt x="251081" y="67860"/>
                            <a:pt x="301975" y="44109"/>
                            <a:pt x="342692" y="27144"/>
                          </a:cubicBezTo>
                          <a:cubicBezTo>
                            <a:pt x="383408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51" name="Freeform: Shape 250">
                      <a:extLst>
                        <a:ext uri="{FF2B5EF4-FFF2-40B4-BE49-F238E27FC236}">
                          <a16:creationId xmlns:a16="http://schemas.microsoft.com/office/drawing/2014/main" id="{77BD3DCA-00E4-4691-84C9-10D74ED1B5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95510" y="3331887"/>
                      <a:ext cx="410551" cy="200186"/>
                    </a:xfrm>
                    <a:custGeom>
                      <a:avLst/>
                      <a:gdLst>
                        <a:gd name="connsiteX0" fmla="*/ 410551 w 410551"/>
                        <a:gd name="connsiteY0" fmla="*/ 0 h 200186"/>
                        <a:gd name="connsiteX1" fmla="*/ 349477 w 410551"/>
                        <a:gd name="connsiteY1" fmla="*/ 37323 h 200186"/>
                        <a:gd name="connsiteX2" fmla="*/ 210364 w 410551"/>
                        <a:gd name="connsiteY2" fmla="*/ 108576 h 200186"/>
                        <a:gd name="connsiteX3" fmla="*/ 67860 w 410551"/>
                        <a:gd name="connsiteY3" fmla="*/ 173042 h 200186"/>
                        <a:gd name="connsiteX4" fmla="*/ 0 w 410551"/>
                        <a:gd name="connsiteY4" fmla="*/ 200186 h 200186"/>
                        <a:gd name="connsiteX5" fmla="*/ 61073 w 410551"/>
                        <a:gd name="connsiteY5" fmla="*/ 162863 h 200186"/>
                        <a:gd name="connsiteX6" fmla="*/ 200186 w 410551"/>
                        <a:gd name="connsiteY6" fmla="*/ 91611 h 200186"/>
                        <a:gd name="connsiteX7" fmla="*/ 342692 w 410551"/>
                        <a:gd name="connsiteY7" fmla="*/ 27144 h 200186"/>
                        <a:gd name="connsiteX8" fmla="*/ 410551 w 410551"/>
                        <a:gd name="connsiteY8" fmla="*/ 0 h 200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200186">
                          <a:moveTo>
                            <a:pt x="410551" y="0"/>
                          </a:moveTo>
                          <a:cubicBezTo>
                            <a:pt x="410551" y="0"/>
                            <a:pt x="386800" y="16965"/>
                            <a:pt x="349477" y="37323"/>
                          </a:cubicBezTo>
                          <a:cubicBezTo>
                            <a:pt x="312154" y="57681"/>
                            <a:pt x="261259" y="84825"/>
                            <a:pt x="210364" y="108576"/>
                          </a:cubicBezTo>
                          <a:cubicBezTo>
                            <a:pt x="159470" y="132326"/>
                            <a:pt x="108575" y="156078"/>
                            <a:pt x="67860" y="173042"/>
                          </a:cubicBezTo>
                          <a:cubicBezTo>
                            <a:pt x="27143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1"/>
                            <a:pt x="61073" y="162863"/>
                          </a:cubicBezTo>
                          <a:cubicBezTo>
                            <a:pt x="98396" y="142506"/>
                            <a:pt x="149291" y="115362"/>
                            <a:pt x="200186" y="91611"/>
                          </a:cubicBezTo>
                          <a:cubicBezTo>
                            <a:pt x="251081" y="67860"/>
                            <a:pt x="301975" y="44109"/>
                            <a:pt x="342692" y="27144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52" name="Freeform: Shape 251">
                      <a:extLst>
                        <a:ext uri="{FF2B5EF4-FFF2-40B4-BE49-F238E27FC236}">
                          <a16:creationId xmlns:a16="http://schemas.microsoft.com/office/drawing/2014/main" id="{83EF374F-5DB4-4696-B22A-9826DD8DAF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68366" y="3420104"/>
                      <a:ext cx="410550" cy="200185"/>
                    </a:xfrm>
                    <a:custGeom>
                      <a:avLst/>
                      <a:gdLst>
                        <a:gd name="connsiteX0" fmla="*/ 410551 w 410550"/>
                        <a:gd name="connsiteY0" fmla="*/ 0 h 200185"/>
                        <a:gd name="connsiteX1" fmla="*/ 349478 w 410550"/>
                        <a:gd name="connsiteY1" fmla="*/ 37323 h 200185"/>
                        <a:gd name="connsiteX2" fmla="*/ 210365 w 410550"/>
                        <a:gd name="connsiteY2" fmla="*/ 108575 h 200185"/>
                        <a:gd name="connsiteX3" fmla="*/ 67860 w 410550"/>
                        <a:gd name="connsiteY3" fmla="*/ 173042 h 200185"/>
                        <a:gd name="connsiteX4" fmla="*/ 0 w 410550"/>
                        <a:gd name="connsiteY4" fmla="*/ 200186 h 200185"/>
                        <a:gd name="connsiteX5" fmla="*/ 61074 w 410550"/>
                        <a:gd name="connsiteY5" fmla="*/ 162863 h 200185"/>
                        <a:gd name="connsiteX6" fmla="*/ 200186 w 410550"/>
                        <a:gd name="connsiteY6" fmla="*/ 91611 h 200185"/>
                        <a:gd name="connsiteX7" fmla="*/ 342691 w 410550"/>
                        <a:gd name="connsiteY7" fmla="*/ 27144 h 200185"/>
                        <a:gd name="connsiteX8" fmla="*/ 410551 w 410550"/>
                        <a:gd name="connsiteY8" fmla="*/ 0 h 200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0" h="200185">
                          <a:moveTo>
                            <a:pt x="410551" y="0"/>
                          </a:moveTo>
                          <a:cubicBezTo>
                            <a:pt x="410551" y="0"/>
                            <a:pt x="386801" y="16965"/>
                            <a:pt x="349478" y="37323"/>
                          </a:cubicBezTo>
                          <a:cubicBezTo>
                            <a:pt x="312155" y="57681"/>
                            <a:pt x="261260" y="84825"/>
                            <a:pt x="210365" y="108575"/>
                          </a:cubicBezTo>
                          <a:cubicBezTo>
                            <a:pt x="159470" y="132326"/>
                            <a:pt x="108575" y="156077"/>
                            <a:pt x="67860" y="173042"/>
                          </a:cubicBezTo>
                          <a:cubicBezTo>
                            <a:pt x="27144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1"/>
                            <a:pt x="61074" y="162863"/>
                          </a:cubicBezTo>
                          <a:cubicBezTo>
                            <a:pt x="98396" y="142505"/>
                            <a:pt x="149292" y="115361"/>
                            <a:pt x="200186" y="91611"/>
                          </a:cubicBezTo>
                          <a:cubicBezTo>
                            <a:pt x="251081" y="67860"/>
                            <a:pt x="301976" y="44109"/>
                            <a:pt x="342691" y="27144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  <p:sp>
                  <p:nvSpPr>
                    <p:cNvPr id="253" name="Freeform: Shape 252">
                      <a:extLst>
                        <a:ext uri="{FF2B5EF4-FFF2-40B4-BE49-F238E27FC236}">
                          <a16:creationId xmlns:a16="http://schemas.microsoft.com/office/drawing/2014/main" id="{1466BC09-9924-4059-88A4-E5899A89D1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41222" y="3511715"/>
                      <a:ext cx="410551" cy="200186"/>
                    </a:xfrm>
                    <a:custGeom>
                      <a:avLst/>
                      <a:gdLst>
                        <a:gd name="connsiteX0" fmla="*/ 410551 w 410551"/>
                        <a:gd name="connsiteY0" fmla="*/ 0 h 200186"/>
                        <a:gd name="connsiteX1" fmla="*/ 349477 w 410551"/>
                        <a:gd name="connsiteY1" fmla="*/ 37323 h 200186"/>
                        <a:gd name="connsiteX2" fmla="*/ 210365 w 410551"/>
                        <a:gd name="connsiteY2" fmla="*/ 108575 h 200186"/>
                        <a:gd name="connsiteX3" fmla="*/ 67860 w 410551"/>
                        <a:gd name="connsiteY3" fmla="*/ 173042 h 200186"/>
                        <a:gd name="connsiteX4" fmla="*/ 0 w 410551"/>
                        <a:gd name="connsiteY4" fmla="*/ 200186 h 200186"/>
                        <a:gd name="connsiteX5" fmla="*/ 61074 w 410551"/>
                        <a:gd name="connsiteY5" fmla="*/ 162863 h 200186"/>
                        <a:gd name="connsiteX6" fmla="*/ 200186 w 410551"/>
                        <a:gd name="connsiteY6" fmla="*/ 91611 h 200186"/>
                        <a:gd name="connsiteX7" fmla="*/ 342692 w 410551"/>
                        <a:gd name="connsiteY7" fmla="*/ 27144 h 200186"/>
                        <a:gd name="connsiteX8" fmla="*/ 410551 w 410551"/>
                        <a:gd name="connsiteY8" fmla="*/ 0 h 200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0551" h="200186">
                          <a:moveTo>
                            <a:pt x="410551" y="0"/>
                          </a:moveTo>
                          <a:cubicBezTo>
                            <a:pt x="410551" y="0"/>
                            <a:pt x="386800" y="16965"/>
                            <a:pt x="349477" y="37323"/>
                          </a:cubicBezTo>
                          <a:cubicBezTo>
                            <a:pt x="312155" y="57681"/>
                            <a:pt x="261260" y="84825"/>
                            <a:pt x="210365" y="108575"/>
                          </a:cubicBezTo>
                          <a:cubicBezTo>
                            <a:pt x="159471" y="132326"/>
                            <a:pt x="108575" y="156077"/>
                            <a:pt x="67860" y="173042"/>
                          </a:cubicBezTo>
                          <a:cubicBezTo>
                            <a:pt x="27144" y="190007"/>
                            <a:pt x="0" y="200186"/>
                            <a:pt x="0" y="200186"/>
                          </a:cubicBezTo>
                          <a:cubicBezTo>
                            <a:pt x="0" y="200186"/>
                            <a:pt x="23751" y="183221"/>
                            <a:pt x="61074" y="162863"/>
                          </a:cubicBezTo>
                          <a:cubicBezTo>
                            <a:pt x="98396" y="142505"/>
                            <a:pt x="149291" y="115362"/>
                            <a:pt x="200186" y="91611"/>
                          </a:cubicBezTo>
                          <a:cubicBezTo>
                            <a:pt x="251081" y="67860"/>
                            <a:pt x="301975" y="44109"/>
                            <a:pt x="342692" y="27144"/>
                          </a:cubicBezTo>
                          <a:cubicBezTo>
                            <a:pt x="383407" y="10179"/>
                            <a:pt x="410551" y="0"/>
                            <a:pt x="410551" y="0"/>
                          </a:cubicBezTo>
                          <a:close/>
                        </a:path>
                      </a:pathLst>
                    </a:custGeom>
                    <a:solidFill>
                      <a:srgbClr val="56671F"/>
                    </a:solidFill>
                    <a:ln w="3393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>
                        <a:solidFill>
                          <a:srgbClr val="272E3A"/>
                        </a:solidFill>
                        <a:latin typeface="Montserrat Light"/>
                      </a:endParaRPr>
                    </a:p>
                  </p:txBody>
                </p:sp>
              </p:grpSp>
            </p:grpSp>
          </p:grpSp>
        </p:grpSp>
        <p:grpSp>
          <p:nvGrpSpPr>
            <p:cNvPr id="254" name="Graphic 5">
              <a:extLst>
                <a:ext uri="{FF2B5EF4-FFF2-40B4-BE49-F238E27FC236}">
                  <a16:creationId xmlns:a16="http://schemas.microsoft.com/office/drawing/2014/main" id="{2CB5A947-D787-47AA-BCDF-87E1BAC47A12}"/>
                </a:ext>
              </a:extLst>
            </p:cNvPr>
            <p:cNvGrpSpPr/>
            <p:nvPr/>
          </p:nvGrpSpPr>
          <p:grpSpPr>
            <a:xfrm>
              <a:off x="4827997" y="1003006"/>
              <a:ext cx="2952869" cy="4208420"/>
              <a:chOff x="8490556" y="349453"/>
              <a:chExt cx="3447272" cy="4913042"/>
            </a:xfrm>
            <a:solidFill>
              <a:srgbClr val="000000"/>
            </a:solidFill>
          </p:grpSpPr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073F75ED-37B3-4754-884D-0EA0EE2FCC5F}"/>
                  </a:ext>
                </a:extLst>
              </p:cNvPr>
              <p:cNvSpPr/>
              <p:nvPr/>
            </p:nvSpPr>
            <p:spPr>
              <a:xfrm>
                <a:off x="9844357" y="4746762"/>
                <a:ext cx="746456" cy="515733"/>
              </a:xfrm>
              <a:custGeom>
                <a:avLst/>
                <a:gdLst>
                  <a:gd name="connsiteX0" fmla="*/ 746457 w 746456"/>
                  <a:gd name="connsiteY0" fmla="*/ 257867 h 515733"/>
                  <a:gd name="connsiteX1" fmla="*/ 373228 w 746456"/>
                  <a:gd name="connsiteY1" fmla="*/ 515734 h 515733"/>
                  <a:gd name="connsiteX2" fmla="*/ 0 w 746456"/>
                  <a:gd name="connsiteY2" fmla="*/ 257867 h 515733"/>
                  <a:gd name="connsiteX3" fmla="*/ 373228 w 746456"/>
                  <a:gd name="connsiteY3" fmla="*/ 0 h 515733"/>
                  <a:gd name="connsiteX4" fmla="*/ 746457 w 746456"/>
                  <a:gd name="connsiteY4" fmla="*/ 257867 h 51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456" h="515733">
                    <a:moveTo>
                      <a:pt x="746457" y="257867"/>
                    </a:moveTo>
                    <a:cubicBezTo>
                      <a:pt x="746457" y="400283"/>
                      <a:pt x="579357" y="515734"/>
                      <a:pt x="373228" y="515734"/>
                    </a:cubicBezTo>
                    <a:cubicBezTo>
                      <a:pt x="167100" y="515734"/>
                      <a:pt x="0" y="400283"/>
                      <a:pt x="0" y="257867"/>
                    </a:cubicBezTo>
                    <a:cubicBezTo>
                      <a:pt x="0" y="115451"/>
                      <a:pt x="167100" y="0"/>
                      <a:pt x="373228" y="0"/>
                    </a:cubicBezTo>
                    <a:cubicBezTo>
                      <a:pt x="579357" y="0"/>
                      <a:pt x="746457" y="115451"/>
                      <a:pt x="746457" y="257867"/>
                    </a:cubicBezTo>
                    <a:close/>
                  </a:path>
                </a:pathLst>
              </a:custGeom>
              <a:solidFill>
                <a:srgbClr val="004542"/>
              </a:solidFill>
              <a:ln w="339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grpSp>
            <p:nvGrpSpPr>
              <p:cNvPr id="256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9430413" y="4404070"/>
                <a:ext cx="1570952" cy="318940"/>
                <a:chOff x="9430413" y="4404070"/>
                <a:chExt cx="1570952" cy="318940"/>
              </a:xfrm>
              <a:solidFill>
                <a:srgbClr val="000000"/>
              </a:solidFill>
            </p:grpSpPr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9DCC12BE-33A0-4853-98A3-61B43F426773}"/>
                    </a:ext>
                  </a:extLst>
                </p:cNvPr>
                <p:cNvSpPr/>
                <p:nvPr/>
              </p:nvSpPr>
              <p:spPr>
                <a:xfrm>
                  <a:off x="9430413" y="4404070"/>
                  <a:ext cx="1570952" cy="318940"/>
                </a:xfrm>
                <a:custGeom>
                  <a:avLst/>
                  <a:gdLst>
                    <a:gd name="connsiteX0" fmla="*/ 1570952 w 1570952"/>
                    <a:gd name="connsiteY0" fmla="*/ 186614 h 318940"/>
                    <a:gd name="connsiteX1" fmla="*/ 1438626 w 1570952"/>
                    <a:gd name="connsiteY1" fmla="*/ 318940 h 318940"/>
                    <a:gd name="connsiteX2" fmla="*/ 132326 w 1570952"/>
                    <a:gd name="connsiteY2" fmla="*/ 318940 h 318940"/>
                    <a:gd name="connsiteX3" fmla="*/ 0 w 1570952"/>
                    <a:gd name="connsiteY3" fmla="*/ 186614 h 318940"/>
                    <a:gd name="connsiteX4" fmla="*/ 0 w 1570952"/>
                    <a:gd name="connsiteY4" fmla="*/ 132326 h 318940"/>
                    <a:gd name="connsiteX5" fmla="*/ 132326 w 1570952"/>
                    <a:gd name="connsiteY5" fmla="*/ 0 h 318940"/>
                    <a:gd name="connsiteX6" fmla="*/ 1438626 w 1570952"/>
                    <a:gd name="connsiteY6" fmla="*/ 0 h 318940"/>
                    <a:gd name="connsiteX7" fmla="*/ 1570952 w 1570952"/>
                    <a:gd name="connsiteY7" fmla="*/ 132326 h 318940"/>
                    <a:gd name="connsiteX8" fmla="*/ 1570952 w 1570952"/>
                    <a:gd name="connsiteY8" fmla="*/ 186614 h 318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70952" h="318940">
                      <a:moveTo>
                        <a:pt x="1570952" y="186614"/>
                      </a:moveTo>
                      <a:cubicBezTo>
                        <a:pt x="1570952" y="257867"/>
                        <a:pt x="1513272" y="318940"/>
                        <a:pt x="1438626" y="318940"/>
                      </a:cubicBezTo>
                      <a:lnTo>
                        <a:pt x="132326" y="318940"/>
                      </a:lnTo>
                      <a:cubicBezTo>
                        <a:pt x="61074" y="318940"/>
                        <a:pt x="0" y="261260"/>
                        <a:pt x="0" y="186614"/>
                      </a:cubicBezTo>
                      <a:lnTo>
                        <a:pt x="0" y="132326"/>
                      </a:lnTo>
                      <a:cubicBezTo>
                        <a:pt x="0" y="61074"/>
                        <a:pt x="57681" y="0"/>
                        <a:pt x="132326" y="0"/>
                      </a:cubicBezTo>
                      <a:lnTo>
                        <a:pt x="1438626" y="0"/>
                      </a:lnTo>
                      <a:cubicBezTo>
                        <a:pt x="1509878" y="0"/>
                        <a:pt x="1570952" y="57681"/>
                        <a:pt x="1570952" y="132326"/>
                      </a:cubicBezTo>
                      <a:lnTo>
                        <a:pt x="1570952" y="186614"/>
                      </a:lnTo>
                      <a:close/>
                    </a:path>
                  </a:pathLst>
                </a:custGeom>
                <a:solidFill>
                  <a:srgbClr val="1A6966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55A2A2AD-EDDF-469D-9D68-5FD4AECA53A1}"/>
                    </a:ext>
                  </a:extLst>
                </p:cNvPr>
                <p:cNvSpPr/>
                <p:nvPr/>
              </p:nvSpPr>
              <p:spPr>
                <a:xfrm>
                  <a:off x="9430413" y="4556755"/>
                  <a:ext cx="1570952" cy="166256"/>
                </a:xfrm>
                <a:custGeom>
                  <a:avLst/>
                  <a:gdLst>
                    <a:gd name="connsiteX0" fmla="*/ 0 w 1570952"/>
                    <a:gd name="connsiteY0" fmla="*/ 0 h 166256"/>
                    <a:gd name="connsiteX1" fmla="*/ 0 w 1570952"/>
                    <a:gd name="connsiteY1" fmla="*/ 33930 h 166256"/>
                    <a:gd name="connsiteX2" fmla="*/ 132326 w 1570952"/>
                    <a:gd name="connsiteY2" fmla="*/ 166256 h 166256"/>
                    <a:gd name="connsiteX3" fmla="*/ 1438626 w 1570952"/>
                    <a:gd name="connsiteY3" fmla="*/ 166256 h 166256"/>
                    <a:gd name="connsiteX4" fmla="*/ 1570952 w 1570952"/>
                    <a:gd name="connsiteY4" fmla="*/ 33930 h 166256"/>
                    <a:gd name="connsiteX5" fmla="*/ 1570952 w 1570952"/>
                    <a:gd name="connsiteY5" fmla="*/ 0 h 166256"/>
                    <a:gd name="connsiteX6" fmla="*/ 0 w 1570952"/>
                    <a:gd name="connsiteY6" fmla="*/ 0 h 1662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70952" h="166256">
                      <a:moveTo>
                        <a:pt x="0" y="0"/>
                      </a:moveTo>
                      <a:lnTo>
                        <a:pt x="0" y="33930"/>
                      </a:lnTo>
                      <a:cubicBezTo>
                        <a:pt x="0" y="105182"/>
                        <a:pt x="57681" y="166256"/>
                        <a:pt x="132326" y="166256"/>
                      </a:cubicBezTo>
                      <a:lnTo>
                        <a:pt x="1438626" y="166256"/>
                      </a:lnTo>
                      <a:cubicBezTo>
                        <a:pt x="1509878" y="166256"/>
                        <a:pt x="1570952" y="108575"/>
                        <a:pt x="1570952" y="33930"/>
                      </a:cubicBezTo>
                      <a:lnTo>
                        <a:pt x="157095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CBEC0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</p:grpSp>
          <p:grpSp>
            <p:nvGrpSpPr>
              <p:cNvPr id="259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9508452" y="4723011"/>
                <a:ext cx="1414874" cy="318940"/>
                <a:chOff x="9508452" y="4723011"/>
                <a:chExt cx="1414874" cy="318940"/>
              </a:xfrm>
              <a:solidFill>
                <a:srgbClr val="000000"/>
              </a:solidFill>
            </p:grpSpPr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id="{783754BD-5B96-46BC-9360-957155B190E9}"/>
                    </a:ext>
                  </a:extLst>
                </p:cNvPr>
                <p:cNvSpPr/>
                <p:nvPr/>
              </p:nvSpPr>
              <p:spPr>
                <a:xfrm>
                  <a:off x="9508452" y="4723011"/>
                  <a:ext cx="1411481" cy="318940"/>
                </a:xfrm>
                <a:custGeom>
                  <a:avLst/>
                  <a:gdLst>
                    <a:gd name="connsiteX0" fmla="*/ 1411482 w 1411481"/>
                    <a:gd name="connsiteY0" fmla="*/ 186614 h 318940"/>
                    <a:gd name="connsiteX1" fmla="*/ 1279155 w 1411481"/>
                    <a:gd name="connsiteY1" fmla="*/ 318941 h 318940"/>
                    <a:gd name="connsiteX2" fmla="*/ 132326 w 1411481"/>
                    <a:gd name="connsiteY2" fmla="*/ 318941 h 318940"/>
                    <a:gd name="connsiteX3" fmla="*/ 0 w 1411481"/>
                    <a:gd name="connsiteY3" fmla="*/ 186614 h 318940"/>
                    <a:gd name="connsiteX4" fmla="*/ 0 w 1411481"/>
                    <a:gd name="connsiteY4" fmla="*/ 132327 h 318940"/>
                    <a:gd name="connsiteX5" fmla="*/ 132326 w 1411481"/>
                    <a:gd name="connsiteY5" fmla="*/ 0 h 318940"/>
                    <a:gd name="connsiteX6" fmla="*/ 1279155 w 1411481"/>
                    <a:gd name="connsiteY6" fmla="*/ 0 h 318940"/>
                    <a:gd name="connsiteX7" fmla="*/ 1411482 w 1411481"/>
                    <a:gd name="connsiteY7" fmla="*/ 132327 h 318940"/>
                    <a:gd name="connsiteX8" fmla="*/ 1411482 w 1411481"/>
                    <a:gd name="connsiteY8" fmla="*/ 186614 h 318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11481" h="318940">
                      <a:moveTo>
                        <a:pt x="1411482" y="186614"/>
                      </a:moveTo>
                      <a:cubicBezTo>
                        <a:pt x="1411482" y="257867"/>
                        <a:pt x="1353801" y="318941"/>
                        <a:pt x="1279155" y="318941"/>
                      </a:cubicBezTo>
                      <a:lnTo>
                        <a:pt x="132326" y="318941"/>
                      </a:lnTo>
                      <a:cubicBezTo>
                        <a:pt x="61074" y="318941"/>
                        <a:pt x="0" y="261260"/>
                        <a:pt x="0" y="186614"/>
                      </a:cubicBezTo>
                      <a:lnTo>
                        <a:pt x="0" y="132327"/>
                      </a:lnTo>
                      <a:cubicBezTo>
                        <a:pt x="0" y="61074"/>
                        <a:pt x="57681" y="0"/>
                        <a:pt x="132326" y="0"/>
                      </a:cubicBezTo>
                      <a:lnTo>
                        <a:pt x="1279155" y="0"/>
                      </a:lnTo>
                      <a:cubicBezTo>
                        <a:pt x="1350408" y="0"/>
                        <a:pt x="1411482" y="57681"/>
                        <a:pt x="1411482" y="132327"/>
                      </a:cubicBezTo>
                      <a:lnTo>
                        <a:pt x="1411482" y="186614"/>
                      </a:lnTo>
                      <a:close/>
                    </a:path>
                  </a:pathLst>
                </a:custGeom>
                <a:solidFill>
                  <a:srgbClr val="1A6966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261" name="Freeform: Shape 260">
                  <a:extLst>
                    <a:ext uri="{FF2B5EF4-FFF2-40B4-BE49-F238E27FC236}">
                      <a16:creationId xmlns:a16="http://schemas.microsoft.com/office/drawing/2014/main" id="{9275918D-B5D1-4619-BC9E-EAA274AA43CB}"/>
                    </a:ext>
                  </a:extLst>
                </p:cNvPr>
                <p:cNvSpPr/>
                <p:nvPr/>
              </p:nvSpPr>
              <p:spPr>
                <a:xfrm>
                  <a:off x="9511844" y="4875695"/>
                  <a:ext cx="1411481" cy="166256"/>
                </a:xfrm>
                <a:custGeom>
                  <a:avLst/>
                  <a:gdLst>
                    <a:gd name="connsiteX0" fmla="*/ 0 w 1411481"/>
                    <a:gd name="connsiteY0" fmla="*/ 0 h 166256"/>
                    <a:gd name="connsiteX1" fmla="*/ 0 w 1411481"/>
                    <a:gd name="connsiteY1" fmla="*/ 33930 h 166256"/>
                    <a:gd name="connsiteX2" fmla="*/ 132327 w 1411481"/>
                    <a:gd name="connsiteY2" fmla="*/ 166257 h 166256"/>
                    <a:gd name="connsiteX3" fmla="*/ 1279156 w 1411481"/>
                    <a:gd name="connsiteY3" fmla="*/ 166257 h 166256"/>
                    <a:gd name="connsiteX4" fmla="*/ 1411482 w 1411481"/>
                    <a:gd name="connsiteY4" fmla="*/ 33930 h 166256"/>
                    <a:gd name="connsiteX5" fmla="*/ 1411482 w 1411481"/>
                    <a:gd name="connsiteY5" fmla="*/ 0 h 166256"/>
                    <a:gd name="connsiteX6" fmla="*/ 0 w 1411481"/>
                    <a:gd name="connsiteY6" fmla="*/ 0 h 1662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11481" h="166256">
                      <a:moveTo>
                        <a:pt x="0" y="0"/>
                      </a:moveTo>
                      <a:lnTo>
                        <a:pt x="0" y="33930"/>
                      </a:lnTo>
                      <a:cubicBezTo>
                        <a:pt x="0" y="105183"/>
                        <a:pt x="57681" y="166257"/>
                        <a:pt x="132327" y="166257"/>
                      </a:cubicBezTo>
                      <a:lnTo>
                        <a:pt x="1279156" y="166257"/>
                      </a:lnTo>
                      <a:cubicBezTo>
                        <a:pt x="1350408" y="166257"/>
                        <a:pt x="1411482" y="108575"/>
                        <a:pt x="1411482" y="33930"/>
                      </a:cubicBezTo>
                      <a:lnTo>
                        <a:pt x="141148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CBEC0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</p:grpSp>
          <p:grpSp>
            <p:nvGrpSpPr>
              <p:cNvPr id="262" name="Graphic 5">
                <a:extLst>
                  <a:ext uri="{FF2B5EF4-FFF2-40B4-BE49-F238E27FC236}">
                    <a16:creationId xmlns:a16="http://schemas.microsoft.com/office/drawing/2014/main" id="{2CB5A947-D787-47AA-BCDF-87E1BAC47A12}"/>
                  </a:ext>
                </a:extLst>
              </p:cNvPr>
              <p:cNvGrpSpPr/>
              <p:nvPr/>
            </p:nvGrpSpPr>
            <p:grpSpPr>
              <a:xfrm>
                <a:off x="9348981" y="4088522"/>
                <a:ext cx="1737208" cy="318940"/>
                <a:chOff x="9348981" y="4088522"/>
                <a:chExt cx="1737208" cy="318940"/>
              </a:xfrm>
              <a:solidFill>
                <a:srgbClr val="000000"/>
              </a:solidFill>
            </p:grpSpPr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id="{2670F569-AEFB-4930-8D41-CC6FD9D4523D}"/>
                    </a:ext>
                  </a:extLst>
                </p:cNvPr>
                <p:cNvSpPr/>
                <p:nvPr/>
              </p:nvSpPr>
              <p:spPr>
                <a:xfrm>
                  <a:off x="9348981" y="4088522"/>
                  <a:ext cx="1733815" cy="318940"/>
                </a:xfrm>
                <a:custGeom>
                  <a:avLst/>
                  <a:gdLst>
                    <a:gd name="connsiteX0" fmla="*/ 1733815 w 1733815"/>
                    <a:gd name="connsiteY0" fmla="*/ 186614 h 318940"/>
                    <a:gd name="connsiteX1" fmla="*/ 1601489 w 1733815"/>
                    <a:gd name="connsiteY1" fmla="*/ 318940 h 318940"/>
                    <a:gd name="connsiteX2" fmla="*/ 132326 w 1733815"/>
                    <a:gd name="connsiteY2" fmla="*/ 318940 h 318940"/>
                    <a:gd name="connsiteX3" fmla="*/ 0 w 1733815"/>
                    <a:gd name="connsiteY3" fmla="*/ 186614 h 318940"/>
                    <a:gd name="connsiteX4" fmla="*/ 0 w 1733815"/>
                    <a:gd name="connsiteY4" fmla="*/ 132326 h 318940"/>
                    <a:gd name="connsiteX5" fmla="*/ 132326 w 1733815"/>
                    <a:gd name="connsiteY5" fmla="*/ 0 h 318940"/>
                    <a:gd name="connsiteX6" fmla="*/ 1601489 w 1733815"/>
                    <a:gd name="connsiteY6" fmla="*/ 0 h 318940"/>
                    <a:gd name="connsiteX7" fmla="*/ 1733815 w 1733815"/>
                    <a:gd name="connsiteY7" fmla="*/ 132326 h 318940"/>
                    <a:gd name="connsiteX8" fmla="*/ 1733815 w 1733815"/>
                    <a:gd name="connsiteY8" fmla="*/ 186614 h 318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33815" h="318940">
                      <a:moveTo>
                        <a:pt x="1733815" y="186614"/>
                      </a:moveTo>
                      <a:cubicBezTo>
                        <a:pt x="1733815" y="257867"/>
                        <a:pt x="1676134" y="318940"/>
                        <a:pt x="1601489" y="318940"/>
                      </a:cubicBezTo>
                      <a:lnTo>
                        <a:pt x="132326" y="318940"/>
                      </a:lnTo>
                      <a:cubicBezTo>
                        <a:pt x="61073" y="318940"/>
                        <a:pt x="0" y="261260"/>
                        <a:pt x="0" y="186614"/>
                      </a:cubicBezTo>
                      <a:lnTo>
                        <a:pt x="0" y="132326"/>
                      </a:lnTo>
                      <a:cubicBezTo>
                        <a:pt x="0" y="61074"/>
                        <a:pt x="57681" y="0"/>
                        <a:pt x="132326" y="0"/>
                      </a:cubicBezTo>
                      <a:lnTo>
                        <a:pt x="1601489" y="0"/>
                      </a:lnTo>
                      <a:cubicBezTo>
                        <a:pt x="1672741" y="0"/>
                        <a:pt x="1733815" y="57681"/>
                        <a:pt x="1733815" y="132326"/>
                      </a:cubicBezTo>
                      <a:lnTo>
                        <a:pt x="1733815" y="186614"/>
                      </a:lnTo>
                      <a:close/>
                    </a:path>
                  </a:pathLst>
                </a:custGeom>
                <a:solidFill>
                  <a:srgbClr val="1A6966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B2DC234D-04E8-4A59-957C-50C1D8AEFF8F}"/>
                    </a:ext>
                  </a:extLst>
                </p:cNvPr>
                <p:cNvSpPr/>
                <p:nvPr/>
              </p:nvSpPr>
              <p:spPr>
                <a:xfrm>
                  <a:off x="9352374" y="4237814"/>
                  <a:ext cx="1733815" cy="166256"/>
                </a:xfrm>
                <a:custGeom>
                  <a:avLst/>
                  <a:gdLst>
                    <a:gd name="connsiteX0" fmla="*/ 0 w 1733815"/>
                    <a:gd name="connsiteY0" fmla="*/ 0 h 166256"/>
                    <a:gd name="connsiteX1" fmla="*/ 0 w 1733815"/>
                    <a:gd name="connsiteY1" fmla="*/ 33930 h 166256"/>
                    <a:gd name="connsiteX2" fmla="*/ 132327 w 1733815"/>
                    <a:gd name="connsiteY2" fmla="*/ 166257 h 166256"/>
                    <a:gd name="connsiteX3" fmla="*/ 1601489 w 1733815"/>
                    <a:gd name="connsiteY3" fmla="*/ 166257 h 166256"/>
                    <a:gd name="connsiteX4" fmla="*/ 1733816 w 1733815"/>
                    <a:gd name="connsiteY4" fmla="*/ 33930 h 166256"/>
                    <a:gd name="connsiteX5" fmla="*/ 1733816 w 1733815"/>
                    <a:gd name="connsiteY5" fmla="*/ 0 h 166256"/>
                    <a:gd name="connsiteX6" fmla="*/ 0 w 1733815"/>
                    <a:gd name="connsiteY6" fmla="*/ 0 h 1662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33815" h="166256">
                      <a:moveTo>
                        <a:pt x="0" y="0"/>
                      </a:moveTo>
                      <a:lnTo>
                        <a:pt x="0" y="33930"/>
                      </a:lnTo>
                      <a:cubicBezTo>
                        <a:pt x="0" y="105183"/>
                        <a:pt x="57681" y="166257"/>
                        <a:pt x="132327" y="166257"/>
                      </a:cubicBezTo>
                      <a:lnTo>
                        <a:pt x="1601489" y="166257"/>
                      </a:lnTo>
                      <a:cubicBezTo>
                        <a:pt x="1672742" y="166257"/>
                        <a:pt x="1733816" y="108576"/>
                        <a:pt x="1733816" y="33930"/>
                      </a:cubicBezTo>
                      <a:lnTo>
                        <a:pt x="173381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CBEC0"/>
                </a:solidFill>
                <a:ln w="339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</p:grp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FC4418FF-FE6A-42C6-9213-AABB5A0C97DA}"/>
                  </a:ext>
                </a:extLst>
              </p:cNvPr>
              <p:cNvSpPr/>
              <p:nvPr/>
            </p:nvSpPr>
            <p:spPr>
              <a:xfrm>
                <a:off x="8490556" y="349453"/>
                <a:ext cx="3447272" cy="3736464"/>
              </a:xfrm>
              <a:custGeom>
                <a:avLst/>
                <a:gdLst>
                  <a:gd name="connsiteX0" fmla="*/ 3447273 w 3447272"/>
                  <a:gd name="connsiteY0" fmla="*/ 1723637 h 3736464"/>
                  <a:gd name="connsiteX1" fmla="*/ 1723637 w 3447272"/>
                  <a:gd name="connsiteY1" fmla="*/ 0 h 3736464"/>
                  <a:gd name="connsiteX2" fmla="*/ 0 w 3447272"/>
                  <a:gd name="connsiteY2" fmla="*/ 1723637 h 3736464"/>
                  <a:gd name="connsiteX3" fmla="*/ 678597 w 3447272"/>
                  <a:gd name="connsiteY3" fmla="*/ 3094403 h 3736464"/>
                  <a:gd name="connsiteX4" fmla="*/ 678597 w 3447272"/>
                  <a:gd name="connsiteY4" fmla="*/ 3094403 h 3736464"/>
                  <a:gd name="connsiteX5" fmla="*/ 844853 w 3447272"/>
                  <a:gd name="connsiteY5" fmla="*/ 3582993 h 3736464"/>
                  <a:gd name="connsiteX6" fmla="*/ 1011110 w 3447272"/>
                  <a:gd name="connsiteY6" fmla="*/ 3735677 h 3736464"/>
                  <a:gd name="connsiteX7" fmla="*/ 1710064 w 3447272"/>
                  <a:gd name="connsiteY7" fmla="*/ 3735677 h 3736464"/>
                  <a:gd name="connsiteX8" fmla="*/ 1740602 w 3447272"/>
                  <a:gd name="connsiteY8" fmla="*/ 3735677 h 3736464"/>
                  <a:gd name="connsiteX9" fmla="*/ 2439556 w 3447272"/>
                  <a:gd name="connsiteY9" fmla="*/ 3735677 h 3736464"/>
                  <a:gd name="connsiteX10" fmla="*/ 2605813 w 3447272"/>
                  <a:gd name="connsiteY10" fmla="*/ 3582993 h 3736464"/>
                  <a:gd name="connsiteX11" fmla="*/ 2772069 w 3447272"/>
                  <a:gd name="connsiteY11" fmla="*/ 3094403 h 3736464"/>
                  <a:gd name="connsiteX12" fmla="*/ 2768676 w 3447272"/>
                  <a:gd name="connsiteY12" fmla="*/ 3094403 h 3736464"/>
                  <a:gd name="connsiteX13" fmla="*/ 3447273 w 3447272"/>
                  <a:gd name="connsiteY13" fmla="*/ 1723637 h 373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7272" h="3736464">
                    <a:moveTo>
                      <a:pt x="3447273" y="1723637"/>
                    </a:moveTo>
                    <a:cubicBezTo>
                      <a:pt x="3447273" y="770208"/>
                      <a:pt x="2677065" y="0"/>
                      <a:pt x="1723637" y="0"/>
                    </a:cubicBezTo>
                    <a:cubicBezTo>
                      <a:pt x="770208" y="0"/>
                      <a:pt x="0" y="773601"/>
                      <a:pt x="0" y="1723637"/>
                    </a:cubicBezTo>
                    <a:cubicBezTo>
                      <a:pt x="0" y="2283479"/>
                      <a:pt x="264653" y="2778855"/>
                      <a:pt x="678597" y="3094403"/>
                    </a:cubicBezTo>
                    <a:lnTo>
                      <a:pt x="678597" y="3094403"/>
                    </a:lnTo>
                    <a:cubicBezTo>
                      <a:pt x="678597" y="3094403"/>
                      <a:pt x="895748" y="3291196"/>
                      <a:pt x="844853" y="3582993"/>
                    </a:cubicBezTo>
                    <a:cubicBezTo>
                      <a:pt x="844853" y="3582993"/>
                      <a:pt x="844853" y="3749249"/>
                      <a:pt x="1011110" y="3735677"/>
                    </a:cubicBezTo>
                    <a:lnTo>
                      <a:pt x="1710064" y="3735677"/>
                    </a:lnTo>
                    <a:lnTo>
                      <a:pt x="1740602" y="3735677"/>
                    </a:lnTo>
                    <a:lnTo>
                      <a:pt x="2439556" y="3735677"/>
                    </a:lnTo>
                    <a:cubicBezTo>
                      <a:pt x="2605813" y="3749249"/>
                      <a:pt x="2605813" y="3582993"/>
                      <a:pt x="2605813" y="3582993"/>
                    </a:cubicBezTo>
                    <a:cubicBezTo>
                      <a:pt x="2554918" y="3291196"/>
                      <a:pt x="2772069" y="3094403"/>
                      <a:pt x="2772069" y="3094403"/>
                    </a:cubicBezTo>
                    <a:lnTo>
                      <a:pt x="2768676" y="3094403"/>
                    </a:lnTo>
                    <a:cubicBezTo>
                      <a:pt x="3182620" y="2782248"/>
                      <a:pt x="3447273" y="2283479"/>
                      <a:pt x="3447273" y="1723637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339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64109290-A455-494F-A2AB-55D85EA8E6BE}"/>
                  </a:ext>
                </a:extLst>
              </p:cNvPr>
              <p:cNvSpPr/>
              <p:nvPr/>
            </p:nvSpPr>
            <p:spPr>
              <a:xfrm>
                <a:off x="10159693" y="798175"/>
                <a:ext cx="1425265" cy="1818721"/>
              </a:xfrm>
              <a:custGeom>
                <a:avLst/>
                <a:gdLst>
                  <a:gd name="connsiteX0" fmla="*/ 509159 w 1425265"/>
                  <a:gd name="connsiteY0" fmla="*/ 9331 h 1818721"/>
                  <a:gd name="connsiteX1" fmla="*/ 288615 w 1425265"/>
                  <a:gd name="connsiteY1" fmla="*/ 185766 h 1818721"/>
                  <a:gd name="connsiteX2" fmla="*/ 583805 w 1425265"/>
                  <a:gd name="connsiteY2" fmla="*/ 531850 h 1818721"/>
                  <a:gd name="connsiteX3" fmla="*/ 797563 w 1425265"/>
                  <a:gd name="connsiteY3" fmla="*/ 820254 h 1818721"/>
                  <a:gd name="connsiteX4" fmla="*/ 495588 w 1425265"/>
                  <a:gd name="connsiteY4" fmla="*/ 1108658 h 1818721"/>
                  <a:gd name="connsiteX5" fmla="*/ 57892 w 1425265"/>
                  <a:gd name="connsiteY5" fmla="*/ 1308844 h 1818721"/>
                  <a:gd name="connsiteX6" fmla="*/ 98608 w 1425265"/>
                  <a:gd name="connsiteY6" fmla="*/ 1685465 h 1818721"/>
                  <a:gd name="connsiteX7" fmla="*/ 505766 w 1425265"/>
                  <a:gd name="connsiteY7" fmla="*/ 1817792 h 1818721"/>
                  <a:gd name="connsiteX8" fmla="*/ 1055430 w 1425265"/>
                  <a:gd name="connsiteY8" fmla="*/ 1654929 h 1818721"/>
                  <a:gd name="connsiteX9" fmla="*/ 1415086 w 1425265"/>
                  <a:gd name="connsiteY9" fmla="*/ 1376704 h 1818721"/>
                  <a:gd name="connsiteX10" fmla="*/ 1425265 w 1425265"/>
                  <a:gd name="connsiteY10" fmla="*/ 1207054 h 1818721"/>
                  <a:gd name="connsiteX11" fmla="*/ 726310 w 1425265"/>
                  <a:gd name="connsiteY11" fmla="*/ 5938 h 1818721"/>
                  <a:gd name="connsiteX12" fmla="*/ 509159 w 1425265"/>
                  <a:gd name="connsiteY12" fmla="*/ 9331 h 1818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425265" h="1818721">
                    <a:moveTo>
                      <a:pt x="509159" y="9331"/>
                    </a:moveTo>
                    <a:cubicBezTo>
                      <a:pt x="417549" y="29689"/>
                      <a:pt x="308973" y="83976"/>
                      <a:pt x="288615" y="185766"/>
                    </a:cubicBezTo>
                    <a:cubicBezTo>
                      <a:pt x="251292" y="368987"/>
                      <a:pt x="454871" y="457205"/>
                      <a:pt x="583805" y="531850"/>
                    </a:cubicBezTo>
                    <a:cubicBezTo>
                      <a:pt x="688988" y="592924"/>
                      <a:pt x="817921" y="681142"/>
                      <a:pt x="797563" y="820254"/>
                    </a:cubicBezTo>
                    <a:cubicBezTo>
                      <a:pt x="773812" y="983117"/>
                      <a:pt x="644879" y="1067942"/>
                      <a:pt x="495588" y="1108658"/>
                    </a:cubicBezTo>
                    <a:cubicBezTo>
                      <a:pt x="346296" y="1149374"/>
                      <a:pt x="149503" y="1162946"/>
                      <a:pt x="57892" y="1308844"/>
                    </a:cubicBezTo>
                    <a:cubicBezTo>
                      <a:pt x="-23539" y="1437778"/>
                      <a:pt x="-26932" y="1583676"/>
                      <a:pt x="98608" y="1685465"/>
                    </a:cubicBezTo>
                    <a:cubicBezTo>
                      <a:pt x="210577" y="1773683"/>
                      <a:pt x="366654" y="1811006"/>
                      <a:pt x="505766" y="1817792"/>
                    </a:cubicBezTo>
                    <a:cubicBezTo>
                      <a:pt x="702559" y="1827971"/>
                      <a:pt x="889174" y="1753325"/>
                      <a:pt x="1055430" y="1654929"/>
                    </a:cubicBezTo>
                    <a:cubicBezTo>
                      <a:pt x="1187756" y="1576890"/>
                      <a:pt x="1313297" y="1488672"/>
                      <a:pt x="1415086" y="1376704"/>
                    </a:cubicBezTo>
                    <a:cubicBezTo>
                      <a:pt x="1421872" y="1319023"/>
                      <a:pt x="1425265" y="1264735"/>
                      <a:pt x="1425265" y="1207054"/>
                    </a:cubicBezTo>
                    <a:cubicBezTo>
                      <a:pt x="1425265" y="691321"/>
                      <a:pt x="1143648" y="243447"/>
                      <a:pt x="726310" y="5938"/>
                    </a:cubicBezTo>
                    <a:cubicBezTo>
                      <a:pt x="655058" y="-848"/>
                      <a:pt x="580412" y="-4241"/>
                      <a:pt x="509159" y="9331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 w="339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29955B59-9D2F-460B-8EE2-9681379D1659}"/>
                  </a:ext>
                </a:extLst>
              </p:cNvPr>
              <p:cNvSpPr/>
              <p:nvPr/>
            </p:nvSpPr>
            <p:spPr>
              <a:xfrm>
                <a:off x="8493949" y="349453"/>
                <a:ext cx="3291195" cy="3736464"/>
              </a:xfrm>
              <a:custGeom>
                <a:avLst/>
                <a:gdLst>
                  <a:gd name="connsiteX0" fmla="*/ 3291196 w 3291195"/>
                  <a:gd name="connsiteY0" fmla="*/ 2439556 h 3736464"/>
                  <a:gd name="connsiteX1" fmla="*/ 2843322 w 3291195"/>
                  <a:gd name="connsiteY1" fmla="*/ 2772069 h 3736464"/>
                  <a:gd name="connsiteX2" fmla="*/ 1615061 w 3291195"/>
                  <a:gd name="connsiteY2" fmla="*/ 2782248 h 3736464"/>
                  <a:gd name="connsiteX3" fmla="*/ 1116292 w 3291195"/>
                  <a:gd name="connsiteY3" fmla="*/ 1869535 h 3736464"/>
                  <a:gd name="connsiteX4" fmla="*/ 1309693 w 3291195"/>
                  <a:gd name="connsiteY4" fmla="*/ 1621847 h 3736464"/>
                  <a:gd name="connsiteX5" fmla="*/ 1509878 w 3291195"/>
                  <a:gd name="connsiteY5" fmla="*/ 1530236 h 3736464"/>
                  <a:gd name="connsiteX6" fmla="*/ 2025613 w 3291195"/>
                  <a:gd name="connsiteY6" fmla="*/ 1357194 h 3736464"/>
                  <a:gd name="connsiteX7" fmla="*/ 2140974 w 3291195"/>
                  <a:gd name="connsiteY7" fmla="*/ 1157008 h 3736464"/>
                  <a:gd name="connsiteX8" fmla="*/ 1998469 w 3291195"/>
                  <a:gd name="connsiteY8" fmla="*/ 983966 h 3736464"/>
                  <a:gd name="connsiteX9" fmla="*/ 1492913 w 3291195"/>
                  <a:gd name="connsiteY9" fmla="*/ 851639 h 3736464"/>
                  <a:gd name="connsiteX10" fmla="*/ 1235047 w 3291195"/>
                  <a:gd name="connsiteY10" fmla="*/ 600558 h 3736464"/>
                  <a:gd name="connsiteX11" fmla="*/ 1421661 w 3291195"/>
                  <a:gd name="connsiteY11" fmla="*/ 288404 h 3736464"/>
                  <a:gd name="connsiteX12" fmla="*/ 1866142 w 3291195"/>
                  <a:gd name="connsiteY12" fmla="*/ 54288 h 3736464"/>
                  <a:gd name="connsiteX13" fmla="*/ 1984896 w 3291195"/>
                  <a:gd name="connsiteY13" fmla="*/ 20358 h 3736464"/>
                  <a:gd name="connsiteX14" fmla="*/ 1723637 w 3291195"/>
                  <a:gd name="connsiteY14" fmla="*/ 0 h 3736464"/>
                  <a:gd name="connsiteX15" fmla="*/ 0 w 3291195"/>
                  <a:gd name="connsiteY15" fmla="*/ 1723637 h 3736464"/>
                  <a:gd name="connsiteX16" fmla="*/ 678597 w 3291195"/>
                  <a:gd name="connsiteY16" fmla="*/ 3094403 h 3736464"/>
                  <a:gd name="connsiteX17" fmla="*/ 678597 w 3291195"/>
                  <a:gd name="connsiteY17" fmla="*/ 3094403 h 3736464"/>
                  <a:gd name="connsiteX18" fmla="*/ 844854 w 3291195"/>
                  <a:gd name="connsiteY18" fmla="*/ 3582993 h 3736464"/>
                  <a:gd name="connsiteX19" fmla="*/ 1011110 w 3291195"/>
                  <a:gd name="connsiteY19" fmla="*/ 3735677 h 3736464"/>
                  <a:gd name="connsiteX20" fmla="*/ 2439557 w 3291195"/>
                  <a:gd name="connsiteY20" fmla="*/ 3735677 h 3736464"/>
                  <a:gd name="connsiteX21" fmla="*/ 2605813 w 3291195"/>
                  <a:gd name="connsiteY21" fmla="*/ 3582993 h 3736464"/>
                  <a:gd name="connsiteX22" fmla="*/ 2772069 w 3291195"/>
                  <a:gd name="connsiteY22" fmla="*/ 3094403 h 3736464"/>
                  <a:gd name="connsiteX23" fmla="*/ 2768676 w 3291195"/>
                  <a:gd name="connsiteY23" fmla="*/ 3094403 h 3736464"/>
                  <a:gd name="connsiteX24" fmla="*/ 3291196 w 3291195"/>
                  <a:gd name="connsiteY24" fmla="*/ 2439556 h 373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291195" h="3736464">
                    <a:moveTo>
                      <a:pt x="3291196" y="2439556"/>
                    </a:moveTo>
                    <a:cubicBezTo>
                      <a:pt x="3162263" y="2575276"/>
                      <a:pt x="3012971" y="2690637"/>
                      <a:pt x="2843322" y="2772069"/>
                    </a:cubicBezTo>
                    <a:cubicBezTo>
                      <a:pt x="2456522" y="2958683"/>
                      <a:pt x="1998469" y="2989220"/>
                      <a:pt x="1615061" y="2782248"/>
                    </a:cubicBezTo>
                    <a:cubicBezTo>
                      <a:pt x="1306299" y="2615992"/>
                      <a:pt x="939857" y="2252942"/>
                      <a:pt x="1116292" y="1869535"/>
                    </a:cubicBezTo>
                    <a:cubicBezTo>
                      <a:pt x="1160401" y="1774531"/>
                      <a:pt x="1228261" y="1689707"/>
                      <a:pt x="1309693" y="1621847"/>
                    </a:cubicBezTo>
                    <a:cubicBezTo>
                      <a:pt x="1367373" y="1577738"/>
                      <a:pt x="1438626" y="1550594"/>
                      <a:pt x="1509878" y="1530236"/>
                    </a:cubicBezTo>
                    <a:cubicBezTo>
                      <a:pt x="1679528" y="1479342"/>
                      <a:pt x="1876321" y="1458984"/>
                      <a:pt x="2025613" y="1357194"/>
                    </a:cubicBezTo>
                    <a:cubicBezTo>
                      <a:pt x="2093472" y="1313085"/>
                      <a:pt x="2144367" y="1241833"/>
                      <a:pt x="2140974" y="1157008"/>
                    </a:cubicBezTo>
                    <a:cubicBezTo>
                      <a:pt x="2134188" y="1072183"/>
                      <a:pt x="2073114" y="1017896"/>
                      <a:pt x="1998469" y="983966"/>
                    </a:cubicBezTo>
                    <a:cubicBezTo>
                      <a:pt x="1838998" y="909320"/>
                      <a:pt x="1659170" y="902534"/>
                      <a:pt x="1492913" y="851639"/>
                    </a:cubicBezTo>
                    <a:cubicBezTo>
                      <a:pt x="1380945" y="817710"/>
                      <a:pt x="1245226" y="729492"/>
                      <a:pt x="1235047" y="600558"/>
                    </a:cubicBezTo>
                    <a:cubicBezTo>
                      <a:pt x="1224868" y="471625"/>
                      <a:pt x="1330051" y="363049"/>
                      <a:pt x="1421661" y="288404"/>
                    </a:cubicBezTo>
                    <a:cubicBezTo>
                      <a:pt x="1550595" y="183221"/>
                      <a:pt x="1706672" y="105183"/>
                      <a:pt x="1866142" y="54288"/>
                    </a:cubicBezTo>
                    <a:cubicBezTo>
                      <a:pt x="1903465" y="40716"/>
                      <a:pt x="1944181" y="30537"/>
                      <a:pt x="1984896" y="20358"/>
                    </a:cubicBezTo>
                    <a:cubicBezTo>
                      <a:pt x="1900072" y="6786"/>
                      <a:pt x="1811854" y="0"/>
                      <a:pt x="1723637" y="0"/>
                    </a:cubicBezTo>
                    <a:cubicBezTo>
                      <a:pt x="770208" y="0"/>
                      <a:pt x="0" y="773601"/>
                      <a:pt x="0" y="1723637"/>
                    </a:cubicBezTo>
                    <a:cubicBezTo>
                      <a:pt x="0" y="2283479"/>
                      <a:pt x="264653" y="2778855"/>
                      <a:pt x="678597" y="3094403"/>
                    </a:cubicBezTo>
                    <a:lnTo>
                      <a:pt x="678597" y="3094403"/>
                    </a:lnTo>
                    <a:cubicBezTo>
                      <a:pt x="678597" y="3094403"/>
                      <a:pt x="895748" y="3291196"/>
                      <a:pt x="844854" y="3582993"/>
                    </a:cubicBezTo>
                    <a:cubicBezTo>
                      <a:pt x="844854" y="3582993"/>
                      <a:pt x="844854" y="3749249"/>
                      <a:pt x="1011110" y="3735677"/>
                    </a:cubicBezTo>
                    <a:lnTo>
                      <a:pt x="2439557" y="3735677"/>
                    </a:lnTo>
                    <a:cubicBezTo>
                      <a:pt x="2605813" y="3749249"/>
                      <a:pt x="2605813" y="3582993"/>
                      <a:pt x="2605813" y="3582993"/>
                    </a:cubicBezTo>
                    <a:cubicBezTo>
                      <a:pt x="2554918" y="3291196"/>
                      <a:pt x="2772069" y="3094403"/>
                      <a:pt x="2772069" y="3094403"/>
                    </a:cubicBezTo>
                    <a:lnTo>
                      <a:pt x="2768676" y="3094403"/>
                    </a:lnTo>
                    <a:cubicBezTo>
                      <a:pt x="2989220" y="2924753"/>
                      <a:pt x="3172441" y="2700816"/>
                      <a:pt x="3291196" y="2439556"/>
                    </a:cubicBezTo>
                    <a:close/>
                  </a:path>
                </a:pathLst>
              </a:custGeom>
              <a:solidFill>
                <a:srgbClr val="E9C46A"/>
              </a:solidFill>
              <a:ln w="339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E35F2CD8-54FE-4980-9268-54ACF1AF5167}"/>
                  </a:ext>
                </a:extLst>
              </p:cNvPr>
              <p:cNvSpPr/>
              <p:nvPr/>
            </p:nvSpPr>
            <p:spPr>
              <a:xfrm>
                <a:off x="8490556" y="379990"/>
                <a:ext cx="3046900" cy="3712713"/>
              </a:xfrm>
              <a:custGeom>
                <a:avLst/>
                <a:gdLst>
                  <a:gd name="connsiteX0" fmla="*/ 3046901 w 3046900"/>
                  <a:gd name="connsiteY0" fmla="*/ 2799213 h 3712713"/>
                  <a:gd name="connsiteX1" fmla="*/ 2364911 w 3046900"/>
                  <a:gd name="connsiteY1" fmla="*/ 3077438 h 3712713"/>
                  <a:gd name="connsiteX2" fmla="*/ 1109506 w 3046900"/>
                  <a:gd name="connsiteY2" fmla="*/ 2727960 h 3712713"/>
                  <a:gd name="connsiteX3" fmla="*/ 916106 w 3046900"/>
                  <a:gd name="connsiteY3" fmla="*/ 1693100 h 3712713"/>
                  <a:gd name="connsiteX4" fmla="*/ 1285941 w 3046900"/>
                  <a:gd name="connsiteY4" fmla="*/ 1374159 h 3712713"/>
                  <a:gd name="connsiteX5" fmla="*/ 1699885 w 3046900"/>
                  <a:gd name="connsiteY5" fmla="*/ 1255405 h 3712713"/>
                  <a:gd name="connsiteX6" fmla="*/ 1872928 w 3046900"/>
                  <a:gd name="connsiteY6" fmla="*/ 1177366 h 3712713"/>
                  <a:gd name="connsiteX7" fmla="*/ 1852570 w 3046900"/>
                  <a:gd name="connsiteY7" fmla="*/ 1085755 h 3712713"/>
                  <a:gd name="connsiteX8" fmla="*/ 1302906 w 3046900"/>
                  <a:gd name="connsiteY8" fmla="*/ 1017896 h 3712713"/>
                  <a:gd name="connsiteX9" fmla="*/ 855032 w 3046900"/>
                  <a:gd name="connsiteY9" fmla="*/ 844853 h 3712713"/>
                  <a:gd name="connsiteX10" fmla="*/ 936464 w 3046900"/>
                  <a:gd name="connsiteY10" fmla="*/ 305369 h 3712713"/>
                  <a:gd name="connsiteX11" fmla="*/ 1431840 w 3046900"/>
                  <a:gd name="connsiteY11" fmla="*/ 0 h 3712713"/>
                  <a:gd name="connsiteX12" fmla="*/ 0 w 3046900"/>
                  <a:gd name="connsiteY12" fmla="*/ 1699886 h 3712713"/>
                  <a:gd name="connsiteX13" fmla="*/ 678597 w 3046900"/>
                  <a:gd name="connsiteY13" fmla="*/ 3070652 h 3712713"/>
                  <a:gd name="connsiteX14" fmla="*/ 678597 w 3046900"/>
                  <a:gd name="connsiteY14" fmla="*/ 3070652 h 3712713"/>
                  <a:gd name="connsiteX15" fmla="*/ 844853 w 3046900"/>
                  <a:gd name="connsiteY15" fmla="*/ 3559241 h 3712713"/>
                  <a:gd name="connsiteX16" fmla="*/ 1011110 w 3046900"/>
                  <a:gd name="connsiteY16" fmla="*/ 3711926 h 3712713"/>
                  <a:gd name="connsiteX17" fmla="*/ 2439556 w 3046900"/>
                  <a:gd name="connsiteY17" fmla="*/ 3711926 h 3712713"/>
                  <a:gd name="connsiteX18" fmla="*/ 2605813 w 3046900"/>
                  <a:gd name="connsiteY18" fmla="*/ 3559241 h 3712713"/>
                  <a:gd name="connsiteX19" fmla="*/ 2772069 w 3046900"/>
                  <a:gd name="connsiteY19" fmla="*/ 3070652 h 3712713"/>
                  <a:gd name="connsiteX20" fmla="*/ 2768676 w 3046900"/>
                  <a:gd name="connsiteY20" fmla="*/ 3070652 h 3712713"/>
                  <a:gd name="connsiteX21" fmla="*/ 3046901 w 3046900"/>
                  <a:gd name="connsiteY21" fmla="*/ 2799213 h 3712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46900" h="3712713">
                    <a:moveTo>
                      <a:pt x="3046901" y="2799213"/>
                    </a:moveTo>
                    <a:cubicBezTo>
                      <a:pt x="2850108" y="2945111"/>
                      <a:pt x="2615991" y="3043508"/>
                      <a:pt x="2364911" y="3077438"/>
                    </a:cubicBezTo>
                    <a:cubicBezTo>
                      <a:pt x="1940787" y="3131725"/>
                      <a:pt x="1411482" y="3063866"/>
                      <a:pt x="1109506" y="2727960"/>
                    </a:cubicBezTo>
                    <a:cubicBezTo>
                      <a:pt x="868604" y="2459914"/>
                      <a:pt x="743064" y="2025612"/>
                      <a:pt x="916106" y="1693100"/>
                    </a:cubicBezTo>
                    <a:cubicBezTo>
                      <a:pt x="994145" y="1547201"/>
                      <a:pt x="1126471" y="1421661"/>
                      <a:pt x="1285941" y="1374159"/>
                    </a:cubicBezTo>
                    <a:cubicBezTo>
                      <a:pt x="1421661" y="1330050"/>
                      <a:pt x="1564166" y="1299513"/>
                      <a:pt x="1699885" y="1255405"/>
                    </a:cubicBezTo>
                    <a:cubicBezTo>
                      <a:pt x="1757566" y="1235047"/>
                      <a:pt x="1822033" y="1214689"/>
                      <a:pt x="1872928" y="1177366"/>
                    </a:cubicBezTo>
                    <a:cubicBezTo>
                      <a:pt x="1920429" y="1140043"/>
                      <a:pt x="1900072" y="1109506"/>
                      <a:pt x="1852570" y="1085755"/>
                    </a:cubicBezTo>
                    <a:cubicBezTo>
                      <a:pt x="1679528" y="1004324"/>
                      <a:pt x="1486128" y="1021289"/>
                      <a:pt x="1302906" y="1017896"/>
                    </a:cubicBezTo>
                    <a:cubicBezTo>
                      <a:pt x="1146829" y="1014503"/>
                      <a:pt x="939857" y="1000931"/>
                      <a:pt x="855032" y="844853"/>
                    </a:cubicBezTo>
                    <a:cubicBezTo>
                      <a:pt x="756636" y="668418"/>
                      <a:pt x="807531" y="447874"/>
                      <a:pt x="936464" y="305369"/>
                    </a:cubicBezTo>
                    <a:cubicBezTo>
                      <a:pt x="1065397" y="159470"/>
                      <a:pt x="1248619" y="57681"/>
                      <a:pt x="1431840" y="0"/>
                    </a:cubicBezTo>
                    <a:cubicBezTo>
                      <a:pt x="617523" y="139112"/>
                      <a:pt x="0" y="848246"/>
                      <a:pt x="0" y="1699886"/>
                    </a:cubicBezTo>
                    <a:cubicBezTo>
                      <a:pt x="0" y="2259728"/>
                      <a:pt x="264653" y="2755104"/>
                      <a:pt x="678597" y="3070652"/>
                    </a:cubicBezTo>
                    <a:lnTo>
                      <a:pt x="678597" y="3070652"/>
                    </a:lnTo>
                    <a:cubicBezTo>
                      <a:pt x="678597" y="3070652"/>
                      <a:pt x="895748" y="3267445"/>
                      <a:pt x="844853" y="3559241"/>
                    </a:cubicBezTo>
                    <a:cubicBezTo>
                      <a:pt x="844853" y="3559241"/>
                      <a:pt x="844853" y="3725498"/>
                      <a:pt x="1011110" y="3711926"/>
                    </a:cubicBezTo>
                    <a:lnTo>
                      <a:pt x="2439556" y="3711926"/>
                    </a:lnTo>
                    <a:cubicBezTo>
                      <a:pt x="2605813" y="3725498"/>
                      <a:pt x="2605813" y="3559241"/>
                      <a:pt x="2605813" y="3559241"/>
                    </a:cubicBezTo>
                    <a:cubicBezTo>
                      <a:pt x="2554918" y="3267445"/>
                      <a:pt x="2772069" y="3070652"/>
                      <a:pt x="2772069" y="3070652"/>
                    </a:cubicBezTo>
                    <a:lnTo>
                      <a:pt x="2768676" y="3070652"/>
                    </a:lnTo>
                    <a:cubicBezTo>
                      <a:pt x="2870465" y="2985827"/>
                      <a:pt x="2965469" y="2897609"/>
                      <a:pt x="3046901" y="2799213"/>
                    </a:cubicBezTo>
                    <a:close/>
                  </a:path>
                </a:pathLst>
              </a:custGeom>
              <a:solidFill>
                <a:srgbClr val="FFCF2D">
                  <a:alpha val="60000"/>
                </a:srgbClr>
              </a:solidFill>
              <a:ln w="339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2E33A7CA-9E85-4BB7-977F-721D3EA41927}"/>
                  </a:ext>
                </a:extLst>
              </p:cNvPr>
              <p:cNvSpPr/>
              <p:nvPr/>
            </p:nvSpPr>
            <p:spPr>
              <a:xfrm>
                <a:off x="9575412" y="2374604"/>
                <a:ext cx="1280953" cy="1713918"/>
              </a:xfrm>
              <a:custGeom>
                <a:avLst/>
                <a:gdLst>
                  <a:gd name="connsiteX0" fmla="*/ 842359 w 1280953"/>
                  <a:gd name="connsiteY0" fmla="*/ 1713918 h 1713918"/>
                  <a:gd name="connsiteX1" fmla="*/ 842359 w 1280953"/>
                  <a:gd name="connsiteY1" fmla="*/ 343152 h 1713918"/>
                  <a:gd name="connsiteX2" fmla="*/ 1266483 w 1280953"/>
                  <a:gd name="connsiteY2" fmla="*/ 17426 h 1713918"/>
                  <a:gd name="connsiteX3" fmla="*/ 842359 w 1280953"/>
                  <a:gd name="connsiteY3" fmla="*/ 587447 h 1713918"/>
                  <a:gd name="connsiteX4" fmla="*/ 689675 w 1280953"/>
                  <a:gd name="connsiteY4" fmla="*/ 587447 h 1713918"/>
                  <a:gd name="connsiteX5" fmla="*/ 591278 w 1280953"/>
                  <a:gd name="connsiteY5" fmla="*/ 587447 h 1713918"/>
                  <a:gd name="connsiteX6" fmla="*/ 438594 w 1280953"/>
                  <a:gd name="connsiteY6" fmla="*/ 587447 h 1713918"/>
                  <a:gd name="connsiteX7" fmla="*/ 14471 w 1280953"/>
                  <a:gd name="connsiteY7" fmla="*/ 17426 h 1713918"/>
                  <a:gd name="connsiteX8" fmla="*/ 438594 w 1280953"/>
                  <a:gd name="connsiteY8" fmla="*/ 343152 h 1713918"/>
                  <a:gd name="connsiteX9" fmla="*/ 438594 w 1280953"/>
                  <a:gd name="connsiteY9" fmla="*/ 1713918 h 1713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0953" h="1713918">
                    <a:moveTo>
                      <a:pt x="842359" y="1713918"/>
                    </a:moveTo>
                    <a:lnTo>
                      <a:pt x="842359" y="343152"/>
                    </a:lnTo>
                    <a:cubicBezTo>
                      <a:pt x="842359" y="343152"/>
                      <a:pt x="798250" y="-87757"/>
                      <a:pt x="1266483" y="17426"/>
                    </a:cubicBezTo>
                    <a:cubicBezTo>
                      <a:pt x="1266483" y="17426"/>
                      <a:pt x="1402202" y="584054"/>
                      <a:pt x="842359" y="587447"/>
                    </a:cubicBezTo>
                    <a:lnTo>
                      <a:pt x="689675" y="587447"/>
                    </a:lnTo>
                    <a:lnTo>
                      <a:pt x="591278" y="587447"/>
                    </a:lnTo>
                    <a:lnTo>
                      <a:pt x="438594" y="587447"/>
                    </a:lnTo>
                    <a:cubicBezTo>
                      <a:pt x="-121249" y="584054"/>
                      <a:pt x="14471" y="17426"/>
                      <a:pt x="14471" y="17426"/>
                    </a:cubicBezTo>
                    <a:cubicBezTo>
                      <a:pt x="479310" y="-91150"/>
                      <a:pt x="438594" y="343152"/>
                      <a:pt x="438594" y="343152"/>
                    </a:cubicBezTo>
                    <a:lnTo>
                      <a:pt x="438594" y="1713918"/>
                    </a:lnTo>
                  </a:path>
                </a:pathLst>
              </a:custGeom>
              <a:noFill/>
              <a:ln w="57101" cap="flat">
                <a:solidFill>
                  <a:srgbClr val="9851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</p:grpSp>
      </p:grpSp>
      <p:sp>
        <p:nvSpPr>
          <p:cNvPr id="274" name="Rectangle 273">
            <a:extLst>
              <a:ext uri="{FF2B5EF4-FFF2-40B4-BE49-F238E27FC236}">
                <a16:creationId xmlns:a16="http://schemas.microsoft.com/office/drawing/2014/main" id="{1C04D374-726A-46B2-9E67-2AFED5692554}"/>
              </a:ext>
            </a:extLst>
          </p:cNvPr>
          <p:cNvSpPr/>
          <p:nvPr/>
        </p:nvSpPr>
        <p:spPr>
          <a:xfrm>
            <a:off x="14867821" y="3479887"/>
            <a:ext cx="6059501" cy="1363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amet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,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consectetur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adipiscing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elit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. Duis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ultrices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F78DBA46-05F7-4017-9929-B2AA31A3DFA0}"/>
              </a:ext>
            </a:extLst>
          </p:cNvPr>
          <p:cNvGrpSpPr/>
          <p:nvPr/>
        </p:nvGrpSpPr>
        <p:grpSpPr>
          <a:xfrm>
            <a:off x="13127572" y="5666283"/>
            <a:ext cx="1184765" cy="1708089"/>
            <a:chOff x="8070381" y="750589"/>
            <a:chExt cx="1775895" cy="2560328"/>
          </a:xfrm>
          <a:solidFill>
            <a:schemeClr val="accent5"/>
          </a:solidFill>
        </p:grpSpPr>
        <p:sp>
          <p:nvSpPr>
            <p:cNvPr id="277" name="Freeform 5">
              <a:extLst>
                <a:ext uri="{FF2B5EF4-FFF2-40B4-BE49-F238E27FC236}">
                  <a16:creationId xmlns:a16="http://schemas.microsoft.com/office/drawing/2014/main" id="{FA54DF6E-F4A0-474F-8C8D-36F96C82E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78" name="Freeform 9">
              <a:extLst>
                <a:ext uri="{FF2B5EF4-FFF2-40B4-BE49-F238E27FC236}">
                  <a16:creationId xmlns:a16="http://schemas.microsoft.com/office/drawing/2014/main" id="{115D8AEE-6B4A-416B-8A09-F822691810BD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79" name="Freeform 20">
            <a:extLst>
              <a:ext uri="{FF2B5EF4-FFF2-40B4-BE49-F238E27FC236}">
                <a16:creationId xmlns:a16="http://schemas.microsoft.com/office/drawing/2014/main" id="{33B74199-3215-434C-9E2D-824A610C1357}"/>
              </a:ext>
            </a:extLst>
          </p:cNvPr>
          <p:cNvSpPr>
            <a:spLocks noEditPoints="1"/>
          </p:cNvSpPr>
          <p:nvPr/>
        </p:nvSpPr>
        <p:spPr bwMode="auto">
          <a:xfrm>
            <a:off x="13168403" y="3658999"/>
            <a:ext cx="1031875" cy="1162164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>
              <a:solidFill>
                <a:srgbClr val="FAFAFA"/>
              </a:solidFill>
              <a:latin typeface="Calibri" panose="020F0502020204030204"/>
            </a:endParaRPr>
          </a:p>
        </p:txBody>
      </p:sp>
      <p:sp>
        <p:nvSpPr>
          <p:cNvPr id="280" name="Freeform 69">
            <a:extLst>
              <a:ext uri="{FF2B5EF4-FFF2-40B4-BE49-F238E27FC236}">
                <a16:creationId xmlns:a16="http://schemas.microsoft.com/office/drawing/2014/main" id="{6BDB7919-D63C-4C31-9A3D-56932E6D6006}"/>
              </a:ext>
            </a:extLst>
          </p:cNvPr>
          <p:cNvSpPr>
            <a:spLocks noEditPoints="1"/>
          </p:cNvSpPr>
          <p:nvPr/>
        </p:nvSpPr>
        <p:spPr bwMode="auto">
          <a:xfrm>
            <a:off x="13283412" y="7993079"/>
            <a:ext cx="829856" cy="1128318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914400">
              <a:defRPr/>
            </a:pPr>
            <a:endParaRPr lang="en-US" ker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1" name="Rectangle 280">
            <a:extLst>
              <a:ext uri="{FF2B5EF4-FFF2-40B4-BE49-F238E27FC236}">
                <a16:creationId xmlns:a16="http://schemas.microsoft.com/office/drawing/2014/main" id="{30FD34EC-53AE-4430-9477-E1834C77A48E}"/>
              </a:ext>
            </a:extLst>
          </p:cNvPr>
          <p:cNvSpPr/>
          <p:nvPr/>
        </p:nvSpPr>
        <p:spPr>
          <a:xfrm>
            <a:off x="14867821" y="5781545"/>
            <a:ext cx="6059501" cy="1363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amet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,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consectetur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adipiscing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elit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. Duis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ultrices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CF8255C6-70B1-41C4-847E-63094D56DDD6}"/>
              </a:ext>
            </a:extLst>
          </p:cNvPr>
          <p:cNvSpPr/>
          <p:nvPr/>
        </p:nvSpPr>
        <p:spPr>
          <a:xfrm>
            <a:off x="14848415" y="7935456"/>
            <a:ext cx="6059501" cy="1363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amet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,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consectetur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adipiscing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elit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. Duis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ultrices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84" name="Freeform 104">
            <a:extLst>
              <a:ext uri="{FF2B5EF4-FFF2-40B4-BE49-F238E27FC236}">
                <a16:creationId xmlns:a16="http://schemas.microsoft.com/office/drawing/2014/main" id="{13A3B9B7-00F2-48B2-82F7-A50EAD05CA36}"/>
              </a:ext>
            </a:extLst>
          </p:cNvPr>
          <p:cNvSpPr>
            <a:spLocks noEditPoints="1"/>
          </p:cNvSpPr>
          <p:nvPr/>
        </p:nvSpPr>
        <p:spPr bwMode="auto">
          <a:xfrm>
            <a:off x="13490596" y="10163038"/>
            <a:ext cx="387489" cy="1208003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vert="horz" wrap="square" lIns="121918" tIns="60959" rIns="121918" bIns="60959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7E30B801-9F31-4965-A4C8-156A6C04504B}"/>
              </a:ext>
            </a:extLst>
          </p:cNvPr>
          <p:cNvSpPr/>
          <p:nvPr/>
        </p:nvSpPr>
        <p:spPr>
          <a:xfrm>
            <a:off x="14867821" y="10111150"/>
            <a:ext cx="6059501" cy="1363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dolor sit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amet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,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consectetur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adipiscing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elit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. Duis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ultrices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B9418C-3499-448A-84FD-DED2397BD9D1}"/>
              </a:ext>
            </a:extLst>
          </p:cNvPr>
          <p:cNvSpPr/>
          <p:nvPr/>
        </p:nvSpPr>
        <p:spPr>
          <a:xfrm>
            <a:off x="14867821" y="2454291"/>
            <a:ext cx="6059501" cy="76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>
                <a:solidFill>
                  <a:srgbClr val="272E3A"/>
                </a:solidFill>
                <a:latin typeface="Montserrat Light"/>
              </a:rPr>
              <a:t>Lorem ipsum </a:t>
            </a:r>
          </a:p>
        </p:txBody>
      </p:sp>
    </p:spTree>
    <p:extLst>
      <p:ext uri="{BB962C8B-B14F-4D97-AF65-F5344CB8AC3E}">
        <p14:creationId xmlns:p14="http://schemas.microsoft.com/office/powerpoint/2010/main" val="9120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aphic 3">
            <a:extLst>
              <a:ext uri="{FF2B5EF4-FFF2-40B4-BE49-F238E27FC236}">
                <a16:creationId xmlns:a16="http://schemas.microsoft.com/office/drawing/2014/main" id="{20BF8EBA-FF96-476D-B2F2-F15C7152FE92}"/>
              </a:ext>
            </a:extLst>
          </p:cNvPr>
          <p:cNvGrpSpPr/>
          <p:nvPr/>
        </p:nvGrpSpPr>
        <p:grpSpPr>
          <a:xfrm>
            <a:off x="1955790" y="1818096"/>
            <a:ext cx="8462364" cy="9469977"/>
            <a:chOff x="3752850" y="9934270"/>
            <a:chExt cx="1924673" cy="2153844"/>
          </a:xfrm>
          <a:solidFill>
            <a:srgbClr val="000000"/>
          </a:solidFill>
        </p:grpSpPr>
        <p:grpSp>
          <p:nvGrpSpPr>
            <p:cNvPr id="9" name="Graphic 3">
              <a:extLst>
                <a:ext uri="{FF2B5EF4-FFF2-40B4-BE49-F238E27FC236}">
                  <a16:creationId xmlns:a16="http://schemas.microsoft.com/office/drawing/2014/main" id="{6A0BF482-948B-4D38-9D44-3DCBA5B6EC36}"/>
                </a:ext>
              </a:extLst>
            </p:cNvPr>
            <p:cNvGrpSpPr/>
            <p:nvPr/>
          </p:nvGrpSpPr>
          <p:grpSpPr>
            <a:xfrm>
              <a:off x="4149704" y="10315624"/>
              <a:ext cx="1129311" cy="1772490"/>
              <a:chOff x="4149704" y="10315624"/>
              <a:chExt cx="1129311" cy="1772490"/>
            </a:xfrm>
            <a:solidFill>
              <a:srgbClr val="000000"/>
            </a:solidFill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A40FDD8-F7C9-4FB7-9455-8E38A1C584C1}"/>
                  </a:ext>
                </a:extLst>
              </p:cNvPr>
              <p:cNvSpPr/>
              <p:nvPr/>
            </p:nvSpPr>
            <p:spPr>
              <a:xfrm>
                <a:off x="4714291" y="10315624"/>
                <a:ext cx="564723" cy="1333843"/>
              </a:xfrm>
              <a:custGeom>
                <a:avLst/>
                <a:gdLst>
                  <a:gd name="connsiteX0" fmla="*/ 191572 w 564723"/>
                  <a:gd name="connsiteY0" fmla="*/ 1333844 h 1333843"/>
                  <a:gd name="connsiteX1" fmla="*/ 0 w 564723"/>
                  <a:gd name="connsiteY1" fmla="*/ 1333844 h 1333843"/>
                  <a:gd name="connsiteX2" fmla="*/ 0 w 564723"/>
                  <a:gd name="connsiteY2" fmla="*/ 0 h 1333843"/>
                  <a:gd name="connsiteX3" fmla="*/ 563974 w 564723"/>
                  <a:gd name="connsiteY3" fmla="*/ 558603 h 1333843"/>
                  <a:gd name="connsiteX4" fmla="*/ 191572 w 564723"/>
                  <a:gd name="connsiteY4" fmla="*/ 1333844 h 1333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4723" h="1333843">
                    <a:moveTo>
                      <a:pt x="191572" y="1333844"/>
                    </a:moveTo>
                    <a:lnTo>
                      <a:pt x="0" y="1333844"/>
                    </a:lnTo>
                    <a:lnTo>
                      <a:pt x="0" y="0"/>
                    </a:lnTo>
                    <a:cubicBezTo>
                      <a:pt x="322271" y="0"/>
                      <a:pt x="549651" y="256026"/>
                      <a:pt x="563974" y="558603"/>
                    </a:cubicBezTo>
                    <a:cubicBezTo>
                      <a:pt x="581878" y="913101"/>
                      <a:pt x="273930" y="1018735"/>
                      <a:pt x="191572" y="1333844"/>
                    </a:cubicBezTo>
                    <a:close/>
                  </a:path>
                </a:pathLst>
              </a:custGeom>
              <a:solidFill>
                <a:srgbClr val="FF9100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grpSp>
            <p:nvGrpSpPr>
              <p:cNvPr id="21" name="Graphic 3">
                <a:extLst>
                  <a:ext uri="{FF2B5EF4-FFF2-40B4-BE49-F238E27FC236}">
                    <a16:creationId xmlns:a16="http://schemas.microsoft.com/office/drawing/2014/main" id="{FF67EECF-BE52-48C1-8FF0-6F5555995AE0}"/>
                  </a:ext>
                </a:extLst>
              </p:cNvPr>
              <p:cNvGrpSpPr/>
              <p:nvPr/>
            </p:nvGrpSpPr>
            <p:grpSpPr>
              <a:xfrm>
                <a:off x="4508396" y="11649468"/>
                <a:ext cx="411790" cy="438646"/>
                <a:chOff x="4508396" y="11649468"/>
                <a:chExt cx="411790" cy="438646"/>
              </a:xfrm>
              <a:solidFill>
                <a:srgbClr val="000000"/>
              </a:solidFill>
            </p:grpSpPr>
            <p:grpSp>
              <p:nvGrpSpPr>
                <p:cNvPr id="32" name="Graphic 3">
                  <a:extLst>
                    <a:ext uri="{FF2B5EF4-FFF2-40B4-BE49-F238E27FC236}">
                      <a16:creationId xmlns:a16="http://schemas.microsoft.com/office/drawing/2014/main" id="{A7FB1E31-FB57-4FC0-B632-6EA3ED5A5B66}"/>
                    </a:ext>
                  </a:extLst>
                </p:cNvPr>
                <p:cNvGrpSpPr/>
                <p:nvPr/>
              </p:nvGrpSpPr>
              <p:grpSpPr>
                <a:xfrm>
                  <a:off x="4508396" y="11649468"/>
                  <a:ext cx="411790" cy="288253"/>
                  <a:chOff x="4508396" y="11649468"/>
                  <a:chExt cx="411790" cy="288253"/>
                </a:xfrm>
                <a:solidFill>
                  <a:srgbClr val="000000"/>
                </a:solidFill>
              </p:grpSpPr>
              <p:sp>
                <p:nvSpPr>
                  <p:cNvPr id="36" name="Freeform: Shape 35">
                    <a:extLst>
                      <a:ext uri="{FF2B5EF4-FFF2-40B4-BE49-F238E27FC236}">
                        <a16:creationId xmlns:a16="http://schemas.microsoft.com/office/drawing/2014/main" id="{666CFF65-D66D-47E6-BED3-F27FCF76CE02}"/>
                      </a:ext>
                    </a:extLst>
                  </p:cNvPr>
                  <p:cNvSpPr/>
                  <p:nvPr/>
                </p:nvSpPr>
                <p:spPr>
                  <a:xfrm>
                    <a:off x="4508396" y="11649468"/>
                    <a:ext cx="411790" cy="105633"/>
                  </a:xfrm>
                  <a:custGeom>
                    <a:avLst/>
                    <a:gdLst>
                      <a:gd name="connsiteX0" fmla="*/ 411791 w 411790"/>
                      <a:gd name="connsiteY0" fmla="*/ 7162 h 105633"/>
                      <a:gd name="connsiteX1" fmla="*/ 411791 w 411790"/>
                      <a:gd name="connsiteY1" fmla="*/ 105634 h 105633"/>
                      <a:gd name="connsiteX2" fmla="*/ 0 w 411790"/>
                      <a:gd name="connsiteY2" fmla="*/ 105634 h 105633"/>
                      <a:gd name="connsiteX3" fmla="*/ 0 w 411790"/>
                      <a:gd name="connsiteY3" fmla="*/ 7162 h 105633"/>
                      <a:gd name="connsiteX4" fmla="*/ 7162 w 411790"/>
                      <a:gd name="connsiteY4" fmla="*/ 0 h 105633"/>
                      <a:gd name="connsiteX5" fmla="*/ 404629 w 411790"/>
                      <a:gd name="connsiteY5" fmla="*/ 0 h 105633"/>
                      <a:gd name="connsiteX6" fmla="*/ 411791 w 411790"/>
                      <a:gd name="connsiteY6" fmla="*/ 7162 h 105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1790" h="105633">
                        <a:moveTo>
                          <a:pt x="411791" y="7162"/>
                        </a:moveTo>
                        <a:lnTo>
                          <a:pt x="411791" y="105634"/>
                        </a:lnTo>
                        <a:lnTo>
                          <a:pt x="0" y="105634"/>
                        </a:lnTo>
                        <a:lnTo>
                          <a:pt x="0" y="7162"/>
                        </a:lnTo>
                        <a:cubicBezTo>
                          <a:pt x="0" y="3581"/>
                          <a:pt x="3581" y="0"/>
                          <a:pt x="7162" y="0"/>
                        </a:cubicBezTo>
                        <a:lnTo>
                          <a:pt x="404629" y="0"/>
                        </a:lnTo>
                        <a:cubicBezTo>
                          <a:pt x="408210" y="0"/>
                          <a:pt x="411791" y="3581"/>
                          <a:pt x="411791" y="7162"/>
                        </a:cubicBezTo>
                        <a:close/>
                      </a:path>
                    </a:pathLst>
                  </a:custGeom>
                  <a:solidFill>
                    <a:srgbClr val="E3E5E8"/>
                  </a:solidFill>
                  <a:ln w="1790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611253F7-7859-4FE1-A677-67B8C26C17AA}"/>
                      </a:ext>
                    </a:extLst>
                  </p:cNvPr>
                  <p:cNvSpPr/>
                  <p:nvPr/>
                </p:nvSpPr>
                <p:spPr>
                  <a:xfrm>
                    <a:off x="4508396" y="11755101"/>
                    <a:ext cx="411790" cy="39388"/>
                  </a:xfrm>
                  <a:custGeom>
                    <a:avLst/>
                    <a:gdLst>
                      <a:gd name="connsiteX0" fmla="*/ 0 w 411790"/>
                      <a:gd name="connsiteY0" fmla="*/ 0 h 39388"/>
                      <a:gd name="connsiteX1" fmla="*/ 411791 w 411790"/>
                      <a:gd name="connsiteY1" fmla="*/ 0 h 39388"/>
                      <a:gd name="connsiteX2" fmla="*/ 411791 w 411790"/>
                      <a:gd name="connsiteY2" fmla="*/ 39389 h 39388"/>
                      <a:gd name="connsiteX3" fmla="*/ 0 w 411790"/>
                      <a:gd name="connsiteY3" fmla="*/ 39389 h 39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1790" h="39388">
                        <a:moveTo>
                          <a:pt x="0" y="0"/>
                        </a:moveTo>
                        <a:lnTo>
                          <a:pt x="411791" y="0"/>
                        </a:lnTo>
                        <a:lnTo>
                          <a:pt x="411791" y="39389"/>
                        </a:lnTo>
                        <a:lnTo>
                          <a:pt x="0" y="39389"/>
                        </a:lnTo>
                        <a:close/>
                      </a:path>
                    </a:pathLst>
                  </a:custGeom>
                  <a:solidFill>
                    <a:srgbClr val="A9A9AA"/>
                  </a:solidFill>
                  <a:ln w="1790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ADD1AA2C-7CB8-4C95-BC5B-A9EFBA5884F7}"/>
                      </a:ext>
                    </a:extLst>
                  </p:cNvPr>
                  <p:cNvSpPr/>
                  <p:nvPr/>
                </p:nvSpPr>
                <p:spPr>
                  <a:xfrm>
                    <a:off x="4508396" y="11844621"/>
                    <a:ext cx="411790" cy="39388"/>
                  </a:xfrm>
                  <a:custGeom>
                    <a:avLst/>
                    <a:gdLst>
                      <a:gd name="connsiteX0" fmla="*/ 0 w 411790"/>
                      <a:gd name="connsiteY0" fmla="*/ 0 h 39388"/>
                      <a:gd name="connsiteX1" fmla="*/ 411791 w 411790"/>
                      <a:gd name="connsiteY1" fmla="*/ 0 h 39388"/>
                      <a:gd name="connsiteX2" fmla="*/ 411791 w 411790"/>
                      <a:gd name="connsiteY2" fmla="*/ 39389 h 39388"/>
                      <a:gd name="connsiteX3" fmla="*/ 0 w 411790"/>
                      <a:gd name="connsiteY3" fmla="*/ 39389 h 39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1790" h="39388">
                        <a:moveTo>
                          <a:pt x="0" y="0"/>
                        </a:moveTo>
                        <a:lnTo>
                          <a:pt x="411791" y="0"/>
                        </a:lnTo>
                        <a:lnTo>
                          <a:pt x="411791" y="39389"/>
                        </a:lnTo>
                        <a:lnTo>
                          <a:pt x="0" y="39389"/>
                        </a:lnTo>
                        <a:close/>
                      </a:path>
                    </a:pathLst>
                  </a:custGeom>
                  <a:solidFill>
                    <a:srgbClr val="A9A9AA"/>
                  </a:solidFill>
                  <a:ln w="1790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3230EDCF-09B1-4290-8916-EA2E2AF83694}"/>
                      </a:ext>
                    </a:extLst>
                  </p:cNvPr>
                  <p:cNvSpPr/>
                  <p:nvPr/>
                </p:nvSpPr>
                <p:spPr>
                  <a:xfrm>
                    <a:off x="4508396" y="11794490"/>
                    <a:ext cx="411790" cy="51921"/>
                  </a:xfrm>
                  <a:custGeom>
                    <a:avLst/>
                    <a:gdLst>
                      <a:gd name="connsiteX0" fmla="*/ 0 w 411790"/>
                      <a:gd name="connsiteY0" fmla="*/ 0 h 51921"/>
                      <a:gd name="connsiteX1" fmla="*/ 411791 w 411790"/>
                      <a:gd name="connsiteY1" fmla="*/ 0 h 51921"/>
                      <a:gd name="connsiteX2" fmla="*/ 411791 w 411790"/>
                      <a:gd name="connsiteY2" fmla="*/ 51921 h 51921"/>
                      <a:gd name="connsiteX3" fmla="*/ 0 w 411790"/>
                      <a:gd name="connsiteY3" fmla="*/ 51921 h 51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1790" h="51921">
                        <a:moveTo>
                          <a:pt x="0" y="0"/>
                        </a:moveTo>
                        <a:lnTo>
                          <a:pt x="411791" y="0"/>
                        </a:lnTo>
                        <a:lnTo>
                          <a:pt x="411791" y="51921"/>
                        </a:lnTo>
                        <a:lnTo>
                          <a:pt x="0" y="51921"/>
                        </a:lnTo>
                        <a:close/>
                      </a:path>
                    </a:pathLst>
                  </a:custGeom>
                  <a:solidFill>
                    <a:srgbClr val="E3E5E8"/>
                  </a:solidFill>
                  <a:ln w="1790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40" name="Freeform: Shape 39">
                    <a:extLst>
                      <a:ext uri="{FF2B5EF4-FFF2-40B4-BE49-F238E27FC236}">
                        <a16:creationId xmlns:a16="http://schemas.microsoft.com/office/drawing/2014/main" id="{59509F90-D1CB-4FF0-8996-6A86BECEB375}"/>
                      </a:ext>
                    </a:extLst>
                  </p:cNvPr>
                  <p:cNvSpPr/>
                  <p:nvPr/>
                </p:nvSpPr>
                <p:spPr>
                  <a:xfrm>
                    <a:off x="4510186" y="11885800"/>
                    <a:ext cx="410000" cy="51920"/>
                  </a:xfrm>
                  <a:custGeom>
                    <a:avLst/>
                    <a:gdLst>
                      <a:gd name="connsiteX0" fmla="*/ 410000 w 410000"/>
                      <a:gd name="connsiteY0" fmla="*/ 0 h 51920"/>
                      <a:gd name="connsiteX1" fmla="*/ 410000 w 410000"/>
                      <a:gd name="connsiteY1" fmla="*/ 37598 h 51920"/>
                      <a:gd name="connsiteX2" fmla="*/ 395677 w 410000"/>
                      <a:gd name="connsiteY2" fmla="*/ 51921 h 51920"/>
                      <a:gd name="connsiteX3" fmla="*/ 14323 w 410000"/>
                      <a:gd name="connsiteY3" fmla="*/ 51921 h 51920"/>
                      <a:gd name="connsiteX4" fmla="*/ 0 w 410000"/>
                      <a:gd name="connsiteY4" fmla="*/ 37598 h 51920"/>
                      <a:gd name="connsiteX5" fmla="*/ 0 w 410000"/>
                      <a:gd name="connsiteY5" fmla="*/ 0 h 51920"/>
                      <a:gd name="connsiteX6" fmla="*/ 410000 w 410000"/>
                      <a:gd name="connsiteY6" fmla="*/ 0 h 51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0000" h="51920">
                        <a:moveTo>
                          <a:pt x="410000" y="0"/>
                        </a:moveTo>
                        <a:lnTo>
                          <a:pt x="410000" y="37598"/>
                        </a:lnTo>
                        <a:cubicBezTo>
                          <a:pt x="410000" y="44760"/>
                          <a:pt x="402839" y="51921"/>
                          <a:pt x="395677" y="51921"/>
                        </a:cubicBezTo>
                        <a:lnTo>
                          <a:pt x="14323" y="51921"/>
                        </a:lnTo>
                        <a:cubicBezTo>
                          <a:pt x="5371" y="51921"/>
                          <a:pt x="0" y="46550"/>
                          <a:pt x="0" y="37598"/>
                        </a:cubicBezTo>
                        <a:lnTo>
                          <a:pt x="0" y="0"/>
                        </a:lnTo>
                        <a:lnTo>
                          <a:pt x="410000" y="0"/>
                        </a:lnTo>
                        <a:close/>
                      </a:path>
                    </a:pathLst>
                  </a:custGeom>
                  <a:solidFill>
                    <a:srgbClr val="E3E5E8"/>
                  </a:solidFill>
                  <a:ln w="1790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</p:grpSp>
            <p:grpSp>
              <p:nvGrpSpPr>
                <p:cNvPr id="33" name="Graphic 3">
                  <a:extLst>
                    <a:ext uri="{FF2B5EF4-FFF2-40B4-BE49-F238E27FC236}">
                      <a16:creationId xmlns:a16="http://schemas.microsoft.com/office/drawing/2014/main" id="{1BC179AC-9E90-41A1-BBF9-2DADC967D152}"/>
                    </a:ext>
                  </a:extLst>
                </p:cNvPr>
                <p:cNvGrpSpPr/>
                <p:nvPr/>
              </p:nvGrpSpPr>
              <p:grpSpPr>
                <a:xfrm>
                  <a:off x="4537042" y="11935931"/>
                  <a:ext cx="352707" cy="152183"/>
                  <a:chOff x="4537042" y="11935931"/>
                  <a:chExt cx="352707" cy="152183"/>
                </a:xfrm>
                <a:solidFill>
                  <a:srgbClr val="000000"/>
                </a:solidFill>
              </p:grpSpPr>
              <p:sp>
                <p:nvSpPr>
                  <p:cNvPr id="34" name="Freeform: Shape 33">
                    <a:extLst>
                      <a:ext uri="{FF2B5EF4-FFF2-40B4-BE49-F238E27FC236}">
                        <a16:creationId xmlns:a16="http://schemas.microsoft.com/office/drawing/2014/main" id="{A8EB8E49-E47E-4001-9DE8-1DB90A01C83C}"/>
                      </a:ext>
                    </a:extLst>
                  </p:cNvPr>
                  <p:cNvSpPr/>
                  <p:nvPr/>
                </p:nvSpPr>
                <p:spPr>
                  <a:xfrm>
                    <a:off x="4537042" y="11935931"/>
                    <a:ext cx="352707" cy="152183"/>
                  </a:xfrm>
                  <a:custGeom>
                    <a:avLst/>
                    <a:gdLst>
                      <a:gd name="connsiteX0" fmla="*/ 352708 w 352707"/>
                      <a:gd name="connsiteY0" fmla="*/ 0 h 152183"/>
                      <a:gd name="connsiteX1" fmla="*/ 205895 w 352707"/>
                      <a:gd name="connsiteY1" fmla="*/ 152184 h 152183"/>
                      <a:gd name="connsiteX2" fmla="*/ 146812 w 352707"/>
                      <a:gd name="connsiteY2" fmla="*/ 152184 h 152183"/>
                      <a:gd name="connsiteX3" fmla="*/ 0 w 352707"/>
                      <a:gd name="connsiteY3" fmla="*/ 0 h 152183"/>
                      <a:gd name="connsiteX4" fmla="*/ 352708 w 352707"/>
                      <a:gd name="connsiteY4" fmla="*/ 0 h 152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2707" h="152183">
                        <a:moveTo>
                          <a:pt x="352708" y="0"/>
                        </a:moveTo>
                        <a:cubicBezTo>
                          <a:pt x="313319" y="76987"/>
                          <a:pt x="291834" y="152184"/>
                          <a:pt x="205895" y="152184"/>
                        </a:cubicBezTo>
                        <a:lnTo>
                          <a:pt x="146812" y="152184"/>
                        </a:lnTo>
                        <a:cubicBezTo>
                          <a:pt x="60873" y="152184"/>
                          <a:pt x="39389" y="76987"/>
                          <a:pt x="0" y="0"/>
                        </a:cubicBezTo>
                        <a:lnTo>
                          <a:pt x="352708" y="0"/>
                        </a:lnTo>
                        <a:close/>
                      </a:path>
                    </a:pathLst>
                  </a:custGeom>
                  <a:solidFill>
                    <a:srgbClr val="5E5A5C"/>
                  </a:solidFill>
                  <a:ln w="1790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  <p:sp>
                <p:nvSpPr>
                  <p:cNvPr id="35" name="Freeform: Shape 34">
                    <a:extLst>
                      <a:ext uri="{FF2B5EF4-FFF2-40B4-BE49-F238E27FC236}">
                        <a16:creationId xmlns:a16="http://schemas.microsoft.com/office/drawing/2014/main" id="{46D2FD04-0E22-4F0F-B91D-307EAF29BF9C}"/>
                      </a:ext>
                    </a:extLst>
                  </p:cNvPr>
                  <p:cNvSpPr/>
                  <p:nvPr/>
                </p:nvSpPr>
                <p:spPr>
                  <a:xfrm>
                    <a:off x="4538833" y="11935931"/>
                    <a:ext cx="350917" cy="28645"/>
                  </a:xfrm>
                  <a:custGeom>
                    <a:avLst/>
                    <a:gdLst>
                      <a:gd name="connsiteX0" fmla="*/ 350917 w 350917"/>
                      <a:gd name="connsiteY0" fmla="*/ 0 h 28645"/>
                      <a:gd name="connsiteX1" fmla="*/ 336594 w 350917"/>
                      <a:gd name="connsiteY1" fmla="*/ 28646 h 28645"/>
                      <a:gd name="connsiteX2" fmla="*/ 14323 w 350917"/>
                      <a:gd name="connsiteY2" fmla="*/ 28646 h 28645"/>
                      <a:gd name="connsiteX3" fmla="*/ 0 w 350917"/>
                      <a:gd name="connsiteY3" fmla="*/ 0 h 286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50917" h="28645">
                        <a:moveTo>
                          <a:pt x="350917" y="0"/>
                        </a:moveTo>
                        <a:lnTo>
                          <a:pt x="336594" y="28646"/>
                        </a:lnTo>
                        <a:lnTo>
                          <a:pt x="14323" y="2864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D3B3C"/>
                  </a:solidFill>
                  <a:ln w="1790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2438278"/>
                    <a:endParaRPr lang="en-US" sz="4800">
                      <a:solidFill>
                        <a:srgbClr val="000000"/>
                      </a:solidFill>
                      <a:latin typeface="Montserrat Light "/>
                    </a:endParaRPr>
                  </a:p>
                </p:txBody>
              </p:sp>
            </p:grpSp>
          </p:grp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13DADE6-5D24-43A9-9D9B-3D0805A53479}"/>
                  </a:ext>
                </a:extLst>
              </p:cNvPr>
              <p:cNvSpPr/>
              <p:nvPr/>
            </p:nvSpPr>
            <p:spPr>
              <a:xfrm>
                <a:off x="4149704" y="10315624"/>
                <a:ext cx="564587" cy="1333843"/>
              </a:xfrm>
              <a:custGeom>
                <a:avLst/>
                <a:gdLst>
                  <a:gd name="connsiteX0" fmla="*/ 564587 w 564587"/>
                  <a:gd name="connsiteY0" fmla="*/ 0 h 1333843"/>
                  <a:gd name="connsiteX1" fmla="*/ 564587 w 564587"/>
                  <a:gd name="connsiteY1" fmla="*/ 1333844 h 1333843"/>
                  <a:gd name="connsiteX2" fmla="*/ 374805 w 564587"/>
                  <a:gd name="connsiteY2" fmla="*/ 1333844 h 1333843"/>
                  <a:gd name="connsiteX3" fmla="*/ 613 w 564587"/>
                  <a:gd name="connsiteY3" fmla="*/ 558603 h 1333843"/>
                  <a:gd name="connsiteX4" fmla="*/ 564587 w 564587"/>
                  <a:gd name="connsiteY4" fmla="*/ 0 h 1333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4587" h="1333843">
                    <a:moveTo>
                      <a:pt x="564587" y="0"/>
                    </a:moveTo>
                    <a:lnTo>
                      <a:pt x="564587" y="1333844"/>
                    </a:lnTo>
                    <a:lnTo>
                      <a:pt x="374805" y="1333844"/>
                    </a:lnTo>
                    <a:cubicBezTo>
                      <a:pt x="290657" y="1015154"/>
                      <a:pt x="-15501" y="916682"/>
                      <a:pt x="613" y="558603"/>
                    </a:cubicBezTo>
                    <a:cubicBezTo>
                      <a:pt x="14936" y="256026"/>
                      <a:pt x="242316" y="0"/>
                      <a:pt x="564587" y="0"/>
                    </a:cubicBezTo>
                    <a:close/>
                  </a:path>
                </a:pathLst>
              </a:custGeom>
              <a:solidFill>
                <a:srgbClr val="FFB600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grpSp>
            <p:nvGrpSpPr>
              <p:cNvPr id="23" name="Graphic 3">
                <a:extLst>
                  <a:ext uri="{FF2B5EF4-FFF2-40B4-BE49-F238E27FC236}">
                    <a16:creationId xmlns:a16="http://schemas.microsoft.com/office/drawing/2014/main" id="{96AEAE3E-534E-4442-BE38-64A290D6E87B}"/>
                  </a:ext>
                </a:extLst>
              </p:cNvPr>
              <p:cNvGrpSpPr/>
              <p:nvPr/>
            </p:nvGrpSpPr>
            <p:grpSpPr>
              <a:xfrm>
                <a:off x="4802021" y="10621782"/>
                <a:ext cx="202314" cy="209475"/>
                <a:chOff x="4802021" y="10621782"/>
                <a:chExt cx="202314" cy="209475"/>
              </a:xfrm>
              <a:solidFill>
                <a:srgbClr val="000000"/>
              </a:solidFill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35077B4D-FE5D-4E14-BD06-9BB16953E615}"/>
                    </a:ext>
                  </a:extLst>
                </p:cNvPr>
                <p:cNvSpPr/>
                <p:nvPr/>
              </p:nvSpPr>
              <p:spPr>
                <a:xfrm>
                  <a:off x="4802021" y="10621782"/>
                  <a:ext cx="102052" cy="209475"/>
                </a:xfrm>
                <a:custGeom>
                  <a:avLst/>
                  <a:gdLst>
                    <a:gd name="connsiteX0" fmla="*/ 102053 w 102052"/>
                    <a:gd name="connsiteY0" fmla="*/ 60873 h 209475"/>
                    <a:gd name="connsiteX1" fmla="*/ 102053 w 102052"/>
                    <a:gd name="connsiteY1" fmla="*/ 0 h 209475"/>
                    <a:gd name="connsiteX2" fmla="*/ 93101 w 102052"/>
                    <a:gd name="connsiteY2" fmla="*/ 0 h 209475"/>
                    <a:gd name="connsiteX3" fmla="*/ 89520 w 102052"/>
                    <a:gd name="connsiteY3" fmla="*/ 21484 h 209475"/>
                    <a:gd name="connsiteX4" fmla="*/ 64454 w 102052"/>
                    <a:gd name="connsiteY4" fmla="*/ 28646 h 209475"/>
                    <a:gd name="connsiteX5" fmla="*/ 48341 w 102052"/>
                    <a:gd name="connsiteY5" fmla="*/ 14323 h 209475"/>
                    <a:gd name="connsiteX6" fmla="*/ 34018 w 102052"/>
                    <a:gd name="connsiteY6" fmla="*/ 25065 h 209475"/>
                    <a:gd name="connsiteX7" fmla="*/ 42969 w 102052"/>
                    <a:gd name="connsiteY7" fmla="*/ 44760 h 209475"/>
                    <a:gd name="connsiteX8" fmla="*/ 26856 w 102052"/>
                    <a:gd name="connsiteY8" fmla="*/ 66244 h 209475"/>
                    <a:gd name="connsiteX9" fmla="*/ 5371 w 102052"/>
                    <a:gd name="connsiteY9" fmla="*/ 62664 h 209475"/>
                    <a:gd name="connsiteX10" fmla="*/ 0 w 102052"/>
                    <a:gd name="connsiteY10" fmla="*/ 78777 h 209475"/>
                    <a:gd name="connsiteX11" fmla="*/ 19694 w 102052"/>
                    <a:gd name="connsiteY11" fmla="*/ 89520 h 209475"/>
                    <a:gd name="connsiteX12" fmla="*/ 19694 w 102052"/>
                    <a:gd name="connsiteY12" fmla="*/ 116376 h 209475"/>
                    <a:gd name="connsiteX13" fmla="*/ 0 w 102052"/>
                    <a:gd name="connsiteY13" fmla="*/ 127118 h 209475"/>
                    <a:gd name="connsiteX14" fmla="*/ 5371 w 102052"/>
                    <a:gd name="connsiteY14" fmla="*/ 143232 h 209475"/>
                    <a:gd name="connsiteX15" fmla="*/ 26856 w 102052"/>
                    <a:gd name="connsiteY15" fmla="*/ 141441 h 209475"/>
                    <a:gd name="connsiteX16" fmla="*/ 41179 w 102052"/>
                    <a:gd name="connsiteY16" fmla="*/ 162926 h 209475"/>
                    <a:gd name="connsiteX17" fmla="*/ 32227 w 102052"/>
                    <a:gd name="connsiteY17" fmla="*/ 182620 h 209475"/>
                    <a:gd name="connsiteX18" fmla="*/ 39389 w 102052"/>
                    <a:gd name="connsiteY18" fmla="*/ 187991 h 209475"/>
                    <a:gd name="connsiteX19" fmla="*/ 46550 w 102052"/>
                    <a:gd name="connsiteY19" fmla="*/ 193362 h 209475"/>
                    <a:gd name="connsiteX20" fmla="*/ 62664 w 102052"/>
                    <a:gd name="connsiteY20" fmla="*/ 179039 h 209475"/>
                    <a:gd name="connsiteX21" fmla="*/ 87729 w 102052"/>
                    <a:gd name="connsiteY21" fmla="*/ 187991 h 209475"/>
                    <a:gd name="connsiteX22" fmla="*/ 91310 w 102052"/>
                    <a:gd name="connsiteY22" fmla="*/ 209476 h 209475"/>
                    <a:gd name="connsiteX23" fmla="*/ 100262 w 102052"/>
                    <a:gd name="connsiteY23" fmla="*/ 209476 h 209475"/>
                    <a:gd name="connsiteX24" fmla="*/ 100262 w 102052"/>
                    <a:gd name="connsiteY24" fmla="*/ 148603 h 209475"/>
                    <a:gd name="connsiteX25" fmla="*/ 75197 w 102052"/>
                    <a:gd name="connsiteY25" fmla="*/ 139651 h 209475"/>
                    <a:gd name="connsiteX26" fmla="*/ 66245 w 102052"/>
                    <a:gd name="connsiteY26" fmla="*/ 82358 h 209475"/>
                    <a:gd name="connsiteX27" fmla="*/ 102053 w 102052"/>
                    <a:gd name="connsiteY27" fmla="*/ 60873 h 209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02052" h="209475">
                      <a:moveTo>
                        <a:pt x="102053" y="60873"/>
                      </a:moveTo>
                      <a:lnTo>
                        <a:pt x="102053" y="0"/>
                      </a:lnTo>
                      <a:cubicBezTo>
                        <a:pt x="100262" y="0"/>
                        <a:pt x="98472" y="0"/>
                        <a:pt x="93101" y="0"/>
                      </a:cubicBezTo>
                      <a:lnTo>
                        <a:pt x="89520" y="21484"/>
                      </a:lnTo>
                      <a:cubicBezTo>
                        <a:pt x="80568" y="23275"/>
                        <a:pt x="73406" y="25065"/>
                        <a:pt x="64454" y="28646"/>
                      </a:cubicBezTo>
                      <a:lnTo>
                        <a:pt x="48341" y="14323"/>
                      </a:lnTo>
                      <a:cubicBezTo>
                        <a:pt x="39389" y="19694"/>
                        <a:pt x="42969" y="17904"/>
                        <a:pt x="34018" y="25065"/>
                      </a:cubicBezTo>
                      <a:lnTo>
                        <a:pt x="42969" y="44760"/>
                      </a:lnTo>
                      <a:cubicBezTo>
                        <a:pt x="37598" y="50131"/>
                        <a:pt x="32227" y="57292"/>
                        <a:pt x="26856" y="66244"/>
                      </a:cubicBezTo>
                      <a:lnTo>
                        <a:pt x="5371" y="62664"/>
                      </a:lnTo>
                      <a:cubicBezTo>
                        <a:pt x="1790" y="73406"/>
                        <a:pt x="3581" y="68035"/>
                        <a:pt x="0" y="78777"/>
                      </a:cubicBezTo>
                      <a:lnTo>
                        <a:pt x="19694" y="89520"/>
                      </a:lnTo>
                      <a:cubicBezTo>
                        <a:pt x="17904" y="98472"/>
                        <a:pt x="17904" y="107424"/>
                        <a:pt x="19694" y="116376"/>
                      </a:cubicBezTo>
                      <a:lnTo>
                        <a:pt x="0" y="127118"/>
                      </a:lnTo>
                      <a:cubicBezTo>
                        <a:pt x="3581" y="137860"/>
                        <a:pt x="1790" y="132489"/>
                        <a:pt x="5371" y="143232"/>
                      </a:cubicBezTo>
                      <a:lnTo>
                        <a:pt x="26856" y="141441"/>
                      </a:lnTo>
                      <a:cubicBezTo>
                        <a:pt x="30437" y="148603"/>
                        <a:pt x="35808" y="155764"/>
                        <a:pt x="41179" y="162926"/>
                      </a:cubicBezTo>
                      <a:lnTo>
                        <a:pt x="32227" y="182620"/>
                      </a:lnTo>
                      <a:lnTo>
                        <a:pt x="39389" y="187991"/>
                      </a:lnTo>
                      <a:lnTo>
                        <a:pt x="46550" y="193362"/>
                      </a:lnTo>
                      <a:lnTo>
                        <a:pt x="62664" y="179039"/>
                      </a:lnTo>
                      <a:cubicBezTo>
                        <a:pt x="69825" y="182620"/>
                        <a:pt x="78777" y="186201"/>
                        <a:pt x="87729" y="187991"/>
                      </a:cubicBezTo>
                      <a:lnTo>
                        <a:pt x="91310" y="209476"/>
                      </a:lnTo>
                      <a:cubicBezTo>
                        <a:pt x="98472" y="209476"/>
                        <a:pt x="98472" y="209476"/>
                        <a:pt x="100262" y="209476"/>
                      </a:cubicBezTo>
                      <a:lnTo>
                        <a:pt x="100262" y="148603"/>
                      </a:lnTo>
                      <a:cubicBezTo>
                        <a:pt x="91310" y="148603"/>
                        <a:pt x="82358" y="146812"/>
                        <a:pt x="75197" y="139651"/>
                      </a:cubicBezTo>
                      <a:cubicBezTo>
                        <a:pt x="57293" y="125328"/>
                        <a:pt x="51921" y="100262"/>
                        <a:pt x="66245" y="82358"/>
                      </a:cubicBezTo>
                      <a:cubicBezTo>
                        <a:pt x="76987" y="66244"/>
                        <a:pt x="89520" y="60873"/>
                        <a:pt x="102053" y="60873"/>
                      </a:cubicBezTo>
                      <a:close/>
                    </a:path>
                  </a:pathLst>
                </a:custGeom>
                <a:solidFill>
                  <a:srgbClr val="0965D3"/>
                </a:solidFill>
                <a:ln w="1790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C5093891-9D47-4BD4-B255-5572DBF8FF0E}"/>
                    </a:ext>
                  </a:extLst>
                </p:cNvPr>
                <p:cNvSpPr/>
                <p:nvPr/>
              </p:nvSpPr>
              <p:spPr>
                <a:xfrm>
                  <a:off x="4902283" y="10621782"/>
                  <a:ext cx="102052" cy="204104"/>
                </a:xfrm>
                <a:custGeom>
                  <a:avLst/>
                  <a:gdLst>
                    <a:gd name="connsiteX0" fmla="*/ 82358 w 102052"/>
                    <a:gd name="connsiteY0" fmla="*/ 114585 h 204104"/>
                    <a:gd name="connsiteX1" fmla="*/ 102053 w 102052"/>
                    <a:gd name="connsiteY1" fmla="*/ 125328 h 204104"/>
                    <a:gd name="connsiteX2" fmla="*/ 96681 w 102052"/>
                    <a:gd name="connsiteY2" fmla="*/ 141441 h 204104"/>
                    <a:gd name="connsiteX3" fmla="*/ 75197 w 102052"/>
                    <a:gd name="connsiteY3" fmla="*/ 137860 h 204104"/>
                    <a:gd name="connsiteX4" fmla="*/ 59083 w 102052"/>
                    <a:gd name="connsiteY4" fmla="*/ 159345 h 204104"/>
                    <a:gd name="connsiteX5" fmla="*/ 68035 w 102052"/>
                    <a:gd name="connsiteY5" fmla="*/ 179039 h 204104"/>
                    <a:gd name="connsiteX6" fmla="*/ 53712 w 102052"/>
                    <a:gd name="connsiteY6" fmla="*/ 189782 h 204104"/>
                    <a:gd name="connsiteX7" fmla="*/ 37598 w 102052"/>
                    <a:gd name="connsiteY7" fmla="*/ 175458 h 204104"/>
                    <a:gd name="connsiteX8" fmla="*/ 12533 w 102052"/>
                    <a:gd name="connsiteY8" fmla="*/ 182620 h 204104"/>
                    <a:gd name="connsiteX9" fmla="*/ 8952 w 102052"/>
                    <a:gd name="connsiteY9" fmla="*/ 204105 h 204104"/>
                    <a:gd name="connsiteX10" fmla="*/ 0 w 102052"/>
                    <a:gd name="connsiteY10" fmla="*/ 204105 h 204104"/>
                    <a:gd name="connsiteX11" fmla="*/ 0 w 102052"/>
                    <a:gd name="connsiteY11" fmla="*/ 143232 h 204104"/>
                    <a:gd name="connsiteX12" fmla="*/ 34018 w 102052"/>
                    <a:gd name="connsiteY12" fmla="*/ 127118 h 204104"/>
                    <a:gd name="connsiteX13" fmla="*/ 25066 w 102052"/>
                    <a:gd name="connsiteY13" fmla="*/ 69825 h 204104"/>
                    <a:gd name="connsiteX14" fmla="*/ 0 w 102052"/>
                    <a:gd name="connsiteY14" fmla="*/ 60873 h 204104"/>
                    <a:gd name="connsiteX15" fmla="*/ 0 w 102052"/>
                    <a:gd name="connsiteY15" fmla="*/ 0 h 204104"/>
                    <a:gd name="connsiteX16" fmla="*/ 8952 w 102052"/>
                    <a:gd name="connsiteY16" fmla="*/ 0 h 204104"/>
                    <a:gd name="connsiteX17" fmla="*/ 12533 w 102052"/>
                    <a:gd name="connsiteY17" fmla="*/ 21484 h 204104"/>
                    <a:gd name="connsiteX18" fmla="*/ 37598 w 102052"/>
                    <a:gd name="connsiteY18" fmla="*/ 30436 h 204104"/>
                    <a:gd name="connsiteX19" fmla="*/ 53712 w 102052"/>
                    <a:gd name="connsiteY19" fmla="*/ 16113 h 204104"/>
                    <a:gd name="connsiteX20" fmla="*/ 60873 w 102052"/>
                    <a:gd name="connsiteY20" fmla="*/ 21484 h 204104"/>
                    <a:gd name="connsiteX21" fmla="*/ 68035 w 102052"/>
                    <a:gd name="connsiteY21" fmla="*/ 26856 h 204104"/>
                    <a:gd name="connsiteX22" fmla="*/ 59083 w 102052"/>
                    <a:gd name="connsiteY22" fmla="*/ 46550 h 204104"/>
                    <a:gd name="connsiteX23" fmla="*/ 73406 w 102052"/>
                    <a:gd name="connsiteY23" fmla="*/ 68035 h 204104"/>
                    <a:gd name="connsiteX24" fmla="*/ 94891 w 102052"/>
                    <a:gd name="connsiteY24" fmla="*/ 66244 h 204104"/>
                    <a:gd name="connsiteX25" fmla="*/ 100262 w 102052"/>
                    <a:gd name="connsiteY25" fmla="*/ 82358 h 204104"/>
                    <a:gd name="connsiteX26" fmla="*/ 80568 w 102052"/>
                    <a:gd name="connsiteY26" fmla="*/ 93100 h 204104"/>
                    <a:gd name="connsiteX27" fmla="*/ 82358 w 102052"/>
                    <a:gd name="connsiteY27" fmla="*/ 114585 h 20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02052" h="204104">
                      <a:moveTo>
                        <a:pt x="82358" y="114585"/>
                      </a:moveTo>
                      <a:lnTo>
                        <a:pt x="102053" y="125328"/>
                      </a:lnTo>
                      <a:cubicBezTo>
                        <a:pt x="98472" y="136070"/>
                        <a:pt x="100262" y="132489"/>
                        <a:pt x="96681" y="141441"/>
                      </a:cubicBezTo>
                      <a:lnTo>
                        <a:pt x="75197" y="137860"/>
                      </a:lnTo>
                      <a:cubicBezTo>
                        <a:pt x="71616" y="145022"/>
                        <a:pt x="66245" y="152184"/>
                        <a:pt x="59083" y="159345"/>
                      </a:cubicBezTo>
                      <a:lnTo>
                        <a:pt x="68035" y="179039"/>
                      </a:lnTo>
                      <a:cubicBezTo>
                        <a:pt x="59083" y="186201"/>
                        <a:pt x="62664" y="182620"/>
                        <a:pt x="53712" y="189782"/>
                      </a:cubicBezTo>
                      <a:lnTo>
                        <a:pt x="37598" y="175458"/>
                      </a:lnTo>
                      <a:cubicBezTo>
                        <a:pt x="30437" y="179039"/>
                        <a:pt x="21485" y="182620"/>
                        <a:pt x="12533" y="182620"/>
                      </a:cubicBezTo>
                      <a:lnTo>
                        <a:pt x="8952" y="204105"/>
                      </a:lnTo>
                      <a:cubicBezTo>
                        <a:pt x="3581" y="204105"/>
                        <a:pt x="1791" y="204105"/>
                        <a:pt x="0" y="204105"/>
                      </a:cubicBezTo>
                      <a:lnTo>
                        <a:pt x="0" y="143232"/>
                      </a:lnTo>
                      <a:cubicBezTo>
                        <a:pt x="12533" y="143232"/>
                        <a:pt x="25066" y="137860"/>
                        <a:pt x="34018" y="127118"/>
                      </a:cubicBezTo>
                      <a:cubicBezTo>
                        <a:pt x="48341" y="109214"/>
                        <a:pt x="42969" y="82358"/>
                        <a:pt x="25066" y="69825"/>
                      </a:cubicBezTo>
                      <a:cubicBezTo>
                        <a:pt x="17904" y="64454"/>
                        <a:pt x="8952" y="60873"/>
                        <a:pt x="0" y="60873"/>
                      </a:cubicBezTo>
                      <a:lnTo>
                        <a:pt x="0" y="0"/>
                      </a:lnTo>
                      <a:cubicBezTo>
                        <a:pt x="1791" y="0"/>
                        <a:pt x="3581" y="0"/>
                        <a:pt x="8952" y="0"/>
                      </a:cubicBezTo>
                      <a:lnTo>
                        <a:pt x="12533" y="21484"/>
                      </a:lnTo>
                      <a:cubicBezTo>
                        <a:pt x="21485" y="23275"/>
                        <a:pt x="28646" y="25065"/>
                        <a:pt x="37598" y="30436"/>
                      </a:cubicBezTo>
                      <a:lnTo>
                        <a:pt x="53712" y="16113"/>
                      </a:lnTo>
                      <a:lnTo>
                        <a:pt x="60873" y="21484"/>
                      </a:lnTo>
                      <a:lnTo>
                        <a:pt x="68035" y="26856"/>
                      </a:lnTo>
                      <a:lnTo>
                        <a:pt x="59083" y="46550"/>
                      </a:lnTo>
                      <a:cubicBezTo>
                        <a:pt x="64454" y="53712"/>
                        <a:pt x="69825" y="60873"/>
                        <a:pt x="73406" y="68035"/>
                      </a:cubicBezTo>
                      <a:lnTo>
                        <a:pt x="94891" y="66244"/>
                      </a:lnTo>
                      <a:cubicBezTo>
                        <a:pt x="98472" y="76987"/>
                        <a:pt x="96681" y="71616"/>
                        <a:pt x="100262" y="82358"/>
                      </a:cubicBezTo>
                      <a:lnTo>
                        <a:pt x="80568" y="93100"/>
                      </a:lnTo>
                      <a:cubicBezTo>
                        <a:pt x="84149" y="98472"/>
                        <a:pt x="84149" y="107424"/>
                        <a:pt x="82358" y="114585"/>
                      </a:cubicBezTo>
                      <a:close/>
                    </a:path>
                  </a:pathLst>
                </a:custGeom>
                <a:solidFill>
                  <a:srgbClr val="064EB7"/>
                </a:solidFill>
                <a:ln w="1790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  <p:grpSp>
            <p:nvGrpSpPr>
              <p:cNvPr id="24" name="Graphic 3">
                <a:extLst>
                  <a:ext uri="{FF2B5EF4-FFF2-40B4-BE49-F238E27FC236}">
                    <a16:creationId xmlns:a16="http://schemas.microsoft.com/office/drawing/2014/main" id="{A43FC0AA-EFDE-42F0-9E3B-66B1ABDB6ABA}"/>
                  </a:ext>
                </a:extLst>
              </p:cNvPr>
              <p:cNvGrpSpPr/>
              <p:nvPr/>
            </p:nvGrpSpPr>
            <p:grpSpPr>
              <a:xfrm>
                <a:off x="4723243" y="10933310"/>
                <a:ext cx="306157" cy="315108"/>
                <a:chOff x="4723243" y="10933310"/>
                <a:chExt cx="306157" cy="315108"/>
              </a:xfrm>
              <a:solidFill>
                <a:srgbClr val="000000"/>
              </a:solidFill>
            </p:grpSpPr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5FA04146-B8CC-4279-B2F1-4509B7E20833}"/>
                    </a:ext>
                  </a:extLst>
                </p:cNvPr>
                <p:cNvSpPr/>
                <p:nvPr/>
              </p:nvSpPr>
              <p:spPr>
                <a:xfrm>
                  <a:off x="4723243" y="10933310"/>
                  <a:ext cx="153973" cy="313319"/>
                </a:xfrm>
                <a:custGeom>
                  <a:avLst/>
                  <a:gdLst>
                    <a:gd name="connsiteX0" fmla="*/ 153974 w 153973"/>
                    <a:gd name="connsiteY0" fmla="*/ 93101 h 313319"/>
                    <a:gd name="connsiteX1" fmla="*/ 153974 w 153973"/>
                    <a:gd name="connsiteY1" fmla="*/ 0 h 313319"/>
                    <a:gd name="connsiteX2" fmla="*/ 141441 w 153973"/>
                    <a:gd name="connsiteY2" fmla="*/ 0 h 313319"/>
                    <a:gd name="connsiteX3" fmla="*/ 134280 w 153973"/>
                    <a:gd name="connsiteY3" fmla="*/ 32227 h 313319"/>
                    <a:gd name="connsiteX4" fmla="*/ 96681 w 153973"/>
                    <a:gd name="connsiteY4" fmla="*/ 44760 h 313319"/>
                    <a:gd name="connsiteX5" fmla="*/ 71616 w 153973"/>
                    <a:gd name="connsiteY5" fmla="*/ 21485 h 313319"/>
                    <a:gd name="connsiteX6" fmla="*/ 50131 w 153973"/>
                    <a:gd name="connsiteY6" fmla="*/ 37598 h 313319"/>
                    <a:gd name="connsiteX7" fmla="*/ 64454 w 153973"/>
                    <a:gd name="connsiteY7" fmla="*/ 68035 h 313319"/>
                    <a:gd name="connsiteX8" fmla="*/ 41179 w 153973"/>
                    <a:gd name="connsiteY8" fmla="*/ 100262 h 313319"/>
                    <a:gd name="connsiteX9" fmla="*/ 8952 w 153973"/>
                    <a:gd name="connsiteY9" fmla="*/ 96682 h 313319"/>
                    <a:gd name="connsiteX10" fmla="*/ 0 w 153973"/>
                    <a:gd name="connsiteY10" fmla="*/ 121747 h 313319"/>
                    <a:gd name="connsiteX11" fmla="*/ 28646 w 153973"/>
                    <a:gd name="connsiteY11" fmla="*/ 137861 h 313319"/>
                    <a:gd name="connsiteX12" fmla="*/ 28646 w 153973"/>
                    <a:gd name="connsiteY12" fmla="*/ 177249 h 313319"/>
                    <a:gd name="connsiteX13" fmla="*/ 0 w 153973"/>
                    <a:gd name="connsiteY13" fmla="*/ 193362 h 313319"/>
                    <a:gd name="connsiteX14" fmla="*/ 8952 w 153973"/>
                    <a:gd name="connsiteY14" fmla="*/ 218428 h 313319"/>
                    <a:gd name="connsiteX15" fmla="*/ 41179 w 153973"/>
                    <a:gd name="connsiteY15" fmla="*/ 214847 h 313319"/>
                    <a:gd name="connsiteX16" fmla="*/ 64454 w 153973"/>
                    <a:gd name="connsiteY16" fmla="*/ 247074 h 313319"/>
                    <a:gd name="connsiteX17" fmla="*/ 50131 w 153973"/>
                    <a:gd name="connsiteY17" fmla="*/ 277511 h 313319"/>
                    <a:gd name="connsiteX18" fmla="*/ 60873 w 153973"/>
                    <a:gd name="connsiteY18" fmla="*/ 284673 h 313319"/>
                    <a:gd name="connsiteX19" fmla="*/ 71616 w 153973"/>
                    <a:gd name="connsiteY19" fmla="*/ 291834 h 313319"/>
                    <a:gd name="connsiteX20" fmla="*/ 96681 w 153973"/>
                    <a:gd name="connsiteY20" fmla="*/ 268559 h 313319"/>
                    <a:gd name="connsiteX21" fmla="*/ 134280 w 153973"/>
                    <a:gd name="connsiteY21" fmla="*/ 281092 h 313319"/>
                    <a:gd name="connsiteX22" fmla="*/ 139651 w 153973"/>
                    <a:gd name="connsiteY22" fmla="*/ 313319 h 313319"/>
                    <a:gd name="connsiteX23" fmla="*/ 153974 w 153973"/>
                    <a:gd name="connsiteY23" fmla="*/ 313319 h 313319"/>
                    <a:gd name="connsiteX24" fmla="*/ 153974 w 153973"/>
                    <a:gd name="connsiteY24" fmla="*/ 220218 h 313319"/>
                    <a:gd name="connsiteX25" fmla="*/ 116376 w 153973"/>
                    <a:gd name="connsiteY25" fmla="*/ 207685 h 313319"/>
                    <a:gd name="connsiteX26" fmla="*/ 102052 w 153973"/>
                    <a:gd name="connsiteY26" fmla="*/ 118166 h 313319"/>
                    <a:gd name="connsiteX27" fmla="*/ 153974 w 153973"/>
                    <a:gd name="connsiteY27" fmla="*/ 93101 h 313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53973" h="313319">
                      <a:moveTo>
                        <a:pt x="153974" y="93101"/>
                      </a:moveTo>
                      <a:lnTo>
                        <a:pt x="153974" y="0"/>
                      </a:lnTo>
                      <a:cubicBezTo>
                        <a:pt x="152184" y="0"/>
                        <a:pt x="148603" y="0"/>
                        <a:pt x="141441" y="0"/>
                      </a:cubicBezTo>
                      <a:lnTo>
                        <a:pt x="134280" y="32227"/>
                      </a:lnTo>
                      <a:cubicBezTo>
                        <a:pt x="121747" y="34018"/>
                        <a:pt x="109214" y="37598"/>
                        <a:pt x="96681" y="44760"/>
                      </a:cubicBezTo>
                      <a:lnTo>
                        <a:pt x="71616" y="21485"/>
                      </a:lnTo>
                      <a:cubicBezTo>
                        <a:pt x="59083" y="30437"/>
                        <a:pt x="64454" y="26856"/>
                        <a:pt x="50131" y="37598"/>
                      </a:cubicBezTo>
                      <a:lnTo>
                        <a:pt x="64454" y="68035"/>
                      </a:lnTo>
                      <a:cubicBezTo>
                        <a:pt x="55502" y="76987"/>
                        <a:pt x="46550" y="87730"/>
                        <a:pt x="41179" y="100262"/>
                      </a:cubicBezTo>
                      <a:lnTo>
                        <a:pt x="8952" y="96682"/>
                      </a:lnTo>
                      <a:cubicBezTo>
                        <a:pt x="3581" y="111005"/>
                        <a:pt x="5371" y="105634"/>
                        <a:pt x="0" y="121747"/>
                      </a:cubicBezTo>
                      <a:lnTo>
                        <a:pt x="28646" y="137861"/>
                      </a:lnTo>
                      <a:cubicBezTo>
                        <a:pt x="26856" y="150394"/>
                        <a:pt x="26856" y="164717"/>
                        <a:pt x="28646" y="177249"/>
                      </a:cubicBezTo>
                      <a:lnTo>
                        <a:pt x="0" y="193362"/>
                      </a:lnTo>
                      <a:cubicBezTo>
                        <a:pt x="5371" y="209476"/>
                        <a:pt x="3581" y="202314"/>
                        <a:pt x="8952" y="218428"/>
                      </a:cubicBezTo>
                      <a:lnTo>
                        <a:pt x="41179" y="214847"/>
                      </a:lnTo>
                      <a:cubicBezTo>
                        <a:pt x="46550" y="227380"/>
                        <a:pt x="55502" y="238122"/>
                        <a:pt x="64454" y="247074"/>
                      </a:cubicBezTo>
                      <a:lnTo>
                        <a:pt x="50131" y="277511"/>
                      </a:lnTo>
                      <a:lnTo>
                        <a:pt x="60873" y="284673"/>
                      </a:lnTo>
                      <a:lnTo>
                        <a:pt x="71616" y="291834"/>
                      </a:lnTo>
                      <a:lnTo>
                        <a:pt x="96681" y="268559"/>
                      </a:lnTo>
                      <a:cubicBezTo>
                        <a:pt x="109214" y="273930"/>
                        <a:pt x="121747" y="279301"/>
                        <a:pt x="134280" y="281092"/>
                      </a:cubicBezTo>
                      <a:lnTo>
                        <a:pt x="139651" y="313319"/>
                      </a:lnTo>
                      <a:cubicBezTo>
                        <a:pt x="148603" y="313319"/>
                        <a:pt x="152184" y="313319"/>
                        <a:pt x="153974" y="313319"/>
                      </a:cubicBezTo>
                      <a:lnTo>
                        <a:pt x="153974" y="220218"/>
                      </a:lnTo>
                      <a:cubicBezTo>
                        <a:pt x="141441" y="220218"/>
                        <a:pt x="127118" y="216637"/>
                        <a:pt x="116376" y="207685"/>
                      </a:cubicBezTo>
                      <a:cubicBezTo>
                        <a:pt x="87729" y="186201"/>
                        <a:pt x="82358" y="146813"/>
                        <a:pt x="102052" y="118166"/>
                      </a:cubicBezTo>
                      <a:cubicBezTo>
                        <a:pt x="114585" y="102053"/>
                        <a:pt x="134280" y="93101"/>
                        <a:pt x="153974" y="93101"/>
                      </a:cubicBezTo>
                      <a:close/>
                    </a:path>
                  </a:pathLst>
                </a:custGeom>
                <a:solidFill>
                  <a:srgbClr val="0965D3"/>
                </a:solidFill>
                <a:ln w="1790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C6BE576E-B329-4CDD-B5C5-6995A6A24728}"/>
                    </a:ext>
                  </a:extLst>
                </p:cNvPr>
                <p:cNvSpPr/>
                <p:nvPr/>
              </p:nvSpPr>
              <p:spPr>
                <a:xfrm>
                  <a:off x="4875427" y="10933310"/>
                  <a:ext cx="153973" cy="315108"/>
                </a:xfrm>
                <a:custGeom>
                  <a:avLst/>
                  <a:gdLst>
                    <a:gd name="connsiteX0" fmla="*/ 125328 w 153973"/>
                    <a:gd name="connsiteY0" fmla="*/ 177249 h 315108"/>
                    <a:gd name="connsiteX1" fmla="*/ 153974 w 153973"/>
                    <a:gd name="connsiteY1" fmla="*/ 193362 h 315108"/>
                    <a:gd name="connsiteX2" fmla="*/ 145022 w 153973"/>
                    <a:gd name="connsiteY2" fmla="*/ 218428 h 315108"/>
                    <a:gd name="connsiteX3" fmla="*/ 112795 w 153973"/>
                    <a:gd name="connsiteY3" fmla="*/ 214847 h 315108"/>
                    <a:gd name="connsiteX4" fmla="*/ 89520 w 153973"/>
                    <a:gd name="connsiteY4" fmla="*/ 247074 h 315108"/>
                    <a:gd name="connsiteX5" fmla="*/ 103843 w 153973"/>
                    <a:gd name="connsiteY5" fmla="*/ 277511 h 315108"/>
                    <a:gd name="connsiteX6" fmla="*/ 82358 w 153973"/>
                    <a:gd name="connsiteY6" fmla="*/ 293625 h 315108"/>
                    <a:gd name="connsiteX7" fmla="*/ 57293 w 153973"/>
                    <a:gd name="connsiteY7" fmla="*/ 270349 h 315108"/>
                    <a:gd name="connsiteX8" fmla="*/ 19694 w 153973"/>
                    <a:gd name="connsiteY8" fmla="*/ 282882 h 315108"/>
                    <a:gd name="connsiteX9" fmla="*/ 12533 w 153973"/>
                    <a:gd name="connsiteY9" fmla="*/ 315109 h 315108"/>
                    <a:gd name="connsiteX10" fmla="*/ 0 w 153973"/>
                    <a:gd name="connsiteY10" fmla="*/ 315109 h 315108"/>
                    <a:gd name="connsiteX11" fmla="*/ 0 w 153973"/>
                    <a:gd name="connsiteY11" fmla="*/ 222009 h 315108"/>
                    <a:gd name="connsiteX12" fmla="*/ 51921 w 153973"/>
                    <a:gd name="connsiteY12" fmla="*/ 195153 h 315108"/>
                    <a:gd name="connsiteX13" fmla="*/ 37598 w 153973"/>
                    <a:gd name="connsiteY13" fmla="*/ 105634 h 315108"/>
                    <a:gd name="connsiteX14" fmla="*/ 0 w 153973"/>
                    <a:gd name="connsiteY14" fmla="*/ 93101 h 315108"/>
                    <a:gd name="connsiteX15" fmla="*/ 0 w 153973"/>
                    <a:gd name="connsiteY15" fmla="*/ 0 h 315108"/>
                    <a:gd name="connsiteX16" fmla="*/ 14323 w 153973"/>
                    <a:gd name="connsiteY16" fmla="*/ 0 h 315108"/>
                    <a:gd name="connsiteX17" fmla="*/ 19694 w 153973"/>
                    <a:gd name="connsiteY17" fmla="*/ 32227 h 315108"/>
                    <a:gd name="connsiteX18" fmla="*/ 57293 w 153973"/>
                    <a:gd name="connsiteY18" fmla="*/ 44760 h 315108"/>
                    <a:gd name="connsiteX19" fmla="*/ 82358 w 153973"/>
                    <a:gd name="connsiteY19" fmla="*/ 21485 h 315108"/>
                    <a:gd name="connsiteX20" fmla="*/ 93101 w 153973"/>
                    <a:gd name="connsiteY20" fmla="*/ 28646 h 315108"/>
                    <a:gd name="connsiteX21" fmla="*/ 103843 w 153973"/>
                    <a:gd name="connsiteY21" fmla="*/ 35808 h 315108"/>
                    <a:gd name="connsiteX22" fmla="*/ 89520 w 153973"/>
                    <a:gd name="connsiteY22" fmla="*/ 66245 h 315108"/>
                    <a:gd name="connsiteX23" fmla="*/ 112795 w 153973"/>
                    <a:gd name="connsiteY23" fmla="*/ 98472 h 315108"/>
                    <a:gd name="connsiteX24" fmla="*/ 145022 w 153973"/>
                    <a:gd name="connsiteY24" fmla="*/ 94891 h 315108"/>
                    <a:gd name="connsiteX25" fmla="*/ 153974 w 153973"/>
                    <a:gd name="connsiteY25" fmla="*/ 119957 h 315108"/>
                    <a:gd name="connsiteX26" fmla="*/ 125328 w 153973"/>
                    <a:gd name="connsiteY26" fmla="*/ 136070 h 315108"/>
                    <a:gd name="connsiteX27" fmla="*/ 125328 w 153973"/>
                    <a:gd name="connsiteY27" fmla="*/ 177249 h 31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53973" h="315108">
                      <a:moveTo>
                        <a:pt x="125328" y="177249"/>
                      </a:moveTo>
                      <a:lnTo>
                        <a:pt x="153974" y="193362"/>
                      </a:lnTo>
                      <a:cubicBezTo>
                        <a:pt x="148603" y="209476"/>
                        <a:pt x="150393" y="204105"/>
                        <a:pt x="145022" y="218428"/>
                      </a:cubicBezTo>
                      <a:lnTo>
                        <a:pt x="112795" y="214847"/>
                      </a:lnTo>
                      <a:cubicBezTo>
                        <a:pt x="107424" y="227380"/>
                        <a:pt x="98472" y="238122"/>
                        <a:pt x="89520" y="247074"/>
                      </a:cubicBezTo>
                      <a:lnTo>
                        <a:pt x="103843" y="277511"/>
                      </a:lnTo>
                      <a:cubicBezTo>
                        <a:pt x="91310" y="286463"/>
                        <a:pt x="96681" y="282882"/>
                        <a:pt x="82358" y="293625"/>
                      </a:cubicBezTo>
                      <a:lnTo>
                        <a:pt x="57293" y="270349"/>
                      </a:lnTo>
                      <a:cubicBezTo>
                        <a:pt x="44760" y="275721"/>
                        <a:pt x="32227" y="281092"/>
                        <a:pt x="19694" y="282882"/>
                      </a:cubicBezTo>
                      <a:lnTo>
                        <a:pt x="12533" y="315109"/>
                      </a:lnTo>
                      <a:cubicBezTo>
                        <a:pt x="3581" y="315109"/>
                        <a:pt x="1790" y="315109"/>
                        <a:pt x="0" y="315109"/>
                      </a:cubicBezTo>
                      <a:lnTo>
                        <a:pt x="0" y="222009"/>
                      </a:lnTo>
                      <a:cubicBezTo>
                        <a:pt x="19694" y="222009"/>
                        <a:pt x="39389" y="213057"/>
                        <a:pt x="51921" y="195153"/>
                      </a:cubicBezTo>
                      <a:cubicBezTo>
                        <a:pt x="73406" y="166506"/>
                        <a:pt x="66245" y="127118"/>
                        <a:pt x="37598" y="105634"/>
                      </a:cubicBezTo>
                      <a:cubicBezTo>
                        <a:pt x="26856" y="96682"/>
                        <a:pt x="12533" y="93101"/>
                        <a:pt x="0" y="93101"/>
                      </a:cubicBezTo>
                      <a:lnTo>
                        <a:pt x="0" y="0"/>
                      </a:lnTo>
                      <a:cubicBezTo>
                        <a:pt x="3581" y="0"/>
                        <a:pt x="5371" y="0"/>
                        <a:pt x="14323" y="0"/>
                      </a:cubicBezTo>
                      <a:lnTo>
                        <a:pt x="19694" y="32227"/>
                      </a:lnTo>
                      <a:cubicBezTo>
                        <a:pt x="32227" y="34018"/>
                        <a:pt x="44760" y="37598"/>
                        <a:pt x="57293" y="44760"/>
                      </a:cubicBezTo>
                      <a:lnTo>
                        <a:pt x="82358" y="21485"/>
                      </a:lnTo>
                      <a:lnTo>
                        <a:pt x="93101" y="28646"/>
                      </a:lnTo>
                      <a:lnTo>
                        <a:pt x="103843" y="35808"/>
                      </a:lnTo>
                      <a:lnTo>
                        <a:pt x="89520" y="66245"/>
                      </a:lnTo>
                      <a:cubicBezTo>
                        <a:pt x="98472" y="75197"/>
                        <a:pt x="107424" y="85939"/>
                        <a:pt x="112795" y="98472"/>
                      </a:cubicBezTo>
                      <a:lnTo>
                        <a:pt x="145022" y="94891"/>
                      </a:lnTo>
                      <a:cubicBezTo>
                        <a:pt x="150393" y="111005"/>
                        <a:pt x="146812" y="102053"/>
                        <a:pt x="153974" y="119957"/>
                      </a:cubicBezTo>
                      <a:lnTo>
                        <a:pt x="125328" y="136070"/>
                      </a:lnTo>
                      <a:cubicBezTo>
                        <a:pt x="128908" y="150394"/>
                        <a:pt x="128908" y="162925"/>
                        <a:pt x="125328" y="177249"/>
                      </a:cubicBezTo>
                      <a:close/>
                    </a:path>
                  </a:pathLst>
                </a:custGeom>
                <a:solidFill>
                  <a:srgbClr val="064EB7"/>
                </a:solidFill>
                <a:ln w="1790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  <p:grpSp>
            <p:nvGrpSpPr>
              <p:cNvPr id="25" name="Graphic 3">
                <a:extLst>
                  <a:ext uri="{FF2B5EF4-FFF2-40B4-BE49-F238E27FC236}">
                    <a16:creationId xmlns:a16="http://schemas.microsoft.com/office/drawing/2014/main" id="{C7A8D9EA-DAC9-4B5E-AD90-B0ADD6C9EE41}"/>
                  </a:ext>
                </a:extLst>
              </p:cNvPr>
              <p:cNvGrpSpPr/>
              <p:nvPr/>
            </p:nvGrpSpPr>
            <p:grpSpPr>
              <a:xfrm>
                <a:off x="4375907" y="10718463"/>
                <a:ext cx="517424" cy="529956"/>
                <a:chOff x="4375907" y="10718463"/>
                <a:chExt cx="517424" cy="529956"/>
              </a:xfrm>
              <a:solidFill>
                <a:srgbClr val="000000"/>
              </a:solidFill>
            </p:grpSpPr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921852C3-9090-4064-8B78-854CA198B401}"/>
                    </a:ext>
                  </a:extLst>
                </p:cNvPr>
                <p:cNvSpPr/>
                <p:nvPr/>
              </p:nvSpPr>
              <p:spPr>
                <a:xfrm>
                  <a:off x="4375907" y="10718463"/>
                  <a:ext cx="259607" cy="528166"/>
                </a:xfrm>
                <a:custGeom>
                  <a:avLst/>
                  <a:gdLst>
                    <a:gd name="connsiteX0" fmla="*/ 257817 w 259607"/>
                    <a:gd name="connsiteY0" fmla="*/ 157554 h 528166"/>
                    <a:gd name="connsiteX1" fmla="*/ 257817 w 259607"/>
                    <a:gd name="connsiteY1" fmla="*/ 0 h 528166"/>
                    <a:gd name="connsiteX2" fmla="*/ 236332 w 259607"/>
                    <a:gd name="connsiteY2" fmla="*/ 0 h 528166"/>
                    <a:gd name="connsiteX3" fmla="*/ 225590 w 259607"/>
                    <a:gd name="connsiteY3" fmla="*/ 55502 h 528166"/>
                    <a:gd name="connsiteX4" fmla="*/ 162926 w 259607"/>
                    <a:gd name="connsiteY4" fmla="*/ 75197 h 528166"/>
                    <a:gd name="connsiteX5" fmla="*/ 121747 w 259607"/>
                    <a:gd name="connsiteY5" fmla="*/ 37598 h 528166"/>
                    <a:gd name="connsiteX6" fmla="*/ 85939 w 259607"/>
                    <a:gd name="connsiteY6" fmla="*/ 64454 h 528166"/>
                    <a:gd name="connsiteX7" fmla="*/ 109214 w 259607"/>
                    <a:gd name="connsiteY7" fmla="*/ 114585 h 528166"/>
                    <a:gd name="connsiteX8" fmla="*/ 69825 w 259607"/>
                    <a:gd name="connsiteY8" fmla="*/ 168298 h 528166"/>
                    <a:gd name="connsiteX9" fmla="*/ 14323 w 259607"/>
                    <a:gd name="connsiteY9" fmla="*/ 161136 h 528166"/>
                    <a:gd name="connsiteX10" fmla="*/ 0 w 259607"/>
                    <a:gd name="connsiteY10" fmla="*/ 204105 h 528166"/>
                    <a:gd name="connsiteX11" fmla="*/ 48341 w 259607"/>
                    <a:gd name="connsiteY11" fmla="*/ 230961 h 528166"/>
                    <a:gd name="connsiteX12" fmla="*/ 48341 w 259607"/>
                    <a:gd name="connsiteY12" fmla="*/ 297205 h 528166"/>
                    <a:gd name="connsiteX13" fmla="*/ 0 w 259607"/>
                    <a:gd name="connsiteY13" fmla="*/ 324061 h 528166"/>
                    <a:gd name="connsiteX14" fmla="*/ 14323 w 259607"/>
                    <a:gd name="connsiteY14" fmla="*/ 367031 h 528166"/>
                    <a:gd name="connsiteX15" fmla="*/ 69825 w 259607"/>
                    <a:gd name="connsiteY15" fmla="*/ 359869 h 528166"/>
                    <a:gd name="connsiteX16" fmla="*/ 109214 w 259607"/>
                    <a:gd name="connsiteY16" fmla="*/ 413581 h 528166"/>
                    <a:gd name="connsiteX17" fmla="*/ 85939 w 259607"/>
                    <a:gd name="connsiteY17" fmla="*/ 463713 h 528166"/>
                    <a:gd name="connsiteX18" fmla="*/ 103843 w 259607"/>
                    <a:gd name="connsiteY18" fmla="*/ 476244 h 528166"/>
                    <a:gd name="connsiteX19" fmla="*/ 121747 w 259607"/>
                    <a:gd name="connsiteY19" fmla="*/ 488777 h 528166"/>
                    <a:gd name="connsiteX20" fmla="*/ 162926 w 259607"/>
                    <a:gd name="connsiteY20" fmla="*/ 451180 h 528166"/>
                    <a:gd name="connsiteX21" fmla="*/ 225590 w 259607"/>
                    <a:gd name="connsiteY21" fmla="*/ 472665 h 528166"/>
                    <a:gd name="connsiteX22" fmla="*/ 236332 w 259607"/>
                    <a:gd name="connsiteY22" fmla="*/ 528166 h 528166"/>
                    <a:gd name="connsiteX23" fmla="*/ 259607 w 259607"/>
                    <a:gd name="connsiteY23" fmla="*/ 528166 h 528166"/>
                    <a:gd name="connsiteX24" fmla="*/ 259607 w 259607"/>
                    <a:gd name="connsiteY24" fmla="*/ 370612 h 528166"/>
                    <a:gd name="connsiteX25" fmla="*/ 196943 w 259607"/>
                    <a:gd name="connsiteY25" fmla="*/ 349127 h 528166"/>
                    <a:gd name="connsiteX26" fmla="*/ 173668 w 259607"/>
                    <a:gd name="connsiteY26" fmla="*/ 200524 h 528166"/>
                    <a:gd name="connsiteX27" fmla="*/ 257817 w 259607"/>
                    <a:gd name="connsiteY27" fmla="*/ 157554 h 5281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9607" h="528166">
                      <a:moveTo>
                        <a:pt x="257817" y="157554"/>
                      </a:moveTo>
                      <a:lnTo>
                        <a:pt x="257817" y="0"/>
                      </a:lnTo>
                      <a:cubicBezTo>
                        <a:pt x="254236" y="0"/>
                        <a:pt x="248865" y="0"/>
                        <a:pt x="236332" y="0"/>
                      </a:cubicBezTo>
                      <a:lnTo>
                        <a:pt x="225590" y="55502"/>
                      </a:lnTo>
                      <a:cubicBezTo>
                        <a:pt x="204105" y="59083"/>
                        <a:pt x="182620" y="66245"/>
                        <a:pt x="162926" y="75197"/>
                      </a:cubicBezTo>
                      <a:lnTo>
                        <a:pt x="121747" y="37598"/>
                      </a:lnTo>
                      <a:cubicBezTo>
                        <a:pt x="100262" y="53712"/>
                        <a:pt x="109214" y="46550"/>
                        <a:pt x="85939" y="64454"/>
                      </a:cubicBezTo>
                      <a:lnTo>
                        <a:pt x="109214" y="114585"/>
                      </a:lnTo>
                      <a:cubicBezTo>
                        <a:pt x="93101" y="130699"/>
                        <a:pt x="80568" y="148603"/>
                        <a:pt x="69825" y="168298"/>
                      </a:cubicBezTo>
                      <a:lnTo>
                        <a:pt x="14323" y="161136"/>
                      </a:lnTo>
                      <a:cubicBezTo>
                        <a:pt x="5371" y="186201"/>
                        <a:pt x="8952" y="175458"/>
                        <a:pt x="0" y="204105"/>
                      </a:cubicBezTo>
                      <a:lnTo>
                        <a:pt x="48341" y="230961"/>
                      </a:lnTo>
                      <a:cubicBezTo>
                        <a:pt x="44760" y="252445"/>
                        <a:pt x="44760" y="275721"/>
                        <a:pt x="48341" y="297205"/>
                      </a:cubicBezTo>
                      <a:lnTo>
                        <a:pt x="0" y="324061"/>
                      </a:lnTo>
                      <a:cubicBezTo>
                        <a:pt x="8952" y="350917"/>
                        <a:pt x="5371" y="340175"/>
                        <a:pt x="14323" y="367031"/>
                      </a:cubicBezTo>
                      <a:lnTo>
                        <a:pt x="69825" y="359869"/>
                      </a:lnTo>
                      <a:cubicBezTo>
                        <a:pt x="80568" y="379564"/>
                        <a:pt x="93101" y="397468"/>
                        <a:pt x="109214" y="413581"/>
                      </a:cubicBezTo>
                      <a:lnTo>
                        <a:pt x="85939" y="463713"/>
                      </a:lnTo>
                      <a:lnTo>
                        <a:pt x="103843" y="476244"/>
                      </a:lnTo>
                      <a:lnTo>
                        <a:pt x="121747" y="488777"/>
                      </a:lnTo>
                      <a:lnTo>
                        <a:pt x="162926" y="451180"/>
                      </a:lnTo>
                      <a:cubicBezTo>
                        <a:pt x="182620" y="461922"/>
                        <a:pt x="204105" y="469084"/>
                        <a:pt x="225590" y="472665"/>
                      </a:cubicBezTo>
                      <a:lnTo>
                        <a:pt x="236332" y="528166"/>
                      </a:lnTo>
                      <a:cubicBezTo>
                        <a:pt x="252446" y="528166"/>
                        <a:pt x="256026" y="528166"/>
                        <a:pt x="259607" y="528166"/>
                      </a:cubicBezTo>
                      <a:lnTo>
                        <a:pt x="259607" y="370612"/>
                      </a:lnTo>
                      <a:cubicBezTo>
                        <a:pt x="238122" y="370612"/>
                        <a:pt x="214847" y="363450"/>
                        <a:pt x="196943" y="349127"/>
                      </a:cubicBezTo>
                      <a:cubicBezTo>
                        <a:pt x="148603" y="315109"/>
                        <a:pt x="139651" y="247074"/>
                        <a:pt x="173668" y="200524"/>
                      </a:cubicBezTo>
                      <a:cubicBezTo>
                        <a:pt x="193363" y="173668"/>
                        <a:pt x="225590" y="157554"/>
                        <a:pt x="257817" y="157554"/>
                      </a:cubicBezTo>
                      <a:close/>
                    </a:path>
                  </a:pathLst>
                </a:custGeom>
                <a:solidFill>
                  <a:srgbClr val="FF433E"/>
                </a:solidFill>
                <a:ln w="1790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F619FE8B-60E5-46BE-A2C9-84E876CE4874}"/>
                    </a:ext>
                  </a:extLst>
                </p:cNvPr>
                <p:cNvSpPr/>
                <p:nvPr/>
              </p:nvSpPr>
              <p:spPr>
                <a:xfrm>
                  <a:off x="4633724" y="10720254"/>
                  <a:ext cx="259607" cy="528165"/>
                </a:xfrm>
                <a:custGeom>
                  <a:avLst/>
                  <a:gdLst>
                    <a:gd name="connsiteX0" fmla="*/ 209476 w 259607"/>
                    <a:gd name="connsiteY0" fmla="*/ 297206 h 528165"/>
                    <a:gd name="connsiteX1" fmla="*/ 257817 w 259607"/>
                    <a:gd name="connsiteY1" fmla="*/ 324062 h 528165"/>
                    <a:gd name="connsiteX2" fmla="*/ 243494 w 259607"/>
                    <a:gd name="connsiteY2" fmla="*/ 367030 h 528165"/>
                    <a:gd name="connsiteX3" fmla="*/ 187991 w 259607"/>
                    <a:gd name="connsiteY3" fmla="*/ 359869 h 528165"/>
                    <a:gd name="connsiteX4" fmla="*/ 148603 w 259607"/>
                    <a:gd name="connsiteY4" fmla="*/ 413581 h 528165"/>
                    <a:gd name="connsiteX5" fmla="*/ 171878 w 259607"/>
                    <a:gd name="connsiteY5" fmla="*/ 463712 h 528165"/>
                    <a:gd name="connsiteX6" fmla="*/ 136070 w 259607"/>
                    <a:gd name="connsiteY6" fmla="*/ 490568 h 528165"/>
                    <a:gd name="connsiteX7" fmla="*/ 94891 w 259607"/>
                    <a:gd name="connsiteY7" fmla="*/ 452970 h 528165"/>
                    <a:gd name="connsiteX8" fmla="*/ 32227 w 259607"/>
                    <a:gd name="connsiteY8" fmla="*/ 472664 h 528165"/>
                    <a:gd name="connsiteX9" fmla="*/ 21485 w 259607"/>
                    <a:gd name="connsiteY9" fmla="*/ 528166 h 528165"/>
                    <a:gd name="connsiteX10" fmla="*/ 0 w 259607"/>
                    <a:gd name="connsiteY10" fmla="*/ 528166 h 528165"/>
                    <a:gd name="connsiteX11" fmla="*/ 0 w 259607"/>
                    <a:gd name="connsiteY11" fmla="*/ 370611 h 528165"/>
                    <a:gd name="connsiteX12" fmla="*/ 85939 w 259607"/>
                    <a:gd name="connsiteY12" fmla="*/ 327643 h 528165"/>
                    <a:gd name="connsiteX13" fmla="*/ 62664 w 259607"/>
                    <a:gd name="connsiteY13" fmla="*/ 179039 h 528165"/>
                    <a:gd name="connsiteX14" fmla="*/ 0 w 259607"/>
                    <a:gd name="connsiteY14" fmla="*/ 157555 h 528165"/>
                    <a:gd name="connsiteX15" fmla="*/ 0 w 259607"/>
                    <a:gd name="connsiteY15" fmla="*/ 0 h 528165"/>
                    <a:gd name="connsiteX16" fmla="*/ 23275 w 259607"/>
                    <a:gd name="connsiteY16" fmla="*/ 0 h 528165"/>
                    <a:gd name="connsiteX17" fmla="*/ 34017 w 259607"/>
                    <a:gd name="connsiteY17" fmla="*/ 55502 h 528165"/>
                    <a:gd name="connsiteX18" fmla="*/ 96681 w 259607"/>
                    <a:gd name="connsiteY18" fmla="*/ 76987 h 528165"/>
                    <a:gd name="connsiteX19" fmla="*/ 137860 w 259607"/>
                    <a:gd name="connsiteY19" fmla="*/ 39388 h 528165"/>
                    <a:gd name="connsiteX20" fmla="*/ 155764 w 259607"/>
                    <a:gd name="connsiteY20" fmla="*/ 51921 h 528165"/>
                    <a:gd name="connsiteX21" fmla="*/ 173668 w 259607"/>
                    <a:gd name="connsiteY21" fmla="*/ 64454 h 528165"/>
                    <a:gd name="connsiteX22" fmla="*/ 150393 w 259607"/>
                    <a:gd name="connsiteY22" fmla="*/ 114585 h 528165"/>
                    <a:gd name="connsiteX23" fmla="*/ 189782 w 259607"/>
                    <a:gd name="connsiteY23" fmla="*/ 168297 h 528165"/>
                    <a:gd name="connsiteX24" fmla="*/ 245284 w 259607"/>
                    <a:gd name="connsiteY24" fmla="*/ 161135 h 528165"/>
                    <a:gd name="connsiteX25" fmla="*/ 259607 w 259607"/>
                    <a:gd name="connsiteY25" fmla="*/ 204105 h 528165"/>
                    <a:gd name="connsiteX26" fmla="*/ 211267 w 259607"/>
                    <a:gd name="connsiteY26" fmla="*/ 230961 h 528165"/>
                    <a:gd name="connsiteX27" fmla="*/ 209476 w 259607"/>
                    <a:gd name="connsiteY27" fmla="*/ 297206 h 5281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9607" h="528165">
                      <a:moveTo>
                        <a:pt x="209476" y="297206"/>
                      </a:moveTo>
                      <a:lnTo>
                        <a:pt x="257817" y="324062"/>
                      </a:lnTo>
                      <a:cubicBezTo>
                        <a:pt x="248865" y="350917"/>
                        <a:pt x="252446" y="341965"/>
                        <a:pt x="243494" y="367030"/>
                      </a:cubicBezTo>
                      <a:lnTo>
                        <a:pt x="187991" y="359869"/>
                      </a:lnTo>
                      <a:cubicBezTo>
                        <a:pt x="177249" y="379563"/>
                        <a:pt x="164716" y="397467"/>
                        <a:pt x="148603" y="413581"/>
                      </a:cubicBezTo>
                      <a:lnTo>
                        <a:pt x="171878" y="463712"/>
                      </a:lnTo>
                      <a:cubicBezTo>
                        <a:pt x="148603" y="479826"/>
                        <a:pt x="157555" y="472664"/>
                        <a:pt x="136070" y="490568"/>
                      </a:cubicBezTo>
                      <a:lnTo>
                        <a:pt x="94891" y="452970"/>
                      </a:lnTo>
                      <a:cubicBezTo>
                        <a:pt x="75197" y="463712"/>
                        <a:pt x="53712" y="469083"/>
                        <a:pt x="32227" y="472664"/>
                      </a:cubicBezTo>
                      <a:lnTo>
                        <a:pt x="21485" y="528166"/>
                      </a:lnTo>
                      <a:cubicBezTo>
                        <a:pt x="7162" y="528166"/>
                        <a:pt x="3581" y="528166"/>
                        <a:pt x="0" y="528166"/>
                      </a:cubicBezTo>
                      <a:lnTo>
                        <a:pt x="0" y="370611"/>
                      </a:lnTo>
                      <a:cubicBezTo>
                        <a:pt x="32227" y="370611"/>
                        <a:pt x="64454" y="356288"/>
                        <a:pt x="85939" y="327643"/>
                      </a:cubicBezTo>
                      <a:cubicBezTo>
                        <a:pt x="119956" y="279302"/>
                        <a:pt x="111004" y="213057"/>
                        <a:pt x="62664" y="179039"/>
                      </a:cubicBezTo>
                      <a:cubicBezTo>
                        <a:pt x="42969" y="164716"/>
                        <a:pt x="21485" y="157555"/>
                        <a:pt x="0" y="157555"/>
                      </a:cubicBezTo>
                      <a:lnTo>
                        <a:pt x="0" y="0"/>
                      </a:lnTo>
                      <a:cubicBezTo>
                        <a:pt x="5371" y="0"/>
                        <a:pt x="8952" y="0"/>
                        <a:pt x="23275" y="0"/>
                      </a:cubicBezTo>
                      <a:lnTo>
                        <a:pt x="34017" y="55502"/>
                      </a:lnTo>
                      <a:cubicBezTo>
                        <a:pt x="55502" y="59083"/>
                        <a:pt x="76987" y="66244"/>
                        <a:pt x="96681" y="76987"/>
                      </a:cubicBezTo>
                      <a:lnTo>
                        <a:pt x="137860" y="39388"/>
                      </a:lnTo>
                      <a:lnTo>
                        <a:pt x="155764" y="51921"/>
                      </a:lnTo>
                      <a:lnTo>
                        <a:pt x="173668" y="64454"/>
                      </a:lnTo>
                      <a:lnTo>
                        <a:pt x="150393" y="114585"/>
                      </a:lnTo>
                      <a:cubicBezTo>
                        <a:pt x="166507" y="130699"/>
                        <a:pt x="179039" y="148603"/>
                        <a:pt x="189782" y="168297"/>
                      </a:cubicBezTo>
                      <a:lnTo>
                        <a:pt x="245284" y="161135"/>
                      </a:lnTo>
                      <a:cubicBezTo>
                        <a:pt x="254236" y="186201"/>
                        <a:pt x="248865" y="173668"/>
                        <a:pt x="259607" y="204105"/>
                      </a:cubicBezTo>
                      <a:lnTo>
                        <a:pt x="211267" y="230961"/>
                      </a:lnTo>
                      <a:cubicBezTo>
                        <a:pt x="213057" y="252446"/>
                        <a:pt x="213057" y="273931"/>
                        <a:pt x="209476" y="297206"/>
                      </a:cubicBezTo>
                      <a:close/>
                    </a:path>
                  </a:pathLst>
                </a:custGeom>
                <a:solidFill>
                  <a:srgbClr val="E00B0B"/>
                </a:solidFill>
                <a:ln w="1790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/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</p:grpSp>
        <p:grpSp>
          <p:nvGrpSpPr>
            <p:cNvPr id="10" name="Graphic 3">
              <a:extLst>
                <a:ext uri="{FF2B5EF4-FFF2-40B4-BE49-F238E27FC236}">
                  <a16:creationId xmlns:a16="http://schemas.microsoft.com/office/drawing/2014/main" id="{A075632D-72B8-4DFF-BCC8-70FF415F590A}"/>
                </a:ext>
              </a:extLst>
            </p:cNvPr>
            <p:cNvGrpSpPr/>
            <p:nvPr/>
          </p:nvGrpSpPr>
          <p:grpSpPr>
            <a:xfrm>
              <a:off x="3752850" y="9934270"/>
              <a:ext cx="1924673" cy="1497843"/>
              <a:chOff x="3752850" y="9934270"/>
              <a:chExt cx="1924673" cy="1497843"/>
            </a:xfrm>
            <a:solidFill>
              <a:srgbClr val="FFF764"/>
            </a:solidFill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38C89E5-1201-4BCC-ABF5-F3821B50C46D}"/>
                  </a:ext>
                </a:extLst>
              </p:cNvPr>
              <p:cNvSpPr/>
              <p:nvPr/>
            </p:nvSpPr>
            <p:spPr>
              <a:xfrm>
                <a:off x="4689226" y="9934270"/>
                <a:ext cx="87729" cy="306157"/>
              </a:xfrm>
              <a:custGeom>
                <a:avLst/>
                <a:gdLst>
                  <a:gd name="connsiteX0" fmla="*/ 0 w 87729"/>
                  <a:gd name="connsiteY0" fmla="*/ 0 h 306157"/>
                  <a:gd name="connsiteX1" fmla="*/ 87729 w 87729"/>
                  <a:gd name="connsiteY1" fmla="*/ 0 h 306157"/>
                  <a:gd name="connsiteX2" fmla="*/ 87729 w 87729"/>
                  <a:gd name="connsiteY2" fmla="*/ 306158 h 306157"/>
                  <a:gd name="connsiteX3" fmla="*/ 0 w 87729"/>
                  <a:gd name="connsiteY3" fmla="*/ 306158 h 306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729" h="306157">
                    <a:moveTo>
                      <a:pt x="0" y="0"/>
                    </a:moveTo>
                    <a:lnTo>
                      <a:pt x="87729" y="0"/>
                    </a:lnTo>
                    <a:lnTo>
                      <a:pt x="87729" y="306158"/>
                    </a:lnTo>
                    <a:lnTo>
                      <a:pt x="0" y="306158"/>
                    </a:lnTo>
                    <a:close/>
                  </a:path>
                </a:pathLst>
              </a:custGeom>
              <a:solidFill>
                <a:srgbClr val="FFF764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FB5C995-C745-4D87-907C-86B57C5E21B6}"/>
                  </a:ext>
                </a:extLst>
              </p:cNvPr>
              <p:cNvSpPr/>
              <p:nvPr/>
            </p:nvSpPr>
            <p:spPr>
              <a:xfrm rot="-1800044">
                <a:off x="4282723" y="10033993"/>
                <a:ext cx="87727" cy="306150"/>
              </a:xfrm>
              <a:custGeom>
                <a:avLst/>
                <a:gdLst>
                  <a:gd name="connsiteX0" fmla="*/ 0 w 87727"/>
                  <a:gd name="connsiteY0" fmla="*/ 0 h 306150"/>
                  <a:gd name="connsiteX1" fmla="*/ 87727 w 87727"/>
                  <a:gd name="connsiteY1" fmla="*/ 0 h 306150"/>
                  <a:gd name="connsiteX2" fmla="*/ 87727 w 87727"/>
                  <a:gd name="connsiteY2" fmla="*/ 306151 h 306150"/>
                  <a:gd name="connsiteX3" fmla="*/ 0 w 87727"/>
                  <a:gd name="connsiteY3" fmla="*/ 306151 h 306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727" h="306150">
                    <a:moveTo>
                      <a:pt x="0" y="0"/>
                    </a:moveTo>
                    <a:lnTo>
                      <a:pt x="87727" y="0"/>
                    </a:lnTo>
                    <a:lnTo>
                      <a:pt x="87727" y="306151"/>
                    </a:lnTo>
                    <a:lnTo>
                      <a:pt x="0" y="306151"/>
                    </a:lnTo>
                    <a:close/>
                  </a:path>
                </a:pathLst>
              </a:custGeom>
              <a:solidFill>
                <a:srgbClr val="FFF764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93E5FF90-3320-4934-ABDE-7E66516966BB}"/>
                  </a:ext>
                </a:extLst>
              </p:cNvPr>
              <p:cNvSpPr/>
              <p:nvPr/>
            </p:nvSpPr>
            <p:spPr>
              <a:xfrm rot="-3599956">
                <a:off x="3980433" y="10323257"/>
                <a:ext cx="87727" cy="306150"/>
              </a:xfrm>
              <a:custGeom>
                <a:avLst/>
                <a:gdLst>
                  <a:gd name="connsiteX0" fmla="*/ 0 w 87727"/>
                  <a:gd name="connsiteY0" fmla="*/ 0 h 306150"/>
                  <a:gd name="connsiteX1" fmla="*/ 87727 w 87727"/>
                  <a:gd name="connsiteY1" fmla="*/ 0 h 306150"/>
                  <a:gd name="connsiteX2" fmla="*/ 87727 w 87727"/>
                  <a:gd name="connsiteY2" fmla="*/ 306151 h 306150"/>
                  <a:gd name="connsiteX3" fmla="*/ 0 w 87727"/>
                  <a:gd name="connsiteY3" fmla="*/ 306151 h 306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727" h="306150">
                    <a:moveTo>
                      <a:pt x="0" y="0"/>
                    </a:moveTo>
                    <a:lnTo>
                      <a:pt x="87727" y="0"/>
                    </a:lnTo>
                    <a:lnTo>
                      <a:pt x="87727" y="306151"/>
                    </a:lnTo>
                    <a:lnTo>
                      <a:pt x="0" y="306151"/>
                    </a:lnTo>
                    <a:close/>
                  </a:path>
                </a:pathLst>
              </a:custGeom>
              <a:solidFill>
                <a:srgbClr val="FFF764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A7884937-E2BF-456F-9050-CFA263811C4E}"/>
                  </a:ext>
                </a:extLst>
              </p:cNvPr>
              <p:cNvSpPr/>
              <p:nvPr/>
            </p:nvSpPr>
            <p:spPr>
              <a:xfrm>
                <a:off x="3752850" y="10834839"/>
                <a:ext cx="306157" cy="87729"/>
              </a:xfrm>
              <a:custGeom>
                <a:avLst/>
                <a:gdLst>
                  <a:gd name="connsiteX0" fmla="*/ 0 w 306157"/>
                  <a:gd name="connsiteY0" fmla="*/ 0 h 87729"/>
                  <a:gd name="connsiteX1" fmla="*/ 306157 w 306157"/>
                  <a:gd name="connsiteY1" fmla="*/ 0 h 87729"/>
                  <a:gd name="connsiteX2" fmla="*/ 306157 w 306157"/>
                  <a:gd name="connsiteY2" fmla="*/ 87730 h 87729"/>
                  <a:gd name="connsiteX3" fmla="*/ 0 w 306157"/>
                  <a:gd name="connsiteY3" fmla="*/ 87730 h 87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157" h="87729">
                    <a:moveTo>
                      <a:pt x="0" y="0"/>
                    </a:moveTo>
                    <a:lnTo>
                      <a:pt x="306157" y="0"/>
                    </a:lnTo>
                    <a:lnTo>
                      <a:pt x="306157" y="87730"/>
                    </a:lnTo>
                    <a:lnTo>
                      <a:pt x="0" y="87730"/>
                    </a:lnTo>
                    <a:close/>
                  </a:path>
                </a:pathLst>
              </a:custGeom>
              <a:solidFill>
                <a:srgbClr val="FFF764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698A5DC-9B3E-4ADC-AEFA-09E3B246BE13}"/>
                  </a:ext>
                </a:extLst>
              </p:cNvPr>
              <p:cNvSpPr/>
              <p:nvPr/>
            </p:nvSpPr>
            <p:spPr>
              <a:xfrm rot="-1800044">
                <a:off x="3851831" y="11243162"/>
                <a:ext cx="306150" cy="87727"/>
              </a:xfrm>
              <a:custGeom>
                <a:avLst/>
                <a:gdLst>
                  <a:gd name="connsiteX0" fmla="*/ 0 w 306150"/>
                  <a:gd name="connsiteY0" fmla="*/ 0 h 87727"/>
                  <a:gd name="connsiteX1" fmla="*/ 306151 w 306150"/>
                  <a:gd name="connsiteY1" fmla="*/ 0 h 87727"/>
                  <a:gd name="connsiteX2" fmla="*/ 306151 w 306150"/>
                  <a:gd name="connsiteY2" fmla="*/ 87728 h 87727"/>
                  <a:gd name="connsiteX3" fmla="*/ 0 w 306150"/>
                  <a:gd name="connsiteY3" fmla="*/ 87728 h 87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150" h="87727">
                    <a:moveTo>
                      <a:pt x="0" y="0"/>
                    </a:moveTo>
                    <a:lnTo>
                      <a:pt x="306151" y="0"/>
                    </a:lnTo>
                    <a:lnTo>
                      <a:pt x="306151" y="87728"/>
                    </a:lnTo>
                    <a:lnTo>
                      <a:pt x="0" y="87728"/>
                    </a:lnTo>
                    <a:close/>
                  </a:path>
                </a:pathLst>
              </a:custGeom>
              <a:solidFill>
                <a:srgbClr val="FFF764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84A58605-4527-49F7-809F-0F5F72B490B2}"/>
                  </a:ext>
                </a:extLst>
              </p:cNvPr>
              <p:cNvSpPr/>
              <p:nvPr/>
            </p:nvSpPr>
            <p:spPr>
              <a:xfrm rot="-3600426">
                <a:off x="5362669" y="11164517"/>
                <a:ext cx="87730" cy="306161"/>
              </a:xfrm>
              <a:custGeom>
                <a:avLst/>
                <a:gdLst>
                  <a:gd name="connsiteX0" fmla="*/ 0 w 87730"/>
                  <a:gd name="connsiteY0" fmla="*/ 0 h 306161"/>
                  <a:gd name="connsiteX1" fmla="*/ 87731 w 87730"/>
                  <a:gd name="connsiteY1" fmla="*/ 0 h 306161"/>
                  <a:gd name="connsiteX2" fmla="*/ 87731 w 87730"/>
                  <a:gd name="connsiteY2" fmla="*/ 306162 h 306161"/>
                  <a:gd name="connsiteX3" fmla="*/ 0 w 87730"/>
                  <a:gd name="connsiteY3" fmla="*/ 306162 h 306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730" h="306161">
                    <a:moveTo>
                      <a:pt x="0" y="0"/>
                    </a:moveTo>
                    <a:lnTo>
                      <a:pt x="87731" y="0"/>
                    </a:lnTo>
                    <a:lnTo>
                      <a:pt x="87731" y="306162"/>
                    </a:lnTo>
                    <a:lnTo>
                      <a:pt x="0" y="306162"/>
                    </a:lnTo>
                    <a:close/>
                  </a:path>
                </a:pathLst>
              </a:custGeom>
              <a:solidFill>
                <a:srgbClr val="FFF764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D957B3E-0DAD-4D83-B89E-195FE8E0F3B9}"/>
                  </a:ext>
                </a:extLst>
              </p:cNvPr>
              <p:cNvSpPr/>
              <p:nvPr/>
            </p:nvSpPr>
            <p:spPr>
              <a:xfrm>
                <a:off x="5371366" y="10870647"/>
                <a:ext cx="306157" cy="87729"/>
              </a:xfrm>
              <a:custGeom>
                <a:avLst/>
                <a:gdLst>
                  <a:gd name="connsiteX0" fmla="*/ 0 w 306157"/>
                  <a:gd name="connsiteY0" fmla="*/ 0 h 87729"/>
                  <a:gd name="connsiteX1" fmla="*/ 306157 w 306157"/>
                  <a:gd name="connsiteY1" fmla="*/ 0 h 87729"/>
                  <a:gd name="connsiteX2" fmla="*/ 306157 w 306157"/>
                  <a:gd name="connsiteY2" fmla="*/ 87730 h 87729"/>
                  <a:gd name="connsiteX3" fmla="*/ 0 w 306157"/>
                  <a:gd name="connsiteY3" fmla="*/ 87730 h 87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157" h="87729">
                    <a:moveTo>
                      <a:pt x="0" y="0"/>
                    </a:moveTo>
                    <a:lnTo>
                      <a:pt x="306157" y="0"/>
                    </a:lnTo>
                    <a:lnTo>
                      <a:pt x="306157" y="87730"/>
                    </a:lnTo>
                    <a:lnTo>
                      <a:pt x="0" y="87730"/>
                    </a:lnTo>
                    <a:close/>
                  </a:path>
                </a:pathLst>
              </a:custGeom>
              <a:solidFill>
                <a:srgbClr val="FFF764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46D8E003-EFEE-4F19-A51B-4C78D465A92A}"/>
                  </a:ext>
                </a:extLst>
              </p:cNvPr>
              <p:cNvSpPr/>
              <p:nvPr/>
            </p:nvSpPr>
            <p:spPr>
              <a:xfrm rot="-1799574">
                <a:off x="5270997" y="10464533"/>
                <a:ext cx="306161" cy="87730"/>
              </a:xfrm>
              <a:custGeom>
                <a:avLst/>
                <a:gdLst>
                  <a:gd name="connsiteX0" fmla="*/ 0 w 306161"/>
                  <a:gd name="connsiteY0" fmla="*/ 0 h 87730"/>
                  <a:gd name="connsiteX1" fmla="*/ 306162 w 306161"/>
                  <a:gd name="connsiteY1" fmla="*/ 0 h 87730"/>
                  <a:gd name="connsiteX2" fmla="*/ 306162 w 306161"/>
                  <a:gd name="connsiteY2" fmla="*/ 87730 h 87730"/>
                  <a:gd name="connsiteX3" fmla="*/ 0 w 306161"/>
                  <a:gd name="connsiteY3" fmla="*/ 87730 h 87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161" h="87730">
                    <a:moveTo>
                      <a:pt x="0" y="0"/>
                    </a:moveTo>
                    <a:lnTo>
                      <a:pt x="306162" y="0"/>
                    </a:lnTo>
                    <a:lnTo>
                      <a:pt x="306162" y="87730"/>
                    </a:lnTo>
                    <a:lnTo>
                      <a:pt x="0" y="87730"/>
                    </a:lnTo>
                    <a:close/>
                  </a:path>
                </a:pathLst>
              </a:custGeom>
              <a:solidFill>
                <a:srgbClr val="FFF764"/>
              </a:solidFill>
              <a:ln w="179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116158B9-5B4D-46C8-98FF-CD89BC31942E}"/>
                  </a:ext>
                </a:extLst>
              </p:cNvPr>
              <p:cNvSpPr/>
              <p:nvPr/>
            </p:nvSpPr>
            <p:spPr>
              <a:xfrm rot="-3599659">
                <a:off x="4981804" y="10162002"/>
                <a:ext cx="306166" cy="87731"/>
              </a:xfrm>
              <a:custGeom>
                <a:avLst/>
                <a:gdLst>
                  <a:gd name="connsiteX0" fmla="*/ 0 w 306166"/>
                  <a:gd name="connsiteY0" fmla="*/ 0 h 87731"/>
                  <a:gd name="connsiteX1" fmla="*/ 306166 w 306166"/>
                  <a:gd name="connsiteY1" fmla="*/ 0 h 87731"/>
                  <a:gd name="connsiteX2" fmla="*/ 306166 w 306166"/>
                  <a:gd name="connsiteY2" fmla="*/ 87732 h 87731"/>
                  <a:gd name="connsiteX3" fmla="*/ 0 w 306166"/>
                  <a:gd name="connsiteY3" fmla="*/ 87732 h 87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166" h="87731">
                    <a:moveTo>
                      <a:pt x="0" y="0"/>
                    </a:moveTo>
                    <a:lnTo>
                      <a:pt x="306166" y="0"/>
                    </a:lnTo>
                    <a:lnTo>
                      <a:pt x="306166" y="87732"/>
                    </a:lnTo>
                    <a:lnTo>
                      <a:pt x="0" y="87732"/>
                    </a:lnTo>
                    <a:close/>
                  </a:path>
                </a:pathLst>
              </a:custGeom>
              <a:solidFill>
                <a:srgbClr val="FFF764"/>
              </a:solidFill>
              <a:ln w="179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62F204D8-4D80-4319-B545-3CEB7B095596}"/>
              </a:ext>
            </a:extLst>
          </p:cNvPr>
          <p:cNvSpPr txBox="1"/>
          <p:nvPr/>
        </p:nvSpPr>
        <p:spPr>
          <a:xfrm>
            <a:off x="13984250" y="3795101"/>
            <a:ext cx="6466617" cy="1107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278"/>
            <a:r>
              <a:rPr lang="en-US" sz="6599" dirty="0">
                <a:solidFill>
                  <a:srgbClr val="000000"/>
                </a:solidFill>
                <a:latin typeface="Montserrat "/>
              </a:rPr>
              <a:t>IDEA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BEC6A75-4BBA-481C-A948-9209511D6C69}"/>
              </a:ext>
            </a:extLst>
          </p:cNvPr>
          <p:cNvSpPr/>
          <p:nvPr/>
        </p:nvSpPr>
        <p:spPr>
          <a:xfrm>
            <a:off x="14009311" y="5229119"/>
            <a:ext cx="6588364" cy="2241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>
              <a:lnSpc>
                <a:spcPct val="150000"/>
              </a:lnSpc>
            </a:pPr>
            <a:r>
              <a:rPr lang="en-US" sz="2400" b="1" dirty="0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 dirty="0">
                <a:solidFill>
                  <a:srgbClr val="000000"/>
                </a:solidFill>
                <a:latin typeface="Montserrat Light "/>
              </a:rPr>
              <a:t> is simply dummy text of the printing and typesetting industry. Lorem Ipsum has been the industry's standard dummy text ever since the</a:t>
            </a: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76A4543E-9F18-49A5-B779-7284A34D629C}"/>
              </a:ext>
            </a:extLst>
          </p:cNvPr>
          <p:cNvSpPr/>
          <p:nvPr/>
        </p:nvSpPr>
        <p:spPr>
          <a:xfrm>
            <a:off x="14136244" y="8578759"/>
            <a:ext cx="2740836" cy="791797"/>
          </a:xfrm>
          <a:custGeom>
            <a:avLst/>
            <a:gdLst>
              <a:gd name="connsiteX0" fmla="*/ 2108575 w 2442365"/>
              <a:gd name="connsiteY0" fmla="*/ 700416 h 705572"/>
              <a:gd name="connsiteX1" fmla="*/ 360385 w 2442365"/>
              <a:gd name="connsiteY1" fmla="*/ 700416 h 705572"/>
              <a:gd name="connsiteX2" fmla="*/ 20353 w 2442365"/>
              <a:gd name="connsiteY2" fmla="*/ 360385 h 705572"/>
              <a:gd name="connsiteX3" fmla="*/ 20353 w 2442365"/>
              <a:gd name="connsiteY3" fmla="*/ 360385 h 705572"/>
              <a:gd name="connsiteX4" fmla="*/ 360385 w 2442365"/>
              <a:gd name="connsiteY4" fmla="*/ 20353 h 705572"/>
              <a:gd name="connsiteX5" fmla="*/ 2108575 w 2442365"/>
              <a:gd name="connsiteY5" fmla="*/ 20353 h 705572"/>
              <a:gd name="connsiteX6" fmla="*/ 2448607 w 2442365"/>
              <a:gd name="connsiteY6" fmla="*/ 360385 h 705572"/>
              <a:gd name="connsiteX7" fmla="*/ 2448607 w 2442365"/>
              <a:gd name="connsiteY7" fmla="*/ 360385 h 705572"/>
              <a:gd name="connsiteX8" fmla="*/ 2108575 w 2442365"/>
              <a:gd name="connsiteY8" fmla="*/ 700416 h 705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2365" h="705572">
                <a:moveTo>
                  <a:pt x="2108575" y="700416"/>
                </a:moveTo>
                <a:lnTo>
                  <a:pt x="360385" y="700416"/>
                </a:lnTo>
                <a:cubicBezTo>
                  <a:pt x="172594" y="700416"/>
                  <a:pt x="20353" y="548176"/>
                  <a:pt x="20353" y="360385"/>
                </a:cubicBezTo>
                <a:lnTo>
                  <a:pt x="20353" y="360385"/>
                </a:lnTo>
                <a:cubicBezTo>
                  <a:pt x="20353" y="172594"/>
                  <a:pt x="172594" y="20353"/>
                  <a:pt x="360385" y="20353"/>
                </a:cubicBezTo>
                <a:lnTo>
                  <a:pt x="2108575" y="20353"/>
                </a:lnTo>
                <a:cubicBezTo>
                  <a:pt x="2296366" y="20353"/>
                  <a:pt x="2448607" y="172594"/>
                  <a:pt x="2448607" y="360385"/>
                </a:cubicBezTo>
                <a:lnTo>
                  <a:pt x="2448607" y="360385"/>
                </a:lnTo>
                <a:cubicBezTo>
                  <a:pt x="2448335" y="548176"/>
                  <a:pt x="2296366" y="700416"/>
                  <a:pt x="2108575" y="700416"/>
                </a:cubicBezTo>
                <a:close/>
              </a:path>
            </a:pathLst>
          </a:custGeom>
          <a:solidFill>
            <a:srgbClr val="FFB6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defTabSz="2438278"/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51019C1E-AF2B-42DD-BDEF-C06A8015B89D}"/>
              </a:ext>
            </a:extLst>
          </p:cNvPr>
          <p:cNvSpPr/>
          <p:nvPr/>
        </p:nvSpPr>
        <p:spPr>
          <a:xfrm>
            <a:off x="14508743" y="8771564"/>
            <a:ext cx="1934893" cy="4000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438278"/>
            <a:r>
              <a:rPr lang="en-US" sz="2000" b="1" dirty="0">
                <a:solidFill>
                  <a:srgbClr val="FFFFFF"/>
                </a:solidFill>
                <a:latin typeface="Montserrat Light "/>
              </a:rPr>
              <a:t>Lorem Ipsum</a:t>
            </a:r>
            <a:r>
              <a:rPr lang="en-US" sz="2000" dirty="0">
                <a:solidFill>
                  <a:srgbClr val="FFFFFF"/>
                </a:solidFill>
                <a:latin typeface="Montserrat Light 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57606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Blub Slide </a:t>
            </a:r>
            <a:endParaRPr lang="id-ID" dirty="0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 bwMode="auto">
          <a:xfrm>
            <a:off x="10114902" y="4444095"/>
            <a:ext cx="4300248" cy="7089454"/>
            <a:chOff x="1364" y="1308"/>
            <a:chExt cx="1625" cy="267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1951" y="3873"/>
              <a:ext cx="437" cy="114"/>
            </a:xfrm>
            <a:custGeom>
              <a:avLst/>
              <a:gdLst>
                <a:gd name="T0" fmla="*/ 339 w 339"/>
                <a:gd name="T1" fmla="*/ 45 h 89"/>
                <a:gd name="T2" fmla="*/ 291 w 339"/>
                <a:gd name="T3" fmla="*/ 89 h 89"/>
                <a:gd name="T4" fmla="*/ 48 w 339"/>
                <a:gd name="T5" fmla="*/ 89 h 89"/>
                <a:gd name="T6" fmla="*/ 0 w 339"/>
                <a:gd name="T7" fmla="*/ 45 h 89"/>
                <a:gd name="T8" fmla="*/ 0 w 339"/>
                <a:gd name="T9" fmla="*/ 45 h 89"/>
                <a:gd name="T10" fmla="*/ 48 w 339"/>
                <a:gd name="T11" fmla="*/ 0 h 89"/>
                <a:gd name="T12" fmla="*/ 291 w 339"/>
                <a:gd name="T13" fmla="*/ 0 h 89"/>
                <a:gd name="T14" fmla="*/ 339 w 339"/>
                <a:gd name="T15" fmla="*/ 4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89">
                  <a:moveTo>
                    <a:pt x="339" y="45"/>
                  </a:moveTo>
                  <a:cubicBezTo>
                    <a:pt x="339" y="69"/>
                    <a:pt x="318" y="89"/>
                    <a:pt x="291" y="89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21" y="89"/>
                    <a:pt x="0" y="69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0"/>
                    <a:pt x="21" y="0"/>
                    <a:pt x="48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318" y="0"/>
                    <a:pt x="339" y="20"/>
                    <a:pt x="339" y="4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srgbClr val="E7E6E6">
                    <a:lumMod val="50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846" y="3829"/>
              <a:ext cx="647" cy="97"/>
            </a:xfrm>
            <a:custGeom>
              <a:avLst/>
              <a:gdLst>
                <a:gd name="T0" fmla="*/ 68 w 503"/>
                <a:gd name="T1" fmla="*/ 75 h 75"/>
                <a:gd name="T2" fmla="*/ 434 w 503"/>
                <a:gd name="T3" fmla="*/ 75 h 75"/>
                <a:gd name="T4" fmla="*/ 464 w 503"/>
                <a:gd name="T5" fmla="*/ 45 h 75"/>
                <a:gd name="T6" fmla="*/ 503 w 503"/>
                <a:gd name="T7" fmla="*/ 0 h 75"/>
                <a:gd name="T8" fmla="*/ 0 w 503"/>
                <a:gd name="T9" fmla="*/ 0 h 75"/>
                <a:gd name="T10" fmla="*/ 3 w 503"/>
                <a:gd name="T11" fmla="*/ 6 h 75"/>
                <a:gd name="T12" fmla="*/ 68 w 503"/>
                <a:gd name="T13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3" h="75">
                  <a:moveTo>
                    <a:pt x="68" y="75"/>
                  </a:moveTo>
                  <a:cubicBezTo>
                    <a:pt x="434" y="75"/>
                    <a:pt x="434" y="75"/>
                    <a:pt x="434" y="75"/>
                  </a:cubicBezTo>
                  <a:cubicBezTo>
                    <a:pt x="440" y="70"/>
                    <a:pt x="449" y="60"/>
                    <a:pt x="464" y="45"/>
                  </a:cubicBezTo>
                  <a:cubicBezTo>
                    <a:pt x="485" y="24"/>
                    <a:pt x="497" y="10"/>
                    <a:pt x="50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2" y="4"/>
                    <a:pt x="3" y="6"/>
                  </a:cubicBezTo>
                  <a:cubicBezTo>
                    <a:pt x="8" y="13"/>
                    <a:pt x="56" y="62"/>
                    <a:pt x="68" y="7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srgbClr val="E7E6E6">
                    <a:lumMod val="50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1824" y="3511"/>
              <a:ext cx="695" cy="66"/>
            </a:xfrm>
            <a:custGeom>
              <a:avLst/>
              <a:gdLst>
                <a:gd name="T0" fmla="*/ 540 w 540"/>
                <a:gd name="T1" fmla="*/ 25 h 51"/>
                <a:gd name="T2" fmla="*/ 517 w 540"/>
                <a:gd name="T3" fmla="*/ 51 h 51"/>
                <a:gd name="T4" fmla="*/ 23 w 540"/>
                <a:gd name="T5" fmla="*/ 51 h 51"/>
                <a:gd name="T6" fmla="*/ 0 w 540"/>
                <a:gd name="T7" fmla="*/ 25 h 51"/>
                <a:gd name="T8" fmla="*/ 0 w 540"/>
                <a:gd name="T9" fmla="*/ 25 h 51"/>
                <a:gd name="T10" fmla="*/ 23 w 540"/>
                <a:gd name="T11" fmla="*/ 0 h 51"/>
                <a:gd name="T12" fmla="*/ 517 w 540"/>
                <a:gd name="T13" fmla="*/ 0 h 51"/>
                <a:gd name="T14" fmla="*/ 540 w 540"/>
                <a:gd name="T15" fmla="*/ 2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0" h="51">
                  <a:moveTo>
                    <a:pt x="540" y="25"/>
                  </a:moveTo>
                  <a:cubicBezTo>
                    <a:pt x="540" y="40"/>
                    <a:pt x="529" y="51"/>
                    <a:pt x="517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10" y="51"/>
                    <a:pt x="0" y="40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3" y="0"/>
                  </a:cubicBezTo>
                  <a:cubicBezTo>
                    <a:pt x="517" y="0"/>
                    <a:pt x="517" y="0"/>
                    <a:pt x="517" y="0"/>
                  </a:cubicBezTo>
                  <a:cubicBezTo>
                    <a:pt x="529" y="0"/>
                    <a:pt x="540" y="11"/>
                    <a:pt x="540" y="2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srgbClr val="E7E6E6">
                    <a:lumMod val="50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1824" y="3608"/>
              <a:ext cx="695" cy="67"/>
            </a:xfrm>
            <a:custGeom>
              <a:avLst/>
              <a:gdLst>
                <a:gd name="T0" fmla="*/ 540 w 540"/>
                <a:gd name="T1" fmla="*/ 26 h 52"/>
                <a:gd name="T2" fmla="*/ 517 w 540"/>
                <a:gd name="T3" fmla="*/ 52 h 52"/>
                <a:gd name="T4" fmla="*/ 23 w 540"/>
                <a:gd name="T5" fmla="*/ 52 h 52"/>
                <a:gd name="T6" fmla="*/ 0 w 540"/>
                <a:gd name="T7" fmla="*/ 26 h 52"/>
                <a:gd name="T8" fmla="*/ 0 w 540"/>
                <a:gd name="T9" fmla="*/ 26 h 52"/>
                <a:gd name="T10" fmla="*/ 23 w 540"/>
                <a:gd name="T11" fmla="*/ 0 h 52"/>
                <a:gd name="T12" fmla="*/ 517 w 540"/>
                <a:gd name="T13" fmla="*/ 0 h 52"/>
                <a:gd name="T14" fmla="*/ 540 w 540"/>
                <a:gd name="T1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0" h="52">
                  <a:moveTo>
                    <a:pt x="540" y="26"/>
                  </a:moveTo>
                  <a:cubicBezTo>
                    <a:pt x="540" y="40"/>
                    <a:pt x="529" y="52"/>
                    <a:pt x="517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10" y="52"/>
                    <a:pt x="0" y="40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0" y="0"/>
                    <a:pt x="23" y="0"/>
                  </a:cubicBezTo>
                  <a:cubicBezTo>
                    <a:pt x="517" y="0"/>
                    <a:pt x="517" y="0"/>
                    <a:pt x="517" y="0"/>
                  </a:cubicBezTo>
                  <a:cubicBezTo>
                    <a:pt x="529" y="0"/>
                    <a:pt x="540" y="12"/>
                    <a:pt x="540" y="26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srgbClr val="E7E6E6">
                    <a:lumMod val="50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1824" y="3705"/>
              <a:ext cx="695" cy="67"/>
            </a:xfrm>
            <a:custGeom>
              <a:avLst/>
              <a:gdLst>
                <a:gd name="T0" fmla="*/ 540 w 540"/>
                <a:gd name="T1" fmla="*/ 26 h 52"/>
                <a:gd name="T2" fmla="*/ 517 w 540"/>
                <a:gd name="T3" fmla="*/ 52 h 52"/>
                <a:gd name="T4" fmla="*/ 23 w 540"/>
                <a:gd name="T5" fmla="*/ 52 h 52"/>
                <a:gd name="T6" fmla="*/ 0 w 540"/>
                <a:gd name="T7" fmla="*/ 26 h 52"/>
                <a:gd name="T8" fmla="*/ 0 w 540"/>
                <a:gd name="T9" fmla="*/ 26 h 52"/>
                <a:gd name="T10" fmla="*/ 23 w 540"/>
                <a:gd name="T11" fmla="*/ 0 h 52"/>
                <a:gd name="T12" fmla="*/ 517 w 540"/>
                <a:gd name="T13" fmla="*/ 0 h 52"/>
                <a:gd name="T14" fmla="*/ 540 w 540"/>
                <a:gd name="T1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0" h="52">
                  <a:moveTo>
                    <a:pt x="540" y="26"/>
                  </a:moveTo>
                  <a:cubicBezTo>
                    <a:pt x="540" y="40"/>
                    <a:pt x="529" y="52"/>
                    <a:pt x="517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10" y="52"/>
                    <a:pt x="0" y="40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0" y="0"/>
                    <a:pt x="23" y="0"/>
                  </a:cubicBezTo>
                  <a:cubicBezTo>
                    <a:pt x="517" y="0"/>
                    <a:pt x="517" y="0"/>
                    <a:pt x="517" y="0"/>
                  </a:cubicBezTo>
                  <a:cubicBezTo>
                    <a:pt x="529" y="0"/>
                    <a:pt x="540" y="12"/>
                    <a:pt x="540" y="26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srgbClr val="E7E6E6">
                    <a:lumMod val="50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1824" y="3793"/>
              <a:ext cx="688" cy="41"/>
            </a:xfrm>
            <a:custGeom>
              <a:avLst/>
              <a:gdLst>
                <a:gd name="T0" fmla="*/ 535 w 535"/>
                <a:gd name="T1" fmla="*/ 16 h 32"/>
                <a:gd name="T2" fmla="*/ 513 w 535"/>
                <a:gd name="T3" fmla="*/ 32 h 32"/>
                <a:gd name="T4" fmla="*/ 23 w 535"/>
                <a:gd name="T5" fmla="*/ 32 h 32"/>
                <a:gd name="T6" fmla="*/ 0 w 535"/>
                <a:gd name="T7" fmla="*/ 16 h 32"/>
                <a:gd name="T8" fmla="*/ 0 w 535"/>
                <a:gd name="T9" fmla="*/ 16 h 32"/>
                <a:gd name="T10" fmla="*/ 23 w 535"/>
                <a:gd name="T11" fmla="*/ 0 h 32"/>
                <a:gd name="T12" fmla="*/ 513 w 535"/>
                <a:gd name="T13" fmla="*/ 0 h 32"/>
                <a:gd name="T14" fmla="*/ 535 w 535"/>
                <a:gd name="T1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5" h="32">
                  <a:moveTo>
                    <a:pt x="535" y="16"/>
                  </a:moveTo>
                  <a:cubicBezTo>
                    <a:pt x="535" y="25"/>
                    <a:pt x="525" y="32"/>
                    <a:pt x="51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10" y="32"/>
                    <a:pt x="0" y="25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10" y="0"/>
                    <a:pt x="23" y="0"/>
                  </a:cubicBezTo>
                  <a:cubicBezTo>
                    <a:pt x="513" y="0"/>
                    <a:pt x="513" y="0"/>
                    <a:pt x="513" y="0"/>
                  </a:cubicBezTo>
                  <a:cubicBezTo>
                    <a:pt x="525" y="0"/>
                    <a:pt x="535" y="7"/>
                    <a:pt x="535" y="16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1818" y="3413"/>
              <a:ext cx="706" cy="67"/>
            </a:xfrm>
            <a:custGeom>
              <a:avLst/>
              <a:gdLst>
                <a:gd name="T0" fmla="*/ 548 w 548"/>
                <a:gd name="T1" fmla="*/ 26 h 52"/>
                <a:gd name="T2" fmla="*/ 524 w 548"/>
                <a:gd name="T3" fmla="*/ 52 h 52"/>
                <a:gd name="T4" fmla="*/ 23 w 548"/>
                <a:gd name="T5" fmla="*/ 52 h 52"/>
                <a:gd name="T6" fmla="*/ 0 w 548"/>
                <a:gd name="T7" fmla="*/ 26 h 52"/>
                <a:gd name="T8" fmla="*/ 0 w 548"/>
                <a:gd name="T9" fmla="*/ 26 h 52"/>
                <a:gd name="T10" fmla="*/ 23 w 548"/>
                <a:gd name="T11" fmla="*/ 0 h 52"/>
                <a:gd name="T12" fmla="*/ 524 w 548"/>
                <a:gd name="T13" fmla="*/ 0 h 52"/>
                <a:gd name="T14" fmla="*/ 548 w 548"/>
                <a:gd name="T1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8" h="52">
                  <a:moveTo>
                    <a:pt x="548" y="26"/>
                  </a:moveTo>
                  <a:cubicBezTo>
                    <a:pt x="548" y="40"/>
                    <a:pt x="537" y="52"/>
                    <a:pt x="524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10" y="52"/>
                    <a:pt x="0" y="40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0" y="0"/>
                    <a:pt x="23" y="0"/>
                  </a:cubicBezTo>
                  <a:cubicBezTo>
                    <a:pt x="524" y="0"/>
                    <a:pt x="524" y="0"/>
                    <a:pt x="524" y="0"/>
                  </a:cubicBezTo>
                  <a:cubicBezTo>
                    <a:pt x="537" y="0"/>
                    <a:pt x="548" y="12"/>
                    <a:pt x="548" y="26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srgbClr val="E7E6E6">
                    <a:lumMod val="50000"/>
                  </a:srgbClr>
                </a:solidFill>
                <a:latin typeface="Calibri" panose="020F0502020204030204"/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1916" y="1308"/>
              <a:ext cx="1073" cy="678"/>
            </a:xfrm>
            <a:custGeom>
              <a:avLst/>
              <a:gdLst>
                <a:gd name="T0" fmla="*/ 0 w 1073"/>
                <a:gd name="T1" fmla="*/ 0 h 678"/>
                <a:gd name="T2" fmla="*/ 1073 w 1073"/>
                <a:gd name="T3" fmla="*/ 678 h 678"/>
                <a:gd name="T4" fmla="*/ 868 w 1073"/>
                <a:gd name="T5" fmla="*/ 238 h 678"/>
                <a:gd name="T6" fmla="*/ 401 w 1073"/>
                <a:gd name="T7" fmla="*/ 0 h 678"/>
                <a:gd name="T8" fmla="*/ 0 w 1073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3" h="678">
                  <a:moveTo>
                    <a:pt x="0" y="0"/>
                  </a:moveTo>
                  <a:lnTo>
                    <a:pt x="1073" y="678"/>
                  </a:lnTo>
                  <a:lnTo>
                    <a:pt x="868" y="238"/>
                  </a:lnTo>
                  <a:lnTo>
                    <a:pt x="4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1916" y="1308"/>
              <a:ext cx="1073" cy="678"/>
            </a:xfrm>
            <a:custGeom>
              <a:avLst/>
              <a:gdLst>
                <a:gd name="T0" fmla="*/ 0 w 1073"/>
                <a:gd name="T1" fmla="*/ 0 h 678"/>
                <a:gd name="T2" fmla="*/ 1073 w 1073"/>
                <a:gd name="T3" fmla="*/ 678 h 678"/>
                <a:gd name="T4" fmla="*/ 868 w 1073"/>
                <a:gd name="T5" fmla="*/ 238 h 678"/>
                <a:gd name="T6" fmla="*/ 401 w 1073"/>
                <a:gd name="T7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3" h="678">
                  <a:moveTo>
                    <a:pt x="0" y="0"/>
                  </a:moveTo>
                  <a:lnTo>
                    <a:pt x="1073" y="678"/>
                  </a:lnTo>
                  <a:lnTo>
                    <a:pt x="868" y="238"/>
                  </a:lnTo>
                  <a:lnTo>
                    <a:pt x="40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1364" y="1862"/>
              <a:ext cx="1625" cy="478"/>
            </a:xfrm>
            <a:custGeom>
              <a:avLst/>
              <a:gdLst>
                <a:gd name="T0" fmla="*/ 0 w 1625"/>
                <a:gd name="T1" fmla="*/ 0 h 478"/>
                <a:gd name="T2" fmla="*/ 1625 w 1625"/>
                <a:gd name="T3" fmla="*/ 204 h 478"/>
                <a:gd name="T4" fmla="*/ 1608 w 1625"/>
                <a:gd name="T5" fmla="*/ 426 h 478"/>
                <a:gd name="T6" fmla="*/ 0 w 1625"/>
                <a:gd name="T7" fmla="*/ 478 h 478"/>
                <a:gd name="T8" fmla="*/ 0 w 1625"/>
                <a:gd name="T9" fmla="*/ 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5" h="478">
                  <a:moveTo>
                    <a:pt x="0" y="0"/>
                  </a:moveTo>
                  <a:lnTo>
                    <a:pt x="1625" y="204"/>
                  </a:lnTo>
                  <a:lnTo>
                    <a:pt x="1608" y="426"/>
                  </a:lnTo>
                  <a:lnTo>
                    <a:pt x="0" y="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1489" y="1546"/>
              <a:ext cx="1500" cy="1180"/>
            </a:xfrm>
            <a:custGeom>
              <a:avLst/>
              <a:gdLst>
                <a:gd name="T0" fmla="*/ 1295 w 1500"/>
                <a:gd name="T1" fmla="*/ 0 h 1180"/>
                <a:gd name="T2" fmla="*/ 0 w 1500"/>
                <a:gd name="T3" fmla="*/ 1077 h 1180"/>
                <a:gd name="T4" fmla="*/ 57 w 1500"/>
                <a:gd name="T5" fmla="*/ 1180 h 1180"/>
                <a:gd name="T6" fmla="*/ 1500 w 1500"/>
                <a:gd name="T7" fmla="*/ 440 h 1180"/>
                <a:gd name="T8" fmla="*/ 1295 w 1500"/>
                <a:gd name="T9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0" h="1180">
                  <a:moveTo>
                    <a:pt x="1295" y="0"/>
                  </a:moveTo>
                  <a:lnTo>
                    <a:pt x="0" y="1077"/>
                  </a:lnTo>
                  <a:lnTo>
                    <a:pt x="57" y="1180"/>
                  </a:lnTo>
                  <a:lnTo>
                    <a:pt x="1500" y="440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1489" y="1546"/>
              <a:ext cx="1500" cy="1180"/>
            </a:xfrm>
            <a:custGeom>
              <a:avLst/>
              <a:gdLst>
                <a:gd name="T0" fmla="*/ 1295 w 1500"/>
                <a:gd name="T1" fmla="*/ 0 h 1180"/>
                <a:gd name="T2" fmla="*/ 0 w 1500"/>
                <a:gd name="T3" fmla="*/ 1077 h 1180"/>
                <a:gd name="T4" fmla="*/ 57 w 1500"/>
                <a:gd name="T5" fmla="*/ 1180 h 1180"/>
                <a:gd name="T6" fmla="*/ 1500 w 1500"/>
                <a:gd name="T7" fmla="*/ 44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00" h="1180">
                  <a:moveTo>
                    <a:pt x="1295" y="0"/>
                  </a:moveTo>
                  <a:lnTo>
                    <a:pt x="0" y="1077"/>
                  </a:lnTo>
                  <a:lnTo>
                    <a:pt x="57" y="1180"/>
                  </a:lnTo>
                  <a:lnTo>
                    <a:pt x="1500" y="44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1489" y="2623"/>
              <a:ext cx="1208" cy="483"/>
            </a:xfrm>
            <a:custGeom>
              <a:avLst/>
              <a:gdLst>
                <a:gd name="T0" fmla="*/ 0 w 1208"/>
                <a:gd name="T1" fmla="*/ 0 h 483"/>
                <a:gd name="T2" fmla="*/ 1208 w 1208"/>
                <a:gd name="T3" fmla="*/ 258 h 483"/>
                <a:gd name="T4" fmla="*/ 1138 w 1208"/>
                <a:gd name="T5" fmla="*/ 483 h 483"/>
                <a:gd name="T6" fmla="*/ 57 w 1208"/>
                <a:gd name="T7" fmla="*/ 103 h 483"/>
                <a:gd name="T8" fmla="*/ 0 w 1208"/>
                <a:gd name="T9" fmla="*/ 0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8" h="483">
                  <a:moveTo>
                    <a:pt x="0" y="0"/>
                  </a:moveTo>
                  <a:lnTo>
                    <a:pt x="1208" y="258"/>
                  </a:lnTo>
                  <a:lnTo>
                    <a:pt x="1138" y="483"/>
                  </a:lnTo>
                  <a:lnTo>
                    <a:pt x="57" y="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1655" y="2066"/>
              <a:ext cx="1334" cy="972"/>
            </a:xfrm>
            <a:custGeom>
              <a:avLst/>
              <a:gdLst>
                <a:gd name="T0" fmla="*/ 1334 w 1334"/>
                <a:gd name="T1" fmla="*/ 0 h 972"/>
                <a:gd name="T2" fmla="*/ 0 w 1334"/>
                <a:gd name="T3" fmla="*/ 860 h 972"/>
                <a:gd name="T4" fmla="*/ 31 w 1334"/>
                <a:gd name="T5" fmla="*/ 972 h 972"/>
                <a:gd name="T6" fmla="*/ 1317 w 1334"/>
                <a:gd name="T7" fmla="*/ 222 h 972"/>
                <a:gd name="T8" fmla="*/ 1334 w 1334"/>
                <a:gd name="T9" fmla="*/ 0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4" h="972">
                  <a:moveTo>
                    <a:pt x="1334" y="0"/>
                  </a:moveTo>
                  <a:lnTo>
                    <a:pt x="0" y="860"/>
                  </a:lnTo>
                  <a:lnTo>
                    <a:pt x="31" y="972"/>
                  </a:lnTo>
                  <a:lnTo>
                    <a:pt x="1317" y="222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1655" y="2066"/>
              <a:ext cx="1334" cy="972"/>
            </a:xfrm>
            <a:custGeom>
              <a:avLst/>
              <a:gdLst>
                <a:gd name="T0" fmla="*/ 1334 w 1334"/>
                <a:gd name="T1" fmla="*/ 0 h 972"/>
                <a:gd name="T2" fmla="*/ 0 w 1334"/>
                <a:gd name="T3" fmla="*/ 860 h 972"/>
                <a:gd name="T4" fmla="*/ 31 w 1334"/>
                <a:gd name="T5" fmla="*/ 972 h 972"/>
                <a:gd name="T6" fmla="*/ 1317 w 1334"/>
                <a:gd name="T7" fmla="*/ 22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4" h="972">
                  <a:moveTo>
                    <a:pt x="1334" y="0"/>
                  </a:moveTo>
                  <a:lnTo>
                    <a:pt x="0" y="860"/>
                  </a:lnTo>
                  <a:lnTo>
                    <a:pt x="31" y="972"/>
                  </a:lnTo>
                  <a:lnTo>
                    <a:pt x="1317" y="2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1655" y="2926"/>
              <a:ext cx="913" cy="426"/>
            </a:xfrm>
            <a:custGeom>
              <a:avLst/>
              <a:gdLst>
                <a:gd name="T0" fmla="*/ 0 w 913"/>
                <a:gd name="T1" fmla="*/ 0 h 426"/>
                <a:gd name="T2" fmla="*/ 913 w 913"/>
                <a:gd name="T3" fmla="*/ 361 h 426"/>
                <a:gd name="T4" fmla="*/ 864 w 913"/>
                <a:gd name="T5" fmla="*/ 426 h 426"/>
                <a:gd name="T6" fmla="*/ 31 w 913"/>
                <a:gd name="T7" fmla="*/ 112 h 426"/>
                <a:gd name="T8" fmla="*/ 0 w 913"/>
                <a:gd name="T9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3" h="426">
                  <a:moveTo>
                    <a:pt x="0" y="0"/>
                  </a:moveTo>
                  <a:lnTo>
                    <a:pt x="913" y="361"/>
                  </a:lnTo>
                  <a:lnTo>
                    <a:pt x="864" y="426"/>
                  </a:lnTo>
                  <a:lnTo>
                    <a:pt x="31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1364" y="1308"/>
              <a:ext cx="953" cy="1032"/>
            </a:xfrm>
            <a:custGeom>
              <a:avLst/>
              <a:gdLst>
                <a:gd name="T0" fmla="*/ 552 w 953"/>
                <a:gd name="T1" fmla="*/ 0 h 1032"/>
                <a:gd name="T2" fmla="*/ 0 w 953"/>
                <a:gd name="T3" fmla="*/ 554 h 1032"/>
                <a:gd name="T4" fmla="*/ 0 w 953"/>
                <a:gd name="T5" fmla="*/ 1032 h 1032"/>
                <a:gd name="T6" fmla="*/ 953 w 953"/>
                <a:gd name="T7" fmla="*/ 0 h 1032"/>
                <a:gd name="T8" fmla="*/ 552 w 953"/>
                <a:gd name="T9" fmla="*/ 0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3" h="1032">
                  <a:moveTo>
                    <a:pt x="552" y="0"/>
                  </a:moveTo>
                  <a:lnTo>
                    <a:pt x="0" y="554"/>
                  </a:lnTo>
                  <a:lnTo>
                    <a:pt x="0" y="1032"/>
                  </a:lnTo>
                  <a:lnTo>
                    <a:pt x="953" y="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1776" y="2881"/>
              <a:ext cx="921" cy="471"/>
            </a:xfrm>
            <a:custGeom>
              <a:avLst/>
              <a:gdLst>
                <a:gd name="T0" fmla="*/ 58 w 921"/>
                <a:gd name="T1" fmla="*/ 471 h 471"/>
                <a:gd name="T2" fmla="*/ 851 w 921"/>
                <a:gd name="T3" fmla="*/ 225 h 471"/>
                <a:gd name="T4" fmla="*/ 921 w 921"/>
                <a:gd name="T5" fmla="*/ 0 h 471"/>
                <a:gd name="T6" fmla="*/ 0 w 921"/>
                <a:gd name="T7" fmla="*/ 415 h 471"/>
                <a:gd name="T8" fmla="*/ 58 w 921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1" h="471">
                  <a:moveTo>
                    <a:pt x="58" y="471"/>
                  </a:moveTo>
                  <a:lnTo>
                    <a:pt x="851" y="225"/>
                  </a:lnTo>
                  <a:lnTo>
                    <a:pt x="921" y="0"/>
                  </a:lnTo>
                  <a:lnTo>
                    <a:pt x="0" y="415"/>
                  </a:lnTo>
                  <a:lnTo>
                    <a:pt x="58" y="47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1776" y="3287"/>
              <a:ext cx="792" cy="65"/>
            </a:xfrm>
            <a:custGeom>
              <a:avLst/>
              <a:gdLst>
                <a:gd name="T0" fmla="*/ 0 w 792"/>
                <a:gd name="T1" fmla="*/ 9 h 65"/>
                <a:gd name="T2" fmla="*/ 792 w 792"/>
                <a:gd name="T3" fmla="*/ 0 h 65"/>
                <a:gd name="T4" fmla="*/ 743 w 792"/>
                <a:gd name="T5" fmla="*/ 65 h 65"/>
                <a:gd name="T6" fmla="*/ 58 w 792"/>
                <a:gd name="T7" fmla="*/ 65 h 65"/>
                <a:gd name="T8" fmla="*/ 0 w 792"/>
                <a:gd name="T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2" h="65">
                  <a:moveTo>
                    <a:pt x="0" y="9"/>
                  </a:moveTo>
                  <a:lnTo>
                    <a:pt x="792" y="0"/>
                  </a:lnTo>
                  <a:lnTo>
                    <a:pt x="743" y="65"/>
                  </a:lnTo>
                  <a:lnTo>
                    <a:pt x="58" y="65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8590" tIns="74296" rIns="148590" bIns="74296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92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CE5B35DC-DB87-454C-B13D-FF305CFA80E5}"/>
              </a:ext>
            </a:extLst>
          </p:cNvPr>
          <p:cNvSpPr/>
          <p:nvPr/>
        </p:nvSpPr>
        <p:spPr>
          <a:xfrm>
            <a:off x="18574601" y="420412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9F70DDE-C996-4FEE-8923-60309EA9E8BA}"/>
              </a:ext>
            </a:extLst>
          </p:cNvPr>
          <p:cNvSpPr/>
          <p:nvPr/>
        </p:nvSpPr>
        <p:spPr>
          <a:xfrm>
            <a:off x="18574601" y="872581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0" name="Freeform 104">
            <a:extLst>
              <a:ext uri="{FF2B5EF4-FFF2-40B4-BE49-F238E27FC236}">
                <a16:creationId xmlns:a16="http://schemas.microsoft.com/office/drawing/2014/main" id="{43FADFD6-7875-49A5-B7DA-CFBEA405AD24}"/>
              </a:ext>
            </a:extLst>
          </p:cNvPr>
          <p:cNvSpPr>
            <a:spLocks noEditPoints="1"/>
          </p:cNvSpPr>
          <p:nvPr/>
        </p:nvSpPr>
        <p:spPr bwMode="auto">
          <a:xfrm>
            <a:off x="17552939" y="8881505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E24956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D0F6FD85-4B1C-46B4-BF3A-64E2FC11EA71}"/>
              </a:ext>
            </a:extLst>
          </p:cNvPr>
          <p:cNvGrpSpPr/>
          <p:nvPr/>
        </p:nvGrpSpPr>
        <p:grpSpPr>
          <a:xfrm>
            <a:off x="1219007" y="4382280"/>
            <a:ext cx="1184782" cy="1708113"/>
            <a:chOff x="8070381" y="750589"/>
            <a:chExt cx="1775895" cy="2560328"/>
          </a:xfrm>
          <a:solidFill>
            <a:srgbClr val="80A800"/>
          </a:solidFill>
        </p:grpSpPr>
        <p:sp>
          <p:nvSpPr>
            <p:cNvPr id="82" name="Freeform 5">
              <a:extLst>
                <a:ext uri="{FF2B5EF4-FFF2-40B4-BE49-F238E27FC236}">
                  <a16:creationId xmlns:a16="http://schemas.microsoft.com/office/drawing/2014/main" id="{CB3ABD4D-55F1-45AE-96E2-6AAC55ACE9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3B8C540C-FE8E-483E-848A-C1B4AE014CCD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84" name="Freeform 20">
            <a:extLst>
              <a:ext uri="{FF2B5EF4-FFF2-40B4-BE49-F238E27FC236}">
                <a16:creationId xmlns:a16="http://schemas.microsoft.com/office/drawing/2014/main" id="{24EFFDF7-5712-4381-BF13-D2B2FB0241E4}"/>
              </a:ext>
            </a:extLst>
          </p:cNvPr>
          <p:cNvSpPr>
            <a:spLocks noEditPoints="1"/>
          </p:cNvSpPr>
          <p:nvPr/>
        </p:nvSpPr>
        <p:spPr bwMode="auto">
          <a:xfrm>
            <a:off x="17102081" y="4383236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85" name="Freeform 69">
            <a:extLst>
              <a:ext uri="{FF2B5EF4-FFF2-40B4-BE49-F238E27FC236}">
                <a16:creationId xmlns:a16="http://schemas.microsoft.com/office/drawing/2014/main" id="{67E6803C-E4A2-46D4-9816-41B445AB62B8}"/>
              </a:ext>
            </a:extLst>
          </p:cNvPr>
          <p:cNvSpPr>
            <a:spLocks noEditPoints="1"/>
          </p:cNvSpPr>
          <p:nvPr/>
        </p:nvSpPr>
        <p:spPr bwMode="auto">
          <a:xfrm>
            <a:off x="1374850" y="8832783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4B2E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09FA2AE-AF0D-4197-94FD-8FF943668CF3}"/>
              </a:ext>
            </a:extLst>
          </p:cNvPr>
          <p:cNvSpPr/>
          <p:nvPr/>
        </p:nvSpPr>
        <p:spPr>
          <a:xfrm>
            <a:off x="2870869" y="440769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B00CAC8-138B-4CB8-AB43-03A409877867}"/>
              </a:ext>
            </a:extLst>
          </p:cNvPr>
          <p:cNvSpPr/>
          <p:nvPr/>
        </p:nvSpPr>
        <p:spPr>
          <a:xfrm>
            <a:off x="2654884" y="863443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0994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5"/>
          <p:cNvGrpSpPr>
            <a:grpSpLocks noChangeAspect="1"/>
          </p:cNvGrpSpPr>
          <p:nvPr/>
        </p:nvGrpSpPr>
        <p:grpSpPr bwMode="auto">
          <a:xfrm>
            <a:off x="1295263" y="3578336"/>
            <a:ext cx="10718800" cy="8797925"/>
            <a:chOff x="1192" y="179"/>
            <a:chExt cx="3376" cy="2771"/>
          </a:xfrm>
        </p:grpSpPr>
        <p:sp>
          <p:nvSpPr>
            <p:cNvPr id="13" name="Freeform 16"/>
            <p:cNvSpPr>
              <a:spLocks/>
            </p:cNvSpPr>
            <p:nvPr/>
          </p:nvSpPr>
          <p:spPr bwMode="auto">
            <a:xfrm>
              <a:off x="2468" y="179"/>
              <a:ext cx="824" cy="1051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Freeform 17"/>
            <p:cNvSpPr>
              <a:spLocks/>
            </p:cNvSpPr>
            <p:nvPr/>
          </p:nvSpPr>
          <p:spPr bwMode="auto">
            <a:xfrm>
              <a:off x="3519" y="1491"/>
              <a:ext cx="1049" cy="753"/>
            </a:xfrm>
            <a:custGeom>
              <a:avLst/>
              <a:gdLst>
                <a:gd name="T0" fmla="*/ 222 w 443"/>
                <a:gd name="T1" fmla="*/ 0 h 318"/>
                <a:gd name="T2" fmla="*/ 115 w 443"/>
                <a:gd name="T3" fmla="*/ 44 h 318"/>
                <a:gd name="T4" fmla="*/ 0 w 443"/>
                <a:gd name="T5" fmla="*/ 159 h 318"/>
                <a:gd name="T6" fmla="*/ 115 w 443"/>
                <a:gd name="T7" fmla="*/ 274 h 318"/>
                <a:gd name="T8" fmla="*/ 222 w 443"/>
                <a:gd name="T9" fmla="*/ 318 h 318"/>
                <a:gd name="T10" fmla="*/ 328 w 443"/>
                <a:gd name="T11" fmla="*/ 274 h 318"/>
                <a:gd name="T12" fmla="*/ 443 w 443"/>
                <a:gd name="T13" fmla="*/ 159 h 318"/>
                <a:gd name="T14" fmla="*/ 328 w 443"/>
                <a:gd name="T15" fmla="*/ 44 h 318"/>
                <a:gd name="T16" fmla="*/ 222 w 443"/>
                <a:gd name="T1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3" h="318">
                  <a:moveTo>
                    <a:pt x="222" y="0"/>
                  </a:moveTo>
                  <a:cubicBezTo>
                    <a:pt x="183" y="0"/>
                    <a:pt x="144" y="14"/>
                    <a:pt x="115" y="44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115" y="274"/>
                    <a:pt x="115" y="274"/>
                    <a:pt x="115" y="274"/>
                  </a:cubicBezTo>
                  <a:cubicBezTo>
                    <a:pt x="144" y="304"/>
                    <a:pt x="183" y="318"/>
                    <a:pt x="222" y="318"/>
                  </a:cubicBezTo>
                  <a:cubicBezTo>
                    <a:pt x="260" y="318"/>
                    <a:pt x="299" y="304"/>
                    <a:pt x="328" y="274"/>
                  </a:cubicBezTo>
                  <a:cubicBezTo>
                    <a:pt x="443" y="159"/>
                    <a:pt x="443" y="159"/>
                    <a:pt x="443" y="159"/>
                  </a:cubicBezTo>
                  <a:cubicBezTo>
                    <a:pt x="328" y="44"/>
                    <a:pt x="328" y="44"/>
                    <a:pt x="328" y="44"/>
                  </a:cubicBezTo>
                  <a:cubicBezTo>
                    <a:pt x="299" y="14"/>
                    <a:pt x="260" y="0"/>
                    <a:pt x="222" y="0"/>
                  </a:cubicBezTo>
                </a:path>
              </a:pathLst>
            </a:custGeom>
            <a:solidFill>
              <a:srgbClr val="8C1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Freeform 18"/>
            <p:cNvSpPr>
              <a:spLocks/>
            </p:cNvSpPr>
            <p:nvPr/>
          </p:nvSpPr>
          <p:spPr bwMode="auto">
            <a:xfrm>
              <a:off x="1192" y="1491"/>
              <a:ext cx="1051" cy="753"/>
            </a:xfrm>
            <a:custGeom>
              <a:avLst/>
              <a:gdLst>
                <a:gd name="T0" fmla="*/ 222 w 444"/>
                <a:gd name="T1" fmla="*/ 0 h 318"/>
                <a:gd name="T2" fmla="*/ 116 w 444"/>
                <a:gd name="T3" fmla="*/ 44 h 318"/>
                <a:gd name="T4" fmla="*/ 0 w 444"/>
                <a:gd name="T5" fmla="*/ 159 h 318"/>
                <a:gd name="T6" fmla="*/ 116 w 444"/>
                <a:gd name="T7" fmla="*/ 274 h 318"/>
                <a:gd name="T8" fmla="*/ 222 w 444"/>
                <a:gd name="T9" fmla="*/ 318 h 318"/>
                <a:gd name="T10" fmla="*/ 329 w 444"/>
                <a:gd name="T11" fmla="*/ 274 h 318"/>
                <a:gd name="T12" fmla="*/ 444 w 444"/>
                <a:gd name="T13" fmla="*/ 159 h 318"/>
                <a:gd name="T14" fmla="*/ 329 w 444"/>
                <a:gd name="T15" fmla="*/ 44 h 318"/>
                <a:gd name="T16" fmla="*/ 222 w 444"/>
                <a:gd name="T1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318">
                  <a:moveTo>
                    <a:pt x="222" y="0"/>
                  </a:moveTo>
                  <a:cubicBezTo>
                    <a:pt x="184" y="0"/>
                    <a:pt x="145" y="14"/>
                    <a:pt x="116" y="44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116" y="274"/>
                    <a:pt x="116" y="274"/>
                    <a:pt x="116" y="274"/>
                  </a:cubicBezTo>
                  <a:cubicBezTo>
                    <a:pt x="145" y="304"/>
                    <a:pt x="184" y="318"/>
                    <a:pt x="222" y="318"/>
                  </a:cubicBezTo>
                  <a:cubicBezTo>
                    <a:pt x="261" y="318"/>
                    <a:pt x="299" y="304"/>
                    <a:pt x="329" y="274"/>
                  </a:cubicBezTo>
                  <a:cubicBezTo>
                    <a:pt x="444" y="159"/>
                    <a:pt x="444" y="159"/>
                    <a:pt x="444" y="159"/>
                  </a:cubicBezTo>
                  <a:cubicBezTo>
                    <a:pt x="329" y="44"/>
                    <a:pt x="329" y="44"/>
                    <a:pt x="329" y="44"/>
                  </a:cubicBezTo>
                  <a:cubicBezTo>
                    <a:pt x="299" y="14"/>
                    <a:pt x="261" y="0"/>
                    <a:pt x="222" y="0"/>
                  </a:cubicBezTo>
                </a:path>
              </a:pathLst>
            </a:custGeom>
            <a:solidFill>
              <a:srgbClr val="FFCA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1689" y="671"/>
              <a:ext cx="748" cy="739"/>
            </a:xfrm>
            <a:custGeom>
              <a:avLst/>
              <a:gdLst>
                <a:gd name="T0" fmla="*/ 162 w 316"/>
                <a:gd name="T1" fmla="*/ 0 h 312"/>
                <a:gd name="T2" fmla="*/ 0 w 316"/>
                <a:gd name="T3" fmla="*/ 0 h 312"/>
                <a:gd name="T4" fmla="*/ 0 w 316"/>
                <a:gd name="T5" fmla="*/ 164 h 312"/>
                <a:gd name="T6" fmla="*/ 150 w 316"/>
                <a:gd name="T7" fmla="*/ 312 h 312"/>
                <a:gd name="T8" fmla="*/ 316 w 316"/>
                <a:gd name="T9" fmla="*/ 312 h 312"/>
                <a:gd name="T10" fmla="*/ 316 w 316"/>
                <a:gd name="T11" fmla="*/ 152 h 312"/>
                <a:gd name="T12" fmla="*/ 162 w 316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2">
                  <a:moveTo>
                    <a:pt x="16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247"/>
                    <a:pt x="67" y="312"/>
                    <a:pt x="150" y="312"/>
                  </a:cubicBezTo>
                  <a:cubicBezTo>
                    <a:pt x="316" y="312"/>
                    <a:pt x="316" y="312"/>
                    <a:pt x="316" y="312"/>
                  </a:cubicBezTo>
                  <a:cubicBezTo>
                    <a:pt x="316" y="152"/>
                    <a:pt x="316" y="152"/>
                    <a:pt x="316" y="152"/>
                  </a:cubicBezTo>
                  <a:cubicBezTo>
                    <a:pt x="316" y="68"/>
                    <a:pt x="245" y="0"/>
                    <a:pt x="162" y="0"/>
                  </a:cubicBezTo>
                </a:path>
              </a:pathLst>
            </a:custGeom>
            <a:solidFill>
              <a:srgbClr val="80A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27" y="671"/>
              <a:ext cx="739" cy="739"/>
            </a:xfrm>
            <a:custGeom>
              <a:avLst/>
              <a:gdLst>
                <a:gd name="T0" fmla="*/ 312 w 312"/>
                <a:gd name="T1" fmla="*/ 0 h 312"/>
                <a:gd name="T2" fmla="*/ 153 w 312"/>
                <a:gd name="T3" fmla="*/ 0 h 312"/>
                <a:gd name="T4" fmla="*/ 0 w 312"/>
                <a:gd name="T5" fmla="*/ 152 h 312"/>
                <a:gd name="T6" fmla="*/ 0 w 312"/>
                <a:gd name="T7" fmla="*/ 312 h 312"/>
                <a:gd name="T8" fmla="*/ 165 w 312"/>
                <a:gd name="T9" fmla="*/ 312 h 312"/>
                <a:gd name="T10" fmla="*/ 312 w 312"/>
                <a:gd name="T11" fmla="*/ 164 h 312"/>
                <a:gd name="T12" fmla="*/ 312 w 312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2">
                  <a:moveTo>
                    <a:pt x="312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69" y="0"/>
                    <a:pt x="0" y="68"/>
                    <a:pt x="0" y="152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165" y="312"/>
                    <a:pt x="165" y="312"/>
                    <a:pt x="165" y="312"/>
                  </a:cubicBezTo>
                  <a:cubicBezTo>
                    <a:pt x="248" y="312"/>
                    <a:pt x="312" y="247"/>
                    <a:pt x="312" y="164"/>
                  </a:cubicBezTo>
                  <a:cubicBezTo>
                    <a:pt x="312" y="0"/>
                    <a:pt x="312" y="0"/>
                    <a:pt x="312" y="0"/>
                  </a:cubicBezTo>
                </a:path>
              </a:pathLst>
            </a:custGeom>
            <a:solidFill>
              <a:srgbClr val="6BD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Freeform 23"/>
            <p:cNvSpPr>
              <a:spLocks/>
            </p:cNvSpPr>
            <p:nvPr/>
          </p:nvSpPr>
          <p:spPr bwMode="auto">
            <a:xfrm>
              <a:off x="2710" y="2689"/>
              <a:ext cx="343" cy="60"/>
            </a:xfrm>
            <a:custGeom>
              <a:avLst/>
              <a:gdLst>
                <a:gd name="T0" fmla="*/ 145 w 145"/>
                <a:gd name="T1" fmla="*/ 12 h 25"/>
                <a:gd name="T2" fmla="*/ 129 w 145"/>
                <a:gd name="T3" fmla="*/ 25 h 25"/>
                <a:gd name="T4" fmla="*/ 16 w 145"/>
                <a:gd name="T5" fmla="*/ 25 h 25"/>
                <a:gd name="T6" fmla="*/ 0 w 145"/>
                <a:gd name="T7" fmla="*/ 12 h 25"/>
                <a:gd name="T8" fmla="*/ 16 w 145"/>
                <a:gd name="T9" fmla="*/ 0 h 25"/>
                <a:gd name="T10" fmla="*/ 129 w 145"/>
                <a:gd name="T11" fmla="*/ 0 h 25"/>
                <a:gd name="T12" fmla="*/ 145 w 145"/>
                <a:gd name="T13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25">
                  <a:moveTo>
                    <a:pt x="145" y="12"/>
                  </a:moveTo>
                  <a:cubicBezTo>
                    <a:pt x="145" y="19"/>
                    <a:pt x="138" y="25"/>
                    <a:pt x="129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7" y="25"/>
                    <a:pt x="0" y="19"/>
                    <a:pt x="0" y="12"/>
                  </a:cubicBezTo>
                  <a:cubicBezTo>
                    <a:pt x="0" y="6"/>
                    <a:pt x="7" y="0"/>
                    <a:pt x="16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8" y="0"/>
                    <a:pt x="145" y="6"/>
                    <a:pt x="145" y="12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Freeform 24"/>
            <p:cNvSpPr>
              <a:spLocks/>
            </p:cNvSpPr>
            <p:nvPr/>
          </p:nvSpPr>
          <p:spPr bwMode="auto">
            <a:xfrm>
              <a:off x="2710" y="2756"/>
              <a:ext cx="343" cy="59"/>
            </a:xfrm>
            <a:custGeom>
              <a:avLst/>
              <a:gdLst>
                <a:gd name="T0" fmla="*/ 145 w 145"/>
                <a:gd name="T1" fmla="*/ 13 h 25"/>
                <a:gd name="T2" fmla="*/ 129 w 145"/>
                <a:gd name="T3" fmla="*/ 25 h 25"/>
                <a:gd name="T4" fmla="*/ 16 w 145"/>
                <a:gd name="T5" fmla="*/ 25 h 25"/>
                <a:gd name="T6" fmla="*/ 0 w 145"/>
                <a:gd name="T7" fmla="*/ 13 h 25"/>
                <a:gd name="T8" fmla="*/ 16 w 145"/>
                <a:gd name="T9" fmla="*/ 0 h 25"/>
                <a:gd name="T10" fmla="*/ 129 w 145"/>
                <a:gd name="T11" fmla="*/ 0 h 25"/>
                <a:gd name="T12" fmla="*/ 145 w 145"/>
                <a:gd name="T13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25">
                  <a:moveTo>
                    <a:pt x="145" y="13"/>
                  </a:moveTo>
                  <a:cubicBezTo>
                    <a:pt x="145" y="20"/>
                    <a:pt x="138" y="25"/>
                    <a:pt x="129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7" y="25"/>
                    <a:pt x="0" y="20"/>
                    <a:pt x="0" y="13"/>
                  </a:cubicBezTo>
                  <a:cubicBezTo>
                    <a:pt x="0" y="6"/>
                    <a:pt x="7" y="0"/>
                    <a:pt x="16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8" y="0"/>
                    <a:pt x="145" y="6"/>
                    <a:pt x="145" y="13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Freeform 25"/>
            <p:cNvSpPr>
              <a:spLocks/>
            </p:cNvSpPr>
            <p:nvPr/>
          </p:nvSpPr>
          <p:spPr bwMode="auto">
            <a:xfrm>
              <a:off x="2710" y="2824"/>
              <a:ext cx="343" cy="60"/>
            </a:xfrm>
            <a:custGeom>
              <a:avLst/>
              <a:gdLst>
                <a:gd name="T0" fmla="*/ 145 w 145"/>
                <a:gd name="T1" fmla="*/ 12 h 25"/>
                <a:gd name="T2" fmla="*/ 129 w 145"/>
                <a:gd name="T3" fmla="*/ 25 h 25"/>
                <a:gd name="T4" fmla="*/ 16 w 145"/>
                <a:gd name="T5" fmla="*/ 25 h 25"/>
                <a:gd name="T6" fmla="*/ 0 w 145"/>
                <a:gd name="T7" fmla="*/ 12 h 25"/>
                <a:gd name="T8" fmla="*/ 16 w 145"/>
                <a:gd name="T9" fmla="*/ 0 h 25"/>
                <a:gd name="T10" fmla="*/ 129 w 145"/>
                <a:gd name="T11" fmla="*/ 0 h 25"/>
                <a:gd name="T12" fmla="*/ 145 w 145"/>
                <a:gd name="T13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25">
                  <a:moveTo>
                    <a:pt x="145" y="12"/>
                  </a:moveTo>
                  <a:cubicBezTo>
                    <a:pt x="145" y="19"/>
                    <a:pt x="138" y="25"/>
                    <a:pt x="129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7" y="25"/>
                    <a:pt x="0" y="19"/>
                    <a:pt x="0" y="12"/>
                  </a:cubicBezTo>
                  <a:cubicBezTo>
                    <a:pt x="0" y="5"/>
                    <a:pt x="7" y="0"/>
                    <a:pt x="16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8" y="0"/>
                    <a:pt x="145" y="5"/>
                    <a:pt x="145" y="12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 26"/>
            <p:cNvSpPr>
              <a:spLocks/>
            </p:cNvSpPr>
            <p:nvPr/>
          </p:nvSpPr>
          <p:spPr bwMode="auto">
            <a:xfrm>
              <a:off x="2783" y="2891"/>
              <a:ext cx="194" cy="59"/>
            </a:xfrm>
            <a:custGeom>
              <a:avLst/>
              <a:gdLst>
                <a:gd name="T0" fmla="*/ 82 w 82"/>
                <a:gd name="T1" fmla="*/ 0 h 25"/>
                <a:gd name="T2" fmla="*/ 41 w 82"/>
                <a:gd name="T3" fmla="*/ 25 h 25"/>
                <a:gd name="T4" fmla="*/ 0 w 82"/>
                <a:gd name="T5" fmla="*/ 0 h 25"/>
                <a:gd name="T6" fmla="*/ 82 w 82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25">
                  <a:moveTo>
                    <a:pt x="82" y="0"/>
                  </a:moveTo>
                  <a:cubicBezTo>
                    <a:pt x="82" y="14"/>
                    <a:pt x="64" y="25"/>
                    <a:pt x="41" y="25"/>
                  </a:cubicBezTo>
                  <a:cubicBezTo>
                    <a:pt x="18" y="25"/>
                    <a:pt x="0" y="14"/>
                    <a:pt x="0" y="0"/>
                  </a:cubicBezTo>
                  <a:lnTo>
                    <a:pt x="82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 27"/>
            <p:cNvSpPr>
              <a:spLocks noEditPoints="1"/>
            </p:cNvSpPr>
            <p:nvPr/>
          </p:nvSpPr>
          <p:spPr bwMode="auto">
            <a:xfrm>
              <a:off x="2310" y="1297"/>
              <a:ext cx="1143" cy="1374"/>
            </a:xfrm>
            <a:custGeom>
              <a:avLst/>
              <a:gdLst>
                <a:gd name="T0" fmla="*/ 241 w 483"/>
                <a:gd name="T1" fmla="*/ 0 h 580"/>
                <a:gd name="T2" fmla="*/ 0 w 483"/>
                <a:gd name="T3" fmla="*/ 241 h 580"/>
                <a:gd name="T4" fmla="*/ 62 w 483"/>
                <a:gd name="T5" fmla="*/ 402 h 580"/>
                <a:gd name="T6" fmla="*/ 62 w 483"/>
                <a:gd name="T7" fmla="*/ 402 h 580"/>
                <a:gd name="T8" fmla="*/ 63 w 483"/>
                <a:gd name="T9" fmla="*/ 403 h 580"/>
                <a:gd name="T10" fmla="*/ 73 w 483"/>
                <a:gd name="T11" fmla="*/ 414 h 580"/>
                <a:gd name="T12" fmla="*/ 129 w 483"/>
                <a:gd name="T13" fmla="*/ 483 h 580"/>
                <a:gd name="T14" fmla="*/ 199 w 483"/>
                <a:gd name="T15" fmla="*/ 580 h 580"/>
                <a:gd name="T16" fmla="*/ 235 w 483"/>
                <a:gd name="T17" fmla="*/ 580 h 580"/>
                <a:gd name="T18" fmla="*/ 247 w 483"/>
                <a:gd name="T19" fmla="*/ 580 h 580"/>
                <a:gd name="T20" fmla="*/ 284 w 483"/>
                <a:gd name="T21" fmla="*/ 580 h 580"/>
                <a:gd name="T22" fmla="*/ 353 w 483"/>
                <a:gd name="T23" fmla="*/ 483 h 580"/>
                <a:gd name="T24" fmla="*/ 407 w 483"/>
                <a:gd name="T25" fmla="*/ 416 h 580"/>
                <a:gd name="T26" fmla="*/ 483 w 483"/>
                <a:gd name="T27" fmla="*/ 241 h 580"/>
                <a:gd name="T28" fmla="*/ 241 w 483"/>
                <a:gd name="T29" fmla="*/ 0 h 580"/>
                <a:gd name="T30" fmla="*/ 331 w 483"/>
                <a:gd name="T31" fmla="*/ 349 h 580"/>
                <a:gd name="T32" fmla="*/ 302 w 483"/>
                <a:gd name="T33" fmla="*/ 388 h 580"/>
                <a:gd name="T34" fmla="*/ 264 w 483"/>
                <a:gd name="T35" fmla="*/ 443 h 580"/>
                <a:gd name="T36" fmla="*/ 245 w 483"/>
                <a:gd name="T37" fmla="*/ 443 h 580"/>
                <a:gd name="T38" fmla="*/ 238 w 483"/>
                <a:gd name="T39" fmla="*/ 443 h 580"/>
                <a:gd name="T40" fmla="*/ 218 w 483"/>
                <a:gd name="T41" fmla="*/ 443 h 580"/>
                <a:gd name="T42" fmla="*/ 181 w 483"/>
                <a:gd name="T43" fmla="*/ 388 h 580"/>
                <a:gd name="T44" fmla="*/ 150 w 483"/>
                <a:gd name="T45" fmla="*/ 348 h 580"/>
                <a:gd name="T46" fmla="*/ 145 w 483"/>
                <a:gd name="T47" fmla="*/ 341 h 580"/>
                <a:gd name="T48" fmla="*/ 144 w 483"/>
                <a:gd name="T49" fmla="*/ 341 h 580"/>
                <a:gd name="T50" fmla="*/ 144 w 483"/>
                <a:gd name="T51" fmla="*/ 341 h 580"/>
                <a:gd name="T52" fmla="*/ 111 w 483"/>
                <a:gd name="T53" fmla="*/ 248 h 580"/>
                <a:gd name="T54" fmla="*/ 241 w 483"/>
                <a:gd name="T55" fmla="*/ 109 h 580"/>
                <a:gd name="T56" fmla="*/ 372 w 483"/>
                <a:gd name="T57" fmla="*/ 248 h 580"/>
                <a:gd name="T58" fmla="*/ 331 w 483"/>
                <a:gd name="T59" fmla="*/ 349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83" h="58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03"/>
                    <a:pt x="23" y="359"/>
                    <a:pt x="62" y="402"/>
                  </a:cubicBezTo>
                  <a:cubicBezTo>
                    <a:pt x="62" y="402"/>
                    <a:pt x="62" y="402"/>
                    <a:pt x="62" y="402"/>
                  </a:cubicBezTo>
                  <a:cubicBezTo>
                    <a:pt x="62" y="402"/>
                    <a:pt x="62" y="402"/>
                    <a:pt x="63" y="403"/>
                  </a:cubicBezTo>
                  <a:cubicBezTo>
                    <a:pt x="66" y="407"/>
                    <a:pt x="70" y="410"/>
                    <a:pt x="73" y="414"/>
                  </a:cubicBezTo>
                  <a:cubicBezTo>
                    <a:pt x="88" y="429"/>
                    <a:pt x="112" y="457"/>
                    <a:pt x="129" y="483"/>
                  </a:cubicBezTo>
                  <a:cubicBezTo>
                    <a:pt x="154" y="523"/>
                    <a:pt x="141" y="580"/>
                    <a:pt x="199" y="580"/>
                  </a:cubicBezTo>
                  <a:cubicBezTo>
                    <a:pt x="235" y="580"/>
                    <a:pt x="235" y="580"/>
                    <a:pt x="235" y="580"/>
                  </a:cubicBezTo>
                  <a:cubicBezTo>
                    <a:pt x="247" y="580"/>
                    <a:pt x="247" y="580"/>
                    <a:pt x="247" y="580"/>
                  </a:cubicBezTo>
                  <a:cubicBezTo>
                    <a:pt x="284" y="580"/>
                    <a:pt x="284" y="580"/>
                    <a:pt x="284" y="580"/>
                  </a:cubicBezTo>
                  <a:cubicBezTo>
                    <a:pt x="341" y="580"/>
                    <a:pt x="329" y="523"/>
                    <a:pt x="353" y="483"/>
                  </a:cubicBezTo>
                  <a:cubicBezTo>
                    <a:pt x="369" y="458"/>
                    <a:pt x="393" y="431"/>
                    <a:pt x="407" y="416"/>
                  </a:cubicBezTo>
                  <a:cubicBezTo>
                    <a:pt x="454" y="372"/>
                    <a:pt x="483" y="310"/>
                    <a:pt x="483" y="241"/>
                  </a:cubicBezTo>
                  <a:cubicBezTo>
                    <a:pt x="483" y="108"/>
                    <a:pt x="375" y="0"/>
                    <a:pt x="241" y="0"/>
                  </a:cubicBezTo>
                  <a:close/>
                  <a:moveTo>
                    <a:pt x="331" y="349"/>
                  </a:moveTo>
                  <a:cubicBezTo>
                    <a:pt x="323" y="358"/>
                    <a:pt x="311" y="373"/>
                    <a:pt x="302" y="388"/>
                  </a:cubicBezTo>
                  <a:cubicBezTo>
                    <a:pt x="289" y="411"/>
                    <a:pt x="295" y="443"/>
                    <a:pt x="264" y="443"/>
                  </a:cubicBezTo>
                  <a:cubicBezTo>
                    <a:pt x="245" y="443"/>
                    <a:pt x="245" y="443"/>
                    <a:pt x="245" y="443"/>
                  </a:cubicBezTo>
                  <a:cubicBezTo>
                    <a:pt x="238" y="443"/>
                    <a:pt x="238" y="443"/>
                    <a:pt x="238" y="443"/>
                  </a:cubicBezTo>
                  <a:cubicBezTo>
                    <a:pt x="218" y="443"/>
                    <a:pt x="218" y="443"/>
                    <a:pt x="218" y="443"/>
                  </a:cubicBezTo>
                  <a:cubicBezTo>
                    <a:pt x="187" y="443"/>
                    <a:pt x="194" y="411"/>
                    <a:pt x="181" y="388"/>
                  </a:cubicBezTo>
                  <a:cubicBezTo>
                    <a:pt x="172" y="372"/>
                    <a:pt x="158" y="356"/>
                    <a:pt x="150" y="348"/>
                  </a:cubicBezTo>
                  <a:cubicBezTo>
                    <a:pt x="148" y="345"/>
                    <a:pt x="146" y="343"/>
                    <a:pt x="145" y="341"/>
                  </a:cubicBezTo>
                  <a:cubicBezTo>
                    <a:pt x="144" y="341"/>
                    <a:pt x="144" y="341"/>
                    <a:pt x="144" y="341"/>
                  </a:cubicBezTo>
                  <a:cubicBezTo>
                    <a:pt x="144" y="341"/>
                    <a:pt x="144" y="341"/>
                    <a:pt x="144" y="341"/>
                  </a:cubicBezTo>
                  <a:cubicBezTo>
                    <a:pt x="123" y="316"/>
                    <a:pt x="111" y="284"/>
                    <a:pt x="111" y="248"/>
                  </a:cubicBezTo>
                  <a:cubicBezTo>
                    <a:pt x="111" y="171"/>
                    <a:pt x="169" y="109"/>
                    <a:pt x="241" y="109"/>
                  </a:cubicBezTo>
                  <a:cubicBezTo>
                    <a:pt x="314" y="109"/>
                    <a:pt x="372" y="171"/>
                    <a:pt x="372" y="248"/>
                  </a:cubicBezTo>
                  <a:cubicBezTo>
                    <a:pt x="372" y="288"/>
                    <a:pt x="356" y="323"/>
                    <a:pt x="331" y="34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0615E6A-5523-4C9E-9B75-9244A6FDC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Blub Slide 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79D94CA-A2FB-46BA-8727-F538B02CE9CF}"/>
              </a:ext>
            </a:extLst>
          </p:cNvPr>
          <p:cNvGrpSpPr/>
          <p:nvPr/>
        </p:nvGrpSpPr>
        <p:grpSpPr>
          <a:xfrm>
            <a:off x="13980993" y="3332281"/>
            <a:ext cx="857452" cy="1236198"/>
            <a:chOff x="8070381" y="750589"/>
            <a:chExt cx="1775895" cy="2560328"/>
          </a:xfrm>
          <a:solidFill>
            <a:srgbClr val="FFCA59"/>
          </a:solidFill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F0CD9375-33F6-4189-BB77-F8F0417FCC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14155462-7B04-46D2-BBBD-DC47CE39E77F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6CEECC57-16B7-4F0B-AD49-C1F1F668C506}"/>
              </a:ext>
            </a:extLst>
          </p:cNvPr>
          <p:cNvSpPr/>
          <p:nvPr/>
        </p:nvSpPr>
        <p:spPr>
          <a:xfrm>
            <a:off x="15300973" y="3411979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1" name="Freeform 104">
            <a:extLst>
              <a:ext uri="{FF2B5EF4-FFF2-40B4-BE49-F238E27FC236}">
                <a16:creationId xmlns:a16="http://schemas.microsoft.com/office/drawing/2014/main" id="{79622DFD-0EBF-476F-97ED-0778A7412305}"/>
              </a:ext>
            </a:extLst>
          </p:cNvPr>
          <p:cNvSpPr>
            <a:spLocks noEditPoints="1"/>
          </p:cNvSpPr>
          <p:nvPr/>
        </p:nvSpPr>
        <p:spPr bwMode="auto">
          <a:xfrm>
            <a:off x="14260728" y="8374077"/>
            <a:ext cx="464909" cy="1449363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6BDABC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2" name="Freeform 20">
            <a:extLst>
              <a:ext uri="{FF2B5EF4-FFF2-40B4-BE49-F238E27FC236}">
                <a16:creationId xmlns:a16="http://schemas.microsoft.com/office/drawing/2014/main" id="{3F30EB79-D78B-47C6-BC36-6CBFC0CFDF14}"/>
              </a:ext>
            </a:extLst>
          </p:cNvPr>
          <p:cNvSpPr>
            <a:spLocks noEditPoints="1"/>
          </p:cNvSpPr>
          <p:nvPr/>
        </p:nvSpPr>
        <p:spPr bwMode="auto">
          <a:xfrm>
            <a:off x="13980993" y="5064077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80A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3" name="Freeform 69">
            <a:extLst>
              <a:ext uri="{FF2B5EF4-FFF2-40B4-BE49-F238E27FC236}">
                <a16:creationId xmlns:a16="http://schemas.microsoft.com/office/drawing/2014/main" id="{0A926226-6A68-4329-A7DB-C9D6E7AD765D}"/>
              </a:ext>
            </a:extLst>
          </p:cNvPr>
          <p:cNvSpPr>
            <a:spLocks noEditPoints="1"/>
          </p:cNvSpPr>
          <p:nvPr/>
        </p:nvSpPr>
        <p:spPr bwMode="auto">
          <a:xfrm>
            <a:off x="13980995" y="6696556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E2495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D7CB0E9-BCCC-447A-A6F3-5A694CA23D2F}"/>
              </a:ext>
            </a:extLst>
          </p:cNvPr>
          <p:cNvSpPr/>
          <p:nvPr/>
        </p:nvSpPr>
        <p:spPr>
          <a:xfrm>
            <a:off x="15300973" y="5078700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6E96ABE-26BB-4394-AF16-3E3C7A105A36}"/>
              </a:ext>
            </a:extLst>
          </p:cNvPr>
          <p:cNvSpPr/>
          <p:nvPr/>
        </p:nvSpPr>
        <p:spPr>
          <a:xfrm>
            <a:off x="15300973" y="6897200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150F107-1E6B-47F9-8587-E1D240A4F25C}"/>
              </a:ext>
            </a:extLst>
          </p:cNvPr>
          <p:cNvSpPr/>
          <p:nvPr/>
        </p:nvSpPr>
        <p:spPr>
          <a:xfrm>
            <a:off x="15300973" y="8563921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C266583-93AA-4D8A-BE04-9FD691C0A2D0}"/>
              </a:ext>
            </a:extLst>
          </p:cNvPr>
          <p:cNvSpPr/>
          <p:nvPr/>
        </p:nvSpPr>
        <p:spPr>
          <a:xfrm>
            <a:off x="15300973" y="10391338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0" name="Freeform 149">
            <a:extLst>
              <a:ext uri="{FF2B5EF4-FFF2-40B4-BE49-F238E27FC236}">
                <a16:creationId xmlns:a16="http://schemas.microsoft.com/office/drawing/2014/main" id="{C2BDA034-8504-43EC-BD0C-637D809FA7A5}"/>
              </a:ext>
            </a:extLst>
          </p:cNvPr>
          <p:cNvSpPr>
            <a:spLocks noEditPoints="1"/>
          </p:cNvSpPr>
          <p:nvPr/>
        </p:nvSpPr>
        <p:spPr bwMode="auto">
          <a:xfrm>
            <a:off x="14333095" y="10540246"/>
            <a:ext cx="554795" cy="712728"/>
          </a:xfrm>
          <a:custGeom>
            <a:avLst/>
            <a:gdLst>
              <a:gd name="T0" fmla="*/ 80 w 161"/>
              <a:gd name="T1" fmla="*/ 0 h 208"/>
              <a:gd name="T2" fmla="*/ 0 w 161"/>
              <a:gd name="T3" fmla="*/ 208 h 208"/>
              <a:gd name="T4" fmla="*/ 122 w 161"/>
              <a:gd name="T5" fmla="*/ 128 h 208"/>
              <a:gd name="T6" fmla="*/ 134 w 161"/>
              <a:gd name="T7" fmla="*/ 71 h 208"/>
              <a:gd name="T8" fmla="*/ 50 w 161"/>
              <a:gd name="T9" fmla="*/ 156 h 208"/>
              <a:gd name="T10" fmla="*/ 47 w 161"/>
              <a:gd name="T11" fmla="*/ 165 h 208"/>
              <a:gd name="T12" fmla="*/ 42 w 161"/>
              <a:gd name="T13" fmla="*/ 162 h 208"/>
              <a:gd name="T14" fmla="*/ 36 w 161"/>
              <a:gd name="T15" fmla="*/ 164 h 208"/>
              <a:gd name="T16" fmla="*/ 33 w 161"/>
              <a:gd name="T17" fmla="*/ 155 h 208"/>
              <a:gd name="T18" fmla="*/ 41 w 161"/>
              <a:gd name="T19" fmla="*/ 149 h 208"/>
              <a:gd name="T20" fmla="*/ 44 w 161"/>
              <a:gd name="T21" fmla="*/ 154 h 208"/>
              <a:gd name="T22" fmla="*/ 50 w 161"/>
              <a:gd name="T23" fmla="*/ 156 h 208"/>
              <a:gd name="T24" fmla="*/ 67 w 161"/>
              <a:gd name="T25" fmla="*/ 164 h 208"/>
              <a:gd name="T26" fmla="*/ 66 w 161"/>
              <a:gd name="T27" fmla="*/ 165 h 208"/>
              <a:gd name="T28" fmla="*/ 56 w 161"/>
              <a:gd name="T29" fmla="*/ 165 h 208"/>
              <a:gd name="T30" fmla="*/ 53 w 161"/>
              <a:gd name="T31" fmla="*/ 156 h 208"/>
              <a:gd name="T32" fmla="*/ 59 w 161"/>
              <a:gd name="T33" fmla="*/ 154 h 208"/>
              <a:gd name="T34" fmla="*/ 62 w 161"/>
              <a:gd name="T35" fmla="*/ 149 h 208"/>
              <a:gd name="T36" fmla="*/ 70 w 161"/>
              <a:gd name="T37" fmla="*/ 155 h 208"/>
              <a:gd name="T38" fmla="*/ 85 w 161"/>
              <a:gd name="T39" fmla="*/ 159 h 208"/>
              <a:gd name="T40" fmla="*/ 86 w 161"/>
              <a:gd name="T41" fmla="*/ 165 h 208"/>
              <a:gd name="T42" fmla="*/ 76 w 161"/>
              <a:gd name="T43" fmla="*/ 165 h 208"/>
              <a:gd name="T44" fmla="*/ 77 w 161"/>
              <a:gd name="T45" fmla="*/ 159 h 208"/>
              <a:gd name="T46" fmla="*/ 73 w 161"/>
              <a:gd name="T47" fmla="*/ 154 h 208"/>
              <a:gd name="T48" fmla="*/ 81 w 161"/>
              <a:gd name="T49" fmla="*/ 149 h 208"/>
              <a:gd name="T50" fmla="*/ 89 w 161"/>
              <a:gd name="T51" fmla="*/ 154 h 208"/>
              <a:gd name="T52" fmla="*/ 108 w 161"/>
              <a:gd name="T53" fmla="*/ 156 h 208"/>
              <a:gd name="T54" fmla="*/ 105 w 161"/>
              <a:gd name="T55" fmla="*/ 165 h 208"/>
              <a:gd name="T56" fmla="*/ 100 w 161"/>
              <a:gd name="T57" fmla="*/ 162 h 208"/>
              <a:gd name="T58" fmla="*/ 94 w 161"/>
              <a:gd name="T59" fmla="*/ 164 h 208"/>
              <a:gd name="T60" fmla="*/ 91 w 161"/>
              <a:gd name="T61" fmla="*/ 155 h 208"/>
              <a:gd name="T62" fmla="*/ 99 w 161"/>
              <a:gd name="T63" fmla="*/ 149 h 208"/>
              <a:gd name="T64" fmla="*/ 102 w 161"/>
              <a:gd name="T65" fmla="*/ 154 h 208"/>
              <a:gd name="T66" fmla="*/ 108 w 161"/>
              <a:gd name="T67" fmla="*/ 156 h 208"/>
              <a:gd name="T68" fmla="*/ 124 w 161"/>
              <a:gd name="T69" fmla="*/ 165 h 208"/>
              <a:gd name="T70" fmla="*/ 115 w 161"/>
              <a:gd name="T71" fmla="*/ 165 h 208"/>
              <a:gd name="T72" fmla="*/ 115 w 161"/>
              <a:gd name="T73" fmla="*/ 159 h 208"/>
              <a:gd name="T74" fmla="*/ 111 w 161"/>
              <a:gd name="T75" fmla="*/ 154 h 208"/>
              <a:gd name="T76" fmla="*/ 119 w 161"/>
              <a:gd name="T77" fmla="*/ 149 h 208"/>
              <a:gd name="T78" fmla="*/ 127 w 161"/>
              <a:gd name="T79" fmla="*/ 154 h 208"/>
              <a:gd name="T80" fmla="*/ 123 w 161"/>
              <a:gd name="T81" fmla="*/ 159 h 208"/>
              <a:gd name="T82" fmla="*/ 90 w 161"/>
              <a:gd name="T83" fmla="*/ 102 h 208"/>
              <a:gd name="T84" fmla="*/ 116 w 161"/>
              <a:gd name="T85" fmla="*/ 82 h 208"/>
              <a:gd name="T86" fmla="*/ 117 w 161"/>
              <a:gd name="T87" fmla="*/ 62 h 208"/>
              <a:gd name="T88" fmla="*/ 97 w 161"/>
              <a:gd name="T89" fmla="*/ 48 h 208"/>
              <a:gd name="T90" fmla="*/ 84 w 161"/>
              <a:gd name="T91" fmla="*/ 47 h 208"/>
              <a:gd name="T92" fmla="*/ 66 w 161"/>
              <a:gd name="T93" fmla="*/ 75 h 208"/>
              <a:gd name="T94" fmla="*/ 62 w 161"/>
              <a:gd name="T95" fmla="*/ 102 h 208"/>
              <a:gd name="T96" fmla="*/ 62 w 161"/>
              <a:gd name="T97" fmla="*/ 102 h 208"/>
              <a:gd name="T98" fmla="*/ 62 w 161"/>
              <a:gd name="T99" fmla="*/ 68 h 208"/>
              <a:gd name="T100" fmla="*/ 56 w 161"/>
              <a:gd name="T101" fmla="*/ 98 h 208"/>
              <a:gd name="T102" fmla="*/ 44 w 161"/>
              <a:gd name="T103" fmla="*/ 68 h 208"/>
              <a:gd name="T104" fmla="*/ 44 w 161"/>
              <a:gd name="T105" fmla="*/ 102 h 208"/>
              <a:gd name="T106" fmla="*/ 64 w 161"/>
              <a:gd name="T107" fmla="*/ 98 h 208"/>
              <a:gd name="T108" fmla="*/ 58 w 161"/>
              <a:gd name="T109" fmla="*/ 7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208">
                <a:moveTo>
                  <a:pt x="122" y="128"/>
                </a:moveTo>
                <a:cubicBezTo>
                  <a:pt x="140" y="115"/>
                  <a:pt x="151" y="94"/>
                  <a:pt x="151" y="71"/>
                </a:cubicBezTo>
                <a:cubicBezTo>
                  <a:pt x="151" y="31"/>
                  <a:pt x="120" y="0"/>
                  <a:pt x="80" y="0"/>
                </a:cubicBezTo>
                <a:cubicBezTo>
                  <a:pt x="41" y="0"/>
                  <a:pt x="9" y="31"/>
                  <a:pt x="9" y="71"/>
                </a:cubicBezTo>
                <a:cubicBezTo>
                  <a:pt x="9" y="94"/>
                  <a:pt x="21" y="115"/>
                  <a:pt x="39" y="128"/>
                </a:cubicBezTo>
                <a:cubicBezTo>
                  <a:pt x="0" y="208"/>
                  <a:pt x="0" y="208"/>
                  <a:pt x="0" y="208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161" y="208"/>
                  <a:pt x="161" y="208"/>
                  <a:pt x="161" y="208"/>
                </a:cubicBezTo>
                <a:lnTo>
                  <a:pt x="122" y="128"/>
                </a:lnTo>
                <a:close/>
                <a:moveTo>
                  <a:pt x="27" y="71"/>
                </a:moveTo>
                <a:cubicBezTo>
                  <a:pt x="27" y="41"/>
                  <a:pt x="51" y="17"/>
                  <a:pt x="80" y="17"/>
                </a:cubicBezTo>
                <a:cubicBezTo>
                  <a:pt x="110" y="17"/>
                  <a:pt x="134" y="41"/>
                  <a:pt x="134" y="71"/>
                </a:cubicBezTo>
                <a:cubicBezTo>
                  <a:pt x="134" y="100"/>
                  <a:pt x="110" y="124"/>
                  <a:pt x="80" y="124"/>
                </a:cubicBezTo>
                <a:cubicBezTo>
                  <a:pt x="51" y="124"/>
                  <a:pt x="27" y="100"/>
                  <a:pt x="27" y="71"/>
                </a:cubicBezTo>
                <a:close/>
                <a:moveTo>
                  <a:pt x="50" y="156"/>
                </a:moveTo>
                <a:cubicBezTo>
                  <a:pt x="46" y="159"/>
                  <a:pt x="46" y="159"/>
                  <a:pt x="46" y="159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48" y="165"/>
                  <a:pt x="48" y="165"/>
                  <a:pt x="47" y="165"/>
                </a:cubicBezTo>
                <a:cubicBezTo>
                  <a:pt x="47" y="165"/>
                  <a:pt x="47" y="165"/>
                  <a:pt x="47" y="165"/>
                </a:cubicBezTo>
                <a:cubicBezTo>
                  <a:pt x="47" y="165"/>
                  <a:pt x="47" y="165"/>
                  <a:pt x="46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8" y="165"/>
                  <a:pt x="38" y="165"/>
                  <a:pt x="38" y="165"/>
                </a:cubicBezTo>
                <a:cubicBezTo>
                  <a:pt x="37" y="166"/>
                  <a:pt x="37" y="166"/>
                  <a:pt x="37" y="165"/>
                </a:cubicBezTo>
                <a:cubicBezTo>
                  <a:pt x="36" y="165"/>
                  <a:pt x="36" y="165"/>
                  <a:pt x="36" y="164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3" y="156"/>
                  <a:pt x="33" y="155"/>
                  <a:pt x="33" y="155"/>
                </a:cubicBezTo>
                <a:cubicBezTo>
                  <a:pt x="33" y="155"/>
                  <a:pt x="34" y="154"/>
                  <a:pt x="34" y="154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41" y="149"/>
                  <a:pt x="41" y="149"/>
                  <a:pt x="41" y="149"/>
                </a:cubicBezTo>
                <a:cubicBezTo>
                  <a:pt x="41" y="149"/>
                  <a:pt x="42" y="149"/>
                  <a:pt x="42" y="149"/>
                </a:cubicBezTo>
                <a:cubicBezTo>
                  <a:pt x="42" y="149"/>
                  <a:pt x="43" y="149"/>
                  <a:pt x="43" y="149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54"/>
                  <a:pt x="51" y="155"/>
                  <a:pt x="51" y="155"/>
                </a:cubicBezTo>
                <a:cubicBezTo>
                  <a:pt x="51" y="155"/>
                  <a:pt x="51" y="156"/>
                  <a:pt x="50" y="156"/>
                </a:cubicBezTo>
                <a:close/>
                <a:moveTo>
                  <a:pt x="70" y="156"/>
                </a:moveTo>
                <a:cubicBezTo>
                  <a:pt x="65" y="159"/>
                  <a:pt x="65" y="159"/>
                  <a:pt x="65" y="159"/>
                </a:cubicBezTo>
                <a:cubicBezTo>
                  <a:pt x="67" y="164"/>
                  <a:pt x="67" y="164"/>
                  <a:pt x="67" y="164"/>
                </a:cubicBezTo>
                <a:cubicBezTo>
                  <a:pt x="67" y="165"/>
                  <a:pt x="67" y="165"/>
                  <a:pt x="67" y="165"/>
                </a:cubicBezTo>
                <a:cubicBezTo>
                  <a:pt x="67" y="165"/>
                  <a:pt x="66" y="165"/>
                  <a:pt x="66" y="165"/>
                </a:cubicBezTo>
                <a:cubicBezTo>
                  <a:pt x="66" y="165"/>
                  <a:pt x="66" y="165"/>
                  <a:pt x="66" y="165"/>
                </a:cubicBezTo>
                <a:cubicBezTo>
                  <a:pt x="61" y="162"/>
                  <a:pt x="61" y="162"/>
                  <a:pt x="61" y="162"/>
                </a:cubicBezTo>
                <a:cubicBezTo>
                  <a:pt x="57" y="165"/>
                  <a:pt x="57" y="165"/>
                  <a:pt x="57" y="165"/>
                </a:cubicBezTo>
                <a:cubicBezTo>
                  <a:pt x="57" y="166"/>
                  <a:pt x="56" y="166"/>
                  <a:pt x="56" y="165"/>
                </a:cubicBezTo>
                <a:cubicBezTo>
                  <a:pt x="56" y="165"/>
                  <a:pt x="56" y="165"/>
                  <a:pt x="56" y="164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3" y="156"/>
                  <a:pt x="53" y="156"/>
                  <a:pt x="53" y="156"/>
                </a:cubicBezTo>
                <a:cubicBezTo>
                  <a:pt x="53" y="156"/>
                  <a:pt x="52" y="155"/>
                  <a:pt x="53" y="155"/>
                </a:cubicBezTo>
                <a:cubicBezTo>
                  <a:pt x="53" y="155"/>
                  <a:pt x="53" y="154"/>
                  <a:pt x="53" y="154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9" y="154"/>
                  <a:pt x="69" y="154"/>
                  <a:pt x="69" y="154"/>
                </a:cubicBezTo>
                <a:cubicBezTo>
                  <a:pt x="70" y="154"/>
                  <a:pt x="70" y="155"/>
                  <a:pt x="70" y="155"/>
                </a:cubicBezTo>
                <a:cubicBezTo>
                  <a:pt x="70" y="155"/>
                  <a:pt x="70" y="156"/>
                  <a:pt x="70" y="156"/>
                </a:cubicBezTo>
                <a:close/>
                <a:moveTo>
                  <a:pt x="89" y="156"/>
                </a:moveTo>
                <a:cubicBezTo>
                  <a:pt x="85" y="159"/>
                  <a:pt x="85" y="159"/>
                  <a:pt x="85" y="159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76" y="166"/>
                  <a:pt x="76" y="166"/>
                  <a:pt x="75" y="165"/>
                </a:cubicBezTo>
                <a:cubicBezTo>
                  <a:pt x="75" y="165"/>
                  <a:pt x="75" y="165"/>
                  <a:pt x="75" y="164"/>
                </a:cubicBezTo>
                <a:cubicBezTo>
                  <a:pt x="77" y="159"/>
                  <a:pt x="77" y="159"/>
                  <a:pt x="77" y="159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6"/>
                  <a:pt x="72" y="155"/>
                  <a:pt x="72" y="155"/>
                </a:cubicBezTo>
                <a:cubicBezTo>
                  <a:pt x="72" y="155"/>
                  <a:pt x="72" y="154"/>
                  <a:pt x="73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49"/>
                  <a:pt x="80" y="149"/>
                  <a:pt x="81" y="149"/>
                </a:cubicBezTo>
                <a:cubicBezTo>
                  <a:pt x="81" y="149"/>
                  <a:pt x="81" y="149"/>
                  <a:pt x="81" y="149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89" y="154"/>
                  <a:pt x="89" y="155"/>
                  <a:pt x="89" y="155"/>
                </a:cubicBezTo>
                <a:cubicBezTo>
                  <a:pt x="90" y="155"/>
                  <a:pt x="89" y="156"/>
                  <a:pt x="89" y="156"/>
                </a:cubicBezTo>
                <a:close/>
                <a:moveTo>
                  <a:pt x="108" y="156"/>
                </a:moveTo>
                <a:cubicBezTo>
                  <a:pt x="104" y="159"/>
                  <a:pt x="104" y="159"/>
                  <a:pt x="104" y="159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5"/>
                  <a:pt x="106" y="165"/>
                  <a:pt x="105" y="165"/>
                </a:cubicBezTo>
                <a:cubicBezTo>
                  <a:pt x="105" y="165"/>
                  <a:pt x="105" y="165"/>
                  <a:pt x="105" y="165"/>
                </a:cubicBezTo>
                <a:cubicBezTo>
                  <a:pt x="105" y="165"/>
                  <a:pt x="105" y="165"/>
                  <a:pt x="104" y="165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96" y="165"/>
                  <a:pt x="96" y="165"/>
                  <a:pt x="96" y="165"/>
                </a:cubicBezTo>
                <a:cubicBezTo>
                  <a:pt x="95" y="166"/>
                  <a:pt x="95" y="166"/>
                  <a:pt x="95" y="165"/>
                </a:cubicBezTo>
                <a:cubicBezTo>
                  <a:pt x="94" y="165"/>
                  <a:pt x="94" y="165"/>
                  <a:pt x="94" y="164"/>
                </a:cubicBezTo>
                <a:cubicBezTo>
                  <a:pt x="96" y="159"/>
                  <a:pt x="96" y="159"/>
                  <a:pt x="96" y="159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1" y="156"/>
                  <a:pt x="91" y="155"/>
                  <a:pt x="91" y="155"/>
                </a:cubicBezTo>
                <a:cubicBezTo>
                  <a:pt x="91" y="155"/>
                  <a:pt x="92" y="154"/>
                  <a:pt x="92" y="154"/>
                </a:cubicBezTo>
                <a:cubicBezTo>
                  <a:pt x="98" y="154"/>
                  <a:pt x="98" y="154"/>
                  <a:pt x="98" y="154"/>
                </a:cubicBezTo>
                <a:cubicBezTo>
                  <a:pt x="99" y="149"/>
                  <a:pt x="99" y="149"/>
                  <a:pt x="99" y="149"/>
                </a:cubicBezTo>
                <a:cubicBezTo>
                  <a:pt x="99" y="149"/>
                  <a:pt x="100" y="149"/>
                  <a:pt x="100" y="149"/>
                </a:cubicBezTo>
                <a:cubicBezTo>
                  <a:pt x="100" y="149"/>
                  <a:pt x="101" y="149"/>
                  <a:pt x="101" y="149"/>
                </a:cubicBezTo>
                <a:cubicBezTo>
                  <a:pt x="102" y="154"/>
                  <a:pt x="102" y="154"/>
                  <a:pt x="102" y="154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8" y="154"/>
                  <a:pt x="109" y="155"/>
                  <a:pt x="109" y="155"/>
                </a:cubicBezTo>
                <a:cubicBezTo>
                  <a:pt x="109" y="155"/>
                  <a:pt x="109" y="156"/>
                  <a:pt x="108" y="156"/>
                </a:cubicBezTo>
                <a:close/>
                <a:moveTo>
                  <a:pt x="125" y="164"/>
                </a:moveTo>
                <a:cubicBezTo>
                  <a:pt x="125" y="165"/>
                  <a:pt x="125" y="165"/>
                  <a:pt x="125" y="165"/>
                </a:cubicBezTo>
                <a:cubicBezTo>
                  <a:pt x="125" y="165"/>
                  <a:pt x="124" y="165"/>
                  <a:pt x="124" y="165"/>
                </a:cubicBezTo>
                <a:cubicBezTo>
                  <a:pt x="124" y="165"/>
                  <a:pt x="124" y="165"/>
                  <a:pt x="124" y="165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15" y="165"/>
                  <a:pt x="115" y="165"/>
                  <a:pt x="115" y="165"/>
                </a:cubicBezTo>
                <a:cubicBezTo>
                  <a:pt x="115" y="166"/>
                  <a:pt x="114" y="166"/>
                  <a:pt x="114" y="165"/>
                </a:cubicBezTo>
                <a:cubicBezTo>
                  <a:pt x="114" y="165"/>
                  <a:pt x="114" y="165"/>
                  <a:pt x="114" y="164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11" y="156"/>
                  <a:pt x="110" y="155"/>
                  <a:pt x="111" y="155"/>
                </a:cubicBezTo>
                <a:cubicBezTo>
                  <a:pt x="111" y="155"/>
                  <a:pt x="111" y="154"/>
                  <a:pt x="111" y="154"/>
                </a:cubicBezTo>
                <a:cubicBezTo>
                  <a:pt x="117" y="154"/>
                  <a:pt x="117" y="154"/>
                  <a:pt x="117" y="154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0" y="149"/>
                  <a:pt x="120" y="149"/>
                  <a:pt x="120" y="149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8" y="154"/>
                  <a:pt x="128" y="155"/>
                  <a:pt x="128" y="155"/>
                </a:cubicBezTo>
                <a:cubicBezTo>
                  <a:pt x="128" y="155"/>
                  <a:pt x="128" y="156"/>
                  <a:pt x="128" y="156"/>
                </a:cubicBezTo>
                <a:cubicBezTo>
                  <a:pt x="123" y="159"/>
                  <a:pt x="123" y="159"/>
                  <a:pt x="123" y="159"/>
                </a:cubicBezTo>
                <a:lnTo>
                  <a:pt x="125" y="164"/>
                </a:lnTo>
                <a:close/>
                <a:moveTo>
                  <a:pt x="70" y="99"/>
                </a:moveTo>
                <a:cubicBezTo>
                  <a:pt x="73" y="99"/>
                  <a:pt x="78" y="101"/>
                  <a:pt x="90" y="102"/>
                </a:cubicBezTo>
                <a:cubicBezTo>
                  <a:pt x="103" y="103"/>
                  <a:pt x="107" y="101"/>
                  <a:pt x="111" y="97"/>
                </a:cubicBezTo>
                <a:cubicBezTo>
                  <a:pt x="115" y="94"/>
                  <a:pt x="112" y="91"/>
                  <a:pt x="115" y="89"/>
                </a:cubicBezTo>
                <a:cubicBezTo>
                  <a:pt x="118" y="88"/>
                  <a:pt x="117" y="86"/>
                  <a:pt x="116" y="82"/>
                </a:cubicBezTo>
                <a:cubicBezTo>
                  <a:pt x="114" y="79"/>
                  <a:pt x="120" y="76"/>
                  <a:pt x="118" y="74"/>
                </a:cubicBezTo>
                <a:cubicBezTo>
                  <a:pt x="117" y="73"/>
                  <a:pt x="115" y="72"/>
                  <a:pt x="116" y="69"/>
                </a:cubicBezTo>
                <a:cubicBezTo>
                  <a:pt x="118" y="67"/>
                  <a:pt x="120" y="66"/>
                  <a:pt x="117" y="62"/>
                </a:cubicBezTo>
                <a:cubicBezTo>
                  <a:pt x="115" y="58"/>
                  <a:pt x="114" y="58"/>
                  <a:pt x="108" y="58"/>
                </a:cubicBezTo>
                <a:cubicBezTo>
                  <a:pt x="95" y="58"/>
                  <a:pt x="95" y="58"/>
                  <a:pt x="95" y="58"/>
                </a:cubicBezTo>
                <a:cubicBezTo>
                  <a:pt x="92" y="58"/>
                  <a:pt x="94" y="53"/>
                  <a:pt x="97" y="48"/>
                </a:cubicBezTo>
                <a:cubicBezTo>
                  <a:pt x="100" y="43"/>
                  <a:pt x="102" y="38"/>
                  <a:pt x="98" y="33"/>
                </a:cubicBezTo>
                <a:cubicBezTo>
                  <a:pt x="95" y="28"/>
                  <a:pt x="90" y="28"/>
                  <a:pt x="90" y="31"/>
                </a:cubicBezTo>
                <a:cubicBezTo>
                  <a:pt x="90" y="35"/>
                  <a:pt x="89" y="44"/>
                  <a:pt x="84" y="47"/>
                </a:cubicBezTo>
                <a:cubicBezTo>
                  <a:pt x="79" y="50"/>
                  <a:pt x="78" y="53"/>
                  <a:pt x="76" y="60"/>
                </a:cubicBezTo>
                <a:cubicBezTo>
                  <a:pt x="73" y="66"/>
                  <a:pt x="69" y="68"/>
                  <a:pt x="67" y="68"/>
                </a:cubicBezTo>
                <a:cubicBezTo>
                  <a:pt x="66" y="68"/>
                  <a:pt x="66" y="72"/>
                  <a:pt x="66" y="75"/>
                </a:cubicBezTo>
                <a:cubicBezTo>
                  <a:pt x="66" y="75"/>
                  <a:pt x="66" y="92"/>
                  <a:pt x="66" y="95"/>
                </a:cubicBezTo>
                <a:cubicBezTo>
                  <a:pt x="66" y="98"/>
                  <a:pt x="67" y="98"/>
                  <a:pt x="70" y="99"/>
                </a:cubicBezTo>
                <a:close/>
                <a:moveTo>
                  <a:pt x="62" y="102"/>
                </a:moveTo>
                <a:cubicBezTo>
                  <a:pt x="61" y="102"/>
                  <a:pt x="61" y="102"/>
                  <a:pt x="61" y="101"/>
                </a:cubicBezTo>
                <a:cubicBezTo>
                  <a:pt x="61" y="102"/>
                  <a:pt x="61" y="102"/>
                  <a:pt x="60" y="102"/>
                </a:cubicBezTo>
                <a:lnTo>
                  <a:pt x="62" y="102"/>
                </a:lnTo>
                <a:close/>
                <a:moveTo>
                  <a:pt x="60" y="68"/>
                </a:move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61" y="68"/>
                  <a:pt x="62" y="68"/>
                </a:cubicBezTo>
                <a:lnTo>
                  <a:pt x="60" y="68"/>
                </a:lnTo>
                <a:close/>
                <a:moveTo>
                  <a:pt x="53" y="102"/>
                </a:moveTo>
                <a:cubicBezTo>
                  <a:pt x="55" y="102"/>
                  <a:pt x="56" y="100"/>
                  <a:pt x="56" y="98"/>
                </a:cubicBezTo>
                <a:cubicBezTo>
                  <a:pt x="56" y="72"/>
                  <a:pt x="56" y="72"/>
                  <a:pt x="56" y="72"/>
                </a:cubicBezTo>
                <a:cubicBezTo>
                  <a:pt x="56" y="70"/>
                  <a:pt x="55" y="68"/>
                  <a:pt x="53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42" y="68"/>
                  <a:pt x="41" y="70"/>
                  <a:pt x="41" y="72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100"/>
                  <a:pt x="42" y="102"/>
                  <a:pt x="44" y="102"/>
                </a:cubicBezTo>
                <a:lnTo>
                  <a:pt x="53" y="102"/>
                </a:lnTo>
                <a:close/>
                <a:moveTo>
                  <a:pt x="61" y="101"/>
                </a:moveTo>
                <a:cubicBezTo>
                  <a:pt x="63" y="101"/>
                  <a:pt x="64" y="100"/>
                  <a:pt x="64" y="9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0"/>
                  <a:pt x="63" y="69"/>
                  <a:pt x="61" y="68"/>
                </a:cubicBezTo>
                <a:cubicBezTo>
                  <a:pt x="59" y="69"/>
                  <a:pt x="58" y="70"/>
                  <a:pt x="58" y="72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9" y="101"/>
                  <a:pt x="61" y="101"/>
                </a:cubicBezTo>
                <a:close/>
              </a:path>
            </a:pathLst>
          </a:custGeom>
          <a:solidFill>
            <a:srgbClr val="8C103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5760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AFA6460-50F3-42D2-969C-136928F13E3C}"/>
              </a:ext>
            </a:extLst>
          </p:cNvPr>
          <p:cNvSpPr/>
          <p:nvPr/>
        </p:nvSpPr>
        <p:spPr>
          <a:xfrm>
            <a:off x="10226933" y="2574507"/>
            <a:ext cx="10903041" cy="8341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 rot="7782">
            <a:off x="6445552" y="2789126"/>
            <a:ext cx="1165964" cy="791544"/>
            <a:chOff x="3221038" y="1938338"/>
            <a:chExt cx="563562" cy="382588"/>
          </a:xfrm>
          <a:solidFill>
            <a:schemeClr val="accent2"/>
          </a:solidFill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3221038" y="2011363"/>
              <a:ext cx="306387" cy="263525"/>
            </a:xfrm>
            <a:custGeom>
              <a:avLst/>
              <a:gdLst>
                <a:gd name="T0" fmla="*/ 0 w 114"/>
                <a:gd name="T1" fmla="*/ 43 h 99"/>
                <a:gd name="T2" fmla="*/ 57 w 114"/>
                <a:gd name="T3" fmla="*/ 0 h 99"/>
                <a:gd name="T4" fmla="*/ 114 w 114"/>
                <a:gd name="T5" fmla="*/ 43 h 99"/>
                <a:gd name="T6" fmla="*/ 57 w 114"/>
                <a:gd name="T7" fmla="*/ 86 h 99"/>
                <a:gd name="T8" fmla="*/ 33 w 114"/>
                <a:gd name="T9" fmla="*/ 82 h 99"/>
                <a:gd name="T10" fmla="*/ 7 w 114"/>
                <a:gd name="T11" fmla="*/ 99 h 99"/>
                <a:gd name="T12" fmla="*/ 5 w 114"/>
                <a:gd name="T13" fmla="*/ 98 h 99"/>
                <a:gd name="T14" fmla="*/ 18 w 114"/>
                <a:gd name="T15" fmla="*/ 74 h 99"/>
                <a:gd name="T16" fmla="*/ 0 w 114"/>
                <a:gd name="T17" fmla="*/ 4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99">
                  <a:moveTo>
                    <a:pt x="0" y="43"/>
                  </a:moveTo>
                  <a:cubicBezTo>
                    <a:pt x="0" y="19"/>
                    <a:pt x="25" y="0"/>
                    <a:pt x="57" y="0"/>
                  </a:cubicBezTo>
                  <a:cubicBezTo>
                    <a:pt x="88" y="0"/>
                    <a:pt x="114" y="19"/>
                    <a:pt x="114" y="43"/>
                  </a:cubicBezTo>
                  <a:cubicBezTo>
                    <a:pt x="114" y="66"/>
                    <a:pt x="88" y="86"/>
                    <a:pt x="57" y="86"/>
                  </a:cubicBezTo>
                  <a:cubicBezTo>
                    <a:pt x="49" y="86"/>
                    <a:pt x="41" y="84"/>
                    <a:pt x="33" y="82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5" y="98"/>
                    <a:pt x="5" y="98"/>
                    <a:pt x="5" y="98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6" y="66"/>
                    <a:pt x="0" y="55"/>
                    <a:pt x="0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3398838" y="1938338"/>
              <a:ext cx="385762" cy="382588"/>
            </a:xfrm>
            <a:custGeom>
              <a:avLst/>
              <a:gdLst>
                <a:gd name="T0" fmla="*/ 63 w 144"/>
                <a:gd name="T1" fmla="*/ 113 h 143"/>
                <a:gd name="T2" fmla="*/ 93 w 144"/>
                <a:gd name="T3" fmla="*/ 108 h 143"/>
                <a:gd name="T4" fmla="*/ 96 w 144"/>
                <a:gd name="T5" fmla="*/ 107 h 143"/>
                <a:gd name="T6" fmla="*/ 114 w 144"/>
                <a:gd name="T7" fmla="*/ 119 h 143"/>
                <a:gd name="T8" fmla="*/ 105 w 144"/>
                <a:gd name="T9" fmla="*/ 102 h 143"/>
                <a:gd name="T10" fmla="*/ 110 w 144"/>
                <a:gd name="T11" fmla="*/ 99 h 143"/>
                <a:gd name="T12" fmla="*/ 132 w 144"/>
                <a:gd name="T13" fmla="*/ 62 h 143"/>
                <a:gd name="T14" fmla="*/ 63 w 144"/>
                <a:gd name="T15" fmla="*/ 12 h 143"/>
                <a:gd name="T16" fmla="*/ 16 w 144"/>
                <a:gd name="T17" fmla="*/ 26 h 143"/>
                <a:gd name="T18" fmla="*/ 0 w 144"/>
                <a:gd name="T19" fmla="*/ 22 h 143"/>
                <a:gd name="T20" fmla="*/ 63 w 144"/>
                <a:gd name="T21" fmla="*/ 0 h 143"/>
                <a:gd name="T22" fmla="*/ 144 w 144"/>
                <a:gd name="T23" fmla="*/ 62 h 143"/>
                <a:gd name="T24" fmla="*/ 121 w 144"/>
                <a:gd name="T25" fmla="*/ 106 h 143"/>
                <a:gd name="T26" fmla="*/ 137 w 144"/>
                <a:gd name="T27" fmla="*/ 143 h 143"/>
                <a:gd name="T28" fmla="*/ 94 w 144"/>
                <a:gd name="T29" fmla="*/ 120 h 143"/>
                <a:gd name="T30" fmla="*/ 63 w 144"/>
                <a:gd name="T31" fmla="*/ 125 h 143"/>
                <a:gd name="T32" fmla="*/ 16 w 144"/>
                <a:gd name="T33" fmla="*/ 114 h 143"/>
                <a:gd name="T34" fmla="*/ 30 w 144"/>
                <a:gd name="T35" fmla="*/ 107 h 143"/>
                <a:gd name="T36" fmla="*/ 63 w 144"/>
                <a:gd name="T37" fmla="*/ 11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4" h="143">
                  <a:moveTo>
                    <a:pt x="63" y="113"/>
                  </a:moveTo>
                  <a:cubicBezTo>
                    <a:pt x="74" y="113"/>
                    <a:pt x="84" y="111"/>
                    <a:pt x="93" y="108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5" y="102"/>
                    <a:pt x="105" y="102"/>
                    <a:pt x="105" y="102"/>
                  </a:cubicBezTo>
                  <a:cubicBezTo>
                    <a:pt x="110" y="99"/>
                    <a:pt x="110" y="99"/>
                    <a:pt x="110" y="99"/>
                  </a:cubicBezTo>
                  <a:cubicBezTo>
                    <a:pt x="124" y="90"/>
                    <a:pt x="132" y="76"/>
                    <a:pt x="132" y="62"/>
                  </a:cubicBezTo>
                  <a:cubicBezTo>
                    <a:pt x="132" y="35"/>
                    <a:pt x="101" y="12"/>
                    <a:pt x="63" y="12"/>
                  </a:cubicBezTo>
                  <a:cubicBezTo>
                    <a:pt x="45" y="12"/>
                    <a:pt x="28" y="17"/>
                    <a:pt x="16" y="26"/>
                  </a:cubicBezTo>
                  <a:cubicBezTo>
                    <a:pt x="11" y="24"/>
                    <a:pt x="6" y="23"/>
                    <a:pt x="0" y="22"/>
                  </a:cubicBezTo>
                  <a:cubicBezTo>
                    <a:pt x="15" y="9"/>
                    <a:pt x="38" y="0"/>
                    <a:pt x="63" y="0"/>
                  </a:cubicBezTo>
                  <a:cubicBezTo>
                    <a:pt x="108" y="0"/>
                    <a:pt x="144" y="28"/>
                    <a:pt x="144" y="62"/>
                  </a:cubicBezTo>
                  <a:cubicBezTo>
                    <a:pt x="144" y="79"/>
                    <a:pt x="136" y="95"/>
                    <a:pt x="121" y="106"/>
                  </a:cubicBezTo>
                  <a:cubicBezTo>
                    <a:pt x="137" y="143"/>
                    <a:pt x="137" y="143"/>
                    <a:pt x="137" y="143"/>
                  </a:cubicBezTo>
                  <a:cubicBezTo>
                    <a:pt x="94" y="120"/>
                    <a:pt x="94" y="120"/>
                    <a:pt x="94" y="120"/>
                  </a:cubicBezTo>
                  <a:cubicBezTo>
                    <a:pt x="84" y="123"/>
                    <a:pt x="74" y="125"/>
                    <a:pt x="63" y="125"/>
                  </a:cubicBezTo>
                  <a:cubicBezTo>
                    <a:pt x="45" y="125"/>
                    <a:pt x="29" y="121"/>
                    <a:pt x="16" y="114"/>
                  </a:cubicBezTo>
                  <a:cubicBezTo>
                    <a:pt x="21" y="112"/>
                    <a:pt x="26" y="109"/>
                    <a:pt x="30" y="107"/>
                  </a:cubicBezTo>
                  <a:cubicBezTo>
                    <a:pt x="40" y="111"/>
                    <a:pt x="51" y="113"/>
                    <a:pt x="63" y="1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8" name="Freeform 7"/>
          <p:cNvSpPr>
            <a:spLocks/>
          </p:cNvSpPr>
          <p:nvPr/>
        </p:nvSpPr>
        <p:spPr bwMode="auto">
          <a:xfrm rot="7782">
            <a:off x="7104784" y="6009652"/>
            <a:ext cx="1435284" cy="978752"/>
          </a:xfrm>
          <a:custGeom>
            <a:avLst/>
            <a:gdLst>
              <a:gd name="T0" fmla="*/ 258 w 259"/>
              <a:gd name="T1" fmla="*/ 18 h 177"/>
              <a:gd name="T2" fmla="*/ 254 w 259"/>
              <a:gd name="T3" fmla="*/ 8 h 177"/>
              <a:gd name="T4" fmla="*/ 121 w 259"/>
              <a:gd name="T5" fmla="*/ 0 h 177"/>
              <a:gd name="T6" fmla="*/ 114 w 259"/>
              <a:gd name="T7" fmla="*/ 5 h 177"/>
              <a:gd name="T8" fmla="*/ 64 w 259"/>
              <a:gd name="T9" fmla="*/ 124 h 177"/>
              <a:gd name="T10" fmla="*/ 48 w 259"/>
              <a:gd name="T11" fmla="*/ 112 h 177"/>
              <a:gd name="T12" fmla="*/ 6 w 259"/>
              <a:gd name="T13" fmla="*/ 124 h 177"/>
              <a:gd name="T14" fmla="*/ 26 w 259"/>
              <a:gd name="T15" fmla="*/ 162 h 177"/>
              <a:gd name="T16" fmla="*/ 67 w 259"/>
              <a:gd name="T17" fmla="*/ 149 h 177"/>
              <a:gd name="T18" fmla="*/ 67 w 259"/>
              <a:gd name="T19" fmla="*/ 149 h 177"/>
              <a:gd name="T20" fmla="*/ 67 w 259"/>
              <a:gd name="T21" fmla="*/ 149 h 177"/>
              <a:gd name="T22" fmla="*/ 113 w 259"/>
              <a:gd name="T23" fmla="*/ 39 h 177"/>
              <a:gd name="T24" fmla="*/ 229 w 259"/>
              <a:gd name="T25" fmla="*/ 46 h 177"/>
              <a:gd name="T26" fmla="*/ 193 w 259"/>
              <a:gd name="T27" fmla="*/ 131 h 177"/>
              <a:gd name="T28" fmla="*/ 178 w 259"/>
              <a:gd name="T29" fmla="*/ 119 h 177"/>
              <a:gd name="T30" fmla="*/ 137 w 259"/>
              <a:gd name="T31" fmla="*/ 132 h 177"/>
              <a:gd name="T32" fmla="*/ 157 w 259"/>
              <a:gd name="T33" fmla="*/ 170 h 177"/>
              <a:gd name="T34" fmla="*/ 198 w 259"/>
              <a:gd name="T35" fmla="*/ 157 h 177"/>
              <a:gd name="T36" fmla="*/ 199 w 259"/>
              <a:gd name="T37" fmla="*/ 157 h 177"/>
              <a:gd name="T38" fmla="*/ 200 w 259"/>
              <a:gd name="T39" fmla="*/ 157 h 177"/>
              <a:gd name="T40" fmla="*/ 258 w 259"/>
              <a:gd name="T41" fmla="*/ 18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9" h="177">
                <a:moveTo>
                  <a:pt x="258" y="18"/>
                </a:moveTo>
                <a:cubicBezTo>
                  <a:pt x="259" y="14"/>
                  <a:pt x="257" y="10"/>
                  <a:pt x="254" y="8"/>
                </a:cubicBezTo>
                <a:cubicBezTo>
                  <a:pt x="253" y="8"/>
                  <a:pt x="121" y="0"/>
                  <a:pt x="121" y="0"/>
                </a:cubicBezTo>
                <a:cubicBezTo>
                  <a:pt x="118" y="0"/>
                  <a:pt x="115" y="2"/>
                  <a:pt x="114" y="5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58" y="118"/>
                  <a:pt x="54" y="114"/>
                  <a:pt x="48" y="112"/>
                </a:cubicBezTo>
                <a:cubicBezTo>
                  <a:pt x="31" y="105"/>
                  <a:pt x="12" y="110"/>
                  <a:pt x="6" y="124"/>
                </a:cubicBezTo>
                <a:cubicBezTo>
                  <a:pt x="0" y="138"/>
                  <a:pt x="9" y="155"/>
                  <a:pt x="26" y="162"/>
                </a:cubicBezTo>
                <a:cubicBezTo>
                  <a:pt x="43" y="169"/>
                  <a:pt x="61" y="163"/>
                  <a:pt x="67" y="149"/>
                </a:cubicBezTo>
                <a:cubicBezTo>
                  <a:pt x="67" y="149"/>
                  <a:pt x="67" y="149"/>
                  <a:pt x="67" y="149"/>
                </a:cubicBezTo>
                <a:cubicBezTo>
                  <a:pt x="67" y="149"/>
                  <a:pt x="67" y="149"/>
                  <a:pt x="67" y="149"/>
                </a:cubicBezTo>
                <a:cubicBezTo>
                  <a:pt x="113" y="39"/>
                  <a:pt x="113" y="39"/>
                  <a:pt x="113" y="39"/>
                </a:cubicBezTo>
                <a:cubicBezTo>
                  <a:pt x="229" y="46"/>
                  <a:pt x="229" y="46"/>
                  <a:pt x="229" y="46"/>
                </a:cubicBezTo>
                <a:cubicBezTo>
                  <a:pt x="193" y="131"/>
                  <a:pt x="193" y="131"/>
                  <a:pt x="193" y="131"/>
                </a:cubicBezTo>
                <a:cubicBezTo>
                  <a:pt x="191" y="126"/>
                  <a:pt x="185" y="122"/>
                  <a:pt x="178" y="119"/>
                </a:cubicBezTo>
                <a:cubicBezTo>
                  <a:pt x="161" y="112"/>
                  <a:pt x="143" y="118"/>
                  <a:pt x="137" y="132"/>
                </a:cubicBezTo>
                <a:cubicBezTo>
                  <a:pt x="131" y="146"/>
                  <a:pt x="140" y="163"/>
                  <a:pt x="157" y="170"/>
                </a:cubicBezTo>
                <a:cubicBezTo>
                  <a:pt x="174" y="177"/>
                  <a:pt x="193" y="171"/>
                  <a:pt x="198" y="157"/>
                </a:cubicBezTo>
                <a:cubicBezTo>
                  <a:pt x="198" y="157"/>
                  <a:pt x="199" y="157"/>
                  <a:pt x="199" y="157"/>
                </a:cubicBezTo>
                <a:cubicBezTo>
                  <a:pt x="199" y="157"/>
                  <a:pt x="200" y="157"/>
                  <a:pt x="200" y="157"/>
                </a:cubicBezTo>
                <a:lnTo>
                  <a:pt x="258" y="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9" name="Group 18"/>
          <p:cNvGrpSpPr/>
          <p:nvPr/>
        </p:nvGrpSpPr>
        <p:grpSpPr>
          <a:xfrm rot="7782">
            <a:off x="6991510" y="6928173"/>
            <a:ext cx="676588" cy="558350"/>
            <a:chOff x="3489325" y="3938588"/>
            <a:chExt cx="327025" cy="26987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489325" y="3938588"/>
              <a:ext cx="327025" cy="269875"/>
            </a:xfrm>
            <a:custGeom>
              <a:avLst/>
              <a:gdLst>
                <a:gd name="T0" fmla="*/ 0 w 122"/>
                <a:gd name="T1" fmla="*/ 43 h 101"/>
                <a:gd name="T2" fmla="*/ 0 w 122"/>
                <a:gd name="T3" fmla="*/ 48 h 101"/>
                <a:gd name="T4" fmla="*/ 122 w 122"/>
                <a:gd name="T5" fmla="*/ 58 h 101"/>
                <a:gd name="T6" fmla="*/ 122 w 122"/>
                <a:gd name="T7" fmla="*/ 53 h 101"/>
                <a:gd name="T8" fmla="*/ 0 w 122"/>
                <a:gd name="T9" fmla="*/ 43 h 101"/>
                <a:gd name="T10" fmla="*/ 60 w 122"/>
                <a:gd name="T11" fmla="*/ 78 h 101"/>
                <a:gd name="T12" fmla="*/ 34 w 122"/>
                <a:gd name="T13" fmla="*/ 48 h 101"/>
                <a:gd name="T14" fmla="*/ 64 w 122"/>
                <a:gd name="T15" fmla="*/ 23 h 101"/>
                <a:gd name="T16" fmla="*/ 90 w 122"/>
                <a:gd name="T17" fmla="*/ 53 h 101"/>
                <a:gd name="T18" fmla="*/ 60 w 122"/>
                <a:gd name="T19" fmla="*/ 7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01">
                  <a:moveTo>
                    <a:pt x="0" y="43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24" y="96"/>
                    <a:pt x="90" y="101"/>
                    <a:pt x="122" y="58"/>
                  </a:cubicBezTo>
                  <a:cubicBezTo>
                    <a:pt x="122" y="53"/>
                    <a:pt x="122" y="53"/>
                    <a:pt x="122" y="53"/>
                  </a:cubicBezTo>
                  <a:cubicBezTo>
                    <a:pt x="98" y="5"/>
                    <a:pt x="31" y="0"/>
                    <a:pt x="0" y="43"/>
                  </a:cubicBezTo>
                  <a:close/>
                  <a:moveTo>
                    <a:pt x="60" y="78"/>
                  </a:moveTo>
                  <a:cubicBezTo>
                    <a:pt x="45" y="77"/>
                    <a:pt x="33" y="64"/>
                    <a:pt x="34" y="48"/>
                  </a:cubicBezTo>
                  <a:cubicBezTo>
                    <a:pt x="36" y="33"/>
                    <a:pt x="49" y="22"/>
                    <a:pt x="64" y="23"/>
                  </a:cubicBezTo>
                  <a:cubicBezTo>
                    <a:pt x="79" y="24"/>
                    <a:pt x="91" y="38"/>
                    <a:pt x="90" y="53"/>
                  </a:cubicBezTo>
                  <a:cubicBezTo>
                    <a:pt x="88" y="68"/>
                    <a:pt x="75" y="79"/>
                    <a:pt x="60" y="7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" name="Oval 9"/>
            <p:cNvSpPr>
              <a:spLocks noChangeArrowheads="1"/>
            </p:cNvSpPr>
            <p:nvPr/>
          </p:nvSpPr>
          <p:spPr bwMode="auto">
            <a:xfrm>
              <a:off x="3617913" y="4037013"/>
              <a:ext cx="74612" cy="7302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 rot="7782">
            <a:off x="6584842" y="7141501"/>
            <a:ext cx="1346608" cy="2506002"/>
            <a:chOff x="3294063" y="4041776"/>
            <a:chExt cx="650875" cy="1211262"/>
          </a:xfrm>
          <a:solidFill>
            <a:schemeClr val="bg2"/>
          </a:solidFill>
        </p:grpSpPr>
        <p:sp>
          <p:nvSpPr>
            <p:cNvPr id="23" name="Freeform 10"/>
            <p:cNvSpPr>
              <a:spLocks/>
            </p:cNvSpPr>
            <p:nvPr/>
          </p:nvSpPr>
          <p:spPr bwMode="auto">
            <a:xfrm>
              <a:off x="3294063" y="4964113"/>
              <a:ext cx="304800" cy="288925"/>
            </a:xfrm>
            <a:custGeom>
              <a:avLst/>
              <a:gdLst>
                <a:gd name="T0" fmla="*/ 104 w 114"/>
                <a:gd name="T1" fmla="*/ 54 h 108"/>
                <a:gd name="T2" fmla="*/ 81 w 114"/>
                <a:gd name="T3" fmla="*/ 11 h 108"/>
                <a:gd name="T4" fmla="*/ 31 w 114"/>
                <a:gd name="T5" fmla="*/ 21 h 108"/>
                <a:gd name="T6" fmla="*/ 0 w 114"/>
                <a:gd name="T7" fmla="*/ 108 h 108"/>
                <a:gd name="T8" fmla="*/ 104 w 114"/>
                <a:gd name="T9" fmla="*/ 5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08">
                  <a:moveTo>
                    <a:pt x="104" y="54"/>
                  </a:moveTo>
                  <a:cubicBezTo>
                    <a:pt x="114" y="34"/>
                    <a:pt x="101" y="20"/>
                    <a:pt x="81" y="11"/>
                  </a:cubicBezTo>
                  <a:cubicBezTo>
                    <a:pt x="61" y="1"/>
                    <a:pt x="40" y="0"/>
                    <a:pt x="31" y="21"/>
                  </a:cubicBezTo>
                  <a:cubicBezTo>
                    <a:pt x="22" y="41"/>
                    <a:pt x="29" y="67"/>
                    <a:pt x="0" y="108"/>
                  </a:cubicBezTo>
                  <a:cubicBezTo>
                    <a:pt x="43" y="84"/>
                    <a:pt x="95" y="74"/>
                    <a:pt x="104" y="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3395663" y="4041776"/>
              <a:ext cx="549275" cy="973138"/>
            </a:xfrm>
            <a:custGeom>
              <a:avLst/>
              <a:gdLst>
                <a:gd name="T0" fmla="*/ 19 w 205"/>
                <a:gd name="T1" fmla="*/ 330 h 363"/>
                <a:gd name="T2" fmla="*/ 46 w 205"/>
                <a:gd name="T3" fmla="*/ 342 h 363"/>
                <a:gd name="T4" fmla="*/ 46 w 205"/>
                <a:gd name="T5" fmla="*/ 342 h 363"/>
                <a:gd name="T6" fmla="*/ 73 w 205"/>
                <a:gd name="T7" fmla="*/ 355 h 363"/>
                <a:gd name="T8" fmla="*/ 203 w 205"/>
                <a:gd name="T9" fmla="*/ 0 h 363"/>
                <a:gd name="T10" fmla="*/ 203 w 205"/>
                <a:gd name="T11" fmla="*/ 0 h 363"/>
                <a:gd name="T12" fmla="*/ 19 w 205"/>
                <a:gd name="T13" fmla="*/ 33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" h="363">
                  <a:moveTo>
                    <a:pt x="19" y="330"/>
                  </a:moveTo>
                  <a:cubicBezTo>
                    <a:pt x="46" y="342"/>
                    <a:pt x="46" y="342"/>
                    <a:pt x="46" y="342"/>
                  </a:cubicBezTo>
                  <a:cubicBezTo>
                    <a:pt x="46" y="342"/>
                    <a:pt x="46" y="342"/>
                    <a:pt x="46" y="342"/>
                  </a:cubicBezTo>
                  <a:cubicBezTo>
                    <a:pt x="73" y="355"/>
                    <a:pt x="73" y="355"/>
                    <a:pt x="73" y="355"/>
                  </a:cubicBezTo>
                  <a:cubicBezTo>
                    <a:pt x="92" y="363"/>
                    <a:pt x="205" y="11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4" y="3"/>
                    <a:pt x="0" y="321"/>
                    <a:pt x="19" y="3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 rot="7782">
            <a:off x="3104999" y="8512301"/>
            <a:ext cx="660166" cy="1218514"/>
            <a:chOff x="1612900" y="4708526"/>
            <a:chExt cx="319087" cy="588962"/>
          </a:xfrm>
          <a:solidFill>
            <a:schemeClr val="accent4"/>
          </a:solidFill>
        </p:grpSpPr>
        <p:sp>
          <p:nvSpPr>
            <p:cNvPr id="26" name="Freeform 12"/>
            <p:cNvSpPr>
              <a:spLocks/>
            </p:cNvSpPr>
            <p:nvPr/>
          </p:nvSpPr>
          <p:spPr bwMode="auto">
            <a:xfrm>
              <a:off x="1752600" y="5151438"/>
              <a:ext cx="179387" cy="146050"/>
            </a:xfrm>
            <a:custGeom>
              <a:avLst/>
              <a:gdLst>
                <a:gd name="T0" fmla="*/ 113 w 113"/>
                <a:gd name="T1" fmla="*/ 0 h 92"/>
                <a:gd name="T2" fmla="*/ 96 w 113"/>
                <a:gd name="T3" fmla="*/ 47 h 92"/>
                <a:gd name="T4" fmla="*/ 81 w 113"/>
                <a:gd name="T5" fmla="*/ 92 h 92"/>
                <a:gd name="T6" fmla="*/ 40 w 113"/>
                <a:gd name="T7" fmla="*/ 64 h 92"/>
                <a:gd name="T8" fmla="*/ 0 w 113"/>
                <a:gd name="T9" fmla="*/ 35 h 92"/>
                <a:gd name="T10" fmla="*/ 56 w 113"/>
                <a:gd name="T11" fmla="*/ 18 h 92"/>
                <a:gd name="T12" fmla="*/ 113 w 113"/>
                <a:gd name="T1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92">
                  <a:moveTo>
                    <a:pt x="113" y="0"/>
                  </a:moveTo>
                  <a:lnTo>
                    <a:pt x="96" y="47"/>
                  </a:lnTo>
                  <a:lnTo>
                    <a:pt x="81" y="92"/>
                  </a:lnTo>
                  <a:lnTo>
                    <a:pt x="40" y="64"/>
                  </a:lnTo>
                  <a:lnTo>
                    <a:pt x="0" y="35"/>
                  </a:lnTo>
                  <a:lnTo>
                    <a:pt x="56" y="18"/>
                  </a:lnTo>
                  <a:lnTo>
                    <a:pt x="11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7" name="Freeform 13"/>
            <p:cNvSpPr>
              <a:spLocks/>
            </p:cNvSpPr>
            <p:nvPr/>
          </p:nvSpPr>
          <p:spPr bwMode="auto">
            <a:xfrm>
              <a:off x="1647825" y="4821238"/>
              <a:ext cx="276225" cy="355600"/>
            </a:xfrm>
            <a:custGeom>
              <a:avLst/>
              <a:gdLst>
                <a:gd name="T0" fmla="*/ 73 w 174"/>
                <a:gd name="T1" fmla="*/ 199 h 224"/>
                <a:gd name="T2" fmla="*/ 91 w 174"/>
                <a:gd name="T3" fmla="*/ 194 h 224"/>
                <a:gd name="T4" fmla="*/ 39 w 174"/>
                <a:gd name="T5" fmla="*/ 25 h 224"/>
                <a:gd name="T6" fmla="*/ 76 w 174"/>
                <a:gd name="T7" fmla="*/ 14 h 224"/>
                <a:gd name="T8" fmla="*/ 130 w 174"/>
                <a:gd name="T9" fmla="*/ 182 h 224"/>
                <a:gd name="T10" fmla="*/ 149 w 174"/>
                <a:gd name="T11" fmla="*/ 176 h 224"/>
                <a:gd name="T12" fmla="*/ 95 w 174"/>
                <a:gd name="T13" fmla="*/ 7 h 224"/>
                <a:gd name="T14" fmla="*/ 113 w 174"/>
                <a:gd name="T15" fmla="*/ 0 h 224"/>
                <a:gd name="T16" fmla="*/ 174 w 174"/>
                <a:gd name="T17" fmla="*/ 189 h 224"/>
                <a:gd name="T18" fmla="*/ 61 w 174"/>
                <a:gd name="T19" fmla="*/ 224 h 224"/>
                <a:gd name="T20" fmla="*/ 0 w 174"/>
                <a:gd name="T21" fmla="*/ 37 h 224"/>
                <a:gd name="T22" fmla="*/ 20 w 174"/>
                <a:gd name="T23" fmla="*/ 31 h 224"/>
                <a:gd name="T24" fmla="*/ 73 w 174"/>
                <a:gd name="T25" fmla="*/ 19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4" h="224">
                  <a:moveTo>
                    <a:pt x="73" y="199"/>
                  </a:moveTo>
                  <a:lnTo>
                    <a:pt x="91" y="194"/>
                  </a:lnTo>
                  <a:lnTo>
                    <a:pt x="39" y="25"/>
                  </a:lnTo>
                  <a:lnTo>
                    <a:pt x="76" y="14"/>
                  </a:lnTo>
                  <a:lnTo>
                    <a:pt x="130" y="182"/>
                  </a:lnTo>
                  <a:lnTo>
                    <a:pt x="149" y="176"/>
                  </a:lnTo>
                  <a:lnTo>
                    <a:pt x="95" y="7"/>
                  </a:lnTo>
                  <a:lnTo>
                    <a:pt x="113" y="0"/>
                  </a:lnTo>
                  <a:lnTo>
                    <a:pt x="174" y="189"/>
                  </a:lnTo>
                  <a:lnTo>
                    <a:pt x="61" y="224"/>
                  </a:lnTo>
                  <a:lnTo>
                    <a:pt x="0" y="37"/>
                  </a:lnTo>
                  <a:lnTo>
                    <a:pt x="20" y="31"/>
                  </a:lnTo>
                  <a:lnTo>
                    <a:pt x="73" y="19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8" name="Freeform 14"/>
            <p:cNvSpPr>
              <a:spLocks/>
            </p:cNvSpPr>
            <p:nvPr/>
          </p:nvSpPr>
          <p:spPr bwMode="auto">
            <a:xfrm>
              <a:off x="1612900" y="4708526"/>
              <a:ext cx="203200" cy="142875"/>
            </a:xfrm>
            <a:custGeom>
              <a:avLst/>
              <a:gdLst>
                <a:gd name="T0" fmla="*/ 9 w 76"/>
                <a:gd name="T1" fmla="*/ 16 h 53"/>
                <a:gd name="T2" fmla="*/ 54 w 76"/>
                <a:gd name="T3" fmla="*/ 2 h 53"/>
                <a:gd name="T4" fmla="*/ 69 w 76"/>
                <a:gd name="T5" fmla="*/ 9 h 53"/>
                <a:gd name="T6" fmla="*/ 69 w 76"/>
                <a:gd name="T7" fmla="*/ 10 h 53"/>
                <a:gd name="T8" fmla="*/ 69 w 76"/>
                <a:gd name="T9" fmla="*/ 10 h 53"/>
                <a:gd name="T10" fmla="*/ 76 w 76"/>
                <a:gd name="T11" fmla="*/ 31 h 53"/>
                <a:gd name="T12" fmla="*/ 9 w 76"/>
                <a:gd name="T13" fmla="*/ 53 h 53"/>
                <a:gd name="T14" fmla="*/ 2 w 76"/>
                <a:gd name="T15" fmla="*/ 31 h 53"/>
                <a:gd name="T16" fmla="*/ 2 w 76"/>
                <a:gd name="T17" fmla="*/ 31 h 53"/>
                <a:gd name="T18" fmla="*/ 2 w 76"/>
                <a:gd name="T19" fmla="*/ 30 h 53"/>
                <a:gd name="T20" fmla="*/ 9 w 76"/>
                <a:gd name="T21" fmla="*/ 1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53">
                  <a:moveTo>
                    <a:pt x="9" y="16"/>
                  </a:moveTo>
                  <a:cubicBezTo>
                    <a:pt x="54" y="2"/>
                    <a:pt x="54" y="2"/>
                    <a:pt x="54" y="2"/>
                  </a:cubicBezTo>
                  <a:cubicBezTo>
                    <a:pt x="60" y="0"/>
                    <a:pt x="67" y="3"/>
                    <a:pt x="69" y="9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76" y="31"/>
                    <a:pt x="76" y="31"/>
                    <a:pt x="76" y="31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0" y="24"/>
                    <a:pt x="3" y="18"/>
                    <a:pt x="9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29" name="Freeform 15"/>
          <p:cNvSpPr>
            <a:spLocks noEditPoints="1"/>
          </p:cNvSpPr>
          <p:nvPr/>
        </p:nvSpPr>
        <p:spPr bwMode="auto">
          <a:xfrm rot="7782">
            <a:off x="6766790" y="7485695"/>
            <a:ext cx="394128" cy="663450"/>
          </a:xfrm>
          <a:custGeom>
            <a:avLst/>
            <a:gdLst>
              <a:gd name="T0" fmla="*/ 65 w 71"/>
              <a:gd name="T1" fmla="*/ 0 h 120"/>
              <a:gd name="T2" fmla="*/ 7 w 71"/>
              <a:gd name="T3" fmla="*/ 0 h 120"/>
              <a:gd name="T4" fmla="*/ 0 w 71"/>
              <a:gd name="T5" fmla="*/ 6 h 120"/>
              <a:gd name="T6" fmla="*/ 0 w 71"/>
              <a:gd name="T7" fmla="*/ 113 h 120"/>
              <a:gd name="T8" fmla="*/ 7 w 71"/>
              <a:gd name="T9" fmla="*/ 120 h 120"/>
              <a:gd name="T10" fmla="*/ 65 w 71"/>
              <a:gd name="T11" fmla="*/ 120 h 120"/>
              <a:gd name="T12" fmla="*/ 71 w 71"/>
              <a:gd name="T13" fmla="*/ 113 h 120"/>
              <a:gd name="T14" fmla="*/ 71 w 71"/>
              <a:gd name="T15" fmla="*/ 6 h 120"/>
              <a:gd name="T16" fmla="*/ 65 w 71"/>
              <a:gd name="T17" fmla="*/ 0 h 120"/>
              <a:gd name="T18" fmla="*/ 30 w 71"/>
              <a:gd name="T19" fmla="*/ 6 h 120"/>
              <a:gd name="T20" fmla="*/ 41 w 71"/>
              <a:gd name="T21" fmla="*/ 6 h 120"/>
              <a:gd name="T22" fmla="*/ 43 w 71"/>
              <a:gd name="T23" fmla="*/ 7 h 120"/>
              <a:gd name="T24" fmla="*/ 41 w 71"/>
              <a:gd name="T25" fmla="*/ 9 h 120"/>
              <a:gd name="T26" fmla="*/ 30 w 71"/>
              <a:gd name="T27" fmla="*/ 9 h 120"/>
              <a:gd name="T28" fmla="*/ 29 w 71"/>
              <a:gd name="T29" fmla="*/ 7 h 120"/>
              <a:gd name="T30" fmla="*/ 30 w 71"/>
              <a:gd name="T31" fmla="*/ 6 h 120"/>
              <a:gd name="T32" fmla="*/ 36 w 71"/>
              <a:gd name="T33" fmla="*/ 115 h 120"/>
              <a:gd name="T34" fmla="*/ 32 w 71"/>
              <a:gd name="T35" fmla="*/ 111 h 120"/>
              <a:gd name="T36" fmla="*/ 36 w 71"/>
              <a:gd name="T37" fmla="*/ 108 h 120"/>
              <a:gd name="T38" fmla="*/ 39 w 71"/>
              <a:gd name="T39" fmla="*/ 111 h 120"/>
              <a:gd name="T40" fmla="*/ 36 w 71"/>
              <a:gd name="T41" fmla="*/ 115 h 120"/>
              <a:gd name="T42" fmla="*/ 64 w 71"/>
              <a:gd name="T43" fmla="*/ 100 h 120"/>
              <a:gd name="T44" fmla="*/ 61 w 71"/>
              <a:gd name="T45" fmla="*/ 104 h 120"/>
              <a:gd name="T46" fmla="*/ 11 w 71"/>
              <a:gd name="T47" fmla="*/ 104 h 120"/>
              <a:gd name="T48" fmla="*/ 8 w 71"/>
              <a:gd name="T49" fmla="*/ 100 h 120"/>
              <a:gd name="T50" fmla="*/ 8 w 71"/>
              <a:gd name="T51" fmla="*/ 16 h 120"/>
              <a:gd name="T52" fmla="*/ 11 w 71"/>
              <a:gd name="T53" fmla="*/ 13 h 120"/>
              <a:gd name="T54" fmla="*/ 61 w 71"/>
              <a:gd name="T55" fmla="*/ 13 h 120"/>
              <a:gd name="T56" fmla="*/ 64 w 71"/>
              <a:gd name="T57" fmla="*/ 16 h 120"/>
              <a:gd name="T58" fmla="*/ 64 w 71"/>
              <a:gd name="T59" fmla="*/ 10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1" h="120">
                <a:moveTo>
                  <a:pt x="65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17"/>
                  <a:pt x="3" y="120"/>
                  <a:pt x="7" y="120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68" y="120"/>
                  <a:pt x="71" y="117"/>
                  <a:pt x="71" y="113"/>
                </a:cubicBezTo>
                <a:cubicBezTo>
                  <a:pt x="71" y="6"/>
                  <a:pt x="71" y="6"/>
                  <a:pt x="71" y="6"/>
                </a:cubicBezTo>
                <a:cubicBezTo>
                  <a:pt x="71" y="3"/>
                  <a:pt x="68" y="0"/>
                  <a:pt x="65" y="0"/>
                </a:cubicBezTo>
                <a:close/>
                <a:moveTo>
                  <a:pt x="30" y="6"/>
                </a:moveTo>
                <a:cubicBezTo>
                  <a:pt x="41" y="6"/>
                  <a:pt x="41" y="6"/>
                  <a:pt x="41" y="6"/>
                </a:cubicBezTo>
                <a:cubicBezTo>
                  <a:pt x="42" y="6"/>
                  <a:pt x="43" y="7"/>
                  <a:pt x="43" y="7"/>
                </a:cubicBezTo>
                <a:cubicBezTo>
                  <a:pt x="43" y="8"/>
                  <a:pt x="42" y="9"/>
                  <a:pt x="41" y="9"/>
                </a:cubicBezTo>
                <a:cubicBezTo>
                  <a:pt x="30" y="9"/>
                  <a:pt x="30" y="9"/>
                  <a:pt x="30" y="9"/>
                </a:cubicBezTo>
                <a:cubicBezTo>
                  <a:pt x="29" y="9"/>
                  <a:pt x="29" y="8"/>
                  <a:pt x="29" y="7"/>
                </a:cubicBezTo>
                <a:cubicBezTo>
                  <a:pt x="29" y="7"/>
                  <a:pt x="29" y="6"/>
                  <a:pt x="30" y="6"/>
                </a:cubicBezTo>
                <a:close/>
                <a:moveTo>
                  <a:pt x="36" y="115"/>
                </a:moveTo>
                <a:cubicBezTo>
                  <a:pt x="34" y="115"/>
                  <a:pt x="32" y="113"/>
                  <a:pt x="32" y="111"/>
                </a:cubicBezTo>
                <a:cubicBezTo>
                  <a:pt x="32" y="109"/>
                  <a:pt x="34" y="108"/>
                  <a:pt x="36" y="108"/>
                </a:cubicBezTo>
                <a:cubicBezTo>
                  <a:pt x="38" y="108"/>
                  <a:pt x="39" y="109"/>
                  <a:pt x="39" y="111"/>
                </a:cubicBezTo>
                <a:cubicBezTo>
                  <a:pt x="39" y="113"/>
                  <a:pt x="38" y="115"/>
                  <a:pt x="36" y="115"/>
                </a:cubicBezTo>
                <a:close/>
                <a:moveTo>
                  <a:pt x="64" y="100"/>
                </a:moveTo>
                <a:cubicBezTo>
                  <a:pt x="64" y="102"/>
                  <a:pt x="62" y="104"/>
                  <a:pt x="61" y="104"/>
                </a:cubicBezTo>
                <a:cubicBezTo>
                  <a:pt x="11" y="104"/>
                  <a:pt x="11" y="104"/>
                  <a:pt x="11" y="104"/>
                </a:cubicBezTo>
                <a:cubicBezTo>
                  <a:pt x="9" y="104"/>
                  <a:pt x="8" y="102"/>
                  <a:pt x="8" y="10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4"/>
                  <a:pt x="9" y="13"/>
                  <a:pt x="11" y="13"/>
                </a:cubicBezTo>
                <a:cubicBezTo>
                  <a:pt x="61" y="13"/>
                  <a:pt x="61" y="13"/>
                  <a:pt x="61" y="13"/>
                </a:cubicBezTo>
                <a:cubicBezTo>
                  <a:pt x="62" y="13"/>
                  <a:pt x="64" y="14"/>
                  <a:pt x="64" y="16"/>
                </a:cubicBezTo>
                <a:lnTo>
                  <a:pt x="64" y="1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30" name="Group 29"/>
          <p:cNvGrpSpPr/>
          <p:nvPr/>
        </p:nvGrpSpPr>
        <p:grpSpPr>
          <a:xfrm rot="7782">
            <a:off x="3327358" y="5938707"/>
            <a:ext cx="1441856" cy="1428718"/>
            <a:chOff x="1717675" y="3463926"/>
            <a:chExt cx="696913" cy="690563"/>
          </a:xfrm>
          <a:solidFill>
            <a:schemeClr val="accent4"/>
          </a:solidFill>
        </p:grpSpPr>
        <p:sp>
          <p:nvSpPr>
            <p:cNvPr id="31" name="Freeform 16"/>
            <p:cNvSpPr>
              <a:spLocks/>
            </p:cNvSpPr>
            <p:nvPr/>
          </p:nvSpPr>
          <p:spPr bwMode="auto">
            <a:xfrm>
              <a:off x="1717675" y="3556001"/>
              <a:ext cx="600075" cy="598488"/>
            </a:xfrm>
            <a:custGeom>
              <a:avLst/>
              <a:gdLst>
                <a:gd name="T0" fmla="*/ 214 w 224"/>
                <a:gd name="T1" fmla="*/ 69 h 224"/>
                <a:gd name="T2" fmla="*/ 194 w 224"/>
                <a:gd name="T3" fmla="*/ 60 h 224"/>
                <a:gd name="T4" fmla="*/ 180 w 224"/>
                <a:gd name="T5" fmla="*/ 75 h 224"/>
                <a:gd name="T6" fmla="*/ 189 w 224"/>
                <a:gd name="T7" fmla="*/ 112 h 224"/>
                <a:gd name="T8" fmla="*/ 112 w 224"/>
                <a:gd name="T9" fmla="*/ 189 h 224"/>
                <a:gd name="T10" fmla="*/ 35 w 224"/>
                <a:gd name="T11" fmla="*/ 112 h 224"/>
                <a:gd name="T12" fmla="*/ 112 w 224"/>
                <a:gd name="T13" fmla="*/ 35 h 224"/>
                <a:gd name="T14" fmla="*/ 151 w 224"/>
                <a:gd name="T15" fmla="*/ 45 h 224"/>
                <a:gd name="T16" fmla="*/ 165 w 224"/>
                <a:gd name="T17" fmla="*/ 32 h 224"/>
                <a:gd name="T18" fmla="*/ 156 w 224"/>
                <a:gd name="T19" fmla="*/ 12 h 224"/>
                <a:gd name="T20" fmla="*/ 155 w 224"/>
                <a:gd name="T21" fmla="*/ 8 h 224"/>
                <a:gd name="T22" fmla="*/ 112 w 224"/>
                <a:gd name="T23" fmla="*/ 0 h 224"/>
                <a:gd name="T24" fmla="*/ 0 w 224"/>
                <a:gd name="T25" fmla="*/ 112 h 224"/>
                <a:gd name="T26" fmla="*/ 112 w 224"/>
                <a:gd name="T27" fmla="*/ 224 h 224"/>
                <a:gd name="T28" fmla="*/ 224 w 224"/>
                <a:gd name="T29" fmla="*/ 112 h 224"/>
                <a:gd name="T30" fmla="*/ 216 w 224"/>
                <a:gd name="T31" fmla="*/ 70 h 224"/>
                <a:gd name="T32" fmla="*/ 214 w 224"/>
                <a:gd name="T33" fmla="*/ 6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224">
                  <a:moveTo>
                    <a:pt x="214" y="69"/>
                  </a:moveTo>
                  <a:cubicBezTo>
                    <a:pt x="194" y="60"/>
                    <a:pt x="194" y="60"/>
                    <a:pt x="194" y="60"/>
                  </a:cubicBezTo>
                  <a:cubicBezTo>
                    <a:pt x="180" y="75"/>
                    <a:pt x="180" y="75"/>
                    <a:pt x="180" y="75"/>
                  </a:cubicBezTo>
                  <a:cubicBezTo>
                    <a:pt x="186" y="86"/>
                    <a:pt x="189" y="98"/>
                    <a:pt x="189" y="112"/>
                  </a:cubicBezTo>
                  <a:cubicBezTo>
                    <a:pt x="189" y="155"/>
                    <a:pt x="154" y="189"/>
                    <a:pt x="112" y="189"/>
                  </a:cubicBezTo>
                  <a:cubicBezTo>
                    <a:pt x="69" y="189"/>
                    <a:pt x="35" y="155"/>
                    <a:pt x="35" y="112"/>
                  </a:cubicBezTo>
                  <a:cubicBezTo>
                    <a:pt x="35" y="69"/>
                    <a:pt x="69" y="35"/>
                    <a:pt x="112" y="35"/>
                  </a:cubicBezTo>
                  <a:cubicBezTo>
                    <a:pt x="126" y="35"/>
                    <a:pt x="140" y="39"/>
                    <a:pt x="151" y="45"/>
                  </a:cubicBezTo>
                  <a:cubicBezTo>
                    <a:pt x="165" y="32"/>
                    <a:pt x="165" y="32"/>
                    <a:pt x="165" y="32"/>
                  </a:cubicBezTo>
                  <a:cubicBezTo>
                    <a:pt x="156" y="12"/>
                    <a:pt x="156" y="12"/>
                    <a:pt x="156" y="12"/>
                  </a:cubicBezTo>
                  <a:cubicBezTo>
                    <a:pt x="155" y="8"/>
                    <a:pt x="155" y="8"/>
                    <a:pt x="155" y="8"/>
                  </a:cubicBezTo>
                  <a:cubicBezTo>
                    <a:pt x="142" y="3"/>
                    <a:pt x="127" y="0"/>
                    <a:pt x="112" y="0"/>
                  </a:cubicBezTo>
                  <a:cubicBezTo>
                    <a:pt x="50" y="0"/>
                    <a:pt x="0" y="50"/>
                    <a:pt x="0" y="112"/>
                  </a:cubicBezTo>
                  <a:cubicBezTo>
                    <a:pt x="0" y="174"/>
                    <a:pt x="50" y="224"/>
                    <a:pt x="112" y="224"/>
                  </a:cubicBezTo>
                  <a:cubicBezTo>
                    <a:pt x="174" y="224"/>
                    <a:pt x="224" y="174"/>
                    <a:pt x="224" y="112"/>
                  </a:cubicBezTo>
                  <a:cubicBezTo>
                    <a:pt x="224" y="97"/>
                    <a:pt x="221" y="83"/>
                    <a:pt x="216" y="70"/>
                  </a:cubicBezTo>
                  <a:lnTo>
                    <a:pt x="21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2" name="Freeform 17"/>
            <p:cNvSpPr>
              <a:spLocks/>
            </p:cNvSpPr>
            <p:nvPr/>
          </p:nvSpPr>
          <p:spPr bwMode="auto">
            <a:xfrm>
              <a:off x="2001838" y="3463926"/>
              <a:ext cx="412750" cy="409575"/>
            </a:xfrm>
            <a:custGeom>
              <a:avLst/>
              <a:gdLst>
                <a:gd name="T0" fmla="*/ 132 w 154"/>
                <a:gd name="T1" fmla="*/ 21 h 153"/>
                <a:gd name="T2" fmla="*/ 120 w 154"/>
                <a:gd name="T3" fmla="*/ 21 h 153"/>
                <a:gd name="T4" fmla="*/ 114 w 154"/>
                <a:gd name="T5" fmla="*/ 27 h 153"/>
                <a:gd name="T6" fmla="*/ 103 w 154"/>
                <a:gd name="T7" fmla="*/ 0 h 153"/>
                <a:gd name="T8" fmla="*/ 61 w 154"/>
                <a:gd name="T9" fmla="*/ 41 h 153"/>
                <a:gd name="T10" fmla="*/ 73 w 154"/>
                <a:gd name="T11" fmla="*/ 68 h 153"/>
                <a:gd name="T12" fmla="*/ 4 w 154"/>
                <a:gd name="T13" fmla="*/ 137 h 153"/>
                <a:gd name="T14" fmla="*/ 4 w 154"/>
                <a:gd name="T15" fmla="*/ 150 h 153"/>
                <a:gd name="T16" fmla="*/ 16 w 154"/>
                <a:gd name="T17" fmla="*/ 150 h 153"/>
                <a:gd name="T18" fmla="*/ 85 w 154"/>
                <a:gd name="T19" fmla="*/ 80 h 153"/>
                <a:gd name="T20" fmla="*/ 112 w 154"/>
                <a:gd name="T21" fmla="*/ 92 h 153"/>
                <a:gd name="T22" fmla="*/ 154 w 154"/>
                <a:gd name="T23" fmla="*/ 51 h 153"/>
                <a:gd name="T24" fmla="*/ 127 w 154"/>
                <a:gd name="T25" fmla="*/ 39 h 153"/>
                <a:gd name="T26" fmla="*/ 132 w 154"/>
                <a:gd name="T27" fmla="*/ 34 h 153"/>
                <a:gd name="T28" fmla="*/ 132 w 154"/>
                <a:gd name="T29" fmla="*/ 2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4" h="153">
                  <a:moveTo>
                    <a:pt x="132" y="21"/>
                  </a:moveTo>
                  <a:cubicBezTo>
                    <a:pt x="129" y="18"/>
                    <a:pt x="123" y="18"/>
                    <a:pt x="120" y="21"/>
                  </a:cubicBezTo>
                  <a:cubicBezTo>
                    <a:pt x="114" y="27"/>
                    <a:pt x="114" y="27"/>
                    <a:pt x="114" y="27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73" y="68"/>
                    <a:pt x="73" y="68"/>
                    <a:pt x="73" y="68"/>
                  </a:cubicBezTo>
                  <a:cubicBezTo>
                    <a:pt x="4" y="137"/>
                    <a:pt x="4" y="137"/>
                    <a:pt x="4" y="137"/>
                  </a:cubicBezTo>
                  <a:cubicBezTo>
                    <a:pt x="0" y="141"/>
                    <a:pt x="0" y="146"/>
                    <a:pt x="4" y="150"/>
                  </a:cubicBezTo>
                  <a:cubicBezTo>
                    <a:pt x="7" y="153"/>
                    <a:pt x="13" y="153"/>
                    <a:pt x="16" y="150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112" y="92"/>
                    <a:pt x="112" y="92"/>
                    <a:pt x="112" y="92"/>
                  </a:cubicBezTo>
                  <a:cubicBezTo>
                    <a:pt x="154" y="51"/>
                    <a:pt x="154" y="51"/>
                    <a:pt x="154" y="51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6" y="30"/>
                    <a:pt x="136" y="25"/>
                    <a:pt x="132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3" name="Freeform 18"/>
            <p:cNvSpPr>
              <a:spLocks/>
            </p:cNvSpPr>
            <p:nvPr/>
          </p:nvSpPr>
          <p:spPr bwMode="auto">
            <a:xfrm>
              <a:off x="1868488" y="3708401"/>
              <a:ext cx="296862" cy="293688"/>
            </a:xfrm>
            <a:custGeom>
              <a:avLst/>
              <a:gdLst>
                <a:gd name="T0" fmla="*/ 74 w 111"/>
                <a:gd name="T1" fmla="*/ 67 h 110"/>
                <a:gd name="T2" fmla="*/ 46 w 111"/>
                <a:gd name="T3" fmla="*/ 67 h 110"/>
                <a:gd name="T4" fmla="*/ 46 w 111"/>
                <a:gd name="T5" fmla="*/ 38 h 110"/>
                <a:gd name="T6" fmla="*/ 79 w 111"/>
                <a:gd name="T7" fmla="*/ 5 h 110"/>
                <a:gd name="T8" fmla="*/ 56 w 111"/>
                <a:gd name="T9" fmla="*/ 0 h 110"/>
                <a:gd name="T10" fmla="*/ 0 w 111"/>
                <a:gd name="T11" fmla="*/ 55 h 110"/>
                <a:gd name="T12" fmla="*/ 56 w 111"/>
                <a:gd name="T13" fmla="*/ 110 h 110"/>
                <a:gd name="T14" fmla="*/ 111 w 111"/>
                <a:gd name="T15" fmla="*/ 55 h 110"/>
                <a:gd name="T16" fmla="*/ 107 w 111"/>
                <a:gd name="T17" fmla="*/ 34 h 110"/>
                <a:gd name="T18" fmla="*/ 74 w 111"/>
                <a:gd name="T19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74" y="67"/>
                  </a:moveTo>
                  <a:cubicBezTo>
                    <a:pt x="66" y="75"/>
                    <a:pt x="53" y="75"/>
                    <a:pt x="46" y="67"/>
                  </a:cubicBezTo>
                  <a:cubicBezTo>
                    <a:pt x="38" y="59"/>
                    <a:pt x="38" y="46"/>
                    <a:pt x="46" y="38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2" y="1"/>
                    <a:pt x="64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6" y="110"/>
                    <a:pt x="111" y="86"/>
                    <a:pt x="111" y="55"/>
                  </a:cubicBezTo>
                  <a:cubicBezTo>
                    <a:pt x="111" y="48"/>
                    <a:pt x="110" y="41"/>
                    <a:pt x="107" y="34"/>
                  </a:cubicBezTo>
                  <a:lnTo>
                    <a:pt x="74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34" name="Freeform 19"/>
          <p:cNvSpPr>
            <a:spLocks/>
          </p:cNvSpPr>
          <p:nvPr/>
        </p:nvSpPr>
        <p:spPr bwMode="auto">
          <a:xfrm rot="7782">
            <a:off x="2818897" y="7228107"/>
            <a:ext cx="1244790" cy="1202094"/>
          </a:xfrm>
          <a:custGeom>
            <a:avLst/>
            <a:gdLst>
              <a:gd name="T0" fmla="*/ 118 w 224"/>
              <a:gd name="T1" fmla="*/ 199 h 217"/>
              <a:gd name="T2" fmla="*/ 116 w 224"/>
              <a:gd name="T3" fmla="*/ 185 h 217"/>
              <a:gd name="T4" fmla="*/ 93 w 224"/>
              <a:gd name="T5" fmla="*/ 164 h 217"/>
              <a:gd name="T6" fmla="*/ 112 w 224"/>
              <a:gd name="T7" fmla="*/ 126 h 217"/>
              <a:gd name="T8" fmla="*/ 151 w 224"/>
              <a:gd name="T9" fmla="*/ 145 h 217"/>
              <a:gd name="T10" fmla="*/ 144 w 224"/>
              <a:gd name="T11" fmla="*/ 176 h 217"/>
              <a:gd name="T12" fmla="*/ 149 w 224"/>
              <a:gd name="T13" fmla="*/ 185 h 217"/>
              <a:gd name="T14" fmla="*/ 175 w 224"/>
              <a:gd name="T15" fmla="*/ 173 h 217"/>
              <a:gd name="T16" fmla="*/ 180 w 224"/>
              <a:gd name="T17" fmla="*/ 162 h 217"/>
              <a:gd name="T18" fmla="*/ 163 w 224"/>
              <a:gd name="T19" fmla="*/ 121 h 217"/>
              <a:gd name="T20" fmla="*/ 169 w 224"/>
              <a:gd name="T21" fmla="*/ 117 h 217"/>
              <a:gd name="T22" fmla="*/ 200 w 224"/>
              <a:gd name="T23" fmla="*/ 124 h 217"/>
              <a:gd name="T24" fmla="*/ 219 w 224"/>
              <a:gd name="T25" fmla="*/ 86 h 217"/>
              <a:gd name="T26" fmla="*/ 181 w 224"/>
              <a:gd name="T27" fmla="*/ 66 h 217"/>
              <a:gd name="T28" fmla="*/ 160 w 224"/>
              <a:gd name="T29" fmla="*/ 90 h 217"/>
              <a:gd name="T30" fmla="*/ 152 w 224"/>
              <a:gd name="T31" fmla="*/ 91 h 217"/>
              <a:gd name="T32" fmla="*/ 142 w 224"/>
              <a:gd name="T33" fmla="*/ 46 h 217"/>
              <a:gd name="T34" fmla="*/ 131 w 224"/>
              <a:gd name="T35" fmla="*/ 40 h 217"/>
              <a:gd name="T36" fmla="*/ 84 w 224"/>
              <a:gd name="T37" fmla="*/ 60 h 217"/>
              <a:gd name="T38" fmla="*/ 81 w 224"/>
              <a:gd name="T39" fmla="*/ 55 h 217"/>
              <a:gd name="T40" fmla="*/ 89 w 224"/>
              <a:gd name="T41" fmla="*/ 24 h 217"/>
              <a:gd name="T42" fmla="*/ 50 w 224"/>
              <a:gd name="T43" fmla="*/ 5 h 217"/>
              <a:gd name="T44" fmla="*/ 31 w 224"/>
              <a:gd name="T45" fmla="*/ 43 h 217"/>
              <a:gd name="T46" fmla="*/ 54 w 224"/>
              <a:gd name="T47" fmla="*/ 64 h 217"/>
              <a:gd name="T48" fmla="*/ 55 w 224"/>
              <a:gd name="T49" fmla="*/ 71 h 217"/>
              <a:gd name="T50" fmla="*/ 6 w 224"/>
              <a:gd name="T51" fmla="*/ 81 h 217"/>
              <a:gd name="T52" fmla="*/ 1 w 224"/>
              <a:gd name="T53" fmla="*/ 92 h 217"/>
              <a:gd name="T54" fmla="*/ 11 w 224"/>
              <a:gd name="T55" fmla="*/ 140 h 217"/>
              <a:gd name="T56" fmla="*/ 22 w 224"/>
              <a:gd name="T57" fmla="*/ 139 h 217"/>
              <a:gd name="T58" fmla="*/ 42 w 224"/>
              <a:gd name="T59" fmla="*/ 115 h 217"/>
              <a:gd name="T60" fmla="*/ 81 w 224"/>
              <a:gd name="T61" fmla="*/ 135 h 217"/>
              <a:gd name="T62" fmla="*/ 61 w 224"/>
              <a:gd name="T63" fmla="*/ 173 h 217"/>
              <a:gd name="T64" fmla="*/ 30 w 224"/>
              <a:gd name="T65" fmla="*/ 166 h 217"/>
              <a:gd name="T66" fmla="*/ 23 w 224"/>
              <a:gd name="T67" fmla="*/ 171 h 217"/>
              <a:gd name="T68" fmla="*/ 39 w 224"/>
              <a:gd name="T69" fmla="*/ 208 h 217"/>
              <a:gd name="T70" fmla="*/ 50 w 224"/>
              <a:gd name="T71" fmla="*/ 214 h 217"/>
              <a:gd name="T72" fmla="*/ 118 w 224"/>
              <a:gd name="T73" fmla="*/ 199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4" h="217">
                <a:moveTo>
                  <a:pt x="118" y="199"/>
                </a:moveTo>
                <a:cubicBezTo>
                  <a:pt x="116" y="185"/>
                  <a:pt x="116" y="185"/>
                  <a:pt x="116" y="185"/>
                </a:cubicBezTo>
                <a:cubicBezTo>
                  <a:pt x="106" y="183"/>
                  <a:pt x="97" y="175"/>
                  <a:pt x="93" y="164"/>
                </a:cubicBezTo>
                <a:cubicBezTo>
                  <a:pt x="88" y="148"/>
                  <a:pt x="96" y="131"/>
                  <a:pt x="112" y="126"/>
                </a:cubicBezTo>
                <a:cubicBezTo>
                  <a:pt x="129" y="121"/>
                  <a:pt x="146" y="129"/>
                  <a:pt x="151" y="145"/>
                </a:cubicBezTo>
                <a:cubicBezTo>
                  <a:pt x="155" y="157"/>
                  <a:pt x="151" y="169"/>
                  <a:pt x="144" y="176"/>
                </a:cubicBezTo>
                <a:cubicBezTo>
                  <a:pt x="149" y="185"/>
                  <a:pt x="149" y="185"/>
                  <a:pt x="149" y="185"/>
                </a:cubicBezTo>
                <a:cubicBezTo>
                  <a:pt x="164" y="178"/>
                  <a:pt x="175" y="173"/>
                  <a:pt x="175" y="173"/>
                </a:cubicBezTo>
                <a:cubicBezTo>
                  <a:pt x="179" y="171"/>
                  <a:pt x="182" y="166"/>
                  <a:pt x="180" y="162"/>
                </a:cubicBezTo>
                <a:cubicBezTo>
                  <a:pt x="180" y="162"/>
                  <a:pt x="172" y="143"/>
                  <a:pt x="163" y="121"/>
                </a:cubicBezTo>
                <a:cubicBezTo>
                  <a:pt x="169" y="117"/>
                  <a:pt x="169" y="117"/>
                  <a:pt x="169" y="117"/>
                </a:cubicBezTo>
                <a:cubicBezTo>
                  <a:pt x="176" y="125"/>
                  <a:pt x="188" y="128"/>
                  <a:pt x="200" y="124"/>
                </a:cubicBezTo>
                <a:cubicBezTo>
                  <a:pt x="216" y="119"/>
                  <a:pt x="224" y="102"/>
                  <a:pt x="219" y="86"/>
                </a:cubicBezTo>
                <a:cubicBezTo>
                  <a:pt x="214" y="70"/>
                  <a:pt x="197" y="61"/>
                  <a:pt x="181" y="66"/>
                </a:cubicBezTo>
                <a:cubicBezTo>
                  <a:pt x="170" y="70"/>
                  <a:pt x="162" y="79"/>
                  <a:pt x="160" y="90"/>
                </a:cubicBezTo>
                <a:cubicBezTo>
                  <a:pt x="152" y="91"/>
                  <a:pt x="152" y="91"/>
                  <a:pt x="152" y="91"/>
                </a:cubicBezTo>
                <a:cubicBezTo>
                  <a:pt x="147" y="74"/>
                  <a:pt x="143" y="57"/>
                  <a:pt x="142" y="46"/>
                </a:cubicBezTo>
                <a:cubicBezTo>
                  <a:pt x="139" y="42"/>
                  <a:pt x="136" y="38"/>
                  <a:pt x="131" y="40"/>
                </a:cubicBezTo>
                <a:cubicBezTo>
                  <a:pt x="131" y="40"/>
                  <a:pt x="110" y="50"/>
                  <a:pt x="84" y="60"/>
                </a:cubicBezTo>
                <a:cubicBezTo>
                  <a:pt x="81" y="55"/>
                  <a:pt x="81" y="55"/>
                  <a:pt x="81" y="55"/>
                </a:cubicBezTo>
                <a:cubicBezTo>
                  <a:pt x="89" y="48"/>
                  <a:pt x="92" y="36"/>
                  <a:pt x="89" y="24"/>
                </a:cubicBezTo>
                <a:cubicBezTo>
                  <a:pt x="83" y="8"/>
                  <a:pt x="66" y="0"/>
                  <a:pt x="50" y="5"/>
                </a:cubicBezTo>
                <a:cubicBezTo>
                  <a:pt x="34" y="10"/>
                  <a:pt x="25" y="27"/>
                  <a:pt x="31" y="43"/>
                </a:cubicBezTo>
                <a:cubicBezTo>
                  <a:pt x="34" y="54"/>
                  <a:pt x="44" y="62"/>
                  <a:pt x="54" y="64"/>
                </a:cubicBezTo>
                <a:cubicBezTo>
                  <a:pt x="55" y="71"/>
                  <a:pt x="55" y="71"/>
                  <a:pt x="55" y="71"/>
                </a:cubicBezTo>
                <a:cubicBezTo>
                  <a:pt x="35" y="78"/>
                  <a:pt x="16" y="83"/>
                  <a:pt x="6" y="81"/>
                </a:cubicBezTo>
                <a:cubicBezTo>
                  <a:pt x="2" y="84"/>
                  <a:pt x="0" y="88"/>
                  <a:pt x="1" y="92"/>
                </a:cubicBezTo>
                <a:cubicBezTo>
                  <a:pt x="0" y="103"/>
                  <a:pt x="5" y="121"/>
                  <a:pt x="11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4" y="128"/>
                  <a:pt x="31" y="119"/>
                  <a:pt x="42" y="115"/>
                </a:cubicBezTo>
                <a:cubicBezTo>
                  <a:pt x="58" y="110"/>
                  <a:pt x="75" y="119"/>
                  <a:pt x="81" y="135"/>
                </a:cubicBezTo>
                <a:cubicBezTo>
                  <a:pt x="86" y="151"/>
                  <a:pt x="77" y="168"/>
                  <a:pt x="61" y="173"/>
                </a:cubicBezTo>
                <a:cubicBezTo>
                  <a:pt x="50" y="177"/>
                  <a:pt x="38" y="174"/>
                  <a:pt x="30" y="166"/>
                </a:cubicBezTo>
                <a:cubicBezTo>
                  <a:pt x="23" y="171"/>
                  <a:pt x="23" y="171"/>
                  <a:pt x="23" y="171"/>
                </a:cubicBezTo>
                <a:cubicBezTo>
                  <a:pt x="31" y="192"/>
                  <a:pt x="39" y="208"/>
                  <a:pt x="39" y="208"/>
                </a:cubicBezTo>
                <a:cubicBezTo>
                  <a:pt x="40" y="213"/>
                  <a:pt x="40" y="212"/>
                  <a:pt x="50" y="214"/>
                </a:cubicBezTo>
                <a:cubicBezTo>
                  <a:pt x="65" y="217"/>
                  <a:pt x="93" y="209"/>
                  <a:pt x="118" y="1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35" name="Group 34"/>
          <p:cNvGrpSpPr/>
          <p:nvPr/>
        </p:nvGrpSpPr>
        <p:grpSpPr>
          <a:xfrm rot="7782">
            <a:off x="5263340" y="8127108"/>
            <a:ext cx="1340036" cy="1566664"/>
            <a:chOff x="2655888" y="4519613"/>
            <a:chExt cx="647699" cy="757238"/>
          </a:xfrm>
          <a:solidFill>
            <a:schemeClr val="accent4"/>
          </a:solidFill>
        </p:grpSpPr>
        <p:sp>
          <p:nvSpPr>
            <p:cNvPr id="36" name="Freeform 20"/>
            <p:cNvSpPr>
              <a:spLocks/>
            </p:cNvSpPr>
            <p:nvPr/>
          </p:nvSpPr>
          <p:spPr bwMode="auto">
            <a:xfrm>
              <a:off x="2682875" y="4519613"/>
              <a:ext cx="620712" cy="596900"/>
            </a:xfrm>
            <a:custGeom>
              <a:avLst/>
              <a:gdLst>
                <a:gd name="T0" fmla="*/ 214 w 232"/>
                <a:gd name="T1" fmla="*/ 36 h 223"/>
                <a:gd name="T2" fmla="*/ 232 w 232"/>
                <a:gd name="T3" fmla="*/ 18 h 223"/>
                <a:gd name="T4" fmla="*/ 214 w 232"/>
                <a:gd name="T5" fmla="*/ 0 h 223"/>
                <a:gd name="T6" fmla="*/ 196 w 232"/>
                <a:gd name="T7" fmla="*/ 18 h 223"/>
                <a:gd name="T8" fmla="*/ 199 w 232"/>
                <a:gd name="T9" fmla="*/ 28 h 223"/>
                <a:gd name="T10" fmla="*/ 111 w 232"/>
                <a:gd name="T11" fmla="*/ 87 h 223"/>
                <a:gd name="T12" fmla="*/ 31 w 232"/>
                <a:gd name="T13" fmla="*/ 7 h 223"/>
                <a:gd name="T14" fmla="*/ 11 w 232"/>
                <a:gd name="T15" fmla="*/ 3 h 223"/>
                <a:gd name="T16" fmla="*/ 0 w 232"/>
                <a:gd name="T17" fmla="*/ 20 h 223"/>
                <a:gd name="T18" fmla="*/ 59 w 232"/>
                <a:gd name="T19" fmla="*/ 164 h 223"/>
                <a:gd name="T20" fmla="*/ 203 w 232"/>
                <a:gd name="T21" fmla="*/ 223 h 223"/>
                <a:gd name="T22" fmla="*/ 220 w 232"/>
                <a:gd name="T23" fmla="*/ 212 h 223"/>
                <a:gd name="T24" fmla="*/ 216 w 232"/>
                <a:gd name="T25" fmla="*/ 192 h 223"/>
                <a:gd name="T26" fmla="*/ 145 w 232"/>
                <a:gd name="T27" fmla="*/ 121 h 223"/>
                <a:gd name="T28" fmla="*/ 204 w 232"/>
                <a:gd name="T29" fmla="*/ 32 h 223"/>
                <a:gd name="T30" fmla="*/ 214 w 232"/>
                <a:gd name="T31" fmla="*/ 3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2" h="223">
                  <a:moveTo>
                    <a:pt x="214" y="36"/>
                  </a:moveTo>
                  <a:cubicBezTo>
                    <a:pt x="224" y="36"/>
                    <a:pt x="232" y="28"/>
                    <a:pt x="232" y="18"/>
                  </a:cubicBezTo>
                  <a:cubicBezTo>
                    <a:pt x="232" y="8"/>
                    <a:pt x="224" y="0"/>
                    <a:pt x="214" y="0"/>
                  </a:cubicBezTo>
                  <a:cubicBezTo>
                    <a:pt x="204" y="0"/>
                    <a:pt x="196" y="8"/>
                    <a:pt x="196" y="18"/>
                  </a:cubicBezTo>
                  <a:cubicBezTo>
                    <a:pt x="196" y="22"/>
                    <a:pt x="198" y="25"/>
                    <a:pt x="199" y="28"/>
                  </a:cubicBezTo>
                  <a:cubicBezTo>
                    <a:pt x="111" y="87"/>
                    <a:pt x="111" y="87"/>
                    <a:pt x="111" y="8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6" y="2"/>
                    <a:pt x="18" y="0"/>
                    <a:pt x="11" y="3"/>
                  </a:cubicBezTo>
                  <a:cubicBezTo>
                    <a:pt x="4" y="6"/>
                    <a:pt x="0" y="13"/>
                    <a:pt x="0" y="20"/>
                  </a:cubicBezTo>
                  <a:cubicBezTo>
                    <a:pt x="0" y="73"/>
                    <a:pt x="19" y="125"/>
                    <a:pt x="59" y="164"/>
                  </a:cubicBezTo>
                  <a:cubicBezTo>
                    <a:pt x="98" y="204"/>
                    <a:pt x="150" y="223"/>
                    <a:pt x="203" y="223"/>
                  </a:cubicBezTo>
                  <a:cubicBezTo>
                    <a:pt x="210" y="223"/>
                    <a:pt x="217" y="219"/>
                    <a:pt x="220" y="212"/>
                  </a:cubicBezTo>
                  <a:cubicBezTo>
                    <a:pt x="223" y="205"/>
                    <a:pt x="221" y="197"/>
                    <a:pt x="216" y="192"/>
                  </a:cubicBezTo>
                  <a:cubicBezTo>
                    <a:pt x="145" y="121"/>
                    <a:pt x="145" y="121"/>
                    <a:pt x="145" y="121"/>
                  </a:cubicBezTo>
                  <a:cubicBezTo>
                    <a:pt x="204" y="32"/>
                    <a:pt x="204" y="32"/>
                    <a:pt x="204" y="32"/>
                  </a:cubicBezTo>
                  <a:cubicBezTo>
                    <a:pt x="207" y="34"/>
                    <a:pt x="210" y="36"/>
                    <a:pt x="214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7" name="Freeform 21"/>
            <p:cNvSpPr>
              <a:spLocks/>
            </p:cNvSpPr>
            <p:nvPr/>
          </p:nvSpPr>
          <p:spPr bwMode="auto">
            <a:xfrm>
              <a:off x="2655888" y="5006976"/>
              <a:ext cx="307975" cy="269875"/>
            </a:xfrm>
            <a:custGeom>
              <a:avLst/>
              <a:gdLst>
                <a:gd name="T0" fmla="*/ 100 w 115"/>
                <a:gd name="T1" fmla="*/ 39 h 101"/>
                <a:gd name="T2" fmla="*/ 96 w 115"/>
                <a:gd name="T3" fmla="*/ 33 h 101"/>
                <a:gd name="T4" fmla="*/ 51 w 115"/>
                <a:gd name="T5" fmla="*/ 0 h 101"/>
                <a:gd name="T6" fmla="*/ 51 w 115"/>
                <a:gd name="T7" fmla="*/ 0 h 101"/>
                <a:gd name="T8" fmla="*/ 50 w 115"/>
                <a:gd name="T9" fmla="*/ 0 h 101"/>
                <a:gd name="T10" fmla="*/ 1 w 115"/>
                <a:gd name="T11" fmla="*/ 88 h 101"/>
                <a:gd name="T12" fmla="*/ 1 w 115"/>
                <a:gd name="T13" fmla="*/ 97 h 101"/>
                <a:gd name="T14" fmla="*/ 9 w 115"/>
                <a:gd name="T15" fmla="*/ 101 h 101"/>
                <a:gd name="T16" fmla="*/ 106 w 115"/>
                <a:gd name="T17" fmla="*/ 101 h 101"/>
                <a:gd name="T18" fmla="*/ 113 w 115"/>
                <a:gd name="T19" fmla="*/ 98 h 101"/>
                <a:gd name="T20" fmla="*/ 114 w 115"/>
                <a:gd name="T21" fmla="*/ 90 h 101"/>
                <a:gd name="T22" fmla="*/ 100 w 115"/>
                <a:gd name="T23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" h="101">
                  <a:moveTo>
                    <a:pt x="100" y="39"/>
                  </a:moveTo>
                  <a:cubicBezTo>
                    <a:pt x="99" y="36"/>
                    <a:pt x="98" y="35"/>
                    <a:pt x="96" y="33"/>
                  </a:cubicBezTo>
                  <a:cubicBezTo>
                    <a:pt x="80" y="25"/>
                    <a:pt x="65" y="13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0" y="91"/>
                    <a:pt x="0" y="94"/>
                    <a:pt x="1" y="97"/>
                  </a:cubicBezTo>
                  <a:cubicBezTo>
                    <a:pt x="3" y="100"/>
                    <a:pt x="6" y="101"/>
                    <a:pt x="9" y="101"/>
                  </a:cubicBezTo>
                  <a:cubicBezTo>
                    <a:pt x="106" y="101"/>
                    <a:pt x="106" y="101"/>
                    <a:pt x="106" y="101"/>
                  </a:cubicBezTo>
                  <a:cubicBezTo>
                    <a:pt x="109" y="101"/>
                    <a:pt x="111" y="100"/>
                    <a:pt x="113" y="98"/>
                  </a:cubicBezTo>
                  <a:cubicBezTo>
                    <a:pt x="115" y="96"/>
                    <a:pt x="115" y="93"/>
                    <a:pt x="114" y="90"/>
                  </a:cubicBezTo>
                  <a:lnTo>
                    <a:pt x="100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38" name="Freeform 22"/>
          <p:cNvSpPr>
            <a:spLocks noEditPoints="1"/>
          </p:cNvSpPr>
          <p:nvPr/>
        </p:nvSpPr>
        <p:spPr bwMode="auto">
          <a:xfrm rot="7782">
            <a:off x="3814709" y="8301255"/>
            <a:ext cx="1399158" cy="1399158"/>
          </a:xfrm>
          <a:custGeom>
            <a:avLst/>
            <a:gdLst>
              <a:gd name="T0" fmla="*/ 243 w 252"/>
              <a:gd name="T1" fmla="*/ 174 h 253"/>
              <a:gd name="T2" fmla="*/ 252 w 252"/>
              <a:gd name="T3" fmla="*/ 126 h 253"/>
              <a:gd name="T4" fmla="*/ 126 w 252"/>
              <a:gd name="T5" fmla="*/ 0 h 253"/>
              <a:gd name="T6" fmla="*/ 0 w 252"/>
              <a:gd name="T7" fmla="*/ 126 h 253"/>
              <a:gd name="T8" fmla="*/ 126 w 252"/>
              <a:gd name="T9" fmla="*/ 253 h 253"/>
              <a:gd name="T10" fmla="*/ 242 w 252"/>
              <a:gd name="T11" fmla="*/ 177 h 253"/>
              <a:gd name="T12" fmla="*/ 243 w 252"/>
              <a:gd name="T13" fmla="*/ 177 h 253"/>
              <a:gd name="T14" fmla="*/ 243 w 252"/>
              <a:gd name="T15" fmla="*/ 174 h 253"/>
              <a:gd name="T16" fmla="*/ 126 w 252"/>
              <a:gd name="T17" fmla="*/ 234 h 253"/>
              <a:gd name="T18" fmla="*/ 82 w 252"/>
              <a:gd name="T19" fmla="*/ 177 h 253"/>
              <a:gd name="T20" fmla="*/ 170 w 252"/>
              <a:gd name="T21" fmla="*/ 177 h 253"/>
              <a:gd name="T22" fmla="*/ 126 w 252"/>
              <a:gd name="T23" fmla="*/ 234 h 253"/>
              <a:gd name="T24" fmla="*/ 78 w 252"/>
              <a:gd name="T25" fmla="*/ 158 h 253"/>
              <a:gd name="T26" fmla="*/ 75 w 252"/>
              <a:gd name="T27" fmla="*/ 126 h 253"/>
              <a:gd name="T28" fmla="*/ 77 w 252"/>
              <a:gd name="T29" fmla="*/ 98 h 253"/>
              <a:gd name="T30" fmla="*/ 175 w 252"/>
              <a:gd name="T31" fmla="*/ 98 h 253"/>
              <a:gd name="T32" fmla="*/ 177 w 252"/>
              <a:gd name="T33" fmla="*/ 126 h 253"/>
              <a:gd name="T34" fmla="*/ 174 w 252"/>
              <a:gd name="T35" fmla="*/ 158 h 253"/>
              <a:gd name="T36" fmla="*/ 78 w 252"/>
              <a:gd name="T37" fmla="*/ 158 h 253"/>
              <a:gd name="T38" fmla="*/ 126 w 252"/>
              <a:gd name="T39" fmla="*/ 18 h 253"/>
              <a:gd name="T40" fmla="*/ 171 w 252"/>
              <a:gd name="T41" fmla="*/ 79 h 253"/>
              <a:gd name="T42" fmla="*/ 81 w 252"/>
              <a:gd name="T43" fmla="*/ 79 h 253"/>
              <a:gd name="T44" fmla="*/ 126 w 252"/>
              <a:gd name="T45" fmla="*/ 18 h 253"/>
              <a:gd name="T46" fmla="*/ 194 w 252"/>
              <a:gd name="T47" fmla="*/ 98 h 253"/>
              <a:gd name="T48" fmla="*/ 230 w 252"/>
              <a:gd name="T49" fmla="*/ 98 h 253"/>
              <a:gd name="T50" fmla="*/ 234 w 252"/>
              <a:gd name="T51" fmla="*/ 126 h 253"/>
              <a:gd name="T52" fmla="*/ 229 w 252"/>
              <a:gd name="T53" fmla="*/ 158 h 253"/>
              <a:gd name="T54" fmla="*/ 194 w 252"/>
              <a:gd name="T55" fmla="*/ 158 h 253"/>
              <a:gd name="T56" fmla="*/ 196 w 252"/>
              <a:gd name="T57" fmla="*/ 126 h 253"/>
              <a:gd name="T58" fmla="*/ 194 w 252"/>
              <a:gd name="T59" fmla="*/ 98 h 253"/>
              <a:gd name="T60" fmla="*/ 223 w 252"/>
              <a:gd name="T61" fmla="*/ 79 h 253"/>
              <a:gd name="T62" fmla="*/ 191 w 252"/>
              <a:gd name="T63" fmla="*/ 79 h 253"/>
              <a:gd name="T64" fmla="*/ 170 w 252"/>
              <a:gd name="T65" fmla="*/ 28 h 253"/>
              <a:gd name="T66" fmla="*/ 223 w 252"/>
              <a:gd name="T67" fmla="*/ 79 h 253"/>
              <a:gd name="T68" fmla="*/ 82 w 252"/>
              <a:gd name="T69" fmla="*/ 28 h 253"/>
              <a:gd name="T70" fmla="*/ 61 w 252"/>
              <a:gd name="T71" fmla="*/ 79 h 253"/>
              <a:gd name="T72" fmla="*/ 29 w 252"/>
              <a:gd name="T73" fmla="*/ 79 h 253"/>
              <a:gd name="T74" fmla="*/ 82 w 252"/>
              <a:gd name="T75" fmla="*/ 28 h 253"/>
              <a:gd name="T76" fmla="*/ 22 w 252"/>
              <a:gd name="T77" fmla="*/ 98 h 253"/>
              <a:gd name="T78" fmla="*/ 58 w 252"/>
              <a:gd name="T79" fmla="*/ 98 h 253"/>
              <a:gd name="T80" fmla="*/ 56 w 252"/>
              <a:gd name="T81" fmla="*/ 126 h 253"/>
              <a:gd name="T82" fmla="*/ 58 w 252"/>
              <a:gd name="T83" fmla="*/ 158 h 253"/>
              <a:gd name="T84" fmla="*/ 23 w 252"/>
              <a:gd name="T85" fmla="*/ 158 h 253"/>
              <a:gd name="T86" fmla="*/ 18 w 252"/>
              <a:gd name="T87" fmla="*/ 126 h 253"/>
              <a:gd name="T88" fmla="*/ 22 w 252"/>
              <a:gd name="T89" fmla="*/ 98 h 253"/>
              <a:gd name="T90" fmla="*/ 31 w 252"/>
              <a:gd name="T91" fmla="*/ 177 h 253"/>
              <a:gd name="T92" fmla="*/ 62 w 252"/>
              <a:gd name="T93" fmla="*/ 177 h 253"/>
              <a:gd name="T94" fmla="*/ 82 w 252"/>
              <a:gd name="T95" fmla="*/ 224 h 253"/>
              <a:gd name="T96" fmla="*/ 31 w 252"/>
              <a:gd name="T97" fmla="*/ 177 h 253"/>
              <a:gd name="T98" fmla="*/ 170 w 252"/>
              <a:gd name="T99" fmla="*/ 224 h 253"/>
              <a:gd name="T100" fmla="*/ 190 w 252"/>
              <a:gd name="T101" fmla="*/ 177 h 253"/>
              <a:gd name="T102" fmla="*/ 221 w 252"/>
              <a:gd name="T103" fmla="*/ 177 h 253"/>
              <a:gd name="T104" fmla="*/ 170 w 252"/>
              <a:gd name="T105" fmla="*/ 224 h 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52" h="253">
                <a:moveTo>
                  <a:pt x="243" y="174"/>
                </a:moveTo>
                <a:cubicBezTo>
                  <a:pt x="249" y="159"/>
                  <a:pt x="252" y="143"/>
                  <a:pt x="252" y="126"/>
                </a:cubicBezTo>
                <a:cubicBezTo>
                  <a:pt x="252" y="56"/>
                  <a:pt x="196" y="0"/>
                  <a:pt x="126" y="0"/>
                </a:cubicBezTo>
                <a:cubicBezTo>
                  <a:pt x="56" y="0"/>
                  <a:pt x="0" y="56"/>
                  <a:pt x="0" y="126"/>
                </a:cubicBezTo>
                <a:cubicBezTo>
                  <a:pt x="0" y="196"/>
                  <a:pt x="56" y="253"/>
                  <a:pt x="126" y="253"/>
                </a:cubicBezTo>
                <a:cubicBezTo>
                  <a:pt x="178" y="253"/>
                  <a:pt x="222" y="222"/>
                  <a:pt x="242" y="177"/>
                </a:cubicBezTo>
                <a:cubicBezTo>
                  <a:pt x="243" y="177"/>
                  <a:pt x="243" y="177"/>
                  <a:pt x="243" y="177"/>
                </a:cubicBezTo>
                <a:lnTo>
                  <a:pt x="243" y="174"/>
                </a:lnTo>
                <a:close/>
                <a:moveTo>
                  <a:pt x="126" y="234"/>
                </a:moveTo>
                <a:cubicBezTo>
                  <a:pt x="109" y="234"/>
                  <a:pt x="91" y="211"/>
                  <a:pt x="82" y="177"/>
                </a:cubicBezTo>
                <a:cubicBezTo>
                  <a:pt x="170" y="177"/>
                  <a:pt x="170" y="177"/>
                  <a:pt x="170" y="177"/>
                </a:cubicBezTo>
                <a:cubicBezTo>
                  <a:pt x="161" y="211"/>
                  <a:pt x="143" y="234"/>
                  <a:pt x="126" y="234"/>
                </a:cubicBezTo>
                <a:close/>
                <a:moveTo>
                  <a:pt x="78" y="158"/>
                </a:moveTo>
                <a:cubicBezTo>
                  <a:pt x="76" y="148"/>
                  <a:pt x="75" y="137"/>
                  <a:pt x="75" y="126"/>
                </a:cubicBezTo>
                <a:cubicBezTo>
                  <a:pt x="75" y="116"/>
                  <a:pt x="76" y="107"/>
                  <a:pt x="77" y="98"/>
                </a:cubicBezTo>
                <a:cubicBezTo>
                  <a:pt x="175" y="98"/>
                  <a:pt x="175" y="98"/>
                  <a:pt x="175" y="98"/>
                </a:cubicBezTo>
                <a:cubicBezTo>
                  <a:pt x="176" y="107"/>
                  <a:pt x="177" y="116"/>
                  <a:pt x="177" y="126"/>
                </a:cubicBezTo>
                <a:cubicBezTo>
                  <a:pt x="177" y="137"/>
                  <a:pt x="176" y="148"/>
                  <a:pt x="174" y="158"/>
                </a:cubicBezTo>
                <a:lnTo>
                  <a:pt x="78" y="158"/>
                </a:lnTo>
                <a:close/>
                <a:moveTo>
                  <a:pt x="126" y="18"/>
                </a:moveTo>
                <a:cubicBezTo>
                  <a:pt x="143" y="18"/>
                  <a:pt x="162" y="42"/>
                  <a:pt x="171" y="79"/>
                </a:cubicBezTo>
                <a:cubicBezTo>
                  <a:pt x="81" y="79"/>
                  <a:pt x="81" y="79"/>
                  <a:pt x="81" y="79"/>
                </a:cubicBezTo>
                <a:cubicBezTo>
                  <a:pt x="90" y="42"/>
                  <a:pt x="109" y="18"/>
                  <a:pt x="126" y="18"/>
                </a:cubicBezTo>
                <a:close/>
                <a:moveTo>
                  <a:pt x="194" y="98"/>
                </a:moveTo>
                <a:cubicBezTo>
                  <a:pt x="230" y="98"/>
                  <a:pt x="230" y="98"/>
                  <a:pt x="230" y="98"/>
                </a:cubicBezTo>
                <a:cubicBezTo>
                  <a:pt x="232" y="107"/>
                  <a:pt x="234" y="116"/>
                  <a:pt x="234" y="126"/>
                </a:cubicBezTo>
                <a:cubicBezTo>
                  <a:pt x="234" y="137"/>
                  <a:pt x="232" y="148"/>
                  <a:pt x="229" y="158"/>
                </a:cubicBezTo>
                <a:cubicBezTo>
                  <a:pt x="194" y="158"/>
                  <a:pt x="194" y="158"/>
                  <a:pt x="194" y="158"/>
                </a:cubicBezTo>
                <a:cubicBezTo>
                  <a:pt x="195" y="148"/>
                  <a:pt x="196" y="137"/>
                  <a:pt x="196" y="126"/>
                </a:cubicBezTo>
                <a:cubicBezTo>
                  <a:pt x="196" y="116"/>
                  <a:pt x="195" y="107"/>
                  <a:pt x="194" y="98"/>
                </a:cubicBezTo>
                <a:close/>
                <a:moveTo>
                  <a:pt x="223" y="79"/>
                </a:moveTo>
                <a:cubicBezTo>
                  <a:pt x="191" y="79"/>
                  <a:pt x="191" y="79"/>
                  <a:pt x="191" y="79"/>
                </a:cubicBezTo>
                <a:cubicBezTo>
                  <a:pt x="186" y="59"/>
                  <a:pt x="179" y="41"/>
                  <a:pt x="170" y="28"/>
                </a:cubicBezTo>
                <a:cubicBezTo>
                  <a:pt x="193" y="38"/>
                  <a:pt x="212" y="56"/>
                  <a:pt x="223" y="79"/>
                </a:cubicBezTo>
                <a:close/>
                <a:moveTo>
                  <a:pt x="82" y="28"/>
                </a:moveTo>
                <a:cubicBezTo>
                  <a:pt x="73" y="41"/>
                  <a:pt x="66" y="59"/>
                  <a:pt x="61" y="79"/>
                </a:cubicBezTo>
                <a:cubicBezTo>
                  <a:pt x="29" y="79"/>
                  <a:pt x="29" y="79"/>
                  <a:pt x="29" y="79"/>
                </a:cubicBezTo>
                <a:cubicBezTo>
                  <a:pt x="40" y="56"/>
                  <a:pt x="59" y="38"/>
                  <a:pt x="82" y="28"/>
                </a:cubicBezTo>
                <a:close/>
                <a:moveTo>
                  <a:pt x="22" y="98"/>
                </a:moveTo>
                <a:cubicBezTo>
                  <a:pt x="58" y="98"/>
                  <a:pt x="58" y="98"/>
                  <a:pt x="58" y="98"/>
                </a:cubicBezTo>
                <a:cubicBezTo>
                  <a:pt x="57" y="107"/>
                  <a:pt x="56" y="116"/>
                  <a:pt x="56" y="126"/>
                </a:cubicBezTo>
                <a:cubicBezTo>
                  <a:pt x="56" y="137"/>
                  <a:pt x="57" y="148"/>
                  <a:pt x="58" y="158"/>
                </a:cubicBezTo>
                <a:cubicBezTo>
                  <a:pt x="23" y="158"/>
                  <a:pt x="23" y="158"/>
                  <a:pt x="23" y="158"/>
                </a:cubicBezTo>
                <a:cubicBezTo>
                  <a:pt x="20" y="148"/>
                  <a:pt x="18" y="137"/>
                  <a:pt x="18" y="126"/>
                </a:cubicBezTo>
                <a:cubicBezTo>
                  <a:pt x="18" y="116"/>
                  <a:pt x="20" y="107"/>
                  <a:pt x="22" y="98"/>
                </a:cubicBezTo>
                <a:close/>
                <a:moveTo>
                  <a:pt x="31" y="177"/>
                </a:moveTo>
                <a:cubicBezTo>
                  <a:pt x="62" y="177"/>
                  <a:pt x="62" y="177"/>
                  <a:pt x="62" y="177"/>
                </a:cubicBezTo>
                <a:cubicBezTo>
                  <a:pt x="67" y="196"/>
                  <a:pt x="73" y="212"/>
                  <a:pt x="82" y="224"/>
                </a:cubicBezTo>
                <a:cubicBezTo>
                  <a:pt x="60" y="214"/>
                  <a:pt x="42" y="198"/>
                  <a:pt x="31" y="177"/>
                </a:cubicBezTo>
                <a:close/>
                <a:moveTo>
                  <a:pt x="170" y="224"/>
                </a:moveTo>
                <a:cubicBezTo>
                  <a:pt x="179" y="212"/>
                  <a:pt x="185" y="196"/>
                  <a:pt x="190" y="177"/>
                </a:cubicBezTo>
                <a:cubicBezTo>
                  <a:pt x="221" y="177"/>
                  <a:pt x="221" y="177"/>
                  <a:pt x="221" y="177"/>
                </a:cubicBezTo>
                <a:cubicBezTo>
                  <a:pt x="210" y="198"/>
                  <a:pt x="192" y="214"/>
                  <a:pt x="170" y="22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39" name="Group 38"/>
          <p:cNvGrpSpPr/>
          <p:nvPr/>
        </p:nvGrpSpPr>
        <p:grpSpPr>
          <a:xfrm rot="7782">
            <a:off x="4168852" y="7447708"/>
            <a:ext cx="1047724" cy="709432"/>
            <a:chOff x="2125663" y="4192588"/>
            <a:chExt cx="506412" cy="342900"/>
          </a:xfrm>
          <a:solidFill>
            <a:schemeClr val="accent1"/>
          </a:solidFill>
        </p:grpSpPr>
        <p:sp>
          <p:nvSpPr>
            <p:cNvPr id="40" name="Freeform 23"/>
            <p:cNvSpPr>
              <a:spLocks/>
            </p:cNvSpPr>
            <p:nvPr/>
          </p:nvSpPr>
          <p:spPr bwMode="auto">
            <a:xfrm>
              <a:off x="2184400" y="4297363"/>
              <a:ext cx="388937" cy="179388"/>
            </a:xfrm>
            <a:custGeom>
              <a:avLst/>
              <a:gdLst>
                <a:gd name="T0" fmla="*/ 145 w 145"/>
                <a:gd name="T1" fmla="*/ 54 h 67"/>
                <a:gd name="T2" fmla="*/ 107 w 145"/>
                <a:gd name="T3" fmla="*/ 44 h 67"/>
                <a:gd name="T4" fmla="*/ 43 w 145"/>
                <a:gd name="T5" fmla="*/ 8 h 67"/>
                <a:gd name="T6" fmla="*/ 0 w 145"/>
                <a:gd name="T7" fmla="*/ 25 h 67"/>
                <a:gd name="T8" fmla="*/ 0 w 145"/>
                <a:gd name="T9" fmla="*/ 67 h 67"/>
                <a:gd name="T10" fmla="*/ 145 w 145"/>
                <a:gd name="T11" fmla="*/ 67 h 67"/>
                <a:gd name="T12" fmla="*/ 145 w 145"/>
                <a:gd name="T13" fmla="*/ 5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67">
                  <a:moveTo>
                    <a:pt x="145" y="54"/>
                  </a:moveTo>
                  <a:cubicBezTo>
                    <a:pt x="140" y="45"/>
                    <a:pt x="127" y="30"/>
                    <a:pt x="107" y="44"/>
                  </a:cubicBezTo>
                  <a:cubicBezTo>
                    <a:pt x="82" y="61"/>
                    <a:pt x="61" y="24"/>
                    <a:pt x="43" y="8"/>
                  </a:cubicBezTo>
                  <a:cubicBezTo>
                    <a:pt x="33" y="0"/>
                    <a:pt x="14" y="12"/>
                    <a:pt x="0" y="2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45" y="67"/>
                    <a:pt x="145" y="67"/>
                    <a:pt x="145" y="67"/>
                  </a:cubicBezTo>
                  <a:lnTo>
                    <a:pt x="145" y="5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41" name="Freeform 24"/>
            <p:cNvSpPr>
              <a:spLocks noEditPoints="1"/>
            </p:cNvSpPr>
            <p:nvPr/>
          </p:nvSpPr>
          <p:spPr bwMode="auto">
            <a:xfrm>
              <a:off x="2125663" y="4192588"/>
              <a:ext cx="506412" cy="342900"/>
            </a:xfrm>
            <a:custGeom>
              <a:avLst/>
              <a:gdLst>
                <a:gd name="T0" fmla="*/ 0 w 319"/>
                <a:gd name="T1" fmla="*/ 0 h 216"/>
                <a:gd name="T2" fmla="*/ 0 w 319"/>
                <a:gd name="T3" fmla="*/ 216 h 216"/>
                <a:gd name="T4" fmla="*/ 317 w 319"/>
                <a:gd name="T5" fmla="*/ 216 h 216"/>
                <a:gd name="T6" fmla="*/ 319 w 319"/>
                <a:gd name="T7" fmla="*/ 216 h 216"/>
                <a:gd name="T8" fmla="*/ 319 w 319"/>
                <a:gd name="T9" fmla="*/ 0 h 216"/>
                <a:gd name="T10" fmla="*/ 0 w 319"/>
                <a:gd name="T11" fmla="*/ 0 h 216"/>
                <a:gd name="T12" fmla="*/ 292 w 319"/>
                <a:gd name="T13" fmla="*/ 165 h 216"/>
                <a:gd name="T14" fmla="*/ 292 w 319"/>
                <a:gd name="T15" fmla="*/ 189 h 216"/>
                <a:gd name="T16" fmla="*/ 28 w 319"/>
                <a:gd name="T17" fmla="*/ 189 h 216"/>
                <a:gd name="T18" fmla="*/ 28 w 319"/>
                <a:gd name="T19" fmla="*/ 116 h 216"/>
                <a:gd name="T20" fmla="*/ 28 w 319"/>
                <a:gd name="T21" fmla="*/ 27 h 216"/>
                <a:gd name="T22" fmla="*/ 292 w 319"/>
                <a:gd name="T23" fmla="*/ 27 h 216"/>
                <a:gd name="T24" fmla="*/ 292 w 319"/>
                <a:gd name="T25" fmla="*/ 16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9" h="216">
                  <a:moveTo>
                    <a:pt x="0" y="0"/>
                  </a:moveTo>
                  <a:lnTo>
                    <a:pt x="0" y="216"/>
                  </a:lnTo>
                  <a:lnTo>
                    <a:pt x="317" y="216"/>
                  </a:lnTo>
                  <a:lnTo>
                    <a:pt x="319" y="216"/>
                  </a:lnTo>
                  <a:lnTo>
                    <a:pt x="319" y="0"/>
                  </a:lnTo>
                  <a:lnTo>
                    <a:pt x="0" y="0"/>
                  </a:lnTo>
                  <a:close/>
                  <a:moveTo>
                    <a:pt x="292" y="165"/>
                  </a:moveTo>
                  <a:lnTo>
                    <a:pt x="292" y="189"/>
                  </a:lnTo>
                  <a:lnTo>
                    <a:pt x="28" y="189"/>
                  </a:lnTo>
                  <a:lnTo>
                    <a:pt x="28" y="116"/>
                  </a:lnTo>
                  <a:lnTo>
                    <a:pt x="28" y="27"/>
                  </a:lnTo>
                  <a:lnTo>
                    <a:pt x="292" y="27"/>
                  </a:lnTo>
                  <a:lnTo>
                    <a:pt x="292" y="1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42" name="Oval 25"/>
            <p:cNvSpPr>
              <a:spLocks noChangeArrowheads="1"/>
            </p:cNvSpPr>
            <p:nvPr/>
          </p:nvSpPr>
          <p:spPr bwMode="auto">
            <a:xfrm>
              <a:off x="2487613" y="4256088"/>
              <a:ext cx="74612" cy="762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43" name="Freeform 26"/>
          <p:cNvSpPr>
            <a:spLocks/>
          </p:cNvSpPr>
          <p:nvPr/>
        </p:nvSpPr>
        <p:spPr bwMode="auto">
          <a:xfrm rot="7782">
            <a:off x="2301717" y="6550090"/>
            <a:ext cx="1018166" cy="1005028"/>
          </a:xfrm>
          <a:custGeom>
            <a:avLst/>
            <a:gdLst>
              <a:gd name="T0" fmla="*/ 144 w 184"/>
              <a:gd name="T1" fmla="*/ 20 h 181"/>
              <a:gd name="T2" fmla="*/ 80 w 184"/>
              <a:gd name="T3" fmla="*/ 17 h 181"/>
              <a:gd name="T4" fmla="*/ 14 w 184"/>
              <a:gd name="T5" fmla="*/ 19 h 181"/>
              <a:gd name="T6" fmla="*/ 6 w 184"/>
              <a:gd name="T7" fmla="*/ 18 h 181"/>
              <a:gd name="T8" fmla="*/ 2 w 184"/>
              <a:gd name="T9" fmla="*/ 29 h 181"/>
              <a:gd name="T10" fmla="*/ 69 w 184"/>
              <a:gd name="T11" fmla="*/ 176 h 181"/>
              <a:gd name="T12" fmla="*/ 75 w 184"/>
              <a:gd name="T13" fmla="*/ 181 h 181"/>
              <a:gd name="T14" fmla="*/ 80 w 184"/>
              <a:gd name="T15" fmla="*/ 180 h 181"/>
              <a:gd name="T16" fmla="*/ 84 w 184"/>
              <a:gd name="T17" fmla="*/ 169 h 181"/>
              <a:gd name="T18" fmla="*/ 54 w 184"/>
              <a:gd name="T19" fmla="*/ 104 h 181"/>
              <a:gd name="T20" fmla="*/ 120 w 184"/>
              <a:gd name="T21" fmla="*/ 101 h 181"/>
              <a:gd name="T22" fmla="*/ 184 w 184"/>
              <a:gd name="T23" fmla="*/ 105 h 181"/>
              <a:gd name="T24" fmla="*/ 144 w 184"/>
              <a:gd name="T25" fmla="*/ 2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84" h="181">
                <a:moveTo>
                  <a:pt x="144" y="20"/>
                </a:moveTo>
                <a:cubicBezTo>
                  <a:pt x="144" y="20"/>
                  <a:pt x="111" y="32"/>
                  <a:pt x="80" y="17"/>
                </a:cubicBezTo>
                <a:cubicBezTo>
                  <a:pt x="47" y="0"/>
                  <a:pt x="31" y="3"/>
                  <a:pt x="14" y="19"/>
                </a:cubicBezTo>
                <a:cubicBezTo>
                  <a:pt x="12" y="18"/>
                  <a:pt x="9" y="17"/>
                  <a:pt x="6" y="18"/>
                </a:cubicBezTo>
                <a:cubicBezTo>
                  <a:pt x="2" y="20"/>
                  <a:pt x="0" y="25"/>
                  <a:pt x="2" y="29"/>
                </a:cubicBezTo>
                <a:cubicBezTo>
                  <a:pt x="69" y="176"/>
                  <a:pt x="69" y="176"/>
                  <a:pt x="69" y="176"/>
                </a:cubicBezTo>
                <a:cubicBezTo>
                  <a:pt x="70" y="179"/>
                  <a:pt x="73" y="180"/>
                  <a:pt x="75" y="181"/>
                </a:cubicBezTo>
                <a:cubicBezTo>
                  <a:pt x="77" y="181"/>
                  <a:pt x="78" y="181"/>
                  <a:pt x="80" y="180"/>
                </a:cubicBezTo>
                <a:cubicBezTo>
                  <a:pt x="84" y="178"/>
                  <a:pt x="86" y="173"/>
                  <a:pt x="84" y="169"/>
                </a:cubicBezTo>
                <a:cubicBezTo>
                  <a:pt x="54" y="104"/>
                  <a:pt x="54" y="104"/>
                  <a:pt x="54" y="104"/>
                </a:cubicBezTo>
                <a:cubicBezTo>
                  <a:pt x="71" y="88"/>
                  <a:pt x="87" y="85"/>
                  <a:pt x="120" y="101"/>
                </a:cubicBezTo>
                <a:cubicBezTo>
                  <a:pt x="150" y="116"/>
                  <a:pt x="184" y="105"/>
                  <a:pt x="184" y="105"/>
                </a:cubicBezTo>
                <a:lnTo>
                  <a:pt x="144" y="2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44" name="Group 43"/>
          <p:cNvGrpSpPr/>
          <p:nvPr/>
        </p:nvGrpSpPr>
        <p:grpSpPr>
          <a:xfrm rot="7782">
            <a:off x="5928410" y="6203497"/>
            <a:ext cx="942624" cy="1080570"/>
            <a:chOff x="2974975" y="3589338"/>
            <a:chExt cx="455612" cy="522288"/>
          </a:xfrm>
          <a:solidFill>
            <a:schemeClr val="accent1"/>
          </a:solidFill>
        </p:grpSpPr>
        <p:sp>
          <p:nvSpPr>
            <p:cNvPr id="45" name="Freeform 27"/>
            <p:cNvSpPr>
              <a:spLocks noEditPoints="1"/>
            </p:cNvSpPr>
            <p:nvPr/>
          </p:nvSpPr>
          <p:spPr bwMode="auto">
            <a:xfrm>
              <a:off x="2974975" y="3589338"/>
              <a:ext cx="455612" cy="263525"/>
            </a:xfrm>
            <a:custGeom>
              <a:avLst/>
              <a:gdLst>
                <a:gd name="T0" fmla="*/ 12 w 170"/>
                <a:gd name="T1" fmla="*/ 98 h 98"/>
                <a:gd name="T2" fmla="*/ 158 w 170"/>
                <a:gd name="T3" fmla="*/ 98 h 98"/>
                <a:gd name="T4" fmla="*/ 170 w 170"/>
                <a:gd name="T5" fmla="*/ 86 h 98"/>
                <a:gd name="T6" fmla="*/ 158 w 170"/>
                <a:gd name="T7" fmla="*/ 73 h 98"/>
                <a:gd name="T8" fmla="*/ 122 w 170"/>
                <a:gd name="T9" fmla="*/ 73 h 98"/>
                <a:gd name="T10" fmla="*/ 109 w 170"/>
                <a:gd name="T11" fmla="*/ 61 h 98"/>
                <a:gd name="T12" fmla="*/ 109 w 170"/>
                <a:gd name="T13" fmla="*/ 12 h 98"/>
                <a:gd name="T14" fmla="*/ 97 w 170"/>
                <a:gd name="T15" fmla="*/ 0 h 98"/>
                <a:gd name="T16" fmla="*/ 73 w 170"/>
                <a:gd name="T17" fmla="*/ 0 h 98"/>
                <a:gd name="T18" fmla="*/ 61 w 170"/>
                <a:gd name="T19" fmla="*/ 12 h 98"/>
                <a:gd name="T20" fmla="*/ 61 w 170"/>
                <a:gd name="T21" fmla="*/ 61 h 98"/>
                <a:gd name="T22" fmla="*/ 49 w 170"/>
                <a:gd name="T23" fmla="*/ 73 h 98"/>
                <a:gd name="T24" fmla="*/ 12 w 170"/>
                <a:gd name="T25" fmla="*/ 73 h 98"/>
                <a:gd name="T26" fmla="*/ 0 w 170"/>
                <a:gd name="T27" fmla="*/ 86 h 98"/>
                <a:gd name="T28" fmla="*/ 12 w 170"/>
                <a:gd name="T29" fmla="*/ 98 h 98"/>
                <a:gd name="T30" fmla="*/ 79 w 170"/>
                <a:gd name="T31" fmla="*/ 12 h 98"/>
                <a:gd name="T32" fmla="*/ 91 w 170"/>
                <a:gd name="T33" fmla="*/ 12 h 98"/>
                <a:gd name="T34" fmla="*/ 97 w 170"/>
                <a:gd name="T35" fmla="*/ 19 h 98"/>
                <a:gd name="T36" fmla="*/ 91 w 170"/>
                <a:gd name="T37" fmla="*/ 25 h 98"/>
                <a:gd name="T38" fmla="*/ 79 w 170"/>
                <a:gd name="T39" fmla="*/ 25 h 98"/>
                <a:gd name="T40" fmla="*/ 73 w 170"/>
                <a:gd name="T41" fmla="*/ 19 h 98"/>
                <a:gd name="T42" fmla="*/ 79 w 170"/>
                <a:gd name="T43" fmla="*/ 1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0" h="98">
                  <a:moveTo>
                    <a:pt x="12" y="98"/>
                  </a:moveTo>
                  <a:cubicBezTo>
                    <a:pt x="158" y="98"/>
                    <a:pt x="158" y="98"/>
                    <a:pt x="158" y="98"/>
                  </a:cubicBezTo>
                  <a:cubicBezTo>
                    <a:pt x="165" y="98"/>
                    <a:pt x="170" y="92"/>
                    <a:pt x="170" y="86"/>
                  </a:cubicBezTo>
                  <a:cubicBezTo>
                    <a:pt x="170" y="79"/>
                    <a:pt x="165" y="73"/>
                    <a:pt x="158" y="73"/>
                  </a:cubicBezTo>
                  <a:cubicBezTo>
                    <a:pt x="122" y="73"/>
                    <a:pt x="122" y="73"/>
                    <a:pt x="122" y="73"/>
                  </a:cubicBezTo>
                  <a:cubicBezTo>
                    <a:pt x="115" y="73"/>
                    <a:pt x="109" y="68"/>
                    <a:pt x="109" y="6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9" y="6"/>
                    <a:pt x="104" y="0"/>
                    <a:pt x="97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6" y="0"/>
                    <a:pt x="61" y="6"/>
                    <a:pt x="61" y="12"/>
                  </a:cubicBezTo>
                  <a:cubicBezTo>
                    <a:pt x="61" y="61"/>
                    <a:pt x="61" y="61"/>
                    <a:pt x="61" y="61"/>
                  </a:cubicBezTo>
                  <a:cubicBezTo>
                    <a:pt x="61" y="68"/>
                    <a:pt x="55" y="73"/>
                    <a:pt x="49" y="73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5" y="73"/>
                    <a:pt x="0" y="79"/>
                    <a:pt x="0" y="86"/>
                  </a:cubicBezTo>
                  <a:cubicBezTo>
                    <a:pt x="0" y="92"/>
                    <a:pt x="5" y="98"/>
                    <a:pt x="12" y="98"/>
                  </a:cubicBezTo>
                  <a:close/>
                  <a:moveTo>
                    <a:pt x="79" y="12"/>
                  </a:moveTo>
                  <a:cubicBezTo>
                    <a:pt x="91" y="12"/>
                    <a:pt x="91" y="12"/>
                    <a:pt x="91" y="12"/>
                  </a:cubicBezTo>
                  <a:cubicBezTo>
                    <a:pt x="95" y="12"/>
                    <a:pt x="97" y="15"/>
                    <a:pt x="97" y="19"/>
                  </a:cubicBezTo>
                  <a:cubicBezTo>
                    <a:pt x="97" y="22"/>
                    <a:pt x="95" y="25"/>
                    <a:pt x="91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6" y="25"/>
                    <a:pt x="73" y="22"/>
                    <a:pt x="73" y="19"/>
                  </a:cubicBezTo>
                  <a:cubicBezTo>
                    <a:pt x="73" y="15"/>
                    <a:pt x="76" y="12"/>
                    <a:pt x="79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46" name="Freeform 28"/>
            <p:cNvSpPr>
              <a:spLocks/>
            </p:cNvSpPr>
            <p:nvPr/>
          </p:nvSpPr>
          <p:spPr bwMode="auto">
            <a:xfrm>
              <a:off x="2974975" y="3884613"/>
              <a:ext cx="455612" cy="227013"/>
            </a:xfrm>
            <a:custGeom>
              <a:avLst/>
              <a:gdLst>
                <a:gd name="T0" fmla="*/ 153 w 170"/>
                <a:gd name="T1" fmla="*/ 0 h 85"/>
                <a:gd name="T2" fmla="*/ 17 w 170"/>
                <a:gd name="T3" fmla="*/ 0 h 85"/>
                <a:gd name="T4" fmla="*/ 11 w 170"/>
                <a:gd name="T5" fmla="*/ 5 h 85"/>
                <a:gd name="T6" fmla="*/ 0 w 170"/>
                <a:gd name="T7" fmla="*/ 85 h 85"/>
                <a:gd name="T8" fmla="*/ 36 w 170"/>
                <a:gd name="T9" fmla="*/ 85 h 85"/>
                <a:gd name="T10" fmla="*/ 49 w 170"/>
                <a:gd name="T11" fmla="*/ 49 h 85"/>
                <a:gd name="T12" fmla="*/ 49 w 170"/>
                <a:gd name="T13" fmla="*/ 85 h 85"/>
                <a:gd name="T14" fmla="*/ 122 w 170"/>
                <a:gd name="T15" fmla="*/ 85 h 85"/>
                <a:gd name="T16" fmla="*/ 122 w 170"/>
                <a:gd name="T17" fmla="*/ 49 h 85"/>
                <a:gd name="T18" fmla="*/ 134 w 170"/>
                <a:gd name="T19" fmla="*/ 85 h 85"/>
                <a:gd name="T20" fmla="*/ 170 w 170"/>
                <a:gd name="T21" fmla="*/ 85 h 85"/>
                <a:gd name="T22" fmla="*/ 159 w 170"/>
                <a:gd name="T23" fmla="*/ 5 h 85"/>
                <a:gd name="T24" fmla="*/ 153 w 170"/>
                <a:gd name="T25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0" h="85">
                  <a:moveTo>
                    <a:pt x="153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4" y="0"/>
                    <a:pt x="12" y="2"/>
                    <a:pt x="11" y="5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36" y="85"/>
                    <a:pt x="36" y="85"/>
                    <a:pt x="36" y="85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85"/>
                    <a:pt x="49" y="85"/>
                    <a:pt x="49" y="85"/>
                  </a:cubicBezTo>
                  <a:cubicBezTo>
                    <a:pt x="122" y="85"/>
                    <a:pt x="122" y="85"/>
                    <a:pt x="122" y="85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34" y="85"/>
                    <a:pt x="134" y="85"/>
                    <a:pt x="134" y="85"/>
                  </a:cubicBezTo>
                  <a:cubicBezTo>
                    <a:pt x="170" y="85"/>
                    <a:pt x="170" y="85"/>
                    <a:pt x="170" y="8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2"/>
                    <a:pt x="156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47" name="Freeform 29"/>
          <p:cNvSpPr>
            <a:spLocks noEditPoints="1"/>
          </p:cNvSpPr>
          <p:nvPr/>
        </p:nvSpPr>
        <p:spPr bwMode="auto">
          <a:xfrm rot="7782">
            <a:off x="4706775" y="6043259"/>
            <a:ext cx="1100274" cy="1254642"/>
          </a:xfrm>
          <a:custGeom>
            <a:avLst/>
            <a:gdLst>
              <a:gd name="T0" fmla="*/ 0 w 198"/>
              <a:gd name="T1" fmla="*/ 227 h 227"/>
              <a:gd name="T2" fmla="*/ 184 w 198"/>
              <a:gd name="T3" fmla="*/ 227 h 227"/>
              <a:gd name="T4" fmla="*/ 156 w 198"/>
              <a:gd name="T5" fmla="*/ 213 h 227"/>
              <a:gd name="T6" fmla="*/ 156 w 198"/>
              <a:gd name="T7" fmla="*/ 184 h 227"/>
              <a:gd name="T8" fmla="*/ 156 w 198"/>
              <a:gd name="T9" fmla="*/ 177 h 227"/>
              <a:gd name="T10" fmla="*/ 163 w 198"/>
              <a:gd name="T11" fmla="*/ 170 h 227"/>
              <a:gd name="T12" fmla="*/ 165 w 198"/>
              <a:gd name="T13" fmla="*/ 170 h 227"/>
              <a:gd name="T14" fmla="*/ 198 w 198"/>
              <a:gd name="T15" fmla="*/ 170 h 227"/>
              <a:gd name="T16" fmla="*/ 198 w 198"/>
              <a:gd name="T17" fmla="*/ 156 h 227"/>
              <a:gd name="T18" fmla="*/ 169 w 198"/>
              <a:gd name="T19" fmla="*/ 156 h 227"/>
              <a:gd name="T20" fmla="*/ 139 w 198"/>
              <a:gd name="T21" fmla="*/ 156 h 227"/>
              <a:gd name="T22" fmla="*/ 85 w 198"/>
              <a:gd name="T23" fmla="*/ 156 h 227"/>
              <a:gd name="T24" fmla="*/ 85 w 198"/>
              <a:gd name="T25" fmla="*/ 170 h 227"/>
              <a:gd name="T26" fmla="*/ 120 w 198"/>
              <a:gd name="T27" fmla="*/ 170 h 227"/>
              <a:gd name="T28" fmla="*/ 127 w 198"/>
              <a:gd name="T29" fmla="*/ 177 h 227"/>
              <a:gd name="T30" fmla="*/ 127 w 198"/>
              <a:gd name="T31" fmla="*/ 184 h 227"/>
              <a:gd name="T32" fmla="*/ 85 w 198"/>
              <a:gd name="T33" fmla="*/ 199 h 227"/>
              <a:gd name="T34" fmla="*/ 28 w 198"/>
              <a:gd name="T35" fmla="*/ 142 h 227"/>
              <a:gd name="T36" fmla="*/ 78 w 198"/>
              <a:gd name="T37" fmla="*/ 86 h 227"/>
              <a:gd name="T38" fmla="*/ 93 w 198"/>
              <a:gd name="T39" fmla="*/ 115 h 227"/>
              <a:gd name="T40" fmla="*/ 113 w 198"/>
              <a:gd name="T41" fmla="*/ 122 h 227"/>
              <a:gd name="T42" fmla="*/ 113 w 198"/>
              <a:gd name="T43" fmla="*/ 122 h 227"/>
              <a:gd name="T44" fmla="*/ 119 w 198"/>
              <a:gd name="T45" fmla="*/ 135 h 227"/>
              <a:gd name="T46" fmla="*/ 144 w 198"/>
              <a:gd name="T47" fmla="*/ 123 h 227"/>
              <a:gd name="T48" fmla="*/ 138 w 198"/>
              <a:gd name="T49" fmla="*/ 110 h 227"/>
              <a:gd name="T50" fmla="*/ 144 w 198"/>
              <a:gd name="T51" fmla="*/ 90 h 227"/>
              <a:gd name="T52" fmla="*/ 99 w 198"/>
              <a:gd name="T53" fmla="*/ 5 h 227"/>
              <a:gd name="T54" fmla="*/ 95 w 198"/>
              <a:gd name="T55" fmla="*/ 1 h 227"/>
              <a:gd name="T56" fmla="*/ 89 w 198"/>
              <a:gd name="T57" fmla="*/ 1 h 227"/>
              <a:gd name="T58" fmla="*/ 51 w 198"/>
              <a:gd name="T59" fmla="*/ 19 h 227"/>
              <a:gd name="T60" fmla="*/ 48 w 198"/>
              <a:gd name="T61" fmla="*/ 29 h 227"/>
              <a:gd name="T62" fmla="*/ 64 w 198"/>
              <a:gd name="T63" fmla="*/ 60 h 227"/>
              <a:gd name="T64" fmla="*/ 0 w 198"/>
              <a:gd name="T65" fmla="*/ 142 h 227"/>
              <a:gd name="T66" fmla="*/ 38 w 198"/>
              <a:gd name="T67" fmla="*/ 213 h 227"/>
              <a:gd name="T68" fmla="*/ 28 w 198"/>
              <a:gd name="T69" fmla="*/ 213 h 227"/>
              <a:gd name="T70" fmla="*/ 0 w 198"/>
              <a:gd name="T71" fmla="*/ 227 h 227"/>
              <a:gd name="T72" fmla="*/ 78 w 198"/>
              <a:gd name="T73" fmla="*/ 19 h 227"/>
              <a:gd name="T74" fmla="*/ 86 w 198"/>
              <a:gd name="T75" fmla="*/ 15 h 227"/>
              <a:gd name="T76" fmla="*/ 91 w 198"/>
              <a:gd name="T77" fmla="*/ 15 h 227"/>
              <a:gd name="T78" fmla="*/ 95 w 198"/>
              <a:gd name="T79" fmla="*/ 19 h 227"/>
              <a:gd name="T80" fmla="*/ 127 w 198"/>
              <a:gd name="T81" fmla="*/ 76 h 227"/>
              <a:gd name="T82" fmla="*/ 127 w 198"/>
              <a:gd name="T83" fmla="*/ 79 h 227"/>
              <a:gd name="T84" fmla="*/ 115 w 198"/>
              <a:gd name="T85" fmla="*/ 85 h 227"/>
              <a:gd name="T86" fmla="*/ 82 w 198"/>
              <a:gd name="T87" fmla="*/ 24 h 227"/>
              <a:gd name="T88" fmla="*/ 78 w 198"/>
              <a:gd name="T89" fmla="*/ 19 h 227"/>
              <a:gd name="T90" fmla="*/ 78 w 198"/>
              <a:gd name="T91" fmla="*/ 19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98" h="227">
                <a:moveTo>
                  <a:pt x="0" y="227"/>
                </a:moveTo>
                <a:cubicBezTo>
                  <a:pt x="184" y="227"/>
                  <a:pt x="184" y="227"/>
                  <a:pt x="184" y="227"/>
                </a:cubicBezTo>
                <a:cubicBezTo>
                  <a:pt x="184" y="211"/>
                  <a:pt x="171" y="213"/>
                  <a:pt x="156" y="213"/>
                </a:cubicBezTo>
                <a:cubicBezTo>
                  <a:pt x="156" y="184"/>
                  <a:pt x="156" y="184"/>
                  <a:pt x="156" y="184"/>
                </a:cubicBezTo>
                <a:cubicBezTo>
                  <a:pt x="156" y="177"/>
                  <a:pt x="156" y="177"/>
                  <a:pt x="156" y="177"/>
                </a:cubicBezTo>
                <a:cubicBezTo>
                  <a:pt x="156" y="173"/>
                  <a:pt x="159" y="170"/>
                  <a:pt x="163" y="170"/>
                </a:cubicBezTo>
                <a:cubicBezTo>
                  <a:pt x="165" y="170"/>
                  <a:pt x="165" y="170"/>
                  <a:pt x="165" y="170"/>
                </a:cubicBezTo>
                <a:cubicBezTo>
                  <a:pt x="198" y="170"/>
                  <a:pt x="198" y="170"/>
                  <a:pt x="198" y="170"/>
                </a:cubicBezTo>
                <a:cubicBezTo>
                  <a:pt x="198" y="156"/>
                  <a:pt x="198" y="156"/>
                  <a:pt x="198" y="156"/>
                </a:cubicBezTo>
                <a:cubicBezTo>
                  <a:pt x="169" y="156"/>
                  <a:pt x="169" y="156"/>
                  <a:pt x="169" y="156"/>
                </a:cubicBezTo>
                <a:cubicBezTo>
                  <a:pt x="139" y="156"/>
                  <a:pt x="139" y="156"/>
                  <a:pt x="139" y="156"/>
                </a:cubicBezTo>
                <a:cubicBezTo>
                  <a:pt x="85" y="156"/>
                  <a:pt x="85" y="156"/>
                  <a:pt x="85" y="156"/>
                </a:cubicBezTo>
                <a:cubicBezTo>
                  <a:pt x="85" y="170"/>
                  <a:pt x="85" y="170"/>
                  <a:pt x="85" y="170"/>
                </a:cubicBezTo>
                <a:cubicBezTo>
                  <a:pt x="120" y="170"/>
                  <a:pt x="120" y="170"/>
                  <a:pt x="120" y="170"/>
                </a:cubicBezTo>
                <a:cubicBezTo>
                  <a:pt x="124" y="170"/>
                  <a:pt x="127" y="173"/>
                  <a:pt x="127" y="177"/>
                </a:cubicBezTo>
                <a:cubicBezTo>
                  <a:pt x="127" y="184"/>
                  <a:pt x="127" y="184"/>
                  <a:pt x="127" y="184"/>
                </a:cubicBezTo>
                <a:cubicBezTo>
                  <a:pt x="117" y="193"/>
                  <a:pt x="99" y="199"/>
                  <a:pt x="85" y="199"/>
                </a:cubicBezTo>
                <a:cubicBezTo>
                  <a:pt x="54" y="199"/>
                  <a:pt x="28" y="173"/>
                  <a:pt x="28" y="142"/>
                </a:cubicBezTo>
                <a:cubicBezTo>
                  <a:pt x="28" y="113"/>
                  <a:pt x="50" y="89"/>
                  <a:pt x="78" y="86"/>
                </a:cubicBezTo>
                <a:cubicBezTo>
                  <a:pt x="93" y="115"/>
                  <a:pt x="93" y="115"/>
                  <a:pt x="93" y="115"/>
                </a:cubicBezTo>
                <a:cubicBezTo>
                  <a:pt x="97" y="123"/>
                  <a:pt x="106" y="126"/>
                  <a:pt x="113" y="122"/>
                </a:cubicBezTo>
                <a:cubicBezTo>
                  <a:pt x="113" y="122"/>
                  <a:pt x="113" y="122"/>
                  <a:pt x="113" y="122"/>
                </a:cubicBezTo>
                <a:cubicBezTo>
                  <a:pt x="119" y="135"/>
                  <a:pt x="119" y="135"/>
                  <a:pt x="119" y="135"/>
                </a:cubicBezTo>
                <a:cubicBezTo>
                  <a:pt x="144" y="123"/>
                  <a:pt x="144" y="123"/>
                  <a:pt x="144" y="123"/>
                </a:cubicBezTo>
                <a:cubicBezTo>
                  <a:pt x="138" y="110"/>
                  <a:pt x="138" y="110"/>
                  <a:pt x="138" y="110"/>
                </a:cubicBezTo>
                <a:cubicBezTo>
                  <a:pt x="145" y="107"/>
                  <a:pt x="148" y="98"/>
                  <a:pt x="144" y="90"/>
                </a:cubicBezTo>
                <a:cubicBezTo>
                  <a:pt x="99" y="5"/>
                  <a:pt x="99" y="5"/>
                  <a:pt x="99" y="5"/>
                </a:cubicBezTo>
                <a:cubicBezTo>
                  <a:pt x="98" y="3"/>
                  <a:pt x="97" y="1"/>
                  <a:pt x="95" y="1"/>
                </a:cubicBezTo>
                <a:cubicBezTo>
                  <a:pt x="93" y="0"/>
                  <a:pt x="91" y="0"/>
                  <a:pt x="89" y="1"/>
                </a:cubicBezTo>
                <a:cubicBezTo>
                  <a:pt x="51" y="19"/>
                  <a:pt x="51" y="19"/>
                  <a:pt x="51" y="19"/>
                </a:cubicBezTo>
                <a:cubicBezTo>
                  <a:pt x="48" y="21"/>
                  <a:pt x="46" y="26"/>
                  <a:pt x="48" y="29"/>
                </a:cubicBezTo>
                <a:cubicBezTo>
                  <a:pt x="64" y="60"/>
                  <a:pt x="64" y="60"/>
                  <a:pt x="64" y="60"/>
                </a:cubicBezTo>
                <a:cubicBezTo>
                  <a:pt x="27" y="69"/>
                  <a:pt x="0" y="102"/>
                  <a:pt x="0" y="142"/>
                </a:cubicBezTo>
                <a:cubicBezTo>
                  <a:pt x="0" y="171"/>
                  <a:pt x="15" y="198"/>
                  <a:pt x="38" y="213"/>
                </a:cubicBezTo>
                <a:cubicBezTo>
                  <a:pt x="28" y="213"/>
                  <a:pt x="28" y="213"/>
                  <a:pt x="28" y="213"/>
                </a:cubicBezTo>
                <a:cubicBezTo>
                  <a:pt x="13" y="213"/>
                  <a:pt x="0" y="211"/>
                  <a:pt x="0" y="227"/>
                </a:cubicBezTo>
                <a:close/>
                <a:moveTo>
                  <a:pt x="78" y="19"/>
                </a:moveTo>
                <a:cubicBezTo>
                  <a:pt x="86" y="15"/>
                  <a:pt x="86" y="15"/>
                  <a:pt x="86" y="15"/>
                </a:cubicBezTo>
                <a:cubicBezTo>
                  <a:pt x="88" y="14"/>
                  <a:pt x="89" y="14"/>
                  <a:pt x="91" y="15"/>
                </a:cubicBezTo>
                <a:cubicBezTo>
                  <a:pt x="93" y="16"/>
                  <a:pt x="95" y="17"/>
                  <a:pt x="95" y="19"/>
                </a:cubicBezTo>
                <a:cubicBezTo>
                  <a:pt x="127" y="76"/>
                  <a:pt x="127" y="76"/>
                  <a:pt x="127" y="76"/>
                </a:cubicBezTo>
                <a:cubicBezTo>
                  <a:pt x="127" y="77"/>
                  <a:pt x="127" y="78"/>
                  <a:pt x="127" y="79"/>
                </a:cubicBezTo>
                <a:cubicBezTo>
                  <a:pt x="115" y="85"/>
                  <a:pt x="115" y="85"/>
                  <a:pt x="115" y="85"/>
                </a:cubicBezTo>
                <a:cubicBezTo>
                  <a:pt x="82" y="24"/>
                  <a:pt x="82" y="24"/>
                  <a:pt x="82" y="24"/>
                </a:cubicBezTo>
                <a:cubicBezTo>
                  <a:pt x="81" y="22"/>
                  <a:pt x="80" y="20"/>
                  <a:pt x="78" y="19"/>
                </a:cubicBezTo>
                <a:cubicBezTo>
                  <a:pt x="78" y="19"/>
                  <a:pt x="78" y="19"/>
                  <a:pt x="78" y="1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8" name="Freeform 30"/>
          <p:cNvSpPr>
            <a:spLocks/>
          </p:cNvSpPr>
          <p:nvPr/>
        </p:nvSpPr>
        <p:spPr bwMode="auto">
          <a:xfrm rot="7782">
            <a:off x="5485673" y="7434166"/>
            <a:ext cx="955762" cy="939340"/>
          </a:xfrm>
          <a:custGeom>
            <a:avLst/>
            <a:gdLst>
              <a:gd name="T0" fmla="*/ 172 w 172"/>
              <a:gd name="T1" fmla="*/ 46 h 170"/>
              <a:gd name="T2" fmla="*/ 125 w 172"/>
              <a:gd name="T3" fmla="*/ 0 h 170"/>
              <a:gd name="T4" fmla="*/ 86 w 172"/>
              <a:gd name="T5" fmla="*/ 21 h 170"/>
              <a:gd name="T6" fmla="*/ 47 w 172"/>
              <a:gd name="T7" fmla="*/ 0 h 170"/>
              <a:gd name="T8" fmla="*/ 0 w 172"/>
              <a:gd name="T9" fmla="*/ 46 h 170"/>
              <a:gd name="T10" fmla="*/ 86 w 172"/>
              <a:gd name="T11" fmla="*/ 170 h 170"/>
              <a:gd name="T12" fmla="*/ 172 w 172"/>
              <a:gd name="T13" fmla="*/ 4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2" h="170">
                <a:moveTo>
                  <a:pt x="172" y="46"/>
                </a:moveTo>
                <a:cubicBezTo>
                  <a:pt x="172" y="20"/>
                  <a:pt x="151" y="0"/>
                  <a:pt x="125" y="0"/>
                </a:cubicBezTo>
                <a:cubicBezTo>
                  <a:pt x="109" y="0"/>
                  <a:pt x="94" y="8"/>
                  <a:pt x="86" y="21"/>
                </a:cubicBezTo>
                <a:cubicBezTo>
                  <a:pt x="78" y="8"/>
                  <a:pt x="63" y="0"/>
                  <a:pt x="47" y="0"/>
                </a:cubicBezTo>
                <a:cubicBezTo>
                  <a:pt x="21" y="0"/>
                  <a:pt x="0" y="20"/>
                  <a:pt x="0" y="46"/>
                </a:cubicBezTo>
                <a:cubicBezTo>
                  <a:pt x="0" y="94"/>
                  <a:pt x="86" y="170"/>
                  <a:pt x="86" y="170"/>
                </a:cubicBezTo>
                <a:cubicBezTo>
                  <a:pt x="86" y="170"/>
                  <a:pt x="172" y="91"/>
                  <a:pt x="172" y="4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49" name="Group 48"/>
          <p:cNvGrpSpPr/>
          <p:nvPr/>
        </p:nvGrpSpPr>
        <p:grpSpPr>
          <a:xfrm rot="673154">
            <a:off x="3116061" y="9963815"/>
            <a:ext cx="4103026" cy="2301690"/>
            <a:chOff x="8895807" y="5286403"/>
            <a:chExt cx="2431491" cy="1364003"/>
          </a:xfrm>
          <a:solidFill>
            <a:schemeClr val="tx2"/>
          </a:solidFill>
        </p:grpSpPr>
        <p:sp>
          <p:nvSpPr>
            <p:cNvPr id="50" name="Freeform 31"/>
            <p:cNvSpPr>
              <a:spLocks/>
            </p:cNvSpPr>
            <p:nvPr/>
          </p:nvSpPr>
          <p:spPr bwMode="auto">
            <a:xfrm rot="20934628">
              <a:off x="9040314" y="5636346"/>
              <a:ext cx="2286984" cy="1014060"/>
            </a:xfrm>
            <a:custGeom>
              <a:avLst/>
              <a:gdLst>
                <a:gd name="T0" fmla="*/ 0 w 696"/>
                <a:gd name="T1" fmla="*/ 53 h 309"/>
                <a:gd name="T2" fmla="*/ 134 w 696"/>
                <a:gd name="T3" fmla="*/ 176 h 309"/>
                <a:gd name="T4" fmla="*/ 170 w 696"/>
                <a:gd name="T5" fmla="*/ 176 h 309"/>
                <a:gd name="T6" fmla="*/ 170 w 696"/>
                <a:gd name="T7" fmla="*/ 185 h 309"/>
                <a:gd name="T8" fmla="*/ 295 w 696"/>
                <a:gd name="T9" fmla="*/ 309 h 309"/>
                <a:gd name="T10" fmla="*/ 411 w 696"/>
                <a:gd name="T11" fmla="*/ 309 h 309"/>
                <a:gd name="T12" fmla="*/ 536 w 696"/>
                <a:gd name="T13" fmla="*/ 185 h 309"/>
                <a:gd name="T14" fmla="*/ 536 w 696"/>
                <a:gd name="T15" fmla="*/ 176 h 309"/>
                <a:gd name="T16" fmla="*/ 571 w 696"/>
                <a:gd name="T17" fmla="*/ 176 h 309"/>
                <a:gd name="T18" fmla="*/ 696 w 696"/>
                <a:gd name="T19" fmla="*/ 53 h 309"/>
                <a:gd name="T20" fmla="*/ 696 w 696"/>
                <a:gd name="T21" fmla="*/ 0 h 309"/>
                <a:gd name="T22" fmla="*/ 0 w 696"/>
                <a:gd name="T23" fmla="*/ 0 h 309"/>
                <a:gd name="T24" fmla="*/ 0 w 696"/>
                <a:gd name="T25" fmla="*/ 53 h 309"/>
                <a:gd name="T26" fmla="*/ 0 w 696"/>
                <a:gd name="T27" fmla="*/ 53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6" h="309">
                  <a:moveTo>
                    <a:pt x="0" y="53"/>
                  </a:moveTo>
                  <a:cubicBezTo>
                    <a:pt x="0" y="123"/>
                    <a:pt x="63" y="176"/>
                    <a:pt x="134" y="176"/>
                  </a:cubicBezTo>
                  <a:cubicBezTo>
                    <a:pt x="170" y="176"/>
                    <a:pt x="170" y="176"/>
                    <a:pt x="170" y="176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256"/>
                    <a:pt x="223" y="309"/>
                    <a:pt x="295" y="309"/>
                  </a:cubicBezTo>
                  <a:cubicBezTo>
                    <a:pt x="411" y="309"/>
                    <a:pt x="411" y="309"/>
                    <a:pt x="411" y="309"/>
                  </a:cubicBezTo>
                  <a:cubicBezTo>
                    <a:pt x="473" y="309"/>
                    <a:pt x="536" y="256"/>
                    <a:pt x="536" y="185"/>
                  </a:cubicBezTo>
                  <a:cubicBezTo>
                    <a:pt x="536" y="176"/>
                    <a:pt x="536" y="176"/>
                    <a:pt x="536" y="176"/>
                  </a:cubicBezTo>
                  <a:cubicBezTo>
                    <a:pt x="571" y="176"/>
                    <a:pt x="571" y="176"/>
                    <a:pt x="571" y="176"/>
                  </a:cubicBezTo>
                  <a:cubicBezTo>
                    <a:pt x="643" y="176"/>
                    <a:pt x="696" y="123"/>
                    <a:pt x="696" y="53"/>
                  </a:cubicBezTo>
                  <a:cubicBezTo>
                    <a:pt x="696" y="0"/>
                    <a:pt x="696" y="0"/>
                    <a:pt x="6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1" name="Freeform 32"/>
            <p:cNvSpPr>
              <a:spLocks/>
            </p:cNvSpPr>
            <p:nvPr/>
          </p:nvSpPr>
          <p:spPr bwMode="auto">
            <a:xfrm rot="20934628">
              <a:off x="8895807" y="5286403"/>
              <a:ext cx="2286984" cy="239404"/>
            </a:xfrm>
            <a:custGeom>
              <a:avLst/>
              <a:gdLst>
                <a:gd name="T0" fmla="*/ 0 w 1175"/>
                <a:gd name="T1" fmla="*/ 0 h 123"/>
                <a:gd name="T2" fmla="*/ 1175 w 1175"/>
                <a:gd name="T3" fmla="*/ 0 h 123"/>
                <a:gd name="T4" fmla="*/ 1175 w 1175"/>
                <a:gd name="T5" fmla="*/ 123 h 123"/>
                <a:gd name="T6" fmla="*/ 0 w 1175"/>
                <a:gd name="T7" fmla="*/ 123 h 123"/>
                <a:gd name="T8" fmla="*/ 0 w 1175"/>
                <a:gd name="T9" fmla="*/ 0 h 123"/>
                <a:gd name="T10" fmla="*/ 0 w 1175"/>
                <a:gd name="T1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5" h="123">
                  <a:moveTo>
                    <a:pt x="0" y="0"/>
                  </a:moveTo>
                  <a:lnTo>
                    <a:pt x="1175" y="0"/>
                  </a:lnTo>
                  <a:lnTo>
                    <a:pt x="1175" y="123"/>
                  </a:lnTo>
                  <a:lnTo>
                    <a:pt x="0" y="12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52" name="Freeform 33"/>
          <p:cNvSpPr>
            <a:spLocks noEditPoints="1"/>
          </p:cNvSpPr>
          <p:nvPr/>
        </p:nvSpPr>
        <p:spPr bwMode="auto">
          <a:xfrm rot="7782">
            <a:off x="7147325" y="4387393"/>
            <a:ext cx="1563378" cy="1461562"/>
          </a:xfrm>
          <a:custGeom>
            <a:avLst/>
            <a:gdLst>
              <a:gd name="T0" fmla="*/ 159 w 282"/>
              <a:gd name="T1" fmla="*/ 0 h 264"/>
              <a:gd name="T2" fmla="*/ 0 w 282"/>
              <a:gd name="T3" fmla="*/ 176 h 264"/>
              <a:gd name="T4" fmla="*/ 53 w 282"/>
              <a:gd name="T5" fmla="*/ 176 h 264"/>
              <a:gd name="T6" fmla="*/ 106 w 282"/>
              <a:gd name="T7" fmla="*/ 194 h 264"/>
              <a:gd name="T8" fmla="*/ 159 w 282"/>
              <a:gd name="T9" fmla="*/ 264 h 264"/>
              <a:gd name="T10" fmla="*/ 282 w 282"/>
              <a:gd name="T11" fmla="*/ 124 h 264"/>
              <a:gd name="T12" fmla="*/ 159 w 282"/>
              <a:gd name="T13" fmla="*/ 0 h 264"/>
              <a:gd name="T14" fmla="*/ 71 w 282"/>
              <a:gd name="T15" fmla="*/ 128 h 264"/>
              <a:gd name="T16" fmla="*/ 49 w 282"/>
              <a:gd name="T17" fmla="*/ 106 h 264"/>
              <a:gd name="T18" fmla="*/ 71 w 282"/>
              <a:gd name="T19" fmla="*/ 84 h 264"/>
              <a:gd name="T20" fmla="*/ 93 w 282"/>
              <a:gd name="T21" fmla="*/ 106 h 264"/>
              <a:gd name="T22" fmla="*/ 71 w 282"/>
              <a:gd name="T23" fmla="*/ 128 h 264"/>
              <a:gd name="T24" fmla="*/ 110 w 282"/>
              <a:gd name="T25" fmla="*/ 62 h 264"/>
              <a:gd name="T26" fmla="*/ 132 w 282"/>
              <a:gd name="T27" fmla="*/ 40 h 264"/>
              <a:gd name="T28" fmla="*/ 154 w 282"/>
              <a:gd name="T29" fmla="*/ 62 h 264"/>
              <a:gd name="T30" fmla="*/ 132 w 282"/>
              <a:gd name="T31" fmla="*/ 84 h 264"/>
              <a:gd name="T32" fmla="*/ 110 w 282"/>
              <a:gd name="T33" fmla="*/ 62 h 264"/>
              <a:gd name="T34" fmla="*/ 167 w 282"/>
              <a:gd name="T35" fmla="*/ 216 h 264"/>
              <a:gd name="T36" fmla="*/ 137 w 282"/>
              <a:gd name="T37" fmla="*/ 185 h 264"/>
              <a:gd name="T38" fmla="*/ 167 w 282"/>
              <a:gd name="T39" fmla="*/ 154 h 264"/>
              <a:gd name="T40" fmla="*/ 198 w 282"/>
              <a:gd name="T41" fmla="*/ 185 h 264"/>
              <a:gd name="T42" fmla="*/ 167 w 282"/>
              <a:gd name="T43" fmla="*/ 216 h 264"/>
              <a:gd name="T44" fmla="*/ 220 w 282"/>
              <a:gd name="T45" fmla="*/ 163 h 264"/>
              <a:gd name="T46" fmla="*/ 207 w 282"/>
              <a:gd name="T47" fmla="*/ 150 h 264"/>
              <a:gd name="T48" fmla="*/ 220 w 282"/>
              <a:gd name="T49" fmla="*/ 137 h 264"/>
              <a:gd name="T50" fmla="*/ 233 w 282"/>
              <a:gd name="T51" fmla="*/ 150 h 264"/>
              <a:gd name="T52" fmla="*/ 220 w 282"/>
              <a:gd name="T53" fmla="*/ 163 h 264"/>
              <a:gd name="T54" fmla="*/ 203 w 282"/>
              <a:gd name="T55" fmla="*/ 110 h 264"/>
              <a:gd name="T56" fmla="*/ 172 w 282"/>
              <a:gd name="T57" fmla="*/ 80 h 264"/>
              <a:gd name="T58" fmla="*/ 203 w 282"/>
              <a:gd name="T59" fmla="*/ 49 h 264"/>
              <a:gd name="T60" fmla="*/ 233 w 282"/>
              <a:gd name="T61" fmla="*/ 80 h 264"/>
              <a:gd name="T62" fmla="*/ 203 w 282"/>
              <a:gd name="T63" fmla="*/ 110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82" h="264">
                <a:moveTo>
                  <a:pt x="159" y="0"/>
                </a:moveTo>
                <a:cubicBezTo>
                  <a:pt x="53" y="0"/>
                  <a:pt x="0" y="106"/>
                  <a:pt x="0" y="176"/>
                </a:cubicBezTo>
                <a:cubicBezTo>
                  <a:pt x="0" y="194"/>
                  <a:pt x="35" y="229"/>
                  <a:pt x="53" y="176"/>
                </a:cubicBezTo>
                <a:cubicBezTo>
                  <a:pt x="61" y="153"/>
                  <a:pt x="106" y="159"/>
                  <a:pt x="106" y="194"/>
                </a:cubicBezTo>
                <a:cubicBezTo>
                  <a:pt x="106" y="233"/>
                  <a:pt x="123" y="264"/>
                  <a:pt x="159" y="264"/>
                </a:cubicBezTo>
                <a:cubicBezTo>
                  <a:pt x="264" y="264"/>
                  <a:pt x="282" y="176"/>
                  <a:pt x="282" y="124"/>
                </a:cubicBezTo>
                <a:cubicBezTo>
                  <a:pt x="282" y="71"/>
                  <a:pt x="264" y="0"/>
                  <a:pt x="159" y="0"/>
                </a:cubicBezTo>
                <a:close/>
                <a:moveTo>
                  <a:pt x="71" y="128"/>
                </a:moveTo>
                <a:cubicBezTo>
                  <a:pt x="58" y="128"/>
                  <a:pt x="49" y="118"/>
                  <a:pt x="49" y="106"/>
                </a:cubicBezTo>
                <a:cubicBezTo>
                  <a:pt x="49" y="94"/>
                  <a:pt x="58" y="84"/>
                  <a:pt x="71" y="84"/>
                </a:cubicBezTo>
                <a:cubicBezTo>
                  <a:pt x="83" y="84"/>
                  <a:pt x="93" y="94"/>
                  <a:pt x="93" y="106"/>
                </a:cubicBezTo>
                <a:cubicBezTo>
                  <a:pt x="93" y="118"/>
                  <a:pt x="83" y="128"/>
                  <a:pt x="71" y="128"/>
                </a:cubicBezTo>
                <a:close/>
                <a:moveTo>
                  <a:pt x="110" y="62"/>
                </a:moveTo>
                <a:cubicBezTo>
                  <a:pt x="110" y="50"/>
                  <a:pt x="120" y="40"/>
                  <a:pt x="132" y="40"/>
                </a:cubicBezTo>
                <a:cubicBezTo>
                  <a:pt x="144" y="40"/>
                  <a:pt x="154" y="50"/>
                  <a:pt x="154" y="62"/>
                </a:cubicBezTo>
                <a:cubicBezTo>
                  <a:pt x="154" y="74"/>
                  <a:pt x="144" y="84"/>
                  <a:pt x="132" y="84"/>
                </a:cubicBezTo>
                <a:cubicBezTo>
                  <a:pt x="120" y="84"/>
                  <a:pt x="110" y="74"/>
                  <a:pt x="110" y="62"/>
                </a:cubicBezTo>
                <a:close/>
                <a:moveTo>
                  <a:pt x="167" y="216"/>
                </a:moveTo>
                <a:cubicBezTo>
                  <a:pt x="150" y="216"/>
                  <a:pt x="137" y="202"/>
                  <a:pt x="137" y="185"/>
                </a:cubicBezTo>
                <a:cubicBezTo>
                  <a:pt x="137" y="168"/>
                  <a:pt x="150" y="154"/>
                  <a:pt x="167" y="154"/>
                </a:cubicBezTo>
                <a:cubicBezTo>
                  <a:pt x="184" y="154"/>
                  <a:pt x="198" y="168"/>
                  <a:pt x="198" y="185"/>
                </a:cubicBezTo>
                <a:cubicBezTo>
                  <a:pt x="198" y="202"/>
                  <a:pt x="184" y="216"/>
                  <a:pt x="167" y="216"/>
                </a:cubicBezTo>
                <a:close/>
                <a:moveTo>
                  <a:pt x="220" y="163"/>
                </a:moveTo>
                <a:cubicBezTo>
                  <a:pt x="213" y="163"/>
                  <a:pt x="207" y="157"/>
                  <a:pt x="207" y="150"/>
                </a:cubicBezTo>
                <a:cubicBezTo>
                  <a:pt x="207" y="143"/>
                  <a:pt x="213" y="137"/>
                  <a:pt x="220" y="137"/>
                </a:cubicBezTo>
                <a:cubicBezTo>
                  <a:pt x="227" y="137"/>
                  <a:pt x="233" y="143"/>
                  <a:pt x="233" y="150"/>
                </a:cubicBezTo>
                <a:cubicBezTo>
                  <a:pt x="233" y="157"/>
                  <a:pt x="227" y="163"/>
                  <a:pt x="220" y="163"/>
                </a:cubicBezTo>
                <a:close/>
                <a:moveTo>
                  <a:pt x="203" y="110"/>
                </a:moveTo>
                <a:cubicBezTo>
                  <a:pt x="186" y="110"/>
                  <a:pt x="172" y="97"/>
                  <a:pt x="172" y="80"/>
                </a:cubicBezTo>
                <a:cubicBezTo>
                  <a:pt x="172" y="63"/>
                  <a:pt x="186" y="49"/>
                  <a:pt x="203" y="49"/>
                </a:cubicBezTo>
                <a:cubicBezTo>
                  <a:pt x="220" y="49"/>
                  <a:pt x="233" y="63"/>
                  <a:pt x="233" y="80"/>
                </a:cubicBezTo>
                <a:cubicBezTo>
                  <a:pt x="233" y="97"/>
                  <a:pt x="220" y="110"/>
                  <a:pt x="203" y="1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53" name="Group 52"/>
          <p:cNvGrpSpPr/>
          <p:nvPr/>
        </p:nvGrpSpPr>
        <p:grpSpPr>
          <a:xfrm rot="7782">
            <a:off x="1777464" y="4482976"/>
            <a:ext cx="991892" cy="1129836"/>
            <a:chOff x="966788" y="2762251"/>
            <a:chExt cx="479425" cy="546100"/>
          </a:xfrm>
          <a:solidFill>
            <a:schemeClr val="accent1"/>
          </a:solidFill>
        </p:grpSpPr>
        <p:sp>
          <p:nvSpPr>
            <p:cNvPr id="54" name="Freeform 34"/>
            <p:cNvSpPr>
              <a:spLocks noEditPoints="1"/>
            </p:cNvSpPr>
            <p:nvPr/>
          </p:nvSpPr>
          <p:spPr bwMode="auto">
            <a:xfrm>
              <a:off x="966788" y="2863851"/>
              <a:ext cx="479425" cy="444500"/>
            </a:xfrm>
            <a:custGeom>
              <a:avLst/>
              <a:gdLst>
                <a:gd name="T0" fmla="*/ 90 w 179"/>
                <a:gd name="T1" fmla="*/ 25 h 166"/>
                <a:gd name="T2" fmla="*/ 0 w 179"/>
                <a:gd name="T3" fmla="*/ 76 h 166"/>
                <a:gd name="T4" fmla="*/ 64 w 179"/>
                <a:gd name="T5" fmla="*/ 166 h 166"/>
                <a:gd name="T6" fmla="*/ 90 w 179"/>
                <a:gd name="T7" fmla="*/ 153 h 166"/>
                <a:gd name="T8" fmla="*/ 115 w 179"/>
                <a:gd name="T9" fmla="*/ 166 h 166"/>
                <a:gd name="T10" fmla="*/ 179 w 179"/>
                <a:gd name="T11" fmla="*/ 76 h 166"/>
                <a:gd name="T12" fmla="*/ 90 w 179"/>
                <a:gd name="T13" fmla="*/ 25 h 166"/>
                <a:gd name="T14" fmla="*/ 39 w 179"/>
                <a:gd name="T15" fmla="*/ 127 h 166"/>
                <a:gd name="T16" fmla="*/ 39 w 179"/>
                <a:gd name="T17" fmla="*/ 38 h 166"/>
                <a:gd name="T18" fmla="*/ 64 w 179"/>
                <a:gd name="T19" fmla="*/ 38 h 166"/>
                <a:gd name="T20" fmla="*/ 39 w 179"/>
                <a:gd name="T21" fmla="*/ 12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" h="166">
                  <a:moveTo>
                    <a:pt x="90" y="25"/>
                  </a:moveTo>
                  <a:cubicBezTo>
                    <a:pt x="23" y="0"/>
                    <a:pt x="0" y="38"/>
                    <a:pt x="0" y="76"/>
                  </a:cubicBezTo>
                  <a:cubicBezTo>
                    <a:pt x="0" y="115"/>
                    <a:pt x="46" y="166"/>
                    <a:pt x="64" y="166"/>
                  </a:cubicBezTo>
                  <a:cubicBezTo>
                    <a:pt x="90" y="166"/>
                    <a:pt x="90" y="153"/>
                    <a:pt x="90" y="153"/>
                  </a:cubicBezTo>
                  <a:cubicBezTo>
                    <a:pt x="90" y="153"/>
                    <a:pt x="89" y="166"/>
                    <a:pt x="115" y="166"/>
                  </a:cubicBezTo>
                  <a:cubicBezTo>
                    <a:pt x="134" y="166"/>
                    <a:pt x="179" y="115"/>
                    <a:pt x="179" y="76"/>
                  </a:cubicBezTo>
                  <a:cubicBezTo>
                    <a:pt x="179" y="38"/>
                    <a:pt x="157" y="0"/>
                    <a:pt x="90" y="25"/>
                  </a:cubicBezTo>
                  <a:close/>
                  <a:moveTo>
                    <a:pt x="39" y="127"/>
                  </a:moveTo>
                  <a:cubicBezTo>
                    <a:pt x="0" y="76"/>
                    <a:pt x="39" y="38"/>
                    <a:pt x="39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39" y="64"/>
                    <a:pt x="39" y="1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5" name="Freeform 35"/>
            <p:cNvSpPr>
              <a:spLocks/>
            </p:cNvSpPr>
            <p:nvPr/>
          </p:nvSpPr>
          <p:spPr bwMode="auto">
            <a:xfrm>
              <a:off x="1071563" y="2762251"/>
              <a:ext cx="136525" cy="136525"/>
            </a:xfrm>
            <a:custGeom>
              <a:avLst/>
              <a:gdLst>
                <a:gd name="T0" fmla="*/ 51 w 51"/>
                <a:gd name="T1" fmla="*/ 51 h 51"/>
                <a:gd name="T2" fmla="*/ 25 w 51"/>
                <a:gd name="T3" fmla="*/ 0 h 51"/>
                <a:gd name="T4" fmla="*/ 0 w 51"/>
                <a:gd name="T5" fmla="*/ 0 h 51"/>
                <a:gd name="T6" fmla="*/ 38 w 51"/>
                <a:gd name="T7" fmla="*/ 51 h 51"/>
                <a:gd name="T8" fmla="*/ 51 w 51"/>
                <a:gd name="T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51">
                  <a:moveTo>
                    <a:pt x="51" y="51"/>
                  </a:moveTo>
                  <a:cubicBezTo>
                    <a:pt x="38" y="25"/>
                    <a:pt x="25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51"/>
                    <a:pt x="38" y="51"/>
                    <a:pt x="38" y="51"/>
                  </a:cubicBezTo>
                  <a:lnTo>
                    <a:pt x="51" y="5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6" name="Freeform 36"/>
            <p:cNvSpPr>
              <a:spLocks/>
            </p:cNvSpPr>
            <p:nvPr/>
          </p:nvSpPr>
          <p:spPr bwMode="auto">
            <a:xfrm>
              <a:off x="1208088" y="2762251"/>
              <a:ext cx="169862" cy="136525"/>
            </a:xfrm>
            <a:custGeom>
              <a:avLst/>
              <a:gdLst>
                <a:gd name="T0" fmla="*/ 63 w 63"/>
                <a:gd name="T1" fmla="*/ 0 h 51"/>
                <a:gd name="T2" fmla="*/ 0 w 63"/>
                <a:gd name="T3" fmla="*/ 51 h 51"/>
                <a:gd name="T4" fmla="*/ 63 w 63"/>
                <a:gd name="T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51">
                  <a:moveTo>
                    <a:pt x="63" y="0"/>
                  </a:moveTo>
                  <a:cubicBezTo>
                    <a:pt x="63" y="0"/>
                    <a:pt x="0" y="0"/>
                    <a:pt x="0" y="51"/>
                  </a:cubicBezTo>
                  <a:cubicBezTo>
                    <a:pt x="0" y="51"/>
                    <a:pt x="63" y="51"/>
                    <a:pt x="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57" name="Freeform 37"/>
          <p:cNvSpPr>
            <a:spLocks noEditPoints="1"/>
          </p:cNvSpPr>
          <p:nvPr/>
        </p:nvSpPr>
        <p:spPr bwMode="auto">
          <a:xfrm rot="7782">
            <a:off x="2691870" y="5240096"/>
            <a:ext cx="670020" cy="1333468"/>
          </a:xfrm>
          <a:custGeom>
            <a:avLst/>
            <a:gdLst>
              <a:gd name="T0" fmla="*/ 91 w 121"/>
              <a:gd name="T1" fmla="*/ 129 h 241"/>
              <a:gd name="T2" fmla="*/ 91 w 121"/>
              <a:gd name="T3" fmla="*/ 105 h 241"/>
              <a:gd name="T4" fmla="*/ 91 w 121"/>
              <a:gd name="T5" fmla="*/ 30 h 241"/>
              <a:gd name="T6" fmla="*/ 61 w 121"/>
              <a:gd name="T7" fmla="*/ 0 h 241"/>
              <a:gd name="T8" fmla="*/ 31 w 121"/>
              <a:gd name="T9" fmla="*/ 30 h 241"/>
              <a:gd name="T10" fmla="*/ 31 w 121"/>
              <a:gd name="T11" fmla="*/ 105 h 241"/>
              <a:gd name="T12" fmla="*/ 31 w 121"/>
              <a:gd name="T13" fmla="*/ 129 h 241"/>
              <a:gd name="T14" fmla="*/ 0 w 121"/>
              <a:gd name="T15" fmla="*/ 180 h 241"/>
              <a:gd name="T16" fmla="*/ 61 w 121"/>
              <a:gd name="T17" fmla="*/ 241 h 241"/>
              <a:gd name="T18" fmla="*/ 121 w 121"/>
              <a:gd name="T19" fmla="*/ 180 h 241"/>
              <a:gd name="T20" fmla="*/ 91 w 121"/>
              <a:gd name="T21" fmla="*/ 129 h 241"/>
              <a:gd name="T22" fmla="*/ 46 w 121"/>
              <a:gd name="T23" fmla="*/ 90 h 241"/>
              <a:gd name="T24" fmla="*/ 61 w 121"/>
              <a:gd name="T25" fmla="*/ 90 h 241"/>
              <a:gd name="T26" fmla="*/ 61 w 121"/>
              <a:gd name="T27" fmla="*/ 75 h 241"/>
              <a:gd name="T28" fmla="*/ 46 w 121"/>
              <a:gd name="T29" fmla="*/ 75 h 241"/>
              <a:gd name="T30" fmla="*/ 46 w 121"/>
              <a:gd name="T31" fmla="*/ 60 h 241"/>
              <a:gd name="T32" fmla="*/ 61 w 121"/>
              <a:gd name="T33" fmla="*/ 60 h 241"/>
              <a:gd name="T34" fmla="*/ 61 w 121"/>
              <a:gd name="T35" fmla="*/ 45 h 241"/>
              <a:gd name="T36" fmla="*/ 46 w 121"/>
              <a:gd name="T37" fmla="*/ 45 h 241"/>
              <a:gd name="T38" fmla="*/ 46 w 121"/>
              <a:gd name="T39" fmla="*/ 30 h 241"/>
              <a:gd name="T40" fmla="*/ 61 w 121"/>
              <a:gd name="T41" fmla="*/ 15 h 241"/>
              <a:gd name="T42" fmla="*/ 76 w 121"/>
              <a:gd name="T43" fmla="*/ 30 h 241"/>
              <a:gd name="T44" fmla="*/ 76 w 121"/>
              <a:gd name="T45" fmla="*/ 105 h 241"/>
              <a:gd name="T46" fmla="*/ 46 w 121"/>
              <a:gd name="T47" fmla="*/ 105 h 241"/>
              <a:gd name="T48" fmla="*/ 46 w 121"/>
              <a:gd name="T49" fmla="*/ 90 h 241"/>
              <a:gd name="T50" fmla="*/ 61 w 121"/>
              <a:gd name="T51" fmla="*/ 226 h 241"/>
              <a:gd name="T52" fmla="*/ 16 w 121"/>
              <a:gd name="T53" fmla="*/ 180 h 241"/>
              <a:gd name="T54" fmla="*/ 16 w 121"/>
              <a:gd name="T55" fmla="*/ 173 h 241"/>
              <a:gd name="T56" fmla="*/ 61 w 121"/>
              <a:gd name="T57" fmla="*/ 211 h 241"/>
              <a:gd name="T58" fmla="*/ 105 w 121"/>
              <a:gd name="T59" fmla="*/ 173 h 241"/>
              <a:gd name="T60" fmla="*/ 106 w 121"/>
              <a:gd name="T61" fmla="*/ 180 h 241"/>
              <a:gd name="T62" fmla="*/ 61 w 121"/>
              <a:gd name="T63" fmla="*/ 22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1" h="241">
                <a:moveTo>
                  <a:pt x="91" y="129"/>
                </a:moveTo>
                <a:cubicBezTo>
                  <a:pt x="91" y="105"/>
                  <a:pt x="91" y="105"/>
                  <a:pt x="91" y="105"/>
                </a:cubicBezTo>
                <a:cubicBezTo>
                  <a:pt x="91" y="30"/>
                  <a:pt x="91" y="30"/>
                  <a:pt x="91" y="30"/>
                </a:cubicBezTo>
                <a:cubicBezTo>
                  <a:pt x="91" y="14"/>
                  <a:pt x="77" y="0"/>
                  <a:pt x="61" y="0"/>
                </a:cubicBezTo>
                <a:cubicBezTo>
                  <a:pt x="44" y="0"/>
                  <a:pt x="31" y="14"/>
                  <a:pt x="31" y="30"/>
                </a:cubicBezTo>
                <a:cubicBezTo>
                  <a:pt x="31" y="105"/>
                  <a:pt x="31" y="105"/>
                  <a:pt x="31" y="105"/>
                </a:cubicBezTo>
                <a:cubicBezTo>
                  <a:pt x="31" y="129"/>
                  <a:pt x="31" y="129"/>
                  <a:pt x="31" y="129"/>
                </a:cubicBezTo>
                <a:cubicBezTo>
                  <a:pt x="13" y="139"/>
                  <a:pt x="0" y="158"/>
                  <a:pt x="0" y="180"/>
                </a:cubicBezTo>
                <a:cubicBezTo>
                  <a:pt x="0" y="214"/>
                  <a:pt x="27" y="241"/>
                  <a:pt x="61" y="241"/>
                </a:cubicBezTo>
                <a:cubicBezTo>
                  <a:pt x="94" y="241"/>
                  <a:pt x="121" y="214"/>
                  <a:pt x="121" y="180"/>
                </a:cubicBezTo>
                <a:cubicBezTo>
                  <a:pt x="121" y="158"/>
                  <a:pt x="109" y="139"/>
                  <a:pt x="91" y="129"/>
                </a:cubicBezTo>
                <a:close/>
                <a:moveTo>
                  <a:pt x="46" y="90"/>
                </a:moveTo>
                <a:cubicBezTo>
                  <a:pt x="61" y="90"/>
                  <a:pt x="61" y="90"/>
                  <a:pt x="61" y="90"/>
                </a:cubicBezTo>
                <a:cubicBezTo>
                  <a:pt x="61" y="75"/>
                  <a:pt x="61" y="75"/>
                  <a:pt x="61" y="75"/>
                </a:cubicBezTo>
                <a:cubicBezTo>
                  <a:pt x="46" y="75"/>
                  <a:pt x="46" y="75"/>
                  <a:pt x="46" y="75"/>
                </a:cubicBezTo>
                <a:cubicBezTo>
                  <a:pt x="46" y="60"/>
                  <a:pt x="46" y="60"/>
                  <a:pt x="46" y="60"/>
                </a:cubicBezTo>
                <a:cubicBezTo>
                  <a:pt x="61" y="60"/>
                  <a:pt x="61" y="60"/>
                  <a:pt x="61" y="60"/>
                </a:cubicBezTo>
                <a:cubicBezTo>
                  <a:pt x="61" y="45"/>
                  <a:pt x="61" y="45"/>
                  <a:pt x="61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30"/>
                  <a:pt x="46" y="30"/>
                  <a:pt x="46" y="30"/>
                </a:cubicBezTo>
                <a:cubicBezTo>
                  <a:pt x="46" y="22"/>
                  <a:pt x="52" y="15"/>
                  <a:pt x="61" y="15"/>
                </a:cubicBezTo>
                <a:cubicBezTo>
                  <a:pt x="69" y="15"/>
                  <a:pt x="76" y="22"/>
                  <a:pt x="76" y="30"/>
                </a:cubicBezTo>
                <a:cubicBezTo>
                  <a:pt x="76" y="105"/>
                  <a:pt x="76" y="105"/>
                  <a:pt x="76" y="105"/>
                </a:cubicBezTo>
                <a:cubicBezTo>
                  <a:pt x="46" y="105"/>
                  <a:pt x="46" y="105"/>
                  <a:pt x="46" y="105"/>
                </a:cubicBezTo>
                <a:lnTo>
                  <a:pt x="46" y="90"/>
                </a:lnTo>
                <a:close/>
                <a:moveTo>
                  <a:pt x="61" y="226"/>
                </a:moveTo>
                <a:cubicBezTo>
                  <a:pt x="36" y="226"/>
                  <a:pt x="16" y="205"/>
                  <a:pt x="16" y="180"/>
                </a:cubicBezTo>
                <a:cubicBezTo>
                  <a:pt x="16" y="178"/>
                  <a:pt x="16" y="175"/>
                  <a:pt x="16" y="173"/>
                </a:cubicBezTo>
                <a:cubicBezTo>
                  <a:pt x="20" y="194"/>
                  <a:pt x="38" y="211"/>
                  <a:pt x="61" y="211"/>
                </a:cubicBezTo>
                <a:cubicBezTo>
                  <a:pt x="83" y="211"/>
                  <a:pt x="101" y="194"/>
                  <a:pt x="105" y="173"/>
                </a:cubicBezTo>
                <a:cubicBezTo>
                  <a:pt x="105" y="175"/>
                  <a:pt x="106" y="178"/>
                  <a:pt x="106" y="180"/>
                </a:cubicBezTo>
                <a:cubicBezTo>
                  <a:pt x="106" y="205"/>
                  <a:pt x="86" y="226"/>
                  <a:pt x="61" y="2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8" name="Freeform 38"/>
          <p:cNvSpPr>
            <a:spLocks/>
          </p:cNvSpPr>
          <p:nvPr/>
        </p:nvSpPr>
        <p:spPr bwMode="auto">
          <a:xfrm rot="7782">
            <a:off x="4417493" y="1543592"/>
            <a:ext cx="1665194" cy="1773580"/>
          </a:xfrm>
          <a:custGeom>
            <a:avLst/>
            <a:gdLst>
              <a:gd name="T0" fmla="*/ 160 w 300"/>
              <a:gd name="T1" fmla="*/ 21 h 320"/>
              <a:gd name="T2" fmla="*/ 160 w 300"/>
              <a:gd name="T3" fmla="*/ 10 h 320"/>
              <a:gd name="T4" fmla="*/ 150 w 300"/>
              <a:gd name="T5" fmla="*/ 0 h 320"/>
              <a:gd name="T6" fmla="*/ 140 w 300"/>
              <a:gd name="T7" fmla="*/ 10 h 320"/>
              <a:gd name="T8" fmla="*/ 140 w 300"/>
              <a:gd name="T9" fmla="*/ 21 h 320"/>
              <a:gd name="T10" fmla="*/ 0 w 300"/>
              <a:gd name="T11" fmla="*/ 170 h 320"/>
              <a:gd name="T12" fmla="*/ 1 w 300"/>
              <a:gd name="T13" fmla="*/ 180 h 320"/>
              <a:gd name="T14" fmla="*/ 1 w 300"/>
              <a:gd name="T15" fmla="*/ 180 h 320"/>
              <a:gd name="T16" fmla="*/ 50 w 300"/>
              <a:gd name="T17" fmla="*/ 140 h 320"/>
              <a:gd name="T18" fmla="*/ 99 w 300"/>
              <a:gd name="T19" fmla="*/ 180 h 320"/>
              <a:gd name="T20" fmla="*/ 101 w 300"/>
              <a:gd name="T21" fmla="*/ 180 h 320"/>
              <a:gd name="T22" fmla="*/ 140 w 300"/>
              <a:gd name="T23" fmla="*/ 141 h 320"/>
              <a:gd name="T24" fmla="*/ 140 w 300"/>
              <a:gd name="T25" fmla="*/ 250 h 320"/>
              <a:gd name="T26" fmla="*/ 110 w 300"/>
              <a:gd name="T27" fmla="*/ 300 h 320"/>
              <a:gd name="T28" fmla="*/ 80 w 300"/>
              <a:gd name="T29" fmla="*/ 270 h 320"/>
              <a:gd name="T30" fmla="*/ 70 w 300"/>
              <a:gd name="T31" fmla="*/ 260 h 320"/>
              <a:gd name="T32" fmla="*/ 60 w 300"/>
              <a:gd name="T33" fmla="*/ 270 h 320"/>
              <a:gd name="T34" fmla="*/ 110 w 300"/>
              <a:gd name="T35" fmla="*/ 320 h 320"/>
              <a:gd name="T36" fmla="*/ 160 w 300"/>
              <a:gd name="T37" fmla="*/ 250 h 320"/>
              <a:gd name="T38" fmla="*/ 160 w 300"/>
              <a:gd name="T39" fmla="*/ 141 h 320"/>
              <a:gd name="T40" fmla="*/ 199 w 300"/>
              <a:gd name="T41" fmla="*/ 180 h 320"/>
              <a:gd name="T42" fmla="*/ 201 w 300"/>
              <a:gd name="T43" fmla="*/ 180 h 320"/>
              <a:gd name="T44" fmla="*/ 250 w 300"/>
              <a:gd name="T45" fmla="*/ 140 h 320"/>
              <a:gd name="T46" fmla="*/ 299 w 300"/>
              <a:gd name="T47" fmla="*/ 180 h 320"/>
              <a:gd name="T48" fmla="*/ 300 w 300"/>
              <a:gd name="T49" fmla="*/ 180 h 320"/>
              <a:gd name="T50" fmla="*/ 300 w 300"/>
              <a:gd name="T51" fmla="*/ 170 h 320"/>
              <a:gd name="T52" fmla="*/ 160 w 300"/>
              <a:gd name="T53" fmla="*/ 21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00" h="320">
                <a:moveTo>
                  <a:pt x="160" y="21"/>
                </a:moveTo>
                <a:cubicBezTo>
                  <a:pt x="160" y="10"/>
                  <a:pt x="160" y="10"/>
                  <a:pt x="160" y="10"/>
                </a:cubicBezTo>
                <a:cubicBezTo>
                  <a:pt x="160" y="5"/>
                  <a:pt x="156" y="0"/>
                  <a:pt x="150" y="0"/>
                </a:cubicBezTo>
                <a:cubicBezTo>
                  <a:pt x="145" y="0"/>
                  <a:pt x="140" y="5"/>
                  <a:pt x="140" y="10"/>
                </a:cubicBezTo>
                <a:cubicBezTo>
                  <a:pt x="140" y="21"/>
                  <a:pt x="140" y="21"/>
                  <a:pt x="140" y="21"/>
                </a:cubicBezTo>
                <a:cubicBezTo>
                  <a:pt x="62" y="26"/>
                  <a:pt x="0" y="91"/>
                  <a:pt x="0" y="170"/>
                </a:cubicBezTo>
                <a:cubicBezTo>
                  <a:pt x="0" y="174"/>
                  <a:pt x="1" y="177"/>
                  <a:pt x="1" y="180"/>
                </a:cubicBezTo>
                <a:cubicBezTo>
                  <a:pt x="1" y="180"/>
                  <a:pt x="1" y="180"/>
                  <a:pt x="1" y="180"/>
                </a:cubicBezTo>
                <a:cubicBezTo>
                  <a:pt x="6" y="157"/>
                  <a:pt x="26" y="140"/>
                  <a:pt x="50" y="140"/>
                </a:cubicBezTo>
                <a:cubicBezTo>
                  <a:pt x="74" y="140"/>
                  <a:pt x="95" y="157"/>
                  <a:pt x="99" y="180"/>
                </a:cubicBezTo>
                <a:cubicBezTo>
                  <a:pt x="101" y="180"/>
                  <a:pt x="101" y="180"/>
                  <a:pt x="101" y="180"/>
                </a:cubicBezTo>
                <a:cubicBezTo>
                  <a:pt x="105" y="161"/>
                  <a:pt x="121" y="145"/>
                  <a:pt x="140" y="141"/>
                </a:cubicBezTo>
                <a:cubicBezTo>
                  <a:pt x="140" y="250"/>
                  <a:pt x="140" y="250"/>
                  <a:pt x="140" y="250"/>
                </a:cubicBezTo>
                <a:cubicBezTo>
                  <a:pt x="140" y="300"/>
                  <a:pt x="128" y="300"/>
                  <a:pt x="110" y="300"/>
                </a:cubicBezTo>
                <a:cubicBezTo>
                  <a:pt x="80" y="300"/>
                  <a:pt x="80" y="290"/>
                  <a:pt x="80" y="270"/>
                </a:cubicBezTo>
                <a:cubicBezTo>
                  <a:pt x="80" y="265"/>
                  <a:pt x="76" y="260"/>
                  <a:pt x="70" y="260"/>
                </a:cubicBezTo>
                <a:cubicBezTo>
                  <a:pt x="65" y="260"/>
                  <a:pt x="60" y="265"/>
                  <a:pt x="60" y="270"/>
                </a:cubicBezTo>
                <a:cubicBezTo>
                  <a:pt x="60" y="290"/>
                  <a:pt x="60" y="320"/>
                  <a:pt x="110" y="320"/>
                </a:cubicBezTo>
                <a:cubicBezTo>
                  <a:pt x="137" y="320"/>
                  <a:pt x="160" y="315"/>
                  <a:pt x="160" y="250"/>
                </a:cubicBezTo>
                <a:cubicBezTo>
                  <a:pt x="160" y="141"/>
                  <a:pt x="160" y="141"/>
                  <a:pt x="160" y="141"/>
                </a:cubicBezTo>
                <a:cubicBezTo>
                  <a:pt x="180" y="145"/>
                  <a:pt x="195" y="161"/>
                  <a:pt x="199" y="180"/>
                </a:cubicBezTo>
                <a:cubicBezTo>
                  <a:pt x="201" y="180"/>
                  <a:pt x="201" y="180"/>
                  <a:pt x="201" y="180"/>
                </a:cubicBezTo>
                <a:cubicBezTo>
                  <a:pt x="206" y="157"/>
                  <a:pt x="226" y="140"/>
                  <a:pt x="250" y="140"/>
                </a:cubicBezTo>
                <a:cubicBezTo>
                  <a:pt x="274" y="140"/>
                  <a:pt x="294" y="157"/>
                  <a:pt x="299" y="180"/>
                </a:cubicBezTo>
                <a:cubicBezTo>
                  <a:pt x="300" y="180"/>
                  <a:pt x="300" y="180"/>
                  <a:pt x="300" y="180"/>
                </a:cubicBezTo>
                <a:cubicBezTo>
                  <a:pt x="300" y="177"/>
                  <a:pt x="300" y="174"/>
                  <a:pt x="300" y="170"/>
                </a:cubicBezTo>
                <a:cubicBezTo>
                  <a:pt x="300" y="91"/>
                  <a:pt x="238" y="26"/>
                  <a:pt x="160" y="21"/>
                </a:cubicBezTo>
                <a:close/>
              </a:path>
            </a:pathLst>
          </a:custGeom>
          <a:solidFill>
            <a:srgbClr val="8C10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9" name="Freeform 39"/>
          <p:cNvSpPr>
            <a:spLocks/>
          </p:cNvSpPr>
          <p:nvPr/>
        </p:nvSpPr>
        <p:spPr bwMode="auto">
          <a:xfrm rot="7782">
            <a:off x="6515286" y="8348817"/>
            <a:ext cx="295596" cy="604330"/>
          </a:xfrm>
          <a:custGeom>
            <a:avLst/>
            <a:gdLst>
              <a:gd name="T0" fmla="*/ 68 w 90"/>
              <a:gd name="T1" fmla="*/ 0 h 184"/>
              <a:gd name="T2" fmla="*/ 48 w 90"/>
              <a:gd name="T3" fmla="*/ 81 h 184"/>
              <a:gd name="T4" fmla="*/ 90 w 90"/>
              <a:gd name="T5" fmla="*/ 81 h 184"/>
              <a:gd name="T6" fmla="*/ 27 w 90"/>
              <a:gd name="T7" fmla="*/ 184 h 184"/>
              <a:gd name="T8" fmla="*/ 48 w 90"/>
              <a:gd name="T9" fmla="*/ 108 h 184"/>
              <a:gd name="T10" fmla="*/ 0 w 90"/>
              <a:gd name="T11" fmla="*/ 108 h 184"/>
              <a:gd name="T12" fmla="*/ 68 w 90"/>
              <a:gd name="T13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0" h="184">
                <a:moveTo>
                  <a:pt x="68" y="0"/>
                </a:moveTo>
                <a:lnTo>
                  <a:pt x="48" y="81"/>
                </a:lnTo>
                <a:lnTo>
                  <a:pt x="90" y="81"/>
                </a:lnTo>
                <a:lnTo>
                  <a:pt x="27" y="184"/>
                </a:lnTo>
                <a:lnTo>
                  <a:pt x="48" y="108"/>
                </a:lnTo>
                <a:lnTo>
                  <a:pt x="0" y="108"/>
                </a:lnTo>
                <a:lnTo>
                  <a:pt x="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60" name="Freeform 40"/>
          <p:cNvSpPr>
            <a:spLocks/>
          </p:cNvSpPr>
          <p:nvPr/>
        </p:nvSpPr>
        <p:spPr bwMode="auto">
          <a:xfrm rot="7782">
            <a:off x="1995528" y="5736567"/>
            <a:ext cx="709432" cy="578056"/>
          </a:xfrm>
          <a:custGeom>
            <a:avLst/>
            <a:gdLst>
              <a:gd name="T0" fmla="*/ 128 w 128"/>
              <a:gd name="T1" fmla="*/ 12 h 104"/>
              <a:gd name="T2" fmla="*/ 113 w 128"/>
              <a:gd name="T3" fmla="*/ 16 h 104"/>
              <a:gd name="T4" fmla="*/ 125 w 128"/>
              <a:gd name="T5" fmla="*/ 2 h 104"/>
              <a:gd name="T6" fmla="*/ 108 w 128"/>
              <a:gd name="T7" fmla="*/ 8 h 104"/>
              <a:gd name="T8" fmla="*/ 89 w 128"/>
              <a:gd name="T9" fmla="*/ 0 h 104"/>
              <a:gd name="T10" fmla="*/ 62 w 128"/>
              <a:gd name="T11" fmla="*/ 26 h 104"/>
              <a:gd name="T12" fmla="*/ 63 w 128"/>
              <a:gd name="T13" fmla="*/ 32 h 104"/>
              <a:gd name="T14" fmla="*/ 9 w 128"/>
              <a:gd name="T15" fmla="*/ 5 h 104"/>
              <a:gd name="T16" fmla="*/ 5 w 128"/>
              <a:gd name="T17" fmla="*/ 18 h 104"/>
              <a:gd name="T18" fmla="*/ 17 w 128"/>
              <a:gd name="T19" fmla="*/ 40 h 104"/>
              <a:gd name="T20" fmla="*/ 5 w 128"/>
              <a:gd name="T21" fmla="*/ 37 h 104"/>
              <a:gd name="T22" fmla="*/ 5 w 128"/>
              <a:gd name="T23" fmla="*/ 37 h 104"/>
              <a:gd name="T24" fmla="*/ 26 w 128"/>
              <a:gd name="T25" fmla="*/ 63 h 104"/>
              <a:gd name="T26" fmla="*/ 19 w 128"/>
              <a:gd name="T27" fmla="*/ 64 h 104"/>
              <a:gd name="T28" fmla="*/ 14 w 128"/>
              <a:gd name="T29" fmla="*/ 63 h 104"/>
              <a:gd name="T30" fmla="*/ 39 w 128"/>
              <a:gd name="T31" fmla="*/ 82 h 104"/>
              <a:gd name="T32" fmla="*/ 6 w 128"/>
              <a:gd name="T33" fmla="*/ 93 h 104"/>
              <a:gd name="T34" fmla="*/ 0 w 128"/>
              <a:gd name="T35" fmla="*/ 93 h 104"/>
              <a:gd name="T36" fmla="*/ 40 w 128"/>
              <a:gd name="T37" fmla="*/ 104 h 104"/>
              <a:gd name="T38" fmla="*/ 115 w 128"/>
              <a:gd name="T39" fmla="*/ 29 h 104"/>
              <a:gd name="T40" fmla="*/ 115 w 128"/>
              <a:gd name="T41" fmla="*/ 26 h 104"/>
              <a:gd name="T42" fmla="*/ 128 w 128"/>
              <a:gd name="T43" fmla="*/ 12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28" h="104">
                <a:moveTo>
                  <a:pt x="128" y="12"/>
                </a:moveTo>
                <a:cubicBezTo>
                  <a:pt x="124" y="14"/>
                  <a:pt x="118" y="16"/>
                  <a:pt x="113" y="16"/>
                </a:cubicBezTo>
                <a:cubicBezTo>
                  <a:pt x="119" y="13"/>
                  <a:pt x="123" y="8"/>
                  <a:pt x="125" y="2"/>
                </a:cubicBezTo>
                <a:cubicBezTo>
                  <a:pt x="120" y="5"/>
                  <a:pt x="114" y="7"/>
                  <a:pt x="108" y="8"/>
                </a:cubicBezTo>
                <a:cubicBezTo>
                  <a:pt x="103" y="3"/>
                  <a:pt x="96" y="0"/>
                  <a:pt x="89" y="0"/>
                </a:cubicBezTo>
                <a:cubicBezTo>
                  <a:pt x="74" y="0"/>
                  <a:pt x="62" y="12"/>
                  <a:pt x="62" y="26"/>
                </a:cubicBezTo>
                <a:cubicBezTo>
                  <a:pt x="62" y="28"/>
                  <a:pt x="63" y="30"/>
                  <a:pt x="63" y="32"/>
                </a:cubicBezTo>
                <a:cubicBezTo>
                  <a:pt x="41" y="31"/>
                  <a:pt x="22" y="21"/>
                  <a:pt x="9" y="5"/>
                </a:cubicBezTo>
                <a:cubicBezTo>
                  <a:pt x="6" y="9"/>
                  <a:pt x="5" y="13"/>
                  <a:pt x="5" y="18"/>
                </a:cubicBezTo>
                <a:cubicBezTo>
                  <a:pt x="5" y="27"/>
                  <a:pt x="10" y="35"/>
                  <a:pt x="17" y="40"/>
                </a:cubicBezTo>
                <a:cubicBezTo>
                  <a:pt x="12" y="40"/>
                  <a:pt x="8" y="39"/>
                  <a:pt x="5" y="37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50"/>
                  <a:pt x="14" y="61"/>
                  <a:pt x="26" y="63"/>
                </a:cubicBezTo>
                <a:cubicBezTo>
                  <a:pt x="24" y="64"/>
                  <a:pt x="21" y="64"/>
                  <a:pt x="19" y="64"/>
                </a:cubicBezTo>
                <a:cubicBezTo>
                  <a:pt x="17" y="64"/>
                  <a:pt x="16" y="64"/>
                  <a:pt x="14" y="63"/>
                </a:cubicBezTo>
                <a:cubicBezTo>
                  <a:pt x="17" y="74"/>
                  <a:pt x="27" y="81"/>
                  <a:pt x="39" y="82"/>
                </a:cubicBezTo>
                <a:cubicBezTo>
                  <a:pt x="30" y="89"/>
                  <a:pt x="18" y="93"/>
                  <a:pt x="6" y="93"/>
                </a:cubicBezTo>
                <a:cubicBezTo>
                  <a:pt x="4" y="93"/>
                  <a:pt x="2" y="93"/>
                  <a:pt x="0" y="93"/>
                </a:cubicBezTo>
                <a:cubicBezTo>
                  <a:pt x="11" y="100"/>
                  <a:pt x="25" y="104"/>
                  <a:pt x="40" y="104"/>
                </a:cubicBezTo>
                <a:cubicBezTo>
                  <a:pt x="89" y="104"/>
                  <a:pt x="115" y="64"/>
                  <a:pt x="115" y="29"/>
                </a:cubicBezTo>
                <a:cubicBezTo>
                  <a:pt x="115" y="28"/>
                  <a:pt x="115" y="27"/>
                  <a:pt x="115" y="26"/>
                </a:cubicBezTo>
                <a:cubicBezTo>
                  <a:pt x="120" y="22"/>
                  <a:pt x="125" y="18"/>
                  <a:pt x="128" y="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61" name="Freeform 41"/>
          <p:cNvSpPr>
            <a:spLocks noEditPoints="1"/>
          </p:cNvSpPr>
          <p:nvPr/>
        </p:nvSpPr>
        <p:spPr bwMode="auto">
          <a:xfrm rot="7782">
            <a:off x="7132140" y="5532460"/>
            <a:ext cx="538644" cy="978752"/>
          </a:xfrm>
          <a:custGeom>
            <a:avLst/>
            <a:gdLst>
              <a:gd name="T0" fmla="*/ 74 w 97"/>
              <a:gd name="T1" fmla="*/ 4 h 177"/>
              <a:gd name="T2" fmla="*/ 72 w 97"/>
              <a:gd name="T3" fmla="*/ 4 h 177"/>
              <a:gd name="T4" fmla="*/ 44 w 97"/>
              <a:gd name="T5" fmla="*/ 10 h 177"/>
              <a:gd name="T6" fmla="*/ 29 w 97"/>
              <a:gd name="T7" fmla="*/ 60 h 177"/>
              <a:gd name="T8" fmla="*/ 41 w 97"/>
              <a:gd name="T9" fmla="*/ 77 h 177"/>
              <a:gd name="T10" fmla="*/ 37 w 97"/>
              <a:gd name="T11" fmla="*/ 94 h 177"/>
              <a:gd name="T12" fmla="*/ 17 w 97"/>
              <a:gd name="T13" fmla="*/ 102 h 177"/>
              <a:gd name="T14" fmla="*/ 2 w 97"/>
              <a:gd name="T15" fmla="*/ 152 h 177"/>
              <a:gd name="T16" fmla="*/ 23 w 97"/>
              <a:gd name="T17" fmla="*/ 173 h 177"/>
              <a:gd name="T18" fmla="*/ 25 w 97"/>
              <a:gd name="T19" fmla="*/ 173 h 177"/>
              <a:gd name="T20" fmla="*/ 54 w 97"/>
              <a:gd name="T21" fmla="*/ 167 h 177"/>
              <a:gd name="T22" fmla="*/ 68 w 97"/>
              <a:gd name="T23" fmla="*/ 117 h 177"/>
              <a:gd name="T24" fmla="*/ 53 w 97"/>
              <a:gd name="T25" fmla="*/ 98 h 177"/>
              <a:gd name="T26" fmla="*/ 57 w 97"/>
              <a:gd name="T27" fmla="*/ 82 h 177"/>
              <a:gd name="T28" fmla="*/ 81 w 97"/>
              <a:gd name="T29" fmla="*/ 75 h 177"/>
              <a:gd name="T30" fmla="*/ 95 w 97"/>
              <a:gd name="T31" fmla="*/ 25 h 177"/>
              <a:gd name="T32" fmla="*/ 74 w 97"/>
              <a:gd name="T33" fmla="*/ 4 h 177"/>
              <a:gd name="T34" fmla="*/ 54 w 97"/>
              <a:gd name="T35" fmla="*/ 122 h 177"/>
              <a:gd name="T36" fmla="*/ 45 w 97"/>
              <a:gd name="T37" fmla="*/ 155 h 177"/>
              <a:gd name="T38" fmla="*/ 29 w 97"/>
              <a:gd name="T39" fmla="*/ 159 h 177"/>
              <a:gd name="T40" fmla="*/ 28 w 97"/>
              <a:gd name="T41" fmla="*/ 159 h 177"/>
              <a:gd name="T42" fmla="*/ 16 w 97"/>
              <a:gd name="T43" fmla="*/ 147 h 177"/>
              <a:gd name="T44" fmla="*/ 26 w 97"/>
              <a:gd name="T45" fmla="*/ 114 h 177"/>
              <a:gd name="T46" fmla="*/ 33 w 97"/>
              <a:gd name="T47" fmla="*/ 109 h 177"/>
              <a:gd name="T48" fmla="*/ 33 w 97"/>
              <a:gd name="T49" fmla="*/ 109 h 177"/>
              <a:gd name="T50" fmla="*/ 38 w 97"/>
              <a:gd name="T51" fmla="*/ 119 h 177"/>
              <a:gd name="T52" fmla="*/ 39 w 97"/>
              <a:gd name="T53" fmla="*/ 119 h 177"/>
              <a:gd name="T54" fmla="*/ 49 w 97"/>
              <a:gd name="T55" fmla="*/ 114 h 177"/>
              <a:gd name="T56" fmla="*/ 49 w 97"/>
              <a:gd name="T57" fmla="*/ 113 h 177"/>
              <a:gd name="T58" fmla="*/ 54 w 97"/>
              <a:gd name="T59" fmla="*/ 122 h 177"/>
              <a:gd name="T60" fmla="*/ 81 w 97"/>
              <a:gd name="T61" fmla="*/ 30 h 177"/>
              <a:gd name="T62" fmla="*/ 72 w 97"/>
              <a:gd name="T63" fmla="*/ 63 h 177"/>
              <a:gd name="T64" fmla="*/ 60 w 97"/>
              <a:gd name="T65" fmla="*/ 68 h 177"/>
              <a:gd name="T66" fmla="*/ 55 w 97"/>
              <a:gd name="T67" fmla="*/ 60 h 177"/>
              <a:gd name="T68" fmla="*/ 54 w 97"/>
              <a:gd name="T69" fmla="*/ 60 h 177"/>
              <a:gd name="T70" fmla="*/ 46 w 97"/>
              <a:gd name="T71" fmla="*/ 62 h 177"/>
              <a:gd name="T72" fmla="*/ 43 w 97"/>
              <a:gd name="T73" fmla="*/ 55 h 177"/>
              <a:gd name="T74" fmla="*/ 53 w 97"/>
              <a:gd name="T75" fmla="*/ 22 h 177"/>
              <a:gd name="T76" fmla="*/ 69 w 97"/>
              <a:gd name="T77" fmla="*/ 18 h 177"/>
              <a:gd name="T78" fmla="*/ 70 w 97"/>
              <a:gd name="T79" fmla="*/ 18 h 177"/>
              <a:gd name="T80" fmla="*/ 81 w 97"/>
              <a:gd name="T81" fmla="*/ 3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7" h="177">
                <a:moveTo>
                  <a:pt x="74" y="4"/>
                </a:moveTo>
                <a:cubicBezTo>
                  <a:pt x="72" y="4"/>
                  <a:pt x="72" y="4"/>
                  <a:pt x="72" y="4"/>
                </a:cubicBezTo>
                <a:cubicBezTo>
                  <a:pt x="58" y="0"/>
                  <a:pt x="46" y="3"/>
                  <a:pt x="44" y="10"/>
                </a:cubicBezTo>
                <a:cubicBezTo>
                  <a:pt x="29" y="60"/>
                  <a:pt x="29" y="60"/>
                  <a:pt x="29" y="60"/>
                </a:cubicBezTo>
                <a:cubicBezTo>
                  <a:pt x="28" y="66"/>
                  <a:pt x="33" y="73"/>
                  <a:pt x="41" y="77"/>
                </a:cubicBezTo>
                <a:cubicBezTo>
                  <a:pt x="37" y="94"/>
                  <a:pt x="37" y="94"/>
                  <a:pt x="37" y="94"/>
                </a:cubicBezTo>
                <a:cubicBezTo>
                  <a:pt x="27" y="93"/>
                  <a:pt x="18" y="96"/>
                  <a:pt x="17" y="102"/>
                </a:cubicBezTo>
                <a:cubicBezTo>
                  <a:pt x="2" y="152"/>
                  <a:pt x="2" y="152"/>
                  <a:pt x="2" y="152"/>
                </a:cubicBezTo>
                <a:cubicBezTo>
                  <a:pt x="0" y="160"/>
                  <a:pt x="10" y="169"/>
                  <a:pt x="23" y="173"/>
                </a:cubicBezTo>
                <a:cubicBezTo>
                  <a:pt x="25" y="173"/>
                  <a:pt x="25" y="173"/>
                  <a:pt x="25" y="173"/>
                </a:cubicBezTo>
                <a:cubicBezTo>
                  <a:pt x="39" y="177"/>
                  <a:pt x="52" y="174"/>
                  <a:pt x="54" y="16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70" y="110"/>
                  <a:pt x="63" y="103"/>
                  <a:pt x="53" y="98"/>
                </a:cubicBezTo>
                <a:cubicBezTo>
                  <a:pt x="57" y="82"/>
                  <a:pt x="57" y="82"/>
                  <a:pt x="57" y="82"/>
                </a:cubicBezTo>
                <a:cubicBezTo>
                  <a:pt x="69" y="84"/>
                  <a:pt x="79" y="81"/>
                  <a:pt x="81" y="75"/>
                </a:cubicBezTo>
                <a:cubicBezTo>
                  <a:pt x="95" y="25"/>
                  <a:pt x="95" y="25"/>
                  <a:pt x="95" y="25"/>
                </a:cubicBezTo>
                <a:cubicBezTo>
                  <a:pt x="97" y="17"/>
                  <a:pt x="88" y="8"/>
                  <a:pt x="74" y="4"/>
                </a:cubicBezTo>
                <a:close/>
                <a:moveTo>
                  <a:pt x="54" y="122"/>
                </a:moveTo>
                <a:cubicBezTo>
                  <a:pt x="45" y="155"/>
                  <a:pt x="45" y="155"/>
                  <a:pt x="45" y="155"/>
                </a:cubicBezTo>
                <a:cubicBezTo>
                  <a:pt x="44" y="159"/>
                  <a:pt x="36" y="162"/>
                  <a:pt x="29" y="159"/>
                </a:cubicBezTo>
                <a:cubicBezTo>
                  <a:pt x="28" y="159"/>
                  <a:pt x="28" y="159"/>
                  <a:pt x="28" y="159"/>
                </a:cubicBezTo>
                <a:cubicBezTo>
                  <a:pt x="20" y="157"/>
                  <a:pt x="15" y="151"/>
                  <a:pt x="16" y="147"/>
                </a:cubicBezTo>
                <a:cubicBezTo>
                  <a:pt x="26" y="114"/>
                  <a:pt x="26" y="114"/>
                  <a:pt x="26" y="114"/>
                </a:cubicBezTo>
                <a:cubicBezTo>
                  <a:pt x="26" y="112"/>
                  <a:pt x="29" y="110"/>
                  <a:pt x="33" y="109"/>
                </a:cubicBezTo>
                <a:cubicBezTo>
                  <a:pt x="33" y="109"/>
                  <a:pt x="33" y="109"/>
                  <a:pt x="33" y="109"/>
                </a:cubicBezTo>
                <a:cubicBezTo>
                  <a:pt x="32" y="113"/>
                  <a:pt x="34" y="118"/>
                  <a:pt x="38" y="119"/>
                </a:cubicBezTo>
                <a:cubicBezTo>
                  <a:pt x="39" y="119"/>
                  <a:pt x="39" y="119"/>
                  <a:pt x="39" y="119"/>
                </a:cubicBezTo>
                <a:cubicBezTo>
                  <a:pt x="43" y="120"/>
                  <a:pt x="47" y="118"/>
                  <a:pt x="49" y="114"/>
                </a:cubicBezTo>
                <a:cubicBezTo>
                  <a:pt x="49" y="113"/>
                  <a:pt x="49" y="113"/>
                  <a:pt x="49" y="113"/>
                </a:cubicBezTo>
                <a:cubicBezTo>
                  <a:pt x="53" y="115"/>
                  <a:pt x="55" y="119"/>
                  <a:pt x="54" y="122"/>
                </a:cubicBezTo>
                <a:close/>
                <a:moveTo>
                  <a:pt x="81" y="30"/>
                </a:moveTo>
                <a:cubicBezTo>
                  <a:pt x="72" y="63"/>
                  <a:pt x="72" y="63"/>
                  <a:pt x="72" y="63"/>
                </a:cubicBezTo>
                <a:cubicBezTo>
                  <a:pt x="71" y="66"/>
                  <a:pt x="66" y="68"/>
                  <a:pt x="60" y="68"/>
                </a:cubicBezTo>
                <a:cubicBezTo>
                  <a:pt x="60" y="65"/>
                  <a:pt x="58" y="61"/>
                  <a:pt x="55" y="60"/>
                </a:cubicBezTo>
                <a:cubicBezTo>
                  <a:pt x="54" y="60"/>
                  <a:pt x="54" y="60"/>
                  <a:pt x="54" y="60"/>
                </a:cubicBezTo>
                <a:cubicBezTo>
                  <a:pt x="51" y="59"/>
                  <a:pt x="48" y="60"/>
                  <a:pt x="46" y="62"/>
                </a:cubicBezTo>
                <a:cubicBezTo>
                  <a:pt x="44" y="60"/>
                  <a:pt x="43" y="57"/>
                  <a:pt x="43" y="55"/>
                </a:cubicBezTo>
                <a:cubicBezTo>
                  <a:pt x="53" y="22"/>
                  <a:pt x="53" y="22"/>
                  <a:pt x="53" y="22"/>
                </a:cubicBezTo>
                <a:cubicBezTo>
                  <a:pt x="54" y="18"/>
                  <a:pt x="61" y="15"/>
                  <a:pt x="69" y="18"/>
                </a:cubicBezTo>
                <a:cubicBezTo>
                  <a:pt x="70" y="18"/>
                  <a:pt x="70" y="18"/>
                  <a:pt x="70" y="18"/>
                </a:cubicBezTo>
                <a:cubicBezTo>
                  <a:pt x="77" y="20"/>
                  <a:pt x="82" y="26"/>
                  <a:pt x="81" y="3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62" name="Group 61"/>
          <p:cNvGrpSpPr/>
          <p:nvPr/>
        </p:nvGrpSpPr>
        <p:grpSpPr>
          <a:xfrm rot="7782">
            <a:off x="5369587" y="5144331"/>
            <a:ext cx="660166" cy="716002"/>
            <a:chOff x="2703513" y="3078163"/>
            <a:chExt cx="319087" cy="346076"/>
          </a:xfrm>
          <a:solidFill>
            <a:schemeClr val="bg2"/>
          </a:solidFill>
        </p:grpSpPr>
        <p:sp>
          <p:nvSpPr>
            <p:cNvPr id="63" name="Freeform 42"/>
            <p:cNvSpPr>
              <a:spLocks/>
            </p:cNvSpPr>
            <p:nvPr/>
          </p:nvSpPr>
          <p:spPr bwMode="auto">
            <a:xfrm>
              <a:off x="2703513" y="3273426"/>
              <a:ext cx="134937" cy="150813"/>
            </a:xfrm>
            <a:custGeom>
              <a:avLst/>
              <a:gdLst>
                <a:gd name="T0" fmla="*/ 22 w 85"/>
                <a:gd name="T1" fmla="*/ 80 h 95"/>
                <a:gd name="T2" fmla="*/ 0 w 85"/>
                <a:gd name="T3" fmla="*/ 95 h 95"/>
                <a:gd name="T4" fmla="*/ 12 w 85"/>
                <a:gd name="T5" fmla="*/ 71 h 95"/>
                <a:gd name="T6" fmla="*/ 73 w 85"/>
                <a:gd name="T7" fmla="*/ 0 h 95"/>
                <a:gd name="T8" fmla="*/ 85 w 85"/>
                <a:gd name="T9" fmla="*/ 11 h 95"/>
                <a:gd name="T10" fmla="*/ 22 w 85"/>
                <a:gd name="T11" fmla="*/ 8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95">
                  <a:moveTo>
                    <a:pt x="22" y="80"/>
                  </a:moveTo>
                  <a:lnTo>
                    <a:pt x="0" y="95"/>
                  </a:lnTo>
                  <a:lnTo>
                    <a:pt x="12" y="71"/>
                  </a:lnTo>
                  <a:lnTo>
                    <a:pt x="73" y="0"/>
                  </a:lnTo>
                  <a:lnTo>
                    <a:pt x="85" y="11"/>
                  </a:lnTo>
                  <a:lnTo>
                    <a:pt x="22" y="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4" name="Freeform 43"/>
            <p:cNvSpPr>
              <a:spLocks noEditPoints="1"/>
            </p:cNvSpPr>
            <p:nvPr/>
          </p:nvSpPr>
          <p:spPr bwMode="auto">
            <a:xfrm>
              <a:off x="2754313" y="3078163"/>
              <a:ext cx="268287" cy="271463"/>
            </a:xfrm>
            <a:custGeom>
              <a:avLst/>
              <a:gdLst>
                <a:gd name="T0" fmla="*/ 98 w 100"/>
                <a:gd name="T1" fmla="*/ 32 h 101"/>
                <a:gd name="T2" fmla="*/ 63 w 100"/>
                <a:gd name="T3" fmla="*/ 2 h 101"/>
                <a:gd name="T4" fmla="*/ 55 w 100"/>
                <a:gd name="T5" fmla="*/ 2 h 101"/>
                <a:gd name="T6" fmla="*/ 55 w 100"/>
                <a:gd name="T7" fmla="*/ 11 h 101"/>
                <a:gd name="T8" fmla="*/ 56 w 100"/>
                <a:gd name="T9" fmla="*/ 12 h 101"/>
                <a:gd name="T10" fmla="*/ 27 w 100"/>
                <a:gd name="T11" fmla="*/ 53 h 101"/>
                <a:gd name="T12" fmla="*/ 5 w 100"/>
                <a:gd name="T13" fmla="*/ 48 h 101"/>
                <a:gd name="T14" fmla="*/ 3 w 100"/>
                <a:gd name="T15" fmla="*/ 52 h 101"/>
                <a:gd name="T16" fmla="*/ 57 w 100"/>
                <a:gd name="T17" fmla="*/ 99 h 101"/>
                <a:gd name="T18" fmla="*/ 60 w 100"/>
                <a:gd name="T19" fmla="*/ 97 h 101"/>
                <a:gd name="T20" fmla="*/ 55 w 100"/>
                <a:gd name="T21" fmla="*/ 73 h 101"/>
                <a:gd name="T22" fmla="*/ 89 w 100"/>
                <a:gd name="T23" fmla="*/ 40 h 101"/>
                <a:gd name="T24" fmla="*/ 89 w 100"/>
                <a:gd name="T25" fmla="*/ 41 h 101"/>
                <a:gd name="T26" fmla="*/ 98 w 100"/>
                <a:gd name="T27" fmla="*/ 40 h 101"/>
                <a:gd name="T28" fmla="*/ 98 w 100"/>
                <a:gd name="T29" fmla="*/ 32 h 101"/>
                <a:gd name="T30" fmla="*/ 50 w 100"/>
                <a:gd name="T31" fmla="*/ 71 h 101"/>
                <a:gd name="T32" fmla="*/ 53 w 100"/>
                <a:gd name="T33" fmla="*/ 88 h 101"/>
                <a:gd name="T34" fmla="*/ 41 w 100"/>
                <a:gd name="T35" fmla="*/ 77 h 101"/>
                <a:gd name="T36" fmla="*/ 79 w 100"/>
                <a:gd name="T37" fmla="*/ 34 h 101"/>
                <a:gd name="T38" fmla="*/ 83 w 100"/>
                <a:gd name="T39" fmla="*/ 38 h 101"/>
                <a:gd name="T40" fmla="*/ 50 w 100"/>
                <a:gd name="T41" fmla="*/ 7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0" h="101">
                  <a:moveTo>
                    <a:pt x="98" y="32"/>
                  </a:moveTo>
                  <a:cubicBezTo>
                    <a:pt x="63" y="2"/>
                    <a:pt x="63" y="2"/>
                    <a:pt x="63" y="2"/>
                  </a:cubicBezTo>
                  <a:cubicBezTo>
                    <a:pt x="61" y="0"/>
                    <a:pt x="57" y="0"/>
                    <a:pt x="55" y="2"/>
                  </a:cubicBezTo>
                  <a:cubicBezTo>
                    <a:pt x="52" y="5"/>
                    <a:pt x="53" y="9"/>
                    <a:pt x="55" y="11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1" y="48"/>
                    <a:pt x="0" y="50"/>
                    <a:pt x="3" y="52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9" y="101"/>
                    <a:pt x="61" y="100"/>
                    <a:pt x="60" y="97"/>
                  </a:cubicBezTo>
                  <a:cubicBezTo>
                    <a:pt x="55" y="73"/>
                    <a:pt x="55" y="73"/>
                    <a:pt x="55" y="73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92" y="43"/>
                    <a:pt x="96" y="43"/>
                    <a:pt x="98" y="40"/>
                  </a:cubicBezTo>
                  <a:cubicBezTo>
                    <a:pt x="100" y="38"/>
                    <a:pt x="100" y="34"/>
                    <a:pt x="98" y="32"/>
                  </a:cubicBezTo>
                  <a:close/>
                  <a:moveTo>
                    <a:pt x="50" y="71"/>
                  </a:moveTo>
                  <a:cubicBezTo>
                    <a:pt x="53" y="88"/>
                    <a:pt x="53" y="88"/>
                    <a:pt x="53" y="88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83" y="38"/>
                    <a:pt x="83" y="38"/>
                    <a:pt x="83" y="38"/>
                  </a:cubicBezTo>
                  <a:lnTo>
                    <a:pt x="5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 rot="7782">
            <a:off x="5519182" y="5804892"/>
            <a:ext cx="709432" cy="709432"/>
            <a:chOff x="2776538" y="3397251"/>
            <a:chExt cx="342900" cy="342900"/>
          </a:xfrm>
          <a:solidFill>
            <a:schemeClr val="tx2"/>
          </a:solidFill>
        </p:grpSpPr>
        <p:sp>
          <p:nvSpPr>
            <p:cNvPr id="66" name="Freeform 44"/>
            <p:cNvSpPr>
              <a:spLocks noEditPoints="1"/>
            </p:cNvSpPr>
            <p:nvPr/>
          </p:nvSpPr>
          <p:spPr bwMode="auto">
            <a:xfrm>
              <a:off x="2776538" y="3397251"/>
              <a:ext cx="342900" cy="342900"/>
            </a:xfrm>
            <a:custGeom>
              <a:avLst/>
              <a:gdLst>
                <a:gd name="T0" fmla="*/ 73 w 128"/>
                <a:gd name="T1" fmla="*/ 14 h 128"/>
                <a:gd name="T2" fmla="*/ 89 w 128"/>
                <a:gd name="T3" fmla="*/ 26 h 128"/>
                <a:gd name="T4" fmla="*/ 97 w 128"/>
                <a:gd name="T5" fmla="*/ 21 h 128"/>
                <a:gd name="T6" fmla="*/ 106 w 128"/>
                <a:gd name="T7" fmla="*/ 29 h 128"/>
                <a:gd name="T8" fmla="*/ 102 w 128"/>
                <a:gd name="T9" fmla="*/ 39 h 128"/>
                <a:gd name="T10" fmla="*/ 115 w 128"/>
                <a:gd name="T11" fmla="*/ 55 h 128"/>
                <a:gd name="T12" fmla="*/ 119 w 128"/>
                <a:gd name="T13" fmla="*/ 69 h 128"/>
                <a:gd name="T14" fmla="*/ 109 w 128"/>
                <a:gd name="T15" fmla="*/ 73 h 128"/>
                <a:gd name="T16" fmla="*/ 106 w 128"/>
                <a:gd name="T17" fmla="*/ 93 h 128"/>
                <a:gd name="T18" fmla="*/ 100 w 128"/>
                <a:gd name="T19" fmla="*/ 106 h 128"/>
                <a:gd name="T20" fmla="*/ 93 w 128"/>
                <a:gd name="T21" fmla="*/ 106 h 128"/>
                <a:gd name="T22" fmla="*/ 73 w 128"/>
                <a:gd name="T23" fmla="*/ 109 h 128"/>
                <a:gd name="T24" fmla="*/ 69 w 128"/>
                <a:gd name="T25" fmla="*/ 119 h 128"/>
                <a:gd name="T26" fmla="*/ 55 w 128"/>
                <a:gd name="T27" fmla="*/ 115 h 128"/>
                <a:gd name="T28" fmla="*/ 39 w 128"/>
                <a:gd name="T29" fmla="*/ 102 h 128"/>
                <a:gd name="T30" fmla="*/ 32 w 128"/>
                <a:gd name="T31" fmla="*/ 108 h 128"/>
                <a:gd name="T32" fmla="*/ 22 w 128"/>
                <a:gd name="T33" fmla="*/ 100 h 128"/>
                <a:gd name="T34" fmla="*/ 26 w 128"/>
                <a:gd name="T35" fmla="*/ 89 h 128"/>
                <a:gd name="T36" fmla="*/ 14 w 128"/>
                <a:gd name="T37" fmla="*/ 73 h 128"/>
                <a:gd name="T38" fmla="*/ 9 w 128"/>
                <a:gd name="T39" fmla="*/ 60 h 128"/>
                <a:gd name="T40" fmla="*/ 20 w 128"/>
                <a:gd name="T41" fmla="*/ 55 h 128"/>
                <a:gd name="T42" fmla="*/ 22 w 128"/>
                <a:gd name="T43" fmla="*/ 35 h 128"/>
                <a:gd name="T44" fmla="*/ 29 w 128"/>
                <a:gd name="T45" fmla="*/ 22 h 128"/>
                <a:gd name="T46" fmla="*/ 35 w 128"/>
                <a:gd name="T47" fmla="*/ 22 h 128"/>
                <a:gd name="T48" fmla="*/ 55 w 128"/>
                <a:gd name="T49" fmla="*/ 20 h 128"/>
                <a:gd name="T50" fmla="*/ 60 w 128"/>
                <a:gd name="T51" fmla="*/ 9 h 128"/>
                <a:gd name="T52" fmla="*/ 69 w 128"/>
                <a:gd name="T53" fmla="*/ 0 h 128"/>
                <a:gd name="T54" fmla="*/ 46 w 128"/>
                <a:gd name="T55" fmla="*/ 13 h 128"/>
                <a:gd name="T56" fmla="*/ 32 w 128"/>
                <a:gd name="T57" fmla="*/ 12 h 128"/>
                <a:gd name="T58" fmla="*/ 16 w 128"/>
                <a:gd name="T59" fmla="*/ 22 h 128"/>
                <a:gd name="T60" fmla="*/ 15 w 128"/>
                <a:gd name="T61" fmla="*/ 41 h 128"/>
                <a:gd name="T62" fmla="*/ 0 w 128"/>
                <a:gd name="T63" fmla="*/ 60 h 128"/>
                <a:gd name="T64" fmla="*/ 13 w 128"/>
                <a:gd name="T65" fmla="*/ 83 h 128"/>
                <a:gd name="T66" fmla="*/ 12 w 128"/>
                <a:gd name="T67" fmla="*/ 97 h 128"/>
                <a:gd name="T68" fmla="*/ 22 w 128"/>
                <a:gd name="T69" fmla="*/ 113 h 128"/>
                <a:gd name="T70" fmla="*/ 41 w 128"/>
                <a:gd name="T71" fmla="*/ 114 h 128"/>
                <a:gd name="T72" fmla="*/ 60 w 128"/>
                <a:gd name="T73" fmla="*/ 128 h 128"/>
                <a:gd name="T74" fmla="*/ 83 w 128"/>
                <a:gd name="T75" fmla="*/ 116 h 128"/>
                <a:gd name="T76" fmla="*/ 97 w 128"/>
                <a:gd name="T77" fmla="*/ 117 h 128"/>
                <a:gd name="T78" fmla="*/ 113 w 128"/>
                <a:gd name="T79" fmla="*/ 106 h 128"/>
                <a:gd name="T80" fmla="*/ 114 w 128"/>
                <a:gd name="T81" fmla="*/ 88 h 128"/>
                <a:gd name="T82" fmla="*/ 128 w 128"/>
                <a:gd name="T83" fmla="*/ 69 h 128"/>
                <a:gd name="T84" fmla="*/ 116 w 128"/>
                <a:gd name="T85" fmla="*/ 46 h 128"/>
                <a:gd name="T86" fmla="*/ 117 w 128"/>
                <a:gd name="T87" fmla="*/ 32 h 128"/>
                <a:gd name="T88" fmla="*/ 106 w 128"/>
                <a:gd name="T89" fmla="*/ 16 h 128"/>
                <a:gd name="T90" fmla="*/ 88 w 128"/>
                <a:gd name="T91" fmla="*/ 15 h 128"/>
                <a:gd name="T92" fmla="*/ 69 w 128"/>
                <a:gd name="T9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8" h="128">
                  <a:moveTo>
                    <a:pt x="69" y="9"/>
                  </a:moveTo>
                  <a:cubicBezTo>
                    <a:pt x="71" y="9"/>
                    <a:pt x="73" y="11"/>
                    <a:pt x="73" y="14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9" y="21"/>
                    <a:pt x="85" y="23"/>
                    <a:pt x="89" y="26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4" y="21"/>
                    <a:pt x="95" y="21"/>
                    <a:pt x="97" y="21"/>
                  </a:cubicBezTo>
                  <a:cubicBezTo>
                    <a:pt x="98" y="21"/>
                    <a:pt x="99" y="21"/>
                    <a:pt x="100" y="22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8" y="31"/>
                    <a:pt x="108" y="33"/>
                    <a:pt x="106" y="35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106" y="44"/>
                    <a:pt x="108" y="49"/>
                    <a:pt x="109" y="55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7" y="55"/>
                    <a:pt x="119" y="57"/>
                    <a:pt x="119" y="60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9" y="71"/>
                    <a:pt x="117" y="73"/>
                    <a:pt x="115" y="73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8" y="79"/>
                    <a:pt x="106" y="85"/>
                    <a:pt x="102" y="89"/>
                  </a:cubicBezTo>
                  <a:cubicBezTo>
                    <a:pt x="106" y="93"/>
                    <a:pt x="106" y="93"/>
                    <a:pt x="106" y="93"/>
                  </a:cubicBezTo>
                  <a:cubicBezTo>
                    <a:pt x="108" y="95"/>
                    <a:pt x="108" y="98"/>
                    <a:pt x="106" y="100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99" y="107"/>
                    <a:pt x="98" y="108"/>
                    <a:pt x="97" y="108"/>
                  </a:cubicBezTo>
                  <a:cubicBezTo>
                    <a:pt x="95" y="108"/>
                    <a:pt x="94" y="107"/>
                    <a:pt x="93" y="106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5" y="106"/>
                    <a:pt x="79" y="108"/>
                    <a:pt x="73" y="109"/>
                  </a:cubicBezTo>
                  <a:cubicBezTo>
                    <a:pt x="73" y="115"/>
                    <a:pt x="73" y="115"/>
                    <a:pt x="73" y="115"/>
                  </a:cubicBezTo>
                  <a:cubicBezTo>
                    <a:pt x="73" y="117"/>
                    <a:pt x="71" y="119"/>
                    <a:pt x="69" y="119"/>
                  </a:cubicBezTo>
                  <a:cubicBezTo>
                    <a:pt x="60" y="119"/>
                    <a:pt x="60" y="119"/>
                    <a:pt x="60" y="119"/>
                  </a:cubicBezTo>
                  <a:cubicBezTo>
                    <a:pt x="57" y="119"/>
                    <a:pt x="55" y="117"/>
                    <a:pt x="55" y="115"/>
                  </a:cubicBezTo>
                  <a:cubicBezTo>
                    <a:pt x="55" y="109"/>
                    <a:pt x="55" y="109"/>
                    <a:pt x="55" y="109"/>
                  </a:cubicBezTo>
                  <a:cubicBezTo>
                    <a:pt x="49" y="108"/>
                    <a:pt x="44" y="106"/>
                    <a:pt x="39" y="102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4" y="107"/>
                    <a:pt x="33" y="108"/>
                    <a:pt x="32" y="108"/>
                  </a:cubicBezTo>
                  <a:cubicBezTo>
                    <a:pt x="31" y="108"/>
                    <a:pt x="30" y="107"/>
                    <a:pt x="29" y="106"/>
                  </a:cubicBezTo>
                  <a:cubicBezTo>
                    <a:pt x="22" y="100"/>
                    <a:pt x="22" y="100"/>
                    <a:pt x="22" y="100"/>
                  </a:cubicBezTo>
                  <a:cubicBezTo>
                    <a:pt x="21" y="98"/>
                    <a:pt x="21" y="95"/>
                    <a:pt x="22" y="93"/>
                  </a:cubicBezTo>
                  <a:cubicBezTo>
                    <a:pt x="26" y="89"/>
                    <a:pt x="26" y="89"/>
                    <a:pt x="26" y="89"/>
                  </a:cubicBezTo>
                  <a:cubicBezTo>
                    <a:pt x="23" y="85"/>
                    <a:pt x="21" y="79"/>
                    <a:pt x="20" y="73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11" y="73"/>
                    <a:pt x="9" y="71"/>
                    <a:pt x="9" y="6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57"/>
                    <a:pt x="11" y="55"/>
                    <a:pt x="14" y="55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21" y="49"/>
                    <a:pt x="23" y="44"/>
                    <a:pt x="26" y="39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1" y="33"/>
                    <a:pt x="21" y="31"/>
                    <a:pt x="22" y="29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0" y="21"/>
                    <a:pt x="31" y="21"/>
                    <a:pt x="32" y="21"/>
                  </a:cubicBezTo>
                  <a:cubicBezTo>
                    <a:pt x="33" y="21"/>
                    <a:pt x="34" y="21"/>
                    <a:pt x="35" y="22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4" y="23"/>
                    <a:pt x="49" y="21"/>
                    <a:pt x="55" y="20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1"/>
                    <a:pt x="57" y="9"/>
                    <a:pt x="60" y="9"/>
                  </a:cubicBezTo>
                  <a:cubicBezTo>
                    <a:pt x="69" y="9"/>
                    <a:pt x="69" y="9"/>
                    <a:pt x="69" y="9"/>
                  </a:cubicBezTo>
                  <a:moveTo>
                    <a:pt x="69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53" y="0"/>
                    <a:pt x="47" y="6"/>
                    <a:pt x="46" y="13"/>
                  </a:cubicBezTo>
                  <a:cubicBezTo>
                    <a:pt x="44" y="13"/>
                    <a:pt x="42" y="14"/>
                    <a:pt x="41" y="15"/>
                  </a:cubicBezTo>
                  <a:cubicBezTo>
                    <a:pt x="38" y="13"/>
                    <a:pt x="35" y="12"/>
                    <a:pt x="32" y="12"/>
                  </a:cubicBezTo>
                  <a:cubicBezTo>
                    <a:pt x="28" y="12"/>
                    <a:pt x="25" y="13"/>
                    <a:pt x="22" y="16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5"/>
                    <a:pt x="12" y="28"/>
                    <a:pt x="12" y="32"/>
                  </a:cubicBezTo>
                  <a:cubicBezTo>
                    <a:pt x="12" y="35"/>
                    <a:pt x="13" y="38"/>
                    <a:pt x="15" y="41"/>
                  </a:cubicBezTo>
                  <a:cubicBezTo>
                    <a:pt x="14" y="42"/>
                    <a:pt x="13" y="44"/>
                    <a:pt x="13" y="46"/>
                  </a:cubicBezTo>
                  <a:cubicBezTo>
                    <a:pt x="6" y="47"/>
                    <a:pt x="0" y="53"/>
                    <a:pt x="0" y="6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6"/>
                    <a:pt x="6" y="82"/>
                    <a:pt x="13" y="83"/>
                  </a:cubicBezTo>
                  <a:cubicBezTo>
                    <a:pt x="13" y="84"/>
                    <a:pt x="14" y="86"/>
                    <a:pt x="15" y="88"/>
                  </a:cubicBezTo>
                  <a:cubicBezTo>
                    <a:pt x="13" y="90"/>
                    <a:pt x="12" y="93"/>
                    <a:pt x="12" y="97"/>
                  </a:cubicBezTo>
                  <a:cubicBezTo>
                    <a:pt x="12" y="100"/>
                    <a:pt x="13" y="104"/>
                    <a:pt x="16" y="106"/>
                  </a:cubicBezTo>
                  <a:cubicBezTo>
                    <a:pt x="22" y="113"/>
                    <a:pt x="22" y="113"/>
                    <a:pt x="22" y="113"/>
                  </a:cubicBezTo>
                  <a:cubicBezTo>
                    <a:pt x="25" y="115"/>
                    <a:pt x="28" y="117"/>
                    <a:pt x="32" y="117"/>
                  </a:cubicBezTo>
                  <a:cubicBezTo>
                    <a:pt x="35" y="117"/>
                    <a:pt x="38" y="116"/>
                    <a:pt x="41" y="114"/>
                  </a:cubicBezTo>
                  <a:cubicBezTo>
                    <a:pt x="42" y="115"/>
                    <a:pt x="44" y="115"/>
                    <a:pt x="46" y="116"/>
                  </a:cubicBezTo>
                  <a:cubicBezTo>
                    <a:pt x="47" y="123"/>
                    <a:pt x="53" y="128"/>
                    <a:pt x="60" y="128"/>
                  </a:cubicBezTo>
                  <a:cubicBezTo>
                    <a:pt x="69" y="128"/>
                    <a:pt x="69" y="128"/>
                    <a:pt x="69" y="128"/>
                  </a:cubicBezTo>
                  <a:cubicBezTo>
                    <a:pt x="76" y="128"/>
                    <a:pt x="82" y="123"/>
                    <a:pt x="83" y="116"/>
                  </a:cubicBezTo>
                  <a:cubicBezTo>
                    <a:pt x="84" y="115"/>
                    <a:pt x="86" y="115"/>
                    <a:pt x="88" y="114"/>
                  </a:cubicBezTo>
                  <a:cubicBezTo>
                    <a:pt x="90" y="116"/>
                    <a:pt x="93" y="117"/>
                    <a:pt x="97" y="117"/>
                  </a:cubicBezTo>
                  <a:cubicBezTo>
                    <a:pt x="100" y="117"/>
                    <a:pt x="104" y="115"/>
                    <a:pt x="106" y="113"/>
                  </a:cubicBezTo>
                  <a:cubicBezTo>
                    <a:pt x="113" y="106"/>
                    <a:pt x="113" y="106"/>
                    <a:pt x="113" y="106"/>
                  </a:cubicBezTo>
                  <a:cubicBezTo>
                    <a:pt x="115" y="104"/>
                    <a:pt x="117" y="100"/>
                    <a:pt x="117" y="97"/>
                  </a:cubicBezTo>
                  <a:cubicBezTo>
                    <a:pt x="117" y="93"/>
                    <a:pt x="116" y="90"/>
                    <a:pt x="114" y="88"/>
                  </a:cubicBezTo>
                  <a:cubicBezTo>
                    <a:pt x="115" y="86"/>
                    <a:pt x="115" y="84"/>
                    <a:pt x="116" y="83"/>
                  </a:cubicBezTo>
                  <a:cubicBezTo>
                    <a:pt x="123" y="82"/>
                    <a:pt x="128" y="76"/>
                    <a:pt x="128" y="69"/>
                  </a:cubicBezTo>
                  <a:cubicBezTo>
                    <a:pt x="128" y="60"/>
                    <a:pt x="128" y="60"/>
                    <a:pt x="128" y="60"/>
                  </a:cubicBezTo>
                  <a:cubicBezTo>
                    <a:pt x="128" y="53"/>
                    <a:pt x="123" y="47"/>
                    <a:pt x="116" y="46"/>
                  </a:cubicBezTo>
                  <a:cubicBezTo>
                    <a:pt x="115" y="44"/>
                    <a:pt x="115" y="42"/>
                    <a:pt x="114" y="41"/>
                  </a:cubicBezTo>
                  <a:cubicBezTo>
                    <a:pt x="116" y="38"/>
                    <a:pt x="117" y="35"/>
                    <a:pt x="117" y="32"/>
                  </a:cubicBezTo>
                  <a:cubicBezTo>
                    <a:pt x="117" y="28"/>
                    <a:pt x="115" y="25"/>
                    <a:pt x="113" y="22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4" y="13"/>
                    <a:pt x="100" y="12"/>
                    <a:pt x="97" y="12"/>
                  </a:cubicBezTo>
                  <a:cubicBezTo>
                    <a:pt x="93" y="12"/>
                    <a:pt x="90" y="13"/>
                    <a:pt x="88" y="15"/>
                  </a:cubicBezTo>
                  <a:cubicBezTo>
                    <a:pt x="86" y="14"/>
                    <a:pt x="84" y="13"/>
                    <a:pt x="83" y="13"/>
                  </a:cubicBezTo>
                  <a:cubicBezTo>
                    <a:pt x="82" y="6"/>
                    <a:pt x="76" y="0"/>
                    <a:pt x="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7" name="Freeform 45"/>
            <p:cNvSpPr>
              <a:spLocks noEditPoints="1"/>
            </p:cNvSpPr>
            <p:nvPr/>
          </p:nvSpPr>
          <p:spPr bwMode="auto">
            <a:xfrm>
              <a:off x="2870200" y="3490913"/>
              <a:ext cx="158750" cy="158750"/>
            </a:xfrm>
            <a:custGeom>
              <a:avLst/>
              <a:gdLst>
                <a:gd name="T0" fmla="*/ 29 w 59"/>
                <a:gd name="T1" fmla="*/ 59 h 59"/>
                <a:gd name="T2" fmla="*/ 0 w 59"/>
                <a:gd name="T3" fmla="*/ 29 h 59"/>
                <a:gd name="T4" fmla="*/ 29 w 59"/>
                <a:gd name="T5" fmla="*/ 0 h 59"/>
                <a:gd name="T6" fmla="*/ 59 w 59"/>
                <a:gd name="T7" fmla="*/ 29 h 59"/>
                <a:gd name="T8" fmla="*/ 29 w 59"/>
                <a:gd name="T9" fmla="*/ 59 h 59"/>
                <a:gd name="T10" fmla="*/ 29 w 59"/>
                <a:gd name="T11" fmla="*/ 4 h 59"/>
                <a:gd name="T12" fmla="*/ 4 w 59"/>
                <a:gd name="T13" fmla="*/ 29 h 59"/>
                <a:gd name="T14" fmla="*/ 29 w 59"/>
                <a:gd name="T15" fmla="*/ 54 h 59"/>
                <a:gd name="T16" fmla="*/ 54 w 59"/>
                <a:gd name="T17" fmla="*/ 29 h 59"/>
                <a:gd name="T18" fmla="*/ 29 w 59"/>
                <a:gd name="T19" fmla="*/ 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9">
                  <a:moveTo>
                    <a:pt x="29" y="59"/>
                  </a:moveTo>
                  <a:cubicBezTo>
                    <a:pt x="13" y="59"/>
                    <a:pt x="0" y="46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46" y="0"/>
                    <a:pt x="59" y="13"/>
                    <a:pt x="59" y="29"/>
                  </a:cubicBezTo>
                  <a:cubicBezTo>
                    <a:pt x="59" y="46"/>
                    <a:pt x="46" y="59"/>
                    <a:pt x="29" y="59"/>
                  </a:cubicBezTo>
                  <a:close/>
                  <a:moveTo>
                    <a:pt x="29" y="4"/>
                  </a:moveTo>
                  <a:cubicBezTo>
                    <a:pt x="15" y="4"/>
                    <a:pt x="4" y="15"/>
                    <a:pt x="4" y="29"/>
                  </a:cubicBezTo>
                  <a:cubicBezTo>
                    <a:pt x="4" y="43"/>
                    <a:pt x="15" y="54"/>
                    <a:pt x="29" y="54"/>
                  </a:cubicBezTo>
                  <a:cubicBezTo>
                    <a:pt x="43" y="54"/>
                    <a:pt x="54" y="43"/>
                    <a:pt x="54" y="29"/>
                  </a:cubicBezTo>
                  <a:cubicBezTo>
                    <a:pt x="54" y="15"/>
                    <a:pt x="43" y="4"/>
                    <a:pt x="29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8" name="Freeform 46"/>
            <p:cNvSpPr>
              <a:spLocks noEditPoints="1"/>
            </p:cNvSpPr>
            <p:nvPr/>
          </p:nvSpPr>
          <p:spPr bwMode="auto">
            <a:xfrm>
              <a:off x="2905125" y="3525838"/>
              <a:ext cx="85725" cy="85725"/>
            </a:xfrm>
            <a:custGeom>
              <a:avLst/>
              <a:gdLst>
                <a:gd name="T0" fmla="*/ 16 w 32"/>
                <a:gd name="T1" fmla="*/ 32 h 32"/>
                <a:gd name="T2" fmla="*/ 0 w 32"/>
                <a:gd name="T3" fmla="*/ 16 h 32"/>
                <a:gd name="T4" fmla="*/ 16 w 32"/>
                <a:gd name="T5" fmla="*/ 0 h 32"/>
                <a:gd name="T6" fmla="*/ 32 w 32"/>
                <a:gd name="T7" fmla="*/ 16 h 32"/>
                <a:gd name="T8" fmla="*/ 16 w 32"/>
                <a:gd name="T9" fmla="*/ 32 h 32"/>
                <a:gd name="T10" fmla="*/ 16 w 32"/>
                <a:gd name="T11" fmla="*/ 5 h 32"/>
                <a:gd name="T12" fmla="*/ 5 w 32"/>
                <a:gd name="T13" fmla="*/ 16 h 32"/>
                <a:gd name="T14" fmla="*/ 16 w 32"/>
                <a:gd name="T15" fmla="*/ 28 h 32"/>
                <a:gd name="T16" fmla="*/ 28 w 32"/>
                <a:gd name="T17" fmla="*/ 16 h 32"/>
                <a:gd name="T18" fmla="*/ 16 w 32"/>
                <a:gd name="T19" fmla="*/ 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7" y="32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ubicBezTo>
                    <a:pt x="32" y="25"/>
                    <a:pt x="25" y="32"/>
                    <a:pt x="16" y="32"/>
                  </a:cubicBezTo>
                  <a:close/>
                  <a:moveTo>
                    <a:pt x="16" y="5"/>
                  </a:moveTo>
                  <a:cubicBezTo>
                    <a:pt x="10" y="5"/>
                    <a:pt x="5" y="10"/>
                    <a:pt x="5" y="16"/>
                  </a:cubicBezTo>
                  <a:cubicBezTo>
                    <a:pt x="5" y="23"/>
                    <a:pt x="10" y="28"/>
                    <a:pt x="16" y="28"/>
                  </a:cubicBezTo>
                  <a:cubicBezTo>
                    <a:pt x="23" y="28"/>
                    <a:pt x="28" y="23"/>
                    <a:pt x="28" y="16"/>
                  </a:cubicBezTo>
                  <a:cubicBezTo>
                    <a:pt x="28" y="10"/>
                    <a:pt x="23" y="5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 rot="7782">
            <a:off x="6573718" y="5613319"/>
            <a:ext cx="551780" cy="880222"/>
            <a:chOff x="3286125" y="3303588"/>
            <a:chExt cx="266700" cy="425451"/>
          </a:xfrm>
          <a:solidFill>
            <a:schemeClr val="accent1"/>
          </a:solidFill>
        </p:grpSpPr>
        <p:sp>
          <p:nvSpPr>
            <p:cNvPr id="70" name="Freeform 47"/>
            <p:cNvSpPr>
              <a:spLocks noEditPoints="1"/>
            </p:cNvSpPr>
            <p:nvPr/>
          </p:nvSpPr>
          <p:spPr bwMode="auto">
            <a:xfrm>
              <a:off x="3286125" y="3384551"/>
              <a:ext cx="266700" cy="265113"/>
            </a:xfrm>
            <a:custGeom>
              <a:avLst/>
              <a:gdLst>
                <a:gd name="T0" fmla="*/ 50 w 100"/>
                <a:gd name="T1" fmla="*/ 0 h 99"/>
                <a:gd name="T2" fmla="*/ 0 w 100"/>
                <a:gd name="T3" fmla="*/ 50 h 99"/>
                <a:gd name="T4" fmla="*/ 50 w 100"/>
                <a:gd name="T5" fmla="*/ 99 h 99"/>
                <a:gd name="T6" fmla="*/ 100 w 100"/>
                <a:gd name="T7" fmla="*/ 50 h 99"/>
                <a:gd name="T8" fmla="*/ 50 w 100"/>
                <a:gd name="T9" fmla="*/ 0 h 99"/>
                <a:gd name="T10" fmla="*/ 50 w 100"/>
                <a:gd name="T11" fmla="*/ 90 h 99"/>
                <a:gd name="T12" fmla="*/ 10 w 100"/>
                <a:gd name="T13" fmla="*/ 50 h 99"/>
                <a:gd name="T14" fmla="*/ 50 w 100"/>
                <a:gd name="T15" fmla="*/ 10 h 99"/>
                <a:gd name="T16" fmla="*/ 90 w 100"/>
                <a:gd name="T17" fmla="*/ 50 h 99"/>
                <a:gd name="T18" fmla="*/ 50 w 100"/>
                <a:gd name="T19" fmla="*/ 9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9">
                  <a:moveTo>
                    <a:pt x="50" y="0"/>
                  </a:moveTo>
                  <a:cubicBezTo>
                    <a:pt x="23" y="0"/>
                    <a:pt x="0" y="22"/>
                    <a:pt x="0" y="50"/>
                  </a:cubicBezTo>
                  <a:cubicBezTo>
                    <a:pt x="0" y="77"/>
                    <a:pt x="23" y="99"/>
                    <a:pt x="50" y="99"/>
                  </a:cubicBezTo>
                  <a:cubicBezTo>
                    <a:pt x="78" y="99"/>
                    <a:pt x="100" y="77"/>
                    <a:pt x="100" y="50"/>
                  </a:cubicBezTo>
                  <a:cubicBezTo>
                    <a:pt x="100" y="22"/>
                    <a:pt x="78" y="0"/>
                    <a:pt x="50" y="0"/>
                  </a:cubicBezTo>
                  <a:close/>
                  <a:moveTo>
                    <a:pt x="50" y="90"/>
                  </a:moveTo>
                  <a:cubicBezTo>
                    <a:pt x="28" y="90"/>
                    <a:pt x="10" y="72"/>
                    <a:pt x="10" y="50"/>
                  </a:cubicBezTo>
                  <a:cubicBezTo>
                    <a:pt x="10" y="28"/>
                    <a:pt x="28" y="10"/>
                    <a:pt x="50" y="10"/>
                  </a:cubicBezTo>
                  <a:cubicBezTo>
                    <a:pt x="72" y="10"/>
                    <a:pt x="90" y="28"/>
                    <a:pt x="90" y="50"/>
                  </a:cubicBezTo>
                  <a:cubicBezTo>
                    <a:pt x="90" y="72"/>
                    <a:pt x="72" y="90"/>
                    <a:pt x="50" y="9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1" name="Freeform 48"/>
            <p:cNvSpPr>
              <a:spLocks/>
            </p:cNvSpPr>
            <p:nvPr/>
          </p:nvSpPr>
          <p:spPr bwMode="auto">
            <a:xfrm>
              <a:off x="3338513" y="3303588"/>
              <a:ext cx="161925" cy="74613"/>
            </a:xfrm>
            <a:custGeom>
              <a:avLst/>
              <a:gdLst>
                <a:gd name="T0" fmla="*/ 30 w 60"/>
                <a:gd name="T1" fmla="*/ 20 h 28"/>
                <a:gd name="T2" fmla="*/ 59 w 60"/>
                <a:gd name="T3" fmla="*/ 28 h 28"/>
                <a:gd name="T4" fmla="*/ 60 w 60"/>
                <a:gd name="T5" fmla="*/ 25 h 28"/>
                <a:gd name="T6" fmla="*/ 60 w 60"/>
                <a:gd name="T7" fmla="*/ 10 h 28"/>
                <a:gd name="T8" fmla="*/ 50 w 60"/>
                <a:gd name="T9" fmla="*/ 0 h 28"/>
                <a:gd name="T10" fmla="*/ 10 w 60"/>
                <a:gd name="T11" fmla="*/ 0 h 28"/>
                <a:gd name="T12" fmla="*/ 0 w 60"/>
                <a:gd name="T13" fmla="*/ 10 h 28"/>
                <a:gd name="T14" fmla="*/ 0 w 60"/>
                <a:gd name="T15" fmla="*/ 25 h 28"/>
                <a:gd name="T16" fmla="*/ 1 w 60"/>
                <a:gd name="T17" fmla="*/ 28 h 28"/>
                <a:gd name="T18" fmla="*/ 30 w 60"/>
                <a:gd name="T1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28">
                  <a:moveTo>
                    <a:pt x="30" y="20"/>
                  </a:moveTo>
                  <a:cubicBezTo>
                    <a:pt x="41" y="20"/>
                    <a:pt x="51" y="23"/>
                    <a:pt x="59" y="28"/>
                  </a:cubicBezTo>
                  <a:cubicBezTo>
                    <a:pt x="60" y="27"/>
                    <a:pt x="60" y="26"/>
                    <a:pt x="60" y="25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5"/>
                    <a:pt x="55" y="0"/>
                    <a:pt x="5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7"/>
                    <a:pt x="1" y="28"/>
                  </a:cubicBezTo>
                  <a:cubicBezTo>
                    <a:pt x="9" y="23"/>
                    <a:pt x="19" y="20"/>
                    <a:pt x="30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2" name="Freeform 49"/>
            <p:cNvSpPr>
              <a:spLocks/>
            </p:cNvSpPr>
            <p:nvPr/>
          </p:nvSpPr>
          <p:spPr bwMode="auto">
            <a:xfrm>
              <a:off x="3338513" y="3657601"/>
              <a:ext cx="161925" cy="71438"/>
            </a:xfrm>
            <a:custGeom>
              <a:avLst/>
              <a:gdLst>
                <a:gd name="T0" fmla="*/ 30 w 60"/>
                <a:gd name="T1" fmla="*/ 7 h 27"/>
                <a:gd name="T2" fmla="*/ 1 w 60"/>
                <a:gd name="T3" fmla="*/ 0 h 27"/>
                <a:gd name="T4" fmla="*/ 0 w 60"/>
                <a:gd name="T5" fmla="*/ 2 h 27"/>
                <a:gd name="T6" fmla="*/ 0 w 60"/>
                <a:gd name="T7" fmla="*/ 17 h 27"/>
                <a:gd name="T8" fmla="*/ 10 w 60"/>
                <a:gd name="T9" fmla="*/ 27 h 27"/>
                <a:gd name="T10" fmla="*/ 50 w 60"/>
                <a:gd name="T11" fmla="*/ 27 h 27"/>
                <a:gd name="T12" fmla="*/ 60 w 60"/>
                <a:gd name="T13" fmla="*/ 17 h 27"/>
                <a:gd name="T14" fmla="*/ 60 w 60"/>
                <a:gd name="T15" fmla="*/ 2 h 27"/>
                <a:gd name="T16" fmla="*/ 59 w 60"/>
                <a:gd name="T17" fmla="*/ 0 h 27"/>
                <a:gd name="T18" fmla="*/ 30 w 60"/>
                <a:gd name="T19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27">
                  <a:moveTo>
                    <a:pt x="30" y="7"/>
                  </a:moveTo>
                  <a:cubicBezTo>
                    <a:pt x="19" y="7"/>
                    <a:pt x="9" y="5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3"/>
                    <a:pt x="5" y="27"/>
                    <a:pt x="10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5" y="27"/>
                    <a:pt x="60" y="23"/>
                    <a:pt x="60" y="17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1"/>
                    <a:pt x="60" y="1"/>
                    <a:pt x="59" y="0"/>
                  </a:cubicBezTo>
                  <a:cubicBezTo>
                    <a:pt x="51" y="5"/>
                    <a:pt x="41" y="7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3" name="Freeform 50"/>
            <p:cNvSpPr>
              <a:spLocks/>
            </p:cNvSpPr>
            <p:nvPr/>
          </p:nvSpPr>
          <p:spPr bwMode="auto">
            <a:xfrm>
              <a:off x="3408363" y="3440113"/>
              <a:ext cx="68262" cy="93663"/>
            </a:xfrm>
            <a:custGeom>
              <a:avLst/>
              <a:gdLst>
                <a:gd name="T0" fmla="*/ 20 w 25"/>
                <a:gd name="T1" fmla="*/ 25 h 35"/>
                <a:gd name="T2" fmla="*/ 10 w 25"/>
                <a:gd name="T3" fmla="*/ 25 h 35"/>
                <a:gd name="T4" fmla="*/ 10 w 25"/>
                <a:gd name="T5" fmla="*/ 5 h 35"/>
                <a:gd name="T6" fmla="*/ 5 w 25"/>
                <a:gd name="T7" fmla="*/ 0 h 35"/>
                <a:gd name="T8" fmla="*/ 0 w 25"/>
                <a:gd name="T9" fmla="*/ 5 h 35"/>
                <a:gd name="T10" fmla="*/ 0 w 25"/>
                <a:gd name="T11" fmla="*/ 30 h 35"/>
                <a:gd name="T12" fmla="*/ 5 w 25"/>
                <a:gd name="T13" fmla="*/ 35 h 35"/>
                <a:gd name="T14" fmla="*/ 20 w 25"/>
                <a:gd name="T15" fmla="*/ 35 h 35"/>
                <a:gd name="T16" fmla="*/ 25 w 25"/>
                <a:gd name="T17" fmla="*/ 30 h 35"/>
                <a:gd name="T18" fmla="*/ 20 w 25"/>
                <a:gd name="T19" fmla="*/ 2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35">
                  <a:moveTo>
                    <a:pt x="2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2"/>
                    <a:pt x="8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2" y="35"/>
                    <a:pt x="5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3" y="35"/>
                    <a:pt x="25" y="32"/>
                    <a:pt x="25" y="30"/>
                  </a:cubicBezTo>
                  <a:cubicBezTo>
                    <a:pt x="25" y="27"/>
                    <a:pt x="23" y="25"/>
                    <a:pt x="20" y="2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 rot="7782">
            <a:off x="3283583" y="5258255"/>
            <a:ext cx="1021450" cy="840810"/>
            <a:chOff x="1695450" y="3135313"/>
            <a:chExt cx="493712" cy="406401"/>
          </a:xfrm>
          <a:solidFill>
            <a:schemeClr val="accent1"/>
          </a:solidFill>
        </p:grpSpPr>
        <p:sp>
          <p:nvSpPr>
            <p:cNvPr id="75" name="Freeform 51"/>
            <p:cNvSpPr>
              <a:spLocks noEditPoints="1"/>
            </p:cNvSpPr>
            <p:nvPr/>
          </p:nvSpPr>
          <p:spPr bwMode="auto">
            <a:xfrm>
              <a:off x="1695450" y="3162301"/>
              <a:ext cx="384175" cy="379413"/>
            </a:xfrm>
            <a:custGeom>
              <a:avLst/>
              <a:gdLst>
                <a:gd name="T0" fmla="*/ 74 w 143"/>
                <a:gd name="T1" fmla="*/ 12 h 142"/>
                <a:gd name="T2" fmla="*/ 130 w 143"/>
                <a:gd name="T3" fmla="*/ 116 h 142"/>
                <a:gd name="T4" fmla="*/ 75 w 143"/>
                <a:gd name="T5" fmla="*/ 114 h 142"/>
                <a:gd name="T6" fmla="*/ 45 w 143"/>
                <a:gd name="T7" fmla="*/ 126 h 142"/>
                <a:gd name="T8" fmla="*/ 35 w 143"/>
                <a:gd name="T9" fmla="*/ 123 h 142"/>
                <a:gd name="T10" fmla="*/ 16 w 143"/>
                <a:gd name="T11" fmla="*/ 87 h 142"/>
                <a:gd name="T12" fmla="*/ 19 w 143"/>
                <a:gd name="T13" fmla="*/ 78 h 142"/>
                <a:gd name="T14" fmla="*/ 45 w 143"/>
                <a:gd name="T15" fmla="*/ 59 h 142"/>
                <a:gd name="T16" fmla="*/ 74 w 143"/>
                <a:gd name="T17" fmla="*/ 12 h 142"/>
                <a:gd name="T18" fmla="*/ 68 w 143"/>
                <a:gd name="T19" fmla="*/ 1 h 142"/>
                <a:gd name="T20" fmla="*/ 64 w 143"/>
                <a:gd name="T21" fmla="*/ 6 h 142"/>
                <a:gd name="T22" fmla="*/ 36 w 143"/>
                <a:gd name="T23" fmla="*/ 50 h 142"/>
                <a:gd name="T24" fmla="*/ 12 w 143"/>
                <a:gd name="T25" fmla="*/ 67 h 142"/>
                <a:gd name="T26" fmla="*/ 5 w 143"/>
                <a:gd name="T27" fmla="*/ 93 h 142"/>
                <a:gd name="T28" fmla="*/ 24 w 143"/>
                <a:gd name="T29" fmla="*/ 129 h 142"/>
                <a:gd name="T30" fmla="*/ 50 w 143"/>
                <a:gd name="T31" fmla="*/ 138 h 142"/>
                <a:gd name="T32" fmla="*/ 77 w 143"/>
                <a:gd name="T33" fmla="*/ 127 h 142"/>
                <a:gd name="T34" fmla="*/ 129 w 143"/>
                <a:gd name="T35" fmla="*/ 129 h 142"/>
                <a:gd name="T36" fmla="*/ 136 w 143"/>
                <a:gd name="T37" fmla="*/ 127 h 142"/>
                <a:gd name="T38" fmla="*/ 141 w 143"/>
                <a:gd name="T39" fmla="*/ 123 h 142"/>
                <a:gd name="T40" fmla="*/ 141 w 143"/>
                <a:gd name="T41" fmla="*/ 110 h 142"/>
                <a:gd name="T42" fmla="*/ 86 w 143"/>
                <a:gd name="T43" fmla="*/ 6 h 142"/>
                <a:gd name="T44" fmla="*/ 75 w 143"/>
                <a:gd name="T45" fmla="*/ 0 h 142"/>
                <a:gd name="T46" fmla="*/ 68 w 143"/>
                <a:gd name="T47" fmla="*/ 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3" h="142">
                  <a:moveTo>
                    <a:pt x="74" y="12"/>
                  </a:moveTo>
                  <a:cubicBezTo>
                    <a:pt x="130" y="116"/>
                    <a:pt x="130" y="116"/>
                    <a:pt x="130" y="116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45" y="126"/>
                    <a:pt x="45" y="126"/>
                    <a:pt x="45" y="126"/>
                  </a:cubicBezTo>
                  <a:cubicBezTo>
                    <a:pt x="41" y="128"/>
                    <a:pt x="37" y="126"/>
                    <a:pt x="35" y="123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14" y="84"/>
                    <a:pt x="16" y="79"/>
                    <a:pt x="19" y="78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74" y="12"/>
                    <a:pt x="74" y="12"/>
                    <a:pt x="74" y="12"/>
                  </a:cubicBezTo>
                  <a:moveTo>
                    <a:pt x="68" y="1"/>
                  </a:moveTo>
                  <a:cubicBezTo>
                    <a:pt x="66" y="2"/>
                    <a:pt x="65" y="4"/>
                    <a:pt x="64" y="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3" y="72"/>
                    <a:pt x="0" y="84"/>
                    <a:pt x="5" y="93"/>
                  </a:cubicBezTo>
                  <a:cubicBezTo>
                    <a:pt x="24" y="129"/>
                    <a:pt x="24" y="129"/>
                    <a:pt x="24" y="129"/>
                  </a:cubicBezTo>
                  <a:cubicBezTo>
                    <a:pt x="29" y="138"/>
                    <a:pt x="40" y="142"/>
                    <a:pt x="50" y="138"/>
                  </a:cubicBezTo>
                  <a:cubicBezTo>
                    <a:pt x="77" y="127"/>
                    <a:pt x="77" y="127"/>
                    <a:pt x="77" y="127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32" y="129"/>
                    <a:pt x="134" y="128"/>
                    <a:pt x="136" y="127"/>
                  </a:cubicBezTo>
                  <a:cubicBezTo>
                    <a:pt x="138" y="126"/>
                    <a:pt x="139" y="125"/>
                    <a:pt x="141" y="123"/>
                  </a:cubicBezTo>
                  <a:cubicBezTo>
                    <a:pt x="143" y="119"/>
                    <a:pt x="143" y="114"/>
                    <a:pt x="141" y="110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3" y="2"/>
                    <a:pt x="79" y="0"/>
                    <a:pt x="75" y="0"/>
                  </a:cubicBezTo>
                  <a:cubicBezTo>
                    <a:pt x="72" y="0"/>
                    <a:pt x="70" y="0"/>
                    <a:pt x="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6" name="Freeform 52"/>
            <p:cNvSpPr>
              <a:spLocks/>
            </p:cNvSpPr>
            <p:nvPr/>
          </p:nvSpPr>
          <p:spPr bwMode="auto">
            <a:xfrm>
              <a:off x="1974850" y="3135313"/>
              <a:ext cx="214312" cy="296863"/>
            </a:xfrm>
            <a:custGeom>
              <a:avLst/>
              <a:gdLst>
                <a:gd name="T0" fmla="*/ 61 w 80"/>
                <a:gd name="T1" fmla="*/ 110 h 111"/>
                <a:gd name="T2" fmla="*/ 54 w 80"/>
                <a:gd name="T3" fmla="*/ 109 h 111"/>
                <a:gd name="T4" fmla="*/ 53 w 80"/>
                <a:gd name="T5" fmla="*/ 101 h 111"/>
                <a:gd name="T6" fmla="*/ 57 w 80"/>
                <a:gd name="T7" fmla="*/ 43 h 111"/>
                <a:gd name="T8" fmla="*/ 7 w 80"/>
                <a:gd name="T9" fmla="*/ 14 h 111"/>
                <a:gd name="T10" fmla="*/ 0 w 80"/>
                <a:gd name="T11" fmla="*/ 8 h 111"/>
                <a:gd name="T12" fmla="*/ 6 w 80"/>
                <a:gd name="T13" fmla="*/ 1 h 111"/>
                <a:gd name="T14" fmla="*/ 68 w 80"/>
                <a:gd name="T15" fmla="*/ 37 h 111"/>
                <a:gd name="T16" fmla="*/ 63 w 80"/>
                <a:gd name="T17" fmla="*/ 108 h 111"/>
                <a:gd name="T18" fmla="*/ 61 w 80"/>
                <a:gd name="T19" fmla="*/ 1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111">
                  <a:moveTo>
                    <a:pt x="61" y="110"/>
                  </a:moveTo>
                  <a:cubicBezTo>
                    <a:pt x="59" y="111"/>
                    <a:pt x="57" y="111"/>
                    <a:pt x="54" y="109"/>
                  </a:cubicBezTo>
                  <a:cubicBezTo>
                    <a:pt x="52" y="107"/>
                    <a:pt x="51" y="103"/>
                    <a:pt x="53" y="101"/>
                  </a:cubicBezTo>
                  <a:cubicBezTo>
                    <a:pt x="65" y="84"/>
                    <a:pt x="67" y="62"/>
                    <a:pt x="57" y="43"/>
                  </a:cubicBezTo>
                  <a:cubicBezTo>
                    <a:pt x="47" y="24"/>
                    <a:pt x="28" y="13"/>
                    <a:pt x="7" y="14"/>
                  </a:cubicBezTo>
                  <a:cubicBezTo>
                    <a:pt x="3" y="14"/>
                    <a:pt x="0" y="11"/>
                    <a:pt x="0" y="8"/>
                  </a:cubicBezTo>
                  <a:cubicBezTo>
                    <a:pt x="0" y="4"/>
                    <a:pt x="3" y="1"/>
                    <a:pt x="6" y="1"/>
                  </a:cubicBezTo>
                  <a:cubicBezTo>
                    <a:pt x="32" y="0"/>
                    <a:pt x="56" y="14"/>
                    <a:pt x="68" y="37"/>
                  </a:cubicBezTo>
                  <a:cubicBezTo>
                    <a:pt x="80" y="60"/>
                    <a:pt x="78" y="87"/>
                    <a:pt x="63" y="108"/>
                  </a:cubicBezTo>
                  <a:cubicBezTo>
                    <a:pt x="63" y="109"/>
                    <a:pt x="62" y="109"/>
                    <a:pt x="61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7" name="Freeform 53"/>
            <p:cNvSpPr>
              <a:spLocks/>
            </p:cNvSpPr>
            <p:nvPr/>
          </p:nvSpPr>
          <p:spPr bwMode="auto">
            <a:xfrm>
              <a:off x="1993900" y="3213101"/>
              <a:ext cx="123825" cy="160338"/>
            </a:xfrm>
            <a:custGeom>
              <a:avLst/>
              <a:gdLst>
                <a:gd name="T0" fmla="*/ 35 w 46"/>
                <a:gd name="T1" fmla="*/ 59 h 60"/>
                <a:gd name="T2" fmla="*/ 28 w 46"/>
                <a:gd name="T3" fmla="*/ 59 h 60"/>
                <a:gd name="T4" fmla="*/ 27 w 46"/>
                <a:gd name="T5" fmla="*/ 50 h 60"/>
                <a:gd name="T6" fmla="*/ 29 w 46"/>
                <a:gd name="T7" fmla="*/ 25 h 60"/>
                <a:gd name="T8" fmla="*/ 7 w 46"/>
                <a:gd name="T9" fmla="*/ 13 h 60"/>
                <a:gd name="T10" fmla="*/ 0 w 46"/>
                <a:gd name="T11" fmla="*/ 7 h 60"/>
                <a:gd name="T12" fmla="*/ 7 w 46"/>
                <a:gd name="T13" fmla="*/ 0 h 60"/>
                <a:gd name="T14" fmla="*/ 40 w 46"/>
                <a:gd name="T15" fmla="*/ 19 h 60"/>
                <a:gd name="T16" fmla="*/ 37 w 46"/>
                <a:gd name="T17" fmla="*/ 57 h 60"/>
                <a:gd name="T18" fmla="*/ 35 w 46"/>
                <a:gd name="T1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60">
                  <a:moveTo>
                    <a:pt x="35" y="59"/>
                  </a:moveTo>
                  <a:cubicBezTo>
                    <a:pt x="33" y="60"/>
                    <a:pt x="30" y="60"/>
                    <a:pt x="28" y="59"/>
                  </a:cubicBezTo>
                  <a:cubicBezTo>
                    <a:pt x="25" y="57"/>
                    <a:pt x="25" y="53"/>
                    <a:pt x="27" y="50"/>
                  </a:cubicBezTo>
                  <a:cubicBezTo>
                    <a:pt x="32" y="43"/>
                    <a:pt x="33" y="33"/>
                    <a:pt x="29" y="25"/>
                  </a:cubicBezTo>
                  <a:cubicBezTo>
                    <a:pt x="24" y="17"/>
                    <a:pt x="16" y="13"/>
                    <a:pt x="7" y="13"/>
                  </a:cubicBezTo>
                  <a:cubicBezTo>
                    <a:pt x="4" y="13"/>
                    <a:pt x="1" y="10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0" y="0"/>
                    <a:pt x="33" y="7"/>
                    <a:pt x="40" y="19"/>
                  </a:cubicBezTo>
                  <a:cubicBezTo>
                    <a:pt x="46" y="31"/>
                    <a:pt x="45" y="46"/>
                    <a:pt x="37" y="57"/>
                  </a:cubicBezTo>
                  <a:cubicBezTo>
                    <a:pt x="36" y="58"/>
                    <a:pt x="36" y="59"/>
                    <a:pt x="35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78" name="Freeform 54"/>
          <p:cNvSpPr>
            <a:spLocks noEditPoints="1"/>
          </p:cNvSpPr>
          <p:nvPr/>
        </p:nvSpPr>
        <p:spPr bwMode="auto">
          <a:xfrm rot="7782">
            <a:off x="4410351" y="5126027"/>
            <a:ext cx="916350" cy="916350"/>
          </a:xfrm>
          <a:custGeom>
            <a:avLst/>
            <a:gdLst>
              <a:gd name="T0" fmla="*/ 164 w 165"/>
              <a:gd name="T1" fmla="*/ 67 h 165"/>
              <a:gd name="T2" fmla="*/ 161 w 165"/>
              <a:gd name="T3" fmla="*/ 55 h 165"/>
              <a:gd name="T4" fmla="*/ 154 w 165"/>
              <a:gd name="T5" fmla="*/ 51 h 165"/>
              <a:gd name="T6" fmla="*/ 153 w 165"/>
              <a:gd name="T7" fmla="*/ 51 h 165"/>
              <a:gd name="T8" fmla="*/ 82 w 165"/>
              <a:gd name="T9" fmla="*/ 5 h 165"/>
              <a:gd name="T10" fmla="*/ 74 w 165"/>
              <a:gd name="T11" fmla="*/ 6 h 165"/>
              <a:gd name="T12" fmla="*/ 74 w 165"/>
              <a:gd name="T13" fmla="*/ 5 h 165"/>
              <a:gd name="T14" fmla="*/ 67 w 165"/>
              <a:gd name="T15" fmla="*/ 1 h 165"/>
              <a:gd name="T16" fmla="*/ 55 w 165"/>
              <a:gd name="T17" fmla="*/ 4 h 165"/>
              <a:gd name="T18" fmla="*/ 51 w 165"/>
              <a:gd name="T19" fmla="*/ 11 h 165"/>
              <a:gd name="T20" fmla="*/ 51 w 165"/>
              <a:gd name="T21" fmla="*/ 12 h 165"/>
              <a:gd name="T22" fmla="*/ 5 w 165"/>
              <a:gd name="T23" fmla="*/ 82 h 165"/>
              <a:gd name="T24" fmla="*/ 6 w 165"/>
              <a:gd name="T25" fmla="*/ 91 h 165"/>
              <a:gd name="T26" fmla="*/ 4 w 165"/>
              <a:gd name="T27" fmla="*/ 91 h 165"/>
              <a:gd name="T28" fmla="*/ 1 w 165"/>
              <a:gd name="T29" fmla="*/ 98 h 165"/>
              <a:gd name="T30" fmla="*/ 4 w 165"/>
              <a:gd name="T31" fmla="*/ 110 h 165"/>
              <a:gd name="T32" fmla="*/ 11 w 165"/>
              <a:gd name="T33" fmla="*/ 114 h 165"/>
              <a:gd name="T34" fmla="*/ 12 w 165"/>
              <a:gd name="T35" fmla="*/ 114 h 165"/>
              <a:gd name="T36" fmla="*/ 82 w 165"/>
              <a:gd name="T37" fmla="*/ 160 h 165"/>
              <a:gd name="T38" fmla="*/ 91 w 165"/>
              <a:gd name="T39" fmla="*/ 159 h 165"/>
              <a:gd name="T40" fmla="*/ 91 w 165"/>
              <a:gd name="T41" fmla="*/ 160 h 165"/>
              <a:gd name="T42" fmla="*/ 98 w 165"/>
              <a:gd name="T43" fmla="*/ 164 h 165"/>
              <a:gd name="T44" fmla="*/ 110 w 165"/>
              <a:gd name="T45" fmla="*/ 161 h 165"/>
              <a:gd name="T46" fmla="*/ 114 w 165"/>
              <a:gd name="T47" fmla="*/ 154 h 165"/>
              <a:gd name="T48" fmla="*/ 113 w 165"/>
              <a:gd name="T49" fmla="*/ 153 h 165"/>
              <a:gd name="T50" fmla="*/ 159 w 165"/>
              <a:gd name="T51" fmla="*/ 82 h 165"/>
              <a:gd name="T52" fmla="*/ 159 w 165"/>
              <a:gd name="T53" fmla="*/ 74 h 165"/>
              <a:gd name="T54" fmla="*/ 160 w 165"/>
              <a:gd name="T55" fmla="*/ 74 h 165"/>
              <a:gd name="T56" fmla="*/ 164 w 165"/>
              <a:gd name="T57" fmla="*/ 67 h 165"/>
              <a:gd name="T58" fmla="*/ 82 w 165"/>
              <a:gd name="T59" fmla="*/ 17 h 165"/>
              <a:gd name="T60" fmla="*/ 141 w 165"/>
              <a:gd name="T61" fmla="*/ 54 h 165"/>
              <a:gd name="T62" fmla="*/ 112 w 165"/>
              <a:gd name="T63" fmla="*/ 62 h 165"/>
              <a:gd name="T64" fmla="*/ 85 w 165"/>
              <a:gd name="T65" fmla="*/ 47 h 165"/>
              <a:gd name="T66" fmla="*/ 77 w 165"/>
              <a:gd name="T67" fmla="*/ 18 h 165"/>
              <a:gd name="T68" fmla="*/ 82 w 165"/>
              <a:gd name="T69" fmla="*/ 17 h 165"/>
              <a:gd name="T70" fmla="*/ 106 w 165"/>
              <a:gd name="T71" fmla="*/ 82 h 165"/>
              <a:gd name="T72" fmla="*/ 82 w 165"/>
              <a:gd name="T73" fmla="*/ 106 h 165"/>
              <a:gd name="T74" fmla="*/ 59 w 165"/>
              <a:gd name="T75" fmla="*/ 82 h 165"/>
              <a:gd name="T76" fmla="*/ 77 w 165"/>
              <a:gd name="T77" fmla="*/ 59 h 165"/>
              <a:gd name="T78" fmla="*/ 78 w 165"/>
              <a:gd name="T79" fmla="*/ 59 h 165"/>
              <a:gd name="T80" fmla="*/ 82 w 165"/>
              <a:gd name="T81" fmla="*/ 59 h 165"/>
              <a:gd name="T82" fmla="*/ 105 w 165"/>
              <a:gd name="T83" fmla="*/ 78 h 165"/>
              <a:gd name="T84" fmla="*/ 106 w 165"/>
              <a:gd name="T85" fmla="*/ 78 h 165"/>
              <a:gd name="T86" fmla="*/ 106 w 165"/>
              <a:gd name="T87" fmla="*/ 82 h 165"/>
              <a:gd name="T88" fmla="*/ 17 w 165"/>
              <a:gd name="T89" fmla="*/ 82 h 165"/>
              <a:gd name="T90" fmla="*/ 54 w 165"/>
              <a:gd name="T91" fmla="*/ 24 h 165"/>
              <a:gd name="T92" fmla="*/ 62 w 165"/>
              <a:gd name="T93" fmla="*/ 53 h 165"/>
              <a:gd name="T94" fmla="*/ 47 w 165"/>
              <a:gd name="T95" fmla="*/ 80 h 165"/>
              <a:gd name="T96" fmla="*/ 17 w 165"/>
              <a:gd name="T97" fmla="*/ 88 h 165"/>
              <a:gd name="T98" fmla="*/ 17 w 165"/>
              <a:gd name="T99" fmla="*/ 82 h 165"/>
              <a:gd name="T100" fmla="*/ 82 w 165"/>
              <a:gd name="T101" fmla="*/ 148 h 165"/>
              <a:gd name="T102" fmla="*/ 23 w 165"/>
              <a:gd name="T103" fmla="*/ 110 h 165"/>
              <a:gd name="T104" fmla="*/ 53 w 165"/>
              <a:gd name="T105" fmla="*/ 103 h 165"/>
              <a:gd name="T106" fmla="*/ 80 w 165"/>
              <a:gd name="T107" fmla="*/ 118 h 165"/>
              <a:gd name="T108" fmla="*/ 88 w 165"/>
              <a:gd name="T109" fmla="*/ 147 h 165"/>
              <a:gd name="T110" fmla="*/ 82 w 165"/>
              <a:gd name="T111" fmla="*/ 148 h 165"/>
              <a:gd name="T112" fmla="*/ 147 w 165"/>
              <a:gd name="T113" fmla="*/ 82 h 165"/>
              <a:gd name="T114" fmla="*/ 110 w 165"/>
              <a:gd name="T115" fmla="*/ 141 h 165"/>
              <a:gd name="T116" fmla="*/ 102 w 165"/>
              <a:gd name="T117" fmla="*/ 112 h 165"/>
              <a:gd name="T118" fmla="*/ 118 w 165"/>
              <a:gd name="T119" fmla="*/ 85 h 165"/>
              <a:gd name="T120" fmla="*/ 147 w 165"/>
              <a:gd name="T121" fmla="*/ 77 h 165"/>
              <a:gd name="T122" fmla="*/ 147 w 165"/>
              <a:gd name="T123" fmla="*/ 82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65" h="165">
                <a:moveTo>
                  <a:pt x="164" y="67"/>
                </a:moveTo>
                <a:cubicBezTo>
                  <a:pt x="161" y="55"/>
                  <a:pt x="161" y="55"/>
                  <a:pt x="161" y="55"/>
                </a:cubicBezTo>
                <a:cubicBezTo>
                  <a:pt x="160" y="52"/>
                  <a:pt x="157" y="50"/>
                  <a:pt x="154" y="51"/>
                </a:cubicBezTo>
                <a:cubicBezTo>
                  <a:pt x="153" y="51"/>
                  <a:pt x="153" y="51"/>
                  <a:pt x="153" y="51"/>
                </a:cubicBezTo>
                <a:cubicBezTo>
                  <a:pt x="141" y="24"/>
                  <a:pt x="114" y="5"/>
                  <a:pt x="82" y="5"/>
                </a:cubicBezTo>
                <a:cubicBezTo>
                  <a:pt x="80" y="5"/>
                  <a:pt x="77" y="6"/>
                  <a:pt x="74" y="6"/>
                </a:cubicBezTo>
                <a:cubicBezTo>
                  <a:pt x="74" y="5"/>
                  <a:pt x="74" y="5"/>
                  <a:pt x="74" y="5"/>
                </a:cubicBezTo>
                <a:cubicBezTo>
                  <a:pt x="73" y="2"/>
                  <a:pt x="70" y="0"/>
                  <a:pt x="67" y="1"/>
                </a:cubicBezTo>
                <a:cubicBezTo>
                  <a:pt x="55" y="4"/>
                  <a:pt x="55" y="4"/>
                  <a:pt x="55" y="4"/>
                </a:cubicBezTo>
                <a:cubicBezTo>
                  <a:pt x="52" y="5"/>
                  <a:pt x="50" y="8"/>
                  <a:pt x="51" y="11"/>
                </a:cubicBezTo>
                <a:cubicBezTo>
                  <a:pt x="51" y="12"/>
                  <a:pt x="51" y="12"/>
                  <a:pt x="51" y="12"/>
                </a:cubicBezTo>
                <a:cubicBezTo>
                  <a:pt x="24" y="24"/>
                  <a:pt x="5" y="51"/>
                  <a:pt x="5" y="82"/>
                </a:cubicBezTo>
                <a:cubicBezTo>
                  <a:pt x="5" y="85"/>
                  <a:pt x="5" y="88"/>
                  <a:pt x="6" y="91"/>
                </a:cubicBezTo>
                <a:cubicBezTo>
                  <a:pt x="4" y="91"/>
                  <a:pt x="4" y="91"/>
                  <a:pt x="4" y="91"/>
                </a:cubicBezTo>
                <a:cubicBezTo>
                  <a:pt x="1" y="92"/>
                  <a:pt x="0" y="95"/>
                  <a:pt x="1" y="98"/>
                </a:cubicBezTo>
                <a:cubicBezTo>
                  <a:pt x="4" y="110"/>
                  <a:pt x="4" y="110"/>
                  <a:pt x="4" y="110"/>
                </a:cubicBezTo>
                <a:cubicBezTo>
                  <a:pt x="4" y="113"/>
                  <a:pt x="8" y="115"/>
                  <a:pt x="11" y="114"/>
                </a:cubicBezTo>
                <a:cubicBezTo>
                  <a:pt x="12" y="114"/>
                  <a:pt x="12" y="114"/>
                  <a:pt x="12" y="114"/>
                </a:cubicBezTo>
                <a:cubicBezTo>
                  <a:pt x="24" y="141"/>
                  <a:pt x="51" y="160"/>
                  <a:pt x="82" y="160"/>
                </a:cubicBezTo>
                <a:cubicBezTo>
                  <a:pt x="85" y="160"/>
                  <a:pt x="88" y="159"/>
                  <a:pt x="91" y="159"/>
                </a:cubicBezTo>
                <a:cubicBezTo>
                  <a:pt x="91" y="160"/>
                  <a:pt x="91" y="160"/>
                  <a:pt x="91" y="160"/>
                </a:cubicBezTo>
                <a:cubicBezTo>
                  <a:pt x="92" y="163"/>
                  <a:pt x="95" y="165"/>
                  <a:pt x="98" y="164"/>
                </a:cubicBezTo>
                <a:cubicBezTo>
                  <a:pt x="110" y="161"/>
                  <a:pt x="110" y="161"/>
                  <a:pt x="110" y="161"/>
                </a:cubicBezTo>
                <a:cubicBezTo>
                  <a:pt x="113" y="160"/>
                  <a:pt x="115" y="157"/>
                  <a:pt x="114" y="154"/>
                </a:cubicBezTo>
                <a:cubicBezTo>
                  <a:pt x="113" y="153"/>
                  <a:pt x="113" y="153"/>
                  <a:pt x="113" y="153"/>
                </a:cubicBezTo>
                <a:cubicBezTo>
                  <a:pt x="140" y="141"/>
                  <a:pt x="159" y="114"/>
                  <a:pt x="159" y="82"/>
                </a:cubicBezTo>
                <a:cubicBezTo>
                  <a:pt x="159" y="80"/>
                  <a:pt x="159" y="77"/>
                  <a:pt x="159" y="74"/>
                </a:cubicBezTo>
                <a:cubicBezTo>
                  <a:pt x="160" y="74"/>
                  <a:pt x="160" y="74"/>
                  <a:pt x="160" y="74"/>
                </a:cubicBezTo>
                <a:cubicBezTo>
                  <a:pt x="163" y="73"/>
                  <a:pt x="165" y="70"/>
                  <a:pt x="164" y="67"/>
                </a:cubicBezTo>
                <a:close/>
                <a:moveTo>
                  <a:pt x="82" y="17"/>
                </a:moveTo>
                <a:cubicBezTo>
                  <a:pt x="108" y="17"/>
                  <a:pt x="131" y="33"/>
                  <a:pt x="141" y="54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06" y="54"/>
                  <a:pt x="96" y="48"/>
                  <a:pt x="85" y="47"/>
                </a:cubicBezTo>
                <a:cubicBezTo>
                  <a:pt x="77" y="18"/>
                  <a:pt x="77" y="18"/>
                  <a:pt x="77" y="18"/>
                </a:cubicBezTo>
                <a:cubicBezTo>
                  <a:pt x="79" y="17"/>
                  <a:pt x="81" y="17"/>
                  <a:pt x="82" y="17"/>
                </a:cubicBezTo>
                <a:close/>
                <a:moveTo>
                  <a:pt x="106" y="82"/>
                </a:moveTo>
                <a:cubicBezTo>
                  <a:pt x="106" y="96"/>
                  <a:pt x="95" y="106"/>
                  <a:pt x="82" y="106"/>
                </a:cubicBezTo>
                <a:cubicBezTo>
                  <a:pt x="69" y="106"/>
                  <a:pt x="59" y="96"/>
                  <a:pt x="59" y="82"/>
                </a:cubicBezTo>
                <a:cubicBezTo>
                  <a:pt x="59" y="71"/>
                  <a:pt x="66" y="62"/>
                  <a:pt x="77" y="59"/>
                </a:cubicBezTo>
                <a:cubicBezTo>
                  <a:pt x="78" y="59"/>
                  <a:pt x="78" y="59"/>
                  <a:pt x="78" y="59"/>
                </a:cubicBezTo>
                <a:cubicBezTo>
                  <a:pt x="79" y="59"/>
                  <a:pt x="81" y="59"/>
                  <a:pt x="82" y="59"/>
                </a:cubicBezTo>
                <a:cubicBezTo>
                  <a:pt x="94" y="59"/>
                  <a:pt x="103" y="67"/>
                  <a:pt x="105" y="78"/>
                </a:cubicBezTo>
                <a:cubicBezTo>
                  <a:pt x="106" y="78"/>
                  <a:pt x="106" y="78"/>
                  <a:pt x="106" y="78"/>
                </a:cubicBezTo>
                <a:cubicBezTo>
                  <a:pt x="106" y="79"/>
                  <a:pt x="106" y="81"/>
                  <a:pt x="106" y="82"/>
                </a:cubicBezTo>
                <a:close/>
                <a:moveTo>
                  <a:pt x="17" y="82"/>
                </a:moveTo>
                <a:cubicBezTo>
                  <a:pt x="17" y="56"/>
                  <a:pt x="32" y="34"/>
                  <a:pt x="54" y="24"/>
                </a:cubicBezTo>
                <a:cubicBezTo>
                  <a:pt x="62" y="53"/>
                  <a:pt x="62" y="53"/>
                  <a:pt x="62" y="53"/>
                </a:cubicBezTo>
                <a:cubicBezTo>
                  <a:pt x="54" y="59"/>
                  <a:pt x="48" y="69"/>
                  <a:pt x="47" y="80"/>
                </a:cubicBezTo>
                <a:cubicBezTo>
                  <a:pt x="17" y="88"/>
                  <a:pt x="17" y="88"/>
                  <a:pt x="17" y="88"/>
                </a:cubicBezTo>
                <a:cubicBezTo>
                  <a:pt x="17" y="86"/>
                  <a:pt x="17" y="84"/>
                  <a:pt x="17" y="82"/>
                </a:cubicBezTo>
                <a:close/>
                <a:moveTo>
                  <a:pt x="82" y="148"/>
                </a:moveTo>
                <a:cubicBezTo>
                  <a:pt x="56" y="148"/>
                  <a:pt x="34" y="132"/>
                  <a:pt x="23" y="110"/>
                </a:cubicBezTo>
                <a:cubicBezTo>
                  <a:pt x="53" y="103"/>
                  <a:pt x="53" y="103"/>
                  <a:pt x="53" y="103"/>
                </a:cubicBezTo>
                <a:cubicBezTo>
                  <a:pt x="59" y="111"/>
                  <a:pt x="69" y="117"/>
                  <a:pt x="80" y="118"/>
                </a:cubicBezTo>
                <a:cubicBezTo>
                  <a:pt x="88" y="147"/>
                  <a:pt x="88" y="147"/>
                  <a:pt x="88" y="147"/>
                </a:cubicBezTo>
                <a:cubicBezTo>
                  <a:pt x="86" y="148"/>
                  <a:pt x="84" y="148"/>
                  <a:pt x="82" y="148"/>
                </a:cubicBezTo>
                <a:close/>
                <a:moveTo>
                  <a:pt x="147" y="82"/>
                </a:moveTo>
                <a:cubicBezTo>
                  <a:pt x="147" y="108"/>
                  <a:pt x="132" y="131"/>
                  <a:pt x="110" y="141"/>
                </a:cubicBezTo>
                <a:cubicBezTo>
                  <a:pt x="102" y="112"/>
                  <a:pt x="102" y="112"/>
                  <a:pt x="102" y="112"/>
                </a:cubicBezTo>
                <a:cubicBezTo>
                  <a:pt x="111" y="106"/>
                  <a:pt x="117" y="96"/>
                  <a:pt x="118" y="85"/>
                </a:cubicBezTo>
                <a:cubicBezTo>
                  <a:pt x="147" y="77"/>
                  <a:pt x="147" y="77"/>
                  <a:pt x="147" y="77"/>
                </a:cubicBezTo>
                <a:cubicBezTo>
                  <a:pt x="147" y="79"/>
                  <a:pt x="147" y="81"/>
                  <a:pt x="147" y="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9" name="Freeform 55"/>
          <p:cNvSpPr>
            <a:spLocks noEditPoints="1"/>
          </p:cNvSpPr>
          <p:nvPr/>
        </p:nvSpPr>
        <p:spPr bwMode="auto">
          <a:xfrm rot="7782">
            <a:off x="5799053" y="4077883"/>
            <a:ext cx="673302" cy="647030"/>
          </a:xfrm>
          <a:custGeom>
            <a:avLst/>
            <a:gdLst>
              <a:gd name="T0" fmla="*/ 96 w 121"/>
              <a:gd name="T1" fmla="*/ 117 h 117"/>
              <a:gd name="T2" fmla="*/ 94 w 121"/>
              <a:gd name="T3" fmla="*/ 116 h 117"/>
              <a:gd name="T4" fmla="*/ 61 w 121"/>
              <a:gd name="T5" fmla="*/ 101 h 117"/>
              <a:gd name="T6" fmla="*/ 28 w 121"/>
              <a:gd name="T7" fmla="*/ 116 h 117"/>
              <a:gd name="T8" fmla="*/ 24 w 121"/>
              <a:gd name="T9" fmla="*/ 116 h 117"/>
              <a:gd name="T10" fmla="*/ 22 w 121"/>
              <a:gd name="T11" fmla="*/ 112 h 117"/>
              <a:gd name="T12" fmla="*/ 27 w 121"/>
              <a:gd name="T13" fmla="*/ 76 h 117"/>
              <a:gd name="T14" fmla="*/ 2 w 121"/>
              <a:gd name="T15" fmla="*/ 49 h 117"/>
              <a:gd name="T16" fmla="*/ 1 w 121"/>
              <a:gd name="T17" fmla="*/ 45 h 117"/>
              <a:gd name="T18" fmla="*/ 4 w 121"/>
              <a:gd name="T19" fmla="*/ 42 h 117"/>
              <a:gd name="T20" fmla="*/ 40 w 121"/>
              <a:gd name="T21" fmla="*/ 35 h 117"/>
              <a:gd name="T22" fmla="*/ 57 w 121"/>
              <a:gd name="T23" fmla="*/ 3 h 117"/>
              <a:gd name="T24" fmla="*/ 64 w 121"/>
              <a:gd name="T25" fmla="*/ 3 h 117"/>
              <a:gd name="T26" fmla="*/ 82 w 121"/>
              <a:gd name="T27" fmla="*/ 35 h 117"/>
              <a:gd name="T28" fmla="*/ 118 w 121"/>
              <a:gd name="T29" fmla="*/ 42 h 117"/>
              <a:gd name="T30" fmla="*/ 121 w 121"/>
              <a:gd name="T31" fmla="*/ 45 h 117"/>
              <a:gd name="T32" fmla="*/ 120 w 121"/>
              <a:gd name="T33" fmla="*/ 49 h 117"/>
              <a:gd name="T34" fmla="*/ 95 w 121"/>
              <a:gd name="T35" fmla="*/ 76 h 117"/>
              <a:gd name="T36" fmla="*/ 100 w 121"/>
              <a:gd name="T37" fmla="*/ 112 h 117"/>
              <a:gd name="T38" fmla="*/ 98 w 121"/>
              <a:gd name="T39" fmla="*/ 116 h 117"/>
              <a:gd name="T40" fmla="*/ 96 w 121"/>
              <a:gd name="T41" fmla="*/ 117 h 117"/>
              <a:gd name="T42" fmla="*/ 61 w 121"/>
              <a:gd name="T43" fmla="*/ 92 h 117"/>
              <a:gd name="T44" fmla="*/ 63 w 121"/>
              <a:gd name="T45" fmla="*/ 93 h 117"/>
              <a:gd name="T46" fmla="*/ 91 w 121"/>
              <a:gd name="T47" fmla="*/ 106 h 117"/>
              <a:gd name="T48" fmla="*/ 87 w 121"/>
              <a:gd name="T49" fmla="*/ 75 h 117"/>
              <a:gd name="T50" fmla="*/ 88 w 121"/>
              <a:gd name="T51" fmla="*/ 71 h 117"/>
              <a:gd name="T52" fmla="*/ 109 w 121"/>
              <a:gd name="T53" fmla="*/ 48 h 117"/>
              <a:gd name="T54" fmla="*/ 79 w 121"/>
              <a:gd name="T55" fmla="*/ 43 h 117"/>
              <a:gd name="T56" fmla="*/ 76 w 121"/>
              <a:gd name="T57" fmla="*/ 41 h 117"/>
              <a:gd name="T58" fmla="*/ 61 w 121"/>
              <a:gd name="T59" fmla="*/ 13 h 117"/>
              <a:gd name="T60" fmla="*/ 46 w 121"/>
              <a:gd name="T61" fmla="*/ 41 h 117"/>
              <a:gd name="T62" fmla="*/ 43 w 121"/>
              <a:gd name="T63" fmla="*/ 43 h 117"/>
              <a:gd name="T64" fmla="*/ 12 w 121"/>
              <a:gd name="T65" fmla="*/ 48 h 117"/>
              <a:gd name="T66" fmla="*/ 34 w 121"/>
              <a:gd name="T67" fmla="*/ 71 h 117"/>
              <a:gd name="T68" fmla="*/ 35 w 121"/>
              <a:gd name="T69" fmla="*/ 75 h 117"/>
              <a:gd name="T70" fmla="*/ 31 w 121"/>
              <a:gd name="T71" fmla="*/ 106 h 117"/>
              <a:gd name="T72" fmla="*/ 59 w 121"/>
              <a:gd name="T73" fmla="*/ 93 h 117"/>
              <a:gd name="T74" fmla="*/ 61 w 121"/>
              <a:gd name="T75" fmla="*/ 92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17">
                <a:moveTo>
                  <a:pt x="96" y="117"/>
                </a:moveTo>
                <a:cubicBezTo>
                  <a:pt x="95" y="117"/>
                  <a:pt x="94" y="117"/>
                  <a:pt x="94" y="116"/>
                </a:cubicBezTo>
                <a:cubicBezTo>
                  <a:pt x="61" y="101"/>
                  <a:pt x="61" y="101"/>
                  <a:pt x="61" y="101"/>
                </a:cubicBezTo>
                <a:cubicBezTo>
                  <a:pt x="28" y="116"/>
                  <a:pt x="28" y="116"/>
                  <a:pt x="28" y="116"/>
                </a:cubicBezTo>
                <a:cubicBezTo>
                  <a:pt x="26" y="117"/>
                  <a:pt x="25" y="117"/>
                  <a:pt x="24" y="116"/>
                </a:cubicBezTo>
                <a:cubicBezTo>
                  <a:pt x="22" y="115"/>
                  <a:pt x="22" y="114"/>
                  <a:pt x="22" y="112"/>
                </a:cubicBezTo>
                <a:cubicBezTo>
                  <a:pt x="27" y="76"/>
                  <a:pt x="27" y="76"/>
                  <a:pt x="27" y="76"/>
                </a:cubicBezTo>
                <a:cubicBezTo>
                  <a:pt x="2" y="49"/>
                  <a:pt x="2" y="49"/>
                  <a:pt x="2" y="49"/>
                </a:cubicBezTo>
                <a:cubicBezTo>
                  <a:pt x="1" y="48"/>
                  <a:pt x="0" y="46"/>
                  <a:pt x="1" y="45"/>
                </a:cubicBezTo>
                <a:cubicBezTo>
                  <a:pt x="1" y="43"/>
                  <a:pt x="2" y="42"/>
                  <a:pt x="4" y="42"/>
                </a:cubicBezTo>
                <a:cubicBezTo>
                  <a:pt x="40" y="35"/>
                  <a:pt x="40" y="35"/>
                  <a:pt x="40" y="35"/>
                </a:cubicBezTo>
                <a:cubicBezTo>
                  <a:pt x="57" y="3"/>
                  <a:pt x="57" y="3"/>
                  <a:pt x="57" y="3"/>
                </a:cubicBezTo>
                <a:cubicBezTo>
                  <a:pt x="59" y="0"/>
                  <a:pt x="63" y="0"/>
                  <a:pt x="64" y="3"/>
                </a:cubicBezTo>
                <a:cubicBezTo>
                  <a:pt x="82" y="35"/>
                  <a:pt x="82" y="35"/>
                  <a:pt x="82" y="35"/>
                </a:cubicBezTo>
                <a:cubicBezTo>
                  <a:pt x="118" y="42"/>
                  <a:pt x="118" y="42"/>
                  <a:pt x="118" y="42"/>
                </a:cubicBezTo>
                <a:cubicBezTo>
                  <a:pt x="119" y="42"/>
                  <a:pt x="120" y="43"/>
                  <a:pt x="121" y="45"/>
                </a:cubicBezTo>
                <a:cubicBezTo>
                  <a:pt x="121" y="46"/>
                  <a:pt x="121" y="48"/>
                  <a:pt x="120" y="49"/>
                </a:cubicBezTo>
                <a:cubicBezTo>
                  <a:pt x="95" y="76"/>
                  <a:pt x="95" y="76"/>
                  <a:pt x="95" y="76"/>
                </a:cubicBezTo>
                <a:cubicBezTo>
                  <a:pt x="100" y="112"/>
                  <a:pt x="100" y="112"/>
                  <a:pt x="100" y="112"/>
                </a:cubicBezTo>
                <a:cubicBezTo>
                  <a:pt x="100" y="114"/>
                  <a:pt x="99" y="115"/>
                  <a:pt x="98" y="116"/>
                </a:cubicBezTo>
                <a:cubicBezTo>
                  <a:pt x="97" y="116"/>
                  <a:pt x="96" y="117"/>
                  <a:pt x="96" y="117"/>
                </a:cubicBezTo>
                <a:close/>
                <a:moveTo>
                  <a:pt x="61" y="92"/>
                </a:moveTo>
                <a:cubicBezTo>
                  <a:pt x="61" y="92"/>
                  <a:pt x="62" y="92"/>
                  <a:pt x="63" y="93"/>
                </a:cubicBezTo>
                <a:cubicBezTo>
                  <a:pt x="91" y="106"/>
                  <a:pt x="91" y="106"/>
                  <a:pt x="91" y="106"/>
                </a:cubicBezTo>
                <a:cubicBezTo>
                  <a:pt x="87" y="75"/>
                  <a:pt x="87" y="75"/>
                  <a:pt x="87" y="75"/>
                </a:cubicBezTo>
                <a:cubicBezTo>
                  <a:pt x="87" y="74"/>
                  <a:pt x="87" y="72"/>
                  <a:pt x="88" y="71"/>
                </a:cubicBezTo>
                <a:cubicBezTo>
                  <a:pt x="109" y="48"/>
                  <a:pt x="109" y="48"/>
                  <a:pt x="109" y="48"/>
                </a:cubicBezTo>
                <a:cubicBezTo>
                  <a:pt x="79" y="43"/>
                  <a:pt x="79" y="43"/>
                  <a:pt x="79" y="43"/>
                </a:cubicBezTo>
                <a:cubicBezTo>
                  <a:pt x="77" y="42"/>
                  <a:pt x="76" y="42"/>
                  <a:pt x="76" y="41"/>
                </a:cubicBezTo>
                <a:cubicBezTo>
                  <a:pt x="61" y="13"/>
                  <a:pt x="61" y="13"/>
                  <a:pt x="61" y="13"/>
                </a:cubicBezTo>
                <a:cubicBezTo>
                  <a:pt x="46" y="41"/>
                  <a:pt x="46" y="41"/>
                  <a:pt x="46" y="41"/>
                </a:cubicBezTo>
                <a:cubicBezTo>
                  <a:pt x="45" y="42"/>
                  <a:pt x="44" y="42"/>
                  <a:pt x="43" y="43"/>
                </a:cubicBezTo>
                <a:cubicBezTo>
                  <a:pt x="12" y="48"/>
                  <a:pt x="12" y="48"/>
                  <a:pt x="12" y="48"/>
                </a:cubicBezTo>
                <a:cubicBezTo>
                  <a:pt x="34" y="71"/>
                  <a:pt x="34" y="71"/>
                  <a:pt x="34" y="71"/>
                </a:cubicBezTo>
                <a:cubicBezTo>
                  <a:pt x="34" y="72"/>
                  <a:pt x="35" y="74"/>
                  <a:pt x="35" y="75"/>
                </a:cubicBezTo>
                <a:cubicBezTo>
                  <a:pt x="31" y="106"/>
                  <a:pt x="31" y="106"/>
                  <a:pt x="31" y="106"/>
                </a:cubicBezTo>
                <a:cubicBezTo>
                  <a:pt x="59" y="93"/>
                  <a:pt x="59" y="93"/>
                  <a:pt x="59" y="93"/>
                </a:cubicBezTo>
                <a:cubicBezTo>
                  <a:pt x="60" y="92"/>
                  <a:pt x="60" y="92"/>
                  <a:pt x="61" y="92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80" name="Group 79"/>
          <p:cNvGrpSpPr/>
          <p:nvPr/>
        </p:nvGrpSpPr>
        <p:grpSpPr>
          <a:xfrm rot="7782">
            <a:off x="2944116" y="4282041"/>
            <a:ext cx="1041156" cy="926202"/>
            <a:chOff x="1530350" y="2663826"/>
            <a:chExt cx="503237" cy="447675"/>
          </a:xfrm>
          <a:solidFill>
            <a:schemeClr val="accent3"/>
          </a:solidFill>
        </p:grpSpPr>
        <p:sp>
          <p:nvSpPr>
            <p:cNvPr id="81" name="Freeform 56"/>
            <p:cNvSpPr>
              <a:spLocks noEditPoints="1"/>
            </p:cNvSpPr>
            <p:nvPr/>
          </p:nvSpPr>
          <p:spPr bwMode="auto">
            <a:xfrm>
              <a:off x="1530350" y="2663826"/>
              <a:ext cx="503237" cy="447675"/>
            </a:xfrm>
            <a:custGeom>
              <a:avLst/>
              <a:gdLst>
                <a:gd name="T0" fmla="*/ 183 w 188"/>
                <a:gd name="T1" fmla="*/ 6 h 167"/>
                <a:gd name="T2" fmla="*/ 139 w 188"/>
                <a:gd name="T3" fmla="*/ 0 h 167"/>
                <a:gd name="T4" fmla="*/ 112 w 188"/>
                <a:gd name="T5" fmla="*/ 4 h 167"/>
                <a:gd name="T6" fmla="*/ 94 w 188"/>
                <a:gd name="T7" fmla="*/ 16 h 167"/>
                <a:gd name="T8" fmla="*/ 75 w 188"/>
                <a:gd name="T9" fmla="*/ 4 h 167"/>
                <a:gd name="T10" fmla="*/ 48 w 188"/>
                <a:gd name="T11" fmla="*/ 0 h 167"/>
                <a:gd name="T12" fmla="*/ 4 w 188"/>
                <a:gd name="T13" fmla="*/ 6 h 167"/>
                <a:gd name="T14" fmla="*/ 0 w 188"/>
                <a:gd name="T15" fmla="*/ 8 h 167"/>
                <a:gd name="T16" fmla="*/ 0 w 188"/>
                <a:gd name="T17" fmla="*/ 153 h 167"/>
                <a:gd name="T18" fmla="*/ 8 w 188"/>
                <a:gd name="T19" fmla="*/ 152 h 167"/>
                <a:gd name="T20" fmla="*/ 69 w 188"/>
                <a:gd name="T21" fmla="*/ 152 h 167"/>
                <a:gd name="T22" fmla="*/ 94 w 188"/>
                <a:gd name="T23" fmla="*/ 167 h 167"/>
                <a:gd name="T24" fmla="*/ 118 w 188"/>
                <a:gd name="T25" fmla="*/ 152 h 167"/>
                <a:gd name="T26" fmla="*/ 180 w 188"/>
                <a:gd name="T27" fmla="*/ 152 h 167"/>
                <a:gd name="T28" fmla="*/ 188 w 188"/>
                <a:gd name="T29" fmla="*/ 153 h 167"/>
                <a:gd name="T30" fmla="*/ 188 w 188"/>
                <a:gd name="T31" fmla="*/ 8 h 167"/>
                <a:gd name="T32" fmla="*/ 183 w 188"/>
                <a:gd name="T33" fmla="*/ 6 h 167"/>
                <a:gd name="T34" fmla="*/ 87 w 188"/>
                <a:gd name="T35" fmla="*/ 146 h 167"/>
                <a:gd name="T36" fmla="*/ 74 w 188"/>
                <a:gd name="T37" fmla="*/ 139 h 167"/>
                <a:gd name="T38" fmla="*/ 45 w 188"/>
                <a:gd name="T39" fmla="*/ 135 h 167"/>
                <a:gd name="T40" fmla="*/ 13 w 188"/>
                <a:gd name="T41" fmla="*/ 137 h 167"/>
                <a:gd name="T42" fmla="*/ 13 w 188"/>
                <a:gd name="T43" fmla="*/ 18 h 167"/>
                <a:gd name="T44" fmla="*/ 48 w 188"/>
                <a:gd name="T45" fmla="*/ 13 h 167"/>
                <a:gd name="T46" fmla="*/ 70 w 188"/>
                <a:gd name="T47" fmla="*/ 17 h 167"/>
                <a:gd name="T48" fmla="*/ 87 w 188"/>
                <a:gd name="T49" fmla="*/ 33 h 167"/>
                <a:gd name="T50" fmla="*/ 87 w 188"/>
                <a:gd name="T51" fmla="*/ 35 h 167"/>
                <a:gd name="T52" fmla="*/ 87 w 188"/>
                <a:gd name="T53" fmla="*/ 141 h 167"/>
                <a:gd name="T54" fmla="*/ 87 w 188"/>
                <a:gd name="T55" fmla="*/ 141 h 167"/>
                <a:gd name="T56" fmla="*/ 87 w 188"/>
                <a:gd name="T57" fmla="*/ 146 h 167"/>
                <a:gd name="T58" fmla="*/ 174 w 188"/>
                <a:gd name="T59" fmla="*/ 137 h 167"/>
                <a:gd name="T60" fmla="*/ 143 w 188"/>
                <a:gd name="T61" fmla="*/ 135 h 167"/>
                <a:gd name="T62" fmla="*/ 113 w 188"/>
                <a:gd name="T63" fmla="*/ 139 h 167"/>
                <a:gd name="T64" fmla="*/ 100 w 188"/>
                <a:gd name="T65" fmla="*/ 146 h 167"/>
                <a:gd name="T66" fmla="*/ 100 w 188"/>
                <a:gd name="T67" fmla="*/ 141 h 167"/>
                <a:gd name="T68" fmla="*/ 100 w 188"/>
                <a:gd name="T69" fmla="*/ 141 h 167"/>
                <a:gd name="T70" fmla="*/ 100 w 188"/>
                <a:gd name="T71" fmla="*/ 35 h 167"/>
                <a:gd name="T72" fmla="*/ 100 w 188"/>
                <a:gd name="T73" fmla="*/ 33 h 167"/>
                <a:gd name="T74" fmla="*/ 117 w 188"/>
                <a:gd name="T75" fmla="*/ 17 h 167"/>
                <a:gd name="T76" fmla="*/ 139 w 188"/>
                <a:gd name="T77" fmla="*/ 13 h 167"/>
                <a:gd name="T78" fmla="*/ 174 w 188"/>
                <a:gd name="T79" fmla="*/ 18 h 167"/>
                <a:gd name="T80" fmla="*/ 174 w 188"/>
                <a:gd name="T81" fmla="*/ 13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8" h="167">
                  <a:moveTo>
                    <a:pt x="183" y="6"/>
                  </a:moveTo>
                  <a:cubicBezTo>
                    <a:pt x="182" y="6"/>
                    <a:pt x="161" y="0"/>
                    <a:pt x="139" y="0"/>
                  </a:cubicBezTo>
                  <a:cubicBezTo>
                    <a:pt x="129" y="0"/>
                    <a:pt x="120" y="1"/>
                    <a:pt x="112" y="4"/>
                  </a:cubicBezTo>
                  <a:cubicBezTo>
                    <a:pt x="103" y="7"/>
                    <a:pt x="97" y="11"/>
                    <a:pt x="94" y="16"/>
                  </a:cubicBezTo>
                  <a:cubicBezTo>
                    <a:pt x="90" y="11"/>
                    <a:pt x="84" y="7"/>
                    <a:pt x="75" y="4"/>
                  </a:cubicBezTo>
                  <a:cubicBezTo>
                    <a:pt x="68" y="1"/>
                    <a:pt x="58" y="0"/>
                    <a:pt x="48" y="0"/>
                  </a:cubicBezTo>
                  <a:cubicBezTo>
                    <a:pt x="26" y="0"/>
                    <a:pt x="5" y="6"/>
                    <a:pt x="4" y="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32" y="148"/>
                    <a:pt x="47" y="147"/>
                    <a:pt x="69" y="152"/>
                  </a:cubicBezTo>
                  <a:cubicBezTo>
                    <a:pt x="69" y="152"/>
                    <a:pt x="87" y="154"/>
                    <a:pt x="94" y="167"/>
                  </a:cubicBezTo>
                  <a:cubicBezTo>
                    <a:pt x="100" y="154"/>
                    <a:pt x="118" y="152"/>
                    <a:pt x="118" y="152"/>
                  </a:cubicBezTo>
                  <a:cubicBezTo>
                    <a:pt x="141" y="147"/>
                    <a:pt x="155" y="148"/>
                    <a:pt x="180" y="152"/>
                  </a:cubicBezTo>
                  <a:cubicBezTo>
                    <a:pt x="188" y="153"/>
                    <a:pt x="188" y="153"/>
                    <a:pt x="188" y="153"/>
                  </a:cubicBezTo>
                  <a:cubicBezTo>
                    <a:pt x="188" y="8"/>
                    <a:pt x="188" y="8"/>
                    <a:pt x="188" y="8"/>
                  </a:cubicBezTo>
                  <a:lnTo>
                    <a:pt x="183" y="6"/>
                  </a:lnTo>
                  <a:close/>
                  <a:moveTo>
                    <a:pt x="87" y="146"/>
                  </a:moveTo>
                  <a:cubicBezTo>
                    <a:pt x="83" y="142"/>
                    <a:pt x="78" y="140"/>
                    <a:pt x="74" y="139"/>
                  </a:cubicBezTo>
                  <a:cubicBezTo>
                    <a:pt x="65" y="136"/>
                    <a:pt x="53" y="135"/>
                    <a:pt x="45" y="135"/>
                  </a:cubicBezTo>
                  <a:cubicBezTo>
                    <a:pt x="35" y="135"/>
                    <a:pt x="24" y="136"/>
                    <a:pt x="13" y="13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20" y="16"/>
                    <a:pt x="34" y="13"/>
                    <a:pt x="48" y="13"/>
                  </a:cubicBezTo>
                  <a:cubicBezTo>
                    <a:pt x="57" y="13"/>
                    <a:pt x="64" y="15"/>
                    <a:pt x="70" y="17"/>
                  </a:cubicBezTo>
                  <a:cubicBezTo>
                    <a:pt x="84" y="21"/>
                    <a:pt x="86" y="28"/>
                    <a:pt x="87" y="33"/>
                  </a:cubicBezTo>
                  <a:cubicBezTo>
                    <a:pt x="87" y="34"/>
                    <a:pt x="87" y="34"/>
                    <a:pt x="87" y="35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1"/>
                    <a:pt x="87" y="141"/>
                    <a:pt x="87" y="141"/>
                  </a:cubicBezTo>
                  <a:lnTo>
                    <a:pt x="87" y="146"/>
                  </a:lnTo>
                  <a:close/>
                  <a:moveTo>
                    <a:pt x="174" y="137"/>
                  </a:moveTo>
                  <a:cubicBezTo>
                    <a:pt x="163" y="136"/>
                    <a:pt x="153" y="135"/>
                    <a:pt x="143" y="135"/>
                  </a:cubicBezTo>
                  <a:cubicBezTo>
                    <a:pt x="134" y="135"/>
                    <a:pt x="122" y="136"/>
                    <a:pt x="113" y="139"/>
                  </a:cubicBezTo>
                  <a:cubicBezTo>
                    <a:pt x="109" y="140"/>
                    <a:pt x="105" y="142"/>
                    <a:pt x="100" y="146"/>
                  </a:cubicBezTo>
                  <a:cubicBezTo>
                    <a:pt x="100" y="141"/>
                    <a:pt x="100" y="141"/>
                    <a:pt x="100" y="141"/>
                  </a:cubicBezTo>
                  <a:cubicBezTo>
                    <a:pt x="100" y="141"/>
                    <a:pt x="100" y="141"/>
                    <a:pt x="100" y="1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1" y="28"/>
                    <a:pt x="104" y="21"/>
                    <a:pt x="117" y="17"/>
                  </a:cubicBezTo>
                  <a:cubicBezTo>
                    <a:pt x="123" y="15"/>
                    <a:pt x="130" y="13"/>
                    <a:pt x="139" y="13"/>
                  </a:cubicBezTo>
                  <a:cubicBezTo>
                    <a:pt x="153" y="13"/>
                    <a:pt x="167" y="16"/>
                    <a:pt x="174" y="18"/>
                  </a:cubicBezTo>
                  <a:lnTo>
                    <a:pt x="174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2" name="Freeform 57"/>
            <p:cNvSpPr>
              <a:spLocks/>
            </p:cNvSpPr>
            <p:nvPr/>
          </p:nvSpPr>
          <p:spPr bwMode="auto">
            <a:xfrm>
              <a:off x="1592263" y="2736851"/>
              <a:ext cx="144462" cy="52388"/>
            </a:xfrm>
            <a:custGeom>
              <a:avLst/>
              <a:gdLst>
                <a:gd name="T0" fmla="*/ 2 w 54"/>
                <a:gd name="T1" fmla="*/ 7 h 20"/>
                <a:gd name="T2" fmla="*/ 0 w 54"/>
                <a:gd name="T3" fmla="*/ 11 h 20"/>
                <a:gd name="T4" fmla="*/ 5 w 54"/>
                <a:gd name="T5" fmla="*/ 13 h 20"/>
                <a:gd name="T6" fmla="*/ 48 w 54"/>
                <a:gd name="T7" fmla="*/ 19 h 20"/>
                <a:gd name="T8" fmla="*/ 50 w 54"/>
                <a:gd name="T9" fmla="*/ 20 h 20"/>
                <a:gd name="T10" fmla="*/ 53 w 54"/>
                <a:gd name="T11" fmla="*/ 19 h 20"/>
                <a:gd name="T12" fmla="*/ 53 w 54"/>
                <a:gd name="T13" fmla="*/ 14 h 20"/>
                <a:gd name="T14" fmla="*/ 2 w 54"/>
                <a:gd name="T15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20">
                  <a:moveTo>
                    <a:pt x="2" y="7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1" y="13"/>
                    <a:pt x="3" y="14"/>
                    <a:pt x="5" y="13"/>
                  </a:cubicBezTo>
                  <a:cubicBezTo>
                    <a:pt x="18" y="8"/>
                    <a:pt x="36" y="7"/>
                    <a:pt x="48" y="19"/>
                  </a:cubicBezTo>
                  <a:cubicBezTo>
                    <a:pt x="49" y="20"/>
                    <a:pt x="50" y="20"/>
                    <a:pt x="50" y="20"/>
                  </a:cubicBezTo>
                  <a:cubicBezTo>
                    <a:pt x="51" y="20"/>
                    <a:pt x="52" y="20"/>
                    <a:pt x="53" y="19"/>
                  </a:cubicBezTo>
                  <a:cubicBezTo>
                    <a:pt x="54" y="18"/>
                    <a:pt x="54" y="15"/>
                    <a:pt x="53" y="14"/>
                  </a:cubicBezTo>
                  <a:cubicBezTo>
                    <a:pt x="38" y="0"/>
                    <a:pt x="17" y="1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3" name="Freeform 58"/>
            <p:cNvSpPr>
              <a:spLocks/>
            </p:cNvSpPr>
            <p:nvPr/>
          </p:nvSpPr>
          <p:spPr bwMode="auto">
            <a:xfrm>
              <a:off x="1592263" y="2787651"/>
              <a:ext cx="144462" cy="52388"/>
            </a:xfrm>
            <a:custGeom>
              <a:avLst/>
              <a:gdLst>
                <a:gd name="T0" fmla="*/ 2 w 54"/>
                <a:gd name="T1" fmla="*/ 7 h 20"/>
                <a:gd name="T2" fmla="*/ 0 w 54"/>
                <a:gd name="T3" fmla="*/ 11 h 20"/>
                <a:gd name="T4" fmla="*/ 5 w 54"/>
                <a:gd name="T5" fmla="*/ 13 h 20"/>
                <a:gd name="T6" fmla="*/ 48 w 54"/>
                <a:gd name="T7" fmla="*/ 19 h 20"/>
                <a:gd name="T8" fmla="*/ 50 w 54"/>
                <a:gd name="T9" fmla="*/ 20 h 20"/>
                <a:gd name="T10" fmla="*/ 53 w 54"/>
                <a:gd name="T11" fmla="*/ 19 h 20"/>
                <a:gd name="T12" fmla="*/ 53 w 54"/>
                <a:gd name="T13" fmla="*/ 15 h 20"/>
                <a:gd name="T14" fmla="*/ 2 w 54"/>
                <a:gd name="T15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20">
                  <a:moveTo>
                    <a:pt x="2" y="7"/>
                  </a:moveTo>
                  <a:cubicBezTo>
                    <a:pt x="0" y="8"/>
                    <a:pt x="0" y="10"/>
                    <a:pt x="0" y="11"/>
                  </a:cubicBezTo>
                  <a:cubicBezTo>
                    <a:pt x="1" y="13"/>
                    <a:pt x="3" y="14"/>
                    <a:pt x="5" y="13"/>
                  </a:cubicBezTo>
                  <a:cubicBezTo>
                    <a:pt x="18" y="8"/>
                    <a:pt x="36" y="7"/>
                    <a:pt x="48" y="19"/>
                  </a:cubicBezTo>
                  <a:cubicBezTo>
                    <a:pt x="49" y="20"/>
                    <a:pt x="50" y="20"/>
                    <a:pt x="50" y="20"/>
                  </a:cubicBezTo>
                  <a:cubicBezTo>
                    <a:pt x="51" y="20"/>
                    <a:pt x="52" y="20"/>
                    <a:pt x="53" y="19"/>
                  </a:cubicBezTo>
                  <a:cubicBezTo>
                    <a:pt x="54" y="18"/>
                    <a:pt x="54" y="16"/>
                    <a:pt x="53" y="15"/>
                  </a:cubicBezTo>
                  <a:cubicBezTo>
                    <a:pt x="38" y="0"/>
                    <a:pt x="17" y="1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4" name="Freeform 59"/>
            <p:cNvSpPr>
              <a:spLocks/>
            </p:cNvSpPr>
            <p:nvPr/>
          </p:nvSpPr>
          <p:spPr bwMode="auto">
            <a:xfrm>
              <a:off x="1592263" y="2840038"/>
              <a:ext cx="144462" cy="53975"/>
            </a:xfrm>
            <a:custGeom>
              <a:avLst/>
              <a:gdLst>
                <a:gd name="T0" fmla="*/ 2 w 54"/>
                <a:gd name="T1" fmla="*/ 6 h 20"/>
                <a:gd name="T2" fmla="*/ 0 w 54"/>
                <a:gd name="T3" fmla="*/ 11 h 20"/>
                <a:gd name="T4" fmla="*/ 5 w 54"/>
                <a:gd name="T5" fmla="*/ 13 h 20"/>
                <a:gd name="T6" fmla="*/ 48 w 54"/>
                <a:gd name="T7" fmla="*/ 19 h 20"/>
                <a:gd name="T8" fmla="*/ 50 w 54"/>
                <a:gd name="T9" fmla="*/ 20 h 20"/>
                <a:gd name="T10" fmla="*/ 53 w 54"/>
                <a:gd name="T11" fmla="*/ 19 h 20"/>
                <a:gd name="T12" fmla="*/ 53 w 54"/>
                <a:gd name="T13" fmla="*/ 14 h 20"/>
                <a:gd name="T14" fmla="*/ 2 w 54"/>
                <a:gd name="T15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20">
                  <a:moveTo>
                    <a:pt x="2" y="6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1" y="13"/>
                    <a:pt x="3" y="13"/>
                    <a:pt x="5" y="13"/>
                  </a:cubicBezTo>
                  <a:cubicBezTo>
                    <a:pt x="18" y="8"/>
                    <a:pt x="36" y="7"/>
                    <a:pt x="48" y="19"/>
                  </a:cubicBezTo>
                  <a:cubicBezTo>
                    <a:pt x="49" y="19"/>
                    <a:pt x="50" y="20"/>
                    <a:pt x="50" y="20"/>
                  </a:cubicBezTo>
                  <a:cubicBezTo>
                    <a:pt x="51" y="20"/>
                    <a:pt x="52" y="19"/>
                    <a:pt x="53" y="19"/>
                  </a:cubicBezTo>
                  <a:cubicBezTo>
                    <a:pt x="54" y="17"/>
                    <a:pt x="54" y="15"/>
                    <a:pt x="53" y="14"/>
                  </a:cubicBezTo>
                  <a:cubicBezTo>
                    <a:pt x="38" y="0"/>
                    <a:pt x="17" y="1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5" name="Freeform 60"/>
            <p:cNvSpPr>
              <a:spLocks/>
            </p:cNvSpPr>
            <p:nvPr/>
          </p:nvSpPr>
          <p:spPr bwMode="auto">
            <a:xfrm>
              <a:off x="1592263" y="2890838"/>
              <a:ext cx="144462" cy="53975"/>
            </a:xfrm>
            <a:custGeom>
              <a:avLst/>
              <a:gdLst>
                <a:gd name="T0" fmla="*/ 2 w 54"/>
                <a:gd name="T1" fmla="*/ 7 h 20"/>
                <a:gd name="T2" fmla="*/ 0 w 54"/>
                <a:gd name="T3" fmla="*/ 11 h 20"/>
                <a:gd name="T4" fmla="*/ 5 w 54"/>
                <a:gd name="T5" fmla="*/ 13 h 20"/>
                <a:gd name="T6" fmla="*/ 48 w 54"/>
                <a:gd name="T7" fmla="*/ 19 h 20"/>
                <a:gd name="T8" fmla="*/ 50 w 54"/>
                <a:gd name="T9" fmla="*/ 20 h 20"/>
                <a:gd name="T10" fmla="*/ 53 w 54"/>
                <a:gd name="T11" fmla="*/ 19 h 20"/>
                <a:gd name="T12" fmla="*/ 53 w 54"/>
                <a:gd name="T13" fmla="*/ 14 h 20"/>
                <a:gd name="T14" fmla="*/ 2 w 54"/>
                <a:gd name="T15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20">
                  <a:moveTo>
                    <a:pt x="2" y="7"/>
                  </a:moveTo>
                  <a:cubicBezTo>
                    <a:pt x="0" y="8"/>
                    <a:pt x="0" y="10"/>
                    <a:pt x="0" y="11"/>
                  </a:cubicBezTo>
                  <a:cubicBezTo>
                    <a:pt x="1" y="13"/>
                    <a:pt x="3" y="14"/>
                    <a:pt x="5" y="13"/>
                  </a:cubicBezTo>
                  <a:cubicBezTo>
                    <a:pt x="18" y="8"/>
                    <a:pt x="36" y="7"/>
                    <a:pt x="48" y="19"/>
                  </a:cubicBezTo>
                  <a:cubicBezTo>
                    <a:pt x="49" y="20"/>
                    <a:pt x="50" y="20"/>
                    <a:pt x="50" y="20"/>
                  </a:cubicBezTo>
                  <a:cubicBezTo>
                    <a:pt x="51" y="20"/>
                    <a:pt x="52" y="20"/>
                    <a:pt x="53" y="19"/>
                  </a:cubicBezTo>
                  <a:cubicBezTo>
                    <a:pt x="54" y="18"/>
                    <a:pt x="54" y="16"/>
                    <a:pt x="53" y="14"/>
                  </a:cubicBezTo>
                  <a:cubicBezTo>
                    <a:pt x="38" y="0"/>
                    <a:pt x="17" y="1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6" name="Freeform 61"/>
            <p:cNvSpPr>
              <a:spLocks/>
            </p:cNvSpPr>
            <p:nvPr/>
          </p:nvSpPr>
          <p:spPr bwMode="auto">
            <a:xfrm>
              <a:off x="1592263" y="2941638"/>
              <a:ext cx="144462" cy="57150"/>
            </a:xfrm>
            <a:custGeom>
              <a:avLst/>
              <a:gdLst>
                <a:gd name="T0" fmla="*/ 2 w 54"/>
                <a:gd name="T1" fmla="*/ 7 h 21"/>
                <a:gd name="T2" fmla="*/ 0 w 54"/>
                <a:gd name="T3" fmla="*/ 12 h 21"/>
                <a:gd name="T4" fmla="*/ 5 w 54"/>
                <a:gd name="T5" fmla="*/ 14 h 21"/>
                <a:gd name="T6" fmla="*/ 48 w 54"/>
                <a:gd name="T7" fmla="*/ 20 h 21"/>
                <a:gd name="T8" fmla="*/ 50 w 54"/>
                <a:gd name="T9" fmla="*/ 21 h 21"/>
                <a:gd name="T10" fmla="*/ 53 w 54"/>
                <a:gd name="T11" fmla="*/ 20 h 21"/>
                <a:gd name="T12" fmla="*/ 53 w 54"/>
                <a:gd name="T13" fmla="*/ 15 h 21"/>
                <a:gd name="T14" fmla="*/ 2 w 54"/>
                <a:gd name="T1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21">
                  <a:moveTo>
                    <a:pt x="2" y="7"/>
                  </a:moveTo>
                  <a:cubicBezTo>
                    <a:pt x="0" y="8"/>
                    <a:pt x="0" y="10"/>
                    <a:pt x="0" y="12"/>
                  </a:cubicBezTo>
                  <a:cubicBezTo>
                    <a:pt x="1" y="13"/>
                    <a:pt x="3" y="14"/>
                    <a:pt x="5" y="14"/>
                  </a:cubicBezTo>
                  <a:cubicBezTo>
                    <a:pt x="18" y="9"/>
                    <a:pt x="36" y="7"/>
                    <a:pt x="48" y="20"/>
                  </a:cubicBezTo>
                  <a:cubicBezTo>
                    <a:pt x="49" y="20"/>
                    <a:pt x="50" y="21"/>
                    <a:pt x="50" y="21"/>
                  </a:cubicBezTo>
                  <a:cubicBezTo>
                    <a:pt x="51" y="21"/>
                    <a:pt x="52" y="20"/>
                    <a:pt x="53" y="20"/>
                  </a:cubicBezTo>
                  <a:cubicBezTo>
                    <a:pt x="54" y="18"/>
                    <a:pt x="54" y="16"/>
                    <a:pt x="53" y="15"/>
                  </a:cubicBezTo>
                  <a:cubicBezTo>
                    <a:pt x="38" y="0"/>
                    <a:pt x="17" y="2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7" name="Freeform 62"/>
            <p:cNvSpPr>
              <a:spLocks/>
            </p:cNvSpPr>
            <p:nvPr/>
          </p:nvSpPr>
          <p:spPr bwMode="auto">
            <a:xfrm>
              <a:off x="1825625" y="2736851"/>
              <a:ext cx="146050" cy="52388"/>
            </a:xfrm>
            <a:custGeom>
              <a:avLst/>
              <a:gdLst>
                <a:gd name="T0" fmla="*/ 1 w 55"/>
                <a:gd name="T1" fmla="*/ 19 h 20"/>
                <a:gd name="T2" fmla="*/ 4 w 55"/>
                <a:gd name="T3" fmla="*/ 20 h 20"/>
                <a:gd name="T4" fmla="*/ 6 w 55"/>
                <a:gd name="T5" fmla="*/ 19 h 20"/>
                <a:gd name="T6" fmla="*/ 50 w 55"/>
                <a:gd name="T7" fmla="*/ 13 h 20"/>
                <a:gd name="T8" fmla="*/ 54 w 55"/>
                <a:gd name="T9" fmla="*/ 11 h 20"/>
                <a:gd name="T10" fmla="*/ 52 w 55"/>
                <a:gd name="T11" fmla="*/ 7 h 20"/>
                <a:gd name="T12" fmla="*/ 1 w 55"/>
                <a:gd name="T13" fmla="*/ 14 h 20"/>
                <a:gd name="T14" fmla="*/ 1 w 55"/>
                <a:gd name="T15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0">
                  <a:moveTo>
                    <a:pt x="1" y="19"/>
                  </a:moveTo>
                  <a:cubicBezTo>
                    <a:pt x="2" y="20"/>
                    <a:pt x="3" y="20"/>
                    <a:pt x="4" y="20"/>
                  </a:cubicBezTo>
                  <a:cubicBezTo>
                    <a:pt x="5" y="20"/>
                    <a:pt x="5" y="20"/>
                    <a:pt x="6" y="19"/>
                  </a:cubicBezTo>
                  <a:cubicBezTo>
                    <a:pt x="18" y="7"/>
                    <a:pt x="37" y="8"/>
                    <a:pt x="50" y="13"/>
                  </a:cubicBezTo>
                  <a:cubicBezTo>
                    <a:pt x="51" y="14"/>
                    <a:pt x="53" y="13"/>
                    <a:pt x="54" y="11"/>
                  </a:cubicBezTo>
                  <a:cubicBezTo>
                    <a:pt x="55" y="9"/>
                    <a:pt x="54" y="7"/>
                    <a:pt x="52" y="7"/>
                  </a:cubicBezTo>
                  <a:cubicBezTo>
                    <a:pt x="37" y="1"/>
                    <a:pt x="16" y="0"/>
                    <a:pt x="1" y="14"/>
                  </a:cubicBezTo>
                  <a:cubicBezTo>
                    <a:pt x="0" y="15"/>
                    <a:pt x="0" y="18"/>
                    <a:pt x="1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8" name="Freeform 63"/>
            <p:cNvSpPr>
              <a:spLocks/>
            </p:cNvSpPr>
            <p:nvPr/>
          </p:nvSpPr>
          <p:spPr bwMode="auto">
            <a:xfrm>
              <a:off x="1825625" y="2787651"/>
              <a:ext cx="146050" cy="52388"/>
            </a:xfrm>
            <a:custGeom>
              <a:avLst/>
              <a:gdLst>
                <a:gd name="T0" fmla="*/ 52 w 55"/>
                <a:gd name="T1" fmla="*/ 7 h 20"/>
                <a:gd name="T2" fmla="*/ 1 w 55"/>
                <a:gd name="T3" fmla="*/ 15 h 20"/>
                <a:gd name="T4" fmla="*/ 1 w 55"/>
                <a:gd name="T5" fmla="*/ 19 h 20"/>
                <a:gd name="T6" fmla="*/ 4 w 55"/>
                <a:gd name="T7" fmla="*/ 20 h 20"/>
                <a:gd name="T8" fmla="*/ 6 w 55"/>
                <a:gd name="T9" fmla="*/ 19 h 20"/>
                <a:gd name="T10" fmla="*/ 50 w 55"/>
                <a:gd name="T11" fmla="*/ 13 h 20"/>
                <a:gd name="T12" fmla="*/ 54 w 55"/>
                <a:gd name="T13" fmla="*/ 11 h 20"/>
                <a:gd name="T14" fmla="*/ 52 w 55"/>
                <a:gd name="T15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0">
                  <a:moveTo>
                    <a:pt x="52" y="7"/>
                  </a:moveTo>
                  <a:cubicBezTo>
                    <a:pt x="37" y="1"/>
                    <a:pt x="16" y="0"/>
                    <a:pt x="1" y="15"/>
                  </a:cubicBezTo>
                  <a:cubicBezTo>
                    <a:pt x="0" y="16"/>
                    <a:pt x="0" y="18"/>
                    <a:pt x="1" y="19"/>
                  </a:cubicBezTo>
                  <a:cubicBezTo>
                    <a:pt x="2" y="20"/>
                    <a:pt x="3" y="20"/>
                    <a:pt x="4" y="20"/>
                  </a:cubicBezTo>
                  <a:cubicBezTo>
                    <a:pt x="5" y="20"/>
                    <a:pt x="5" y="20"/>
                    <a:pt x="6" y="19"/>
                  </a:cubicBezTo>
                  <a:cubicBezTo>
                    <a:pt x="18" y="7"/>
                    <a:pt x="37" y="8"/>
                    <a:pt x="50" y="13"/>
                  </a:cubicBezTo>
                  <a:cubicBezTo>
                    <a:pt x="51" y="14"/>
                    <a:pt x="53" y="13"/>
                    <a:pt x="54" y="11"/>
                  </a:cubicBezTo>
                  <a:cubicBezTo>
                    <a:pt x="55" y="10"/>
                    <a:pt x="54" y="8"/>
                    <a:pt x="5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9" name="Freeform 64"/>
            <p:cNvSpPr>
              <a:spLocks/>
            </p:cNvSpPr>
            <p:nvPr/>
          </p:nvSpPr>
          <p:spPr bwMode="auto">
            <a:xfrm>
              <a:off x="1825625" y="2840038"/>
              <a:ext cx="146050" cy="53975"/>
            </a:xfrm>
            <a:custGeom>
              <a:avLst/>
              <a:gdLst>
                <a:gd name="T0" fmla="*/ 52 w 55"/>
                <a:gd name="T1" fmla="*/ 6 h 20"/>
                <a:gd name="T2" fmla="*/ 1 w 55"/>
                <a:gd name="T3" fmla="*/ 14 h 20"/>
                <a:gd name="T4" fmla="*/ 1 w 55"/>
                <a:gd name="T5" fmla="*/ 19 h 20"/>
                <a:gd name="T6" fmla="*/ 4 w 55"/>
                <a:gd name="T7" fmla="*/ 20 h 20"/>
                <a:gd name="T8" fmla="*/ 6 w 55"/>
                <a:gd name="T9" fmla="*/ 19 h 20"/>
                <a:gd name="T10" fmla="*/ 50 w 55"/>
                <a:gd name="T11" fmla="*/ 13 h 20"/>
                <a:gd name="T12" fmla="*/ 54 w 55"/>
                <a:gd name="T13" fmla="*/ 11 h 20"/>
                <a:gd name="T14" fmla="*/ 52 w 55"/>
                <a:gd name="T15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0">
                  <a:moveTo>
                    <a:pt x="52" y="6"/>
                  </a:moveTo>
                  <a:cubicBezTo>
                    <a:pt x="37" y="1"/>
                    <a:pt x="16" y="0"/>
                    <a:pt x="1" y="14"/>
                  </a:cubicBezTo>
                  <a:cubicBezTo>
                    <a:pt x="0" y="15"/>
                    <a:pt x="0" y="17"/>
                    <a:pt x="1" y="19"/>
                  </a:cubicBezTo>
                  <a:cubicBezTo>
                    <a:pt x="2" y="19"/>
                    <a:pt x="3" y="20"/>
                    <a:pt x="4" y="20"/>
                  </a:cubicBezTo>
                  <a:cubicBezTo>
                    <a:pt x="5" y="20"/>
                    <a:pt x="5" y="19"/>
                    <a:pt x="6" y="19"/>
                  </a:cubicBezTo>
                  <a:cubicBezTo>
                    <a:pt x="18" y="7"/>
                    <a:pt x="37" y="8"/>
                    <a:pt x="50" y="13"/>
                  </a:cubicBezTo>
                  <a:cubicBezTo>
                    <a:pt x="51" y="13"/>
                    <a:pt x="53" y="13"/>
                    <a:pt x="54" y="11"/>
                  </a:cubicBezTo>
                  <a:cubicBezTo>
                    <a:pt x="55" y="9"/>
                    <a:pt x="54" y="7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90" name="Freeform 65"/>
            <p:cNvSpPr>
              <a:spLocks/>
            </p:cNvSpPr>
            <p:nvPr/>
          </p:nvSpPr>
          <p:spPr bwMode="auto">
            <a:xfrm>
              <a:off x="1825625" y="2890838"/>
              <a:ext cx="146050" cy="53975"/>
            </a:xfrm>
            <a:custGeom>
              <a:avLst/>
              <a:gdLst>
                <a:gd name="T0" fmla="*/ 52 w 55"/>
                <a:gd name="T1" fmla="*/ 7 h 20"/>
                <a:gd name="T2" fmla="*/ 1 w 55"/>
                <a:gd name="T3" fmla="*/ 14 h 20"/>
                <a:gd name="T4" fmla="*/ 1 w 55"/>
                <a:gd name="T5" fmla="*/ 19 h 20"/>
                <a:gd name="T6" fmla="*/ 4 w 55"/>
                <a:gd name="T7" fmla="*/ 20 h 20"/>
                <a:gd name="T8" fmla="*/ 6 w 55"/>
                <a:gd name="T9" fmla="*/ 19 h 20"/>
                <a:gd name="T10" fmla="*/ 50 w 55"/>
                <a:gd name="T11" fmla="*/ 13 h 20"/>
                <a:gd name="T12" fmla="*/ 54 w 55"/>
                <a:gd name="T13" fmla="*/ 11 h 20"/>
                <a:gd name="T14" fmla="*/ 52 w 55"/>
                <a:gd name="T15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0">
                  <a:moveTo>
                    <a:pt x="52" y="7"/>
                  </a:moveTo>
                  <a:cubicBezTo>
                    <a:pt x="37" y="1"/>
                    <a:pt x="16" y="0"/>
                    <a:pt x="1" y="14"/>
                  </a:cubicBezTo>
                  <a:cubicBezTo>
                    <a:pt x="0" y="16"/>
                    <a:pt x="0" y="18"/>
                    <a:pt x="1" y="19"/>
                  </a:cubicBezTo>
                  <a:cubicBezTo>
                    <a:pt x="2" y="20"/>
                    <a:pt x="3" y="20"/>
                    <a:pt x="4" y="20"/>
                  </a:cubicBezTo>
                  <a:cubicBezTo>
                    <a:pt x="5" y="20"/>
                    <a:pt x="5" y="20"/>
                    <a:pt x="6" y="19"/>
                  </a:cubicBezTo>
                  <a:cubicBezTo>
                    <a:pt x="18" y="7"/>
                    <a:pt x="37" y="8"/>
                    <a:pt x="50" y="13"/>
                  </a:cubicBezTo>
                  <a:cubicBezTo>
                    <a:pt x="51" y="14"/>
                    <a:pt x="53" y="13"/>
                    <a:pt x="54" y="11"/>
                  </a:cubicBezTo>
                  <a:cubicBezTo>
                    <a:pt x="55" y="10"/>
                    <a:pt x="54" y="8"/>
                    <a:pt x="5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 rot="7782">
            <a:off x="4123215" y="4380704"/>
            <a:ext cx="1704606" cy="735708"/>
            <a:chOff x="2100263" y="2709863"/>
            <a:chExt cx="823912" cy="355600"/>
          </a:xfrm>
          <a:solidFill>
            <a:schemeClr val="accent1"/>
          </a:solidFill>
        </p:grpSpPr>
        <p:sp>
          <p:nvSpPr>
            <p:cNvPr id="92" name="Freeform 66"/>
            <p:cNvSpPr>
              <a:spLocks noEditPoints="1"/>
            </p:cNvSpPr>
            <p:nvPr/>
          </p:nvSpPr>
          <p:spPr bwMode="auto">
            <a:xfrm>
              <a:off x="2100263" y="2709863"/>
              <a:ext cx="823912" cy="355600"/>
            </a:xfrm>
            <a:custGeom>
              <a:avLst/>
              <a:gdLst>
                <a:gd name="T0" fmla="*/ 240 w 307"/>
                <a:gd name="T1" fmla="*/ 0 h 133"/>
                <a:gd name="T2" fmla="*/ 180 w 307"/>
                <a:gd name="T3" fmla="*/ 39 h 133"/>
                <a:gd name="T4" fmla="*/ 153 w 307"/>
                <a:gd name="T5" fmla="*/ 30 h 133"/>
                <a:gd name="T6" fmla="*/ 127 w 307"/>
                <a:gd name="T7" fmla="*/ 39 h 133"/>
                <a:gd name="T8" fmla="*/ 66 w 307"/>
                <a:gd name="T9" fmla="*/ 0 h 133"/>
                <a:gd name="T10" fmla="*/ 0 w 307"/>
                <a:gd name="T11" fmla="*/ 66 h 133"/>
                <a:gd name="T12" fmla="*/ 66 w 307"/>
                <a:gd name="T13" fmla="*/ 133 h 133"/>
                <a:gd name="T14" fmla="*/ 133 w 307"/>
                <a:gd name="T15" fmla="*/ 66 h 133"/>
                <a:gd name="T16" fmla="*/ 130 w 307"/>
                <a:gd name="T17" fmla="*/ 49 h 133"/>
                <a:gd name="T18" fmla="*/ 153 w 307"/>
                <a:gd name="T19" fmla="*/ 41 h 133"/>
                <a:gd name="T20" fmla="*/ 176 w 307"/>
                <a:gd name="T21" fmla="*/ 49 h 133"/>
                <a:gd name="T22" fmla="*/ 174 w 307"/>
                <a:gd name="T23" fmla="*/ 66 h 133"/>
                <a:gd name="T24" fmla="*/ 240 w 307"/>
                <a:gd name="T25" fmla="*/ 133 h 133"/>
                <a:gd name="T26" fmla="*/ 307 w 307"/>
                <a:gd name="T27" fmla="*/ 66 h 133"/>
                <a:gd name="T28" fmla="*/ 240 w 307"/>
                <a:gd name="T29" fmla="*/ 0 h 133"/>
                <a:gd name="T30" fmla="*/ 66 w 307"/>
                <a:gd name="T31" fmla="*/ 112 h 133"/>
                <a:gd name="T32" fmla="*/ 20 w 307"/>
                <a:gd name="T33" fmla="*/ 66 h 133"/>
                <a:gd name="T34" fmla="*/ 66 w 307"/>
                <a:gd name="T35" fmla="*/ 20 h 133"/>
                <a:gd name="T36" fmla="*/ 112 w 307"/>
                <a:gd name="T37" fmla="*/ 66 h 133"/>
                <a:gd name="T38" fmla="*/ 66 w 307"/>
                <a:gd name="T39" fmla="*/ 112 h 133"/>
                <a:gd name="T40" fmla="*/ 240 w 307"/>
                <a:gd name="T41" fmla="*/ 112 h 133"/>
                <a:gd name="T42" fmla="*/ 194 w 307"/>
                <a:gd name="T43" fmla="*/ 66 h 133"/>
                <a:gd name="T44" fmla="*/ 240 w 307"/>
                <a:gd name="T45" fmla="*/ 20 h 133"/>
                <a:gd name="T46" fmla="*/ 287 w 307"/>
                <a:gd name="T47" fmla="*/ 66 h 133"/>
                <a:gd name="T48" fmla="*/ 240 w 307"/>
                <a:gd name="T49" fmla="*/ 11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7" h="133">
                  <a:moveTo>
                    <a:pt x="240" y="0"/>
                  </a:moveTo>
                  <a:cubicBezTo>
                    <a:pt x="214" y="0"/>
                    <a:pt x="191" y="16"/>
                    <a:pt x="180" y="39"/>
                  </a:cubicBezTo>
                  <a:cubicBezTo>
                    <a:pt x="173" y="33"/>
                    <a:pt x="164" y="30"/>
                    <a:pt x="153" y="30"/>
                  </a:cubicBezTo>
                  <a:cubicBezTo>
                    <a:pt x="143" y="30"/>
                    <a:pt x="133" y="33"/>
                    <a:pt x="127" y="39"/>
                  </a:cubicBezTo>
                  <a:cubicBezTo>
                    <a:pt x="116" y="16"/>
                    <a:pt x="93" y="0"/>
                    <a:pt x="66" y="0"/>
                  </a:cubicBez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60"/>
                    <a:pt x="132" y="54"/>
                    <a:pt x="130" y="49"/>
                  </a:cubicBezTo>
                  <a:cubicBezTo>
                    <a:pt x="135" y="44"/>
                    <a:pt x="144" y="41"/>
                    <a:pt x="153" y="41"/>
                  </a:cubicBezTo>
                  <a:cubicBezTo>
                    <a:pt x="163" y="41"/>
                    <a:pt x="171" y="44"/>
                    <a:pt x="176" y="49"/>
                  </a:cubicBezTo>
                  <a:cubicBezTo>
                    <a:pt x="175" y="54"/>
                    <a:pt x="174" y="60"/>
                    <a:pt x="174" y="66"/>
                  </a:cubicBezTo>
                  <a:cubicBezTo>
                    <a:pt x="174" y="103"/>
                    <a:pt x="204" y="133"/>
                    <a:pt x="240" y="133"/>
                  </a:cubicBezTo>
                  <a:cubicBezTo>
                    <a:pt x="277" y="133"/>
                    <a:pt x="307" y="103"/>
                    <a:pt x="307" y="66"/>
                  </a:cubicBezTo>
                  <a:cubicBezTo>
                    <a:pt x="307" y="30"/>
                    <a:pt x="277" y="0"/>
                    <a:pt x="240" y="0"/>
                  </a:cubicBezTo>
                  <a:close/>
                  <a:moveTo>
                    <a:pt x="66" y="112"/>
                  </a:moveTo>
                  <a:cubicBezTo>
                    <a:pt x="41" y="112"/>
                    <a:pt x="20" y="92"/>
                    <a:pt x="20" y="66"/>
                  </a:cubicBezTo>
                  <a:cubicBezTo>
                    <a:pt x="20" y="41"/>
                    <a:pt x="41" y="20"/>
                    <a:pt x="66" y="20"/>
                  </a:cubicBezTo>
                  <a:cubicBezTo>
                    <a:pt x="92" y="20"/>
                    <a:pt x="112" y="41"/>
                    <a:pt x="112" y="66"/>
                  </a:cubicBezTo>
                  <a:cubicBezTo>
                    <a:pt x="112" y="92"/>
                    <a:pt x="92" y="112"/>
                    <a:pt x="66" y="112"/>
                  </a:cubicBezTo>
                  <a:close/>
                  <a:moveTo>
                    <a:pt x="240" y="112"/>
                  </a:moveTo>
                  <a:cubicBezTo>
                    <a:pt x="215" y="112"/>
                    <a:pt x="194" y="92"/>
                    <a:pt x="194" y="66"/>
                  </a:cubicBezTo>
                  <a:cubicBezTo>
                    <a:pt x="194" y="41"/>
                    <a:pt x="215" y="20"/>
                    <a:pt x="240" y="20"/>
                  </a:cubicBezTo>
                  <a:cubicBezTo>
                    <a:pt x="266" y="20"/>
                    <a:pt x="287" y="41"/>
                    <a:pt x="287" y="66"/>
                  </a:cubicBezTo>
                  <a:cubicBezTo>
                    <a:pt x="287" y="92"/>
                    <a:pt x="266" y="112"/>
                    <a:pt x="240" y="1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93" name="Freeform 67"/>
            <p:cNvSpPr>
              <a:spLocks/>
            </p:cNvSpPr>
            <p:nvPr/>
          </p:nvSpPr>
          <p:spPr bwMode="auto">
            <a:xfrm>
              <a:off x="2195513" y="2805113"/>
              <a:ext cx="111125" cy="109538"/>
            </a:xfrm>
            <a:custGeom>
              <a:avLst/>
              <a:gdLst>
                <a:gd name="T0" fmla="*/ 37 w 42"/>
                <a:gd name="T1" fmla="*/ 0 h 41"/>
                <a:gd name="T2" fmla="*/ 31 w 42"/>
                <a:gd name="T3" fmla="*/ 0 h 41"/>
                <a:gd name="T4" fmla="*/ 0 w 42"/>
                <a:gd name="T5" fmla="*/ 30 h 41"/>
                <a:gd name="T6" fmla="*/ 1 w 42"/>
                <a:gd name="T7" fmla="*/ 37 h 41"/>
                <a:gd name="T8" fmla="*/ 6 w 42"/>
                <a:gd name="T9" fmla="*/ 41 h 41"/>
                <a:gd name="T10" fmla="*/ 7 w 42"/>
                <a:gd name="T11" fmla="*/ 41 h 41"/>
                <a:gd name="T12" fmla="*/ 11 w 42"/>
                <a:gd name="T13" fmla="*/ 34 h 41"/>
                <a:gd name="T14" fmla="*/ 11 w 42"/>
                <a:gd name="T15" fmla="*/ 30 h 41"/>
                <a:gd name="T16" fmla="*/ 31 w 42"/>
                <a:gd name="T17" fmla="*/ 10 h 41"/>
                <a:gd name="T18" fmla="*/ 35 w 42"/>
                <a:gd name="T19" fmla="*/ 10 h 41"/>
                <a:gd name="T20" fmla="*/ 41 w 42"/>
                <a:gd name="T21" fmla="*/ 6 h 41"/>
                <a:gd name="T22" fmla="*/ 37 w 42"/>
                <a:gd name="T2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41">
                  <a:moveTo>
                    <a:pt x="37" y="0"/>
                  </a:moveTo>
                  <a:cubicBezTo>
                    <a:pt x="35" y="0"/>
                    <a:pt x="33" y="0"/>
                    <a:pt x="31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32"/>
                    <a:pt x="1" y="35"/>
                    <a:pt x="1" y="37"/>
                  </a:cubicBezTo>
                  <a:cubicBezTo>
                    <a:pt x="2" y="39"/>
                    <a:pt x="4" y="41"/>
                    <a:pt x="6" y="41"/>
                  </a:cubicBezTo>
                  <a:cubicBezTo>
                    <a:pt x="6" y="41"/>
                    <a:pt x="7" y="41"/>
                    <a:pt x="7" y="41"/>
                  </a:cubicBezTo>
                  <a:cubicBezTo>
                    <a:pt x="10" y="40"/>
                    <a:pt x="12" y="37"/>
                    <a:pt x="11" y="34"/>
                  </a:cubicBezTo>
                  <a:cubicBezTo>
                    <a:pt x="11" y="33"/>
                    <a:pt x="11" y="32"/>
                    <a:pt x="11" y="30"/>
                  </a:cubicBezTo>
                  <a:cubicBezTo>
                    <a:pt x="11" y="19"/>
                    <a:pt x="20" y="10"/>
                    <a:pt x="31" y="10"/>
                  </a:cubicBezTo>
                  <a:cubicBezTo>
                    <a:pt x="33" y="10"/>
                    <a:pt x="34" y="10"/>
                    <a:pt x="35" y="10"/>
                  </a:cubicBezTo>
                  <a:cubicBezTo>
                    <a:pt x="38" y="11"/>
                    <a:pt x="41" y="9"/>
                    <a:pt x="41" y="6"/>
                  </a:cubicBezTo>
                  <a:cubicBezTo>
                    <a:pt x="42" y="3"/>
                    <a:pt x="40" y="1"/>
                    <a:pt x="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94" name="Freeform 68"/>
            <p:cNvSpPr>
              <a:spLocks/>
            </p:cNvSpPr>
            <p:nvPr/>
          </p:nvSpPr>
          <p:spPr bwMode="auto">
            <a:xfrm>
              <a:off x="2663825" y="2805113"/>
              <a:ext cx="109537" cy="109538"/>
            </a:xfrm>
            <a:custGeom>
              <a:avLst/>
              <a:gdLst>
                <a:gd name="T0" fmla="*/ 37 w 41"/>
                <a:gd name="T1" fmla="*/ 0 h 41"/>
                <a:gd name="T2" fmla="*/ 30 w 41"/>
                <a:gd name="T3" fmla="*/ 0 h 41"/>
                <a:gd name="T4" fmla="*/ 0 w 41"/>
                <a:gd name="T5" fmla="*/ 30 h 41"/>
                <a:gd name="T6" fmla="*/ 0 w 41"/>
                <a:gd name="T7" fmla="*/ 37 h 41"/>
                <a:gd name="T8" fmla="*/ 5 w 41"/>
                <a:gd name="T9" fmla="*/ 41 h 41"/>
                <a:gd name="T10" fmla="*/ 6 w 41"/>
                <a:gd name="T11" fmla="*/ 41 h 41"/>
                <a:gd name="T12" fmla="*/ 10 w 41"/>
                <a:gd name="T13" fmla="*/ 34 h 41"/>
                <a:gd name="T14" fmla="*/ 10 w 41"/>
                <a:gd name="T15" fmla="*/ 30 h 41"/>
                <a:gd name="T16" fmla="*/ 30 w 41"/>
                <a:gd name="T17" fmla="*/ 10 h 41"/>
                <a:gd name="T18" fmla="*/ 35 w 41"/>
                <a:gd name="T19" fmla="*/ 10 h 41"/>
                <a:gd name="T20" fmla="*/ 41 w 41"/>
                <a:gd name="T21" fmla="*/ 6 h 41"/>
                <a:gd name="T22" fmla="*/ 37 w 41"/>
                <a:gd name="T2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41">
                  <a:moveTo>
                    <a:pt x="37" y="0"/>
                  </a:moveTo>
                  <a:cubicBezTo>
                    <a:pt x="35" y="0"/>
                    <a:pt x="33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32"/>
                    <a:pt x="0" y="35"/>
                    <a:pt x="0" y="37"/>
                  </a:cubicBezTo>
                  <a:cubicBezTo>
                    <a:pt x="1" y="39"/>
                    <a:pt x="3" y="41"/>
                    <a:pt x="5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9" y="40"/>
                    <a:pt x="11" y="37"/>
                    <a:pt x="10" y="34"/>
                  </a:cubicBezTo>
                  <a:cubicBezTo>
                    <a:pt x="10" y="33"/>
                    <a:pt x="10" y="32"/>
                    <a:pt x="10" y="30"/>
                  </a:cubicBezTo>
                  <a:cubicBezTo>
                    <a:pt x="10" y="19"/>
                    <a:pt x="19" y="10"/>
                    <a:pt x="30" y="10"/>
                  </a:cubicBezTo>
                  <a:cubicBezTo>
                    <a:pt x="32" y="10"/>
                    <a:pt x="33" y="10"/>
                    <a:pt x="35" y="10"/>
                  </a:cubicBezTo>
                  <a:cubicBezTo>
                    <a:pt x="37" y="11"/>
                    <a:pt x="40" y="9"/>
                    <a:pt x="41" y="6"/>
                  </a:cubicBezTo>
                  <a:cubicBezTo>
                    <a:pt x="41" y="3"/>
                    <a:pt x="39" y="1"/>
                    <a:pt x="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95" name="Group 94"/>
          <p:cNvGrpSpPr/>
          <p:nvPr/>
        </p:nvGrpSpPr>
        <p:grpSpPr>
          <a:xfrm rot="7782">
            <a:off x="6037496" y="4509096"/>
            <a:ext cx="1041156" cy="949196"/>
            <a:chOff x="3025775" y="2770188"/>
            <a:chExt cx="503237" cy="458788"/>
          </a:xfrm>
          <a:solidFill>
            <a:schemeClr val="bg2"/>
          </a:solidFill>
        </p:grpSpPr>
        <p:sp>
          <p:nvSpPr>
            <p:cNvPr id="96" name="Freeform 69"/>
            <p:cNvSpPr>
              <a:spLocks/>
            </p:cNvSpPr>
            <p:nvPr/>
          </p:nvSpPr>
          <p:spPr bwMode="auto">
            <a:xfrm>
              <a:off x="3314700" y="2770188"/>
              <a:ext cx="73025" cy="155575"/>
            </a:xfrm>
            <a:custGeom>
              <a:avLst/>
              <a:gdLst>
                <a:gd name="T0" fmla="*/ 14 w 27"/>
                <a:gd name="T1" fmla="*/ 26 h 58"/>
                <a:gd name="T2" fmla="*/ 26 w 27"/>
                <a:gd name="T3" fmla="*/ 46 h 58"/>
                <a:gd name="T4" fmla="*/ 11 w 27"/>
                <a:gd name="T5" fmla="*/ 58 h 58"/>
                <a:gd name="T6" fmla="*/ 8 w 27"/>
                <a:gd name="T7" fmla="*/ 55 h 58"/>
                <a:gd name="T8" fmla="*/ 11 w 27"/>
                <a:gd name="T9" fmla="*/ 51 h 58"/>
                <a:gd name="T10" fmla="*/ 20 w 27"/>
                <a:gd name="T11" fmla="*/ 45 h 58"/>
                <a:gd name="T12" fmla="*/ 11 w 27"/>
                <a:gd name="T13" fmla="*/ 32 h 58"/>
                <a:gd name="T14" fmla="*/ 1 w 27"/>
                <a:gd name="T15" fmla="*/ 14 h 58"/>
                <a:gd name="T16" fmla="*/ 19 w 27"/>
                <a:gd name="T17" fmla="*/ 0 h 58"/>
                <a:gd name="T18" fmla="*/ 22 w 27"/>
                <a:gd name="T19" fmla="*/ 3 h 58"/>
                <a:gd name="T20" fmla="*/ 19 w 27"/>
                <a:gd name="T21" fmla="*/ 6 h 58"/>
                <a:gd name="T22" fmla="*/ 7 w 27"/>
                <a:gd name="T23" fmla="*/ 16 h 58"/>
                <a:gd name="T24" fmla="*/ 14 w 27"/>
                <a:gd name="T25" fmla="*/ 2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58">
                  <a:moveTo>
                    <a:pt x="14" y="26"/>
                  </a:moveTo>
                  <a:cubicBezTo>
                    <a:pt x="24" y="30"/>
                    <a:pt x="27" y="39"/>
                    <a:pt x="26" y="46"/>
                  </a:cubicBezTo>
                  <a:cubicBezTo>
                    <a:pt x="25" y="53"/>
                    <a:pt x="19" y="58"/>
                    <a:pt x="11" y="58"/>
                  </a:cubicBezTo>
                  <a:cubicBezTo>
                    <a:pt x="9" y="58"/>
                    <a:pt x="8" y="56"/>
                    <a:pt x="8" y="55"/>
                  </a:cubicBezTo>
                  <a:cubicBezTo>
                    <a:pt x="8" y="53"/>
                    <a:pt x="9" y="51"/>
                    <a:pt x="11" y="51"/>
                  </a:cubicBezTo>
                  <a:cubicBezTo>
                    <a:pt x="17" y="51"/>
                    <a:pt x="19" y="48"/>
                    <a:pt x="20" y="45"/>
                  </a:cubicBezTo>
                  <a:cubicBezTo>
                    <a:pt x="21" y="41"/>
                    <a:pt x="19" y="35"/>
                    <a:pt x="11" y="32"/>
                  </a:cubicBezTo>
                  <a:cubicBezTo>
                    <a:pt x="2" y="28"/>
                    <a:pt x="0" y="20"/>
                    <a:pt x="1" y="14"/>
                  </a:cubicBezTo>
                  <a:cubicBezTo>
                    <a:pt x="2" y="6"/>
                    <a:pt x="10" y="0"/>
                    <a:pt x="19" y="0"/>
                  </a:cubicBezTo>
                  <a:cubicBezTo>
                    <a:pt x="21" y="0"/>
                    <a:pt x="22" y="1"/>
                    <a:pt x="22" y="3"/>
                  </a:cubicBezTo>
                  <a:cubicBezTo>
                    <a:pt x="22" y="5"/>
                    <a:pt x="21" y="6"/>
                    <a:pt x="19" y="6"/>
                  </a:cubicBezTo>
                  <a:cubicBezTo>
                    <a:pt x="12" y="6"/>
                    <a:pt x="8" y="11"/>
                    <a:pt x="7" y="16"/>
                  </a:cubicBezTo>
                  <a:cubicBezTo>
                    <a:pt x="6" y="20"/>
                    <a:pt x="9" y="24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97" name="Freeform 70"/>
            <p:cNvSpPr>
              <a:spLocks/>
            </p:cNvSpPr>
            <p:nvPr/>
          </p:nvSpPr>
          <p:spPr bwMode="auto">
            <a:xfrm>
              <a:off x="3236913" y="2770188"/>
              <a:ext cx="76200" cy="155575"/>
            </a:xfrm>
            <a:custGeom>
              <a:avLst/>
              <a:gdLst>
                <a:gd name="T0" fmla="*/ 14 w 28"/>
                <a:gd name="T1" fmla="*/ 26 h 58"/>
                <a:gd name="T2" fmla="*/ 27 w 28"/>
                <a:gd name="T3" fmla="*/ 46 h 58"/>
                <a:gd name="T4" fmla="*/ 12 w 28"/>
                <a:gd name="T5" fmla="*/ 58 h 58"/>
                <a:gd name="T6" fmla="*/ 9 w 28"/>
                <a:gd name="T7" fmla="*/ 55 h 58"/>
                <a:gd name="T8" fmla="*/ 12 w 28"/>
                <a:gd name="T9" fmla="*/ 51 h 58"/>
                <a:gd name="T10" fmla="*/ 20 w 28"/>
                <a:gd name="T11" fmla="*/ 45 h 58"/>
                <a:gd name="T12" fmla="*/ 12 w 28"/>
                <a:gd name="T13" fmla="*/ 32 h 58"/>
                <a:gd name="T14" fmla="*/ 1 w 28"/>
                <a:gd name="T15" fmla="*/ 14 h 58"/>
                <a:gd name="T16" fmla="*/ 20 w 28"/>
                <a:gd name="T17" fmla="*/ 0 h 58"/>
                <a:gd name="T18" fmla="*/ 23 w 28"/>
                <a:gd name="T19" fmla="*/ 3 h 58"/>
                <a:gd name="T20" fmla="*/ 20 w 28"/>
                <a:gd name="T21" fmla="*/ 6 h 58"/>
                <a:gd name="T22" fmla="*/ 8 w 28"/>
                <a:gd name="T23" fmla="*/ 16 h 58"/>
                <a:gd name="T24" fmla="*/ 14 w 28"/>
                <a:gd name="T25" fmla="*/ 2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58">
                  <a:moveTo>
                    <a:pt x="14" y="26"/>
                  </a:moveTo>
                  <a:cubicBezTo>
                    <a:pt x="25" y="30"/>
                    <a:pt x="28" y="39"/>
                    <a:pt x="27" y="46"/>
                  </a:cubicBezTo>
                  <a:cubicBezTo>
                    <a:pt x="25" y="53"/>
                    <a:pt x="19" y="58"/>
                    <a:pt x="12" y="58"/>
                  </a:cubicBezTo>
                  <a:cubicBezTo>
                    <a:pt x="10" y="58"/>
                    <a:pt x="9" y="56"/>
                    <a:pt x="9" y="55"/>
                  </a:cubicBezTo>
                  <a:cubicBezTo>
                    <a:pt x="9" y="53"/>
                    <a:pt x="10" y="51"/>
                    <a:pt x="12" y="51"/>
                  </a:cubicBezTo>
                  <a:cubicBezTo>
                    <a:pt x="17" y="51"/>
                    <a:pt x="20" y="48"/>
                    <a:pt x="20" y="45"/>
                  </a:cubicBezTo>
                  <a:cubicBezTo>
                    <a:pt x="21" y="41"/>
                    <a:pt x="19" y="35"/>
                    <a:pt x="12" y="32"/>
                  </a:cubicBezTo>
                  <a:cubicBezTo>
                    <a:pt x="2" y="28"/>
                    <a:pt x="0" y="20"/>
                    <a:pt x="1" y="14"/>
                  </a:cubicBezTo>
                  <a:cubicBezTo>
                    <a:pt x="3" y="6"/>
                    <a:pt x="11" y="0"/>
                    <a:pt x="20" y="0"/>
                  </a:cubicBezTo>
                  <a:cubicBezTo>
                    <a:pt x="21" y="0"/>
                    <a:pt x="23" y="1"/>
                    <a:pt x="23" y="3"/>
                  </a:cubicBezTo>
                  <a:cubicBezTo>
                    <a:pt x="23" y="5"/>
                    <a:pt x="21" y="6"/>
                    <a:pt x="20" y="6"/>
                  </a:cubicBezTo>
                  <a:cubicBezTo>
                    <a:pt x="13" y="6"/>
                    <a:pt x="9" y="11"/>
                    <a:pt x="8" y="16"/>
                  </a:cubicBezTo>
                  <a:cubicBezTo>
                    <a:pt x="7" y="20"/>
                    <a:pt x="9" y="24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98" name="Freeform 71"/>
            <p:cNvSpPr>
              <a:spLocks noEditPoints="1"/>
            </p:cNvSpPr>
            <p:nvPr/>
          </p:nvSpPr>
          <p:spPr bwMode="auto">
            <a:xfrm>
              <a:off x="3025775" y="2952751"/>
              <a:ext cx="503237" cy="276225"/>
            </a:xfrm>
            <a:custGeom>
              <a:avLst/>
              <a:gdLst>
                <a:gd name="T0" fmla="*/ 10 w 188"/>
                <a:gd name="T1" fmla="*/ 65 h 103"/>
                <a:gd name="T2" fmla="*/ 36 w 188"/>
                <a:gd name="T3" fmla="*/ 78 h 103"/>
                <a:gd name="T4" fmla="*/ 44 w 188"/>
                <a:gd name="T5" fmla="*/ 77 h 103"/>
                <a:gd name="T6" fmla="*/ 107 w 188"/>
                <a:gd name="T7" fmla="*/ 103 h 103"/>
                <a:gd name="T8" fmla="*/ 188 w 188"/>
                <a:gd name="T9" fmla="*/ 35 h 103"/>
                <a:gd name="T10" fmla="*/ 188 w 188"/>
                <a:gd name="T11" fmla="*/ 18 h 103"/>
                <a:gd name="T12" fmla="*/ 170 w 188"/>
                <a:gd name="T13" fmla="*/ 0 h 103"/>
                <a:gd name="T14" fmla="*/ 45 w 188"/>
                <a:gd name="T15" fmla="*/ 0 h 103"/>
                <a:gd name="T16" fmla="*/ 26 w 188"/>
                <a:gd name="T17" fmla="*/ 18 h 103"/>
                <a:gd name="T18" fmla="*/ 26 w 188"/>
                <a:gd name="T19" fmla="*/ 19 h 103"/>
                <a:gd name="T20" fmla="*/ 5 w 188"/>
                <a:gd name="T21" fmla="*/ 32 h 103"/>
                <a:gd name="T22" fmla="*/ 10 w 188"/>
                <a:gd name="T23" fmla="*/ 65 h 103"/>
                <a:gd name="T24" fmla="*/ 39 w 188"/>
                <a:gd name="T25" fmla="*/ 35 h 103"/>
                <a:gd name="T26" fmla="*/ 39 w 188"/>
                <a:gd name="T27" fmla="*/ 18 h 103"/>
                <a:gd name="T28" fmla="*/ 45 w 188"/>
                <a:gd name="T29" fmla="*/ 13 h 103"/>
                <a:gd name="T30" fmla="*/ 170 w 188"/>
                <a:gd name="T31" fmla="*/ 13 h 103"/>
                <a:gd name="T32" fmla="*/ 175 w 188"/>
                <a:gd name="T33" fmla="*/ 18 h 103"/>
                <a:gd name="T34" fmla="*/ 175 w 188"/>
                <a:gd name="T35" fmla="*/ 35 h 103"/>
                <a:gd name="T36" fmla="*/ 107 w 188"/>
                <a:gd name="T37" fmla="*/ 90 h 103"/>
                <a:gd name="T38" fmla="*/ 39 w 188"/>
                <a:gd name="T39" fmla="*/ 35 h 103"/>
                <a:gd name="T40" fmla="*/ 16 w 188"/>
                <a:gd name="T41" fmla="*/ 38 h 103"/>
                <a:gd name="T42" fmla="*/ 26 w 188"/>
                <a:gd name="T43" fmla="*/ 32 h 103"/>
                <a:gd name="T44" fmla="*/ 26 w 188"/>
                <a:gd name="T45" fmla="*/ 35 h 103"/>
                <a:gd name="T46" fmla="*/ 35 w 188"/>
                <a:gd name="T47" fmla="*/ 65 h 103"/>
                <a:gd name="T48" fmla="*/ 20 w 188"/>
                <a:gd name="T49" fmla="*/ 57 h 103"/>
                <a:gd name="T50" fmla="*/ 16 w 188"/>
                <a:gd name="T51" fmla="*/ 3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8" h="103">
                  <a:moveTo>
                    <a:pt x="10" y="65"/>
                  </a:moveTo>
                  <a:cubicBezTo>
                    <a:pt x="16" y="74"/>
                    <a:pt x="26" y="78"/>
                    <a:pt x="36" y="78"/>
                  </a:cubicBezTo>
                  <a:cubicBezTo>
                    <a:pt x="38" y="78"/>
                    <a:pt x="41" y="78"/>
                    <a:pt x="44" y="77"/>
                  </a:cubicBezTo>
                  <a:cubicBezTo>
                    <a:pt x="59" y="93"/>
                    <a:pt x="82" y="103"/>
                    <a:pt x="107" y="103"/>
                  </a:cubicBezTo>
                  <a:cubicBezTo>
                    <a:pt x="152" y="103"/>
                    <a:pt x="188" y="73"/>
                    <a:pt x="188" y="35"/>
                  </a:cubicBezTo>
                  <a:cubicBezTo>
                    <a:pt x="188" y="18"/>
                    <a:pt x="188" y="18"/>
                    <a:pt x="188" y="18"/>
                  </a:cubicBezTo>
                  <a:cubicBezTo>
                    <a:pt x="188" y="8"/>
                    <a:pt x="180" y="0"/>
                    <a:pt x="17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5" y="0"/>
                    <a:pt x="26" y="8"/>
                    <a:pt x="26" y="18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13" y="20"/>
                    <a:pt x="7" y="28"/>
                    <a:pt x="5" y="32"/>
                  </a:cubicBezTo>
                  <a:cubicBezTo>
                    <a:pt x="0" y="42"/>
                    <a:pt x="2" y="55"/>
                    <a:pt x="10" y="65"/>
                  </a:cubicBezTo>
                  <a:close/>
                  <a:moveTo>
                    <a:pt x="39" y="35"/>
                  </a:moveTo>
                  <a:cubicBezTo>
                    <a:pt x="39" y="18"/>
                    <a:pt x="39" y="18"/>
                    <a:pt x="39" y="18"/>
                  </a:cubicBezTo>
                  <a:cubicBezTo>
                    <a:pt x="39" y="15"/>
                    <a:pt x="42" y="13"/>
                    <a:pt x="45" y="13"/>
                  </a:cubicBezTo>
                  <a:cubicBezTo>
                    <a:pt x="170" y="13"/>
                    <a:pt x="170" y="13"/>
                    <a:pt x="170" y="13"/>
                  </a:cubicBezTo>
                  <a:cubicBezTo>
                    <a:pt x="173" y="13"/>
                    <a:pt x="175" y="15"/>
                    <a:pt x="175" y="18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66"/>
                    <a:pt x="145" y="90"/>
                    <a:pt x="107" y="90"/>
                  </a:cubicBezTo>
                  <a:cubicBezTo>
                    <a:pt x="70" y="90"/>
                    <a:pt x="39" y="66"/>
                    <a:pt x="39" y="35"/>
                  </a:cubicBezTo>
                  <a:close/>
                  <a:moveTo>
                    <a:pt x="16" y="38"/>
                  </a:moveTo>
                  <a:cubicBezTo>
                    <a:pt x="18" y="35"/>
                    <a:pt x="21" y="33"/>
                    <a:pt x="26" y="32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46"/>
                    <a:pt x="29" y="56"/>
                    <a:pt x="35" y="65"/>
                  </a:cubicBezTo>
                  <a:cubicBezTo>
                    <a:pt x="27" y="65"/>
                    <a:pt x="22" y="60"/>
                    <a:pt x="20" y="57"/>
                  </a:cubicBezTo>
                  <a:cubicBezTo>
                    <a:pt x="15" y="51"/>
                    <a:pt x="14" y="43"/>
                    <a:pt x="16" y="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99" name="Group 98"/>
          <p:cNvGrpSpPr/>
          <p:nvPr/>
        </p:nvGrpSpPr>
        <p:grpSpPr>
          <a:xfrm rot="7782">
            <a:off x="6042379" y="5480684"/>
            <a:ext cx="502514" cy="495948"/>
            <a:chOff x="3028950" y="3240088"/>
            <a:chExt cx="242887" cy="239713"/>
          </a:xfrm>
          <a:solidFill>
            <a:schemeClr val="tx2"/>
          </a:solidFill>
        </p:grpSpPr>
        <p:sp>
          <p:nvSpPr>
            <p:cNvPr id="100" name="Freeform 72"/>
            <p:cNvSpPr>
              <a:spLocks noEditPoints="1"/>
            </p:cNvSpPr>
            <p:nvPr/>
          </p:nvSpPr>
          <p:spPr bwMode="auto">
            <a:xfrm>
              <a:off x="3028950" y="3240088"/>
              <a:ext cx="242887" cy="239713"/>
            </a:xfrm>
            <a:custGeom>
              <a:avLst/>
              <a:gdLst>
                <a:gd name="T0" fmla="*/ 55 w 91"/>
                <a:gd name="T1" fmla="*/ 90 h 90"/>
                <a:gd name="T2" fmla="*/ 53 w 91"/>
                <a:gd name="T3" fmla="*/ 89 h 90"/>
                <a:gd name="T4" fmla="*/ 1 w 91"/>
                <a:gd name="T5" fmla="*/ 38 h 90"/>
                <a:gd name="T6" fmla="*/ 0 w 91"/>
                <a:gd name="T7" fmla="*/ 35 h 90"/>
                <a:gd name="T8" fmla="*/ 0 w 91"/>
                <a:gd name="T9" fmla="*/ 3 h 90"/>
                <a:gd name="T10" fmla="*/ 3 w 91"/>
                <a:gd name="T11" fmla="*/ 0 h 90"/>
                <a:gd name="T12" fmla="*/ 36 w 91"/>
                <a:gd name="T13" fmla="*/ 0 h 90"/>
                <a:gd name="T14" fmla="*/ 38 w 91"/>
                <a:gd name="T15" fmla="*/ 1 h 90"/>
                <a:gd name="T16" fmla="*/ 90 w 91"/>
                <a:gd name="T17" fmla="*/ 52 h 90"/>
                <a:gd name="T18" fmla="*/ 90 w 91"/>
                <a:gd name="T19" fmla="*/ 57 h 90"/>
                <a:gd name="T20" fmla="*/ 58 w 91"/>
                <a:gd name="T21" fmla="*/ 89 h 90"/>
                <a:gd name="T22" fmla="*/ 55 w 91"/>
                <a:gd name="T23" fmla="*/ 90 h 90"/>
                <a:gd name="T24" fmla="*/ 6 w 91"/>
                <a:gd name="T25" fmla="*/ 34 h 90"/>
                <a:gd name="T26" fmla="*/ 55 w 91"/>
                <a:gd name="T27" fmla="*/ 82 h 90"/>
                <a:gd name="T28" fmla="*/ 83 w 91"/>
                <a:gd name="T29" fmla="*/ 55 h 90"/>
                <a:gd name="T30" fmla="*/ 35 w 91"/>
                <a:gd name="T31" fmla="*/ 6 h 90"/>
                <a:gd name="T32" fmla="*/ 6 w 91"/>
                <a:gd name="T33" fmla="*/ 6 h 90"/>
                <a:gd name="T34" fmla="*/ 6 w 91"/>
                <a:gd name="T35" fmla="*/ 3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1" h="90">
                  <a:moveTo>
                    <a:pt x="55" y="90"/>
                  </a:moveTo>
                  <a:cubicBezTo>
                    <a:pt x="55" y="90"/>
                    <a:pt x="54" y="90"/>
                    <a:pt x="53" y="89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7" y="0"/>
                    <a:pt x="38" y="0"/>
                    <a:pt x="38" y="1"/>
                  </a:cubicBezTo>
                  <a:cubicBezTo>
                    <a:pt x="90" y="52"/>
                    <a:pt x="90" y="52"/>
                    <a:pt x="90" y="52"/>
                  </a:cubicBezTo>
                  <a:cubicBezTo>
                    <a:pt x="91" y="54"/>
                    <a:pt x="91" y="56"/>
                    <a:pt x="90" y="57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7" y="90"/>
                    <a:pt x="56" y="90"/>
                    <a:pt x="55" y="90"/>
                  </a:cubicBezTo>
                  <a:close/>
                  <a:moveTo>
                    <a:pt x="6" y="34"/>
                  </a:moveTo>
                  <a:cubicBezTo>
                    <a:pt x="55" y="82"/>
                    <a:pt x="55" y="82"/>
                    <a:pt x="55" y="82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6" y="6"/>
                    <a:pt x="6" y="6"/>
                    <a:pt x="6" y="6"/>
                  </a:cubicBezTo>
                  <a:lnTo>
                    <a:pt x="6" y="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01" name="Freeform 73"/>
            <p:cNvSpPr>
              <a:spLocks noEditPoints="1"/>
            </p:cNvSpPr>
            <p:nvPr/>
          </p:nvSpPr>
          <p:spPr bwMode="auto">
            <a:xfrm>
              <a:off x="3063875" y="3273426"/>
              <a:ext cx="50800" cy="50800"/>
            </a:xfrm>
            <a:custGeom>
              <a:avLst/>
              <a:gdLst>
                <a:gd name="T0" fmla="*/ 9 w 19"/>
                <a:gd name="T1" fmla="*/ 3 h 19"/>
                <a:gd name="T2" fmla="*/ 16 w 19"/>
                <a:gd name="T3" fmla="*/ 10 h 19"/>
                <a:gd name="T4" fmla="*/ 9 w 19"/>
                <a:gd name="T5" fmla="*/ 16 h 19"/>
                <a:gd name="T6" fmla="*/ 3 w 19"/>
                <a:gd name="T7" fmla="*/ 10 h 19"/>
                <a:gd name="T8" fmla="*/ 9 w 19"/>
                <a:gd name="T9" fmla="*/ 3 h 19"/>
                <a:gd name="T10" fmla="*/ 9 w 19"/>
                <a:gd name="T11" fmla="*/ 0 h 19"/>
                <a:gd name="T12" fmla="*/ 0 w 19"/>
                <a:gd name="T13" fmla="*/ 10 h 19"/>
                <a:gd name="T14" fmla="*/ 9 w 19"/>
                <a:gd name="T15" fmla="*/ 19 h 19"/>
                <a:gd name="T16" fmla="*/ 19 w 19"/>
                <a:gd name="T17" fmla="*/ 10 h 19"/>
                <a:gd name="T18" fmla="*/ 9 w 19"/>
                <a:gd name="T1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9">
                  <a:moveTo>
                    <a:pt x="9" y="3"/>
                  </a:moveTo>
                  <a:cubicBezTo>
                    <a:pt x="13" y="3"/>
                    <a:pt x="16" y="6"/>
                    <a:pt x="16" y="10"/>
                  </a:cubicBezTo>
                  <a:cubicBezTo>
                    <a:pt x="16" y="13"/>
                    <a:pt x="13" y="16"/>
                    <a:pt x="9" y="16"/>
                  </a:cubicBezTo>
                  <a:cubicBezTo>
                    <a:pt x="6" y="16"/>
                    <a:pt x="3" y="13"/>
                    <a:pt x="3" y="10"/>
                  </a:cubicBezTo>
                  <a:cubicBezTo>
                    <a:pt x="3" y="6"/>
                    <a:pt x="6" y="3"/>
                    <a:pt x="9" y="3"/>
                  </a:cubicBezTo>
                  <a:moveTo>
                    <a:pt x="9" y="0"/>
                  </a:move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15" y="19"/>
                    <a:pt x="19" y="15"/>
                    <a:pt x="19" y="10"/>
                  </a:cubicBezTo>
                  <a:cubicBezTo>
                    <a:pt x="19" y="4"/>
                    <a:pt x="15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02" name="Group 101"/>
          <p:cNvGrpSpPr/>
          <p:nvPr/>
        </p:nvGrpSpPr>
        <p:grpSpPr>
          <a:xfrm rot="7782">
            <a:off x="3518862" y="2860710"/>
            <a:ext cx="620752" cy="890076"/>
            <a:chOff x="1806575" y="1976438"/>
            <a:chExt cx="300037" cy="430213"/>
          </a:xfrm>
          <a:solidFill>
            <a:schemeClr val="accent1"/>
          </a:solidFill>
        </p:grpSpPr>
        <p:sp>
          <p:nvSpPr>
            <p:cNvPr id="103" name="Freeform 74"/>
            <p:cNvSpPr>
              <a:spLocks/>
            </p:cNvSpPr>
            <p:nvPr/>
          </p:nvSpPr>
          <p:spPr bwMode="auto">
            <a:xfrm>
              <a:off x="1878013" y="2032001"/>
              <a:ext cx="112712" cy="73025"/>
            </a:xfrm>
            <a:custGeom>
              <a:avLst/>
              <a:gdLst>
                <a:gd name="T0" fmla="*/ 40 w 42"/>
                <a:gd name="T1" fmla="*/ 6 h 27"/>
                <a:gd name="T2" fmla="*/ 0 w 42"/>
                <a:gd name="T3" fmla="*/ 24 h 27"/>
                <a:gd name="T4" fmla="*/ 2 w 42"/>
                <a:gd name="T5" fmla="*/ 27 h 27"/>
                <a:gd name="T6" fmla="*/ 4 w 42"/>
                <a:gd name="T7" fmla="*/ 26 h 27"/>
                <a:gd name="T8" fmla="*/ 39 w 42"/>
                <a:gd name="T9" fmla="*/ 10 h 27"/>
                <a:gd name="T10" fmla="*/ 41 w 42"/>
                <a:gd name="T11" fmla="*/ 9 h 27"/>
                <a:gd name="T12" fmla="*/ 40 w 42"/>
                <a:gd name="T13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7">
                  <a:moveTo>
                    <a:pt x="40" y="6"/>
                  </a:moveTo>
                  <a:cubicBezTo>
                    <a:pt x="24" y="0"/>
                    <a:pt x="6" y="8"/>
                    <a:pt x="0" y="24"/>
                  </a:cubicBezTo>
                  <a:cubicBezTo>
                    <a:pt x="0" y="25"/>
                    <a:pt x="1" y="27"/>
                    <a:pt x="2" y="27"/>
                  </a:cubicBezTo>
                  <a:cubicBezTo>
                    <a:pt x="3" y="27"/>
                    <a:pt x="4" y="27"/>
                    <a:pt x="4" y="26"/>
                  </a:cubicBezTo>
                  <a:cubicBezTo>
                    <a:pt x="10" y="12"/>
                    <a:pt x="25" y="5"/>
                    <a:pt x="39" y="10"/>
                  </a:cubicBezTo>
                  <a:cubicBezTo>
                    <a:pt x="40" y="11"/>
                    <a:pt x="41" y="10"/>
                    <a:pt x="41" y="9"/>
                  </a:cubicBezTo>
                  <a:cubicBezTo>
                    <a:pt x="42" y="8"/>
                    <a:pt x="41" y="7"/>
                    <a:pt x="40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04" name="Freeform 75"/>
            <p:cNvSpPr>
              <a:spLocks noEditPoints="1"/>
            </p:cNvSpPr>
            <p:nvPr/>
          </p:nvSpPr>
          <p:spPr bwMode="auto">
            <a:xfrm>
              <a:off x="1806575" y="1976438"/>
              <a:ext cx="300037" cy="430213"/>
            </a:xfrm>
            <a:custGeom>
              <a:avLst/>
              <a:gdLst>
                <a:gd name="T0" fmla="*/ 107 w 112"/>
                <a:gd name="T1" fmla="*/ 150 h 161"/>
                <a:gd name="T2" fmla="*/ 90 w 112"/>
                <a:gd name="T3" fmla="*/ 111 h 161"/>
                <a:gd name="T4" fmla="*/ 83 w 112"/>
                <a:gd name="T5" fmla="*/ 108 h 161"/>
                <a:gd name="T6" fmla="*/ 80 w 112"/>
                <a:gd name="T7" fmla="*/ 100 h 161"/>
                <a:gd name="T8" fmla="*/ 80 w 112"/>
                <a:gd name="T9" fmla="*/ 99 h 161"/>
                <a:gd name="T10" fmla="*/ 101 w 112"/>
                <a:gd name="T11" fmla="*/ 36 h 161"/>
                <a:gd name="T12" fmla="*/ 36 w 112"/>
                <a:gd name="T13" fmla="*/ 11 h 161"/>
                <a:gd name="T14" fmla="*/ 11 w 112"/>
                <a:gd name="T15" fmla="*/ 76 h 161"/>
                <a:gd name="T16" fmla="*/ 73 w 112"/>
                <a:gd name="T17" fmla="*/ 103 h 161"/>
                <a:gd name="T18" fmla="*/ 73 w 112"/>
                <a:gd name="T19" fmla="*/ 103 h 161"/>
                <a:gd name="T20" fmla="*/ 77 w 112"/>
                <a:gd name="T21" fmla="*/ 111 h 161"/>
                <a:gd name="T22" fmla="*/ 75 w 112"/>
                <a:gd name="T23" fmla="*/ 118 h 161"/>
                <a:gd name="T24" fmla="*/ 92 w 112"/>
                <a:gd name="T25" fmla="*/ 157 h 161"/>
                <a:gd name="T26" fmla="*/ 102 w 112"/>
                <a:gd name="T27" fmla="*/ 159 h 161"/>
                <a:gd name="T28" fmla="*/ 107 w 112"/>
                <a:gd name="T29" fmla="*/ 150 h 161"/>
                <a:gd name="T30" fmla="*/ 73 w 112"/>
                <a:gd name="T31" fmla="*/ 94 h 161"/>
                <a:gd name="T32" fmla="*/ 19 w 112"/>
                <a:gd name="T33" fmla="*/ 73 h 161"/>
                <a:gd name="T34" fmla="*/ 39 w 112"/>
                <a:gd name="T35" fmla="*/ 19 h 161"/>
                <a:gd name="T36" fmla="*/ 94 w 112"/>
                <a:gd name="T37" fmla="*/ 39 h 161"/>
                <a:gd name="T38" fmla="*/ 73 w 112"/>
                <a:gd name="T39" fmla="*/ 9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2" h="161">
                  <a:moveTo>
                    <a:pt x="107" y="150"/>
                  </a:moveTo>
                  <a:cubicBezTo>
                    <a:pt x="90" y="111"/>
                    <a:pt x="90" y="111"/>
                    <a:pt x="90" y="111"/>
                  </a:cubicBezTo>
                  <a:cubicBezTo>
                    <a:pt x="89" y="109"/>
                    <a:pt x="86" y="108"/>
                    <a:pt x="83" y="108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99"/>
                    <a:pt x="80" y="99"/>
                  </a:cubicBezTo>
                  <a:cubicBezTo>
                    <a:pt x="102" y="87"/>
                    <a:pt x="112" y="60"/>
                    <a:pt x="101" y="36"/>
                  </a:cubicBezTo>
                  <a:cubicBezTo>
                    <a:pt x="90" y="11"/>
                    <a:pt x="61" y="0"/>
                    <a:pt x="36" y="11"/>
                  </a:cubicBezTo>
                  <a:cubicBezTo>
                    <a:pt x="11" y="22"/>
                    <a:pt x="0" y="52"/>
                    <a:pt x="11" y="76"/>
                  </a:cubicBezTo>
                  <a:cubicBezTo>
                    <a:pt x="22" y="100"/>
                    <a:pt x="49" y="111"/>
                    <a:pt x="73" y="103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5" y="113"/>
                    <a:pt x="74" y="115"/>
                    <a:pt x="75" y="118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4" y="160"/>
                    <a:pt x="98" y="161"/>
                    <a:pt x="102" y="159"/>
                  </a:cubicBezTo>
                  <a:cubicBezTo>
                    <a:pt x="106" y="157"/>
                    <a:pt x="109" y="153"/>
                    <a:pt x="107" y="150"/>
                  </a:cubicBezTo>
                  <a:close/>
                  <a:moveTo>
                    <a:pt x="73" y="94"/>
                  </a:moveTo>
                  <a:cubicBezTo>
                    <a:pt x="52" y="103"/>
                    <a:pt x="28" y="94"/>
                    <a:pt x="19" y="73"/>
                  </a:cubicBezTo>
                  <a:cubicBezTo>
                    <a:pt x="9" y="52"/>
                    <a:pt x="19" y="28"/>
                    <a:pt x="39" y="19"/>
                  </a:cubicBezTo>
                  <a:cubicBezTo>
                    <a:pt x="60" y="9"/>
                    <a:pt x="85" y="19"/>
                    <a:pt x="94" y="39"/>
                  </a:cubicBezTo>
                  <a:cubicBezTo>
                    <a:pt x="103" y="60"/>
                    <a:pt x="94" y="84"/>
                    <a:pt x="73" y="9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05" name="Freeform 76"/>
          <p:cNvSpPr>
            <a:spLocks noEditPoints="1"/>
          </p:cNvSpPr>
          <p:nvPr/>
        </p:nvSpPr>
        <p:spPr bwMode="auto">
          <a:xfrm rot="7782">
            <a:off x="1849545" y="3015250"/>
            <a:ext cx="1208662" cy="1320332"/>
          </a:xfrm>
          <a:custGeom>
            <a:avLst/>
            <a:gdLst>
              <a:gd name="T0" fmla="*/ 179 w 218"/>
              <a:gd name="T1" fmla="*/ 19 h 238"/>
              <a:gd name="T2" fmla="*/ 123 w 218"/>
              <a:gd name="T3" fmla="*/ 3 h 238"/>
              <a:gd name="T4" fmla="*/ 72 w 218"/>
              <a:gd name="T5" fmla="*/ 31 h 238"/>
              <a:gd name="T6" fmla="*/ 64 w 218"/>
              <a:gd name="T7" fmla="*/ 114 h 238"/>
              <a:gd name="T8" fmla="*/ 10 w 218"/>
              <a:gd name="T9" fmla="*/ 183 h 238"/>
              <a:gd name="T10" fmla="*/ 1 w 218"/>
              <a:gd name="T11" fmla="*/ 211 h 238"/>
              <a:gd name="T12" fmla="*/ 17 w 218"/>
              <a:gd name="T13" fmla="*/ 234 h 238"/>
              <a:gd name="T14" fmla="*/ 24 w 218"/>
              <a:gd name="T15" fmla="*/ 238 h 238"/>
              <a:gd name="T16" fmla="*/ 31 w 218"/>
              <a:gd name="T17" fmla="*/ 236 h 238"/>
              <a:gd name="T18" fmla="*/ 75 w 218"/>
              <a:gd name="T19" fmla="*/ 225 h 238"/>
              <a:gd name="T20" fmla="*/ 90 w 218"/>
              <a:gd name="T21" fmla="*/ 221 h 238"/>
              <a:gd name="T22" fmla="*/ 88 w 218"/>
              <a:gd name="T23" fmla="*/ 205 h 238"/>
              <a:gd name="T24" fmla="*/ 87 w 218"/>
              <a:gd name="T25" fmla="*/ 198 h 238"/>
              <a:gd name="T26" fmla="*/ 94 w 218"/>
              <a:gd name="T27" fmla="*/ 197 h 238"/>
              <a:gd name="T28" fmla="*/ 107 w 218"/>
              <a:gd name="T29" fmla="*/ 196 h 238"/>
              <a:gd name="T30" fmla="*/ 110 w 218"/>
              <a:gd name="T31" fmla="*/ 183 h 238"/>
              <a:gd name="T32" fmla="*/ 116 w 218"/>
              <a:gd name="T33" fmla="*/ 153 h 238"/>
              <a:gd name="T34" fmla="*/ 141 w 218"/>
              <a:gd name="T35" fmla="*/ 154 h 238"/>
              <a:gd name="T36" fmla="*/ 192 w 218"/>
              <a:gd name="T37" fmla="*/ 126 h 238"/>
              <a:gd name="T38" fmla="*/ 179 w 218"/>
              <a:gd name="T39" fmla="*/ 19 h 238"/>
              <a:gd name="T40" fmla="*/ 177 w 218"/>
              <a:gd name="T41" fmla="*/ 115 h 238"/>
              <a:gd name="T42" fmla="*/ 139 w 218"/>
              <a:gd name="T43" fmla="*/ 137 h 238"/>
              <a:gd name="T44" fmla="*/ 107 w 218"/>
              <a:gd name="T45" fmla="*/ 131 h 238"/>
              <a:gd name="T46" fmla="*/ 100 w 218"/>
              <a:gd name="T47" fmla="*/ 140 h 238"/>
              <a:gd name="T48" fmla="*/ 92 w 218"/>
              <a:gd name="T49" fmla="*/ 179 h 238"/>
              <a:gd name="T50" fmla="*/ 67 w 218"/>
              <a:gd name="T51" fmla="*/ 182 h 238"/>
              <a:gd name="T52" fmla="*/ 70 w 218"/>
              <a:gd name="T53" fmla="*/ 207 h 238"/>
              <a:gd name="T54" fmla="*/ 27 w 218"/>
              <a:gd name="T55" fmla="*/ 219 h 238"/>
              <a:gd name="T56" fmla="*/ 24 w 218"/>
              <a:gd name="T57" fmla="*/ 194 h 238"/>
              <a:gd name="T58" fmla="*/ 86 w 218"/>
              <a:gd name="T59" fmla="*/ 115 h 238"/>
              <a:gd name="T60" fmla="*/ 86 w 218"/>
              <a:gd name="T61" fmla="*/ 43 h 238"/>
              <a:gd name="T62" fmla="*/ 125 w 218"/>
              <a:gd name="T63" fmla="*/ 21 h 238"/>
              <a:gd name="T64" fmla="*/ 168 w 218"/>
              <a:gd name="T65" fmla="*/ 33 h 238"/>
              <a:gd name="T66" fmla="*/ 177 w 218"/>
              <a:gd name="T67" fmla="*/ 115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18" h="238">
                <a:moveTo>
                  <a:pt x="179" y="19"/>
                </a:moveTo>
                <a:cubicBezTo>
                  <a:pt x="163" y="6"/>
                  <a:pt x="143" y="0"/>
                  <a:pt x="123" y="3"/>
                </a:cubicBezTo>
                <a:cubicBezTo>
                  <a:pt x="102" y="5"/>
                  <a:pt x="84" y="15"/>
                  <a:pt x="72" y="31"/>
                </a:cubicBezTo>
                <a:cubicBezTo>
                  <a:pt x="53" y="55"/>
                  <a:pt x="50" y="88"/>
                  <a:pt x="64" y="114"/>
                </a:cubicBezTo>
                <a:cubicBezTo>
                  <a:pt x="10" y="183"/>
                  <a:pt x="10" y="183"/>
                  <a:pt x="10" y="183"/>
                </a:cubicBezTo>
                <a:cubicBezTo>
                  <a:pt x="1" y="194"/>
                  <a:pt x="0" y="205"/>
                  <a:pt x="1" y="211"/>
                </a:cubicBezTo>
                <a:cubicBezTo>
                  <a:pt x="4" y="226"/>
                  <a:pt x="15" y="233"/>
                  <a:pt x="17" y="234"/>
                </a:cubicBezTo>
                <a:cubicBezTo>
                  <a:pt x="24" y="238"/>
                  <a:pt x="24" y="238"/>
                  <a:pt x="24" y="238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75" y="225"/>
                  <a:pt x="75" y="225"/>
                  <a:pt x="75" y="225"/>
                </a:cubicBezTo>
                <a:cubicBezTo>
                  <a:pt x="90" y="221"/>
                  <a:pt x="90" y="221"/>
                  <a:pt x="90" y="221"/>
                </a:cubicBezTo>
                <a:cubicBezTo>
                  <a:pt x="88" y="205"/>
                  <a:pt x="88" y="205"/>
                  <a:pt x="88" y="205"/>
                </a:cubicBezTo>
                <a:cubicBezTo>
                  <a:pt x="87" y="198"/>
                  <a:pt x="87" y="198"/>
                  <a:pt x="87" y="198"/>
                </a:cubicBezTo>
                <a:cubicBezTo>
                  <a:pt x="94" y="197"/>
                  <a:pt x="94" y="197"/>
                  <a:pt x="94" y="197"/>
                </a:cubicBezTo>
                <a:cubicBezTo>
                  <a:pt x="107" y="196"/>
                  <a:pt x="107" y="196"/>
                  <a:pt x="107" y="196"/>
                </a:cubicBezTo>
                <a:cubicBezTo>
                  <a:pt x="110" y="183"/>
                  <a:pt x="110" y="183"/>
                  <a:pt x="110" y="183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24" y="155"/>
                  <a:pt x="132" y="155"/>
                  <a:pt x="141" y="154"/>
                </a:cubicBezTo>
                <a:cubicBezTo>
                  <a:pt x="161" y="152"/>
                  <a:pt x="179" y="142"/>
                  <a:pt x="192" y="126"/>
                </a:cubicBezTo>
                <a:cubicBezTo>
                  <a:pt x="218" y="93"/>
                  <a:pt x="212" y="45"/>
                  <a:pt x="179" y="19"/>
                </a:cubicBezTo>
                <a:close/>
                <a:moveTo>
                  <a:pt x="177" y="115"/>
                </a:moveTo>
                <a:cubicBezTo>
                  <a:pt x="167" y="127"/>
                  <a:pt x="153" y="135"/>
                  <a:pt x="139" y="137"/>
                </a:cubicBezTo>
                <a:cubicBezTo>
                  <a:pt x="128" y="138"/>
                  <a:pt x="117" y="136"/>
                  <a:pt x="107" y="131"/>
                </a:cubicBezTo>
                <a:cubicBezTo>
                  <a:pt x="100" y="140"/>
                  <a:pt x="100" y="140"/>
                  <a:pt x="100" y="140"/>
                </a:cubicBezTo>
                <a:cubicBezTo>
                  <a:pt x="92" y="179"/>
                  <a:pt x="92" y="179"/>
                  <a:pt x="92" y="179"/>
                </a:cubicBezTo>
                <a:cubicBezTo>
                  <a:pt x="67" y="182"/>
                  <a:pt x="67" y="182"/>
                  <a:pt x="67" y="182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27" y="219"/>
                  <a:pt x="27" y="219"/>
                  <a:pt x="27" y="219"/>
                </a:cubicBezTo>
                <a:cubicBezTo>
                  <a:pt x="27" y="219"/>
                  <a:pt x="11" y="210"/>
                  <a:pt x="24" y="194"/>
                </a:cubicBezTo>
                <a:cubicBezTo>
                  <a:pt x="34" y="181"/>
                  <a:pt x="73" y="132"/>
                  <a:pt x="86" y="115"/>
                </a:cubicBezTo>
                <a:cubicBezTo>
                  <a:pt x="69" y="94"/>
                  <a:pt x="69" y="64"/>
                  <a:pt x="86" y="43"/>
                </a:cubicBezTo>
                <a:cubicBezTo>
                  <a:pt x="96" y="30"/>
                  <a:pt x="110" y="22"/>
                  <a:pt x="125" y="21"/>
                </a:cubicBezTo>
                <a:cubicBezTo>
                  <a:pt x="139" y="19"/>
                  <a:pt x="155" y="23"/>
                  <a:pt x="168" y="33"/>
                </a:cubicBezTo>
                <a:cubicBezTo>
                  <a:pt x="193" y="53"/>
                  <a:pt x="197" y="89"/>
                  <a:pt x="177" y="11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06" name="Freeform 77"/>
          <p:cNvSpPr>
            <a:spLocks noEditPoints="1"/>
          </p:cNvSpPr>
          <p:nvPr/>
        </p:nvSpPr>
        <p:spPr bwMode="auto">
          <a:xfrm rot="7782">
            <a:off x="2441346" y="3248790"/>
            <a:ext cx="331724" cy="315304"/>
          </a:xfrm>
          <a:custGeom>
            <a:avLst/>
            <a:gdLst>
              <a:gd name="T0" fmla="*/ 9 w 60"/>
              <a:gd name="T1" fmla="*/ 13 h 57"/>
              <a:gd name="T2" fmla="*/ 13 w 60"/>
              <a:gd name="T3" fmla="*/ 51 h 57"/>
              <a:gd name="T4" fmla="*/ 33 w 60"/>
              <a:gd name="T5" fmla="*/ 57 h 57"/>
              <a:gd name="T6" fmla="*/ 51 w 60"/>
              <a:gd name="T7" fmla="*/ 47 h 57"/>
              <a:gd name="T8" fmla="*/ 47 w 60"/>
              <a:gd name="T9" fmla="*/ 9 h 57"/>
              <a:gd name="T10" fmla="*/ 9 w 60"/>
              <a:gd name="T11" fmla="*/ 13 h 57"/>
              <a:gd name="T12" fmla="*/ 44 w 60"/>
              <a:gd name="T13" fmla="*/ 41 h 57"/>
              <a:gd name="T14" fmla="*/ 19 w 60"/>
              <a:gd name="T15" fmla="*/ 44 h 57"/>
              <a:gd name="T16" fmla="*/ 16 w 60"/>
              <a:gd name="T17" fmla="*/ 19 h 57"/>
              <a:gd name="T18" fmla="*/ 28 w 60"/>
              <a:gd name="T19" fmla="*/ 12 h 57"/>
              <a:gd name="T20" fmla="*/ 41 w 60"/>
              <a:gd name="T21" fmla="*/ 16 h 57"/>
              <a:gd name="T22" fmla="*/ 44 w 60"/>
              <a:gd name="T23" fmla="*/ 41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" h="57">
                <a:moveTo>
                  <a:pt x="9" y="13"/>
                </a:moveTo>
                <a:cubicBezTo>
                  <a:pt x="0" y="25"/>
                  <a:pt x="2" y="42"/>
                  <a:pt x="13" y="51"/>
                </a:cubicBezTo>
                <a:cubicBezTo>
                  <a:pt x="19" y="55"/>
                  <a:pt x="26" y="57"/>
                  <a:pt x="33" y="57"/>
                </a:cubicBezTo>
                <a:cubicBezTo>
                  <a:pt x="40" y="56"/>
                  <a:pt x="47" y="52"/>
                  <a:pt x="51" y="47"/>
                </a:cubicBezTo>
                <a:cubicBezTo>
                  <a:pt x="60" y="35"/>
                  <a:pt x="58" y="18"/>
                  <a:pt x="47" y="9"/>
                </a:cubicBezTo>
                <a:cubicBezTo>
                  <a:pt x="35" y="0"/>
                  <a:pt x="18" y="2"/>
                  <a:pt x="9" y="13"/>
                </a:cubicBezTo>
                <a:close/>
                <a:moveTo>
                  <a:pt x="44" y="41"/>
                </a:moveTo>
                <a:cubicBezTo>
                  <a:pt x="38" y="49"/>
                  <a:pt x="26" y="50"/>
                  <a:pt x="19" y="44"/>
                </a:cubicBezTo>
                <a:cubicBezTo>
                  <a:pt x="11" y="38"/>
                  <a:pt x="10" y="27"/>
                  <a:pt x="16" y="19"/>
                </a:cubicBezTo>
                <a:cubicBezTo>
                  <a:pt x="19" y="15"/>
                  <a:pt x="23" y="13"/>
                  <a:pt x="28" y="12"/>
                </a:cubicBezTo>
                <a:cubicBezTo>
                  <a:pt x="33" y="11"/>
                  <a:pt x="37" y="13"/>
                  <a:pt x="41" y="16"/>
                </a:cubicBezTo>
                <a:cubicBezTo>
                  <a:pt x="49" y="22"/>
                  <a:pt x="50" y="33"/>
                  <a:pt x="44" y="4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07" name="Freeform 78"/>
          <p:cNvSpPr>
            <a:spLocks noEditPoints="1"/>
          </p:cNvSpPr>
          <p:nvPr/>
        </p:nvSpPr>
        <p:spPr bwMode="auto">
          <a:xfrm rot="7782">
            <a:off x="2561443" y="3771671"/>
            <a:ext cx="673302" cy="532074"/>
          </a:xfrm>
          <a:custGeom>
            <a:avLst/>
            <a:gdLst>
              <a:gd name="T0" fmla="*/ 100 w 121"/>
              <a:gd name="T1" fmla="*/ 8 h 96"/>
              <a:gd name="T2" fmla="*/ 103 w 121"/>
              <a:gd name="T3" fmla="*/ 9 h 96"/>
              <a:gd name="T4" fmla="*/ 111 w 121"/>
              <a:gd name="T5" fmla="*/ 18 h 96"/>
              <a:gd name="T6" fmla="*/ 111 w 121"/>
              <a:gd name="T7" fmla="*/ 23 h 96"/>
              <a:gd name="T8" fmla="*/ 48 w 121"/>
              <a:gd name="T9" fmla="*/ 87 h 96"/>
              <a:gd name="T10" fmla="*/ 45 w 121"/>
              <a:gd name="T11" fmla="*/ 88 h 96"/>
              <a:gd name="T12" fmla="*/ 45 w 121"/>
              <a:gd name="T13" fmla="*/ 88 h 96"/>
              <a:gd name="T14" fmla="*/ 44 w 121"/>
              <a:gd name="T15" fmla="*/ 88 h 96"/>
              <a:gd name="T16" fmla="*/ 42 w 121"/>
              <a:gd name="T17" fmla="*/ 87 h 96"/>
              <a:gd name="T18" fmla="*/ 10 w 121"/>
              <a:gd name="T19" fmla="*/ 55 h 96"/>
              <a:gd name="T20" fmla="*/ 10 w 121"/>
              <a:gd name="T21" fmla="*/ 49 h 96"/>
              <a:gd name="T22" fmla="*/ 18 w 121"/>
              <a:gd name="T23" fmla="*/ 41 h 96"/>
              <a:gd name="T24" fmla="*/ 21 w 121"/>
              <a:gd name="T25" fmla="*/ 40 h 96"/>
              <a:gd name="T26" fmla="*/ 24 w 121"/>
              <a:gd name="T27" fmla="*/ 41 h 96"/>
              <a:gd name="T28" fmla="*/ 45 w 121"/>
              <a:gd name="T29" fmla="*/ 62 h 96"/>
              <a:gd name="T30" fmla="*/ 97 w 121"/>
              <a:gd name="T31" fmla="*/ 9 h 96"/>
              <a:gd name="T32" fmla="*/ 100 w 121"/>
              <a:gd name="T33" fmla="*/ 8 h 96"/>
              <a:gd name="T34" fmla="*/ 36 w 121"/>
              <a:gd name="T35" fmla="*/ 93 h 96"/>
              <a:gd name="T36" fmla="*/ 44 w 121"/>
              <a:gd name="T37" fmla="*/ 96 h 96"/>
              <a:gd name="T38" fmla="*/ 45 w 121"/>
              <a:gd name="T39" fmla="*/ 96 h 96"/>
              <a:gd name="T40" fmla="*/ 45 w 121"/>
              <a:gd name="T41" fmla="*/ 96 h 96"/>
              <a:gd name="T42" fmla="*/ 53 w 121"/>
              <a:gd name="T43" fmla="*/ 93 h 96"/>
              <a:gd name="T44" fmla="*/ 117 w 121"/>
              <a:gd name="T45" fmla="*/ 29 h 96"/>
              <a:gd name="T46" fmla="*/ 121 w 121"/>
              <a:gd name="T47" fmla="*/ 21 h 96"/>
              <a:gd name="T48" fmla="*/ 117 w 121"/>
              <a:gd name="T49" fmla="*/ 12 h 96"/>
              <a:gd name="T50" fmla="*/ 109 w 121"/>
              <a:gd name="T51" fmla="*/ 4 h 96"/>
              <a:gd name="T52" fmla="*/ 100 w 121"/>
              <a:gd name="T53" fmla="*/ 0 h 96"/>
              <a:gd name="T54" fmla="*/ 100 w 121"/>
              <a:gd name="T55" fmla="*/ 0 h 96"/>
              <a:gd name="T56" fmla="*/ 92 w 121"/>
              <a:gd name="T57" fmla="*/ 4 h 96"/>
              <a:gd name="T58" fmla="*/ 45 w 121"/>
              <a:gd name="T59" fmla="*/ 51 h 96"/>
              <a:gd name="T60" fmla="*/ 29 w 121"/>
              <a:gd name="T61" fmla="*/ 35 h 96"/>
              <a:gd name="T62" fmla="*/ 21 w 121"/>
              <a:gd name="T63" fmla="*/ 32 h 96"/>
              <a:gd name="T64" fmla="*/ 12 w 121"/>
              <a:gd name="T65" fmla="*/ 35 h 96"/>
              <a:gd name="T66" fmla="*/ 4 w 121"/>
              <a:gd name="T67" fmla="*/ 44 h 96"/>
              <a:gd name="T68" fmla="*/ 0 w 121"/>
              <a:gd name="T69" fmla="*/ 52 h 96"/>
              <a:gd name="T70" fmla="*/ 4 w 121"/>
              <a:gd name="T71" fmla="*/ 60 h 96"/>
              <a:gd name="T72" fmla="*/ 36 w 121"/>
              <a:gd name="T73" fmla="*/ 93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1" h="96">
                <a:moveTo>
                  <a:pt x="100" y="8"/>
                </a:moveTo>
                <a:cubicBezTo>
                  <a:pt x="101" y="8"/>
                  <a:pt x="102" y="9"/>
                  <a:pt x="103" y="9"/>
                </a:cubicBezTo>
                <a:cubicBezTo>
                  <a:pt x="111" y="18"/>
                  <a:pt x="111" y="18"/>
                  <a:pt x="111" y="18"/>
                </a:cubicBezTo>
                <a:cubicBezTo>
                  <a:pt x="113" y="19"/>
                  <a:pt x="113" y="22"/>
                  <a:pt x="111" y="23"/>
                </a:cubicBezTo>
                <a:cubicBezTo>
                  <a:pt x="48" y="87"/>
                  <a:pt x="48" y="87"/>
                  <a:pt x="48" y="87"/>
                </a:cubicBezTo>
                <a:cubicBezTo>
                  <a:pt x="47" y="88"/>
                  <a:pt x="46" y="88"/>
                  <a:pt x="45" y="88"/>
                </a:cubicBezTo>
                <a:cubicBezTo>
                  <a:pt x="45" y="88"/>
                  <a:pt x="45" y="88"/>
                  <a:pt x="45" y="88"/>
                </a:cubicBezTo>
                <a:cubicBezTo>
                  <a:pt x="45" y="88"/>
                  <a:pt x="45" y="88"/>
                  <a:pt x="44" y="88"/>
                </a:cubicBezTo>
                <a:cubicBezTo>
                  <a:pt x="43" y="88"/>
                  <a:pt x="42" y="88"/>
                  <a:pt x="42" y="87"/>
                </a:cubicBezTo>
                <a:cubicBezTo>
                  <a:pt x="10" y="55"/>
                  <a:pt x="10" y="55"/>
                  <a:pt x="10" y="55"/>
                </a:cubicBezTo>
                <a:cubicBezTo>
                  <a:pt x="8" y="53"/>
                  <a:pt x="8" y="51"/>
                  <a:pt x="10" y="49"/>
                </a:cubicBezTo>
                <a:cubicBezTo>
                  <a:pt x="18" y="41"/>
                  <a:pt x="18" y="41"/>
                  <a:pt x="18" y="41"/>
                </a:cubicBezTo>
                <a:cubicBezTo>
                  <a:pt x="19" y="40"/>
                  <a:pt x="20" y="40"/>
                  <a:pt x="21" y="40"/>
                </a:cubicBezTo>
                <a:cubicBezTo>
                  <a:pt x="22" y="40"/>
                  <a:pt x="23" y="40"/>
                  <a:pt x="24" y="41"/>
                </a:cubicBezTo>
                <a:cubicBezTo>
                  <a:pt x="45" y="62"/>
                  <a:pt x="45" y="62"/>
                  <a:pt x="45" y="62"/>
                </a:cubicBezTo>
                <a:cubicBezTo>
                  <a:pt x="97" y="9"/>
                  <a:pt x="97" y="9"/>
                  <a:pt x="97" y="9"/>
                </a:cubicBezTo>
                <a:cubicBezTo>
                  <a:pt x="98" y="9"/>
                  <a:pt x="99" y="8"/>
                  <a:pt x="100" y="8"/>
                </a:cubicBezTo>
                <a:moveTo>
                  <a:pt x="36" y="93"/>
                </a:moveTo>
                <a:cubicBezTo>
                  <a:pt x="38" y="95"/>
                  <a:pt x="41" y="96"/>
                  <a:pt x="44" y="96"/>
                </a:cubicBezTo>
                <a:cubicBezTo>
                  <a:pt x="45" y="96"/>
                  <a:pt x="45" y="96"/>
                  <a:pt x="45" y="96"/>
                </a:cubicBezTo>
                <a:cubicBezTo>
                  <a:pt x="45" y="96"/>
                  <a:pt x="45" y="96"/>
                  <a:pt x="45" y="96"/>
                </a:cubicBezTo>
                <a:cubicBezTo>
                  <a:pt x="48" y="96"/>
                  <a:pt x="51" y="95"/>
                  <a:pt x="53" y="93"/>
                </a:cubicBezTo>
                <a:cubicBezTo>
                  <a:pt x="117" y="29"/>
                  <a:pt x="117" y="29"/>
                  <a:pt x="117" y="29"/>
                </a:cubicBezTo>
                <a:cubicBezTo>
                  <a:pt x="119" y="27"/>
                  <a:pt x="121" y="24"/>
                  <a:pt x="121" y="21"/>
                </a:cubicBezTo>
                <a:cubicBezTo>
                  <a:pt x="121" y="17"/>
                  <a:pt x="119" y="14"/>
                  <a:pt x="117" y="12"/>
                </a:cubicBezTo>
                <a:cubicBezTo>
                  <a:pt x="109" y="4"/>
                  <a:pt x="109" y="4"/>
                  <a:pt x="109" y="4"/>
                </a:cubicBezTo>
                <a:cubicBezTo>
                  <a:pt x="106" y="2"/>
                  <a:pt x="103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97" y="0"/>
                  <a:pt x="94" y="2"/>
                  <a:pt x="92" y="4"/>
                </a:cubicBezTo>
                <a:cubicBezTo>
                  <a:pt x="45" y="51"/>
                  <a:pt x="45" y="51"/>
                  <a:pt x="45" y="51"/>
                </a:cubicBezTo>
                <a:cubicBezTo>
                  <a:pt x="29" y="35"/>
                  <a:pt x="29" y="35"/>
                  <a:pt x="29" y="35"/>
                </a:cubicBezTo>
                <a:cubicBezTo>
                  <a:pt x="27" y="33"/>
                  <a:pt x="24" y="32"/>
                  <a:pt x="21" y="32"/>
                </a:cubicBezTo>
                <a:cubicBezTo>
                  <a:pt x="18" y="32"/>
                  <a:pt x="15" y="33"/>
                  <a:pt x="12" y="35"/>
                </a:cubicBezTo>
                <a:cubicBezTo>
                  <a:pt x="4" y="44"/>
                  <a:pt x="4" y="44"/>
                  <a:pt x="4" y="44"/>
                </a:cubicBezTo>
                <a:cubicBezTo>
                  <a:pt x="2" y="46"/>
                  <a:pt x="0" y="49"/>
                  <a:pt x="0" y="52"/>
                </a:cubicBezTo>
                <a:cubicBezTo>
                  <a:pt x="0" y="55"/>
                  <a:pt x="2" y="58"/>
                  <a:pt x="4" y="60"/>
                </a:cubicBezTo>
                <a:lnTo>
                  <a:pt x="36" y="9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08" name="Freeform 79"/>
          <p:cNvSpPr>
            <a:spLocks noEditPoints="1"/>
          </p:cNvSpPr>
          <p:nvPr/>
        </p:nvSpPr>
        <p:spPr bwMode="auto">
          <a:xfrm rot="7782">
            <a:off x="7682780" y="2923126"/>
            <a:ext cx="1008312" cy="1402444"/>
          </a:xfrm>
          <a:custGeom>
            <a:avLst/>
            <a:gdLst>
              <a:gd name="T0" fmla="*/ 130 w 307"/>
              <a:gd name="T1" fmla="*/ 0 h 427"/>
              <a:gd name="T2" fmla="*/ 0 w 307"/>
              <a:gd name="T3" fmla="*/ 63 h 427"/>
              <a:gd name="T4" fmla="*/ 177 w 307"/>
              <a:gd name="T5" fmla="*/ 427 h 427"/>
              <a:gd name="T6" fmla="*/ 307 w 307"/>
              <a:gd name="T7" fmla="*/ 365 h 427"/>
              <a:gd name="T8" fmla="*/ 130 w 307"/>
              <a:gd name="T9" fmla="*/ 0 h 427"/>
              <a:gd name="T10" fmla="*/ 126 w 307"/>
              <a:gd name="T11" fmla="*/ 38 h 427"/>
              <a:gd name="T12" fmla="*/ 103 w 307"/>
              <a:gd name="T13" fmla="*/ 49 h 427"/>
              <a:gd name="T14" fmla="*/ 113 w 307"/>
              <a:gd name="T15" fmla="*/ 71 h 427"/>
              <a:gd name="T16" fmla="*/ 136 w 307"/>
              <a:gd name="T17" fmla="*/ 59 h 427"/>
              <a:gd name="T18" fmla="*/ 143 w 307"/>
              <a:gd name="T19" fmla="*/ 73 h 427"/>
              <a:gd name="T20" fmla="*/ 92 w 307"/>
              <a:gd name="T21" fmla="*/ 98 h 427"/>
              <a:gd name="T22" fmla="*/ 103 w 307"/>
              <a:gd name="T23" fmla="*/ 118 h 427"/>
              <a:gd name="T24" fmla="*/ 153 w 307"/>
              <a:gd name="T25" fmla="*/ 95 h 427"/>
              <a:gd name="T26" fmla="*/ 160 w 307"/>
              <a:gd name="T27" fmla="*/ 108 h 427"/>
              <a:gd name="T28" fmla="*/ 136 w 307"/>
              <a:gd name="T29" fmla="*/ 120 h 427"/>
              <a:gd name="T30" fmla="*/ 146 w 307"/>
              <a:gd name="T31" fmla="*/ 142 h 427"/>
              <a:gd name="T32" fmla="*/ 172 w 307"/>
              <a:gd name="T33" fmla="*/ 130 h 427"/>
              <a:gd name="T34" fmla="*/ 179 w 307"/>
              <a:gd name="T35" fmla="*/ 144 h 427"/>
              <a:gd name="T36" fmla="*/ 128 w 307"/>
              <a:gd name="T37" fmla="*/ 169 h 427"/>
              <a:gd name="T38" fmla="*/ 138 w 307"/>
              <a:gd name="T39" fmla="*/ 191 h 427"/>
              <a:gd name="T40" fmla="*/ 189 w 307"/>
              <a:gd name="T41" fmla="*/ 166 h 427"/>
              <a:gd name="T42" fmla="*/ 195 w 307"/>
              <a:gd name="T43" fmla="*/ 179 h 427"/>
              <a:gd name="T44" fmla="*/ 172 w 307"/>
              <a:gd name="T45" fmla="*/ 191 h 427"/>
              <a:gd name="T46" fmla="*/ 182 w 307"/>
              <a:gd name="T47" fmla="*/ 213 h 427"/>
              <a:gd name="T48" fmla="*/ 206 w 307"/>
              <a:gd name="T49" fmla="*/ 201 h 427"/>
              <a:gd name="T50" fmla="*/ 212 w 307"/>
              <a:gd name="T51" fmla="*/ 216 h 427"/>
              <a:gd name="T52" fmla="*/ 162 w 307"/>
              <a:gd name="T53" fmla="*/ 240 h 427"/>
              <a:gd name="T54" fmla="*/ 174 w 307"/>
              <a:gd name="T55" fmla="*/ 262 h 427"/>
              <a:gd name="T56" fmla="*/ 224 w 307"/>
              <a:gd name="T57" fmla="*/ 237 h 427"/>
              <a:gd name="T58" fmla="*/ 231 w 307"/>
              <a:gd name="T59" fmla="*/ 252 h 427"/>
              <a:gd name="T60" fmla="*/ 206 w 307"/>
              <a:gd name="T61" fmla="*/ 264 h 427"/>
              <a:gd name="T62" fmla="*/ 217 w 307"/>
              <a:gd name="T63" fmla="*/ 284 h 427"/>
              <a:gd name="T64" fmla="*/ 241 w 307"/>
              <a:gd name="T65" fmla="*/ 274 h 427"/>
              <a:gd name="T66" fmla="*/ 248 w 307"/>
              <a:gd name="T67" fmla="*/ 287 h 427"/>
              <a:gd name="T68" fmla="*/ 197 w 307"/>
              <a:gd name="T69" fmla="*/ 311 h 427"/>
              <a:gd name="T70" fmla="*/ 207 w 307"/>
              <a:gd name="T71" fmla="*/ 333 h 427"/>
              <a:gd name="T72" fmla="*/ 258 w 307"/>
              <a:gd name="T73" fmla="*/ 309 h 427"/>
              <a:gd name="T74" fmla="*/ 265 w 307"/>
              <a:gd name="T75" fmla="*/ 323 h 427"/>
              <a:gd name="T76" fmla="*/ 241 w 307"/>
              <a:gd name="T77" fmla="*/ 334 h 427"/>
              <a:gd name="T78" fmla="*/ 251 w 307"/>
              <a:gd name="T79" fmla="*/ 356 h 427"/>
              <a:gd name="T80" fmla="*/ 276 w 307"/>
              <a:gd name="T81" fmla="*/ 344 h 427"/>
              <a:gd name="T82" fmla="*/ 282 w 307"/>
              <a:gd name="T83" fmla="*/ 356 h 427"/>
              <a:gd name="T84" fmla="*/ 187 w 307"/>
              <a:gd name="T85" fmla="*/ 402 h 427"/>
              <a:gd name="T86" fmla="*/ 25 w 307"/>
              <a:gd name="T87" fmla="*/ 71 h 427"/>
              <a:gd name="T88" fmla="*/ 119 w 307"/>
              <a:gd name="T89" fmla="*/ 26 h 427"/>
              <a:gd name="T90" fmla="*/ 126 w 307"/>
              <a:gd name="T91" fmla="*/ 38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07" h="427">
                <a:moveTo>
                  <a:pt x="130" y="0"/>
                </a:moveTo>
                <a:lnTo>
                  <a:pt x="0" y="63"/>
                </a:lnTo>
                <a:lnTo>
                  <a:pt x="177" y="427"/>
                </a:lnTo>
                <a:lnTo>
                  <a:pt x="307" y="365"/>
                </a:lnTo>
                <a:lnTo>
                  <a:pt x="130" y="0"/>
                </a:lnTo>
                <a:close/>
                <a:moveTo>
                  <a:pt x="126" y="38"/>
                </a:moveTo>
                <a:lnTo>
                  <a:pt x="103" y="49"/>
                </a:lnTo>
                <a:lnTo>
                  <a:pt x="113" y="71"/>
                </a:lnTo>
                <a:lnTo>
                  <a:pt x="136" y="59"/>
                </a:lnTo>
                <a:lnTo>
                  <a:pt x="143" y="73"/>
                </a:lnTo>
                <a:lnTo>
                  <a:pt x="92" y="98"/>
                </a:lnTo>
                <a:lnTo>
                  <a:pt x="103" y="118"/>
                </a:lnTo>
                <a:lnTo>
                  <a:pt x="153" y="95"/>
                </a:lnTo>
                <a:lnTo>
                  <a:pt x="160" y="108"/>
                </a:lnTo>
                <a:lnTo>
                  <a:pt x="136" y="120"/>
                </a:lnTo>
                <a:lnTo>
                  <a:pt x="146" y="142"/>
                </a:lnTo>
                <a:lnTo>
                  <a:pt x="172" y="130"/>
                </a:lnTo>
                <a:lnTo>
                  <a:pt x="179" y="144"/>
                </a:lnTo>
                <a:lnTo>
                  <a:pt x="128" y="169"/>
                </a:lnTo>
                <a:lnTo>
                  <a:pt x="138" y="191"/>
                </a:lnTo>
                <a:lnTo>
                  <a:pt x="189" y="166"/>
                </a:lnTo>
                <a:lnTo>
                  <a:pt x="195" y="179"/>
                </a:lnTo>
                <a:lnTo>
                  <a:pt x="172" y="191"/>
                </a:lnTo>
                <a:lnTo>
                  <a:pt x="182" y="213"/>
                </a:lnTo>
                <a:lnTo>
                  <a:pt x="206" y="201"/>
                </a:lnTo>
                <a:lnTo>
                  <a:pt x="212" y="216"/>
                </a:lnTo>
                <a:lnTo>
                  <a:pt x="162" y="240"/>
                </a:lnTo>
                <a:lnTo>
                  <a:pt x="174" y="262"/>
                </a:lnTo>
                <a:lnTo>
                  <a:pt x="224" y="237"/>
                </a:lnTo>
                <a:lnTo>
                  <a:pt x="231" y="252"/>
                </a:lnTo>
                <a:lnTo>
                  <a:pt x="206" y="264"/>
                </a:lnTo>
                <a:lnTo>
                  <a:pt x="217" y="284"/>
                </a:lnTo>
                <a:lnTo>
                  <a:pt x="241" y="274"/>
                </a:lnTo>
                <a:lnTo>
                  <a:pt x="248" y="287"/>
                </a:lnTo>
                <a:lnTo>
                  <a:pt x="197" y="311"/>
                </a:lnTo>
                <a:lnTo>
                  <a:pt x="207" y="333"/>
                </a:lnTo>
                <a:lnTo>
                  <a:pt x="258" y="309"/>
                </a:lnTo>
                <a:lnTo>
                  <a:pt x="265" y="323"/>
                </a:lnTo>
                <a:lnTo>
                  <a:pt x="241" y="334"/>
                </a:lnTo>
                <a:lnTo>
                  <a:pt x="251" y="356"/>
                </a:lnTo>
                <a:lnTo>
                  <a:pt x="276" y="344"/>
                </a:lnTo>
                <a:lnTo>
                  <a:pt x="282" y="356"/>
                </a:lnTo>
                <a:lnTo>
                  <a:pt x="187" y="402"/>
                </a:lnTo>
                <a:lnTo>
                  <a:pt x="25" y="71"/>
                </a:lnTo>
                <a:lnTo>
                  <a:pt x="119" y="26"/>
                </a:lnTo>
                <a:lnTo>
                  <a:pt x="126" y="3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09" name="Freeform 80"/>
          <p:cNvSpPr>
            <a:spLocks noEditPoints="1"/>
          </p:cNvSpPr>
          <p:nvPr/>
        </p:nvSpPr>
        <p:spPr bwMode="auto">
          <a:xfrm rot="7782">
            <a:off x="6844060" y="3564379"/>
            <a:ext cx="482808" cy="1175818"/>
          </a:xfrm>
          <a:custGeom>
            <a:avLst/>
            <a:gdLst>
              <a:gd name="T0" fmla="*/ 120 w 147"/>
              <a:gd name="T1" fmla="*/ 22 h 358"/>
              <a:gd name="T2" fmla="*/ 108 w 147"/>
              <a:gd name="T3" fmla="*/ 0 h 358"/>
              <a:gd name="T4" fmla="*/ 40 w 147"/>
              <a:gd name="T5" fmla="*/ 0 h 358"/>
              <a:gd name="T6" fmla="*/ 25 w 147"/>
              <a:gd name="T7" fmla="*/ 22 h 358"/>
              <a:gd name="T8" fmla="*/ 42 w 147"/>
              <a:gd name="T9" fmla="*/ 73 h 358"/>
              <a:gd name="T10" fmla="*/ 0 w 147"/>
              <a:gd name="T11" fmla="*/ 278 h 358"/>
              <a:gd name="T12" fmla="*/ 72 w 147"/>
              <a:gd name="T13" fmla="*/ 358 h 358"/>
              <a:gd name="T14" fmla="*/ 147 w 147"/>
              <a:gd name="T15" fmla="*/ 278 h 358"/>
              <a:gd name="T16" fmla="*/ 104 w 147"/>
              <a:gd name="T17" fmla="*/ 73 h 358"/>
              <a:gd name="T18" fmla="*/ 120 w 147"/>
              <a:gd name="T19" fmla="*/ 22 h 358"/>
              <a:gd name="T20" fmla="*/ 49 w 147"/>
              <a:gd name="T21" fmla="*/ 17 h 358"/>
              <a:gd name="T22" fmla="*/ 96 w 147"/>
              <a:gd name="T23" fmla="*/ 17 h 358"/>
              <a:gd name="T24" fmla="*/ 101 w 147"/>
              <a:gd name="T25" fmla="*/ 24 h 358"/>
              <a:gd name="T26" fmla="*/ 87 w 147"/>
              <a:gd name="T27" fmla="*/ 62 h 358"/>
              <a:gd name="T28" fmla="*/ 57 w 147"/>
              <a:gd name="T29" fmla="*/ 62 h 358"/>
              <a:gd name="T30" fmla="*/ 45 w 147"/>
              <a:gd name="T31" fmla="*/ 24 h 358"/>
              <a:gd name="T32" fmla="*/ 49 w 147"/>
              <a:gd name="T33" fmla="*/ 17 h 358"/>
              <a:gd name="T34" fmla="*/ 32 w 147"/>
              <a:gd name="T35" fmla="*/ 211 h 358"/>
              <a:gd name="T36" fmla="*/ 109 w 147"/>
              <a:gd name="T37" fmla="*/ 292 h 358"/>
              <a:gd name="T38" fmla="*/ 94 w 147"/>
              <a:gd name="T39" fmla="*/ 307 h 358"/>
              <a:gd name="T40" fmla="*/ 27 w 147"/>
              <a:gd name="T41" fmla="*/ 240 h 358"/>
              <a:gd name="T42" fmla="*/ 32 w 147"/>
              <a:gd name="T43" fmla="*/ 211 h 358"/>
              <a:gd name="T44" fmla="*/ 33 w 147"/>
              <a:gd name="T45" fmla="*/ 201 h 358"/>
              <a:gd name="T46" fmla="*/ 40 w 147"/>
              <a:gd name="T47" fmla="*/ 172 h 358"/>
              <a:gd name="T48" fmla="*/ 125 w 147"/>
              <a:gd name="T49" fmla="*/ 261 h 358"/>
              <a:gd name="T50" fmla="*/ 126 w 147"/>
              <a:gd name="T51" fmla="*/ 273 h 358"/>
              <a:gd name="T52" fmla="*/ 114 w 147"/>
              <a:gd name="T53" fmla="*/ 285 h 358"/>
              <a:gd name="T54" fmla="*/ 33 w 147"/>
              <a:gd name="T55" fmla="*/ 201 h 358"/>
              <a:gd name="T56" fmla="*/ 42 w 147"/>
              <a:gd name="T57" fmla="*/ 162 h 358"/>
              <a:gd name="T58" fmla="*/ 47 w 147"/>
              <a:gd name="T59" fmla="*/ 137 h 358"/>
              <a:gd name="T60" fmla="*/ 111 w 147"/>
              <a:gd name="T61" fmla="*/ 201 h 358"/>
              <a:gd name="T62" fmla="*/ 121 w 147"/>
              <a:gd name="T63" fmla="*/ 245 h 358"/>
              <a:gd name="T64" fmla="*/ 42 w 147"/>
              <a:gd name="T65" fmla="*/ 162 h 358"/>
              <a:gd name="T66" fmla="*/ 49 w 147"/>
              <a:gd name="T67" fmla="*/ 127 h 358"/>
              <a:gd name="T68" fmla="*/ 55 w 147"/>
              <a:gd name="T69" fmla="*/ 96 h 358"/>
              <a:gd name="T70" fmla="*/ 101 w 147"/>
              <a:gd name="T71" fmla="*/ 145 h 358"/>
              <a:gd name="T72" fmla="*/ 108 w 147"/>
              <a:gd name="T73" fmla="*/ 186 h 358"/>
              <a:gd name="T74" fmla="*/ 49 w 147"/>
              <a:gd name="T75" fmla="*/ 127 h 358"/>
              <a:gd name="T76" fmla="*/ 23 w 147"/>
              <a:gd name="T77" fmla="*/ 250 h 358"/>
              <a:gd name="T78" fmla="*/ 87 w 147"/>
              <a:gd name="T79" fmla="*/ 314 h 358"/>
              <a:gd name="T80" fmla="*/ 72 w 147"/>
              <a:gd name="T81" fmla="*/ 331 h 358"/>
              <a:gd name="T82" fmla="*/ 20 w 147"/>
              <a:gd name="T83" fmla="*/ 273 h 358"/>
              <a:gd name="T84" fmla="*/ 23 w 147"/>
              <a:gd name="T85" fmla="*/ 250 h 358"/>
              <a:gd name="T86" fmla="*/ 87 w 147"/>
              <a:gd name="T87" fmla="*/ 81 h 358"/>
              <a:gd name="T88" fmla="*/ 98 w 147"/>
              <a:gd name="T89" fmla="*/ 128 h 358"/>
              <a:gd name="T90" fmla="*/ 57 w 147"/>
              <a:gd name="T91" fmla="*/ 86 h 358"/>
              <a:gd name="T92" fmla="*/ 59 w 147"/>
              <a:gd name="T93" fmla="*/ 81 h 358"/>
              <a:gd name="T94" fmla="*/ 87 w 147"/>
              <a:gd name="T95" fmla="*/ 81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7" h="358">
                <a:moveTo>
                  <a:pt x="120" y="22"/>
                </a:moveTo>
                <a:lnTo>
                  <a:pt x="108" y="0"/>
                </a:lnTo>
                <a:lnTo>
                  <a:pt x="40" y="0"/>
                </a:lnTo>
                <a:lnTo>
                  <a:pt x="25" y="22"/>
                </a:lnTo>
                <a:lnTo>
                  <a:pt x="42" y="73"/>
                </a:lnTo>
                <a:lnTo>
                  <a:pt x="0" y="278"/>
                </a:lnTo>
                <a:lnTo>
                  <a:pt x="72" y="358"/>
                </a:lnTo>
                <a:lnTo>
                  <a:pt x="147" y="278"/>
                </a:lnTo>
                <a:lnTo>
                  <a:pt x="104" y="73"/>
                </a:lnTo>
                <a:lnTo>
                  <a:pt x="120" y="22"/>
                </a:lnTo>
                <a:close/>
                <a:moveTo>
                  <a:pt x="49" y="17"/>
                </a:moveTo>
                <a:lnTo>
                  <a:pt x="96" y="17"/>
                </a:lnTo>
                <a:lnTo>
                  <a:pt x="101" y="24"/>
                </a:lnTo>
                <a:lnTo>
                  <a:pt x="87" y="62"/>
                </a:lnTo>
                <a:lnTo>
                  <a:pt x="57" y="62"/>
                </a:lnTo>
                <a:lnTo>
                  <a:pt x="45" y="24"/>
                </a:lnTo>
                <a:lnTo>
                  <a:pt x="49" y="17"/>
                </a:lnTo>
                <a:close/>
                <a:moveTo>
                  <a:pt x="32" y="211"/>
                </a:moveTo>
                <a:lnTo>
                  <a:pt x="109" y="292"/>
                </a:lnTo>
                <a:lnTo>
                  <a:pt x="94" y="307"/>
                </a:lnTo>
                <a:lnTo>
                  <a:pt x="27" y="240"/>
                </a:lnTo>
                <a:lnTo>
                  <a:pt x="32" y="211"/>
                </a:lnTo>
                <a:close/>
                <a:moveTo>
                  <a:pt x="33" y="201"/>
                </a:moveTo>
                <a:lnTo>
                  <a:pt x="40" y="172"/>
                </a:lnTo>
                <a:lnTo>
                  <a:pt x="125" y="261"/>
                </a:lnTo>
                <a:lnTo>
                  <a:pt x="126" y="273"/>
                </a:lnTo>
                <a:lnTo>
                  <a:pt x="114" y="285"/>
                </a:lnTo>
                <a:lnTo>
                  <a:pt x="33" y="201"/>
                </a:lnTo>
                <a:close/>
                <a:moveTo>
                  <a:pt x="42" y="162"/>
                </a:moveTo>
                <a:lnTo>
                  <a:pt x="47" y="137"/>
                </a:lnTo>
                <a:lnTo>
                  <a:pt x="111" y="201"/>
                </a:lnTo>
                <a:lnTo>
                  <a:pt x="121" y="245"/>
                </a:lnTo>
                <a:lnTo>
                  <a:pt x="42" y="162"/>
                </a:lnTo>
                <a:close/>
                <a:moveTo>
                  <a:pt x="49" y="127"/>
                </a:moveTo>
                <a:lnTo>
                  <a:pt x="55" y="96"/>
                </a:lnTo>
                <a:lnTo>
                  <a:pt x="101" y="145"/>
                </a:lnTo>
                <a:lnTo>
                  <a:pt x="108" y="186"/>
                </a:lnTo>
                <a:lnTo>
                  <a:pt x="49" y="127"/>
                </a:lnTo>
                <a:close/>
                <a:moveTo>
                  <a:pt x="23" y="250"/>
                </a:moveTo>
                <a:lnTo>
                  <a:pt x="87" y="314"/>
                </a:lnTo>
                <a:lnTo>
                  <a:pt x="72" y="331"/>
                </a:lnTo>
                <a:lnTo>
                  <a:pt x="20" y="273"/>
                </a:lnTo>
                <a:lnTo>
                  <a:pt x="23" y="250"/>
                </a:lnTo>
                <a:close/>
                <a:moveTo>
                  <a:pt x="87" y="81"/>
                </a:moveTo>
                <a:lnTo>
                  <a:pt x="98" y="128"/>
                </a:lnTo>
                <a:lnTo>
                  <a:pt x="57" y="86"/>
                </a:lnTo>
                <a:lnTo>
                  <a:pt x="59" y="81"/>
                </a:lnTo>
                <a:lnTo>
                  <a:pt x="87" y="8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10" name="Group 109"/>
          <p:cNvGrpSpPr/>
          <p:nvPr/>
        </p:nvGrpSpPr>
        <p:grpSpPr>
          <a:xfrm rot="7782">
            <a:off x="7363352" y="3677302"/>
            <a:ext cx="551780" cy="637176"/>
            <a:chOff x="3665538" y="2366963"/>
            <a:chExt cx="266700" cy="307975"/>
          </a:xfrm>
          <a:solidFill>
            <a:schemeClr val="tx2"/>
          </a:solidFill>
        </p:grpSpPr>
        <p:sp>
          <p:nvSpPr>
            <p:cNvPr id="111" name="Freeform 81"/>
            <p:cNvSpPr>
              <a:spLocks noEditPoints="1"/>
            </p:cNvSpPr>
            <p:nvPr/>
          </p:nvSpPr>
          <p:spPr bwMode="auto">
            <a:xfrm>
              <a:off x="3665538" y="2366963"/>
              <a:ext cx="266700" cy="307975"/>
            </a:xfrm>
            <a:custGeom>
              <a:avLst/>
              <a:gdLst>
                <a:gd name="T0" fmla="*/ 10 w 99"/>
                <a:gd name="T1" fmla="*/ 115 h 115"/>
                <a:gd name="T2" fmla="*/ 90 w 99"/>
                <a:gd name="T3" fmla="*/ 115 h 115"/>
                <a:gd name="T4" fmla="*/ 99 w 99"/>
                <a:gd name="T5" fmla="*/ 106 h 115"/>
                <a:gd name="T6" fmla="*/ 99 w 99"/>
                <a:gd name="T7" fmla="*/ 10 h 115"/>
                <a:gd name="T8" fmla="*/ 90 w 99"/>
                <a:gd name="T9" fmla="*/ 0 h 115"/>
                <a:gd name="T10" fmla="*/ 10 w 99"/>
                <a:gd name="T11" fmla="*/ 0 h 115"/>
                <a:gd name="T12" fmla="*/ 0 w 99"/>
                <a:gd name="T13" fmla="*/ 10 h 115"/>
                <a:gd name="T14" fmla="*/ 0 w 99"/>
                <a:gd name="T15" fmla="*/ 106 h 115"/>
                <a:gd name="T16" fmla="*/ 10 w 99"/>
                <a:gd name="T17" fmla="*/ 115 h 115"/>
                <a:gd name="T18" fmla="*/ 7 w 99"/>
                <a:gd name="T19" fmla="*/ 10 h 115"/>
                <a:gd name="T20" fmla="*/ 10 w 99"/>
                <a:gd name="T21" fmla="*/ 7 h 115"/>
                <a:gd name="T22" fmla="*/ 90 w 99"/>
                <a:gd name="T23" fmla="*/ 7 h 115"/>
                <a:gd name="T24" fmla="*/ 93 w 99"/>
                <a:gd name="T25" fmla="*/ 10 h 115"/>
                <a:gd name="T26" fmla="*/ 93 w 99"/>
                <a:gd name="T27" fmla="*/ 106 h 115"/>
                <a:gd name="T28" fmla="*/ 90 w 99"/>
                <a:gd name="T29" fmla="*/ 109 h 115"/>
                <a:gd name="T30" fmla="*/ 10 w 99"/>
                <a:gd name="T31" fmla="*/ 109 h 115"/>
                <a:gd name="T32" fmla="*/ 7 w 99"/>
                <a:gd name="T33" fmla="*/ 106 h 115"/>
                <a:gd name="T34" fmla="*/ 7 w 99"/>
                <a:gd name="T35" fmla="*/ 1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" h="115">
                  <a:moveTo>
                    <a:pt x="10" y="115"/>
                  </a:moveTo>
                  <a:cubicBezTo>
                    <a:pt x="90" y="115"/>
                    <a:pt x="90" y="115"/>
                    <a:pt x="90" y="115"/>
                  </a:cubicBezTo>
                  <a:cubicBezTo>
                    <a:pt x="95" y="115"/>
                    <a:pt x="99" y="111"/>
                    <a:pt x="99" y="106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5"/>
                    <a:pt x="95" y="0"/>
                    <a:pt x="9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1"/>
                    <a:pt x="5" y="115"/>
                    <a:pt x="10" y="115"/>
                  </a:cubicBezTo>
                  <a:close/>
                  <a:moveTo>
                    <a:pt x="7" y="10"/>
                  </a:moveTo>
                  <a:cubicBezTo>
                    <a:pt x="7" y="8"/>
                    <a:pt x="8" y="7"/>
                    <a:pt x="10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92" y="7"/>
                    <a:pt x="93" y="8"/>
                    <a:pt x="93" y="10"/>
                  </a:cubicBezTo>
                  <a:cubicBezTo>
                    <a:pt x="93" y="106"/>
                    <a:pt x="93" y="106"/>
                    <a:pt x="93" y="106"/>
                  </a:cubicBezTo>
                  <a:cubicBezTo>
                    <a:pt x="93" y="107"/>
                    <a:pt x="92" y="109"/>
                    <a:pt x="90" y="109"/>
                  </a:cubicBezTo>
                  <a:cubicBezTo>
                    <a:pt x="10" y="109"/>
                    <a:pt x="10" y="109"/>
                    <a:pt x="10" y="109"/>
                  </a:cubicBezTo>
                  <a:cubicBezTo>
                    <a:pt x="8" y="109"/>
                    <a:pt x="7" y="107"/>
                    <a:pt x="7" y="106"/>
                  </a:cubicBezTo>
                  <a:lnTo>
                    <a:pt x="7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2" name="Freeform 82"/>
            <p:cNvSpPr>
              <a:spLocks noEditPoints="1"/>
            </p:cNvSpPr>
            <p:nvPr/>
          </p:nvSpPr>
          <p:spPr bwMode="auto">
            <a:xfrm>
              <a:off x="3692525" y="2393951"/>
              <a:ext cx="214312" cy="66675"/>
            </a:xfrm>
            <a:custGeom>
              <a:avLst/>
              <a:gdLst>
                <a:gd name="T0" fmla="*/ 5 w 80"/>
                <a:gd name="T1" fmla="*/ 25 h 25"/>
                <a:gd name="T2" fmla="*/ 75 w 80"/>
                <a:gd name="T3" fmla="*/ 25 h 25"/>
                <a:gd name="T4" fmla="*/ 80 w 80"/>
                <a:gd name="T5" fmla="*/ 20 h 25"/>
                <a:gd name="T6" fmla="*/ 80 w 80"/>
                <a:gd name="T7" fmla="*/ 6 h 25"/>
                <a:gd name="T8" fmla="*/ 75 w 80"/>
                <a:gd name="T9" fmla="*/ 0 h 25"/>
                <a:gd name="T10" fmla="*/ 5 w 80"/>
                <a:gd name="T11" fmla="*/ 0 h 25"/>
                <a:gd name="T12" fmla="*/ 0 w 80"/>
                <a:gd name="T13" fmla="*/ 6 h 25"/>
                <a:gd name="T14" fmla="*/ 0 w 80"/>
                <a:gd name="T15" fmla="*/ 20 h 25"/>
                <a:gd name="T16" fmla="*/ 5 w 80"/>
                <a:gd name="T17" fmla="*/ 25 h 25"/>
                <a:gd name="T18" fmla="*/ 3 w 80"/>
                <a:gd name="T19" fmla="*/ 6 h 25"/>
                <a:gd name="T20" fmla="*/ 5 w 80"/>
                <a:gd name="T21" fmla="*/ 4 h 25"/>
                <a:gd name="T22" fmla="*/ 75 w 80"/>
                <a:gd name="T23" fmla="*/ 4 h 25"/>
                <a:gd name="T24" fmla="*/ 77 w 80"/>
                <a:gd name="T25" fmla="*/ 6 h 25"/>
                <a:gd name="T26" fmla="*/ 77 w 80"/>
                <a:gd name="T27" fmla="*/ 20 h 25"/>
                <a:gd name="T28" fmla="*/ 75 w 80"/>
                <a:gd name="T29" fmla="*/ 22 h 25"/>
                <a:gd name="T30" fmla="*/ 5 w 80"/>
                <a:gd name="T31" fmla="*/ 22 h 25"/>
                <a:gd name="T32" fmla="*/ 3 w 80"/>
                <a:gd name="T33" fmla="*/ 20 h 25"/>
                <a:gd name="T34" fmla="*/ 3 w 80"/>
                <a:gd name="T35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0" h="25">
                  <a:moveTo>
                    <a:pt x="5" y="25"/>
                  </a:moveTo>
                  <a:cubicBezTo>
                    <a:pt x="75" y="25"/>
                    <a:pt x="75" y="25"/>
                    <a:pt x="75" y="25"/>
                  </a:cubicBezTo>
                  <a:cubicBezTo>
                    <a:pt x="78" y="25"/>
                    <a:pt x="80" y="23"/>
                    <a:pt x="80" y="20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3"/>
                    <a:pt x="78" y="0"/>
                    <a:pt x="7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3"/>
                    <a:pt x="2" y="25"/>
                    <a:pt x="5" y="25"/>
                  </a:cubicBezTo>
                  <a:close/>
                  <a:moveTo>
                    <a:pt x="3" y="6"/>
                  </a:moveTo>
                  <a:cubicBezTo>
                    <a:pt x="3" y="4"/>
                    <a:pt x="4" y="4"/>
                    <a:pt x="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6" y="4"/>
                    <a:pt x="77" y="4"/>
                    <a:pt x="77" y="6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6" y="22"/>
                    <a:pt x="7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3" y="21"/>
                    <a:pt x="3" y="20"/>
                  </a:cubicBez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3" name="Rectangle 83"/>
            <p:cNvSpPr>
              <a:spLocks noChangeArrowheads="1"/>
            </p:cNvSpPr>
            <p:nvPr/>
          </p:nvSpPr>
          <p:spPr bwMode="auto">
            <a:xfrm>
              <a:off x="3792538" y="2411413"/>
              <a:ext cx="12700" cy="3492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4" name="Rectangle 84"/>
            <p:cNvSpPr>
              <a:spLocks noChangeArrowheads="1"/>
            </p:cNvSpPr>
            <p:nvPr/>
          </p:nvSpPr>
          <p:spPr bwMode="auto">
            <a:xfrm>
              <a:off x="3813175" y="2411413"/>
              <a:ext cx="14287" cy="3492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5" name="Rectangle 85"/>
            <p:cNvSpPr>
              <a:spLocks noChangeArrowheads="1"/>
            </p:cNvSpPr>
            <p:nvPr/>
          </p:nvSpPr>
          <p:spPr bwMode="auto">
            <a:xfrm>
              <a:off x="3835400" y="2411413"/>
              <a:ext cx="12700" cy="3492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6" name="Rectangle 86"/>
            <p:cNvSpPr>
              <a:spLocks noChangeArrowheads="1"/>
            </p:cNvSpPr>
            <p:nvPr/>
          </p:nvSpPr>
          <p:spPr bwMode="auto">
            <a:xfrm>
              <a:off x="3856038" y="2411413"/>
              <a:ext cx="14287" cy="3492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7" name="Rectangle 87"/>
            <p:cNvSpPr>
              <a:spLocks noChangeArrowheads="1"/>
            </p:cNvSpPr>
            <p:nvPr/>
          </p:nvSpPr>
          <p:spPr bwMode="auto">
            <a:xfrm>
              <a:off x="3878263" y="2411413"/>
              <a:ext cx="12700" cy="3492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8" name="Freeform 88"/>
            <p:cNvSpPr>
              <a:spLocks noEditPoints="1"/>
            </p:cNvSpPr>
            <p:nvPr/>
          </p:nvSpPr>
          <p:spPr bwMode="auto">
            <a:xfrm>
              <a:off x="3700463" y="2484438"/>
              <a:ext cx="41275" cy="39688"/>
            </a:xfrm>
            <a:custGeom>
              <a:avLst/>
              <a:gdLst>
                <a:gd name="T0" fmla="*/ 8 w 15"/>
                <a:gd name="T1" fmla="*/ 0 h 15"/>
                <a:gd name="T2" fmla="*/ 0 w 15"/>
                <a:gd name="T3" fmla="*/ 8 h 15"/>
                <a:gd name="T4" fmla="*/ 8 w 15"/>
                <a:gd name="T5" fmla="*/ 15 h 15"/>
                <a:gd name="T6" fmla="*/ 15 w 15"/>
                <a:gd name="T7" fmla="*/ 8 h 15"/>
                <a:gd name="T8" fmla="*/ 8 w 15"/>
                <a:gd name="T9" fmla="*/ 0 h 15"/>
                <a:gd name="T10" fmla="*/ 8 w 15"/>
                <a:gd name="T11" fmla="*/ 12 h 15"/>
                <a:gd name="T12" fmla="*/ 3 w 15"/>
                <a:gd name="T13" fmla="*/ 8 h 15"/>
                <a:gd name="T14" fmla="*/ 8 w 15"/>
                <a:gd name="T15" fmla="*/ 3 h 15"/>
                <a:gd name="T16" fmla="*/ 12 w 15"/>
                <a:gd name="T17" fmla="*/ 8 h 15"/>
                <a:gd name="T18" fmla="*/ 8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5"/>
                    <a:pt x="8" y="15"/>
                  </a:cubicBezTo>
                  <a:cubicBezTo>
                    <a:pt x="12" y="15"/>
                    <a:pt x="15" y="12"/>
                    <a:pt x="15" y="8"/>
                  </a:cubicBezTo>
                  <a:cubicBezTo>
                    <a:pt x="15" y="4"/>
                    <a:pt x="12" y="0"/>
                    <a:pt x="8" y="0"/>
                  </a:cubicBezTo>
                  <a:close/>
                  <a:moveTo>
                    <a:pt x="8" y="12"/>
                  </a:moveTo>
                  <a:cubicBezTo>
                    <a:pt x="5" y="12"/>
                    <a:pt x="3" y="10"/>
                    <a:pt x="3" y="8"/>
                  </a:cubicBezTo>
                  <a:cubicBezTo>
                    <a:pt x="3" y="5"/>
                    <a:pt x="5" y="3"/>
                    <a:pt x="8" y="3"/>
                  </a:cubicBezTo>
                  <a:cubicBezTo>
                    <a:pt x="10" y="3"/>
                    <a:pt x="12" y="5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9" name="Freeform 89"/>
            <p:cNvSpPr>
              <a:spLocks noEditPoints="1"/>
            </p:cNvSpPr>
            <p:nvPr/>
          </p:nvSpPr>
          <p:spPr bwMode="auto">
            <a:xfrm>
              <a:off x="3754438" y="2484438"/>
              <a:ext cx="39687" cy="39688"/>
            </a:xfrm>
            <a:custGeom>
              <a:avLst/>
              <a:gdLst>
                <a:gd name="T0" fmla="*/ 7 w 15"/>
                <a:gd name="T1" fmla="*/ 0 h 15"/>
                <a:gd name="T2" fmla="*/ 0 w 15"/>
                <a:gd name="T3" fmla="*/ 8 h 15"/>
                <a:gd name="T4" fmla="*/ 7 w 15"/>
                <a:gd name="T5" fmla="*/ 15 h 15"/>
                <a:gd name="T6" fmla="*/ 15 w 15"/>
                <a:gd name="T7" fmla="*/ 8 h 15"/>
                <a:gd name="T8" fmla="*/ 7 w 15"/>
                <a:gd name="T9" fmla="*/ 0 h 15"/>
                <a:gd name="T10" fmla="*/ 7 w 15"/>
                <a:gd name="T11" fmla="*/ 12 h 15"/>
                <a:gd name="T12" fmla="*/ 3 w 15"/>
                <a:gd name="T13" fmla="*/ 8 h 15"/>
                <a:gd name="T14" fmla="*/ 7 w 15"/>
                <a:gd name="T15" fmla="*/ 3 h 15"/>
                <a:gd name="T16" fmla="*/ 12 w 15"/>
                <a:gd name="T17" fmla="*/ 8 h 15"/>
                <a:gd name="T18" fmla="*/ 7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7" y="0"/>
                  </a:move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3" y="15"/>
                    <a:pt x="7" y="15"/>
                  </a:cubicBezTo>
                  <a:cubicBezTo>
                    <a:pt x="11" y="15"/>
                    <a:pt x="15" y="12"/>
                    <a:pt x="15" y="8"/>
                  </a:cubicBezTo>
                  <a:cubicBezTo>
                    <a:pt x="15" y="4"/>
                    <a:pt x="11" y="0"/>
                    <a:pt x="7" y="0"/>
                  </a:cubicBezTo>
                  <a:close/>
                  <a:moveTo>
                    <a:pt x="7" y="12"/>
                  </a:moveTo>
                  <a:cubicBezTo>
                    <a:pt x="5" y="12"/>
                    <a:pt x="3" y="10"/>
                    <a:pt x="3" y="8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10" y="3"/>
                    <a:pt x="12" y="5"/>
                    <a:pt x="12" y="8"/>
                  </a:cubicBezTo>
                  <a:cubicBezTo>
                    <a:pt x="12" y="10"/>
                    <a:pt x="10" y="12"/>
                    <a:pt x="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0" name="Freeform 90"/>
            <p:cNvSpPr>
              <a:spLocks noEditPoints="1"/>
            </p:cNvSpPr>
            <p:nvPr/>
          </p:nvSpPr>
          <p:spPr bwMode="auto">
            <a:xfrm>
              <a:off x="3805238" y="2484438"/>
              <a:ext cx="39687" cy="39688"/>
            </a:xfrm>
            <a:custGeom>
              <a:avLst/>
              <a:gdLst>
                <a:gd name="T0" fmla="*/ 8 w 15"/>
                <a:gd name="T1" fmla="*/ 0 h 15"/>
                <a:gd name="T2" fmla="*/ 0 w 15"/>
                <a:gd name="T3" fmla="*/ 8 h 15"/>
                <a:gd name="T4" fmla="*/ 8 w 15"/>
                <a:gd name="T5" fmla="*/ 15 h 15"/>
                <a:gd name="T6" fmla="*/ 15 w 15"/>
                <a:gd name="T7" fmla="*/ 8 h 15"/>
                <a:gd name="T8" fmla="*/ 8 w 15"/>
                <a:gd name="T9" fmla="*/ 0 h 15"/>
                <a:gd name="T10" fmla="*/ 8 w 15"/>
                <a:gd name="T11" fmla="*/ 12 h 15"/>
                <a:gd name="T12" fmla="*/ 3 w 15"/>
                <a:gd name="T13" fmla="*/ 8 h 15"/>
                <a:gd name="T14" fmla="*/ 8 w 15"/>
                <a:gd name="T15" fmla="*/ 3 h 15"/>
                <a:gd name="T16" fmla="*/ 12 w 15"/>
                <a:gd name="T17" fmla="*/ 8 h 15"/>
                <a:gd name="T18" fmla="*/ 8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5"/>
                    <a:pt x="8" y="15"/>
                  </a:cubicBezTo>
                  <a:cubicBezTo>
                    <a:pt x="12" y="15"/>
                    <a:pt x="15" y="12"/>
                    <a:pt x="15" y="8"/>
                  </a:cubicBezTo>
                  <a:cubicBezTo>
                    <a:pt x="15" y="4"/>
                    <a:pt x="12" y="0"/>
                    <a:pt x="8" y="0"/>
                  </a:cubicBezTo>
                  <a:close/>
                  <a:moveTo>
                    <a:pt x="8" y="12"/>
                  </a:moveTo>
                  <a:cubicBezTo>
                    <a:pt x="5" y="12"/>
                    <a:pt x="3" y="10"/>
                    <a:pt x="3" y="8"/>
                  </a:cubicBezTo>
                  <a:cubicBezTo>
                    <a:pt x="3" y="5"/>
                    <a:pt x="5" y="3"/>
                    <a:pt x="8" y="3"/>
                  </a:cubicBezTo>
                  <a:cubicBezTo>
                    <a:pt x="10" y="3"/>
                    <a:pt x="12" y="5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1" name="Freeform 91"/>
            <p:cNvSpPr>
              <a:spLocks noEditPoints="1"/>
            </p:cNvSpPr>
            <p:nvPr/>
          </p:nvSpPr>
          <p:spPr bwMode="auto">
            <a:xfrm>
              <a:off x="3859213" y="2484438"/>
              <a:ext cx="39687" cy="39688"/>
            </a:xfrm>
            <a:custGeom>
              <a:avLst/>
              <a:gdLst>
                <a:gd name="T0" fmla="*/ 7 w 15"/>
                <a:gd name="T1" fmla="*/ 0 h 15"/>
                <a:gd name="T2" fmla="*/ 0 w 15"/>
                <a:gd name="T3" fmla="*/ 8 h 15"/>
                <a:gd name="T4" fmla="*/ 7 w 15"/>
                <a:gd name="T5" fmla="*/ 15 h 15"/>
                <a:gd name="T6" fmla="*/ 15 w 15"/>
                <a:gd name="T7" fmla="*/ 8 h 15"/>
                <a:gd name="T8" fmla="*/ 7 w 15"/>
                <a:gd name="T9" fmla="*/ 0 h 15"/>
                <a:gd name="T10" fmla="*/ 7 w 15"/>
                <a:gd name="T11" fmla="*/ 12 h 15"/>
                <a:gd name="T12" fmla="*/ 3 w 15"/>
                <a:gd name="T13" fmla="*/ 8 h 15"/>
                <a:gd name="T14" fmla="*/ 7 w 15"/>
                <a:gd name="T15" fmla="*/ 3 h 15"/>
                <a:gd name="T16" fmla="*/ 12 w 15"/>
                <a:gd name="T17" fmla="*/ 8 h 15"/>
                <a:gd name="T18" fmla="*/ 7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7" y="0"/>
                  </a:move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3" y="15"/>
                    <a:pt x="7" y="15"/>
                  </a:cubicBezTo>
                  <a:cubicBezTo>
                    <a:pt x="11" y="15"/>
                    <a:pt x="15" y="12"/>
                    <a:pt x="15" y="8"/>
                  </a:cubicBezTo>
                  <a:cubicBezTo>
                    <a:pt x="15" y="4"/>
                    <a:pt x="11" y="0"/>
                    <a:pt x="7" y="0"/>
                  </a:cubicBezTo>
                  <a:close/>
                  <a:moveTo>
                    <a:pt x="7" y="12"/>
                  </a:moveTo>
                  <a:cubicBezTo>
                    <a:pt x="5" y="12"/>
                    <a:pt x="3" y="10"/>
                    <a:pt x="3" y="8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10" y="3"/>
                    <a:pt x="12" y="5"/>
                    <a:pt x="12" y="8"/>
                  </a:cubicBezTo>
                  <a:cubicBezTo>
                    <a:pt x="12" y="10"/>
                    <a:pt x="10" y="12"/>
                    <a:pt x="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2" name="Freeform 92"/>
            <p:cNvSpPr>
              <a:spLocks noEditPoints="1"/>
            </p:cNvSpPr>
            <p:nvPr/>
          </p:nvSpPr>
          <p:spPr bwMode="auto">
            <a:xfrm>
              <a:off x="3754438" y="2538413"/>
              <a:ext cx="39687" cy="39688"/>
            </a:xfrm>
            <a:custGeom>
              <a:avLst/>
              <a:gdLst>
                <a:gd name="T0" fmla="*/ 7 w 15"/>
                <a:gd name="T1" fmla="*/ 0 h 15"/>
                <a:gd name="T2" fmla="*/ 0 w 15"/>
                <a:gd name="T3" fmla="*/ 7 h 15"/>
                <a:gd name="T4" fmla="*/ 7 w 15"/>
                <a:gd name="T5" fmla="*/ 15 h 15"/>
                <a:gd name="T6" fmla="*/ 15 w 15"/>
                <a:gd name="T7" fmla="*/ 7 h 15"/>
                <a:gd name="T8" fmla="*/ 7 w 15"/>
                <a:gd name="T9" fmla="*/ 0 h 15"/>
                <a:gd name="T10" fmla="*/ 7 w 15"/>
                <a:gd name="T11" fmla="*/ 12 h 15"/>
                <a:gd name="T12" fmla="*/ 3 w 15"/>
                <a:gd name="T13" fmla="*/ 7 h 15"/>
                <a:gd name="T14" fmla="*/ 7 w 15"/>
                <a:gd name="T15" fmla="*/ 3 h 15"/>
                <a:gd name="T16" fmla="*/ 12 w 15"/>
                <a:gd name="T17" fmla="*/ 7 h 15"/>
                <a:gd name="T18" fmla="*/ 7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11" y="15"/>
                    <a:pt x="15" y="11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  <a:moveTo>
                    <a:pt x="7" y="12"/>
                  </a:moveTo>
                  <a:cubicBezTo>
                    <a:pt x="5" y="12"/>
                    <a:pt x="3" y="10"/>
                    <a:pt x="3" y="7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10" y="3"/>
                    <a:pt x="12" y="5"/>
                    <a:pt x="12" y="7"/>
                  </a:cubicBezTo>
                  <a:cubicBezTo>
                    <a:pt x="12" y="10"/>
                    <a:pt x="10" y="12"/>
                    <a:pt x="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3" name="Freeform 93"/>
            <p:cNvSpPr>
              <a:spLocks noEditPoints="1"/>
            </p:cNvSpPr>
            <p:nvPr/>
          </p:nvSpPr>
          <p:spPr bwMode="auto">
            <a:xfrm>
              <a:off x="3805238" y="2538413"/>
              <a:ext cx="39687" cy="39688"/>
            </a:xfrm>
            <a:custGeom>
              <a:avLst/>
              <a:gdLst>
                <a:gd name="T0" fmla="*/ 8 w 15"/>
                <a:gd name="T1" fmla="*/ 0 h 15"/>
                <a:gd name="T2" fmla="*/ 0 w 15"/>
                <a:gd name="T3" fmla="*/ 7 h 15"/>
                <a:gd name="T4" fmla="*/ 8 w 15"/>
                <a:gd name="T5" fmla="*/ 15 h 15"/>
                <a:gd name="T6" fmla="*/ 15 w 15"/>
                <a:gd name="T7" fmla="*/ 7 h 15"/>
                <a:gd name="T8" fmla="*/ 8 w 15"/>
                <a:gd name="T9" fmla="*/ 0 h 15"/>
                <a:gd name="T10" fmla="*/ 8 w 15"/>
                <a:gd name="T11" fmla="*/ 12 h 15"/>
                <a:gd name="T12" fmla="*/ 3 w 15"/>
                <a:gd name="T13" fmla="*/ 7 h 15"/>
                <a:gd name="T14" fmla="*/ 8 w 15"/>
                <a:gd name="T15" fmla="*/ 3 h 15"/>
                <a:gd name="T16" fmla="*/ 12 w 15"/>
                <a:gd name="T17" fmla="*/ 7 h 15"/>
                <a:gd name="T18" fmla="*/ 8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8" y="0"/>
                  </a:moveTo>
                  <a:cubicBezTo>
                    <a:pt x="4" y="0"/>
                    <a:pt x="0" y="3"/>
                    <a:pt x="0" y="7"/>
                  </a:cubicBezTo>
                  <a:cubicBezTo>
                    <a:pt x="0" y="11"/>
                    <a:pt x="4" y="15"/>
                    <a:pt x="8" y="15"/>
                  </a:cubicBezTo>
                  <a:cubicBezTo>
                    <a:pt x="12" y="15"/>
                    <a:pt x="15" y="11"/>
                    <a:pt x="15" y="7"/>
                  </a:cubicBezTo>
                  <a:cubicBezTo>
                    <a:pt x="15" y="3"/>
                    <a:pt x="12" y="0"/>
                    <a:pt x="8" y="0"/>
                  </a:cubicBezTo>
                  <a:close/>
                  <a:moveTo>
                    <a:pt x="8" y="12"/>
                  </a:moveTo>
                  <a:cubicBezTo>
                    <a:pt x="5" y="12"/>
                    <a:pt x="3" y="10"/>
                    <a:pt x="3" y="7"/>
                  </a:cubicBezTo>
                  <a:cubicBezTo>
                    <a:pt x="3" y="5"/>
                    <a:pt x="5" y="3"/>
                    <a:pt x="8" y="3"/>
                  </a:cubicBezTo>
                  <a:cubicBezTo>
                    <a:pt x="10" y="3"/>
                    <a:pt x="12" y="5"/>
                    <a:pt x="12" y="7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4" name="Freeform 94"/>
            <p:cNvSpPr>
              <a:spLocks noEditPoints="1"/>
            </p:cNvSpPr>
            <p:nvPr/>
          </p:nvSpPr>
          <p:spPr bwMode="auto">
            <a:xfrm>
              <a:off x="3859213" y="2538413"/>
              <a:ext cx="39687" cy="39688"/>
            </a:xfrm>
            <a:custGeom>
              <a:avLst/>
              <a:gdLst>
                <a:gd name="T0" fmla="*/ 7 w 15"/>
                <a:gd name="T1" fmla="*/ 0 h 15"/>
                <a:gd name="T2" fmla="*/ 0 w 15"/>
                <a:gd name="T3" fmla="*/ 7 h 15"/>
                <a:gd name="T4" fmla="*/ 7 w 15"/>
                <a:gd name="T5" fmla="*/ 15 h 15"/>
                <a:gd name="T6" fmla="*/ 15 w 15"/>
                <a:gd name="T7" fmla="*/ 7 h 15"/>
                <a:gd name="T8" fmla="*/ 7 w 15"/>
                <a:gd name="T9" fmla="*/ 0 h 15"/>
                <a:gd name="T10" fmla="*/ 7 w 15"/>
                <a:gd name="T11" fmla="*/ 12 h 15"/>
                <a:gd name="T12" fmla="*/ 3 w 15"/>
                <a:gd name="T13" fmla="*/ 7 h 15"/>
                <a:gd name="T14" fmla="*/ 7 w 15"/>
                <a:gd name="T15" fmla="*/ 3 h 15"/>
                <a:gd name="T16" fmla="*/ 12 w 15"/>
                <a:gd name="T17" fmla="*/ 7 h 15"/>
                <a:gd name="T18" fmla="*/ 7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11" y="15"/>
                    <a:pt x="15" y="11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  <a:moveTo>
                    <a:pt x="7" y="12"/>
                  </a:moveTo>
                  <a:cubicBezTo>
                    <a:pt x="5" y="12"/>
                    <a:pt x="3" y="10"/>
                    <a:pt x="3" y="7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10" y="3"/>
                    <a:pt x="12" y="5"/>
                    <a:pt x="12" y="7"/>
                  </a:cubicBezTo>
                  <a:cubicBezTo>
                    <a:pt x="12" y="10"/>
                    <a:pt x="10" y="12"/>
                    <a:pt x="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5" name="Freeform 95"/>
            <p:cNvSpPr>
              <a:spLocks noEditPoints="1"/>
            </p:cNvSpPr>
            <p:nvPr/>
          </p:nvSpPr>
          <p:spPr bwMode="auto">
            <a:xfrm>
              <a:off x="3700463" y="2538413"/>
              <a:ext cx="41275" cy="39688"/>
            </a:xfrm>
            <a:custGeom>
              <a:avLst/>
              <a:gdLst>
                <a:gd name="T0" fmla="*/ 8 w 15"/>
                <a:gd name="T1" fmla="*/ 0 h 15"/>
                <a:gd name="T2" fmla="*/ 0 w 15"/>
                <a:gd name="T3" fmla="*/ 7 h 15"/>
                <a:gd name="T4" fmla="*/ 8 w 15"/>
                <a:gd name="T5" fmla="*/ 15 h 15"/>
                <a:gd name="T6" fmla="*/ 15 w 15"/>
                <a:gd name="T7" fmla="*/ 7 h 15"/>
                <a:gd name="T8" fmla="*/ 8 w 15"/>
                <a:gd name="T9" fmla="*/ 0 h 15"/>
                <a:gd name="T10" fmla="*/ 8 w 15"/>
                <a:gd name="T11" fmla="*/ 12 h 15"/>
                <a:gd name="T12" fmla="*/ 3 w 15"/>
                <a:gd name="T13" fmla="*/ 7 h 15"/>
                <a:gd name="T14" fmla="*/ 8 w 15"/>
                <a:gd name="T15" fmla="*/ 3 h 15"/>
                <a:gd name="T16" fmla="*/ 12 w 15"/>
                <a:gd name="T17" fmla="*/ 7 h 15"/>
                <a:gd name="T18" fmla="*/ 8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8" y="0"/>
                  </a:moveTo>
                  <a:cubicBezTo>
                    <a:pt x="4" y="0"/>
                    <a:pt x="0" y="3"/>
                    <a:pt x="0" y="7"/>
                  </a:cubicBezTo>
                  <a:cubicBezTo>
                    <a:pt x="0" y="11"/>
                    <a:pt x="4" y="15"/>
                    <a:pt x="8" y="15"/>
                  </a:cubicBezTo>
                  <a:cubicBezTo>
                    <a:pt x="12" y="15"/>
                    <a:pt x="15" y="11"/>
                    <a:pt x="15" y="7"/>
                  </a:cubicBezTo>
                  <a:cubicBezTo>
                    <a:pt x="15" y="3"/>
                    <a:pt x="12" y="0"/>
                    <a:pt x="8" y="0"/>
                  </a:cubicBezTo>
                  <a:close/>
                  <a:moveTo>
                    <a:pt x="8" y="12"/>
                  </a:moveTo>
                  <a:cubicBezTo>
                    <a:pt x="5" y="12"/>
                    <a:pt x="3" y="10"/>
                    <a:pt x="3" y="7"/>
                  </a:cubicBezTo>
                  <a:cubicBezTo>
                    <a:pt x="3" y="5"/>
                    <a:pt x="5" y="3"/>
                    <a:pt x="8" y="3"/>
                  </a:cubicBezTo>
                  <a:cubicBezTo>
                    <a:pt x="10" y="3"/>
                    <a:pt x="12" y="5"/>
                    <a:pt x="12" y="7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6" name="Freeform 96"/>
            <p:cNvSpPr>
              <a:spLocks noEditPoints="1"/>
            </p:cNvSpPr>
            <p:nvPr/>
          </p:nvSpPr>
          <p:spPr bwMode="auto">
            <a:xfrm>
              <a:off x="3754438" y="2589213"/>
              <a:ext cx="39687" cy="39688"/>
            </a:xfrm>
            <a:custGeom>
              <a:avLst/>
              <a:gdLst>
                <a:gd name="T0" fmla="*/ 7 w 15"/>
                <a:gd name="T1" fmla="*/ 0 h 15"/>
                <a:gd name="T2" fmla="*/ 0 w 15"/>
                <a:gd name="T3" fmla="*/ 8 h 15"/>
                <a:gd name="T4" fmla="*/ 7 w 15"/>
                <a:gd name="T5" fmla="*/ 15 h 15"/>
                <a:gd name="T6" fmla="*/ 15 w 15"/>
                <a:gd name="T7" fmla="*/ 8 h 15"/>
                <a:gd name="T8" fmla="*/ 7 w 15"/>
                <a:gd name="T9" fmla="*/ 0 h 15"/>
                <a:gd name="T10" fmla="*/ 7 w 15"/>
                <a:gd name="T11" fmla="*/ 12 h 15"/>
                <a:gd name="T12" fmla="*/ 3 w 15"/>
                <a:gd name="T13" fmla="*/ 8 h 15"/>
                <a:gd name="T14" fmla="*/ 7 w 15"/>
                <a:gd name="T15" fmla="*/ 3 h 15"/>
                <a:gd name="T16" fmla="*/ 12 w 15"/>
                <a:gd name="T17" fmla="*/ 8 h 15"/>
                <a:gd name="T18" fmla="*/ 7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7" y="0"/>
                  </a:move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3" y="15"/>
                    <a:pt x="7" y="15"/>
                  </a:cubicBezTo>
                  <a:cubicBezTo>
                    <a:pt x="11" y="15"/>
                    <a:pt x="15" y="12"/>
                    <a:pt x="15" y="8"/>
                  </a:cubicBezTo>
                  <a:cubicBezTo>
                    <a:pt x="15" y="4"/>
                    <a:pt x="11" y="0"/>
                    <a:pt x="7" y="0"/>
                  </a:cubicBezTo>
                  <a:close/>
                  <a:moveTo>
                    <a:pt x="7" y="12"/>
                  </a:moveTo>
                  <a:cubicBezTo>
                    <a:pt x="5" y="12"/>
                    <a:pt x="3" y="10"/>
                    <a:pt x="3" y="8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10" y="3"/>
                    <a:pt x="12" y="5"/>
                    <a:pt x="12" y="8"/>
                  </a:cubicBezTo>
                  <a:cubicBezTo>
                    <a:pt x="12" y="10"/>
                    <a:pt x="10" y="12"/>
                    <a:pt x="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7" name="Freeform 97"/>
            <p:cNvSpPr>
              <a:spLocks noEditPoints="1"/>
            </p:cNvSpPr>
            <p:nvPr/>
          </p:nvSpPr>
          <p:spPr bwMode="auto">
            <a:xfrm>
              <a:off x="3805238" y="2589213"/>
              <a:ext cx="39687" cy="39688"/>
            </a:xfrm>
            <a:custGeom>
              <a:avLst/>
              <a:gdLst>
                <a:gd name="T0" fmla="*/ 8 w 15"/>
                <a:gd name="T1" fmla="*/ 0 h 15"/>
                <a:gd name="T2" fmla="*/ 0 w 15"/>
                <a:gd name="T3" fmla="*/ 8 h 15"/>
                <a:gd name="T4" fmla="*/ 8 w 15"/>
                <a:gd name="T5" fmla="*/ 15 h 15"/>
                <a:gd name="T6" fmla="*/ 15 w 15"/>
                <a:gd name="T7" fmla="*/ 8 h 15"/>
                <a:gd name="T8" fmla="*/ 8 w 15"/>
                <a:gd name="T9" fmla="*/ 0 h 15"/>
                <a:gd name="T10" fmla="*/ 8 w 15"/>
                <a:gd name="T11" fmla="*/ 12 h 15"/>
                <a:gd name="T12" fmla="*/ 3 w 15"/>
                <a:gd name="T13" fmla="*/ 8 h 15"/>
                <a:gd name="T14" fmla="*/ 8 w 15"/>
                <a:gd name="T15" fmla="*/ 3 h 15"/>
                <a:gd name="T16" fmla="*/ 12 w 15"/>
                <a:gd name="T17" fmla="*/ 8 h 15"/>
                <a:gd name="T18" fmla="*/ 8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5"/>
                    <a:pt x="8" y="15"/>
                  </a:cubicBezTo>
                  <a:cubicBezTo>
                    <a:pt x="12" y="15"/>
                    <a:pt x="15" y="12"/>
                    <a:pt x="15" y="8"/>
                  </a:cubicBezTo>
                  <a:cubicBezTo>
                    <a:pt x="15" y="4"/>
                    <a:pt x="12" y="0"/>
                    <a:pt x="8" y="0"/>
                  </a:cubicBezTo>
                  <a:close/>
                  <a:moveTo>
                    <a:pt x="8" y="12"/>
                  </a:moveTo>
                  <a:cubicBezTo>
                    <a:pt x="5" y="12"/>
                    <a:pt x="3" y="10"/>
                    <a:pt x="3" y="8"/>
                  </a:cubicBezTo>
                  <a:cubicBezTo>
                    <a:pt x="3" y="5"/>
                    <a:pt x="5" y="3"/>
                    <a:pt x="8" y="3"/>
                  </a:cubicBezTo>
                  <a:cubicBezTo>
                    <a:pt x="10" y="3"/>
                    <a:pt x="12" y="5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8" name="Freeform 98"/>
            <p:cNvSpPr>
              <a:spLocks noEditPoints="1"/>
            </p:cNvSpPr>
            <p:nvPr/>
          </p:nvSpPr>
          <p:spPr bwMode="auto">
            <a:xfrm>
              <a:off x="3859213" y="2589213"/>
              <a:ext cx="39687" cy="39688"/>
            </a:xfrm>
            <a:custGeom>
              <a:avLst/>
              <a:gdLst>
                <a:gd name="T0" fmla="*/ 7 w 15"/>
                <a:gd name="T1" fmla="*/ 0 h 15"/>
                <a:gd name="T2" fmla="*/ 0 w 15"/>
                <a:gd name="T3" fmla="*/ 8 h 15"/>
                <a:gd name="T4" fmla="*/ 7 w 15"/>
                <a:gd name="T5" fmla="*/ 15 h 15"/>
                <a:gd name="T6" fmla="*/ 15 w 15"/>
                <a:gd name="T7" fmla="*/ 8 h 15"/>
                <a:gd name="T8" fmla="*/ 7 w 15"/>
                <a:gd name="T9" fmla="*/ 0 h 15"/>
                <a:gd name="T10" fmla="*/ 7 w 15"/>
                <a:gd name="T11" fmla="*/ 12 h 15"/>
                <a:gd name="T12" fmla="*/ 3 w 15"/>
                <a:gd name="T13" fmla="*/ 8 h 15"/>
                <a:gd name="T14" fmla="*/ 7 w 15"/>
                <a:gd name="T15" fmla="*/ 3 h 15"/>
                <a:gd name="T16" fmla="*/ 12 w 15"/>
                <a:gd name="T17" fmla="*/ 8 h 15"/>
                <a:gd name="T18" fmla="*/ 7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7" y="0"/>
                  </a:move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3" y="15"/>
                    <a:pt x="7" y="15"/>
                  </a:cubicBezTo>
                  <a:cubicBezTo>
                    <a:pt x="11" y="15"/>
                    <a:pt x="15" y="12"/>
                    <a:pt x="15" y="8"/>
                  </a:cubicBezTo>
                  <a:cubicBezTo>
                    <a:pt x="15" y="4"/>
                    <a:pt x="11" y="0"/>
                    <a:pt x="7" y="0"/>
                  </a:cubicBezTo>
                  <a:close/>
                  <a:moveTo>
                    <a:pt x="7" y="12"/>
                  </a:moveTo>
                  <a:cubicBezTo>
                    <a:pt x="5" y="12"/>
                    <a:pt x="3" y="10"/>
                    <a:pt x="3" y="8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10" y="3"/>
                    <a:pt x="12" y="5"/>
                    <a:pt x="12" y="8"/>
                  </a:cubicBezTo>
                  <a:cubicBezTo>
                    <a:pt x="12" y="10"/>
                    <a:pt x="10" y="12"/>
                    <a:pt x="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9" name="Freeform 99"/>
            <p:cNvSpPr>
              <a:spLocks noEditPoints="1"/>
            </p:cNvSpPr>
            <p:nvPr/>
          </p:nvSpPr>
          <p:spPr bwMode="auto">
            <a:xfrm>
              <a:off x="3700463" y="2589213"/>
              <a:ext cx="41275" cy="39688"/>
            </a:xfrm>
            <a:custGeom>
              <a:avLst/>
              <a:gdLst>
                <a:gd name="T0" fmla="*/ 8 w 15"/>
                <a:gd name="T1" fmla="*/ 0 h 15"/>
                <a:gd name="T2" fmla="*/ 0 w 15"/>
                <a:gd name="T3" fmla="*/ 8 h 15"/>
                <a:gd name="T4" fmla="*/ 8 w 15"/>
                <a:gd name="T5" fmla="*/ 15 h 15"/>
                <a:gd name="T6" fmla="*/ 15 w 15"/>
                <a:gd name="T7" fmla="*/ 8 h 15"/>
                <a:gd name="T8" fmla="*/ 8 w 15"/>
                <a:gd name="T9" fmla="*/ 0 h 15"/>
                <a:gd name="T10" fmla="*/ 8 w 15"/>
                <a:gd name="T11" fmla="*/ 12 h 15"/>
                <a:gd name="T12" fmla="*/ 3 w 15"/>
                <a:gd name="T13" fmla="*/ 8 h 15"/>
                <a:gd name="T14" fmla="*/ 8 w 15"/>
                <a:gd name="T15" fmla="*/ 3 h 15"/>
                <a:gd name="T16" fmla="*/ 12 w 15"/>
                <a:gd name="T17" fmla="*/ 8 h 15"/>
                <a:gd name="T18" fmla="*/ 8 w 15"/>
                <a:gd name="T1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5"/>
                    <a:pt x="8" y="15"/>
                  </a:cubicBezTo>
                  <a:cubicBezTo>
                    <a:pt x="12" y="15"/>
                    <a:pt x="15" y="12"/>
                    <a:pt x="15" y="8"/>
                  </a:cubicBezTo>
                  <a:cubicBezTo>
                    <a:pt x="15" y="4"/>
                    <a:pt x="12" y="0"/>
                    <a:pt x="8" y="0"/>
                  </a:cubicBezTo>
                  <a:close/>
                  <a:moveTo>
                    <a:pt x="8" y="12"/>
                  </a:moveTo>
                  <a:cubicBezTo>
                    <a:pt x="5" y="12"/>
                    <a:pt x="3" y="10"/>
                    <a:pt x="3" y="8"/>
                  </a:cubicBezTo>
                  <a:cubicBezTo>
                    <a:pt x="3" y="5"/>
                    <a:pt x="5" y="3"/>
                    <a:pt x="8" y="3"/>
                  </a:cubicBezTo>
                  <a:cubicBezTo>
                    <a:pt x="10" y="3"/>
                    <a:pt x="12" y="5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 rot="7782">
            <a:off x="3849201" y="3531636"/>
            <a:ext cx="758698" cy="775120"/>
            <a:chOff x="1966913" y="2300288"/>
            <a:chExt cx="366712" cy="374650"/>
          </a:xfrm>
          <a:solidFill>
            <a:schemeClr val="tx2"/>
          </a:solidFill>
        </p:grpSpPr>
        <p:sp>
          <p:nvSpPr>
            <p:cNvPr id="131" name="Freeform 100"/>
            <p:cNvSpPr>
              <a:spLocks noEditPoints="1"/>
            </p:cNvSpPr>
            <p:nvPr/>
          </p:nvSpPr>
          <p:spPr bwMode="auto">
            <a:xfrm>
              <a:off x="1966913" y="2471738"/>
              <a:ext cx="366712" cy="203200"/>
            </a:xfrm>
            <a:custGeom>
              <a:avLst/>
              <a:gdLst>
                <a:gd name="T0" fmla="*/ 4 w 137"/>
                <a:gd name="T1" fmla="*/ 23 h 76"/>
                <a:gd name="T2" fmla="*/ 1 w 137"/>
                <a:gd name="T3" fmla="*/ 42 h 76"/>
                <a:gd name="T4" fmla="*/ 15 w 137"/>
                <a:gd name="T5" fmla="*/ 61 h 76"/>
                <a:gd name="T6" fmla="*/ 35 w 137"/>
                <a:gd name="T7" fmla="*/ 66 h 76"/>
                <a:gd name="T8" fmla="*/ 46 w 137"/>
                <a:gd name="T9" fmla="*/ 65 h 76"/>
                <a:gd name="T10" fmla="*/ 59 w 137"/>
                <a:gd name="T11" fmla="*/ 75 h 76"/>
                <a:gd name="T12" fmla="*/ 60 w 137"/>
                <a:gd name="T13" fmla="*/ 76 h 76"/>
                <a:gd name="T14" fmla="*/ 101 w 137"/>
                <a:gd name="T15" fmla="*/ 76 h 76"/>
                <a:gd name="T16" fmla="*/ 102 w 137"/>
                <a:gd name="T17" fmla="*/ 75 h 76"/>
                <a:gd name="T18" fmla="*/ 128 w 137"/>
                <a:gd name="T19" fmla="*/ 47 h 76"/>
                <a:gd name="T20" fmla="*/ 137 w 137"/>
                <a:gd name="T21" fmla="*/ 3 h 76"/>
                <a:gd name="T22" fmla="*/ 137 w 137"/>
                <a:gd name="T23" fmla="*/ 0 h 76"/>
                <a:gd name="T24" fmla="*/ 24 w 137"/>
                <a:gd name="T25" fmla="*/ 0 h 76"/>
                <a:gd name="T26" fmla="*/ 24 w 137"/>
                <a:gd name="T27" fmla="*/ 3 h 76"/>
                <a:gd name="T28" fmla="*/ 24 w 137"/>
                <a:gd name="T29" fmla="*/ 10 h 76"/>
                <a:gd name="T30" fmla="*/ 20 w 137"/>
                <a:gd name="T31" fmla="*/ 11 h 76"/>
                <a:gd name="T32" fmla="*/ 20 w 137"/>
                <a:gd name="T33" fmla="*/ 11 h 76"/>
                <a:gd name="T34" fmla="*/ 4 w 137"/>
                <a:gd name="T35" fmla="*/ 23 h 76"/>
                <a:gd name="T36" fmla="*/ 31 w 137"/>
                <a:gd name="T37" fmla="*/ 7 h 76"/>
                <a:gd name="T38" fmla="*/ 77 w 137"/>
                <a:gd name="T39" fmla="*/ 7 h 76"/>
                <a:gd name="T40" fmla="*/ 77 w 137"/>
                <a:gd name="T41" fmla="*/ 12 h 76"/>
                <a:gd name="T42" fmla="*/ 31 w 137"/>
                <a:gd name="T43" fmla="*/ 12 h 76"/>
                <a:gd name="T44" fmla="*/ 31 w 137"/>
                <a:gd name="T45" fmla="*/ 7 h 76"/>
                <a:gd name="T46" fmla="*/ 130 w 137"/>
                <a:gd name="T47" fmla="*/ 7 h 76"/>
                <a:gd name="T48" fmla="*/ 130 w 137"/>
                <a:gd name="T49" fmla="*/ 12 h 76"/>
                <a:gd name="T50" fmla="*/ 80 w 137"/>
                <a:gd name="T51" fmla="*/ 12 h 76"/>
                <a:gd name="T52" fmla="*/ 80 w 137"/>
                <a:gd name="T53" fmla="*/ 7 h 76"/>
                <a:gd name="T54" fmla="*/ 130 w 137"/>
                <a:gd name="T55" fmla="*/ 7 h 76"/>
                <a:gd name="T56" fmla="*/ 40 w 137"/>
                <a:gd name="T57" fmla="*/ 44 h 76"/>
                <a:gd name="T58" fmla="*/ 31 w 137"/>
                <a:gd name="T59" fmla="*/ 15 h 76"/>
                <a:gd name="T60" fmla="*/ 77 w 137"/>
                <a:gd name="T61" fmla="*/ 15 h 76"/>
                <a:gd name="T62" fmla="*/ 77 w 137"/>
                <a:gd name="T63" fmla="*/ 25 h 76"/>
                <a:gd name="T64" fmla="*/ 62 w 137"/>
                <a:gd name="T65" fmla="*/ 25 h 76"/>
                <a:gd name="T66" fmla="*/ 62 w 137"/>
                <a:gd name="T67" fmla="*/ 58 h 76"/>
                <a:gd name="T68" fmla="*/ 95 w 137"/>
                <a:gd name="T69" fmla="*/ 58 h 76"/>
                <a:gd name="T70" fmla="*/ 95 w 137"/>
                <a:gd name="T71" fmla="*/ 25 h 76"/>
                <a:gd name="T72" fmla="*/ 80 w 137"/>
                <a:gd name="T73" fmla="*/ 25 h 76"/>
                <a:gd name="T74" fmla="*/ 80 w 137"/>
                <a:gd name="T75" fmla="*/ 15 h 76"/>
                <a:gd name="T76" fmla="*/ 130 w 137"/>
                <a:gd name="T77" fmla="*/ 15 h 76"/>
                <a:gd name="T78" fmla="*/ 121 w 137"/>
                <a:gd name="T79" fmla="*/ 44 h 76"/>
                <a:gd name="T80" fmla="*/ 99 w 137"/>
                <a:gd name="T81" fmla="*/ 69 h 76"/>
                <a:gd name="T82" fmla="*/ 62 w 137"/>
                <a:gd name="T83" fmla="*/ 69 h 76"/>
                <a:gd name="T84" fmla="*/ 40 w 137"/>
                <a:gd name="T85" fmla="*/ 44 h 76"/>
                <a:gd name="T86" fmla="*/ 92 w 137"/>
                <a:gd name="T87" fmla="*/ 54 h 76"/>
                <a:gd name="T88" fmla="*/ 65 w 137"/>
                <a:gd name="T89" fmla="*/ 54 h 76"/>
                <a:gd name="T90" fmla="*/ 65 w 137"/>
                <a:gd name="T91" fmla="*/ 31 h 76"/>
                <a:gd name="T92" fmla="*/ 71 w 137"/>
                <a:gd name="T93" fmla="*/ 36 h 76"/>
                <a:gd name="T94" fmla="*/ 86 w 137"/>
                <a:gd name="T95" fmla="*/ 36 h 76"/>
                <a:gd name="T96" fmla="*/ 92 w 137"/>
                <a:gd name="T97" fmla="*/ 30 h 76"/>
                <a:gd name="T98" fmla="*/ 92 w 137"/>
                <a:gd name="T99" fmla="*/ 54 h 76"/>
                <a:gd name="T100" fmla="*/ 68 w 137"/>
                <a:gd name="T101" fmla="*/ 28 h 76"/>
                <a:gd name="T102" fmla="*/ 89 w 137"/>
                <a:gd name="T103" fmla="*/ 28 h 76"/>
                <a:gd name="T104" fmla="*/ 85 w 137"/>
                <a:gd name="T105" fmla="*/ 32 h 76"/>
                <a:gd name="T106" fmla="*/ 72 w 137"/>
                <a:gd name="T107" fmla="*/ 32 h 76"/>
                <a:gd name="T108" fmla="*/ 68 w 137"/>
                <a:gd name="T109" fmla="*/ 28 h 76"/>
                <a:gd name="T110" fmla="*/ 14 w 137"/>
                <a:gd name="T111" fmla="*/ 28 h 76"/>
                <a:gd name="T112" fmla="*/ 22 w 137"/>
                <a:gd name="T113" fmla="*/ 22 h 76"/>
                <a:gd name="T114" fmla="*/ 25 w 137"/>
                <a:gd name="T115" fmla="*/ 21 h 76"/>
                <a:gd name="T116" fmla="*/ 33 w 137"/>
                <a:gd name="T117" fmla="*/ 47 h 76"/>
                <a:gd name="T118" fmla="*/ 38 w 137"/>
                <a:gd name="T119" fmla="*/ 55 h 76"/>
                <a:gd name="T120" fmla="*/ 21 w 137"/>
                <a:gd name="T121" fmla="*/ 51 h 76"/>
                <a:gd name="T122" fmla="*/ 12 w 137"/>
                <a:gd name="T123" fmla="*/ 40 h 76"/>
                <a:gd name="T124" fmla="*/ 14 w 137"/>
                <a:gd name="T125" fmla="*/ 2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76">
                  <a:moveTo>
                    <a:pt x="4" y="23"/>
                  </a:moveTo>
                  <a:cubicBezTo>
                    <a:pt x="1" y="29"/>
                    <a:pt x="0" y="35"/>
                    <a:pt x="1" y="42"/>
                  </a:cubicBezTo>
                  <a:cubicBezTo>
                    <a:pt x="3" y="50"/>
                    <a:pt x="8" y="57"/>
                    <a:pt x="15" y="61"/>
                  </a:cubicBezTo>
                  <a:cubicBezTo>
                    <a:pt x="21" y="64"/>
                    <a:pt x="27" y="66"/>
                    <a:pt x="35" y="66"/>
                  </a:cubicBezTo>
                  <a:cubicBezTo>
                    <a:pt x="39" y="66"/>
                    <a:pt x="42" y="66"/>
                    <a:pt x="46" y="65"/>
                  </a:cubicBezTo>
                  <a:cubicBezTo>
                    <a:pt x="50" y="69"/>
                    <a:pt x="54" y="73"/>
                    <a:pt x="59" y="75"/>
                  </a:cubicBezTo>
                  <a:cubicBezTo>
                    <a:pt x="60" y="76"/>
                    <a:pt x="60" y="76"/>
                    <a:pt x="60" y="76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12" y="70"/>
                    <a:pt x="121" y="60"/>
                    <a:pt x="128" y="47"/>
                  </a:cubicBezTo>
                  <a:cubicBezTo>
                    <a:pt x="134" y="34"/>
                    <a:pt x="137" y="19"/>
                    <a:pt x="137" y="3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8"/>
                    <a:pt x="24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3" y="12"/>
                    <a:pt x="7" y="16"/>
                    <a:pt x="4" y="23"/>
                  </a:cubicBezTo>
                  <a:close/>
                  <a:moveTo>
                    <a:pt x="31" y="7"/>
                  </a:moveTo>
                  <a:cubicBezTo>
                    <a:pt x="77" y="7"/>
                    <a:pt x="77" y="7"/>
                    <a:pt x="77" y="7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0"/>
                    <a:pt x="31" y="8"/>
                    <a:pt x="31" y="7"/>
                  </a:cubicBezTo>
                  <a:close/>
                  <a:moveTo>
                    <a:pt x="130" y="7"/>
                  </a:moveTo>
                  <a:cubicBezTo>
                    <a:pt x="130" y="8"/>
                    <a:pt x="130" y="10"/>
                    <a:pt x="130" y="12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0" y="7"/>
                    <a:pt x="80" y="7"/>
                    <a:pt x="80" y="7"/>
                  </a:cubicBezTo>
                  <a:lnTo>
                    <a:pt x="130" y="7"/>
                  </a:lnTo>
                  <a:close/>
                  <a:moveTo>
                    <a:pt x="40" y="44"/>
                  </a:moveTo>
                  <a:cubicBezTo>
                    <a:pt x="35" y="35"/>
                    <a:pt x="33" y="25"/>
                    <a:pt x="31" y="15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130" y="15"/>
                    <a:pt x="130" y="15"/>
                    <a:pt x="130" y="15"/>
                  </a:cubicBezTo>
                  <a:cubicBezTo>
                    <a:pt x="128" y="25"/>
                    <a:pt x="125" y="35"/>
                    <a:pt x="121" y="44"/>
                  </a:cubicBezTo>
                  <a:cubicBezTo>
                    <a:pt x="116" y="55"/>
                    <a:pt x="108" y="64"/>
                    <a:pt x="99" y="69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53" y="64"/>
                    <a:pt x="45" y="55"/>
                    <a:pt x="40" y="44"/>
                  </a:cubicBezTo>
                  <a:close/>
                  <a:moveTo>
                    <a:pt x="92" y="54"/>
                  </a:moveTo>
                  <a:cubicBezTo>
                    <a:pt x="65" y="54"/>
                    <a:pt x="65" y="54"/>
                    <a:pt x="65" y="54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92" y="30"/>
                    <a:pt x="92" y="30"/>
                    <a:pt x="92" y="30"/>
                  </a:cubicBezTo>
                  <a:lnTo>
                    <a:pt x="92" y="54"/>
                  </a:lnTo>
                  <a:close/>
                  <a:moveTo>
                    <a:pt x="68" y="28"/>
                  </a:moveTo>
                  <a:cubicBezTo>
                    <a:pt x="89" y="28"/>
                    <a:pt x="89" y="28"/>
                    <a:pt x="89" y="28"/>
                  </a:cubicBezTo>
                  <a:cubicBezTo>
                    <a:pt x="85" y="32"/>
                    <a:pt x="85" y="32"/>
                    <a:pt x="85" y="32"/>
                  </a:cubicBezTo>
                  <a:cubicBezTo>
                    <a:pt x="72" y="32"/>
                    <a:pt x="72" y="32"/>
                    <a:pt x="72" y="32"/>
                  </a:cubicBezTo>
                  <a:lnTo>
                    <a:pt x="68" y="28"/>
                  </a:lnTo>
                  <a:close/>
                  <a:moveTo>
                    <a:pt x="14" y="28"/>
                  </a:moveTo>
                  <a:cubicBezTo>
                    <a:pt x="15" y="26"/>
                    <a:pt x="18" y="23"/>
                    <a:pt x="22" y="22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7" y="31"/>
                    <a:pt x="29" y="39"/>
                    <a:pt x="33" y="47"/>
                  </a:cubicBezTo>
                  <a:cubicBezTo>
                    <a:pt x="35" y="50"/>
                    <a:pt x="36" y="52"/>
                    <a:pt x="38" y="55"/>
                  </a:cubicBezTo>
                  <a:cubicBezTo>
                    <a:pt x="31" y="55"/>
                    <a:pt x="25" y="54"/>
                    <a:pt x="21" y="51"/>
                  </a:cubicBezTo>
                  <a:cubicBezTo>
                    <a:pt x="15" y="48"/>
                    <a:pt x="13" y="43"/>
                    <a:pt x="12" y="40"/>
                  </a:cubicBezTo>
                  <a:cubicBezTo>
                    <a:pt x="12" y="36"/>
                    <a:pt x="12" y="32"/>
                    <a:pt x="14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2" name="Freeform 101"/>
            <p:cNvSpPr>
              <a:spLocks/>
            </p:cNvSpPr>
            <p:nvPr/>
          </p:nvSpPr>
          <p:spPr bwMode="auto">
            <a:xfrm>
              <a:off x="2181225" y="2305051"/>
              <a:ext cx="47625" cy="141288"/>
            </a:xfrm>
            <a:custGeom>
              <a:avLst/>
              <a:gdLst>
                <a:gd name="T0" fmla="*/ 8 w 18"/>
                <a:gd name="T1" fmla="*/ 5 h 53"/>
                <a:gd name="T2" fmla="*/ 12 w 18"/>
                <a:gd name="T3" fmla="*/ 9 h 53"/>
                <a:gd name="T4" fmla="*/ 15 w 18"/>
                <a:gd name="T5" fmla="*/ 13 h 53"/>
                <a:gd name="T6" fmla="*/ 18 w 18"/>
                <a:gd name="T7" fmla="*/ 19 h 53"/>
                <a:gd name="T8" fmla="*/ 16 w 18"/>
                <a:gd name="T9" fmla="*/ 26 h 53"/>
                <a:gd name="T10" fmla="*/ 16 w 18"/>
                <a:gd name="T11" fmla="*/ 27 h 53"/>
                <a:gd name="T12" fmla="*/ 15 w 18"/>
                <a:gd name="T13" fmla="*/ 28 h 53"/>
                <a:gd name="T14" fmla="*/ 14 w 18"/>
                <a:gd name="T15" fmla="*/ 29 h 53"/>
                <a:gd name="T16" fmla="*/ 13 w 18"/>
                <a:gd name="T17" fmla="*/ 31 h 53"/>
                <a:gd name="T18" fmla="*/ 9 w 18"/>
                <a:gd name="T19" fmla="*/ 35 h 53"/>
                <a:gd name="T20" fmla="*/ 7 w 18"/>
                <a:gd name="T21" fmla="*/ 40 h 53"/>
                <a:gd name="T22" fmla="*/ 6 w 18"/>
                <a:gd name="T23" fmla="*/ 44 h 53"/>
                <a:gd name="T24" fmla="*/ 7 w 18"/>
                <a:gd name="T25" fmla="*/ 47 h 53"/>
                <a:gd name="T26" fmla="*/ 7 w 18"/>
                <a:gd name="T27" fmla="*/ 48 h 53"/>
                <a:gd name="T28" fmla="*/ 7 w 18"/>
                <a:gd name="T29" fmla="*/ 49 h 53"/>
                <a:gd name="T30" fmla="*/ 8 w 18"/>
                <a:gd name="T31" fmla="*/ 50 h 53"/>
                <a:gd name="T32" fmla="*/ 8 w 18"/>
                <a:gd name="T33" fmla="*/ 51 h 53"/>
                <a:gd name="T34" fmla="*/ 9 w 18"/>
                <a:gd name="T35" fmla="*/ 52 h 53"/>
                <a:gd name="T36" fmla="*/ 9 w 18"/>
                <a:gd name="T37" fmla="*/ 53 h 53"/>
                <a:gd name="T38" fmla="*/ 9 w 18"/>
                <a:gd name="T39" fmla="*/ 52 h 53"/>
                <a:gd name="T40" fmla="*/ 8 w 18"/>
                <a:gd name="T41" fmla="*/ 51 h 53"/>
                <a:gd name="T42" fmla="*/ 7 w 18"/>
                <a:gd name="T43" fmla="*/ 51 h 53"/>
                <a:gd name="T44" fmla="*/ 6 w 18"/>
                <a:gd name="T45" fmla="*/ 49 h 53"/>
                <a:gd name="T46" fmla="*/ 6 w 18"/>
                <a:gd name="T47" fmla="*/ 49 h 53"/>
                <a:gd name="T48" fmla="*/ 6 w 18"/>
                <a:gd name="T49" fmla="*/ 48 h 53"/>
                <a:gd name="T50" fmla="*/ 4 w 18"/>
                <a:gd name="T51" fmla="*/ 44 h 53"/>
                <a:gd name="T52" fmla="*/ 4 w 18"/>
                <a:gd name="T53" fmla="*/ 39 h 53"/>
                <a:gd name="T54" fmla="*/ 4 w 18"/>
                <a:gd name="T55" fmla="*/ 37 h 53"/>
                <a:gd name="T56" fmla="*/ 4 w 18"/>
                <a:gd name="T57" fmla="*/ 36 h 53"/>
                <a:gd name="T58" fmla="*/ 5 w 18"/>
                <a:gd name="T59" fmla="*/ 33 h 53"/>
                <a:gd name="T60" fmla="*/ 8 w 18"/>
                <a:gd name="T61" fmla="*/ 28 h 53"/>
                <a:gd name="T62" fmla="*/ 11 w 18"/>
                <a:gd name="T63" fmla="*/ 23 h 53"/>
                <a:gd name="T64" fmla="*/ 12 w 18"/>
                <a:gd name="T65" fmla="*/ 20 h 53"/>
                <a:gd name="T66" fmla="*/ 11 w 18"/>
                <a:gd name="T67" fmla="*/ 15 h 53"/>
                <a:gd name="T68" fmla="*/ 9 w 18"/>
                <a:gd name="T69" fmla="*/ 11 h 53"/>
                <a:gd name="T70" fmla="*/ 7 w 18"/>
                <a:gd name="T71" fmla="*/ 7 h 53"/>
                <a:gd name="T72" fmla="*/ 2 w 18"/>
                <a:gd name="T73" fmla="*/ 1 h 53"/>
                <a:gd name="T74" fmla="*/ 0 w 18"/>
                <a:gd name="T75" fmla="*/ 0 h 53"/>
                <a:gd name="T76" fmla="*/ 3 w 18"/>
                <a:gd name="T77" fmla="*/ 1 h 53"/>
                <a:gd name="T78" fmla="*/ 8 w 18"/>
                <a:gd name="T79" fmla="*/ 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" h="53">
                  <a:moveTo>
                    <a:pt x="8" y="5"/>
                  </a:moveTo>
                  <a:cubicBezTo>
                    <a:pt x="9" y="6"/>
                    <a:pt x="11" y="7"/>
                    <a:pt x="12" y="9"/>
                  </a:cubicBezTo>
                  <a:cubicBezTo>
                    <a:pt x="13" y="10"/>
                    <a:pt x="14" y="11"/>
                    <a:pt x="15" y="13"/>
                  </a:cubicBezTo>
                  <a:cubicBezTo>
                    <a:pt x="16" y="15"/>
                    <a:pt x="17" y="17"/>
                    <a:pt x="18" y="19"/>
                  </a:cubicBezTo>
                  <a:cubicBezTo>
                    <a:pt x="18" y="22"/>
                    <a:pt x="17" y="24"/>
                    <a:pt x="16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4" y="30"/>
                    <a:pt x="13" y="31"/>
                    <a:pt x="13" y="31"/>
                  </a:cubicBezTo>
                  <a:cubicBezTo>
                    <a:pt x="11" y="33"/>
                    <a:pt x="10" y="34"/>
                    <a:pt x="9" y="35"/>
                  </a:cubicBezTo>
                  <a:cubicBezTo>
                    <a:pt x="8" y="37"/>
                    <a:pt x="8" y="38"/>
                    <a:pt x="7" y="40"/>
                  </a:cubicBezTo>
                  <a:cubicBezTo>
                    <a:pt x="6" y="41"/>
                    <a:pt x="6" y="42"/>
                    <a:pt x="6" y="44"/>
                  </a:cubicBezTo>
                  <a:cubicBezTo>
                    <a:pt x="6" y="45"/>
                    <a:pt x="6" y="46"/>
                    <a:pt x="7" y="47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9"/>
                    <a:pt x="7" y="49"/>
                  </a:cubicBezTo>
                  <a:cubicBezTo>
                    <a:pt x="7" y="49"/>
                    <a:pt x="8" y="50"/>
                    <a:pt x="8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52"/>
                    <a:pt x="9" y="52"/>
                    <a:pt x="9" y="52"/>
                  </a:cubicBezTo>
                  <a:cubicBezTo>
                    <a:pt x="9" y="52"/>
                    <a:pt x="9" y="53"/>
                    <a:pt x="9" y="53"/>
                  </a:cubicBezTo>
                  <a:cubicBezTo>
                    <a:pt x="9" y="53"/>
                    <a:pt x="9" y="52"/>
                    <a:pt x="9" y="52"/>
                  </a:cubicBezTo>
                  <a:cubicBezTo>
                    <a:pt x="8" y="52"/>
                    <a:pt x="8" y="52"/>
                    <a:pt x="8" y="51"/>
                  </a:cubicBezTo>
                  <a:cubicBezTo>
                    <a:pt x="8" y="51"/>
                    <a:pt x="8" y="51"/>
                    <a:pt x="7" y="51"/>
                  </a:cubicBezTo>
                  <a:cubicBezTo>
                    <a:pt x="7" y="50"/>
                    <a:pt x="7" y="50"/>
                    <a:pt x="6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5" y="47"/>
                    <a:pt x="4" y="46"/>
                    <a:pt x="4" y="44"/>
                  </a:cubicBezTo>
                  <a:cubicBezTo>
                    <a:pt x="4" y="42"/>
                    <a:pt x="4" y="41"/>
                    <a:pt x="4" y="39"/>
                  </a:cubicBezTo>
                  <a:cubicBezTo>
                    <a:pt x="4" y="38"/>
                    <a:pt x="4" y="38"/>
                    <a:pt x="4" y="37"/>
                  </a:cubicBezTo>
                  <a:cubicBezTo>
                    <a:pt x="4" y="37"/>
                    <a:pt x="4" y="37"/>
                    <a:pt x="4" y="36"/>
                  </a:cubicBezTo>
                  <a:cubicBezTo>
                    <a:pt x="4" y="35"/>
                    <a:pt x="5" y="34"/>
                    <a:pt x="5" y="33"/>
                  </a:cubicBezTo>
                  <a:cubicBezTo>
                    <a:pt x="6" y="31"/>
                    <a:pt x="7" y="30"/>
                    <a:pt x="8" y="28"/>
                  </a:cubicBezTo>
                  <a:cubicBezTo>
                    <a:pt x="9" y="26"/>
                    <a:pt x="10" y="25"/>
                    <a:pt x="11" y="23"/>
                  </a:cubicBezTo>
                  <a:cubicBezTo>
                    <a:pt x="11" y="22"/>
                    <a:pt x="12" y="21"/>
                    <a:pt x="12" y="20"/>
                  </a:cubicBezTo>
                  <a:cubicBezTo>
                    <a:pt x="12" y="18"/>
                    <a:pt x="12" y="17"/>
                    <a:pt x="11" y="15"/>
                  </a:cubicBezTo>
                  <a:cubicBezTo>
                    <a:pt x="11" y="13"/>
                    <a:pt x="10" y="12"/>
                    <a:pt x="9" y="11"/>
                  </a:cubicBezTo>
                  <a:cubicBezTo>
                    <a:pt x="9" y="9"/>
                    <a:pt x="8" y="8"/>
                    <a:pt x="7" y="7"/>
                  </a:cubicBezTo>
                  <a:cubicBezTo>
                    <a:pt x="5" y="4"/>
                    <a:pt x="3" y="3"/>
                    <a:pt x="2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3" y="1"/>
                  </a:cubicBezTo>
                  <a:cubicBezTo>
                    <a:pt x="4" y="2"/>
                    <a:pt x="6" y="3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3" name="Freeform 102"/>
            <p:cNvSpPr>
              <a:spLocks/>
            </p:cNvSpPr>
            <p:nvPr/>
          </p:nvSpPr>
          <p:spPr bwMode="auto">
            <a:xfrm>
              <a:off x="2138363" y="2300288"/>
              <a:ext cx="53975" cy="165100"/>
            </a:xfrm>
            <a:custGeom>
              <a:avLst/>
              <a:gdLst>
                <a:gd name="T0" fmla="*/ 10 w 20"/>
                <a:gd name="T1" fmla="*/ 13 h 62"/>
                <a:gd name="T2" fmla="*/ 7 w 20"/>
                <a:gd name="T3" fmla="*/ 8 h 62"/>
                <a:gd name="T4" fmla="*/ 2 w 20"/>
                <a:gd name="T5" fmla="*/ 2 h 62"/>
                <a:gd name="T6" fmla="*/ 0 w 20"/>
                <a:gd name="T7" fmla="*/ 0 h 62"/>
                <a:gd name="T8" fmla="*/ 2 w 20"/>
                <a:gd name="T9" fmla="*/ 2 h 62"/>
                <a:gd name="T10" fmla="*/ 9 w 20"/>
                <a:gd name="T11" fmla="*/ 7 h 62"/>
                <a:gd name="T12" fmla="*/ 13 w 20"/>
                <a:gd name="T13" fmla="*/ 11 h 62"/>
                <a:gd name="T14" fmla="*/ 17 w 20"/>
                <a:gd name="T15" fmla="*/ 16 h 62"/>
                <a:gd name="T16" fmla="*/ 19 w 20"/>
                <a:gd name="T17" fmla="*/ 23 h 62"/>
                <a:gd name="T18" fmla="*/ 18 w 20"/>
                <a:gd name="T19" fmla="*/ 31 h 62"/>
                <a:gd name="T20" fmla="*/ 17 w 20"/>
                <a:gd name="T21" fmla="*/ 32 h 62"/>
                <a:gd name="T22" fmla="*/ 17 w 20"/>
                <a:gd name="T23" fmla="*/ 33 h 62"/>
                <a:gd name="T24" fmla="*/ 16 w 20"/>
                <a:gd name="T25" fmla="*/ 34 h 62"/>
                <a:gd name="T26" fmla="*/ 13 w 20"/>
                <a:gd name="T27" fmla="*/ 37 h 62"/>
                <a:gd name="T28" fmla="*/ 10 w 20"/>
                <a:gd name="T29" fmla="*/ 42 h 62"/>
                <a:gd name="T30" fmla="*/ 7 w 20"/>
                <a:gd name="T31" fmla="*/ 47 h 62"/>
                <a:gd name="T32" fmla="*/ 6 w 20"/>
                <a:gd name="T33" fmla="*/ 51 h 62"/>
                <a:gd name="T34" fmla="*/ 7 w 20"/>
                <a:gd name="T35" fmla="*/ 56 h 62"/>
                <a:gd name="T36" fmla="*/ 7 w 20"/>
                <a:gd name="T37" fmla="*/ 57 h 62"/>
                <a:gd name="T38" fmla="*/ 8 w 20"/>
                <a:gd name="T39" fmla="*/ 58 h 62"/>
                <a:gd name="T40" fmla="*/ 8 w 20"/>
                <a:gd name="T41" fmla="*/ 59 h 62"/>
                <a:gd name="T42" fmla="*/ 9 w 20"/>
                <a:gd name="T43" fmla="*/ 60 h 62"/>
                <a:gd name="T44" fmla="*/ 9 w 20"/>
                <a:gd name="T45" fmla="*/ 61 h 62"/>
                <a:gd name="T46" fmla="*/ 10 w 20"/>
                <a:gd name="T47" fmla="*/ 62 h 62"/>
                <a:gd name="T48" fmla="*/ 9 w 20"/>
                <a:gd name="T49" fmla="*/ 61 h 62"/>
                <a:gd name="T50" fmla="*/ 8 w 20"/>
                <a:gd name="T51" fmla="*/ 60 h 62"/>
                <a:gd name="T52" fmla="*/ 8 w 20"/>
                <a:gd name="T53" fmla="*/ 59 h 62"/>
                <a:gd name="T54" fmla="*/ 7 w 20"/>
                <a:gd name="T55" fmla="*/ 58 h 62"/>
                <a:gd name="T56" fmla="*/ 6 w 20"/>
                <a:gd name="T57" fmla="*/ 57 h 62"/>
                <a:gd name="T58" fmla="*/ 6 w 20"/>
                <a:gd name="T59" fmla="*/ 56 h 62"/>
                <a:gd name="T60" fmla="*/ 4 w 20"/>
                <a:gd name="T61" fmla="*/ 52 h 62"/>
                <a:gd name="T62" fmla="*/ 4 w 20"/>
                <a:gd name="T63" fmla="*/ 46 h 62"/>
                <a:gd name="T64" fmla="*/ 4 w 20"/>
                <a:gd name="T65" fmla="*/ 44 h 62"/>
                <a:gd name="T66" fmla="*/ 4 w 20"/>
                <a:gd name="T67" fmla="*/ 43 h 62"/>
                <a:gd name="T68" fmla="*/ 5 w 20"/>
                <a:gd name="T69" fmla="*/ 39 h 62"/>
                <a:gd name="T70" fmla="*/ 9 w 20"/>
                <a:gd name="T71" fmla="*/ 33 h 62"/>
                <a:gd name="T72" fmla="*/ 12 w 20"/>
                <a:gd name="T73" fmla="*/ 28 h 62"/>
                <a:gd name="T74" fmla="*/ 13 w 20"/>
                <a:gd name="T75" fmla="*/ 23 h 62"/>
                <a:gd name="T76" fmla="*/ 13 w 20"/>
                <a:gd name="T77" fmla="*/ 18 h 62"/>
                <a:gd name="T78" fmla="*/ 10 w 20"/>
                <a:gd name="T79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" h="62">
                  <a:moveTo>
                    <a:pt x="10" y="13"/>
                  </a:moveTo>
                  <a:cubicBezTo>
                    <a:pt x="9" y="11"/>
                    <a:pt x="8" y="10"/>
                    <a:pt x="7" y="8"/>
                  </a:cubicBezTo>
                  <a:cubicBezTo>
                    <a:pt x="5" y="6"/>
                    <a:pt x="3" y="4"/>
                    <a:pt x="2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2" y="2"/>
                  </a:cubicBezTo>
                  <a:cubicBezTo>
                    <a:pt x="4" y="3"/>
                    <a:pt x="6" y="5"/>
                    <a:pt x="9" y="7"/>
                  </a:cubicBezTo>
                  <a:cubicBezTo>
                    <a:pt x="10" y="8"/>
                    <a:pt x="11" y="9"/>
                    <a:pt x="13" y="11"/>
                  </a:cubicBezTo>
                  <a:cubicBezTo>
                    <a:pt x="14" y="12"/>
                    <a:pt x="16" y="14"/>
                    <a:pt x="17" y="16"/>
                  </a:cubicBezTo>
                  <a:cubicBezTo>
                    <a:pt x="18" y="18"/>
                    <a:pt x="19" y="20"/>
                    <a:pt x="19" y="23"/>
                  </a:cubicBezTo>
                  <a:cubicBezTo>
                    <a:pt x="20" y="26"/>
                    <a:pt x="19" y="29"/>
                    <a:pt x="18" y="31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6" y="33"/>
                    <a:pt x="16" y="34"/>
                    <a:pt x="16" y="34"/>
                  </a:cubicBezTo>
                  <a:cubicBezTo>
                    <a:pt x="15" y="35"/>
                    <a:pt x="14" y="36"/>
                    <a:pt x="13" y="37"/>
                  </a:cubicBezTo>
                  <a:cubicBezTo>
                    <a:pt x="12" y="38"/>
                    <a:pt x="11" y="40"/>
                    <a:pt x="10" y="42"/>
                  </a:cubicBezTo>
                  <a:cubicBezTo>
                    <a:pt x="9" y="43"/>
                    <a:pt x="8" y="45"/>
                    <a:pt x="7" y="47"/>
                  </a:cubicBezTo>
                  <a:cubicBezTo>
                    <a:pt x="6" y="48"/>
                    <a:pt x="6" y="50"/>
                    <a:pt x="6" y="51"/>
                  </a:cubicBezTo>
                  <a:cubicBezTo>
                    <a:pt x="6" y="53"/>
                    <a:pt x="7" y="54"/>
                    <a:pt x="7" y="56"/>
                  </a:cubicBezTo>
                  <a:cubicBezTo>
                    <a:pt x="7" y="56"/>
                    <a:pt x="7" y="56"/>
                    <a:pt x="7" y="57"/>
                  </a:cubicBezTo>
                  <a:cubicBezTo>
                    <a:pt x="7" y="57"/>
                    <a:pt x="7" y="57"/>
                    <a:pt x="8" y="58"/>
                  </a:cubicBezTo>
                  <a:cubicBezTo>
                    <a:pt x="8" y="58"/>
                    <a:pt x="8" y="59"/>
                    <a:pt x="8" y="59"/>
                  </a:cubicBezTo>
                  <a:cubicBezTo>
                    <a:pt x="8" y="59"/>
                    <a:pt x="9" y="60"/>
                    <a:pt x="9" y="60"/>
                  </a:cubicBezTo>
                  <a:cubicBezTo>
                    <a:pt x="9" y="60"/>
                    <a:pt x="9" y="61"/>
                    <a:pt x="9" y="61"/>
                  </a:cubicBezTo>
                  <a:cubicBezTo>
                    <a:pt x="10" y="61"/>
                    <a:pt x="10" y="62"/>
                    <a:pt x="10" y="62"/>
                  </a:cubicBezTo>
                  <a:cubicBezTo>
                    <a:pt x="10" y="62"/>
                    <a:pt x="9" y="61"/>
                    <a:pt x="9" y="61"/>
                  </a:cubicBezTo>
                  <a:cubicBezTo>
                    <a:pt x="9" y="61"/>
                    <a:pt x="9" y="61"/>
                    <a:pt x="8" y="60"/>
                  </a:cubicBezTo>
                  <a:cubicBezTo>
                    <a:pt x="8" y="60"/>
                    <a:pt x="8" y="60"/>
                    <a:pt x="8" y="59"/>
                  </a:cubicBezTo>
                  <a:cubicBezTo>
                    <a:pt x="7" y="59"/>
                    <a:pt x="7" y="58"/>
                    <a:pt x="7" y="58"/>
                  </a:cubicBezTo>
                  <a:cubicBezTo>
                    <a:pt x="7" y="58"/>
                    <a:pt x="6" y="57"/>
                    <a:pt x="6" y="57"/>
                  </a:cubicBezTo>
                  <a:cubicBezTo>
                    <a:pt x="6" y="57"/>
                    <a:pt x="6" y="57"/>
                    <a:pt x="6" y="56"/>
                  </a:cubicBezTo>
                  <a:cubicBezTo>
                    <a:pt x="5" y="55"/>
                    <a:pt x="4" y="53"/>
                    <a:pt x="4" y="52"/>
                  </a:cubicBezTo>
                  <a:cubicBezTo>
                    <a:pt x="4" y="50"/>
                    <a:pt x="4" y="48"/>
                    <a:pt x="4" y="46"/>
                  </a:cubicBezTo>
                  <a:cubicBezTo>
                    <a:pt x="4" y="45"/>
                    <a:pt x="4" y="45"/>
                    <a:pt x="4" y="44"/>
                  </a:cubicBezTo>
                  <a:cubicBezTo>
                    <a:pt x="4" y="44"/>
                    <a:pt x="4" y="43"/>
                    <a:pt x="4" y="43"/>
                  </a:cubicBezTo>
                  <a:cubicBezTo>
                    <a:pt x="5" y="42"/>
                    <a:pt x="5" y="40"/>
                    <a:pt x="5" y="39"/>
                  </a:cubicBezTo>
                  <a:cubicBezTo>
                    <a:pt x="6" y="37"/>
                    <a:pt x="8" y="35"/>
                    <a:pt x="9" y="33"/>
                  </a:cubicBezTo>
                  <a:cubicBezTo>
                    <a:pt x="10" y="31"/>
                    <a:pt x="11" y="30"/>
                    <a:pt x="12" y="28"/>
                  </a:cubicBezTo>
                  <a:cubicBezTo>
                    <a:pt x="13" y="27"/>
                    <a:pt x="13" y="25"/>
                    <a:pt x="13" y="23"/>
                  </a:cubicBezTo>
                  <a:cubicBezTo>
                    <a:pt x="13" y="22"/>
                    <a:pt x="13" y="20"/>
                    <a:pt x="13" y="18"/>
                  </a:cubicBezTo>
                  <a:cubicBezTo>
                    <a:pt x="12" y="16"/>
                    <a:pt x="11" y="14"/>
                    <a:pt x="10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34" name="Freeform 103"/>
          <p:cNvSpPr>
            <a:spLocks noEditPoints="1"/>
          </p:cNvSpPr>
          <p:nvPr/>
        </p:nvSpPr>
        <p:spPr bwMode="auto">
          <a:xfrm rot="7782">
            <a:off x="5424612" y="2553334"/>
            <a:ext cx="909780" cy="807964"/>
          </a:xfrm>
          <a:custGeom>
            <a:avLst/>
            <a:gdLst>
              <a:gd name="T0" fmla="*/ 148 w 164"/>
              <a:gd name="T1" fmla="*/ 26 h 146"/>
              <a:gd name="T2" fmla="*/ 113 w 164"/>
              <a:gd name="T3" fmla="*/ 26 h 146"/>
              <a:gd name="T4" fmla="*/ 113 w 164"/>
              <a:gd name="T5" fmla="*/ 16 h 146"/>
              <a:gd name="T6" fmla="*/ 97 w 164"/>
              <a:gd name="T7" fmla="*/ 0 h 146"/>
              <a:gd name="T8" fmla="*/ 67 w 164"/>
              <a:gd name="T9" fmla="*/ 0 h 146"/>
              <a:gd name="T10" fmla="*/ 51 w 164"/>
              <a:gd name="T11" fmla="*/ 16 h 146"/>
              <a:gd name="T12" fmla="*/ 51 w 164"/>
              <a:gd name="T13" fmla="*/ 26 h 146"/>
              <a:gd name="T14" fmla="*/ 17 w 164"/>
              <a:gd name="T15" fmla="*/ 26 h 146"/>
              <a:gd name="T16" fmla="*/ 0 w 164"/>
              <a:gd name="T17" fmla="*/ 43 h 146"/>
              <a:gd name="T18" fmla="*/ 0 w 164"/>
              <a:gd name="T19" fmla="*/ 130 h 146"/>
              <a:gd name="T20" fmla="*/ 17 w 164"/>
              <a:gd name="T21" fmla="*/ 146 h 146"/>
              <a:gd name="T22" fmla="*/ 148 w 164"/>
              <a:gd name="T23" fmla="*/ 146 h 146"/>
              <a:gd name="T24" fmla="*/ 164 w 164"/>
              <a:gd name="T25" fmla="*/ 130 h 146"/>
              <a:gd name="T26" fmla="*/ 164 w 164"/>
              <a:gd name="T27" fmla="*/ 43 h 146"/>
              <a:gd name="T28" fmla="*/ 148 w 164"/>
              <a:gd name="T29" fmla="*/ 26 h 146"/>
              <a:gd name="T30" fmla="*/ 65 w 164"/>
              <a:gd name="T31" fmla="*/ 16 h 146"/>
              <a:gd name="T32" fmla="*/ 67 w 164"/>
              <a:gd name="T33" fmla="*/ 14 h 146"/>
              <a:gd name="T34" fmla="*/ 97 w 164"/>
              <a:gd name="T35" fmla="*/ 14 h 146"/>
              <a:gd name="T36" fmla="*/ 100 w 164"/>
              <a:gd name="T37" fmla="*/ 16 h 146"/>
              <a:gd name="T38" fmla="*/ 100 w 164"/>
              <a:gd name="T39" fmla="*/ 26 h 146"/>
              <a:gd name="T40" fmla="*/ 65 w 164"/>
              <a:gd name="T41" fmla="*/ 26 h 146"/>
              <a:gd name="T42" fmla="*/ 65 w 164"/>
              <a:gd name="T43" fmla="*/ 16 h 146"/>
              <a:gd name="T44" fmla="*/ 17 w 164"/>
              <a:gd name="T45" fmla="*/ 36 h 146"/>
              <a:gd name="T46" fmla="*/ 148 w 164"/>
              <a:gd name="T47" fmla="*/ 36 h 146"/>
              <a:gd name="T48" fmla="*/ 155 w 164"/>
              <a:gd name="T49" fmla="*/ 43 h 146"/>
              <a:gd name="T50" fmla="*/ 155 w 164"/>
              <a:gd name="T51" fmla="*/ 80 h 146"/>
              <a:gd name="T52" fmla="*/ 95 w 164"/>
              <a:gd name="T53" fmla="*/ 80 h 146"/>
              <a:gd name="T54" fmla="*/ 95 w 164"/>
              <a:gd name="T55" fmla="*/ 77 h 146"/>
              <a:gd name="T56" fmla="*/ 89 w 164"/>
              <a:gd name="T57" fmla="*/ 71 h 146"/>
              <a:gd name="T58" fmla="*/ 76 w 164"/>
              <a:gd name="T59" fmla="*/ 71 h 146"/>
              <a:gd name="T60" fmla="*/ 70 w 164"/>
              <a:gd name="T61" fmla="*/ 77 h 146"/>
              <a:gd name="T62" fmla="*/ 70 w 164"/>
              <a:gd name="T63" fmla="*/ 80 h 146"/>
              <a:gd name="T64" fmla="*/ 10 w 164"/>
              <a:gd name="T65" fmla="*/ 80 h 146"/>
              <a:gd name="T66" fmla="*/ 10 w 164"/>
              <a:gd name="T67" fmla="*/ 43 h 146"/>
              <a:gd name="T68" fmla="*/ 17 w 164"/>
              <a:gd name="T69" fmla="*/ 36 h 146"/>
              <a:gd name="T70" fmla="*/ 75 w 164"/>
              <a:gd name="T71" fmla="*/ 77 h 146"/>
              <a:gd name="T72" fmla="*/ 76 w 164"/>
              <a:gd name="T73" fmla="*/ 76 h 146"/>
              <a:gd name="T74" fmla="*/ 89 w 164"/>
              <a:gd name="T75" fmla="*/ 76 h 146"/>
              <a:gd name="T76" fmla="*/ 90 w 164"/>
              <a:gd name="T77" fmla="*/ 77 h 146"/>
              <a:gd name="T78" fmla="*/ 90 w 164"/>
              <a:gd name="T79" fmla="*/ 90 h 146"/>
              <a:gd name="T80" fmla="*/ 89 w 164"/>
              <a:gd name="T81" fmla="*/ 91 h 146"/>
              <a:gd name="T82" fmla="*/ 76 w 164"/>
              <a:gd name="T83" fmla="*/ 91 h 146"/>
              <a:gd name="T84" fmla="*/ 75 w 164"/>
              <a:gd name="T85" fmla="*/ 90 h 146"/>
              <a:gd name="T86" fmla="*/ 75 w 164"/>
              <a:gd name="T87" fmla="*/ 77 h 146"/>
              <a:gd name="T88" fmla="*/ 148 w 164"/>
              <a:gd name="T89" fmla="*/ 136 h 146"/>
              <a:gd name="T90" fmla="*/ 17 w 164"/>
              <a:gd name="T91" fmla="*/ 136 h 146"/>
              <a:gd name="T92" fmla="*/ 10 w 164"/>
              <a:gd name="T93" fmla="*/ 130 h 146"/>
              <a:gd name="T94" fmla="*/ 10 w 164"/>
              <a:gd name="T95" fmla="*/ 85 h 146"/>
              <a:gd name="T96" fmla="*/ 70 w 164"/>
              <a:gd name="T97" fmla="*/ 85 h 146"/>
              <a:gd name="T98" fmla="*/ 70 w 164"/>
              <a:gd name="T99" fmla="*/ 90 h 146"/>
              <a:gd name="T100" fmla="*/ 76 w 164"/>
              <a:gd name="T101" fmla="*/ 96 h 146"/>
              <a:gd name="T102" fmla="*/ 89 w 164"/>
              <a:gd name="T103" fmla="*/ 96 h 146"/>
              <a:gd name="T104" fmla="*/ 95 w 164"/>
              <a:gd name="T105" fmla="*/ 90 h 146"/>
              <a:gd name="T106" fmla="*/ 95 w 164"/>
              <a:gd name="T107" fmla="*/ 85 h 146"/>
              <a:gd name="T108" fmla="*/ 155 w 164"/>
              <a:gd name="T109" fmla="*/ 85 h 146"/>
              <a:gd name="T110" fmla="*/ 155 w 164"/>
              <a:gd name="T111" fmla="*/ 130 h 146"/>
              <a:gd name="T112" fmla="*/ 148 w 164"/>
              <a:gd name="T113" fmla="*/ 13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64" h="146">
                <a:moveTo>
                  <a:pt x="148" y="26"/>
                </a:moveTo>
                <a:cubicBezTo>
                  <a:pt x="113" y="26"/>
                  <a:pt x="113" y="26"/>
                  <a:pt x="113" y="26"/>
                </a:cubicBezTo>
                <a:cubicBezTo>
                  <a:pt x="113" y="16"/>
                  <a:pt x="113" y="16"/>
                  <a:pt x="113" y="16"/>
                </a:cubicBezTo>
                <a:cubicBezTo>
                  <a:pt x="113" y="7"/>
                  <a:pt x="106" y="0"/>
                  <a:pt x="9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58" y="0"/>
                  <a:pt x="51" y="7"/>
                  <a:pt x="51" y="16"/>
                </a:cubicBezTo>
                <a:cubicBezTo>
                  <a:pt x="51" y="26"/>
                  <a:pt x="51" y="26"/>
                  <a:pt x="51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7" y="26"/>
                  <a:pt x="0" y="33"/>
                  <a:pt x="0" y="43"/>
                </a:cubicBezTo>
                <a:cubicBezTo>
                  <a:pt x="0" y="130"/>
                  <a:pt x="0" y="130"/>
                  <a:pt x="0" y="130"/>
                </a:cubicBezTo>
                <a:cubicBezTo>
                  <a:pt x="0" y="139"/>
                  <a:pt x="7" y="146"/>
                  <a:pt x="17" y="146"/>
                </a:cubicBezTo>
                <a:cubicBezTo>
                  <a:pt x="148" y="146"/>
                  <a:pt x="148" y="146"/>
                  <a:pt x="148" y="146"/>
                </a:cubicBezTo>
                <a:cubicBezTo>
                  <a:pt x="157" y="146"/>
                  <a:pt x="164" y="139"/>
                  <a:pt x="164" y="130"/>
                </a:cubicBezTo>
                <a:cubicBezTo>
                  <a:pt x="164" y="43"/>
                  <a:pt x="164" y="43"/>
                  <a:pt x="164" y="43"/>
                </a:cubicBezTo>
                <a:cubicBezTo>
                  <a:pt x="164" y="33"/>
                  <a:pt x="157" y="26"/>
                  <a:pt x="148" y="26"/>
                </a:cubicBezTo>
                <a:close/>
                <a:moveTo>
                  <a:pt x="65" y="16"/>
                </a:moveTo>
                <a:cubicBezTo>
                  <a:pt x="65" y="15"/>
                  <a:pt x="66" y="14"/>
                  <a:pt x="67" y="14"/>
                </a:cubicBezTo>
                <a:cubicBezTo>
                  <a:pt x="97" y="14"/>
                  <a:pt x="97" y="14"/>
                  <a:pt x="97" y="14"/>
                </a:cubicBezTo>
                <a:cubicBezTo>
                  <a:pt x="98" y="14"/>
                  <a:pt x="100" y="15"/>
                  <a:pt x="100" y="16"/>
                </a:cubicBezTo>
                <a:cubicBezTo>
                  <a:pt x="100" y="26"/>
                  <a:pt x="100" y="26"/>
                  <a:pt x="100" y="26"/>
                </a:cubicBezTo>
                <a:cubicBezTo>
                  <a:pt x="65" y="26"/>
                  <a:pt x="65" y="26"/>
                  <a:pt x="65" y="26"/>
                </a:cubicBezTo>
                <a:lnTo>
                  <a:pt x="65" y="16"/>
                </a:lnTo>
                <a:close/>
                <a:moveTo>
                  <a:pt x="17" y="36"/>
                </a:moveTo>
                <a:cubicBezTo>
                  <a:pt x="148" y="36"/>
                  <a:pt x="148" y="36"/>
                  <a:pt x="148" y="36"/>
                </a:cubicBezTo>
                <a:cubicBezTo>
                  <a:pt x="152" y="36"/>
                  <a:pt x="155" y="39"/>
                  <a:pt x="155" y="43"/>
                </a:cubicBezTo>
                <a:cubicBezTo>
                  <a:pt x="155" y="80"/>
                  <a:pt x="155" y="80"/>
                  <a:pt x="155" y="80"/>
                </a:cubicBezTo>
                <a:cubicBezTo>
                  <a:pt x="95" y="80"/>
                  <a:pt x="95" y="80"/>
                  <a:pt x="95" y="80"/>
                </a:cubicBezTo>
                <a:cubicBezTo>
                  <a:pt x="95" y="77"/>
                  <a:pt x="95" y="77"/>
                  <a:pt x="95" y="77"/>
                </a:cubicBezTo>
                <a:cubicBezTo>
                  <a:pt x="95" y="74"/>
                  <a:pt x="92" y="71"/>
                  <a:pt x="89" y="71"/>
                </a:cubicBezTo>
                <a:cubicBezTo>
                  <a:pt x="76" y="71"/>
                  <a:pt x="76" y="71"/>
                  <a:pt x="76" y="71"/>
                </a:cubicBezTo>
                <a:cubicBezTo>
                  <a:pt x="72" y="71"/>
                  <a:pt x="70" y="74"/>
                  <a:pt x="70" y="77"/>
                </a:cubicBezTo>
                <a:cubicBezTo>
                  <a:pt x="70" y="80"/>
                  <a:pt x="70" y="80"/>
                  <a:pt x="70" y="80"/>
                </a:cubicBezTo>
                <a:cubicBezTo>
                  <a:pt x="10" y="80"/>
                  <a:pt x="10" y="80"/>
                  <a:pt x="10" y="80"/>
                </a:cubicBezTo>
                <a:cubicBezTo>
                  <a:pt x="10" y="43"/>
                  <a:pt x="10" y="43"/>
                  <a:pt x="10" y="43"/>
                </a:cubicBezTo>
                <a:cubicBezTo>
                  <a:pt x="10" y="39"/>
                  <a:pt x="13" y="36"/>
                  <a:pt x="17" y="36"/>
                </a:cubicBezTo>
                <a:close/>
                <a:moveTo>
                  <a:pt x="75" y="77"/>
                </a:moveTo>
                <a:cubicBezTo>
                  <a:pt x="75" y="77"/>
                  <a:pt x="75" y="76"/>
                  <a:pt x="76" y="76"/>
                </a:cubicBezTo>
                <a:cubicBezTo>
                  <a:pt x="89" y="76"/>
                  <a:pt x="89" y="76"/>
                  <a:pt x="89" y="76"/>
                </a:cubicBezTo>
                <a:cubicBezTo>
                  <a:pt x="89" y="76"/>
                  <a:pt x="90" y="77"/>
                  <a:pt x="90" y="77"/>
                </a:cubicBezTo>
                <a:cubicBezTo>
                  <a:pt x="90" y="90"/>
                  <a:pt x="90" y="90"/>
                  <a:pt x="90" y="90"/>
                </a:cubicBezTo>
                <a:cubicBezTo>
                  <a:pt x="90" y="91"/>
                  <a:pt x="89" y="91"/>
                  <a:pt x="89" y="91"/>
                </a:cubicBezTo>
                <a:cubicBezTo>
                  <a:pt x="76" y="91"/>
                  <a:pt x="76" y="91"/>
                  <a:pt x="76" y="91"/>
                </a:cubicBezTo>
                <a:cubicBezTo>
                  <a:pt x="75" y="91"/>
                  <a:pt x="75" y="91"/>
                  <a:pt x="75" y="90"/>
                </a:cubicBezTo>
                <a:lnTo>
                  <a:pt x="75" y="77"/>
                </a:lnTo>
                <a:close/>
                <a:moveTo>
                  <a:pt x="148" y="136"/>
                </a:moveTo>
                <a:cubicBezTo>
                  <a:pt x="17" y="136"/>
                  <a:pt x="17" y="136"/>
                  <a:pt x="17" y="136"/>
                </a:cubicBezTo>
                <a:cubicBezTo>
                  <a:pt x="13" y="136"/>
                  <a:pt x="10" y="133"/>
                  <a:pt x="10" y="130"/>
                </a:cubicBezTo>
                <a:cubicBezTo>
                  <a:pt x="10" y="85"/>
                  <a:pt x="10" y="85"/>
                  <a:pt x="10" y="85"/>
                </a:cubicBezTo>
                <a:cubicBezTo>
                  <a:pt x="70" y="85"/>
                  <a:pt x="70" y="85"/>
                  <a:pt x="70" y="85"/>
                </a:cubicBezTo>
                <a:cubicBezTo>
                  <a:pt x="70" y="90"/>
                  <a:pt x="70" y="90"/>
                  <a:pt x="70" y="90"/>
                </a:cubicBezTo>
                <a:cubicBezTo>
                  <a:pt x="70" y="94"/>
                  <a:pt x="72" y="96"/>
                  <a:pt x="76" y="96"/>
                </a:cubicBezTo>
                <a:cubicBezTo>
                  <a:pt x="89" y="96"/>
                  <a:pt x="89" y="96"/>
                  <a:pt x="89" y="96"/>
                </a:cubicBezTo>
                <a:cubicBezTo>
                  <a:pt x="92" y="96"/>
                  <a:pt x="95" y="94"/>
                  <a:pt x="95" y="90"/>
                </a:cubicBezTo>
                <a:cubicBezTo>
                  <a:pt x="95" y="85"/>
                  <a:pt x="95" y="85"/>
                  <a:pt x="95" y="85"/>
                </a:cubicBezTo>
                <a:cubicBezTo>
                  <a:pt x="155" y="85"/>
                  <a:pt x="155" y="85"/>
                  <a:pt x="155" y="85"/>
                </a:cubicBezTo>
                <a:cubicBezTo>
                  <a:pt x="155" y="130"/>
                  <a:pt x="155" y="130"/>
                  <a:pt x="155" y="130"/>
                </a:cubicBezTo>
                <a:cubicBezTo>
                  <a:pt x="155" y="133"/>
                  <a:pt x="152" y="136"/>
                  <a:pt x="148" y="13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5" name="Freeform 104"/>
          <p:cNvSpPr>
            <a:spLocks noEditPoints="1"/>
          </p:cNvSpPr>
          <p:nvPr/>
        </p:nvSpPr>
        <p:spPr bwMode="auto">
          <a:xfrm rot="7782">
            <a:off x="4680281" y="3421899"/>
            <a:ext cx="804678" cy="886790"/>
          </a:xfrm>
          <a:custGeom>
            <a:avLst/>
            <a:gdLst>
              <a:gd name="T0" fmla="*/ 132 w 145"/>
              <a:gd name="T1" fmla="*/ 0 h 160"/>
              <a:gd name="T2" fmla="*/ 13 w 145"/>
              <a:gd name="T3" fmla="*/ 0 h 160"/>
              <a:gd name="T4" fmla="*/ 0 w 145"/>
              <a:gd name="T5" fmla="*/ 13 h 160"/>
              <a:gd name="T6" fmla="*/ 0 w 145"/>
              <a:gd name="T7" fmla="*/ 147 h 160"/>
              <a:gd name="T8" fmla="*/ 13 w 145"/>
              <a:gd name="T9" fmla="*/ 160 h 160"/>
              <a:gd name="T10" fmla="*/ 132 w 145"/>
              <a:gd name="T11" fmla="*/ 160 h 160"/>
              <a:gd name="T12" fmla="*/ 145 w 145"/>
              <a:gd name="T13" fmla="*/ 147 h 160"/>
              <a:gd name="T14" fmla="*/ 145 w 145"/>
              <a:gd name="T15" fmla="*/ 13 h 160"/>
              <a:gd name="T16" fmla="*/ 132 w 145"/>
              <a:gd name="T17" fmla="*/ 0 h 160"/>
              <a:gd name="T18" fmla="*/ 10 w 145"/>
              <a:gd name="T19" fmla="*/ 147 h 160"/>
              <a:gd name="T20" fmla="*/ 10 w 145"/>
              <a:gd name="T21" fmla="*/ 13 h 160"/>
              <a:gd name="T22" fmla="*/ 13 w 145"/>
              <a:gd name="T23" fmla="*/ 10 h 160"/>
              <a:gd name="T24" fmla="*/ 36 w 145"/>
              <a:gd name="T25" fmla="*/ 10 h 160"/>
              <a:gd name="T26" fmla="*/ 36 w 145"/>
              <a:gd name="T27" fmla="*/ 150 h 160"/>
              <a:gd name="T28" fmla="*/ 13 w 145"/>
              <a:gd name="T29" fmla="*/ 150 h 160"/>
              <a:gd name="T30" fmla="*/ 10 w 145"/>
              <a:gd name="T31" fmla="*/ 147 h 160"/>
              <a:gd name="T32" fmla="*/ 134 w 145"/>
              <a:gd name="T33" fmla="*/ 147 h 160"/>
              <a:gd name="T34" fmla="*/ 132 w 145"/>
              <a:gd name="T35" fmla="*/ 150 h 160"/>
              <a:gd name="T36" fmla="*/ 41 w 145"/>
              <a:gd name="T37" fmla="*/ 150 h 160"/>
              <a:gd name="T38" fmla="*/ 41 w 145"/>
              <a:gd name="T39" fmla="*/ 10 h 160"/>
              <a:gd name="T40" fmla="*/ 85 w 145"/>
              <a:gd name="T41" fmla="*/ 10 h 160"/>
              <a:gd name="T42" fmla="*/ 85 w 145"/>
              <a:gd name="T43" fmla="*/ 48 h 160"/>
              <a:gd name="T44" fmla="*/ 98 w 145"/>
              <a:gd name="T45" fmla="*/ 36 h 160"/>
              <a:gd name="T46" fmla="*/ 111 w 145"/>
              <a:gd name="T47" fmla="*/ 48 h 160"/>
              <a:gd name="T48" fmla="*/ 111 w 145"/>
              <a:gd name="T49" fmla="*/ 10 h 160"/>
              <a:gd name="T50" fmla="*/ 132 w 145"/>
              <a:gd name="T51" fmla="*/ 10 h 160"/>
              <a:gd name="T52" fmla="*/ 134 w 145"/>
              <a:gd name="T53" fmla="*/ 13 h 160"/>
              <a:gd name="T54" fmla="*/ 134 w 145"/>
              <a:gd name="T55" fmla="*/ 147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5" h="160">
                <a:moveTo>
                  <a:pt x="132" y="0"/>
                </a:move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55"/>
                  <a:pt x="6" y="160"/>
                  <a:pt x="13" y="160"/>
                </a:cubicBezTo>
                <a:cubicBezTo>
                  <a:pt x="132" y="160"/>
                  <a:pt x="132" y="160"/>
                  <a:pt x="132" y="160"/>
                </a:cubicBezTo>
                <a:cubicBezTo>
                  <a:pt x="139" y="160"/>
                  <a:pt x="145" y="155"/>
                  <a:pt x="145" y="147"/>
                </a:cubicBezTo>
                <a:cubicBezTo>
                  <a:pt x="145" y="13"/>
                  <a:pt x="145" y="13"/>
                  <a:pt x="145" y="13"/>
                </a:cubicBezTo>
                <a:cubicBezTo>
                  <a:pt x="145" y="6"/>
                  <a:pt x="139" y="0"/>
                  <a:pt x="132" y="0"/>
                </a:cubicBezTo>
                <a:close/>
                <a:moveTo>
                  <a:pt x="10" y="147"/>
                </a:move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2" y="10"/>
                  <a:pt x="13" y="10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50"/>
                  <a:pt x="36" y="150"/>
                  <a:pt x="36" y="150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2" y="150"/>
                  <a:pt x="10" y="149"/>
                  <a:pt x="10" y="147"/>
                </a:cubicBezTo>
                <a:close/>
                <a:moveTo>
                  <a:pt x="134" y="147"/>
                </a:moveTo>
                <a:cubicBezTo>
                  <a:pt x="134" y="149"/>
                  <a:pt x="133" y="150"/>
                  <a:pt x="132" y="150"/>
                </a:cubicBezTo>
                <a:cubicBezTo>
                  <a:pt x="41" y="150"/>
                  <a:pt x="41" y="150"/>
                  <a:pt x="41" y="150"/>
                </a:cubicBezTo>
                <a:cubicBezTo>
                  <a:pt x="41" y="10"/>
                  <a:pt x="41" y="10"/>
                  <a:pt x="41" y="10"/>
                </a:cubicBezTo>
                <a:cubicBezTo>
                  <a:pt x="85" y="10"/>
                  <a:pt x="85" y="10"/>
                  <a:pt x="85" y="10"/>
                </a:cubicBezTo>
                <a:cubicBezTo>
                  <a:pt x="85" y="48"/>
                  <a:pt x="85" y="48"/>
                  <a:pt x="85" y="48"/>
                </a:cubicBezTo>
                <a:cubicBezTo>
                  <a:pt x="98" y="36"/>
                  <a:pt x="98" y="36"/>
                  <a:pt x="98" y="36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11" y="10"/>
                  <a:pt x="111" y="10"/>
                  <a:pt x="111" y="10"/>
                </a:cubicBezTo>
                <a:cubicBezTo>
                  <a:pt x="132" y="10"/>
                  <a:pt x="132" y="10"/>
                  <a:pt x="132" y="10"/>
                </a:cubicBezTo>
                <a:cubicBezTo>
                  <a:pt x="133" y="10"/>
                  <a:pt x="134" y="12"/>
                  <a:pt x="134" y="13"/>
                </a:cubicBezTo>
                <a:lnTo>
                  <a:pt x="134" y="14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6" name="Freeform 105"/>
          <p:cNvSpPr>
            <a:spLocks noEditPoints="1"/>
          </p:cNvSpPr>
          <p:nvPr/>
        </p:nvSpPr>
        <p:spPr bwMode="auto">
          <a:xfrm rot="7782">
            <a:off x="7185847" y="2251591"/>
            <a:ext cx="663450" cy="716002"/>
          </a:xfrm>
          <a:custGeom>
            <a:avLst/>
            <a:gdLst>
              <a:gd name="T0" fmla="*/ 114 w 202"/>
              <a:gd name="T1" fmla="*/ 193 h 218"/>
              <a:gd name="T2" fmla="*/ 202 w 202"/>
              <a:gd name="T3" fmla="*/ 218 h 218"/>
              <a:gd name="T4" fmla="*/ 187 w 202"/>
              <a:gd name="T5" fmla="*/ 127 h 218"/>
              <a:gd name="T6" fmla="*/ 72 w 202"/>
              <a:gd name="T7" fmla="*/ 0 h 218"/>
              <a:gd name="T8" fmla="*/ 0 w 202"/>
              <a:gd name="T9" fmla="*/ 66 h 218"/>
              <a:gd name="T10" fmla="*/ 114 w 202"/>
              <a:gd name="T11" fmla="*/ 193 h 218"/>
              <a:gd name="T12" fmla="*/ 18 w 202"/>
              <a:gd name="T13" fmla="*/ 68 h 218"/>
              <a:gd name="T14" fmla="*/ 30 w 202"/>
              <a:gd name="T15" fmla="*/ 58 h 218"/>
              <a:gd name="T16" fmla="*/ 131 w 202"/>
              <a:gd name="T17" fmla="*/ 169 h 218"/>
              <a:gd name="T18" fmla="*/ 121 w 202"/>
              <a:gd name="T19" fmla="*/ 181 h 218"/>
              <a:gd name="T20" fmla="*/ 18 w 202"/>
              <a:gd name="T21" fmla="*/ 68 h 218"/>
              <a:gd name="T22" fmla="*/ 128 w 202"/>
              <a:gd name="T23" fmla="*/ 183 h 218"/>
              <a:gd name="T24" fmla="*/ 136 w 202"/>
              <a:gd name="T25" fmla="*/ 174 h 218"/>
              <a:gd name="T26" fmla="*/ 136 w 202"/>
              <a:gd name="T27" fmla="*/ 174 h 218"/>
              <a:gd name="T28" fmla="*/ 163 w 202"/>
              <a:gd name="T29" fmla="*/ 150 h 218"/>
              <a:gd name="T30" fmla="*/ 163 w 202"/>
              <a:gd name="T31" fmla="*/ 150 h 218"/>
              <a:gd name="T32" fmla="*/ 175 w 202"/>
              <a:gd name="T33" fmla="*/ 140 h 218"/>
              <a:gd name="T34" fmla="*/ 180 w 202"/>
              <a:gd name="T35" fmla="*/ 172 h 218"/>
              <a:gd name="T36" fmla="*/ 160 w 202"/>
              <a:gd name="T37" fmla="*/ 193 h 218"/>
              <a:gd name="T38" fmla="*/ 128 w 202"/>
              <a:gd name="T39" fmla="*/ 183 h 218"/>
              <a:gd name="T40" fmla="*/ 52 w 202"/>
              <a:gd name="T41" fmla="*/ 38 h 218"/>
              <a:gd name="T42" fmla="*/ 153 w 202"/>
              <a:gd name="T43" fmla="*/ 150 h 218"/>
              <a:gd name="T44" fmla="*/ 136 w 202"/>
              <a:gd name="T45" fmla="*/ 166 h 218"/>
              <a:gd name="T46" fmla="*/ 35 w 202"/>
              <a:gd name="T47" fmla="*/ 53 h 218"/>
              <a:gd name="T48" fmla="*/ 52 w 202"/>
              <a:gd name="T49" fmla="*/ 38 h 218"/>
              <a:gd name="T50" fmla="*/ 174 w 202"/>
              <a:gd name="T51" fmla="*/ 132 h 218"/>
              <a:gd name="T52" fmla="*/ 158 w 202"/>
              <a:gd name="T53" fmla="*/ 145 h 218"/>
              <a:gd name="T54" fmla="*/ 57 w 202"/>
              <a:gd name="T55" fmla="*/ 32 h 218"/>
              <a:gd name="T56" fmla="*/ 71 w 202"/>
              <a:gd name="T57" fmla="*/ 21 h 218"/>
              <a:gd name="T58" fmla="*/ 174 w 202"/>
              <a:gd name="T59" fmla="*/ 132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02" h="218">
                <a:moveTo>
                  <a:pt x="114" y="193"/>
                </a:moveTo>
                <a:lnTo>
                  <a:pt x="202" y="218"/>
                </a:lnTo>
                <a:lnTo>
                  <a:pt x="187" y="127"/>
                </a:lnTo>
                <a:lnTo>
                  <a:pt x="72" y="0"/>
                </a:lnTo>
                <a:lnTo>
                  <a:pt x="0" y="66"/>
                </a:lnTo>
                <a:lnTo>
                  <a:pt x="114" y="193"/>
                </a:lnTo>
                <a:close/>
                <a:moveTo>
                  <a:pt x="18" y="68"/>
                </a:moveTo>
                <a:lnTo>
                  <a:pt x="30" y="58"/>
                </a:lnTo>
                <a:lnTo>
                  <a:pt x="131" y="169"/>
                </a:lnTo>
                <a:lnTo>
                  <a:pt x="121" y="181"/>
                </a:lnTo>
                <a:lnTo>
                  <a:pt x="18" y="68"/>
                </a:lnTo>
                <a:close/>
                <a:moveTo>
                  <a:pt x="128" y="183"/>
                </a:moveTo>
                <a:lnTo>
                  <a:pt x="136" y="174"/>
                </a:lnTo>
                <a:lnTo>
                  <a:pt x="136" y="174"/>
                </a:lnTo>
                <a:lnTo>
                  <a:pt x="163" y="150"/>
                </a:lnTo>
                <a:lnTo>
                  <a:pt x="163" y="150"/>
                </a:lnTo>
                <a:lnTo>
                  <a:pt x="175" y="140"/>
                </a:lnTo>
                <a:lnTo>
                  <a:pt x="180" y="172"/>
                </a:lnTo>
                <a:lnTo>
                  <a:pt x="160" y="193"/>
                </a:lnTo>
                <a:lnTo>
                  <a:pt x="128" y="183"/>
                </a:lnTo>
                <a:close/>
                <a:moveTo>
                  <a:pt x="52" y="38"/>
                </a:moveTo>
                <a:lnTo>
                  <a:pt x="153" y="150"/>
                </a:lnTo>
                <a:lnTo>
                  <a:pt x="136" y="166"/>
                </a:lnTo>
                <a:lnTo>
                  <a:pt x="35" y="53"/>
                </a:lnTo>
                <a:lnTo>
                  <a:pt x="52" y="38"/>
                </a:lnTo>
                <a:close/>
                <a:moveTo>
                  <a:pt x="174" y="132"/>
                </a:moveTo>
                <a:lnTo>
                  <a:pt x="158" y="145"/>
                </a:lnTo>
                <a:lnTo>
                  <a:pt x="57" y="32"/>
                </a:lnTo>
                <a:lnTo>
                  <a:pt x="71" y="21"/>
                </a:lnTo>
                <a:lnTo>
                  <a:pt x="174" y="1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7" name="Freeform 106"/>
          <p:cNvSpPr>
            <a:spLocks noEditPoints="1"/>
          </p:cNvSpPr>
          <p:nvPr/>
        </p:nvSpPr>
        <p:spPr bwMode="auto">
          <a:xfrm rot="7782">
            <a:off x="3393267" y="1852301"/>
            <a:ext cx="788258" cy="702862"/>
          </a:xfrm>
          <a:custGeom>
            <a:avLst/>
            <a:gdLst>
              <a:gd name="T0" fmla="*/ 38 w 142"/>
              <a:gd name="T1" fmla="*/ 127 h 127"/>
              <a:gd name="T2" fmla="*/ 142 w 142"/>
              <a:gd name="T3" fmla="*/ 74 h 127"/>
              <a:gd name="T4" fmla="*/ 104 w 142"/>
              <a:gd name="T5" fmla="*/ 0 h 127"/>
              <a:gd name="T6" fmla="*/ 0 w 142"/>
              <a:gd name="T7" fmla="*/ 53 h 127"/>
              <a:gd name="T8" fmla="*/ 38 w 142"/>
              <a:gd name="T9" fmla="*/ 127 h 127"/>
              <a:gd name="T10" fmla="*/ 43 w 142"/>
              <a:gd name="T11" fmla="*/ 117 h 127"/>
              <a:gd name="T12" fmla="*/ 62 w 142"/>
              <a:gd name="T13" fmla="*/ 73 h 127"/>
              <a:gd name="T14" fmla="*/ 68 w 142"/>
              <a:gd name="T15" fmla="*/ 75 h 127"/>
              <a:gd name="T16" fmla="*/ 76 w 142"/>
              <a:gd name="T17" fmla="*/ 74 h 127"/>
              <a:gd name="T18" fmla="*/ 82 w 142"/>
              <a:gd name="T19" fmla="*/ 68 h 127"/>
              <a:gd name="T20" fmla="*/ 84 w 142"/>
              <a:gd name="T21" fmla="*/ 62 h 127"/>
              <a:gd name="T22" fmla="*/ 129 w 142"/>
              <a:gd name="T23" fmla="*/ 73 h 127"/>
              <a:gd name="T24" fmla="*/ 43 w 142"/>
              <a:gd name="T25" fmla="*/ 117 h 127"/>
              <a:gd name="T26" fmla="*/ 85 w 142"/>
              <a:gd name="T27" fmla="*/ 58 h 127"/>
              <a:gd name="T28" fmla="*/ 102 w 142"/>
              <a:gd name="T29" fmla="*/ 12 h 127"/>
              <a:gd name="T30" fmla="*/ 132 w 142"/>
              <a:gd name="T31" fmla="*/ 70 h 127"/>
              <a:gd name="T32" fmla="*/ 85 w 142"/>
              <a:gd name="T33" fmla="*/ 58 h 127"/>
              <a:gd name="T34" fmla="*/ 99 w 142"/>
              <a:gd name="T35" fmla="*/ 11 h 127"/>
              <a:gd name="T36" fmla="*/ 79 w 142"/>
              <a:gd name="T37" fmla="*/ 66 h 127"/>
              <a:gd name="T38" fmla="*/ 69 w 142"/>
              <a:gd name="T39" fmla="*/ 71 h 127"/>
              <a:gd name="T40" fmla="*/ 13 w 142"/>
              <a:gd name="T41" fmla="*/ 55 h 127"/>
              <a:gd name="T42" fmla="*/ 99 w 142"/>
              <a:gd name="T43" fmla="*/ 11 h 127"/>
              <a:gd name="T44" fmla="*/ 58 w 142"/>
              <a:gd name="T45" fmla="*/ 72 h 127"/>
              <a:gd name="T46" fmla="*/ 40 w 142"/>
              <a:gd name="T47" fmla="*/ 115 h 127"/>
              <a:gd name="T48" fmla="*/ 11 w 142"/>
              <a:gd name="T49" fmla="*/ 58 h 127"/>
              <a:gd name="T50" fmla="*/ 58 w 142"/>
              <a:gd name="T51" fmla="*/ 72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2" h="127">
                <a:moveTo>
                  <a:pt x="38" y="127"/>
                </a:moveTo>
                <a:cubicBezTo>
                  <a:pt x="142" y="74"/>
                  <a:pt x="142" y="74"/>
                  <a:pt x="142" y="74"/>
                </a:cubicBezTo>
                <a:cubicBezTo>
                  <a:pt x="104" y="0"/>
                  <a:pt x="104" y="0"/>
                  <a:pt x="104" y="0"/>
                </a:cubicBezTo>
                <a:cubicBezTo>
                  <a:pt x="0" y="53"/>
                  <a:pt x="0" y="53"/>
                  <a:pt x="0" y="53"/>
                </a:cubicBezTo>
                <a:lnTo>
                  <a:pt x="38" y="127"/>
                </a:lnTo>
                <a:close/>
                <a:moveTo>
                  <a:pt x="43" y="117"/>
                </a:moveTo>
                <a:cubicBezTo>
                  <a:pt x="62" y="73"/>
                  <a:pt x="62" y="73"/>
                  <a:pt x="62" y="73"/>
                </a:cubicBezTo>
                <a:cubicBezTo>
                  <a:pt x="68" y="75"/>
                  <a:pt x="68" y="75"/>
                  <a:pt x="68" y="75"/>
                </a:cubicBezTo>
                <a:cubicBezTo>
                  <a:pt x="71" y="76"/>
                  <a:pt x="74" y="75"/>
                  <a:pt x="76" y="74"/>
                </a:cubicBezTo>
                <a:cubicBezTo>
                  <a:pt x="79" y="73"/>
                  <a:pt x="81" y="71"/>
                  <a:pt x="82" y="68"/>
                </a:cubicBezTo>
                <a:cubicBezTo>
                  <a:pt x="84" y="62"/>
                  <a:pt x="84" y="62"/>
                  <a:pt x="84" y="62"/>
                </a:cubicBezTo>
                <a:cubicBezTo>
                  <a:pt x="129" y="73"/>
                  <a:pt x="129" y="73"/>
                  <a:pt x="129" y="73"/>
                </a:cubicBezTo>
                <a:lnTo>
                  <a:pt x="43" y="117"/>
                </a:lnTo>
                <a:close/>
                <a:moveTo>
                  <a:pt x="85" y="58"/>
                </a:moveTo>
                <a:cubicBezTo>
                  <a:pt x="102" y="12"/>
                  <a:pt x="102" y="12"/>
                  <a:pt x="102" y="12"/>
                </a:cubicBezTo>
                <a:cubicBezTo>
                  <a:pt x="132" y="70"/>
                  <a:pt x="132" y="70"/>
                  <a:pt x="132" y="70"/>
                </a:cubicBezTo>
                <a:lnTo>
                  <a:pt x="85" y="58"/>
                </a:lnTo>
                <a:close/>
                <a:moveTo>
                  <a:pt x="99" y="11"/>
                </a:moveTo>
                <a:cubicBezTo>
                  <a:pt x="79" y="66"/>
                  <a:pt x="79" y="66"/>
                  <a:pt x="79" y="66"/>
                </a:cubicBezTo>
                <a:cubicBezTo>
                  <a:pt x="77" y="70"/>
                  <a:pt x="73" y="72"/>
                  <a:pt x="69" y="71"/>
                </a:cubicBezTo>
                <a:cubicBezTo>
                  <a:pt x="13" y="55"/>
                  <a:pt x="13" y="55"/>
                  <a:pt x="13" y="55"/>
                </a:cubicBezTo>
                <a:lnTo>
                  <a:pt x="99" y="11"/>
                </a:lnTo>
                <a:close/>
                <a:moveTo>
                  <a:pt x="58" y="72"/>
                </a:moveTo>
                <a:cubicBezTo>
                  <a:pt x="40" y="115"/>
                  <a:pt x="40" y="115"/>
                  <a:pt x="40" y="115"/>
                </a:cubicBezTo>
                <a:cubicBezTo>
                  <a:pt x="11" y="58"/>
                  <a:pt x="11" y="58"/>
                  <a:pt x="11" y="58"/>
                </a:cubicBezTo>
                <a:lnTo>
                  <a:pt x="58" y="7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8" name="Freeform 107"/>
          <p:cNvSpPr>
            <a:spLocks noEditPoints="1"/>
          </p:cNvSpPr>
          <p:nvPr/>
        </p:nvSpPr>
        <p:spPr bwMode="auto">
          <a:xfrm rot="7782">
            <a:off x="3835679" y="2467196"/>
            <a:ext cx="532074" cy="341580"/>
          </a:xfrm>
          <a:custGeom>
            <a:avLst/>
            <a:gdLst>
              <a:gd name="T0" fmla="*/ 90 w 96"/>
              <a:gd name="T1" fmla="*/ 0 h 62"/>
              <a:gd name="T2" fmla="*/ 6 w 96"/>
              <a:gd name="T3" fmla="*/ 0 h 62"/>
              <a:gd name="T4" fmla="*/ 6 w 96"/>
              <a:gd name="T5" fmla="*/ 50 h 62"/>
              <a:gd name="T6" fmla="*/ 0 w 96"/>
              <a:gd name="T7" fmla="*/ 50 h 62"/>
              <a:gd name="T8" fmla="*/ 0 w 96"/>
              <a:gd name="T9" fmla="*/ 56 h 62"/>
              <a:gd name="T10" fmla="*/ 6 w 96"/>
              <a:gd name="T11" fmla="*/ 62 h 62"/>
              <a:gd name="T12" fmla="*/ 90 w 96"/>
              <a:gd name="T13" fmla="*/ 62 h 62"/>
              <a:gd name="T14" fmla="*/ 96 w 96"/>
              <a:gd name="T15" fmla="*/ 56 h 62"/>
              <a:gd name="T16" fmla="*/ 96 w 96"/>
              <a:gd name="T17" fmla="*/ 50 h 62"/>
              <a:gd name="T18" fmla="*/ 90 w 96"/>
              <a:gd name="T19" fmla="*/ 50 h 62"/>
              <a:gd name="T20" fmla="*/ 90 w 96"/>
              <a:gd name="T21" fmla="*/ 0 h 62"/>
              <a:gd name="T22" fmla="*/ 11 w 96"/>
              <a:gd name="T23" fmla="*/ 4 h 62"/>
              <a:gd name="T24" fmla="*/ 85 w 96"/>
              <a:gd name="T25" fmla="*/ 4 h 62"/>
              <a:gd name="T26" fmla="*/ 85 w 96"/>
              <a:gd name="T27" fmla="*/ 50 h 62"/>
              <a:gd name="T28" fmla="*/ 83 w 96"/>
              <a:gd name="T29" fmla="*/ 50 h 62"/>
              <a:gd name="T30" fmla="*/ 83 w 96"/>
              <a:gd name="T31" fmla="*/ 6 h 62"/>
              <a:gd name="T32" fmla="*/ 13 w 96"/>
              <a:gd name="T33" fmla="*/ 6 h 62"/>
              <a:gd name="T34" fmla="*/ 13 w 96"/>
              <a:gd name="T35" fmla="*/ 50 h 62"/>
              <a:gd name="T36" fmla="*/ 11 w 96"/>
              <a:gd name="T37" fmla="*/ 50 h 62"/>
              <a:gd name="T38" fmla="*/ 11 w 96"/>
              <a:gd name="T39" fmla="*/ 4 h 62"/>
              <a:gd name="T40" fmla="*/ 81 w 96"/>
              <a:gd name="T41" fmla="*/ 50 h 62"/>
              <a:gd name="T42" fmla="*/ 15 w 96"/>
              <a:gd name="T43" fmla="*/ 50 h 62"/>
              <a:gd name="T44" fmla="*/ 15 w 96"/>
              <a:gd name="T45" fmla="*/ 9 h 62"/>
              <a:gd name="T46" fmla="*/ 81 w 96"/>
              <a:gd name="T47" fmla="*/ 9 h 62"/>
              <a:gd name="T48" fmla="*/ 81 w 96"/>
              <a:gd name="T49" fmla="*/ 50 h 62"/>
              <a:gd name="T50" fmla="*/ 92 w 96"/>
              <a:gd name="T51" fmla="*/ 56 h 62"/>
              <a:gd name="T52" fmla="*/ 90 w 96"/>
              <a:gd name="T53" fmla="*/ 58 h 62"/>
              <a:gd name="T54" fmla="*/ 6 w 96"/>
              <a:gd name="T55" fmla="*/ 58 h 62"/>
              <a:gd name="T56" fmla="*/ 4 w 96"/>
              <a:gd name="T57" fmla="*/ 56 h 62"/>
              <a:gd name="T58" fmla="*/ 4 w 96"/>
              <a:gd name="T59" fmla="*/ 55 h 62"/>
              <a:gd name="T60" fmla="*/ 34 w 96"/>
              <a:gd name="T61" fmla="*/ 55 h 62"/>
              <a:gd name="T62" fmla="*/ 34 w 96"/>
              <a:gd name="T63" fmla="*/ 57 h 62"/>
              <a:gd name="T64" fmla="*/ 62 w 96"/>
              <a:gd name="T65" fmla="*/ 57 h 62"/>
              <a:gd name="T66" fmla="*/ 62 w 96"/>
              <a:gd name="T67" fmla="*/ 55 h 62"/>
              <a:gd name="T68" fmla="*/ 92 w 96"/>
              <a:gd name="T69" fmla="*/ 55 h 62"/>
              <a:gd name="T70" fmla="*/ 92 w 96"/>
              <a:gd name="T71" fmla="*/ 56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6" h="62">
                <a:moveTo>
                  <a:pt x="90" y="0"/>
                </a:moveTo>
                <a:cubicBezTo>
                  <a:pt x="6" y="0"/>
                  <a:pt x="6" y="0"/>
                  <a:pt x="6" y="0"/>
                </a:cubicBezTo>
                <a:cubicBezTo>
                  <a:pt x="6" y="50"/>
                  <a:pt x="6" y="50"/>
                  <a:pt x="6" y="50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9"/>
                  <a:pt x="3" y="62"/>
                  <a:pt x="6" y="62"/>
                </a:cubicBezTo>
                <a:cubicBezTo>
                  <a:pt x="90" y="62"/>
                  <a:pt x="90" y="62"/>
                  <a:pt x="90" y="62"/>
                </a:cubicBezTo>
                <a:cubicBezTo>
                  <a:pt x="94" y="62"/>
                  <a:pt x="96" y="59"/>
                  <a:pt x="96" y="56"/>
                </a:cubicBezTo>
                <a:cubicBezTo>
                  <a:pt x="96" y="50"/>
                  <a:pt x="96" y="50"/>
                  <a:pt x="96" y="50"/>
                </a:cubicBezTo>
                <a:cubicBezTo>
                  <a:pt x="90" y="50"/>
                  <a:pt x="90" y="50"/>
                  <a:pt x="90" y="50"/>
                </a:cubicBezTo>
                <a:lnTo>
                  <a:pt x="90" y="0"/>
                </a:lnTo>
                <a:close/>
                <a:moveTo>
                  <a:pt x="11" y="4"/>
                </a:moveTo>
                <a:cubicBezTo>
                  <a:pt x="85" y="4"/>
                  <a:pt x="85" y="4"/>
                  <a:pt x="85" y="4"/>
                </a:cubicBezTo>
                <a:cubicBezTo>
                  <a:pt x="85" y="50"/>
                  <a:pt x="85" y="50"/>
                  <a:pt x="85" y="50"/>
                </a:cubicBezTo>
                <a:cubicBezTo>
                  <a:pt x="83" y="50"/>
                  <a:pt x="83" y="50"/>
                  <a:pt x="83" y="50"/>
                </a:cubicBezTo>
                <a:cubicBezTo>
                  <a:pt x="83" y="6"/>
                  <a:pt x="83" y="6"/>
                  <a:pt x="83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3" y="50"/>
                  <a:pt x="13" y="50"/>
                  <a:pt x="13" y="50"/>
                </a:cubicBezTo>
                <a:cubicBezTo>
                  <a:pt x="11" y="50"/>
                  <a:pt x="11" y="50"/>
                  <a:pt x="11" y="50"/>
                </a:cubicBezTo>
                <a:lnTo>
                  <a:pt x="11" y="4"/>
                </a:lnTo>
                <a:close/>
                <a:moveTo>
                  <a:pt x="81" y="50"/>
                </a:moveTo>
                <a:cubicBezTo>
                  <a:pt x="15" y="50"/>
                  <a:pt x="15" y="50"/>
                  <a:pt x="15" y="50"/>
                </a:cubicBezTo>
                <a:cubicBezTo>
                  <a:pt x="15" y="9"/>
                  <a:pt x="15" y="9"/>
                  <a:pt x="15" y="9"/>
                </a:cubicBezTo>
                <a:cubicBezTo>
                  <a:pt x="81" y="9"/>
                  <a:pt x="81" y="9"/>
                  <a:pt x="81" y="9"/>
                </a:cubicBezTo>
                <a:lnTo>
                  <a:pt x="81" y="50"/>
                </a:lnTo>
                <a:close/>
                <a:moveTo>
                  <a:pt x="92" y="56"/>
                </a:moveTo>
                <a:cubicBezTo>
                  <a:pt x="92" y="57"/>
                  <a:pt x="91" y="58"/>
                  <a:pt x="90" y="58"/>
                </a:cubicBezTo>
                <a:cubicBezTo>
                  <a:pt x="6" y="58"/>
                  <a:pt x="6" y="58"/>
                  <a:pt x="6" y="58"/>
                </a:cubicBezTo>
                <a:cubicBezTo>
                  <a:pt x="5" y="58"/>
                  <a:pt x="4" y="57"/>
                  <a:pt x="4" y="56"/>
                </a:cubicBezTo>
                <a:cubicBezTo>
                  <a:pt x="4" y="55"/>
                  <a:pt x="4" y="55"/>
                  <a:pt x="4" y="55"/>
                </a:cubicBezTo>
                <a:cubicBezTo>
                  <a:pt x="34" y="55"/>
                  <a:pt x="34" y="55"/>
                  <a:pt x="34" y="55"/>
                </a:cubicBezTo>
                <a:cubicBezTo>
                  <a:pt x="34" y="57"/>
                  <a:pt x="34" y="57"/>
                  <a:pt x="34" y="57"/>
                </a:cubicBezTo>
                <a:cubicBezTo>
                  <a:pt x="62" y="57"/>
                  <a:pt x="62" y="57"/>
                  <a:pt x="62" y="57"/>
                </a:cubicBezTo>
                <a:cubicBezTo>
                  <a:pt x="62" y="55"/>
                  <a:pt x="62" y="55"/>
                  <a:pt x="62" y="55"/>
                </a:cubicBezTo>
                <a:cubicBezTo>
                  <a:pt x="92" y="55"/>
                  <a:pt x="92" y="55"/>
                  <a:pt x="92" y="55"/>
                </a:cubicBezTo>
                <a:lnTo>
                  <a:pt x="92" y="5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9" name="Oval 108"/>
          <p:cNvSpPr>
            <a:spLocks noChangeArrowheads="1"/>
          </p:cNvSpPr>
          <p:nvPr/>
        </p:nvSpPr>
        <p:spPr bwMode="auto">
          <a:xfrm rot="7782">
            <a:off x="4095466" y="2493473"/>
            <a:ext cx="13136" cy="65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40" name="Oval 109"/>
          <p:cNvSpPr>
            <a:spLocks noChangeArrowheads="1"/>
          </p:cNvSpPr>
          <p:nvPr/>
        </p:nvSpPr>
        <p:spPr bwMode="auto">
          <a:xfrm rot="7782">
            <a:off x="4318170" y="2773149"/>
            <a:ext cx="9852" cy="985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41" name="Group 140"/>
          <p:cNvGrpSpPr/>
          <p:nvPr/>
        </p:nvGrpSpPr>
        <p:grpSpPr>
          <a:xfrm rot="7782">
            <a:off x="4518791" y="2396279"/>
            <a:ext cx="348146" cy="525506"/>
            <a:chOff x="2289175" y="1751013"/>
            <a:chExt cx="168275" cy="254001"/>
          </a:xfrm>
          <a:solidFill>
            <a:schemeClr val="tx2"/>
          </a:solidFill>
        </p:grpSpPr>
        <p:sp>
          <p:nvSpPr>
            <p:cNvPr id="142" name="Freeform 110"/>
            <p:cNvSpPr>
              <a:spLocks noEditPoints="1"/>
            </p:cNvSpPr>
            <p:nvPr/>
          </p:nvSpPr>
          <p:spPr bwMode="auto">
            <a:xfrm>
              <a:off x="2289175" y="1812926"/>
              <a:ext cx="168275" cy="192088"/>
            </a:xfrm>
            <a:custGeom>
              <a:avLst/>
              <a:gdLst>
                <a:gd name="T0" fmla="*/ 32 w 63"/>
                <a:gd name="T1" fmla="*/ 56 h 72"/>
                <a:gd name="T2" fmla="*/ 48 w 63"/>
                <a:gd name="T3" fmla="*/ 72 h 72"/>
                <a:gd name="T4" fmla="*/ 63 w 63"/>
                <a:gd name="T5" fmla="*/ 72 h 72"/>
                <a:gd name="T6" fmla="*/ 33 w 63"/>
                <a:gd name="T7" fmla="*/ 15 h 72"/>
                <a:gd name="T8" fmla="*/ 39 w 63"/>
                <a:gd name="T9" fmla="*/ 7 h 72"/>
                <a:gd name="T10" fmla="*/ 32 w 63"/>
                <a:gd name="T11" fmla="*/ 0 h 72"/>
                <a:gd name="T12" fmla="*/ 24 w 63"/>
                <a:gd name="T13" fmla="*/ 7 h 72"/>
                <a:gd name="T14" fmla="*/ 31 w 63"/>
                <a:gd name="T15" fmla="*/ 15 h 72"/>
                <a:gd name="T16" fmla="*/ 0 w 63"/>
                <a:gd name="T17" fmla="*/ 72 h 72"/>
                <a:gd name="T18" fmla="*/ 16 w 63"/>
                <a:gd name="T19" fmla="*/ 72 h 72"/>
                <a:gd name="T20" fmla="*/ 32 w 63"/>
                <a:gd name="T21" fmla="*/ 56 h 72"/>
                <a:gd name="T22" fmla="*/ 32 w 63"/>
                <a:gd name="T23" fmla="*/ 33 h 72"/>
                <a:gd name="T24" fmla="*/ 32 w 63"/>
                <a:gd name="T25" fmla="*/ 32 h 72"/>
                <a:gd name="T26" fmla="*/ 32 w 63"/>
                <a:gd name="T27" fmla="*/ 33 h 72"/>
                <a:gd name="T28" fmla="*/ 41 w 63"/>
                <a:gd name="T29" fmla="*/ 52 h 72"/>
                <a:gd name="T30" fmla="*/ 32 w 63"/>
                <a:gd name="T31" fmla="*/ 50 h 72"/>
                <a:gd name="T32" fmla="*/ 23 w 63"/>
                <a:gd name="T33" fmla="*/ 52 h 72"/>
                <a:gd name="T34" fmla="*/ 32 w 63"/>
                <a:gd name="T35" fmla="*/ 3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3" h="72">
                  <a:moveTo>
                    <a:pt x="32" y="56"/>
                  </a:moveTo>
                  <a:cubicBezTo>
                    <a:pt x="41" y="56"/>
                    <a:pt x="48" y="63"/>
                    <a:pt x="48" y="72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44" y="51"/>
                    <a:pt x="36" y="26"/>
                    <a:pt x="33" y="15"/>
                  </a:cubicBezTo>
                  <a:cubicBezTo>
                    <a:pt x="37" y="14"/>
                    <a:pt x="39" y="11"/>
                    <a:pt x="39" y="7"/>
                  </a:cubicBezTo>
                  <a:cubicBezTo>
                    <a:pt x="39" y="3"/>
                    <a:pt x="36" y="0"/>
                    <a:pt x="32" y="0"/>
                  </a:cubicBezTo>
                  <a:cubicBezTo>
                    <a:pt x="28" y="0"/>
                    <a:pt x="24" y="3"/>
                    <a:pt x="24" y="7"/>
                  </a:cubicBezTo>
                  <a:cubicBezTo>
                    <a:pt x="24" y="11"/>
                    <a:pt x="27" y="14"/>
                    <a:pt x="31" y="15"/>
                  </a:cubicBezTo>
                  <a:cubicBezTo>
                    <a:pt x="28" y="26"/>
                    <a:pt x="20" y="51"/>
                    <a:pt x="0" y="72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6" y="63"/>
                    <a:pt x="23" y="56"/>
                    <a:pt x="32" y="56"/>
                  </a:cubicBezTo>
                  <a:close/>
                  <a:moveTo>
                    <a:pt x="32" y="33"/>
                  </a:move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3"/>
                  </a:cubicBezTo>
                  <a:cubicBezTo>
                    <a:pt x="35" y="39"/>
                    <a:pt x="38" y="46"/>
                    <a:pt x="41" y="52"/>
                  </a:cubicBezTo>
                  <a:cubicBezTo>
                    <a:pt x="38" y="50"/>
                    <a:pt x="35" y="50"/>
                    <a:pt x="32" y="50"/>
                  </a:cubicBezTo>
                  <a:cubicBezTo>
                    <a:pt x="29" y="50"/>
                    <a:pt x="26" y="50"/>
                    <a:pt x="23" y="52"/>
                  </a:cubicBezTo>
                  <a:cubicBezTo>
                    <a:pt x="26" y="46"/>
                    <a:pt x="29" y="39"/>
                    <a:pt x="32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3" name="Freeform 111"/>
            <p:cNvSpPr>
              <a:spLocks/>
            </p:cNvSpPr>
            <p:nvPr/>
          </p:nvSpPr>
          <p:spPr bwMode="auto">
            <a:xfrm>
              <a:off x="2290763" y="1751013"/>
              <a:ext cx="166687" cy="155575"/>
            </a:xfrm>
            <a:custGeom>
              <a:avLst/>
              <a:gdLst>
                <a:gd name="T0" fmla="*/ 15 w 62"/>
                <a:gd name="T1" fmla="*/ 57 h 58"/>
                <a:gd name="T2" fmla="*/ 18 w 62"/>
                <a:gd name="T3" fmla="*/ 57 h 58"/>
                <a:gd name="T4" fmla="*/ 17 w 62"/>
                <a:gd name="T5" fmla="*/ 54 h 58"/>
                <a:gd name="T6" fmla="*/ 3 w 62"/>
                <a:gd name="T7" fmla="*/ 30 h 58"/>
                <a:gd name="T8" fmla="*/ 31 w 62"/>
                <a:gd name="T9" fmla="*/ 3 h 58"/>
                <a:gd name="T10" fmla="*/ 59 w 62"/>
                <a:gd name="T11" fmla="*/ 30 h 58"/>
                <a:gd name="T12" fmla="*/ 45 w 62"/>
                <a:gd name="T13" fmla="*/ 54 h 58"/>
                <a:gd name="T14" fmla="*/ 44 w 62"/>
                <a:gd name="T15" fmla="*/ 57 h 58"/>
                <a:gd name="T16" fmla="*/ 45 w 62"/>
                <a:gd name="T17" fmla="*/ 57 h 58"/>
                <a:gd name="T18" fmla="*/ 46 w 62"/>
                <a:gd name="T19" fmla="*/ 57 h 58"/>
                <a:gd name="T20" fmla="*/ 57 w 62"/>
                <a:gd name="T21" fmla="*/ 46 h 58"/>
                <a:gd name="T22" fmla="*/ 62 w 62"/>
                <a:gd name="T23" fmla="*/ 30 h 58"/>
                <a:gd name="T24" fmla="*/ 31 w 62"/>
                <a:gd name="T25" fmla="*/ 0 h 58"/>
                <a:gd name="T26" fmla="*/ 0 w 62"/>
                <a:gd name="T27" fmla="*/ 30 h 58"/>
                <a:gd name="T28" fmla="*/ 4 w 62"/>
                <a:gd name="T29" fmla="*/ 46 h 58"/>
                <a:gd name="T30" fmla="*/ 15 w 62"/>
                <a:gd name="T31" fmla="*/ 5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58">
                  <a:moveTo>
                    <a:pt x="15" y="57"/>
                  </a:moveTo>
                  <a:cubicBezTo>
                    <a:pt x="16" y="58"/>
                    <a:pt x="17" y="57"/>
                    <a:pt x="18" y="57"/>
                  </a:cubicBezTo>
                  <a:cubicBezTo>
                    <a:pt x="18" y="56"/>
                    <a:pt x="18" y="55"/>
                    <a:pt x="17" y="54"/>
                  </a:cubicBezTo>
                  <a:cubicBezTo>
                    <a:pt x="8" y="50"/>
                    <a:pt x="3" y="40"/>
                    <a:pt x="3" y="30"/>
                  </a:cubicBezTo>
                  <a:cubicBezTo>
                    <a:pt x="3" y="15"/>
                    <a:pt x="16" y="3"/>
                    <a:pt x="31" y="3"/>
                  </a:cubicBezTo>
                  <a:cubicBezTo>
                    <a:pt x="46" y="3"/>
                    <a:pt x="59" y="15"/>
                    <a:pt x="59" y="30"/>
                  </a:cubicBezTo>
                  <a:cubicBezTo>
                    <a:pt x="59" y="40"/>
                    <a:pt x="53" y="50"/>
                    <a:pt x="45" y="54"/>
                  </a:cubicBezTo>
                  <a:cubicBezTo>
                    <a:pt x="44" y="55"/>
                    <a:pt x="44" y="56"/>
                    <a:pt x="44" y="57"/>
                  </a:cubicBezTo>
                  <a:cubicBezTo>
                    <a:pt x="44" y="57"/>
                    <a:pt x="45" y="57"/>
                    <a:pt x="45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1" y="54"/>
                    <a:pt x="55" y="51"/>
                    <a:pt x="57" y="46"/>
                  </a:cubicBezTo>
                  <a:cubicBezTo>
                    <a:pt x="60" y="41"/>
                    <a:pt x="62" y="36"/>
                    <a:pt x="62" y="30"/>
                  </a:cubicBezTo>
                  <a:cubicBezTo>
                    <a:pt x="62" y="14"/>
                    <a:pt x="48" y="0"/>
                    <a:pt x="31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36"/>
                    <a:pt x="2" y="41"/>
                    <a:pt x="4" y="46"/>
                  </a:cubicBezTo>
                  <a:cubicBezTo>
                    <a:pt x="7" y="51"/>
                    <a:pt x="11" y="54"/>
                    <a:pt x="15" y="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4" name="Freeform 112"/>
            <p:cNvSpPr>
              <a:spLocks/>
            </p:cNvSpPr>
            <p:nvPr/>
          </p:nvSpPr>
          <p:spPr bwMode="auto">
            <a:xfrm>
              <a:off x="2309813" y="1770063"/>
              <a:ext cx="125412" cy="117475"/>
            </a:xfrm>
            <a:custGeom>
              <a:avLst/>
              <a:gdLst>
                <a:gd name="T0" fmla="*/ 36 w 47"/>
                <a:gd name="T1" fmla="*/ 44 h 44"/>
                <a:gd name="T2" fmla="*/ 44 w 47"/>
                <a:gd name="T3" fmla="*/ 35 h 44"/>
                <a:gd name="T4" fmla="*/ 47 w 47"/>
                <a:gd name="T5" fmla="*/ 23 h 44"/>
                <a:gd name="T6" fmla="*/ 24 w 47"/>
                <a:gd name="T7" fmla="*/ 0 h 44"/>
                <a:gd name="T8" fmla="*/ 0 w 47"/>
                <a:gd name="T9" fmla="*/ 23 h 44"/>
                <a:gd name="T10" fmla="*/ 3 w 47"/>
                <a:gd name="T11" fmla="*/ 35 h 44"/>
                <a:gd name="T12" fmla="*/ 11 w 47"/>
                <a:gd name="T13" fmla="*/ 44 h 44"/>
                <a:gd name="T14" fmla="*/ 12 w 47"/>
                <a:gd name="T15" fmla="*/ 44 h 44"/>
                <a:gd name="T16" fmla="*/ 14 w 47"/>
                <a:gd name="T17" fmla="*/ 43 h 44"/>
                <a:gd name="T18" fmla="*/ 13 w 47"/>
                <a:gd name="T19" fmla="*/ 41 h 44"/>
                <a:gd name="T20" fmla="*/ 3 w 47"/>
                <a:gd name="T21" fmla="*/ 23 h 44"/>
                <a:gd name="T22" fmla="*/ 24 w 47"/>
                <a:gd name="T23" fmla="*/ 3 h 44"/>
                <a:gd name="T24" fmla="*/ 44 w 47"/>
                <a:gd name="T25" fmla="*/ 23 h 44"/>
                <a:gd name="T26" fmla="*/ 35 w 47"/>
                <a:gd name="T27" fmla="*/ 41 h 44"/>
                <a:gd name="T28" fmla="*/ 34 w 47"/>
                <a:gd name="T29" fmla="*/ 43 h 44"/>
                <a:gd name="T30" fmla="*/ 36 w 47"/>
                <a:gd name="T31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" h="44">
                  <a:moveTo>
                    <a:pt x="36" y="44"/>
                  </a:moveTo>
                  <a:cubicBezTo>
                    <a:pt x="40" y="41"/>
                    <a:pt x="42" y="39"/>
                    <a:pt x="44" y="35"/>
                  </a:cubicBezTo>
                  <a:cubicBezTo>
                    <a:pt x="46" y="32"/>
                    <a:pt x="47" y="28"/>
                    <a:pt x="47" y="23"/>
                  </a:cubicBez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3"/>
                  </a:cubicBezTo>
                  <a:cubicBezTo>
                    <a:pt x="0" y="28"/>
                    <a:pt x="1" y="32"/>
                    <a:pt x="3" y="35"/>
                  </a:cubicBezTo>
                  <a:cubicBezTo>
                    <a:pt x="5" y="39"/>
                    <a:pt x="8" y="41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3"/>
                    <a:pt x="14" y="43"/>
                  </a:cubicBezTo>
                  <a:cubicBezTo>
                    <a:pt x="14" y="42"/>
                    <a:pt x="14" y="41"/>
                    <a:pt x="13" y="41"/>
                  </a:cubicBezTo>
                  <a:cubicBezTo>
                    <a:pt x="7" y="37"/>
                    <a:pt x="3" y="31"/>
                    <a:pt x="3" y="23"/>
                  </a:cubicBezTo>
                  <a:cubicBezTo>
                    <a:pt x="3" y="12"/>
                    <a:pt x="13" y="3"/>
                    <a:pt x="24" y="3"/>
                  </a:cubicBezTo>
                  <a:cubicBezTo>
                    <a:pt x="35" y="3"/>
                    <a:pt x="44" y="12"/>
                    <a:pt x="44" y="23"/>
                  </a:cubicBezTo>
                  <a:cubicBezTo>
                    <a:pt x="44" y="31"/>
                    <a:pt x="41" y="37"/>
                    <a:pt x="35" y="41"/>
                  </a:cubicBezTo>
                  <a:cubicBezTo>
                    <a:pt x="34" y="41"/>
                    <a:pt x="34" y="42"/>
                    <a:pt x="34" y="43"/>
                  </a:cubicBezTo>
                  <a:cubicBezTo>
                    <a:pt x="35" y="44"/>
                    <a:pt x="35" y="44"/>
                    <a:pt x="36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5" name="Freeform 113"/>
            <p:cNvSpPr>
              <a:spLocks/>
            </p:cNvSpPr>
            <p:nvPr/>
          </p:nvSpPr>
          <p:spPr bwMode="auto">
            <a:xfrm>
              <a:off x="2332038" y="1789113"/>
              <a:ext cx="85725" cy="79375"/>
            </a:xfrm>
            <a:custGeom>
              <a:avLst/>
              <a:gdLst>
                <a:gd name="T0" fmla="*/ 24 w 32"/>
                <a:gd name="T1" fmla="*/ 27 h 30"/>
                <a:gd name="T2" fmla="*/ 23 w 32"/>
                <a:gd name="T3" fmla="*/ 29 h 30"/>
                <a:gd name="T4" fmla="*/ 25 w 32"/>
                <a:gd name="T5" fmla="*/ 30 h 30"/>
                <a:gd name="T6" fmla="*/ 25 w 32"/>
                <a:gd name="T7" fmla="*/ 30 h 30"/>
                <a:gd name="T8" fmla="*/ 32 w 32"/>
                <a:gd name="T9" fmla="*/ 16 h 30"/>
                <a:gd name="T10" fmla="*/ 16 w 32"/>
                <a:gd name="T11" fmla="*/ 0 h 30"/>
                <a:gd name="T12" fmla="*/ 0 w 32"/>
                <a:gd name="T13" fmla="*/ 16 h 30"/>
                <a:gd name="T14" fmla="*/ 6 w 32"/>
                <a:gd name="T15" fmla="*/ 30 h 30"/>
                <a:gd name="T16" fmla="*/ 8 w 32"/>
                <a:gd name="T17" fmla="*/ 29 h 30"/>
                <a:gd name="T18" fmla="*/ 8 w 32"/>
                <a:gd name="T19" fmla="*/ 27 h 30"/>
                <a:gd name="T20" fmla="*/ 3 w 32"/>
                <a:gd name="T21" fmla="*/ 16 h 30"/>
                <a:gd name="T22" fmla="*/ 16 w 32"/>
                <a:gd name="T23" fmla="*/ 3 h 30"/>
                <a:gd name="T24" fmla="*/ 29 w 32"/>
                <a:gd name="T25" fmla="*/ 16 h 30"/>
                <a:gd name="T26" fmla="*/ 24 w 32"/>
                <a:gd name="T2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30">
                  <a:moveTo>
                    <a:pt x="24" y="27"/>
                  </a:moveTo>
                  <a:cubicBezTo>
                    <a:pt x="23" y="28"/>
                    <a:pt x="23" y="29"/>
                    <a:pt x="23" y="29"/>
                  </a:cubicBezTo>
                  <a:cubicBezTo>
                    <a:pt x="24" y="30"/>
                    <a:pt x="24" y="30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30" y="27"/>
                    <a:pt x="32" y="22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2"/>
                    <a:pt x="2" y="27"/>
                    <a:pt x="6" y="30"/>
                  </a:cubicBezTo>
                  <a:cubicBezTo>
                    <a:pt x="7" y="30"/>
                    <a:pt x="8" y="30"/>
                    <a:pt x="8" y="29"/>
                  </a:cubicBezTo>
                  <a:cubicBezTo>
                    <a:pt x="9" y="29"/>
                    <a:pt x="9" y="28"/>
                    <a:pt x="8" y="27"/>
                  </a:cubicBezTo>
                  <a:cubicBezTo>
                    <a:pt x="5" y="25"/>
                    <a:pt x="3" y="21"/>
                    <a:pt x="3" y="16"/>
                  </a:cubicBezTo>
                  <a:cubicBezTo>
                    <a:pt x="3" y="9"/>
                    <a:pt x="9" y="3"/>
                    <a:pt x="16" y="3"/>
                  </a:cubicBezTo>
                  <a:cubicBezTo>
                    <a:pt x="23" y="3"/>
                    <a:pt x="29" y="9"/>
                    <a:pt x="29" y="16"/>
                  </a:cubicBezTo>
                  <a:cubicBezTo>
                    <a:pt x="29" y="21"/>
                    <a:pt x="27" y="25"/>
                    <a:pt x="24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46" name="Freeform 114"/>
          <p:cNvSpPr>
            <a:spLocks noEditPoints="1"/>
          </p:cNvSpPr>
          <p:nvPr/>
        </p:nvSpPr>
        <p:spPr bwMode="auto">
          <a:xfrm rot="7782">
            <a:off x="2682685" y="2231797"/>
            <a:ext cx="886790" cy="959046"/>
          </a:xfrm>
          <a:custGeom>
            <a:avLst/>
            <a:gdLst>
              <a:gd name="T0" fmla="*/ 107 w 160"/>
              <a:gd name="T1" fmla="*/ 4 h 173"/>
              <a:gd name="T2" fmla="*/ 93 w 160"/>
              <a:gd name="T3" fmla="*/ 3 h 173"/>
              <a:gd name="T4" fmla="*/ 64 w 160"/>
              <a:gd name="T5" fmla="*/ 49 h 173"/>
              <a:gd name="T6" fmla="*/ 49 w 160"/>
              <a:gd name="T7" fmla="*/ 53 h 173"/>
              <a:gd name="T8" fmla="*/ 4 w 160"/>
              <a:gd name="T9" fmla="*/ 85 h 173"/>
              <a:gd name="T10" fmla="*/ 2 w 160"/>
              <a:gd name="T11" fmla="*/ 109 h 173"/>
              <a:gd name="T12" fmla="*/ 24 w 160"/>
              <a:gd name="T13" fmla="*/ 135 h 173"/>
              <a:gd name="T14" fmla="*/ 49 w 160"/>
              <a:gd name="T15" fmla="*/ 140 h 173"/>
              <a:gd name="T16" fmla="*/ 92 w 160"/>
              <a:gd name="T17" fmla="*/ 170 h 173"/>
              <a:gd name="T18" fmla="*/ 107 w 160"/>
              <a:gd name="T19" fmla="*/ 155 h 173"/>
              <a:gd name="T20" fmla="*/ 107 w 160"/>
              <a:gd name="T21" fmla="*/ 139 h 173"/>
              <a:gd name="T22" fmla="*/ 100 w 160"/>
              <a:gd name="T23" fmla="*/ 129 h 173"/>
              <a:gd name="T24" fmla="*/ 97 w 160"/>
              <a:gd name="T25" fmla="*/ 119 h 173"/>
              <a:gd name="T26" fmla="*/ 89 w 160"/>
              <a:gd name="T27" fmla="*/ 115 h 173"/>
              <a:gd name="T28" fmla="*/ 97 w 160"/>
              <a:gd name="T29" fmla="*/ 110 h 173"/>
              <a:gd name="T30" fmla="*/ 151 w 160"/>
              <a:gd name="T31" fmla="*/ 110 h 173"/>
              <a:gd name="T32" fmla="*/ 158 w 160"/>
              <a:gd name="T33" fmla="*/ 98 h 173"/>
              <a:gd name="T34" fmla="*/ 138 w 160"/>
              <a:gd name="T35" fmla="*/ 47 h 173"/>
              <a:gd name="T36" fmla="*/ 88 w 160"/>
              <a:gd name="T37" fmla="*/ 163 h 173"/>
              <a:gd name="T38" fmla="*/ 53 w 160"/>
              <a:gd name="T39" fmla="*/ 133 h 173"/>
              <a:gd name="T40" fmla="*/ 101 w 160"/>
              <a:gd name="T41" fmla="*/ 144 h 173"/>
              <a:gd name="T42" fmla="*/ 101 w 160"/>
              <a:gd name="T43" fmla="*/ 150 h 173"/>
              <a:gd name="T44" fmla="*/ 88 w 160"/>
              <a:gd name="T45" fmla="*/ 163 h 173"/>
              <a:gd name="T46" fmla="*/ 9 w 160"/>
              <a:gd name="T47" fmla="*/ 105 h 173"/>
              <a:gd name="T48" fmla="*/ 22 w 160"/>
              <a:gd name="T49" fmla="*/ 127 h 173"/>
              <a:gd name="T50" fmla="*/ 26 w 160"/>
              <a:gd name="T51" fmla="*/ 126 h 173"/>
              <a:gd name="T52" fmla="*/ 18 w 160"/>
              <a:gd name="T53" fmla="*/ 79 h 173"/>
              <a:gd name="T54" fmla="*/ 82 w 160"/>
              <a:gd name="T55" fmla="*/ 113 h 173"/>
              <a:gd name="T56" fmla="*/ 47 w 160"/>
              <a:gd name="T57" fmla="*/ 132 h 173"/>
              <a:gd name="T58" fmla="*/ 82 w 160"/>
              <a:gd name="T59" fmla="*/ 120 h 173"/>
              <a:gd name="T60" fmla="*/ 91 w 160"/>
              <a:gd name="T61" fmla="*/ 128 h 173"/>
              <a:gd name="T62" fmla="*/ 58 w 160"/>
              <a:gd name="T63" fmla="*/ 61 h 173"/>
              <a:gd name="T64" fmla="*/ 96 w 160"/>
              <a:gd name="T65" fmla="*/ 16 h 173"/>
              <a:gd name="T66" fmla="*/ 95 w 160"/>
              <a:gd name="T67" fmla="*/ 102 h 173"/>
              <a:gd name="T68" fmla="*/ 58 w 160"/>
              <a:gd name="T69" fmla="*/ 61 h 173"/>
              <a:gd name="T70" fmla="*/ 100 w 160"/>
              <a:gd name="T71" fmla="*/ 9 h 173"/>
              <a:gd name="T72" fmla="*/ 148 w 160"/>
              <a:gd name="T73" fmla="*/ 103 h 173"/>
              <a:gd name="T74" fmla="*/ 133 w 160"/>
              <a:gd name="T75" fmla="*/ 61 h 173"/>
              <a:gd name="T76" fmla="*/ 131 w 160"/>
              <a:gd name="T77" fmla="*/ 5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60" h="173">
                <a:moveTo>
                  <a:pt x="124" y="36"/>
                </a:moveTo>
                <a:cubicBezTo>
                  <a:pt x="107" y="4"/>
                  <a:pt x="107" y="4"/>
                  <a:pt x="107" y="4"/>
                </a:cubicBezTo>
                <a:cubicBezTo>
                  <a:pt x="105" y="1"/>
                  <a:pt x="100" y="0"/>
                  <a:pt x="97" y="1"/>
                </a:cubicBezTo>
                <a:cubicBezTo>
                  <a:pt x="93" y="3"/>
                  <a:pt x="93" y="3"/>
                  <a:pt x="93" y="3"/>
                </a:cubicBezTo>
                <a:cubicBezTo>
                  <a:pt x="90" y="5"/>
                  <a:pt x="89" y="8"/>
                  <a:pt x="89" y="11"/>
                </a:cubicBezTo>
                <a:cubicBezTo>
                  <a:pt x="64" y="49"/>
                  <a:pt x="64" y="49"/>
                  <a:pt x="64" y="49"/>
                </a:cubicBezTo>
                <a:cubicBezTo>
                  <a:pt x="56" y="53"/>
                  <a:pt x="56" y="53"/>
                  <a:pt x="56" y="53"/>
                </a:cubicBezTo>
                <a:cubicBezTo>
                  <a:pt x="54" y="52"/>
                  <a:pt x="52" y="52"/>
                  <a:pt x="49" y="53"/>
                </a:cubicBezTo>
                <a:cubicBezTo>
                  <a:pt x="15" y="72"/>
                  <a:pt x="15" y="72"/>
                  <a:pt x="15" y="72"/>
                </a:cubicBezTo>
                <a:cubicBezTo>
                  <a:pt x="10" y="75"/>
                  <a:pt x="6" y="79"/>
                  <a:pt x="4" y="85"/>
                </a:cubicBezTo>
                <a:cubicBezTo>
                  <a:pt x="2" y="89"/>
                  <a:pt x="2" y="93"/>
                  <a:pt x="3" y="97"/>
                </a:cubicBezTo>
                <a:cubicBezTo>
                  <a:pt x="0" y="100"/>
                  <a:pt x="0" y="105"/>
                  <a:pt x="2" y="109"/>
                </a:cubicBezTo>
                <a:cubicBezTo>
                  <a:pt x="14" y="129"/>
                  <a:pt x="14" y="129"/>
                  <a:pt x="14" y="129"/>
                </a:cubicBezTo>
                <a:cubicBezTo>
                  <a:pt x="16" y="133"/>
                  <a:pt x="20" y="135"/>
                  <a:pt x="24" y="135"/>
                </a:cubicBezTo>
                <a:cubicBezTo>
                  <a:pt x="27" y="138"/>
                  <a:pt x="31" y="140"/>
                  <a:pt x="35" y="141"/>
                </a:cubicBezTo>
                <a:cubicBezTo>
                  <a:pt x="39" y="142"/>
                  <a:pt x="44" y="142"/>
                  <a:pt x="49" y="140"/>
                </a:cubicBezTo>
                <a:cubicBezTo>
                  <a:pt x="78" y="168"/>
                  <a:pt x="78" y="168"/>
                  <a:pt x="78" y="168"/>
                </a:cubicBezTo>
                <a:cubicBezTo>
                  <a:pt x="82" y="172"/>
                  <a:pt x="88" y="173"/>
                  <a:pt x="92" y="170"/>
                </a:cubicBezTo>
                <a:cubicBezTo>
                  <a:pt x="93" y="169"/>
                  <a:pt x="94" y="169"/>
                  <a:pt x="95" y="168"/>
                </a:cubicBezTo>
                <a:cubicBezTo>
                  <a:pt x="107" y="155"/>
                  <a:pt x="107" y="155"/>
                  <a:pt x="107" y="155"/>
                </a:cubicBezTo>
                <a:cubicBezTo>
                  <a:pt x="109" y="153"/>
                  <a:pt x="110" y="150"/>
                  <a:pt x="111" y="147"/>
                </a:cubicBezTo>
                <a:cubicBezTo>
                  <a:pt x="111" y="144"/>
                  <a:pt x="109" y="141"/>
                  <a:pt x="107" y="139"/>
                </a:cubicBezTo>
                <a:cubicBezTo>
                  <a:pt x="99" y="130"/>
                  <a:pt x="99" y="130"/>
                  <a:pt x="99" y="130"/>
                </a:cubicBezTo>
                <a:cubicBezTo>
                  <a:pt x="100" y="129"/>
                  <a:pt x="100" y="129"/>
                  <a:pt x="100" y="129"/>
                </a:cubicBezTo>
                <a:cubicBezTo>
                  <a:pt x="101" y="125"/>
                  <a:pt x="100" y="121"/>
                  <a:pt x="97" y="119"/>
                </a:cubicBezTo>
                <a:cubicBezTo>
                  <a:pt x="97" y="119"/>
                  <a:pt x="97" y="119"/>
                  <a:pt x="97" y="119"/>
                </a:cubicBezTo>
                <a:cubicBezTo>
                  <a:pt x="97" y="119"/>
                  <a:pt x="97" y="119"/>
                  <a:pt x="97" y="119"/>
                </a:cubicBezTo>
                <a:cubicBezTo>
                  <a:pt x="89" y="115"/>
                  <a:pt x="89" y="115"/>
                  <a:pt x="89" y="115"/>
                </a:cubicBezTo>
                <a:cubicBezTo>
                  <a:pt x="90" y="115"/>
                  <a:pt x="90" y="114"/>
                  <a:pt x="90" y="114"/>
                </a:cubicBezTo>
                <a:cubicBezTo>
                  <a:pt x="97" y="110"/>
                  <a:pt x="97" y="110"/>
                  <a:pt x="97" y="110"/>
                </a:cubicBezTo>
                <a:cubicBezTo>
                  <a:pt x="143" y="109"/>
                  <a:pt x="143" y="109"/>
                  <a:pt x="143" y="109"/>
                </a:cubicBezTo>
                <a:cubicBezTo>
                  <a:pt x="145" y="111"/>
                  <a:pt x="148" y="112"/>
                  <a:pt x="151" y="110"/>
                </a:cubicBezTo>
                <a:cubicBezTo>
                  <a:pt x="155" y="108"/>
                  <a:pt x="155" y="108"/>
                  <a:pt x="155" y="108"/>
                </a:cubicBezTo>
                <a:cubicBezTo>
                  <a:pt x="159" y="106"/>
                  <a:pt x="160" y="102"/>
                  <a:pt x="158" y="98"/>
                </a:cubicBezTo>
                <a:cubicBezTo>
                  <a:pt x="140" y="66"/>
                  <a:pt x="140" y="66"/>
                  <a:pt x="140" y="66"/>
                </a:cubicBezTo>
                <a:cubicBezTo>
                  <a:pt x="142" y="60"/>
                  <a:pt x="142" y="53"/>
                  <a:pt x="138" y="47"/>
                </a:cubicBezTo>
                <a:cubicBezTo>
                  <a:pt x="135" y="42"/>
                  <a:pt x="130" y="38"/>
                  <a:pt x="124" y="36"/>
                </a:cubicBezTo>
                <a:close/>
                <a:moveTo>
                  <a:pt x="88" y="163"/>
                </a:moveTo>
                <a:cubicBezTo>
                  <a:pt x="87" y="164"/>
                  <a:pt x="85" y="164"/>
                  <a:pt x="84" y="163"/>
                </a:cubicBezTo>
                <a:cubicBezTo>
                  <a:pt x="53" y="133"/>
                  <a:pt x="53" y="133"/>
                  <a:pt x="53" y="133"/>
                </a:cubicBezTo>
                <a:cubicBezTo>
                  <a:pt x="76" y="120"/>
                  <a:pt x="76" y="120"/>
                  <a:pt x="76" y="120"/>
                </a:cubicBezTo>
                <a:cubicBezTo>
                  <a:pt x="101" y="144"/>
                  <a:pt x="101" y="144"/>
                  <a:pt x="101" y="144"/>
                </a:cubicBezTo>
                <a:cubicBezTo>
                  <a:pt x="102" y="145"/>
                  <a:pt x="102" y="146"/>
                  <a:pt x="102" y="147"/>
                </a:cubicBezTo>
                <a:cubicBezTo>
                  <a:pt x="102" y="148"/>
                  <a:pt x="102" y="149"/>
                  <a:pt x="101" y="150"/>
                </a:cubicBezTo>
                <a:cubicBezTo>
                  <a:pt x="89" y="162"/>
                  <a:pt x="89" y="162"/>
                  <a:pt x="89" y="162"/>
                </a:cubicBezTo>
                <a:cubicBezTo>
                  <a:pt x="89" y="162"/>
                  <a:pt x="89" y="163"/>
                  <a:pt x="88" y="163"/>
                </a:cubicBezTo>
                <a:close/>
                <a:moveTo>
                  <a:pt x="21" y="126"/>
                </a:moveTo>
                <a:cubicBezTo>
                  <a:pt x="9" y="105"/>
                  <a:pt x="9" y="105"/>
                  <a:pt x="9" y="105"/>
                </a:cubicBezTo>
                <a:cubicBezTo>
                  <a:pt x="9" y="104"/>
                  <a:pt x="9" y="103"/>
                  <a:pt x="9" y="103"/>
                </a:cubicBezTo>
                <a:cubicBezTo>
                  <a:pt x="22" y="127"/>
                  <a:pt x="22" y="127"/>
                  <a:pt x="22" y="127"/>
                </a:cubicBezTo>
                <a:cubicBezTo>
                  <a:pt x="22" y="127"/>
                  <a:pt x="21" y="126"/>
                  <a:pt x="21" y="126"/>
                </a:cubicBezTo>
                <a:close/>
                <a:moveTo>
                  <a:pt x="26" y="126"/>
                </a:moveTo>
                <a:cubicBezTo>
                  <a:pt x="12" y="100"/>
                  <a:pt x="12" y="100"/>
                  <a:pt x="12" y="100"/>
                </a:cubicBezTo>
                <a:cubicBezTo>
                  <a:pt x="8" y="93"/>
                  <a:pt x="11" y="83"/>
                  <a:pt x="18" y="79"/>
                </a:cubicBezTo>
                <a:cubicBezTo>
                  <a:pt x="53" y="60"/>
                  <a:pt x="53" y="60"/>
                  <a:pt x="53" y="60"/>
                </a:cubicBezTo>
                <a:cubicBezTo>
                  <a:pt x="82" y="113"/>
                  <a:pt x="82" y="113"/>
                  <a:pt x="82" y="113"/>
                </a:cubicBezTo>
                <a:cubicBezTo>
                  <a:pt x="77" y="115"/>
                  <a:pt x="77" y="115"/>
                  <a:pt x="77" y="115"/>
                </a:cubicBezTo>
                <a:cubicBezTo>
                  <a:pt x="47" y="132"/>
                  <a:pt x="47" y="132"/>
                  <a:pt x="47" y="132"/>
                </a:cubicBezTo>
                <a:cubicBezTo>
                  <a:pt x="40" y="136"/>
                  <a:pt x="30" y="133"/>
                  <a:pt x="26" y="126"/>
                </a:cubicBezTo>
                <a:close/>
                <a:moveTo>
                  <a:pt x="82" y="120"/>
                </a:moveTo>
                <a:cubicBezTo>
                  <a:pt x="92" y="126"/>
                  <a:pt x="92" y="126"/>
                  <a:pt x="92" y="126"/>
                </a:cubicBezTo>
                <a:cubicBezTo>
                  <a:pt x="91" y="128"/>
                  <a:pt x="91" y="128"/>
                  <a:pt x="91" y="128"/>
                </a:cubicBezTo>
                <a:lnTo>
                  <a:pt x="82" y="120"/>
                </a:lnTo>
                <a:close/>
                <a:moveTo>
                  <a:pt x="58" y="61"/>
                </a:moveTo>
                <a:cubicBezTo>
                  <a:pt x="69" y="55"/>
                  <a:pt x="69" y="55"/>
                  <a:pt x="69" y="55"/>
                </a:cubicBezTo>
                <a:cubicBezTo>
                  <a:pt x="96" y="16"/>
                  <a:pt x="96" y="16"/>
                  <a:pt x="96" y="16"/>
                </a:cubicBezTo>
                <a:cubicBezTo>
                  <a:pt x="142" y="101"/>
                  <a:pt x="142" y="101"/>
                  <a:pt x="142" y="101"/>
                </a:cubicBezTo>
                <a:cubicBezTo>
                  <a:pt x="95" y="102"/>
                  <a:pt x="95" y="102"/>
                  <a:pt x="95" y="102"/>
                </a:cubicBezTo>
                <a:cubicBezTo>
                  <a:pt x="84" y="108"/>
                  <a:pt x="84" y="108"/>
                  <a:pt x="84" y="108"/>
                </a:cubicBezTo>
                <a:lnTo>
                  <a:pt x="58" y="61"/>
                </a:lnTo>
                <a:close/>
                <a:moveTo>
                  <a:pt x="98" y="10"/>
                </a:moveTo>
                <a:cubicBezTo>
                  <a:pt x="100" y="9"/>
                  <a:pt x="100" y="9"/>
                  <a:pt x="100" y="9"/>
                </a:cubicBezTo>
                <a:cubicBezTo>
                  <a:pt x="151" y="102"/>
                  <a:pt x="151" y="102"/>
                  <a:pt x="151" y="102"/>
                </a:cubicBezTo>
                <a:cubicBezTo>
                  <a:pt x="148" y="103"/>
                  <a:pt x="148" y="103"/>
                  <a:pt x="148" y="103"/>
                </a:cubicBezTo>
                <a:lnTo>
                  <a:pt x="98" y="10"/>
                </a:lnTo>
                <a:close/>
                <a:moveTo>
                  <a:pt x="133" y="61"/>
                </a:moveTo>
                <a:cubicBezTo>
                  <a:pt x="124" y="45"/>
                  <a:pt x="124" y="45"/>
                  <a:pt x="124" y="45"/>
                </a:cubicBezTo>
                <a:cubicBezTo>
                  <a:pt x="127" y="46"/>
                  <a:pt x="130" y="48"/>
                  <a:pt x="131" y="51"/>
                </a:cubicBezTo>
                <a:cubicBezTo>
                  <a:pt x="133" y="54"/>
                  <a:pt x="134" y="58"/>
                  <a:pt x="133" y="6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47" name="Freeform 115"/>
          <p:cNvSpPr>
            <a:spLocks noEditPoints="1"/>
          </p:cNvSpPr>
          <p:nvPr/>
        </p:nvSpPr>
        <p:spPr bwMode="auto">
          <a:xfrm rot="7782">
            <a:off x="6443664" y="3707879"/>
            <a:ext cx="387560" cy="620754"/>
          </a:xfrm>
          <a:custGeom>
            <a:avLst/>
            <a:gdLst>
              <a:gd name="T0" fmla="*/ 70 w 70"/>
              <a:gd name="T1" fmla="*/ 35 h 112"/>
              <a:gd name="T2" fmla="*/ 35 w 70"/>
              <a:gd name="T3" fmla="*/ 0 h 112"/>
              <a:gd name="T4" fmla="*/ 0 w 70"/>
              <a:gd name="T5" fmla="*/ 35 h 112"/>
              <a:gd name="T6" fmla="*/ 28 w 70"/>
              <a:gd name="T7" fmla="*/ 69 h 112"/>
              <a:gd name="T8" fmla="*/ 28 w 70"/>
              <a:gd name="T9" fmla="*/ 84 h 112"/>
              <a:gd name="T10" fmla="*/ 14 w 70"/>
              <a:gd name="T11" fmla="*/ 84 h 112"/>
              <a:gd name="T12" fmla="*/ 14 w 70"/>
              <a:gd name="T13" fmla="*/ 98 h 112"/>
              <a:gd name="T14" fmla="*/ 28 w 70"/>
              <a:gd name="T15" fmla="*/ 98 h 112"/>
              <a:gd name="T16" fmla="*/ 28 w 70"/>
              <a:gd name="T17" fmla="*/ 112 h 112"/>
              <a:gd name="T18" fmla="*/ 42 w 70"/>
              <a:gd name="T19" fmla="*/ 112 h 112"/>
              <a:gd name="T20" fmla="*/ 42 w 70"/>
              <a:gd name="T21" fmla="*/ 98 h 112"/>
              <a:gd name="T22" fmla="*/ 56 w 70"/>
              <a:gd name="T23" fmla="*/ 98 h 112"/>
              <a:gd name="T24" fmla="*/ 56 w 70"/>
              <a:gd name="T25" fmla="*/ 84 h 112"/>
              <a:gd name="T26" fmla="*/ 42 w 70"/>
              <a:gd name="T27" fmla="*/ 84 h 112"/>
              <a:gd name="T28" fmla="*/ 42 w 70"/>
              <a:gd name="T29" fmla="*/ 69 h 112"/>
              <a:gd name="T30" fmla="*/ 70 w 70"/>
              <a:gd name="T31" fmla="*/ 35 h 112"/>
              <a:gd name="T32" fmla="*/ 35 w 70"/>
              <a:gd name="T33" fmla="*/ 56 h 112"/>
              <a:gd name="T34" fmla="*/ 14 w 70"/>
              <a:gd name="T35" fmla="*/ 35 h 112"/>
              <a:gd name="T36" fmla="*/ 35 w 70"/>
              <a:gd name="T37" fmla="*/ 14 h 112"/>
              <a:gd name="T38" fmla="*/ 56 w 70"/>
              <a:gd name="T39" fmla="*/ 35 h 112"/>
              <a:gd name="T40" fmla="*/ 35 w 70"/>
              <a:gd name="T41" fmla="*/ 5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0" h="112">
                <a:moveTo>
                  <a:pt x="70" y="35"/>
                </a:moveTo>
                <a:cubicBezTo>
                  <a:pt x="70" y="16"/>
                  <a:pt x="55" y="0"/>
                  <a:pt x="35" y="0"/>
                </a:cubicBezTo>
                <a:cubicBezTo>
                  <a:pt x="16" y="0"/>
                  <a:pt x="0" y="16"/>
                  <a:pt x="0" y="35"/>
                </a:cubicBezTo>
                <a:cubicBezTo>
                  <a:pt x="0" y="52"/>
                  <a:pt x="12" y="66"/>
                  <a:pt x="28" y="69"/>
                </a:cubicBezTo>
                <a:cubicBezTo>
                  <a:pt x="28" y="84"/>
                  <a:pt x="28" y="84"/>
                  <a:pt x="28" y="84"/>
                </a:cubicBezTo>
                <a:cubicBezTo>
                  <a:pt x="14" y="84"/>
                  <a:pt x="14" y="84"/>
                  <a:pt x="14" y="84"/>
                </a:cubicBezTo>
                <a:cubicBezTo>
                  <a:pt x="14" y="98"/>
                  <a:pt x="14" y="98"/>
                  <a:pt x="14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28" y="112"/>
                  <a:pt x="28" y="112"/>
                  <a:pt x="28" y="112"/>
                </a:cubicBezTo>
                <a:cubicBezTo>
                  <a:pt x="42" y="112"/>
                  <a:pt x="42" y="112"/>
                  <a:pt x="42" y="112"/>
                </a:cubicBezTo>
                <a:cubicBezTo>
                  <a:pt x="42" y="98"/>
                  <a:pt x="42" y="98"/>
                  <a:pt x="42" y="98"/>
                </a:cubicBezTo>
                <a:cubicBezTo>
                  <a:pt x="56" y="98"/>
                  <a:pt x="56" y="98"/>
                  <a:pt x="56" y="98"/>
                </a:cubicBezTo>
                <a:cubicBezTo>
                  <a:pt x="56" y="84"/>
                  <a:pt x="56" y="84"/>
                  <a:pt x="56" y="84"/>
                </a:cubicBezTo>
                <a:cubicBezTo>
                  <a:pt x="42" y="84"/>
                  <a:pt x="42" y="84"/>
                  <a:pt x="42" y="84"/>
                </a:cubicBezTo>
                <a:cubicBezTo>
                  <a:pt x="42" y="69"/>
                  <a:pt x="42" y="69"/>
                  <a:pt x="42" y="69"/>
                </a:cubicBezTo>
                <a:cubicBezTo>
                  <a:pt x="58" y="66"/>
                  <a:pt x="70" y="52"/>
                  <a:pt x="70" y="35"/>
                </a:cubicBezTo>
                <a:close/>
                <a:moveTo>
                  <a:pt x="35" y="56"/>
                </a:moveTo>
                <a:cubicBezTo>
                  <a:pt x="24" y="56"/>
                  <a:pt x="14" y="47"/>
                  <a:pt x="14" y="35"/>
                </a:cubicBezTo>
                <a:cubicBezTo>
                  <a:pt x="14" y="24"/>
                  <a:pt x="24" y="14"/>
                  <a:pt x="35" y="14"/>
                </a:cubicBezTo>
                <a:cubicBezTo>
                  <a:pt x="47" y="14"/>
                  <a:pt x="56" y="24"/>
                  <a:pt x="56" y="35"/>
                </a:cubicBezTo>
                <a:cubicBezTo>
                  <a:pt x="56" y="47"/>
                  <a:pt x="47" y="56"/>
                  <a:pt x="35" y="5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48" name="Freeform 116"/>
          <p:cNvSpPr>
            <a:spLocks noEditPoints="1"/>
          </p:cNvSpPr>
          <p:nvPr/>
        </p:nvSpPr>
        <p:spPr bwMode="auto">
          <a:xfrm rot="7782">
            <a:off x="3254647" y="3677850"/>
            <a:ext cx="548494" cy="548496"/>
          </a:xfrm>
          <a:custGeom>
            <a:avLst/>
            <a:gdLst>
              <a:gd name="T0" fmla="*/ 52 w 99"/>
              <a:gd name="T1" fmla="*/ 0 h 99"/>
              <a:gd name="T2" fmla="*/ 52 w 99"/>
              <a:gd name="T3" fmla="*/ 14 h 99"/>
              <a:gd name="T4" fmla="*/ 76 w 99"/>
              <a:gd name="T5" fmla="*/ 14 h 99"/>
              <a:gd name="T6" fmla="*/ 51 w 99"/>
              <a:gd name="T7" fmla="*/ 39 h 99"/>
              <a:gd name="T8" fmla="*/ 33 w 99"/>
              <a:gd name="T9" fmla="*/ 33 h 99"/>
              <a:gd name="T10" fmla="*/ 0 w 99"/>
              <a:gd name="T11" fmla="*/ 66 h 99"/>
              <a:gd name="T12" fmla="*/ 33 w 99"/>
              <a:gd name="T13" fmla="*/ 99 h 99"/>
              <a:gd name="T14" fmla="*/ 66 w 99"/>
              <a:gd name="T15" fmla="*/ 66 h 99"/>
              <a:gd name="T16" fmla="*/ 60 w 99"/>
              <a:gd name="T17" fmla="*/ 48 h 99"/>
              <a:gd name="T18" fmla="*/ 85 w 99"/>
              <a:gd name="T19" fmla="*/ 23 h 99"/>
              <a:gd name="T20" fmla="*/ 85 w 99"/>
              <a:gd name="T21" fmla="*/ 47 h 99"/>
              <a:gd name="T22" fmla="*/ 99 w 99"/>
              <a:gd name="T23" fmla="*/ 47 h 99"/>
              <a:gd name="T24" fmla="*/ 99 w 99"/>
              <a:gd name="T25" fmla="*/ 0 h 99"/>
              <a:gd name="T26" fmla="*/ 52 w 99"/>
              <a:gd name="T27" fmla="*/ 0 h 99"/>
              <a:gd name="T28" fmla="*/ 33 w 99"/>
              <a:gd name="T29" fmla="*/ 86 h 99"/>
              <a:gd name="T30" fmla="*/ 13 w 99"/>
              <a:gd name="T31" fmla="*/ 66 h 99"/>
              <a:gd name="T32" fmla="*/ 33 w 99"/>
              <a:gd name="T33" fmla="*/ 47 h 99"/>
              <a:gd name="T34" fmla="*/ 52 w 99"/>
              <a:gd name="T35" fmla="*/ 66 h 99"/>
              <a:gd name="T36" fmla="*/ 33 w 99"/>
              <a:gd name="T37" fmla="*/ 86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9" h="99">
                <a:moveTo>
                  <a:pt x="52" y="0"/>
                </a:moveTo>
                <a:cubicBezTo>
                  <a:pt x="52" y="14"/>
                  <a:pt x="52" y="14"/>
                  <a:pt x="52" y="14"/>
                </a:cubicBezTo>
                <a:cubicBezTo>
                  <a:pt x="76" y="14"/>
                  <a:pt x="76" y="14"/>
                  <a:pt x="76" y="14"/>
                </a:cubicBezTo>
                <a:cubicBezTo>
                  <a:pt x="51" y="39"/>
                  <a:pt x="51" y="39"/>
                  <a:pt x="51" y="39"/>
                </a:cubicBezTo>
                <a:cubicBezTo>
                  <a:pt x="46" y="35"/>
                  <a:pt x="39" y="33"/>
                  <a:pt x="33" y="33"/>
                </a:cubicBezTo>
                <a:cubicBezTo>
                  <a:pt x="14" y="33"/>
                  <a:pt x="0" y="48"/>
                  <a:pt x="0" y="66"/>
                </a:cubicBezTo>
                <a:cubicBezTo>
                  <a:pt x="0" y="85"/>
                  <a:pt x="14" y="99"/>
                  <a:pt x="33" y="99"/>
                </a:cubicBezTo>
                <a:cubicBezTo>
                  <a:pt x="51" y="99"/>
                  <a:pt x="66" y="85"/>
                  <a:pt x="66" y="66"/>
                </a:cubicBezTo>
                <a:cubicBezTo>
                  <a:pt x="66" y="60"/>
                  <a:pt x="63" y="53"/>
                  <a:pt x="60" y="48"/>
                </a:cubicBezTo>
                <a:cubicBezTo>
                  <a:pt x="85" y="23"/>
                  <a:pt x="85" y="23"/>
                  <a:pt x="85" y="23"/>
                </a:cubicBezTo>
                <a:cubicBezTo>
                  <a:pt x="85" y="47"/>
                  <a:pt x="85" y="47"/>
                  <a:pt x="85" y="47"/>
                </a:cubicBezTo>
                <a:cubicBezTo>
                  <a:pt x="99" y="47"/>
                  <a:pt x="99" y="47"/>
                  <a:pt x="99" y="47"/>
                </a:cubicBezTo>
                <a:cubicBezTo>
                  <a:pt x="99" y="0"/>
                  <a:pt x="99" y="0"/>
                  <a:pt x="99" y="0"/>
                </a:cubicBezTo>
                <a:lnTo>
                  <a:pt x="52" y="0"/>
                </a:lnTo>
                <a:close/>
                <a:moveTo>
                  <a:pt x="33" y="86"/>
                </a:moveTo>
                <a:cubicBezTo>
                  <a:pt x="22" y="86"/>
                  <a:pt x="13" y="77"/>
                  <a:pt x="13" y="66"/>
                </a:cubicBezTo>
                <a:cubicBezTo>
                  <a:pt x="13" y="55"/>
                  <a:pt x="22" y="47"/>
                  <a:pt x="33" y="47"/>
                </a:cubicBezTo>
                <a:cubicBezTo>
                  <a:pt x="43" y="47"/>
                  <a:pt x="52" y="55"/>
                  <a:pt x="52" y="66"/>
                </a:cubicBezTo>
                <a:cubicBezTo>
                  <a:pt x="52" y="77"/>
                  <a:pt x="43" y="86"/>
                  <a:pt x="33" y="8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49" name="Freeform 117"/>
          <p:cNvSpPr>
            <a:spLocks noEditPoints="1"/>
          </p:cNvSpPr>
          <p:nvPr/>
        </p:nvSpPr>
        <p:spPr bwMode="auto">
          <a:xfrm rot="7782">
            <a:off x="3147531" y="3128954"/>
            <a:ext cx="410550" cy="525504"/>
          </a:xfrm>
          <a:custGeom>
            <a:avLst/>
            <a:gdLst>
              <a:gd name="T0" fmla="*/ 69 w 74"/>
              <a:gd name="T1" fmla="*/ 63 h 95"/>
              <a:gd name="T2" fmla="*/ 74 w 74"/>
              <a:gd name="T3" fmla="*/ 67 h 95"/>
              <a:gd name="T4" fmla="*/ 72 w 74"/>
              <a:gd name="T5" fmla="*/ 60 h 95"/>
              <a:gd name="T6" fmla="*/ 70 w 74"/>
              <a:gd name="T7" fmla="*/ 53 h 95"/>
              <a:gd name="T8" fmla="*/ 65 w 74"/>
              <a:gd name="T9" fmla="*/ 58 h 95"/>
              <a:gd name="T10" fmla="*/ 60 w 74"/>
              <a:gd name="T11" fmla="*/ 64 h 95"/>
              <a:gd name="T12" fmla="*/ 66 w 74"/>
              <a:gd name="T13" fmla="*/ 62 h 95"/>
              <a:gd name="T14" fmla="*/ 41 w 74"/>
              <a:gd name="T15" fmla="*/ 81 h 95"/>
              <a:gd name="T16" fmla="*/ 41 w 74"/>
              <a:gd name="T17" fmla="*/ 33 h 95"/>
              <a:gd name="T18" fmla="*/ 56 w 74"/>
              <a:gd name="T19" fmla="*/ 33 h 95"/>
              <a:gd name="T20" fmla="*/ 56 w 74"/>
              <a:gd name="T21" fmla="*/ 28 h 95"/>
              <a:gd name="T22" fmla="*/ 41 w 74"/>
              <a:gd name="T23" fmla="*/ 28 h 95"/>
              <a:gd name="T24" fmla="*/ 41 w 74"/>
              <a:gd name="T25" fmla="*/ 25 h 95"/>
              <a:gd name="T26" fmla="*/ 50 w 74"/>
              <a:gd name="T27" fmla="*/ 13 h 95"/>
              <a:gd name="T28" fmla="*/ 37 w 74"/>
              <a:gd name="T29" fmla="*/ 0 h 95"/>
              <a:gd name="T30" fmla="*/ 24 w 74"/>
              <a:gd name="T31" fmla="*/ 13 h 95"/>
              <a:gd name="T32" fmla="*/ 33 w 74"/>
              <a:gd name="T33" fmla="*/ 25 h 95"/>
              <a:gd name="T34" fmla="*/ 33 w 74"/>
              <a:gd name="T35" fmla="*/ 28 h 95"/>
              <a:gd name="T36" fmla="*/ 19 w 74"/>
              <a:gd name="T37" fmla="*/ 28 h 95"/>
              <a:gd name="T38" fmla="*/ 19 w 74"/>
              <a:gd name="T39" fmla="*/ 33 h 95"/>
              <a:gd name="T40" fmla="*/ 33 w 74"/>
              <a:gd name="T41" fmla="*/ 33 h 95"/>
              <a:gd name="T42" fmla="*/ 33 w 74"/>
              <a:gd name="T43" fmla="*/ 81 h 95"/>
              <a:gd name="T44" fmla="*/ 8 w 74"/>
              <a:gd name="T45" fmla="*/ 62 h 95"/>
              <a:gd name="T46" fmla="*/ 13 w 74"/>
              <a:gd name="T47" fmla="*/ 64 h 95"/>
              <a:gd name="T48" fmla="*/ 9 w 74"/>
              <a:gd name="T49" fmla="*/ 58 h 95"/>
              <a:gd name="T50" fmla="*/ 5 w 74"/>
              <a:gd name="T51" fmla="*/ 55 h 95"/>
              <a:gd name="T52" fmla="*/ 5 w 74"/>
              <a:gd name="T53" fmla="*/ 55 h 95"/>
              <a:gd name="T54" fmla="*/ 5 w 74"/>
              <a:gd name="T55" fmla="*/ 55 h 95"/>
              <a:gd name="T56" fmla="*/ 4 w 74"/>
              <a:gd name="T57" fmla="*/ 53 h 95"/>
              <a:gd name="T58" fmla="*/ 2 w 74"/>
              <a:gd name="T59" fmla="*/ 60 h 95"/>
              <a:gd name="T60" fmla="*/ 0 w 74"/>
              <a:gd name="T61" fmla="*/ 67 h 95"/>
              <a:gd name="T62" fmla="*/ 5 w 74"/>
              <a:gd name="T63" fmla="*/ 63 h 95"/>
              <a:gd name="T64" fmla="*/ 33 w 74"/>
              <a:gd name="T65" fmla="*/ 92 h 95"/>
              <a:gd name="T66" fmla="*/ 37 w 74"/>
              <a:gd name="T67" fmla="*/ 95 h 95"/>
              <a:gd name="T68" fmla="*/ 41 w 74"/>
              <a:gd name="T69" fmla="*/ 92 h 95"/>
              <a:gd name="T70" fmla="*/ 69 w 74"/>
              <a:gd name="T71" fmla="*/ 63 h 95"/>
              <a:gd name="T72" fmla="*/ 30 w 74"/>
              <a:gd name="T73" fmla="*/ 13 h 95"/>
              <a:gd name="T74" fmla="*/ 37 w 74"/>
              <a:gd name="T75" fmla="*/ 6 h 95"/>
              <a:gd name="T76" fmla="*/ 44 w 74"/>
              <a:gd name="T77" fmla="*/ 13 h 95"/>
              <a:gd name="T78" fmla="*/ 37 w 74"/>
              <a:gd name="T79" fmla="*/ 20 h 95"/>
              <a:gd name="T80" fmla="*/ 30 w 74"/>
              <a:gd name="T81" fmla="*/ 13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74" h="95">
                <a:moveTo>
                  <a:pt x="69" y="63"/>
                </a:moveTo>
                <a:cubicBezTo>
                  <a:pt x="74" y="67"/>
                  <a:pt x="74" y="67"/>
                  <a:pt x="74" y="67"/>
                </a:cubicBezTo>
                <a:cubicBezTo>
                  <a:pt x="72" y="60"/>
                  <a:pt x="72" y="60"/>
                  <a:pt x="72" y="60"/>
                </a:cubicBezTo>
                <a:cubicBezTo>
                  <a:pt x="70" y="53"/>
                  <a:pt x="70" y="53"/>
                  <a:pt x="70" y="53"/>
                </a:cubicBezTo>
                <a:cubicBezTo>
                  <a:pt x="65" y="58"/>
                  <a:pt x="65" y="58"/>
                  <a:pt x="65" y="58"/>
                </a:cubicBezTo>
                <a:cubicBezTo>
                  <a:pt x="60" y="64"/>
                  <a:pt x="60" y="64"/>
                  <a:pt x="60" y="64"/>
                </a:cubicBezTo>
                <a:cubicBezTo>
                  <a:pt x="66" y="62"/>
                  <a:pt x="66" y="62"/>
                  <a:pt x="66" y="62"/>
                </a:cubicBezTo>
                <a:cubicBezTo>
                  <a:pt x="62" y="73"/>
                  <a:pt x="52" y="80"/>
                  <a:pt x="41" y="81"/>
                </a:cubicBezTo>
                <a:cubicBezTo>
                  <a:pt x="41" y="33"/>
                  <a:pt x="41" y="33"/>
                  <a:pt x="41" y="33"/>
                </a:cubicBezTo>
                <a:cubicBezTo>
                  <a:pt x="56" y="33"/>
                  <a:pt x="56" y="33"/>
                  <a:pt x="56" y="33"/>
                </a:cubicBezTo>
                <a:cubicBezTo>
                  <a:pt x="56" y="28"/>
                  <a:pt x="56" y="28"/>
                  <a:pt x="56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5"/>
                  <a:pt x="41" y="25"/>
                  <a:pt x="41" y="25"/>
                </a:cubicBezTo>
                <a:cubicBezTo>
                  <a:pt x="46" y="23"/>
                  <a:pt x="50" y="18"/>
                  <a:pt x="50" y="13"/>
                </a:cubicBezTo>
                <a:cubicBezTo>
                  <a:pt x="50" y="6"/>
                  <a:pt x="44" y="0"/>
                  <a:pt x="37" y="0"/>
                </a:cubicBezTo>
                <a:cubicBezTo>
                  <a:pt x="30" y="0"/>
                  <a:pt x="24" y="6"/>
                  <a:pt x="24" y="13"/>
                </a:cubicBezTo>
                <a:cubicBezTo>
                  <a:pt x="24" y="18"/>
                  <a:pt x="28" y="23"/>
                  <a:pt x="33" y="25"/>
                </a:cubicBezTo>
                <a:cubicBezTo>
                  <a:pt x="33" y="28"/>
                  <a:pt x="33" y="28"/>
                  <a:pt x="33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33"/>
                  <a:pt x="19" y="33"/>
                  <a:pt x="19" y="33"/>
                </a:cubicBezTo>
                <a:cubicBezTo>
                  <a:pt x="33" y="33"/>
                  <a:pt x="33" y="33"/>
                  <a:pt x="33" y="33"/>
                </a:cubicBezTo>
                <a:cubicBezTo>
                  <a:pt x="33" y="81"/>
                  <a:pt x="33" y="81"/>
                  <a:pt x="33" y="81"/>
                </a:cubicBezTo>
                <a:cubicBezTo>
                  <a:pt x="22" y="80"/>
                  <a:pt x="12" y="73"/>
                  <a:pt x="8" y="62"/>
                </a:cubicBezTo>
                <a:cubicBezTo>
                  <a:pt x="13" y="64"/>
                  <a:pt x="13" y="64"/>
                  <a:pt x="13" y="64"/>
                </a:cubicBezTo>
                <a:cubicBezTo>
                  <a:pt x="9" y="58"/>
                  <a:pt x="9" y="58"/>
                  <a:pt x="9" y="58"/>
                </a:cubicBezTo>
                <a:cubicBezTo>
                  <a:pt x="5" y="55"/>
                  <a:pt x="5" y="55"/>
                  <a:pt x="5" y="55"/>
                </a:cubicBezTo>
                <a:cubicBezTo>
                  <a:pt x="5" y="55"/>
                  <a:pt x="5" y="55"/>
                  <a:pt x="5" y="55"/>
                </a:cubicBezTo>
                <a:cubicBezTo>
                  <a:pt x="5" y="55"/>
                  <a:pt x="5" y="55"/>
                  <a:pt x="5" y="55"/>
                </a:cubicBezTo>
                <a:cubicBezTo>
                  <a:pt x="4" y="53"/>
                  <a:pt x="4" y="53"/>
                  <a:pt x="4" y="53"/>
                </a:cubicBezTo>
                <a:cubicBezTo>
                  <a:pt x="2" y="60"/>
                  <a:pt x="2" y="60"/>
                  <a:pt x="2" y="60"/>
                </a:cubicBezTo>
                <a:cubicBezTo>
                  <a:pt x="0" y="67"/>
                  <a:pt x="0" y="67"/>
                  <a:pt x="0" y="67"/>
                </a:cubicBezTo>
                <a:cubicBezTo>
                  <a:pt x="5" y="63"/>
                  <a:pt x="5" y="63"/>
                  <a:pt x="5" y="63"/>
                </a:cubicBezTo>
                <a:cubicBezTo>
                  <a:pt x="6" y="78"/>
                  <a:pt x="18" y="90"/>
                  <a:pt x="33" y="92"/>
                </a:cubicBezTo>
                <a:cubicBezTo>
                  <a:pt x="33" y="94"/>
                  <a:pt x="35" y="95"/>
                  <a:pt x="37" y="95"/>
                </a:cubicBezTo>
                <a:cubicBezTo>
                  <a:pt x="39" y="95"/>
                  <a:pt x="41" y="94"/>
                  <a:pt x="41" y="92"/>
                </a:cubicBezTo>
                <a:cubicBezTo>
                  <a:pt x="56" y="90"/>
                  <a:pt x="67" y="78"/>
                  <a:pt x="69" y="63"/>
                </a:cubicBezTo>
                <a:close/>
                <a:moveTo>
                  <a:pt x="30" y="13"/>
                </a:moveTo>
                <a:cubicBezTo>
                  <a:pt x="30" y="9"/>
                  <a:pt x="33" y="6"/>
                  <a:pt x="37" y="6"/>
                </a:cubicBezTo>
                <a:cubicBezTo>
                  <a:pt x="41" y="6"/>
                  <a:pt x="44" y="9"/>
                  <a:pt x="44" y="13"/>
                </a:cubicBezTo>
                <a:cubicBezTo>
                  <a:pt x="44" y="17"/>
                  <a:pt x="41" y="20"/>
                  <a:pt x="37" y="20"/>
                </a:cubicBezTo>
                <a:cubicBezTo>
                  <a:pt x="33" y="20"/>
                  <a:pt x="30" y="17"/>
                  <a:pt x="30" y="1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50" name="Freeform 118"/>
          <p:cNvSpPr>
            <a:spLocks/>
          </p:cNvSpPr>
          <p:nvPr/>
        </p:nvSpPr>
        <p:spPr bwMode="auto">
          <a:xfrm rot="7782">
            <a:off x="6453937" y="2056269"/>
            <a:ext cx="765266" cy="653598"/>
          </a:xfrm>
          <a:custGeom>
            <a:avLst/>
            <a:gdLst>
              <a:gd name="T0" fmla="*/ 38 w 138"/>
              <a:gd name="T1" fmla="*/ 118 h 118"/>
              <a:gd name="T2" fmla="*/ 24 w 138"/>
              <a:gd name="T3" fmla="*/ 111 h 118"/>
              <a:gd name="T4" fmla="*/ 23 w 138"/>
              <a:gd name="T5" fmla="*/ 111 h 118"/>
              <a:gd name="T6" fmla="*/ 23 w 138"/>
              <a:gd name="T7" fmla="*/ 69 h 118"/>
              <a:gd name="T8" fmla="*/ 58 w 138"/>
              <a:gd name="T9" fmla="*/ 35 h 118"/>
              <a:gd name="T10" fmla="*/ 79 w 138"/>
              <a:gd name="T11" fmla="*/ 13 h 118"/>
              <a:gd name="T12" fmla="*/ 117 w 138"/>
              <a:gd name="T13" fmla="*/ 17 h 118"/>
              <a:gd name="T14" fmla="*/ 130 w 138"/>
              <a:gd name="T15" fmla="*/ 59 h 118"/>
              <a:gd name="T16" fmla="*/ 80 w 138"/>
              <a:gd name="T17" fmla="*/ 111 h 118"/>
              <a:gd name="T18" fmla="*/ 73 w 138"/>
              <a:gd name="T19" fmla="*/ 111 h 118"/>
              <a:gd name="T20" fmla="*/ 73 w 138"/>
              <a:gd name="T21" fmla="*/ 103 h 118"/>
              <a:gd name="T22" fmla="*/ 122 w 138"/>
              <a:gd name="T23" fmla="*/ 52 h 118"/>
              <a:gd name="T24" fmla="*/ 110 w 138"/>
              <a:gd name="T25" fmla="*/ 25 h 118"/>
              <a:gd name="T26" fmla="*/ 87 w 138"/>
              <a:gd name="T27" fmla="*/ 21 h 118"/>
              <a:gd name="T28" fmla="*/ 65 w 138"/>
              <a:gd name="T29" fmla="*/ 42 h 118"/>
              <a:gd name="T30" fmla="*/ 31 w 138"/>
              <a:gd name="T31" fmla="*/ 77 h 118"/>
              <a:gd name="T32" fmla="*/ 31 w 138"/>
              <a:gd name="T33" fmla="*/ 103 h 118"/>
              <a:gd name="T34" fmla="*/ 32 w 138"/>
              <a:gd name="T35" fmla="*/ 104 h 118"/>
              <a:gd name="T36" fmla="*/ 45 w 138"/>
              <a:gd name="T37" fmla="*/ 103 h 118"/>
              <a:gd name="T38" fmla="*/ 54 w 138"/>
              <a:gd name="T39" fmla="*/ 94 h 118"/>
              <a:gd name="T40" fmla="*/ 93 w 138"/>
              <a:gd name="T41" fmla="*/ 55 h 118"/>
              <a:gd name="T42" fmla="*/ 94 w 138"/>
              <a:gd name="T43" fmla="*/ 47 h 118"/>
              <a:gd name="T44" fmla="*/ 85 w 138"/>
              <a:gd name="T45" fmla="*/ 51 h 118"/>
              <a:gd name="T46" fmla="*/ 49 w 138"/>
              <a:gd name="T47" fmla="*/ 87 h 118"/>
              <a:gd name="T48" fmla="*/ 41 w 138"/>
              <a:gd name="T49" fmla="*/ 87 h 118"/>
              <a:gd name="T50" fmla="*/ 41 w 138"/>
              <a:gd name="T51" fmla="*/ 79 h 118"/>
              <a:gd name="T52" fmla="*/ 77 w 138"/>
              <a:gd name="T53" fmla="*/ 44 h 118"/>
              <a:gd name="T54" fmla="*/ 101 w 138"/>
              <a:gd name="T55" fmla="*/ 39 h 118"/>
              <a:gd name="T56" fmla="*/ 101 w 138"/>
              <a:gd name="T57" fmla="*/ 62 h 118"/>
              <a:gd name="T58" fmla="*/ 62 w 138"/>
              <a:gd name="T59" fmla="*/ 102 h 118"/>
              <a:gd name="T60" fmla="*/ 53 w 138"/>
              <a:gd name="T61" fmla="*/ 111 h 118"/>
              <a:gd name="T62" fmla="*/ 38 w 138"/>
              <a:gd name="T63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8" h="118">
                <a:moveTo>
                  <a:pt x="38" y="118"/>
                </a:moveTo>
                <a:cubicBezTo>
                  <a:pt x="33" y="118"/>
                  <a:pt x="28" y="116"/>
                  <a:pt x="24" y="111"/>
                </a:cubicBezTo>
                <a:cubicBezTo>
                  <a:pt x="23" y="111"/>
                  <a:pt x="23" y="111"/>
                  <a:pt x="23" y="111"/>
                </a:cubicBezTo>
                <a:cubicBezTo>
                  <a:pt x="19" y="106"/>
                  <a:pt x="0" y="91"/>
                  <a:pt x="23" y="69"/>
                </a:cubicBezTo>
                <a:cubicBezTo>
                  <a:pt x="33" y="60"/>
                  <a:pt x="45" y="47"/>
                  <a:pt x="58" y="35"/>
                </a:cubicBezTo>
                <a:cubicBezTo>
                  <a:pt x="65" y="28"/>
                  <a:pt x="72" y="20"/>
                  <a:pt x="79" y="13"/>
                </a:cubicBezTo>
                <a:cubicBezTo>
                  <a:pt x="93" y="0"/>
                  <a:pt x="102" y="3"/>
                  <a:pt x="117" y="17"/>
                </a:cubicBezTo>
                <a:cubicBezTo>
                  <a:pt x="135" y="34"/>
                  <a:pt x="138" y="50"/>
                  <a:pt x="130" y="59"/>
                </a:cubicBezTo>
                <a:cubicBezTo>
                  <a:pt x="120" y="71"/>
                  <a:pt x="82" y="109"/>
                  <a:pt x="80" y="111"/>
                </a:cubicBezTo>
                <a:cubicBezTo>
                  <a:pt x="78" y="113"/>
                  <a:pt x="75" y="113"/>
                  <a:pt x="73" y="111"/>
                </a:cubicBezTo>
                <a:cubicBezTo>
                  <a:pt x="70" y="109"/>
                  <a:pt x="70" y="105"/>
                  <a:pt x="73" y="103"/>
                </a:cubicBezTo>
                <a:cubicBezTo>
                  <a:pt x="73" y="103"/>
                  <a:pt x="112" y="63"/>
                  <a:pt x="122" y="52"/>
                </a:cubicBezTo>
                <a:cubicBezTo>
                  <a:pt x="124" y="49"/>
                  <a:pt x="125" y="39"/>
                  <a:pt x="110" y="25"/>
                </a:cubicBezTo>
                <a:cubicBezTo>
                  <a:pt x="101" y="17"/>
                  <a:pt x="98" y="10"/>
                  <a:pt x="87" y="21"/>
                </a:cubicBezTo>
                <a:cubicBezTo>
                  <a:pt x="80" y="28"/>
                  <a:pt x="73" y="35"/>
                  <a:pt x="65" y="42"/>
                </a:cubicBezTo>
                <a:cubicBezTo>
                  <a:pt x="52" y="55"/>
                  <a:pt x="40" y="68"/>
                  <a:pt x="31" y="77"/>
                </a:cubicBezTo>
                <a:cubicBezTo>
                  <a:pt x="17" y="91"/>
                  <a:pt x="26" y="98"/>
                  <a:pt x="31" y="103"/>
                </a:cubicBezTo>
                <a:cubicBezTo>
                  <a:pt x="32" y="104"/>
                  <a:pt x="32" y="104"/>
                  <a:pt x="32" y="104"/>
                </a:cubicBezTo>
                <a:cubicBezTo>
                  <a:pt x="36" y="108"/>
                  <a:pt x="39" y="109"/>
                  <a:pt x="45" y="103"/>
                </a:cubicBezTo>
                <a:cubicBezTo>
                  <a:pt x="47" y="101"/>
                  <a:pt x="50" y="98"/>
                  <a:pt x="54" y="94"/>
                </a:cubicBezTo>
                <a:cubicBezTo>
                  <a:pt x="66" y="82"/>
                  <a:pt x="88" y="61"/>
                  <a:pt x="93" y="55"/>
                </a:cubicBezTo>
                <a:cubicBezTo>
                  <a:pt x="94" y="53"/>
                  <a:pt x="96" y="49"/>
                  <a:pt x="94" y="47"/>
                </a:cubicBezTo>
                <a:cubicBezTo>
                  <a:pt x="92" y="45"/>
                  <a:pt x="87" y="50"/>
                  <a:pt x="85" y="51"/>
                </a:cubicBezTo>
                <a:cubicBezTo>
                  <a:pt x="70" y="67"/>
                  <a:pt x="49" y="87"/>
                  <a:pt x="49" y="87"/>
                </a:cubicBezTo>
                <a:cubicBezTo>
                  <a:pt x="47" y="89"/>
                  <a:pt x="43" y="89"/>
                  <a:pt x="41" y="87"/>
                </a:cubicBezTo>
                <a:cubicBezTo>
                  <a:pt x="39" y="85"/>
                  <a:pt x="39" y="81"/>
                  <a:pt x="41" y="79"/>
                </a:cubicBezTo>
                <a:cubicBezTo>
                  <a:pt x="42" y="79"/>
                  <a:pt x="62" y="60"/>
                  <a:pt x="77" y="44"/>
                </a:cubicBezTo>
                <a:cubicBezTo>
                  <a:pt x="87" y="33"/>
                  <a:pt x="96" y="34"/>
                  <a:pt x="101" y="39"/>
                </a:cubicBezTo>
                <a:cubicBezTo>
                  <a:pt x="108" y="45"/>
                  <a:pt x="106" y="56"/>
                  <a:pt x="101" y="62"/>
                </a:cubicBezTo>
                <a:cubicBezTo>
                  <a:pt x="97" y="68"/>
                  <a:pt x="79" y="85"/>
                  <a:pt x="62" y="102"/>
                </a:cubicBezTo>
                <a:cubicBezTo>
                  <a:pt x="58" y="106"/>
                  <a:pt x="54" y="109"/>
                  <a:pt x="53" y="111"/>
                </a:cubicBezTo>
                <a:cubicBezTo>
                  <a:pt x="48" y="115"/>
                  <a:pt x="43" y="118"/>
                  <a:pt x="38" y="11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51" name="Group 150"/>
          <p:cNvGrpSpPr/>
          <p:nvPr/>
        </p:nvGrpSpPr>
        <p:grpSpPr>
          <a:xfrm rot="7782">
            <a:off x="6109746" y="1835177"/>
            <a:ext cx="538644" cy="499230"/>
            <a:chOff x="3057525" y="1477963"/>
            <a:chExt cx="260350" cy="241300"/>
          </a:xfrm>
          <a:solidFill>
            <a:schemeClr val="bg2"/>
          </a:solidFill>
        </p:grpSpPr>
        <p:sp>
          <p:nvSpPr>
            <p:cNvPr id="152" name="Freeform 119"/>
            <p:cNvSpPr>
              <a:spLocks/>
            </p:cNvSpPr>
            <p:nvPr/>
          </p:nvSpPr>
          <p:spPr bwMode="auto">
            <a:xfrm>
              <a:off x="3092450" y="1684338"/>
              <a:ext cx="190500" cy="34925"/>
            </a:xfrm>
            <a:custGeom>
              <a:avLst/>
              <a:gdLst>
                <a:gd name="T0" fmla="*/ 70 w 71"/>
                <a:gd name="T1" fmla="*/ 0 h 13"/>
                <a:gd name="T2" fmla="*/ 1 w 71"/>
                <a:gd name="T3" fmla="*/ 0 h 13"/>
                <a:gd name="T4" fmla="*/ 0 w 71"/>
                <a:gd name="T5" fmla="*/ 2 h 13"/>
                <a:gd name="T6" fmla="*/ 0 w 71"/>
                <a:gd name="T7" fmla="*/ 12 h 13"/>
                <a:gd name="T8" fmla="*/ 1 w 71"/>
                <a:gd name="T9" fmla="*/ 13 h 13"/>
                <a:gd name="T10" fmla="*/ 70 w 71"/>
                <a:gd name="T11" fmla="*/ 13 h 13"/>
                <a:gd name="T12" fmla="*/ 71 w 71"/>
                <a:gd name="T13" fmla="*/ 12 h 13"/>
                <a:gd name="T14" fmla="*/ 71 w 71"/>
                <a:gd name="T15" fmla="*/ 2 h 13"/>
                <a:gd name="T16" fmla="*/ 70 w 71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3">
                  <a:moveTo>
                    <a:pt x="7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1" y="13"/>
                    <a:pt x="1" y="13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71" y="13"/>
                    <a:pt x="71" y="13"/>
                    <a:pt x="71" y="1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1" y="0"/>
                    <a:pt x="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3" name="Freeform 120"/>
            <p:cNvSpPr>
              <a:spLocks/>
            </p:cNvSpPr>
            <p:nvPr/>
          </p:nvSpPr>
          <p:spPr bwMode="auto">
            <a:xfrm>
              <a:off x="3057525" y="1477963"/>
              <a:ext cx="260350" cy="190500"/>
            </a:xfrm>
            <a:custGeom>
              <a:avLst/>
              <a:gdLst>
                <a:gd name="T0" fmla="*/ 97 w 97"/>
                <a:gd name="T1" fmla="*/ 9 h 71"/>
                <a:gd name="T2" fmla="*/ 88 w 97"/>
                <a:gd name="T3" fmla="*/ 0 h 71"/>
                <a:gd name="T4" fmla="*/ 78 w 97"/>
                <a:gd name="T5" fmla="*/ 9 h 71"/>
                <a:gd name="T6" fmla="*/ 82 w 97"/>
                <a:gd name="T7" fmla="*/ 17 h 71"/>
                <a:gd name="T8" fmla="*/ 65 w 97"/>
                <a:gd name="T9" fmla="*/ 52 h 71"/>
                <a:gd name="T10" fmla="*/ 54 w 97"/>
                <a:gd name="T11" fmla="*/ 18 h 71"/>
                <a:gd name="T12" fmla="*/ 59 w 97"/>
                <a:gd name="T13" fmla="*/ 9 h 71"/>
                <a:gd name="T14" fmla="*/ 49 w 97"/>
                <a:gd name="T15" fmla="*/ 0 h 71"/>
                <a:gd name="T16" fmla="*/ 39 w 97"/>
                <a:gd name="T17" fmla="*/ 9 h 71"/>
                <a:gd name="T18" fmla="*/ 44 w 97"/>
                <a:gd name="T19" fmla="*/ 18 h 71"/>
                <a:gd name="T20" fmla="*/ 33 w 97"/>
                <a:gd name="T21" fmla="*/ 52 h 71"/>
                <a:gd name="T22" fmla="*/ 16 w 97"/>
                <a:gd name="T23" fmla="*/ 17 h 71"/>
                <a:gd name="T24" fmla="*/ 20 w 97"/>
                <a:gd name="T25" fmla="*/ 9 h 71"/>
                <a:gd name="T26" fmla="*/ 10 w 97"/>
                <a:gd name="T27" fmla="*/ 0 h 71"/>
                <a:gd name="T28" fmla="*/ 0 w 97"/>
                <a:gd name="T29" fmla="*/ 9 h 71"/>
                <a:gd name="T30" fmla="*/ 7 w 97"/>
                <a:gd name="T31" fmla="*/ 19 h 71"/>
                <a:gd name="T32" fmla="*/ 13 w 97"/>
                <a:gd name="T33" fmla="*/ 71 h 71"/>
                <a:gd name="T34" fmla="*/ 84 w 97"/>
                <a:gd name="T35" fmla="*/ 71 h 71"/>
                <a:gd name="T36" fmla="*/ 90 w 97"/>
                <a:gd name="T37" fmla="*/ 19 h 71"/>
                <a:gd name="T38" fmla="*/ 97 w 97"/>
                <a:gd name="T39" fmla="*/ 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7" h="71">
                  <a:moveTo>
                    <a:pt x="97" y="9"/>
                  </a:moveTo>
                  <a:cubicBezTo>
                    <a:pt x="97" y="4"/>
                    <a:pt x="93" y="0"/>
                    <a:pt x="88" y="0"/>
                  </a:cubicBezTo>
                  <a:cubicBezTo>
                    <a:pt x="82" y="0"/>
                    <a:pt x="78" y="4"/>
                    <a:pt x="78" y="9"/>
                  </a:cubicBezTo>
                  <a:cubicBezTo>
                    <a:pt x="78" y="13"/>
                    <a:pt x="80" y="16"/>
                    <a:pt x="82" y="17"/>
                  </a:cubicBezTo>
                  <a:cubicBezTo>
                    <a:pt x="65" y="52"/>
                    <a:pt x="65" y="52"/>
                    <a:pt x="65" y="52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7" y="16"/>
                    <a:pt x="59" y="13"/>
                    <a:pt x="59" y="9"/>
                  </a:cubicBezTo>
                  <a:cubicBezTo>
                    <a:pt x="59" y="4"/>
                    <a:pt x="54" y="0"/>
                    <a:pt x="49" y="0"/>
                  </a:cubicBezTo>
                  <a:cubicBezTo>
                    <a:pt x="43" y="0"/>
                    <a:pt x="39" y="4"/>
                    <a:pt x="39" y="9"/>
                  </a:cubicBezTo>
                  <a:cubicBezTo>
                    <a:pt x="39" y="13"/>
                    <a:pt x="41" y="16"/>
                    <a:pt x="44" y="18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8" y="16"/>
                    <a:pt x="20" y="13"/>
                    <a:pt x="20" y="9"/>
                  </a:cubicBez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4"/>
                    <a:pt x="3" y="18"/>
                    <a:pt x="7" y="19"/>
                  </a:cubicBezTo>
                  <a:cubicBezTo>
                    <a:pt x="13" y="71"/>
                    <a:pt x="13" y="71"/>
                    <a:pt x="13" y="71"/>
                  </a:cubicBezTo>
                  <a:cubicBezTo>
                    <a:pt x="84" y="71"/>
                    <a:pt x="84" y="71"/>
                    <a:pt x="84" y="71"/>
                  </a:cubicBezTo>
                  <a:cubicBezTo>
                    <a:pt x="90" y="19"/>
                    <a:pt x="90" y="19"/>
                    <a:pt x="90" y="19"/>
                  </a:cubicBezTo>
                  <a:cubicBezTo>
                    <a:pt x="94" y="18"/>
                    <a:pt x="97" y="14"/>
                    <a:pt x="97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54" name="Freeform 121"/>
          <p:cNvSpPr>
            <a:spLocks/>
          </p:cNvSpPr>
          <p:nvPr/>
        </p:nvSpPr>
        <p:spPr bwMode="auto">
          <a:xfrm rot="7782">
            <a:off x="5540974" y="3413933"/>
            <a:ext cx="748844" cy="745562"/>
          </a:xfrm>
          <a:custGeom>
            <a:avLst/>
            <a:gdLst>
              <a:gd name="T0" fmla="*/ 228 w 228"/>
              <a:gd name="T1" fmla="*/ 185 h 227"/>
              <a:gd name="T2" fmla="*/ 157 w 228"/>
              <a:gd name="T3" fmla="*/ 113 h 227"/>
              <a:gd name="T4" fmla="*/ 199 w 228"/>
              <a:gd name="T5" fmla="*/ 113 h 227"/>
              <a:gd name="T6" fmla="*/ 142 w 228"/>
              <a:gd name="T7" fmla="*/ 55 h 227"/>
              <a:gd name="T8" fmla="*/ 170 w 228"/>
              <a:gd name="T9" fmla="*/ 55 h 227"/>
              <a:gd name="T10" fmla="*/ 113 w 228"/>
              <a:gd name="T11" fmla="*/ 0 h 227"/>
              <a:gd name="T12" fmla="*/ 56 w 228"/>
              <a:gd name="T13" fmla="*/ 55 h 227"/>
              <a:gd name="T14" fmla="*/ 84 w 228"/>
              <a:gd name="T15" fmla="*/ 55 h 227"/>
              <a:gd name="T16" fmla="*/ 29 w 228"/>
              <a:gd name="T17" fmla="*/ 113 h 227"/>
              <a:gd name="T18" fmla="*/ 71 w 228"/>
              <a:gd name="T19" fmla="*/ 113 h 227"/>
              <a:gd name="T20" fmla="*/ 0 w 228"/>
              <a:gd name="T21" fmla="*/ 185 h 227"/>
              <a:gd name="T22" fmla="*/ 84 w 228"/>
              <a:gd name="T23" fmla="*/ 185 h 227"/>
              <a:gd name="T24" fmla="*/ 84 w 228"/>
              <a:gd name="T25" fmla="*/ 227 h 227"/>
              <a:gd name="T26" fmla="*/ 142 w 228"/>
              <a:gd name="T27" fmla="*/ 227 h 227"/>
              <a:gd name="T28" fmla="*/ 142 w 228"/>
              <a:gd name="T29" fmla="*/ 185 h 227"/>
              <a:gd name="T30" fmla="*/ 228 w 228"/>
              <a:gd name="T31" fmla="*/ 185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28" h="227">
                <a:moveTo>
                  <a:pt x="228" y="185"/>
                </a:moveTo>
                <a:lnTo>
                  <a:pt x="157" y="113"/>
                </a:lnTo>
                <a:lnTo>
                  <a:pt x="199" y="113"/>
                </a:lnTo>
                <a:lnTo>
                  <a:pt x="142" y="55"/>
                </a:lnTo>
                <a:lnTo>
                  <a:pt x="170" y="55"/>
                </a:lnTo>
                <a:lnTo>
                  <a:pt x="113" y="0"/>
                </a:lnTo>
                <a:lnTo>
                  <a:pt x="56" y="55"/>
                </a:lnTo>
                <a:lnTo>
                  <a:pt x="84" y="55"/>
                </a:lnTo>
                <a:lnTo>
                  <a:pt x="29" y="113"/>
                </a:lnTo>
                <a:lnTo>
                  <a:pt x="71" y="113"/>
                </a:lnTo>
                <a:lnTo>
                  <a:pt x="0" y="185"/>
                </a:lnTo>
                <a:lnTo>
                  <a:pt x="84" y="185"/>
                </a:lnTo>
                <a:lnTo>
                  <a:pt x="84" y="227"/>
                </a:lnTo>
                <a:lnTo>
                  <a:pt x="142" y="227"/>
                </a:lnTo>
                <a:lnTo>
                  <a:pt x="142" y="185"/>
                </a:lnTo>
                <a:lnTo>
                  <a:pt x="228" y="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55" name="Freeform 122"/>
          <p:cNvSpPr>
            <a:spLocks/>
          </p:cNvSpPr>
          <p:nvPr/>
        </p:nvSpPr>
        <p:spPr bwMode="auto">
          <a:xfrm rot="7782">
            <a:off x="4221866" y="3003250"/>
            <a:ext cx="371136" cy="482808"/>
          </a:xfrm>
          <a:custGeom>
            <a:avLst/>
            <a:gdLst>
              <a:gd name="T0" fmla="*/ 110 w 113"/>
              <a:gd name="T1" fmla="*/ 134 h 147"/>
              <a:gd name="T2" fmla="*/ 68 w 113"/>
              <a:gd name="T3" fmla="*/ 73 h 147"/>
              <a:gd name="T4" fmla="*/ 113 w 113"/>
              <a:gd name="T5" fmla="*/ 59 h 147"/>
              <a:gd name="T6" fmla="*/ 0 w 113"/>
              <a:gd name="T7" fmla="*/ 0 h 147"/>
              <a:gd name="T8" fmla="*/ 20 w 113"/>
              <a:gd name="T9" fmla="*/ 127 h 147"/>
              <a:gd name="T10" fmla="*/ 47 w 113"/>
              <a:gd name="T11" fmla="*/ 88 h 147"/>
              <a:gd name="T12" fmla="*/ 91 w 113"/>
              <a:gd name="T13" fmla="*/ 147 h 147"/>
              <a:gd name="T14" fmla="*/ 110 w 113"/>
              <a:gd name="T15" fmla="*/ 134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3" h="147">
                <a:moveTo>
                  <a:pt x="110" y="134"/>
                </a:moveTo>
                <a:lnTo>
                  <a:pt x="68" y="73"/>
                </a:lnTo>
                <a:lnTo>
                  <a:pt x="113" y="59"/>
                </a:lnTo>
                <a:lnTo>
                  <a:pt x="0" y="0"/>
                </a:lnTo>
                <a:lnTo>
                  <a:pt x="20" y="127"/>
                </a:lnTo>
                <a:lnTo>
                  <a:pt x="47" y="88"/>
                </a:lnTo>
                <a:lnTo>
                  <a:pt x="91" y="147"/>
                </a:lnTo>
                <a:lnTo>
                  <a:pt x="110" y="13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56" name="Freeform 123"/>
          <p:cNvSpPr>
            <a:spLocks noEditPoints="1"/>
          </p:cNvSpPr>
          <p:nvPr/>
        </p:nvSpPr>
        <p:spPr bwMode="auto">
          <a:xfrm rot="7782">
            <a:off x="4175752" y="1695930"/>
            <a:ext cx="354716" cy="312020"/>
          </a:xfrm>
          <a:custGeom>
            <a:avLst/>
            <a:gdLst>
              <a:gd name="T0" fmla="*/ 60 w 64"/>
              <a:gd name="T1" fmla="*/ 12 h 56"/>
              <a:gd name="T2" fmla="*/ 37 w 64"/>
              <a:gd name="T3" fmla="*/ 12 h 56"/>
              <a:gd name="T4" fmla="*/ 46 w 64"/>
              <a:gd name="T5" fmla="*/ 4 h 56"/>
              <a:gd name="T6" fmla="*/ 46 w 64"/>
              <a:gd name="T7" fmla="*/ 1 h 56"/>
              <a:gd name="T8" fmla="*/ 43 w 64"/>
              <a:gd name="T9" fmla="*/ 1 h 56"/>
              <a:gd name="T10" fmla="*/ 32 w 64"/>
              <a:gd name="T11" fmla="*/ 12 h 56"/>
              <a:gd name="T12" fmla="*/ 29 w 64"/>
              <a:gd name="T13" fmla="*/ 12 h 56"/>
              <a:gd name="T14" fmla="*/ 18 w 64"/>
              <a:gd name="T15" fmla="*/ 1 h 56"/>
              <a:gd name="T16" fmla="*/ 15 w 64"/>
              <a:gd name="T17" fmla="*/ 1 h 56"/>
              <a:gd name="T18" fmla="*/ 15 w 64"/>
              <a:gd name="T19" fmla="*/ 4 h 56"/>
              <a:gd name="T20" fmla="*/ 24 w 64"/>
              <a:gd name="T21" fmla="*/ 12 h 56"/>
              <a:gd name="T22" fmla="*/ 4 w 64"/>
              <a:gd name="T23" fmla="*/ 12 h 56"/>
              <a:gd name="T24" fmla="*/ 0 w 64"/>
              <a:gd name="T25" fmla="*/ 16 h 56"/>
              <a:gd name="T26" fmla="*/ 0 w 64"/>
              <a:gd name="T27" fmla="*/ 52 h 56"/>
              <a:gd name="T28" fmla="*/ 4 w 64"/>
              <a:gd name="T29" fmla="*/ 56 h 56"/>
              <a:gd name="T30" fmla="*/ 60 w 64"/>
              <a:gd name="T31" fmla="*/ 56 h 56"/>
              <a:gd name="T32" fmla="*/ 64 w 64"/>
              <a:gd name="T33" fmla="*/ 52 h 56"/>
              <a:gd name="T34" fmla="*/ 64 w 64"/>
              <a:gd name="T35" fmla="*/ 16 h 56"/>
              <a:gd name="T36" fmla="*/ 60 w 64"/>
              <a:gd name="T37" fmla="*/ 12 h 56"/>
              <a:gd name="T38" fmla="*/ 44 w 64"/>
              <a:gd name="T39" fmla="*/ 48 h 56"/>
              <a:gd name="T40" fmla="*/ 8 w 64"/>
              <a:gd name="T41" fmla="*/ 48 h 56"/>
              <a:gd name="T42" fmla="*/ 8 w 64"/>
              <a:gd name="T43" fmla="*/ 20 h 56"/>
              <a:gd name="T44" fmla="*/ 44 w 64"/>
              <a:gd name="T45" fmla="*/ 20 h 56"/>
              <a:gd name="T46" fmla="*/ 44 w 64"/>
              <a:gd name="T47" fmla="*/ 48 h 56"/>
              <a:gd name="T48" fmla="*/ 56 w 64"/>
              <a:gd name="T49" fmla="*/ 36 h 56"/>
              <a:gd name="T50" fmla="*/ 52 w 64"/>
              <a:gd name="T51" fmla="*/ 36 h 56"/>
              <a:gd name="T52" fmla="*/ 52 w 64"/>
              <a:gd name="T53" fmla="*/ 32 h 56"/>
              <a:gd name="T54" fmla="*/ 56 w 64"/>
              <a:gd name="T55" fmla="*/ 32 h 56"/>
              <a:gd name="T56" fmla="*/ 56 w 64"/>
              <a:gd name="T57" fmla="*/ 36 h 56"/>
              <a:gd name="T58" fmla="*/ 56 w 64"/>
              <a:gd name="T59" fmla="*/ 28 h 56"/>
              <a:gd name="T60" fmla="*/ 52 w 64"/>
              <a:gd name="T61" fmla="*/ 28 h 56"/>
              <a:gd name="T62" fmla="*/ 52 w 64"/>
              <a:gd name="T63" fmla="*/ 24 h 56"/>
              <a:gd name="T64" fmla="*/ 56 w 64"/>
              <a:gd name="T65" fmla="*/ 24 h 56"/>
              <a:gd name="T66" fmla="*/ 56 w 64"/>
              <a:gd name="T67" fmla="*/ 2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4" h="56">
                <a:moveTo>
                  <a:pt x="60" y="12"/>
                </a:moveTo>
                <a:cubicBezTo>
                  <a:pt x="37" y="12"/>
                  <a:pt x="37" y="12"/>
                  <a:pt x="37" y="12"/>
                </a:cubicBezTo>
                <a:cubicBezTo>
                  <a:pt x="46" y="4"/>
                  <a:pt x="46" y="4"/>
                  <a:pt x="46" y="4"/>
                </a:cubicBezTo>
                <a:cubicBezTo>
                  <a:pt x="47" y="3"/>
                  <a:pt x="47" y="2"/>
                  <a:pt x="46" y="1"/>
                </a:cubicBezTo>
                <a:cubicBezTo>
                  <a:pt x="45" y="0"/>
                  <a:pt x="44" y="0"/>
                  <a:pt x="43" y="1"/>
                </a:cubicBezTo>
                <a:cubicBezTo>
                  <a:pt x="32" y="12"/>
                  <a:pt x="32" y="12"/>
                  <a:pt x="32" y="12"/>
                </a:cubicBezTo>
                <a:cubicBezTo>
                  <a:pt x="29" y="12"/>
                  <a:pt x="29" y="12"/>
                  <a:pt x="29" y="12"/>
                </a:cubicBezTo>
                <a:cubicBezTo>
                  <a:pt x="18" y="1"/>
                  <a:pt x="18" y="1"/>
                  <a:pt x="18" y="1"/>
                </a:cubicBezTo>
                <a:cubicBezTo>
                  <a:pt x="17" y="0"/>
                  <a:pt x="16" y="0"/>
                  <a:pt x="15" y="1"/>
                </a:cubicBezTo>
                <a:cubicBezTo>
                  <a:pt x="14" y="2"/>
                  <a:pt x="14" y="3"/>
                  <a:pt x="15" y="4"/>
                </a:cubicBezTo>
                <a:cubicBezTo>
                  <a:pt x="24" y="12"/>
                  <a:pt x="24" y="12"/>
                  <a:pt x="24" y="12"/>
                </a:cubicBezTo>
                <a:cubicBezTo>
                  <a:pt x="4" y="12"/>
                  <a:pt x="4" y="12"/>
                  <a:pt x="4" y="12"/>
                </a:cubicBezTo>
                <a:cubicBezTo>
                  <a:pt x="1" y="12"/>
                  <a:pt x="0" y="14"/>
                  <a:pt x="0" y="16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55"/>
                  <a:pt x="1" y="56"/>
                  <a:pt x="4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2" y="56"/>
                  <a:pt x="64" y="55"/>
                  <a:pt x="64" y="52"/>
                </a:cubicBezTo>
                <a:cubicBezTo>
                  <a:pt x="64" y="16"/>
                  <a:pt x="64" y="16"/>
                  <a:pt x="64" y="16"/>
                </a:cubicBezTo>
                <a:cubicBezTo>
                  <a:pt x="64" y="14"/>
                  <a:pt x="62" y="12"/>
                  <a:pt x="60" y="12"/>
                </a:cubicBezTo>
                <a:close/>
                <a:moveTo>
                  <a:pt x="44" y="48"/>
                </a:moveTo>
                <a:cubicBezTo>
                  <a:pt x="8" y="48"/>
                  <a:pt x="8" y="48"/>
                  <a:pt x="8" y="48"/>
                </a:cubicBezTo>
                <a:cubicBezTo>
                  <a:pt x="8" y="20"/>
                  <a:pt x="8" y="20"/>
                  <a:pt x="8" y="20"/>
                </a:cubicBezTo>
                <a:cubicBezTo>
                  <a:pt x="44" y="20"/>
                  <a:pt x="44" y="20"/>
                  <a:pt x="44" y="20"/>
                </a:cubicBezTo>
                <a:lnTo>
                  <a:pt x="44" y="48"/>
                </a:lnTo>
                <a:close/>
                <a:moveTo>
                  <a:pt x="56" y="36"/>
                </a:moveTo>
                <a:cubicBezTo>
                  <a:pt x="52" y="36"/>
                  <a:pt x="52" y="36"/>
                  <a:pt x="52" y="36"/>
                </a:cubicBezTo>
                <a:cubicBezTo>
                  <a:pt x="52" y="32"/>
                  <a:pt x="52" y="32"/>
                  <a:pt x="52" y="32"/>
                </a:cubicBezTo>
                <a:cubicBezTo>
                  <a:pt x="56" y="32"/>
                  <a:pt x="56" y="32"/>
                  <a:pt x="56" y="32"/>
                </a:cubicBezTo>
                <a:lnTo>
                  <a:pt x="56" y="36"/>
                </a:lnTo>
                <a:close/>
                <a:moveTo>
                  <a:pt x="56" y="28"/>
                </a:moveTo>
                <a:cubicBezTo>
                  <a:pt x="52" y="28"/>
                  <a:pt x="52" y="28"/>
                  <a:pt x="52" y="28"/>
                </a:cubicBezTo>
                <a:cubicBezTo>
                  <a:pt x="52" y="24"/>
                  <a:pt x="52" y="24"/>
                  <a:pt x="52" y="24"/>
                </a:cubicBezTo>
                <a:cubicBezTo>
                  <a:pt x="56" y="24"/>
                  <a:pt x="56" y="24"/>
                  <a:pt x="56" y="24"/>
                </a:cubicBezTo>
                <a:lnTo>
                  <a:pt x="56" y="2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B561F3-6FEB-4882-B8C0-6D1E2928D80B}"/>
              </a:ext>
            </a:extLst>
          </p:cNvPr>
          <p:cNvSpPr/>
          <p:nvPr/>
        </p:nvSpPr>
        <p:spPr>
          <a:xfrm>
            <a:off x="10567464" y="4725675"/>
            <a:ext cx="985292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Lorem Ipsum </a:t>
            </a:r>
            <a:r>
              <a:rPr lang="en-US" sz="2400" dirty="0">
                <a:solidFill>
                  <a:srgbClr val="000000"/>
                </a:solidFill>
              </a:rPr>
              <a:t>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>
                <a:solidFill>
                  <a:srgbClr val="000000"/>
                </a:solidFill>
              </a:rPr>
              <a:t>popularised</a:t>
            </a:r>
            <a:r>
              <a:rPr lang="en-US" sz="2400" dirty="0">
                <a:solidFill>
                  <a:srgbClr val="000000"/>
                </a:solidFill>
              </a:rPr>
              <a:t> in the 1960s with the release of </a:t>
            </a:r>
            <a:r>
              <a:rPr lang="en-US" sz="2400" dirty="0" err="1">
                <a:solidFill>
                  <a:srgbClr val="000000"/>
                </a:solidFill>
              </a:rPr>
              <a:t>Letraset</a:t>
            </a:r>
            <a:r>
              <a:rPr lang="en-US" sz="2400" dirty="0">
                <a:solidFill>
                  <a:srgbClr val="000000"/>
                </a:solidFill>
              </a:rPr>
              <a:t> sheets containing Lorem Ipsum passages, and more recently with desktop publishing software like Aldus PageMaker including versions of Lorem Ipsum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807B5-63E0-4578-B168-42A94A33ADA4}"/>
              </a:ext>
            </a:extLst>
          </p:cNvPr>
          <p:cNvSpPr txBox="1"/>
          <p:nvPr/>
        </p:nvSpPr>
        <p:spPr>
          <a:xfrm>
            <a:off x="10448782" y="3287555"/>
            <a:ext cx="6954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5"/>
                </a:solidFill>
                <a:latin typeface="+mj-lt"/>
              </a:rPr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47263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500"/>
                            </p:stCondLst>
                            <p:childTnLst>
                              <p:par>
                                <p:cTn id="1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2000"/>
                            </p:stCondLst>
                            <p:childTnLst>
                              <p:par>
                                <p:cTn id="1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2500"/>
                            </p:stCondLst>
                            <p:childTnLst>
                              <p:par>
                                <p:cTn id="2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0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9" grpId="0" animBg="1"/>
      <p:bldP spid="34" grpId="0" animBg="1"/>
      <p:bldP spid="38" grpId="0" animBg="1"/>
      <p:bldP spid="43" grpId="0" animBg="1"/>
      <p:bldP spid="47" grpId="0" animBg="1"/>
      <p:bldP spid="48" grpId="0" animBg="1"/>
      <p:bldP spid="52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78" grpId="0" animBg="1"/>
      <p:bldP spid="79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4" grpId="0" animBg="1"/>
      <p:bldP spid="155" grpId="0" animBg="1"/>
      <p:bldP spid="15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D04C787-3FAA-4F2B-AAFB-ACF01E1A7D68}"/>
              </a:ext>
            </a:extLst>
          </p:cNvPr>
          <p:cNvGrpSpPr/>
          <p:nvPr/>
        </p:nvGrpSpPr>
        <p:grpSpPr>
          <a:xfrm>
            <a:off x="2473849" y="1791419"/>
            <a:ext cx="6457500" cy="10133161"/>
            <a:chOff x="2197402" y="4210051"/>
            <a:chExt cx="4894376" cy="7680294"/>
          </a:xfrm>
        </p:grpSpPr>
        <p:grpSp>
          <p:nvGrpSpPr>
            <p:cNvPr id="138" name="Group 137"/>
            <p:cNvGrpSpPr/>
            <p:nvPr/>
          </p:nvGrpSpPr>
          <p:grpSpPr>
            <a:xfrm>
              <a:off x="2197402" y="4210051"/>
              <a:ext cx="4894376" cy="7680294"/>
              <a:chOff x="4934796" y="1751013"/>
              <a:chExt cx="2935287" cy="4606075"/>
            </a:xfrm>
            <a:solidFill>
              <a:schemeClr val="tx2"/>
            </a:solidFill>
          </p:grpSpPr>
          <p:sp>
            <p:nvSpPr>
              <p:cNvPr id="139" name="Freeform 13"/>
              <p:cNvSpPr>
                <a:spLocks noEditPoints="1"/>
              </p:cNvSpPr>
              <p:nvPr/>
            </p:nvSpPr>
            <p:spPr bwMode="auto">
              <a:xfrm>
                <a:off x="4934796" y="1751013"/>
                <a:ext cx="2935287" cy="3470275"/>
              </a:xfrm>
              <a:custGeom>
                <a:avLst/>
                <a:gdLst>
                  <a:gd name="T0" fmla="*/ 774 w 1058"/>
                  <a:gd name="T1" fmla="*/ 1252 h 1252"/>
                  <a:gd name="T2" fmla="*/ 283 w 1058"/>
                  <a:gd name="T3" fmla="*/ 1252 h 1252"/>
                  <a:gd name="T4" fmla="*/ 248 w 1058"/>
                  <a:gd name="T5" fmla="*/ 1218 h 1252"/>
                  <a:gd name="T6" fmla="*/ 142 w 1058"/>
                  <a:gd name="T7" fmla="*/ 887 h 1252"/>
                  <a:gd name="T8" fmla="*/ 110 w 1058"/>
                  <a:gd name="T9" fmla="*/ 831 h 1252"/>
                  <a:gd name="T10" fmla="*/ 0 w 1058"/>
                  <a:gd name="T11" fmla="*/ 529 h 1252"/>
                  <a:gd name="T12" fmla="*/ 529 w 1058"/>
                  <a:gd name="T13" fmla="*/ 0 h 1252"/>
                  <a:gd name="T14" fmla="*/ 1058 w 1058"/>
                  <a:gd name="T15" fmla="*/ 529 h 1252"/>
                  <a:gd name="T16" fmla="*/ 947 w 1058"/>
                  <a:gd name="T17" fmla="*/ 831 h 1252"/>
                  <a:gd name="T18" fmla="*/ 916 w 1058"/>
                  <a:gd name="T19" fmla="*/ 887 h 1252"/>
                  <a:gd name="T20" fmla="*/ 810 w 1058"/>
                  <a:gd name="T21" fmla="*/ 1218 h 1252"/>
                  <a:gd name="T22" fmla="*/ 774 w 1058"/>
                  <a:gd name="T23" fmla="*/ 1252 h 1252"/>
                  <a:gd name="T24" fmla="*/ 315 w 1058"/>
                  <a:gd name="T25" fmla="*/ 1180 h 1252"/>
                  <a:gd name="T26" fmla="*/ 742 w 1058"/>
                  <a:gd name="T27" fmla="*/ 1180 h 1252"/>
                  <a:gd name="T28" fmla="*/ 851 w 1058"/>
                  <a:gd name="T29" fmla="*/ 857 h 1252"/>
                  <a:gd name="T30" fmla="*/ 885 w 1058"/>
                  <a:gd name="T31" fmla="*/ 794 h 1252"/>
                  <a:gd name="T32" fmla="*/ 986 w 1058"/>
                  <a:gd name="T33" fmla="*/ 529 h 1252"/>
                  <a:gd name="T34" fmla="*/ 529 w 1058"/>
                  <a:gd name="T35" fmla="*/ 72 h 1252"/>
                  <a:gd name="T36" fmla="*/ 72 w 1058"/>
                  <a:gd name="T37" fmla="*/ 529 h 1252"/>
                  <a:gd name="T38" fmla="*/ 172 w 1058"/>
                  <a:gd name="T39" fmla="*/ 794 h 1252"/>
                  <a:gd name="T40" fmla="*/ 207 w 1058"/>
                  <a:gd name="T41" fmla="*/ 857 h 1252"/>
                  <a:gd name="T42" fmla="*/ 315 w 1058"/>
                  <a:gd name="T43" fmla="*/ 1180 h 1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58" h="1252">
                    <a:moveTo>
                      <a:pt x="774" y="1252"/>
                    </a:moveTo>
                    <a:cubicBezTo>
                      <a:pt x="283" y="1252"/>
                      <a:pt x="283" y="1252"/>
                      <a:pt x="283" y="1252"/>
                    </a:cubicBezTo>
                    <a:cubicBezTo>
                      <a:pt x="264" y="1252"/>
                      <a:pt x="249" y="1237"/>
                      <a:pt x="248" y="1218"/>
                    </a:cubicBezTo>
                    <a:cubicBezTo>
                      <a:pt x="247" y="1217"/>
                      <a:pt x="239" y="1097"/>
                      <a:pt x="142" y="887"/>
                    </a:cubicBezTo>
                    <a:cubicBezTo>
                      <a:pt x="135" y="873"/>
                      <a:pt x="123" y="853"/>
                      <a:pt x="110" y="831"/>
                    </a:cubicBezTo>
                    <a:cubicBezTo>
                      <a:pt x="66" y="755"/>
                      <a:pt x="0" y="640"/>
                      <a:pt x="0" y="529"/>
                    </a:cubicBezTo>
                    <a:cubicBezTo>
                      <a:pt x="0" y="238"/>
                      <a:pt x="237" y="0"/>
                      <a:pt x="529" y="0"/>
                    </a:cubicBezTo>
                    <a:cubicBezTo>
                      <a:pt x="820" y="0"/>
                      <a:pt x="1058" y="238"/>
                      <a:pt x="1058" y="529"/>
                    </a:cubicBezTo>
                    <a:cubicBezTo>
                      <a:pt x="1058" y="640"/>
                      <a:pt x="991" y="755"/>
                      <a:pt x="947" y="831"/>
                    </a:cubicBezTo>
                    <a:cubicBezTo>
                      <a:pt x="934" y="853"/>
                      <a:pt x="923" y="873"/>
                      <a:pt x="916" y="887"/>
                    </a:cubicBezTo>
                    <a:cubicBezTo>
                      <a:pt x="818" y="1097"/>
                      <a:pt x="810" y="1217"/>
                      <a:pt x="810" y="1218"/>
                    </a:cubicBezTo>
                    <a:cubicBezTo>
                      <a:pt x="809" y="1237"/>
                      <a:pt x="793" y="1252"/>
                      <a:pt x="774" y="1252"/>
                    </a:cubicBezTo>
                    <a:close/>
                    <a:moveTo>
                      <a:pt x="315" y="1180"/>
                    </a:moveTo>
                    <a:cubicBezTo>
                      <a:pt x="742" y="1180"/>
                      <a:pt x="742" y="1180"/>
                      <a:pt x="742" y="1180"/>
                    </a:cubicBezTo>
                    <a:cubicBezTo>
                      <a:pt x="751" y="1127"/>
                      <a:pt x="776" y="1017"/>
                      <a:pt x="851" y="857"/>
                    </a:cubicBezTo>
                    <a:cubicBezTo>
                      <a:pt x="859" y="840"/>
                      <a:pt x="871" y="819"/>
                      <a:pt x="885" y="794"/>
                    </a:cubicBezTo>
                    <a:cubicBezTo>
                      <a:pt x="928" y="721"/>
                      <a:pt x="986" y="621"/>
                      <a:pt x="986" y="529"/>
                    </a:cubicBezTo>
                    <a:cubicBezTo>
                      <a:pt x="986" y="277"/>
                      <a:pt x="781" y="72"/>
                      <a:pt x="529" y="72"/>
                    </a:cubicBezTo>
                    <a:cubicBezTo>
                      <a:pt x="277" y="72"/>
                      <a:pt x="72" y="277"/>
                      <a:pt x="72" y="529"/>
                    </a:cubicBezTo>
                    <a:cubicBezTo>
                      <a:pt x="72" y="621"/>
                      <a:pt x="130" y="721"/>
                      <a:pt x="172" y="794"/>
                    </a:cubicBezTo>
                    <a:cubicBezTo>
                      <a:pt x="187" y="819"/>
                      <a:pt x="199" y="840"/>
                      <a:pt x="207" y="857"/>
                    </a:cubicBezTo>
                    <a:cubicBezTo>
                      <a:pt x="281" y="1017"/>
                      <a:pt x="307" y="1127"/>
                      <a:pt x="315" y="118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40" name="Freeform 16"/>
              <p:cNvSpPr>
                <a:spLocks noEditPoints="1"/>
              </p:cNvSpPr>
              <p:nvPr/>
            </p:nvSpPr>
            <p:spPr bwMode="auto">
              <a:xfrm>
                <a:off x="5672983" y="5153763"/>
                <a:ext cx="1500187" cy="1203325"/>
              </a:xfrm>
              <a:custGeom>
                <a:avLst/>
                <a:gdLst>
                  <a:gd name="T0" fmla="*/ 495 w 541"/>
                  <a:gd name="T1" fmla="*/ 223 h 434"/>
                  <a:gd name="T2" fmla="*/ 540 w 541"/>
                  <a:gd name="T3" fmla="*/ 168 h 434"/>
                  <a:gd name="T4" fmla="*/ 494 w 541"/>
                  <a:gd name="T5" fmla="*/ 112 h 434"/>
                  <a:gd name="T6" fmla="*/ 540 w 541"/>
                  <a:gd name="T7" fmla="*/ 57 h 434"/>
                  <a:gd name="T8" fmla="*/ 483 w 541"/>
                  <a:gd name="T9" fmla="*/ 0 h 434"/>
                  <a:gd name="T10" fmla="*/ 56 w 541"/>
                  <a:gd name="T11" fmla="*/ 0 h 434"/>
                  <a:gd name="T12" fmla="*/ 0 w 541"/>
                  <a:gd name="T13" fmla="*/ 56 h 434"/>
                  <a:gd name="T14" fmla="*/ 46 w 541"/>
                  <a:gd name="T15" fmla="*/ 112 h 434"/>
                  <a:gd name="T16" fmla="*/ 0 w 541"/>
                  <a:gd name="T17" fmla="*/ 167 h 434"/>
                  <a:gd name="T18" fmla="*/ 46 w 541"/>
                  <a:gd name="T19" fmla="*/ 223 h 434"/>
                  <a:gd name="T20" fmla="*/ 1 w 541"/>
                  <a:gd name="T21" fmla="*/ 278 h 434"/>
                  <a:gd name="T22" fmla="*/ 57 w 541"/>
                  <a:gd name="T23" fmla="*/ 334 h 434"/>
                  <a:gd name="T24" fmla="*/ 157 w 541"/>
                  <a:gd name="T25" fmla="*/ 334 h 434"/>
                  <a:gd name="T26" fmla="*/ 161 w 541"/>
                  <a:gd name="T27" fmla="*/ 351 h 434"/>
                  <a:gd name="T28" fmla="*/ 272 w 541"/>
                  <a:gd name="T29" fmla="*/ 433 h 434"/>
                  <a:gd name="T30" fmla="*/ 383 w 541"/>
                  <a:gd name="T31" fmla="*/ 335 h 434"/>
                  <a:gd name="T32" fmla="*/ 484 w 541"/>
                  <a:gd name="T33" fmla="*/ 335 h 434"/>
                  <a:gd name="T34" fmla="*/ 541 w 541"/>
                  <a:gd name="T35" fmla="*/ 278 h 434"/>
                  <a:gd name="T36" fmla="*/ 495 w 541"/>
                  <a:gd name="T37" fmla="*/ 223 h 434"/>
                  <a:gd name="T38" fmla="*/ 423 w 541"/>
                  <a:gd name="T39" fmla="*/ 241 h 434"/>
                  <a:gd name="T40" fmla="*/ 118 w 541"/>
                  <a:gd name="T41" fmla="*/ 241 h 434"/>
                  <a:gd name="T42" fmla="*/ 104 w 541"/>
                  <a:gd name="T43" fmla="*/ 227 h 434"/>
                  <a:gd name="T44" fmla="*/ 118 w 541"/>
                  <a:gd name="T45" fmla="*/ 213 h 434"/>
                  <a:gd name="T46" fmla="*/ 423 w 541"/>
                  <a:gd name="T47" fmla="*/ 213 h 434"/>
                  <a:gd name="T48" fmla="*/ 437 w 541"/>
                  <a:gd name="T49" fmla="*/ 227 h 434"/>
                  <a:gd name="T50" fmla="*/ 423 w 541"/>
                  <a:gd name="T51" fmla="*/ 241 h 434"/>
                  <a:gd name="T52" fmla="*/ 423 w 541"/>
                  <a:gd name="T53" fmla="*/ 116 h 434"/>
                  <a:gd name="T54" fmla="*/ 118 w 541"/>
                  <a:gd name="T55" fmla="*/ 116 h 434"/>
                  <a:gd name="T56" fmla="*/ 104 w 541"/>
                  <a:gd name="T57" fmla="*/ 102 h 434"/>
                  <a:gd name="T58" fmla="*/ 118 w 541"/>
                  <a:gd name="T59" fmla="*/ 88 h 434"/>
                  <a:gd name="T60" fmla="*/ 423 w 541"/>
                  <a:gd name="T61" fmla="*/ 88 h 434"/>
                  <a:gd name="T62" fmla="*/ 437 w 541"/>
                  <a:gd name="T63" fmla="*/ 102 h 434"/>
                  <a:gd name="T64" fmla="*/ 423 w 541"/>
                  <a:gd name="T65" fmla="*/ 116 h 4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41" h="434">
                    <a:moveTo>
                      <a:pt x="495" y="223"/>
                    </a:moveTo>
                    <a:cubicBezTo>
                      <a:pt x="521" y="218"/>
                      <a:pt x="540" y="195"/>
                      <a:pt x="540" y="168"/>
                    </a:cubicBezTo>
                    <a:cubicBezTo>
                      <a:pt x="540" y="140"/>
                      <a:pt x="520" y="117"/>
                      <a:pt x="494" y="112"/>
                    </a:cubicBezTo>
                    <a:cubicBezTo>
                      <a:pt x="520" y="107"/>
                      <a:pt x="540" y="84"/>
                      <a:pt x="540" y="57"/>
                    </a:cubicBezTo>
                    <a:cubicBezTo>
                      <a:pt x="540" y="26"/>
                      <a:pt x="514" y="0"/>
                      <a:pt x="483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25" y="0"/>
                      <a:pt x="0" y="25"/>
                      <a:pt x="0" y="56"/>
                    </a:cubicBezTo>
                    <a:cubicBezTo>
                      <a:pt x="0" y="84"/>
                      <a:pt x="20" y="107"/>
                      <a:pt x="46" y="112"/>
                    </a:cubicBezTo>
                    <a:cubicBezTo>
                      <a:pt x="20" y="117"/>
                      <a:pt x="0" y="140"/>
                      <a:pt x="0" y="167"/>
                    </a:cubicBezTo>
                    <a:cubicBezTo>
                      <a:pt x="0" y="195"/>
                      <a:pt x="20" y="218"/>
                      <a:pt x="46" y="223"/>
                    </a:cubicBezTo>
                    <a:cubicBezTo>
                      <a:pt x="20" y="228"/>
                      <a:pt x="1" y="250"/>
                      <a:pt x="1" y="278"/>
                    </a:cubicBezTo>
                    <a:cubicBezTo>
                      <a:pt x="1" y="309"/>
                      <a:pt x="26" y="334"/>
                      <a:pt x="57" y="334"/>
                    </a:cubicBezTo>
                    <a:cubicBezTo>
                      <a:pt x="157" y="334"/>
                      <a:pt x="157" y="334"/>
                      <a:pt x="157" y="334"/>
                    </a:cubicBezTo>
                    <a:cubicBezTo>
                      <a:pt x="158" y="340"/>
                      <a:pt x="159" y="345"/>
                      <a:pt x="161" y="351"/>
                    </a:cubicBezTo>
                    <a:cubicBezTo>
                      <a:pt x="175" y="399"/>
                      <a:pt x="219" y="434"/>
                      <a:pt x="272" y="433"/>
                    </a:cubicBezTo>
                    <a:cubicBezTo>
                      <a:pt x="331" y="433"/>
                      <a:pt x="380" y="392"/>
                      <a:pt x="383" y="335"/>
                    </a:cubicBezTo>
                    <a:cubicBezTo>
                      <a:pt x="484" y="335"/>
                      <a:pt x="484" y="335"/>
                      <a:pt x="484" y="335"/>
                    </a:cubicBezTo>
                    <a:cubicBezTo>
                      <a:pt x="515" y="335"/>
                      <a:pt x="541" y="309"/>
                      <a:pt x="541" y="278"/>
                    </a:cubicBezTo>
                    <a:cubicBezTo>
                      <a:pt x="541" y="251"/>
                      <a:pt x="521" y="228"/>
                      <a:pt x="495" y="223"/>
                    </a:cubicBezTo>
                    <a:close/>
                    <a:moveTo>
                      <a:pt x="423" y="241"/>
                    </a:moveTo>
                    <a:cubicBezTo>
                      <a:pt x="118" y="241"/>
                      <a:pt x="118" y="241"/>
                      <a:pt x="118" y="241"/>
                    </a:cubicBezTo>
                    <a:cubicBezTo>
                      <a:pt x="110" y="241"/>
                      <a:pt x="104" y="234"/>
                      <a:pt x="104" y="227"/>
                    </a:cubicBezTo>
                    <a:cubicBezTo>
                      <a:pt x="104" y="219"/>
                      <a:pt x="110" y="213"/>
                      <a:pt x="118" y="213"/>
                    </a:cubicBezTo>
                    <a:cubicBezTo>
                      <a:pt x="423" y="213"/>
                      <a:pt x="423" y="213"/>
                      <a:pt x="423" y="213"/>
                    </a:cubicBezTo>
                    <a:cubicBezTo>
                      <a:pt x="431" y="213"/>
                      <a:pt x="437" y="219"/>
                      <a:pt x="437" y="227"/>
                    </a:cubicBezTo>
                    <a:cubicBezTo>
                      <a:pt x="437" y="234"/>
                      <a:pt x="431" y="241"/>
                      <a:pt x="423" y="241"/>
                    </a:cubicBezTo>
                    <a:close/>
                    <a:moveTo>
                      <a:pt x="423" y="116"/>
                    </a:moveTo>
                    <a:cubicBezTo>
                      <a:pt x="118" y="116"/>
                      <a:pt x="118" y="116"/>
                      <a:pt x="118" y="116"/>
                    </a:cubicBezTo>
                    <a:cubicBezTo>
                      <a:pt x="110" y="116"/>
                      <a:pt x="104" y="110"/>
                      <a:pt x="104" y="102"/>
                    </a:cubicBezTo>
                    <a:cubicBezTo>
                      <a:pt x="104" y="95"/>
                      <a:pt x="110" y="88"/>
                      <a:pt x="118" y="88"/>
                    </a:cubicBezTo>
                    <a:cubicBezTo>
                      <a:pt x="423" y="88"/>
                      <a:pt x="423" y="88"/>
                      <a:pt x="423" y="88"/>
                    </a:cubicBezTo>
                    <a:cubicBezTo>
                      <a:pt x="431" y="88"/>
                      <a:pt x="437" y="95"/>
                      <a:pt x="437" y="102"/>
                    </a:cubicBezTo>
                    <a:cubicBezTo>
                      <a:pt x="437" y="110"/>
                      <a:pt x="431" y="116"/>
                      <a:pt x="423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2595426" y="4593539"/>
              <a:ext cx="4046352" cy="3621674"/>
              <a:chOff x="8169276" y="952501"/>
              <a:chExt cx="3781424" cy="3384550"/>
            </a:xfrm>
            <a:solidFill>
              <a:schemeClr val="accent2"/>
            </a:solidFill>
          </p:grpSpPr>
          <p:sp>
            <p:nvSpPr>
              <p:cNvPr id="142" name="Freeform 10"/>
              <p:cNvSpPr>
                <a:spLocks/>
              </p:cNvSpPr>
              <p:nvPr/>
            </p:nvSpPr>
            <p:spPr bwMode="auto">
              <a:xfrm>
                <a:off x="9297988" y="1533526"/>
                <a:ext cx="1392237" cy="1004888"/>
              </a:xfrm>
              <a:custGeom>
                <a:avLst/>
                <a:gdLst>
                  <a:gd name="T0" fmla="*/ 142 w 370"/>
                  <a:gd name="T1" fmla="*/ 228 h 267"/>
                  <a:gd name="T2" fmla="*/ 241 w 370"/>
                  <a:gd name="T3" fmla="*/ 248 h 267"/>
                  <a:gd name="T4" fmla="*/ 303 w 370"/>
                  <a:gd name="T5" fmla="*/ 226 h 267"/>
                  <a:gd name="T6" fmla="*/ 368 w 370"/>
                  <a:gd name="T7" fmla="*/ 107 h 267"/>
                  <a:gd name="T8" fmla="*/ 278 w 370"/>
                  <a:gd name="T9" fmla="*/ 11 h 267"/>
                  <a:gd name="T10" fmla="*/ 179 w 370"/>
                  <a:gd name="T11" fmla="*/ 58 h 267"/>
                  <a:gd name="T12" fmla="*/ 168 w 370"/>
                  <a:gd name="T13" fmla="*/ 65 h 267"/>
                  <a:gd name="T14" fmla="*/ 155 w 370"/>
                  <a:gd name="T15" fmla="*/ 60 h 267"/>
                  <a:gd name="T16" fmla="*/ 67 w 370"/>
                  <a:gd name="T17" fmla="*/ 47 h 267"/>
                  <a:gd name="T18" fmla="*/ 0 w 370"/>
                  <a:gd name="T19" fmla="*/ 116 h 267"/>
                  <a:gd name="T20" fmla="*/ 9 w 370"/>
                  <a:gd name="T21" fmla="*/ 121 h 267"/>
                  <a:gd name="T22" fmla="*/ 84 w 370"/>
                  <a:gd name="T23" fmla="*/ 267 h 267"/>
                  <a:gd name="T24" fmla="*/ 142 w 370"/>
                  <a:gd name="T25" fmla="*/ 228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0" h="267">
                    <a:moveTo>
                      <a:pt x="142" y="228"/>
                    </a:moveTo>
                    <a:cubicBezTo>
                      <a:pt x="189" y="219"/>
                      <a:pt x="225" y="237"/>
                      <a:pt x="241" y="248"/>
                    </a:cubicBezTo>
                    <a:cubicBezTo>
                      <a:pt x="253" y="241"/>
                      <a:pt x="275" y="230"/>
                      <a:pt x="303" y="226"/>
                    </a:cubicBezTo>
                    <a:cubicBezTo>
                      <a:pt x="304" y="191"/>
                      <a:pt x="319" y="134"/>
                      <a:pt x="368" y="107"/>
                    </a:cubicBezTo>
                    <a:cubicBezTo>
                      <a:pt x="370" y="82"/>
                      <a:pt x="350" y="22"/>
                      <a:pt x="278" y="11"/>
                    </a:cubicBezTo>
                    <a:cubicBezTo>
                      <a:pt x="211" y="0"/>
                      <a:pt x="181" y="56"/>
                      <a:pt x="179" y="58"/>
                    </a:cubicBezTo>
                    <a:cubicBezTo>
                      <a:pt x="177" y="62"/>
                      <a:pt x="173" y="65"/>
                      <a:pt x="168" y="65"/>
                    </a:cubicBezTo>
                    <a:cubicBezTo>
                      <a:pt x="163" y="66"/>
                      <a:pt x="158" y="64"/>
                      <a:pt x="155" y="60"/>
                    </a:cubicBezTo>
                    <a:cubicBezTo>
                      <a:pt x="155" y="59"/>
                      <a:pt x="133" y="32"/>
                      <a:pt x="67" y="47"/>
                    </a:cubicBezTo>
                    <a:cubicBezTo>
                      <a:pt x="14" y="60"/>
                      <a:pt x="2" y="101"/>
                      <a:pt x="0" y="116"/>
                    </a:cubicBezTo>
                    <a:cubicBezTo>
                      <a:pt x="3" y="117"/>
                      <a:pt x="6" y="119"/>
                      <a:pt x="9" y="121"/>
                    </a:cubicBezTo>
                    <a:cubicBezTo>
                      <a:pt x="63" y="161"/>
                      <a:pt x="80" y="224"/>
                      <a:pt x="84" y="267"/>
                    </a:cubicBezTo>
                    <a:cubicBezTo>
                      <a:pt x="96" y="250"/>
                      <a:pt x="114" y="234"/>
                      <a:pt x="142" y="2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43" name="Freeform 11"/>
              <p:cNvSpPr>
                <a:spLocks/>
              </p:cNvSpPr>
              <p:nvPr/>
            </p:nvSpPr>
            <p:spPr bwMode="auto">
              <a:xfrm>
                <a:off x="8169276" y="952501"/>
                <a:ext cx="3781424" cy="3384550"/>
              </a:xfrm>
              <a:custGeom>
                <a:avLst/>
                <a:gdLst>
                  <a:gd name="T0" fmla="*/ 932 w 1005"/>
                  <a:gd name="T1" fmla="*/ 313 h 899"/>
                  <a:gd name="T2" fmla="*/ 693 w 1005"/>
                  <a:gd name="T3" fmla="*/ 126 h 899"/>
                  <a:gd name="T4" fmla="*/ 192 w 1005"/>
                  <a:gd name="T5" fmla="*/ 181 h 899"/>
                  <a:gd name="T6" fmla="*/ 261 w 1005"/>
                  <a:gd name="T7" fmla="*/ 549 h 899"/>
                  <a:gd name="T8" fmla="*/ 292 w 1005"/>
                  <a:gd name="T9" fmla="*/ 298 h 899"/>
                  <a:gd name="T10" fmla="*/ 155 w 1005"/>
                  <a:gd name="T11" fmla="*/ 377 h 899"/>
                  <a:gd name="T12" fmla="*/ 244 w 1005"/>
                  <a:gd name="T13" fmla="*/ 409 h 899"/>
                  <a:gd name="T14" fmla="*/ 255 w 1005"/>
                  <a:gd name="T15" fmla="*/ 435 h 899"/>
                  <a:gd name="T16" fmla="*/ 128 w 1005"/>
                  <a:gd name="T17" fmla="*/ 388 h 899"/>
                  <a:gd name="T18" fmla="*/ 274 w 1005"/>
                  <a:gd name="T19" fmla="*/ 257 h 899"/>
                  <a:gd name="T20" fmla="*/ 464 w 1005"/>
                  <a:gd name="T21" fmla="*/ 184 h 899"/>
                  <a:gd name="T22" fmla="*/ 673 w 1005"/>
                  <a:gd name="T23" fmla="*/ 190 h 899"/>
                  <a:gd name="T24" fmla="*/ 851 w 1005"/>
                  <a:gd name="T25" fmla="*/ 291 h 899"/>
                  <a:gd name="T26" fmla="*/ 914 w 1005"/>
                  <a:gd name="T27" fmla="*/ 518 h 899"/>
                  <a:gd name="T28" fmla="*/ 747 w 1005"/>
                  <a:gd name="T29" fmla="*/ 572 h 899"/>
                  <a:gd name="T30" fmla="*/ 474 w 1005"/>
                  <a:gd name="T31" fmla="*/ 615 h 899"/>
                  <a:gd name="T32" fmla="*/ 421 w 1005"/>
                  <a:gd name="T33" fmla="*/ 572 h 899"/>
                  <a:gd name="T34" fmla="*/ 446 w 1005"/>
                  <a:gd name="T35" fmla="*/ 560 h 899"/>
                  <a:gd name="T36" fmla="*/ 553 w 1005"/>
                  <a:gd name="T37" fmla="*/ 547 h 899"/>
                  <a:gd name="T38" fmla="*/ 854 w 1005"/>
                  <a:gd name="T39" fmla="*/ 560 h 899"/>
                  <a:gd name="T40" fmla="*/ 857 w 1005"/>
                  <a:gd name="T41" fmla="*/ 427 h 899"/>
                  <a:gd name="T42" fmla="*/ 831 w 1005"/>
                  <a:gd name="T43" fmla="*/ 311 h 899"/>
                  <a:gd name="T44" fmla="*/ 632 w 1005"/>
                  <a:gd name="T45" fmla="*/ 378 h 899"/>
                  <a:gd name="T46" fmla="*/ 742 w 1005"/>
                  <a:gd name="T47" fmla="*/ 461 h 899"/>
                  <a:gd name="T48" fmla="*/ 549 w 1005"/>
                  <a:gd name="T49" fmla="*/ 430 h 899"/>
                  <a:gd name="T50" fmla="*/ 447 w 1005"/>
                  <a:gd name="T51" fmla="*/ 410 h 899"/>
                  <a:gd name="T52" fmla="*/ 381 w 1005"/>
                  <a:gd name="T53" fmla="*/ 488 h 899"/>
                  <a:gd name="T54" fmla="*/ 300 w 1005"/>
                  <a:gd name="T55" fmla="*/ 535 h 899"/>
                  <a:gd name="T56" fmla="*/ 298 w 1005"/>
                  <a:gd name="T57" fmla="*/ 538 h 899"/>
                  <a:gd name="T58" fmla="*/ 274 w 1005"/>
                  <a:gd name="T59" fmla="*/ 618 h 899"/>
                  <a:gd name="T60" fmla="*/ 288 w 1005"/>
                  <a:gd name="T61" fmla="*/ 665 h 899"/>
                  <a:gd name="T62" fmla="*/ 352 w 1005"/>
                  <a:gd name="T63" fmla="*/ 724 h 899"/>
                  <a:gd name="T64" fmla="*/ 571 w 1005"/>
                  <a:gd name="T65" fmla="*/ 769 h 899"/>
                  <a:gd name="T66" fmla="*/ 570 w 1005"/>
                  <a:gd name="T67" fmla="*/ 769 h 899"/>
                  <a:gd name="T68" fmla="*/ 681 w 1005"/>
                  <a:gd name="T69" fmla="*/ 675 h 899"/>
                  <a:gd name="T70" fmla="*/ 650 w 1005"/>
                  <a:gd name="T71" fmla="*/ 634 h 899"/>
                  <a:gd name="T72" fmla="*/ 708 w 1005"/>
                  <a:gd name="T73" fmla="*/ 665 h 899"/>
                  <a:gd name="T74" fmla="*/ 691 w 1005"/>
                  <a:gd name="T75" fmla="*/ 750 h 899"/>
                  <a:gd name="T76" fmla="*/ 491 w 1005"/>
                  <a:gd name="T77" fmla="*/ 785 h 899"/>
                  <a:gd name="T78" fmla="*/ 787 w 1005"/>
                  <a:gd name="T79" fmla="*/ 830 h 899"/>
                  <a:gd name="T80" fmla="*/ 1001 w 1005"/>
                  <a:gd name="T81" fmla="*/ 474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05" h="899">
                    <a:moveTo>
                      <a:pt x="1001" y="474"/>
                    </a:moveTo>
                    <a:cubicBezTo>
                      <a:pt x="997" y="357"/>
                      <a:pt x="932" y="313"/>
                      <a:pt x="932" y="313"/>
                    </a:cubicBezTo>
                    <a:cubicBezTo>
                      <a:pt x="932" y="313"/>
                      <a:pt x="924" y="257"/>
                      <a:pt x="873" y="197"/>
                    </a:cubicBezTo>
                    <a:cubicBezTo>
                      <a:pt x="794" y="111"/>
                      <a:pt x="693" y="126"/>
                      <a:pt x="693" y="126"/>
                    </a:cubicBezTo>
                    <a:cubicBezTo>
                      <a:pt x="563" y="0"/>
                      <a:pt x="430" y="97"/>
                      <a:pt x="430" y="97"/>
                    </a:cubicBezTo>
                    <a:cubicBezTo>
                      <a:pt x="245" y="36"/>
                      <a:pt x="192" y="181"/>
                      <a:pt x="192" y="181"/>
                    </a:cubicBezTo>
                    <a:cubicBezTo>
                      <a:pt x="86" y="193"/>
                      <a:pt x="0" y="317"/>
                      <a:pt x="77" y="450"/>
                    </a:cubicBezTo>
                    <a:cubicBezTo>
                      <a:pt x="136" y="552"/>
                      <a:pt x="224" y="554"/>
                      <a:pt x="261" y="549"/>
                    </a:cubicBezTo>
                    <a:cubicBezTo>
                      <a:pt x="274" y="517"/>
                      <a:pt x="300" y="481"/>
                      <a:pt x="357" y="465"/>
                    </a:cubicBezTo>
                    <a:cubicBezTo>
                      <a:pt x="358" y="459"/>
                      <a:pt x="365" y="350"/>
                      <a:pt x="292" y="298"/>
                    </a:cubicBezTo>
                    <a:cubicBezTo>
                      <a:pt x="249" y="267"/>
                      <a:pt x="201" y="275"/>
                      <a:pt x="174" y="295"/>
                    </a:cubicBezTo>
                    <a:cubicBezTo>
                      <a:pt x="149" y="315"/>
                      <a:pt x="142" y="345"/>
                      <a:pt x="155" y="377"/>
                    </a:cubicBezTo>
                    <a:cubicBezTo>
                      <a:pt x="161" y="394"/>
                      <a:pt x="171" y="405"/>
                      <a:pt x="185" y="411"/>
                    </a:cubicBezTo>
                    <a:cubicBezTo>
                      <a:pt x="212" y="422"/>
                      <a:pt x="243" y="409"/>
                      <a:pt x="244" y="409"/>
                    </a:cubicBezTo>
                    <a:cubicBezTo>
                      <a:pt x="251" y="406"/>
                      <a:pt x="259" y="410"/>
                      <a:pt x="262" y="417"/>
                    </a:cubicBezTo>
                    <a:cubicBezTo>
                      <a:pt x="265" y="424"/>
                      <a:pt x="262" y="432"/>
                      <a:pt x="255" y="435"/>
                    </a:cubicBezTo>
                    <a:cubicBezTo>
                      <a:pt x="253" y="436"/>
                      <a:pt x="212" y="453"/>
                      <a:pt x="174" y="437"/>
                    </a:cubicBezTo>
                    <a:cubicBezTo>
                      <a:pt x="154" y="429"/>
                      <a:pt x="138" y="412"/>
                      <a:pt x="128" y="388"/>
                    </a:cubicBezTo>
                    <a:cubicBezTo>
                      <a:pt x="111" y="343"/>
                      <a:pt x="122" y="300"/>
                      <a:pt x="157" y="273"/>
                    </a:cubicBezTo>
                    <a:cubicBezTo>
                      <a:pt x="189" y="248"/>
                      <a:pt x="234" y="243"/>
                      <a:pt x="274" y="257"/>
                    </a:cubicBezTo>
                    <a:cubicBezTo>
                      <a:pt x="281" y="227"/>
                      <a:pt x="304" y="187"/>
                      <a:pt x="361" y="174"/>
                    </a:cubicBezTo>
                    <a:cubicBezTo>
                      <a:pt x="415" y="161"/>
                      <a:pt x="447" y="173"/>
                      <a:pt x="464" y="184"/>
                    </a:cubicBezTo>
                    <a:cubicBezTo>
                      <a:pt x="484" y="158"/>
                      <a:pt x="524" y="127"/>
                      <a:pt x="582" y="137"/>
                    </a:cubicBezTo>
                    <a:cubicBezTo>
                      <a:pt x="631" y="145"/>
                      <a:pt x="658" y="170"/>
                      <a:pt x="673" y="190"/>
                    </a:cubicBezTo>
                    <a:cubicBezTo>
                      <a:pt x="686" y="208"/>
                      <a:pt x="694" y="230"/>
                      <a:pt x="696" y="250"/>
                    </a:cubicBezTo>
                    <a:cubicBezTo>
                      <a:pt x="751" y="237"/>
                      <a:pt x="814" y="253"/>
                      <a:pt x="851" y="291"/>
                    </a:cubicBezTo>
                    <a:cubicBezTo>
                      <a:pt x="881" y="322"/>
                      <a:pt x="892" y="365"/>
                      <a:pt x="881" y="411"/>
                    </a:cubicBezTo>
                    <a:cubicBezTo>
                      <a:pt x="895" y="424"/>
                      <a:pt x="922" y="459"/>
                      <a:pt x="914" y="518"/>
                    </a:cubicBezTo>
                    <a:cubicBezTo>
                      <a:pt x="910" y="549"/>
                      <a:pt x="893" y="573"/>
                      <a:pt x="866" y="586"/>
                    </a:cubicBezTo>
                    <a:cubicBezTo>
                      <a:pt x="831" y="602"/>
                      <a:pt x="785" y="596"/>
                      <a:pt x="747" y="572"/>
                    </a:cubicBezTo>
                    <a:cubicBezTo>
                      <a:pt x="693" y="538"/>
                      <a:pt x="609" y="536"/>
                      <a:pt x="571" y="568"/>
                    </a:cubicBezTo>
                    <a:cubicBezTo>
                      <a:pt x="541" y="593"/>
                      <a:pt x="507" y="618"/>
                      <a:pt x="474" y="615"/>
                    </a:cubicBezTo>
                    <a:cubicBezTo>
                      <a:pt x="472" y="615"/>
                      <a:pt x="469" y="615"/>
                      <a:pt x="466" y="614"/>
                    </a:cubicBezTo>
                    <a:cubicBezTo>
                      <a:pt x="447" y="610"/>
                      <a:pt x="432" y="596"/>
                      <a:pt x="421" y="572"/>
                    </a:cubicBezTo>
                    <a:cubicBezTo>
                      <a:pt x="417" y="565"/>
                      <a:pt x="420" y="557"/>
                      <a:pt x="427" y="554"/>
                    </a:cubicBezTo>
                    <a:cubicBezTo>
                      <a:pt x="434" y="550"/>
                      <a:pt x="443" y="553"/>
                      <a:pt x="446" y="560"/>
                    </a:cubicBezTo>
                    <a:cubicBezTo>
                      <a:pt x="453" y="576"/>
                      <a:pt x="462" y="584"/>
                      <a:pt x="473" y="586"/>
                    </a:cubicBezTo>
                    <a:cubicBezTo>
                      <a:pt x="496" y="592"/>
                      <a:pt x="530" y="566"/>
                      <a:pt x="553" y="547"/>
                    </a:cubicBezTo>
                    <a:cubicBezTo>
                      <a:pt x="601" y="506"/>
                      <a:pt x="697" y="507"/>
                      <a:pt x="762" y="548"/>
                    </a:cubicBezTo>
                    <a:cubicBezTo>
                      <a:pt x="792" y="567"/>
                      <a:pt x="828" y="572"/>
                      <a:pt x="854" y="560"/>
                    </a:cubicBezTo>
                    <a:cubicBezTo>
                      <a:pt x="872" y="552"/>
                      <a:pt x="883" y="536"/>
                      <a:pt x="886" y="514"/>
                    </a:cubicBezTo>
                    <a:cubicBezTo>
                      <a:pt x="895" y="455"/>
                      <a:pt x="858" y="427"/>
                      <a:pt x="857" y="427"/>
                    </a:cubicBezTo>
                    <a:cubicBezTo>
                      <a:pt x="852" y="424"/>
                      <a:pt x="850" y="418"/>
                      <a:pt x="852" y="412"/>
                    </a:cubicBezTo>
                    <a:cubicBezTo>
                      <a:pt x="863" y="372"/>
                      <a:pt x="856" y="337"/>
                      <a:pt x="831" y="311"/>
                    </a:cubicBezTo>
                    <a:cubicBezTo>
                      <a:pt x="800" y="280"/>
                      <a:pt x="747" y="266"/>
                      <a:pt x="702" y="278"/>
                    </a:cubicBezTo>
                    <a:cubicBezTo>
                      <a:pt x="642" y="293"/>
                      <a:pt x="633" y="357"/>
                      <a:pt x="632" y="378"/>
                    </a:cubicBezTo>
                    <a:cubicBezTo>
                      <a:pt x="667" y="380"/>
                      <a:pt x="707" y="396"/>
                      <a:pt x="744" y="441"/>
                    </a:cubicBezTo>
                    <a:cubicBezTo>
                      <a:pt x="749" y="447"/>
                      <a:pt x="748" y="456"/>
                      <a:pt x="742" y="461"/>
                    </a:cubicBezTo>
                    <a:cubicBezTo>
                      <a:pt x="736" y="466"/>
                      <a:pt x="727" y="465"/>
                      <a:pt x="722" y="459"/>
                    </a:cubicBezTo>
                    <a:cubicBezTo>
                      <a:pt x="643" y="362"/>
                      <a:pt x="552" y="428"/>
                      <a:pt x="549" y="430"/>
                    </a:cubicBezTo>
                    <a:cubicBezTo>
                      <a:pt x="543" y="434"/>
                      <a:pt x="536" y="434"/>
                      <a:pt x="531" y="430"/>
                    </a:cubicBezTo>
                    <a:cubicBezTo>
                      <a:pt x="529" y="429"/>
                      <a:pt x="496" y="400"/>
                      <a:pt x="447" y="410"/>
                    </a:cubicBezTo>
                    <a:cubicBezTo>
                      <a:pt x="401" y="419"/>
                      <a:pt x="393" y="476"/>
                      <a:pt x="393" y="476"/>
                    </a:cubicBezTo>
                    <a:cubicBezTo>
                      <a:pt x="392" y="482"/>
                      <a:pt x="387" y="487"/>
                      <a:pt x="381" y="488"/>
                    </a:cubicBezTo>
                    <a:cubicBezTo>
                      <a:pt x="339" y="496"/>
                      <a:pt x="315" y="514"/>
                      <a:pt x="300" y="535"/>
                    </a:cubicBezTo>
                    <a:cubicBezTo>
                      <a:pt x="300" y="535"/>
                      <a:pt x="300" y="535"/>
                      <a:pt x="300" y="535"/>
                    </a:cubicBezTo>
                    <a:cubicBezTo>
                      <a:pt x="300" y="535"/>
                      <a:pt x="300" y="535"/>
                      <a:pt x="300" y="535"/>
                    </a:cubicBezTo>
                    <a:cubicBezTo>
                      <a:pt x="299" y="536"/>
                      <a:pt x="299" y="537"/>
                      <a:pt x="298" y="538"/>
                    </a:cubicBezTo>
                    <a:cubicBezTo>
                      <a:pt x="278" y="568"/>
                      <a:pt x="273" y="596"/>
                      <a:pt x="275" y="618"/>
                    </a:cubicBezTo>
                    <a:cubicBezTo>
                      <a:pt x="275" y="618"/>
                      <a:pt x="274" y="618"/>
                      <a:pt x="274" y="618"/>
                    </a:cubicBezTo>
                    <a:cubicBezTo>
                      <a:pt x="275" y="625"/>
                      <a:pt x="276" y="631"/>
                      <a:pt x="278" y="637"/>
                    </a:cubicBezTo>
                    <a:cubicBezTo>
                      <a:pt x="281" y="654"/>
                      <a:pt x="288" y="664"/>
                      <a:pt x="288" y="665"/>
                    </a:cubicBezTo>
                    <a:cubicBezTo>
                      <a:pt x="302" y="693"/>
                      <a:pt x="326" y="711"/>
                      <a:pt x="352" y="724"/>
                    </a:cubicBezTo>
                    <a:cubicBezTo>
                      <a:pt x="352" y="724"/>
                      <a:pt x="352" y="724"/>
                      <a:pt x="352" y="724"/>
                    </a:cubicBezTo>
                    <a:cubicBezTo>
                      <a:pt x="352" y="724"/>
                      <a:pt x="418" y="758"/>
                      <a:pt x="552" y="768"/>
                    </a:cubicBezTo>
                    <a:cubicBezTo>
                      <a:pt x="558" y="768"/>
                      <a:pt x="565" y="769"/>
                      <a:pt x="571" y="769"/>
                    </a:cubicBezTo>
                    <a:cubicBezTo>
                      <a:pt x="571" y="769"/>
                      <a:pt x="570" y="769"/>
                      <a:pt x="570" y="769"/>
                    </a:cubicBezTo>
                    <a:cubicBezTo>
                      <a:pt x="570" y="769"/>
                      <a:pt x="570" y="769"/>
                      <a:pt x="570" y="769"/>
                    </a:cubicBezTo>
                    <a:cubicBezTo>
                      <a:pt x="606" y="770"/>
                      <a:pt x="643" y="762"/>
                      <a:pt x="668" y="733"/>
                    </a:cubicBezTo>
                    <a:cubicBezTo>
                      <a:pt x="682" y="710"/>
                      <a:pt x="687" y="689"/>
                      <a:pt x="681" y="675"/>
                    </a:cubicBezTo>
                    <a:cubicBezTo>
                      <a:pt x="675" y="658"/>
                      <a:pt x="659" y="652"/>
                      <a:pt x="659" y="652"/>
                    </a:cubicBezTo>
                    <a:cubicBezTo>
                      <a:pt x="651" y="649"/>
                      <a:pt x="648" y="641"/>
                      <a:pt x="650" y="634"/>
                    </a:cubicBezTo>
                    <a:cubicBezTo>
                      <a:pt x="653" y="627"/>
                      <a:pt x="661" y="623"/>
                      <a:pt x="668" y="625"/>
                    </a:cubicBezTo>
                    <a:cubicBezTo>
                      <a:pt x="669" y="626"/>
                      <a:pt x="698" y="636"/>
                      <a:pt x="708" y="665"/>
                    </a:cubicBezTo>
                    <a:cubicBezTo>
                      <a:pt x="717" y="689"/>
                      <a:pt x="711" y="717"/>
                      <a:pt x="692" y="749"/>
                    </a:cubicBezTo>
                    <a:cubicBezTo>
                      <a:pt x="691" y="749"/>
                      <a:pt x="691" y="750"/>
                      <a:pt x="691" y="750"/>
                    </a:cubicBezTo>
                    <a:cubicBezTo>
                      <a:pt x="655" y="793"/>
                      <a:pt x="601" y="800"/>
                      <a:pt x="556" y="797"/>
                    </a:cubicBezTo>
                    <a:cubicBezTo>
                      <a:pt x="530" y="795"/>
                      <a:pt x="507" y="789"/>
                      <a:pt x="491" y="785"/>
                    </a:cubicBezTo>
                    <a:cubicBezTo>
                      <a:pt x="524" y="857"/>
                      <a:pt x="598" y="891"/>
                      <a:pt x="677" y="895"/>
                    </a:cubicBezTo>
                    <a:cubicBezTo>
                      <a:pt x="769" y="899"/>
                      <a:pt x="787" y="830"/>
                      <a:pt x="787" y="830"/>
                    </a:cubicBezTo>
                    <a:cubicBezTo>
                      <a:pt x="911" y="781"/>
                      <a:pt x="884" y="656"/>
                      <a:pt x="884" y="656"/>
                    </a:cubicBezTo>
                    <a:cubicBezTo>
                      <a:pt x="936" y="648"/>
                      <a:pt x="1005" y="590"/>
                      <a:pt x="1001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2905378" y="6290563"/>
              <a:ext cx="2635744" cy="3129730"/>
              <a:chOff x="7826363" y="2844010"/>
              <a:chExt cx="1580725" cy="1876982"/>
            </a:xfrm>
            <a:solidFill>
              <a:schemeClr val="accent2"/>
            </a:solidFill>
          </p:grpSpPr>
          <p:sp>
            <p:nvSpPr>
              <p:cNvPr id="145" name="Rounded Rectangle 144"/>
              <p:cNvSpPr/>
              <p:nvPr/>
            </p:nvSpPr>
            <p:spPr>
              <a:xfrm>
                <a:off x="8110354" y="2984172"/>
                <a:ext cx="101591" cy="79045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146" name="Rounded Rectangle 145"/>
              <p:cNvSpPr/>
              <p:nvPr/>
            </p:nvSpPr>
            <p:spPr>
              <a:xfrm>
                <a:off x="8375528" y="3216877"/>
                <a:ext cx="101591" cy="150411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147" name="Rounded Rectangle 146"/>
              <p:cNvSpPr/>
              <p:nvPr/>
            </p:nvSpPr>
            <p:spPr>
              <a:xfrm>
                <a:off x="8672942" y="3502859"/>
                <a:ext cx="101591" cy="121813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148" name="Rounded Rectangle 147"/>
              <p:cNvSpPr/>
              <p:nvPr/>
            </p:nvSpPr>
            <p:spPr>
              <a:xfrm>
                <a:off x="9007728" y="3844758"/>
                <a:ext cx="101591" cy="87623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149" name="Rounded Rectangle 148"/>
              <p:cNvSpPr/>
              <p:nvPr/>
            </p:nvSpPr>
            <p:spPr>
              <a:xfrm>
                <a:off x="9305497" y="3844758"/>
                <a:ext cx="101591" cy="87623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150" name="Rounded Rectangle 149"/>
              <p:cNvSpPr/>
              <p:nvPr/>
            </p:nvSpPr>
            <p:spPr>
              <a:xfrm>
                <a:off x="7826363" y="2844010"/>
                <a:ext cx="101591" cy="65885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E24ACC47-DD99-4ED0-A7BA-AD3F2269F9EB}"/>
              </a:ext>
            </a:extLst>
          </p:cNvPr>
          <p:cNvSpPr/>
          <p:nvPr/>
        </p:nvSpPr>
        <p:spPr>
          <a:xfrm>
            <a:off x="10226933" y="2574507"/>
            <a:ext cx="10903041" cy="8341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18873C7-59A5-444E-B1DF-F55C72F6F860}"/>
              </a:ext>
            </a:extLst>
          </p:cNvPr>
          <p:cNvSpPr/>
          <p:nvPr/>
        </p:nvSpPr>
        <p:spPr>
          <a:xfrm>
            <a:off x="10567464" y="4725675"/>
            <a:ext cx="985292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Lorem Ipsum </a:t>
            </a:r>
            <a:r>
              <a:rPr lang="en-US" sz="2400" dirty="0">
                <a:solidFill>
                  <a:srgbClr val="000000"/>
                </a:solidFill>
              </a:rPr>
              <a:t>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>
                <a:solidFill>
                  <a:srgbClr val="000000"/>
                </a:solidFill>
              </a:rPr>
              <a:t>popularised</a:t>
            </a:r>
            <a:r>
              <a:rPr lang="en-US" sz="2400" dirty="0">
                <a:solidFill>
                  <a:srgbClr val="000000"/>
                </a:solidFill>
              </a:rPr>
              <a:t> in the 1960s with the release of </a:t>
            </a:r>
            <a:r>
              <a:rPr lang="en-US" sz="2400" dirty="0" err="1">
                <a:solidFill>
                  <a:srgbClr val="000000"/>
                </a:solidFill>
              </a:rPr>
              <a:t>Letraset</a:t>
            </a:r>
            <a:r>
              <a:rPr lang="en-US" sz="2400" dirty="0">
                <a:solidFill>
                  <a:srgbClr val="000000"/>
                </a:solidFill>
              </a:rPr>
              <a:t> sheets containing Lorem Ipsum passages, and more recently with desktop publishing software like Aldus PageMaker including versions of Lorem Ipsum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A9CD824-A0E5-4C7B-9DE0-5DD3DCEA2F94}"/>
              </a:ext>
            </a:extLst>
          </p:cNvPr>
          <p:cNvSpPr txBox="1"/>
          <p:nvPr/>
        </p:nvSpPr>
        <p:spPr>
          <a:xfrm>
            <a:off x="10448782" y="3287555"/>
            <a:ext cx="6954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31ACB5"/>
                </a:solidFill>
                <a:latin typeface="+mj-lt"/>
              </a:rPr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19183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Group 638"/>
          <p:cNvGrpSpPr/>
          <p:nvPr/>
        </p:nvGrpSpPr>
        <p:grpSpPr>
          <a:xfrm>
            <a:off x="17639982" y="3066505"/>
            <a:ext cx="3924300" cy="5695950"/>
            <a:chOff x="1403350" y="1463675"/>
            <a:chExt cx="1962150" cy="2847975"/>
          </a:xfrm>
        </p:grpSpPr>
        <p:sp>
          <p:nvSpPr>
            <p:cNvPr id="640" name="AutoShape 101"/>
            <p:cNvSpPr>
              <a:spLocks noChangeAspect="1" noChangeArrowheads="1" noTextEdit="1"/>
            </p:cNvSpPr>
            <p:nvPr/>
          </p:nvSpPr>
          <p:spPr bwMode="auto">
            <a:xfrm>
              <a:off x="1403350" y="1463675"/>
              <a:ext cx="1962150" cy="284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41" name="Freeform 103"/>
            <p:cNvSpPr>
              <a:spLocks/>
            </p:cNvSpPr>
            <p:nvPr/>
          </p:nvSpPr>
          <p:spPr bwMode="auto">
            <a:xfrm>
              <a:off x="1403350" y="1463675"/>
              <a:ext cx="1958975" cy="2386013"/>
            </a:xfrm>
            <a:custGeom>
              <a:avLst/>
              <a:gdLst>
                <a:gd name="T0" fmla="*/ 292 w 767"/>
                <a:gd name="T1" fmla="*/ 913 h 935"/>
                <a:gd name="T2" fmla="*/ 164 w 767"/>
                <a:gd name="T3" fmla="*/ 650 h 935"/>
                <a:gd name="T4" fmla="*/ 38 w 767"/>
                <a:gd name="T5" fmla="*/ 383 h 935"/>
                <a:gd name="T6" fmla="*/ 383 w 767"/>
                <a:gd name="T7" fmla="*/ 37 h 935"/>
                <a:gd name="T8" fmla="*/ 729 w 767"/>
                <a:gd name="T9" fmla="*/ 383 h 935"/>
                <a:gd name="T10" fmla="*/ 603 w 767"/>
                <a:gd name="T11" fmla="*/ 650 h 935"/>
                <a:gd name="T12" fmla="*/ 475 w 767"/>
                <a:gd name="T13" fmla="*/ 913 h 935"/>
                <a:gd name="T14" fmla="*/ 516 w 767"/>
                <a:gd name="T15" fmla="*/ 913 h 935"/>
                <a:gd name="T16" fmla="*/ 643 w 767"/>
                <a:gd name="T17" fmla="*/ 664 h 935"/>
                <a:gd name="T18" fmla="*/ 767 w 767"/>
                <a:gd name="T19" fmla="*/ 383 h 935"/>
                <a:gd name="T20" fmla="*/ 383 w 767"/>
                <a:gd name="T21" fmla="*/ 0 h 935"/>
                <a:gd name="T22" fmla="*/ 0 w 767"/>
                <a:gd name="T23" fmla="*/ 383 h 935"/>
                <a:gd name="T24" fmla="*/ 124 w 767"/>
                <a:gd name="T25" fmla="*/ 664 h 935"/>
                <a:gd name="T26" fmla="*/ 251 w 767"/>
                <a:gd name="T27" fmla="*/ 913 h 935"/>
                <a:gd name="T28" fmla="*/ 269 w 767"/>
                <a:gd name="T29" fmla="*/ 935 h 935"/>
                <a:gd name="T30" fmla="*/ 292 w 767"/>
                <a:gd name="T31" fmla="*/ 913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7" h="935">
                  <a:moveTo>
                    <a:pt x="292" y="913"/>
                  </a:moveTo>
                  <a:cubicBezTo>
                    <a:pt x="290" y="765"/>
                    <a:pt x="164" y="650"/>
                    <a:pt x="164" y="650"/>
                  </a:cubicBezTo>
                  <a:cubicBezTo>
                    <a:pt x="87" y="586"/>
                    <a:pt x="38" y="490"/>
                    <a:pt x="38" y="383"/>
                  </a:cubicBezTo>
                  <a:cubicBezTo>
                    <a:pt x="38" y="192"/>
                    <a:pt x="193" y="37"/>
                    <a:pt x="383" y="37"/>
                  </a:cubicBezTo>
                  <a:cubicBezTo>
                    <a:pt x="574" y="37"/>
                    <a:pt x="729" y="192"/>
                    <a:pt x="729" y="383"/>
                  </a:cubicBezTo>
                  <a:cubicBezTo>
                    <a:pt x="729" y="490"/>
                    <a:pt x="680" y="586"/>
                    <a:pt x="603" y="650"/>
                  </a:cubicBezTo>
                  <a:cubicBezTo>
                    <a:pt x="603" y="650"/>
                    <a:pt x="477" y="765"/>
                    <a:pt x="475" y="913"/>
                  </a:cubicBezTo>
                  <a:cubicBezTo>
                    <a:pt x="516" y="913"/>
                    <a:pt x="516" y="913"/>
                    <a:pt x="516" y="913"/>
                  </a:cubicBezTo>
                  <a:cubicBezTo>
                    <a:pt x="503" y="804"/>
                    <a:pt x="643" y="664"/>
                    <a:pt x="643" y="664"/>
                  </a:cubicBezTo>
                  <a:cubicBezTo>
                    <a:pt x="719" y="594"/>
                    <a:pt x="767" y="494"/>
                    <a:pt x="767" y="383"/>
                  </a:cubicBezTo>
                  <a:cubicBezTo>
                    <a:pt x="767" y="171"/>
                    <a:pt x="595" y="0"/>
                    <a:pt x="383" y="0"/>
                  </a:cubicBezTo>
                  <a:cubicBezTo>
                    <a:pt x="172" y="0"/>
                    <a:pt x="0" y="171"/>
                    <a:pt x="0" y="383"/>
                  </a:cubicBezTo>
                  <a:cubicBezTo>
                    <a:pt x="0" y="494"/>
                    <a:pt x="48" y="594"/>
                    <a:pt x="124" y="664"/>
                  </a:cubicBezTo>
                  <a:cubicBezTo>
                    <a:pt x="124" y="664"/>
                    <a:pt x="264" y="804"/>
                    <a:pt x="251" y="913"/>
                  </a:cubicBezTo>
                  <a:cubicBezTo>
                    <a:pt x="251" y="913"/>
                    <a:pt x="251" y="935"/>
                    <a:pt x="269" y="935"/>
                  </a:cubicBezTo>
                  <a:cubicBezTo>
                    <a:pt x="287" y="935"/>
                    <a:pt x="292" y="913"/>
                    <a:pt x="292" y="913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642" name="Freeform 104"/>
            <p:cNvSpPr>
              <a:spLocks/>
            </p:cNvSpPr>
            <p:nvPr/>
          </p:nvSpPr>
          <p:spPr bwMode="auto">
            <a:xfrm>
              <a:off x="1500188" y="1557338"/>
              <a:ext cx="1765300" cy="2292350"/>
            </a:xfrm>
            <a:custGeom>
              <a:avLst/>
              <a:gdLst>
                <a:gd name="T0" fmla="*/ 254 w 691"/>
                <a:gd name="T1" fmla="*/ 876 h 898"/>
                <a:gd name="T2" fmla="*/ 126 w 691"/>
                <a:gd name="T3" fmla="*/ 613 h 898"/>
                <a:gd name="T4" fmla="*/ 0 w 691"/>
                <a:gd name="T5" fmla="*/ 346 h 898"/>
                <a:gd name="T6" fmla="*/ 345 w 691"/>
                <a:gd name="T7" fmla="*/ 0 h 898"/>
                <a:gd name="T8" fmla="*/ 691 w 691"/>
                <a:gd name="T9" fmla="*/ 346 h 898"/>
                <a:gd name="T10" fmla="*/ 565 w 691"/>
                <a:gd name="T11" fmla="*/ 613 h 898"/>
                <a:gd name="T12" fmla="*/ 437 w 691"/>
                <a:gd name="T13" fmla="*/ 876 h 898"/>
                <a:gd name="T14" fmla="*/ 394 w 691"/>
                <a:gd name="T15" fmla="*/ 876 h 898"/>
                <a:gd name="T16" fmla="*/ 534 w 691"/>
                <a:gd name="T17" fmla="*/ 585 h 898"/>
                <a:gd name="T18" fmla="*/ 650 w 691"/>
                <a:gd name="T19" fmla="*/ 346 h 898"/>
                <a:gd name="T20" fmla="*/ 345 w 691"/>
                <a:gd name="T21" fmla="*/ 41 h 898"/>
                <a:gd name="T22" fmla="*/ 41 w 691"/>
                <a:gd name="T23" fmla="*/ 346 h 898"/>
                <a:gd name="T24" fmla="*/ 157 w 691"/>
                <a:gd name="T25" fmla="*/ 585 h 898"/>
                <a:gd name="T26" fmla="*/ 297 w 691"/>
                <a:gd name="T27" fmla="*/ 876 h 898"/>
                <a:gd name="T28" fmla="*/ 274 w 691"/>
                <a:gd name="T29" fmla="*/ 898 h 898"/>
                <a:gd name="T30" fmla="*/ 254 w 691"/>
                <a:gd name="T31" fmla="*/ 87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1" h="898">
                  <a:moveTo>
                    <a:pt x="254" y="876"/>
                  </a:moveTo>
                  <a:cubicBezTo>
                    <a:pt x="252" y="728"/>
                    <a:pt x="126" y="613"/>
                    <a:pt x="126" y="613"/>
                  </a:cubicBezTo>
                  <a:cubicBezTo>
                    <a:pt x="49" y="549"/>
                    <a:pt x="0" y="453"/>
                    <a:pt x="0" y="346"/>
                  </a:cubicBezTo>
                  <a:cubicBezTo>
                    <a:pt x="0" y="155"/>
                    <a:pt x="155" y="0"/>
                    <a:pt x="345" y="0"/>
                  </a:cubicBezTo>
                  <a:cubicBezTo>
                    <a:pt x="536" y="0"/>
                    <a:pt x="691" y="155"/>
                    <a:pt x="691" y="346"/>
                  </a:cubicBezTo>
                  <a:cubicBezTo>
                    <a:pt x="691" y="453"/>
                    <a:pt x="642" y="549"/>
                    <a:pt x="565" y="613"/>
                  </a:cubicBezTo>
                  <a:cubicBezTo>
                    <a:pt x="565" y="613"/>
                    <a:pt x="439" y="728"/>
                    <a:pt x="437" y="876"/>
                  </a:cubicBezTo>
                  <a:cubicBezTo>
                    <a:pt x="394" y="876"/>
                    <a:pt x="394" y="876"/>
                    <a:pt x="394" y="876"/>
                  </a:cubicBezTo>
                  <a:cubicBezTo>
                    <a:pt x="385" y="713"/>
                    <a:pt x="534" y="585"/>
                    <a:pt x="534" y="585"/>
                  </a:cubicBezTo>
                  <a:cubicBezTo>
                    <a:pt x="605" y="530"/>
                    <a:pt x="650" y="443"/>
                    <a:pt x="650" y="346"/>
                  </a:cubicBezTo>
                  <a:cubicBezTo>
                    <a:pt x="650" y="178"/>
                    <a:pt x="514" y="41"/>
                    <a:pt x="345" y="41"/>
                  </a:cubicBezTo>
                  <a:cubicBezTo>
                    <a:pt x="177" y="41"/>
                    <a:pt x="41" y="178"/>
                    <a:pt x="41" y="346"/>
                  </a:cubicBezTo>
                  <a:cubicBezTo>
                    <a:pt x="41" y="443"/>
                    <a:pt x="86" y="530"/>
                    <a:pt x="157" y="585"/>
                  </a:cubicBezTo>
                  <a:cubicBezTo>
                    <a:pt x="157" y="585"/>
                    <a:pt x="306" y="713"/>
                    <a:pt x="297" y="876"/>
                  </a:cubicBezTo>
                  <a:cubicBezTo>
                    <a:pt x="297" y="876"/>
                    <a:pt x="294" y="898"/>
                    <a:pt x="274" y="898"/>
                  </a:cubicBezTo>
                  <a:cubicBezTo>
                    <a:pt x="255" y="898"/>
                    <a:pt x="254" y="876"/>
                    <a:pt x="254" y="876"/>
                  </a:cubicBezTo>
                </a:path>
              </a:pathLst>
            </a:cu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43" name="Freeform 105"/>
            <p:cNvSpPr>
              <a:spLocks/>
            </p:cNvSpPr>
            <p:nvPr/>
          </p:nvSpPr>
          <p:spPr bwMode="auto">
            <a:xfrm>
              <a:off x="1604963" y="1662113"/>
              <a:ext cx="1555750" cy="2174875"/>
            </a:xfrm>
            <a:custGeom>
              <a:avLst/>
              <a:gdLst>
                <a:gd name="T0" fmla="*/ 256 w 609"/>
                <a:gd name="T1" fmla="*/ 835 h 852"/>
                <a:gd name="T2" fmla="*/ 116 w 609"/>
                <a:gd name="T3" fmla="*/ 544 h 852"/>
                <a:gd name="T4" fmla="*/ 0 w 609"/>
                <a:gd name="T5" fmla="*/ 305 h 852"/>
                <a:gd name="T6" fmla="*/ 304 w 609"/>
                <a:gd name="T7" fmla="*/ 0 h 852"/>
                <a:gd name="T8" fmla="*/ 609 w 609"/>
                <a:gd name="T9" fmla="*/ 305 h 852"/>
                <a:gd name="T10" fmla="*/ 493 w 609"/>
                <a:gd name="T11" fmla="*/ 544 h 852"/>
                <a:gd name="T12" fmla="*/ 353 w 609"/>
                <a:gd name="T13" fmla="*/ 835 h 852"/>
                <a:gd name="T14" fmla="*/ 314 w 609"/>
                <a:gd name="T15" fmla="*/ 835 h 852"/>
                <a:gd name="T16" fmla="*/ 459 w 609"/>
                <a:gd name="T17" fmla="*/ 523 h 852"/>
                <a:gd name="T18" fmla="*/ 572 w 609"/>
                <a:gd name="T19" fmla="*/ 305 h 852"/>
                <a:gd name="T20" fmla="*/ 304 w 609"/>
                <a:gd name="T21" fmla="*/ 38 h 852"/>
                <a:gd name="T22" fmla="*/ 37 w 609"/>
                <a:gd name="T23" fmla="*/ 305 h 852"/>
                <a:gd name="T24" fmla="*/ 150 w 609"/>
                <a:gd name="T25" fmla="*/ 523 h 852"/>
                <a:gd name="T26" fmla="*/ 295 w 609"/>
                <a:gd name="T27" fmla="*/ 835 h 852"/>
                <a:gd name="T28" fmla="*/ 277 w 609"/>
                <a:gd name="T29" fmla="*/ 852 h 852"/>
                <a:gd name="T30" fmla="*/ 256 w 609"/>
                <a:gd name="T31" fmla="*/ 835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9" h="852">
                  <a:moveTo>
                    <a:pt x="256" y="835"/>
                  </a:moveTo>
                  <a:cubicBezTo>
                    <a:pt x="265" y="672"/>
                    <a:pt x="116" y="544"/>
                    <a:pt x="116" y="544"/>
                  </a:cubicBezTo>
                  <a:cubicBezTo>
                    <a:pt x="45" y="489"/>
                    <a:pt x="0" y="402"/>
                    <a:pt x="0" y="305"/>
                  </a:cubicBezTo>
                  <a:cubicBezTo>
                    <a:pt x="0" y="137"/>
                    <a:pt x="136" y="0"/>
                    <a:pt x="304" y="0"/>
                  </a:cubicBezTo>
                  <a:cubicBezTo>
                    <a:pt x="473" y="0"/>
                    <a:pt x="609" y="137"/>
                    <a:pt x="609" y="305"/>
                  </a:cubicBezTo>
                  <a:cubicBezTo>
                    <a:pt x="609" y="402"/>
                    <a:pt x="564" y="489"/>
                    <a:pt x="493" y="544"/>
                  </a:cubicBezTo>
                  <a:cubicBezTo>
                    <a:pt x="493" y="544"/>
                    <a:pt x="344" y="672"/>
                    <a:pt x="353" y="835"/>
                  </a:cubicBezTo>
                  <a:cubicBezTo>
                    <a:pt x="314" y="835"/>
                    <a:pt x="314" y="835"/>
                    <a:pt x="314" y="835"/>
                  </a:cubicBezTo>
                  <a:cubicBezTo>
                    <a:pt x="308" y="659"/>
                    <a:pt x="459" y="523"/>
                    <a:pt x="459" y="523"/>
                  </a:cubicBezTo>
                  <a:cubicBezTo>
                    <a:pt x="527" y="475"/>
                    <a:pt x="572" y="395"/>
                    <a:pt x="572" y="305"/>
                  </a:cubicBezTo>
                  <a:cubicBezTo>
                    <a:pt x="572" y="157"/>
                    <a:pt x="452" y="38"/>
                    <a:pt x="304" y="38"/>
                  </a:cubicBezTo>
                  <a:cubicBezTo>
                    <a:pt x="157" y="38"/>
                    <a:pt x="37" y="157"/>
                    <a:pt x="37" y="305"/>
                  </a:cubicBezTo>
                  <a:cubicBezTo>
                    <a:pt x="37" y="395"/>
                    <a:pt x="82" y="475"/>
                    <a:pt x="150" y="523"/>
                  </a:cubicBezTo>
                  <a:cubicBezTo>
                    <a:pt x="150" y="523"/>
                    <a:pt x="301" y="659"/>
                    <a:pt x="295" y="835"/>
                  </a:cubicBezTo>
                  <a:cubicBezTo>
                    <a:pt x="295" y="835"/>
                    <a:pt x="291" y="852"/>
                    <a:pt x="277" y="852"/>
                  </a:cubicBezTo>
                  <a:cubicBezTo>
                    <a:pt x="256" y="852"/>
                    <a:pt x="256" y="835"/>
                    <a:pt x="256" y="835"/>
                  </a:cubicBezTo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44" name="Freeform 106"/>
            <p:cNvSpPr>
              <a:spLocks/>
            </p:cNvSpPr>
            <p:nvPr/>
          </p:nvSpPr>
          <p:spPr bwMode="auto">
            <a:xfrm>
              <a:off x="2041525" y="3794125"/>
              <a:ext cx="320675" cy="417513"/>
            </a:xfrm>
            <a:custGeom>
              <a:avLst/>
              <a:gdLst>
                <a:gd name="T0" fmla="*/ 124 w 125"/>
                <a:gd name="T1" fmla="*/ 0 h 164"/>
                <a:gd name="T2" fmla="*/ 106 w 125"/>
                <a:gd name="T3" fmla="*/ 17 h 164"/>
                <a:gd name="T4" fmla="*/ 85 w 125"/>
                <a:gd name="T5" fmla="*/ 0 h 164"/>
                <a:gd name="T6" fmla="*/ 62 w 125"/>
                <a:gd name="T7" fmla="*/ 22 h 164"/>
                <a:gd name="T8" fmla="*/ 42 w 125"/>
                <a:gd name="T9" fmla="*/ 0 h 164"/>
                <a:gd name="T10" fmla="*/ 19 w 125"/>
                <a:gd name="T11" fmla="*/ 22 h 164"/>
                <a:gd name="T12" fmla="*/ 1 w 125"/>
                <a:gd name="T13" fmla="*/ 0 h 164"/>
                <a:gd name="T14" fmla="*/ 14 w 125"/>
                <a:gd name="T15" fmla="*/ 56 h 164"/>
                <a:gd name="T16" fmla="*/ 48 w 125"/>
                <a:gd name="T17" fmla="*/ 164 h 164"/>
                <a:gd name="T18" fmla="*/ 77 w 125"/>
                <a:gd name="T19" fmla="*/ 164 h 164"/>
                <a:gd name="T20" fmla="*/ 111 w 125"/>
                <a:gd name="T21" fmla="*/ 56 h 164"/>
                <a:gd name="T22" fmla="*/ 124 w 125"/>
                <a:gd name="T2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5" h="164">
                  <a:moveTo>
                    <a:pt x="124" y="0"/>
                  </a:moveTo>
                  <a:cubicBezTo>
                    <a:pt x="124" y="0"/>
                    <a:pt x="120" y="17"/>
                    <a:pt x="106" y="17"/>
                  </a:cubicBezTo>
                  <a:cubicBezTo>
                    <a:pt x="85" y="17"/>
                    <a:pt x="85" y="0"/>
                    <a:pt x="85" y="0"/>
                  </a:cubicBezTo>
                  <a:cubicBezTo>
                    <a:pt x="85" y="0"/>
                    <a:pt x="82" y="22"/>
                    <a:pt x="62" y="22"/>
                  </a:cubicBezTo>
                  <a:cubicBezTo>
                    <a:pt x="43" y="22"/>
                    <a:pt x="42" y="0"/>
                    <a:pt x="42" y="0"/>
                  </a:cubicBezTo>
                  <a:cubicBezTo>
                    <a:pt x="42" y="0"/>
                    <a:pt x="37" y="22"/>
                    <a:pt x="19" y="22"/>
                  </a:cubicBez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77" y="164"/>
                    <a:pt x="77" y="164"/>
                    <a:pt x="77" y="164"/>
                  </a:cubicBezTo>
                  <a:cubicBezTo>
                    <a:pt x="87" y="129"/>
                    <a:pt x="102" y="80"/>
                    <a:pt x="111" y="56"/>
                  </a:cubicBezTo>
                  <a:cubicBezTo>
                    <a:pt x="125" y="18"/>
                    <a:pt x="124" y="0"/>
                    <a:pt x="124" y="0"/>
                  </a:cubicBezTo>
                  <a:close/>
                </a:path>
              </a:pathLst>
            </a:custGeom>
            <a:solidFill>
              <a:srgbClr val="EAB6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45" name="Freeform 107"/>
            <p:cNvSpPr>
              <a:spLocks/>
            </p:cNvSpPr>
            <p:nvPr/>
          </p:nvSpPr>
          <p:spPr bwMode="auto">
            <a:xfrm>
              <a:off x="2165350" y="4211638"/>
              <a:ext cx="73025" cy="96838"/>
            </a:xfrm>
            <a:custGeom>
              <a:avLst/>
              <a:gdLst>
                <a:gd name="T0" fmla="*/ 11 w 29"/>
                <a:gd name="T1" fmla="*/ 38 h 38"/>
                <a:gd name="T2" fmla="*/ 18 w 29"/>
                <a:gd name="T3" fmla="*/ 38 h 38"/>
                <a:gd name="T4" fmla="*/ 29 w 29"/>
                <a:gd name="T5" fmla="*/ 0 h 38"/>
                <a:gd name="T6" fmla="*/ 0 w 29"/>
                <a:gd name="T7" fmla="*/ 0 h 38"/>
                <a:gd name="T8" fmla="*/ 11 w 29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1" y="38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23" y="22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22"/>
                    <a:pt x="11" y="38"/>
                    <a:pt x="11" y="38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46" name="Freeform 108"/>
            <p:cNvSpPr>
              <a:spLocks/>
            </p:cNvSpPr>
            <p:nvPr/>
          </p:nvSpPr>
          <p:spPr bwMode="auto">
            <a:xfrm>
              <a:off x="2211388" y="3794125"/>
              <a:ext cx="150813" cy="417513"/>
            </a:xfrm>
            <a:custGeom>
              <a:avLst/>
              <a:gdLst>
                <a:gd name="T0" fmla="*/ 58 w 59"/>
                <a:gd name="T1" fmla="*/ 0 h 164"/>
                <a:gd name="T2" fmla="*/ 40 w 59"/>
                <a:gd name="T3" fmla="*/ 17 h 164"/>
                <a:gd name="T4" fmla="*/ 19 w 59"/>
                <a:gd name="T5" fmla="*/ 0 h 164"/>
                <a:gd name="T6" fmla="*/ 18 w 59"/>
                <a:gd name="T7" fmla="*/ 4 h 164"/>
                <a:gd name="T8" fmla="*/ 0 w 59"/>
                <a:gd name="T9" fmla="*/ 164 h 164"/>
                <a:gd name="T10" fmla="*/ 11 w 59"/>
                <a:gd name="T11" fmla="*/ 164 h 164"/>
                <a:gd name="T12" fmla="*/ 45 w 59"/>
                <a:gd name="T13" fmla="*/ 56 h 164"/>
                <a:gd name="T14" fmla="*/ 58 w 59"/>
                <a:gd name="T1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64">
                  <a:moveTo>
                    <a:pt x="58" y="0"/>
                  </a:moveTo>
                  <a:cubicBezTo>
                    <a:pt x="58" y="0"/>
                    <a:pt x="54" y="17"/>
                    <a:pt x="40" y="17"/>
                  </a:cubicBezTo>
                  <a:cubicBezTo>
                    <a:pt x="19" y="17"/>
                    <a:pt x="19" y="0"/>
                    <a:pt x="19" y="0"/>
                  </a:cubicBezTo>
                  <a:cubicBezTo>
                    <a:pt x="19" y="0"/>
                    <a:pt x="19" y="1"/>
                    <a:pt x="18" y="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21" y="129"/>
                    <a:pt x="36" y="80"/>
                    <a:pt x="45" y="56"/>
                  </a:cubicBezTo>
                  <a:cubicBezTo>
                    <a:pt x="59" y="18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D9B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47" name="Freeform 109"/>
            <p:cNvSpPr>
              <a:spLocks/>
            </p:cNvSpPr>
            <p:nvPr/>
          </p:nvSpPr>
          <p:spPr bwMode="auto">
            <a:xfrm>
              <a:off x="2041525" y="3794125"/>
              <a:ext cx="150813" cy="417513"/>
            </a:xfrm>
            <a:custGeom>
              <a:avLst/>
              <a:gdLst>
                <a:gd name="T0" fmla="*/ 19 w 59"/>
                <a:gd name="T1" fmla="*/ 22 h 164"/>
                <a:gd name="T2" fmla="*/ 1 w 59"/>
                <a:gd name="T3" fmla="*/ 0 h 164"/>
                <a:gd name="T4" fmla="*/ 14 w 59"/>
                <a:gd name="T5" fmla="*/ 56 h 164"/>
                <a:gd name="T6" fmla="*/ 48 w 59"/>
                <a:gd name="T7" fmla="*/ 164 h 164"/>
                <a:gd name="T8" fmla="*/ 59 w 59"/>
                <a:gd name="T9" fmla="*/ 164 h 164"/>
                <a:gd name="T10" fmla="*/ 41 w 59"/>
                <a:gd name="T11" fmla="*/ 2 h 164"/>
                <a:gd name="T12" fmla="*/ 19 w 59"/>
                <a:gd name="T13" fmla="*/ 2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64">
                  <a:moveTo>
                    <a:pt x="19" y="22"/>
                  </a:move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59" y="164"/>
                    <a:pt x="59" y="164"/>
                    <a:pt x="59" y="164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9" y="8"/>
                    <a:pt x="34" y="22"/>
                    <a:pt x="19" y="22"/>
                  </a:cubicBezTo>
                  <a:close/>
                </a:path>
              </a:pathLst>
            </a:custGeom>
            <a:solidFill>
              <a:srgbClr val="CF9C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48" name="Rectangle 110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49" name="Rectangle 111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0" name="Rectangle 112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1" name="Rectangle 113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2" name="Rectangle 114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3" name="Rectangle 115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4" name="Rectangle 116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5" name="Rectangle 117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6" name="Rectangle 118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7" name="Rectangle 119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8" name="Rectangle 120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9" name="Rectangle 121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0" name="Rectangle 122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1" name="Rectangle 123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2" name="Rectangle 124"/>
            <p:cNvSpPr>
              <a:spLocks noChangeArrowheads="1"/>
            </p:cNvSpPr>
            <p:nvPr/>
          </p:nvSpPr>
          <p:spPr bwMode="auto">
            <a:xfrm>
              <a:off x="2617788" y="3875088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3" name="Rectangle 125"/>
            <p:cNvSpPr>
              <a:spLocks noChangeArrowheads="1"/>
            </p:cNvSpPr>
            <p:nvPr/>
          </p:nvSpPr>
          <p:spPr bwMode="auto">
            <a:xfrm>
              <a:off x="2617788" y="3911600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4" name="Rectangle 126"/>
            <p:cNvSpPr>
              <a:spLocks noChangeArrowheads="1"/>
            </p:cNvSpPr>
            <p:nvPr/>
          </p:nvSpPr>
          <p:spPr bwMode="auto">
            <a:xfrm>
              <a:off x="2617788" y="3946525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5" name="Rectangle 127"/>
            <p:cNvSpPr>
              <a:spLocks noChangeArrowheads="1"/>
            </p:cNvSpPr>
            <p:nvPr/>
          </p:nvSpPr>
          <p:spPr bwMode="auto">
            <a:xfrm>
              <a:off x="2617788" y="3983038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6" name="Rectangle 128"/>
            <p:cNvSpPr>
              <a:spLocks noChangeArrowheads="1"/>
            </p:cNvSpPr>
            <p:nvPr/>
          </p:nvSpPr>
          <p:spPr bwMode="auto">
            <a:xfrm>
              <a:off x="2617788" y="4017963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7" name="Rectangle 129"/>
            <p:cNvSpPr>
              <a:spLocks noChangeArrowheads="1"/>
            </p:cNvSpPr>
            <p:nvPr/>
          </p:nvSpPr>
          <p:spPr bwMode="auto">
            <a:xfrm>
              <a:off x="2408238" y="3875088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8" name="Rectangle 130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9" name="Rectangle 131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70" name="Rectangle 132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71" name="Rectangle 133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72" name="Rectangle 134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73" name="Rectangle 135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74" name="Rectangle 136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75" name="Rectangle 137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76" name="Freeform 138"/>
            <p:cNvSpPr>
              <a:spLocks/>
            </p:cNvSpPr>
            <p:nvPr/>
          </p:nvSpPr>
          <p:spPr bwMode="auto">
            <a:xfrm>
              <a:off x="2408238" y="4102100"/>
              <a:ext cx="312738" cy="204788"/>
            </a:xfrm>
            <a:custGeom>
              <a:avLst/>
              <a:gdLst>
                <a:gd name="T0" fmla="*/ 0 w 123"/>
                <a:gd name="T1" fmla="*/ 0 h 80"/>
                <a:gd name="T2" fmla="*/ 0 w 123"/>
                <a:gd name="T3" fmla="*/ 59 h 80"/>
                <a:gd name="T4" fmla="*/ 16 w 123"/>
                <a:gd name="T5" fmla="*/ 80 h 80"/>
                <a:gd name="T6" fmla="*/ 107 w 123"/>
                <a:gd name="T7" fmla="*/ 80 h 80"/>
                <a:gd name="T8" fmla="*/ 123 w 123"/>
                <a:gd name="T9" fmla="*/ 59 h 80"/>
                <a:gd name="T10" fmla="*/ 123 w 123"/>
                <a:gd name="T11" fmla="*/ 0 h 80"/>
                <a:gd name="T12" fmla="*/ 0 w 123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80">
                  <a:moveTo>
                    <a:pt x="0" y="0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16" y="80"/>
                    <a:pt x="123" y="65"/>
                    <a:pt x="123" y="59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B2C0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677" name="Freeform 139"/>
            <p:cNvSpPr>
              <a:spLocks/>
            </p:cNvSpPr>
            <p:nvPr/>
          </p:nvSpPr>
          <p:spPr bwMode="auto">
            <a:xfrm>
              <a:off x="2673350" y="4102100"/>
              <a:ext cx="47625" cy="204788"/>
            </a:xfrm>
            <a:custGeom>
              <a:avLst/>
              <a:gdLst>
                <a:gd name="T0" fmla="*/ 7 w 19"/>
                <a:gd name="T1" fmla="*/ 0 h 80"/>
                <a:gd name="T2" fmla="*/ 7 w 19"/>
                <a:gd name="T3" fmla="*/ 60 h 80"/>
                <a:gd name="T4" fmla="*/ 0 w 19"/>
                <a:gd name="T5" fmla="*/ 80 h 80"/>
                <a:gd name="T6" fmla="*/ 3 w 19"/>
                <a:gd name="T7" fmla="*/ 80 h 80"/>
                <a:gd name="T8" fmla="*/ 19 w 19"/>
                <a:gd name="T9" fmla="*/ 59 h 80"/>
                <a:gd name="T10" fmla="*/ 19 w 19"/>
                <a:gd name="T11" fmla="*/ 0 h 80"/>
                <a:gd name="T12" fmla="*/ 7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7" y="0"/>
                  </a:moveTo>
                  <a:cubicBezTo>
                    <a:pt x="7" y="60"/>
                    <a:pt x="7" y="60"/>
                    <a:pt x="7" y="60"/>
                  </a:cubicBezTo>
                  <a:cubicBezTo>
                    <a:pt x="7" y="65"/>
                    <a:pt x="4" y="74"/>
                    <a:pt x="0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12" y="80"/>
                    <a:pt x="19" y="65"/>
                    <a:pt x="19" y="59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678" name="Freeform 140"/>
            <p:cNvSpPr>
              <a:spLocks/>
            </p:cNvSpPr>
            <p:nvPr/>
          </p:nvSpPr>
          <p:spPr bwMode="auto">
            <a:xfrm>
              <a:off x="2408238" y="4102100"/>
              <a:ext cx="47625" cy="204788"/>
            </a:xfrm>
            <a:custGeom>
              <a:avLst/>
              <a:gdLst>
                <a:gd name="T0" fmla="*/ 12 w 19"/>
                <a:gd name="T1" fmla="*/ 0 h 80"/>
                <a:gd name="T2" fmla="*/ 0 w 19"/>
                <a:gd name="T3" fmla="*/ 0 h 80"/>
                <a:gd name="T4" fmla="*/ 0 w 19"/>
                <a:gd name="T5" fmla="*/ 59 h 80"/>
                <a:gd name="T6" fmla="*/ 16 w 19"/>
                <a:gd name="T7" fmla="*/ 80 h 80"/>
                <a:gd name="T8" fmla="*/ 19 w 19"/>
                <a:gd name="T9" fmla="*/ 80 h 80"/>
                <a:gd name="T10" fmla="*/ 12 w 19"/>
                <a:gd name="T11" fmla="*/ 60 h 80"/>
                <a:gd name="T12" fmla="*/ 12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1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5" y="74"/>
                    <a:pt x="12" y="65"/>
                    <a:pt x="12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679" name="Rectangle 141"/>
            <p:cNvSpPr>
              <a:spLocks noChangeArrowheads="1"/>
            </p:cNvSpPr>
            <p:nvPr/>
          </p:nvSpPr>
          <p:spPr bwMode="auto">
            <a:xfrm>
              <a:off x="2617788" y="3790950"/>
              <a:ext cx="103188" cy="84138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80" name="Freeform 142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81" name="Freeform 143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82" name="Rectangle 144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83" name="Rectangle 145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84" name="Freeform 146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85" name="Freeform 147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86" name="Rectangle 148"/>
            <p:cNvSpPr>
              <a:spLocks noChangeArrowheads="1"/>
            </p:cNvSpPr>
            <p:nvPr/>
          </p:nvSpPr>
          <p:spPr bwMode="auto">
            <a:xfrm>
              <a:off x="2617788" y="4054475"/>
              <a:ext cx="103188" cy="47625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591" name="Group 590"/>
          <p:cNvGrpSpPr/>
          <p:nvPr/>
        </p:nvGrpSpPr>
        <p:grpSpPr>
          <a:xfrm>
            <a:off x="10236886" y="3096963"/>
            <a:ext cx="3924300" cy="5695950"/>
            <a:chOff x="1403350" y="1463675"/>
            <a:chExt cx="1962150" cy="2847975"/>
          </a:xfrm>
        </p:grpSpPr>
        <p:sp>
          <p:nvSpPr>
            <p:cNvPr id="592" name="AutoShape 101"/>
            <p:cNvSpPr>
              <a:spLocks noChangeAspect="1" noChangeArrowheads="1" noTextEdit="1"/>
            </p:cNvSpPr>
            <p:nvPr/>
          </p:nvSpPr>
          <p:spPr bwMode="auto">
            <a:xfrm>
              <a:off x="1403350" y="1463675"/>
              <a:ext cx="1962150" cy="284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93" name="Freeform 103"/>
            <p:cNvSpPr>
              <a:spLocks/>
            </p:cNvSpPr>
            <p:nvPr/>
          </p:nvSpPr>
          <p:spPr bwMode="auto">
            <a:xfrm>
              <a:off x="1403350" y="1463675"/>
              <a:ext cx="1958975" cy="2386013"/>
            </a:xfrm>
            <a:custGeom>
              <a:avLst/>
              <a:gdLst>
                <a:gd name="T0" fmla="*/ 292 w 767"/>
                <a:gd name="T1" fmla="*/ 913 h 935"/>
                <a:gd name="T2" fmla="*/ 164 w 767"/>
                <a:gd name="T3" fmla="*/ 650 h 935"/>
                <a:gd name="T4" fmla="*/ 38 w 767"/>
                <a:gd name="T5" fmla="*/ 383 h 935"/>
                <a:gd name="T6" fmla="*/ 383 w 767"/>
                <a:gd name="T7" fmla="*/ 37 h 935"/>
                <a:gd name="T8" fmla="*/ 729 w 767"/>
                <a:gd name="T9" fmla="*/ 383 h 935"/>
                <a:gd name="T10" fmla="*/ 603 w 767"/>
                <a:gd name="T11" fmla="*/ 650 h 935"/>
                <a:gd name="T12" fmla="*/ 475 w 767"/>
                <a:gd name="T13" fmla="*/ 913 h 935"/>
                <a:gd name="T14" fmla="*/ 516 w 767"/>
                <a:gd name="T15" fmla="*/ 913 h 935"/>
                <a:gd name="T16" fmla="*/ 643 w 767"/>
                <a:gd name="T17" fmla="*/ 664 h 935"/>
                <a:gd name="T18" fmla="*/ 767 w 767"/>
                <a:gd name="T19" fmla="*/ 383 h 935"/>
                <a:gd name="T20" fmla="*/ 383 w 767"/>
                <a:gd name="T21" fmla="*/ 0 h 935"/>
                <a:gd name="T22" fmla="*/ 0 w 767"/>
                <a:gd name="T23" fmla="*/ 383 h 935"/>
                <a:gd name="T24" fmla="*/ 124 w 767"/>
                <a:gd name="T25" fmla="*/ 664 h 935"/>
                <a:gd name="T26" fmla="*/ 251 w 767"/>
                <a:gd name="T27" fmla="*/ 913 h 935"/>
                <a:gd name="T28" fmla="*/ 269 w 767"/>
                <a:gd name="T29" fmla="*/ 935 h 935"/>
                <a:gd name="T30" fmla="*/ 292 w 767"/>
                <a:gd name="T31" fmla="*/ 913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7" h="935">
                  <a:moveTo>
                    <a:pt x="292" y="913"/>
                  </a:moveTo>
                  <a:cubicBezTo>
                    <a:pt x="290" y="765"/>
                    <a:pt x="164" y="650"/>
                    <a:pt x="164" y="650"/>
                  </a:cubicBezTo>
                  <a:cubicBezTo>
                    <a:pt x="87" y="586"/>
                    <a:pt x="38" y="490"/>
                    <a:pt x="38" y="383"/>
                  </a:cubicBezTo>
                  <a:cubicBezTo>
                    <a:pt x="38" y="192"/>
                    <a:pt x="193" y="37"/>
                    <a:pt x="383" y="37"/>
                  </a:cubicBezTo>
                  <a:cubicBezTo>
                    <a:pt x="574" y="37"/>
                    <a:pt x="729" y="192"/>
                    <a:pt x="729" y="383"/>
                  </a:cubicBezTo>
                  <a:cubicBezTo>
                    <a:pt x="729" y="490"/>
                    <a:pt x="680" y="586"/>
                    <a:pt x="603" y="650"/>
                  </a:cubicBezTo>
                  <a:cubicBezTo>
                    <a:pt x="603" y="650"/>
                    <a:pt x="477" y="765"/>
                    <a:pt x="475" y="913"/>
                  </a:cubicBezTo>
                  <a:cubicBezTo>
                    <a:pt x="516" y="913"/>
                    <a:pt x="516" y="913"/>
                    <a:pt x="516" y="913"/>
                  </a:cubicBezTo>
                  <a:cubicBezTo>
                    <a:pt x="503" y="804"/>
                    <a:pt x="643" y="664"/>
                    <a:pt x="643" y="664"/>
                  </a:cubicBezTo>
                  <a:cubicBezTo>
                    <a:pt x="719" y="594"/>
                    <a:pt x="767" y="494"/>
                    <a:pt x="767" y="383"/>
                  </a:cubicBezTo>
                  <a:cubicBezTo>
                    <a:pt x="767" y="171"/>
                    <a:pt x="595" y="0"/>
                    <a:pt x="383" y="0"/>
                  </a:cubicBezTo>
                  <a:cubicBezTo>
                    <a:pt x="172" y="0"/>
                    <a:pt x="0" y="171"/>
                    <a:pt x="0" y="383"/>
                  </a:cubicBezTo>
                  <a:cubicBezTo>
                    <a:pt x="0" y="494"/>
                    <a:pt x="48" y="594"/>
                    <a:pt x="124" y="664"/>
                  </a:cubicBezTo>
                  <a:cubicBezTo>
                    <a:pt x="124" y="664"/>
                    <a:pt x="264" y="804"/>
                    <a:pt x="251" y="913"/>
                  </a:cubicBezTo>
                  <a:cubicBezTo>
                    <a:pt x="251" y="913"/>
                    <a:pt x="251" y="935"/>
                    <a:pt x="269" y="935"/>
                  </a:cubicBezTo>
                  <a:cubicBezTo>
                    <a:pt x="287" y="935"/>
                    <a:pt x="292" y="913"/>
                    <a:pt x="292" y="913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594" name="Freeform 104"/>
            <p:cNvSpPr>
              <a:spLocks/>
            </p:cNvSpPr>
            <p:nvPr/>
          </p:nvSpPr>
          <p:spPr bwMode="auto">
            <a:xfrm>
              <a:off x="1500188" y="1557338"/>
              <a:ext cx="1765300" cy="2292350"/>
            </a:xfrm>
            <a:custGeom>
              <a:avLst/>
              <a:gdLst>
                <a:gd name="T0" fmla="*/ 254 w 691"/>
                <a:gd name="T1" fmla="*/ 876 h 898"/>
                <a:gd name="T2" fmla="*/ 126 w 691"/>
                <a:gd name="T3" fmla="*/ 613 h 898"/>
                <a:gd name="T4" fmla="*/ 0 w 691"/>
                <a:gd name="T5" fmla="*/ 346 h 898"/>
                <a:gd name="T6" fmla="*/ 345 w 691"/>
                <a:gd name="T7" fmla="*/ 0 h 898"/>
                <a:gd name="T8" fmla="*/ 691 w 691"/>
                <a:gd name="T9" fmla="*/ 346 h 898"/>
                <a:gd name="T10" fmla="*/ 565 w 691"/>
                <a:gd name="T11" fmla="*/ 613 h 898"/>
                <a:gd name="T12" fmla="*/ 437 w 691"/>
                <a:gd name="T13" fmla="*/ 876 h 898"/>
                <a:gd name="T14" fmla="*/ 394 w 691"/>
                <a:gd name="T15" fmla="*/ 876 h 898"/>
                <a:gd name="T16" fmla="*/ 534 w 691"/>
                <a:gd name="T17" fmla="*/ 585 h 898"/>
                <a:gd name="T18" fmla="*/ 650 w 691"/>
                <a:gd name="T19" fmla="*/ 346 h 898"/>
                <a:gd name="T20" fmla="*/ 345 w 691"/>
                <a:gd name="T21" fmla="*/ 41 h 898"/>
                <a:gd name="T22" fmla="*/ 41 w 691"/>
                <a:gd name="T23" fmla="*/ 346 h 898"/>
                <a:gd name="T24" fmla="*/ 157 w 691"/>
                <a:gd name="T25" fmla="*/ 585 h 898"/>
                <a:gd name="T26" fmla="*/ 297 w 691"/>
                <a:gd name="T27" fmla="*/ 876 h 898"/>
                <a:gd name="T28" fmla="*/ 274 w 691"/>
                <a:gd name="T29" fmla="*/ 898 h 898"/>
                <a:gd name="T30" fmla="*/ 254 w 691"/>
                <a:gd name="T31" fmla="*/ 87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1" h="898">
                  <a:moveTo>
                    <a:pt x="254" y="876"/>
                  </a:moveTo>
                  <a:cubicBezTo>
                    <a:pt x="252" y="728"/>
                    <a:pt x="126" y="613"/>
                    <a:pt x="126" y="613"/>
                  </a:cubicBezTo>
                  <a:cubicBezTo>
                    <a:pt x="49" y="549"/>
                    <a:pt x="0" y="453"/>
                    <a:pt x="0" y="346"/>
                  </a:cubicBezTo>
                  <a:cubicBezTo>
                    <a:pt x="0" y="155"/>
                    <a:pt x="155" y="0"/>
                    <a:pt x="345" y="0"/>
                  </a:cubicBezTo>
                  <a:cubicBezTo>
                    <a:pt x="536" y="0"/>
                    <a:pt x="691" y="155"/>
                    <a:pt x="691" y="346"/>
                  </a:cubicBezTo>
                  <a:cubicBezTo>
                    <a:pt x="691" y="453"/>
                    <a:pt x="642" y="549"/>
                    <a:pt x="565" y="613"/>
                  </a:cubicBezTo>
                  <a:cubicBezTo>
                    <a:pt x="565" y="613"/>
                    <a:pt x="439" y="728"/>
                    <a:pt x="437" y="876"/>
                  </a:cubicBezTo>
                  <a:cubicBezTo>
                    <a:pt x="394" y="876"/>
                    <a:pt x="394" y="876"/>
                    <a:pt x="394" y="876"/>
                  </a:cubicBezTo>
                  <a:cubicBezTo>
                    <a:pt x="385" y="713"/>
                    <a:pt x="534" y="585"/>
                    <a:pt x="534" y="585"/>
                  </a:cubicBezTo>
                  <a:cubicBezTo>
                    <a:pt x="605" y="530"/>
                    <a:pt x="650" y="443"/>
                    <a:pt x="650" y="346"/>
                  </a:cubicBezTo>
                  <a:cubicBezTo>
                    <a:pt x="650" y="178"/>
                    <a:pt x="514" y="41"/>
                    <a:pt x="345" y="41"/>
                  </a:cubicBezTo>
                  <a:cubicBezTo>
                    <a:pt x="177" y="41"/>
                    <a:pt x="41" y="178"/>
                    <a:pt x="41" y="346"/>
                  </a:cubicBezTo>
                  <a:cubicBezTo>
                    <a:pt x="41" y="443"/>
                    <a:pt x="86" y="530"/>
                    <a:pt x="157" y="585"/>
                  </a:cubicBezTo>
                  <a:cubicBezTo>
                    <a:pt x="157" y="585"/>
                    <a:pt x="306" y="713"/>
                    <a:pt x="297" y="876"/>
                  </a:cubicBezTo>
                  <a:cubicBezTo>
                    <a:pt x="297" y="876"/>
                    <a:pt x="294" y="898"/>
                    <a:pt x="274" y="898"/>
                  </a:cubicBezTo>
                  <a:cubicBezTo>
                    <a:pt x="255" y="898"/>
                    <a:pt x="254" y="876"/>
                    <a:pt x="254" y="876"/>
                  </a:cubicBezTo>
                </a:path>
              </a:pathLst>
            </a:cu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95" name="Freeform 105"/>
            <p:cNvSpPr>
              <a:spLocks/>
            </p:cNvSpPr>
            <p:nvPr/>
          </p:nvSpPr>
          <p:spPr bwMode="auto">
            <a:xfrm>
              <a:off x="1604963" y="1662113"/>
              <a:ext cx="1555750" cy="2174875"/>
            </a:xfrm>
            <a:custGeom>
              <a:avLst/>
              <a:gdLst>
                <a:gd name="T0" fmla="*/ 256 w 609"/>
                <a:gd name="T1" fmla="*/ 835 h 852"/>
                <a:gd name="T2" fmla="*/ 116 w 609"/>
                <a:gd name="T3" fmla="*/ 544 h 852"/>
                <a:gd name="T4" fmla="*/ 0 w 609"/>
                <a:gd name="T5" fmla="*/ 305 h 852"/>
                <a:gd name="T6" fmla="*/ 304 w 609"/>
                <a:gd name="T7" fmla="*/ 0 h 852"/>
                <a:gd name="T8" fmla="*/ 609 w 609"/>
                <a:gd name="T9" fmla="*/ 305 h 852"/>
                <a:gd name="T10" fmla="*/ 493 w 609"/>
                <a:gd name="T11" fmla="*/ 544 h 852"/>
                <a:gd name="T12" fmla="*/ 353 w 609"/>
                <a:gd name="T13" fmla="*/ 835 h 852"/>
                <a:gd name="T14" fmla="*/ 314 w 609"/>
                <a:gd name="T15" fmla="*/ 835 h 852"/>
                <a:gd name="T16" fmla="*/ 459 w 609"/>
                <a:gd name="T17" fmla="*/ 523 h 852"/>
                <a:gd name="T18" fmla="*/ 572 w 609"/>
                <a:gd name="T19" fmla="*/ 305 h 852"/>
                <a:gd name="T20" fmla="*/ 304 w 609"/>
                <a:gd name="T21" fmla="*/ 38 h 852"/>
                <a:gd name="T22" fmla="*/ 37 w 609"/>
                <a:gd name="T23" fmla="*/ 305 h 852"/>
                <a:gd name="T24" fmla="*/ 150 w 609"/>
                <a:gd name="T25" fmla="*/ 523 h 852"/>
                <a:gd name="T26" fmla="*/ 295 w 609"/>
                <a:gd name="T27" fmla="*/ 835 h 852"/>
                <a:gd name="T28" fmla="*/ 277 w 609"/>
                <a:gd name="T29" fmla="*/ 852 h 852"/>
                <a:gd name="T30" fmla="*/ 256 w 609"/>
                <a:gd name="T31" fmla="*/ 835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9" h="852">
                  <a:moveTo>
                    <a:pt x="256" y="835"/>
                  </a:moveTo>
                  <a:cubicBezTo>
                    <a:pt x="265" y="672"/>
                    <a:pt x="116" y="544"/>
                    <a:pt x="116" y="544"/>
                  </a:cubicBezTo>
                  <a:cubicBezTo>
                    <a:pt x="45" y="489"/>
                    <a:pt x="0" y="402"/>
                    <a:pt x="0" y="305"/>
                  </a:cubicBezTo>
                  <a:cubicBezTo>
                    <a:pt x="0" y="137"/>
                    <a:pt x="136" y="0"/>
                    <a:pt x="304" y="0"/>
                  </a:cubicBezTo>
                  <a:cubicBezTo>
                    <a:pt x="473" y="0"/>
                    <a:pt x="609" y="137"/>
                    <a:pt x="609" y="305"/>
                  </a:cubicBezTo>
                  <a:cubicBezTo>
                    <a:pt x="609" y="402"/>
                    <a:pt x="564" y="489"/>
                    <a:pt x="493" y="544"/>
                  </a:cubicBezTo>
                  <a:cubicBezTo>
                    <a:pt x="493" y="544"/>
                    <a:pt x="344" y="672"/>
                    <a:pt x="353" y="835"/>
                  </a:cubicBezTo>
                  <a:cubicBezTo>
                    <a:pt x="314" y="835"/>
                    <a:pt x="314" y="835"/>
                    <a:pt x="314" y="835"/>
                  </a:cubicBezTo>
                  <a:cubicBezTo>
                    <a:pt x="308" y="659"/>
                    <a:pt x="459" y="523"/>
                    <a:pt x="459" y="523"/>
                  </a:cubicBezTo>
                  <a:cubicBezTo>
                    <a:pt x="527" y="475"/>
                    <a:pt x="572" y="395"/>
                    <a:pt x="572" y="305"/>
                  </a:cubicBezTo>
                  <a:cubicBezTo>
                    <a:pt x="572" y="157"/>
                    <a:pt x="452" y="38"/>
                    <a:pt x="304" y="38"/>
                  </a:cubicBezTo>
                  <a:cubicBezTo>
                    <a:pt x="157" y="38"/>
                    <a:pt x="37" y="157"/>
                    <a:pt x="37" y="305"/>
                  </a:cubicBezTo>
                  <a:cubicBezTo>
                    <a:pt x="37" y="395"/>
                    <a:pt x="82" y="475"/>
                    <a:pt x="150" y="523"/>
                  </a:cubicBezTo>
                  <a:cubicBezTo>
                    <a:pt x="150" y="523"/>
                    <a:pt x="301" y="659"/>
                    <a:pt x="295" y="835"/>
                  </a:cubicBezTo>
                  <a:cubicBezTo>
                    <a:pt x="295" y="835"/>
                    <a:pt x="291" y="852"/>
                    <a:pt x="277" y="852"/>
                  </a:cubicBezTo>
                  <a:cubicBezTo>
                    <a:pt x="256" y="852"/>
                    <a:pt x="256" y="835"/>
                    <a:pt x="256" y="835"/>
                  </a:cubicBezTo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96" name="Freeform 106"/>
            <p:cNvSpPr>
              <a:spLocks/>
            </p:cNvSpPr>
            <p:nvPr/>
          </p:nvSpPr>
          <p:spPr bwMode="auto">
            <a:xfrm>
              <a:off x="2041525" y="3794125"/>
              <a:ext cx="320675" cy="417513"/>
            </a:xfrm>
            <a:custGeom>
              <a:avLst/>
              <a:gdLst>
                <a:gd name="T0" fmla="*/ 124 w 125"/>
                <a:gd name="T1" fmla="*/ 0 h 164"/>
                <a:gd name="T2" fmla="*/ 106 w 125"/>
                <a:gd name="T3" fmla="*/ 17 h 164"/>
                <a:gd name="T4" fmla="*/ 85 w 125"/>
                <a:gd name="T5" fmla="*/ 0 h 164"/>
                <a:gd name="T6" fmla="*/ 62 w 125"/>
                <a:gd name="T7" fmla="*/ 22 h 164"/>
                <a:gd name="T8" fmla="*/ 42 w 125"/>
                <a:gd name="T9" fmla="*/ 0 h 164"/>
                <a:gd name="T10" fmla="*/ 19 w 125"/>
                <a:gd name="T11" fmla="*/ 22 h 164"/>
                <a:gd name="T12" fmla="*/ 1 w 125"/>
                <a:gd name="T13" fmla="*/ 0 h 164"/>
                <a:gd name="T14" fmla="*/ 14 w 125"/>
                <a:gd name="T15" fmla="*/ 56 h 164"/>
                <a:gd name="T16" fmla="*/ 48 w 125"/>
                <a:gd name="T17" fmla="*/ 164 h 164"/>
                <a:gd name="T18" fmla="*/ 77 w 125"/>
                <a:gd name="T19" fmla="*/ 164 h 164"/>
                <a:gd name="T20" fmla="*/ 111 w 125"/>
                <a:gd name="T21" fmla="*/ 56 h 164"/>
                <a:gd name="T22" fmla="*/ 124 w 125"/>
                <a:gd name="T2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5" h="164">
                  <a:moveTo>
                    <a:pt x="124" y="0"/>
                  </a:moveTo>
                  <a:cubicBezTo>
                    <a:pt x="124" y="0"/>
                    <a:pt x="120" y="17"/>
                    <a:pt x="106" y="17"/>
                  </a:cubicBezTo>
                  <a:cubicBezTo>
                    <a:pt x="85" y="17"/>
                    <a:pt x="85" y="0"/>
                    <a:pt x="85" y="0"/>
                  </a:cubicBezTo>
                  <a:cubicBezTo>
                    <a:pt x="85" y="0"/>
                    <a:pt x="82" y="22"/>
                    <a:pt x="62" y="22"/>
                  </a:cubicBezTo>
                  <a:cubicBezTo>
                    <a:pt x="43" y="22"/>
                    <a:pt x="42" y="0"/>
                    <a:pt x="42" y="0"/>
                  </a:cubicBezTo>
                  <a:cubicBezTo>
                    <a:pt x="42" y="0"/>
                    <a:pt x="37" y="22"/>
                    <a:pt x="19" y="22"/>
                  </a:cubicBez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77" y="164"/>
                    <a:pt x="77" y="164"/>
                    <a:pt x="77" y="164"/>
                  </a:cubicBezTo>
                  <a:cubicBezTo>
                    <a:pt x="87" y="129"/>
                    <a:pt x="102" y="80"/>
                    <a:pt x="111" y="56"/>
                  </a:cubicBezTo>
                  <a:cubicBezTo>
                    <a:pt x="125" y="18"/>
                    <a:pt x="124" y="0"/>
                    <a:pt x="124" y="0"/>
                  </a:cubicBezTo>
                  <a:close/>
                </a:path>
              </a:pathLst>
            </a:custGeom>
            <a:solidFill>
              <a:srgbClr val="EAB6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97" name="Freeform 107"/>
            <p:cNvSpPr>
              <a:spLocks/>
            </p:cNvSpPr>
            <p:nvPr/>
          </p:nvSpPr>
          <p:spPr bwMode="auto">
            <a:xfrm>
              <a:off x="2165350" y="4211638"/>
              <a:ext cx="73025" cy="96838"/>
            </a:xfrm>
            <a:custGeom>
              <a:avLst/>
              <a:gdLst>
                <a:gd name="T0" fmla="*/ 11 w 29"/>
                <a:gd name="T1" fmla="*/ 38 h 38"/>
                <a:gd name="T2" fmla="*/ 18 w 29"/>
                <a:gd name="T3" fmla="*/ 38 h 38"/>
                <a:gd name="T4" fmla="*/ 29 w 29"/>
                <a:gd name="T5" fmla="*/ 0 h 38"/>
                <a:gd name="T6" fmla="*/ 0 w 29"/>
                <a:gd name="T7" fmla="*/ 0 h 38"/>
                <a:gd name="T8" fmla="*/ 11 w 29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1" y="38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23" y="22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22"/>
                    <a:pt x="11" y="38"/>
                    <a:pt x="11" y="38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98" name="Freeform 108"/>
            <p:cNvSpPr>
              <a:spLocks/>
            </p:cNvSpPr>
            <p:nvPr/>
          </p:nvSpPr>
          <p:spPr bwMode="auto">
            <a:xfrm>
              <a:off x="2211388" y="3794125"/>
              <a:ext cx="150813" cy="417513"/>
            </a:xfrm>
            <a:custGeom>
              <a:avLst/>
              <a:gdLst>
                <a:gd name="T0" fmla="*/ 58 w 59"/>
                <a:gd name="T1" fmla="*/ 0 h 164"/>
                <a:gd name="T2" fmla="*/ 40 w 59"/>
                <a:gd name="T3" fmla="*/ 17 h 164"/>
                <a:gd name="T4" fmla="*/ 19 w 59"/>
                <a:gd name="T5" fmla="*/ 0 h 164"/>
                <a:gd name="T6" fmla="*/ 18 w 59"/>
                <a:gd name="T7" fmla="*/ 4 h 164"/>
                <a:gd name="T8" fmla="*/ 0 w 59"/>
                <a:gd name="T9" fmla="*/ 164 h 164"/>
                <a:gd name="T10" fmla="*/ 11 w 59"/>
                <a:gd name="T11" fmla="*/ 164 h 164"/>
                <a:gd name="T12" fmla="*/ 45 w 59"/>
                <a:gd name="T13" fmla="*/ 56 h 164"/>
                <a:gd name="T14" fmla="*/ 58 w 59"/>
                <a:gd name="T1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64">
                  <a:moveTo>
                    <a:pt x="58" y="0"/>
                  </a:moveTo>
                  <a:cubicBezTo>
                    <a:pt x="58" y="0"/>
                    <a:pt x="54" y="17"/>
                    <a:pt x="40" y="17"/>
                  </a:cubicBezTo>
                  <a:cubicBezTo>
                    <a:pt x="19" y="17"/>
                    <a:pt x="19" y="0"/>
                    <a:pt x="19" y="0"/>
                  </a:cubicBezTo>
                  <a:cubicBezTo>
                    <a:pt x="19" y="0"/>
                    <a:pt x="19" y="1"/>
                    <a:pt x="18" y="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21" y="129"/>
                    <a:pt x="36" y="80"/>
                    <a:pt x="45" y="56"/>
                  </a:cubicBezTo>
                  <a:cubicBezTo>
                    <a:pt x="59" y="18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D9B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99" name="Freeform 109"/>
            <p:cNvSpPr>
              <a:spLocks/>
            </p:cNvSpPr>
            <p:nvPr/>
          </p:nvSpPr>
          <p:spPr bwMode="auto">
            <a:xfrm>
              <a:off x="2041525" y="3794125"/>
              <a:ext cx="150813" cy="417513"/>
            </a:xfrm>
            <a:custGeom>
              <a:avLst/>
              <a:gdLst>
                <a:gd name="T0" fmla="*/ 19 w 59"/>
                <a:gd name="T1" fmla="*/ 22 h 164"/>
                <a:gd name="T2" fmla="*/ 1 w 59"/>
                <a:gd name="T3" fmla="*/ 0 h 164"/>
                <a:gd name="T4" fmla="*/ 14 w 59"/>
                <a:gd name="T5" fmla="*/ 56 h 164"/>
                <a:gd name="T6" fmla="*/ 48 w 59"/>
                <a:gd name="T7" fmla="*/ 164 h 164"/>
                <a:gd name="T8" fmla="*/ 59 w 59"/>
                <a:gd name="T9" fmla="*/ 164 h 164"/>
                <a:gd name="T10" fmla="*/ 41 w 59"/>
                <a:gd name="T11" fmla="*/ 2 h 164"/>
                <a:gd name="T12" fmla="*/ 19 w 59"/>
                <a:gd name="T13" fmla="*/ 2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64">
                  <a:moveTo>
                    <a:pt x="19" y="22"/>
                  </a:move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59" y="164"/>
                    <a:pt x="59" y="164"/>
                    <a:pt x="59" y="164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9" y="8"/>
                    <a:pt x="34" y="22"/>
                    <a:pt x="19" y="22"/>
                  </a:cubicBezTo>
                  <a:close/>
                </a:path>
              </a:pathLst>
            </a:custGeom>
            <a:solidFill>
              <a:srgbClr val="CF9C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0" name="Rectangle 110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1" name="Rectangle 111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2" name="Rectangle 112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3" name="Rectangle 113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4" name="Rectangle 114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5" name="Rectangle 115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6" name="Rectangle 116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7" name="Rectangle 117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8" name="Rectangle 118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9" name="Rectangle 119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0" name="Rectangle 120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1" name="Rectangle 121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2" name="Rectangle 122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3" name="Rectangle 123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4" name="Rectangle 124"/>
            <p:cNvSpPr>
              <a:spLocks noChangeArrowheads="1"/>
            </p:cNvSpPr>
            <p:nvPr/>
          </p:nvSpPr>
          <p:spPr bwMode="auto">
            <a:xfrm>
              <a:off x="2617788" y="3875088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5" name="Rectangle 125"/>
            <p:cNvSpPr>
              <a:spLocks noChangeArrowheads="1"/>
            </p:cNvSpPr>
            <p:nvPr/>
          </p:nvSpPr>
          <p:spPr bwMode="auto">
            <a:xfrm>
              <a:off x="2617788" y="3911600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6" name="Rectangle 126"/>
            <p:cNvSpPr>
              <a:spLocks noChangeArrowheads="1"/>
            </p:cNvSpPr>
            <p:nvPr/>
          </p:nvSpPr>
          <p:spPr bwMode="auto">
            <a:xfrm>
              <a:off x="2617788" y="3946525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7" name="Rectangle 127"/>
            <p:cNvSpPr>
              <a:spLocks noChangeArrowheads="1"/>
            </p:cNvSpPr>
            <p:nvPr/>
          </p:nvSpPr>
          <p:spPr bwMode="auto">
            <a:xfrm>
              <a:off x="2617788" y="3983038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8" name="Rectangle 128"/>
            <p:cNvSpPr>
              <a:spLocks noChangeArrowheads="1"/>
            </p:cNvSpPr>
            <p:nvPr/>
          </p:nvSpPr>
          <p:spPr bwMode="auto">
            <a:xfrm>
              <a:off x="2617788" y="4017963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9" name="Rectangle 129"/>
            <p:cNvSpPr>
              <a:spLocks noChangeArrowheads="1"/>
            </p:cNvSpPr>
            <p:nvPr/>
          </p:nvSpPr>
          <p:spPr bwMode="auto">
            <a:xfrm>
              <a:off x="2408238" y="3875088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0" name="Rectangle 130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1" name="Rectangle 131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2" name="Rectangle 132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3" name="Rectangle 133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4" name="Rectangle 134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5" name="Rectangle 135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6" name="Rectangle 136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7" name="Rectangle 137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8" name="Freeform 138"/>
            <p:cNvSpPr>
              <a:spLocks/>
            </p:cNvSpPr>
            <p:nvPr/>
          </p:nvSpPr>
          <p:spPr bwMode="auto">
            <a:xfrm>
              <a:off x="2408238" y="4102100"/>
              <a:ext cx="312738" cy="204788"/>
            </a:xfrm>
            <a:custGeom>
              <a:avLst/>
              <a:gdLst>
                <a:gd name="T0" fmla="*/ 0 w 123"/>
                <a:gd name="T1" fmla="*/ 0 h 80"/>
                <a:gd name="T2" fmla="*/ 0 w 123"/>
                <a:gd name="T3" fmla="*/ 59 h 80"/>
                <a:gd name="T4" fmla="*/ 16 w 123"/>
                <a:gd name="T5" fmla="*/ 80 h 80"/>
                <a:gd name="T6" fmla="*/ 107 w 123"/>
                <a:gd name="T7" fmla="*/ 80 h 80"/>
                <a:gd name="T8" fmla="*/ 123 w 123"/>
                <a:gd name="T9" fmla="*/ 59 h 80"/>
                <a:gd name="T10" fmla="*/ 123 w 123"/>
                <a:gd name="T11" fmla="*/ 0 h 80"/>
                <a:gd name="T12" fmla="*/ 0 w 123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80">
                  <a:moveTo>
                    <a:pt x="0" y="0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16" y="80"/>
                    <a:pt x="123" y="65"/>
                    <a:pt x="123" y="59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B2C0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629" name="Freeform 139"/>
            <p:cNvSpPr>
              <a:spLocks/>
            </p:cNvSpPr>
            <p:nvPr/>
          </p:nvSpPr>
          <p:spPr bwMode="auto">
            <a:xfrm>
              <a:off x="2673350" y="4102100"/>
              <a:ext cx="47625" cy="204788"/>
            </a:xfrm>
            <a:custGeom>
              <a:avLst/>
              <a:gdLst>
                <a:gd name="T0" fmla="*/ 7 w 19"/>
                <a:gd name="T1" fmla="*/ 0 h 80"/>
                <a:gd name="T2" fmla="*/ 7 w 19"/>
                <a:gd name="T3" fmla="*/ 60 h 80"/>
                <a:gd name="T4" fmla="*/ 0 w 19"/>
                <a:gd name="T5" fmla="*/ 80 h 80"/>
                <a:gd name="T6" fmla="*/ 3 w 19"/>
                <a:gd name="T7" fmla="*/ 80 h 80"/>
                <a:gd name="T8" fmla="*/ 19 w 19"/>
                <a:gd name="T9" fmla="*/ 59 h 80"/>
                <a:gd name="T10" fmla="*/ 19 w 19"/>
                <a:gd name="T11" fmla="*/ 0 h 80"/>
                <a:gd name="T12" fmla="*/ 7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7" y="0"/>
                  </a:moveTo>
                  <a:cubicBezTo>
                    <a:pt x="7" y="60"/>
                    <a:pt x="7" y="60"/>
                    <a:pt x="7" y="60"/>
                  </a:cubicBezTo>
                  <a:cubicBezTo>
                    <a:pt x="7" y="65"/>
                    <a:pt x="4" y="74"/>
                    <a:pt x="0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12" y="80"/>
                    <a:pt x="19" y="65"/>
                    <a:pt x="19" y="59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630" name="Freeform 140"/>
            <p:cNvSpPr>
              <a:spLocks/>
            </p:cNvSpPr>
            <p:nvPr/>
          </p:nvSpPr>
          <p:spPr bwMode="auto">
            <a:xfrm>
              <a:off x="2408238" y="4102100"/>
              <a:ext cx="47625" cy="204788"/>
            </a:xfrm>
            <a:custGeom>
              <a:avLst/>
              <a:gdLst>
                <a:gd name="T0" fmla="*/ 12 w 19"/>
                <a:gd name="T1" fmla="*/ 0 h 80"/>
                <a:gd name="T2" fmla="*/ 0 w 19"/>
                <a:gd name="T3" fmla="*/ 0 h 80"/>
                <a:gd name="T4" fmla="*/ 0 w 19"/>
                <a:gd name="T5" fmla="*/ 59 h 80"/>
                <a:gd name="T6" fmla="*/ 16 w 19"/>
                <a:gd name="T7" fmla="*/ 80 h 80"/>
                <a:gd name="T8" fmla="*/ 19 w 19"/>
                <a:gd name="T9" fmla="*/ 80 h 80"/>
                <a:gd name="T10" fmla="*/ 12 w 19"/>
                <a:gd name="T11" fmla="*/ 60 h 80"/>
                <a:gd name="T12" fmla="*/ 12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1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5" y="74"/>
                    <a:pt x="12" y="65"/>
                    <a:pt x="12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631" name="Rectangle 141"/>
            <p:cNvSpPr>
              <a:spLocks noChangeArrowheads="1"/>
            </p:cNvSpPr>
            <p:nvPr/>
          </p:nvSpPr>
          <p:spPr bwMode="auto">
            <a:xfrm>
              <a:off x="2617788" y="3790950"/>
              <a:ext cx="103188" cy="84138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32" name="Freeform 142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33" name="Freeform 143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34" name="Rectangle 144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35" name="Rectangle 145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36" name="Freeform 146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37" name="Freeform 147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38" name="Rectangle 148"/>
            <p:cNvSpPr>
              <a:spLocks noChangeArrowheads="1"/>
            </p:cNvSpPr>
            <p:nvPr/>
          </p:nvSpPr>
          <p:spPr bwMode="auto">
            <a:xfrm>
              <a:off x="2617788" y="4054475"/>
              <a:ext cx="103188" cy="47625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DATA LAYOUT WITH ICONS &amp; DESCRIPTIONS</a:t>
            </a:r>
          </a:p>
        </p:txBody>
      </p:sp>
      <p:sp>
        <p:nvSpPr>
          <p:cNvPr id="516" name="TextBox 515"/>
          <p:cNvSpPr txBox="1"/>
          <p:nvPr/>
        </p:nvSpPr>
        <p:spPr>
          <a:xfrm>
            <a:off x="1866997" y="9452800"/>
            <a:ext cx="5824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 dirty="0"/>
              <a:t>PENCIL INFOGRAPHIC</a:t>
            </a:r>
          </a:p>
        </p:txBody>
      </p:sp>
      <p:sp>
        <p:nvSpPr>
          <p:cNvPr id="523" name="TextBox 522"/>
          <p:cNvSpPr txBox="1"/>
          <p:nvPr/>
        </p:nvSpPr>
        <p:spPr>
          <a:xfrm>
            <a:off x="2010891" y="10292212"/>
            <a:ext cx="5518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400"/>
              <a:t>Lorem ipsum dolor sit amet, consectetur adipiscing elit Lorem ipsum dolor sit</a:t>
            </a:r>
          </a:p>
        </p:txBody>
      </p:sp>
      <p:sp>
        <p:nvSpPr>
          <p:cNvPr id="529" name="TextBox 528"/>
          <p:cNvSpPr txBox="1"/>
          <p:nvPr/>
        </p:nvSpPr>
        <p:spPr>
          <a:xfrm>
            <a:off x="9270873" y="9452800"/>
            <a:ext cx="5824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/>
              <a:t>PENCIL INFOGRAPHIC</a:t>
            </a:r>
          </a:p>
        </p:txBody>
      </p:sp>
      <p:sp>
        <p:nvSpPr>
          <p:cNvPr id="530" name="TextBox 529"/>
          <p:cNvSpPr txBox="1"/>
          <p:nvPr/>
        </p:nvSpPr>
        <p:spPr>
          <a:xfrm>
            <a:off x="9414767" y="10292212"/>
            <a:ext cx="5518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400"/>
              <a:t>Lorem ipsum dolor sit amet, consectetur adipiscing elit Lorem ipsum dolor sit</a:t>
            </a:r>
          </a:p>
        </p:txBody>
      </p:sp>
      <p:sp>
        <p:nvSpPr>
          <p:cNvPr id="533" name="TextBox 532"/>
          <p:cNvSpPr txBox="1"/>
          <p:nvPr/>
        </p:nvSpPr>
        <p:spPr>
          <a:xfrm>
            <a:off x="16692855" y="9452800"/>
            <a:ext cx="5824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/>
              <a:t>PENCIL INFOGRAPHIC</a:t>
            </a:r>
          </a:p>
        </p:txBody>
      </p:sp>
      <p:sp>
        <p:nvSpPr>
          <p:cNvPr id="534" name="TextBox 533"/>
          <p:cNvSpPr txBox="1"/>
          <p:nvPr/>
        </p:nvSpPr>
        <p:spPr>
          <a:xfrm>
            <a:off x="16836749" y="10292212"/>
            <a:ext cx="5518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400"/>
              <a:t>Lorem ipsum dolor sit amet, consectetur adipiscing elit Lorem ipsum dolor sit</a:t>
            </a:r>
          </a:p>
        </p:txBody>
      </p:sp>
      <p:grpSp>
        <p:nvGrpSpPr>
          <p:cNvPr id="590" name="Group 589"/>
          <p:cNvGrpSpPr/>
          <p:nvPr/>
        </p:nvGrpSpPr>
        <p:grpSpPr>
          <a:xfrm>
            <a:off x="2806700" y="3096963"/>
            <a:ext cx="3924300" cy="5695950"/>
            <a:chOff x="1403350" y="1463675"/>
            <a:chExt cx="1962150" cy="2847975"/>
          </a:xfrm>
        </p:grpSpPr>
        <p:sp>
          <p:nvSpPr>
            <p:cNvPr id="542" name="AutoShape 101"/>
            <p:cNvSpPr>
              <a:spLocks noChangeAspect="1" noChangeArrowheads="1" noTextEdit="1"/>
            </p:cNvSpPr>
            <p:nvPr/>
          </p:nvSpPr>
          <p:spPr bwMode="auto">
            <a:xfrm>
              <a:off x="1403350" y="1463675"/>
              <a:ext cx="1962150" cy="284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3" name="Freeform 103"/>
            <p:cNvSpPr>
              <a:spLocks/>
            </p:cNvSpPr>
            <p:nvPr/>
          </p:nvSpPr>
          <p:spPr bwMode="auto">
            <a:xfrm>
              <a:off x="1403350" y="1463675"/>
              <a:ext cx="1958975" cy="2386013"/>
            </a:xfrm>
            <a:custGeom>
              <a:avLst/>
              <a:gdLst>
                <a:gd name="T0" fmla="*/ 292 w 767"/>
                <a:gd name="T1" fmla="*/ 913 h 935"/>
                <a:gd name="T2" fmla="*/ 164 w 767"/>
                <a:gd name="T3" fmla="*/ 650 h 935"/>
                <a:gd name="T4" fmla="*/ 38 w 767"/>
                <a:gd name="T5" fmla="*/ 383 h 935"/>
                <a:gd name="T6" fmla="*/ 383 w 767"/>
                <a:gd name="T7" fmla="*/ 37 h 935"/>
                <a:gd name="T8" fmla="*/ 729 w 767"/>
                <a:gd name="T9" fmla="*/ 383 h 935"/>
                <a:gd name="T10" fmla="*/ 603 w 767"/>
                <a:gd name="T11" fmla="*/ 650 h 935"/>
                <a:gd name="T12" fmla="*/ 475 w 767"/>
                <a:gd name="T13" fmla="*/ 913 h 935"/>
                <a:gd name="T14" fmla="*/ 516 w 767"/>
                <a:gd name="T15" fmla="*/ 913 h 935"/>
                <a:gd name="T16" fmla="*/ 643 w 767"/>
                <a:gd name="T17" fmla="*/ 664 h 935"/>
                <a:gd name="T18" fmla="*/ 767 w 767"/>
                <a:gd name="T19" fmla="*/ 383 h 935"/>
                <a:gd name="T20" fmla="*/ 383 w 767"/>
                <a:gd name="T21" fmla="*/ 0 h 935"/>
                <a:gd name="T22" fmla="*/ 0 w 767"/>
                <a:gd name="T23" fmla="*/ 383 h 935"/>
                <a:gd name="T24" fmla="*/ 124 w 767"/>
                <a:gd name="T25" fmla="*/ 664 h 935"/>
                <a:gd name="T26" fmla="*/ 251 w 767"/>
                <a:gd name="T27" fmla="*/ 913 h 935"/>
                <a:gd name="T28" fmla="*/ 269 w 767"/>
                <a:gd name="T29" fmla="*/ 935 h 935"/>
                <a:gd name="T30" fmla="*/ 292 w 767"/>
                <a:gd name="T31" fmla="*/ 913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7" h="935">
                  <a:moveTo>
                    <a:pt x="292" y="913"/>
                  </a:moveTo>
                  <a:cubicBezTo>
                    <a:pt x="290" y="765"/>
                    <a:pt x="164" y="650"/>
                    <a:pt x="164" y="650"/>
                  </a:cubicBezTo>
                  <a:cubicBezTo>
                    <a:pt x="87" y="586"/>
                    <a:pt x="38" y="490"/>
                    <a:pt x="38" y="383"/>
                  </a:cubicBezTo>
                  <a:cubicBezTo>
                    <a:pt x="38" y="192"/>
                    <a:pt x="193" y="37"/>
                    <a:pt x="383" y="37"/>
                  </a:cubicBezTo>
                  <a:cubicBezTo>
                    <a:pt x="574" y="37"/>
                    <a:pt x="729" y="192"/>
                    <a:pt x="729" y="383"/>
                  </a:cubicBezTo>
                  <a:cubicBezTo>
                    <a:pt x="729" y="490"/>
                    <a:pt x="680" y="586"/>
                    <a:pt x="603" y="650"/>
                  </a:cubicBezTo>
                  <a:cubicBezTo>
                    <a:pt x="603" y="650"/>
                    <a:pt x="477" y="765"/>
                    <a:pt x="475" y="913"/>
                  </a:cubicBezTo>
                  <a:cubicBezTo>
                    <a:pt x="516" y="913"/>
                    <a:pt x="516" y="913"/>
                    <a:pt x="516" y="913"/>
                  </a:cubicBezTo>
                  <a:cubicBezTo>
                    <a:pt x="503" y="804"/>
                    <a:pt x="643" y="664"/>
                    <a:pt x="643" y="664"/>
                  </a:cubicBezTo>
                  <a:cubicBezTo>
                    <a:pt x="719" y="594"/>
                    <a:pt x="767" y="494"/>
                    <a:pt x="767" y="383"/>
                  </a:cubicBezTo>
                  <a:cubicBezTo>
                    <a:pt x="767" y="171"/>
                    <a:pt x="595" y="0"/>
                    <a:pt x="383" y="0"/>
                  </a:cubicBezTo>
                  <a:cubicBezTo>
                    <a:pt x="172" y="0"/>
                    <a:pt x="0" y="171"/>
                    <a:pt x="0" y="383"/>
                  </a:cubicBezTo>
                  <a:cubicBezTo>
                    <a:pt x="0" y="494"/>
                    <a:pt x="48" y="594"/>
                    <a:pt x="124" y="664"/>
                  </a:cubicBezTo>
                  <a:cubicBezTo>
                    <a:pt x="124" y="664"/>
                    <a:pt x="264" y="804"/>
                    <a:pt x="251" y="913"/>
                  </a:cubicBezTo>
                  <a:cubicBezTo>
                    <a:pt x="251" y="913"/>
                    <a:pt x="251" y="935"/>
                    <a:pt x="269" y="935"/>
                  </a:cubicBezTo>
                  <a:cubicBezTo>
                    <a:pt x="287" y="935"/>
                    <a:pt x="292" y="913"/>
                    <a:pt x="292" y="913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544" name="Freeform 104"/>
            <p:cNvSpPr>
              <a:spLocks/>
            </p:cNvSpPr>
            <p:nvPr/>
          </p:nvSpPr>
          <p:spPr bwMode="auto">
            <a:xfrm>
              <a:off x="1500188" y="1557338"/>
              <a:ext cx="1765300" cy="2292350"/>
            </a:xfrm>
            <a:custGeom>
              <a:avLst/>
              <a:gdLst>
                <a:gd name="T0" fmla="*/ 254 w 691"/>
                <a:gd name="T1" fmla="*/ 876 h 898"/>
                <a:gd name="T2" fmla="*/ 126 w 691"/>
                <a:gd name="T3" fmla="*/ 613 h 898"/>
                <a:gd name="T4" fmla="*/ 0 w 691"/>
                <a:gd name="T5" fmla="*/ 346 h 898"/>
                <a:gd name="T6" fmla="*/ 345 w 691"/>
                <a:gd name="T7" fmla="*/ 0 h 898"/>
                <a:gd name="T8" fmla="*/ 691 w 691"/>
                <a:gd name="T9" fmla="*/ 346 h 898"/>
                <a:gd name="T10" fmla="*/ 565 w 691"/>
                <a:gd name="T11" fmla="*/ 613 h 898"/>
                <a:gd name="T12" fmla="*/ 437 w 691"/>
                <a:gd name="T13" fmla="*/ 876 h 898"/>
                <a:gd name="T14" fmla="*/ 394 w 691"/>
                <a:gd name="T15" fmla="*/ 876 h 898"/>
                <a:gd name="T16" fmla="*/ 534 w 691"/>
                <a:gd name="T17" fmla="*/ 585 h 898"/>
                <a:gd name="T18" fmla="*/ 650 w 691"/>
                <a:gd name="T19" fmla="*/ 346 h 898"/>
                <a:gd name="T20" fmla="*/ 345 w 691"/>
                <a:gd name="T21" fmla="*/ 41 h 898"/>
                <a:gd name="T22" fmla="*/ 41 w 691"/>
                <a:gd name="T23" fmla="*/ 346 h 898"/>
                <a:gd name="T24" fmla="*/ 157 w 691"/>
                <a:gd name="T25" fmla="*/ 585 h 898"/>
                <a:gd name="T26" fmla="*/ 297 w 691"/>
                <a:gd name="T27" fmla="*/ 876 h 898"/>
                <a:gd name="T28" fmla="*/ 274 w 691"/>
                <a:gd name="T29" fmla="*/ 898 h 898"/>
                <a:gd name="T30" fmla="*/ 254 w 691"/>
                <a:gd name="T31" fmla="*/ 87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1" h="898">
                  <a:moveTo>
                    <a:pt x="254" y="876"/>
                  </a:moveTo>
                  <a:cubicBezTo>
                    <a:pt x="252" y="728"/>
                    <a:pt x="126" y="613"/>
                    <a:pt x="126" y="613"/>
                  </a:cubicBezTo>
                  <a:cubicBezTo>
                    <a:pt x="49" y="549"/>
                    <a:pt x="0" y="453"/>
                    <a:pt x="0" y="346"/>
                  </a:cubicBezTo>
                  <a:cubicBezTo>
                    <a:pt x="0" y="155"/>
                    <a:pt x="155" y="0"/>
                    <a:pt x="345" y="0"/>
                  </a:cubicBezTo>
                  <a:cubicBezTo>
                    <a:pt x="536" y="0"/>
                    <a:pt x="691" y="155"/>
                    <a:pt x="691" y="346"/>
                  </a:cubicBezTo>
                  <a:cubicBezTo>
                    <a:pt x="691" y="453"/>
                    <a:pt x="642" y="549"/>
                    <a:pt x="565" y="613"/>
                  </a:cubicBezTo>
                  <a:cubicBezTo>
                    <a:pt x="565" y="613"/>
                    <a:pt x="439" y="728"/>
                    <a:pt x="437" y="876"/>
                  </a:cubicBezTo>
                  <a:cubicBezTo>
                    <a:pt x="394" y="876"/>
                    <a:pt x="394" y="876"/>
                    <a:pt x="394" y="876"/>
                  </a:cubicBezTo>
                  <a:cubicBezTo>
                    <a:pt x="385" y="713"/>
                    <a:pt x="534" y="585"/>
                    <a:pt x="534" y="585"/>
                  </a:cubicBezTo>
                  <a:cubicBezTo>
                    <a:pt x="605" y="530"/>
                    <a:pt x="650" y="443"/>
                    <a:pt x="650" y="346"/>
                  </a:cubicBezTo>
                  <a:cubicBezTo>
                    <a:pt x="650" y="178"/>
                    <a:pt x="514" y="41"/>
                    <a:pt x="345" y="41"/>
                  </a:cubicBezTo>
                  <a:cubicBezTo>
                    <a:pt x="177" y="41"/>
                    <a:pt x="41" y="178"/>
                    <a:pt x="41" y="346"/>
                  </a:cubicBezTo>
                  <a:cubicBezTo>
                    <a:pt x="41" y="443"/>
                    <a:pt x="86" y="530"/>
                    <a:pt x="157" y="585"/>
                  </a:cubicBezTo>
                  <a:cubicBezTo>
                    <a:pt x="157" y="585"/>
                    <a:pt x="306" y="713"/>
                    <a:pt x="297" y="876"/>
                  </a:cubicBezTo>
                  <a:cubicBezTo>
                    <a:pt x="297" y="876"/>
                    <a:pt x="294" y="898"/>
                    <a:pt x="274" y="898"/>
                  </a:cubicBezTo>
                  <a:cubicBezTo>
                    <a:pt x="255" y="898"/>
                    <a:pt x="254" y="876"/>
                    <a:pt x="254" y="876"/>
                  </a:cubicBezTo>
                </a:path>
              </a:pathLst>
            </a:cu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5" name="Freeform 105"/>
            <p:cNvSpPr>
              <a:spLocks/>
            </p:cNvSpPr>
            <p:nvPr/>
          </p:nvSpPr>
          <p:spPr bwMode="auto">
            <a:xfrm>
              <a:off x="1604963" y="1662113"/>
              <a:ext cx="1555750" cy="2174875"/>
            </a:xfrm>
            <a:custGeom>
              <a:avLst/>
              <a:gdLst>
                <a:gd name="T0" fmla="*/ 256 w 609"/>
                <a:gd name="T1" fmla="*/ 835 h 852"/>
                <a:gd name="T2" fmla="*/ 116 w 609"/>
                <a:gd name="T3" fmla="*/ 544 h 852"/>
                <a:gd name="T4" fmla="*/ 0 w 609"/>
                <a:gd name="T5" fmla="*/ 305 h 852"/>
                <a:gd name="T6" fmla="*/ 304 w 609"/>
                <a:gd name="T7" fmla="*/ 0 h 852"/>
                <a:gd name="T8" fmla="*/ 609 w 609"/>
                <a:gd name="T9" fmla="*/ 305 h 852"/>
                <a:gd name="T10" fmla="*/ 493 w 609"/>
                <a:gd name="T11" fmla="*/ 544 h 852"/>
                <a:gd name="T12" fmla="*/ 353 w 609"/>
                <a:gd name="T13" fmla="*/ 835 h 852"/>
                <a:gd name="T14" fmla="*/ 314 w 609"/>
                <a:gd name="T15" fmla="*/ 835 h 852"/>
                <a:gd name="T16" fmla="*/ 459 w 609"/>
                <a:gd name="T17" fmla="*/ 523 h 852"/>
                <a:gd name="T18" fmla="*/ 572 w 609"/>
                <a:gd name="T19" fmla="*/ 305 h 852"/>
                <a:gd name="T20" fmla="*/ 304 w 609"/>
                <a:gd name="T21" fmla="*/ 38 h 852"/>
                <a:gd name="T22" fmla="*/ 37 w 609"/>
                <a:gd name="T23" fmla="*/ 305 h 852"/>
                <a:gd name="T24" fmla="*/ 150 w 609"/>
                <a:gd name="T25" fmla="*/ 523 h 852"/>
                <a:gd name="T26" fmla="*/ 295 w 609"/>
                <a:gd name="T27" fmla="*/ 835 h 852"/>
                <a:gd name="T28" fmla="*/ 277 w 609"/>
                <a:gd name="T29" fmla="*/ 852 h 852"/>
                <a:gd name="T30" fmla="*/ 256 w 609"/>
                <a:gd name="T31" fmla="*/ 835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9" h="852">
                  <a:moveTo>
                    <a:pt x="256" y="835"/>
                  </a:moveTo>
                  <a:cubicBezTo>
                    <a:pt x="265" y="672"/>
                    <a:pt x="116" y="544"/>
                    <a:pt x="116" y="544"/>
                  </a:cubicBezTo>
                  <a:cubicBezTo>
                    <a:pt x="45" y="489"/>
                    <a:pt x="0" y="402"/>
                    <a:pt x="0" y="305"/>
                  </a:cubicBezTo>
                  <a:cubicBezTo>
                    <a:pt x="0" y="137"/>
                    <a:pt x="136" y="0"/>
                    <a:pt x="304" y="0"/>
                  </a:cubicBezTo>
                  <a:cubicBezTo>
                    <a:pt x="473" y="0"/>
                    <a:pt x="609" y="137"/>
                    <a:pt x="609" y="305"/>
                  </a:cubicBezTo>
                  <a:cubicBezTo>
                    <a:pt x="609" y="402"/>
                    <a:pt x="564" y="489"/>
                    <a:pt x="493" y="544"/>
                  </a:cubicBezTo>
                  <a:cubicBezTo>
                    <a:pt x="493" y="544"/>
                    <a:pt x="344" y="672"/>
                    <a:pt x="353" y="835"/>
                  </a:cubicBezTo>
                  <a:cubicBezTo>
                    <a:pt x="314" y="835"/>
                    <a:pt x="314" y="835"/>
                    <a:pt x="314" y="835"/>
                  </a:cubicBezTo>
                  <a:cubicBezTo>
                    <a:pt x="308" y="659"/>
                    <a:pt x="459" y="523"/>
                    <a:pt x="459" y="523"/>
                  </a:cubicBezTo>
                  <a:cubicBezTo>
                    <a:pt x="527" y="475"/>
                    <a:pt x="572" y="395"/>
                    <a:pt x="572" y="305"/>
                  </a:cubicBezTo>
                  <a:cubicBezTo>
                    <a:pt x="572" y="157"/>
                    <a:pt x="452" y="38"/>
                    <a:pt x="304" y="38"/>
                  </a:cubicBezTo>
                  <a:cubicBezTo>
                    <a:pt x="157" y="38"/>
                    <a:pt x="37" y="157"/>
                    <a:pt x="37" y="305"/>
                  </a:cubicBezTo>
                  <a:cubicBezTo>
                    <a:pt x="37" y="395"/>
                    <a:pt x="82" y="475"/>
                    <a:pt x="150" y="523"/>
                  </a:cubicBezTo>
                  <a:cubicBezTo>
                    <a:pt x="150" y="523"/>
                    <a:pt x="301" y="659"/>
                    <a:pt x="295" y="835"/>
                  </a:cubicBezTo>
                  <a:cubicBezTo>
                    <a:pt x="295" y="835"/>
                    <a:pt x="291" y="852"/>
                    <a:pt x="277" y="852"/>
                  </a:cubicBezTo>
                  <a:cubicBezTo>
                    <a:pt x="256" y="852"/>
                    <a:pt x="256" y="835"/>
                    <a:pt x="256" y="835"/>
                  </a:cubicBezTo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6" name="Freeform 106"/>
            <p:cNvSpPr>
              <a:spLocks/>
            </p:cNvSpPr>
            <p:nvPr/>
          </p:nvSpPr>
          <p:spPr bwMode="auto">
            <a:xfrm>
              <a:off x="2041525" y="3794125"/>
              <a:ext cx="320675" cy="417513"/>
            </a:xfrm>
            <a:custGeom>
              <a:avLst/>
              <a:gdLst>
                <a:gd name="T0" fmla="*/ 124 w 125"/>
                <a:gd name="T1" fmla="*/ 0 h 164"/>
                <a:gd name="T2" fmla="*/ 106 w 125"/>
                <a:gd name="T3" fmla="*/ 17 h 164"/>
                <a:gd name="T4" fmla="*/ 85 w 125"/>
                <a:gd name="T5" fmla="*/ 0 h 164"/>
                <a:gd name="T6" fmla="*/ 62 w 125"/>
                <a:gd name="T7" fmla="*/ 22 h 164"/>
                <a:gd name="T8" fmla="*/ 42 w 125"/>
                <a:gd name="T9" fmla="*/ 0 h 164"/>
                <a:gd name="T10" fmla="*/ 19 w 125"/>
                <a:gd name="T11" fmla="*/ 22 h 164"/>
                <a:gd name="T12" fmla="*/ 1 w 125"/>
                <a:gd name="T13" fmla="*/ 0 h 164"/>
                <a:gd name="T14" fmla="*/ 14 w 125"/>
                <a:gd name="T15" fmla="*/ 56 h 164"/>
                <a:gd name="T16" fmla="*/ 48 w 125"/>
                <a:gd name="T17" fmla="*/ 164 h 164"/>
                <a:gd name="T18" fmla="*/ 77 w 125"/>
                <a:gd name="T19" fmla="*/ 164 h 164"/>
                <a:gd name="T20" fmla="*/ 111 w 125"/>
                <a:gd name="T21" fmla="*/ 56 h 164"/>
                <a:gd name="T22" fmla="*/ 124 w 125"/>
                <a:gd name="T2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5" h="164">
                  <a:moveTo>
                    <a:pt x="124" y="0"/>
                  </a:moveTo>
                  <a:cubicBezTo>
                    <a:pt x="124" y="0"/>
                    <a:pt x="120" y="17"/>
                    <a:pt x="106" y="17"/>
                  </a:cubicBezTo>
                  <a:cubicBezTo>
                    <a:pt x="85" y="17"/>
                    <a:pt x="85" y="0"/>
                    <a:pt x="85" y="0"/>
                  </a:cubicBezTo>
                  <a:cubicBezTo>
                    <a:pt x="85" y="0"/>
                    <a:pt x="82" y="22"/>
                    <a:pt x="62" y="22"/>
                  </a:cubicBezTo>
                  <a:cubicBezTo>
                    <a:pt x="43" y="22"/>
                    <a:pt x="42" y="0"/>
                    <a:pt x="42" y="0"/>
                  </a:cubicBezTo>
                  <a:cubicBezTo>
                    <a:pt x="42" y="0"/>
                    <a:pt x="37" y="22"/>
                    <a:pt x="19" y="22"/>
                  </a:cubicBez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77" y="164"/>
                    <a:pt x="77" y="164"/>
                    <a:pt x="77" y="164"/>
                  </a:cubicBezTo>
                  <a:cubicBezTo>
                    <a:pt x="87" y="129"/>
                    <a:pt x="102" y="80"/>
                    <a:pt x="111" y="56"/>
                  </a:cubicBezTo>
                  <a:cubicBezTo>
                    <a:pt x="125" y="18"/>
                    <a:pt x="124" y="0"/>
                    <a:pt x="124" y="0"/>
                  </a:cubicBezTo>
                  <a:close/>
                </a:path>
              </a:pathLst>
            </a:custGeom>
            <a:solidFill>
              <a:srgbClr val="EAB6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7" name="Freeform 107"/>
            <p:cNvSpPr>
              <a:spLocks/>
            </p:cNvSpPr>
            <p:nvPr/>
          </p:nvSpPr>
          <p:spPr bwMode="auto">
            <a:xfrm>
              <a:off x="2165350" y="4211638"/>
              <a:ext cx="73025" cy="96838"/>
            </a:xfrm>
            <a:custGeom>
              <a:avLst/>
              <a:gdLst>
                <a:gd name="T0" fmla="*/ 11 w 29"/>
                <a:gd name="T1" fmla="*/ 38 h 38"/>
                <a:gd name="T2" fmla="*/ 18 w 29"/>
                <a:gd name="T3" fmla="*/ 38 h 38"/>
                <a:gd name="T4" fmla="*/ 29 w 29"/>
                <a:gd name="T5" fmla="*/ 0 h 38"/>
                <a:gd name="T6" fmla="*/ 0 w 29"/>
                <a:gd name="T7" fmla="*/ 0 h 38"/>
                <a:gd name="T8" fmla="*/ 11 w 29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1" y="38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23" y="22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22"/>
                    <a:pt x="11" y="38"/>
                    <a:pt x="11" y="38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8" name="Freeform 108"/>
            <p:cNvSpPr>
              <a:spLocks/>
            </p:cNvSpPr>
            <p:nvPr/>
          </p:nvSpPr>
          <p:spPr bwMode="auto">
            <a:xfrm>
              <a:off x="2211388" y="3794125"/>
              <a:ext cx="150813" cy="417513"/>
            </a:xfrm>
            <a:custGeom>
              <a:avLst/>
              <a:gdLst>
                <a:gd name="T0" fmla="*/ 58 w 59"/>
                <a:gd name="T1" fmla="*/ 0 h 164"/>
                <a:gd name="T2" fmla="*/ 40 w 59"/>
                <a:gd name="T3" fmla="*/ 17 h 164"/>
                <a:gd name="T4" fmla="*/ 19 w 59"/>
                <a:gd name="T5" fmla="*/ 0 h 164"/>
                <a:gd name="T6" fmla="*/ 18 w 59"/>
                <a:gd name="T7" fmla="*/ 4 h 164"/>
                <a:gd name="T8" fmla="*/ 0 w 59"/>
                <a:gd name="T9" fmla="*/ 164 h 164"/>
                <a:gd name="T10" fmla="*/ 11 w 59"/>
                <a:gd name="T11" fmla="*/ 164 h 164"/>
                <a:gd name="T12" fmla="*/ 45 w 59"/>
                <a:gd name="T13" fmla="*/ 56 h 164"/>
                <a:gd name="T14" fmla="*/ 58 w 59"/>
                <a:gd name="T1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64">
                  <a:moveTo>
                    <a:pt x="58" y="0"/>
                  </a:moveTo>
                  <a:cubicBezTo>
                    <a:pt x="58" y="0"/>
                    <a:pt x="54" y="17"/>
                    <a:pt x="40" y="17"/>
                  </a:cubicBezTo>
                  <a:cubicBezTo>
                    <a:pt x="19" y="17"/>
                    <a:pt x="19" y="0"/>
                    <a:pt x="19" y="0"/>
                  </a:cubicBezTo>
                  <a:cubicBezTo>
                    <a:pt x="19" y="0"/>
                    <a:pt x="19" y="1"/>
                    <a:pt x="18" y="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21" y="129"/>
                    <a:pt x="36" y="80"/>
                    <a:pt x="45" y="56"/>
                  </a:cubicBezTo>
                  <a:cubicBezTo>
                    <a:pt x="59" y="18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D9B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9" name="Freeform 109"/>
            <p:cNvSpPr>
              <a:spLocks/>
            </p:cNvSpPr>
            <p:nvPr/>
          </p:nvSpPr>
          <p:spPr bwMode="auto">
            <a:xfrm>
              <a:off x="2041525" y="3794125"/>
              <a:ext cx="150813" cy="417513"/>
            </a:xfrm>
            <a:custGeom>
              <a:avLst/>
              <a:gdLst>
                <a:gd name="T0" fmla="*/ 19 w 59"/>
                <a:gd name="T1" fmla="*/ 22 h 164"/>
                <a:gd name="T2" fmla="*/ 1 w 59"/>
                <a:gd name="T3" fmla="*/ 0 h 164"/>
                <a:gd name="T4" fmla="*/ 14 w 59"/>
                <a:gd name="T5" fmla="*/ 56 h 164"/>
                <a:gd name="T6" fmla="*/ 48 w 59"/>
                <a:gd name="T7" fmla="*/ 164 h 164"/>
                <a:gd name="T8" fmla="*/ 59 w 59"/>
                <a:gd name="T9" fmla="*/ 164 h 164"/>
                <a:gd name="T10" fmla="*/ 41 w 59"/>
                <a:gd name="T11" fmla="*/ 2 h 164"/>
                <a:gd name="T12" fmla="*/ 19 w 59"/>
                <a:gd name="T13" fmla="*/ 2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64">
                  <a:moveTo>
                    <a:pt x="19" y="22"/>
                  </a:move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59" y="164"/>
                    <a:pt x="59" y="164"/>
                    <a:pt x="59" y="164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9" y="8"/>
                    <a:pt x="34" y="22"/>
                    <a:pt x="19" y="22"/>
                  </a:cubicBezTo>
                  <a:close/>
                </a:path>
              </a:pathLst>
            </a:custGeom>
            <a:solidFill>
              <a:srgbClr val="CF9C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0" name="Rectangle 110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1" name="Rectangle 111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2" name="Rectangle 112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3" name="Rectangle 113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4" name="Rectangle 114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5" name="Rectangle 115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6" name="Rectangle 116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7" name="Rectangle 117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8" name="Rectangle 118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9" name="Rectangle 119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0" name="Rectangle 120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1" name="Rectangle 121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2" name="Rectangle 122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3" name="Rectangle 123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4" name="Rectangle 124"/>
            <p:cNvSpPr>
              <a:spLocks noChangeArrowheads="1"/>
            </p:cNvSpPr>
            <p:nvPr/>
          </p:nvSpPr>
          <p:spPr bwMode="auto">
            <a:xfrm>
              <a:off x="2617788" y="3875088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5" name="Rectangle 125"/>
            <p:cNvSpPr>
              <a:spLocks noChangeArrowheads="1"/>
            </p:cNvSpPr>
            <p:nvPr/>
          </p:nvSpPr>
          <p:spPr bwMode="auto">
            <a:xfrm>
              <a:off x="2617788" y="3911600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6" name="Rectangle 126"/>
            <p:cNvSpPr>
              <a:spLocks noChangeArrowheads="1"/>
            </p:cNvSpPr>
            <p:nvPr/>
          </p:nvSpPr>
          <p:spPr bwMode="auto">
            <a:xfrm>
              <a:off x="2617788" y="3946525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7" name="Rectangle 127"/>
            <p:cNvSpPr>
              <a:spLocks noChangeArrowheads="1"/>
            </p:cNvSpPr>
            <p:nvPr/>
          </p:nvSpPr>
          <p:spPr bwMode="auto">
            <a:xfrm>
              <a:off x="2617788" y="3983038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8" name="Rectangle 128"/>
            <p:cNvSpPr>
              <a:spLocks noChangeArrowheads="1"/>
            </p:cNvSpPr>
            <p:nvPr/>
          </p:nvSpPr>
          <p:spPr bwMode="auto">
            <a:xfrm>
              <a:off x="2617788" y="4017963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9" name="Rectangle 129"/>
            <p:cNvSpPr>
              <a:spLocks noChangeArrowheads="1"/>
            </p:cNvSpPr>
            <p:nvPr/>
          </p:nvSpPr>
          <p:spPr bwMode="auto">
            <a:xfrm>
              <a:off x="2408238" y="3875088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0" name="Rectangle 130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1" name="Rectangle 131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2" name="Rectangle 132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3" name="Rectangle 133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4" name="Rectangle 134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5" name="Rectangle 135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6" name="Rectangle 136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7" name="Rectangle 137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8" name="Freeform 138"/>
            <p:cNvSpPr>
              <a:spLocks/>
            </p:cNvSpPr>
            <p:nvPr/>
          </p:nvSpPr>
          <p:spPr bwMode="auto">
            <a:xfrm>
              <a:off x="2408238" y="4102100"/>
              <a:ext cx="312738" cy="204788"/>
            </a:xfrm>
            <a:custGeom>
              <a:avLst/>
              <a:gdLst>
                <a:gd name="T0" fmla="*/ 0 w 123"/>
                <a:gd name="T1" fmla="*/ 0 h 80"/>
                <a:gd name="T2" fmla="*/ 0 w 123"/>
                <a:gd name="T3" fmla="*/ 59 h 80"/>
                <a:gd name="T4" fmla="*/ 16 w 123"/>
                <a:gd name="T5" fmla="*/ 80 h 80"/>
                <a:gd name="T6" fmla="*/ 107 w 123"/>
                <a:gd name="T7" fmla="*/ 80 h 80"/>
                <a:gd name="T8" fmla="*/ 123 w 123"/>
                <a:gd name="T9" fmla="*/ 59 h 80"/>
                <a:gd name="T10" fmla="*/ 123 w 123"/>
                <a:gd name="T11" fmla="*/ 0 h 80"/>
                <a:gd name="T12" fmla="*/ 0 w 123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80">
                  <a:moveTo>
                    <a:pt x="0" y="0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16" y="80"/>
                    <a:pt x="123" y="65"/>
                    <a:pt x="123" y="59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B2C0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579" name="Freeform 139"/>
            <p:cNvSpPr>
              <a:spLocks/>
            </p:cNvSpPr>
            <p:nvPr/>
          </p:nvSpPr>
          <p:spPr bwMode="auto">
            <a:xfrm>
              <a:off x="2673350" y="4102100"/>
              <a:ext cx="47625" cy="204788"/>
            </a:xfrm>
            <a:custGeom>
              <a:avLst/>
              <a:gdLst>
                <a:gd name="T0" fmla="*/ 7 w 19"/>
                <a:gd name="T1" fmla="*/ 0 h 80"/>
                <a:gd name="T2" fmla="*/ 7 w 19"/>
                <a:gd name="T3" fmla="*/ 60 h 80"/>
                <a:gd name="T4" fmla="*/ 0 w 19"/>
                <a:gd name="T5" fmla="*/ 80 h 80"/>
                <a:gd name="T6" fmla="*/ 3 w 19"/>
                <a:gd name="T7" fmla="*/ 80 h 80"/>
                <a:gd name="T8" fmla="*/ 19 w 19"/>
                <a:gd name="T9" fmla="*/ 59 h 80"/>
                <a:gd name="T10" fmla="*/ 19 w 19"/>
                <a:gd name="T11" fmla="*/ 0 h 80"/>
                <a:gd name="T12" fmla="*/ 7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7" y="0"/>
                  </a:moveTo>
                  <a:cubicBezTo>
                    <a:pt x="7" y="60"/>
                    <a:pt x="7" y="60"/>
                    <a:pt x="7" y="60"/>
                  </a:cubicBezTo>
                  <a:cubicBezTo>
                    <a:pt x="7" y="65"/>
                    <a:pt x="4" y="74"/>
                    <a:pt x="0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12" y="80"/>
                    <a:pt x="19" y="65"/>
                    <a:pt x="19" y="59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580" name="Freeform 140"/>
            <p:cNvSpPr>
              <a:spLocks/>
            </p:cNvSpPr>
            <p:nvPr/>
          </p:nvSpPr>
          <p:spPr bwMode="auto">
            <a:xfrm>
              <a:off x="2408238" y="4102100"/>
              <a:ext cx="47625" cy="204788"/>
            </a:xfrm>
            <a:custGeom>
              <a:avLst/>
              <a:gdLst>
                <a:gd name="T0" fmla="*/ 12 w 19"/>
                <a:gd name="T1" fmla="*/ 0 h 80"/>
                <a:gd name="T2" fmla="*/ 0 w 19"/>
                <a:gd name="T3" fmla="*/ 0 h 80"/>
                <a:gd name="T4" fmla="*/ 0 w 19"/>
                <a:gd name="T5" fmla="*/ 59 h 80"/>
                <a:gd name="T6" fmla="*/ 16 w 19"/>
                <a:gd name="T7" fmla="*/ 80 h 80"/>
                <a:gd name="T8" fmla="*/ 19 w 19"/>
                <a:gd name="T9" fmla="*/ 80 h 80"/>
                <a:gd name="T10" fmla="*/ 12 w 19"/>
                <a:gd name="T11" fmla="*/ 60 h 80"/>
                <a:gd name="T12" fmla="*/ 12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1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5" y="74"/>
                    <a:pt x="12" y="65"/>
                    <a:pt x="12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581" name="Rectangle 141"/>
            <p:cNvSpPr>
              <a:spLocks noChangeArrowheads="1"/>
            </p:cNvSpPr>
            <p:nvPr/>
          </p:nvSpPr>
          <p:spPr bwMode="auto">
            <a:xfrm>
              <a:off x="2617788" y="3790950"/>
              <a:ext cx="103188" cy="84138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2" name="Freeform 142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3" name="Freeform 143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4" name="Rectangle 144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5" name="Rectangle 145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6" name="Freeform 146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7" name="Freeform 147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8" name="Rectangle 148"/>
            <p:cNvSpPr>
              <a:spLocks noChangeArrowheads="1"/>
            </p:cNvSpPr>
            <p:nvPr/>
          </p:nvSpPr>
          <p:spPr bwMode="auto">
            <a:xfrm>
              <a:off x="2617788" y="4054475"/>
              <a:ext cx="103188" cy="47625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688" name="Freeform 123"/>
          <p:cNvSpPr>
            <a:spLocks noEditPoints="1"/>
          </p:cNvSpPr>
          <p:nvPr/>
        </p:nvSpPr>
        <p:spPr bwMode="auto">
          <a:xfrm>
            <a:off x="3963048" y="4394578"/>
            <a:ext cx="1383652" cy="1388228"/>
          </a:xfrm>
          <a:custGeom>
            <a:avLst/>
            <a:gdLst>
              <a:gd name="T0" fmla="*/ 529 w 676"/>
              <a:gd name="T1" fmla="*/ 279 h 678"/>
              <a:gd name="T2" fmla="*/ 431 w 676"/>
              <a:gd name="T3" fmla="*/ 293 h 678"/>
              <a:gd name="T4" fmla="*/ 409 w 676"/>
              <a:gd name="T5" fmla="*/ 210 h 678"/>
              <a:gd name="T6" fmla="*/ 367 w 676"/>
              <a:gd name="T7" fmla="*/ 125 h 678"/>
              <a:gd name="T8" fmla="*/ 401 w 676"/>
              <a:gd name="T9" fmla="*/ 58 h 678"/>
              <a:gd name="T10" fmla="*/ 504 w 676"/>
              <a:gd name="T11" fmla="*/ 6 h 678"/>
              <a:gd name="T12" fmla="*/ 579 w 676"/>
              <a:gd name="T13" fmla="*/ 18 h 678"/>
              <a:gd name="T14" fmla="*/ 659 w 676"/>
              <a:gd name="T15" fmla="*/ 100 h 678"/>
              <a:gd name="T16" fmla="*/ 676 w 676"/>
              <a:gd name="T17" fmla="*/ 169 h 678"/>
              <a:gd name="T18" fmla="*/ 605 w 676"/>
              <a:gd name="T19" fmla="*/ 241 h 678"/>
              <a:gd name="T20" fmla="*/ 558 w 676"/>
              <a:gd name="T21" fmla="*/ 314 h 678"/>
              <a:gd name="T22" fmla="*/ 539 w 676"/>
              <a:gd name="T23" fmla="*/ 267 h 678"/>
              <a:gd name="T24" fmla="*/ 590 w 676"/>
              <a:gd name="T25" fmla="*/ 242 h 678"/>
              <a:gd name="T26" fmla="*/ 626 w 676"/>
              <a:gd name="T27" fmla="*/ 172 h 678"/>
              <a:gd name="T28" fmla="*/ 655 w 676"/>
              <a:gd name="T29" fmla="*/ 114 h 678"/>
              <a:gd name="T30" fmla="*/ 566 w 676"/>
              <a:gd name="T31" fmla="*/ 67 h 678"/>
              <a:gd name="T32" fmla="*/ 517 w 676"/>
              <a:gd name="T33" fmla="*/ 15 h 678"/>
              <a:gd name="T34" fmla="*/ 500 w 676"/>
              <a:gd name="T35" fmla="*/ 56 h 678"/>
              <a:gd name="T36" fmla="*/ 401 w 676"/>
              <a:gd name="T37" fmla="*/ 73 h 678"/>
              <a:gd name="T38" fmla="*/ 413 w 676"/>
              <a:gd name="T39" fmla="*/ 144 h 678"/>
              <a:gd name="T40" fmla="*/ 422 w 676"/>
              <a:gd name="T41" fmla="*/ 215 h 678"/>
              <a:gd name="T42" fmla="*/ 463 w 676"/>
              <a:gd name="T43" fmla="*/ 255 h 678"/>
              <a:gd name="T44" fmla="*/ 532 w 676"/>
              <a:gd name="T45" fmla="*/ 264 h 678"/>
              <a:gd name="T46" fmla="*/ 478 w 676"/>
              <a:gd name="T47" fmla="*/ 160 h 678"/>
              <a:gd name="T48" fmla="*/ 517 w 676"/>
              <a:gd name="T49" fmla="*/ 199 h 678"/>
              <a:gd name="T50" fmla="*/ 517 w 676"/>
              <a:gd name="T51" fmla="*/ 185 h 678"/>
              <a:gd name="T52" fmla="*/ 258 w 676"/>
              <a:gd name="T53" fmla="*/ 678 h 678"/>
              <a:gd name="T54" fmla="*/ 233 w 676"/>
              <a:gd name="T55" fmla="*/ 615 h 678"/>
              <a:gd name="T56" fmla="*/ 105 w 676"/>
              <a:gd name="T57" fmla="*/ 628 h 678"/>
              <a:gd name="T58" fmla="*/ 90 w 676"/>
              <a:gd name="T59" fmla="*/ 522 h 678"/>
              <a:gd name="T60" fmla="*/ 0 w 676"/>
              <a:gd name="T61" fmla="*/ 424 h 678"/>
              <a:gd name="T62" fmla="*/ 14 w 676"/>
              <a:gd name="T63" fmla="*/ 350 h 678"/>
              <a:gd name="T64" fmla="*/ 91 w 676"/>
              <a:gd name="T65" fmla="*/ 229 h 678"/>
              <a:gd name="T66" fmla="*/ 159 w 676"/>
              <a:gd name="T67" fmla="*/ 185 h 678"/>
              <a:gd name="T68" fmla="*/ 276 w 676"/>
              <a:gd name="T69" fmla="*/ 222 h 678"/>
              <a:gd name="T70" fmla="*/ 378 w 676"/>
              <a:gd name="T71" fmla="*/ 190 h 678"/>
              <a:gd name="T72" fmla="*/ 423 w 676"/>
              <a:gd name="T73" fmla="*/ 310 h 678"/>
              <a:gd name="T74" fmla="*/ 513 w 676"/>
              <a:gd name="T75" fmla="*/ 370 h 678"/>
              <a:gd name="T76" fmla="*/ 456 w 676"/>
              <a:gd name="T77" fmla="*/ 419 h 678"/>
              <a:gd name="T78" fmla="*/ 494 w 676"/>
              <a:gd name="T79" fmla="*/ 527 h 678"/>
              <a:gd name="T80" fmla="*/ 393 w 676"/>
              <a:gd name="T81" fmla="*/ 564 h 678"/>
              <a:gd name="T82" fmla="*/ 325 w 676"/>
              <a:gd name="T83" fmla="*/ 669 h 678"/>
              <a:gd name="T84" fmla="*/ 165 w 676"/>
              <a:gd name="T85" fmla="*/ 577 h 678"/>
              <a:gd name="T86" fmla="*/ 261 w 676"/>
              <a:gd name="T87" fmla="*/ 664 h 678"/>
              <a:gd name="T88" fmla="*/ 323 w 676"/>
              <a:gd name="T89" fmla="*/ 591 h 678"/>
              <a:gd name="T90" fmla="*/ 449 w 676"/>
              <a:gd name="T91" fmla="*/ 573 h 678"/>
              <a:gd name="T92" fmla="*/ 432 w 676"/>
              <a:gd name="T93" fmla="*/ 479 h 678"/>
              <a:gd name="T94" fmla="*/ 445 w 676"/>
              <a:gd name="T95" fmla="*/ 396 h 678"/>
              <a:gd name="T96" fmla="*/ 421 w 676"/>
              <a:gd name="T97" fmla="*/ 325 h 678"/>
              <a:gd name="T98" fmla="*/ 356 w 676"/>
              <a:gd name="T99" fmla="*/ 258 h 678"/>
              <a:gd name="T100" fmla="*/ 286 w 676"/>
              <a:gd name="T101" fmla="*/ 233 h 678"/>
              <a:gd name="T102" fmla="*/ 199 w 676"/>
              <a:gd name="T103" fmla="*/ 245 h 678"/>
              <a:gd name="T104" fmla="*/ 106 w 676"/>
              <a:gd name="T105" fmla="*/ 228 h 678"/>
              <a:gd name="T106" fmla="*/ 85 w 676"/>
              <a:gd name="T107" fmla="*/ 357 h 678"/>
              <a:gd name="T108" fmla="*/ 14 w 676"/>
              <a:gd name="T109" fmla="*/ 419 h 678"/>
              <a:gd name="T110" fmla="*/ 104 w 676"/>
              <a:gd name="T111" fmla="*/ 519 h 678"/>
              <a:gd name="T112" fmla="*/ 109 w 676"/>
              <a:gd name="T113" fmla="*/ 613 h 678"/>
              <a:gd name="T114" fmla="*/ 258 w 676"/>
              <a:gd name="T115" fmla="*/ 484 h 678"/>
              <a:gd name="T116" fmla="*/ 323 w 676"/>
              <a:gd name="T117" fmla="*/ 419 h 678"/>
              <a:gd name="T118" fmla="*/ 207 w 676"/>
              <a:gd name="T119" fmla="*/ 419 h 678"/>
              <a:gd name="T120" fmla="*/ 258 w 676"/>
              <a:gd name="T121" fmla="*/ 36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76" h="678">
                <a:moveTo>
                  <a:pt x="556" y="314"/>
                </a:moveTo>
                <a:cubicBezTo>
                  <a:pt x="554" y="314"/>
                  <a:pt x="551" y="313"/>
                  <a:pt x="550" y="311"/>
                </a:cubicBezTo>
                <a:cubicBezTo>
                  <a:pt x="529" y="279"/>
                  <a:pt x="529" y="279"/>
                  <a:pt x="529" y="279"/>
                </a:cubicBezTo>
                <a:cubicBezTo>
                  <a:pt x="508" y="281"/>
                  <a:pt x="488" y="277"/>
                  <a:pt x="468" y="269"/>
                </a:cubicBezTo>
                <a:cubicBezTo>
                  <a:pt x="439" y="293"/>
                  <a:pt x="439" y="293"/>
                  <a:pt x="439" y="293"/>
                </a:cubicBezTo>
                <a:cubicBezTo>
                  <a:pt x="437" y="295"/>
                  <a:pt x="433" y="295"/>
                  <a:pt x="431" y="293"/>
                </a:cubicBezTo>
                <a:cubicBezTo>
                  <a:pt x="412" y="281"/>
                  <a:pt x="397" y="266"/>
                  <a:pt x="385" y="248"/>
                </a:cubicBezTo>
                <a:cubicBezTo>
                  <a:pt x="383" y="245"/>
                  <a:pt x="383" y="242"/>
                  <a:pt x="385" y="239"/>
                </a:cubicBezTo>
                <a:cubicBezTo>
                  <a:pt x="409" y="210"/>
                  <a:pt x="409" y="210"/>
                  <a:pt x="409" y="210"/>
                </a:cubicBezTo>
                <a:cubicBezTo>
                  <a:pt x="401" y="194"/>
                  <a:pt x="398" y="177"/>
                  <a:pt x="398" y="160"/>
                </a:cubicBezTo>
                <a:cubicBezTo>
                  <a:pt x="398" y="155"/>
                  <a:pt x="398" y="151"/>
                  <a:pt x="398" y="146"/>
                </a:cubicBezTo>
                <a:cubicBezTo>
                  <a:pt x="367" y="125"/>
                  <a:pt x="367" y="125"/>
                  <a:pt x="367" y="125"/>
                </a:cubicBezTo>
                <a:cubicBezTo>
                  <a:pt x="364" y="124"/>
                  <a:pt x="363" y="120"/>
                  <a:pt x="364" y="117"/>
                </a:cubicBezTo>
                <a:cubicBezTo>
                  <a:pt x="370" y="96"/>
                  <a:pt x="380" y="77"/>
                  <a:pt x="393" y="60"/>
                </a:cubicBezTo>
                <a:cubicBezTo>
                  <a:pt x="395" y="57"/>
                  <a:pt x="399" y="57"/>
                  <a:pt x="401" y="58"/>
                </a:cubicBezTo>
                <a:cubicBezTo>
                  <a:pt x="437" y="71"/>
                  <a:pt x="437" y="71"/>
                  <a:pt x="437" y="71"/>
                </a:cubicBezTo>
                <a:cubicBezTo>
                  <a:pt x="453" y="57"/>
                  <a:pt x="472" y="47"/>
                  <a:pt x="494" y="43"/>
                </a:cubicBezTo>
                <a:cubicBezTo>
                  <a:pt x="504" y="6"/>
                  <a:pt x="504" y="6"/>
                  <a:pt x="504" y="6"/>
                </a:cubicBezTo>
                <a:cubicBezTo>
                  <a:pt x="505" y="3"/>
                  <a:pt x="507" y="1"/>
                  <a:pt x="510" y="1"/>
                </a:cubicBezTo>
                <a:cubicBezTo>
                  <a:pt x="532" y="0"/>
                  <a:pt x="554" y="4"/>
                  <a:pt x="574" y="11"/>
                </a:cubicBezTo>
                <a:cubicBezTo>
                  <a:pt x="577" y="12"/>
                  <a:pt x="579" y="15"/>
                  <a:pt x="579" y="18"/>
                </a:cubicBezTo>
                <a:cubicBezTo>
                  <a:pt x="577" y="56"/>
                  <a:pt x="577" y="56"/>
                  <a:pt x="577" y="56"/>
                </a:cubicBezTo>
                <a:cubicBezTo>
                  <a:pt x="596" y="67"/>
                  <a:pt x="611" y="83"/>
                  <a:pt x="621" y="102"/>
                </a:cubicBezTo>
                <a:cubicBezTo>
                  <a:pt x="659" y="100"/>
                  <a:pt x="659" y="100"/>
                  <a:pt x="659" y="100"/>
                </a:cubicBezTo>
                <a:cubicBezTo>
                  <a:pt x="662" y="100"/>
                  <a:pt x="665" y="102"/>
                  <a:pt x="666" y="105"/>
                </a:cubicBezTo>
                <a:cubicBezTo>
                  <a:pt x="673" y="122"/>
                  <a:pt x="676" y="141"/>
                  <a:pt x="676" y="160"/>
                </a:cubicBezTo>
                <a:cubicBezTo>
                  <a:pt x="676" y="163"/>
                  <a:pt x="676" y="166"/>
                  <a:pt x="676" y="169"/>
                </a:cubicBezTo>
                <a:cubicBezTo>
                  <a:pt x="676" y="172"/>
                  <a:pt x="674" y="174"/>
                  <a:pt x="671" y="175"/>
                </a:cubicBezTo>
                <a:cubicBezTo>
                  <a:pt x="634" y="185"/>
                  <a:pt x="634" y="185"/>
                  <a:pt x="634" y="185"/>
                </a:cubicBezTo>
                <a:cubicBezTo>
                  <a:pt x="629" y="206"/>
                  <a:pt x="619" y="225"/>
                  <a:pt x="605" y="241"/>
                </a:cubicBezTo>
                <a:cubicBezTo>
                  <a:pt x="618" y="277"/>
                  <a:pt x="618" y="277"/>
                  <a:pt x="618" y="277"/>
                </a:cubicBezTo>
                <a:cubicBezTo>
                  <a:pt x="619" y="279"/>
                  <a:pt x="618" y="283"/>
                  <a:pt x="616" y="284"/>
                </a:cubicBezTo>
                <a:cubicBezTo>
                  <a:pt x="598" y="298"/>
                  <a:pt x="579" y="308"/>
                  <a:pt x="558" y="314"/>
                </a:cubicBezTo>
                <a:cubicBezTo>
                  <a:pt x="557" y="314"/>
                  <a:pt x="557" y="314"/>
                  <a:pt x="556" y="314"/>
                </a:cubicBezTo>
                <a:close/>
                <a:moveTo>
                  <a:pt x="533" y="264"/>
                </a:moveTo>
                <a:cubicBezTo>
                  <a:pt x="535" y="264"/>
                  <a:pt x="538" y="265"/>
                  <a:pt x="539" y="267"/>
                </a:cubicBezTo>
                <a:cubicBezTo>
                  <a:pt x="559" y="299"/>
                  <a:pt x="559" y="299"/>
                  <a:pt x="559" y="299"/>
                </a:cubicBezTo>
                <a:cubicBezTo>
                  <a:pt x="575" y="294"/>
                  <a:pt x="590" y="286"/>
                  <a:pt x="603" y="277"/>
                </a:cubicBezTo>
                <a:cubicBezTo>
                  <a:pt x="590" y="242"/>
                  <a:pt x="590" y="242"/>
                  <a:pt x="590" y="242"/>
                </a:cubicBezTo>
                <a:cubicBezTo>
                  <a:pt x="589" y="239"/>
                  <a:pt x="590" y="236"/>
                  <a:pt x="592" y="234"/>
                </a:cubicBezTo>
                <a:cubicBezTo>
                  <a:pt x="607" y="219"/>
                  <a:pt x="617" y="199"/>
                  <a:pt x="621" y="178"/>
                </a:cubicBezTo>
                <a:cubicBezTo>
                  <a:pt x="621" y="175"/>
                  <a:pt x="623" y="173"/>
                  <a:pt x="626" y="172"/>
                </a:cubicBezTo>
                <a:cubicBezTo>
                  <a:pt x="662" y="163"/>
                  <a:pt x="662" y="163"/>
                  <a:pt x="662" y="163"/>
                </a:cubicBezTo>
                <a:cubicBezTo>
                  <a:pt x="662" y="162"/>
                  <a:pt x="662" y="161"/>
                  <a:pt x="662" y="160"/>
                </a:cubicBezTo>
                <a:cubicBezTo>
                  <a:pt x="662" y="144"/>
                  <a:pt x="660" y="129"/>
                  <a:pt x="655" y="114"/>
                </a:cubicBezTo>
                <a:cubicBezTo>
                  <a:pt x="618" y="116"/>
                  <a:pt x="618" y="116"/>
                  <a:pt x="618" y="116"/>
                </a:cubicBezTo>
                <a:cubicBezTo>
                  <a:pt x="615" y="116"/>
                  <a:pt x="612" y="114"/>
                  <a:pt x="611" y="112"/>
                </a:cubicBezTo>
                <a:cubicBezTo>
                  <a:pt x="601" y="92"/>
                  <a:pt x="586" y="77"/>
                  <a:pt x="566" y="67"/>
                </a:cubicBezTo>
                <a:cubicBezTo>
                  <a:pt x="564" y="65"/>
                  <a:pt x="562" y="63"/>
                  <a:pt x="563" y="60"/>
                </a:cubicBezTo>
                <a:cubicBezTo>
                  <a:pt x="565" y="23"/>
                  <a:pt x="565" y="23"/>
                  <a:pt x="565" y="23"/>
                </a:cubicBezTo>
                <a:cubicBezTo>
                  <a:pt x="549" y="17"/>
                  <a:pt x="533" y="15"/>
                  <a:pt x="517" y="15"/>
                </a:cubicBezTo>
                <a:cubicBezTo>
                  <a:pt x="517" y="15"/>
                  <a:pt x="516" y="15"/>
                  <a:pt x="516" y="15"/>
                </a:cubicBezTo>
                <a:cubicBezTo>
                  <a:pt x="506" y="51"/>
                  <a:pt x="506" y="51"/>
                  <a:pt x="506" y="51"/>
                </a:cubicBezTo>
                <a:cubicBezTo>
                  <a:pt x="505" y="53"/>
                  <a:pt x="503" y="55"/>
                  <a:pt x="500" y="56"/>
                </a:cubicBezTo>
                <a:cubicBezTo>
                  <a:pt x="479" y="59"/>
                  <a:pt x="459" y="69"/>
                  <a:pt x="443" y="84"/>
                </a:cubicBezTo>
                <a:cubicBezTo>
                  <a:pt x="442" y="86"/>
                  <a:pt x="439" y="87"/>
                  <a:pt x="436" y="86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391" y="86"/>
                  <a:pt x="384" y="101"/>
                  <a:pt x="379" y="116"/>
                </a:cubicBezTo>
                <a:cubicBezTo>
                  <a:pt x="410" y="137"/>
                  <a:pt x="410" y="137"/>
                  <a:pt x="410" y="137"/>
                </a:cubicBezTo>
                <a:cubicBezTo>
                  <a:pt x="412" y="138"/>
                  <a:pt x="413" y="141"/>
                  <a:pt x="413" y="144"/>
                </a:cubicBezTo>
                <a:cubicBezTo>
                  <a:pt x="412" y="149"/>
                  <a:pt x="412" y="154"/>
                  <a:pt x="412" y="160"/>
                </a:cubicBezTo>
                <a:cubicBezTo>
                  <a:pt x="412" y="176"/>
                  <a:pt x="415" y="193"/>
                  <a:pt x="423" y="207"/>
                </a:cubicBezTo>
                <a:cubicBezTo>
                  <a:pt x="424" y="210"/>
                  <a:pt x="424" y="213"/>
                  <a:pt x="422" y="215"/>
                </a:cubicBezTo>
                <a:cubicBezTo>
                  <a:pt x="399" y="244"/>
                  <a:pt x="399" y="244"/>
                  <a:pt x="399" y="244"/>
                </a:cubicBezTo>
                <a:cubicBezTo>
                  <a:pt x="409" y="258"/>
                  <a:pt x="421" y="269"/>
                  <a:pt x="434" y="279"/>
                </a:cubicBezTo>
                <a:cubicBezTo>
                  <a:pt x="463" y="255"/>
                  <a:pt x="463" y="255"/>
                  <a:pt x="463" y="255"/>
                </a:cubicBezTo>
                <a:cubicBezTo>
                  <a:pt x="465" y="254"/>
                  <a:pt x="468" y="253"/>
                  <a:pt x="471" y="254"/>
                </a:cubicBezTo>
                <a:cubicBezTo>
                  <a:pt x="485" y="262"/>
                  <a:pt x="501" y="265"/>
                  <a:pt x="517" y="265"/>
                </a:cubicBezTo>
                <a:cubicBezTo>
                  <a:pt x="522" y="265"/>
                  <a:pt x="527" y="265"/>
                  <a:pt x="532" y="264"/>
                </a:cubicBezTo>
                <a:cubicBezTo>
                  <a:pt x="532" y="264"/>
                  <a:pt x="533" y="264"/>
                  <a:pt x="533" y="264"/>
                </a:cubicBezTo>
                <a:close/>
                <a:moveTo>
                  <a:pt x="517" y="199"/>
                </a:moveTo>
                <a:cubicBezTo>
                  <a:pt x="496" y="199"/>
                  <a:pt x="478" y="181"/>
                  <a:pt x="478" y="160"/>
                </a:cubicBezTo>
                <a:cubicBezTo>
                  <a:pt x="478" y="138"/>
                  <a:pt x="496" y="121"/>
                  <a:pt x="517" y="121"/>
                </a:cubicBezTo>
                <a:cubicBezTo>
                  <a:pt x="539" y="121"/>
                  <a:pt x="556" y="138"/>
                  <a:pt x="556" y="160"/>
                </a:cubicBezTo>
                <a:cubicBezTo>
                  <a:pt x="556" y="181"/>
                  <a:pt x="539" y="199"/>
                  <a:pt x="517" y="199"/>
                </a:cubicBezTo>
                <a:close/>
                <a:moveTo>
                  <a:pt x="517" y="135"/>
                </a:moveTo>
                <a:cubicBezTo>
                  <a:pt x="503" y="135"/>
                  <a:pt x="492" y="146"/>
                  <a:pt x="492" y="160"/>
                </a:cubicBezTo>
                <a:cubicBezTo>
                  <a:pt x="492" y="174"/>
                  <a:pt x="503" y="185"/>
                  <a:pt x="517" y="185"/>
                </a:cubicBezTo>
                <a:cubicBezTo>
                  <a:pt x="531" y="185"/>
                  <a:pt x="542" y="174"/>
                  <a:pt x="542" y="160"/>
                </a:cubicBezTo>
                <a:cubicBezTo>
                  <a:pt x="542" y="146"/>
                  <a:pt x="531" y="135"/>
                  <a:pt x="517" y="135"/>
                </a:cubicBezTo>
                <a:close/>
                <a:moveTo>
                  <a:pt x="258" y="678"/>
                </a:moveTo>
                <a:cubicBezTo>
                  <a:pt x="256" y="678"/>
                  <a:pt x="256" y="678"/>
                  <a:pt x="256" y="678"/>
                </a:cubicBezTo>
                <a:cubicBezTo>
                  <a:pt x="252" y="678"/>
                  <a:pt x="250" y="676"/>
                  <a:pt x="249" y="673"/>
                </a:cubicBezTo>
                <a:cubicBezTo>
                  <a:pt x="233" y="615"/>
                  <a:pt x="233" y="615"/>
                  <a:pt x="233" y="615"/>
                </a:cubicBezTo>
                <a:cubicBezTo>
                  <a:pt x="208" y="612"/>
                  <a:pt x="184" y="604"/>
                  <a:pt x="162" y="592"/>
                </a:cubicBezTo>
                <a:cubicBezTo>
                  <a:pt x="113" y="628"/>
                  <a:pt x="113" y="628"/>
                  <a:pt x="113" y="628"/>
                </a:cubicBezTo>
                <a:cubicBezTo>
                  <a:pt x="111" y="630"/>
                  <a:pt x="108" y="630"/>
                  <a:pt x="105" y="628"/>
                </a:cubicBezTo>
                <a:cubicBezTo>
                  <a:pt x="86" y="614"/>
                  <a:pt x="69" y="598"/>
                  <a:pt x="55" y="579"/>
                </a:cubicBezTo>
                <a:cubicBezTo>
                  <a:pt x="53" y="577"/>
                  <a:pt x="53" y="574"/>
                  <a:pt x="55" y="571"/>
                </a:cubicBezTo>
                <a:cubicBezTo>
                  <a:pt x="90" y="522"/>
                  <a:pt x="90" y="522"/>
                  <a:pt x="90" y="522"/>
                </a:cubicBezTo>
                <a:cubicBezTo>
                  <a:pt x="75" y="499"/>
                  <a:pt x="66" y="474"/>
                  <a:pt x="62" y="447"/>
                </a:cubicBezTo>
                <a:cubicBezTo>
                  <a:pt x="5" y="431"/>
                  <a:pt x="5" y="431"/>
                  <a:pt x="5" y="431"/>
                </a:cubicBezTo>
                <a:cubicBezTo>
                  <a:pt x="2" y="430"/>
                  <a:pt x="0" y="427"/>
                  <a:pt x="0" y="424"/>
                </a:cubicBezTo>
                <a:cubicBezTo>
                  <a:pt x="0" y="423"/>
                  <a:pt x="0" y="421"/>
                  <a:pt x="0" y="419"/>
                </a:cubicBezTo>
                <a:cubicBezTo>
                  <a:pt x="0" y="398"/>
                  <a:pt x="2" y="376"/>
                  <a:pt x="8" y="355"/>
                </a:cubicBezTo>
                <a:cubicBezTo>
                  <a:pt x="8" y="352"/>
                  <a:pt x="11" y="350"/>
                  <a:pt x="14" y="350"/>
                </a:cubicBezTo>
                <a:cubicBezTo>
                  <a:pt x="74" y="348"/>
                  <a:pt x="74" y="348"/>
                  <a:pt x="74" y="348"/>
                </a:cubicBezTo>
                <a:cubicBezTo>
                  <a:pt x="83" y="324"/>
                  <a:pt x="97" y="302"/>
                  <a:pt x="114" y="283"/>
                </a:cubicBezTo>
                <a:cubicBezTo>
                  <a:pt x="91" y="229"/>
                  <a:pt x="91" y="229"/>
                  <a:pt x="91" y="229"/>
                </a:cubicBezTo>
                <a:cubicBezTo>
                  <a:pt x="89" y="226"/>
                  <a:pt x="90" y="223"/>
                  <a:pt x="93" y="221"/>
                </a:cubicBezTo>
                <a:cubicBezTo>
                  <a:pt x="110" y="206"/>
                  <a:pt x="130" y="193"/>
                  <a:pt x="151" y="184"/>
                </a:cubicBezTo>
                <a:cubicBezTo>
                  <a:pt x="154" y="182"/>
                  <a:pt x="157" y="183"/>
                  <a:pt x="159" y="185"/>
                </a:cubicBezTo>
                <a:cubicBezTo>
                  <a:pt x="199" y="230"/>
                  <a:pt x="199" y="230"/>
                  <a:pt x="199" y="230"/>
                </a:cubicBezTo>
                <a:cubicBezTo>
                  <a:pt x="218" y="224"/>
                  <a:pt x="238" y="221"/>
                  <a:pt x="258" y="221"/>
                </a:cubicBezTo>
                <a:cubicBezTo>
                  <a:pt x="264" y="221"/>
                  <a:pt x="270" y="222"/>
                  <a:pt x="276" y="222"/>
                </a:cubicBezTo>
                <a:cubicBezTo>
                  <a:pt x="304" y="170"/>
                  <a:pt x="304" y="170"/>
                  <a:pt x="304" y="170"/>
                </a:cubicBezTo>
                <a:cubicBezTo>
                  <a:pt x="306" y="167"/>
                  <a:pt x="309" y="165"/>
                  <a:pt x="312" y="166"/>
                </a:cubicBezTo>
                <a:cubicBezTo>
                  <a:pt x="335" y="171"/>
                  <a:pt x="357" y="179"/>
                  <a:pt x="378" y="190"/>
                </a:cubicBezTo>
                <a:cubicBezTo>
                  <a:pt x="380" y="191"/>
                  <a:pt x="382" y="194"/>
                  <a:pt x="381" y="197"/>
                </a:cubicBezTo>
                <a:cubicBezTo>
                  <a:pt x="371" y="256"/>
                  <a:pt x="371" y="256"/>
                  <a:pt x="371" y="256"/>
                </a:cubicBezTo>
                <a:cubicBezTo>
                  <a:pt x="391" y="271"/>
                  <a:pt x="410" y="289"/>
                  <a:pt x="423" y="310"/>
                </a:cubicBezTo>
                <a:cubicBezTo>
                  <a:pt x="482" y="300"/>
                  <a:pt x="482" y="300"/>
                  <a:pt x="482" y="300"/>
                </a:cubicBezTo>
                <a:cubicBezTo>
                  <a:pt x="485" y="299"/>
                  <a:pt x="489" y="301"/>
                  <a:pt x="490" y="303"/>
                </a:cubicBezTo>
                <a:cubicBezTo>
                  <a:pt x="500" y="325"/>
                  <a:pt x="508" y="347"/>
                  <a:pt x="513" y="370"/>
                </a:cubicBezTo>
                <a:cubicBezTo>
                  <a:pt x="513" y="373"/>
                  <a:pt x="512" y="376"/>
                  <a:pt x="509" y="378"/>
                </a:cubicBezTo>
                <a:cubicBezTo>
                  <a:pt x="456" y="406"/>
                  <a:pt x="456" y="406"/>
                  <a:pt x="456" y="406"/>
                </a:cubicBezTo>
                <a:cubicBezTo>
                  <a:pt x="456" y="410"/>
                  <a:pt x="456" y="415"/>
                  <a:pt x="456" y="419"/>
                </a:cubicBezTo>
                <a:cubicBezTo>
                  <a:pt x="456" y="439"/>
                  <a:pt x="453" y="459"/>
                  <a:pt x="447" y="479"/>
                </a:cubicBezTo>
                <a:cubicBezTo>
                  <a:pt x="492" y="519"/>
                  <a:pt x="492" y="519"/>
                  <a:pt x="492" y="519"/>
                </a:cubicBezTo>
                <a:cubicBezTo>
                  <a:pt x="494" y="521"/>
                  <a:pt x="495" y="524"/>
                  <a:pt x="494" y="527"/>
                </a:cubicBezTo>
                <a:cubicBezTo>
                  <a:pt x="484" y="548"/>
                  <a:pt x="471" y="568"/>
                  <a:pt x="456" y="586"/>
                </a:cubicBezTo>
                <a:cubicBezTo>
                  <a:pt x="454" y="589"/>
                  <a:pt x="451" y="589"/>
                  <a:pt x="448" y="588"/>
                </a:cubicBezTo>
                <a:cubicBezTo>
                  <a:pt x="393" y="564"/>
                  <a:pt x="393" y="564"/>
                  <a:pt x="393" y="564"/>
                </a:cubicBezTo>
                <a:cubicBezTo>
                  <a:pt x="375" y="581"/>
                  <a:pt x="355" y="594"/>
                  <a:pt x="333" y="603"/>
                </a:cubicBezTo>
                <a:cubicBezTo>
                  <a:pt x="330" y="663"/>
                  <a:pt x="330" y="663"/>
                  <a:pt x="330" y="663"/>
                </a:cubicBezTo>
                <a:cubicBezTo>
                  <a:pt x="330" y="666"/>
                  <a:pt x="328" y="669"/>
                  <a:pt x="325" y="669"/>
                </a:cubicBezTo>
                <a:cubicBezTo>
                  <a:pt x="303" y="675"/>
                  <a:pt x="281" y="678"/>
                  <a:pt x="258" y="678"/>
                </a:cubicBezTo>
                <a:close/>
                <a:moveTo>
                  <a:pt x="161" y="576"/>
                </a:moveTo>
                <a:cubicBezTo>
                  <a:pt x="162" y="576"/>
                  <a:pt x="164" y="577"/>
                  <a:pt x="165" y="577"/>
                </a:cubicBezTo>
                <a:cubicBezTo>
                  <a:pt x="188" y="591"/>
                  <a:pt x="213" y="599"/>
                  <a:pt x="239" y="602"/>
                </a:cubicBezTo>
                <a:cubicBezTo>
                  <a:pt x="242" y="602"/>
                  <a:pt x="244" y="604"/>
                  <a:pt x="245" y="607"/>
                </a:cubicBezTo>
                <a:cubicBezTo>
                  <a:pt x="261" y="664"/>
                  <a:pt x="261" y="664"/>
                  <a:pt x="261" y="664"/>
                </a:cubicBezTo>
                <a:cubicBezTo>
                  <a:pt x="280" y="664"/>
                  <a:pt x="298" y="661"/>
                  <a:pt x="316" y="657"/>
                </a:cubicBezTo>
                <a:cubicBezTo>
                  <a:pt x="319" y="598"/>
                  <a:pt x="319" y="598"/>
                  <a:pt x="319" y="598"/>
                </a:cubicBezTo>
                <a:cubicBezTo>
                  <a:pt x="319" y="595"/>
                  <a:pt x="321" y="592"/>
                  <a:pt x="323" y="591"/>
                </a:cubicBezTo>
                <a:cubicBezTo>
                  <a:pt x="347" y="582"/>
                  <a:pt x="368" y="569"/>
                  <a:pt x="387" y="551"/>
                </a:cubicBezTo>
                <a:cubicBezTo>
                  <a:pt x="389" y="549"/>
                  <a:pt x="392" y="548"/>
                  <a:pt x="394" y="549"/>
                </a:cubicBezTo>
                <a:cubicBezTo>
                  <a:pt x="449" y="573"/>
                  <a:pt x="449" y="573"/>
                  <a:pt x="449" y="573"/>
                </a:cubicBezTo>
                <a:cubicBezTo>
                  <a:pt x="461" y="558"/>
                  <a:pt x="471" y="542"/>
                  <a:pt x="479" y="526"/>
                </a:cubicBezTo>
                <a:cubicBezTo>
                  <a:pt x="434" y="486"/>
                  <a:pt x="434" y="486"/>
                  <a:pt x="434" y="486"/>
                </a:cubicBezTo>
                <a:cubicBezTo>
                  <a:pt x="432" y="484"/>
                  <a:pt x="431" y="481"/>
                  <a:pt x="432" y="479"/>
                </a:cubicBezTo>
                <a:cubicBezTo>
                  <a:pt x="439" y="459"/>
                  <a:pt x="442" y="439"/>
                  <a:pt x="442" y="419"/>
                </a:cubicBezTo>
                <a:cubicBezTo>
                  <a:pt x="442" y="414"/>
                  <a:pt x="442" y="408"/>
                  <a:pt x="441" y="402"/>
                </a:cubicBezTo>
                <a:cubicBezTo>
                  <a:pt x="441" y="400"/>
                  <a:pt x="443" y="397"/>
                  <a:pt x="445" y="396"/>
                </a:cubicBezTo>
                <a:cubicBezTo>
                  <a:pt x="498" y="368"/>
                  <a:pt x="498" y="368"/>
                  <a:pt x="498" y="368"/>
                </a:cubicBezTo>
                <a:cubicBezTo>
                  <a:pt x="494" y="349"/>
                  <a:pt x="488" y="331"/>
                  <a:pt x="480" y="314"/>
                </a:cubicBezTo>
                <a:cubicBezTo>
                  <a:pt x="421" y="325"/>
                  <a:pt x="421" y="325"/>
                  <a:pt x="421" y="325"/>
                </a:cubicBezTo>
                <a:cubicBezTo>
                  <a:pt x="419" y="325"/>
                  <a:pt x="416" y="324"/>
                  <a:pt x="414" y="322"/>
                </a:cubicBezTo>
                <a:cubicBezTo>
                  <a:pt x="400" y="299"/>
                  <a:pt x="381" y="280"/>
                  <a:pt x="359" y="265"/>
                </a:cubicBezTo>
                <a:cubicBezTo>
                  <a:pt x="357" y="264"/>
                  <a:pt x="356" y="261"/>
                  <a:pt x="356" y="258"/>
                </a:cubicBezTo>
                <a:cubicBezTo>
                  <a:pt x="367" y="200"/>
                  <a:pt x="367" y="200"/>
                  <a:pt x="367" y="200"/>
                </a:cubicBezTo>
                <a:cubicBezTo>
                  <a:pt x="350" y="191"/>
                  <a:pt x="332" y="185"/>
                  <a:pt x="314" y="181"/>
                </a:cubicBezTo>
                <a:cubicBezTo>
                  <a:pt x="286" y="233"/>
                  <a:pt x="286" y="233"/>
                  <a:pt x="286" y="233"/>
                </a:cubicBezTo>
                <a:cubicBezTo>
                  <a:pt x="285" y="235"/>
                  <a:pt x="282" y="237"/>
                  <a:pt x="279" y="237"/>
                </a:cubicBezTo>
                <a:cubicBezTo>
                  <a:pt x="272" y="236"/>
                  <a:pt x="265" y="235"/>
                  <a:pt x="258" y="235"/>
                </a:cubicBezTo>
                <a:cubicBezTo>
                  <a:pt x="238" y="235"/>
                  <a:pt x="218" y="239"/>
                  <a:pt x="199" y="245"/>
                </a:cubicBezTo>
                <a:cubicBezTo>
                  <a:pt x="197" y="246"/>
                  <a:pt x="194" y="245"/>
                  <a:pt x="192" y="243"/>
                </a:cubicBezTo>
                <a:cubicBezTo>
                  <a:pt x="152" y="198"/>
                  <a:pt x="152" y="198"/>
                  <a:pt x="152" y="198"/>
                </a:cubicBezTo>
                <a:cubicBezTo>
                  <a:pt x="136" y="207"/>
                  <a:pt x="120" y="216"/>
                  <a:pt x="106" y="228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30" y="285"/>
                  <a:pt x="130" y="288"/>
                  <a:pt x="128" y="290"/>
                </a:cubicBezTo>
                <a:cubicBezTo>
                  <a:pt x="109" y="309"/>
                  <a:pt x="94" y="332"/>
                  <a:pt x="85" y="357"/>
                </a:cubicBezTo>
                <a:cubicBezTo>
                  <a:pt x="84" y="360"/>
                  <a:pt x="82" y="361"/>
                  <a:pt x="79" y="362"/>
                </a:cubicBezTo>
                <a:cubicBezTo>
                  <a:pt x="20" y="364"/>
                  <a:pt x="20" y="364"/>
                  <a:pt x="20" y="364"/>
                </a:cubicBezTo>
                <a:cubicBezTo>
                  <a:pt x="16" y="382"/>
                  <a:pt x="14" y="400"/>
                  <a:pt x="14" y="419"/>
                </a:cubicBezTo>
                <a:cubicBezTo>
                  <a:pt x="71" y="435"/>
                  <a:pt x="71" y="435"/>
                  <a:pt x="71" y="435"/>
                </a:cubicBezTo>
                <a:cubicBezTo>
                  <a:pt x="73" y="435"/>
                  <a:pt x="75" y="438"/>
                  <a:pt x="76" y="441"/>
                </a:cubicBezTo>
                <a:cubicBezTo>
                  <a:pt x="79" y="468"/>
                  <a:pt x="89" y="495"/>
                  <a:pt x="104" y="519"/>
                </a:cubicBezTo>
                <a:cubicBezTo>
                  <a:pt x="105" y="521"/>
                  <a:pt x="105" y="524"/>
                  <a:pt x="104" y="527"/>
                </a:cubicBezTo>
                <a:cubicBezTo>
                  <a:pt x="69" y="575"/>
                  <a:pt x="69" y="575"/>
                  <a:pt x="69" y="575"/>
                </a:cubicBezTo>
                <a:cubicBezTo>
                  <a:pt x="81" y="589"/>
                  <a:pt x="94" y="602"/>
                  <a:pt x="109" y="613"/>
                </a:cubicBezTo>
                <a:cubicBezTo>
                  <a:pt x="157" y="578"/>
                  <a:pt x="157" y="578"/>
                  <a:pt x="157" y="578"/>
                </a:cubicBezTo>
                <a:cubicBezTo>
                  <a:pt x="158" y="577"/>
                  <a:pt x="160" y="576"/>
                  <a:pt x="161" y="576"/>
                </a:cubicBezTo>
                <a:close/>
                <a:moveTo>
                  <a:pt x="258" y="484"/>
                </a:moveTo>
                <a:cubicBezTo>
                  <a:pt x="223" y="484"/>
                  <a:pt x="193" y="455"/>
                  <a:pt x="193" y="419"/>
                </a:cubicBezTo>
                <a:cubicBezTo>
                  <a:pt x="193" y="383"/>
                  <a:pt x="223" y="354"/>
                  <a:pt x="258" y="354"/>
                </a:cubicBezTo>
                <a:cubicBezTo>
                  <a:pt x="294" y="354"/>
                  <a:pt x="323" y="383"/>
                  <a:pt x="323" y="419"/>
                </a:cubicBezTo>
                <a:cubicBezTo>
                  <a:pt x="323" y="455"/>
                  <a:pt x="294" y="484"/>
                  <a:pt x="258" y="484"/>
                </a:cubicBezTo>
                <a:close/>
                <a:moveTo>
                  <a:pt x="258" y="368"/>
                </a:moveTo>
                <a:cubicBezTo>
                  <a:pt x="230" y="368"/>
                  <a:pt x="207" y="391"/>
                  <a:pt x="207" y="419"/>
                </a:cubicBezTo>
                <a:cubicBezTo>
                  <a:pt x="207" y="447"/>
                  <a:pt x="230" y="470"/>
                  <a:pt x="258" y="470"/>
                </a:cubicBezTo>
                <a:cubicBezTo>
                  <a:pt x="286" y="470"/>
                  <a:pt x="309" y="447"/>
                  <a:pt x="309" y="419"/>
                </a:cubicBezTo>
                <a:cubicBezTo>
                  <a:pt x="309" y="391"/>
                  <a:pt x="286" y="368"/>
                  <a:pt x="258" y="368"/>
                </a:cubicBezTo>
                <a:close/>
              </a:path>
            </a:pathLst>
          </a:custGeom>
          <a:solidFill>
            <a:srgbClr val="72717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07" name="Freeform 64"/>
          <p:cNvSpPr>
            <a:spLocks noEditPoints="1"/>
          </p:cNvSpPr>
          <p:nvPr/>
        </p:nvSpPr>
        <p:spPr bwMode="auto">
          <a:xfrm>
            <a:off x="18970403" y="4463217"/>
            <a:ext cx="1250950" cy="1250950"/>
          </a:xfrm>
          <a:custGeom>
            <a:avLst/>
            <a:gdLst>
              <a:gd name="T0" fmla="*/ 277 w 277"/>
              <a:gd name="T1" fmla="*/ 138 h 277"/>
              <a:gd name="T2" fmla="*/ 265 w 277"/>
              <a:gd name="T3" fmla="*/ 146 h 277"/>
              <a:gd name="T4" fmla="*/ 261 w 277"/>
              <a:gd name="T5" fmla="*/ 133 h 277"/>
              <a:gd name="T6" fmla="*/ 233 w 277"/>
              <a:gd name="T7" fmla="*/ 233 h 277"/>
              <a:gd name="T8" fmla="*/ 214 w 277"/>
              <a:gd name="T9" fmla="*/ 249 h 277"/>
              <a:gd name="T10" fmla="*/ 236 w 277"/>
              <a:gd name="T11" fmla="*/ 41 h 277"/>
              <a:gd name="T12" fmla="*/ 229 w 277"/>
              <a:gd name="T13" fmla="*/ 133 h 277"/>
              <a:gd name="T14" fmla="*/ 224 w 277"/>
              <a:gd name="T15" fmla="*/ 146 h 277"/>
              <a:gd name="T16" fmla="*/ 219 w 277"/>
              <a:gd name="T17" fmla="*/ 233 h 277"/>
              <a:gd name="T18" fmla="*/ 234 w 277"/>
              <a:gd name="T19" fmla="*/ 222 h 277"/>
              <a:gd name="T20" fmla="*/ 221 w 277"/>
              <a:gd name="T21" fmla="*/ 228 h 277"/>
              <a:gd name="T22" fmla="*/ 234 w 277"/>
              <a:gd name="T23" fmla="*/ 54 h 277"/>
              <a:gd name="T24" fmla="*/ 214 w 277"/>
              <a:gd name="T25" fmla="*/ 55 h 277"/>
              <a:gd name="T26" fmla="*/ 139 w 277"/>
              <a:gd name="T27" fmla="*/ 272 h 277"/>
              <a:gd name="T28" fmla="*/ 139 w 277"/>
              <a:gd name="T29" fmla="*/ 272 h 277"/>
              <a:gd name="T30" fmla="*/ 139 w 277"/>
              <a:gd name="T31" fmla="*/ 0 h 277"/>
              <a:gd name="T32" fmla="*/ 214 w 277"/>
              <a:gd name="T33" fmla="*/ 55 h 277"/>
              <a:gd name="T34" fmla="*/ 208 w 277"/>
              <a:gd name="T35" fmla="*/ 83 h 277"/>
              <a:gd name="T36" fmla="*/ 214 w 277"/>
              <a:gd name="T37" fmla="*/ 199 h 277"/>
              <a:gd name="T38" fmla="*/ 214 w 277"/>
              <a:gd name="T39" fmla="*/ 228 h 277"/>
              <a:gd name="T40" fmla="*/ 214 w 277"/>
              <a:gd name="T41" fmla="*/ 199 h 277"/>
              <a:gd name="T42" fmla="*/ 146 w 277"/>
              <a:gd name="T43" fmla="*/ 224 h 277"/>
              <a:gd name="T44" fmla="*/ 139 w 277"/>
              <a:gd name="T45" fmla="*/ 260 h 277"/>
              <a:gd name="T46" fmla="*/ 190 w 277"/>
              <a:gd name="T47" fmla="*/ 98 h 277"/>
              <a:gd name="T48" fmla="*/ 140 w 277"/>
              <a:gd name="T49" fmla="*/ 126 h 277"/>
              <a:gd name="T50" fmla="*/ 142 w 277"/>
              <a:gd name="T51" fmla="*/ 153 h 277"/>
              <a:gd name="T52" fmla="*/ 149 w 277"/>
              <a:gd name="T53" fmla="*/ 14 h 277"/>
              <a:gd name="T54" fmla="*/ 144 w 277"/>
              <a:gd name="T55" fmla="*/ 48 h 277"/>
              <a:gd name="T56" fmla="*/ 63 w 277"/>
              <a:gd name="T57" fmla="*/ 22 h 277"/>
              <a:gd name="T58" fmla="*/ 139 w 277"/>
              <a:gd name="T59" fmla="*/ 277 h 277"/>
              <a:gd name="T60" fmla="*/ 128 w 277"/>
              <a:gd name="T61" fmla="*/ 14 h 277"/>
              <a:gd name="T62" fmla="*/ 133 w 277"/>
              <a:gd name="T63" fmla="*/ 48 h 277"/>
              <a:gd name="T64" fmla="*/ 139 w 277"/>
              <a:gd name="T65" fmla="*/ 131 h 277"/>
              <a:gd name="T66" fmla="*/ 139 w 277"/>
              <a:gd name="T67" fmla="*/ 153 h 277"/>
              <a:gd name="T68" fmla="*/ 115 w 277"/>
              <a:gd name="T69" fmla="*/ 105 h 277"/>
              <a:gd name="T70" fmla="*/ 131 w 277"/>
              <a:gd name="T71" fmla="*/ 224 h 277"/>
              <a:gd name="T72" fmla="*/ 139 w 277"/>
              <a:gd name="T73" fmla="*/ 260 h 277"/>
              <a:gd name="T74" fmla="*/ 63 w 277"/>
              <a:gd name="T75" fmla="*/ 228 h 277"/>
              <a:gd name="T76" fmla="*/ 63 w 277"/>
              <a:gd name="T77" fmla="*/ 199 h 277"/>
              <a:gd name="T78" fmla="*/ 83 w 277"/>
              <a:gd name="T79" fmla="*/ 208 h 277"/>
              <a:gd name="T80" fmla="*/ 71 w 277"/>
              <a:gd name="T81" fmla="*/ 78 h 277"/>
              <a:gd name="T82" fmla="*/ 83 w 277"/>
              <a:gd name="T83" fmla="*/ 72 h 277"/>
              <a:gd name="T84" fmla="*/ 44 w 277"/>
              <a:gd name="T85" fmla="*/ 44 h 277"/>
              <a:gd name="T86" fmla="*/ 63 w 277"/>
              <a:gd name="T87" fmla="*/ 28 h 277"/>
              <a:gd name="T88" fmla="*/ 41 w 277"/>
              <a:gd name="T89" fmla="*/ 236 h 277"/>
              <a:gd name="T90" fmla="*/ 58 w 277"/>
              <a:gd name="T91" fmla="*/ 43 h 277"/>
              <a:gd name="T92" fmla="*/ 43 w 277"/>
              <a:gd name="T93" fmla="*/ 58 h 277"/>
              <a:gd name="T94" fmla="*/ 63 w 277"/>
              <a:gd name="T95" fmla="*/ 55 h 277"/>
              <a:gd name="T96" fmla="*/ 43 w 277"/>
              <a:gd name="T97" fmla="*/ 222 h 277"/>
              <a:gd name="T98" fmla="*/ 56 w 277"/>
              <a:gd name="T99" fmla="*/ 228 h 277"/>
              <a:gd name="T100" fmla="*/ 32 w 277"/>
              <a:gd name="T101" fmla="*/ 144 h 277"/>
              <a:gd name="T102" fmla="*/ 50 w 277"/>
              <a:gd name="T103" fmla="*/ 128 h 277"/>
              <a:gd name="T104" fmla="*/ 32 w 277"/>
              <a:gd name="T105" fmla="*/ 58 h 277"/>
              <a:gd name="T106" fmla="*/ 32 w 277"/>
              <a:gd name="T107" fmla="*/ 50 h 277"/>
              <a:gd name="T108" fmla="*/ 12 w 277"/>
              <a:gd name="T109" fmla="*/ 146 h 277"/>
              <a:gd name="T110" fmla="*/ 17 w 277"/>
              <a:gd name="T111" fmla="*/ 133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77" h="277">
                <a:moveTo>
                  <a:pt x="245" y="219"/>
                </a:moveTo>
                <a:cubicBezTo>
                  <a:pt x="262" y="197"/>
                  <a:pt x="272" y="169"/>
                  <a:pt x="272" y="138"/>
                </a:cubicBezTo>
                <a:cubicBezTo>
                  <a:pt x="272" y="108"/>
                  <a:pt x="262" y="80"/>
                  <a:pt x="245" y="58"/>
                </a:cubicBezTo>
                <a:cubicBezTo>
                  <a:pt x="245" y="50"/>
                  <a:pt x="245" y="50"/>
                  <a:pt x="245" y="50"/>
                </a:cubicBezTo>
                <a:cubicBezTo>
                  <a:pt x="265" y="74"/>
                  <a:pt x="277" y="105"/>
                  <a:pt x="277" y="138"/>
                </a:cubicBezTo>
                <a:cubicBezTo>
                  <a:pt x="277" y="172"/>
                  <a:pt x="265" y="203"/>
                  <a:pt x="245" y="227"/>
                </a:cubicBezTo>
                <a:cubicBezTo>
                  <a:pt x="245" y="219"/>
                  <a:pt x="245" y="219"/>
                  <a:pt x="245" y="219"/>
                </a:cubicBezTo>
                <a:close/>
                <a:moveTo>
                  <a:pt x="245" y="149"/>
                </a:moveTo>
                <a:cubicBezTo>
                  <a:pt x="263" y="149"/>
                  <a:pt x="263" y="149"/>
                  <a:pt x="263" y="149"/>
                </a:cubicBezTo>
                <a:cubicBezTo>
                  <a:pt x="264" y="149"/>
                  <a:pt x="265" y="148"/>
                  <a:pt x="265" y="146"/>
                </a:cubicBezTo>
                <a:cubicBezTo>
                  <a:pt x="265" y="131"/>
                  <a:pt x="265" y="131"/>
                  <a:pt x="265" y="131"/>
                </a:cubicBezTo>
                <a:cubicBezTo>
                  <a:pt x="265" y="129"/>
                  <a:pt x="264" y="128"/>
                  <a:pt x="263" y="128"/>
                </a:cubicBezTo>
                <a:cubicBezTo>
                  <a:pt x="245" y="128"/>
                  <a:pt x="245" y="128"/>
                  <a:pt x="245" y="128"/>
                </a:cubicBezTo>
                <a:cubicBezTo>
                  <a:pt x="245" y="133"/>
                  <a:pt x="245" y="133"/>
                  <a:pt x="245" y="133"/>
                </a:cubicBezTo>
                <a:cubicBezTo>
                  <a:pt x="261" y="133"/>
                  <a:pt x="261" y="133"/>
                  <a:pt x="261" y="133"/>
                </a:cubicBezTo>
                <a:cubicBezTo>
                  <a:pt x="261" y="144"/>
                  <a:pt x="261" y="144"/>
                  <a:pt x="261" y="144"/>
                </a:cubicBezTo>
                <a:cubicBezTo>
                  <a:pt x="245" y="144"/>
                  <a:pt x="245" y="144"/>
                  <a:pt x="245" y="144"/>
                </a:cubicBezTo>
                <a:lnTo>
                  <a:pt x="245" y="149"/>
                </a:lnTo>
                <a:close/>
                <a:moveTo>
                  <a:pt x="214" y="249"/>
                </a:moveTo>
                <a:cubicBezTo>
                  <a:pt x="221" y="244"/>
                  <a:pt x="227" y="239"/>
                  <a:pt x="233" y="233"/>
                </a:cubicBezTo>
                <a:cubicBezTo>
                  <a:pt x="237" y="228"/>
                  <a:pt x="241" y="224"/>
                  <a:pt x="245" y="219"/>
                </a:cubicBezTo>
                <a:cubicBezTo>
                  <a:pt x="245" y="227"/>
                  <a:pt x="245" y="227"/>
                  <a:pt x="245" y="227"/>
                </a:cubicBezTo>
                <a:cubicBezTo>
                  <a:pt x="242" y="230"/>
                  <a:pt x="239" y="233"/>
                  <a:pt x="236" y="236"/>
                </a:cubicBezTo>
                <a:cubicBezTo>
                  <a:pt x="230" y="243"/>
                  <a:pt x="222" y="249"/>
                  <a:pt x="214" y="254"/>
                </a:cubicBezTo>
                <a:cubicBezTo>
                  <a:pt x="214" y="249"/>
                  <a:pt x="214" y="249"/>
                  <a:pt x="214" y="249"/>
                </a:cubicBezTo>
                <a:close/>
                <a:moveTo>
                  <a:pt x="245" y="58"/>
                </a:moveTo>
                <a:cubicBezTo>
                  <a:pt x="241" y="53"/>
                  <a:pt x="237" y="48"/>
                  <a:pt x="233" y="44"/>
                </a:cubicBezTo>
                <a:cubicBezTo>
                  <a:pt x="227" y="38"/>
                  <a:pt x="221" y="33"/>
                  <a:pt x="214" y="28"/>
                </a:cubicBezTo>
                <a:cubicBezTo>
                  <a:pt x="214" y="22"/>
                  <a:pt x="214" y="22"/>
                  <a:pt x="214" y="22"/>
                </a:cubicBezTo>
                <a:cubicBezTo>
                  <a:pt x="222" y="28"/>
                  <a:pt x="230" y="34"/>
                  <a:pt x="236" y="41"/>
                </a:cubicBezTo>
                <a:cubicBezTo>
                  <a:pt x="239" y="44"/>
                  <a:pt x="242" y="47"/>
                  <a:pt x="245" y="50"/>
                </a:cubicBezTo>
                <a:cubicBezTo>
                  <a:pt x="245" y="58"/>
                  <a:pt x="245" y="58"/>
                  <a:pt x="245" y="58"/>
                </a:cubicBezTo>
                <a:close/>
                <a:moveTo>
                  <a:pt x="245" y="128"/>
                </a:moveTo>
                <a:cubicBezTo>
                  <a:pt x="245" y="133"/>
                  <a:pt x="245" y="133"/>
                  <a:pt x="245" y="133"/>
                </a:cubicBezTo>
                <a:cubicBezTo>
                  <a:pt x="229" y="133"/>
                  <a:pt x="229" y="133"/>
                  <a:pt x="229" y="133"/>
                </a:cubicBezTo>
                <a:cubicBezTo>
                  <a:pt x="229" y="144"/>
                  <a:pt x="229" y="144"/>
                  <a:pt x="229" y="144"/>
                </a:cubicBezTo>
                <a:cubicBezTo>
                  <a:pt x="245" y="144"/>
                  <a:pt x="245" y="144"/>
                  <a:pt x="245" y="144"/>
                </a:cubicBezTo>
                <a:cubicBezTo>
                  <a:pt x="245" y="149"/>
                  <a:pt x="245" y="149"/>
                  <a:pt x="245" y="149"/>
                </a:cubicBezTo>
                <a:cubicBezTo>
                  <a:pt x="227" y="149"/>
                  <a:pt x="227" y="149"/>
                  <a:pt x="227" y="149"/>
                </a:cubicBezTo>
                <a:cubicBezTo>
                  <a:pt x="226" y="149"/>
                  <a:pt x="224" y="148"/>
                  <a:pt x="224" y="146"/>
                </a:cubicBezTo>
                <a:cubicBezTo>
                  <a:pt x="224" y="131"/>
                  <a:pt x="224" y="131"/>
                  <a:pt x="224" y="131"/>
                </a:cubicBezTo>
                <a:cubicBezTo>
                  <a:pt x="224" y="129"/>
                  <a:pt x="226" y="128"/>
                  <a:pt x="227" y="128"/>
                </a:cubicBezTo>
                <a:cubicBezTo>
                  <a:pt x="245" y="128"/>
                  <a:pt x="245" y="128"/>
                  <a:pt x="245" y="128"/>
                </a:cubicBezTo>
                <a:close/>
                <a:moveTo>
                  <a:pt x="214" y="228"/>
                </a:moveTo>
                <a:cubicBezTo>
                  <a:pt x="219" y="233"/>
                  <a:pt x="219" y="233"/>
                  <a:pt x="219" y="233"/>
                </a:cubicBezTo>
                <a:cubicBezTo>
                  <a:pt x="219" y="234"/>
                  <a:pt x="219" y="234"/>
                  <a:pt x="219" y="234"/>
                </a:cubicBezTo>
                <a:cubicBezTo>
                  <a:pt x="220" y="235"/>
                  <a:pt x="222" y="235"/>
                  <a:pt x="223" y="234"/>
                </a:cubicBezTo>
                <a:cubicBezTo>
                  <a:pt x="234" y="222"/>
                  <a:pt x="234" y="222"/>
                  <a:pt x="234" y="222"/>
                </a:cubicBezTo>
                <a:cubicBezTo>
                  <a:pt x="234" y="222"/>
                  <a:pt x="234" y="222"/>
                  <a:pt x="234" y="222"/>
                </a:cubicBezTo>
                <a:cubicBezTo>
                  <a:pt x="234" y="222"/>
                  <a:pt x="234" y="222"/>
                  <a:pt x="234" y="222"/>
                </a:cubicBezTo>
                <a:cubicBezTo>
                  <a:pt x="235" y="222"/>
                  <a:pt x="235" y="220"/>
                  <a:pt x="234" y="219"/>
                </a:cubicBezTo>
                <a:cubicBezTo>
                  <a:pt x="214" y="199"/>
                  <a:pt x="214" y="199"/>
                  <a:pt x="214" y="199"/>
                </a:cubicBezTo>
                <a:cubicBezTo>
                  <a:pt x="214" y="206"/>
                  <a:pt x="214" y="206"/>
                  <a:pt x="214" y="206"/>
                </a:cubicBezTo>
                <a:cubicBezTo>
                  <a:pt x="229" y="221"/>
                  <a:pt x="229" y="221"/>
                  <a:pt x="229" y="221"/>
                </a:cubicBezTo>
                <a:cubicBezTo>
                  <a:pt x="221" y="228"/>
                  <a:pt x="221" y="228"/>
                  <a:pt x="221" y="228"/>
                </a:cubicBezTo>
                <a:cubicBezTo>
                  <a:pt x="214" y="221"/>
                  <a:pt x="214" y="221"/>
                  <a:pt x="214" y="221"/>
                </a:cubicBezTo>
                <a:cubicBezTo>
                  <a:pt x="214" y="228"/>
                  <a:pt x="214" y="228"/>
                  <a:pt x="214" y="228"/>
                </a:cubicBezTo>
                <a:close/>
                <a:moveTo>
                  <a:pt x="214" y="78"/>
                </a:moveTo>
                <a:cubicBezTo>
                  <a:pt x="234" y="58"/>
                  <a:pt x="234" y="58"/>
                  <a:pt x="234" y="58"/>
                </a:cubicBezTo>
                <a:cubicBezTo>
                  <a:pt x="235" y="57"/>
                  <a:pt x="235" y="55"/>
                  <a:pt x="234" y="54"/>
                </a:cubicBezTo>
                <a:cubicBezTo>
                  <a:pt x="223" y="43"/>
                  <a:pt x="223" y="43"/>
                  <a:pt x="223" y="43"/>
                </a:cubicBezTo>
                <a:cubicBezTo>
                  <a:pt x="223" y="43"/>
                  <a:pt x="223" y="43"/>
                  <a:pt x="223" y="43"/>
                </a:cubicBezTo>
                <a:cubicBezTo>
                  <a:pt x="222" y="42"/>
                  <a:pt x="220" y="42"/>
                  <a:pt x="219" y="43"/>
                </a:cubicBezTo>
                <a:cubicBezTo>
                  <a:pt x="214" y="49"/>
                  <a:pt x="214" y="49"/>
                  <a:pt x="214" y="49"/>
                </a:cubicBezTo>
                <a:cubicBezTo>
                  <a:pt x="214" y="55"/>
                  <a:pt x="214" y="55"/>
                  <a:pt x="214" y="55"/>
                </a:cubicBezTo>
                <a:cubicBezTo>
                  <a:pt x="221" y="48"/>
                  <a:pt x="221" y="48"/>
                  <a:pt x="221" y="48"/>
                </a:cubicBezTo>
                <a:cubicBezTo>
                  <a:pt x="229" y="56"/>
                  <a:pt x="229" y="56"/>
                  <a:pt x="229" y="56"/>
                </a:cubicBezTo>
                <a:cubicBezTo>
                  <a:pt x="214" y="71"/>
                  <a:pt x="214" y="71"/>
                  <a:pt x="214" y="71"/>
                </a:cubicBezTo>
                <a:lnTo>
                  <a:pt x="214" y="78"/>
                </a:lnTo>
                <a:close/>
                <a:moveTo>
                  <a:pt x="139" y="272"/>
                </a:moveTo>
                <a:cubicBezTo>
                  <a:pt x="166" y="272"/>
                  <a:pt x="192" y="263"/>
                  <a:pt x="214" y="249"/>
                </a:cubicBezTo>
                <a:cubicBezTo>
                  <a:pt x="214" y="254"/>
                  <a:pt x="214" y="254"/>
                  <a:pt x="214" y="254"/>
                </a:cubicBezTo>
                <a:cubicBezTo>
                  <a:pt x="192" y="269"/>
                  <a:pt x="166" y="277"/>
                  <a:pt x="139" y="277"/>
                </a:cubicBezTo>
                <a:cubicBezTo>
                  <a:pt x="139" y="277"/>
                  <a:pt x="139" y="277"/>
                  <a:pt x="139" y="277"/>
                </a:cubicBezTo>
                <a:cubicBezTo>
                  <a:pt x="139" y="272"/>
                  <a:pt x="139" y="272"/>
                  <a:pt x="139" y="272"/>
                </a:cubicBezTo>
                <a:cubicBezTo>
                  <a:pt x="139" y="272"/>
                  <a:pt x="139" y="272"/>
                  <a:pt x="139" y="272"/>
                </a:cubicBezTo>
                <a:close/>
                <a:moveTo>
                  <a:pt x="214" y="28"/>
                </a:moveTo>
                <a:cubicBezTo>
                  <a:pt x="192" y="13"/>
                  <a:pt x="166" y="5"/>
                  <a:pt x="139" y="5"/>
                </a:cubicBezTo>
                <a:cubicBezTo>
                  <a:pt x="139" y="5"/>
                  <a:pt x="139" y="5"/>
                  <a:pt x="139" y="5"/>
                </a:cubicBezTo>
                <a:cubicBezTo>
                  <a:pt x="139" y="0"/>
                  <a:pt x="139" y="0"/>
                  <a:pt x="139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66" y="0"/>
                  <a:pt x="192" y="8"/>
                  <a:pt x="214" y="22"/>
                </a:cubicBezTo>
                <a:cubicBezTo>
                  <a:pt x="214" y="28"/>
                  <a:pt x="214" y="28"/>
                  <a:pt x="214" y="28"/>
                </a:cubicBezTo>
                <a:close/>
                <a:moveTo>
                  <a:pt x="214" y="49"/>
                </a:moveTo>
                <a:cubicBezTo>
                  <a:pt x="214" y="55"/>
                  <a:pt x="214" y="55"/>
                  <a:pt x="214" y="55"/>
                </a:cubicBezTo>
                <a:cubicBezTo>
                  <a:pt x="199" y="70"/>
                  <a:pt x="199" y="70"/>
                  <a:pt x="199" y="70"/>
                </a:cubicBezTo>
                <a:cubicBezTo>
                  <a:pt x="207" y="78"/>
                  <a:pt x="207" y="78"/>
                  <a:pt x="207" y="78"/>
                </a:cubicBezTo>
                <a:cubicBezTo>
                  <a:pt x="214" y="71"/>
                  <a:pt x="214" y="71"/>
                  <a:pt x="214" y="71"/>
                </a:cubicBezTo>
                <a:cubicBezTo>
                  <a:pt x="214" y="78"/>
                  <a:pt x="214" y="78"/>
                  <a:pt x="214" y="78"/>
                </a:cubicBezTo>
                <a:cubicBezTo>
                  <a:pt x="208" y="83"/>
                  <a:pt x="208" y="83"/>
                  <a:pt x="208" y="83"/>
                </a:cubicBezTo>
                <a:cubicBezTo>
                  <a:pt x="207" y="84"/>
                  <a:pt x="206" y="84"/>
                  <a:pt x="205" y="83"/>
                </a:cubicBezTo>
                <a:cubicBezTo>
                  <a:pt x="194" y="72"/>
                  <a:pt x="194" y="72"/>
                  <a:pt x="194" y="72"/>
                </a:cubicBezTo>
                <a:cubicBezTo>
                  <a:pt x="193" y="71"/>
                  <a:pt x="193" y="70"/>
                  <a:pt x="194" y="69"/>
                </a:cubicBezTo>
                <a:cubicBezTo>
                  <a:pt x="214" y="49"/>
                  <a:pt x="214" y="49"/>
                  <a:pt x="214" y="49"/>
                </a:cubicBezTo>
                <a:close/>
                <a:moveTo>
                  <a:pt x="214" y="199"/>
                </a:moveTo>
                <a:cubicBezTo>
                  <a:pt x="214" y="206"/>
                  <a:pt x="214" y="206"/>
                  <a:pt x="214" y="206"/>
                </a:cubicBezTo>
                <a:cubicBezTo>
                  <a:pt x="207" y="199"/>
                  <a:pt x="207" y="199"/>
                  <a:pt x="207" y="199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214" y="221"/>
                  <a:pt x="214" y="221"/>
                  <a:pt x="214" y="221"/>
                </a:cubicBezTo>
                <a:cubicBezTo>
                  <a:pt x="214" y="228"/>
                  <a:pt x="214" y="228"/>
                  <a:pt x="214" y="228"/>
                </a:cubicBezTo>
                <a:cubicBezTo>
                  <a:pt x="194" y="208"/>
                  <a:pt x="194" y="208"/>
                  <a:pt x="194" y="208"/>
                </a:cubicBezTo>
                <a:cubicBezTo>
                  <a:pt x="193" y="207"/>
                  <a:pt x="193" y="206"/>
                  <a:pt x="194" y="205"/>
                </a:cubicBezTo>
                <a:cubicBezTo>
                  <a:pt x="205" y="194"/>
                  <a:pt x="205" y="194"/>
                  <a:pt x="205" y="194"/>
                </a:cubicBezTo>
                <a:cubicBezTo>
                  <a:pt x="206" y="193"/>
                  <a:pt x="207" y="193"/>
                  <a:pt x="208" y="194"/>
                </a:cubicBezTo>
                <a:cubicBezTo>
                  <a:pt x="214" y="199"/>
                  <a:pt x="214" y="199"/>
                  <a:pt x="214" y="199"/>
                </a:cubicBezTo>
                <a:close/>
                <a:moveTo>
                  <a:pt x="139" y="265"/>
                </a:moveTo>
                <a:cubicBezTo>
                  <a:pt x="146" y="265"/>
                  <a:pt x="146" y="265"/>
                  <a:pt x="146" y="265"/>
                </a:cubicBezTo>
                <a:cubicBezTo>
                  <a:pt x="148" y="265"/>
                  <a:pt x="149" y="264"/>
                  <a:pt x="149" y="263"/>
                </a:cubicBezTo>
                <a:cubicBezTo>
                  <a:pt x="149" y="227"/>
                  <a:pt x="149" y="227"/>
                  <a:pt x="149" y="227"/>
                </a:cubicBezTo>
                <a:cubicBezTo>
                  <a:pt x="149" y="225"/>
                  <a:pt x="148" y="224"/>
                  <a:pt x="146" y="224"/>
                </a:cubicBezTo>
                <a:cubicBezTo>
                  <a:pt x="139" y="224"/>
                  <a:pt x="139" y="224"/>
                  <a:pt x="139" y="224"/>
                </a:cubicBezTo>
                <a:cubicBezTo>
                  <a:pt x="139" y="229"/>
                  <a:pt x="139" y="229"/>
                  <a:pt x="139" y="229"/>
                </a:cubicBezTo>
                <a:cubicBezTo>
                  <a:pt x="144" y="229"/>
                  <a:pt x="144" y="229"/>
                  <a:pt x="144" y="229"/>
                </a:cubicBezTo>
                <a:cubicBezTo>
                  <a:pt x="144" y="260"/>
                  <a:pt x="144" y="260"/>
                  <a:pt x="144" y="260"/>
                </a:cubicBezTo>
                <a:cubicBezTo>
                  <a:pt x="139" y="260"/>
                  <a:pt x="139" y="260"/>
                  <a:pt x="139" y="260"/>
                </a:cubicBezTo>
                <a:cubicBezTo>
                  <a:pt x="139" y="265"/>
                  <a:pt x="139" y="265"/>
                  <a:pt x="139" y="265"/>
                </a:cubicBezTo>
                <a:close/>
                <a:moveTo>
                  <a:pt x="139" y="153"/>
                </a:moveTo>
                <a:cubicBezTo>
                  <a:pt x="139" y="146"/>
                  <a:pt x="139" y="146"/>
                  <a:pt x="139" y="146"/>
                </a:cubicBezTo>
                <a:cubicBezTo>
                  <a:pt x="140" y="148"/>
                  <a:pt x="140" y="148"/>
                  <a:pt x="140" y="148"/>
                </a:cubicBezTo>
                <a:cubicBezTo>
                  <a:pt x="190" y="98"/>
                  <a:pt x="190" y="98"/>
                  <a:pt x="190" y="98"/>
                </a:cubicBezTo>
                <a:cubicBezTo>
                  <a:pt x="183" y="91"/>
                  <a:pt x="183" y="91"/>
                  <a:pt x="183" y="91"/>
                </a:cubicBezTo>
                <a:cubicBezTo>
                  <a:pt x="142" y="131"/>
                  <a:pt x="142" y="131"/>
                  <a:pt x="142" y="131"/>
                </a:cubicBezTo>
                <a:cubicBezTo>
                  <a:pt x="141" y="132"/>
                  <a:pt x="140" y="132"/>
                  <a:pt x="139" y="131"/>
                </a:cubicBezTo>
                <a:cubicBezTo>
                  <a:pt x="139" y="124"/>
                  <a:pt x="139" y="124"/>
                  <a:pt x="139" y="124"/>
                </a:cubicBezTo>
                <a:cubicBezTo>
                  <a:pt x="140" y="126"/>
                  <a:pt x="140" y="126"/>
                  <a:pt x="140" y="126"/>
                </a:cubicBezTo>
                <a:cubicBezTo>
                  <a:pt x="181" y="86"/>
                  <a:pt x="181" y="86"/>
                  <a:pt x="181" y="86"/>
                </a:cubicBezTo>
                <a:cubicBezTo>
                  <a:pt x="182" y="85"/>
                  <a:pt x="183" y="85"/>
                  <a:pt x="184" y="86"/>
                </a:cubicBezTo>
                <a:cubicBezTo>
                  <a:pt x="195" y="97"/>
                  <a:pt x="195" y="97"/>
                  <a:pt x="195" y="97"/>
                </a:cubicBezTo>
                <a:cubicBezTo>
                  <a:pt x="196" y="98"/>
                  <a:pt x="196" y="99"/>
                  <a:pt x="195" y="100"/>
                </a:cubicBezTo>
                <a:cubicBezTo>
                  <a:pt x="142" y="153"/>
                  <a:pt x="142" y="153"/>
                  <a:pt x="142" y="153"/>
                </a:cubicBezTo>
                <a:cubicBezTo>
                  <a:pt x="141" y="154"/>
                  <a:pt x="140" y="154"/>
                  <a:pt x="139" y="153"/>
                </a:cubicBezTo>
                <a:close/>
                <a:moveTo>
                  <a:pt x="139" y="52"/>
                </a:moveTo>
                <a:cubicBezTo>
                  <a:pt x="146" y="52"/>
                  <a:pt x="146" y="52"/>
                  <a:pt x="146" y="52"/>
                </a:cubicBezTo>
                <a:cubicBezTo>
                  <a:pt x="148" y="52"/>
                  <a:pt x="149" y="51"/>
                  <a:pt x="149" y="50"/>
                </a:cubicBezTo>
                <a:cubicBezTo>
                  <a:pt x="149" y="14"/>
                  <a:pt x="149" y="14"/>
                  <a:pt x="149" y="14"/>
                </a:cubicBezTo>
                <a:cubicBezTo>
                  <a:pt x="149" y="13"/>
                  <a:pt x="148" y="12"/>
                  <a:pt x="146" y="12"/>
                </a:cubicBezTo>
                <a:cubicBezTo>
                  <a:pt x="139" y="12"/>
                  <a:pt x="139" y="12"/>
                  <a:pt x="139" y="12"/>
                </a:cubicBezTo>
                <a:cubicBezTo>
                  <a:pt x="139" y="16"/>
                  <a:pt x="139" y="16"/>
                  <a:pt x="139" y="1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48"/>
                  <a:pt x="144" y="48"/>
                  <a:pt x="144" y="48"/>
                </a:cubicBezTo>
                <a:cubicBezTo>
                  <a:pt x="139" y="48"/>
                  <a:pt x="139" y="48"/>
                  <a:pt x="139" y="48"/>
                </a:cubicBezTo>
                <a:lnTo>
                  <a:pt x="139" y="52"/>
                </a:lnTo>
                <a:close/>
                <a:moveTo>
                  <a:pt x="139" y="5"/>
                </a:moveTo>
                <a:cubicBezTo>
                  <a:pt x="111" y="5"/>
                  <a:pt x="85" y="13"/>
                  <a:pt x="63" y="28"/>
                </a:cubicBezTo>
                <a:cubicBezTo>
                  <a:pt x="63" y="22"/>
                  <a:pt x="63" y="22"/>
                  <a:pt x="63" y="22"/>
                </a:cubicBezTo>
                <a:cubicBezTo>
                  <a:pt x="85" y="8"/>
                  <a:pt x="111" y="0"/>
                  <a:pt x="139" y="0"/>
                </a:cubicBezTo>
                <a:cubicBezTo>
                  <a:pt x="139" y="5"/>
                  <a:pt x="139" y="5"/>
                  <a:pt x="139" y="5"/>
                </a:cubicBezTo>
                <a:close/>
                <a:moveTo>
                  <a:pt x="63" y="249"/>
                </a:moveTo>
                <a:cubicBezTo>
                  <a:pt x="85" y="263"/>
                  <a:pt x="111" y="272"/>
                  <a:pt x="139" y="272"/>
                </a:cubicBezTo>
                <a:cubicBezTo>
                  <a:pt x="139" y="277"/>
                  <a:pt x="139" y="277"/>
                  <a:pt x="139" y="277"/>
                </a:cubicBezTo>
                <a:cubicBezTo>
                  <a:pt x="111" y="277"/>
                  <a:pt x="85" y="269"/>
                  <a:pt x="63" y="254"/>
                </a:cubicBezTo>
                <a:cubicBezTo>
                  <a:pt x="63" y="249"/>
                  <a:pt x="63" y="249"/>
                  <a:pt x="63" y="249"/>
                </a:cubicBezTo>
                <a:close/>
                <a:moveTo>
                  <a:pt x="139" y="12"/>
                </a:moveTo>
                <a:cubicBezTo>
                  <a:pt x="131" y="12"/>
                  <a:pt x="131" y="12"/>
                  <a:pt x="131" y="12"/>
                </a:cubicBezTo>
                <a:cubicBezTo>
                  <a:pt x="129" y="12"/>
                  <a:pt x="128" y="13"/>
                  <a:pt x="128" y="14"/>
                </a:cubicBezTo>
                <a:cubicBezTo>
                  <a:pt x="128" y="50"/>
                  <a:pt x="128" y="50"/>
                  <a:pt x="128" y="50"/>
                </a:cubicBezTo>
                <a:cubicBezTo>
                  <a:pt x="128" y="51"/>
                  <a:pt x="129" y="52"/>
                  <a:pt x="131" y="52"/>
                </a:cubicBezTo>
                <a:cubicBezTo>
                  <a:pt x="139" y="52"/>
                  <a:pt x="139" y="52"/>
                  <a:pt x="139" y="52"/>
                </a:cubicBezTo>
                <a:cubicBezTo>
                  <a:pt x="139" y="48"/>
                  <a:pt x="139" y="48"/>
                  <a:pt x="139" y="48"/>
                </a:cubicBezTo>
                <a:cubicBezTo>
                  <a:pt x="133" y="48"/>
                  <a:pt x="133" y="48"/>
                  <a:pt x="133" y="48"/>
                </a:cubicBezTo>
                <a:cubicBezTo>
                  <a:pt x="133" y="16"/>
                  <a:pt x="133" y="16"/>
                  <a:pt x="133" y="16"/>
                </a:cubicBezTo>
                <a:cubicBezTo>
                  <a:pt x="139" y="16"/>
                  <a:pt x="139" y="16"/>
                  <a:pt x="139" y="16"/>
                </a:cubicBezTo>
                <a:cubicBezTo>
                  <a:pt x="139" y="12"/>
                  <a:pt x="139" y="12"/>
                  <a:pt x="139" y="12"/>
                </a:cubicBezTo>
                <a:close/>
                <a:moveTo>
                  <a:pt x="139" y="124"/>
                </a:moveTo>
                <a:cubicBezTo>
                  <a:pt x="139" y="131"/>
                  <a:pt x="139" y="131"/>
                  <a:pt x="139" y="131"/>
                </a:cubicBezTo>
                <a:cubicBezTo>
                  <a:pt x="138" y="131"/>
                  <a:pt x="138" y="131"/>
                  <a:pt x="138" y="131"/>
                </a:cubicBezTo>
                <a:cubicBezTo>
                  <a:pt x="117" y="110"/>
                  <a:pt x="117" y="110"/>
                  <a:pt x="117" y="110"/>
                </a:cubicBezTo>
                <a:cubicBezTo>
                  <a:pt x="109" y="118"/>
                  <a:pt x="109" y="118"/>
                  <a:pt x="109" y="118"/>
                </a:cubicBezTo>
                <a:cubicBezTo>
                  <a:pt x="139" y="146"/>
                  <a:pt x="139" y="146"/>
                  <a:pt x="139" y="146"/>
                </a:cubicBezTo>
                <a:cubicBezTo>
                  <a:pt x="139" y="153"/>
                  <a:pt x="139" y="153"/>
                  <a:pt x="139" y="153"/>
                </a:cubicBezTo>
                <a:cubicBezTo>
                  <a:pt x="139" y="153"/>
                  <a:pt x="139" y="153"/>
                  <a:pt x="139" y="153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3" y="119"/>
                  <a:pt x="103" y="117"/>
                  <a:pt x="104" y="116"/>
                </a:cubicBezTo>
                <a:cubicBezTo>
                  <a:pt x="104" y="116"/>
                  <a:pt x="104" y="116"/>
                  <a:pt x="104" y="116"/>
                </a:cubicBezTo>
                <a:cubicBezTo>
                  <a:pt x="115" y="105"/>
                  <a:pt x="115" y="105"/>
                  <a:pt x="115" y="105"/>
                </a:cubicBezTo>
                <a:cubicBezTo>
                  <a:pt x="116" y="104"/>
                  <a:pt x="117" y="104"/>
                  <a:pt x="118" y="105"/>
                </a:cubicBezTo>
                <a:cubicBezTo>
                  <a:pt x="118" y="105"/>
                  <a:pt x="118" y="105"/>
                  <a:pt x="118" y="105"/>
                </a:cubicBezTo>
                <a:cubicBezTo>
                  <a:pt x="139" y="124"/>
                  <a:pt x="139" y="124"/>
                  <a:pt x="139" y="124"/>
                </a:cubicBezTo>
                <a:close/>
                <a:moveTo>
                  <a:pt x="139" y="224"/>
                </a:moveTo>
                <a:cubicBezTo>
                  <a:pt x="131" y="224"/>
                  <a:pt x="131" y="224"/>
                  <a:pt x="131" y="224"/>
                </a:cubicBezTo>
                <a:cubicBezTo>
                  <a:pt x="129" y="224"/>
                  <a:pt x="128" y="225"/>
                  <a:pt x="128" y="227"/>
                </a:cubicBezTo>
                <a:cubicBezTo>
                  <a:pt x="128" y="263"/>
                  <a:pt x="128" y="263"/>
                  <a:pt x="128" y="263"/>
                </a:cubicBezTo>
                <a:cubicBezTo>
                  <a:pt x="128" y="264"/>
                  <a:pt x="129" y="265"/>
                  <a:pt x="131" y="265"/>
                </a:cubicBezTo>
                <a:cubicBezTo>
                  <a:pt x="139" y="265"/>
                  <a:pt x="139" y="265"/>
                  <a:pt x="139" y="265"/>
                </a:cubicBezTo>
                <a:cubicBezTo>
                  <a:pt x="139" y="260"/>
                  <a:pt x="139" y="260"/>
                  <a:pt x="139" y="260"/>
                </a:cubicBezTo>
                <a:cubicBezTo>
                  <a:pt x="133" y="260"/>
                  <a:pt x="133" y="260"/>
                  <a:pt x="133" y="260"/>
                </a:cubicBezTo>
                <a:cubicBezTo>
                  <a:pt x="133" y="229"/>
                  <a:pt x="133" y="229"/>
                  <a:pt x="133" y="229"/>
                </a:cubicBezTo>
                <a:cubicBezTo>
                  <a:pt x="139" y="229"/>
                  <a:pt x="139" y="229"/>
                  <a:pt x="139" y="229"/>
                </a:cubicBezTo>
                <a:cubicBezTo>
                  <a:pt x="139" y="224"/>
                  <a:pt x="139" y="224"/>
                  <a:pt x="139" y="224"/>
                </a:cubicBezTo>
                <a:close/>
                <a:moveTo>
                  <a:pt x="63" y="228"/>
                </a:moveTo>
                <a:cubicBezTo>
                  <a:pt x="63" y="221"/>
                  <a:pt x="63" y="221"/>
                  <a:pt x="63" y="221"/>
                </a:cubicBezTo>
                <a:cubicBezTo>
                  <a:pt x="78" y="206"/>
                  <a:pt x="78" y="206"/>
                  <a:pt x="78" y="206"/>
                </a:cubicBezTo>
                <a:cubicBezTo>
                  <a:pt x="71" y="199"/>
                  <a:pt x="71" y="199"/>
                  <a:pt x="71" y="199"/>
                </a:cubicBezTo>
                <a:cubicBezTo>
                  <a:pt x="63" y="206"/>
                  <a:pt x="63" y="206"/>
                  <a:pt x="63" y="206"/>
                </a:cubicBezTo>
                <a:cubicBezTo>
                  <a:pt x="63" y="199"/>
                  <a:pt x="63" y="199"/>
                  <a:pt x="63" y="199"/>
                </a:cubicBezTo>
                <a:cubicBezTo>
                  <a:pt x="69" y="194"/>
                  <a:pt x="69" y="194"/>
                  <a:pt x="69" y="194"/>
                </a:cubicBezTo>
                <a:cubicBezTo>
                  <a:pt x="70" y="193"/>
                  <a:pt x="71" y="193"/>
                  <a:pt x="72" y="194"/>
                </a:cubicBezTo>
                <a:cubicBezTo>
                  <a:pt x="72" y="194"/>
                  <a:pt x="72" y="194"/>
                  <a:pt x="72" y="194"/>
                </a:cubicBezTo>
                <a:cubicBezTo>
                  <a:pt x="83" y="205"/>
                  <a:pt x="83" y="205"/>
                  <a:pt x="83" y="205"/>
                </a:cubicBezTo>
                <a:cubicBezTo>
                  <a:pt x="84" y="206"/>
                  <a:pt x="84" y="207"/>
                  <a:pt x="83" y="208"/>
                </a:cubicBezTo>
                <a:cubicBezTo>
                  <a:pt x="83" y="208"/>
                  <a:pt x="83" y="208"/>
                  <a:pt x="83" y="208"/>
                </a:cubicBezTo>
                <a:cubicBezTo>
                  <a:pt x="63" y="228"/>
                  <a:pt x="63" y="228"/>
                  <a:pt x="63" y="228"/>
                </a:cubicBezTo>
                <a:close/>
                <a:moveTo>
                  <a:pt x="63" y="78"/>
                </a:moveTo>
                <a:cubicBezTo>
                  <a:pt x="63" y="71"/>
                  <a:pt x="63" y="71"/>
                  <a:pt x="63" y="71"/>
                </a:cubicBezTo>
                <a:cubicBezTo>
                  <a:pt x="71" y="78"/>
                  <a:pt x="71" y="78"/>
                  <a:pt x="71" y="78"/>
                </a:cubicBezTo>
                <a:cubicBezTo>
                  <a:pt x="78" y="70"/>
                  <a:pt x="78" y="70"/>
                  <a:pt x="78" y="70"/>
                </a:cubicBezTo>
                <a:cubicBezTo>
                  <a:pt x="63" y="55"/>
                  <a:pt x="63" y="55"/>
                  <a:pt x="63" y="55"/>
                </a:cubicBezTo>
                <a:cubicBezTo>
                  <a:pt x="63" y="49"/>
                  <a:pt x="63" y="49"/>
                  <a:pt x="63" y="49"/>
                </a:cubicBezTo>
                <a:cubicBezTo>
                  <a:pt x="83" y="69"/>
                  <a:pt x="83" y="69"/>
                  <a:pt x="83" y="69"/>
                </a:cubicBezTo>
                <a:cubicBezTo>
                  <a:pt x="84" y="70"/>
                  <a:pt x="84" y="71"/>
                  <a:pt x="83" y="72"/>
                </a:cubicBezTo>
                <a:cubicBezTo>
                  <a:pt x="72" y="83"/>
                  <a:pt x="72" y="83"/>
                  <a:pt x="72" y="83"/>
                </a:cubicBezTo>
                <a:cubicBezTo>
                  <a:pt x="71" y="84"/>
                  <a:pt x="70" y="84"/>
                  <a:pt x="69" y="83"/>
                </a:cubicBezTo>
                <a:lnTo>
                  <a:pt x="63" y="78"/>
                </a:lnTo>
                <a:close/>
                <a:moveTo>
                  <a:pt x="63" y="28"/>
                </a:moveTo>
                <a:cubicBezTo>
                  <a:pt x="56" y="33"/>
                  <a:pt x="50" y="38"/>
                  <a:pt x="44" y="44"/>
                </a:cubicBezTo>
                <a:cubicBezTo>
                  <a:pt x="40" y="48"/>
                  <a:pt x="36" y="53"/>
                  <a:pt x="32" y="58"/>
                </a:cubicBezTo>
                <a:cubicBezTo>
                  <a:pt x="32" y="50"/>
                  <a:pt x="32" y="50"/>
                  <a:pt x="32" y="50"/>
                </a:cubicBezTo>
                <a:cubicBezTo>
                  <a:pt x="35" y="47"/>
                  <a:pt x="38" y="44"/>
                  <a:pt x="41" y="41"/>
                </a:cubicBezTo>
                <a:cubicBezTo>
                  <a:pt x="48" y="34"/>
                  <a:pt x="55" y="28"/>
                  <a:pt x="63" y="22"/>
                </a:cubicBezTo>
                <a:cubicBezTo>
                  <a:pt x="63" y="28"/>
                  <a:pt x="63" y="28"/>
                  <a:pt x="63" y="28"/>
                </a:cubicBezTo>
                <a:close/>
                <a:moveTo>
                  <a:pt x="32" y="219"/>
                </a:moveTo>
                <a:cubicBezTo>
                  <a:pt x="36" y="224"/>
                  <a:pt x="40" y="228"/>
                  <a:pt x="44" y="233"/>
                </a:cubicBezTo>
                <a:cubicBezTo>
                  <a:pt x="50" y="239"/>
                  <a:pt x="56" y="244"/>
                  <a:pt x="63" y="249"/>
                </a:cubicBezTo>
                <a:cubicBezTo>
                  <a:pt x="63" y="254"/>
                  <a:pt x="63" y="254"/>
                  <a:pt x="63" y="254"/>
                </a:cubicBezTo>
                <a:cubicBezTo>
                  <a:pt x="55" y="249"/>
                  <a:pt x="48" y="243"/>
                  <a:pt x="41" y="236"/>
                </a:cubicBezTo>
                <a:cubicBezTo>
                  <a:pt x="38" y="233"/>
                  <a:pt x="35" y="230"/>
                  <a:pt x="32" y="227"/>
                </a:cubicBezTo>
                <a:cubicBezTo>
                  <a:pt x="32" y="219"/>
                  <a:pt x="32" y="219"/>
                  <a:pt x="32" y="219"/>
                </a:cubicBezTo>
                <a:close/>
                <a:moveTo>
                  <a:pt x="63" y="49"/>
                </a:moveTo>
                <a:cubicBezTo>
                  <a:pt x="58" y="43"/>
                  <a:pt x="58" y="43"/>
                  <a:pt x="58" y="43"/>
                </a:cubicBezTo>
                <a:cubicBezTo>
                  <a:pt x="58" y="43"/>
                  <a:pt x="58" y="43"/>
                  <a:pt x="58" y="43"/>
                </a:cubicBezTo>
                <a:cubicBezTo>
                  <a:pt x="57" y="42"/>
                  <a:pt x="55" y="42"/>
                  <a:pt x="54" y="43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54"/>
                  <a:pt x="43" y="54"/>
                  <a:pt x="43" y="54"/>
                </a:cubicBezTo>
                <a:cubicBezTo>
                  <a:pt x="42" y="55"/>
                  <a:pt x="42" y="57"/>
                  <a:pt x="43" y="58"/>
                </a:cubicBezTo>
                <a:cubicBezTo>
                  <a:pt x="63" y="78"/>
                  <a:pt x="63" y="78"/>
                  <a:pt x="63" y="78"/>
                </a:cubicBezTo>
                <a:cubicBezTo>
                  <a:pt x="63" y="71"/>
                  <a:pt x="63" y="71"/>
                  <a:pt x="63" y="71"/>
                </a:cubicBezTo>
                <a:cubicBezTo>
                  <a:pt x="48" y="56"/>
                  <a:pt x="48" y="56"/>
                  <a:pt x="48" y="56"/>
                </a:cubicBezTo>
                <a:cubicBezTo>
                  <a:pt x="56" y="48"/>
                  <a:pt x="56" y="48"/>
                  <a:pt x="56" y="48"/>
                </a:cubicBezTo>
                <a:cubicBezTo>
                  <a:pt x="63" y="55"/>
                  <a:pt x="63" y="55"/>
                  <a:pt x="63" y="55"/>
                </a:cubicBezTo>
                <a:cubicBezTo>
                  <a:pt x="63" y="49"/>
                  <a:pt x="63" y="49"/>
                  <a:pt x="63" y="49"/>
                </a:cubicBezTo>
                <a:close/>
                <a:moveTo>
                  <a:pt x="63" y="199"/>
                </a:moveTo>
                <a:cubicBezTo>
                  <a:pt x="43" y="219"/>
                  <a:pt x="43" y="219"/>
                  <a:pt x="43" y="219"/>
                </a:cubicBezTo>
                <a:cubicBezTo>
                  <a:pt x="43" y="219"/>
                  <a:pt x="43" y="219"/>
                  <a:pt x="43" y="219"/>
                </a:cubicBezTo>
                <a:cubicBezTo>
                  <a:pt x="42" y="220"/>
                  <a:pt x="42" y="222"/>
                  <a:pt x="43" y="222"/>
                </a:cubicBezTo>
                <a:cubicBezTo>
                  <a:pt x="54" y="234"/>
                  <a:pt x="54" y="234"/>
                  <a:pt x="54" y="234"/>
                </a:cubicBezTo>
                <a:cubicBezTo>
                  <a:pt x="55" y="235"/>
                  <a:pt x="57" y="235"/>
                  <a:pt x="58" y="234"/>
                </a:cubicBezTo>
                <a:cubicBezTo>
                  <a:pt x="63" y="228"/>
                  <a:pt x="63" y="228"/>
                  <a:pt x="63" y="228"/>
                </a:cubicBezTo>
                <a:cubicBezTo>
                  <a:pt x="63" y="221"/>
                  <a:pt x="63" y="221"/>
                  <a:pt x="63" y="221"/>
                </a:cubicBezTo>
                <a:cubicBezTo>
                  <a:pt x="56" y="228"/>
                  <a:pt x="56" y="228"/>
                  <a:pt x="56" y="228"/>
                </a:cubicBezTo>
                <a:cubicBezTo>
                  <a:pt x="48" y="221"/>
                  <a:pt x="48" y="221"/>
                  <a:pt x="48" y="221"/>
                </a:cubicBezTo>
                <a:cubicBezTo>
                  <a:pt x="63" y="206"/>
                  <a:pt x="63" y="206"/>
                  <a:pt x="63" y="206"/>
                </a:cubicBezTo>
                <a:cubicBezTo>
                  <a:pt x="63" y="199"/>
                  <a:pt x="63" y="199"/>
                  <a:pt x="63" y="199"/>
                </a:cubicBezTo>
                <a:close/>
                <a:moveTo>
                  <a:pt x="32" y="149"/>
                </a:moveTo>
                <a:cubicBezTo>
                  <a:pt x="32" y="144"/>
                  <a:pt x="32" y="144"/>
                  <a:pt x="32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48" y="133"/>
                  <a:pt x="48" y="133"/>
                  <a:pt x="48" y="133"/>
                </a:cubicBezTo>
                <a:cubicBezTo>
                  <a:pt x="32" y="133"/>
                  <a:pt x="32" y="133"/>
                  <a:pt x="32" y="133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50" y="128"/>
                  <a:pt x="50" y="128"/>
                  <a:pt x="50" y="128"/>
                </a:cubicBezTo>
                <a:cubicBezTo>
                  <a:pt x="52" y="128"/>
                  <a:pt x="53" y="129"/>
                  <a:pt x="53" y="131"/>
                </a:cubicBezTo>
                <a:cubicBezTo>
                  <a:pt x="53" y="146"/>
                  <a:pt x="53" y="146"/>
                  <a:pt x="53" y="146"/>
                </a:cubicBezTo>
                <a:cubicBezTo>
                  <a:pt x="53" y="148"/>
                  <a:pt x="52" y="149"/>
                  <a:pt x="50" y="149"/>
                </a:cubicBezTo>
                <a:lnTo>
                  <a:pt x="32" y="149"/>
                </a:lnTo>
                <a:close/>
                <a:moveTo>
                  <a:pt x="32" y="58"/>
                </a:moveTo>
                <a:cubicBezTo>
                  <a:pt x="15" y="80"/>
                  <a:pt x="5" y="108"/>
                  <a:pt x="5" y="138"/>
                </a:cubicBezTo>
                <a:cubicBezTo>
                  <a:pt x="5" y="169"/>
                  <a:pt x="15" y="197"/>
                  <a:pt x="32" y="219"/>
                </a:cubicBezTo>
                <a:cubicBezTo>
                  <a:pt x="32" y="227"/>
                  <a:pt x="32" y="227"/>
                  <a:pt x="32" y="227"/>
                </a:cubicBezTo>
                <a:cubicBezTo>
                  <a:pt x="12" y="203"/>
                  <a:pt x="0" y="172"/>
                  <a:pt x="0" y="138"/>
                </a:cubicBezTo>
                <a:cubicBezTo>
                  <a:pt x="0" y="105"/>
                  <a:pt x="12" y="74"/>
                  <a:pt x="32" y="50"/>
                </a:cubicBezTo>
                <a:cubicBezTo>
                  <a:pt x="32" y="58"/>
                  <a:pt x="32" y="58"/>
                  <a:pt x="32" y="58"/>
                </a:cubicBezTo>
                <a:close/>
                <a:moveTo>
                  <a:pt x="32" y="128"/>
                </a:moveTo>
                <a:cubicBezTo>
                  <a:pt x="14" y="128"/>
                  <a:pt x="14" y="128"/>
                  <a:pt x="14" y="128"/>
                </a:cubicBezTo>
                <a:cubicBezTo>
                  <a:pt x="13" y="128"/>
                  <a:pt x="12" y="129"/>
                  <a:pt x="12" y="131"/>
                </a:cubicBezTo>
                <a:cubicBezTo>
                  <a:pt x="12" y="146"/>
                  <a:pt x="12" y="146"/>
                  <a:pt x="12" y="146"/>
                </a:cubicBezTo>
                <a:cubicBezTo>
                  <a:pt x="12" y="148"/>
                  <a:pt x="13" y="149"/>
                  <a:pt x="14" y="149"/>
                </a:cubicBezTo>
                <a:cubicBezTo>
                  <a:pt x="32" y="149"/>
                  <a:pt x="32" y="149"/>
                  <a:pt x="32" y="149"/>
                </a:cubicBezTo>
                <a:cubicBezTo>
                  <a:pt x="32" y="144"/>
                  <a:pt x="32" y="144"/>
                  <a:pt x="32" y="144"/>
                </a:cubicBezTo>
                <a:cubicBezTo>
                  <a:pt x="17" y="144"/>
                  <a:pt x="17" y="144"/>
                  <a:pt x="17" y="144"/>
                </a:cubicBezTo>
                <a:cubicBezTo>
                  <a:pt x="17" y="133"/>
                  <a:pt x="17" y="133"/>
                  <a:pt x="17" y="133"/>
                </a:cubicBezTo>
                <a:cubicBezTo>
                  <a:pt x="32" y="133"/>
                  <a:pt x="32" y="133"/>
                  <a:pt x="32" y="133"/>
                </a:cubicBezTo>
                <a:lnTo>
                  <a:pt x="32" y="128"/>
                </a:lnTo>
                <a:close/>
              </a:path>
            </a:pathLst>
          </a:custGeom>
          <a:solidFill>
            <a:srgbClr val="72717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id-ID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16" name="Freeform 21"/>
          <p:cNvSpPr>
            <a:spLocks noEditPoints="1"/>
          </p:cNvSpPr>
          <p:nvPr/>
        </p:nvSpPr>
        <p:spPr bwMode="auto">
          <a:xfrm>
            <a:off x="11597697" y="4524401"/>
            <a:ext cx="1169242" cy="1133810"/>
          </a:xfrm>
          <a:custGeom>
            <a:avLst/>
            <a:gdLst>
              <a:gd name="T0" fmla="*/ 537 w 587"/>
              <a:gd name="T1" fmla="*/ 74 h 569"/>
              <a:gd name="T2" fmla="*/ 530 w 587"/>
              <a:gd name="T3" fmla="*/ 0 h 569"/>
              <a:gd name="T4" fmla="*/ 293 w 587"/>
              <a:gd name="T5" fmla="*/ 71 h 569"/>
              <a:gd name="T6" fmla="*/ 56 w 587"/>
              <a:gd name="T7" fmla="*/ 0 h 569"/>
              <a:gd name="T8" fmla="*/ 49 w 587"/>
              <a:gd name="T9" fmla="*/ 74 h 569"/>
              <a:gd name="T10" fmla="*/ 0 w 587"/>
              <a:gd name="T11" fmla="*/ 102 h 569"/>
              <a:gd name="T12" fmla="*/ 28 w 587"/>
              <a:gd name="T13" fmla="*/ 537 h 569"/>
              <a:gd name="T14" fmla="*/ 293 w 587"/>
              <a:gd name="T15" fmla="*/ 569 h 569"/>
              <a:gd name="T16" fmla="*/ 558 w 587"/>
              <a:gd name="T17" fmla="*/ 537 h 569"/>
              <a:gd name="T18" fmla="*/ 587 w 587"/>
              <a:gd name="T19" fmla="*/ 102 h 569"/>
              <a:gd name="T20" fmla="*/ 523 w 587"/>
              <a:gd name="T21" fmla="*/ 14 h 569"/>
              <a:gd name="T22" fmla="*/ 516 w 587"/>
              <a:gd name="T23" fmla="*/ 439 h 569"/>
              <a:gd name="T24" fmla="*/ 300 w 587"/>
              <a:gd name="T25" fmla="*/ 83 h 569"/>
              <a:gd name="T26" fmla="*/ 523 w 587"/>
              <a:gd name="T27" fmla="*/ 14 h 569"/>
              <a:gd name="T28" fmla="*/ 71 w 587"/>
              <a:gd name="T29" fmla="*/ 14 h 569"/>
              <a:gd name="T30" fmla="*/ 286 w 587"/>
              <a:gd name="T31" fmla="*/ 479 h 569"/>
              <a:gd name="T32" fmla="*/ 63 w 587"/>
              <a:gd name="T33" fmla="*/ 439 h 569"/>
              <a:gd name="T34" fmla="*/ 573 w 587"/>
              <a:gd name="T35" fmla="*/ 508 h 569"/>
              <a:gd name="T36" fmla="*/ 353 w 587"/>
              <a:gd name="T37" fmla="*/ 523 h 569"/>
              <a:gd name="T38" fmla="*/ 293 w 587"/>
              <a:gd name="T39" fmla="*/ 555 h 569"/>
              <a:gd name="T40" fmla="*/ 234 w 587"/>
              <a:gd name="T41" fmla="*/ 523 h 569"/>
              <a:gd name="T42" fmla="*/ 14 w 587"/>
              <a:gd name="T43" fmla="*/ 508 h 569"/>
              <a:gd name="T44" fmla="*/ 28 w 587"/>
              <a:gd name="T45" fmla="*/ 88 h 569"/>
              <a:gd name="T46" fmla="*/ 49 w 587"/>
              <a:gd name="T47" fmla="*/ 446 h 569"/>
              <a:gd name="T48" fmla="*/ 71 w 587"/>
              <a:gd name="T49" fmla="*/ 453 h 569"/>
              <a:gd name="T50" fmla="*/ 289 w 587"/>
              <a:gd name="T51" fmla="*/ 498 h 569"/>
              <a:gd name="T52" fmla="*/ 291 w 587"/>
              <a:gd name="T53" fmla="*/ 498 h 569"/>
              <a:gd name="T54" fmla="*/ 293 w 587"/>
              <a:gd name="T55" fmla="*/ 499 h 569"/>
              <a:gd name="T56" fmla="*/ 296 w 587"/>
              <a:gd name="T57" fmla="*/ 498 h 569"/>
              <a:gd name="T58" fmla="*/ 297 w 587"/>
              <a:gd name="T59" fmla="*/ 498 h 569"/>
              <a:gd name="T60" fmla="*/ 516 w 587"/>
              <a:gd name="T61" fmla="*/ 453 h 569"/>
              <a:gd name="T62" fmla="*/ 537 w 587"/>
              <a:gd name="T63" fmla="*/ 446 h 569"/>
              <a:gd name="T64" fmla="*/ 558 w 587"/>
              <a:gd name="T65" fmla="*/ 88 h 569"/>
              <a:gd name="T66" fmla="*/ 573 w 587"/>
              <a:gd name="T67" fmla="*/ 508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87" h="569">
                <a:moveTo>
                  <a:pt x="558" y="74"/>
                </a:moveTo>
                <a:cubicBezTo>
                  <a:pt x="537" y="74"/>
                  <a:pt x="537" y="74"/>
                  <a:pt x="537" y="74"/>
                </a:cubicBezTo>
                <a:cubicBezTo>
                  <a:pt x="537" y="7"/>
                  <a:pt x="537" y="7"/>
                  <a:pt x="537" y="7"/>
                </a:cubicBezTo>
                <a:cubicBezTo>
                  <a:pt x="537" y="3"/>
                  <a:pt x="534" y="0"/>
                  <a:pt x="530" y="0"/>
                </a:cubicBezTo>
                <a:cubicBezTo>
                  <a:pt x="516" y="0"/>
                  <a:pt x="516" y="0"/>
                  <a:pt x="516" y="0"/>
                </a:cubicBezTo>
                <a:cubicBezTo>
                  <a:pt x="462" y="0"/>
                  <a:pt x="364" y="0"/>
                  <a:pt x="293" y="71"/>
                </a:cubicBezTo>
                <a:cubicBezTo>
                  <a:pt x="222" y="0"/>
                  <a:pt x="124" y="0"/>
                  <a:pt x="71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2" y="0"/>
                  <a:pt x="49" y="3"/>
                  <a:pt x="49" y="7"/>
                </a:cubicBezTo>
                <a:cubicBezTo>
                  <a:pt x="49" y="74"/>
                  <a:pt x="49" y="74"/>
                  <a:pt x="49" y="74"/>
                </a:cubicBezTo>
                <a:cubicBezTo>
                  <a:pt x="28" y="74"/>
                  <a:pt x="28" y="74"/>
                  <a:pt x="28" y="74"/>
                </a:cubicBezTo>
                <a:cubicBezTo>
                  <a:pt x="12" y="74"/>
                  <a:pt x="0" y="86"/>
                  <a:pt x="0" y="102"/>
                </a:cubicBezTo>
                <a:cubicBezTo>
                  <a:pt x="0" y="508"/>
                  <a:pt x="0" y="508"/>
                  <a:pt x="0" y="508"/>
                </a:cubicBezTo>
                <a:cubicBezTo>
                  <a:pt x="0" y="524"/>
                  <a:pt x="12" y="537"/>
                  <a:pt x="28" y="537"/>
                </a:cubicBezTo>
                <a:cubicBezTo>
                  <a:pt x="230" y="537"/>
                  <a:pt x="230" y="537"/>
                  <a:pt x="230" y="537"/>
                </a:cubicBezTo>
                <a:cubicBezTo>
                  <a:pt x="242" y="556"/>
                  <a:pt x="267" y="569"/>
                  <a:pt x="293" y="569"/>
                </a:cubicBezTo>
                <a:cubicBezTo>
                  <a:pt x="320" y="569"/>
                  <a:pt x="344" y="556"/>
                  <a:pt x="357" y="537"/>
                </a:cubicBezTo>
                <a:cubicBezTo>
                  <a:pt x="558" y="537"/>
                  <a:pt x="558" y="537"/>
                  <a:pt x="558" y="537"/>
                </a:cubicBezTo>
                <a:cubicBezTo>
                  <a:pt x="574" y="537"/>
                  <a:pt x="587" y="524"/>
                  <a:pt x="587" y="508"/>
                </a:cubicBezTo>
                <a:cubicBezTo>
                  <a:pt x="587" y="102"/>
                  <a:pt x="587" y="102"/>
                  <a:pt x="587" y="102"/>
                </a:cubicBezTo>
                <a:cubicBezTo>
                  <a:pt x="587" y="86"/>
                  <a:pt x="574" y="74"/>
                  <a:pt x="558" y="74"/>
                </a:cubicBezTo>
                <a:close/>
                <a:moveTo>
                  <a:pt x="523" y="14"/>
                </a:moveTo>
                <a:cubicBezTo>
                  <a:pt x="523" y="439"/>
                  <a:pt x="523" y="439"/>
                  <a:pt x="523" y="439"/>
                </a:cubicBezTo>
                <a:cubicBezTo>
                  <a:pt x="516" y="439"/>
                  <a:pt x="516" y="439"/>
                  <a:pt x="516" y="439"/>
                </a:cubicBezTo>
                <a:cubicBezTo>
                  <a:pt x="464" y="439"/>
                  <a:pt x="370" y="439"/>
                  <a:pt x="300" y="479"/>
                </a:cubicBezTo>
                <a:cubicBezTo>
                  <a:pt x="300" y="83"/>
                  <a:pt x="300" y="83"/>
                  <a:pt x="300" y="83"/>
                </a:cubicBezTo>
                <a:cubicBezTo>
                  <a:pt x="367" y="14"/>
                  <a:pt x="463" y="14"/>
                  <a:pt x="516" y="14"/>
                </a:cubicBezTo>
                <a:lnTo>
                  <a:pt x="523" y="14"/>
                </a:lnTo>
                <a:close/>
                <a:moveTo>
                  <a:pt x="63" y="14"/>
                </a:moveTo>
                <a:cubicBezTo>
                  <a:pt x="71" y="14"/>
                  <a:pt x="71" y="14"/>
                  <a:pt x="71" y="14"/>
                </a:cubicBezTo>
                <a:cubicBezTo>
                  <a:pt x="123" y="14"/>
                  <a:pt x="219" y="14"/>
                  <a:pt x="286" y="83"/>
                </a:cubicBezTo>
                <a:cubicBezTo>
                  <a:pt x="286" y="479"/>
                  <a:pt x="286" y="479"/>
                  <a:pt x="286" y="479"/>
                </a:cubicBezTo>
                <a:cubicBezTo>
                  <a:pt x="216" y="439"/>
                  <a:pt x="122" y="439"/>
                  <a:pt x="71" y="439"/>
                </a:cubicBezTo>
                <a:cubicBezTo>
                  <a:pt x="63" y="439"/>
                  <a:pt x="63" y="439"/>
                  <a:pt x="63" y="439"/>
                </a:cubicBezTo>
                <a:lnTo>
                  <a:pt x="63" y="14"/>
                </a:lnTo>
                <a:close/>
                <a:moveTo>
                  <a:pt x="573" y="508"/>
                </a:moveTo>
                <a:cubicBezTo>
                  <a:pt x="573" y="516"/>
                  <a:pt x="566" y="523"/>
                  <a:pt x="558" y="523"/>
                </a:cubicBezTo>
                <a:cubicBezTo>
                  <a:pt x="353" y="523"/>
                  <a:pt x="353" y="523"/>
                  <a:pt x="353" y="523"/>
                </a:cubicBezTo>
                <a:cubicBezTo>
                  <a:pt x="350" y="523"/>
                  <a:pt x="348" y="524"/>
                  <a:pt x="346" y="526"/>
                </a:cubicBezTo>
                <a:cubicBezTo>
                  <a:pt x="337" y="544"/>
                  <a:pt x="316" y="555"/>
                  <a:pt x="293" y="555"/>
                </a:cubicBezTo>
                <a:cubicBezTo>
                  <a:pt x="270" y="555"/>
                  <a:pt x="249" y="544"/>
                  <a:pt x="240" y="526"/>
                </a:cubicBezTo>
                <a:cubicBezTo>
                  <a:pt x="239" y="524"/>
                  <a:pt x="236" y="523"/>
                  <a:pt x="234" y="523"/>
                </a:cubicBezTo>
                <a:cubicBezTo>
                  <a:pt x="28" y="523"/>
                  <a:pt x="28" y="523"/>
                  <a:pt x="28" y="523"/>
                </a:cubicBezTo>
                <a:cubicBezTo>
                  <a:pt x="20" y="523"/>
                  <a:pt x="14" y="516"/>
                  <a:pt x="14" y="508"/>
                </a:cubicBezTo>
                <a:cubicBezTo>
                  <a:pt x="14" y="102"/>
                  <a:pt x="14" y="102"/>
                  <a:pt x="14" y="102"/>
                </a:cubicBezTo>
                <a:cubicBezTo>
                  <a:pt x="14" y="94"/>
                  <a:pt x="20" y="88"/>
                  <a:pt x="28" y="88"/>
                </a:cubicBezTo>
                <a:cubicBezTo>
                  <a:pt x="49" y="88"/>
                  <a:pt x="49" y="88"/>
                  <a:pt x="49" y="88"/>
                </a:cubicBezTo>
                <a:cubicBezTo>
                  <a:pt x="49" y="446"/>
                  <a:pt x="49" y="446"/>
                  <a:pt x="49" y="446"/>
                </a:cubicBezTo>
                <a:cubicBezTo>
                  <a:pt x="49" y="450"/>
                  <a:pt x="52" y="453"/>
                  <a:pt x="56" y="453"/>
                </a:cubicBezTo>
                <a:cubicBezTo>
                  <a:pt x="71" y="453"/>
                  <a:pt x="71" y="453"/>
                  <a:pt x="71" y="453"/>
                </a:cubicBezTo>
                <a:cubicBezTo>
                  <a:pt x="123" y="453"/>
                  <a:pt x="222" y="453"/>
                  <a:pt x="289" y="498"/>
                </a:cubicBezTo>
                <a:cubicBezTo>
                  <a:pt x="289" y="498"/>
                  <a:pt x="289" y="498"/>
                  <a:pt x="289" y="498"/>
                </a:cubicBezTo>
                <a:cubicBezTo>
                  <a:pt x="290" y="498"/>
                  <a:pt x="290" y="498"/>
                  <a:pt x="290" y="498"/>
                </a:cubicBezTo>
                <a:cubicBezTo>
                  <a:pt x="290" y="498"/>
                  <a:pt x="290" y="498"/>
                  <a:pt x="291" y="498"/>
                </a:cubicBezTo>
                <a:cubicBezTo>
                  <a:pt x="291" y="498"/>
                  <a:pt x="291" y="499"/>
                  <a:pt x="291" y="499"/>
                </a:cubicBezTo>
                <a:cubicBezTo>
                  <a:pt x="292" y="499"/>
                  <a:pt x="292" y="499"/>
                  <a:pt x="293" y="499"/>
                </a:cubicBezTo>
                <a:cubicBezTo>
                  <a:pt x="294" y="499"/>
                  <a:pt x="294" y="499"/>
                  <a:pt x="295" y="499"/>
                </a:cubicBezTo>
                <a:cubicBezTo>
                  <a:pt x="295" y="499"/>
                  <a:pt x="295" y="498"/>
                  <a:pt x="296" y="498"/>
                </a:cubicBezTo>
                <a:cubicBezTo>
                  <a:pt x="296" y="498"/>
                  <a:pt x="296" y="498"/>
                  <a:pt x="296" y="498"/>
                </a:cubicBezTo>
                <a:cubicBezTo>
                  <a:pt x="297" y="498"/>
                  <a:pt x="297" y="498"/>
                  <a:pt x="297" y="498"/>
                </a:cubicBezTo>
                <a:cubicBezTo>
                  <a:pt x="297" y="498"/>
                  <a:pt x="297" y="498"/>
                  <a:pt x="297" y="498"/>
                </a:cubicBezTo>
                <a:cubicBezTo>
                  <a:pt x="364" y="453"/>
                  <a:pt x="463" y="453"/>
                  <a:pt x="516" y="453"/>
                </a:cubicBezTo>
                <a:cubicBezTo>
                  <a:pt x="530" y="453"/>
                  <a:pt x="530" y="453"/>
                  <a:pt x="530" y="453"/>
                </a:cubicBezTo>
                <a:cubicBezTo>
                  <a:pt x="534" y="453"/>
                  <a:pt x="537" y="450"/>
                  <a:pt x="537" y="446"/>
                </a:cubicBezTo>
                <a:cubicBezTo>
                  <a:pt x="537" y="88"/>
                  <a:pt x="537" y="88"/>
                  <a:pt x="537" y="88"/>
                </a:cubicBezTo>
                <a:cubicBezTo>
                  <a:pt x="558" y="88"/>
                  <a:pt x="558" y="88"/>
                  <a:pt x="558" y="88"/>
                </a:cubicBezTo>
                <a:cubicBezTo>
                  <a:pt x="566" y="88"/>
                  <a:pt x="573" y="94"/>
                  <a:pt x="573" y="102"/>
                </a:cubicBezTo>
                <a:lnTo>
                  <a:pt x="573" y="508"/>
                </a:lnTo>
                <a:close/>
              </a:path>
            </a:pathLst>
          </a:custGeom>
          <a:solidFill>
            <a:srgbClr val="72717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702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900" fill="hold"/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900" fill="hold"/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900" fill="hold"/>
                                            <p:tgtEl>
                                              <p:spTgt spid="5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900" fill="hold"/>
                                            <p:tgtEl>
                                              <p:spTgt spid="5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6667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900" fill="hold"/>
                                            <p:tgtEl>
                                              <p:spTgt spid="6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900" fill="hold"/>
                                            <p:tgtEl>
                                              <p:spTgt spid="6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7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7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5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5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5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5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5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6" grpId="0"/>
          <p:bldP spid="523" grpId="0"/>
          <p:bldP spid="529" grpId="0"/>
          <p:bldP spid="530" grpId="0"/>
          <p:bldP spid="533" grpId="0"/>
          <p:bldP spid="534" grpId="0"/>
          <p:bldP spid="688" grpId="0" animBg="1"/>
          <p:bldP spid="707" grpId="0" animBg="1"/>
          <p:bldP spid="71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5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5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900" fill="hold"/>
                                            <p:tgtEl>
                                              <p:spTgt spid="6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900" fill="hold"/>
                                            <p:tgtEl>
                                              <p:spTgt spid="6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7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7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5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5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5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5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5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6" grpId="0"/>
          <p:bldP spid="523" grpId="0"/>
          <p:bldP spid="529" grpId="0"/>
          <p:bldP spid="530" grpId="0"/>
          <p:bldP spid="533" grpId="0"/>
          <p:bldP spid="534" grpId="0"/>
          <p:bldP spid="688" grpId="0" animBg="1"/>
          <p:bldP spid="707" grpId="0" animBg="1"/>
          <p:bldP spid="716" grpId="0" animBg="1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DATA LAYOUT WITH ICONS &amp; DESCRIPTIONS</a:t>
            </a:r>
          </a:p>
        </p:txBody>
      </p:sp>
      <p:grpSp>
        <p:nvGrpSpPr>
          <p:cNvPr id="762" name="Group 761"/>
          <p:cNvGrpSpPr/>
          <p:nvPr/>
        </p:nvGrpSpPr>
        <p:grpSpPr>
          <a:xfrm>
            <a:off x="18998317" y="3468696"/>
            <a:ext cx="3515962" cy="5103264"/>
            <a:chOff x="1403350" y="1463675"/>
            <a:chExt cx="1962150" cy="2847975"/>
          </a:xfrm>
        </p:grpSpPr>
        <p:sp>
          <p:nvSpPr>
            <p:cNvPr id="763" name="AutoShape 101"/>
            <p:cNvSpPr>
              <a:spLocks noChangeAspect="1" noChangeArrowheads="1" noTextEdit="1"/>
            </p:cNvSpPr>
            <p:nvPr/>
          </p:nvSpPr>
          <p:spPr bwMode="auto">
            <a:xfrm>
              <a:off x="1403350" y="1463675"/>
              <a:ext cx="1962150" cy="284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64" name="Freeform 103"/>
            <p:cNvSpPr>
              <a:spLocks/>
            </p:cNvSpPr>
            <p:nvPr/>
          </p:nvSpPr>
          <p:spPr bwMode="auto">
            <a:xfrm>
              <a:off x="1403350" y="1463675"/>
              <a:ext cx="1958975" cy="2386013"/>
            </a:xfrm>
            <a:custGeom>
              <a:avLst/>
              <a:gdLst>
                <a:gd name="T0" fmla="*/ 292 w 767"/>
                <a:gd name="T1" fmla="*/ 913 h 935"/>
                <a:gd name="T2" fmla="*/ 164 w 767"/>
                <a:gd name="T3" fmla="*/ 650 h 935"/>
                <a:gd name="T4" fmla="*/ 38 w 767"/>
                <a:gd name="T5" fmla="*/ 383 h 935"/>
                <a:gd name="T6" fmla="*/ 383 w 767"/>
                <a:gd name="T7" fmla="*/ 37 h 935"/>
                <a:gd name="T8" fmla="*/ 729 w 767"/>
                <a:gd name="T9" fmla="*/ 383 h 935"/>
                <a:gd name="T10" fmla="*/ 603 w 767"/>
                <a:gd name="T11" fmla="*/ 650 h 935"/>
                <a:gd name="T12" fmla="*/ 475 w 767"/>
                <a:gd name="T13" fmla="*/ 913 h 935"/>
                <a:gd name="T14" fmla="*/ 516 w 767"/>
                <a:gd name="T15" fmla="*/ 913 h 935"/>
                <a:gd name="T16" fmla="*/ 643 w 767"/>
                <a:gd name="T17" fmla="*/ 664 h 935"/>
                <a:gd name="T18" fmla="*/ 767 w 767"/>
                <a:gd name="T19" fmla="*/ 383 h 935"/>
                <a:gd name="T20" fmla="*/ 383 w 767"/>
                <a:gd name="T21" fmla="*/ 0 h 935"/>
                <a:gd name="T22" fmla="*/ 0 w 767"/>
                <a:gd name="T23" fmla="*/ 383 h 935"/>
                <a:gd name="T24" fmla="*/ 124 w 767"/>
                <a:gd name="T25" fmla="*/ 664 h 935"/>
                <a:gd name="T26" fmla="*/ 251 w 767"/>
                <a:gd name="T27" fmla="*/ 913 h 935"/>
                <a:gd name="T28" fmla="*/ 269 w 767"/>
                <a:gd name="T29" fmla="*/ 935 h 935"/>
                <a:gd name="T30" fmla="*/ 292 w 767"/>
                <a:gd name="T31" fmla="*/ 913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7" h="935">
                  <a:moveTo>
                    <a:pt x="292" y="913"/>
                  </a:moveTo>
                  <a:cubicBezTo>
                    <a:pt x="290" y="765"/>
                    <a:pt x="164" y="650"/>
                    <a:pt x="164" y="650"/>
                  </a:cubicBezTo>
                  <a:cubicBezTo>
                    <a:pt x="87" y="586"/>
                    <a:pt x="38" y="490"/>
                    <a:pt x="38" y="383"/>
                  </a:cubicBezTo>
                  <a:cubicBezTo>
                    <a:pt x="38" y="192"/>
                    <a:pt x="193" y="37"/>
                    <a:pt x="383" y="37"/>
                  </a:cubicBezTo>
                  <a:cubicBezTo>
                    <a:pt x="574" y="37"/>
                    <a:pt x="729" y="192"/>
                    <a:pt x="729" y="383"/>
                  </a:cubicBezTo>
                  <a:cubicBezTo>
                    <a:pt x="729" y="490"/>
                    <a:pt x="680" y="586"/>
                    <a:pt x="603" y="650"/>
                  </a:cubicBezTo>
                  <a:cubicBezTo>
                    <a:pt x="603" y="650"/>
                    <a:pt x="477" y="765"/>
                    <a:pt x="475" y="913"/>
                  </a:cubicBezTo>
                  <a:cubicBezTo>
                    <a:pt x="516" y="913"/>
                    <a:pt x="516" y="913"/>
                    <a:pt x="516" y="913"/>
                  </a:cubicBezTo>
                  <a:cubicBezTo>
                    <a:pt x="503" y="804"/>
                    <a:pt x="643" y="664"/>
                    <a:pt x="643" y="664"/>
                  </a:cubicBezTo>
                  <a:cubicBezTo>
                    <a:pt x="719" y="594"/>
                    <a:pt x="767" y="494"/>
                    <a:pt x="767" y="383"/>
                  </a:cubicBezTo>
                  <a:cubicBezTo>
                    <a:pt x="767" y="171"/>
                    <a:pt x="595" y="0"/>
                    <a:pt x="383" y="0"/>
                  </a:cubicBezTo>
                  <a:cubicBezTo>
                    <a:pt x="172" y="0"/>
                    <a:pt x="0" y="171"/>
                    <a:pt x="0" y="383"/>
                  </a:cubicBezTo>
                  <a:cubicBezTo>
                    <a:pt x="0" y="494"/>
                    <a:pt x="48" y="594"/>
                    <a:pt x="124" y="664"/>
                  </a:cubicBezTo>
                  <a:cubicBezTo>
                    <a:pt x="124" y="664"/>
                    <a:pt x="264" y="804"/>
                    <a:pt x="251" y="913"/>
                  </a:cubicBezTo>
                  <a:cubicBezTo>
                    <a:pt x="251" y="913"/>
                    <a:pt x="251" y="935"/>
                    <a:pt x="269" y="935"/>
                  </a:cubicBezTo>
                  <a:cubicBezTo>
                    <a:pt x="287" y="935"/>
                    <a:pt x="292" y="913"/>
                    <a:pt x="292" y="913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765" name="Freeform 104"/>
            <p:cNvSpPr>
              <a:spLocks/>
            </p:cNvSpPr>
            <p:nvPr/>
          </p:nvSpPr>
          <p:spPr bwMode="auto">
            <a:xfrm>
              <a:off x="1500188" y="1557338"/>
              <a:ext cx="1765300" cy="2292350"/>
            </a:xfrm>
            <a:custGeom>
              <a:avLst/>
              <a:gdLst>
                <a:gd name="T0" fmla="*/ 254 w 691"/>
                <a:gd name="T1" fmla="*/ 876 h 898"/>
                <a:gd name="T2" fmla="*/ 126 w 691"/>
                <a:gd name="T3" fmla="*/ 613 h 898"/>
                <a:gd name="T4" fmla="*/ 0 w 691"/>
                <a:gd name="T5" fmla="*/ 346 h 898"/>
                <a:gd name="T6" fmla="*/ 345 w 691"/>
                <a:gd name="T7" fmla="*/ 0 h 898"/>
                <a:gd name="T8" fmla="*/ 691 w 691"/>
                <a:gd name="T9" fmla="*/ 346 h 898"/>
                <a:gd name="T10" fmla="*/ 565 w 691"/>
                <a:gd name="T11" fmla="*/ 613 h 898"/>
                <a:gd name="T12" fmla="*/ 437 w 691"/>
                <a:gd name="T13" fmla="*/ 876 h 898"/>
                <a:gd name="T14" fmla="*/ 394 w 691"/>
                <a:gd name="T15" fmla="*/ 876 h 898"/>
                <a:gd name="T16" fmla="*/ 534 w 691"/>
                <a:gd name="T17" fmla="*/ 585 h 898"/>
                <a:gd name="T18" fmla="*/ 650 w 691"/>
                <a:gd name="T19" fmla="*/ 346 h 898"/>
                <a:gd name="T20" fmla="*/ 345 w 691"/>
                <a:gd name="T21" fmla="*/ 41 h 898"/>
                <a:gd name="T22" fmla="*/ 41 w 691"/>
                <a:gd name="T23" fmla="*/ 346 h 898"/>
                <a:gd name="T24" fmla="*/ 157 w 691"/>
                <a:gd name="T25" fmla="*/ 585 h 898"/>
                <a:gd name="T26" fmla="*/ 297 w 691"/>
                <a:gd name="T27" fmla="*/ 876 h 898"/>
                <a:gd name="T28" fmla="*/ 274 w 691"/>
                <a:gd name="T29" fmla="*/ 898 h 898"/>
                <a:gd name="T30" fmla="*/ 254 w 691"/>
                <a:gd name="T31" fmla="*/ 87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1" h="898">
                  <a:moveTo>
                    <a:pt x="254" y="876"/>
                  </a:moveTo>
                  <a:cubicBezTo>
                    <a:pt x="252" y="728"/>
                    <a:pt x="126" y="613"/>
                    <a:pt x="126" y="613"/>
                  </a:cubicBezTo>
                  <a:cubicBezTo>
                    <a:pt x="49" y="549"/>
                    <a:pt x="0" y="453"/>
                    <a:pt x="0" y="346"/>
                  </a:cubicBezTo>
                  <a:cubicBezTo>
                    <a:pt x="0" y="155"/>
                    <a:pt x="155" y="0"/>
                    <a:pt x="345" y="0"/>
                  </a:cubicBezTo>
                  <a:cubicBezTo>
                    <a:pt x="536" y="0"/>
                    <a:pt x="691" y="155"/>
                    <a:pt x="691" y="346"/>
                  </a:cubicBezTo>
                  <a:cubicBezTo>
                    <a:pt x="691" y="453"/>
                    <a:pt x="642" y="549"/>
                    <a:pt x="565" y="613"/>
                  </a:cubicBezTo>
                  <a:cubicBezTo>
                    <a:pt x="565" y="613"/>
                    <a:pt x="439" y="728"/>
                    <a:pt x="437" y="876"/>
                  </a:cubicBezTo>
                  <a:cubicBezTo>
                    <a:pt x="394" y="876"/>
                    <a:pt x="394" y="876"/>
                    <a:pt x="394" y="876"/>
                  </a:cubicBezTo>
                  <a:cubicBezTo>
                    <a:pt x="385" y="713"/>
                    <a:pt x="534" y="585"/>
                    <a:pt x="534" y="585"/>
                  </a:cubicBezTo>
                  <a:cubicBezTo>
                    <a:pt x="605" y="530"/>
                    <a:pt x="650" y="443"/>
                    <a:pt x="650" y="346"/>
                  </a:cubicBezTo>
                  <a:cubicBezTo>
                    <a:pt x="650" y="178"/>
                    <a:pt x="514" y="41"/>
                    <a:pt x="345" y="41"/>
                  </a:cubicBezTo>
                  <a:cubicBezTo>
                    <a:pt x="177" y="41"/>
                    <a:pt x="41" y="178"/>
                    <a:pt x="41" y="346"/>
                  </a:cubicBezTo>
                  <a:cubicBezTo>
                    <a:pt x="41" y="443"/>
                    <a:pt x="86" y="530"/>
                    <a:pt x="157" y="585"/>
                  </a:cubicBezTo>
                  <a:cubicBezTo>
                    <a:pt x="157" y="585"/>
                    <a:pt x="306" y="713"/>
                    <a:pt x="297" y="876"/>
                  </a:cubicBezTo>
                  <a:cubicBezTo>
                    <a:pt x="297" y="876"/>
                    <a:pt x="294" y="898"/>
                    <a:pt x="274" y="898"/>
                  </a:cubicBezTo>
                  <a:cubicBezTo>
                    <a:pt x="255" y="898"/>
                    <a:pt x="254" y="876"/>
                    <a:pt x="254" y="876"/>
                  </a:cubicBezTo>
                </a:path>
              </a:pathLst>
            </a:cu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66" name="Freeform 105"/>
            <p:cNvSpPr>
              <a:spLocks/>
            </p:cNvSpPr>
            <p:nvPr/>
          </p:nvSpPr>
          <p:spPr bwMode="auto">
            <a:xfrm>
              <a:off x="1604963" y="1662113"/>
              <a:ext cx="1555750" cy="2174875"/>
            </a:xfrm>
            <a:custGeom>
              <a:avLst/>
              <a:gdLst>
                <a:gd name="T0" fmla="*/ 256 w 609"/>
                <a:gd name="T1" fmla="*/ 835 h 852"/>
                <a:gd name="T2" fmla="*/ 116 w 609"/>
                <a:gd name="T3" fmla="*/ 544 h 852"/>
                <a:gd name="T4" fmla="*/ 0 w 609"/>
                <a:gd name="T5" fmla="*/ 305 h 852"/>
                <a:gd name="T6" fmla="*/ 304 w 609"/>
                <a:gd name="T7" fmla="*/ 0 h 852"/>
                <a:gd name="T8" fmla="*/ 609 w 609"/>
                <a:gd name="T9" fmla="*/ 305 h 852"/>
                <a:gd name="T10" fmla="*/ 493 w 609"/>
                <a:gd name="T11" fmla="*/ 544 h 852"/>
                <a:gd name="T12" fmla="*/ 353 w 609"/>
                <a:gd name="T13" fmla="*/ 835 h 852"/>
                <a:gd name="T14" fmla="*/ 314 w 609"/>
                <a:gd name="T15" fmla="*/ 835 h 852"/>
                <a:gd name="T16" fmla="*/ 459 w 609"/>
                <a:gd name="T17" fmla="*/ 523 h 852"/>
                <a:gd name="T18" fmla="*/ 572 w 609"/>
                <a:gd name="T19" fmla="*/ 305 h 852"/>
                <a:gd name="T20" fmla="*/ 304 w 609"/>
                <a:gd name="T21" fmla="*/ 38 h 852"/>
                <a:gd name="T22" fmla="*/ 37 w 609"/>
                <a:gd name="T23" fmla="*/ 305 h 852"/>
                <a:gd name="T24" fmla="*/ 150 w 609"/>
                <a:gd name="T25" fmla="*/ 523 h 852"/>
                <a:gd name="T26" fmla="*/ 295 w 609"/>
                <a:gd name="T27" fmla="*/ 835 h 852"/>
                <a:gd name="T28" fmla="*/ 277 w 609"/>
                <a:gd name="T29" fmla="*/ 852 h 852"/>
                <a:gd name="T30" fmla="*/ 256 w 609"/>
                <a:gd name="T31" fmla="*/ 835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9" h="852">
                  <a:moveTo>
                    <a:pt x="256" y="835"/>
                  </a:moveTo>
                  <a:cubicBezTo>
                    <a:pt x="265" y="672"/>
                    <a:pt x="116" y="544"/>
                    <a:pt x="116" y="544"/>
                  </a:cubicBezTo>
                  <a:cubicBezTo>
                    <a:pt x="45" y="489"/>
                    <a:pt x="0" y="402"/>
                    <a:pt x="0" y="305"/>
                  </a:cubicBezTo>
                  <a:cubicBezTo>
                    <a:pt x="0" y="137"/>
                    <a:pt x="136" y="0"/>
                    <a:pt x="304" y="0"/>
                  </a:cubicBezTo>
                  <a:cubicBezTo>
                    <a:pt x="473" y="0"/>
                    <a:pt x="609" y="137"/>
                    <a:pt x="609" y="305"/>
                  </a:cubicBezTo>
                  <a:cubicBezTo>
                    <a:pt x="609" y="402"/>
                    <a:pt x="564" y="489"/>
                    <a:pt x="493" y="544"/>
                  </a:cubicBezTo>
                  <a:cubicBezTo>
                    <a:pt x="493" y="544"/>
                    <a:pt x="344" y="672"/>
                    <a:pt x="353" y="835"/>
                  </a:cubicBezTo>
                  <a:cubicBezTo>
                    <a:pt x="314" y="835"/>
                    <a:pt x="314" y="835"/>
                    <a:pt x="314" y="835"/>
                  </a:cubicBezTo>
                  <a:cubicBezTo>
                    <a:pt x="308" y="659"/>
                    <a:pt x="459" y="523"/>
                    <a:pt x="459" y="523"/>
                  </a:cubicBezTo>
                  <a:cubicBezTo>
                    <a:pt x="527" y="475"/>
                    <a:pt x="572" y="395"/>
                    <a:pt x="572" y="305"/>
                  </a:cubicBezTo>
                  <a:cubicBezTo>
                    <a:pt x="572" y="157"/>
                    <a:pt x="452" y="38"/>
                    <a:pt x="304" y="38"/>
                  </a:cubicBezTo>
                  <a:cubicBezTo>
                    <a:pt x="157" y="38"/>
                    <a:pt x="37" y="157"/>
                    <a:pt x="37" y="305"/>
                  </a:cubicBezTo>
                  <a:cubicBezTo>
                    <a:pt x="37" y="395"/>
                    <a:pt x="82" y="475"/>
                    <a:pt x="150" y="523"/>
                  </a:cubicBezTo>
                  <a:cubicBezTo>
                    <a:pt x="150" y="523"/>
                    <a:pt x="301" y="659"/>
                    <a:pt x="295" y="835"/>
                  </a:cubicBezTo>
                  <a:cubicBezTo>
                    <a:pt x="295" y="835"/>
                    <a:pt x="291" y="852"/>
                    <a:pt x="277" y="852"/>
                  </a:cubicBezTo>
                  <a:cubicBezTo>
                    <a:pt x="256" y="852"/>
                    <a:pt x="256" y="835"/>
                    <a:pt x="256" y="835"/>
                  </a:cubicBezTo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67" name="Freeform 106"/>
            <p:cNvSpPr>
              <a:spLocks/>
            </p:cNvSpPr>
            <p:nvPr/>
          </p:nvSpPr>
          <p:spPr bwMode="auto">
            <a:xfrm>
              <a:off x="2041525" y="3794125"/>
              <a:ext cx="320675" cy="417513"/>
            </a:xfrm>
            <a:custGeom>
              <a:avLst/>
              <a:gdLst>
                <a:gd name="T0" fmla="*/ 124 w 125"/>
                <a:gd name="T1" fmla="*/ 0 h 164"/>
                <a:gd name="T2" fmla="*/ 106 w 125"/>
                <a:gd name="T3" fmla="*/ 17 h 164"/>
                <a:gd name="T4" fmla="*/ 85 w 125"/>
                <a:gd name="T5" fmla="*/ 0 h 164"/>
                <a:gd name="T6" fmla="*/ 62 w 125"/>
                <a:gd name="T7" fmla="*/ 22 h 164"/>
                <a:gd name="T8" fmla="*/ 42 w 125"/>
                <a:gd name="T9" fmla="*/ 0 h 164"/>
                <a:gd name="T10" fmla="*/ 19 w 125"/>
                <a:gd name="T11" fmla="*/ 22 h 164"/>
                <a:gd name="T12" fmla="*/ 1 w 125"/>
                <a:gd name="T13" fmla="*/ 0 h 164"/>
                <a:gd name="T14" fmla="*/ 14 w 125"/>
                <a:gd name="T15" fmla="*/ 56 h 164"/>
                <a:gd name="T16" fmla="*/ 48 w 125"/>
                <a:gd name="T17" fmla="*/ 164 h 164"/>
                <a:gd name="T18" fmla="*/ 77 w 125"/>
                <a:gd name="T19" fmla="*/ 164 h 164"/>
                <a:gd name="T20" fmla="*/ 111 w 125"/>
                <a:gd name="T21" fmla="*/ 56 h 164"/>
                <a:gd name="T22" fmla="*/ 124 w 125"/>
                <a:gd name="T2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5" h="164">
                  <a:moveTo>
                    <a:pt x="124" y="0"/>
                  </a:moveTo>
                  <a:cubicBezTo>
                    <a:pt x="124" y="0"/>
                    <a:pt x="120" y="17"/>
                    <a:pt x="106" y="17"/>
                  </a:cubicBezTo>
                  <a:cubicBezTo>
                    <a:pt x="85" y="17"/>
                    <a:pt x="85" y="0"/>
                    <a:pt x="85" y="0"/>
                  </a:cubicBezTo>
                  <a:cubicBezTo>
                    <a:pt x="85" y="0"/>
                    <a:pt x="82" y="22"/>
                    <a:pt x="62" y="22"/>
                  </a:cubicBezTo>
                  <a:cubicBezTo>
                    <a:pt x="43" y="22"/>
                    <a:pt x="42" y="0"/>
                    <a:pt x="42" y="0"/>
                  </a:cubicBezTo>
                  <a:cubicBezTo>
                    <a:pt x="42" y="0"/>
                    <a:pt x="37" y="22"/>
                    <a:pt x="19" y="22"/>
                  </a:cubicBez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77" y="164"/>
                    <a:pt x="77" y="164"/>
                    <a:pt x="77" y="164"/>
                  </a:cubicBezTo>
                  <a:cubicBezTo>
                    <a:pt x="87" y="129"/>
                    <a:pt x="102" y="80"/>
                    <a:pt x="111" y="56"/>
                  </a:cubicBezTo>
                  <a:cubicBezTo>
                    <a:pt x="125" y="18"/>
                    <a:pt x="124" y="0"/>
                    <a:pt x="124" y="0"/>
                  </a:cubicBezTo>
                  <a:close/>
                </a:path>
              </a:pathLst>
            </a:custGeom>
            <a:solidFill>
              <a:srgbClr val="EAB6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68" name="Freeform 107"/>
            <p:cNvSpPr>
              <a:spLocks/>
            </p:cNvSpPr>
            <p:nvPr/>
          </p:nvSpPr>
          <p:spPr bwMode="auto">
            <a:xfrm>
              <a:off x="2165350" y="4211638"/>
              <a:ext cx="73025" cy="96838"/>
            </a:xfrm>
            <a:custGeom>
              <a:avLst/>
              <a:gdLst>
                <a:gd name="T0" fmla="*/ 11 w 29"/>
                <a:gd name="T1" fmla="*/ 38 h 38"/>
                <a:gd name="T2" fmla="*/ 18 w 29"/>
                <a:gd name="T3" fmla="*/ 38 h 38"/>
                <a:gd name="T4" fmla="*/ 29 w 29"/>
                <a:gd name="T5" fmla="*/ 0 h 38"/>
                <a:gd name="T6" fmla="*/ 0 w 29"/>
                <a:gd name="T7" fmla="*/ 0 h 38"/>
                <a:gd name="T8" fmla="*/ 11 w 29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1" y="38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23" y="22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22"/>
                    <a:pt x="11" y="38"/>
                    <a:pt x="11" y="38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69" name="Freeform 108"/>
            <p:cNvSpPr>
              <a:spLocks/>
            </p:cNvSpPr>
            <p:nvPr/>
          </p:nvSpPr>
          <p:spPr bwMode="auto">
            <a:xfrm>
              <a:off x="2211388" y="3794125"/>
              <a:ext cx="150813" cy="417513"/>
            </a:xfrm>
            <a:custGeom>
              <a:avLst/>
              <a:gdLst>
                <a:gd name="T0" fmla="*/ 58 w 59"/>
                <a:gd name="T1" fmla="*/ 0 h 164"/>
                <a:gd name="T2" fmla="*/ 40 w 59"/>
                <a:gd name="T3" fmla="*/ 17 h 164"/>
                <a:gd name="T4" fmla="*/ 19 w 59"/>
                <a:gd name="T5" fmla="*/ 0 h 164"/>
                <a:gd name="T6" fmla="*/ 18 w 59"/>
                <a:gd name="T7" fmla="*/ 4 h 164"/>
                <a:gd name="T8" fmla="*/ 0 w 59"/>
                <a:gd name="T9" fmla="*/ 164 h 164"/>
                <a:gd name="T10" fmla="*/ 11 w 59"/>
                <a:gd name="T11" fmla="*/ 164 h 164"/>
                <a:gd name="T12" fmla="*/ 45 w 59"/>
                <a:gd name="T13" fmla="*/ 56 h 164"/>
                <a:gd name="T14" fmla="*/ 58 w 59"/>
                <a:gd name="T1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64">
                  <a:moveTo>
                    <a:pt x="58" y="0"/>
                  </a:moveTo>
                  <a:cubicBezTo>
                    <a:pt x="58" y="0"/>
                    <a:pt x="54" y="17"/>
                    <a:pt x="40" y="17"/>
                  </a:cubicBezTo>
                  <a:cubicBezTo>
                    <a:pt x="19" y="17"/>
                    <a:pt x="19" y="0"/>
                    <a:pt x="19" y="0"/>
                  </a:cubicBezTo>
                  <a:cubicBezTo>
                    <a:pt x="19" y="0"/>
                    <a:pt x="19" y="1"/>
                    <a:pt x="18" y="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21" y="129"/>
                    <a:pt x="36" y="80"/>
                    <a:pt x="45" y="56"/>
                  </a:cubicBezTo>
                  <a:cubicBezTo>
                    <a:pt x="59" y="18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D9B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0" name="Freeform 109"/>
            <p:cNvSpPr>
              <a:spLocks/>
            </p:cNvSpPr>
            <p:nvPr/>
          </p:nvSpPr>
          <p:spPr bwMode="auto">
            <a:xfrm>
              <a:off x="2041525" y="3794125"/>
              <a:ext cx="150813" cy="417513"/>
            </a:xfrm>
            <a:custGeom>
              <a:avLst/>
              <a:gdLst>
                <a:gd name="T0" fmla="*/ 19 w 59"/>
                <a:gd name="T1" fmla="*/ 22 h 164"/>
                <a:gd name="T2" fmla="*/ 1 w 59"/>
                <a:gd name="T3" fmla="*/ 0 h 164"/>
                <a:gd name="T4" fmla="*/ 14 w 59"/>
                <a:gd name="T5" fmla="*/ 56 h 164"/>
                <a:gd name="T6" fmla="*/ 48 w 59"/>
                <a:gd name="T7" fmla="*/ 164 h 164"/>
                <a:gd name="T8" fmla="*/ 59 w 59"/>
                <a:gd name="T9" fmla="*/ 164 h 164"/>
                <a:gd name="T10" fmla="*/ 41 w 59"/>
                <a:gd name="T11" fmla="*/ 2 h 164"/>
                <a:gd name="T12" fmla="*/ 19 w 59"/>
                <a:gd name="T13" fmla="*/ 2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64">
                  <a:moveTo>
                    <a:pt x="19" y="22"/>
                  </a:move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59" y="164"/>
                    <a:pt x="59" y="164"/>
                    <a:pt x="59" y="164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9" y="8"/>
                    <a:pt x="34" y="22"/>
                    <a:pt x="19" y="22"/>
                  </a:cubicBezTo>
                  <a:close/>
                </a:path>
              </a:pathLst>
            </a:custGeom>
            <a:solidFill>
              <a:srgbClr val="CF9C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1" name="Rectangle 110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2" name="Rectangle 111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3" name="Rectangle 112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4" name="Rectangle 113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5" name="Rectangle 114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6" name="Rectangle 115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7" name="Rectangle 116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8" name="Rectangle 117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9" name="Rectangle 118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0" name="Rectangle 119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1" name="Rectangle 120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2" name="Rectangle 121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3" name="Rectangle 122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4" name="Rectangle 123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5" name="Rectangle 124"/>
            <p:cNvSpPr>
              <a:spLocks noChangeArrowheads="1"/>
            </p:cNvSpPr>
            <p:nvPr/>
          </p:nvSpPr>
          <p:spPr bwMode="auto">
            <a:xfrm>
              <a:off x="2617788" y="3875088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6" name="Rectangle 125"/>
            <p:cNvSpPr>
              <a:spLocks noChangeArrowheads="1"/>
            </p:cNvSpPr>
            <p:nvPr/>
          </p:nvSpPr>
          <p:spPr bwMode="auto">
            <a:xfrm>
              <a:off x="2617788" y="3911600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7" name="Rectangle 126"/>
            <p:cNvSpPr>
              <a:spLocks noChangeArrowheads="1"/>
            </p:cNvSpPr>
            <p:nvPr/>
          </p:nvSpPr>
          <p:spPr bwMode="auto">
            <a:xfrm>
              <a:off x="2617788" y="3946525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8" name="Rectangle 127"/>
            <p:cNvSpPr>
              <a:spLocks noChangeArrowheads="1"/>
            </p:cNvSpPr>
            <p:nvPr/>
          </p:nvSpPr>
          <p:spPr bwMode="auto">
            <a:xfrm>
              <a:off x="2617788" y="3983038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9" name="Rectangle 128"/>
            <p:cNvSpPr>
              <a:spLocks noChangeArrowheads="1"/>
            </p:cNvSpPr>
            <p:nvPr/>
          </p:nvSpPr>
          <p:spPr bwMode="auto">
            <a:xfrm>
              <a:off x="2617788" y="4017963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0" name="Rectangle 129"/>
            <p:cNvSpPr>
              <a:spLocks noChangeArrowheads="1"/>
            </p:cNvSpPr>
            <p:nvPr/>
          </p:nvSpPr>
          <p:spPr bwMode="auto">
            <a:xfrm>
              <a:off x="2408238" y="3875088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1" name="Rectangle 130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2" name="Rectangle 131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3" name="Rectangle 132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4" name="Rectangle 133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5" name="Rectangle 134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6" name="Rectangle 135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7" name="Rectangle 136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8" name="Rectangle 137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9" name="Freeform 138"/>
            <p:cNvSpPr>
              <a:spLocks/>
            </p:cNvSpPr>
            <p:nvPr/>
          </p:nvSpPr>
          <p:spPr bwMode="auto">
            <a:xfrm>
              <a:off x="2408238" y="4102100"/>
              <a:ext cx="312738" cy="204788"/>
            </a:xfrm>
            <a:custGeom>
              <a:avLst/>
              <a:gdLst>
                <a:gd name="T0" fmla="*/ 0 w 123"/>
                <a:gd name="T1" fmla="*/ 0 h 80"/>
                <a:gd name="T2" fmla="*/ 0 w 123"/>
                <a:gd name="T3" fmla="*/ 59 h 80"/>
                <a:gd name="T4" fmla="*/ 16 w 123"/>
                <a:gd name="T5" fmla="*/ 80 h 80"/>
                <a:gd name="T6" fmla="*/ 107 w 123"/>
                <a:gd name="T7" fmla="*/ 80 h 80"/>
                <a:gd name="T8" fmla="*/ 123 w 123"/>
                <a:gd name="T9" fmla="*/ 59 h 80"/>
                <a:gd name="T10" fmla="*/ 123 w 123"/>
                <a:gd name="T11" fmla="*/ 0 h 80"/>
                <a:gd name="T12" fmla="*/ 0 w 123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80">
                  <a:moveTo>
                    <a:pt x="0" y="0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16" y="80"/>
                    <a:pt x="123" y="65"/>
                    <a:pt x="123" y="59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B2C0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800" name="Freeform 139"/>
            <p:cNvSpPr>
              <a:spLocks/>
            </p:cNvSpPr>
            <p:nvPr/>
          </p:nvSpPr>
          <p:spPr bwMode="auto">
            <a:xfrm>
              <a:off x="2673350" y="4102100"/>
              <a:ext cx="47625" cy="204788"/>
            </a:xfrm>
            <a:custGeom>
              <a:avLst/>
              <a:gdLst>
                <a:gd name="T0" fmla="*/ 7 w 19"/>
                <a:gd name="T1" fmla="*/ 0 h 80"/>
                <a:gd name="T2" fmla="*/ 7 w 19"/>
                <a:gd name="T3" fmla="*/ 60 h 80"/>
                <a:gd name="T4" fmla="*/ 0 w 19"/>
                <a:gd name="T5" fmla="*/ 80 h 80"/>
                <a:gd name="T6" fmla="*/ 3 w 19"/>
                <a:gd name="T7" fmla="*/ 80 h 80"/>
                <a:gd name="T8" fmla="*/ 19 w 19"/>
                <a:gd name="T9" fmla="*/ 59 h 80"/>
                <a:gd name="T10" fmla="*/ 19 w 19"/>
                <a:gd name="T11" fmla="*/ 0 h 80"/>
                <a:gd name="T12" fmla="*/ 7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7" y="0"/>
                  </a:moveTo>
                  <a:cubicBezTo>
                    <a:pt x="7" y="60"/>
                    <a:pt x="7" y="60"/>
                    <a:pt x="7" y="60"/>
                  </a:cubicBezTo>
                  <a:cubicBezTo>
                    <a:pt x="7" y="65"/>
                    <a:pt x="4" y="74"/>
                    <a:pt x="0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12" y="80"/>
                    <a:pt x="19" y="65"/>
                    <a:pt x="19" y="59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801" name="Freeform 140"/>
            <p:cNvSpPr>
              <a:spLocks/>
            </p:cNvSpPr>
            <p:nvPr/>
          </p:nvSpPr>
          <p:spPr bwMode="auto">
            <a:xfrm>
              <a:off x="2408238" y="4102100"/>
              <a:ext cx="47625" cy="204788"/>
            </a:xfrm>
            <a:custGeom>
              <a:avLst/>
              <a:gdLst>
                <a:gd name="T0" fmla="*/ 12 w 19"/>
                <a:gd name="T1" fmla="*/ 0 h 80"/>
                <a:gd name="T2" fmla="*/ 0 w 19"/>
                <a:gd name="T3" fmla="*/ 0 h 80"/>
                <a:gd name="T4" fmla="*/ 0 w 19"/>
                <a:gd name="T5" fmla="*/ 59 h 80"/>
                <a:gd name="T6" fmla="*/ 16 w 19"/>
                <a:gd name="T7" fmla="*/ 80 h 80"/>
                <a:gd name="T8" fmla="*/ 19 w 19"/>
                <a:gd name="T9" fmla="*/ 80 h 80"/>
                <a:gd name="T10" fmla="*/ 12 w 19"/>
                <a:gd name="T11" fmla="*/ 60 h 80"/>
                <a:gd name="T12" fmla="*/ 12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1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5" y="74"/>
                    <a:pt x="12" y="65"/>
                    <a:pt x="12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802" name="Rectangle 141"/>
            <p:cNvSpPr>
              <a:spLocks noChangeArrowheads="1"/>
            </p:cNvSpPr>
            <p:nvPr/>
          </p:nvSpPr>
          <p:spPr bwMode="auto">
            <a:xfrm>
              <a:off x="2617788" y="3790950"/>
              <a:ext cx="103188" cy="84138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03" name="Freeform 142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04" name="Freeform 143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05" name="Rectangle 144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06" name="Rectangle 145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07" name="Freeform 146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08" name="Freeform 147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09" name="Rectangle 148"/>
            <p:cNvSpPr>
              <a:spLocks noChangeArrowheads="1"/>
            </p:cNvSpPr>
            <p:nvPr/>
          </p:nvSpPr>
          <p:spPr bwMode="auto">
            <a:xfrm>
              <a:off x="2617788" y="4054475"/>
              <a:ext cx="103188" cy="47625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459" name="Group 458"/>
          <p:cNvGrpSpPr/>
          <p:nvPr/>
        </p:nvGrpSpPr>
        <p:grpSpPr>
          <a:xfrm>
            <a:off x="7643641" y="3468696"/>
            <a:ext cx="3515962" cy="5103264"/>
            <a:chOff x="1403350" y="1463675"/>
            <a:chExt cx="1962150" cy="2847975"/>
          </a:xfrm>
        </p:grpSpPr>
        <p:sp>
          <p:nvSpPr>
            <p:cNvPr id="460" name="AutoShape 101"/>
            <p:cNvSpPr>
              <a:spLocks noChangeAspect="1" noChangeArrowheads="1" noTextEdit="1"/>
            </p:cNvSpPr>
            <p:nvPr/>
          </p:nvSpPr>
          <p:spPr bwMode="auto">
            <a:xfrm>
              <a:off x="1403350" y="1463675"/>
              <a:ext cx="1962150" cy="284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61" name="Freeform 103"/>
            <p:cNvSpPr>
              <a:spLocks/>
            </p:cNvSpPr>
            <p:nvPr/>
          </p:nvSpPr>
          <p:spPr bwMode="auto">
            <a:xfrm>
              <a:off x="1403350" y="1463675"/>
              <a:ext cx="1958975" cy="2386013"/>
            </a:xfrm>
            <a:custGeom>
              <a:avLst/>
              <a:gdLst>
                <a:gd name="T0" fmla="*/ 292 w 767"/>
                <a:gd name="T1" fmla="*/ 913 h 935"/>
                <a:gd name="T2" fmla="*/ 164 w 767"/>
                <a:gd name="T3" fmla="*/ 650 h 935"/>
                <a:gd name="T4" fmla="*/ 38 w 767"/>
                <a:gd name="T5" fmla="*/ 383 h 935"/>
                <a:gd name="T6" fmla="*/ 383 w 767"/>
                <a:gd name="T7" fmla="*/ 37 h 935"/>
                <a:gd name="T8" fmla="*/ 729 w 767"/>
                <a:gd name="T9" fmla="*/ 383 h 935"/>
                <a:gd name="T10" fmla="*/ 603 w 767"/>
                <a:gd name="T11" fmla="*/ 650 h 935"/>
                <a:gd name="T12" fmla="*/ 475 w 767"/>
                <a:gd name="T13" fmla="*/ 913 h 935"/>
                <a:gd name="T14" fmla="*/ 516 w 767"/>
                <a:gd name="T15" fmla="*/ 913 h 935"/>
                <a:gd name="T16" fmla="*/ 643 w 767"/>
                <a:gd name="T17" fmla="*/ 664 h 935"/>
                <a:gd name="T18" fmla="*/ 767 w 767"/>
                <a:gd name="T19" fmla="*/ 383 h 935"/>
                <a:gd name="T20" fmla="*/ 383 w 767"/>
                <a:gd name="T21" fmla="*/ 0 h 935"/>
                <a:gd name="T22" fmla="*/ 0 w 767"/>
                <a:gd name="T23" fmla="*/ 383 h 935"/>
                <a:gd name="T24" fmla="*/ 124 w 767"/>
                <a:gd name="T25" fmla="*/ 664 h 935"/>
                <a:gd name="T26" fmla="*/ 251 w 767"/>
                <a:gd name="T27" fmla="*/ 913 h 935"/>
                <a:gd name="T28" fmla="*/ 269 w 767"/>
                <a:gd name="T29" fmla="*/ 935 h 935"/>
                <a:gd name="T30" fmla="*/ 292 w 767"/>
                <a:gd name="T31" fmla="*/ 913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7" h="935">
                  <a:moveTo>
                    <a:pt x="292" y="913"/>
                  </a:moveTo>
                  <a:cubicBezTo>
                    <a:pt x="290" y="765"/>
                    <a:pt x="164" y="650"/>
                    <a:pt x="164" y="650"/>
                  </a:cubicBezTo>
                  <a:cubicBezTo>
                    <a:pt x="87" y="586"/>
                    <a:pt x="38" y="490"/>
                    <a:pt x="38" y="383"/>
                  </a:cubicBezTo>
                  <a:cubicBezTo>
                    <a:pt x="38" y="192"/>
                    <a:pt x="193" y="37"/>
                    <a:pt x="383" y="37"/>
                  </a:cubicBezTo>
                  <a:cubicBezTo>
                    <a:pt x="574" y="37"/>
                    <a:pt x="729" y="192"/>
                    <a:pt x="729" y="383"/>
                  </a:cubicBezTo>
                  <a:cubicBezTo>
                    <a:pt x="729" y="490"/>
                    <a:pt x="680" y="586"/>
                    <a:pt x="603" y="650"/>
                  </a:cubicBezTo>
                  <a:cubicBezTo>
                    <a:pt x="603" y="650"/>
                    <a:pt x="477" y="765"/>
                    <a:pt x="475" y="913"/>
                  </a:cubicBezTo>
                  <a:cubicBezTo>
                    <a:pt x="516" y="913"/>
                    <a:pt x="516" y="913"/>
                    <a:pt x="516" y="913"/>
                  </a:cubicBezTo>
                  <a:cubicBezTo>
                    <a:pt x="503" y="804"/>
                    <a:pt x="643" y="664"/>
                    <a:pt x="643" y="664"/>
                  </a:cubicBezTo>
                  <a:cubicBezTo>
                    <a:pt x="719" y="594"/>
                    <a:pt x="767" y="494"/>
                    <a:pt x="767" y="383"/>
                  </a:cubicBezTo>
                  <a:cubicBezTo>
                    <a:pt x="767" y="171"/>
                    <a:pt x="595" y="0"/>
                    <a:pt x="383" y="0"/>
                  </a:cubicBezTo>
                  <a:cubicBezTo>
                    <a:pt x="172" y="0"/>
                    <a:pt x="0" y="171"/>
                    <a:pt x="0" y="383"/>
                  </a:cubicBezTo>
                  <a:cubicBezTo>
                    <a:pt x="0" y="494"/>
                    <a:pt x="48" y="594"/>
                    <a:pt x="124" y="664"/>
                  </a:cubicBezTo>
                  <a:cubicBezTo>
                    <a:pt x="124" y="664"/>
                    <a:pt x="264" y="804"/>
                    <a:pt x="251" y="913"/>
                  </a:cubicBezTo>
                  <a:cubicBezTo>
                    <a:pt x="251" y="913"/>
                    <a:pt x="251" y="935"/>
                    <a:pt x="269" y="935"/>
                  </a:cubicBezTo>
                  <a:cubicBezTo>
                    <a:pt x="287" y="935"/>
                    <a:pt x="292" y="913"/>
                    <a:pt x="292" y="913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462" name="Freeform 104"/>
            <p:cNvSpPr>
              <a:spLocks/>
            </p:cNvSpPr>
            <p:nvPr/>
          </p:nvSpPr>
          <p:spPr bwMode="auto">
            <a:xfrm>
              <a:off x="1500188" y="1557338"/>
              <a:ext cx="1765300" cy="2292350"/>
            </a:xfrm>
            <a:custGeom>
              <a:avLst/>
              <a:gdLst>
                <a:gd name="T0" fmla="*/ 254 w 691"/>
                <a:gd name="T1" fmla="*/ 876 h 898"/>
                <a:gd name="T2" fmla="*/ 126 w 691"/>
                <a:gd name="T3" fmla="*/ 613 h 898"/>
                <a:gd name="T4" fmla="*/ 0 w 691"/>
                <a:gd name="T5" fmla="*/ 346 h 898"/>
                <a:gd name="T6" fmla="*/ 345 w 691"/>
                <a:gd name="T7" fmla="*/ 0 h 898"/>
                <a:gd name="T8" fmla="*/ 691 w 691"/>
                <a:gd name="T9" fmla="*/ 346 h 898"/>
                <a:gd name="T10" fmla="*/ 565 w 691"/>
                <a:gd name="T11" fmla="*/ 613 h 898"/>
                <a:gd name="T12" fmla="*/ 437 w 691"/>
                <a:gd name="T13" fmla="*/ 876 h 898"/>
                <a:gd name="T14" fmla="*/ 394 w 691"/>
                <a:gd name="T15" fmla="*/ 876 h 898"/>
                <a:gd name="T16" fmla="*/ 534 w 691"/>
                <a:gd name="T17" fmla="*/ 585 h 898"/>
                <a:gd name="T18" fmla="*/ 650 w 691"/>
                <a:gd name="T19" fmla="*/ 346 h 898"/>
                <a:gd name="T20" fmla="*/ 345 w 691"/>
                <a:gd name="T21" fmla="*/ 41 h 898"/>
                <a:gd name="T22" fmla="*/ 41 w 691"/>
                <a:gd name="T23" fmla="*/ 346 h 898"/>
                <a:gd name="T24" fmla="*/ 157 w 691"/>
                <a:gd name="T25" fmla="*/ 585 h 898"/>
                <a:gd name="T26" fmla="*/ 297 w 691"/>
                <a:gd name="T27" fmla="*/ 876 h 898"/>
                <a:gd name="T28" fmla="*/ 274 w 691"/>
                <a:gd name="T29" fmla="*/ 898 h 898"/>
                <a:gd name="T30" fmla="*/ 254 w 691"/>
                <a:gd name="T31" fmla="*/ 87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1" h="898">
                  <a:moveTo>
                    <a:pt x="254" y="876"/>
                  </a:moveTo>
                  <a:cubicBezTo>
                    <a:pt x="252" y="728"/>
                    <a:pt x="126" y="613"/>
                    <a:pt x="126" y="613"/>
                  </a:cubicBezTo>
                  <a:cubicBezTo>
                    <a:pt x="49" y="549"/>
                    <a:pt x="0" y="453"/>
                    <a:pt x="0" y="346"/>
                  </a:cubicBezTo>
                  <a:cubicBezTo>
                    <a:pt x="0" y="155"/>
                    <a:pt x="155" y="0"/>
                    <a:pt x="345" y="0"/>
                  </a:cubicBezTo>
                  <a:cubicBezTo>
                    <a:pt x="536" y="0"/>
                    <a:pt x="691" y="155"/>
                    <a:pt x="691" y="346"/>
                  </a:cubicBezTo>
                  <a:cubicBezTo>
                    <a:pt x="691" y="453"/>
                    <a:pt x="642" y="549"/>
                    <a:pt x="565" y="613"/>
                  </a:cubicBezTo>
                  <a:cubicBezTo>
                    <a:pt x="565" y="613"/>
                    <a:pt x="439" y="728"/>
                    <a:pt x="437" y="876"/>
                  </a:cubicBezTo>
                  <a:cubicBezTo>
                    <a:pt x="394" y="876"/>
                    <a:pt x="394" y="876"/>
                    <a:pt x="394" y="876"/>
                  </a:cubicBezTo>
                  <a:cubicBezTo>
                    <a:pt x="385" y="713"/>
                    <a:pt x="534" y="585"/>
                    <a:pt x="534" y="585"/>
                  </a:cubicBezTo>
                  <a:cubicBezTo>
                    <a:pt x="605" y="530"/>
                    <a:pt x="650" y="443"/>
                    <a:pt x="650" y="346"/>
                  </a:cubicBezTo>
                  <a:cubicBezTo>
                    <a:pt x="650" y="178"/>
                    <a:pt x="514" y="41"/>
                    <a:pt x="345" y="41"/>
                  </a:cubicBezTo>
                  <a:cubicBezTo>
                    <a:pt x="177" y="41"/>
                    <a:pt x="41" y="178"/>
                    <a:pt x="41" y="346"/>
                  </a:cubicBezTo>
                  <a:cubicBezTo>
                    <a:pt x="41" y="443"/>
                    <a:pt x="86" y="530"/>
                    <a:pt x="157" y="585"/>
                  </a:cubicBezTo>
                  <a:cubicBezTo>
                    <a:pt x="157" y="585"/>
                    <a:pt x="306" y="713"/>
                    <a:pt x="297" y="876"/>
                  </a:cubicBezTo>
                  <a:cubicBezTo>
                    <a:pt x="297" y="876"/>
                    <a:pt x="294" y="898"/>
                    <a:pt x="274" y="898"/>
                  </a:cubicBezTo>
                  <a:cubicBezTo>
                    <a:pt x="255" y="898"/>
                    <a:pt x="254" y="876"/>
                    <a:pt x="254" y="876"/>
                  </a:cubicBezTo>
                </a:path>
              </a:pathLst>
            </a:cu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63" name="Freeform 105"/>
            <p:cNvSpPr>
              <a:spLocks/>
            </p:cNvSpPr>
            <p:nvPr/>
          </p:nvSpPr>
          <p:spPr bwMode="auto">
            <a:xfrm>
              <a:off x="1604963" y="1662113"/>
              <a:ext cx="1555750" cy="2174875"/>
            </a:xfrm>
            <a:custGeom>
              <a:avLst/>
              <a:gdLst>
                <a:gd name="T0" fmla="*/ 256 w 609"/>
                <a:gd name="T1" fmla="*/ 835 h 852"/>
                <a:gd name="T2" fmla="*/ 116 w 609"/>
                <a:gd name="T3" fmla="*/ 544 h 852"/>
                <a:gd name="T4" fmla="*/ 0 w 609"/>
                <a:gd name="T5" fmla="*/ 305 h 852"/>
                <a:gd name="T6" fmla="*/ 304 w 609"/>
                <a:gd name="T7" fmla="*/ 0 h 852"/>
                <a:gd name="T8" fmla="*/ 609 w 609"/>
                <a:gd name="T9" fmla="*/ 305 h 852"/>
                <a:gd name="T10" fmla="*/ 493 w 609"/>
                <a:gd name="T11" fmla="*/ 544 h 852"/>
                <a:gd name="T12" fmla="*/ 353 w 609"/>
                <a:gd name="T13" fmla="*/ 835 h 852"/>
                <a:gd name="T14" fmla="*/ 314 w 609"/>
                <a:gd name="T15" fmla="*/ 835 h 852"/>
                <a:gd name="T16" fmla="*/ 459 w 609"/>
                <a:gd name="T17" fmla="*/ 523 h 852"/>
                <a:gd name="T18" fmla="*/ 572 w 609"/>
                <a:gd name="T19" fmla="*/ 305 h 852"/>
                <a:gd name="T20" fmla="*/ 304 w 609"/>
                <a:gd name="T21" fmla="*/ 38 h 852"/>
                <a:gd name="T22" fmla="*/ 37 w 609"/>
                <a:gd name="T23" fmla="*/ 305 h 852"/>
                <a:gd name="T24" fmla="*/ 150 w 609"/>
                <a:gd name="T25" fmla="*/ 523 h 852"/>
                <a:gd name="T26" fmla="*/ 295 w 609"/>
                <a:gd name="T27" fmla="*/ 835 h 852"/>
                <a:gd name="T28" fmla="*/ 277 w 609"/>
                <a:gd name="T29" fmla="*/ 852 h 852"/>
                <a:gd name="T30" fmla="*/ 256 w 609"/>
                <a:gd name="T31" fmla="*/ 835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9" h="852">
                  <a:moveTo>
                    <a:pt x="256" y="835"/>
                  </a:moveTo>
                  <a:cubicBezTo>
                    <a:pt x="265" y="672"/>
                    <a:pt x="116" y="544"/>
                    <a:pt x="116" y="544"/>
                  </a:cubicBezTo>
                  <a:cubicBezTo>
                    <a:pt x="45" y="489"/>
                    <a:pt x="0" y="402"/>
                    <a:pt x="0" y="305"/>
                  </a:cubicBezTo>
                  <a:cubicBezTo>
                    <a:pt x="0" y="137"/>
                    <a:pt x="136" y="0"/>
                    <a:pt x="304" y="0"/>
                  </a:cubicBezTo>
                  <a:cubicBezTo>
                    <a:pt x="473" y="0"/>
                    <a:pt x="609" y="137"/>
                    <a:pt x="609" y="305"/>
                  </a:cubicBezTo>
                  <a:cubicBezTo>
                    <a:pt x="609" y="402"/>
                    <a:pt x="564" y="489"/>
                    <a:pt x="493" y="544"/>
                  </a:cubicBezTo>
                  <a:cubicBezTo>
                    <a:pt x="493" y="544"/>
                    <a:pt x="344" y="672"/>
                    <a:pt x="353" y="835"/>
                  </a:cubicBezTo>
                  <a:cubicBezTo>
                    <a:pt x="314" y="835"/>
                    <a:pt x="314" y="835"/>
                    <a:pt x="314" y="835"/>
                  </a:cubicBezTo>
                  <a:cubicBezTo>
                    <a:pt x="308" y="659"/>
                    <a:pt x="459" y="523"/>
                    <a:pt x="459" y="523"/>
                  </a:cubicBezTo>
                  <a:cubicBezTo>
                    <a:pt x="527" y="475"/>
                    <a:pt x="572" y="395"/>
                    <a:pt x="572" y="305"/>
                  </a:cubicBezTo>
                  <a:cubicBezTo>
                    <a:pt x="572" y="157"/>
                    <a:pt x="452" y="38"/>
                    <a:pt x="304" y="38"/>
                  </a:cubicBezTo>
                  <a:cubicBezTo>
                    <a:pt x="157" y="38"/>
                    <a:pt x="37" y="157"/>
                    <a:pt x="37" y="305"/>
                  </a:cubicBezTo>
                  <a:cubicBezTo>
                    <a:pt x="37" y="395"/>
                    <a:pt x="82" y="475"/>
                    <a:pt x="150" y="523"/>
                  </a:cubicBezTo>
                  <a:cubicBezTo>
                    <a:pt x="150" y="523"/>
                    <a:pt x="301" y="659"/>
                    <a:pt x="295" y="835"/>
                  </a:cubicBezTo>
                  <a:cubicBezTo>
                    <a:pt x="295" y="835"/>
                    <a:pt x="291" y="852"/>
                    <a:pt x="277" y="852"/>
                  </a:cubicBezTo>
                  <a:cubicBezTo>
                    <a:pt x="256" y="852"/>
                    <a:pt x="256" y="835"/>
                    <a:pt x="256" y="835"/>
                  </a:cubicBezTo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64" name="Freeform 106"/>
            <p:cNvSpPr>
              <a:spLocks/>
            </p:cNvSpPr>
            <p:nvPr/>
          </p:nvSpPr>
          <p:spPr bwMode="auto">
            <a:xfrm>
              <a:off x="2041525" y="3794125"/>
              <a:ext cx="320675" cy="417513"/>
            </a:xfrm>
            <a:custGeom>
              <a:avLst/>
              <a:gdLst>
                <a:gd name="T0" fmla="*/ 124 w 125"/>
                <a:gd name="T1" fmla="*/ 0 h 164"/>
                <a:gd name="T2" fmla="*/ 106 w 125"/>
                <a:gd name="T3" fmla="*/ 17 h 164"/>
                <a:gd name="T4" fmla="*/ 85 w 125"/>
                <a:gd name="T5" fmla="*/ 0 h 164"/>
                <a:gd name="T6" fmla="*/ 62 w 125"/>
                <a:gd name="T7" fmla="*/ 22 h 164"/>
                <a:gd name="T8" fmla="*/ 42 w 125"/>
                <a:gd name="T9" fmla="*/ 0 h 164"/>
                <a:gd name="T10" fmla="*/ 19 w 125"/>
                <a:gd name="T11" fmla="*/ 22 h 164"/>
                <a:gd name="T12" fmla="*/ 1 w 125"/>
                <a:gd name="T13" fmla="*/ 0 h 164"/>
                <a:gd name="T14" fmla="*/ 14 w 125"/>
                <a:gd name="T15" fmla="*/ 56 h 164"/>
                <a:gd name="T16" fmla="*/ 48 w 125"/>
                <a:gd name="T17" fmla="*/ 164 h 164"/>
                <a:gd name="T18" fmla="*/ 77 w 125"/>
                <a:gd name="T19" fmla="*/ 164 h 164"/>
                <a:gd name="T20" fmla="*/ 111 w 125"/>
                <a:gd name="T21" fmla="*/ 56 h 164"/>
                <a:gd name="T22" fmla="*/ 124 w 125"/>
                <a:gd name="T2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5" h="164">
                  <a:moveTo>
                    <a:pt x="124" y="0"/>
                  </a:moveTo>
                  <a:cubicBezTo>
                    <a:pt x="124" y="0"/>
                    <a:pt x="120" y="17"/>
                    <a:pt x="106" y="17"/>
                  </a:cubicBezTo>
                  <a:cubicBezTo>
                    <a:pt x="85" y="17"/>
                    <a:pt x="85" y="0"/>
                    <a:pt x="85" y="0"/>
                  </a:cubicBezTo>
                  <a:cubicBezTo>
                    <a:pt x="85" y="0"/>
                    <a:pt x="82" y="22"/>
                    <a:pt x="62" y="22"/>
                  </a:cubicBezTo>
                  <a:cubicBezTo>
                    <a:pt x="43" y="22"/>
                    <a:pt x="42" y="0"/>
                    <a:pt x="42" y="0"/>
                  </a:cubicBezTo>
                  <a:cubicBezTo>
                    <a:pt x="42" y="0"/>
                    <a:pt x="37" y="22"/>
                    <a:pt x="19" y="22"/>
                  </a:cubicBez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77" y="164"/>
                    <a:pt x="77" y="164"/>
                    <a:pt x="77" y="164"/>
                  </a:cubicBezTo>
                  <a:cubicBezTo>
                    <a:pt x="87" y="129"/>
                    <a:pt x="102" y="80"/>
                    <a:pt x="111" y="56"/>
                  </a:cubicBezTo>
                  <a:cubicBezTo>
                    <a:pt x="125" y="18"/>
                    <a:pt x="124" y="0"/>
                    <a:pt x="124" y="0"/>
                  </a:cubicBezTo>
                  <a:close/>
                </a:path>
              </a:pathLst>
            </a:custGeom>
            <a:solidFill>
              <a:srgbClr val="EAB6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65" name="Freeform 107"/>
            <p:cNvSpPr>
              <a:spLocks/>
            </p:cNvSpPr>
            <p:nvPr/>
          </p:nvSpPr>
          <p:spPr bwMode="auto">
            <a:xfrm>
              <a:off x="2165350" y="4211638"/>
              <a:ext cx="73025" cy="96838"/>
            </a:xfrm>
            <a:custGeom>
              <a:avLst/>
              <a:gdLst>
                <a:gd name="T0" fmla="*/ 11 w 29"/>
                <a:gd name="T1" fmla="*/ 38 h 38"/>
                <a:gd name="T2" fmla="*/ 18 w 29"/>
                <a:gd name="T3" fmla="*/ 38 h 38"/>
                <a:gd name="T4" fmla="*/ 29 w 29"/>
                <a:gd name="T5" fmla="*/ 0 h 38"/>
                <a:gd name="T6" fmla="*/ 0 w 29"/>
                <a:gd name="T7" fmla="*/ 0 h 38"/>
                <a:gd name="T8" fmla="*/ 11 w 29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1" y="38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23" y="22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22"/>
                    <a:pt x="11" y="38"/>
                    <a:pt x="11" y="38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66" name="Freeform 108"/>
            <p:cNvSpPr>
              <a:spLocks/>
            </p:cNvSpPr>
            <p:nvPr/>
          </p:nvSpPr>
          <p:spPr bwMode="auto">
            <a:xfrm>
              <a:off x="2211388" y="3794125"/>
              <a:ext cx="150813" cy="417513"/>
            </a:xfrm>
            <a:custGeom>
              <a:avLst/>
              <a:gdLst>
                <a:gd name="T0" fmla="*/ 58 w 59"/>
                <a:gd name="T1" fmla="*/ 0 h 164"/>
                <a:gd name="T2" fmla="*/ 40 w 59"/>
                <a:gd name="T3" fmla="*/ 17 h 164"/>
                <a:gd name="T4" fmla="*/ 19 w 59"/>
                <a:gd name="T5" fmla="*/ 0 h 164"/>
                <a:gd name="T6" fmla="*/ 18 w 59"/>
                <a:gd name="T7" fmla="*/ 4 h 164"/>
                <a:gd name="T8" fmla="*/ 0 w 59"/>
                <a:gd name="T9" fmla="*/ 164 h 164"/>
                <a:gd name="T10" fmla="*/ 11 w 59"/>
                <a:gd name="T11" fmla="*/ 164 h 164"/>
                <a:gd name="T12" fmla="*/ 45 w 59"/>
                <a:gd name="T13" fmla="*/ 56 h 164"/>
                <a:gd name="T14" fmla="*/ 58 w 59"/>
                <a:gd name="T1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64">
                  <a:moveTo>
                    <a:pt x="58" y="0"/>
                  </a:moveTo>
                  <a:cubicBezTo>
                    <a:pt x="58" y="0"/>
                    <a:pt x="54" y="17"/>
                    <a:pt x="40" y="17"/>
                  </a:cubicBezTo>
                  <a:cubicBezTo>
                    <a:pt x="19" y="17"/>
                    <a:pt x="19" y="0"/>
                    <a:pt x="19" y="0"/>
                  </a:cubicBezTo>
                  <a:cubicBezTo>
                    <a:pt x="19" y="0"/>
                    <a:pt x="19" y="1"/>
                    <a:pt x="18" y="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21" y="129"/>
                    <a:pt x="36" y="80"/>
                    <a:pt x="45" y="56"/>
                  </a:cubicBezTo>
                  <a:cubicBezTo>
                    <a:pt x="59" y="18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D9B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67" name="Freeform 109"/>
            <p:cNvSpPr>
              <a:spLocks/>
            </p:cNvSpPr>
            <p:nvPr/>
          </p:nvSpPr>
          <p:spPr bwMode="auto">
            <a:xfrm>
              <a:off x="2041525" y="3794125"/>
              <a:ext cx="150813" cy="417513"/>
            </a:xfrm>
            <a:custGeom>
              <a:avLst/>
              <a:gdLst>
                <a:gd name="T0" fmla="*/ 19 w 59"/>
                <a:gd name="T1" fmla="*/ 22 h 164"/>
                <a:gd name="T2" fmla="*/ 1 w 59"/>
                <a:gd name="T3" fmla="*/ 0 h 164"/>
                <a:gd name="T4" fmla="*/ 14 w 59"/>
                <a:gd name="T5" fmla="*/ 56 h 164"/>
                <a:gd name="T6" fmla="*/ 48 w 59"/>
                <a:gd name="T7" fmla="*/ 164 h 164"/>
                <a:gd name="T8" fmla="*/ 59 w 59"/>
                <a:gd name="T9" fmla="*/ 164 h 164"/>
                <a:gd name="T10" fmla="*/ 41 w 59"/>
                <a:gd name="T11" fmla="*/ 2 h 164"/>
                <a:gd name="T12" fmla="*/ 19 w 59"/>
                <a:gd name="T13" fmla="*/ 2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64">
                  <a:moveTo>
                    <a:pt x="19" y="22"/>
                  </a:move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59" y="164"/>
                    <a:pt x="59" y="164"/>
                    <a:pt x="59" y="164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9" y="8"/>
                    <a:pt x="34" y="22"/>
                    <a:pt x="19" y="22"/>
                  </a:cubicBezTo>
                  <a:close/>
                </a:path>
              </a:pathLst>
            </a:custGeom>
            <a:solidFill>
              <a:srgbClr val="CF9C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68" name="Rectangle 110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69" name="Rectangle 111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0" name="Rectangle 112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1" name="Rectangle 113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2" name="Rectangle 114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3" name="Rectangle 115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4" name="Rectangle 116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5" name="Rectangle 117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6" name="Rectangle 118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7" name="Rectangle 119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8" name="Rectangle 120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9" name="Rectangle 121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0" name="Rectangle 122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1" name="Rectangle 123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2" name="Rectangle 124"/>
            <p:cNvSpPr>
              <a:spLocks noChangeArrowheads="1"/>
            </p:cNvSpPr>
            <p:nvPr/>
          </p:nvSpPr>
          <p:spPr bwMode="auto">
            <a:xfrm>
              <a:off x="2617788" y="3875088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3" name="Rectangle 125"/>
            <p:cNvSpPr>
              <a:spLocks noChangeArrowheads="1"/>
            </p:cNvSpPr>
            <p:nvPr/>
          </p:nvSpPr>
          <p:spPr bwMode="auto">
            <a:xfrm>
              <a:off x="2617788" y="3911600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4" name="Rectangle 126"/>
            <p:cNvSpPr>
              <a:spLocks noChangeArrowheads="1"/>
            </p:cNvSpPr>
            <p:nvPr/>
          </p:nvSpPr>
          <p:spPr bwMode="auto">
            <a:xfrm>
              <a:off x="2617788" y="3946525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5" name="Rectangle 127"/>
            <p:cNvSpPr>
              <a:spLocks noChangeArrowheads="1"/>
            </p:cNvSpPr>
            <p:nvPr/>
          </p:nvSpPr>
          <p:spPr bwMode="auto">
            <a:xfrm>
              <a:off x="2617788" y="3983038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6" name="Rectangle 128"/>
            <p:cNvSpPr>
              <a:spLocks noChangeArrowheads="1"/>
            </p:cNvSpPr>
            <p:nvPr/>
          </p:nvSpPr>
          <p:spPr bwMode="auto">
            <a:xfrm>
              <a:off x="2617788" y="4017963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7" name="Rectangle 129"/>
            <p:cNvSpPr>
              <a:spLocks noChangeArrowheads="1"/>
            </p:cNvSpPr>
            <p:nvPr/>
          </p:nvSpPr>
          <p:spPr bwMode="auto">
            <a:xfrm>
              <a:off x="2408238" y="3875088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8" name="Rectangle 130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9" name="Rectangle 131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90" name="Rectangle 132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91" name="Rectangle 133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92" name="Rectangle 134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93" name="Rectangle 135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94" name="Rectangle 136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95" name="Rectangle 137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96" name="Freeform 138"/>
            <p:cNvSpPr>
              <a:spLocks/>
            </p:cNvSpPr>
            <p:nvPr/>
          </p:nvSpPr>
          <p:spPr bwMode="auto">
            <a:xfrm>
              <a:off x="2408238" y="4102100"/>
              <a:ext cx="312738" cy="204788"/>
            </a:xfrm>
            <a:custGeom>
              <a:avLst/>
              <a:gdLst>
                <a:gd name="T0" fmla="*/ 0 w 123"/>
                <a:gd name="T1" fmla="*/ 0 h 80"/>
                <a:gd name="T2" fmla="*/ 0 w 123"/>
                <a:gd name="T3" fmla="*/ 59 h 80"/>
                <a:gd name="T4" fmla="*/ 16 w 123"/>
                <a:gd name="T5" fmla="*/ 80 h 80"/>
                <a:gd name="T6" fmla="*/ 107 w 123"/>
                <a:gd name="T7" fmla="*/ 80 h 80"/>
                <a:gd name="T8" fmla="*/ 123 w 123"/>
                <a:gd name="T9" fmla="*/ 59 h 80"/>
                <a:gd name="T10" fmla="*/ 123 w 123"/>
                <a:gd name="T11" fmla="*/ 0 h 80"/>
                <a:gd name="T12" fmla="*/ 0 w 123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80">
                  <a:moveTo>
                    <a:pt x="0" y="0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16" y="80"/>
                    <a:pt x="123" y="65"/>
                    <a:pt x="123" y="59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B2C0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497" name="Freeform 139"/>
            <p:cNvSpPr>
              <a:spLocks/>
            </p:cNvSpPr>
            <p:nvPr/>
          </p:nvSpPr>
          <p:spPr bwMode="auto">
            <a:xfrm>
              <a:off x="2673350" y="4102100"/>
              <a:ext cx="47625" cy="204788"/>
            </a:xfrm>
            <a:custGeom>
              <a:avLst/>
              <a:gdLst>
                <a:gd name="T0" fmla="*/ 7 w 19"/>
                <a:gd name="T1" fmla="*/ 0 h 80"/>
                <a:gd name="T2" fmla="*/ 7 w 19"/>
                <a:gd name="T3" fmla="*/ 60 h 80"/>
                <a:gd name="T4" fmla="*/ 0 w 19"/>
                <a:gd name="T5" fmla="*/ 80 h 80"/>
                <a:gd name="T6" fmla="*/ 3 w 19"/>
                <a:gd name="T7" fmla="*/ 80 h 80"/>
                <a:gd name="T8" fmla="*/ 19 w 19"/>
                <a:gd name="T9" fmla="*/ 59 h 80"/>
                <a:gd name="T10" fmla="*/ 19 w 19"/>
                <a:gd name="T11" fmla="*/ 0 h 80"/>
                <a:gd name="T12" fmla="*/ 7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7" y="0"/>
                  </a:moveTo>
                  <a:cubicBezTo>
                    <a:pt x="7" y="60"/>
                    <a:pt x="7" y="60"/>
                    <a:pt x="7" y="60"/>
                  </a:cubicBezTo>
                  <a:cubicBezTo>
                    <a:pt x="7" y="65"/>
                    <a:pt x="4" y="74"/>
                    <a:pt x="0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12" y="80"/>
                    <a:pt x="19" y="65"/>
                    <a:pt x="19" y="59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498" name="Freeform 140"/>
            <p:cNvSpPr>
              <a:spLocks/>
            </p:cNvSpPr>
            <p:nvPr/>
          </p:nvSpPr>
          <p:spPr bwMode="auto">
            <a:xfrm>
              <a:off x="2408238" y="4102100"/>
              <a:ext cx="47625" cy="204788"/>
            </a:xfrm>
            <a:custGeom>
              <a:avLst/>
              <a:gdLst>
                <a:gd name="T0" fmla="*/ 12 w 19"/>
                <a:gd name="T1" fmla="*/ 0 h 80"/>
                <a:gd name="T2" fmla="*/ 0 w 19"/>
                <a:gd name="T3" fmla="*/ 0 h 80"/>
                <a:gd name="T4" fmla="*/ 0 w 19"/>
                <a:gd name="T5" fmla="*/ 59 h 80"/>
                <a:gd name="T6" fmla="*/ 16 w 19"/>
                <a:gd name="T7" fmla="*/ 80 h 80"/>
                <a:gd name="T8" fmla="*/ 19 w 19"/>
                <a:gd name="T9" fmla="*/ 80 h 80"/>
                <a:gd name="T10" fmla="*/ 12 w 19"/>
                <a:gd name="T11" fmla="*/ 60 h 80"/>
                <a:gd name="T12" fmla="*/ 12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1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5" y="74"/>
                    <a:pt x="12" y="65"/>
                    <a:pt x="12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499" name="Rectangle 141"/>
            <p:cNvSpPr>
              <a:spLocks noChangeArrowheads="1"/>
            </p:cNvSpPr>
            <p:nvPr/>
          </p:nvSpPr>
          <p:spPr bwMode="auto">
            <a:xfrm>
              <a:off x="2617788" y="3790950"/>
              <a:ext cx="103188" cy="84138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00" name="Freeform 142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01" name="Freeform 143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02" name="Rectangle 144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03" name="Rectangle 145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04" name="Freeform 146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05" name="Freeform 147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06" name="Rectangle 148"/>
            <p:cNvSpPr>
              <a:spLocks noChangeArrowheads="1"/>
            </p:cNvSpPr>
            <p:nvPr/>
          </p:nvSpPr>
          <p:spPr bwMode="auto">
            <a:xfrm>
              <a:off x="2617788" y="4054475"/>
              <a:ext cx="103188" cy="47625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507" name="TextBox 506"/>
          <p:cNvSpPr txBox="1"/>
          <p:nvPr/>
        </p:nvSpPr>
        <p:spPr>
          <a:xfrm>
            <a:off x="6486701" y="9231849"/>
            <a:ext cx="5824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 dirty="0"/>
              <a:t>INFOGRAPHIC</a:t>
            </a:r>
          </a:p>
        </p:txBody>
      </p:sp>
      <p:sp>
        <p:nvSpPr>
          <p:cNvPr id="508" name="TextBox 507"/>
          <p:cNvSpPr txBox="1"/>
          <p:nvPr/>
        </p:nvSpPr>
        <p:spPr>
          <a:xfrm>
            <a:off x="6486701" y="10071260"/>
            <a:ext cx="5824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r>
              <a:rPr lang="en-US" sz="2400" dirty="0"/>
              <a:t> dolor sit </a:t>
            </a:r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consectetur</a:t>
            </a:r>
            <a:r>
              <a:rPr lang="en-US" sz="2400" dirty="0"/>
              <a:t> dolor sit dove</a:t>
            </a:r>
          </a:p>
          <a:p>
            <a:pPr algn="ctr" defTabSz="2438340"/>
            <a:r>
              <a:rPr lang="en-US" sz="2400" dirty="0"/>
              <a:t>sit </a:t>
            </a:r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endParaRPr lang="en-US" sz="2400" dirty="0"/>
          </a:p>
        </p:txBody>
      </p:sp>
      <p:grpSp>
        <p:nvGrpSpPr>
          <p:cNvPr id="590" name="Group 589"/>
          <p:cNvGrpSpPr/>
          <p:nvPr/>
        </p:nvGrpSpPr>
        <p:grpSpPr>
          <a:xfrm>
            <a:off x="1929663" y="3468696"/>
            <a:ext cx="3515962" cy="5103264"/>
            <a:chOff x="1403350" y="1463675"/>
            <a:chExt cx="1962150" cy="2847975"/>
          </a:xfrm>
        </p:grpSpPr>
        <p:sp>
          <p:nvSpPr>
            <p:cNvPr id="542" name="AutoShape 101"/>
            <p:cNvSpPr>
              <a:spLocks noChangeAspect="1" noChangeArrowheads="1" noTextEdit="1"/>
            </p:cNvSpPr>
            <p:nvPr/>
          </p:nvSpPr>
          <p:spPr bwMode="auto">
            <a:xfrm>
              <a:off x="1403350" y="1463675"/>
              <a:ext cx="1962150" cy="284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3" name="Freeform 103"/>
            <p:cNvSpPr>
              <a:spLocks/>
            </p:cNvSpPr>
            <p:nvPr/>
          </p:nvSpPr>
          <p:spPr bwMode="auto">
            <a:xfrm>
              <a:off x="1403350" y="1463675"/>
              <a:ext cx="1958975" cy="2386013"/>
            </a:xfrm>
            <a:custGeom>
              <a:avLst/>
              <a:gdLst>
                <a:gd name="T0" fmla="*/ 292 w 767"/>
                <a:gd name="T1" fmla="*/ 913 h 935"/>
                <a:gd name="T2" fmla="*/ 164 w 767"/>
                <a:gd name="T3" fmla="*/ 650 h 935"/>
                <a:gd name="T4" fmla="*/ 38 w 767"/>
                <a:gd name="T5" fmla="*/ 383 h 935"/>
                <a:gd name="T6" fmla="*/ 383 w 767"/>
                <a:gd name="T7" fmla="*/ 37 h 935"/>
                <a:gd name="T8" fmla="*/ 729 w 767"/>
                <a:gd name="T9" fmla="*/ 383 h 935"/>
                <a:gd name="T10" fmla="*/ 603 w 767"/>
                <a:gd name="T11" fmla="*/ 650 h 935"/>
                <a:gd name="T12" fmla="*/ 475 w 767"/>
                <a:gd name="T13" fmla="*/ 913 h 935"/>
                <a:gd name="T14" fmla="*/ 516 w 767"/>
                <a:gd name="T15" fmla="*/ 913 h 935"/>
                <a:gd name="T16" fmla="*/ 643 w 767"/>
                <a:gd name="T17" fmla="*/ 664 h 935"/>
                <a:gd name="T18" fmla="*/ 767 w 767"/>
                <a:gd name="T19" fmla="*/ 383 h 935"/>
                <a:gd name="T20" fmla="*/ 383 w 767"/>
                <a:gd name="T21" fmla="*/ 0 h 935"/>
                <a:gd name="T22" fmla="*/ 0 w 767"/>
                <a:gd name="T23" fmla="*/ 383 h 935"/>
                <a:gd name="T24" fmla="*/ 124 w 767"/>
                <a:gd name="T25" fmla="*/ 664 h 935"/>
                <a:gd name="T26" fmla="*/ 251 w 767"/>
                <a:gd name="T27" fmla="*/ 913 h 935"/>
                <a:gd name="T28" fmla="*/ 269 w 767"/>
                <a:gd name="T29" fmla="*/ 935 h 935"/>
                <a:gd name="T30" fmla="*/ 292 w 767"/>
                <a:gd name="T31" fmla="*/ 913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7" h="935">
                  <a:moveTo>
                    <a:pt x="292" y="913"/>
                  </a:moveTo>
                  <a:cubicBezTo>
                    <a:pt x="290" y="765"/>
                    <a:pt x="164" y="650"/>
                    <a:pt x="164" y="650"/>
                  </a:cubicBezTo>
                  <a:cubicBezTo>
                    <a:pt x="87" y="586"/>
                    <a:pt x="38" y="490"/>
                    <a:pt x="38" y="383"/>
                  </a:cubicBezTo>
                  <a:cubicBezTo>
                    <a:pt x="38" y="192"/>
                    <a:pt x="193" y="37"/>
                    <a:pt x="383" y="37"/>
                  </a:cubicBezTo>
                  <a:cubicBezTo>
                    <a:pt x="574" y="37"/>
                    <a:pt x="729" y="192"/>
                    <a:pt x="729" y="383"/>
                  </a:cubicBezTo>
                  <a:cubicBezTo>
                    <a:pt x="729" y="490"/>
                    <a:pt x="680" y="586"/>
                    <a:pt x="603" y="650"/>
                  </a:cubicBezTo>
                  <a:cubicBezTo>
                    <a:pt x="603" y="650"/>
                    <a:pt x="477" y="765"/>
                    <a:pt x="475" y="913"/>
                  </a:cubicBezTo>
                  <a:cubicBezTo>
                    <a:pt x="516" y="913"/>
                    <a:pt x="516" y="913"/>
                    <a:pt x="516" y="913"/>
                  </a:cubicBezTo>
                  <a:cubicBezTo>
                    <a:pt x="503" y="804"/>
                    <a:pt x="643" y="664"/>
                    <a:pt x="643" y="664"/>
                  </a:cubicBezTo>
                  <a:cubicBezTo>
                    <a:pt x="719" y="594"/>
                    <a:pt x="767" y="494"/>
                    <a:pt x="767" y="383"/>
                  </a:cubicBezTo>
                  <a:cubicBezTo>
                    <a:pt x="767" y="171"/>
                    <a:pt x="595" y="0"/>
                    <a:pt x="383" y="0"/>
                  </a:cubicBezTo>
                  <a:cubicBezTo>
                    <a:pt x="172" y="0"/>
                    <a:pt x="0" y="171"/>
                    <a:pt x="0" y="383"/>
                  </a:cubicBezTo>
                  <a:cubicBezTo>
                    <a:pt x="0" y="494"/>
                    <a:pt x="48" y="594"/>
                    <a:pt x="124" y="664"/>
                  </a:cubicBezTo>
                  <a:cubicBezTo>
                    <a:pt x="124" y="664"/>
                    <a:pt x="264" y="804"/>
                    <a:pt x="251" y="913"/>
                  </a:cubicBezTo>
                  <a:cubicBezTo>
                    <a:pt x="251" y="913"/>
                    <a:pt x="251" y="935"/>
                    <a:pt x="269" y="935"/>
                  </a:cubicBezTo>
                  <a:cubicBezTo>
                    <a:pt x="287" y="935"/>
                    <a:pt x="292" y="913"/>
                    <a:pt x="292" y="913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544" name="Freeform 104"/>
            <p:cNvSpPr>
              <a:spLocks/>
            </p:cNvSpPr>
            <p:nvPr/>
          </p:nvSpPr>
          <p:spPr bwMode="auto">
            <a:xfrm>
              <a:off x="1500188" y="1557338"/>
              <a:ext cx="1765300" cy="2292350"/>
            </a:xfrm>
            <a:custGeom>
              <a:avLst/>
              <a:gdLst>
                <a:gd name="T0" fmla="*/ 254 w 691"/>
                <a:gd name="T1" fmla="*/ 876 h 898"/>
                <a:gd name="T2" fmla="*/ 126 w 691"/>
                <a:gd name="T3" fmla="*/ 613 h 898"/>
                <a:gd name="T4" fmla="*/ 0 w 691"/>
                <a:gd name="T5" fmla="*/ 346 h 898"/>
                <a:gd name="T6" fmla="*/ 345 w 691"/>
                <a:gd name="T7" fmla="*/ 0 h 898"/>
                <a:gd name="T8" fmla="*/ 691 w 691"/>
                <a:gd name="T9" fmla="*/ 346 h 898"/>
                <a:gd name="T10" fmla="*/ 565 w 691"/>
                <a:gd name="T11" fmla="*/ 613 h 898"/>
                <a:gd name="T12" fmla="*/ 437 w 691"/>
                <a:gd name="T13" fmla="*/ 876 h 898"/>
                <a:gd name="T14" fmla="*/ 394 w 691"/>
                <a:gd name="T15" fmla="*/ 876 h 898"/>
                <a:gd name="T16" fmla="*/ 534 w 691"/>
                <a:gd name="T17" fmla="*/ 585 h 898"/>
                <a:gd name="T18" fmla="*/ 650 w 691"/>
                <a:gd name="T19" fmla="*/ 346 h 898"/>
                <a:gd name="T20" fmla="*/ 345 w 691"/>
                <a:gd name="T21" fmla="*/ 41 h 898"/>
                <a:gd name="T22" fmla="*/ 41 w 691"/>
                <a:gd name="T23" fmla="*/ 346 h 898"/>
                <a:gd name="T24" fmla="*/ 157 w 691"/>
                <a:gd name="T25" fmla="*/ 585 h 898"/>
                <a:gd name="T26" fmla="*/ 297 w 691"/>
                <a:gd name="T27" fmla="*/ 876 h 898"/>
                <a:gd name="T28" fmla="*/ 274 w 691"/>
                <a:gd name="T29" fmla="*/ 898 h 898"/>
                <a:gd name="T30" fmla="*/ 254 w 691"/>
                <a:gd name="T31" fmla="*/ 87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1" h="898">
                  <a:moveTo>
                    <a:pt x="254" y="876"/>
                  </a:moveTo>
                  <a:cubicBezTo>
                    <a:pt x="252" y="728"/>
                    <a:pt x="126" y="613"/>
                    <a:pt x="126" y="613"/>
                  </a:cubicBezTo>
                  <a:cubicBezTo>
                    <a:pt x="49" y="549"/>
                    <a:pt x="0" y="453"/>
                    <a:pt x="0" y="346"/>
                  </a:cubicBezTo>
                  <a:cubicBezTo>
                    <a:pt x="0" y="155"/>
                    <a:pt x="155" y="0"/>
                    <a:pt x="345" y="0"/>
                  </a:cubicBezTo>
                  <a:cubicBezTo>
                    <a:pt x="536" y="0"/>
                    <a:pt x="691" y="155"/>
                    <a:pt x="691" y="346"/>
                  </a:cubicBezTo>
                  <a:cubicBezTo>
                    <a:pt x="691" y="453"/>
                    <a:pt x="642" y="549"/>
                    <a:pt x="565" y="613"/>
                  </a:cubicBezTo>
                  <a:cubicBezTo>
                    <a:pt x="565" y="613"/>
                    <a:pt x="439" y="728"/>
                    <a:pt x="437" y="876"/>
                  </a:cubicBezTo>
                  <a:cubicBezTo>
                    <a:pt x="394" y="876"/>
                    <a:pt x="394" y="876"/>
                    <a:pt x="394" y="876"/>
                  </a:cubicBezTo>
                  <a:cubicBezTo>
                    <a:pt x="385" y="713"/>
                    <a:pt x="534" y="585"/>
                    <a:pt x="534" y="585"/>
                  </a:cubicBezTo>
                  <a:cubicBezTo>
                    <a:pt x="605" y="530"/>
                    <a:pt x="650" y="443"/>
                    <a:pt x="650" y="346"/>
                  </a:cubicBezTo>
                  <a:cubicBezTo>
                    <a:pt x="650" y="178"/>
                    <a:pt x="514" y="41"/>
                    <a:pt x="345" y="41"/>
                  </a:cubicBezTo>
                  <a:cubicBezTo>
                    <a:pt x="177" y="41"/>
                    <a:pt x="41" y="178"/>
                    <a:pt x="41" y="346"/>
                  </a:cubicBezTo>
                  <a:cubicBezTo>
                    <a:pt x="41" y="443"/>
                    <a:pt x="86" y="530"/>
                    <a:pt x="157" y="585"/>
                  </a:cubicBezTo>
                  <a:cubicBezTo>
                    <a:pt x="157" y="585"/>
                    <a:pt x="306" y="713"/>
                    <a:pt x="297" y="876"/>
                  </a:cubicBezTo>
                  <a:cubicBezTo>
                    <a:pt x="297" y="876"/>
                    <a:pt x="294" y="898"/>
                    <a:pt x="274" y="898"/>
                  </a:cubicBezTo>
                  <a:cubicBezTo>
                    <a:pt x="255" y="898"/>
                    <a:pt x="254" y="876"/>
                    <a:pt x="254" y="876"/>
                  </a:cubicBezTo>
                </a:path>
              </a:pathLst>
            </a:cu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5" name="Freeform 105"/>
            <p:cNvSpPr>
              <a:spLocks/>
            </p:cNvSpPr>
            <p:nvPr/>
          </p:nvSpPr>
          <p:spPr bwMode="auto">
            <a:xfrm>
              <a:off x="1604963" y="1662113"/>
              <a:ext cx="1555750" cy="2174875"/>
            </a:xfrm>
            <a:custGeom>
              <a:avLst/>
              <a:gdLst>
                <a:gd name="T0" fmla="*/ 256 w 609"/>
                <a:gd name="T1" fmla="*/ 835 h 852"/>
                <a:gd name="T2" fmla="*/ 116 w 609"/>
                <a:gd name="T3" fmla="*/ 544 h 852"/>
                <a:gd name="T4" fmla="*/ 0 w 609"/>
                <a:gd name="T5" fmla="*/ 305 h 852"/>
                <a:gd name="T6" fmla="*/ 304 w 609"/>
                <a:gd name="T7" fmla="*/ 0 h 852"/>
                <a:gd name="T8" fmla="*/ 609 w 609"/>
                <a:gd name="T9" fmla="*/ 305 h 852"/>
                <a:gd name="T10" fmla="*/ 493 w 609"/>
                <a:gd name="T11" fmla="*/ 544 h 852"/>
                <a:gd name="T12" fmla="*/ 353 w 609"/>
                <a:gd name="T13" fmla="*/ 835 h 852"/>
                <a:gd name="T14" fmla="*/ 314 w 609"/>
                <a:gd name="T15" fmla="*/ 835 h 852"/>
                <a:gd name="T16" fmla="*/ 459 w 609"/>
                <a:gd name="T17" fmla="*/ 523 h 852"/>
                <a:gd name="T18" fmla="*/ 572 w 609"/>
                <a:gd name="T19" fmla="*/ 305 h 852"/>
                <a:gd name="T20" fmla="*/ 304 w 609"/>
                <a:gd name="T21" fmla="*/ 38 h 852"/>
                <a:gd name="T22" fmla="*/ 37 w 609"/>
                <a:gd name="T23" fmla="*/ 305 h 852"/>
                <a:gd name="T24" fmla="*/ 150 w 609"/>
                <a:gd name="T25" fmla="*/ 523 h 852"/>
                <a:gd name="T26" fmla="*/ 295 w 609"/>
                <a:gd name="T27" fmla="*/ 835 h 852"/>
                <a:gd name="T28" fmla="*/ 277 w 609"/>
                <a:gd name="T29" fmla="*/ 852 h 852"/>
                <a:gd name="T30" fmla="*/ 256 w 609"/>
                <a:gd name="T31" fmla="*/ 835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9" h="852">
                  <a:moveTo>
                    <a:pt x="256" y="835"/>
                  </a:moveTo>
                  <a:cubicBezTo>
                    <a:pt x="265" y="672"/>
                    <a:pt x="116" y="544"/>
                    <a:pt x="116" y="544"/>
                  </a:cubicBezTo>
                  <a:cubicBezTo>
                    <a:pt x="45" y="489"/>
                    <a:pt x="0" y="402"/>
                    <a:pt x="0" y="305"/>
                  </a:cubicBezTo>
                  <a:cubicBezTo>
                    <a:pt x="0" y="137"/>
                    <a:pt x="136" y="0"/>
                    <a:pt x="304" y="0"/>
                  </a:cubicBezTo>
                  <a:cubicBezTo>
                    <a:pt x="473" y="0"/>
                    <a:pt x="609" y="137"/>
                    <a:pt x="609" y="305"/>
                  </a:cubicBezTo>
                  <a:cubicBezTo>
                    <a:pt x="609" y="402"/>
                    <a:pt x="564" y="489"/>
                    <a:pt x="493" y="544"/>
                  </a:cubicBezTo>
                  <a:cubicBezTo>
                    <a:pt x="493" y="544"/>
                    <a:pt x="344" y="672"/>
                    <a:pt x="353" y="835"/>
                  </a:cubicBezTo>
                  <a:cubicBezTo>
                    <a:pt x="314" y="835"/>
                    <a:pt x="314" y="835"/>
                    <a:pt x="314" y="835"/>
                  </a:cubicBezTo>
                  <a:cubicBezTo>
                    <a:pt x="308" y="659"/>
                    <a:pt x="459" y="523"/>
                    <a:pt x="459" y="523"/>
                  </a:cubicBezTo>
                  <a:cubicBezTo>
                    <a:pt x="527" y="475"/>
                    <a:pt x="572" y="395"/>
                    <a:pt x="572" y="305"/>
                  </a:cubicBezTo>
                  <a:cubicBezTo>
                    <a:pt x="572" y="157"/>
                    <a:pt x="452" y="38"/>
                    <a:pt x="304" y="38"/>
                  </a:cubicBezTo>
                  <a:cubicBezTo>
                    <a:pt x="157" y="38"/>
                    <a:pt x="37" y="157"/>
                    <a:pt x="37" y="305"/>
                  </a:cubicBezTo>
                  <a:cubicBezTo>
                    <a:pt x="37" y="395"/>
                    <a:pt x="82" y="475"/>
                    <a:pt x="150" y="523"/>
                  </a:cubicBezTo>
                  <a:cubicBezTo>
                    <a:pt x="150" y="523"/>
                    <a:pt x="301" y="659"/>
                    <a:pt x="295" y="835"/>
                  </a:cubicBezTo>
                  <a:cubicBezTo>
                    <a:pt x="295" y="835"/>
                    <a:pt x="291" y="852"/>
                    <a:pt x="277" y="852"/>
                  </a:cubicBezTo>
                  <a:cubicBezTo>
                    <a:pt x="256" y="852"/>
                    <a:pt x="256" y="835"/>
                    <a:pt x="256" y="835"/>
                  </a:cubicBezTo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6" name="Freeform 106"/>
            <p:cNvSpPr>
              <a:spLocks/>
            </p:cNvSpPr>
            <p:nvPr/>
          </p:nvSpPr>
          <p:spPr bwMode="auto">
            <a:xfrm>
              <a:off x="2041525" y="3794125"/>
              <a:ext cx="320675" cy="417513"/>
            </a:xfrm>
            <a:custGeom>
              <a:avLst/>
              <a:gdLst>
                <a:gd name="T0" fmla="*/ 124 w 125"/>
                <a:gd name="T1" fmla="*/ 0 h 164"/>
                <a:gd name="T2" fmla="*/ 106 w 125"/>
                <a:gd name="T3" fmla="*/ 17 h 164"/>
                <a:gd name="T4" fmla="*/ 85 w 125"/>
                <a:gd name="T5" fmla="*/ 0 h 164"/>
                <a:gd name="T6" fmla="*/ 62 w 125"/>
                <a:gd name="T7" fmla="*/ 22 h 164"/>
                <a:gd name="T8" fmla="*/ 42 w 125"/>
                <a:gd name="T9" fmla="*/ 0 h 164"/>
                <a:gd name="T10" fmla="*/ 19 w 125"/>
                <a:gd name="T11" fmla="*/ 22 h 164"/>
                <a:gd name="T12" fmla="*/ 1 w 125"/>
                <a:gd name="T13" fmla="*/ 0 h 164"/>
                <a:gd name="T14" fmla="*/ 14 w 125"/>
                <a:gd name="T15" fmla="*/ 56 h 164"/>
                <a:gd name="T16" fmla="*/ 48 w 125"/>
                <a:gd name="T17" fmla="*/ 164 h 164"/>
                <a:gd name="T18" fmla="*/ 77 w 125"/>
                <a:gd name="T19" fmla="*/ 164 h 164"/>
                <a:gd name="T20" fmla="*/ 111 w 125"/>
                <a:gd name="T21" fmla="*/ 56 h 164"/>
                <a:gd name="T22" fmla="*/ 124 w 125"/>
                <a:gd name="T2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5" h="164">
                  <a:moveTo>
                    <a:pt x="124" y="0"/>
                  </a:moveTo>
                  <a:cubicBezTo>
                    <a:pt x="124" y="0"/>
                    <a:pt x="120" y="17"/>
                    <a:pt x="106" y="17"/>
                  </a:cubicBezTo>
                  <a:cubicBezTo>
                    <a:pt x="85" y="17"/>
                    <a:pt x="85" y="0"/>
                    <a:pt x="85" y="0"/>
                  </a:cubicBezTo>
                  <a:cubicBezTo>
                    <a:pt x="85" y="0"/>
                    <a:pt x="82" y="22"/>
                    <a:pt x="62" y="22"/>
                  </a:cubicBezTo>
                  <a:cubicBezTo>
                    <a:pt x="43" y="22"/>
                    <a:pt x="42" y="0"/>
                    <a:pt x="42" y="0"/>
                  </a:cubicBezTo>
                  <a:cubicBezTo>
                    <a:pt x="42" y="0"/>
                    <a:pt x="37" y="22"/>
                    <a:pt x="19" y="22"/>
                  </a:cubicBez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77" y="164"/>
                    <a:pt x="77" y="164"/>
                    <a:pt x="77" y="164"/>
                  </a:cubicBezTo>
                  <a:cubicBezTo>
                    <a:pt x="87" y="129"/>
                    <a:pt x="102" y="80"/>
                    <a:pt x="111" y="56"/>
                  </a:cubicBezTo>
                  <a:cubicBezTo>
                    <a:pt x="125" y="18"/>
                    <a:pt x="124" y="0"/>
                    <a:pt x="124" y="0"/>
                  </a:cubicBezTo>
                  <a:close/>
                </a:path>
              </a:pathLst>
            </a:custGeom>
            <a:solidFill>
              <a:srgbClr val="EAB6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7" name="Freeform 107"/>
            <p:cNvSpPr>
              <a:spLocks/>
            </p:cNvSpPr>
            <p:nvPr/>
          </p:nvSpPr>
          <p:spPr bwMode="auto">
            <a:xfrm>
              <a:off x="2165350" y="4211638"/>
              <a:ext cx="73025" cy="96838"/>
            </a:xfrm>
            <a:custGeom>
              <a:avLst/>
              <a:gdLst>
                <a:gd name="T0" fmla="*/ 11 w 29"/>
                <a:gd name="T1" fmla="*/ 38 h 38"/>
                <a:gd name="T2" fmla="*/ 18 w 29"/>
                <a:gd name="T3" fmla="*/ 38 h 38"/>
                <a:gd name="T4" fmla="*/ 29 w 29"/>
                <a:gd name="T5" fmla="*/ 0 h 38"/>
                <a:gd name="T6" fmla="*/ 0 w 29"/>
                <a:gd name="T7" fmla="*/ 0 h 38"/>
                <a:gd name="T8" fmla="*/ 11 w 29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1" y="38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23" y="22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22"/>
                    <a:pt x="11" y="38"/>
                    <a:pt x="11" y="38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8" name="Freeform 108"/>
            <p:cNvSpPr>
              <a:spLocks/>
            </p:cNvSpPr>
            <p:nvPr/>
          </p:nvSpPr>
          <p:spPr bwMode="auto">
            <a:xfrm>
              <a:off x="2211388" y="3794125"/>
              <a:ext cx="150813" cy="417513"/>
            </a:xfrm>
            <a:custGeom>
              <a:avLst/>
              <a:gdLst>
                <a:gd name="T0" fmla="*/ 58 w 59"/>
                <a:gd name="T1" fmla="*/ 0 h 164"/>
                <a:gd name="T2" fmla="*/ 40 w 59"/>
                <a:gd name="T3" fmla="*/ 17 h 164"/>
                <a:gd name="T4" fmla="*/ 19 w 59"/>
                <a:gd name="T5" fmla="*/ 0 h 164"/>
                <a:gd name="T6" fmla="*/ 18 w 59"/>
                <a:gd name="T7" fmla="*/ 4 h 164"/>
                <a:gd name="T8" fmla="*/ 0 w 59"/>
                <a:gd name="T9" fmla="*/ 164 h 164"/>
                <a:gd name="T10" fmla="*/ 11 w 59"/>
                <a:gd name="T11" fmla="*/ 164 h 164"/>
                <a:gd name="T12" fmla="*/ 45 w 59"/>
                <a:gd name="T13" fmla="*/ 56 h 164"/>
                <a:gd name="T14" fmla="*/ 58 w 59"/>
                <a:gd name="T1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64">
                  <a:moveTo>
                    <a:pt x="58" y="0"/>
                  </a:moveTo>
                  <a:cubicBezTo>
                    <a:pt x="58" y="0"/>
                    <a:pt x="54" y="17"/>
                    <a:pt x="40" y="17"/>
                  </a:cubicBezTo>
                  <a:cubicBezTo>
                    <a:pt x="19" y="17"/>
                    <a:pt x="19" y="0"/>
                    <a:pt x="19" y="0"/>
                  </a:cubicBezTo>
                  <a:cubicBezTo>
                    <a:pt x="19" y="0"/>
                    <a:pt x="19" y="1"/>
                    <a:pt x="18" y="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21" y="129"/>
                    <a:pt x="36" y="80"/>
                    <a:pt x="45" y="56"/>
                  </a:cubicBezTo>
                  <a:cubicBezTo>
                    <a:pt x="59" y="18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D9B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9" name="Freeform 109"/>
            <p:cNvSpPr>
              <a:spLocks/>
            </p:cNvSpPr>
            <p:nvPr/>
          </p:nvSpPr>
          <p:spPr bwMode="auto">
            <a:xfrm>
              <a:off x="2041525" y="3794125"/>
              <a:ext cx="150813" cy="417513"/>
            </a:xfrm>
            <a:custGeom>
              <a:avLst/>
              <a:gdLst>
                <a:gd name="T0" fmla="*/ 19 w 59"/>
                <a:gd name="T1" fmla="*/ 22 h 164"/>
                <a:gd name="T2" fmla="*/ 1 w 59"/>
                <a:gd name="T3" fmla="*/ 0 h 164"/>
                <a:gd name="T4" fmla="*/ 14 w 59"/>
                <a:gd name="T5" fmla="*/ 56 h 164"/>
                <a:gd name="T6" fmla="*/ 48 w 59"/>
                <a:gd name="T7" fmla="*/ 164 h 164"/>
                <a:gd name="T8" fmla="*/ 59 w 59"/>
                <a:gd name="T9" fmla="*/ 164 h 164"/>
                <a:gd name="T10" fmla="*/ 41 w 59"/>
                <a:gd name="T11" fmla="*/ 2 h 164"/>
                <a:gd name="T12" fmla="*/ 19 w 59"/>
                <a:gd name="T13" fmla="*/ 2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64">
                  <a:moveTo>
                    <a:pt x="19" y="22"/>
                  </a:move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59" y="164"/>
                    <a:pt x="59" y="164"/>
                    <a:pt x="59" y="164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9" y="8"/>
                    <a:pt x="34" y="22"/>
                    <a:pt x="19" y="22"/>
                  </a:cubicBezTo>
                  <a:close/>
                </a:path>
              </a:pathLst>
            </a:custGeom>
            <a:solidFill>
              <a:srgbClr val="CF9C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0" name="Rectangle 110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1" name="Rectangle 111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2" name="Rectangle 112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3" name="Rectangle 113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4" name="Rectangle 114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5" name="Rectangle 115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6" name="Rectangle 116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7" name="Rectangle 117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8" name="Rectangle 118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9" name="Rectangle 119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0" name="Rectangle 120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1" name="Rectangle 121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2" name="Rectangle 122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3" name="Rectangle 123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4" name="Rectangle 124"/>
            <p:cNvSpPr>
              <a:spLocks noChangeArrowheads="1"/>
            </p:cNvSpPr>
            <p:nvPr/>
          </p:nvSpPr>
          <p:spPr bwMode="auto">
            <a:xfrm>
              <a:off x="2617788" y="3875088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5" name="Rectangle 125"/>
            <p:cNvSpPr>
              <a:spLocks noChangeArrowheads="1"/>
            </p:cNvSpPr>
            <p:nvPr/>
          </p:nvSpPr>
          <p:spPr bwMode="auto">
            <a:xfrm>
              <a:off x="2617788" y="3911600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6" name="Rectangle 126"/>
            <p:cNvSpPr>
              <a:spLocks noChangeArrowheads="1"/>
            </p:cNvSpPr>
            <p:nvPr/>
          </p:nvSpPr>
          <p:spPr bwMode="auto">
            <a:xfrm>
              <a:off x="2617788" y="3946525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7" name="Rectangle 127"/>
            <p:cNvSpPr>
              <a:spLocks noChangeArrowheads="1"/>
            </p:cNvSpPr>
            <p:nvPr/>
          </p:nvSpPr>
          <p:spPr bwMode="auto">
            <a:xfrm>
              <a:off x="2617788" y="3983038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8" name="Rectangle 128"/>
            <p:cNvSpPr>
              <a:spLocks noChangeArrowheads="1"/>
            </p:cNvSpPr>
            <p:nvPr/>
          </p:nvSpPr>
          <p:spPr bwMode="auto">
            <a:xfrm>
              <a:off x="2617788" y="4017963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69" name="Rectangle 129"/>
            <p:cNvSpPr>
              <a:spLocks noChangeArrowheads="1"/>
            </p:cNvSpPr>
            <p:nvPr/>
          </p:nvSpPr>
          <p:spPr bwMode="auto">
            <a:xfrm>
              <a:off x="2408238" y="3875088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0" name="Rectangle 130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1" name="Rectangle 131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2" name="Rectangle 132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3" name="Rectangle 133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4" name="Rectangle 134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5" name="Rectangle 135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6" name="Rectangle 136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7" name="Rectangle 137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78" name="Freeform 138"/>
            <p:cNvSpPr>
              <a:spLocks/>
            </p:cNvSpPr>
            <p:nvPr/>
          </p:nvSpPr>
          <p:spPr bwMode="auto">
            <a:xfrm>
              <a:off x="2408238" y="4102100"/>
              <a:ext cx="312738" cy="204788"/>
            </a:xfrm>
            <a:custGeom>
              <a:avLst/>
              <a:gdLst>
                <a:gd name="T0" fmla="*/ 0 w 123"/>
                <a:gd name="T1" fmla="*/ 0 h 80"/>
                <a:gd name="T2" fmla="*/ 0 w 123"/>
                <a:gd name="T3" fmla="*/ 59 h 80"/>
                <a:gd name="T4" fmla="*/ 16 w 123"/>
                <a:gd name="T5" fmla="*/ 80 h 80"/>
                <a:gd name="T6" fmla="*/ 107 w 123"/>
                <a:gd name="T7" fmla="*/ 80 h 80"/>
                <a:gd name="T8" fmla="*/ 123 w 123"/>
                <a:gd name="T9" fmla="*/ 59 h 80"/>
                <a:gd name="T10" fmla="*/ 123 w 123"/>
                <a:gd name="T11" fmla="*/ 0 h 80"/>
                <a:gd name="T12" fmla="*/ 0 w 123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80">
                  <a:moveTo>
                    <a:pt x="0" y="0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16" y="80"/>
                    <a:pt x="123" y="65"/>
                    <a:pt x="123" y="59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B2C0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579" name="Freeform 139"/>
            <p:cNvSpPr>
              <a:spLocks/>
            </p:cNvSpPr>
            <p:nvPr/>
          </p:nvSpPr>
          <p:spPr bwMode="auto">
            <a:xfrm>
              <a:off x="2673350" y="4102100"/>
              <a:ext cx="47625" cy="204788"/>
            </a:xfrm>
            <a:custGeom>
              <a:avLst/>
              <a:gdLst>
                <a:gd name="T0" fmla="*/ 7 w 19"/>
                <a:gd name="T1" fmla="*/ 0 h 80"/>
                <a:gd name="T2" fmla="*/ 7 w 19"/>
                <a:gd name="T3" fmla="*/ 60 h 80"/>
                <a:gd name="T4" fmla="*/ 0 w 19"/>
                <a:gd name="T5" fmla="*/ 80 h 80"/>
                <a:gd name="T6" fmla="*/ 3 w 19"/>
                <a:gd name="T7" fmla="*/ 80 h 80"/>
                <a:gd name="T8" fmla="*/ 19 w 19"/>
                <a:gd name="T9" fmla="*/ 59 h 80"/>
                <a:gd name="T10" fmla="*/ 19 w 19"/>
                <a:gd name="T11" fmla="*/ 0 h 80"/>
                <a:gd name="T12" fmla="*/ 7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7" y="0"/>
                  </a:moveTo>
                  <a:cubicBezTo>
                    <a:pt x="7" y="60"/>
                    <a:pt x="7" y="60"/>
                    <a:pt x="7" y="60"/>
                  </a:cubicBezTo>
                  <a:cubicBezTo>
                    <a:pt x="7" y="65"/>
                    <a:pt x="4" y="74"/>
                    <a:pt x="0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12" y="80"/>
                    <a:pt x="19" y="65"/>
                    <a:pt x="19" y="59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580" name="Freeform 140"/>
            <p:cNvSpPr>
              <a:spLocks/>
            </p:cNvSpPr>
            <p:nvPr/>
          </p:nvSpPr>
          <p:spPr bwMode="auto">
            <a:xfrm>
              <a:off x="2408238" y="4102100"/>
              <a:ext cx="47625" cy="204788"/>
            </a:xfrm>
            <a:custGeom>
              <a:avLst/>
              <a:gdLst>
                <a:gd name="T0" fmla="*/ 12 w 19"/>
                <a:gd name="T1" fmla="*/ 0 h 80"/>
                <a:gd name="T2" fmla="*/ 0 w 19"/>
                <a:gd name="T3" fmla="*/ 0 h 80"/>
                <a:gd name="T4" fmla="*/ 0 w 19"/>
                <a:gd name="T5" fmla="*/ 59 h 80"/>
                <a:gd name="T6" fmla="*/ 16 w 19"/>
                <a:gd name="T7" fmla="*/ 80 h 80"/>
                <a:gd name="T8" fmla="*/ 19 w 19"/>
                <a:gd name="T9" fmla="*/ 80 h 80"/>
                <a:gd name="T10" fmla="*/ 12 w 19"/>
                <a:gd name="T11" fmla="*/ 60 h 80"/>
                <a:gd name="T12" fmla="*/ 12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1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5" y="74"/>
                    <a:pt x="12" y="65"/>
                    <a:pt x="12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581" name="Rectangle 141"/>
            <p:cNvSpPr>
              <a:spLocks noChangeArrowheads="1"/>
            </p:cNvSpPr>
            <p:nvPr/>
          </p:nvSpPr>
          <p:spPr bwMode="auto">
            <a:xfrm>
              <a:off x="2617788" y="3790950"/>
              <a:ext cx="103188" cy="84138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2" name="Freeform 142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3" name="Freeform 143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4" name="Rectangle 144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5" name="Rectangle 145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6" name="Freeform 146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7" name="Freeform 147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88" name="Rectangle 148"/>
            <p:cNvSpPr>
              <a:spLocks noChangeArrowheads="1"/>
            </p:cNvSpPr>
            <p:nvPr/>
          </p:nvSpPr>
          <p:spPr bwMode="auto">
            <a:xfrm>
              <a:off x="2617788" y="4054475"/>
              <a:ext cx="103188" cy="47625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352" name="Group 351"/>
          <p:cNvGrpSpPr/>
          <p:nvPr/>
        </p:nvGrpSpPr>
        <p:grpSpPr>
          <a:xfrm>
            <a:off x="13295689" y="3468696"/>
            <a:ext cx="3515962" cy="5103264"/>
            <a:chOff x="1403350" y="1463675"/>
            <a:chExt cx="1962150" cy="2847975"/>
          </a:xfrm>
        </p:grpSpPr>
        <p:sp>
          <p:nvSpPr>
            <p:cNvPr id="353" name="AutoShape 101"/>
            <p:cNvSpPr>
              <a:spLocks noChangeAspect="1" noChangeArrowheads="1" noTextEdit="1"/>
            </p:cNvSpPr>
            <p:nvPr/>
          </p:nvSpPr>
          <p:spPr bwMode="auto">
            <a:xfrm>
              <a:off x="1403350" y="1463675"/>
              <a:ext cx="1962150" cy="284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auto">
            <a:xfrm>
              <a:off x="1403350" y="1463675"/>
              <a:ext cx="1958975" cy="2386013"/>
            </a:xfrm>
            <a:custGeom>
              <a:avLst/>
              <a:gdLst>
                <a:gd name="T0" fmla="*/ 292 w 767"/>
                <a:gd name="T1" fmla="*/ 913 h 935"/>
                <a:gd name="T2" fmla="*/ 164 w 767"/>
                <a:gd name="T3" fmla="*/ 650 h 935"/>
                <a:gd name="T4" fmla="*/ 38 w 767"/>
                <a:gd name="T5" fmla="*/ 383 h 935"/>
                <a:gd name="T6" fmla="*/ 383 w 767"/>
                <a:gd name="T7" fmla="*/ 37 h 935"/>
                <a:gd name="T8" fmla="*/ 729 w 767"/>
                <a:gd name="T9" fmla="*/ 383 h 935"/>
                <a:gd name="T10" fmla="*/ 603 w 767"/>
                <a:gd name="T11" fmla="*/ 650 h 935"/>
                <a:gd name="T12" fmla="*/ 475 w 767"/>
                <a:gd name="T13" fmla="*/ 913 h 935"/>
                <a:gd name="T14" fmla="*/ 516 w 767"/>
                <a:gd name="T15" fmla="*/ 913 h 935"/>
                <a:gd name="T16" fmla="*/ 643 w 767"/>
                <a:gd name="T17" fmla="*/ 664 h 935"/>
                <a:gd name="T18" fmla="*/ 767 w 767"/>
                <a:gd name="T19" fmla="*/ 383 h 935"/>
                <a:gd name="T20" fmla="*/ 383 w 767"/>
                <a:gd name="T21" fmla="*/ 0 h 935"/>
                <a:gd name="T22" fmla="*/ 0 w 767"/>
                <a:gd name="T23" fmla="*/ 383 h 935"/>
                <a:gd name="T24" fmla="*/ 124 w 767"/>
                <a:gd name="T25" fmla="*/ 664 h 935"/>
                <a:gd name="T26" fmla="*/ 251 w 767"/>
                <a:gd name="T27" fmla="*/ 913 h 935"/>
                <a:gd name="T28" fmla="*/ 269 w 767"/>
                <a:gd name="T29" fmla="*/ 935 h 935"/>
                <a:gd name="T30" fmla="*/ 292 w 767"/>
                <a:gd name="T31" fmla="*/ 913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7" h="935">
                  <a:moveTo>
                    <a:pt x="292" y="913"/>
                  </a:moveTo>
                  <a:cubicBezTo>
                    <a:pt x="290" y="765"/>
                    <a:pt x="164" y="650"/>
                    <a:pt x="164" y="650"/>
                  </a:cubicBezTo>
                  <a:cubicBezTo>
                    <a:pt x="87" y="586"/>
                    <a:pt x="38" y="490"/>
                    <a:pt x="38" y="383"/>
                  </a:cubicBezTo>
                  <a:cubicBezTo>
                    <a:pt x="38" y="192"/>
                    <a:pt x="193" y="37"/>
                    <a:pt x="383" y="37"/>
                  </a:cubicBezTo>
                  <a:cubicBezTo>
                    <a:pt x="574" y="37"/>
                    <a:pt x="729" y="192"/>
                    <a:pt x="729" y="383"/>
                  </a:cubicBezTo>
                  <a:cubicBezTo>
                    <a:pt x="729" y="490"/>
                    <a:pt x="680" y="586"/>
                    <a:pt x="603" y="650"/>
                  </a:cubicBezTo>
                  <a:cubicBezTo>
                    <a:pt x="603" y="650"/>
                    <a:pt x="477" y="765"/>
                    <a:pt x="475" y="913"/>
                  </a:cubicBezTo>
                  <a:cubicBezTo>
                    <a:pt x="516" y="913"/>
                    <a:pt x="516" y="913"/>
                    <a:pt x="516" y="913"/>
                  </a:cubicBezTo>
                  <a:cubicBezTo>
                    <a:pt x="503" y="804"/>
                    <a:pt x="643" y="664"/>
                    <a:pt x="643" y="664"/>
                  </a:cubicBezTo>
                  <a:cubicBezTo>
                    <a:pt x="719" y="594"/>
                    <a:pt x="767" y="494"/>
                    <a:pt x="767" y="383"/>
                  </a:cubicBezTo>
                  <a:cubicBezTo>
                    <a:pt x="767" y="171"/>
                    <a:pt x="595" y="0"/>
                    <a:pt x="383" y="0"/>
                  </a:cubicBezTo>
                  <a:cubicBezTo>
                    <a:pt x="172" y="0"/>
                    <a:pt x="0" y="171"/>
                    <a:pt x="0" y="383"/>
                  </a:cubicBezTo>
                  <a:cubicBezTo>
                    <a:pt x="0" y="494"/>
                    <a:pt x="48" y="594"/>
                    <a:pt x="124" y="664"/>
                  </a:cubicBezTo>
                  <a:cubicBezTo>
                    <a:pt x="124" y="664"/>
                    <a:pt x="264" y="804"/>
                    <a:pt x="251" y="913"/>
                  </a:cubicBezTo>
                  <a:cubicBezTo>
                    <a:pt x="251" y="913"/>
                    <a:pt x="251" y="935"/>
                    <a:pt x="269" y="935"/>
                  </a:cubicBezTo>
                  <a:cubicBezTo>
                    <a:pt x="287" y="935"/>
                    <a:pt x="292" y="913"/>
                    <a:pt x="292" y="913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auto">
            <a:xfrm>
              <a:off x="1500188" y="1557338"/>
              <a:ext cx="1765300" cy="2292350"/>
            </a:xfrm>
            <a:custGeom>
              <a:avLst/>
              <a:gdLst>
                <a:gd name="T0" fmla="*/ 254 w 691"/>
                <a:gd name="T1" fmla="*/ 876 h 898"/>
                <a:gd name="T2" fmla="*/ 126 w 691"/>
                <a:gd name="T3" fmla="*/ 613 h 898"/>
                <a:gd name="T4" fmla="*/ 0 w 691"/>
                <a:gd name="T5" fmla="*/ 346 h 898"/>
                <a:gd name="T6" fmla="*/ 345 w 691"/>
                <a:gd name="T7" fmla="*/ 0 h 898"/>
                <a:gd name="T8" fmla="*/ 691 w 691"/>
                <a:gd name="T9" fmla="*/ 346 h 898"/>
                <a:gd name="T10" fmla="*/ 565 w 691"/>
                <a:gd name="T11" fmla="*/ 613 h 898"/>
                <a:gd name="T12" fmla="*/ 437 w 691"/>
                <a:gd name="T13" fmla="*/ 876 h 898"/>
                <a:gd name="T14" fmla="*/ 394 w 691"/>
                <a:gd name="T15" fmla="*/ 876 h 898"/>
                <a:gd name="T16" fmla="*/ 534 w 691"/>
                <a:gd name="T17" fmla="*/ 585 h 898"/>
                <a:gd name="T18" fmla="*/ 650 w 691"/>
                <a:gd name="T19" fmla="*/ 346 h 898"/>
                <a:gd name="T20" fmla="*/ 345 w 691"/>
                <a:gd name="T21" fmla="*/ 41 h 898"/>
                <a:gd name="T22" fmla="*/ 41 w 691"/>
                <a:gd name="T23" fmla="*/ 346 h 898"/>
                <a:gd name="T24" fmla="*/ 157 w 691"/>
                <a:gd name="T25" fmla="*/ 585 h 898"/>
                <a:gd name="T26" fmla="*/ 297 w 691"/>
                <a:gd name="T27" fmla="*/ 876 h 898"/>
                <a:gd name="T28" fmla="*/ 274 w 691"/>
                <a:gd name="T29" fmla="*/ 898 h 898"/>
                <a:gd name="T30" fmla="*/ 254 w 691"/>
                <a:gd name="T31" fmla="*/ 87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1" h="898">
                  <a:moveTo>
                    <a:pt x="254" y="876"/>
                  </a:moveTo>
                  <a:cubicBezTo>
                    <a:pt x="252" y="728"/>
                    <a:pt x="126" y="613"/>
                    <a:pt x="126" y="613"/>
                  </a:cubicBezTo>
                  <a:cubicBezTo>
                    <a:pt x="49" y="549"/>
                    <a:pt x="0" y="453"/>
                    <a:pt x="0" y="346"/>
                  </a:cubicBezTo>
                  <a:cubicBezTo>
                    <a:pt x="0" y="155"/>
                    <a:pt x="155" y="0"/>
                    <a:pt x="345" y="0"/>
                  </a:cubicBezTo>
                  <a:cubicBezTo>
                    <a:pt x="536" y="0"/>
                    <a:pt x="691" y="155"/>
                    <a:pt x="691" y="346"/>
                  </a:cubicBezTo>
                  <a:cubicBezTo>
                    <a:pt x="691" y="453"/>
                    <a:pt x="642" y="549"/>
                    <a:pt x="565" y="613"/>
                  </a:cubicBezTo>
                  <a:cubicBezTo>
                    <a:pt x="565" y="613"/>
                    <a:pt x="439" y="728"/>
                    <a:pt x="437" y="876"/>
                  </a:cubicBezTo>
                  <a:cubicBezTo>
                    <a:pt x="394" y="876"/>
                    <a:pt x="394" y="876"/>
                    <a:pt x="394" y="876"/>
                  </a:cubicBezTo>
                  <a:cubicBezTo>
                    <a:pt x="385" y="713"/>
                    <a:pt x="534" y="585"/>
                    <a:pt x="534" y="585"/>
                  </a:cubicBezTo>
                  <a:cubicBezTo>
                    <a:pt x="605" y="530"/>
                    <a:pt x="650" y="443"/>
                    <a:pt x="650" y="346"/>
                  </a:cubicBezTo>
                  <a:cubicBezTo>
                    <a:pt x="650" y="178"/>
                    <a:pt x="514" y="41"/>
                    <a:pt x="345" y="41"/>
                  </a:cubicBezTo>
                  <a:cubicBezTo>
                    <a:pt x="177" y="41"/>
                    <a:pt x="41" y="178"/>
                    <a:pt x="41" y="346"/>
                  </a:cubicBezTo>
                  <a:cubicBezTo>
                    <a:pt x="41" y="443"/>
                    <a:pt x="86" y="530"/>
                    <a:pt x="157" y="585"/>
                  </a:cubicBezTo>
                  <a:cubicBezTo>
                    <a:pt x="157" y="585"/>
                    <a:pt x="306" y="713"/>
                    <a:pt x="297" y="876"/>
                  </a:cubicBezTo>
                  <a:cubicBezTo>
                    <a:pt x="297" y="876"/>
                    <a:pt x="294" y="898"/>
                    <a:pt x="274" y="898"/>
                  </a:cubicBezTo>
                  <a:cubicBezTo>
                    <a:pt x="255" y="898"/>
                    <a:pt x="254" y="876"/>
                    <a:pt x="254" y="876"/>
                  </a:cubicBezTo>
                </a:path>
              </a:pathLst>
            </a:cu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auto">
            <a:xfrm>
              <a:off x="1604963" y="1662113"/>
              <a:ext cx="1555750" cy="2174875"/>
            </a:xfrm>
            <a:custGeom>
              <a:avLst/>
              <a:gdLst>
                <a:gd name="T0" fmla="*/ 256 w 609"/>
                <a:gd name="T1" fmla="*/ 835 h 852"/>
                <a:gd name="T2" fmla="*/ 116 w 609"/>
                <a:gd name="T3" fmla="*/ 544 h 852"/>
                <a:gd name="T4" fmla="*/ 0 w 609"/>
                <a:gd name="T5" fmla="*/ 305 h 852"/>
                <a:gd name="T6" fmla="*/ 304 w 609"/>
                <a:gd name="T7" fmla="*/ 0 h 852"/>
                <a:gd name="T8" fmla="*/ 609 w 609"/>
                <a:gd name="T9" fmla="*/ 305 h 852"/>
                <a:gd name="T10" fmla="*/ 493 w 609"/>
                <a:gd name="T11" fmla="*/ 544 h 852"/>
                <a:gd name="T12" fmla="*/ 353 w 609"/>
                <a:gd name="T13" fmla="*/ 835 h 852"/>
                <a:gd name="T14" fmla="*/ 314 w 609"/>
                <a:gd name="T15" fmla="*/ 835 h 852"/>
                <a:gd name="T16" fmla="*/ 459 w 609"/>
                <a:gd name="T17" fmla="*/ 523 h 852"/>
                <a:gd name="T18" fmla="*/ 572 w 609"/>
                <a:gd name="T19" fmla="*/ 305 h 852"/>
                <a:gd name="T20" fmla="*/ 304 w 609"/>
                <a:gd name="T21" fmla="*/ 38 h 852"/>
                <a:gd name="T22" fmla="*/ 37 w 609"/>
                <a:gd name="T23" fmla="*/ 305 h 852"/>
                <a:gd name="T24" fmla="*/ 150 w 609"/>
                <a:gd name="T25" fmla="*/ 523 h 852"/>
                <a:gd name="T26" fmla="*/ 295 w 609"/>
                <a:gd name="T27" fmla="*/ 835 h 852"/>
                <a:gd name="T28" fmla="*/ 277 w 609"/>
                <a:gd name="T29" fmla="*/ 852 h 852"/>
                <a:gd name="T30" fmla="*/ 256 w 609"/>
                <a:gd name="T31" fmla="*/ 835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9" h="852">
                  <a:moveTo>
                    <a:pt x="256" y="835"/>
                  </a:moveTo>
                  <a:cubicBezTo>
                    <a:pt x="265" y="672"/>
                    <a:pt x="116" y="544"/>
                    <a:pt x="116" y="544"/>
                  </a:cubicBezTo>
                  <a:cubicBezTo>
                    <a:pt x="45" y="489"/>
                    <a:pt x="0" y="402"/>
                    <a:pt x="0" y="305"/>
                  </a:cubicBezTo>
                  <a:cubicBezTo>
                    <a:pt x="0" y="137"/>
                    <a:pt x="136" y="0"/>
                    <a:pt x="304" y="0"/>
                  </a:cubicBezTo>
                  <a:cubicBezTo>
                    <a:pt x="473" y="0"/>
                    <a:pt x="609" y="137"/>
                    <a:pt x="609" y="305"/>
                  </a:cubicBezTo>
                  <a:cubicBezTo>
                    <a:pt x="609" y="402"/>
                    <a:pt x="564" y="489"/>
                    <a:pt x="493" y="544"/>
                  </a:cubicBezTo>
                  <a:cubicBezTo>
                    <a:pt x="493" y="544"/>
                    <a:pt x="344" y="672"/>
                    <a:pt x="353" y="835"/>
                  </a:cubicBezTo>
                  <a:cubicBezTo>
                    <a:pt x="314" y="835"/>
                    <a:pt x="314" y="835"/>
                    <a:pt x="314" y="835"/>
                  </a:cubicBezTo>
                  <a:cubicBezTo>
                    <a:pt x="308" y="659"/>
                    <a:pt x="459" y="523"/>
                    <a:pt x="459" y="523"/>
                  </a:cubicBezTo>
                  <a:cubicBezTo>
                    <a:pt x="527" y="475"/>
                    <a:pt x="572" y="395"/>
                    <a:pt x="572" y="305"/>
                  </a:cubicBezTo>
                  <a:cubicBezTo>
                    <a:pt x="572" y="157"/>
                    <a:pt x="452" y="38"/>
                    <a:pt x="304" y="38"/>
                  </a:cubicBezTo>
                  <a:cubicBezTo>
                    <a:pt x="157" y="38"/>
                    <a:pt x="37" y="157"/>
                    <a:pt x="37" y="305"/>
                  </a:cubicBezTo>
                  <a:cubicBezTo>
                    <a:pt x="37" y="395"/>
                    <a:pt x="82" y="475"/>
                    <a:pt x="150" y="523"/>
                  </a:cubicBezTo>
                  <a:cubicBezTo>
                    <a:pt x="150" y="523"/>
                    <a:pt x="301" y="659"/>
                    <a:pt x="295" y="835"/>
                  </a:cubicBezTo>
                  <a:cubicBezTo>
                    <a:pt x="295" y="835"/>
                    <a:pt x="291" y="852"/>
                    <a:pt x="277" y="852"/>
                  </a:cubicBezTo>
                  <a:cubicBezTo>
                    <a:pt x="256" y="852"/>
                    <a:pt x="256" y="835"/>
                    <a:pt x="256" y="835"/>
                  </a:cubicBezTo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auto">
            <a:xfrm>
              <a:off x="2041525" y="3794125"/>
              <a:ext cx="320675" cy="417513"/>
            </a:xfrm>
            <a:custGeom>
              <a:avLst/>
              <a:gdLst>
                <a:gd name="T0" fmla="*/ 124 w 125"/>
                <a:gd name="T1" fmla="*/ 0 h 164"/>
                <a:gd name="T2" fmla="*/ 106 w 125"/>
                <a:gd name="T3" fmla="*/ 17 h 164"/>
                <a:gd name="T4" fmla="*/ 85 w 125"/>
                <a:gd name="T5" fmla="*/ 0 h 164"/>
                <a:gd name="T6" fmla="*/ 62 w 125"/>
                <a:gd name="T7" fmla="*/ 22 h 164"/>
                <a:gd name="T8" fmla="*/ 42 w 125"/>
                <a:gd name="T9" fmla="*/ 0 h 164"/>
                <a:gd name="T10" fmla="*/ 19 w 125"/>
                <a:gd name="T11" fmla="*/ 22 h 164"/>
                <a:gd name="T12" fmla="*/ 1 w 125"/>
                <a:gd name="T13" fmla="*/ 0 h 164"/>
                <a:gd name="T14" fmla="*/ 14 w 125"/>
                <a:gd name="T15" fmla="*/ 56 h 164"/>
                <a:gd name="T16" fmla="*/ 48 w 125"/>
                <a:gd name="T17" fmla="*/ 164 h 164"/>
                <a:gd name="T18" fmla="*/ 77 w 125"/>
                <a:gd name="T19" fmla="*/ 164 h 164"/>
                <a:gd name="T20" fmla="*/ 111 w 125"/>
                <a:gd name="T21" fmla="*/ 56 h 164"/>
                <a:gd name="T22" fmla="*/ 124 w 125"/>
                <a:gd name="T2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5" h="164">
                  <a:moveTo>
                    <a:pt x="124" y="0"/>
                  </a:moveTo>
                  <a:cubicBezTo>
                    <a:pt x="124" y="0"/>
                    <a:pt x="120" y="17"/>
                    <a:pt x="106" y="17"/>
                  </a:cubicBezTo>
                  <a:cubicBezTo>
                    <a:pt x="85" y="17"/>
                    <a:pt x="85" y="0"/>
                    <a:pt x="85" y="0"/>
                  </a:cubicBezTo>
                  <a:cubicBezTo>
                    <a:pt x="85" y="0"/>
                    <a:pt x="82" y="22"/>
                    <a:pt x="62" y="22"/>
                  </a:cubicBezTo>
                  <a:cubicBezTo>
                    <a:pt x="43" y="22"/>
                    <a:pt x="42" y="0"/>
                    <a:pt x="42" y="0"/>
                  </a:cubicBezTo>
                  <a:cubicBezTo>
                    <a:pt x="42" y="0"/>
                    <a:pt x="37" y="22"/>
                    <a:pt x="19" y="22"/>
                  </a:cubicBez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77" y="164"/>
                    <a:pt x="77" y="164"/>
                    <a:pt x="77" y="164"/>
                  </a:cubicBezTo>
                  <a:cubicBezTo>
                    <a:pt x="87" y="129"/>
                    <a:pt x="102" y="80"/>
                    <a:pt x="111" y="56"/>
                  </a:cubicBezTo>
                  <a:cubicBezTo>
                    <a:pt x="125" y="18"/>
                    <a:pt x="124" y="0"/>
                    <a:pt x="124" y="0"/>
                  </a:cubicBezTo>
                  <a:close/>
                </a:path>
              </a:pathLst>
            </a:custGeom>
            <a:solidFill>
              <a:srgbClr val="EAB6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auto">
            <a:xfrm>
              <a:off x="2165350" y="4211638"/>
              <a:ext cx="73025" cy="96838"/>
            </a:xfrm>
            <a:custGeom>
              <a:avLst/>
              <a:gdLst>
                <a:gd name="T0" fmla="*/ 11 w 29"/>
                <a:gd name="T1" fmla="*/ 38 h 38"/>
                <a:gd name="T2" fmla="*/ 18 w 29"/>
                <a:gd name="T3" fmla="*/ 38 h 38"/>
                <a:gd name="T4" fmla="*/ 29 w 29"/>
                <a:gd name="T5" fmla="*/ 0 h 38"/>
                <a:gd name="T6" fmla="*/ 0 w 29"/>
                <a:gd name="T7" fmla="*/ 0 h 38"/>
                <a:gd name="T8" fmla="*/ 11 w 29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1" y="38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23" y="22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22"/>
                    <a:pt x="11" y="38"/>
                    <a:pt x="11" y="38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auto">
            <a:xfrm>
              <a:off x="2211388" y="3794125"/>
              <a:ext cx="150813" cy="417513"/>
            </a:xfrm>
            <a:custGeom>
              <a:avLst/>
              <a:gdLst>
                <a:gd name="T0" fmla="*/ 58 w 59"/>
                <a:gd name="T1" fmla="*/ 0 h 164"/>
                <a:gd name="T2" fmla="*/ 40 w 59"/>
                <a:gd name="T3" fmla="*/ 17 h 164"/>
                <a:gd name="T4" fmla="*/ 19 w 59"/>
                <a:gd name="T5" fmla="*/ 0 h 164"/>
                <a:gd name="T6" fmla="*/ 18 w 59"/>
                <a:gd name="T7" fmla="*/ 4 h 164"/>
                <a:gd name="T8" fmla="*/ 0 w 59"/>
                <a:gd name="T9" fmla="*/ 164 h 164"/>
                <a:gd name="T10" fmla="*/ 11 w 59"/>
                <a:gd name="T11" fmla="*/ 164 h 164"/>
                <a:gd name="T12" fmla="*/ 45 w 59"/>
                <a:gd name="T13" fmla="*/ 56 h 164"/>
                <a:gd name="T14" fmla="*/ 58 w 59"/>
                <a:gd name="T1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64">
                  <a:moveTo>
                    <a:pt x="58" y="0"/>
                  </a:moveTo>
                  <a:cubicBezTo>
                    <a:pt x="58" y="0"/>
                    <a:pt x="54" y="17"/>
                    <a:pt x="40" y="17"/>
                  </a:cubicBezTo>
                  <a:cubicBezTo>
                    <a:pt x="19" y="17"/>
                    <a:pt x="19" y="0"/>
                    <a:pt x="19" y="0"/>
                  </a:cubicBezTo>
                  <a:cubicBezTo>
                    <a:pt x="19" y="0"/>
                    <a:pt x="19" y="1"/>
                    <a:pt x="18" y="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21" y="129"/>
                    <a:pt x="36" y="80"/>
                    <a:pt x="45" y="56"/>
                  </a:cubicBezTo>
                  <a:cubicBezTo>
                    <a:pt x="59" y="18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D9B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auto">
            <a:xfrm>
              <a:off x="2041525" y="3794125"/>
              <a:ext cx="150813" cy="417513"/>
            </a:xfrm>
            <a:custGeom>
              <a:avLst/>
              <a:gdLst>
                <a:gd name="T0" fmla="*/ 19 w 59"/>
                <a:gd name="T1" fmla="*/ 22 h 164"/>
                <a:gd name="T2" fmla="*/ 1 w 59"/>
                <a:gd name="T3" fmla="*/ 0 h 164"/>
                <a:gd name="T4" fmla="*/ 14 w 59"/>
                <a:gd name="T5" fmla="*/ 56 h 164"/>
                <a:gd name="T6" fmla="*/ 48 w 59"/>
                <a:gd name="T7" fmla="*/ 164 h 164"/>
                <a:gd name="T8" fmla="*/ 59 w 59"/>
                <a:gd name="T9" fmla="*/ 164 h 164"/>
                <a:gd name="T10" fmla="*/ 41 w 59"/>
                <a:gd name="T11" fmla="*/ 2 h 164"/>
                <a:gd name="T12" fmla="*/ 19 w 59"/>
                <a:gd name="T13" fmla="*/ 2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64">
                  <a:moveTo>
                    <a:pt x="19" y="22"/>
                  </a:move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0" y="18"/>
                    <a:pt x="14" y="56"/>
                  </a:cubicBezTo>
                  <a:cubicBezTo>
                    <a:pt x="23" y="80"/>
                    <a:pt x="38" y="129"/>
                    <a:pt x="48" y="164"/>
                  </a:cubicBezTo>
                  <a:cubicBezTo>
                    <a:pt x="59" y="164"/>
                    <a:pt x="59" y="164"/>
                    <a:pt x="59" y="164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9" y="8"/>
                    <a:pt x="34" y="22"/>
                    <a:pt x="19" y="22"/>
                  </a:cubicBezTo>
                  <a:close/>
                </a:path>
              </a:pathLst>
            </a:custGeom>
            <a:solidFill>
              <a:srgbClr val="CF9C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1" name="Rectangle 110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2" name="Rectangle 111"/>
            <p:cNvSpPr>
              <a:spLocks noChangeArrowheads="1"/>
            </p:cNvSpPr>
            <p:nvPr/>
          </p:nvSpPr>
          <p:spPr bwMode="auto">
            <a:xfrm>
              <a:off x="2408238" y="3875088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3" name="Rectangle 112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4" name="Rectangle 113"/>
            <p:cNvSpPr>
              <a:spLocks noChangeArrowheads="1"/>
            </p:cNvSpPr>
            <p:nvPr/>
          </p:nvSpPr>
          <p:spPr bwMode="auto">
            <a:xfrm>
              <a:off x="2408238" y="3790950"/>
              <a:ext cx="312738" cy="84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5" name="Rectangle 114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6" name="Rectangle 115"/>
            <p:cNvSpPr>
              <a:spLocks noChangeArrowheads="1"/>
            </p:cNvSpPr>
            <p:nvPr/>
          </p:nvSpPr>
          <p:spPr bwMode="auto">
            <a:xfrm>
              <a:off x="2408238" y="4054475"/>
              <a:ext cx="312738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7" name="Rectangle 116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8" name="Rectangle 117"/>
            <p:cNvSpPr>
              <a:spLocks noChangeArrowheads="1"/>
            </p:cNvSpPr>
            <p:nvPr/>
          </p:nvSpPr>
          <p:spPr bwMode="auto">
            <a:xfrm>
              <a:off x="2408238" y="3911600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9" name="Rectangle 118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0" name="Rectangle 119"/>
            <p:cNvSpPr>
              <a:spLocks noChangeArrowheads="1"/>
            </p:cNvSpPr>
            <p:nvPr/>
          </p:nvSpPr>
          <p:spPr bwMode="auto">
            <a:xfrm>
              <a:off x="2408238" y="3946525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1" name="Rectangle 120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2" name="Rectangle 121"/>
            <p:cNvSpPr>
              <a:spLocks noChangeArrowheads="1"/>
            </p:cNvSpPr>
            <p:nvPr/>
          </p:nvSpPr>
          <p:spPr bwMode="auto">
            <a:xfrm>
              <a:off x="2408238" y="3983038"/>
              <a:ext cx="3127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3" name="Rectangle 122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4" name="Rectangle 123"/>
            <p:cNvSpPr>
              <a:spLocks noChangeArrowheads="1"/>
            </p:cNvSpPr>
            <p:nvPr/>
          </p:nvSpPr>
          <p:spPr bwMode="auto">
            <a:xfrm>
              <a:off x="2408238" y="4017963"/>
              <a:ext cx="3127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5" name="Rectangle 124"/>
            <p:cNvSpPr>
              <a:spLocks noChangeArrowheads="1"/>
            </p:cNvSpPr>
            <p:nvPr/>
          </p:nvSpPr>
          <p:spPr bwMode="auto">
            <a:xfrm>
              <a:off x="2617788" y="3875088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6" name="Rectangle 125"/>
            <p:cNvSpPr>
              <a:spLocks noChangeArrowheads="1"/>
            </p:cNvSpPr>
            <p:nvPr/>
          </p:nvSpPr>
          <p:spPr bwMode="auto">
            <a:xfrm>
              <a:off x="2617788" y="3911600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7" name="Rectangle 126"/>
            <p:cNvSpPr>
              <a:spLocks noChangeArrowheads="1"/>
            </p:cNvSpPr>
            <p:nvPr/>
          </p:nvSpPr>
          <p:spPr bwMode="auto">
            <a:xfrm>
              <a:off x="2617788" y="3946525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8" name="Rectangle 127"/>
            <p:cNvSpPr>
              <a:spLocks noChangeArrowheads="1"/>
            </p:cNvSpPr>
            <p:nvPr/>
          </p:nvSpPr>
          <p:spPr bwMode="auto">
            <a:xfrm>
              <a:off x="2617788" y="3983038"/>
              <a:ext cx="103188" cy="3492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9" name="Rectangle 128"/>
            <p:cNvSpPr>
              <a:spLocks noChangeArrowheads="1"/>
            </p:cNvSpPr>
            <p:nvPr/>
          </p:nvSpPr>
          <p:spPr bwMode="auto">
            <a:xfrm>
              <a:off x="2617788" y="4017963"/>
              <a:ext cx="103188" cy="365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0" name="Rectangle 129"/>
            <p:cNvSpPr>
              <a:spLocks noChangeArrowheads="1"/>
            </p:cNvSpPr>
            <p:nvPr/>
          </p:nvSpPr>
          <p:spPr bwMode="auto">
            <a:xfrm>
              <a:off x="2408238" y="3875088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1" name="Rectangle 130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2" name="Rectangle 131"/>
            <p:cNvSpPr>
              <a:spLocks noChangeArrowheads="1"/>
            </p:cNvSpPr>
            <p:nvPr/>
          </p:nvSpPr>
          <p:spPr bwMode="auto">
            <a:xfrm>
              <a:off x="2408238" y="3911600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3" name="Rectangle 132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4" name="Rectangle 133"/>
            <p:cNvSpPr>
              <a:spLocks noChangeArrowheads="1"/>
            </p:cNvSpPr>
            <p:nvPr/>
          </p:nvSpPr>
          <p:spPr bwMode="auto">
            <a:xfrm>
              <a:off x="2408238" y="3946525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5" name="Rectangle 134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solidFill>
              <a:srgbClr val="D3D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6" name="Rectangle 135"/>
            <p:cNvSpPr>
              <a:spLocks noChangeArrowheads="1"/>
            </p:cNvSpPr>
            <p:nvPr/>
          </p:nvSpPr>
          <p:spPr bwMode="auto">
            <a:xfrm>
              <a:off x="2408238" y="3983038"/>
              <a:ext cx="96838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7" name="Rectangle 136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solidFill>
              <a:srgbClr val="AFB1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8" name="Rectangle 137"/>
            <p:cNvSpPr>
              <a:spLocks noChangeArrowheads="1"/>
            </p:cNvSpPr>
            <p:nvPr/>
          </p:nvSpPr>
          <p:spPr bwMode="auto">
            <a:xfrm>
              <a:off x="2408238" y="4017963"/>
              <a:ext cx="96838" cy="36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9" name="Freeform 138"/>
            <p:cNvSpPr>
              <a:spLocks/>
            </p:cNvSpPr>
            <p:nvPr/>
          </p:nvSpPr>
          <p:spPr bwMode="auto">
            <a:xfrm>
              <a:off x="2408238" y="4102100"/>
              <a:ext cx="312738" cy="204788"/>
            </a:xfrm>
            <a:custGeom>
              <a:avLst/>
              <a:gdLst>
                <a:gd name="T0" fmla="*/ 0 w 123"/>
                <a:gd name="T1" fmla="*/ 0 h 80"/>
                <a:gd name="T2" fmla="*/ 0 w 123"/>
                <a:gd name="T3" fmla="*/ 59 h 80"/>
                <a:gd name="T4" fmla="*/ 16 w 123"/>
                <a:gd name="T5" fmla="*/ 80 h 80"/>
                <a:gd name="T6" fmla="*/ 107 w 123"/>
                <a:gd name="T7" fmla="*/ 80 h 80"/>
                <a:gd name="T8" fmla="*/ 123 w 123"/>
                <a:gd name="T9" fmla="*/ 59 h 80"/>
                <a:gd name="T10" fmla="*/ 123 w 123"/>
                <a:gd name="T11" fmla="*/ 0 h 80"/>
                <a:gd name="T12" fmla="*/ 0 w 123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80">
                  <a:moveTo>
                    <a:pt x="0" y="0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16" y="80"/>
                    <a:pt x="123" y="65"/>
                    <a:pt x="123" y="59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B2C0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390" name="Freeform 139"/>
            <p:cNvSpPr>
              <a:spLocks/>
            </p:cNvSpPr>
            <p:nvPr/>
          </p:nvSpPr>
          <p:spPr bwMode="auto">
            <a:xfrm>
              <a:off x="2673350" y="4102100"/>
              <a:ext cx="47625" cy="204788"/>
            </a:xfrm>
            <a:custGeom>
              <a:avLst/>
              <a:gdLst>
                <a:gd name="T0" fmla="*/ 7 w 19"/>
                <a:gd name="T1" fmla="*/ 0 h 80"/>
                <a:gd name="T2" fmla="*/ 7 w 19"/>
                <a:gd name="T3" fmla="*/ 60 h 80"/>
                <a:gd name="T4" fmla="*/ 0 w 19"/>
                <a:gd name="T5" fmla="*/ 80 h 80"/>
                <a:gd name="T6" fmla="*/ 3 w 19"/>
                <a:gd name="T7" fmla="*/ 80 h 80"/>
                <a:gd name="T8" fmla="*/ 19 w 19"/>
                <a:gd name="T9" fmla="*/ 59 h 80"/>
                <a:gd name="T10" fmla="*/ 19 w 19"/>
                <a:gd name="T11" fmla="*/ 0 h 80"/>
                <a:gd name="T12" fmla="*/ 7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7" y="0"/>
                  </a:moveTo>
                  <a:cubicBezTo>
                    <a:pt x="7" y="60"/>
                    <a:pt x="7" y="60"/>
                    <a:pt x="7" y="60"/>
                  </a:cubicBezTo>
                  <a:cubicBezTo>
                    <a:pt x="7" y="65"/>
                    <a:pt x="4" y="74"/>
                    <a:pt x="0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12" y="80"/>
                    <a:pt x="19" y="65"/>
                    <a:pt x="19" y="59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391" name="Freeform 140"/>
            <p:cNvSpPr>
              <a:spLocks/>
            </p:cNvSpPr>
            <p:nvPr/>
          </p:nvSpPr>
          <p:spPr bwMode="auto">
            <a:xfrm>
              <a:off x="2408238" y="4102100"/>
              <a:ext cx="47625" cy="204788"/>
            </a:xfrm>
            <a:custGeom>
              <a:avLst/>
              <a:gdLst>
                <a:gd name="T0" fmla="*/ 12 w 19"/>
                <a:gd name="T1" fmla="*/ 0 h 80"/>
                <a:gd name="T2" fmla="*/ 0 w 19"/>
                <a:gd name="T3" fmla="*/ 0 h 80"/>
                <a:gd name="T4" fmla="*/ 0 w 19"/>
                <a:gd name="T5" fmla="*/ 59 h 80"/>
                <a:gd name="T6" fmla="*/ 16 w 19"/>
                <a:gd name="T7" fmla="*/ 80 h 80"/>
                <a:gd name="T8" fmla="*/ 19 w 19"/>
                <a:gd name="T9" fmla="*/ 80 h 80"/>
                <a:gd name="T10" fmla="*/ 12 w 19"/>
                <a:gd name="T11" fmla="*/ 60 h 80"/>
                <a:gd name="T12" fmla="*/ 12 w 1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0">
                  <a:moveTo>
                    <a:pt x="1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7" y="80"/>
                    <a:pt x="16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5" y="74"/>
                    <a:pt x="12" y="65"/>
                    <a:pt x="12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DFA1B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001">
              <a:schemeClr val="lt2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392" name="Rectangle 141"/>
            <p:cNvSpPr>
              <a:spLocks noChangeArrowheads="1"/>
            </p:cNvSpPr>
            <p:nvPr/>
          </p:nvSpPr>
          <p:spPr bwMode="auto">
            <a:xfrm>
              <a:off x="2617788" y="3790950"/>
              <a:ext cx="103188" cy="84138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93" name="Freeform 142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94" name="Freeform 143"/>
            <p:cNvSpPr>
              <a:spLocks/>
            </p:cNvSpPr>
            <p:nvPr/>
          </p:nvSpPr>
          <p:spPr bwMode="auto">
            <a:xfrm>
              <a:off x="2408238" y="3790950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0 h 53"/>
                <a:gd name="T4" fmla="*/ 0 w 62"/>
                <a:gd name="T5" fmla="*/ 0 h 53"/>
                <a:gd name="T6" fmla="*/ 0 w 62"/>
                <a:gd name="T7" fmla="*/ 53 h 53"/>
                <a:gd name="T8" fmla="*/ 62 w 62"/>
                <a:gd name="T9" fmla="*/ 53 h 53"/>
                <a:gd name="T10" fmla="*/ 62 w 62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0"/>
                  </a:lnTo>
                  <a:lnTo>
                    <a:pt x="0" y="0"/>
                  </a:lnTo>
                  <a:lnTo>
                    <a:pt x="0" y="53"/>
                  </a:lnTo>
                  <a:lnTo>
                    <a:pt x="62" y="53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95" name="Rectangle 144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solidFill>
              <a:srgbClr val="9FA1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96" name="Rectangle 145"/>
            <p:cNvSpPr>
              <a:spLocks noChangeArrowheads="1"/>
            </p:cNvSpPr>
            <p:nvPr/>
          </p:nvSpPr>
          <p:spPr bwMode="auto">
            <a:xfrm>
              <a:off x="2408238" y="4054475"/>
              <a:ext cx="9842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97" name="Freeform 146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98" name="Freeform 147"/>
            <p:cNvSpPr>
              <a:spLocks/>
            </p:cNvSpPr>
            <p:nvPr/>
          </p:nvSpPr>
          <p:spPr bwMode="auto">
            <a:xfrm>
              <a:off x="2408238" y="4054475"/>
              <a:ext cx="98425" cy="0"/>
            </a:xfrm>
            <a:custGeom>
              <a:avLst/>
              <a:gdLst>
                <a:gd name="T0" fmla="*/ 62 w 62"/>
                <a:gd name="T1" fmla="*/ 61 w 62"/>
                <a:gd name="T2" fmla="*/ 0 w 62"/>
                <a:gd name="T3" fmla="*/ 62 w 6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2">
                  <a:moveTo>
                    <a:pt x="62" y="0"/>
                  </a:moveTo>
                  <a:lnTo>
                    <a:pt x="61" y="0"/>
                  </a:lnTo>
                  <a:lnTo>
                    <a:pt x="0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99" name="Rectangle 148"/>
            <p:cNvSpPr>
              <a:spLocks noChangeArrowheads="1"/>
            </p:cNvSpPr>
            <p:nvPr/>
          </p:nvSpPr>
          <p:spPr bwMode="auto">
            <a:xfrm>
              <a:off x="2617788" y="4054475"/>
              <a:ext cx="103188" cy="47625"/>
            </a:xfrm>
            <a:prstGeom prst="rect">
              <a:avLst/>
            </a:pr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451" name="TextBox 450"/>
          <p:cNvSpPr txBox="1"/>
          <p:nvPr/>
        </p:nvSpPr>
        <p:spPr>
          <a:xfrm>
            <a:off x="772723" y="9231849"/>
            <a:ext cx="5824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 dirty="0"/>
              <a:t>INFOGRAPHIC</a:t>
            </a:r>
          </a:p>
        </p:txBody>
      </p:sp>
      <p:sp>
        <p:nvSpPr>
          <p:cNvPr id="452" name="TextBox 451"/>
          <p:cNvSpPr txBox="1"/>
          <p:nvPr/>
        </p:nvSpPr>
        <p:spPr>
          <a:xfrm>
            <a:off x="772723" y="10071260"/>
            <a:ext cx="5824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r>
              <a:rPr lang="en-US" sz="2400" dirty="0"/>
              <a:t> dolor sit </a:t>
            </a:r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consectetur</a:t>
            </a:r>
            <a:r>
              <a:rPr lang="en-US" sz="2400" dirty="0"/>
              <a:t> dolor sit dove</a:t>
            </a:r>
          </a:p>
          <a:p>
            <a:pPr algn="ctr" defTabSz="2438340"/>
            <a:r>
              <a:rPr lang="en-US" sz="2400" dirty="0"/>
              <a:t>sit </a:t>
            </a:r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endParaRPr lang="en-US" sz="2400" dirty="0"/>
          </a:p>
        </p:txBody>
      </p:sp>
      <p:sp>
        <p:nvSpPr>
          <p:cNvPr id="709" name="TextBox 708"/>
          <p:cNvSpPr txBox="1"/>
          <p:nvPr/>
        </p:nvSpPr>
        <p:spPr>
          <a:xfrm>
            <a:off x="12123929" y="9231849"/>
            <a:ext cx="5824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 dirty="0"/>
              <a:t>INFOGRAPHIC</a:t>
            </a:r>
          </a:p>
        </p:txBody>
      </p:sp>
      <p:sp>
        <p:nvSpPr>
          <p:cNvPr id="710" name="TextBox 709"/>
          <p:cNvSpPr txBox="1"/>
          <p:nvPr/>
        </p:nvSpPr>
        <p:spPr>
          <a:xfrm>
            <a:off x="12123929" y="10071260"/>
            <a:ext cx="5824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r>
              <a:rPr lang="en-US" sz="2400" dirty="0"/>
              <a:t> dolor sit </a:t>
            </a:r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consectetur</a:t>
            </a:r>
            <a:r>
              <a:rPr lang="en-US" sz="2400" dirty="0"/>
              <a:t> dolor sit dove</a:t>
            </a:r>
          </a:p>
          <a:p>
            <a:pPr algn="ctr" defTabSz="2438340"/>
            <a:r>
              <a:rPr lang="en-US" sz="2400" dirty="0"/>
              <a:t>sit </a:t>
            </a:r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endParaRPr lang="en-US" sz="2400" dirty="0"/>
          </a:p>
        </p:txBody>
      </p:sp>
      <p:sp>
        <p:nvSpPr>
          <p:cNvPr id="810" name="TextBox 809"/>
          <p:cNvSpPr txBox="1"/>
          <p:nvPr/>
        </p:nvSpPr>
        <p:spPr>
          <a:xfrm>
            <a:off x="17826557" y="9231849"/>
            <a:ext cx="5824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 dirty="0"/>
              <a:t>INFOGRAPHIC</a:t>
            </a:r>
          </a:p>
        </p:txBody>
      </p:sp>
      <p:sp>
        <p:nvSpPr>
          <p:cNvPr id="811" name="TextBox 810"/>
          <p:cNvSpPr txBox="1"/>
          <p:nvPr/>
        </p:nvSpPr>
        <p:spPr>
          <a:xfrm>
            <a:off x="17826557" y="10071260"/>
            <a:ext cx="5824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r>
              <a:rPr lang="en-US" sz="2400" dirty="0"/>
              <a:t> dolor sit </a:t>
            </a:r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consectetur</a:t>
            </a:r>
            <a:r>
              <a:rPr lang="en-US" sz="2400" dirty="0"/>
              <a:t> dolor sit dove</a:t>
            </a:r>
          </a:p>
          <a:p>
            <a:pPr algn="ctr" defTabSz="2438340"/>
            <a:r>
              <a:rPr lang="en-US" sz="2400" dirty="0"/>
              <a:t>sit </a:t>
            </a:r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endParaRPr lang="en-US" sz="2400" dirty="0"/>
          </a:p>
        </p:txBody>
      </p:sp>
      <p:grpSp>
        <p:nvGrpSpPr>
          <p:cNvPr id="30" name="Group 29"/>
          <p:cNvGrpSpPr/>
          <p:nvPr/>
        </p:nvGrpSpPr>
        <p:grpSpPr>
          <a:xfrm>
            <a:off x="3190877" y="4816476"/>
            <a:ext cx="981074" cy="923924"/>
            <a:chOff x="1595438" y="2408238"/>
            <a:chExt cx="490537" cy="461962"/>
          </a:xfrm>
        </p:grpSpPr>
        <p:sp>
          <p:nvSpPr>
            <p:cNvPr id="17" name="Freeform 5"/>
            <p:cNvSpPr>
              <a:spLocks noEditPoints="1"/>
            </p:cNvSpPr>
            <p:nvPr/>
          </p:nvSpPr>
          <p:spPr bwMode="auto">
            <a:xfrm>
              <a:off x="1595438" y="2408238"/>
              <a:ext cx="490537" cy="461962"/>
            </a:xfrm>
            <a:custGeom>
              <a:avLst/>
              <a:gdLst>
                <a:gd name="T0" fmla="*/ 0 w 128"/>
                <a:gd name="T1" fmla="*/ 21 h 120"/>
                <a:gd name="T2" fmla="*/ 64 w 128"/>
                <a:gd name="T3" fmla="*/ 120 h 120"/>
                <a:gd name="T4" fmla="*/ 128 w 128"/>
                <a:gd name="T5" fmla="*/ 85 h 120"/>
                <a:gd name="T6" fmla="*/ 64 w 128"/>
                <a:gd name="T7" fmla="*/ 0 h 120"/>
                <a:gd name="T8" fmla="*/ 7 w 128"/>
                <a:gd name="T9" fmla="*/ 57 h 120"/>
                <a:gd name="T10" fmla="*/ 69 w 128"/>
                <a:gd name="T11" fmla="*/ 68 h 120"/>
                <a:gd name="T12" fmla="*/ 64 w 128"/>
                <a:gd name="T13" fmla="*/ 85 h 120"/>
                <a:gd name="T14" fmla="*/ 64 w 128"/>
                <a:gd name="T15" fmla="*/ 90 h 120"/>
                <a:gd name="T16" fmla="*/ 21 w 128"/>
                <a:gd name="T17" fmla="*/ 84 h 120"/>
                <a:gd name="T18" fmla="*/ 5 w 128"/>
                <a:gd name="T19" fmla="*/ 55 h 120"/>
                <a:gd name="T20" fmla="*/ 64 w 128"/>
                <a:gd name="T21" fmla="*/ 116 h 120"/>
                <a:gd name="T22" fmla="*/ 5 w 128"/>
                <a:gd name="T23" fmla="*/ 99 h 120"/>
                <a:gd name="T24" fmla="*/ 7 w 128"/>
                <a:gd name="T25" fmla="*/ 83 h 120"/>
                <a:gd name="T26" fmla="*/ 66 w 128"/>
                <a:gd name="T27" fmla="*/ 94 h 120"/>
                <a:gd name="T28" fmla="*/ 80 w 128"/>
                <a:gd name="T29" fmla="*/ 112 h 120"/>
                <a:gd name="T30" fmla="*/ 79 w 128"/>
                <a:gd name="T31" fmla="*/ 115 h 120"/>
                <a:gd name="T32" fmla="*/ 96 w 128"/>
                <a:gd name="T33" fmla="*/ 112 h 120"/>
                <a:gd name="T34" fmla="*/ 69 w 128"/>
                <a:gd name="T35" fmla="*/ 85 h 120"/>
                <a:gd name="T36" fmla="*/ 96 w 128"/>
                <a:gd name="T37" fmla="*/ 57 h 120"/>
                <a:gd name="T38" fmla="*/ 123 w 128"/>
                <a:gd name="T39" fmla="*/ 85 h 120"/>
                <a:gd name="T40" fmla="*/ 123 w 128"/>
                <a:gd name="T41" fmla="*/ 68 h 120"/>
                <a:gd name="T42" fmla="*/ 96 w 128"/>
                <a:gd name="T43" fmla="*/ 53 h 120"/>
                <a:gd name="T44" fmla="*/ 72 w 128"/>
                <a:gd name="T45" fmla="*/ 63 h 120"/>
                <a:gd name="T46" fmla="*/ 64 w 128"/>
                <a:gd name="T47" fmla="*/ 64 h 120"/>
                <a:gd name="T48" fmla="*/ 5 w 128"/>
                <a:gd name="T49" fmla="*/ 47 h 120"/>
                <a:gd name="T50" fmla="*/ 7 w 128"/>
                <a:gd name="T51" fmla="*/ 31 h 120"/>
                <a:gd name="T52" fmla="*/ 121 w 128"/>
                <a:gd name="T53" fmla="*/ 31 h 120"/>
                <a:gd name="T54" fmla="*/ 123 w 128"/>
                <a:gd name="T55" fmla="*/ 68 h 120"/>
                <a:gd name="T56" fmla="*/ 107 w 128"/>
                <a:gd name="T57" fmla="*/ 32 h 120"/>
                <a:gd name="T58" fmla="*/ 21 w 128"/>
                <a:gd name="T59" fmla="*/ 32 h 120"/>
                <a:gd name="T60" fmla="*/ 8 w 128"/>
                <a:gd name="T61" fmla="*/ 16 h 120"/>
                <a:gd name="T62" fmla="*/ 64 w 128"/>
                <a:gd name="T63" fmla="*/ 4 h 120"/>
                <a:gd name="T64" fmla="*/ 123 w 128"/>
                <a:gd name="T65" fmla="*/ 2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8" h="120">
                  <a:moveTo>
                    <a:pt x="64" y="0"/>
                  </a:moveTo>
                  <a:cubicBezTo>
                    <a:pt x="33" y="0"/>
                    <a:pt x="0" y="7"/>
                    <a:pt x="0" y="2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13"/>
                    <a:pt x="33" y="120"/>
                    <a:pt x="64" y="120"/>
                  </a:cubicBezTo>
                  <a:cubicBezTo>
                    <a:pt x="78" y="120"/>
                    <a:pt x="92" y="119"/>
                    <a:pt x="103" y="116"/>
                  </a:cubicBezTo>
                  <a:cubicBezTo>
                    <a:pt x="118" y="113"/>
                    <a:pt x="128" y="100"/>
                    <a:pt x="128" y="85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8" y="7"/>
                    <a:pt x="95" y="0"/>
                    <a:pt x="64" y="0"/>
                  </a:cubicBezTo>
                  <a:close/>
                  <a:moveTo>
                    <a:pt x="5" y="55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17" y="64"/>
                    <a:pt x="39" y="68"/>
                    <a:pt x="64" y="68"/>
                  </a:cubicBezTo>
                  <a:cubicBezTo>
                    <a:pt x="69" y="68"/>
                    <a:pt x="69" y="68"/>
                    <a:pt x="69" y="68"/>
                  </a:cubicBezTo>
                  <a:cubicBezTo>
                    <a:pt x="68" y="70"/>
                    <a:pt x="68" y="70"/>
                    <a:pt x="68" y="70"/>
                  </a:cubicBezTo>
                  <a:cubicBezTo>
                    <a:pt x="65" y="75"/>
                    <a:pt x="64" y="80"/>
                    <a:pt x="64" y="85"/>
                  </a:cubicBezTo>
                  <a:cubicBezTo>
                    <a:pt x="64" y="86"/>
                    <a:pt x="64" y="87"/>
                    <a:pt x="64" y="88"/>
                  </a:cubicBezTo>
                  <a:cubicBezTo>
                    <a:pt x="64" y="90"/>
                    <a:pt x="64" y="90"/>
                    <a:pt x="64" y="90"/>
                  </a:cubicBezTo>
                  <a:cubicBezTo>
                    <a:pt x="63" y="90"/>
                    <a:pt x="63" y="90"/>
                    <a:pt x="63" y="90"/>
                  </a:cubicBezTo>
                  <a:cubicBezTo>
                    <a:pt x="47" y="90"/>
                    <a:pt x="32" y="88"/>
                    <a:pt x="21" y="84"/>
                  </a:cubicBezTo>
                  <a:cubicBezTo>
                    <a:pt x="11" y="81"/>
                    <a:pt x="5" y="77"/>
                    <a:pt x="5" y="73"/>
                  </a:cubicBezTo>
                  <a:lnTo>
                    <a:pt x="5" y="55"/>
                  </a:lnTo>
                  <a:close/>
                  <a:moveTo>
                    <a:pt x="79" y="115"/>
                  </a:moveTo>
                  <a:cubicBezTo>
                    <a:pt x="74" y="115"/>
                    <a:pt x="69" y="116"/>
                    <a:pt x="64" y="116"/>
                  </a:cubicBezTo>
                  <a:cubicBezTo>
                    <a:pt x="48" y="116"/>
                    <a:pt x="32" y="114"/>
                    <a:pt x="21" y="110"/>
                  </a:cubicBezTo>
                  <a:cubicBezTo>
                    <a:pt x="11" y="107"/>
                    <a:pt x="5" y="103"/>
                    <a:pt x="5" y="99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7" y="83"/>
                    <a:pt x="7" y="83"/>
                    <a:pt x="7" y="83"/>
                  </a:cubicBezTo>
                  <a:cubicBezTo>
                    <a:pt x="17" y="90"/>
                    <a:pt x="39" y="94"/>
                    <a:pt x="64" y="94"/>
                  </a:cubicBezTo>
                  <a:cubicBezTo>
                    <a:pt x="66" y="94"/>
                    <a:pt x="66" y="94"/>
                    <a:pt x="66" y="94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8" y="102"/>
                    <a:pt x="73" y="108"/>
                    <a:pt x="80" y="112"/>
                  </a:cubicBezTo>
                  <a:cubicBezTo>
                    <a:pt x="84" y="115"/>
                    <a:pt x="84" y="115"/>
                    <a:pt x="84" y="115"/>
                  </a:cubicBezTo>
                  <a:lnTo>
                    <a:pt x="79" y="115"/>
                  </a:lnTo>
                  <a:close/>
                  <a:moveTo>
                    <a:pt x="115" y="104"/>
                  </a:moveTo>
                  <a:cubicBezTo>
                    <a:pt x="110" y="109"/>
                    <a:pt x="103" y="112"/>
                    <a:pt x="96" y="112"/>
                  </a:cubicBezTo>
                  <a:cubicBezTo>
                    <a:pt x="89" y="112"/>
                    <a:pt x="82" y="109"/>
                    <a:pt x="77" y="104"/>
                  </a:cubicBezTo>
                  <a:cubicBezTo>
                    <a:pt x="72" y="99"/>
                    <a:pt x="69" y="92"/>
                    <a:pt x="69" y="85"/>
                  </a:cubicBezTo>
                  <a:cubicBezTo>
                    <a:pt x="69" y="77"/>
                    <a:pt x="72" y="71"/>
                    <a:pt x="77" y="65"/>
                  </a:cubicBezTo>
                  <a:cubicBezTo>
                    <a:pt x="82" y="60"/>
                    <a:pt x="89" y="57"/>
                    <a:pt x="96" y="57"/>
                  </a:cubicBezTo>
                  <a:cubicBezTo>
                    <a:pt x="103" y="57"/>
                    <a:pt x="110" y="60"/>
                    <a:pt x="115" y="65"/>
                  </a:cubicBezTo>
                  <a:cubicBezTo>
                    <a:pt x="121" y="71"/>
                    <a:pt x="123" y="77"/>
                    <a:pt x="123" y="85"/>
                  </a:cubicBezTo>
                  <a:cubicBezTo>
                    <a:pt x="123" y="92"/>
                    <a:pt x="121" y="99"/>
                    <a:pt x="115" y="104"/>
                  </a:cubicBezTo>
                  <a:close/>
                  <a:moveTo>
                    <a:pt x="123" y="68"/>
                  </a:moveTo>
                  <a:cubicBezTo>
                    <a:pt x="121" y="65"/>
                    <a:pt x="121" y="65"/>
                    <a:pt x="121" y="65"/>
                  </a:cubicBezTo>
                  <a:cubicBezTo>
                    <a:pt x="115" y="57"/>
                    <a:pt x="106" y="53"/>
                    <a:pt x="96" y="53"/>
                  </a:cubicBezTo>
                  <a:cubicBezTo>
                    <a:pt x="87" y="53"/>
                    <a:pt x="79" y="57"/>
                    <a:pt x="73" y="63"/>
                  </a:cubicBezTo>
                  <a:cubicBezTo>
                    <a:pt x="72" y="63"/>
                    <a:pt x="72" y="63"/>
                    <a:pt x="72" y="63"/>
                  </a:cubicBezTo>
                  <a:cubicBezTo>
                    <a:pt x="72" y="64"/>
                    <a:pt x="72" y="64"/>
                    <a:pt x="72" y="64"/>
                  </a:cubicBezTo>
                  <a:cubicBezTo>
                    <a:pt x="69" y="64"/>
                    <a:pt x="67" y="64"/>
                    <a:pt x="64" y="64"/>
                  </a:cubicBezTo>
                  <a:cubicBezTo>
                    <a:pt x="48" y="64"/>
                    <a:pt x="32" y="62"/>
                    <a:pt x="21" y="58"/>
                  </a:cubicBezTo>
                  <a:cubicBezTo>
                    <a:pt x="11" y="55"/>
                    <a:pt x="5" y="51"/>
                    <a:pt x="5" y="47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17" y="38"/>
                    <a:pt x="39" y="42"/>
                    <a:pt x="64" y="42"/>
                  </a:cubicBezTo>
                  <a:cubicBezTo>
                    <a:pt x="89" y="42"/>
                    <a:pt x="111" y="38"/>
                    <a:pt x="121" y="31"/>
                  </a:cubicBezTo>
                  <a:cubicBezTo>
                    <a:pt x="123" y="29"/>
                    <a:pt x="123" y="29"/>
                    <a:pt x="123" y="29"/>
                  </a:cubicBezTo>
                  <a:lnTo>
                    <a:pt x="123" y="68"/>
                  </a:lnTo>
                  <a:close/>
                  <a:moveTo>
                    <a:pt x="120" y="27"/>
                  </a:moveTo>
                  <a:cubicBezTo>
                    <a:pt x="117" y="29"/>
                    <a:pt x="112" y="31"/>
                    <a:pt x="107" y="32"/>
                  </a:cubicBezTo>
                  <a:cubicBezTo>
                    <a:pt x="96" y="36"/>
                    <a:pt x="80" y="38"/>
                    <a:pt x="64" y="38"/>
                  </a:cubicBezTo>
                  <a:cubicBezTo>
                    <a:pt x="48" y="38"/>
                    <a:pt x="32" y="36"/>
                    <a:pt x="21" y="32"/>
                  </a:cubicBezTo>
                  <a:cubicBezTo>
                    <a:pt x="11" y="29"/>
                    <a:pt x="5" y="25"/>
                    <a:pt x="5" y="21"/>
                  </a:cubicBezTo>
                  <a:cubicBezTo>
                    <a:pt x="5" y="19"/>
                    <a:pt x="6" y="17"/>
                    <a:pt x="8" y="16"/>
                  </a:cubicBezTo>
                  <a:cubicBezTo>
                    <a:pt x="11" y="13"/>
                    <a:pt x="16" y="12"/>
                    <a:pt x="21" y="10"/>
                  </a:cubicBezTo>
                  <a:cubicBezTo>
                    <a:pt x="32" y="6"/>
                    <a:pt x="48" y="4"/>
                    <a:pt x="64" y="4"/>
                  </a:cubicBezTo>
                  <a:cubicBezTo>
                    <a:pt x="80" y="4"/>
                    <a:pt x="96" y="6"/>
                    <a:pt x="107" y="10"/>
                  </a:cubicBezTo>
                  <a:cubicBezTo>
                    <a:pt x="117" y="13"/>
                    <a:pt x="123" y="17"/>
                    <a:pt x="123" y="21"/>
                  </a:cubicBezTo>
                  <a:cubicBezTo>
                    <a:pt x="123" y="23"/>
                    <a:pt x="122" y="25"/>
                    <a:pt x="120" y="27"/>
                  </a:cubicBezTo>
                  <a:close/>
                </a:path>
              </a:pathLst>
            </a:custGeom>
            <a:solidFill>
              <a:srgbClr val="72717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1909763" y="2692400"/>
              <a:ext cx="111125" cy="80962"/>
            </a:xfrm>
            <a:custGeom>
              <a:avLst/>
              <a:gdLst>
                <a:gd name="T0" fmla="*/ 25 w 29"/>
                <a:gd name="T1" fmla="*/ 1 h 21"/>
                <a:gd name="T2" fmla="*/ 11 w 29"/>
                <a:gd name="T3" fmla="*/ 15 h 21"/>
                <a:gd name="T4" fmla="*/ 4 w 29"/>
                <a:gd name="T5" fmla="*/ 9 h 21"/>
                <a:gd name="T6" fmla="*/ 3 w 29"/>
                <a:gd name="T7" fmla="*/ 8 h 21"/>
                <a:gd name="T8" fmla="*/ 1 w 29"/>
                <a:gd name="T9" fmla="*/ 9 h 21"/>
                <a:gd name="T10" fmla="*/ 1 w 29"/>
                <a:gd name="T11" fmla="*/ 12 h 21"/>
                <a:gd name="T12" fmla="*/ 9 w 29"/>
                <a:gd name="T13" fmla="*/ 20 h 21"/>
                <a:gd name="T14" fmla="*/ 12 w 29"/>
                <a:gd name="T15" fmla="*/ 20 h 21"/>
                <a:gd name="T16" fmla="*/ 28 w 29"/>
                <a:gd name="T17" fmla="*/ 4 h 21"/>
                <a:gd name="T18" fmla="*/ 29 w 29"/>
                <a:gd name="T19" fmla="*/ 3 h 21"/>
                <a:gd name="T20" fmla="*/ 28 w 29"/>
                <a:gd name="T21" fmla="*/ 1 h 21"/>
                <a:gd name="T22" fmla="*/ 25 w 29"/>
                <a:gd name="T23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21">
                  <a:moveTo>
                    <a:pt x="25" y="1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3" y="8"/>
                    <a:pt x="3" y="8"/>
                  </a:cubicBezTo>
                  <a:cubicBezTo>
                    <a:pt x="2" y="8"/>
                    <a:pt x="2" y="9"/>
                    <a:pt x="1" y="9"/>
                  </a:cubicBezTo>
                  <a:cubicBezTo>
                    <a:pt x="0" y="10"/>
                    <a:pt x="0" y="11"/>
                    <a:pt x="1" y="12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21"/>
                    <a:pt x="11" y="21"/>
                    <a:pt x="12" y="2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9" y="3"/>
                    <a:pt x="29" y="3"/>
                  </a:cubicBezTo>
                  <a:cubicBezTo>
                    <a:pt x="29" y="2"/>
                    <a:pt x="28" y="2"/>
                    <a:pt x="28" y="1"/>
                  </a:cubicBezTo>
                  <a:cubicBezTo>
                    <a:pt x="27" y="0"/>
                    <a:pt x="26" y="0"/>
                    <a:pt x="25" y="1"/>
                  </a:cubicBezTo>
                  <a:close/>
                </a:path>
              </a:pathLst>
            </a:custGeom>
            <a:solidFill>
              <a:srgbClr val="72717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21" name="Freeform 10"/>
          <p:cNvSpPr>
            <a:spLocks noEditPoints="1"/>
          </p:cNvSpPr>
          <p:nvPr/>
        </p:nvSpPr>
        <p:spPr bwMode="auto">
          <a:xfrm>
            <a:off x="8921750" y="4765677"/>
            <a:ext cx="952500" cy="981074"/>
          </a:xfrm>
          <a:custGeom>
            <a:avLst/>
            <a:gdLst>
              <a:gd name="T0" fmla="*/ 124 w 124"/>
              <a:gd name="T1" fmla="*/ 77 h 128"/>
              <a:gd name="T2" fmla="*/ 110 w 124"/>
              <a:gd name="T3" fmla="*/ 21 h 128"/>
              <a:gd name="T4" fmla="*/ 94 w 124"/>
              <a:gd name="T5" fmla="*/ 19 h 128"/>
              <a:gd name="T6" fmla="*/ 88 w 124"/>
              <a:gd name="T7" fmla="*/ 0 h 128"/>
              <a:gd name="T8" fmla="*/ 67 w 124"/>
              <a:gd name="T9" fmla="*/ 6 h 128"/>
              <a:gd name="T10" fmla="*/ 57 w 124"/>
              <a:gd name="T11" fmla="*/ 27 h 128"/>
              <a:gd name="T12" fmla="*/ 51 w 124"/>
              <a:gd name="T13" fmla="*/ 0 h 128"/>
              <a:gd name="T14" fmla="*/ 30 w 124"/>
              <a:gd name="T15" fmla="*/ 6 h 128"/>
              <a:gd name="T16" fmla="*/ 17 w 124"/>
              <a:gd name="T17" fmla="*/ 19 h 128"/>
              <a:gd name="T18" fmla="*/ 0 w 124"/>
              <a:gd name="T19" fmla="*/ 77 h 128"/>
              <a:gd name="T20" fmla="*/ 0 w 124"/>
              <a:gd name="T21" fmla="*/ 122 h 128"/>
              <a:gd name="T22" fmla="*/ 36 w 124"/>
              <a:gd name="T23" fmla="*/ 128 h 128"/>
              <a:gd name="T24" fmla="*/ 42 w 124"/>
              <a:gd name="T25" fmla="*/ 76 h 128"/>
              <a:gd name="T26" fmla="*/ 55 w 124"/>
              <a:gd name="T27" fmla="*/ 76 h 128"/>
              <a:gd name="T28" fmla="*/ 57 w 124"/>
              <a:gd name="T29" fmla="*/ 68 h 128"/>
              <a:gd name="T30" fmla="*/ 67 w 124"/>
              <a:gd name="T31" fmla="*/ 73 h 128"/>
              <a:gd name="T32" fmla="*/ 81 w 124"/>
              <a:gd name="T33" fmla="*/ 76 h 128"/>
              <a:gd name="T34" fmla="*/ 82 w 124"/>
              <a:gd name="T35" fmla="*/ 122 h 128"/>
              <a:gd name="T36" fmla="*/ 118 w 124"/>
              <a:gd name="T37" fmla="*/ 128 h 128"/>
              <a:gd name="T38" fmla="*/ 124 w 124"/>
              <a:gd name="T39" fmla="*/ 78 h 128"/>
              <a:gd name="T40" fmla="*/ 37 w 124"/>
              <a:gd name="T41" fmla="*/ 71 h 128"/>
              <a:gd name="T42" fmla="*/ 5 w 124"/>
              <a:gd name="T43" fmla="*/ 123 h 128"/>
              <a:gd name="T44" fmla="*/ 18 w 124"/>
              <a:gd name="T45" fmla="*/ 24 h 128"/>
              <a:gd name="T46" fmla="*/ 52 w 124"/>
              <a:gd name="T47" fmla="*/ 71 h 128"/>
              <a:gd name="T48" fmla="*/ 35 w 124"/>
              <a:gd name="T49" fmla="*/ 19 h 128"/>
              <a:gd name="T50" fmla="*/ 52 w 124"/>
              <a:gd name="T51" fmla="*/ 4 h 128"/>
              <a:gd name="T52" fmla="*/ 67 w 124"/>
              <a:gd name="T53" fmla="*/ 64 h 128"/>
              <a:gd name="T54" fmla="*/ 57 w 124"/>
              <a:gd name="T55" fmla="*/ 31 h 128"/>
              <a:gd name="T56" fmla="*/ 67 w 124"/>
              <a:gd name="T57" fmla="*/ 64 h 128"/>
              <a:gd name="T58" fmla="*/ 89 w 124"/>
              <a:gd name="T59" fmla="*/ 4 h 128"/>
              <a:gd name="T60" fmla="*/ 72 w 124"/>
              <a:gd name="T61" fmla="*/ 19 h 128"/>
              <a:gd name="T62" fmla="*/ 87 w 124"/>
              <a:gd name="T63" fmla="*/ 123 h 128"/>
              <a:gd name="T64" fmla="*/ 72 w 124"/>
              <a:gd name="T65" fmla="*/ 71 h 128"/>
              <a:gd name="T66" fmla="*/ 106 w 124"/>
              <a:gd name="T67" fmla="*/ 24 h 128"/>
              <a:gd name="T68" fmla="*/ 119 w 124"/>
              <a:gd name="T69" fmla="*/ 12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28">
                <a:moveTo>
                  <a:pt x="124" y="78"/>
                </a:moveTo>
                <a:cubicBezTo>
                  <a:pt x="124" y="77"/>
                  <a:pt x="124" y="77"/>
                  <a:pt x="124" y="77"/>
                </a:cubicBezTo>
                <a:cubicBezTo>
                  <a:pt x="123" y="77"/>
                  <a:pt x="123" y="77"/>
                  <a:pt x="123" y="77"/>
                </a:cubicBezTo>
                <a:cubicBezTo>
                  <a:pt x="110" y="21"/>
                  <a:pt x="110" y="21"/>
                  <a:pt x="110" y="21"/>
                </a:cubicBezTo>
                <a:cubicBezTo>
                  <a:pt x="109" y="20"/>
                  <a:pt x="108" y="19"/>
                  <a:pt x="107" y="19"/>
                </a:cubicBezTo>
                <a:cubicBezTo>
                  <a:pt x="94" y="19"/>
                  <a:pt x="94" y="19"/>
                  <a:pt x="94" y="19"/>
                </a:cubicBezTo>
                <a:cubicBezTo>
                  <a:pt x="94" y="6"/>
                  <a:pt x="94" y="6"/>
                  <a:pt x="94" y="6"/>
                </a:cubicBezTo>
                <a:cubicBezTo>
                  <a:pt x="94" y="2"/>
                  <a:pt x="91" y="0"/>
                  <a:pt x="88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0" y="0"/>
                  <a:pt x="67" y="2"/>
                  <a:pt x="67" y="6"/>
                </a:cubicBezTo>
                <a:cubicBezTo>
                  <a:pt x="67" y="27"/>
                  <a:pt x="67" y="27"/>
                  <a:pt x="67" y="27"/>
                </a:cubicBezTo>
                <a:cubicBezTo>
                  <a:pt x="57" y="27"/>
                  <a:pt x="57" y="27"/>
                  <a:pt x="57" y="27"/>
                </a:cubicBezTo>
                <a:cubicBezTo>
                  <a:pt x="57" y="6"/>
                  <a:pt x="57" y="6"/>
                  <a:pt x="57" y="6"/>
                </a:cubicBezTo>
                <a:cubicBezTo>
                  <a:pt x="57" y="2"/>
                  <a:pt x="54" y="0"/>
                  <a:pt x="51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3" y="0"/>
                  <a:pt x="30" y="2"/>
                  <a:pt x="30" y="6"/>
                </a:cubicBezTo>
                <a:cubicBezTo>
                  <a:pt x="30" y="19"/>
                  <a:pt x="30" y="19"/>
                  <a:pt x="30" y="19"/>
                </a:cubicBezTo>
                <a:cubicBezTo>
                  <a:pt x="17" y="19"/>
                  <a:pt x="17" y="19"/>
                  <a:pt x="17" y="19"/>
                </a:cubicBezTo>
                <a:cubicBezTo>
                  <a:pt x="16" y="19"/>
                  <a:pt x="15" y="20"/>
                  <a:pt x="14" y="21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7"/>
                  <a:pt x="0" y="77"/>
                  <a:pt x="0" y="78"/>
                </a:cubicBezTo>
                <a:cubicBezTo>
                  <a:pt x="0" y="122"/>
                  <a:pt x="0" y="122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6" y="128"/>
                  <a:pt x="36" y="128"/>
                  <a:pt x="36" y="128"/>
                </a:cubicBezTo>
                <a:cubicBezTo>
                  <a:pt x="39" y="128"/>
                  <a:pt x="42" y="125"/>
                  <a:pt x="42" y="122"/>
                </a:cubicBezTo>
                <a:cubicBezTo>
                  <a:pt x="42" y="76"/>
                  <a:pt x="42" y="76"/>
                  <a:pt x="42" y="76"/>
                </a:cubicBezTo>
                <a:cubicBezTo>
                  <a:pt x="55" y="76"/>
                  <a:pt x="55" y="76"/>
                  <a:pt x="55" y="76"/>
                </a:cubicBezTo>
                <a:cubicBezTo>
                  <a:pt x="55" y="76"/>
                  <a:pt x="55" y="76"/>
                  <a:pt x="55" y="76"/>
                </a:cubicBezTo>
                <a:cubicBezTo>
                  <a:pt x="56" y="76"/>
                  <a:pt x="57" y="75"/>
                  <a:pt x="57" y="73"/>
                </a:cubicBezTo>
                <a:cubicBezTo>
                  <a:pt x="57" y="68"/>
                  <a:pt x="57" y="68"/>
                  <a:pt x="57" y="68"/>
                </a:cubicBezTo>
                <a:cubicBezTo>
                  <a:pt x="67" y="68"/>
                  <a:pt x="67" y="68"/>
                  <a:pt x="67" y="68"/>
                </a:cubicBezTo>
                <a:cubicBezTo>
                  <a:pt x="67" y="73"/>
                  <a:pt x="67" y="73"/>
                  <a:pt x="67" y="73"/>
                </a:cubicBezTo>
                <a:cubicBezTo>
                  <a:pt x="67" y="75"/>
                  <a:pt x="68" y="76"/>
                  <a:pt x="69" y="76"/>
                </a:cubicBezTo>
                <a:cubicBezTo>
                  <a:pt x="81" y="76"/>
                  <a:pt x="81" y="76"/>
                  <a:pt x="81" y="76"/>
                </a:cubicBezTo>
                <a:cubicBezTo>
                  <a:pt x="82" y="76"/>
                  <a:pt x="82" y="76"/>
                  <a:pt x="82" y="76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5"/>
                  <a:pt x="85" y="128"/>
                  <a:pt x="88" y="128"/>
                </a:cubicBezTo>
                <a:cubicBezTo>
                  <a:pt x="118" y="128"/>
                  <a:pt x="118" y="128"/>
                  <a:pt x="118" y="128"/>
                </a:cubicBezTo>
                <a:cubicBezTo>
                  <a:pt x="121" y="128"/>
                  <a:pt x="124" y="125"/>
                  <a:pt x="124" y="122"/>
                </a:cubicBezTo>
                <a:lnTo>
                  <a:pt x="124" y="78"/>
                </a:lnTo>
                <a:close/>
                <a:moveTo>
                  <a:pt x="52" y="71"/>
                </a:moveTo>
                <a:cubicBezTo>
                  <a:pt x="37" y="71"/>
                  <a:pt x="37" y="71"/>
                  <a:pt x="37" y="71"/>
                </a:cubicBezTo>
                <a:cubicBezTo>
                  <a:pt x="37" y="123"/>
                  <a:pt x="37" y="123"/>
                  <a:pt x="37" y="123"/>
                </a:cubicBezTo>
                <a:cubicBezTo>
                  <a:pt x="5" y="123"/>
                  <a:pt x="5" y="123"/>
                  <a:pt x="5" y="123"/>
                </a:cubicBezTo>
                <a:cubicBezTo>
                  <a:pt x="5" y="78"/>
                  <a:pt x="5" y="78"/>
                  <a:pt x="5" y="78"/>
                </a:cubicBezTo>
                <a:cubicBezTo>
                  <a:pt x="18" y="24"/>
                  <a:pt x="18" y="24"/>
                  <a:pt x="18" y="24"/>
                </a:cubicBezTo>
                <a:cubicBezTo>
                  <a:pt x="52" y="24"/>
                  <a:pt x="52" y="24"/>
                  <a:pt x="52" y="24"/>
                </a:cubicBezTo>
                <a:lnTo>
                  <a:pt x="52" y="71"/>
                </a:lnTo>
                <a:close/>
                <a:moveTo>
                  <a:pt x="52" y="19"/>
                </a:moveTo>
                <a:cubicBezTo>
                  <a:pt x="35" y="19"/>
                  <a:pt x="35" y="19"/>
                  <a:pt x="35" y="19"/>
                </a:cubicBezTo>
                <a:cubicBezTo>
                  <a:pt x="35" y="4"/>
                  <a:pt x="35" y="4"/>
                  <a:pt x="35" y="4"/>
                </a:cubicBezTo>
                <a:cubicBezTo>
                  <a:pt x="52" y="4"/>
                  <a:pt x="52" y="4"/>
                  <a:pt x="52" y="4"/>
                </a:cubicBezTo>
                <a:lnTo>
                  <a:pt x="52" y="19"/>
                </a:lnTo>
                <a:close/>
                <a:moveTo>
                  <a:pt x="67" y="64"/>
                </a:moveTo>
                <a:cubicBezTo>
                  <a:pt x="57" y="64"/>
                  <a:pt x="57" y="64"/>
                  <a:pt x="57" y="64"/>
                </a:cubicBezTo>
                <a:cubicBezTo>
                  <a:pt x="57" y="31"/>
                  <a:pt x="57" y="31"/>
                  <a:pt x="57" y="31"/>
                </a:cubicBezTo>
                <a:cubicBezTo>
                  <a:pt x="67" y="31"/>
                  <a:pt x="67" y="31"/>
                  <a:pt x="67" y="31"/>
                </a:cubicBezTo>
                <a:lnTo>
                  <a:pt x="67" y="64"/>
                </a:lnTo>
                <a:close/>
                <a:moveTo>
                  <a:pt x="72" y="4"/>
                </a:moveTo>
                <a:cubicBezTo>
                  <a:pt x="89" y="4"/>
                  <a:pt x="89" y="4"/>
                  <a:pt x="89" y="4"/>
                </a:cubicBezTo>
                <a:cubicBezTo>
                  <a:pt x="89" y="19"/>
                  <a:pt x="89" y="19"/>
                  <a:pt x="89" y="19"/>
                </a:cubicBezTo>
                <a:cubicBezTo>
                  <a:pt x="72" y="19"/>
                  <a:pt x="72" y="19"/>
                  <a:pt x="72" y="19"/>
                </a:cubicBezTo>
                <a:lnTo>
                  <a:pt x="72" y="4"/>
                </a:lnTo>
                <a:close/>
                <a:moveTo>
                  <a:pt x="87" y="123"/>
                </a:moveTo>
                <a:cubicBezTo>
                  <a:pt x="87" y="71"/>
                  <a:pt x="87" y="71"/>
                  <a:pt x="87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24"/>
                  <a:pt x="72" y="24"/>
                  <a:pt x="72" y="24"/>
                </a:cubicBezTo>
                <a:cubicBezTo>
                  <a:pt x="106" y="24"/>
                  <a:pt x="106" y="24"/>
                  <a:pt x="106" y="24"/>
                </a:cubicBezTo>
                <a:cubicBezTo>
                  <a:pt x="119" y="78"/>
                  <a:pt x="119" y="78"/>
                  <a:pt x="119" y="78"/>
                </a:cubicBezTo>
                <a:cubicBezTo>
                  <a:pt x="119" y="123"/>
                  <a:pt x="119" y="123"/>
                  <a:pt x="119" y="123"/>
                </a:cubicBezTo>
                <a:lnTo>
                  <a:pt x="87" y="123"/>
                </a:lnTo>
                <a:close/>
              </a:path>
            </a:pathLst>
          </a:custGeom>
          <a:solidFill>
            <a:srgbClr val="72717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22" name="Group 13"/>
          <p:cNvGrpSpPr>
            <a:grpSpLocks noChangeAspect="1"/>
          </p:cNvGrpSpPr>
          <p:nvPr/>
        </p:nvGrpSpPr>
        <p:grpSpPr bwMode="auto">
          <a:xfrm>
            <a:off x="14558699" y="4857750"/>
            <a:ext cx="984250" cy="981076"/>
            <a:chOff x="4608" y="1530"/>
            <a:chExt cx="310" cy="309"/>
          </a:xfrm>
          <a:solidFill>
            <a:srgbClr val="727175"/>
          </a:solidFill>
        </p:grpSpPr>
        <p:sp>
          <p:nvSpPr>
            <p:cNvPr id="24" name="Freeform 14"/>
            <p:cNvSpPr>
              <a:spLocks noEditPoints="1"/>
            </p:cNvSpPr>
            <p:nvPr/>
          </p:nvSpPr>
          <p:spPr bwMode="auto">
            <a:xfrm>
              <a:off x="4608" y="1530"/>
              <a:ext cx="310" cy="309"/>
            </a:xfrm>
            <a:custGeom>
              <a:avLst/>
              <a:gdLst>
                <a:gd name="T0" fmla="*/ 101 w 128"/>
                <a:gd name="T1" fmla="*/ 65 h 128"/>
                <a:gd name="T2" fmla="*/ 128 w 128"/>
                <a:gd name="T3" fmla="*/ 17 h 128"/>
                <a:gd name="T4" fmla="*/ 107 w 128"/>
                <a:gd name="T5" fmla="*/ 14 h 128"/>
                <a:gd name="T6" fmla="*/ 105 w 128"/>
                <a:gd name="T7" fmla="*/ 0 h 128"/>
                <a:gd name="T8" fmla="*/ 21 w 128"/>
                <a:gd name="T9" fmla="*/ 2 h 128"/>
                <a:gd name="T10" fmla="*/ 2 w 128"/>
                <a:gd name="T11" fmla="*/ 14 h 128"/>
                <a:gd name="T12" fmla="*/ 27 w 128"/>
                <a:gd name="T13" fmla="*/ 65 h 128"/>
                <a:gd name="T14" fmla="*/ 53 w 128"/>
                <a:gd name="T15" fmla="*/ 84 h 128"/>
                <a:gd name="T16" fmla="*/ 54 w 128"/>
                <a:gd name="T17" fmla="*/ 108 h 128"/>
                <a:gd name="T18" fmla="*/ 32 w 128"/>
                <a:gd name="T19" fmla="*/ 114 h 128"/>
                <a:gd name="T20" fmla="*/ 27 w 128"/>
                <a:gd name="T21" fmla="*/ 123 h 128"/>
                <a:gd name="T22" fmla="*/ 27 w 128"/>
                <a:gd name="T23" fmla="*/ 128 h 128"/>
                <a:gd name="T24" fmla="*/ 103 w 128"/>
                <a:gd name="T25" fmla="*/ 125 h 128"/>
                <a:gd name="T26" fmla="*/ 96 w 128"/>
                <a:gd name="T27" fmla="*/ 123 h 128"/>
                <a:gd name="T28" fmla="*/ 90 w 128"/>
                <a:gd name="T29" fmla="*/ 108 h 128"/>
                <a:gd name="T30" fmla="*/ 74 w 128"/>
                <a:gd name="T31" fmla="*/ 85 h 128"/>
                <a:gd name="T32" fmla="*/ 106 w 128"/>
                <a:gd name="T33" fmla="*/ 51 h 128"/>
                <a:gd name="T34" fmla="*/ 107 w 128"/>
                <a:gd name="T35" fmla="*/ 19 h 128"/>
                <a:gd name="T36" fmla="*/ 123 w 128"/>
                <a:gd name="T37" fmla="*/ 21 h 128"/>
                <a:gd name="T38" fmla="*/ 109 w 128"/>
                <a:gd name="T39" fmla="*/ 52 h 128"/>
                <a:gd name="T40" fmla="*/ 106 w 128"/>
                <a:gd name="T41" fmla="*/ 51 h 128"/>
                <a:gd name="T42" fmla="*/ 9 w 128"/>
                <a:gd name="T43" fmla="*/ 36 h 128"/>
                <a:gd name="T44" fmla="*/ 5 w 128"/>
                <a:gd name="T45" fmla="*/ 19 h 128"/>
                <a:gd name="T46" fmla="*/ 21 w 128"/>
                <a:gd name="T47" fmla="*/ 43 h 128"/>
                <a:gd name="T48" fmla="*/ 23 w 128"/>
                <a:gd name="T49" fmla="*/ 56 h 128"/>
                <a:gd name="T50" fmla="*/ 91 w 128"/>
                <a:gd name="T51" fmla="*/ 113 h 128"/>
                <a:gd name="T52" fmla="*/ 37 w 128"/>
                <a:gd name="T53" fmla="*/ 123 h 128"/>
                <a:gd name="T54" fmla="*/ 91 w 128"/>
                <a:gd name="T55" fmla="*/ 113 h 128"/>
                <a:gd name="T56" fmla="*/ 59 w 128"/>
                <a:gd name="T57" fmla="*/ 85 h 128"/>
                <a:gd name="T58" fmla="*/ 68 w 128"/>
                <a:gd name="T59" fmla="*/ 86 h 128"/>
                <a:gd name="T60" fmla="*/ 69 w 128"/>
                <a:gd name="T61" fmla="*/ 108 h 128"/>
                <a:gd name="T62" fmla="*/ 64 w 128"/>
                <a:gd name="T63" fmla="*/ 81 h 128"/>
                <a:gd name="T64" fmla="*/ 37 w 128"/>
                <a:gd name="T65" fmla="*/ 70 h 128"/>
                <a:gd name="T66" fmla="*/ 25 w 128"/>
                <a:gd name="T67" fmla="*/ 43 h 128"/>
                <a:gd name="T68" fmla="*/ 103 w 128"/>
                <a:gd name="T69" fmla="*/ 4 h 128"/>
                <a:gd name="T70" fmla="*/ 100 w 128"/>
                <a:gd name="T71" fmla="*/ 58 h 128"/>
                <a:gd name="T72" fmla="*/ 79 w 128"/>
                <a:gd name="T73" fmla="*/ 7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8">
                  <a:moveTo>
                    <a:pt x="75" y="84"/>
                  </a:moveTo>
                  <a:cubicBezTo>
                    <a:pt x="86" y="82"/>
                    <a:pt x="95" y="75"/>
                    <a:pt x="101" y="65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17" y="54"/>
                    <a:pt x="127" y="36"/>
                    <a:pt x="128" y="17"/>
                  </a:cubicBezTo>
                  <a:cubicBezTo>
                    <a:pt x="128" y="15"/>
                    <a:pt x="127" y="14"/>
                    <a:pt x="126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7" y="1"/>
                    <a:pt x="106" y="0"/>
                    <a:pt x="1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0"/>
                    <a:pt x="21" y="1"/>
                    <a:pt x="21" y="2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7"/>
                  </a:cubicBezTo>
                  <a:cubicBezTo>
                    <a:pt x="1" y="36"/>
                    <a:pt x="11" y="54"/>
                    <a:pt x="27" y="65"/>
                  </a:cubicBezTo>
                  <a:cubicBezTo>
                    <a:pt x="27" y="65"/>
                    <a:pt x="27" y="65"/>
                    <a:pt x="27" y="65"/>
                  </a:cubicBezTo>
                  <a:cubicBezTo>
                    <a:pt x="33" y="75"/>
                    <a:pt x="42" y="82"/>
                    <a:pt x="53" y="84"/>
                  </a:cubicBezTo>
                  <a:cubicBezTo>
                    <a:pt x="54" y="85"/>
                    <a:pt x="54" y="85"/>
                    <a:pt x="54" y="85"/>
                  </a:cubicBezTo>
                  <a:cubicBezTo>
                    <a:pt x="54" y="108"/>
                    <a:pt x="54" y="108"/>
                    <a:pt x="54" y="108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5" y="108"/>
                    <a:pt x="32" y="111"/>
                    <a:pt x="32" y="114"/>
                  </a:cubicBezTo>
                  <a:cubicBezTo>
                    <a:pt x="32" y="123"/>
                    <a:pt x="32" y="123"/>
                    <a:pt x="32" y="123"/>
                  </a:cubicBezTo>
                  <a:cubicBezTo>
                    <a:pt x="27" y="123"/>
                    <a:pt x="27" y="123"/>
                    <a:pt x="27" y="123"/>
                  </a:cubicBezTo>
                  <a:cubicBezTo>
                    <a:pt x="26" y="123"/>
                    <a:pt x="25" y="124"/>
                    <a:pt x="25" y="125"/>
                  </a:cubicBezTo>
                  <a:cubicBezTo>
                    <a:pt x="25" y="127"/>
                    <a:pt x="26" y="128"/>
                    <a:pt x="27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102" y="128"/>
                    <a:pt x="103" y="127"/>
                    <a:pt x="103" y="125"/>
                  </a:cubicBezTo>
                  <a:cubicBezTo>
                    <a:pt x="103" y="124"/>
                    <a:pt x="102" y="123"/>
                    <a:pt x="101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6" y="111"/>
                    <a:pt x="93" y="108"/>
                    <a:pt x="90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85"/>
                    <a:pt x="74" y="85"/>
                    <a:pt x="74" y="85"/>
                  </a:cubicBezTo>
                  <a:lnTo>
                    <a:pt x="75" y="84"/>
                  </a:lnTo>
                  <a:close/>
                  <a:moveTo>
                    <a:pt x="106" y="51"/>
                  </a:moveTo>
                  <a:cubicBezTo>
                    <a:pt x="107" y="48"/>
                    <a:pt x="107" y="45"/>
                    <a:pt x="107" y="43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3" y="21"/>
                    <a:pt x="123" y="21"/>
                    <a:pt x="123" y="21"/>
                  </a:cubicBezTo>
                  <a:cubicBezTo>
                    <a:pt x="122" y="26"/>
                    <a:pt x="121" y="31"/>
                    <a:pt x="119" y="36"/>
                  </a:cubicBezTo>
                  <a:cubicBezTo>
                    <a:pt x="116" y="42"/>
                    <a:pt x="113" y="47"/>
                    <a:pt x="109" y="52"/>
                  </a:cubicBezTo>
                  <a:cubicBezTo>
                    <a:pt x="105" y="56"/>
                    <a:pt x="105" y="56"/>
                    <a:pt x="105" y="56"/>
                  </a:cubicBezTo>
                  <a:lnTo>
                    <a:pt x="106" y="51"/>
                  </a:lnTo>
                  <a:close/>
                  <a:moveTo>
                    <a:pt x="19" y="52"/>
                  </a:moveTo>
                  <a:cubicBezTo>
                    <a:pt x="15" y="47"/>
                    <a:pt x="12" y="42"/>
                    <a:pt x="9" y="36"/>
                  </a:cubicBezTo>
                  <a:cubicBezTo>
                    <a:pt x="7" y="31"/>
                    <a:pt x="6" y="26"/>
                    <a:pt x="5" y="21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5"/>
                    <a:pt x="21" y="48"/>
                    <a:pt x="22" y="51"/>
                  </a:cubicBezTo>
                  <a:cubicBezTo>
                    <a:pt x="23" y="56"/>
                    <a:pt x="23" y="56"/>
                    <a:pt x="23" y="56"/>
                  </a:cubicBezTo>
                  <a:lnTo>
                    <a:pt x="19" y="52"/>
                  </a:lnTo>
                  <a:close/>
                  <a:moveTo>
                    <a:pt x="91" y="113"/>
                  </a:moveTo>
                  <a:cubicBezTo>
                    <a:pt x="91" y="123"/>
                    <a:pt x="91" y="123"/>
                    <a:pt x="91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13"/>
                    <a:pt x="37" y="113"/>
                    <a:pt x="37" y="113"/>
                  </a:cubicBezTo>
                  <a:lnTo>
                    <a:pt x="91" y="113"/>
                  </a:lnTo>
                  <a:close/>
                  <a:moveTo>
                    <a:pt x="59" y="108"/>
                  </a:moveTo>
                  <a:cubicBezTo>
                    <a:pt x="59" y="85"/>
                    <a:pt x="59" y="85"/>
                    <a:pt x="59" y="85"/>
                  </a:cubicBezTo>
                  <a:cubicBezTo>
                    <a:pt x="60" y="86"/>
                    <a:pt x="60" y="86"/>
                    <a:pt x="60" y="86"/>
                  </a:cubicBezTo>
                  <a:cubicBezTo>
                    <a:pt x="63" y="86"/>
                    <a:pt x="65" y="86"/>
                    <a:pt x="68" y="86"/>
                  </a:cubicBezTo>
                  <a:cubicBezTo>
                    <a:pt x="69" y="85"/>
                    <a:pt x="69" y="85"/>
                    <a:pt x="69" y="85"/>
                  </a:cubicBezTo>
                  <a:cubicBezTo>
                    <a:pt x="69" y="108"/>
                    <a:pt x="69" y="108"/>
                    <a:pt x="69" y="108"/>
                  </a:cubicBezTo>
                  <a:lnTo>
                    <a:pt x="59" y="108"/>
                  </a:lnTo>
                  <a:close/>
                  <a:moveTo>
                    <a:pt x="64" y="81"/>
                  </a:moveTo>
                  <a:cubicBezTo>
                    <a:pt x="59" y="81"/>
                    <a:pt x="54" y="80"/>
                    <a:pt x="49" y="78"/>
                  </a:cubicBezTo>
                  <a:cubicBezTo>
                    <a:pt x="44" y="76"/>
                    <a:pt x="40" y="73"/>
                    <a:pt x="37" y="70"/>
                  </a:cubicBezTo>
                  <a:cubicBezTo>
                    <a:pt x="33" y="66"/>
                    <a:pt x="30" y="62"/>
                    <a:pt x="28" y="58"/>
                  </a:cubicBezTo>
                  <a:cubicBezTo>
                    <a:pt x="26" y="53"/>
                    <a:pt x="25" y="48"/>
                    <a:pt x="25" y="4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8"/>
                    <a:pt x="102" y="53"/>
                    <a:pt x="100" y="58"/>
                  </a:cubicBezTo>
                  <a:cubicBezTo>
                    <a:pt x="98" y="62"/>
                    <a:pt x="95" y="66"/>
                    <a:pt x="91" y="70"/>
                  </a:cubicBezTo>
                  <a:cubicBezTo>
                    <a:pt x="88" y="73"/>
                    <a:pt x="84" y="76"/>
                    <a:pt x="79" y="78"/>
                  </a:cubicBezTo>
                  <a:cubicBezTo>
                    <a:pt x="74" y="80"/>
                    <a:pt x="69" y="81"/>
                    <a:pt x="64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5" name="Freeform 15"/>
            <p:cNvSpPr>
              <a:spLocks noEditPoints="1"/>
            </p:cNvSpPr>
            <p:nvPr/>
          </p:nvSpPr>
          <p:spPr bwMode="auto">
            <a:xfrm>
              <a:off x="4715" y="1580"/>
              <a:ext cx="97" cy="95"/>
            </a:xfrm>
            <a:custGeom>
              <a:avLst/>
              <a:gdLst>
                <a:gd name="T0" fmla="*/ 39 w 40"/>
                <a:gd name="T1" fmla="*/ 17 h 39"/>
                <a:gd name="T2" fmla="*/ 40 w 40"/>
                <a:gd name="T3" fmla="*/ 15 h 39"/>
                <a:gd name="T4" fmla="*/ 38 w 40"/>
                <a:gd name="T5" fmla="*/ 13 h 39"/>
                <a:gd name="T6" fmla="*/ 27 w 40"/>
                <a:gd name="T7" fmla="*/ 12 h 39"/>
                <a:gd name="T8" fmla="*/ 22 w 40"/>
                <a:gd name="T9" fmla="*/ 2 h 39"/>
                <a:gd name="T10" fmla="*/ 18 w 40"/>
                <a:gd name="T11" fmla="*/ 2 h 39"/>
                <a:gd name="T12" fmla="*/ 13 w 40"/>
                <a:gd name="T13" fmla="*/ 12 h 39"/>
                <a:gd name="T14" fmla="*/ 2 w 40"/>
                <a:gd name="T15" fmla="*/ 13 h 39"/>
                <a:gd name="T16" fmla="*/ 0 w 40"/>
                <a:gd name="T17" fmla="*/ 15 h 39"/>
                <a:gd name="T18" fmla="*/ 1 w 40"/>
                <a:gd name="T19" fmla="*/ 17 h 39"/>
                <a:gd name="T20" fmla="*/ 9 w 40"/>
                <a:gd name="T21" fmla="*/ 25 h 39"/>
                <a:gd name="T22" fmla="*/ 7 w 40"/>
                <a:gd name="T23" fmla="*/ 36 h 39"/>
                <a:gd name="T24" fmla="*/ 10 w 40"/>
                <a:gd name="T25" fmla="*/ 38 h 39"/>
                <a:gd name="T26" fmla="*/ 20 w 40"/>
                <a:gd name="T27" fmla="*/ 33 h 39"/>
                <a:gd name="T28" fmla="*/ 30 w 40"/>
                <a:gd name="T29" fmla="*/ 38 h 39"/>
                <a:gd name="T30" fmla="*/ 33 w 40"/>
                <a:gd name="T31" fmla="*/ 36 h 39"/>
                <a:gd name="T32" fmla="*/ 31 w 40"/>
                <a:gd name="T33" fmla="*/ 25 h 39"/>
                <a:gd name="T34" fmla="*/ 39 w 40"/>
                <a:gd name="T35" fmla="*/ 17 h 39"/>
                <a:gd name="T36" fmla="*/ 26 w 40"/>
                <a:gd name="T37" fmla="*/ 23 h 39"/>
                <a:gd name="T38" fmla="*/ 28 w 40"/>
                <a:gd name="T39" fmla="*/ 32 h 39"/>
                <a:gd name="T40" fmla="*/ 20 w 40"/>
                <a:gd name="T41" fmla="*/ 28 h 39"/>
                <a:gd name="T42" fmla="*/ 12 w 40"/>
                <a:gd name="T43" fmla="*/ 32 h 39"/>
                <a:gd name="T44" fmla="*/ 14 w 40"/>
                <a:gd name="T45" fmla="*/ 23 h 39"/>
                <a:gd name="T46" fmla="*/ 7 w 40"/>
                <a:gd name="T47" fmla="*/ 17 h 39"/>
                <a:gd name="T48" fmla="*/ 16 w 40"/>
                <a:gd name="T49" fmla="*/ 16 h 39"/>
                <a:gd name="T50" fmla="*/ 20 w 40"/>
                <a:gd name="T51" fmla="*/ 8 h 39"/>
                <a:gd name="T52" fmla="*/ 24 w 40"/>
                <a:gd name="T53" fmla="*/ 16 h 39"/>
                <a:gd name="T54" fmla="*/ 33 w 40"/>
                <a:gd name="T55" fmla="*/ 17 h 39"/>
                <a:gd name="T56" fmla="*/ 26 w 40"/>
                <a:gd name="T57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39">
                  <a:moveTo>
                    <a:pt x="39" y="17"/>
                  </a:moveTo>
                  <a:cubicBezTo>
                    <a:pt x="40" y="17"/>
                    <a:pt x="40" y="16"/>
                    <a:pt x="40" y="15"/>
                  </a:cubicBezTo>
                  <a:cubicBezTo>
                    <a:pt x="40" y="14"/>
                    <a:pt x="39" y="13"/>
                    <a:pt x="38" y="13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0"/>
                    <a:pt x="19" y="0"/>
                    <a:pt x="18" y="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0" y="14"/>
                    <a:pt x="0" y="15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8"/>
                    <a:pt x="9" y="39"/>
                    <a:pt x="10" y="38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1" y="39"/>
                    <a:pt x="33" y="38"/>
                    <a:pt x="33" y="36"/>
                  </a:cubicBezTo>
                  <a:cubicBezTo>
                    <a:pt x="31" y="25"/>
                    <a:pt x="31" y="25"/>
                    <a:pt x="31" y="25"/>
                  </a:cubicBezTo>
                  <a:lnTo>
                    <a:pt x="39" y="17"/>
                  </a:lnTo>
                  <a:close/>
                  <a:moveTo>
                    <a:pt x="26" y="23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33" y="17"/>
                    <a:pt x="33" y="17"/>
                    <a:pt x="33" y="17"/>
                  </a:cubicBezTo>
                  <a:lnTo>
                    <a:pt x="26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26" name="Group 18"/>
          <p:cNvGrpSpPr>
            <a:grpSpLocks noChangeAspect="1"/>
          </p:cNvGrpSpPr>
          <p:nvPr/>
        </p:nvGrpSpPr>
        <p:grpSpPr bwMode="auto">
          <a:xfrm>
            <a:off x="20248092" y="4819650"/>
            <a:ext cx="981076" cy="981076"/>
            <a:chOff x="6394" y="1518"/>
            <a:chExt cx="309" cy="309"/>
          </a:xfrm>
          <a:solidFill>
            <a:srgbClr val="727175"/>
          </a:solidFill>
        </p:grpSpPr>
        <p:sp>
          <p:nvSpPr>
            <p:cNvPr id="28" name="Freeform 19"/>
            <p:cNvSpPr>
              <a:spLocks noEditPoints="1"/>
            </p:cNvSpPr>
            <p:nvPr/>
          </p:nvSpPr>
          <p:spPr bwMode="auto">
            <a:xfrm>
              <a:off x="6394" y="1518"/>
              <a:ext cx="309" cy="309"/>
            </a:xfrm>
            <a:custGeom>
              <a:avLst/>
              <a:gdLst>
                <a:gd name="T0" fmla="*/ 120 w 128"/>
                <a:gd name="T1" fmla="*/ 32 h 128"/>
                <a:gd name="T2" fmla="*/ 96 w 128"/>
                <a:gd name="T3" fmla="*/ 9 h 128"/>
                <a:gd name="T4" fmla="*/ 96 w 128"/>
                <a:gd name="T5" fmla="*/ 8 h 128"/>
                <a:gd name="T6" fmla="*/ 0 w 128"/>
                <a:gd name="T7" fmla="*/ 64 h 128"/>
                <a:gd name="T8" fmla="*/ 128 w 128"/>
                <a:gd name="T9" fmla="*/ 64 h 128"/>
                <a:gd name="T10" fmla="*/ 106 w 128"/>
                <a:gd name="T11" fmla="*/ 106 h 128"/>
                <a:gd name="T12" fmla="*/ 64 w 128"/>
                <a:gd name="T13" fmla="*/ 123 h 128"/>
                <a:gd name="T14" fmla="*/ 22 w 128"/>
                <a:gd name="T15" fmla="*/ 106 h 128"/>
                <a:gd name="T16" fmla="*/ 5 w 128"/>
                <a:gd name="T17" fmla="*/ 64 h 128"/>
                <a:gd name="T18" fmla="*/ 11 w 128"/>
                <a:gd name="T19" fmla="*/ 38 h 128"/>
                <a:gd name="T20" fmla="*/ 24 w 128"/>
                <a:gd name="T21" fmla="*/ 44 h 128"/>
                <a:gd name="T22" fmla="*/ 27 w 128"/>
                <a:gd name="T23" fmla="*/ 40 h 128"/>
                <a:gd name="T24" fmla="*/ 15 w 128"/>
                <a:gd name="T25" fmla="*/ 31 h 128"/>
                <a:gd name="T26" fmla="*/ 31 w 128"/>
                <a:gd name="T27" fmla="*/ 15 h 128"/>
                <a:gd name="T28" fmla="*/ 40 w 128"/>
                <a:gd name="T29" fmla="*/ 27 h 128"/>
                <a:gd name="T30" fmla="*/ 44 w 128"/>
                <a:gd name="T31" fmla="*/ 26 h 128"/>
                <a:gd name="T32" fmla="*/ 36 w 128"/>
                <a:gd name="T33" fmla="*/ 11 h 128"/>
                <a:gd name="T34" fmla="*/ 41 w 128"/>
                <a:gd name="T35" fmla="*/ 9 h 128"/>
                <a:gd name="T36" fmla="*/ 62 w 128"/>
                <a:gd name="T37" fmla="*/ 5 h 128"/>
                <a:gd name="T38" fmla="*/ 64 w 128"/>
                <a:gd name="T39" fmla="*/ 22 h 128"/>
                <a:gd name="T40" fmla="*/ 66 w 128"/>
                <a:gd name="T41" fmla="*/ 5 h 128"/>
                <a:gd name="T42" fmla="*/ 87 w 128"/>
                <a:gd name="T43" fmla="*/ 9 h 128"/>
                <a:gd name="T44" fmla="*/ 92 w 128"/>
                <a:gd name="T45" fmla="*/ 11 h 128"/>
                <a:gd name="T46" fmla="*/ 84 w 128"/>
                <a:gd name="T47" fmla="*/ 26 h 128"/>
                <a:gd name="T48" fmla="*/ 88 w 128"/>
                <a:gd name="T49" fmla="*/ 27 h 128"/>
                <a:gd name="T50" fmla="*/ 97 w 128"/>
                <a:gd name="T51" fmla="*/ 15 h 128"/>
                <a:gd name="T52" fmla="*/ 113 w 128"/>
                <a:gd name="T53" fmla="*/ 31 h 128"/>
                <a:gd name="T54" fmla="*/ 101 w 128"/>
                <a:gd name="T55" fmla="*/ 40 h 128"/>
                <a:gd name="T56" fmla="*/ 104 w 128"/>
                <a:gd name="T57" fmla="*/ 44 h 128"/>
                <a:gd name="T58" fmla="*/ 117 w 128"/>
                <a:gd name="T59" fmla="*/ 38 h 128"/>
                <a:gd name="T60" fmla="*/ 123 w 128"/>
                <a:gd name="T61" fmla="*/ 64 h 128"/>
                <a:gd name="T62" fmla="*/ 106 w 128"/>
                <a:gd name="T63" fmla="*/ 10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8" h="128">
                  <a:moveTo>
                    <a:pt x="120" y="32"/>
                  </a:moveTo>
                  <a:cubicBezTo>
                    <a:pt x="120" y="32"/>
                    <a:pt x="120" y="32"/>
                    <a:pt x="120" y="32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14" y="22"/>
                    <a:pt x="106" y="14"/>
                    <a:pt x="96" y="9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86" y="3"/>
                    <a:pt x="75" y="0"/>
                    <a:pt x="64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99"/>
                    <a:pt x="29" y="128"/>
                    <a:pt x="64" y="128"/>
                  </a:cubicBezTo>
                  <a:cubicBezTo>
                    <a:pt x="99" y="128"/>
                    <a:pt x="128" y="99"/>
                    <a:pt x="128" y="64"/>
                  </a:cubicBezTo>
                  <a:cubicBezTo>
                    <a:pt x="128" y="53"/>
                    <a:pt x="125" y="42"/>
                    <a:pt x="120" y="32"/>
                  </a:cubicBezTo>
                  <a:close/>
                  <a:moveTo>
                    <a:pt x="106" y="106"/>
                  </a:moveTo>
                  <a:cubicBezTo>
                    <a:pt x="101" y="112"/>
                    <a:pt x="94" y="116"/>
                    <a:pt x="87" y="119"/>
                  </a:cubicBezTo>
                  <a:cubicBezTo>
                    <a:pt x="80" y="122"/>
                    <a:pt x="72" y="123"/>
                    <a:pt x="64" y="123"/>
                  </a:cubicBezTo>
                  <a:cubicBezTo>
                    <a:pt x="56" y="123"/>
                    <a:pt x="48" y="122"/>
                    <a:pt x="41" y="119"/>
                  </a:cubicBezTo>
                  <a:cubicBezTo>
                    <a:pt x="34" y="116"/>
                    <a:pt x="27" y="112"/>
                    <a:pt x="22" y="106"/>
                  </a:cubicBezTo>
                  <a:cubicBezTo>
                    <a:pt x="17" y="101"/>
                    <a:pt x="12" y="94"/>
                    <a:pt x="9" y="87"/>
                  </a:cubicBezTo>
                  <a:cubicBezTo>
                    <a:pt x="6" y="80"/>
                    <a:pt x="5" y="72"/>
                    <a:pt x="5" y="64"/>
                  </a:cubicBezTo>
                  <a:cubicBezTo>
                    <a:pt x="5" y="56"/>
                    <a:pt x="6" y="48"/>
                    <a:pt x="9" y="41"/>
                  </a:cubicBezTo>
                  <a:cubicBezTo>
                    <a:pt x="10" y="40"/>
                    <a:pt x="10" y="39"/>
                    <a:pt x="11" y="38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6" y="45"/>
                    <a:pt x="28" y="44"/>
                    <a:pt x="28" y="42"/>
                  </a:cubicBezTo>
                  <a:cubicBezTo>
                    <a:pt x="28" y="41"/>
                    <a:pt x="27" y="40"/>
                    <a:pt x="27" y="40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7" y="28"/>
                    <a:pt x="19" y="25"/>
                    <a:pt x="22" y="22"/>
                  </a:cubicBezTo>
                  <a:cubicBezTo>
                    <a:pt x="25" y="19"/>
                    <a:pt x="28" y="17"/>
                    <a:pt x="31" y="15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1" y="28"/>
                    <a:pt x="42" y="28"/>
                  </a:cubicBezTo>
                  <a:cubicBezTo>
                    <a:pt x="43" y="28"/>
                    <a:pt x="44" y="27"/>
                    <a:pt x="44" y="26"/>
                  </a:cubicBezTo>
                  <a:cubicBezTo>
                    <a:pt x="44" y="25"/>
                    <a:pt x="44" y="25"/>
                    <a:pt x="44" y="24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9" y="10"/>
                    <a:pt x="40" y="10"/>
                    <a:pt x="41" y="9"/>
                  </a:cubicBezTo>
                  <a:cubicBezTo>
                    <a:pt x="47" y="7"/>
                    <a:pt x="54" y="5"/>
                    <a:pt x="60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2" y="21"/>
                    <a:pt x="63" y="22"/>
                    <a:pt x="64" y="22"/>
                  </a:cubicBezTo>
                  <a:cubicBezTo>
                    <a:pt x="65" y="22"/>
                    <a:pt x="66" y="21"/>
                    <a:pt x="66" y="20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74" y="5"/>
                    <a:pt x="81" y="7"/>
                    <a:pt x="87" y="9"/>
                  </a:cubicBezTo>
                  <a:cubicBezTo>
                    <a:pt x="88" y="10"/>
                    <a:pt x="89" y="10"/>
                    <a:pt x="90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5"/>
                    <a:pt x="84" y="25"/>
                    <a:pt x="84" y="26"/>
                  </a:cubicBezTo>
                  <a:cubicBezTo>
                    <a:pt x="84" y="27"/>
                    <a:pt x="85" y="28"/>
                    <a:pt x="86" y="28"/>
                  </a:cubicBezTo>
                  <a:cubicBezTo>
                    <a:pt x="87" y="28"/>
                    <a:pt x="88" y="27"/>
                    <a:pt x="88" y="27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7" y="15"/>
                    <a:pt x="97" y="15"/>
                    <a:pt x="97" y="15"/>
                  </a:cubicBezTo>
                  <a:cubicBezTo>
                    <a:pt x="100" y="17"/>
                    <a:pt x="103" y="19"/>
                    <a:pt x="106" y="22"/>
                  </a:cubicBezTo>
                  <a:cubicBezTo>
                    <a:pt x="109" y="25"/>
                    <a:pt x="111" y="28"/>
                    <a:pt x="113" y="3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0" y="41"/>
                    <a:pt x="100" y="42"/>
                  </a:cubicBezTo>
                  <a:cubicBezTo>
                    <a:pt x="100" y="44"/>
                    <a:pt x="102" y="45"/>
                    <a:pt x="104" y="44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8" y="39"/>
                    <a:pt x="118" y="40"/>
                    <a:pt x="119" y="41"/>
                  </a:cubicBezTo>
                  <a:cubicBezTo>
                    <a:pt x="122" y="48"/>
                    <a:pt x="123" y="56"/>
                    <a:pt x="123" y="64"/>
                  </a:cubicBezTo>
                  <a:cubicBezTo>
                    <a:pt x="123" y="72"/>
                    <a:pt x="122" y="80"/>
                    <a:pt x="119" y="87"/>
                  </a:cubicBezTo>
                  <a:cubicBezTo>
                    <a:pt x="116" y="94"/>
                    <a:pt x="111" y="101"/>
                    <a:pt x="106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9" name="Freeform 20"/>
            <p:cNvSpPr>
              <a:spLocks noEditPoints="1"/>
            </p:cNvSpPr>
            <p:nvPr/>
          </p:nvSpPr>
          <p:spPr bwMode="auto">
            <a:xfrm>
              <a:off x="6524" y="1605"/>
              <a:ext cx="48" cy="128"/>
            </a:xfrm>
            <a:custGeom>
              <a:avLst/>
              <a:gdLst>
                <a:gd name="T0" fmla="*/ 13 w 20"/>
                <a:gd name="T1" fmla="*/ 34 h 53"/>
                <a:gd name="T2" fmla="*/ 12 w 20"/>
                <a:gd name="T3" fmla="*/ 33 h 53"/>
                <a:gd name="T4" fmla="*/ 12 w 20"/>
                <a:gd name="T5" fmla="*/ 2 h 53"/>
                <a:gd name="T6" fmla="*/ 10 w 20"/>
                <a:gd name="T7" fmla="*/ 0 h 53"/>
                <a:gd name="T8" fmla="*/ 8 w 20"/>
                <a:gd name="T9" fmla="*/ 2 h 53"/>
                <a:gd name="T10" fmla="*/ 8 w 20"/>
                <a:gd name="T11" fmla="*/ 33 h 53"/>
                <a:gd name="T12" fmla="*/ 7 w 20"/>
                <a:gd name="T13" fmla="*/ 34 h 53"/>
                <a:gd name="T14" fmla="*/ 0 w 20"/>
                <a:gd name="T15" fmla="*/ 43 h 53"/>
                <a:gd name="T16" fmla="*/ 10 w 20"/>
                <a:gd name="T17" fmla="*/ 53 h 53"/>
                <a:gd name="T18" fmla="*/ 20 w 20"/>
                <a:gd name="T19" fmla="*/ 43 h 53"/>
                <a:gd name="T20" fmla="*/ 13 w 20"/>
                <a:gd name="T21" fmla="*/ 34 h 53"/>
                <a:gd name="T22" fmla="*/ 10 w 20"/>
                <a:gd name="T23" fmla="*/ 48 h 53"/>
                <a:gd name="T24" fmla="*/ 5 w 20"/>
                <a:gd name="T25" fmla="*/ 43 h 53"/>
                <a:gd name="T26" fmla="*/ 10 w 20"/>
                <a:gd name="T27" fmla="*/ 38 h 53"/>
                <a:gd name="T28" fmla="*/ 15 w 20"/>
                <a:gd name="T29" fmla="*/ 43 h 53"/>
                <a:gd name="T30" fmla="*/ 10 w 20"/>
                <a:gd name="T31" fmla="*/ 4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53">
                  <a:moveTo>
                    <a:pt x="13" y="34"/>
                  </a:moveTo>
                  <a:cubicBezTo>
                    <a:pt x="12" y="33"/>
                    <a:pt x="12" y="33"/>
                    <a:pt x="12" y="3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1" y="0"/>
                    <a:pt x="10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3" y="35"/>
                    <a:pt x="0" y="39"/>
                    <a:pt x="0" y="43"/>
                  </a:cubicBezTo>
                  <a:cubicBezTo>
                    <a:pt x="0" y="48"/>
                    <a:pt x="5" y="53"/>
                    <a:pt x="10" y="53"/>
                  </a:cubicBezTo>
                  <a:cubicBezTo>
                    <a:pt x="15" y="53"/>
                    <a:pt x="20" y="48"/>
                    <a:pt x="20" y="43"/>
                  </a:cubicBezTo>
                  <a:cubicBezTo>
                    <a:pt x="20" y="39"/>
                    <a:pt x="17" y="35"/>
                    <a:pt x="13" y="34"/>
                  </a:cubicBezTo>
                  <a:close/>
                  <a:moveTo>
                    <a:pt x="10" y="48"/>
                  </a:moveTo>
                  <a:cubicBezTo>
                    <a:pt x="7" y="48"/>
                    <a:pt x="5" y="46"/>
                    <a:pt x="5" y="43"/>
                  </a:cubicBezTo>
                  <a:cubicBezTo>
                    <a:pt x="5" y="40"/>
                    <a:pt x="7" y="38"/>
                    <a:pt x="10" y="38"/>
                  </a:cubicBezTo>
                  <a:cubicBezTo>
                    <a:pt x="13" y="38"/>
                    <a:pt x="15" y="40"/>
                    <a:pt x="15" y="43"/>
                  </a:cubicBezTo>
                  <a:cubicBezTo>
                    <a:pt x="15" y="46"/>
                    <a:pt x="13" y="48"/>
                    <a:pt x="1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9817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900" fill="hold"/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900" fill="hold"/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900" fill="hold"/>
                                            <p:tgtEl>
                                              <p:spTgt spid="4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900" fill="hold"/>
                                            <p:tgtEl>
                                              <p:spTgt spid="4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6667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900" fill="hold"/>
                                            <p:tgtEl>
                                              <p:spTgt spid="3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900" fill="hold"/>
                                            <p:tgtEl>
                                              <p:spTgt spid="3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6667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9" dur="900" fill="hold"/>
                                            <p:tgtEl>
                                              <p:spTgt spid="7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0" dur="900" fill="hold"/>
                                            <p:tgtEl>
                                              <p:spTgt spid="7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8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8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7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7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5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5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4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4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7" grpId="0"/>
          <p:bldP spid="508" grpId="0"/>
          <p:bldP spid="451" grpId="0"/>
          <p:bldP spid="452" grpId="0"/>
          <p:bldP spid="709" grpId="0"/>
          <p:bldP spid="710" grpId="0"/>
          <p:bldP spid="810" grpId="0"/>
          <p:bldP spid="811" grpId="0"/>
          <p:bldP spid="2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5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4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4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900" fill="hold"/>
                                            <p:tgtEl>
                                              <p:spTgt spid="3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900" fill="hold"/>
                                            <p:tgtEl>
                                              <p:spTgt spid="3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900" fill="hold"/>
                                            <p:tgtEl>
                                              <p:spTgt spid="7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900" fill="hold"/>
                                            <p:tgtEl>
                                              <p:spTgt spid="7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8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8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7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7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5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5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4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4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7" grpId="0"/>
          <p:bldP spid="508" grpId="0"/>
          <p:bldP spid="451" grpId="0"/>
          <p:bldP spid="452" grpId="0"/>
          <p:bldP spid="709" grpId="0"/>
          <p:bldP spid="710" grpId="0"/>
          <p:bldP spid="810" grpId="0"/>
          <p:bldP spid="811" grpId="0"/>
          <p:bldP spid="21" grpId="0" animBg="1"/>
        </p:bld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Straight Connector 159"/>
          <p:cNvCxnSpPr/>
          <p:nvPr/>
        </p:nvCxnSpPr>
        <p:spPr>
          <a:xfrm>
            <a:off x="7436719" y="9988997"/>
            <a:ext cx="2871216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>
            <a:off x="7436722" y="5289427"/>
            <a:ext cx="1722730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 97"/>
          <p:cNvSpPr/>
          <p:nvPr/>
        </p:nvSpPr>
        <p:spPr>
          <a:xfrm flipH="1" flipV="1">
            <a:off x="7422598" y="2798899"/>
            <a:ext cx="3537050" cy="871248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tx2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80" name="Freeform 79"/>
          <p:cNvSpPr>
            <a:spLocks/>
          </p:cNvSpPr>
          <p:nvPr/>
        </p:nvSpPr>
        <p:spPr bwMode="auto">
          <a:xfrm>
            <a:off x="10346438" y="10760966"/>
            <a:ext cx="3700386" cy="2955034"/>
          </a:xfrm>
          <a:custGeom>
            <a:avLst/>
            <a:gdLst>
              <a:gd name="T0" fmla="*/ 0 w 896"/>
              <a:gd name="T1" fmla="*/ 0 h 716"/>
              <a:gd name="T2" fmla="*/ 0 w 896"/>
              <a:gd name="T3" fmla="*/ 574 h 716"/>
              <a:gd name="T4" fmla="*/ 65 w 896"/>
              <a:gd name="T5" fmla="*/ 638 h 716"/>
              <a:gd name="T6" fmla="*/ 329 w 896"/>
              <a:gd name="T7" fmla="*/ 638 h 716"/>
              <a:gd name="T8" fmla="*/ 446 w 896"/>
              <a:gd name="T9" fmla="*/ 716 h 716"/>
              <a:gd name="T10" fmla="*/ 564 w 896"/>
              <a:gd name="T11" fmla="*/ 638 h 716"/>
              <a:gd name="T12" fmla="*/ 832 w 896"/>
              <a:gd name="T13" fmla="*/ 638 h 716"/>
              <a:gd name="T14" fmla="*/ 896 w 896"/>
              <a:gd name="T15" fmla="*/ 574 h 716"/>
              <a:gd name="T16" fmla="*/ 896 w 896"/>
              <a:gd name="T17" fmla="*/ 0 h 716"/>
              <a:gd name="T18" fmla="*/ 0 w 896"/>
              <a:gd name="T19" fmla="*/ 0 h 7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96" h="716">
                <a:moveTo>
                  <a:pt x="0" y="0"/>
                </a:moveTo>
                <a:cubicBezTo>
                  <a:pt x="0" y="574"/>
                  <a:pt x="0" y="574"/>
                  <a:pt x="0" y="574"/>
                </a:cubicBezTo>
                <a:cubicBezTo>
                  <a:pt x="0" y="609"/>
                  <a:pt x="29" y="638"/>
                  <a:pt x="65" y="638"/>
                </a:cubicBezTo>
                <a:cubicBezTo>
                  <a:pt x="329" y="638"/>
                  <a:pt x="329" y="638"/>
                  <a:pt x="329" y="638"/>
                </a:cubicBezTo>
                <a:cubicBezTo>
                  <a:pt x="344" y="684"/>
                  <a:pt x="391" y="716"/>
                  <a:pt x="446" y="716"/>
                </a:cubicBezTo>
                <a:cubicBezTo>
                  <a:pt x="502" y="716"/>
                  <a:pt x="549" y="684"/>
                  <a:pt x="564" y="638"/>
                </a:cubicBezTo>
                <a:cubicBezTo>
                  <a:pt x="832" y="638"/>
                  <a:pt x="832" y="638"/>
                  <a:pt x="832" y="638"/>
                </a:cubicBezTo>
                <a:cubicBezTo>
                  <a:pt x="867" y="638"/>
                  <a:pt x="896" y="609"/>
                  <a:pt x="896" y="574"/>
                </a:cubicBezTo>
                <a:cubicBezTo>
                  <a:pt x="896" y="0"/>
                  <a:pt x="896" y="0"/>
                  <a:pt x="89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1" name="Freeform 53"/>
          <p:cNvSpPr>
            <a:spLocks/>
          </p:cNvSpPr>
          <p:nvPr/>
        </p:nvSpPr>
        <p:spPr bwMode="auto">
          <a:xfrm>
            <a:off x="9739599" y="3386579"/>
            <a:ext cx="2374580" cy="2117332"/>
          </a:xfrm>
          <a:custGeom>
            <a:avLst/>
            <a:gdLst>
              <a:gd name="T0" fmla="*/ 575 w 575"/>
              <a:gd name="T1" fmla="*/ 373 h 513"/>
              <a:gd name="T2" fmla="*/ 575 w 575"/>
              <a:gd name="T3" fmla="*/ 0 h 513"/>
              <a:gd name="T4" fmla="*/ 0 w 575"/>
              <a:gd name="T5" fmla="*/ 249 h 513"/>
              <a:gd name="T6" fmla="*/ 264 w 575"/>
              <a:gd name="T7" fmla="*/ 513 h 513"/>
              <a:gd name="T8" fmla="*/ 575 w 575"/>
              <a:gd name="T9" fmla="*/ 37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5" h="513">
                <a:moveTo>
                  <a:pt x="575" y="373"/>
                </a:moveTo>
                <a:cubicBezTo>
                  <a:pt x="575" y="0"/>
                  <a:pt x="575" y="0"/>
                  <a:pt x="575" y="0"/>
                </a:cubicBezTo>
                <a:cubicBezTo>
                  <a:pt x="349" y="4"/>
                  <a:pt x="146" y="99"/>
                  <a:pt x="0" y="249"/>
                </a:cubicBezTo>
                <a:cubicBezTo>
                  <a:pt x="264" y="513"/>
                  <a:pt x="264" y="513"/>
                  <a:pt x="264" y="513"/>
                </a:cubicBezTo>
                <a:cubicBezTo>
                  <a:pt x="343" y="430"/>
                  <a:pt x="453" y="378"/>
                  <a:pt x="575" y="37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2" name="Freeform 54"/>
          <p:cNvSpPr>
            <a:spLocks/>
          </p:cNvSpPr>
          <p:nvPr/>
        </p:nvSpPr>
        <p:spPr bwMode="auto">
          <a:xfrm>
            <a:off x="12272486" y="3386579"/>
            <a:ext cx="2367982" cy="2120632"/>
          </a:xfrm>
          <a:custGeom>
            <a:avLst/>
            <a:gdLst>
              <a:gd name="T0" fmla="*/ 310 w 574"/>
              <a:gd name="T1" fmla="*/ 514 h 514"/>
              <a:gd name="T2" fmla="*/ 574 w 574"/>
              <a:gd name="T3" fmla="*/ 250 h 514"/>
              <a:gd name="T4" fmla="*/ 0 w 574"/>
              <a:gd name="T5" fmla="*/ 0 h 514"/>
              <a:gd name="T6" fmla="*/ 0 w 574"/>
              <a:gd name="T7" fmla="*/ 373 h 514"/>
              <a:gd name="T8" fmla="*/ 310 w 574"/>
              <a:gd name="T9" fmla="*/ 514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4" h="514">
                <a:moveTo>
                  <a:pt x="310" y="514"/>
                </a:moveTo>
                <a:cubicBezTo>
                  <a:pt x="574" y="250"/>
                  <a:pt x="574" y="250"/>
                  <a:pt x="574" y="250"/>
                </a:cubicBezTo>
                <a:cubicBezTo>
                  <a:pt x="428" y="100"/>
                  <a:pt x="225" y="5"/>
                  <a:pt x="0" y="0"/>
                </a:cubicBezTo>
                <a:cubicBezTo>
                  <a:pt x="0" y="373"/>
                  <a:pt x="0" y="373"/>
                  <a:pt x="0" y="373"/>
                </a:cubicBezTo>
                <a:cubicBezTo>
                  <a:pt x="122" y="378"/>
                  <a:pt x="231" y="432"/>
                  <a:pt x="310" y="51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3" name="Freeform 55"/>
          <p:cNvSpPr>
            <a:spLocks/>
          </p:cNvSpPr>
          <p:nvPr/>
        </p:nvSpPr>
        <p:spPr bwMode="auto">
          <a:xfrm>
            <a:off x="13657657" y="4537590"/>
            <a:ext cx="1952432" cy="2361386"/>
          </a:xfrm>
          <a:custGeom>
            <a:avLst/>
            <a:gdLst>
              <a:gd name="T0" fmla="*/ 100 w 473"/>
              <a:gd name="T1" fmla="*/ 549 h 572"/>
              <a:gd name="T2" fmla="*/ 99 w 473"/>
              <a:gd name="T3" fmla="*/ 572 h 572"/>
              <a:gd name="T4" fmla="*/ 473 w 473"/>
              <a:gd name="T5" fmla="*/ 572 h 572"/>
              <a:gd name="T6" fmla="*/ 473 w 473"/>
              <a:gd name="T7" fmla="*/ 549 h 572"/>
              <a:gd name="T8" fmla="*/ 264 w 473"/>
              <a:gd name="T9" fmla="*/ 0 h 572"/>
              <a:gd name="T10" fmla="*/ 0 w 473"/>
              <a:gd name="T11" fmla="*/ 264 h 572"/>
              <a:gd name="T12" fmla="*/ 100 w 473"/>
              <a:gd name="T13" fmla="*/ 549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3" h="572">
                <a:moveTo>
                  <a:pt x="100" y="549"/>
                </a:moveTo>
                <a:cubicBezTo>
                  <a:pt x="100" y="557"/>
                  <a:pt x="100" y="565"/>
                  <a:pt x="99" y="572"/>
                </a:cubicBezTo>
                <a:cubicBezTo>
                  <a:pt x="473" y="572"/>
                  <a:pt x="473" y="572"/>
                  <a:pt x="473" y="572"/>
                </a:cubicBezTo>
                <a:cubicBezTo>
                  <a:pt x="473" y="565"/>
                  <a:pt x="473" y="557"/>
                  <a:pt x="473" y="549"/>
                </a:cubicBezTo>
                <a:cubicBezTo>
                  <a:pt x="473" y="338"/>
                  <a:pt x="394" y="146"/>
                  <a:pt x="264" y="0"/>
                </a:cubicBezTo>
                <a:cubicBezTo>
                  <a:pt x="0" y="264"/>
                  <a:pt x="0" y="264"/>
                  <a:pt x="0" y="264"/>
                </a:cubicBezTo>
                <a:cubicBezTo>
                  <a:pt x="62" y="342"/>
                  <a:pt x="100" y="442"/>
                  <a:pt x="100" y="54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4" name="Freeform 57"/>
          <p:cNvSpPr>
            <a:spLocks/>
          </p:cNvSpPr>
          <p:nvPr/>
        </p:nvSpPr>
        <p:spPr bwMode="auto">
          <a:xfrm>
            <a:off x="9894609" y="8277551"/>
            <a:ext cx="2001904" cy="2308620"/>
          </a:xfrm>
          <a:custGeom>
            <a:avLst/>
            <a:gdLst>
              <a:gd name="T0" fmla="*/ 0 w 485"/>
              <a:gd name="T1" fmla="*/ 269 h 559"/>
              <a:gd name="T2" fmla="*/ 271 w 485"/>
              <a:gd name="T3" fmla="*/ 0 h 559"/>
              <a:gd name="T4" fmla="*/ 326 w 485"/>
              <a:gd name="T5" fmla="*/ 73 h 559"/>
              <a:gd name="T6" fmla="*/ 476 w 485"/>
              <a:gd name="T7" fmla="*/ 559 h 559"/>
              <a:gd name="T8" fmla="*/ 110 w 485"/>
              <a:gd name="T9" fmla="*/ 559 h 559"/>
              <a:gd name="T10" fmla="*/ 100 w 485"/>
              <a:gd name="T11" fmla="*/ 441 h 559"/>
              <a:gd name="T12" fmla="*/ 0 w 485"/>
              <a:gd name="T13" fmla="*/ 26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5" h="559">
                <a:moveTo>
                  <a:pt x="0" y="269"/>
                </a:moveTo>
                <a:cubicBezTo>
                  <a:pt x="271" y="0"/>
                  <a:pt x="271" y="0"/>
                  <a:pt x="271" y="0"/>
                </a:cubicBezTo>
                <a:cubicBezTo>
                  <a:pt x="271" y="0"/>
                  <a:pt x="298" y="39"/>
                  <a:pt x="326" y="73"/>
                </a:cubicBezTo>
                <a:cubicBezTo>
                  <a:pt x="354" y="107"/>
                  <a:pt x="485" y="289"/>
                  <a:pt x="476" y="559"/>
                </a:cubicBezTo>
                <a:cubicBezTo>
                  <a:pt x="110" y="559"/>
                  <a:pt x="110" y="559"/>
                  <a:pt x="110" y="559"/>
                </a:cubicBezTo>
                <a:cubicBezTo>
                  <a:pt x="110" y="559"/>
                  <a:pt x="118" y="505"/>
                  <a:pt x="100" y="441"/>
                </a:cubicBezTo>
                <a:cubicBezTo>
                  <a:pt x="82" y="377"/>
                  <a:pt x="0" y="269"/>
                  <a:pt x="0" y="2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5" name="Freeform 59"/>
          <p:cNvSpPr>
            <a:spLocks/>
          </p:cNvSpPr>
          <p:nvPr/>
        </p:nvSpPr>
        <p:spPr bwMode="auto">
          <a:xfrm>
            <a:off x="8763385" y="4530994"/>
            <a:ext cx="1959028" cy="2367982"/>
          </a:xfrm>
          <a:custGeom>
            <a:avLst/>
            <a:gdLst>
              <a:gd name="T0" fmla="*/ 374 w 475"/>
              <a:gd name="T1" fmla="*/ 551 h 574"/>
              <a:gd name="T2" fmla="*/ 475 w 475"/>
              <a:gd name="T3" fmla="*/ 265 h 574"/>
              <a:gd name="T4" fmla="*/ 210 w 475"/>
              <a:gd name="T5" fmla="*/ 0 h 574"/>
              <a:gd name="T6" fmla="*/ 0 w 475"/>
              <a:gd name="T7" fmla="*/ 551 h 574"/>
              <a:gd name="T8" fmla="*/ 1 w 475"/>
              <a:gd name="T9" fmla="*/ 574 h 574"/>
              <a:gd name="T10" fmla="*/ 374 w 475"/>
              <a:gd name="T11" fmla="*/ 574 h 574"/>
              <a:gd name="T12" fmla="*/ 374 w 475"/>
              <a:gd name="T13" fmla="*/ 551 h 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5" h="574">
                <a:moveTo>
                  <a:pt x="374" y="551"/>
                </a:moveTo>
                <a:cubicBezTo>
                  <a:pt x="374" y="443"/>
                  <a:pt x="412" y="343"/>
                  <a:pt x="475" y="265"/>
                </a:cubicBezTo>
                <a:cubicBezTo>
                  <a:pt x="210" y="0"/>
                  <a:pt x="210" y="0"/>
                  <a:pt x="210" y="0"/>
                </a:cubicBezTo>
                <a:cubicBezTo>
                  <a:pt x="80" y="147"/>
                  <a:pt x="0" y="340"/>
                  <a:pt x="0" y="551"/>
                </a:cubicBezTo>
                <a:cubicBezTo>
                  <a:pt x="0" y="559"/>
                  <a:pt x="1" y="567"/>
                  <a:pt x="1" y="574"/>
                </a:cubicBezTo>
                <a:cubicBezTo>
                  <a:pt x="374" y="574"/>
                  <a:pt x="374" y="574"/>
                  <a:pt x="374" y="574"/>
                </a:cubicBezTo>
                <a:cubicBezTo>
                  <a:pt x="374" y="567"/>
                  <a:pt x="374" y="559"/>
                  <a:pt x="374" y="5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6" name="Freeform 60"/>
          <p:cNvSpPr>
            <a:spLocks/>
          </p:cNvSpPr>
          <p:nvPr/>
        </p:nvSpPr>
        <p:spPr bwMode="auto">
          <a:xfrm>
            <a:off x="8773279" y="7060580"/>
            <a:ext cx="2120632" cy="2199782"/>
          </a:xfrm>
          <a:custGeom>
            <a:avLst/>
            <a:gdLst>
              <a:gd name="T0" fmla="*/ 375 w 513"/>
              <a:gd name="T1" fmla="*/ 0 h 533"/>
              <a:gd name="T2" fmla="*/ 0 w 513"/>
              <a:gd name="T3" fmla="*/ 0 h 533"/>
              <a:gd name="T4" fmla="*/ 249 w 513"/>
              <a:gd name="T5" fmla="*/ 533 h 533"/>
              <a:gd name="T6" fmla="*/ 513 w 513"/>
              <a:gd name="T7" fmla="*/ 269 h 533"/>
              <a:gd name="T8" fmla="*/ 375 w 513"/>
              <a:gd name="T9" fmla="*/ 0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3" h="533">
                <a:moveTo>
                  <a:pt x="375" y="0"/>
                </a:moveTo>
                <a:cubicBezTo>
                  <a:pt x="0" y="0"/>
                  <a:pt x="0" y="0"/>
                  <a:pt x="0" y="0"/>
                </a:cubicBezTo>
                <a:cubicBezTo>
                  <a:pt x="15" y="209"/>
                  <a:pt x="108" y="396"/>
                  <a:pt x="249" y="533"/>
                </a:cubicBezTo>
                <a:cubicBezTo>
                  <a:pt x="513" y="269"/>
                  <a:pt x="513" y="269"/>
                  <a:pt x="513" y="269"/>
                </a:cubicBezTo>
                <a:cubicBezTo>
                  <a:pt x="440" y="199"/>
                  <a:pt x="389" y="105"/>
                  <a:pt x="3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7" name="Freeform 56"/>
          <p:cNvSpPr>
            <a:spLocks/>
          </p:cNvSpPr>
          <p:nvPr/>
        </p:nvSpPr>
        <p:spPr bwMode="auto">
          <a:xfrm>
            <a:off x="13489457" y="7060580"/>
            <a:ext cx="2114036" cy="2196486"/>
          </a:xfrm>
          <a:custGeom>
            <a:avLst/>
            <a:gdLst>
              <a:gd name="T0" fmla="*/ 512 w 512"/>
              <a:gd name="T1" fmla="*/ 0 h 532"/>
              <a:gd name="T2" fmla="*/ 137 w 512"/>
              <a:gd name="T3" fmla="*/ 0 h 532"/>
              <a:gd name="T4" fmla="*/ 0 w 512"/>
              <a:gd name="T5" fmla="*/ 268 h 532"/>
              <a:gd name="T6" fmla="*/ 264 w 512"/>
              <a:gd name="T7" fmla="*/ 532 h 532"/>
              <a:gd name="T8" fmla="*/ 512 w 512"/>
              <a:gd name="T9" fmla="*/ 0 h 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2" h="532">
                <a:moveTo>
                  <a:pt x="512" y="0"/>
                </a:moveTo>
                <a:cubicBezTo>
                  <a:pt x="137" y="0"/>
                  <a:pt x="137" y="0"/>
                  <a:pt x="137" y="0"/>
                </a:cubicBezTo>
                <a:cubicBezTo>
                  <a:pt x="122" y="105"/>
                  <a:pt x="73" y="198"/>
                  <a:pt x="0" y="268"/>
                </a:cubicBezTo>
                <a:cubicBezTo>
                  <a:pt x="264" y="532"/>
                  <a:pt x="264" y="532"/>
                  <a:pt x="264" y="532"/>
                </a:cubicBezTo>
                <a:cubicBezTo>
                  <a:pt x="405" y="394"/>
                  <a:pt x="496" y="208"/>
                  <a:pt x="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8" name="Freeform 58"/>
          <p:cNvSpPr>
            <a:spLocks/>
          </p:cNvSpPr>
          <p:nvPr/>
        </p:nvSpPr>
        <p:spPr bwMode="auto">
          <a:xfrm>
            <a:off x="12503346" y="8277551"/>
            <a:ext cx="1995306" cy="2308620"/>
          </a:xfrm>
          <a:custGeom>
            <a:avLst/>
            <a:gdLst>
              <a:gd name="T0" fmla="*/ 484 w 484"/>
              <a:gd name="T1" fmla="*/ 269 h 559"/>
              <a:gd name="T2" fmla="*/ 213 w 484"/>
              <a:gd name="T3" fmla="*/ 0 h 559"/>
              <a:gd name="T4" fmla="*/ 158 w 484"/>
              <a:gd name="T5" fmla="*/ 73 h 559"/>
              <a:gd name="T6" fmla="*/ 9 w 484"/>
              <a:gd name="T7" fmla="*/ 559 h 559"/>
              <a:gd name="T8" fmla="*/ 374 w 484"/>
              <a:gd name="T9" fmla="*/ 559 h 559"/>
              <a:gd name="T10" fmla="*/ 384 w 484"/>
              <a:gd name="T11" fmla="*/ 441 h 559"/>
              <a:gd name="T12" fmla="*/ 484 w 484"/>
              <a:gd name="T13" fmla="*/ 26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4" h="559">
                <a:moveTo>
                  <a:pt x="484" y="269"/>
                </a:moveTo>
                <a:cubicBezTo>
                  <a:pt x="213" y="0"/>
                  <a:pt x="213" y="0"/>
                  <a:pt x="213" y="0"/>
                </a:cubicBezTo>
                <a:cubicBezTo>
                  <a:pt x="213" y="0"/>
                  <a:pt x="186" y="39"/>
                  <a:pt x="158" y="73"/>
                </a:cubicBezTo>
                <a:cubicBezTo>
                  <a:pt x="130" y="107"/>
                  <a:pt x="0" y="289"/>
                  <a:pt x="9" y="559"/>
                </a:cubicBezTo>
                <a:cubicBezTo>
                  <a:pt x="374" y="559"/>
                  <a:pt x="374" y="559"/>
                  <a:pt x="374" y="559"/>
                </a:cubicBezTo>
                <a:cubicBezTo>
                  <a:pt x="374" y="559"/>
                  <a:pt x="366" y="505"/>
                  <a:pt x="384" y="441"/>
                </a:cubicBezTo>
                <a:cubicBezTo>
                  <a:pt x="402" y="377"/>
                  <a:pt x="484" y="269"/>
                  <a:pt x="484" y="26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9986335" y="6185933"/>
            <a:ext cx="4407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5600">
                <a:solidFill>
                  <a:srgbClr val="57565A"/>
                </a:solidFill>
                <a:latin typeface="Roboto Light"/>
              </a:rPr>
              <a:t>CREATIVE IDEA</a:t>
            </a:r>
            <a:endParaRPr lang="en-US" sz="4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8930958" y="1987332"/>
            <a:ext cx="5251710" cy="1495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ct val="90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defTabSz="2438340">
              <a:lnSpc>
                <a:spcPct val="90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ium aut ex et estrum</a:t>
            </a:r>
          </a:p>
        </p:txBody>
      </p:sp>
      <p:sp>
        <p:nvSpPr>
          <p:cNvPr id="97" name="Freeform 96"/>
          <p:cNvSpPr/>
          <p:nvPr/>
        </p:nvSpPr>
        <p:spPr>
          <a:xfrm flipV="1">
            <a:off x="13489458" y="2789514"/>
            <a:ext cx="3560002" cy="86285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bg2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17049459" y="2007405"/>
            <a:ext cx="1574592" cy="1574592"/>
          </a:xfrm>
          <a:prstGeom prst="ellipse">
            <a:avLst/>
          </a:prstGeom>
          <a:noFill/>
          <a:ln w="15875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2438340"/>
            <a:r>
              <a:rPr lang="en-US" sz="6400">
                <a:solidFill>
                  <a:srgbClr val="57565A"/>
                </a:solidFill>
                <a:latin typeface="Roboto Light"/>
              </a:rPr>
              <a:t>05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319980" y="1987332"/>
            <a:ext cx="5251710" cy="1495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0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algn="r" defTabSz="2438340">
              <a:lnSpc>
                <a:spcPct val="90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ium aut ex et estrum</a:t>
            </a:r>
          </a:p>
        </p:txBody>
      </p:sp>
      <p:sp>
        <p:nvSpPr>
          <p:cNvPr id="105" name="Oval 104"/>
          <p:cNvSpPr/>
          <p:nvPr/>
        </p:nvSpPr>
        <p:spPr>
          <a:xfrm>
            <a:off x="5848009" y="2007405"/>
            <a:ext cx="1574592" cy="1574592"/>
          </a:xfrm>
          <a:prstGeom prst="ellipse">
            <a:avLst/>
          </a:prstGeom>
          <a:noFill/>
          <a:ln w="158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2438340"/>
            <a:r>
              <a:rPr lang="en-US" sz="6400">
                <a:solidFill>
                  <a:srgbClr val="57565A"/>
                </a:solidFill>
                <a:latin typeface="Roboto Light"/>
              </a:rPr>
              <a:t>04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18930958" y="4476358"/>
            <a:ext cx="5251710" cy="1495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ct val="90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defTabSz="2438340">
              <a:lnSpc>
                <a:spcPct val="90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ium aut ex et estrum</a:t>
            </a:r>
          </a:p>
        </p:txBody>
      </p:sp>
      <p:sp>
        <p:nvSpPr>
          <p:cNvPr id="142" name="Oval 141"/>
          <p:cNvSpPr/>
          <p:nvPr/>
        </p:nvSpPr>
        <p:spPr>
          <a:xfrm>
            <a:off x="17049459" y="4496431"/>
            <a:ext cx="1574592" cy="1574592"/>
          </a:xfrm>
          <a:prstGeom prst="ellipse">
            <a:avLst/>
          </a:prstGeom>
          <a:noFill/>
          <a:ln w="15875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2438340"/>
            <a:r>
              <a:rPr lang="en-US" sz="6400">
                <a:solidFill>
                  <a:srgbClr val="57565A"/>
                </a:solidFill>
                <a:latin typeface="Roboto Light"/>
              </a:rPr>
              <a:t>06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319980" y="4476358"/>
            <a:ext cx="5251710" cy="1495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0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algn="r" defTabSz="2438340">
              <a:lnSpc>
                <a:spcPct val="90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ium aut ex et estrum</a:t>
            </a:r>
          </a:p>
        </p:txBody>
      </p:sp>
      <p:sp>
        <p:nvSpPr>
          <p:cNvPr id="144" name="Oval 143"/>
          <p:cNvSpPr/>
          <p:nvPr/>
        </p:nvSpPr>
        <p:spPr>
          <a:xfrm>
            <a:off x="5848009" y="4496431"/>
            <a:ext cx="1574592" cy="1574592"/>
          </a:xfrm>
          <a:prstGeom prst="ellipse">
            <a:avLst/>
          </a:prstGeom>
          <a:noFill/>
          <a:ln w="158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2438340"/>
            <a:r>
              <a:rPr lang="en-US" sz="6400">
                <a:solidFill>
                  <a:srgbClr val="57565A"/>
                </a:solidFill>
                <a:latin typeface="Roboto Light"/>
              </a:rPr>
              <a:t>03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18930958" y="6858124"/>
            <a:ext cx="5251710" cy="1495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ct val="90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defTabSz="2438340">
              <a:lnSpc>
                <a:spcPct val="90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ium aut ex et estrum</a:t>
            </a:r>
          </a:p>
        </p:txBody>
      </p:sp>
      <p:sp>
        <p:nvSpPr>
          <p:cNvPr id="146" name="Oval 145"/>
          <p:cNvSpPr/>
          <p:nvPr/>
        </p:nvSpPr>
        <p:spPr>
          <a:xfrm>
            <a:off x="17049459" y="6878197"/>
            <a:ext cx="1574592" cy="1574592"/>
          </a:xfrm>
          <a:prstGeom prst="ellips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2438340"/>
            <a:r>
              <a:rPr lang="en-US" sz="6400">
                <a:solidFill>
                  <a:srgbClr val="57565A"/>
                </a:solidFill>
                <a:latin typeface="Roboto Light"/>
              </a:rPr>
              <a:t>07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19980" y="6858124"/>
            <a:ext cx="5251710" cy="1495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0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algn="r" defTabSz="2438340">
              <a:lnSpc>
                <a:spcPct val="90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ium aut ex et estrum</a:t>
            </a:r>
          </a:p>
        </p:txBody>
      </p:sp>
      <p:sp>
        <p:nvSpPr>
          <p:cNvPr id="148" name="Oval 147"/>
          <p:cNvSpPr/>
          <p:nvPr/>
        </p:nvSpPr>
        <p:spPr>
          <a:xfrm>
            <a:off x="5848009" y="6878197"/>
            <a:ext cx="1574592" cy="1574592"/>
          </a:xfrm>
          <a:prstGeom prst="ellipse">
            <a:avLst/>
          </a:prstGeom>
          <a:noFill/>
          <a:ln w="158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2438340"/>
            <a:r>
              <a:rPr lang="en-US" sz="6400">
                <a:solidFill>
                  <a:srgbClr val="57565A"/>
                </a:solidFill>
                <a:latin typeface="Roboto Light"/>
              </a:rPr>
              <a:t>02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18930958" y="9184234"/>
            <a:ext cx="5251710" cy="1495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ct val="90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defTabSz="2438340">
              <a:lnSpc>
                <a:spcPct val="90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ium aut ex et estrum</a:t>
            </a:r>
          </a:p>
        </p:txBody>
      </p:sp>
      <p:sp>
        <p:nvSpPr>
          <p:cNvPr id="150" name="Oval 149"/>
          <p:cNvSpPr/>
          <p:nvPr/>
        </p:nvSpPr>
        <p:spPr>
          <a:xfrm>
            <a:off x="17049459" y="9204307"/>
            <a:ext cx="1574592" cy="1574592"/>
          </a:xfrm>
          <a:prstGeom prst="ellipse">
            <a:avLst/>
          </a:prstGeom>
          <a:noFill/>
          <a:ln w="158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2438340"/>
            <a:r>
              <a:rPr lang="en-US" sz="6400">
                <a:solidFill>
                  <a:srgbClr val="57565A"/>
                </a:solidFill>
                <a:latin typeface="Roboto Light"/>
              </a:rPr>
              <a:t>08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319980" y="9184234"/>
            <a:ext cx="5251710" cy="1495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0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algn="r" defTabSz="2438340">
              <a:lnSpc>
                <a:spcPct val="90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ium aut ex et estrum</a:t>
            </a:r>
          </a:p>
        </p:txBody>
      </p:sp>
      <p:sp>
        <p:nvSpPr>
          <p:cNvPr id="152" name="Oval 151"/>
          <p:cNvSpPr/>
          <p:nvPr/>
        </p:nvSpPr>
        <p:spPr>
          <a:xfrm>
            <a:off x="5848009" y="9204307"/>
            <a:ext cx="1574592" cy="1574592"/>
          </a:xfrm>
          <a:prstGeom prst="ellipse">
            <a:avLst/>
          </a:prstGeom>
          <a:noFill/>
          <a:ln w="158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2438340"/>
            <a:r>
              <a:rPr lang="en-US" sz="6400">
                <a:solidFill>
                  <a:srgbClr val="57565A"/>
                </a:solidFill>
                <a:latin typeface="Roboto Light"/>
              </a:rPr>
              <a:t>01</a:t>
            </a:r>
          </a:p>
        </p:txBody>
      </p:sp>
      <p:cxnSp>
        <p:nvCxnSpPr>
          <p:cNvPr id="158" name="Straight Connector 157"/>
          <p:cNvCxnSpPr/>
          <p:nvPr/>
        </p:nvCxnSpPr>
        <p:spPr>
          <a:xfrm>
            <a:off x="7436722" y="7665691"/>
            <a:ext cx="150670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14089099" y="9988997"/>
            <a:ext cx="2962656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15250527" y="5289427"/>
            <a:ext cx="1792224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 flipV="1">
            <a:off x="15456195" y="7665691"/>
            <a:ext cx="1593264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9" name="Picture 1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23678" y="5066525"/>
            <a:ext cx="863602" cy="1233718"/>
          </a:xfrm>
          <a:prstGeom prst="rect">
            <a:avLst/>
          </a:prstGeom>
        </p:spPr>
      </p:pic>
      <p:sp>
        <p:nvSpPr>
          <p:cNvPr id="177" name="Freeform 9"/>
          <p:cNvSpPr>
            <a:spLocks noEditPoints="1"/>
          </p:cNvSpPr>
          <p:nvPr/>
        </p:nvSpPr>
        <p:spPr bwMode="auto">
          <a:xfrm>
            <a:off x="9191121" y="7619599"/>
            <a:ext cx="1156864" cy="671412"/>
          </a:xfrm>
          <a:custGeom>
            <a:avLst/>
            <a:gdLst>
              <a:gd name="T0" fmla="*/ 2482 w 2646"/>
              <a:gd name="T1" fmla="*/ 1077 h 1535"/>
              <a:gd name="T2" fmla="*/ 1497 w 2646"/>
              <a:gd name="T3" fmla="*/ 992 h 1535"/>
              <a:gd name="T4" fmla="*/ 1729 w 2646"/>
              <a:gd name="T5" fmla="*/ 652 h 1535"/>
              <a:gd name="T6" fmla="*/ 979 w 2646"/>
              <a:gd name="T7" fmla="*/ 791 h 1535"/>
              <a:gd name="T8" fmla="*/ 2600 w 2646"/>
              <a:gd name="T9" fmla="*/ 495 h 1535"/>
              <a:gd name="T10" fmla="*/ 2482 w 2646"/>
              <a:gd name="T11" fmla="*/ 1077 h 1535"/>
              <a:gd name="T12" fmla="*/ 1864 w 2646"/>
              <a:gd name="T13" fmla="*/ 1366 h 1535"/>
              <a:gd name="T14" fmla="*/ 1666 w 2646"/>
              <a:gd name="T15" fmla="*/ 1268 h 1535"/>
              <a:gd name="T16" fmla="*/ 1984 w 2646"/>
              <a:gd name="T17" fmla="*/ 1124 h 1535"/>
              <a:gd name="T18" fmla="*/ 1535 w 2646"/>
              <a:gd name="T19" fmla="*/ 1426 h 1535"/>
              <a:gd name="T20" fmla="*/ 1386 w 2646"/>
              <a:gd name="T21" fmla="*/ 1476 h 1535"/>
              <a:gd name="T22" fmla="*/ 1336 w 2646"/>
              <a:gd name="T23" fmla="*/ 1328 h 1535"/>
              <a:gd name="T24" fmla="*/ 1685 w 2646"/>
              <a:gd name="T25" fmla="*/ 1124 h 1535"/>
              <a:gd name="T26" fmla="*/ 1624 w 2646"/>
              <a:gd name="T27" fmla="*/ 1247 h 1535"/>
              <a:gd name="T28" fmla="*/ 1128 w 2646"/>
              <a:gd name="T29" fmla="*/ 1394 h 1535"/>
              <a:gd name="T30" fmla="*/ 1070 w 2646"/>
              <a:gd name="T31" fmla="*/ 1322 h 1535"/>
              <a:gd name="T32" fmla="*/ 1257 w 2646"/>
              <a:gd name="T33" fmla="*/ 1124 h 1535"/>
              <a:gd name="T34" fmla="*/ 1276 w 2646"/>
              <a:gd name="T35" fmla="*/ 1344 h 1535"/>
              <a:gd name="T36" fmla="*/ 1096 w 2646"/>
              <a:gd name="T37" fmla="*/ 46 h 1535"/>
              <a:gd name="T38" fmla="*/ 2482 w 2646"/>
              <a:gd name="T39" fmla="*/ 46 h 1535"/>
              <a:gd name="T40" fmla="*/ 2600 w 2646"/>
              <a:gd name="T41" fmla="*/ 226 h 1535"/>
              <a:gd name="T42" fmla="*/ 979 w 2646"/>
              <a:gd name="T43" fmla="*/ 164 h 1535"/>
              <a:gd name="T44" fmla="*/ 979 w 2646"/>
              <a:gd name="T45" fmla="*/ 273 h 1535"/>
              <a:gd name="T46" fmla="*/ 2600 w 2646"/>
              <a:gd name="T47" fmla="*/ 273 h 1535"/>
              <a:gd name="T48" fmla="*/ 979 w 2646"/>
              <a:gd name="T49" fmla="*/ 448 h 1535"/>
              <a:gd name="T50" fmla="*/ 2482 w 2646"/>
              <a:gd name="T51" fmla="*/ 0 h 1535"/>
              <a:gd name="T52" fmla="*/ 1096 w 2646"/>
              <a:gd name="T53" fmla="*/ 1 h 1535"/>
              <a:gd name="T54" fmla="*/ 704 w 2646"/>
              <a:gd name="T55" fmla="*/ 132 h 1535"/>
              <a:gd name="T56" fmla="*/ 7 w 2646"/>
              <a:gd name="T57" fmla="*/ 704 h 1535"/>
              <a:gd name="T58" fmla="*/ 40 w 2646"/>
              <a:gd name="T59" fmla="*/ 709 h 1535"/>
              <a:gd name="T60" fmla="*/ 942 w 2646"/>
              <a:gd name="T61" fmla="*/ 107 h 1535"/>
              <a:gd name="T62" fmla="*/ 932 w 2646"/>
              <a:gd name="T63" fmla="*/ 813 h 1535"/>
              <a:gd name="T64" fmla="*/ 802 w 2646"/>
              <a:gd name="T65" fmla="*/ 899 h 1535"/>
              <a:gd name="T66" fmla="*/ 1497 w 2646"/>
              <a:gd name="T67" fmla="*/ 607 h 1535"/>
              <a:gd name="T68" fmla="*/ 1639 w 2646"/>
              <a:gd name="T69" fmla="*/ 869 h 1535"/>
              <a:gd name="T70" fmla="*/ 1234 w 2646"/>
              <a:gd name="T71" fmla="*/ 1081 h 1535"/>
              <a:gd name="T72" fmla="*/ 1229 w 2646"/>
              <a:gd name="T73" fmla="*/ 1086 h 1535"/>
              <a:gd name="T74" fmla="*/ 913 w 2646"/>
              <a:gd name="T75" fmla="*/ 1363 h 1535"/>
              <a:gd name="T76" fmla="*/ 243 w 2646"/>
              <a:gd name="T77" fmla="*/ 1439 h 1535"/>
              <a:gd name="T78" fmla="*/ 267 w 2646"/>
              <a:gd name="T79" fmla="*/ 1461 h 1535"/>
              <a:gd name="T80" fmla="*/ 1031 w 2646"/>
              <a:gd name="T81" fmla="*/ 1353 h 1535"/>
              <a:gd name="T82" fmla="*/ 1177 w 2646"/>
              <a:gd name="T83" fmla="*/ 1452 h 1535"/>
              <a:gd name="T84" fmla="*/ 1286 w 2646"/>
              <a:gd name="T85" fmla="*/ 1427 h 1535"/>
              <a:gd name="T86" fmla="*/ 1435 w 2646"/>
              <a:gd name="T87" fmla="*/ 1535 h 1535"/>
              <a:gd name="T88" fmla="*/ 1616 w 2646"/>
              <a:gd name="T89" fmla="*/ 1368 h 1535"/>
              <a:gd name="T90" fmla="*/ 1764 w 2646"/>
              <a:gd name="T91" fmla="*/ 1474 h 1535"/>
              <a:gd name="T92" fmla="*/ 2036 w 2646"/>
              <a:gd name="T93" fmla="*/ 1124 h 1535"/>
              <a:gd name="T94" fmla="*/ 2646 w 2646"/>
              <a:gd name="T95" fmla="*/ 960 h 1535"/>
              <a:gd name="T96" fmla="*/ 2482 w 2646"/>
              <a:gd name="T97" fmla="*/ 0 h 1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646" h="1535">
                <a:moveTo>
                  <a:pt x="2482" y="1077"/>
                </a:moveTo>
                <a:lnTo>
                  <a:pt x="2482" y="1077"/>
                </a:lnTo>
                <a:lnTo>
                  <a:pt x="1324" y="1077"/>
                </a:lnTo>
                <a:cubicBezTo>
                  <a:pt x="1372" y="1051"/>
                  <a:pt x="1439" y="1019"/>
                  <a:pt x="1497" y="992"/>
                </a:cubicBezTo>
                <a:cubicBezTo>
                  <a:pt x="1564" y="961"/>
                  <a:pt x="1627" y="931"/>
                  <a:pt x="1663" y="909"/>
                </a:cubicBezTo>
                <a:cubicBezTo>
                  <a:pt x="1760" y="852"/>
                  <a:pt x="1769" y="734"/>
                  <a:pt x="1729" y="652"/>
                </a:cubicBezTo>
                <a:cubicBezTo>
                  <a:pt x="1693" y="579"/>
                  <a:pt x="1607" y="513"/>
                  <a:pt x="1480" y="564"/>
                </a:cubicBezTo>
                <a:cubicBezTo>
                  <a:pt x="1394" y="598"/>
                  <a:pt x="1147" y="712"/>
                  <a:pt x="979" y="791"/>
                </a:cubicBezTo>
                <a:lnTo>
                  <a:pt x="979" y="495"/>
                </a:lnTo>
                <a:lnTo>
                  <a:pt x="2600" y="495"/>
                </a:lnTo>
                <a:lnTo>
                  <a:pt x="2600" y="960"/>
                </a:lnTo>
                <a:cubicBezTo>
                  <a:pt x="2600" y="1024"/>
                  <a:pt x="2547" y="1077"/>
                  <a:pt x="2482" y="1077"/>
                </a:cubicBezTo>
                <a:close/>
                <a:moveTo>
                  <a:pt x="1864" y="1366"/>
                </a:moveTo>
                <a:lnTo>
                  <a:pt x="1864" y="1366"/>
                </a:lnTo>
                <a:cubicBezTo>
                  <a:pt x="1837" y="1421"/>
                  <a:pt x="1770" y="1443"/>
                  <a:pt x="1715" y="1416"/>
                </a:cubicBezTo>
                <a:cubicBezTo>
                  <a:pt x="1661" y="1389"/>
                  <a:pt x="1638" y="1322"/>
                  <a:pt x="1666" y="1268"/>
                </a:cubicBezTo>
                <a:lnTo>
                  <a:pt x="1737" y="1124"/>
                </a:lnTo>
                <a:lnTo>
                  <a:pt x="1984" y="1124"/>
                </a:lnTo>
                <a:lnTo>
                  <a:pt x="1864" y="1366"/>
                </a:lnTo>
                <a:close/>
                <a:moveTo>
                  <a:pt x="1535" y="1426"/>
                </a:moveTo>
                <a:lnTo>
                  <a:pt x="1535" y="1426"/>
                </a:lnTo>
                <a:cubicBezTo>
                  <a:pt x="1507" y="1481"/>
                  <a:pt x="1441" y="1503"/>
                  <a:pt x="1386" y="1476"/>
                </a:cubicBezTo>
                <a:cubicBezTo>
                  <a:pt x="1360" y="1463"/>
                  <a:pt x="1340" y="1440"/>
                  <a:pt x="1331" y="1412"/>
                </a:cubicBezTo>
                <a:cubicBezTo>
                  <a:pt x="1321" y="1384"/>
                  <a:pt x="1323" y="1354"/>
                  <a:pt x="1336" y="1328"/>
                </a:cubicBezTo>
                <a:lnTo>
                  <a:pt x="1438" y="1124"/>
                </a:lnTo>
                <a:lnTo>
                  <a:pt x="1685" y="1124"/>
                </a:lnTo>
                <a:lnTo>
                  <a:pt x="1624" y="1247"/>
                </a:lnTo>
                <a:cubicBezTo>
                  <a:pt x="1624" y="1247"/>
                  <a:pt x="1624" y="1247"/>
                  <a:pt x="1624" y="1247"/>
                </a:cubicBezTo>
                <a:lnTo>
                  <a:pt x="1535" y="1426"/>
                </a:lnTo>
                <a:close/>
                <a:moveTo>
                  <a:pt x="1128" y="1394"/>
                </a:moveTo>
                <a:lnTo>
                  <a:pt x="1128" y="1394"/>
                </a:lnTo>
                <a:cubicBezTo>
                  <a:pt x="1098" y="1380"/>
                  <a:pt x="1077" y="1353"/>
                  <a:pt x="1070" y="1322"/>
                </a:cubicBezTo>
                <a:cubicBezTo>
                  <a:pt x="1126" y="1272"/>
                  <a:pt x="1178" y="1213"/>
                  <a:pt x="1219" y="1166"/>
                </a:cubicBezTo>
                <a:cubicBezTo>
                  <a:pt x="1233" y="1150"/>
                  <a:pt x="1246" y="1135"/>
                  <a:pt x="1257" y="1124"/>
                </a:cubicBezTo>
                <a:lnTo>
                  <a:pt x="1386" y="1124"/>
                </a:lnTo>
                <a:lnTo>
                  <a:pt x="1276" y="1344"/>
                </a:lnTo>
                <a:cubicBezTo>
                  <a:pt x="1249" y="1399"/>
                  <a:pt x="1182" y="1421"/>
                  <a:pt x="1128" y="1394"/>
                </a:cubicBezTo>
                <a:close/>
                <a:moveTo>
                  <a:pt x="1096" y="46"/>
                </a:moveTo>
                <a:lnTo>
                  <a:pt x="1096" y="46"/>
                </a:lnTo>
                <a:lnTo>
                  <a:pt x="2482" y="46"/>
                </a:lnTo>
                <a:cubicBezTo>
                  <a:pt x="2547" y="46"/>
                  <a:pt x="2600" y="99"/>
                  <a:pt x="2600" y="164"/>
                </a:cubicBezTo>
                <a:lnTo>
                  <a:pt x="2600" y="226"/>
                </a:lnTo>
                <a:lnTo>
                  <a:pt x="979" y="226"/>
                </a:lnTo>
                <a:lnTo>
                  <a:pt x="979" y="164"/>
                </a:lnTo>
                <a:cubicBezTo>
                  <a:pt x="979" y="99"/>
                  <a:pt x="1031" y="46"/>
                  <a:pt x="1096" y="46"/>
                </a:cubicBezTo>
                <a:close/>
                <a:moveTo>
                  <a:pt x="979" y="273"/>
                </a:moveTo>
                <a:lnTo>
                  <a:pt x="979" y="273"/>
                </a:lnTo>
                <a:lnTo>
                  <a:pt x="2600" y="273"/>
                </a:lnTo>
                <a:lnTo>
                  <a:pt x="2600" y="448"/>
                </a:lnTo>
                <a:lnTo>
                  <a:pt x="979" y="448"/>
                </a:lnTo>
                <a:lnTo>
                  <a:pt x="979" y="273"/>
                </a:lnTo>
                <a:close/>
                <a:moveTo>
                  <a:pt x="2482" y="0"/>
                </a:moveTo>
                <a:lnTo>
                  <a:pt x="2482" y="0"/>
                </a:lnTo>
                <a:lnTo>
                  <a:pt x="1096" y="1"/>
                </a:lnTo>
                <a:cubicBezTo>
                  <a:pt x="1042" y="1"/>
                  <a:pt x="995" y="26"/>
                  <a:pt x="965" y="66"/>
                </a:cubicBezTo>
                <a:cubicBezTo>
                  <a:pt x="923" y="48"/>
                  <a:pt x="826" y="26"/>
                  <a:pt x="704" y="132"/>
                </a:cubicBezTo>
                <a:cubicBezTo>
                  <a:pt x="558" y="258"/>
                  <a:pt x="17" y="668"/>
                  <a:pt x="12" y="672"/>
                </a:cubicBezTo>
                <a:cubicBezTo>
                  <a:pt x="2" y="680"/>
                  <a:pt x="0" y="694"/>
                  <a:pt x="7" y="704"/>
                </a:cubicBezTo>
                <a:cubicBezTo>
                  <a:pt x="12" y="710"/>
                  <a:pt x="19" y="714"/>
                  <a:pt x="26" y="714"/>
                </a:cubicBezTo>
                <a:cubicBezTo>
                  <a:pt x="31" y="714"/>
                  <a:pt x="36" y="712"/>
                  <a:pt x="40" y="709"/>
                </a:cubicBezTo>
                <a:cubicBezTo>
                  <a:pt x="45" y="705"/>
                  <a:pt x="587" y="294"/>
                  <a:pt x="734" y="167"/>
                </a:cubicBezTo>
                <a:cubicBezTo>
                  <a:pt x="834" y="81"/>
                  <a:pt x="910" y="94"/>
                  <a:pt x="942" y="107"/>
                </a:cubicBezTo>
                <a:cubicBezTo>
                  <a:pt x="936" y="125"/>
                  <a:pt x="932" y="144"/>
                  <a:pt x="932" y="164"/>
                </a:cubicBezTo>
                <a:lnTo>
                  <a:pt x="932" y="813"/>
                </a:lnTo>
                <a:cubicBezTo>
                  <a:pt x="866" y="844"/>
                  <a:pt x="819" y="865"/>
                  <a:pt x="813" y="868"/>
                </a:cubicBezTo>
                <a:cubicBezTo>
                  <a:pt x="802" y="874"/>
                  <a:pt x="797" y="888"/>
                  <a:pt x="802" y="899"/>
                </a:cubicBezTo>
                <a:cubicBezTo>
                  <a:pt x="808" y="911"/>
                  <a:pt x="821" y="916"/>
                  <a:pt x="833" y="911"/>
                </a:cubicBezTo>
                <a:cubicBezTo>
                  <a:pt x="838" y="908"/>
                  <a:pt x="1366" y="659"/>
                  <a:pt x="1497" y="607"/>
                </a:cubicBezTo>
                <a:cubicBezTo>
                  <a:pt x="1594" y="568"/>
                  <a:pt x="1659" y="615"/>
                  <a:pt x="1687" y="672"/>
                </a:cubicBezTo>
                <a:cubicBezTo>
                  <a:pt x="1718" y="736"/>
                  <a:pt x="1712" y="826"/>
                  <a:pt x="1639" y="869"/>
                </a:cubicBezTo>
                <a:cubicBezTo>
                  <a:pt x="1605" y="889"/>
                  <a:pt x="1543" y="919"/>
                  <a:pt x="1477" y="950"/>
                </a:cubicBezTo>
                <a:cubicBezTo>
                  <a:pt x="1369" y="1001"/>
                  <a:pt x="1267" y="1049"/>
                  <a:pt x="1234" y="1081"/>
                </a:cubicBezTo>
                <a:cubicBezTo>
                  <a:pt x="1233" y="1081"/>
                  <a:pt x="1232" y="1082"/>
                  <a:pt x="1232" y="1083"/>
                </a:cubicBezTo>
                <a:cubicBezTo>
                  <a:pt x="1231" y="1084"/>
                  <a:pt x="1230" y="1085"/>
                  <a:pt x="1229" y="1086"/>
                </a:cubicBezTo>
                <a:cubicBezTo>
                  <a:pt x="1217" y="1098"/>
                  <a:pt x="1202" y="1114"/>
                  <a:pt x="1184" y="1135"/>
                </a:cubicBezTo>
                <a:cubicBezTo>
                  <a:pt x="1118" y="1211"/>
                  <a:pt x="1008" y="1337"/>
                  <a:pt x="913" y="1363"/>
                </a:cubicBezTo>
                <a:cubicBezTo>
                  <a:pt x="785" y="1398"/>
                  <a:pt x="271" y="1415"/>
                  <a:pt x="266" y="1415"/>
                </a:cubicBezTo>
                <a:cubicBezTo>
                  <a:pt x="253" y="1415"/>
                  <a:pt x="243" y="1426"/>
                  <a:pt x="243" y="1439"/>
                </a:cubicBezTo>
                <a:cubicBezTo>
                  <a:pt x="244" y="1452"/>
                  <a:pt x="254" y="1461"/>
                  <a:pt x="266" y="1461"/>
                </a:cubicBezTo>
                <a:cubicBezTo>
                  <a:pt x="267" y="1461"/>
                  <a:pt x="267" y="1461"/>
                  <a:pt x="267" y="1461"/>
                </a:cubicBezTo>
                <a:cubicBezTo>
                  <a:pt x="289" y="1461"/>
                  <a:pt x="792" y="1444"/>
                  <a:pt x="925" y="1408"/>
                </a:cubicBezTo>
                <a:cubicBezTo>
                  <a:pt x="961" y="1398"/>
                  <a:pt x="996" y="1378"/>
                  <a:pt x="1031" y="1353"/>
                </a:cubicBezTo>
                <a:cubicBezTo>
                  <a:pt x="1045" y="1389"/>
                  <a:pt x="1072" y="1418"/>
                  <a:pt x="1107" y="1436"/>
                </a:cubicBezTo>
                <a:cubicBezTo>
                  <a:pt x="1129" y="1447"/>
                  <a:pt x="1153" y="1452"/>
                  <a:pt x="1177" y="1452"/>
                </a:cubicBezTo>
                <a:cubicBezTo>
                  <a:pt x="1215" y="1452"/>
                  <a:pt x="1253" y="1438"/>
                  <a:pt x="1282" y="1412"/>
                </a:cubicBezTo>
                <a:cubicBezTo>
                  <a:pt x="1283" y="1417"/>
                  <a:pt x="1285" y="1422"/>
                  <a:pt x="1286" y="1427"/>
                </a:cubicBezTo>
                <a:cubicBezTo>
                  <a:pt x="1300" y="1467"/>
                  <a:pt x="1328" y="1499"/>
                  <a:pt x="1365" y="1518"/>
                </a:cubicBezTo>
                <a:cubicBezTo>
                  <a:pt x="1388" y="1529"/>
                  <a:pt x="1412" y="1535"/>
                  <a:pt x="1435" y="1535"/>
                </a:cubicBezTo>
                <a:cubicBezTo>
                  <a:pt x="1493" y="1535"/>
                  <a:pt x="1549" y="1502"/>
                  <a:pt x="1576" y="1447"/>
                </a:cubicBezTo>
                <a:lnTo>
                  <a:pt x="1616" y="1368"/>
                </a:lnTo>
                <a:cubicBezTo>
                  <a:pt x="1629" y="1406"/>
                  <a:pt x="1656" y="1439"/>
                  <a:pt x="1695" y="1458"/>
                </a:cubicBezTo>
                <a:cubicBezTo>
                  <a:pt x="1717" y="1469"/>
                  <a:pt x="1741" y="1474"/>
                  <a:pt x="1764" y="1474"/>
                </a:cubicBezTo>
                <a:cubicBezTo>
                  <a:pt x="1822" y="1474"/>
                  <a:pt x="1878" y="1442"/>
                  <a:pt x="1906" y="1387"/>
                </a:cubicBezTo>
                <a:lnTo>
                  <a:pt x="2036" y="1124"/>
                </a:lnTo>
                <a:lnTo>
                  <a:pt x="2482" y="1124"/>
                </a:lnTo>
                <a:cubicBezTo>
                  <a:pt x="2573" y="1124"/>
                  <a:pt x="2646" y="1050"/>
                  <a:pt x="2646" y="960"/>
                </a:cubicBezTo>
                <a:lnTo>
                  <a:pt x="2646" y="164"/>
                </a:lnTo>
                <a:cubicBezTo>
                  <a:pt x="2646" y="73"/>
                  <a:pt x="2573" y="0"/>
                  <a:pt x="2482" y="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178" name="Group 12"/>
          <p:cNvGrpSpPr>
            <a:grpSpLocks noChangeAspect="1"/>
          </p:cNvGrpSpPr>
          <p:nvPr/>
        </p:nvGrpSpPr>
        <p:grpSpPr bwMode="auto">
          <a:xfrm>
            <a:off x="9238511" y="5450278"/>
            <a:ext cx="906036" cy="1024214"/>
            <a:chOff x="2924" y="1385"/>
            <a:chExt cx="322" cy="364"/>
          </a:xfrm>
          <a:solidFill>
            <a:schemeClr val="bg1"/>
          </a:solidFill>
        </p:grpSpPr>
        <p:sp>
          <p:nvSpPr>
            <p:cNvPr id="180" name="Freeform 13"/>
            <p:cNvSpPr>
              <a:spLocks noEditPoints="1"/>
            </p:cNvSpPr>
            <p:nvPr/>
          </p:nvSpPr>
          <p:spPr bwMode="auto">
            <a:xfrm>
              <a:off x="2924" y="1385"/>
              <a:ext cx="322" cy="364"/>
            </a:xfrm>
            <a:custGeom>
              <a:avLst/>
              <a:gdLst>
                <a:gd name="T0" fmla="*/ 46 w 1749"/>
                <a:gd name="T1" fmla="*/ 591 h 1969"/>
                <a:gd name="T2" fmla="*/ 46 w 1749"/>
                <a:gd name="T3" fmla="*/ 591 h 1969"/>
                <a:gd name="T4" fmla="*/ 1702 w 1749"/>
                <a:gd name="T5" fmla="*/ 591 h 1969"/>
                <a:gd name="T6" fmla="*/ 1702 w 1749"/>
                <a:gd name="T7" fmla="*/ 1922 h 1969"/>
                <a:gd name="T8" fmla="*/ 46 w 1749"/>
                <a:gd name="T9" fmla="*/ 1922 h 1969"/>
                <a:gd name="T10" fmla="*/ 46 w 1749"/>
                <a:gd name="T11" fmla="*/ 591 h 1969"/>
                <a:gd name="T12" fmla="*/ 312 w 1749"/>
                <a:gd name="T13" fmla="*/ 223 h 1969"/>
                <a:gd name="T14" fmla="*/ 312 w 1749"/>
                <a:gd name="T15" fmla="*/ 223 h 1969"/>
                <a:gd name="T16" fmla="*/ 312 w 1749"/>
                <a:gd name="T17" fmla="*/ 305 h 1969"/>
                <a:gd name="T18" fmla="*/ 408 w 1749"/>
                <a:gd name="T19" fmla="*/ 401 h 1969"/>
                <a:gd name="T20" fmla="*/ 505 w 1749"/>
                <a:gd name="T21" fmla="*/ 305 h 1969"/>
                <a:gd name="T22" fmla="*/ 505 w 1749"/>
                <a:gd name="T23" fmla="*/ 223 h 1969"/>
                <a:gd name="T24" fmla="*/ 1243 w 1749"/>
                <a:gd name="T25" fmla="*/ 223 h 1969"/>
                <a:gd name="T26" fmla="*/ 1243 w 1749"/>
                <a:gd name="T27" fmla="*/ 305 h 1969"/>
                <a:gd name="T28" fmla="*/ 1339 w 1749"/>
                <a:gd name="T29" fmla="*/ 401 h 1969"/>
                <a:gd name="T30" fmla="*/ 1435 w 1749"/>
                <a:gd name="T31" fmla="*/ 305 h 1969"/>
                <a:gd name="T32" fmla="*/ 1435 w 1749"/>
                <a:gd name="T33" fmla="*/ 223 h 1969"/>
                <a:gd name="T34" fmla="*/ 1702 w 1749"/>
                <a:gd name="T35" fmla="*/ 223 h 1969"/>
                <a:gd name="T36" fmla="*/ 1702 w 1749"/>
                <a:gd name="T37" fmla="*/ 544 h 1969"/>
                <a:gd name="T38" fmla="*/ 46 w 1749"/>
                <a:gd name="T39" fmla="*/ 544 h 1969"/>
                <a:gd name="T40" fmla="*/ 46 w 1749"/>
                <a:gd name="T41" fmla="*/ 223 h 1969"/>
                <a:gd name="T42" fmla="*/ 312 w 1749"/>
                <a:gd name="T43" fmla="*/ 223 h 1969"/>
                <a:gd name="T44" fmla="*/ 359 w 1749"/>
                <a:gd name="T45" fmla="*/ 95 h 1969"/>
                <a:gd name="T46" fmla="*/ 359 w 1749"/>
                <a:gd name="T47" fmla="*/ 95 h 1969"/>
                <a:gd name="T48" fmla="*/ 408 w 1749"/>
                <a:gd name="T49" fmla="*/ 46 h 1969"/>
                <a:gd name="T50" fmla="*/ 458 w 1749"/>
                <a:gd name="T51" fmla="*/ 95 h 1969"/>
                <a:gd name="T52" fmla="*/ 458 w 1749"/>
                <a:gd name="T53" fmla="*/ 305 h 1969"/>
                <a:gd name="T54" fmla="*/ 408 w 1749"/>
                <a:gd name="T55" fmla="*/ 354 h 1969"/>
                <a:gd name="T56" fmla="*/ 359 w 1749"/>
                <a:gd name="T57" fmla="*/ 305 h 1969"/>
                <a:gd name="T58" fmla="*/ 359 w 1749"/>
                <a:gd name="T59" fmla="*/ 95 h 1969"/>
                <a:gd name="T60" fmla="*/ 1290 w 1749"/>
                <a:gd name="T61" fmla="*/ 95 h 1969"/>
                <a:gd name="T62" fmla="*/ 1290 w 1749"/>
                <a:gd name="T63" fmla="*/ 95 h 1969"/>
                <a:gd name="T64" fmla="*/ 1339 w 1749"/>
                <a:gd name="T65" fmla="*/ 46 h 1969"/>
                <a:gd name="T66" fmla="*/ 1389 w 1749"/>
                <a:gd name="T67" fmla="*/ 95 h 1969"/>
                <a:gd name="T68" fmla="*/ 1389 w 1749"/>
                <a:gd name="T69" fmla="*/ 305 h 1969"/>
                <a:gd name="T70" fmla="*/ 1339 w 1749"/>
                <a:gd name="T71" fmla="*/ 354 h 1969"/>
                <a:gd name="T72" fmla="*/ 1290 w 1749"/>
                <a:gd name="T73" fmla="*/ 305 h 1969"/>
                <a:gd name="T74" fmla="*/ 1290 w 1749"/>
                <a:gd name="T75" fmla="*/ 95 h 1969"/>
                <a:gd name="T76" fmla="*/ 1726 w 1749"/>
                <a:gd name="T77" fmla="*/ 177 h 1969"/>
                <a:gd name="T78" fmla="*/ 1726 w 1749"/>
                <a:gd name="T79" fmla="*/ 177 h 1969"/>
                <a:gd name="T80" fmla="*/ 1435 w 1749"/>
                <a:gd name="T81" fmla="*/ 177 h 1969"/>
                <a:gd name="T82" fmla="*/ 1435 w 1749"/>
                <a:gd name="T83" fmla="*/ 95 h 1969"/>
                <a:gd name="T84" fmla="*/ 1339 w 1749"/>
                <a:gd name="T85" fmla="*/ 0 h 1969"/>
                <a:gd name="T86" fmla="*/ 1243 w 1749"/>
                <a:gd name="T87" fmla="*/ 95 h 1969"/>
                <a:gd name="T88" fmla="*/ 1243 w 1749"/>
                <a:gd name="T89" fmla="*/ 177 h 1969"/>
                <a:gd name="T90" fmla="*/ 505 w 1749"/>
                <a:gd name="T91" fmla="*/ 177 h 1969"/>
                <a:gd name="T92" fmla="*/ 505 w 1749"/>
                <a:gd name="T93" fmla="*/ 95 h 1969"/>
                <a:gd name="T94" fmla="*/ 408 w 1749"/>
                <a:gd name="T95" fmla="*/ 0 h 1969"/>
                <a:gd name="T96" fmla="*/ 312 w 1749"/>
                <a:gd name="T97" fmla="*/ 95 h 1969"/>
                <a:gd name="T98" fmla="*/ 312 w 1749"/>
                <a:gd name="T99" fmla="*/ 177 h 1969"/>
                <a:gd name="T100" fmla="*/ 23 w 1749"/>
                <a:gd name="T101" fmla="*/ 177 h 1969"/>
                <a:gd name="T102" fmla="*/ 0 w 1749"/>
                <a:gd name="T103" fmla="*/ 200 h 1969"/>
                <a:gd name="T104" fmla="*/ 0 w 1749"/>
                <a:gd name="T105" fmla="*/ 1945 h 1969"/>
                <a:gd name="T106" fmla="*/ 23 w 1749"/>
                <a:gd name="T107" fmla="*/ 1969 h 1969"/>
                <a:gd name="T108" fmla="*/ 1726 w 1749"/>
                <a:gd name="T109" fmla="*/ 1969 h 1969"/>
                <a:gd name="T110" fmla="*/ 1749 w 1749"/>
                <a:gd name="T111" fmla="*/ 1945 h 1969"/>
                <a:gd name="T112" fmla="*/ 1749 w 1749"/>
                <a:gd name="T113" fmla="*/ 200 h 1969"/>
                <a:gd name="T114" fmla="*/ 1726 w 1749"/>
                <a:gd name="T115" fmla="*/ 177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9" h="1969">
                  <a:moveTo>
                    <a:pt x="46" y="591"/>
                  </a:moveTo>
                  <a:lnTo>
                    <a:pt x="46" y="591"/>
                  </a:lnTo>
                  <a:lnTo>
                    <a:pt x="1702" y="591"/>
                  </a:lnTo>
                  <a:lnTo>
                    <a:pt x="1702" y="1922"/>
                  </a:lnTo>
                  <a:lnTo>
                    <a:pt x="46" y="1922"/>
                  </a:lnTo>
                  <a:lnTo>
                    <a:pt x="46" y="591"/>
                  </a:lnTo>
                  <a:close/>
                  <a:moveTo>
                    <a:pt x="312" y="223"/>
                  </a:moveTo>
                  <a:lnTo>
                    <a:pt x="312" y="223"/>
                  </a:lnTo>
                  <a:lnTo>
                    <a:pt x="312" y="305"/>
                  </a:lnTo>
                  <a:cubicBezTo>
                    <a:pt x="312" y="358"/>
                    <a:pt x="355" y="401"/>
                    <a:pt x="408" y="401"/>
                  </a:cubicBezTo>
                  <a:cubicBezTo>
                    <a:pt x="461" y="401"/>
                    <a:pt x="505" y="358"/>
                    <a:pt x="505" y="305"/>
                  </a:cubicBezTo>
                  <a:lnTo>
                    <a:pt x="505" y="223"/>
                  </a:lnTo>
                  <a:lnTo>
                    <a:pt x="1243" y="223"/>
                  </a:lnTo>
                  <a:lnTo>
                    <a:pt x="1243" y="305"/>
                  </a:lnTo>
                  <a:cubicBezTo>
                    <a:pt x="1243" y="358"/>
                    <a:pt x="1286" y="401"/>
                    <a:pt x="1339" y="401"/>
                  </a:cubicBezTo>
                  <a:cubicBezTo>
                    <a:pt x="1392" y="401"/>
                    <a:pt x="1435" y="358"/>
                    <a:pt x="1435" y="305"/>
                  </a:cubicBezTo>
                  <a:lnTo>
                    <a:pt x="1435" y="223"/>
                  </a:lnTo>
                  <a:lnTo>
                    <a:pt x="1702" y="223"/>
                  </a:lnTo>
                  <a:lnTo>
                    <a:pt x="1702" y="544"/>
                  </a:lnTo>
                  <a:lnTo>
                    <a:pt x="46" y="544"/>
                  </a:lnTo>
                  <a:lnTo>
                    <a:pt x="46" y="223"/>
                  </a:lnTo>
                  <a:lnTo>
                    <a:pt x="312" y="223"/>
                  </a:lnTo>
                  <a:close/>
                  <a:moveTo>
                    <a:pt x="359" y="95"/>
                  </a:moveTo>
                  <a:lnTo>
                    <a:pt x="359" y="95"/>
                  </a:lnTo>
                  <a:cubicBezTo>
                    <a:pt x="359" y="68"/>
                    <a:pt x="381" y="46"/>
                    <a:pt x="408" y="46"/>
                  </a:cubicBezTo>
                  <a:cubicBezTo>
                    <a:pt x="436" y="46"/>
                    <a:pt x="458" y="68"/>
                    <a:pt x="458" y="95"/>
                  </a:cubicBezTo>
                  <a:lnTo>
                    <a:pt x="458" y="305"/>
                  </a:lnTo>
                  <a:cubicBezTo>
                    <a:pt x="458" y="332"/>
                    <a:pt x="436" y="354"/>
                    <a:pt x="408" y="354"/>
                  </a:cubicBezTo>
                  <a:cubicBezTo>
                    <a:pt x="381" y="354"/>
                    <a:pt x="359" y="332"/>
                    <a:pt x="359" y="305"/>
                  </a:cubicBezTo>
                  <a:lnTo>
                    <a:pt x="359" y="95"/>
                  </a:lnTo>
                  <a:close/>
                  <a:moveTo>
                    <a:pt x="1290" y="95"/>
                  </a:moveTo>
                  <a:lnTo>
                    <a:pt x="1290" y="95"/>
                  </a:lnTo>
                  <a:cubicBezTo>
                    <a:pt x="1290" y="68"/>
                    <a:pt x="1312" y="46"/>
                    <a:pt x="1339" y="46"/>
                  </a:cubicBezTo>
                  <a:cubicBezTo>
                    <a:pt x="1367" y="46"/>
                    <a:pt x="1389" y="68"/>
                    <a:pt x="1389" y="95"/>
                  </a:cubicBezTo>
                  <a:lnTo>
                    <a:pt x="1389" y="305"/>
                  </a:lnTo>
                  <a:cubicBezTo>
                    <a:pt x="1389" y="332"/>
                    <a:pt x="1367" y="354"/>
                    <a:pt x="1339" y="354"/>
                  </a:cubicBezTo>
                  <a:cubicBezTo>
                    <a:pt x="1312" y="354"/>
                    <a:pt x="1290" y="332"/>
                    <a:pt x="1290" y="305"/>
                  </a:cubicBezTo>
                  <a:lnTo>
                    <a:pt x="1290" y="95"/>
                  </a:lnTo>
                  <a:close/>
                  <a:moveTo>
                    <a:pt x="1726" y="177"/>
                  </a:moveTo>
                  <a:lnTo>
                    <a:pt x="1726" y="177"/>
                  </a:lnTo>
                  <a:lnTo>
                    <a:pt x="1435" y="177"/>
                  </a:lnTo>
                  <a:lnTo>
                    <a:pt x="1435" y="95"/>
                  </a:lnTo>
                  <a:cubicBezTo>
                    <a:pt x="1435" y="42"/>
                    <a:pt x="1392" y="0"/>
                    <a:pt x="1339" y="0"/>
                  </a:cubicBezTo>
                  <a:cubicBezTo>
                    <a:pt x="1286" y="0"/>
                    <a:pt x="1243" y="42"/>
                    <a:pt x="1243" y="95"/>
                  </a:cubicBezTo>
                  <a:lnTo>
                    <a:pt x="1243" y="177"/>
                  </a:lnTo>
                  <a:lnTo>
                    <a:pt x="505" y="177"/>
                  </a:lnTo>
                  <a:lnTo>
                    <a:pt x="505" y="95"/>
                  </a:lnTo>
                  <a:cubicBezTo>
                    <a:pt x="505" y="42"/>
                    <a:pt x="461" y="0"/>
                    <a:pt x="408" y="0"/>
                  </a:cubicBezTo>
                  <a:cubicBezTo>
                    <a:pt x="355" y="0"/>
                    <a:pt x="312" y="42"/>
                    <a:pt x="312" y="95"/>
                  </a:cubicBezTo>
                  <a:lnTo>
                    <a:pt x="312" y="177"/>
                  </a:lnTo>
                  <a:lnTo>
                    <a:pt x="23" y="177"/>
                  </a:lnTo>
                  <a:cubicBezTo>
                    <a:pt x="10" y="177"/>
                    <a:pt x="0" y="187"/>
                    <a:pt x="0" y="200"/>
                  </a:cubicBezTo>
                  <a:lnTo>
                    <a:pt x="0" y="1945"/>
                  </a:lnTo>
                  <a:cubicBezTo>
                    <a:pt x="0" y="1958"/>
                    <a:pt x="10" y="1969"/>
                    <a:pt x="23" y="1969"/>
                  </a:cubicBezTo>
                  <a:lnTo>
                    <a:pt x="1726" y="1969"/>
                  </a:lnTo>
                  <a:cubicBezTo>
                    <a:pt x="1739" y="1969"/>
                    <a:pt x="1749" y="1958"/>
                    <a:pt x="1749" y="1945"/>
                  </a:cubicBezTo>
                  <a:lnTo>
                    <a:pt x="1749" y="200"/>
                  </a:lnTo>
                  <a:cubicBezTo>
                    <a:pt x="1749" y="187"/>
                    <a:pt x="1739" y="177"/>
                    <a:pt x="1726" y="17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81" name="Freeform 14"/>
            <p:cNvSpPr>
              <a:spLocks/>
            </p:cNvSpPr>
            <p:nvPr/>
          </p:nvSpPr>
          <p:spPr bwMode="auto">
            <a:xfrm>
              <a:off x="2974" y="1538"/>
              <a:ext cx="58" cy="169"/>
            </a:xfrm>
            <a:custGeom>
              <a:avLst/>
              <a:gdLst>
                <a:gd name="T0" fmla="*/ 294 w 314"/>
                <a:gd name="T1" fmla="*/ 2 h 912"/>
                <a:gd name="T2" fmla="*/ 294 w 314"/>
                <a:gd name="T3" fmla="*/ 2 h 912"/>
                <a:gd name="T4" fmla="*/ 268 w 314"/>
                <a:gd name="T5" fmla="*/ 18 h 912"/>
                <a:gd name="T6" fmla="*/ 24 w 314"/>
                <a:gd name="T7" fmla="*/ 169 h 912"/>
                <a:gd name="T8" fmla="*/ 0 w 314"/>
                <a:gd name="T9" fmla="*/ 192 h 912"/>
                <a:gd name="T10" fmla="*/ 24 w 314"/>
                <a:gd name="T11" fmla="*/ 215 h 912"/>
                <a:gd name="T12" fmla="*/ 267 w 314"/>
                <a:gd name="T13" fmla="*/ 101 h 912"/>
                <a:gd name="T14" fmla="*/ 267 w 314"/>
                <a:gd name="T15" fmla="*/ 888 h 912"/>
                <a:gd name="T16" fmla="*/ 290 w 314"/>
                <a:gd name="T17" fmla="*/ 912 h 912"/>
                <a:gd name="T18" fmla="*/ 314 w 314"/>
                <a:gd name="T19" fmla="*/ 888 h 912"/>
                <a:gd name="T20" fmla="*/ 314 w 314"/>
                <a:gd name="T21" fmla="*/ 25 h 912"/>
                <a:gd name="T22" fmla="*/ 294 w 314"/>
                <a:gd name="T23" fmla="*/ 2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4" h="912">
                  <a:moveTo>
                    <a:pt x="294" y="2"/>
                  </a:moveTo>
                  <a:lnTo>
                    <a:pt x="294" y="2"/>
                  </a:lnTo>
                  <a:cubicBezTo>
                    <a:pt x="283" y="0"/>
                    <a:pt x="271" y="7"/>
                    <a:pt x="268" y="18"/>
                  </a:cubicBezTo>
                  <a:cubicBezTo>
                    <a:pt x="246" y="89"/>
                    <a:pt x="93" y="169"/>
                    <a:pt x="24" y="169"/>
                  </a:cubicBezTo>
                  <a:cubicBezTo>
                    <a:pt x="11" y="169"/>
                    <a:pt x="0" y="179"/>
                    <a:pt x="0" y="192"/>
                  </a:cubicBezTo>
                  <a:cubicBezTo>
                    <a:pt x="0" y="205"/>
                    <a:pt x="11" y="215"/>
                    <a:pt x="24" y="215"/>
                  </a:cubicBezTo>
                  <a:cubicBezTo>
                    <a:pt x="89" y="215"/>
                    <a:pt x="202" y="166"/>
                    <a:pt x="267" y="101"/>
                  </a:cubicBezTo>
                  <a:lnTo>
                    <a:pt x="267" y="888"/>
                  </a:lnTo>
                  <a:cubicBezTo>
                    <a:pt x="267" y="901"/>
                    <a:pt x="277" y="912"/>
                    <a:pt x="290" y="912"/>
                  </a:cubicBezTo>
                  <a:cubicBezTo>
                    <a:pt x="303" y="912"/>
                    <a:pt x="314" y="901"/>
                    <a:pt x="314" y="888"/>
                  </a:cubicBezTo>
                  <a:lnTo>
                    <a:pt x="314" y="25"/>
                  </a:lnTo>
                  <a:cubicBezTo>
                    <a:pt x="314" y="14"/>
                    <a:pt x="305" y="4"/>
                    <a:pt x="294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82" name="Freeform 15"/>
            <p:cNvSpPr>
              <a:spLocks/>
            </p:cNvSpPr>
            <p:nvPr/>
          </p:nvSpPr>
          <p:spPr bwMode="auto">
            <a:xfrm>
              <a:off x="3075" y="1536"/>
              <a:ext cx="111" cy="166"/>
            </a:xfrm>
            <a:custGeom>
              <a:avLst/>
              <a:gdLst>
                <a:gd name="T0" fmla="*/ 581 w 604"/>
                <a:gd name="T1" fmla="*/ 847 h 894"/>
                <a:gd name="T2" fmla="*/ 581 w 604"/>
                <a:gd name="T3" fmla="*/ 847 h 894"/>
                <a:gd name="T4" fmla="*/ 52 w 604"/>
                <a:gd name="T5" fmla="*/ 847 h 894"/>
                <a:gd name="T6" fmla="*/ 101 w 604"/>
                <a:gd name="T7" fmla="*/ 737 h 894"/>
                <a:gd name="T8" fmla="*/ 326 w 604"/>
                <a:gd name="T9" fmla="*/ 564 h 894"/>
                <a:gd name="T10" fmla="*/ 421 w 604"/>
                <a:gd name="T11" fmla="*/ 503 h 894"/>
                <a:gd name="T12" fmla="*/ 566 w 604"/>
                <a:gd name="T13" fmla="*/ 241 h 894"/>
                <a:gd name="T14" fmla="*/ 299 w 604"/>
                <a:gd name="T15" fmla="*/ 0 h 894"/>
                <a:gd name="T16" fmla="*/ 81 w 604"/>
                <a:gd name="T17" fmla="*/ 100 h 894"/>
                <a:gd name="T18" fmla="*/ 16 w 604"/>
                <a:gd name="T19" fmla="*/ 319 h 894"/>
                <a:gd name="T20" fmla="*/ 39 w 604"/>
                <a:gd name="T21" fmla="*/ 342 h 894"/>
                <a:gd name="T22" fmla="*/ 62 w 604"/>
                <a:gd name="T23" fmla="*/ 319 h 894"/>
                <a:gd name="T24" fmla="*/ 299 w 604"/>
                <a:gd name="T25" fmla="*/ 46 h 894"/>
                <a:gd name="T26" fmla="*/ 520 w 604"/>
                <a:gd name="T27" fmla="*/ 241 h 894"/>
                <a:gd name="T28" fmla="*/ 393 w 604"/>
                <a:gd name="T29" fmla="*/ 465 h 894"/>
                <a:gd name="T30" fmla="*/ 302 w 604"/>
                <a:gd name="T31" fmla="*/ 525 h 894"/>
                <a:gd name="T32" fmla="*/ 66 w 604"/>
                <a:gd name="T33" fmla="*/ 706 h 894"/>
                <a:gd name="T34" fmla="*/ 0 w 604"/>
                <a:gd name="T35" fmla="*/ 868 h 894"/>
                <a:gd name="T36" fmla="*/ 6 w 604"/>
                <a:gd name="T37" fmla="*/ 886 h 894"/>
                <a:gd name="T38" fmla="*/ 24 w 604"/>
                <a:gd name="T39" fmla="*/ 894 h 894"/>
                <a:gd name="T40" fmla="*/ 581 w 604"/>
                <a:gd name="T41" fmla="*/ 894 h 894"/>
                <a:gd name="T42" fmla="*/ 604 w 604"/>
                <a:gd name="T43" fmla="*/ 871 h 894"/>
                <a:gd name="T44" fmla="*/ 581 w 604"/>
                <a:gd name="T45" fmla="*/ 847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4" h="894">
                  <a:moveTo>
                    <a:pt x="581" y="847"/>
                  </a:moveTo>
                  <a:lnTo>
                    <a:pt x="581" y="847"/>
                  </a:lnTo>
                  <a:lnTo>
                    <a:pt x="52" y="847"/>
                  </a:lnTo>
                  <a:cubicBezTo>
                    <a:pt x="58" y="817"/>
                    <a:pt x="73" y="768"/>
                    <a:pt x="101" y="737"/>
                  </a:cubicBezTo>
                  <a:cubicBezTo>
                    <a:pt x="169" y="661"/>
                    <a:pt x="252" y="610"/>
                    <a:pt x="326" y="564"/>
                  </a:cubicBezTo>
                  <a:cubicBezTo>
                    <a:pt x="361" y="543"/>
                    <a:pt x="393" y="523"/>
                    <a:pt x="421" y="503"/>
                  </a:cubicBezTo>
                  <a:cubicBezTo>
                    <a:pt x="513" y="434"/>
                    <a:pt x="566" y="339"/>
                    <a:pt x="566" y="241"/>
                  </a:cubicBezTo>
                  <a:cubicBezTo>
                    <a:pt x="566" y="152"/>
                    <a:pt x="510" y="0"/>
                    <a:pt x="299" y="0"/>
                  </a:cubicBezTo>
                  <a:cubicBezTo>
                    <a:pt x="206" y="0"/>
                    <a:pt x="131" y="34"/>
                    <a:pt x="81" y="100"/>
                  </a:cubicBezTo>
                  <a:cubicBezTo>
                    <a:pt x="38" y="156"/>
                    <a:pt x="16" y="231"/>
                    <a:pt x="16" y="319"/>
                  </a:cubicBezTo>
                  <a:cubicBezTo>
                    <a:pt x="16" y="331"/>
                    <a:pt x="26" y="342"/>
                    <a:pt x="39" y="342"/>
                  </a:cubicBezTo>
                  <a:cubicBezTo>
                    <a:pt x="52" y="342"/>
                    <a:pt x="62" y="331"/>
                    <a:pt x="62" y="319"/>
                  </a:cubicBezTo>
                  <a:cubicBezTo>
                    <a:pt x="62" y="66"/>
                    <a:pt x="243" y="46"/>
                    <a:pt x="299" y="46"/>
                  </a:cubicBezTo>
                  <a:cubicBezTo>
                    <a:pt x="513" y="46"/>
                    <a:pt x="520" y="221"/>
                    <a:pt x="520" y="241"/>
                  </a:cubicBezTo>
                  <a:cubicBezTo>
                    <a:pt x="520" y="324"/>
                    <a:pt x="474" y="406"/>
                    <a:pt x="393" y="465"/>
                  </a:cubicBezTo>
                  <a:cubicBezTo>
                    <a:pt x="367" y="485"/>
                    <a:pt x="335" y="504"/>
                    <a:pt x="302" y="525"/>
                  </a:cubicBezTo>
                  <a:cubicBezTo>
                    <a:pt x="225" y="572"/>
                    <a:pt x="138" y="625"/>
                    <a:pt x="66" y="706"/>
                  </a:cubicBezTo>
                  <a:cubicBezTo>
                    <a:pt x="14" y="765"/>
                    <a:pt x="1" y="864"/>
                    <a:pt x="0" y="868"/>
                  </a:cubicBezTo>
                  <a:cubicBezTo>
                    <a:pt x="0" y="875"/>
                    <a:pt x="2" y="881"/>
                    <a:pt x="6" y="886"/>
                  </a:cubicBezTo>
                  <a:cubicBezTo>
                    <a:pt x="11" y="891"/>
                    <a:pt x="17" y="894"/>
                    <a:pt x="24" y="894"/>
                  </a:cubicBezTo>
                  <a:lnTo>
                    <a:pt x="581" y="894"/>
                  </a:lnTo>
                  <a:cubicBezTo>
                    <a:pt x="594" y="894"/>
                    <a:pt x="604" y="884"/>
                    <a:pt x="604" y="871"/>
                  </a:cubicBezTo>
                  <a:cubicBezTo>
                    <a:pt x="604" y="858"/>
                    <a:pt x="594" y="847"/>
                    <a:pt x="581" y="8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183" name="Freeform 34"/>
          <p:cNvSpPr>
            <a:spLocks noEditPoints="1"/>
          </p:cNvSpPr>
          <p:nvPr/>
        </p:nvSpPr>
        <p:spPr bwMode="auto">
          <a:xfrm>
            <a:off x="14236428" y="5427818"/>
            <a:ext cx="952522" cy="1107374"/>
          </a:xfrm>
          <a:custGeom>
            <a:avLst/>
            <a:gdLst>
              <a:gd name="T0" fmla="*/ 120 w 224"/>
              <a:gd name="T1" fmla="*/ 116 h 260"/>
              <a:gd name="T2" fmla="*/ 125 w 224"/>
              <a:gd name="T3" fmla="*/ 92 h 260"/>
              <a:gd name="T4" fmla="*/ 132 w 224"/>
              <a:gd name="T5" fmla="*/ 102 h 260"/>
              <a:gd name="T6" fmla="*/ 131 w 224"/>
              <a:gd name="T7" fmla="*/ 86 h 260"/>
              <a:gd name="T8" fmla="*/ 120 w 224"/>
              <a:gd name="T9" fmla="*/ 70 h 260"/>
              <a:gd name="T10" fmla="*/ 112 w 224"/>
              <a:gd name="T11" fmla="*/ 70 h 260"/>
              <a:gd name="T12" fmla="*/ 108 w 224"/>
              <a:gd name="T13" fmla="*/ 78 h 260"/>
              <a:gd name="T14" fmla="*/ 104 w 224"/>
              <a:gd name="T15" fmla="*/ 70 h 260"/>
              <a:gd name="T16" fmla="*/ 96 w 224"/>
              <a:gd name="T17" fmla="*/ 70 h 260"/>
              <a:gd name="T18" fmla="*/ 85 w 224"/>
              <a:gd name="T19" fmla="*/ 85 h 260"/>
              <a:gd name="T20" fmla="*/ 80 w 224"/>
              <a:gd name="T21" fmla="*/ 102 h 260"/>
              <a:gd name="T22" fmla="*/ 96 w 224"/>
              <a:gd name="T23" fmla="*/ 157 h 260"/>
              <a:gd name="T24" fmla="*/ 88 w 224"/>
              <a:gd name="T25" fmla="*/ 147 h 260"/>
              <a:gd name="T26" fmla="*/ 84 w 224"/>
              <a:gd name="T27" fmla="*/ 144 h 260"/>
              <a:gd name="T28" fmla="*/ 85 w 224"/>
              <a:gd name="T29" fmla="*/ 160 h 260"/>
              <a:gd name="T30" fmla="*/ 96 w 224"/>
              <a:gd name="T31" fmla="*/ 178 h 260"/>
              <a:gd name="T32" fmla="*/ 104 w 224"/>
              <a:gd name="T33" fmla="*/ 178 h 260"/>
              <a:gd name="T34" fmla="*/ 108 w 224"/>
              <a:gd name="T35" fmla="*/ 166 h 260"/>
              <a:gd name="T36" fmla="*/ 112 w 224"/>
              <a:gd name="T37" fmla="*/ 178 h 260"/>
              <a:gd name="T38" fmla="*/ 120 w 224"/>
              <a:gd name="T39" fmla="*/ 178 h 260"/>
              <a:gd name="T40" fmla="*/ 134 w 224"/>
              <a:gd name="T41" fmla="*/ 158 h 260"/>
              <a:gd name="T42" fmla="*/ 140 w 224"/>
              <a:gd name="T43" fmla="*/ 138 h 260"/>
              <a:gd name="T44" fmla="*/ 112 w 224"/>
              <a:gd name="T45" fmla="*/ 87 h 260"/>
              <a:gd name="T46" fmla="*/ 108 w 224"/>
              <a:gd name="T47" fmla="*/ 114 h 260"/>
              <a:gd name="T48" fmla="*/ 104 w 224"/>
              <a:gd name="T49" fmla="*/ 87 h 260"/>
              <a:gd name="T50" fmla="*/ 88 w 224"/>
              <a:gd name="T51" fmla="*/ 102 h 260"/>
              <a:gd name="T52" fmla="*/ 91 w 224"/>
              <a:gd name="T53" fmla="*/ 91 h 260"/>
              <a:gd name="T54" fmla="*/ 96 w 224"/>
              <a:gd name="T55" fmla="*/ 113 h 260"/>
              <a:gd name="T56" fmla="*/ 108 w 224"/>
              <a:gd name="T57" fmla="*/ 158 h 260"/>
              <a:gd name="T58" fmla="*/ 104 w 224"/>
              <a:gd name="T59" fmla="*/ 122 h 260"/>
              <a:gd name="T60" fmla="*/ 112 w 224"/>
              <a:gd name="T61" fmla="*/ 123 h 260"/>
              <a:gd name="T62" fmla="*/ 108 w 224"/>
              <a:gd name="T63" fmla="*/ 158 h 260"/>
              <a:gd name="T64" fmla="*/ 120 w 224"/>
              <a:gd name="T65" fmla="*/ 157 h 260"/>
              <a:gd name="T66" fmla="*/ 132 w 224"/>
              <a:gd name="T67" fmla="*/ 138 h 260"/>
              <a:gd name="T68" fmla="*/ 128 w 224"/>
              <a:gd name="T69" fmla="*/ 153 h 260"/>
              <a:gd name="T70" fmla="*/ 11 w 224"/>
              <a:gd name="T71" fmla="*/ 0 h 260"/>
              <a:gd name="T72" fmla="*/ 0 w 224"/>
              <a:gd name="T73" fmla="*/ 255 h 260"/>
              <a:gd name="T74" fmla="*/ 7 w 224"/>
              <a:gd name="T75" fmla="*/ 259 h 260"/>
              <a:gd name="T76" fmla="*/ 55 w 224"/>
              <a:gd name="T77" fmla="*/ 240 h 260"/>
              <a:gd name="T78" fmla="*/ 96 w 224"/>
              <a:gd name="T79" fmla="*/ 241 h 260"/>
              <a:gd name="T80" fmla="*/ 124 w 224"/>
              <a:gd name="T81" fmla="*/ 240 h 260"/>
              <a:gd name="T82" fmla="*/ 167 w 224"/>
              <a:gd name="T83" fmla="*/ 241 h 260"/>
              <a:gd name="T84" fmla="*/ 211 w 224"/>
              <a:gd name="T85" fmla="*/ 258 h 260"/>
              <a:gd name="T86" fmla="*/ 224 w 224"/>
              <a:gd name="T87" fmla="*/ 254 h 260"/>
              <a:gd name="T88" fmla="*/ 209 w 224"/>
              <a:gd name="T89" fmla="*/ 0 h 260"/>
              <a:gd name="T90" fmla="*/ 186 w 224"/>
              <a:gd name="T91" fmla="*/ 218 h 260"/>
              <a:gd name="T92" fmla="*/ 144 w 224"/>
              <a:gd name="T93" fmla="*/ 252 h 260"/>
              <a:gd name="T94" fmla="*/ 130 w 224"/>
              <a:gd name="T95" fmla="*/ 237 h 260"/>
              <a:gd name="T96" fmla="*/ 89 w 224"/>
              <a:gd name="T97" fmla="*/ 236 h 260"/>
              <a:gd name="T98" fmla="*/ 61 w 224"/>
              <a:gd name="T99" fmla="*/ 236 h 260"/>
              <a:gd name="T100" fmla="*/ 8 w 224"/>
              <a:gd name="T101" fmla="*/ 247 h 260"/>
              <a:gd name="T102" fmla="*/ 11 w 224"/>
              <a:gd name="T103" fmla="*/ 8 h 260"/>
              <a:gd name="T104" fmla="*/ 216 w 224"/>
              <a:gd name="T105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24" h="260">
                <a:moveTo>
                  <a:pt x="140" y="138"/>
                </a:moveTo>
                <a:cubicBezTo>
                  <a:pt x="140" y="134"/>
                  <a:pt x="136" y="121"/>
                  <a:pt x="120" y="116"/>
                </a:cubicBezTo>
                <a:cubicBezTo>
                  <a:pt x="120" y="88"/>
                  <a:pt x="120" y="88"/>
                  <a:pt x="120" y="88"/>
                </a:cubicBezTo>
                <a:cubicBezTo>
                  <a:pt x="124" y="89"/>
                  <a:pt x="124" y="90"/>
                  <a:pt x="125" y="92"/>
                </a:cubicBezTo>
                <a:cubicBezTo>
                  <a:pt x="128" y="95"/>
                  <a:pt x="128" y="98"/>
                  <a:pt x="128" y="98"/>
                </a:cubicBezTo>
                <a:cubicBezTo>
                  <a:pt x="128" y="101"/>
                  <a:pt x="130" y="102"/>
                  <a:pt x="132" y="102"/>
                </a:cubicBezTo>
                <a:cubicBezTo>
                  <a:pt x="134" y="103"/>
                  <a:pt x="136" y="101"/>
                  <a:pt x="136" y="99"/>
                </a:cubicBezTo>
                <a:cubicBezTo>
                  <a:pt x="136" y="98"/>
                  <a:pt x="136" y="92"/>
                  <a:pt x="131" y="86"/>
                </a:cubicBezTo>
                <a:cubicBezTo>
                  <a:pt x="128" y="83"/>
                  <a:pt x="124" y="81"/>
                  <a:pt x="120" y="80"/>
                </a:cubicBezTo>
                <a:cubicBezTo>
                  <a:pt x="120" y="70"/>
                  <a:pt x="120" y="70"/>
                  <a:pt x="120" y="70"/>
                </a:cubicBezTo>
                <a:cubicBezTo>
                  <a:pt x="120" y="68"/>
                  <a:pt x="118" y="66"/>
                  <a:pt x="116" y="66"/>
                </a:cubicBezTo>
                <a:cubicBezTo>
                  <a:pt x="114" y="66"/>
                  <a:pt x="112" y="68"/>
                  <a:pt x="112" y="70"/>
                </a:cubicBezTo>
                <a:cubicBezTo>
                  <a:pt x="112" y="79"/>
                  <a:pt x="112" y="79"/>
                  <a:pt x="112" y="79"/>
                </a:cubicBezTo>
                <a:cubicBezTo>
                  <a:pt x="112" y="79"/>
                  <a:pt x="109" y="78"/>
                  <a:pt x="108" y="78"/>
                </a:cubicBezTo>
                <a:cubicBezTo>
                  <a:pt x="107" y="78"/>
                  <a:pt x="104" y="78"/>
                  <a:pt x="104" y="79"/>
                </a:cubicBezTo>
                <a:cubicBezTo>
                  <a:pt x="104" y="70"/>
                  <a:pt x="104" y="70"/>
                  <a:pt x="104" y="70"/>
                </a:cubicBezTo>
                <a:cubicBezTo>
                  <a:pt x="104" y="68"/>
                  <a:pt x="102" y="66"/>
                  <a:pt x="100" y="66"/>
                </a:cubicBezTo>
                <a:cubicBezTo>
                  <a:pt x="98" y="66"/>
                  <a:pt x="96" y="68"/>
                  <a:pt x="96" y="70"/>
                </a:cubicBezTo>
                <a:cubicBezTo>
                  <a:pt x="96" y="80"/>
                  <a:pt x="96" y="80"/>
                  <a:pt x="96" y="80"/>
                </a:cubicBezTo>
                <a:cubicBezTo>
                  <a:pt x="92" y="81"/>
                  <a:pt x="88" y="83"/>
                  <a:pt x="85" y="85"/>
                </a:cubicBezTo>
                <a:cubicBezTo>
                  <a:pt x="80" y="90"/>
                  <a:pt x="80" y="97"/>
                  <a:pt x="80" y="102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80" y="113"/>
                  <a:pt x="84" y="119"/>
                  <a:pt x="96" y="121"/>
                </a:cubicBezTo>
                <a:cubicBezTo>
                  <a:pt x="96" y="157"/>
                  <a:pt x="96" y="157"/>
                  <a:pt x="96" y="157"/>
                </a:cubicBezTo>
                <a:cubicBezTo>
                  <a:pt x="96" y="156"/>
                  <a:pt x="92" y="155"/>
                  <a:pt x="91" y="154"/>
                </a:cubicBezTo>
                <a:cubicBezTo>
                  <a:pt x="88" y="151"/>
                  <a:pt x="88" y="149"/>
                  <a:pt x="88" y="147"/>
                </a:cubicBezTo>
                <a:cubicBezTo>
                  <a:pt x="88" y="145"/>
                  <a:pt x="87" y="144"/>
                  <a:pt x="84" y="144"/>
                </a:cubicBezTo>
                <a:cubicBezTo>
                  <a:pt x="84" y="144"/>
                  <a:pt x="84" y="144"/>
                  <a:pt x="84" y="144"/>
                </a:cubicBezTo>
                <a:cubicBezTo>
                  <a:pt x="82" y="144"/>
                  <a:pt x="80" y="145"/>
                  <a:pt x="80" y="147"/>
                </a:cubicBezTo>
                <a:cubicBezTo>
                  <a:pt x="80" y="149"/>
                  <a:pt x="80" y="155"/>
                  <a:pt x="85" y="160"/>
                </a:cubicBezTo>
                <a:cubicBezTo>
                  <a:pt x="88" y="162"/>
                  <a:pt x="92" y="164"/>
                  <a:pt x="96" y="165"/>
                </a:cubicBezTo>
                <a:cubicBezTo>
                  <a:pt x="96" y="178"/>
                  <a:pt x="96" y="178"/>
                  <a:pt x="96" y="178"/>
                </a:cubicBezTo>
                <a:cubicBezTo>
                  <a:pt x="96" y="181"/>
                  <a:pt x="98" y="182"/>
                  <a:pt x="100" y="182"/>
                </a:cubicBezTo>
                <a:cubicBezTo>
                  <a:pt x="102" y="182"/>
                  <a:pt x="104" y="181"/>
                  <a:pt x="104" y="178"/>
                </a:cubicBezTo>
                <a:cubicBezTo>
                  <a:pt x="104" y="166"/>
                  <a:pt x="104" y="166"/>
                  <a:pt x="104" y="166"/>
                </a:cubicBezTo>
                <a:cubicBezTo>
                  <a:pt x="104" y="166"/>
                  <a:pt x="107" y="166"/>
                  <a:pt x="108" y="166"/>
                </a:cubicBezTo>
                <a:cubicBezTo>
                  <a:pt x="109" y="166"/>
                  <a:pt x="112" y="166"/>
                  <a:pt x="112" y="166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181"/>
                  <a:pt x="114" y="182"/>
                  <a:pt x="116" y="182"/>
                </a:cubicBezTo>
                <a:cubicBezTo>
                  <a:pt x="118" y="182"/>
                  <a:pt x="120" y="181"/>
                  <a:pt x="120" y="178"/>
                </a:cubicBezTo>
                <a:cubicBezTo>
                  <a:pt x="120" y="165"/>
                  <a:pt x="120" y="165"/>
                  <a:pt x="120" y="165"/>
                </a:cubicBezTo>
                <a:cubicBezTo>
                  <a:pt x="128" y="164"/>
                  <a:pt x="131" y="162"/>
                  <a:pt x="134" y="158"/>
                </a:cubicBezTo>
                <a:cubicBezTo>
                  <a:pt x="140" y="152"/>
                  <a:pt x="140" y="143"/>
                  <a:pt x="140" y="139"/>
                </a:cubicBezTo>
                <a:lnTo>
                  <a:pt x="140" y="138"/>
                </a:lnTo>
                <a:close/>
                <a:moveTo>
                  <a:pt x="108" y="86"/>
                </a:moveTo>
                <a:cubicBezTo>
                  <a:pt x="109" y="86"/>
                  <a:pt x="112" y="87"/>
                  <a:pt x="112" y="87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2" y="115"/>
                  <a:pt x="109" y="114"/>
                  <a:pt x="108" y="114"/>
                </a:cubicBezTo>
                <a:cubicBezTo>
                  <a:pt x="107" y="114"/>
                  <a:pt x="104" y="114"/>
                  <a:pt x="104" y="114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04" y="87"/>
                  <a:pt x="107" y="86"/>
                  <a:pt x="108" y="86"/>
                </a:cubicBezTo>
                <a:close/>
                <a:moveTo>
                  <a:pt x="88" y="102"/>
                </a:moveTo>
                <a:cubicBezTo>
                  <a:pt x="88" y="102"/>
                  <a:pt x="88" y="102"/>
                  <a:pt x="88" y="102"/>
                </a:cubicBezTo>
                <a:cubicBezTo>
                  <a:pt x="88" y="98"/>
                  <a:pt x="88" y="94"/>
                  <a:pt x="91" y="91"/>
                </a:cubicBezTo>
                <a:cubicBezTo>
                  <a:pt x="92" y="90"/>
                  <a:pt x="96" y="89"/>
                  <a:pt x="96" y="88"/>
                </a:cubicBezTo>
                <a:cubicBezTo>
                  <a:pt x="96" y="113"/>
                  <a:pt x="96" y="113"/>
                  <a:pt x="96" y="113"/>
                </a:cubicBezTo>
                <a:cubicBezTo>
                  <a:pt x="88" y="111"/>
                  <a:pt x="88" y="106"/>
                  <a:pt x="88" y="102"/>
                </a:cubicBezTo>
                <a:close/>
                <a:moveTo>
                  <a:pt x="108" y="158"/>
                </a:moveTo>
                <a:cubicBezTo>
                  <a:pt x="107" y="158"/>
                  <a:pt x="104" y="158"/>
                  <a:pt x="104" y="158"/>
                </a:cubicBezTo>
                <a:cubicBezTo>
                  <a:pt x="104" y="122"/>
                  <a:pt x="104" y="122"/>
                  <a:pt x="104" y="122"/>
                </a:cubicBezTo>
                <a:cubicBezTo>
                  <a:pt x="104" y="122"/>
                  <a:pt x="107" y="122"/>
                  <a:pt x="108" y="122"/>
                </a:cubicBezTo>
                <a:cubicBezTo>
                  <a:pt x="109" y="122"/>
                  <a:pt x="112" y="123"/>
                  <a:pt x="112" y="123"/>
                </a:cubicBezTo>
                <a:cubicBezTo>
                  <a:pt x="112" y="158"/>
                  <a:pt x="112" y="158"/>
                  <a:pt x="112" y="158"/>
                </a:cubicBezTo>
                <a:cubicBezTo>
                  <a:pt x="112" y="158"/>
                  <a:pt x="109" y="158"/>
                  <a:pt x="108" y="158"/>
                </a:cubicBezTo>
                <a:close/>
                <a:moveTo>
                  <a:pt x="128" y="153"/>
                </a:moveTo>
                <a:cubicBezTo>
                  <a:pt x="126" y="155"/>
                  <a:pt x="124" y="156"/>
                  <a:pt x="120" y="157"/>
                </a:cubicBezTo>
                <a:cubicBezTo>
                  <a:pt x="120" y="124"/>
                  <a:pt x="120" y="124"/>
                  <a:pt x="120" y="124"/>
                </a:cubicBezTo>
                <a:cubicBezTo>
                  <a:pt x="132" y="129"/>
                  <a:pt x="132" y="138"/>
                  <a:pt x="132" y="138"/>
                </a:cubicBezTo>
                <a:cubicBezTo>
                  <a:pt x="132" y="140"/>
                  <a:pt x="132" y="140"/>
                  <a:pt x="132" y="140"/>
                </a:cubicBezTo>
                <a:cubicBezTo>
                  <a:pt x="132" y="143"/>
                  <a:pt x="132" y="149"/>
                  <a:pt x="128" y="153"/>
                </a:cubicBezTo>
                <a:close/>
                <a:moveTo>
                  <a:pt x="209" y="0"/>
                </a:moveTo>
                <a:cubicBezTo>
                  <a:pt x="11" y="0"/>
                  <a:pt x="11" y="0"/>
                  <a:pt x="11" y="0"/>
                </a:cubicBezTo>
                <a:cubicBezTo>
                  <a:pt x="4" y="0"/>
                  <a:pt x="0" y="5"/>
                  <a:pt x="0" y="12"/>
                </a:cubicBezTo>
                <a:cubicBezTo>
                  <a:pt x="0" y="255"/>
                  <a:pt x="0" y="255"/>
                  <a:pt x="0" y="255"/>
                </a:cubicBezTo>
                <a:cubicBezTo>
                  <a:pt x="0" y="258"/>
                  <a:pt x="1" y="260"/>
                  <a:pt x="4" y="260"/>
                </a:cubicBezTo>
                <a:cubicBezTo>
                  <a:pt x="5" y="260"/>
                  <a:pt x="6" y="260"/>
                  <a:pt x="7" y="259"/>
                </a:cubicBezTo>
                <a:cubicBezTo>
                  <a:pt x="26" y="238"/>
                  <a:pt x="39" y="226"/>
                  <a:pt x="42" y="225"/>
                </a:cubicBezTo>
                <a:cubicBezTo>
                  <a:pt x="45" y="225"/>
                  <a:pt x="51" y="234"/>
                  <a:pt x="55" y="240"/>
                </a:cubicBezTo>
                <a:cubicBezTo>
                  <a:pt x="61" y="250"/>
                  <a:pt x="66" y="259"/>
                  <a:pt x="75" y="259"/>
                </a:cubicBezTo>
                <a:cubicBezTo>
                  <a:pt x="83" y="259"/>
                  <a:pt x="89" y="250"/>
                  <a:pt x="96" y="241"/>
                </a:cubicBezTo>
                <a:cubicBezTo>
                  <a:pt x="100" y="234"/>
                  <a:pt x="106" y="225"/>
                  <a:pt x="110" y="225"/>
                </a:cubicBezTo>
                <a:cubicBezTo>
                  <a:pt x="114" y="225"/>
                  <a:pt x="119" y="234"/>
                  <a:pt x="124" y="240"/>
                </a:cubicBezTo>
                <a:cubicBezTo>
                  <a:pt x="130" y="250"/>
                  <a:pt x="135" y="258"/>
                  <a:pt x="143" y="259"/>
                </a:cubicBezTo>
                <a:cubicBezTo>
                  <a:pt x="152" y="260"/>
                  <a:pt x="159" y="251"/>
                  <a:pt x="167" y="241"/>
                </a:cubicBezTo>
                <a:cubicBezTo>
                  <a:pt x="172" y="235"/>
                  <a:pt x="179" y="227"/>
                  <a:pt x="184" y="226"/>
                </a:cubicBezTo>
                <a:cubicBezTo>
                  <a:pt x="186" y="228"/>
                  <a:pt x="194" y="236"/>
                  <a:pt x="211" y="258"/>
                </a:cubicBezTo>
                <a:cubicBezTo>
                  <a:pt x="212" y="259"/>
                  <a:pt x="215" y="260"/>
                  <a:pt x="217" y="260"/>
                </a:cubicBezTo>
                <a:cubicBezTo>
                  <a:pt x="220" y="260"/>
                  <a:pt x="224" y="257"/>
                  <a:pt x="224" y="254"/>
                </a:cubicBezTo>
                <a:cubicBezTo>
                  <a:pt x="224" y="12"/>
                  <a:pt x="224" y="12"/>
                  <a:pt x="224" y="12"/>
                </a:cubicBezTo>
                <a:cubicBezTo>
                  <a:pt x="224" y="5"/>
                  <a:pt x="217" y="0"/>
                  <a:pt x="209" y="0"/>
                </a:cubicBezTo>
                <a:close/>
                <a:moveTo>
                  <a:pt x="216" y="249"/>
                </a:moveTo>
                <a:cubicBezTo>
                  <a:pt x="192" y="219"/>
                  <a:pt x="188" y="219"/>
                  <a:pt x="186" y="218"/>
                </a:cubicBezTo>
                <a:cubicBezTo>
                  <a:pt x="177" y="218"/>
                  <a:pt x="169" y="227"/>
                  <a:pt x="161" y="237"/>
                </a:cubicBezTo>
                <a:cubicBezTo>
                  <a:pt x="156" y="243"/>
                  <a:pt x="148" y="252"/>
                  <a:pt x="144" y="252"/>
                </a:cubicBezTo>
                <a:cubicBezTo>
                  <a:pt x="144" y="252"/>
                  <a:pt x="144" y="252"/>
                  <a:pt x="144" y="252"/>
                </a:cubicBezTo>
                <a:cubicBezTo>
                  <a:pt x="140" y="252"/>
                  <a:pt x="135" y="243"/>
                  <a:pt x="130" y="237"/>
                </a:cubicBezTo>
                <a:cubicBezTo>
                  <a:pt x="124" y="227"/>
                  <a:pt x="119" y="218"/>
                  <a:pt x="110" y="218"/>
                </a:cubicBezTo>
                <a:cubicBezTo>
                  <a:pt x="102" y="218"/>
                  <a:pt x="96" y="227"/>
                  <a:pt x="89" y="236"/>
                </a:cubicBezTo>
                <a:cubicBezTo>
                  <a:pt x="84" y="243"/>
                  <a:pt x="78" y="251"/>
                  <a:pt x="74" y="251"/>
                </a:cubicBezTo>
                <a:cubicBezTo>
                  <a:pt x="71" y="251"/>
                  <a:pt x="65" y="243"/>
                  <a:pt x="61" y="236"/>
                </a:cubicBezTo>
                <a:cubicBezTo>
                  <a:pt x="55" y="227"/>
                  <a:pt x="50" y="218"/>
                  <a:pt x="42" y="217"/>
                </a:cubicBezTo>
                <a:cubicBezTo>
                  <a:pt x="40" y="217"/>
                  <a:pt x="36" y="217"/>
                  <a:pt x="8" y="247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9" y="8"/>
                  <a:pt x="11" y="8"/>
                </a:cubicBezTo>
                <a:cubicBezTo>
                  <a:pt x="209" y="8"/>
                  <a:pt x="209" y="8"/>
                  <a:pt x="209" y="8"/>
                </a:cubicBezTo>
                <a:cubicBezTo>
                  <a:pt x="212" y="8"/>
                  <a:pt x="216" y="10"/>
                  <a:pt x="216" y="12"/>
                </a:cubicBezTo>
                <a:lnTo>
                  <a:pt x="216" y="2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184" name="Group 183"/>
          <p:cNvGrpSpPr/>
          <p:nvPr/>
        </p:nvGrpSpPr>
        <p:grpSpPr>
          <a:xfrm>
            <a:off x="12843747" y="3921842"/>
            <a:ext cx="907224" cy="955966"/>
            <a:chOff x="8542338" y="2938463"/>
            <a:chExt cx="915987" cy="965200"/>
          </a:xfrm>
          <a:solidFill>
            <a:schemeClr val="bg1"/>
          </a:solidFill>
        </p:grpSpPr>
        <p:sp>
          <p:nvSpPr>
            <p:cNvPr id="185" name="Freeform 84"/>
            <p:cNvSpPr>
              <a:spLocks/>
            </p:cNvSpPr>
            <p:nvPr/>
          </p:nvSpPr>
          <p:spPr bwMode="auto">
            <a:xfrm>
              <a:off x="8542338" y="2957513"/>
              <a:ext cx="795338" cy="946150"/>
            </a:xfrm>
            <a:custGeom>
              <a:avLst/>
              <a:gdLst>
                <a:gd name="T0" fmla="*/ 208 w 212"/>
                <a:gd name="T1" fmla="*/ 72 h 252"/>
                <a:gd name="T2" fmla="*/ 204 w 212"/>
                <a:gd name="T3" fmla="*/ 76 h 252"/>
                <a:gd name="T4" fmla="*/ 204 w 212"/>
                <a:gd name="T5" fmla="*/ 236 h 252"/>
                <a:gd name="T6" fmla="*/ 196 w 212"/>
                <a:gd name="T7" fmla="*/ 244 h 252"/>
                <a:gd name="T8" fmla="*/ 16 w 212"/>
                <a:gd name="T9" fmla="*/ 244 h 252"/>
                <a:gd name="T10" fmla="*/ 8 w 212"/>
                <a:gd name="T11" fmla="*/ 236 h 252"/>
                <a:gd name="T12" fmla="*/ 8 w 212"/>
                <a:gd name="T13" fmla="*/ 16 h 252"/>
                <a:gd name="T14" fmla="*/ 16 w 212"/>
                <a:gd name="T15" fmla="*/ 8 h 252"/>
                <a:gd name="T16" fmla="*/ 160 w 212"/>
                <a:gd name="T17" fmla="*/ 8 h 252"/>
                <a:gd name="T18" fmla="*/ 164 w 212"/>
                <a:gd name="T19" fmla="*/ 4 h 252"/>
                <a:gd name="T20" fmla="*/ 160 w 212"/>
                <a:gd name="T21" fmla="*/ 0 h 252"/>
                <a:gd name="T22" fmla="*/ 16 w 212"/>
                <a:gd name="T23" fmla="*/ 0 h 252"/>
                <a:gd name="T24" fmla="*/ 0 w 212"/>
                <a:gd name="T25" fmla="*/ 16 h 252"/>
                <a:gd name="T26" fmla="*/ 0 w 212"/>
                <a:gd name="T27" fmla="*/ 236 h 252"/>
                <a:gd name="T28" fmla="*/ 16 w 212"/>
                <a:gd name="T29" fmla="*/ 252 h 252"/>
                <a:gd name="T30" fmla="*/ 196 w 212"/>
                <a:gd name="T31" fmla="*/ 252 h 252"/>
                <a:gd name="T32" fmla="*/ 212 w 212"/>
                <a:gd name="T33" fmla="*/ 236 h 252"/>
                <a:gd name="T34" fmla="*/ 212 w 212"/>
                <a:gd name="T35" fmla="*/ 76 h 252"/>
                <a:gd name="T36" fmla="*/ 208 w 212"/>
                <a:gd name="T37" fmla="*/ 7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2" h="252">
                  <a:moveTo>
                    <a:pt x="208" y="72"/>
                  </a:moveTo>
                  <a:cubicBezTo>
                    <a:pt x="206" y="72"/>
                    <a:pt x="204" y="74"/>
                    <a:pt x="204" y="76"/>
                  </a:cubicBezTo>
                  <a:cubicBezTo>
                    <a:pt x="204" y="236"/>
                    <a:pt x="204" y="236"/>
                    <a:pt x="204" y="236"/>
                  </a:cubicBezTo>
                  <a:cubicBezTo>
                    <a:pt x="204" y="239"/>
                    <a:pt x="199" y="244"/>
                    <a:pt x="196" y="244"/>
                  </a:cubicBezTo>
                  <a:cubicBezTo>
                    <a:pt x="16" y="244"/>
                    <a:pt x="16" y="244"/>
                    <a:pt x="16" y="244"/>
                  </a:cubicBezTo>
                  <a:cubicBezTo>
                    <a:pt x="13" y="244"/>
                    <a:pt x="8" y="239"/>
                    <a:pt x="8" y="23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3"/>
                    <a:pt x="13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cubicBezTo>
                    <a:pt x="162" y="8"/>
                    <a:pt x="164" y="6"/>
                    <a:pt x="164" y="4"/>
                  </a:cubicBezTo>
                  <a:cubicBezTo>
                    <a:pt x="164" y="2"/>
                    <a:pt x="162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0" y="8"/>
                    <a:pt x="0" y="1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44"/>
                    <a:pt x="8" y="252"/>
                    <a:pt x="16" y="252"/>
                  </a:cubicBezTo>
                  <a:cubicBezTo>
                    <a:pt x="196" y="252"/>
                    <a:pt x="196" y="252"/>
                    <a:pt x="196" y="252"/>
                  </a:cubicBezTo>
                  <a:cubicBezTo>
                    <a:pt x="204" y="252"/>
                    <a:pt x="212" y="244"/>
                    <a:pt x="212" y="236"/>
                  </a:cubicBezTo>
                  <a:cubicBezTo>
                    <a:pt x="212" y="76"/>
                    <a:pt x="212" y="76"/>
                    <a:pt x="212" y="76"/>
                  </a:cubicBezTo>
                  <a:cubicBezTo>
                    <a:pt x="212" y="74"/>
                    <a:pt x="210" y="72"/>
                    <a:pt x="208" y="7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86" name="Freeform 85"/>
            <p:cNvSpPr>
              <a:spLocks/>
            </p:cNvSpPr>
            <p:nvPr/>
          </p:nvSpPr>
          <p:spPr bwMode="auto">
            <a:xfrm>
              <a:off x="8693150" y="3333750"/>
              <a:ext cx="495300" cy="30163"/>
            </a:xfrm>
            <a:custGeom>
              <a:avLst/>
              <a:gdLst>
                <a:gd name="T0" fmla="*/ 128 w 132"/>
                <a:gd name="T1" fmla="*/ 0 h 8"/>
                <a:gd name="T2" fmla="*/ 4 w 132"/>
                <a:gd name="T3" fmla="*/ 0 h 8"/>
                <a:gd name="T4" fmla="*/ 0 w 132"/>
                <a:gd name="T5" fmla="*/ 4 h 8"/>
                <a:gd name="T6" fmla="*/ 4 w 132"/>
                <a:gd name="T7" fmla="*/ 8 h 8"/>
                <a:gd name="T8" fmla="*/ 128 w 132"/>
                <a:gd name="T9" fmla="*/ 8 h 8"/>
                <a:gd name="T10" fmla="*/ 132 w 132"/>
                <a:gd name="T11" fmla="*/ 4 h 8"/>
                <a:gd name="T12" fmla="*/ 128 w 1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8">
                  <a:moveTo>
                    <a:pt x="1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0" y="8"/>
                    <a:pt x="132" y="6"/>
                    <a:pt x="132" y="4"/>
                  </a:cubicBezTo>
                  <a:cubicBezTo>
                    <a:pt x="132" y="2"/>
                    <a:pt x="130" y="0"/>
                    <a:pt x="1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87" name="Freeform 86"/>
            <p:cNvSpPr>
              <a:spLocks/>
            </p:cNvSpPr>
            <p:nvPr/>
          </p:nvSpPr>
          <p:spPr bwMode="auto">
            <a:xfrm>
              <a:off x="8693150" y="3529013"/>
              <a:ext cx="495300" cy="30163"/>
            </a:xfrm>
            <a:custGeom>
              <a:avLst/>
              <a:gdLst>
                <a:gd name="T0" fmla="*/ 128 w 132"/>
                <a:gd name="T1" fmla="*/ 0 h 8"/>
                <a:gd name="T2" fmla="*/ 4 w 132"/>
                <a:gd name="T3" fmla="*/ 0 h 8"/>
                <a:gd name="T4" fmla="*/ 0 w 132"/>
                <a:gd name="T5" fmla="*/ 4 h 8"/>
                <a:gd name="T6" fmla="*/ 4 w 132"/>
                <a:gd name="T7" fmla="*/ 8 h 8"/>
                <a:gd name="T8" fmla="*/ 128 w 132"/>
                <a:gd name="T9" fmla="*/ 8 h 8"/>
                <a:gd name="T10" fmla="*/ 132 w 132"/>
                <a:gd name="T11" fmla="*/ 4 h 8"/>
                <a:gd name="T12" fmla="*/ 128 w 1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8">
                  <a:moveTo>
                    <a:pt x="1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0" y="8"/>
                    <a:pt x="132" y="6"/>
                    <a:pt x="132" y="4"/>
                  </a:cubicBezTo>
                  <a:cubicBezTo>
                    <a:pt x="132" y="2"/>
                    <a:pt x="130" y="0"/>
                    <a:pt x="1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88" name="Freeform 87"/>
            <p:cNvSpPr>
              <a:spLocks/>
            </p:cNvSpPr>
            <p:nvPr/>
          </p:nvSpPr>
          <p:spPr bwMode="auto">
            <a:xfrm>
              <a:off x="8693150" y="3708400"/>
              <a:ext cx="495300" cy="30163"/>
            </a:xfrm>
            <a:custGeom>
              <a:avLst/>
              <a:gdLst>
                <a:gd name="T0" fmla="*/ 128 w 132"/>
                <a:gd name="T1" fmla="*/ 0 h 8"/>
                <a:gd name="T2" fmla="*/ 4 w 132"/>
                <a:gd name="T3" fmla="*/ 0 h 8"/>
                <a:gd name="T4" fmla="*/ 0 w 132"/>
                <a:gd name="T5" fmla="*/ 4 h 8"/>
                <a:gd name="T6" fmla="*/ 4 w 132"/>
                <a:gd name="T7" fmla="*/ 8 h 8"/>
                <a:gd name="T8" fmla="*/ 128 w 132"/>
                <a:gd name="T9" fmla="*/ 8 h 8"/>
                <a:gd name="T10" fmla="*/ 132 w 132"/>
                <a:gd name="T11" fmla="*/ 4 h 8"/>
                <a:gd name="T12" fmla="*/ 128 w 1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8">
                  <a:moveTo>
                    <a:pt x="1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0" y="8"/>
                    <a:pt x="132" y="6"/>
                    <a:pt x="132" y="4"/>
                  </a:cubicBezTo>
                  <a:cubicBezTo>
                    <a:pt x="132" y="2"/>
                    <a:pt x="130" y="0"/>
                    <a:pt x="1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89" name="Freeform 88"/>
            <p:cNvSpPr>
              <a:spLocks/>
            </p:cNvSpPr>
            <p:nvPr/>
          </p:nvSpPr>
          <p:spPr bwMode="auto">
            <a:xfrm>
              <a:off x="8693150" y="3152775"/>
              <a:ext cx="490538" cy="30163"/>
            </a:xfrm>
            <a:custGeom>
              <a:avLst/>
              <a:gdLst>
                <a:gd name="T0" fmla="*/ 127 w 131"/>
                <a:gd name="T1" fmla="*/ 0 h 8"/>
                <a:gd name="T2" fmla="*/ 4 w 131"/>
                <a:gd name="T3" fmla="*/ 0 h 8"/>
                <a:gd name="T4" fmla="*/ 0 w 131"/>
                <a:gd name="T5" fmla="*/ 4 h 8"/>
                <a:gd name="T6" fmla="*/ 4 w 131"/>
                <a:gd name="T7" fmla="*/ 8 h 8"/>
                <a:gd name="T8" fmla="*/ 127 w 131"/>
                <a:gd name="T9" fmla="*/ 8 h 8"/>
                <a:gd name="T10" fmla="*/ 131 w 131"/>
                <a:gd name="T11" fmla="*/ 4 h 8"/>
                <a:gd name="T12" fmla="*/ 127 w 131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8">
                  <a:moveTo>
                    <a:pt x="1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29" y="8"/>
                    <a:pt x="131" y="6"/>
                    <a:pt x="131" y="4"/>
                  </a:cubicBezTo>
                  <a:cubicBezTo>
                    <a:pt x="131" y="2"/>
                    <a:pt x="129" y="0"/>
                    <a:pt x="12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90" name="Freeform 89"/>
            <p:cNvSpPr>
              <a:spLocks noEditPoints="1"/>
            </p:cNvSpPr>
            <p:nvPr/>
          </p:nvSpPr>
          <p:spPr bwMode="auto">
            <a:xfrm>
              <a:off x="9166225" y="2938463"/>
              <a:ext cx="292100" cy="252413"/>
            </a:xfrm>
            <a:custGeom>
              <a:avLst/>
              <a:gdLst>
                <a:gd name="T0" fmla="*/ 71 w 78"/>
                <a:gd name="T1" fmla="*/ 6 h 67"/>
                <a:gd name="T2" fmla="*/ 64 w 78"/>
                <a:gd name="T3" fmla="*/ 2 h 67"/>
                <a:gd name="T4" fmla="*/ 48 w 78"/>
                <a:gd name="T5" fmla="*/ 2 h 67"/>
                <a:gd name="T6" fmla="*/ 41 w 78"/>
                <a:gd name="T7" fmla="*/ 6 h 67"/>
                <a:gd name="T8" fmla="*/ 39 w 78"/>
                <a:gd name="T9" fmla="*/ 8 h 67"/>
                <a:gd name="T10" fmla="*/ 37 w 78"/>
                <a:gd name="T11" fmla="*/ 6 h 67"/>
                <a:gd name="T12" fmla="*/ 30 w 78"/>
                <a:gd name="T13" fmla="*/ 2 h 67"/>
                <a:gd name="T14" fmla="*/ 15 w 78"/>
                <a:gd name="T15" fmla="*/ 2 h 67"/>
                <a:gd name="T16" fmla="*/ 7 w 78"/>
                <a:gd name="T17" fmla="*/ 6 h 67"/>
                <a:gd name="T18" fmla="*/ 2 w 78"/>
                <a:gd name="T19" fmla="*/ 13 h 67"/>
                <a:gd name="T20" fmla="*/ 0 w 78"/>
                <a:gd name="T21" fmla="*/ 22 h 67"/>
                <a:gd name="T22" fmla="*/ 2 w 78"/>
                <a:gd name="T23" fmla="*/ 30 h 67"/>
                <a:gd name="T24" fmla="*/ 7 w 78"/>
                <a:gd name="T25" fmla="*/ 37 h 67"/>
                <a:gd name="T26" fmla="*/ 39 w 78"/>
                <a:gd name="T27" fmla="*/ 67 h 67"/>
                <a:gd name="T28" fmla="*/ 71 w 78"/>
                <a:gd name="T29" fmla="*/ 37 h 67"/>
                <a:gd name="T30" fmla="*/ 77 w 78"/>
                <a:gd name="T31" fmla="*/ 30 h 67"/>
                <a:gd name="T32" fmla="*/ 78 w 78"/>
                <a:gd name="T33" fmla="*/ 22 h 67"/>
                <a:gd name="T34" fmla="*/ 77 w 78"/>
                <a:gd name="T35" fmla="*/ 13 h 67"/>
                <a:gd name="T36" fmla="*/ 71 w 78"/>
                <a:gd name="T37" fmla="*/ 6 h 67"/>
                <a:gd name="T38" fmla="*/ 69 w 78"/>
                <a:gd name="T39" fmla="*/ 27 h 67"/>
                <a:gd name="T40" fmla="*/ 66 w 78"/>
                <a:gd name="T41" fmla="*/ 31 h 67"/>
                <a:gd name="T42" fmla="*/ 39 w 78"/>
                <a:gd name="T43" fmla="*/ 56 h 67"/>
                <a:gd name="T44" fmla="*/ 13 w 78"/>
                <a:gd name="T45" fmla="*/ 31 h 67"/>
                <a:gd name="T46" fmla="*/ 10 w 78"/>
                <a:gd name="T47" fmla="*/ 27 h 67"/>
                <a:gd name="T48" fmla="*/ 8 w 78"/>
                <a:gd name="T49" fmla="*/ 22 h 67"/>
                <a:gd name="T50" fmla="*/ 10 w 78"/>
                <a:gd name="T51" fmla="*/ 17 h 67"/>
                <a:gd name="T52" fmla="*/ 13 w 78"/>
                <a:gd name="T53" fmla="*/ 12 h 67"/>
                <a:gd name="T54" fmla="*/ 17 w 78"/>
                <a:gd name="T55" fmla="*/ 9 h 67"/>
                <a:gd name="T56" fmla="*/ 22 w 78"/>
                <a:gd name="T57" fmla="*/ 9 h 67"/>
                <a:gd name="T58" fmla="*/ 28 w 78"/>
                <a:gd name="T59" fmla="*/ 9 h 67"/>
                <a:gd name="T60" fmla="*/ 32 w 78"/>
                <a:gd name="T61" fmla="*/ 12 h 67"/>
                <a:gd name="T62" fmla="*/ 39 w 78"/>
                <a:gd name="T63" fmla="*/ 19 h 67"/>
                <a:gd name="T64" fmla="*/ 47 w 78"/>
                <a:gd name="T65" fmla="*/ 12 h 67"/>
                <a:gd name="T66" fmla="*/ 51 w 78"/>
                <a:gd name="T67" fmla="*/ 9 h 67"/>
                <a:gd name="T68" fmla="*/ 62 w 78"/>
                <a:gd name="T69" fmla="*/ 9 h 67"/>
                <a:gd name="T70" fmla="*/ 66 w 78"/>
                <a:gd name="T71" fmla="*/ 12 h 67"/>
                <a:gd name="T72" fmla="*/ 69 w 78"/>
                <a:gd name="T73" fmla="*/ 17 h 67"/>
                <a:gd name="T74" fmla="*/ 70 w 78"/>
                <a:gd name="T75" fmla="*/ 22 h 67"/>
                <a:gd name="T76" fmla="*/ 69 w 78"/>
                <a:gd name="T77" fmla="*/ 2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67">
                  <a:moveTo>
                    <a:pt x="71" y="6"/>
                  </a:moveTo>
                  <a:cubicBezTo>
                    <a:pt x="69" y="4"/>
                    <a:pt x="67" y="3"/>
                    <a:pt x="64" y="2"/>
                  </a:cubicBezTo>
                  <a:cubicBezTo>
                    <a:pt x="59" y="0"/>
                    <a:pt x="53" y="0"/>
                    <a:pt x="48" y="2"/>
                  </a:cubicBezTo>
                  <a:cubicBezTo>
                    <a:pt x="46" y="3"/>
                    <a:pt x="43" y="4"/>
                    <a:pt x="41" y="6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5" y="4"/>
                    <a:pt x="33" y="3"/>
                    <a:pt x="30" y="2"/>
                  </a:cubicBezTo>
                  <a:cubicBezTo>
                    <a:pt x="25" y="0"/>
                    <a:pt x="20" y="0"/>
                    <a:pt x="15" y="2"/>
                  </a:cubicBezTo>
                  <a:cubicBezTo>
                    <a:pt x="12" y="3"/>
                    <a:pt x="10" y="4"/>
                    <a:pt x="7" y="6"/>
                  </a:cubicBezTo>
                  <a:cubicBezTo>
                    <a:pt x="5" y="8"/>
                    <a:pt x="3" y="11"/>
                    <a:pt x="2" y="13"/>
                  </a:cubicBezTo>
                  <a:cubicBezTo>
                    <a:pt x="1" y="16"/>
                    <a:pt x="0" y="19"/>
                    <a:pt x="0" y="22"/>
                  </a:cubicBezTo>
                  <a:cubicBezTo>
                    <a:pt x="0" y="25"/>
                    <a:pt x="1" y="27"/>
                    <a:pt x="2" y="30"/>
                  </a:cubicBezTo>
                  <a:cubicBezTo>
                    <a:pt x="3" y="33"/>
                    <a:pt x="5" y="35"/>
                    <a:pt x="7" y="37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4" y="35"/>
                    <a:pt x="76" y="33"/>
                    <a:pt x="77" y="30"/>
                  </a:cubicBezTo>
                  <a:cubicBezTo>
                    <a:pt x="78" y="27"/>
                    <a:pt x="78" y="25"/>
                    <a:pt x="78" y="22"/>
                  </a:cubicBezTo>
                  <a:cubicBezTo>
                    <a:pt x="78" y="19"/>
                    <a:pt x="78" y="16"/>
                    <a:pt x="77" y="13"/>
                  </a:cubicBezTo>
                  <a:cubicBezTo>
                    <a:pt x="76" y="11"/>
                    <a:pt x="74" y="8"/>
                    <a:pt x="71" y="6"/>
                  </a:cubicBezTo>
                  <a:close/>
                  <a:moveTo>
                    <a:pt x="69" y="27"/>
                  </a:moveTo>
                  <a:cubicBezTo>
                    <a:pt x="69" y="29"/>
                    <a:pt x="68" y="30"/>
                    <a:pt x="66" y="31"/>
                  </a:cubicBezTo>
                  <a:cubicBezTo>
                    <a:pt x="39" y="56"/>
                    <a:pt x="39" y="56"/>
                    <a:pt x="39" y="56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0"/>
                    <a:pt x="10" y="29"/>
                    <a:pt x="10" y="27"/>
                  </a:cubicBezTo>
                  <a:cubicBezTo>
                    <a:pt x="9" y="25"/>
                    <a:pt x="8" y="24"/>
                    <a:pt x="8" y="22"/>
                  </a:cubicBezTo>
                  <a:cubicBezTo>
                    <a:pt x="8" y="20"/>
                    <a:pt x="9" y="18"/>
                    <a:pt x="10" y="17"/>
                  </a:cubicBezTo>
                  <a:cubicBezTo>
                    <a:pt x="10" y="15"/>
                    <a:pt x="11" y="13"/>
                    <a:pt x="13" y="12"/>
                  </a:cubicBezTo>
                  <a:cubicBezTo>
                    <a:pt x="14" y="11"/>
                    <a:pt x="16" y="10"/>
                    <a:pt x="17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6" y="9"/>
                    <a:pt x="28" y="9"/>
                  </a:cubicBezTo>
                  <a:cubicBezTo>
                    <a:pt x="29" y="10"/>
                    <a:pt x="31" y="11"/>
                    <a:pt x="32" y="1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1"/>
                    <a:pt x="50" y="10"/>
                    <a:pt x="51" y="9"/>
                  </a:cubicBezTo>
                  <a:cubicBezTo>
                    <a:pt x="54" y="8"/>
                    <a:pt x="58" y="8"/>
                    <a:pt x="62" y="9"/>
                  </a:cubicBezTo>
                  <a:cubicBezTo>
                    <a:pt x="63" y="10"/>
                    <a:pt x="65" y="11"/>
                    <a:pt x="66" y="12"/>
                  </a:cubicBezTo>
                  <a:cubicBezTo>
                    <a:pt x="68" y="13"/>
                    <a:pt x="69" y="15"/>
                    <a:pt x="69" y="17"/>
                  </a:cubicBezTo>
                  <a:cubicBezTo>
                    <a:pt x="70" y="18"/>
                    <a:pt x="70" y="20"/>
                    <a:pt x="70" y="22"/>
                  </a:cubicBezTo>
                  <a:cubicBezTo>
                    <a:pt x="70" y="24"/>
                    <a:pt x="70" y="25"/>
                    <a:pt x="69" y="2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14072882" y="7652252"/>
            <a:ext cx="1121982" cy="859478"/>
            <a:chOff x="10472269" y="389318"/>
            <a:chExt cx="420688" cy="322262"/>
          </a:xfrm>
          <a:solidFill>
            <a:schemeClr val="bg1"/>
          </a:solidFill>
        </p:grpSpPr>
        <p:sp>
          <p:nvSpPr>
            <p:cNvPr id="192" name="Freeform 5"/>
            <p:cNvSpPr>
              <a:spLocks noEditPoints="1"/>
            </p:cNvSpPr>
            <p:nvPr/>
          </p:nvSpPr>
          <p:spPr bwMode="auto">
            <a:xfrm>
              <a:off x="10613556" y="648080"/>
              <a:ext cx="61913" cy="63500"/>
            </a:xfrm>
            <a:custGeom>
              <a:avLst/>
              <a:gdLst>
                <a:gd name="T0" fmla="*/ 9 w 19"/>
                <a:gd name="T1" fmla="*/ 0 h 19"/>
                <a:gd name="T2" fmla="*/ 0 w 19"/>
                <a:gd name="T3" fmla="*/ 9 h 19"/>
                <a:gd name="T4" fmla="*/ 9 w 19"/>
                <a:gd name="T5" fmla="*/ 19 h 19"/>
                <a:gd name="T6" fmla="*/ 19 w 19"/>
                <a:gd name="T7" fmla="*/ 9 h 19"/>
                <a:gd name="T8" fmla="*/ 9 w 19"/>
                <a:gd name="T9" fmla="*/ 0 h 19"/>
                <a:gd name="T10" fmla="*/ 9 w 19"/>
                <a:gd name="T11" fmla="*/ 15 h 19"/>
                <a:gd name="T12" fmla="*/ 4 w 19"/>
                <a:gd name="T13" fmla="*/ 9 h 19"/>
                <a:gd name="T14" fmla="*/ 9 w 19"/>
                <a:gd name="T15" fmla="*/ 4 h 19"/>
                <a:gd name="T16" fmla="*/ 14 w 19"/>
                <a:gd name="T17" fmla="*/ 9 h 19"/>
                <a:gd name="T18" fmla="*/ 9 w 19"/>
                <a:gd name="T1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9">
                  <a:moveTo>
                    <a:pt x="9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15" y="19"/>
                    <a:pt x="19" y="15"/>
                    <a:pt x="19" y="9"/>
                  </a:cubicBezTo>
                  <a:cubicBezTo>
                    <a:pt x="19" y="4"/>
                    <a:pt x="15" y="0"/>
                    <a:pt x="9" y="0"/>
                  </a:cubicBezTo>
                  <a:close/>
                  <a:moveTo>
                    <a:pt x="9" y="15"/>
                  </a:moveTo>
                  <a:cubicBezTo>
                    <a:pt x="6" y="15"/>
                    <a:pt x="4" y="12"/>
                    <a:pt x="4" y="9"/>
                  </a:cubicBezTo>
                  <a:cubicBezTo>
                    <a:pt x="4" y="7"/>
                    <a:pt x="6" y="4"/>
                    <a:pt x="9" y="4"/>
                  </a:cubicBezTo>
                  <a:cubicBezTo>
                    <a:pt x="12" y="4"/>
                    <a:pt x="14" y="7"/>
                    <a:pt x="14" y="9"/>
                  </a:cubicBezTo>
                  <a:cubicBezTo>
                    <a:pt x="14" y="12"/>
                    <a:pt x="12" y="15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93" name="Freeform 6"/>
            <p:cNvSpPr>
              <a:spLocks noEditPoints="1"/>
            </p:cNvSpPr>
            <p:nvPr/>
          </p:nvSpPr>
          <p:spPr bwMode="auto">
            <a:xfrm>
              <a:off x="10708806" y="648080"/>
              <a:ext cx="65088" cy="63500"/>
            </a:xfrm>
            <a:custGeom>
              <a:avLst/>
              <a:gdLst>
                <a:gd name="T0" fmla="*/ 10 w 20"/>
                <a:gd name="T1" fmla="*/ 0 h 19"/>
                <a:gd name="T2" fmla="*/ 0 w 20"/>
                <a:gd name="T3" fmla="*/ 9 h 19"/>
                <a:gd name="T4" fmla="*/ 10 w 20"/>
                <a:gd name="T5" fmla="*/ 19 h 19"/>
                <a:gd name="T6" fmla="*/ 20 w 20"/>
                <a:gd name="T7" fmla="*/ 9 h 19"/>
                <a:gd name="T8" fmla="*/ 10 w 20"/>
                <a:gd name="T9" fmla="*/ 0 h 19"/>
                <a:gd name="T10" fmla="*/ 10 w 20"/>
                <a:gd name="T11" fmla="*/ 15 h 19"/>
                <a:gd name="T12" fmla="*/ 5 w 20"/>
                <a:gd name="T13" fmla="*/ 9 h 19"/>
                <a:gd name="T14" fmla="*/ 10 w 20"/>
                <a:gd name="T15" fmla="*/ 4 h 19"/>
                <a:gd name="T16" fmla="*/ 15 w 20"/>
                <a:gd name="T17" fmla="*/ 9 h 19"/>
                <a:gd name="T18" fmla="*/ 10 w 20"/>
                <a:gd name="T1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9">
                  <a:moveTo>
                    <a:pt x="10" y="0"/>
                  </a:moveTo>
                  <a:cubicBezTo>
                    <a:pt x="5" y="0"/>
                    <a:pt x="0" y="4"/>
                    <a:pt x="0" y="9"/>
                  </a:cubicBezTo>
                  <a:cubicBezTo>
                    <a:pt x="0" y="15"/>
                    <a:pt x="5" y="19"/>
                    <a:pt x="10" y="19"/>
                  </a:cubicBezTo>
                  <a:cubicBezTo>
                    <a:pt x="15" y="19"/>
                    <a:pt x="20" y="15"/>
                    <a:pt x="20" y="9"/>
                  </a:cubicBezTo>
                  <a:cubicBezTo>
                    <a:pt x="20" y="4"/>
                    <a:pt x="15" y="0"/>
                    <a:pt x="10" y="0"/>
                  </a:cubicBezTo>
                  <a:close/>
                  <a:moveTo>
                    <a:pt x="10" y="15"/>
                  </a:moveTo>
                  <a:cubicBezTo>
                    <a:pt x="7" y="15"/>
                    <a:pt x="5" y="12"/>
                    <a:pt x="5" y="9"/>
                  </a:cubicBezTo>
                  <a:cubicBezTo>
                    <a:pt x="5" y="7"/>
                    <a:pt x="7" y="4"/>
                    <a:pt x="10" y="4"/>
                  </a:cubicBezTo>
                  <a:cubicBezTo>
                    <a:pt x="13" y="4"/>
                    <a:pt x="15" y="7"/>
                    <a:pt x="15" y="9"/>
                  </a:cubicBezTo>
                  <a:cubicBezTo>
                    <a:pt x="15" y="12"/>
                    <a:pt x="13" y="15"/>
                    <a:pt x="1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94" name="Freeform 7"/>
            <p:cNvSpPr>
              <a:spLocks/>
            </p:cNvSpPr>
            <p:nvPr/>
          </p:nvSpPr>
          <p:spPr bwMode="auto">
            <a:xfrm>
              <a:off x="10472269" y="389318"/>
              <a:ext cx="344488" cy="223838"/>
            </a:xfrm>
            <a:custGeom>
              <a:avLst/>
              <a:gdLst>
                <a:gd name="T0" fmla="*/ 103 w 105"/>
                <a:gd name="T1" fmla="*/ 64 h 68"/>
                <a:gd name="T2" fmla="*/ 35 w 105"/>
                <a:gd name="T3" fmla="*/ 64 h 68"/>
                <a:gd name="T4" fmla="*/ 13 w 105"/>
                <a:gd name="T5" fmla="*/ 2 h 68"/>
                <a:gd name="T6" fmla="*/ 11 w 105"/>
                <a:gd name="T7" fmla="*/ 0 h 68"/>
                <a:gd name="T8" fmla="*/ 2 w 105"/>
                <a:gd name="T9" fmla="*/ 0 h 68"/>
                <a:gd name="T10" fmla="*/ 0 w 105"/>
                <a:gd name="T11" fmla="*/ 3 h 68"/>
                <a:gd name="T12" fmla="*/ 2 w 105"/>
                <a:gd name="T13" fmla="*/ 5 h 68"/>
                <a:gd name="T14" fmla="*/ 9 w 105"/>
                <a:gd name="T15" fmla="*/ 5 h 68"/>
                <a:gd name="T16" fmla="*/ 32 w 105"/>
                <a:gd name="T17" fmla="*/ 67 h 68"/>
                <a:gd name="T18" fmla="*/ 34 w 105"/>
                <a:gd name="T19" fmla="*/ 68 h 68"/>
                <a:gd name="T20" fmla="*/ 103 w 105"/>
                <a:gd name="T21" fmla="*/ 68 h 68"/>
                <a:gd name="T22" fmla="*/ 105 w 105"/>
                <a:gd name="T23" fmla="*/ 66 h 68"/>
                <a:gd name="T24" fmla="*/ 103 w 105"/>
                <a:gd name="T25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68">
                  <a:moveTo>
                    <a:pt x="103" y="64"/>
                  </a:moveTo>
                  <a:cubicBezTo>
                    <a:pt x="35" y="64"/>
                    <a:pt x="35" y="64"/>
                    <a:pt x="35" y="64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8"/>
                    <a:pt x="33" y="68"/>
                    <a:pt x="34" y="68"/>
                  </a:cubicBezTo>
                  <a:cubicBezTo>
                    <a:pt x="103" y="68"/>
                    <a:pt x="103" y="68"/>
                    <a:pt x="103" y="68"/>
                  </a:cubicBezTo>
                  <a:cubicBezTo>
                    <a:pt x="104" y="68"/>
                    <a:pt x="105" y="67"/>
                    <a:pt x="105" y="66"/>
                  </a:cubicBezTo>
                  <a:cubicBezTo>
                    <a:pt x="105" y="65"/>
                    <a:pt x="104" y="64"/>
                    <a:pt x="103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95" name="Freeform 8"/>
            <p:cNvSpPr>
              <a:spLocks noEditPoints="1"/>
            </p:cNvSpPr>
            <p:nvPr/>
          </p:nvSpPr>
          <p:spPr bwMode="auto">
            <a:xfrm>
              <a:off x="10551644" y="389318"/>
              <a:ext cx="341313" cy="177800"/>
            </a:xfrm>
            <a:custGeom>
              <a:avLst/>
              <a:gdLst>
                <a:gd name="T0" fmla="*/ 102 w 104"/>
                <a:gd name="T1" fmla="*/ 0 h 54"/>
                <a:gd name="T2" fmla="*/ 3 w 104"/>
                <a:gd name="T3" fmla="*/ 0 h 54"/>
                <a:gd name="T4" fmla="*/ 0 w 104"/>
                <a:gd name="T5" fmla="*/ 3 h 54"/>
                <a:gd name="T6" fmla="*/ 1 w 104"/>
                <a:gd name="T7" fmla="*/ 4 h 54"/>
                <a:gd name="T8" fmla="*/ 18 w 104"/>
                <a:gd name="T9" fmla="*/ 52 h 54"/>
                <a:gd name="T10" fmla="*/ 21 w 104"/>
                <a:gd name="T11" fmla="*/ 54 h 54"/>
                <a:gd name="T12" fmla="*/ 84 w 104"/>
                <a:gd name="T13" fmla="*/ 54 h 54"/>
                <a:gd name="T14" fmla="*/ 86 w 104"/>
                <a:gd name="T15" fmla="*/ 52 h 54"/>
                <a:gd name="T16" fmla="*/ 104 w 104"/>
                <a:gd name="T17" fmla="*/ 3 h 54"/>
                <a:gd name="T18" fmla="*/ 104 w 104"/>
                <a:gd name="T19" fmla="*/ 3 h 54"/>
                <a:gd name="T20" fmla="*/ 102 w 104"/>
                <a:gd name="T21" fmla="*/ 0 h 54"/>
                <a:gd name="T22" fmla="*/ 82 w 104"/>
                <a:gd name="T23" fmla="*/ 49 h 54"/>
                <a:gd name="T24" fmla="*/ 22 w 104"/>
                <a:gd name="T25" fmla="*/ 49 h 54"/>
                <a:gd name="T26" fmla="*/ 6 w 104"/>
                <a:gd name="T27" fmla="*/ 5 h 54"/>
                <a:gd name="T28" fmla="*/ 98 w 104"/>
                <a:gd name="T29" fmla="*/ 5 h 54"/>
                <a:gd name="T30" fmla="*/ 82 w 104"/>
                <a:gd name="T31" fmla="*/ 4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4" h="54">
                  <a:moveTo>
                    <a:pt x="10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9" y="53"/>
                    <a:pt x="20" y="54"/>
                    <a:pt x="21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5" y="54"/>
                    <a:pt x="86" y="53"/>
                    <a:pt x="86" y="52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104" y="1"/>
                    <a:pt x="103" y="0"/>
                    <a:pt x="102" y="0"/>
                  </a:cubicBezTo>
                  <a:close/>
                  <a:moveTo>
                    <a:pt x="82" y="49"/>
                  </a:moveTo>
                  <a:cubicBezTo>
                    <a:pt x="22" y="49"/>
                    <a:pt x="22" y="49"/>
                    <a:pt x="22" y="49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98" y="5"/>
                    <a:pt x="98" y="5"/>
                    <a:pt x="98" y="5"/>
                  </a:cubicBezTo>
                  <a:lnTo>
                    <a:pt x="82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196" name="Group 195"/>
          <p:cNvGrpSpPr/>
          <p:nvPr/>
        </p:nvGrpSpPr>
        <p:grpSpPr>
          <a:xfrm>
            <a:off x="12992520" y="9377343"/>
            <a:ext cx="802726" cy="727284"/>
            <a:chOff x="6262219" y="359155"/>
            <a:chExt cx="422275" cy="382588"/>
          </a:xfrm>
          <a:solidFill>
            <a:schemeClr val="bg1"/>
          </a:solidFill>
        </p:grpSpPr>
        <p:sp>
          <p:nvSpPr>
            <p:cNvPr id="197" name="Oval 21"/>
            <p:cNvSpPr>
              <a:spLocks noChangeArrowheads="1"/>
            </p:cNvSpPr>
            <p:nvPr/>
          </p:nvSpPr>
          <p:spPr bwMode="auto">
            <a:xfrm>
              <a:off x="6546381" y="563943"/>
              <a:ext cx="25400" cy="222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98" name="Freeform 22"/>
            <p:cNvSpPr>
              <a:spLocks noEditPoints="1"/>
            </p:cNvSpPr>
            <p:nvPr/>
          </p:nvSpPr>
          <p:spPr bwMode="auto">
            <a:xfrm>
              <a:off x="6262219" y="359155"/>
              <a:ext cx="422275" cy="382588"/>
            </a:xfrm>
            <a:custGeom>
              <a:avLst/>
              <a:gdLst>
                <a:gd name="T0" fmla="*/ 122 w 128"/>
                <a:gd name="T1" fmla="*/ 15 h 116"/>
                <a:gd name="T2" fmla="*/ 10 w 128"/>
                <a:gd name="T3" fmla="*/ 15 h 116"/>
                <a:gd name="T4" fmla="*/ 5 w 128"/>
                <a:gd name="T5" fmla="*/ 10 h 116"/>
                <a:gd name="T6" fmla="*/ 10 w 128"/>
                <a:gd name="T7" fmla="*/ 5 h 116"/>
                <a:gd name="T8" fmla="*/ 126 w 128"/>
                <a:gd name="T9" fmla="*/ 5 h 116"/>
                <a:gd name="T10" fmla="*/ 128 w 128"/>
                <a:gd name="T11" fmla="*/ 3 h 116"/>
                <a:gd name="T12" fmla="*/ 126 w 128"/>
                <a:gd name="T13" fmla="*/ 0 h 116"/>
                <a:gd name="T14" fmla="*/ 10 w 128"/>
                <a:gd name="T15" fmla="*/ 0 h 116"/>
                <a:gd name="T16" fmla="*/ 0 w 128"/>
                <a:gd name="T17" fmla="*/ 10 h 116"/>
                <a:gd name="T18" fmla="*/ 0 w 128"/>
                <a:gd name="T19" fmla="*/ 110 h 116"/>
                <a:gd name="T20" fmla="*/ 6 w 128"/>
                <a:gd name="T21" fmla="*/ 116 h 116"/>
                <a:gd name="T22" fmla="*/ 122 w 128"/>
                <a:gd name="T23" fmla="*/ 116 h 116"/>
                <a:gd name="T24" fmla="*/ 128 w 128"/>
                <a:gd name="T25" fmla="*/ 110 h 116"/>
                <a:gd name="T26" fmla="*/ 128 w 128"/>
                <a:gd name="T27" fmla="*/ 21 h 116"/>
                <a:gd name="T28" fmla="*/ 122 w 128"/>
                <a:gd name="T29" fmla="*/ 15 h 116"/>
                <a:gd name="T30" fmla="*/ 123 w 128"/>
                <a:gd name="T31" fmla="*/ 78 h 116"/>
                <a:gd name="T32" fmla="*/ 76 w 128"/>
                <a:gd name="T33" fmla="*/ 78 h 116"/>
                <a:gd name="T34" fmla="*/ 76 w 128"/>
                <a:gd name="T35" fmla="*/ 53 h 116"/>
                <a:gd name="T36" fmla="*/ 123 w 128"/>
                <a:gd name="T37" fmla="*/ 53 h 116"/>
                <a:gd name="T38" fmla="*/ 123 w 128"/>
                <a:gd name="T39" fmla="*/ 78 h 116"/>
                <a:gd name="T40" fmla="*/ 123 w 128"/>
                <a:gd name="T41" fmla="*/ 49 h 116"/>
                <a:gd name="T42" fmla="*/ 78 w 128"/>
                <a:gd name="T43" fmla="*/ 49 h 116"/>
                <a:gd name="T44" fmla="*/ 72 w 128"/>
                <a:gd name="T45" fmla="*/ 55 h 116"/>
                <a:gd name="T46" fmla="*/ 72 w 128"/>
                <a:gd name="T47" fmla="*/ 77 h 116"/>
                <a:gd name="T48" fmla="*/ 78 w 128"/>
                <a:gd name="T49" fmla="*/ 83 h 116"/>
                <a:gd name="T50" fmla="*/ 123 w 128"/>
                <a:gd name="T51" fmla="*/ 83 h 116"/>
                <a:gd name="T52" fmla="*/ 123 w 128"/>
                <a:gd name="T53" fmla="*/ 112 h 116"/>
                <a:gd name="T54" fmla="*/ 5 w 128"/>
                <a:gd name="T55" fmla="*/ 112 h 116"/>
                <a:gd name="T56" fmla="*/ 5 w 128"/>
                <a:gd name="T57" fmla="*/ 18 h 116"/>
                <a:gd name="T58" fmla="*/ 6 w 128"/>
                <a:gd name="T59" fmla="*/ 19 h 116"/>
                <a:gd name="T60" fmla="*/ 10 w 128"/>
                <a:gd name="T61" fmla="*/ 20 h 116"/>
                <a:gd name="T62" fmla="*/ 48 w 128"/>
                <a:gd name="T63" fmla="*/ 20 h 116"/>
                <a:gd name="T64" fmla="*/ 48 w 128"/>
                <a:gd name="T65" fmla="*/ 20 h 116"/>
                <a:gd name="T66" fmla="*/ 123 w 128"/>
                <a:gd name="T67" fmla="*/ 20 h 116"/>
                <a:gd name="T68" fmla="*/ 123 w 128"/>
                <a:gd name="T69" fmla="*/ 4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" h="116">
                  <a:moveTo>
                    <a:pt x="122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7" y="15"/>
                    <a:pt x="5" y="13"/>
                    <a:pt x="5" y="10"/>
                  </a:cubicBezTo>
                  <a:cubicBezTo>
                    <a:pt x="5" y="7"/>
                    <a:pt x="7" y="5"/>
                    <a:pt x="10" y="5"/>
                  </a:cubicBezTo>
                  <a:cubicBezTo>
                    <a:pt x="126" y="5"/>
                    <a:pt x="126" y="5"/>
                    <a:pt x="126" y="5"/>
                  </a:cubicBezTo>
                  <a:cubicBezTo>
                    <a:pt x="127" y="5"/>
                    <a:pt x="128" y="4"/>
                    <a:pt x="128" y="3"/>
                  </a:cubicBezTo>
                  <a:cubicBezTo>
                    <a:pt x="128" y="1"/>
                    <a:pt x="127" y="0"/>
                    <a:pt x="12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3"/>
                    <a:pt x="3" y="116"/>
                    <a:pt x="6" y="116"/>
                  </a:cubicBezTo>
                  <a:cubicBezTo>
                    <a:pt x="122" y="116"/>
                    <a:pt x="122" y="116"/>
                    <a:pt x="122" y="116"/>
                  </a:cubicBezTo>
                  <a:cubicBezTo>
                    <a:pt x="125" y="116"/>
                    <a:pt x="128" y="113"/>
                    <a:pt x="128" y="110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8" y="18"/>
                    <a:pt x="125" y="15"/>
                    <a:pt x="122" y="15"/>
                  </a:cubicBezTo>
                  <a:close/>
                  <a:moveTo>
                    <a:pt x="123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53"/>
                    <a:pt x="76" y="53"/>
                    <a:pt x="76" y="53"/>
                  </a:cubicBezTo>
                  <a:cubicBezTo>
                    <a:pt x="123" y="53"/>
                    <a:pt x="123" y="53"/>
                    <a:pt x="123" y="53"/>
                  </a:cubicBezTo>
                  <a:lnTo>
                    <a:pt x="123" y="78"/>
                  </a:lnTo>
                  <a:close/>
                  <a:moveTo>
                    <a:pt x="123" y="49"/>
                  </a:moveTo>
                  <a:cubicBezTo>
                    <a:pt x="78" y="49"/>
                    <a:pt x="78" y="49"/>
                    <a:pt x="78" y="49"/>
                  </a:cubicBezTo>
                  <a:cubicBezTo>
                    <a:pt x="74" y="49"/>
                    <a:pt x="72" y="51"/>
                    <a:pt x="72" y="55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2" y="80"/>
                    <a:pt x="74" y="83"/>
                    <a:pt x="78" y="83"/>
                  </a:cubicBezTo>
                  <a:cubicBezTo>
                    <a:pt x="123" y="83"/>
                    <a:pt x="123" y="83"/>
                    <a:pt x="123" y="8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20"/>
                    <a:pt x="9" y="20"/>
                    <a:pt x="10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123" y="20"/>
                    <a:pt x="123" y="20"/>
                    <a:pt x="123" y="20"/>
                  </a:cubicBezTo>
                  <a:lnTo>
                    <a:pt x="123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10403936" y="3881823"/>
            <a:ext cx="1354090" cy="995984"/>
            <a:chOff x="8497888" y="5045075"/>
            <a:chExt cx="960438" cy="706438"/>
          </a:xfrm>
          <a:solidFill>
            <a:schemeClr val="bg1"/>
          </a:solidFill>
        </p:grpSpPr>
        <p:sp>
          <p:nvSpPr>
            <p:cNvPr id="200" name="Freeform 127"/>
            <p:cNvSpPr>
              <a:spLocks noEditPoints="1"/>
            </p:cNvSpPr>
            <p:nvPr/>
          </p:nvSpPr>
          <p:spPr bwMode="auto">
            <a:xfrm>
              <a:off x="8842375" y="5226050"/>
              <a:ext cx="365125" cy="525463"/>
            </a:xfrm>
            <a:custGeom>
              <a:avLst/>
              <a:gdLst>
                <a:gd name="T0" fmla="*/ 87 w 97"/>
                <a:gd name="T1" fmla="*/ 44 h 140"/>
                <a:gd name="T2" fmla="*/ 75 w 97"/>
                <a:gd name="T3" fmla="*/ 12 h 140"/>
                <a:gd name="T4" fmla="*/ 44 w 97"/>
                <a:gd name="T5" fmla="*/ 0 h 140"/>
                <a:gd name="T6" fmla="*/ 0 w 97"/>
                <a:gd name="T7" fmla="*/ 44 h 140"/>
                <a:gd name="T8" fmla="*/ 44 w 97"/>
                <a:gd name="T9" fmla="*/ 88 h 140"/>
                <a:gd name="T10" fmla="*/ 44 w 97"/>
                <a:gd name="T11" fmla="*/ 88 h 140"/>
                <a:gd name="T12" fmla="*/ 58 w 97"/>
                <a:gd name="T13" fmla="*/ 86 h 140"/>
                <a:gd name="T14" fmla="*/ 89 w 97"/>
                <a:gd name="T15" fmla="*/ 138 h 140"/>
                <a:gd name="T16" fmla="*/ 92 w 97"/>
                <a:gd name="T17" fmla="*/ 140 h 140"/>
                <a:gd name="T18" fmla="*/ 94 w 97"/>
                <a:gd name="T19" fmla="*/ 139 h 140"/>
                <a:gd name="T20" fmla="*/ 96 w 97"/>
                <a:gd name="T21" fmla="*/ 134 h 140"/>
                <a:gd name="T22" fmla="*/ 65 w 97"/>
                <a:gd name="T23" fmla="*/ 82 h 140"/>
                <a:gd name="T24" fmla="*/ 87 w 97"/>
                <a:gd name="T25" fmla="*/ 44 h 140"/>
                <a:gd name="T26" fmla="*/ 44 w 97"/>
                <a:gd name="T27" fmla="*/ 79 h 140"/>
                <a:gd name="T28" fmla="*/ 44 w 97"/>
                <a:gd name="T29" fmla="*/ 83 h 140"/>
                <a:gd name="T30" fmla="*/ 44 w 97"/>
                <a:gd name="T31" fmla="*/ 79 h 140"/>
                <a:gd name="T32" fmla="*/ 8 w 97"/>
                <a:gd name="T33" fmla="*/ 43 h 140"/>
                <a:gd name="T34" fmla="*/ 44 w 97"/>
                <a:gd name="T35" fmla="*/ 7 h 140"/>
                <a:gd name="T36" fmla="*/ 69 w 97"/>
                <a:gd name="T37" fmla="*/ 18 h 140"/>
                <a:gd name="T38" fmla="*/ 79 w 97"/>
                <a:gd name="T39" fmla="*/ 43 h 140"/>
                <a:gd name="T40" fmla="*/ 44 w 97"/>
                <a:gd name="T41" fmla="*/ 7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" h="140">
                  <a:moveTo>
                    <a:pt x="87" y="44"/>
                  </a:moveTo>
                  <a:cubicBezTo>
                    <a:pt x="87" y="32"/>
                    <a:pt x="83" y="21"/>
                    <a:pt x="75" y="12"/>
                  </a:cubicBezTo>
                  <a:cubicBezTo>
                    <a:pt x="66" y="4"/>
                    <a:pt x="55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49" y="88"/>
                    <a:pt x="53" y="87"/>
                    <a:pt x="58" y="86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90" y="139"/>
                    <a:pt x="91" y="140"/>
                    <a:pt x="92" y="140"/>
                  </a:cubicBezTo>
                  <a:cubicBezTo>
                    <a:pt x="93" y="140"/>
                    <a:pt x="94" y="140"/>
                    <a:pt x="94" y="139"/>
                  </a:cubicBezTo>
                  <a:cubicBezTo>
                    <a:pt x="96" y="138"/>
                    <a:pt x="97" y="136"/>
                    <a:pt x="96" y="134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78" y="75"/>
                    <a:pt x="87" y="60"/>
                    <a:pt x="87" y="44"/>
                  </a:cubicBezTo>
                  <a:close/>
                  <a:moveTo>
                    <a:pt x="44" y="79"/>
                  </a:moveTo>
                  <a:cubicBezTo>
                    <a:pt x="44" y="83"/>
                    <a:pt x="44" y="83"/>
                    <a:pt x="44" y="83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24" y="79"/>
                    <a:pt x="8" y="63"/>
                    <a:pt x="8" y="43"/>
                  </a:cubicBezTo>
                  <a:cubicBezTo>
                    <a:pt x="8" y="23"/>
                    <a:pt x="24" y="7"/>
                    <a:pt x="44" y="7"/>
                  </a:cubicBezTo>
                  <a:cubicBezTo>
                    <a:pt x="53" y="7"/>
                    <a:pt x="62" y="11"/>
                    <a:pt x="69" y="18"/>
                  </a:cubicBezTo>
                  <a:cubicBezTo>
                    <a:pt x="76" y="25"/>
                    <a:pt x="79" y="34"/>
                    <a:pt x="79" y="43"/>
                  </a:cubicBezTo>
                  <a:cubicBezTo>
                    <a:pt x="79" y="63"/>
                    <a:pt x="64" y="79"/>
                    <a:pt x="44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01" name="Freeform 131"/>
            <p:cNvSpPr>
              <a:spLocks/>
            </p:cNvSpPr>
            <p:nvPr/>
          </p:nvSpPr>
          <p:spPr bwMode="auto">
            <a:xfrm>
              <a:off x="8497888" y="5045075"/>
              <a:ext cx="960438" cy="571500"/>
            </a:xfrm>
            <a:custGeom>
              <a:avLst/>
              <a:gdLst>
                <a:gd name="T0" fmla="*/ 44 w 256"/>
                <a:gd name="T1" fmla="*/ 152 h 152"/>
                <a:gd name="T2" fmla="*/ 116 w 256"/>
                <a:gd name="T3" fmla="*/ 152 h 152"/>
                <a:gd name="T4" fmla="*/ 120 w 256"/>
                <a:gd name="T5" fmla="*/ 148 h 152"/>
                <a:gd name="T6" fmla="*/ 116 w 256"/>
                <a:gd name="T7" fmla="*/ 144 h 152"/>
                <a:gd name="T8" fmla="*/ 44 w 256"/>
                <a:gd name="T9" fmla="*/ 144 h 152"/>
                <a:gd name="T10" fmla="*/ 8 w 256"/>
                <a:gd name="T11" fmla="*/ 108 h 152"/>
                <a:gd name="T12" fmla="*/ 45 w 256"/>
                <a:gd name="T13" fmla="*/ 72 h 152"/>
                <a:gd name="T14" fmla="*/ 55 w 256"/>
                <a:gd name="T15" fmla="*/ 72 h 152"/>
                <a:gd name="T16" fmla="*/ 56 w 256"/>
                <a:gd name="T17" fmla="*/ 69 h 152"/>
                <a:gd name="T18" fmla="*/ 136 w 256"/>
                <a:gd name="T19" fmla="*/ 8 h 152"/>
                <a:gd name="T20" fmla="*/ 216 w 256"/>
                <a:gd name="T21" fmla="*/ 84 h 152"/>
                <a:gd name="T22" fmla="*/ 216 w 256"/>
                <a:gd name="T23" fmla="*/ 88 h 152"/>
                <a:gd name="T24" fmla="*/ 220 w 256"/>
                <a:gd name="T25" fmla="*/ 88 h 152"/>
                <a:gd name="T26" fmla="*/ 248 w 256"/>
                <a:gd name="T27" fmla="*/ 116 h 152"/>
                <a:gd name="T28" fmla="*/ 220 w 256"/>
                <a:gd name="T29" fmla="*/ 144 h 152"/>
                <a:gd name="T30" fmla="*/ 196 w 256"/>
                <a:gd name="T31" fmla="*/ 144 h 152"/>
                <a:gd name="T32" fmla="*/ 192 w 256"/>
                <a:gd name="T33" fmla="*/ 148 h 152"/>
                <a:gd name="T34" fmla="*/ 196 w 256"/>
                <a:gd name="T35" fmla="*/ 152 h 152"/>
                <a:gd name="T36" fmla="*/ 220 w 256"/>
                <a:gd name="T37" fmla="*/ 152 h 152"/>
                <a:gd name="T38" fmla="*/ 256 w 256"/>
                <a:gd name="T39" fmla="*/ 116 h 152"/>
                <a:gd name="T40" fmla="*/ 224 w 256"/>
                <a:gd name="T41" fmla="*/ 80 h 152"/>
                <a:gd name="T42" fmla="*/ 136 w 256"/>
                <a:gd name="T43" fmla="*/ 0 h 152"/>
                <a:gd name="T44" fmla="*/ 49 w 256"/>
                <a:gd name="T45" fmla="*/ 64 h 152"/>
                <a:gd name="T46" fmla="*/ 45 w 256"/>
                <a:gd name="T47" fmla="*/ 64 h 152"/>
                <a:gd name="T48" fmla="*/ 0 w 256"/>
                <a:gd name="T49" fmla="*/ 108 h 152"/>
                <a:gd name="T50" fmla="*/ 44 w 256"/>
                <a:gd name="T51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152">
                  <a:moveTo>
                    <a:pt x="44" y="152"/>
                  </a:moveTo>
                  <a:cubicBezTo>
                    <a:pt x="116" y="152"/>
                    <a:pt x="116" y="152"/>
                    <a:pt x="116" y="152"/>
                  </a:cubicBezTo>
                  <a:cubicBezTo>
                    <a:pt x="118" y="152"/>
                    <a:pt x="120" y="150"/>
                    <a:pt x="120" y="148"/>
                  </a:cubicBezTo>
                  <a:cubicBezTo>
                    <a:pt x="120" y="146"/>
                    <a:pt x="118" y="144"/>
                    <a:pt x="116" y="144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24" y="144"/>
                    <a:pt x="8" y="128"/>
                    <a:pt x="8" y="108"/>
                  </a:cubicBezTo>
                  <a:cubicBezTo>
                    <a:pt x="8" y="88"/>
                    <a:pt x="25" y="72"/>
                    <a:pt x="4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63" y="34"/>
                    <a:pt x="97" y="8"/>
                    <a:pt x="136" y="8"/>
                  </a:cubicBezTo>
                  <a:cubicBezTo>
                    <a:pt x="180" y="8"/>
                    <a:pt x="216" y="42"/>
                    <a:pt x="216" y="84"/>
                  </a:cubicBezTo>
                  <a:cubicBezTo>
                    <a:pt x="216" y="88"/>
                    <a:pt x="216" y="88"/>
                    <a:pt x="216" y="88"/>
                  </a:cubicBezTo>
                  <a:cubicBezTo>
                    <a:pt x="220" y="88"/>
                    <a:pt x="220" y="88"/>
                    <a:pt x="220" y="88"/>
                  </a:cubicBezTo>
                  <a:cubicBezTo>
                    <a:pt x="236" y="88"/>
                    <a:pt x="248" y="100"/>
                    <a:pt x="248" y="116"/>
                  </a:cubicBezTo>
                  <a:cubicBezTo>
                    <a:pt x="248" y="132"/>
                    <a:pt x="236" y="144"/>
                    <a:pt x="220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4" y="144"/>
                    <a:pt x="192" y="146"/>
                    <a:pt x="192" y="148"/>
                  </a:cubicBezTo>
                  <a:cubicBezTo>
                    <a:pt x="192" y="150"/>
                    <a:pt x="194" y="152"/>
                    <a:pt x="196" y="152"/>
                  </a:cubicBezTo>
                  <a:cubicBezTo>
                    <a:pt x="220" y="152"/>
                    <a:pt x="220" y="152"/>
                    <a:pt x="220" y="152"/>
                  </a:cubicBezTo>
                  <a:cubicBezTo>
                    <a:pt x="240" y="152"/>
                    <a:pt x="256" y="136"/>
                    <a:pt x="256" y="116"/>
                  </a:cubicBezTo>
                  <a:cubicBezTo>
                    <a:pt x="256" y="97"/>
                    <a:pt x="242" y="82"/>
                    <a:pt x="224" y="80"/>
                  </a:cubicBezTo>
                  <a:cubicBezTo>
                    <a:pt x="222" y="36"/>
                    <a:pt x="183" y="0"/>
                    <a:pt x="136" y="0"/>
                  </a:cubicBezTo>
                  <a:cubicBezTo>
                    <a:pt x="95" y="0"/>
                    <a:pt x="58" y="27"/>
                    <a:pt x="49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20" y="64"/>
                    <a:pt x="0" y="84"/>
                    <a:pt x="0" y="108"/>
                  </a:cubicBezTo>
                  <a:cubicBezTo>
                    <a:pt x="0" y="133"/>
                    <a:pt x="19" y="152"/>
                    <a:pt x="44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10530364" y="9232852"/>
            <a:ext cx="932174" cy="925854"/>
            <a:chOff x="10107386" y="3388406"/>
            <a:chExt cx="468313" cy="465138"/>
          </a:xfrm>
        </p:grpSpPr>
        <p:sp>
          <p:nvSpPr>
            <p:cNvPr id="203" name="Freeform 545"/>
            <p:cNvSpPr>
              <a:spLocks/>
            </p:cNvSpPr>
            <p:nvPr/>
          </p:nvSpPr>
          <p:spPr bwMode="auto">
            <a:xfrm>
              <a:off x="10107386" y="3388406"/>
              <a:ext cx="468313" cy="261938"/>
            </a:xfrm>
            <a:custGeom>
              <a:avLst/>
              <a:gdLst>
                <a:gd name="T0" fmla="*/ 73 w 125"/>
                <a:gd name="T1" fmla="*/ 67 h 70"/>
                <a:gd name="T2" fmla="*/ 52 w 125"/>
                <a:gd name="T3" fmla="*/ 67 h 70"/>
                <a:gd name="T4" fmla="*/ 5 w 125"/>
                <a:gd name="T5" fmla="*/ 41 h 70"/>
                <a:gd name="T6" fmla="*/ 5 w 125"/>
                <a:gd name="T7" fmla="*/ 29 h 70"/>
                <a:gd name="T8" fmla="*/ 52 w 125"/>
                <a:gd name="T9" fmla="*/ 3 h 70"/>
                <a:gd name="T10" fmla="*/ 73 w 125"/>
                <a:gd name="T11" fmla="*/ 3 h 70"/>
                <a:gd name="T12" fmla="*/ 119 w 125"/>
                <a:gd name="T13" fmla="*/ 29 h 70"/>
                <a:gd name="T14" fmla="*/ 119 w 125"/>
                <a:gd name="T15" fmla="*/ 41 h 70"/>
                <a:gd name="T16" fmla="*/ 73 w 125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" h="70">
                  <a:moveTo>
                    <a:pt x="73" y="67"/>
                  </a:moveTo>
                  <a:cubicBezTo>
                    <a:pt x="67" y="70"/>
                    <a:pt x="57" y="70"/>
                    <a:pt x="52" y="67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0" y="38"/>
                    <a:pt x="0" y="32"/>
                    <a:pt x="5" y="29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7" y="0"/>
                    <a:pt x="67" y="0"/>
                    <a:pt x="73" y="3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25" y="32"/>
                    <a:pt x="125" y="38"/>
                    <a:pt x="119" y="41"/>
                  </a:cubicBezTo>
                  <a:lnTo>
                    <a:pt x="73" y="67"/>
                  </a:lnTo>
                  <a:close/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04" name="Freeform 546"/>
            <p:cNvSpPr>
              <a:spLocks/>
            </p:cNvSpPr>
            <p:nvPr/>
          </p:nvSpPr>
          <p:spPr bwMode="auto">
            <a:xfrm>
              <a:off x="10107386" y="3597956"/>
              <a:ext cx="468313" cy="157163"/>
            </a:xfrm>
            <a:custGeom>
              <a:avLst/>
              <a:gdLst>
                <a:gd name="T0" fmla="*/ 119 w 125"/>
                <a:gd name="T1" fmla="*/ 0 h 42"/>
                <a:gd name="T2" fmla="*/ 119 w 125"/>
                <a:gd name="T3" fmla="*/ 12 h 42"/>
                <a:gd name="T4" fmla="*/ 73 w 125"/>
                <a:gd name="T5" fmla="*/ 38 h 42"/>
                <a:gd name="T6" fmla="*/ 52 w 125"/>
                <a:gd name="T7" fmla="*/ 38 h 42"/>
                <a:gd name="T8" fmla="*/ 5 w 125"/>
                <a:gd name="T9" fmla="*/ 12 h 42"/>
                <a:gd name="T10" fmla="*/ 5 w 125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42">
                  <a:moveTo>
                    <a:pt x="119" y="0"/>
                  </a:moveTo>
                  <a:cubicBezTo>
                    <a:pt x="125" y="4"/>
                    <a:pt x="125" y="9"/>
                    <a:pt x="119" y="12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67" y="42"/>
                    <a:pt x="57" y="42"/>
                    <a:pt x="52" y="38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0" y="9"/>
                    <a:pt x="0" y="4"/>
                    <a:pt x="5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05" name="Freeform 547"/>
            <p:cNvSpPr>
              <a:spLocks/>
            </p:cNvSpPr>
            <p:nvPr/>
          </p:nvSpPr>
          <p:spPr bwMode="auto">
            <a:xfrm>
              <a:off x="10107386" y="3699556"/>
              <a:ext cx="468313" cy="153988"/>
            </a:xfrm>
            <a:custGeom>
              <a:avLst/>
              <a:gdLst>
                <a:gd name="T0" fmla="*/ 119 w 125"/>
                <a:gd name="T1" fmla="*/ 0 h 41"/>
                <a:gd name="T2" fmla="*/ 119 w 125"/>
                <a:gd name="T3" fmla="*/ 12 h 41"/>
                <a:gd name="T4" fmla="*/ 73 w 125"/>
                <a:gd name="T5" fmla="*/ 38 h 41"/>
                <a:gd name="T6" fmla="*/ 52 w 125"/>
                <a:gd name="T7" fmla="*/ 38 h 41"/>
                <a:gd name="T8" fmla="*/ 5 w 125"/>
                <a:gd name="T9" fmla="*/ 12 h 41"/>
                <a:gd name="T10" fmla="*/ 5 w 125"/>
                <a:gd name="T1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41">
                  <a:moveTo>
                    <a:pt x="119" y="0"/>
                  </a:moveTo>
                  <a:cubicBezTo>
                    <a:pt x="125" y="3"/>
                    <a:pt x="125" y="9"/>
                    <a:pt x="119" y="12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67" y="41"/>
                    <a:pt x="57" y="41"/>
                    <a:pt x="52" y="38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0" y="9"/>
                    <a:pt x="0" y="3"/>
                    <a:pt x="5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80655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75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93" grpId="0"/>
      <p:bldP spid="97" grpId="0" animBg="1"/>
      <p:bldP spid="92" grpId="0" animBg="1"/>
      <p:bldP spid="104" grpId="0"/>
      <p:bldP spid="105" grpId="0" animBg="1"/>
      <p:bldP spid="141" grpId="0"/>
      <p:bldP spid="142" grpId="0" animBg="1"/>
      <p:bldP spid="143" grpId="0"/>
      <p:bldP spid="144" grpId="0" animBg="1"/>
      <p:bldP spid="145" grpId="0"/>
      <p:bldP spid="146" grpId="0" animBg="1"/>
      <p:bldP spid="147" grpId="0"/>
      <p:bldP spid="148" grpId="0" animBg="1"/>
      <p:bldP spid="149" grpId="0"/>
      <p:bldP spid="150" grpId="0" animBg="1"/>
      <p:bldP spid="151" grpId="0"/>
      <p:bldP spid="15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908069" y="2810345"/>
            <a:ext cx="5277493" cy="8704568"/>
            <a:chOff x="9540149" y="3086791"/>
            <a:chExt cx="5277493" cy="8704568"/>
          </a:xfrm>
        </p:grpSpPr>
        <p:sp>
          <p:nvSpPr>
            <p:cNvPr id="38" name="Freeform 6641"/>
            <p:cNvSpPr>
              <a:spLocks noChangeArrowheads="1"/>
            </p:cNvSpPr>
            <p:nvPr/>
          </p:nvSpPr>
          <p:spPr bwMode="auto">
            <a:xfrm>
              <a:off x="11444884" y="11421810"/>
              <a:ext cx="1417633" cy="369549"/>
            </a:xfrm>
            <a:custGeom>
              <a:avLst/>
              <a:gdLst>
                <a:gd name="T0" fmla="*/ 1868 w 1869"/>
                <a:gd name="T1" fmla="*/ 245 h 492"/>
                <a:gd name="T2" fmla="*/ 1868 w 1869"/>
                <a:gd name="T3" fmla="*/ 245 h 492"/>
                <a:gd name="T4" fmla="*/ 1603 w 1869"/>
                <a:gd name="T5" fmla="*/ 491 h 492"/>
                <a:gd name="T6" fmla="*/ 264 w 1869"/>
                <a:gd name="T7" fmla="*/ 491 h 492"/>
                <a:gd name="T8" fmla="*/ 0 w 1869"/>
                <a:gd name="T9" fmla="*/ 245 h 492"/>
                <a:gd name="T10" fmla="*/ 0 w 1869"/>
                <a:gd name="T11" fmla="*/ 245 h 492"/>
                <a:gd name="T12" fmla="*/ 264 w 1869"/>
                <a:gd name="T13" fmla="*/ 0 h 492"/>
                <a:gd name="T14" fmla="*/ 1603 w 1869"/>
                <a:gd name="T15" fmla="*/ 0 h 492"/>
                <a:gd name="T16" fmla="*/ 1868 w 1869"/>
                <a:gd name="T17" fmla="*/ 245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9" h="492">
                  <a:moveTo>
                    <a:pt x="1868" y="245"/>
                  </a:moveTo>
                  <a:lnTo>
                    <a:pt x="1868" y="245"/>
                  </a:lnTo>
                  <a:cubicBezTo>
                    <a:pt x="1868" y="380"/>
                    <a:pt x="1747" y="491"/>
                    <a:pt x="1603" y="491"/>
                  </a:cubicBezTo>
                  <a:cubicBezTo>
                    <a:pt x="264" y="491"/>
                    <a:pt x="264" y="491"/>
                    <a:pt x="264" y="491"/>
                  </a:cubicBezTo>
                  <a:cubicBezTo>
                    <a:pt x="120" y="491"/>
                    <a:pt x="0" y="380"/>
                    <a:pt x="0" y="245"/>
                  </a:cubicBezTo>
                  <a:lnTo>
                    <a:pt x="0" y="245"/>
                  </a:lnTo>
                  <a:cubicBezTo>
                    <a:pt x="0" y="111"/>
                    <a:pt x="120" y="0"/>
                    <a:pt x="264" y="0"/>
                  </a:cubicBezTo>
                  <a:cubicBezTo>
                    <a:pt x="1603" y="0"/>
                    <a:pt x="1603" y="0"/>
                    <a:pt x="1603" y="0"/>
                  </a:cubicBezTo>
                  <a:cubicBezTo>
                    <a:pt x="1747" y="0"/>
                    <a:pt x="1868" y="111"/>
                    <a:pt x="1868" y="24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39" name="Freeform 6642"/>
            <p:cNvSpPr>
              <a:spLocks noChangeArrowheads="1"/>
            </p:cNvSpPr>
            <p:nvPr/>
          </p:nvSpPr>
          <p:spPr bwMode="auto">
            <a:xfrm>
              <a:off x="11105593" y="11280709"/>
              <a:ext cx="2096215" cy="305719"/>
            </a:xfrm>
            <a:custGeom>
              <a:avLst/>
              <a:gdLst>
                <a:gd name="T0" fmla="*/ 375 w 2760"/>
                <a:gd name="T1" fmla="*/ 409 h 410"/>
                <a:gd name="T2" fmla="*/ 375 w 2760"/>
                <a:gd name="T3" fmla="*/ 409 h 410"/>
                <a:gd name="T4" fmla="*/ 2388 w 2760"/>
                <a:gd name="T5" fmla="*/ 409 h 410"/>
                <a:gd name="T6" fmla="*/ 2552 w 2760"/>
                <a:gd name="T7" fmla="*/ 245 h 410"/>
                <a:gd name="T8" fmla="*/ 2759 w 2760"/>
                <a:gd name="T9" fmla="*/ 0 h 410"/>
                <a:gd name="T10" fmla="*/ 0 w 2760"/>
                <a:gd name="T11" fmla="*/ 0 h 410"/>
                <a:gd name="T12" fmla="*/ 20 w 2760"/>
                <a:gd name="T13" fmla="*/ 34 h 410"/>
                <a:gd name="T14" fmla="*/ 375 w 2760"/>
                <a:gd name="T15" fmla="*/ 409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60" h="410">
                  <a:moveTo>
                    <a:pt x="375" y="409"/>
                  </a:moveTo>
                  <a:lnTo>
                    <a:pt x="375" y="409"/>
                  </a:lnTo>
                  <a:cubicBezTo>
                    <a:pt x="2388" y="409"/>
                    <a:pt x="2388" y="409"/>
                    <a:pt x="2388" y="409"/>
                  </a:cubicBezTo>
                  <a:cubicBezTo>
                    <a:pt x="2417" y="380"/>
                    <a:pt x="2465" y="332"/>
                    <a:pt x="2552" y="245"/>
                  </a:cubicBezTo>
                  <a:cubicBezTo>
                    <a:pt x="2662" y="130"/>
                    <a:pt x="2730" y="53"/>
                    <a:pt x="275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10"/>
                    <a:pt x="10" y="24"/>
                    <a:pt x="20" y="34"/>
                  </a:cubicBezTo>
                  <a:cubicBezTo>
                    <a:pt x="48" y="67"/>
                    <a:pt x="308" y="342"/>
                    <a:pt x="375" y="409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0" name="Freeform 6643"/>
            <p:cNvSpPr>
              <a:spLocks noChangeArrowheads="1"/>
            </p:cNvSpPr>
            <p:nvPr/>
          </p:nvSpPr>
          <p:spPr bwMode="auto">
            <a:xfrm>
              <a:off x="11035046" y="10245971"/>
              <a:ext cx="2250746" cy="204933"/>
            </a:xfrm>
            <a:custGeom>
              <a:avLst/>
              <a:gdLst>
                <a:gd name="T0" fmla="*/ 2962 w 2963"/>
                <a:gd name="T1" fmla="*/ 140 h 280"/>
                <a:gd name="T2" fmla="*/ 2962 w 2963"/>
                <a:gd name="T3" fmla="*/ 140 h 280"/>
                <a:gd name="T4" fmla="*/ 2837 w 2963"/>
                <a:gd name="T5" fmla="*/ 279 h 280"/>
                <a:gd name="T6" fmla="*/ 126 w 2963"/>
                <a:gd name="T7" fmla="*/ 279 h 280"/>
                <a:gd name="T8" fmla="*/ 0 w 2963"/>
                <a:gd name="T9" fmla="*/ 140 h 280"/>
                <a:gd name="T10" fmla="*/ 0 w 2963"/>
                <a:gd name="T11" fmla="*/ 140 h 280"/>
                <a:gd name="T12" fmla="*/ 126 w 2963"/>
                <a:gd name="T13" fmla="*/ 0 h 280"/>
                <a:gd name="T14" fmla="*/ 2837 w 2963"/>
                <a:gd name="T15" fmla="*/ 0 h 280"/>
                <a:gd name="T16" fmla="*/ 2962 w 2963"/>
                <a:gd name="T17" fmla="*/ 14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63" h="280">
                  <a:moveTo>
                    <a:pt x="2962" y="140"/>
                  </a:moveTo>
                  <a:lnTo>
                    <a:pt x="2962" y="140"/>
                  </a:lnTo>
                  <a:cubicBezTo>
                    <a:pt x="2962" y="217"/>
                    <a:pt x="2904" y="279"/>
                    <a:pt x="2837" y="279"/>
                  </a:cubicBezTo>
                  <a:cubicBezTo>
                    <a:pt x="126" y="279"/>
                    <a:pt x="126" y="279"/>
                    <a:pt x="126" y="279"/>
                  </a:cubicBezTo>
                  <a:cubicBezTo>
                    <a:pt x="58" y="279"/>
                    <a:pt x="0" y="217"/>
                    <a:pt x="0" y="140"/>
                  </a:cubicBezTo>
                  <a:lnTo>
                    <a:pt x="0" y="140"/>
                  </a:lnTo>
                  <a:cubicBezTo>
                    <a:pt x="0" y="63"/>
                    <a:pt x="58" y="0"/>
                    <a:pt x="126" y="0"/>
                  </a:cubicBezTo>
                  <a:cubicBezTo>
                    <a:pt x="2837" y="0"/>
                    <a:pt x="2837" y="0"/>
                    <a:pt x="2837" y="0"/>
                  </a:cubicBezTo>
                  <a:cubicBezTo>
                    <a:pt x="2904" y="0"/>
                    <a:pt x="2962" y="63"/>
                    <a:pt x="2962" y="14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1" name="Freeform 6644"/>
            <p:cNvSpPr>
              <a:spLocks noChangeArrowheads="1"/>
            </p:cNvSpPr>
            <p:nvPr/>
          </p:nvSpPr>
          <p:spPr bwMode="auto">
            <a:xfrm>
              <a:off x="11035046" y="10561768"/>
              <a:ext cx="2250746" cy="211652"/>
            </a:xfrm>
            <a:custGeom>
              <a:avLst/>
              <a:gdLst>
                <a:gd name="T0" fmla="*/ 2962 w 2963"/>
                <a:gd name="T1" fmla="*/ 139 h 285"/>
                <a:gd name="T2" fmla="*/ 2962 w 2963"/>
                <a:gd name="T3" fmla="*/ 139 h 285"/>
                <a:gd name="T4" fmla="*/ 2837 w 2963"/>
                <a:gd name="T5" fmla="*/ 284 h 285"/>
                <a:gd name="T6" fmla="*/ 126 w 2963"/>
                <a:gd name="T7" fmla="*/ 284 h 285"/>
                <a:gd name="T8" fmla="*/ 0 w 2963"/>
                <a:gd name="T9" fmla="*/ 139 h 285"/>
                <a:gd name="T10" fmla="*/ 0 w 2963"/>
                <a:gd name="T11" fmla="*/ 139 h 285"/>
                <a:gd name="T12" fmla="*/ 126 w 2963"/>
                <a:gd name="T13" fmla="*/ 0 h 285"/>
                <a:gd name="T14" fmla="*/ 2837 w 2963"/>
                <a:gd name="T15" fmla="*/ 0 h 285"/>
                <a:gd name="T16" fmla="*/ 2962 w 2963"/>
                <a:gd name="T17" fmla="*/ 139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63" h="285">
                  <a:moveTo>
                    <a:pt x="2962" y="139"/>
                  </a:moveTo>
                  <a:lnTo>
                    <a:pt x="2962" y="139"/>
                  </a:lnTo>
                  <a:cubicBezTo>
                    <a:pt x="2962" y="217"/>
                    <a:pt x="2904" y="284"/>
                    <a:pt x="2837" y="284"/>
                  </a:cubicBezTo>
                  <a:cubicBezTo>
                    <a:pt x="126" y="284"/>
                    <a:pt x="126" y="284"/>
                    <a:pt x="126" y="284"/>
                  </a:cubicBezTo>
                  <a:cubicBezTo>
                    <a:pt x="58" y="284"/>
                    <a:pt x="0" y="217"/>
                    <a:pt x="0" y="139"/>
                  </a:cubicBezTo>
                  <a:lnTo>
                    <a:pt x="0" y="139"/>
                  </a:lnTo>
                  <a:cubicBezTo>
                    <a:pt x="0" y="63"/>
                    <a:pt x="58" y="0"/>
                    <a:pt x="126" y="0"/>
                  </a:cubicBezTo>
                  <a:cubicBezTo>
                    <a:pt x="2837" y="0"/>
                    <a:pt x="2837" y="0"/>
                    <a:pt x="2837" y="0"/>
                  </a:cubicBezTo>
                  <a:cubicBezTo>
                    <a:pt x="2904" y="0"/>
                    <a:pt x="2962" y="63"/>
                    <a:pt x="2962" y="139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2" name="Freeform 6645"/>
            <p:cNvSpPr>
              <a:spLocks noChangeArrowheads="1"/>
            </p:cNvSpPr>
            <p:nvPr/>
          </p:nvSpPr>
          <p:spPr bwMode="auto">
            <a:xfrm>
              <a:off x="11035046" y="10877564"/>
              <a:ext cx="2250746" cy="211652"/>
            </a:xfrm>
            <a:custGeom>
              <a:avLst/>
              <a:gdLst>
                <a:gd name="T0" fmla="*/ 2962 w 2963"/>
                <a:gd name="T1" fmla="*/ 145 h 285"/>
                <a:gd name="T2" fmla="*/ 2962 w 2963"/>
                <a:gd name="T3" fmla="*/ 145 h 285"/>
                <a:gd name="T4" fmla="*/ 2837 w 2963"/>
                <a:gd name="T5" fmla="*/ 284 h 285"/>
                <a:gd name="T6" fmla="*/ 126 w 2963"/>
                <a:gd name="T7" fmla="*/ 284 h 285"/>
                <a:gd name="T8" fmla="*/ 0 w 2963"/>
                <a:gd name="T9" fmla="*/ 145 h 285"/>
                <a:gd name="T10" fmla="*/ 0 w 2963"/>
                <a:gd name="T11" fmla="*/ 145 h 285"/>
                <a:gd name="T12" fmla="*/ 126 w 2963"/>
                <a:gd name="T13" fmla="*/ 0 h 285"/>
                <a:gd name="T14" fmla="*/ 2837 w 2963"/>
                <a:gd name="T15" fmla="*/ 0 h 285"/>
                <a:gd name="T16" fmla="*/ 2962 w 2963"/>
                <a:gd name="T17" fmla="*/ 14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63" h="285">
                  <a:moveTo>
                    <a:pt x="2962" y="145"/>
                  </a:moveTo>
                  <a:lnTo>
                    <a:pt x="2962" y="145"/>
                  </a:lnTo>
                  <a:cubicBezTo>
                    <a:pt x="2962" y="222"/>
                    <a:pt x="2904" y="284"/>
                    <a:pt x="2837" y="284"/>
                  </a:cubicBezTo>
                  <a:cubicBezTo>
                    <a:pt x="126" y="284"/>
                    <a:pt x="126" y="284"/>
                    <a:pt x="126" y="284"/>
                  </a:cubicBezTo>
                  <a:cubicBezTo>
                    <a:pt x="58" y="284"/>
                    <a:pt x="0" y="222"/>
                    <a:pt x="0" y="145"/>
                  </a:cubicBezTo>
                  <a:lnTo>
                    <a:pt x="0" y="145"/>
                  </a:lnTo>
                  <a:cubicBezTo>
                    <a:pt x="0" y="63"/>
                    <a:pt x="58" y="0"/>
                    <a:pt x="126" y="0"/>
                  </a:cubicBezTo>
                  <a:cubicBezTo>
                    <a:pt x="2837" y="0"/>
                    <a:pt x="2837" y="0"/>
                    <a:pt x="2837" y="0"/>
                  </a:cubicBezTo>
                  <a:cubicBezTo>
                    <a:pt x="2904" y="0"/>
                    <a:pt x="2962" y="63"/>
                    <a:pt x="2962" y="14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3" name="Freeform 6646"/>
            <p:cNvSpPr>
              <a:spLocks noChangeArrowheads="1"/>
            </p:cNvSpPr>
            <p:nvPr/>
          </p:nvSpPr>
          <p:spPr bwMode="auto">
            <a:xfrm>
              <a:off x="11035046" y="11159766"/>
              <a:ext cx="2233949" cy="131023"/>
            </a:xfrm>
            <a:custGeom>
              <a:avLst/>
              <a:gdLst>
                <a:gd name="T0" fmla="*/ 2942 w 2943"/>
                <a:gd name="T1" fmla="*/ 91 h 179"/>
                <a:gd name="T2" fmla="*/ 2942 w 2943"/>
                <a:gd name="T3" fmla="*/ 91 h 179"/>
                <a:gd name="T4" fmla="*/ 2812 w 2943"/>
                <a:gd name="T5" fmla="*/ 178 h 179"/>
                <a:gd name="T6" fmla="*/ 126 w 2943"/>
                <a:gd name="T7" fmla="*/ 178 h 179"/>
                <a:gd name="T8" fmla="*/ 0 w 2943"/>
                <a:gd name="T9" fmla="*/ 91 h 179"/>
                <a:gd name="T10" fmla="*/ 0 w 2943"/>
                <a:gd name="T11" fmla="*/ 91 h 179"/>
                <a:gd name="T12" fmla="*/ 126 w 2943"/>
                <a:gd name="T13" fmla="*/ 0 h 179"/>
                <a:gd name="T14" fmla="*/ 2812 w 2943"/>
                <a:gd name="T15" fmla="*/ 0 h 179"/>
                <a:gd name="T16" fmla="*/ 2942 w 2943"/>
                <a:gd name="T17" fmla="*/ 91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43" h="179">
                  <a:moveTo>
                    <a:pt x="2942" y="91"/>
                  </a:moveTo>
                  <a:lnTo>
                    <a:pt x="2942" y="91"/>
                  </a:lnTo>
                  <a:cubicBezTo>
                    <a:pt x="2942" y="140"/>
                    <a:pt x="2885" y="178"/>
                    <a:pt x="2812" y="178"/>
                  </a:cubicBezTo>
                  <a:cubicBezTo>
                    <a:pt x="126" y="178"/>
                    <a:pt x="126" y="178"/>
                    <a:pt x="126" y="178"/>
                  </a:cubicBezTo>
                  <a:cubicBezTo>
                    <a:pt x="53" y="178"/>
                    <a:pt x="0" y="140"/>
                    <a:pt x="0" y="91"/>
                  </a:cubicBezTo>
                  <a:lnTo>
                    <a:pt x="0" y="91"/>
                  </a:lnTo>
                  <a:cubicBezTo>
                    <a:pt x="0" y="43"/>
                    <a:pt x="53" y="0"/>
                    <a:pt x="126" y="0"/>
                  </a:cubicBezTo>
                  <a:cubicBezTo>
                    <a:pt x="2812" y="0"/>
                    <a:pt x="2812" y="0"/>
                    <a:pt x="2812" y="0"/>
                  </a:cubicBezTo>
                  <a:cubicBezTo>
                    <a:pt x="2885" y="0"/>
                    <a:pt x="2942" y="43"/>
                    <a:pt x="2942" y="91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4" name="Freeform 6647"/>
            <p:cNvSpPr>
              <a:spLocks noChangeArrowheads="1"/>
            </p:cNvSpPr>
            <p:nvPr/>
          </p:nvSpPr>
          <p:spPr bwMode="auto">
            <a:xfrm>
              <a:off x="11018249" y="9926813"/>
              <a:ext cx="2287697" cy="211652"/>
            </a:xfrm>
            <a:custGeom>
              <a:avLst/>
              <a:gdLst>
                <a:gd name="T0" fmla="*/ 3009 w 3010"/>
                <a:gd name="T1" fmla="*/ 140 h 286"/>
                <a:gd name="T2" fmla="*/ 3009 w 3010"/>
                <a:gd name="T3" fmla="*/ 140 h 286"/>
                <a:gd name="T4" fmla="*/ 2879 w 3010"/>
                <a:gd name="T5" fmla="*/ 285 h 286"/>
                <a:gd name="T6" fmla="*/ 130 w 3010"/>
                <a:gd name="T7" fmla="*/ 285 h 286"/>
                <a:gd name="T8" fmla="*/ 0 w 3010"/>
                <a:gd name="T9" fmla="*/ 140 h 286"/>
                <a:gd name="T10" fmla="*/ 0 w 3010"/>
                <a:gd name="T11" fmla="*/ 140 h 286"/>
                <a:gd name="T12" fmla="*/ 130 w 3010"/>
                <a:gd name="T13" fmla="*/ 0 h 286"/>
                <a:gd name="T14" fmla="*/ 2879 w 3010"/>
                <a:gd name="T15" fmla="*/ 0 h 286"/>
                <a:gd name="T16" fmla="*/ 3009 w 3010"/>
                <a:gd name="T17" fmla="*/ 14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10" h="286">
                  <a:moveTo>
                    <a:pt x="3009" y="140"/>
                  </a:moveTo>
                  <a:lnTo>
                    <a:pt x="3009" y="140"/>
                  </a:lnTo>
                  <a:cubicBezTo>
                    <a:pt x="3009" y="221"/>
                    <a:pt x="2951" y="285"/>
                    <a:pt x="2879" y="285"/>
                  </a:cubicBezTo>
                  <a:cubicBezTo>
                    <a:pt x="130" y="285"/>
                    <a:pt x="130" y="285"/>
                    <a:pt x="130" y="285"/>
                  </a:cubicBezTo>
                  <a:cubicBezTo>
                    <a:pt x="57" y="285"/>
                    <a:pt x="0" y="221"/>
                    <a:pt x="0" y="140"/>
                  </a:cubicBezTo>
                  <a:lnTo>
                    <a:pt x="0" y="140"/>
                  </a:lnTo>
                  <a:cubicBezTo>
                    <a:pt x="0" y="63"/>
                    <a:pt x="57" y="0"/>
                    <a:pt x="130" y="0"/>
                  </a:cubicBezTo>
                  <a:cubicBezTo>
                    <a:pt x="2879" y="0"/>
                    <a:pt x="2879" y="0"/>
                    <a:pt x="2879" y="0"/>
                  </a:cubicBezTo>
                  <a:cubicBezTo>
                    <a:pt x="2951" y="0"/>
                    <a:pt x="3009" y="63"/>
                    <a:pt x="3009" y="14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5" name="Freeform 6648"/>
            <p:cNvSpPr>
              <a:spLocks noChangeArrowheads="1"/>
            </p:cNvSpPr>
            <p:nvPr/>
          </p:nvSpPr>
          <p:spPr bwMode="auto">
            <a:xfrm>
              <a:off x="11337385" y="3086791"/>
              <a:ext cx="3480257" cy="2197139"/>
            </a:xfrm>
            <a:custGeom>
              <a:avLst/>
              <a:gdLst>
                <a:gd name="T0" fmla="*/ 0 w 4576"/>
                <a:gd name="T1" fmla="*/ 0 h 2895"/>
                <a:gd name="T2" fmla="*/ 4575 w 4576"/>
                <a:gd name="T3" fmla="*/ 2894 h 2895"/>
                <a:gd name="T4" fmla="*/ 3698 w 4576"/>
                <a:gd name="T5" fmla="*/ 1016 h 2895"/>
                <a:gd name="T6" fmla="*/ 1705 w 4576"/>
                <a:gd name="T7" fmla="*/ 0 h 2895"/>
                <a:gd name="T8" fmla="*/ 0 w 4576"/>
                <a:gd name="T9" fmla="*/ 0 h 2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76" h="2895">
                  <a:moveTo>
                    <a:pt x="0" y="0"/>
                  </a:moveTo>
                  <a:lnTo>
                    <a:pt x="4575" y="2894"/>
                  </a:lnTo>
                  <a:lnTo>
                    <a:pt x="3698" y="1016"/>
                  </a:lnTo>
                  <a:lnTo>
                    <a:pt x="1705" y="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6" name="Freeform 6649"/>
            <p:cNvSpPr>
              <a:spLocks noChangeArrowheads="1"/>
            </p:cNvSpPr>
            <p:nvPr/>
          </p:nvSpPr>
          <p:spPr bwMode="auto">
            <a:xfrm>
              <a:off x="11337385" y="3086791"/>
              <a:ext cx="3480257" cy="2197139"/>
            </a:xfrm>
            <a:custGeom>
              <a:avLst/>
              <a:gdLst>
                <a:gd name="T0" fmla="*/ 0 w 4576"/>
                <a:gd name="T1" fmla="*/ 0 h 2895"/>
                <a:gd name="T2" fmla="*/ 4575 w 4576"/>
                <a:gd name="T3" fmla="*/ 2894 h 2895"/>
                <a:gd name="T4" fmla="*/ 3698 w 4576"/>
                <a:gd name="T5" fmla="*/ 1016 h 2895"/>
                <a:gd name="T6" fmla="*/ 1705 w 4576"/>
                <a:gd name="T7" fmla="*/ 0 h 2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76" h="2895">
                  <a:moveTo>
                    <a:pt x="0" y="0"/>
                  </a:moveTo>
                  <a:lnTo>
                    <a:pt x="4575" y="2894"/>
                  </a:lnTo>
                  <a:lnTo>
                    <a:pt x="3698" y="1016"/>
                  </a:lnTo>
                  <a:lnTo>
                    <a:pt x="1705" y="0"/>
                  </a:lnTo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7" name="Freeform 6650"/>
            <p:cNvSpPr>
              <a:spLocks noChangeArrowheads="1"/>
            </p:cNvSpPr>
            <p:nvPr/>
          </p:nvSpPr>
          <p:spPr bwMode="auto">
            <a:xfrm>
              <a:off x="9540149" y="4884146"/>
              <a:ext cx="5277493" cy="1552107"/>
            </a:xfrm>
            <a:custGeom>
              <a:avLst/>
              <a:gdLst>
                <a:gd name="T0" fmla="*/ 0 w 6935"/>
                <a:gd name="T1" fmla="*/ 0 h 2047"/>
                <a:gd name="T2" fmla="*/ 6934 w 6935"/>
                <a:gd name="T3" fmla="*/ 876 h 2047"/>
                <a:gd name="T4" fmla="*/ 6861 w 6935"/>
                <a:gd name="T5" fmla="*/ 1815 h 2047"/>
                <a:gd name="T6" fmla="*/ 5 w 6935"/>
                <a:gd name="T7" fmla="*/ 2046 h 2047"/>
                <a:gd name="T8" fmla="*/ 0 w 6935"/>
                <a:gd name="T9" fmla="*/ 0 h 2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35" h="2047">
                  <a:moveTo>
                    <a:pt x="0" y="0"/>
                  </a:moveTo>
                  <a:lnTo>
                    <a:pt x="6934" y="876"/>
                  </a:lnTo>
                  <a:lnTo>
                    <a:pt x="6861" y="1815"/>
                  </a:lnTo>
                  <a:lnTo>
                    <a:pt x="5" y="2046"/>
                  </a:lnTo>
                  <a:lnTo>
                    <a:pt x="0" y="0"/>
                  </a:lnTo>
                </a:path>
              </a:pathLst>
            </a:custGeom>
            <a:solidFill>
              <a:srgbClr val="92D050"/>
            </a:solidFill>
            <a:ln>
              <a:noFill/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8" name="Freeform 6651"/>
            <p:cNvSpPr>
              <a:spLocks noChangeArrowheads="1"/>
            </p:cNvSpPr>
            <p:nvPr/>
          </p:nvSpPr>
          <p:spPr bwMode="auto">
            <a:xfrm>
              <a:off x="9946627" y="3859485"/>
              <a:ext cx="4871015" cy="3826517"/>
            </a:xfrm>
            <a:custGeom>
              <a:avLst/>
              <a:gdLst>
                <a:gd name="T0" fmla="*/ 5523 w 6401"/>
                <a:gd name="T1" fmla="*/ 0 h 5037"/>
                <a:gd name="T2" fmla="*/ 0 w 6401"/>
                <a:gd name="T3" fmla="*/ 4598 h 5037"/>
                <a:gd name="T4" fmla="*/ 246 w 6401"/>
                <a:gd name="T5" fmla="*/ 5036 h 5037"/>
                <a:gd name="T6" fmla="*/ 6400 w 6401"/>
                <a:gd name="T7" fmla="*/ 1878 h 5037"/>
                <a:gd name="T8" fmla="*/ 5523 w 6401"/>
                <a:gd name="T9" fmla="*/ 0 h 5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01" h="5037">
                  <a:moveTo>
                    <a:pt x="5523" y="0"/>
                  </a:moveTo>
                  <a:lnTo>
                    <a:pt x="0" y="4598"/>
                  </a:lnTo>
                  <a:lnTo>
                    <a:pt x="246" y="5036"/>
                  </a:lnTo>
                  <a:lnTo>
                    <a:pt x="6400" y="1878"/>
                  </a:lnTo>
                  <a:lnTo>
                    <a:pt x="5523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49" name="Freeform 6652"/>
            <p:cNvSpPr>
              <a:spLocks noChangeArrowheads="1"/>
            </p:cNvSpPr>
            <p:nvPr/>
          </p:nvSpPr>
          <p:spPr bwMode="auto">
            <a:xfrm>
              <a:off x="9946627" y="3859485"/>
              <a:ext cx="4871015" cy="3826517"/>
            </a:xfrm>
            <a:custGeom>
              <a:avLst/>
              <a:gdLst>
                <a:gd name="T0" fmla="*/ 5523 w 6401"/>
                <a:gd name="T1" fmla="*/ 0 h 5037"/>
                <a:gd name="T2" fmla="*/ 0 w 6401"/>
                <a:gd name="T3" fmla="*/ 4598 h 5037"/>
                <a:gd name="T4" fmla="*/ 246 w 6401"/>
                <a:gd name="T5" fmla="*/ 5036 h 5037"/>
                <a:gd name="T6" fmla="*/ 6400 w 6401"/>
                <a:gd name="T7" fmla="*/ 1878 h 5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01" h="5037">
                  <a:moveTo>
                    <a:pt x="5523" y="0"/>
                  </a:moveTo>
                  <a:lnTo>
                    <a:pt x="0" y="4598"/>
                  </a:lnTo>
                  <a:lnTo>
                    <a:pt x="246" y="5036"/>
                  </a:lnTo>
                  <a:lnTo>
                    <a:pt x="6400" y="1878"/>
                  </a:lnTo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50" name="Freeform 6653"/>
            <p:cNvSpPr>
              <a:spLocks noChangeArrowheads="1"/>
            </p:cNvSpPr>
            <p:nvPr/>
          </p:nvSpPr>
          <p:spPr bwMode="auto">
            <a:xfrm>
              <a:off x="9946627" y="7363486"/>
              <a:ext cx="3923686" cy="1558826"/>
            </a:xfrm>
            <a:custGeom>
              <a:avLst/>
              <a:gdLst>
                <a:gd name="T0" fmla="*/ 0 w 5158"/>
                <a:gd name="T1" fmla="*/ 0 h 2057"/>
                <a:gd name="T2" fmla="*/ 5157 w 5158"/>
                <a:gd name="T3" fmla="*/ 1098 h 2057"/>
                <a:gd name="T4" fmla="*/ 4854 w 5158"/>
                <a:gd name="T5" fmla="*/ 2056 h 2057"/>
                <a:gd name="T6" fmla="*/ 246 w 5158"/>
                <a:gd name="T7" fmla="*/ 438 h 2057"/>
                <a:gd name="T8" fmla="*/ 0 w 5158"/>
                <a:gd name="T9" fmla="*/ 0 h 2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8" h="2057">
                  <a:moveTo>
                    <a:pt x="0" y="0"/>
                  </a:moveTo>
                  <a:lnTo>
                    <a:pt x="5157" y="1098"/>
                  </a:lnTo>
                  <a:lnTo>
                    <a:pt x="4854" y="2056"/>
                  </a:lnTo>
                  <a:lnTo>
                    <a:pt x="246" y="438"/>
                  </a:lnTo>
                  <a:lnTo>
                    <a:pt x="0" y="0"/>
                  </a:lnTo>
                </a:path>
              </a:pathLst>
            </a:custGeom>
            <a:solidFill>
              <a:srgbClr val="FFCA59"/>
            </a:solidFill>
            <a:ln>
              <a:noFill/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51" name="Freeform 6654"/>
            <p:cNvSpPr>
              <a:spLocks noChangeArrowheads="1"/>
            </p:cNvSpPr>
            <p:nvPr/>
          </p:nvSpPr>
          <p:spPr bwMode="auto">
            <a:xfrm>
              <a:off x="10484117" y="5549335"/>
              <a:ext cx="4330164" cy="3151248"/>
            </a:xfrm>
            <a:custGeom>
              <a:avLst/>
              <a:gdLst>
                <a:gd name="T0" fmla="*/ 5692 w 5693"/>
                <a:gd name="T1" fmla="*/ 0 h 4146"/>
                <a:gd name="T2" fmla="*/ 0 w 5693"/>
                <a:gd name="T3" fmla="*/ 3668 h 4146"/>
                <a:gd name="T4" fmla="*/ 135 w 5693"/>
                <a:gd name="T5" fmla="*/ 4145 h 4146"/>
                <a:gd name="T6" fmla="*/ 5619 w 5693"/>
                <a:gd name="T7" fmla="*/ 939 h 4146"/>
                <a:gd name="T8" fmla="*/ 5692 w 5693"/>
                <a:gd name="T9" fmla="*/ 0 h 4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93" h="4146">
                  <a:moveTo>
                    <a:pt x="5692" y="0"/>
                  </a:moveTo>
                  <a:lnTo>
                    <a:pt x="0" y="3668"/>
                  </a:lnTo>
                  <a:lnTo>
                    <a:pt x="135" y="4145"/>
                  </a:lnTo>
                  <a:lnTo>
                    <a:pt x="5619" y="939"/>
                  </a:lnTo>
                  <a:lnTo>
                    <a:pt x="569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52" name="Freeform 6655"/>
            <p:cNvSpPr>
              <a:spLocks noChangeArrowheads="1"/>
            </p:cNvSpPr>
            <p:nvPr/>
          </p:nvSpPr>
          <p:spPr bwMode="auto">
            <a:xfrm>
              <a:off x="10484117" y="5549335"/>
              <a:ext cx="4330164" cy="3151248"/>
            </a:xfrm>
            <a:custGeom>
              <a:avLst/>
              <a:gdLst>
                <a:gd name="T0" fmla="*/ 5692 w 5693"/>
                <a:gd name="T1" fmla="*/ 0 h 4146"/>
                <a:gd name="T2" fmla="*/ 0 w 5693"/>
                <a:gd name="T3" fmla="*/ 3668 h 4146"/>
                <a:gd name="T4" fmla="*/ 135 w 5693"/>
                <a:gd name="T5" fmla="*/ 4145 h 4146"/>
                <a:gd name="T6" fmla="*/ 5619 w 5693"/>
                <a:gd name="T7" fmla="*/ 939 h 4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93" h="4146">
                  <a:moveTo>
                    <a:pt x="5692" y="0"/>
                  </a:moveTo>
                  <a:lnTo>
                    <a:pt x="0" y="3668"/>
                  </a:lnTo>
                  <a:lnTo>
                    <a:pt x="135" y="4145"/>
                  </a:lnTo>
                  <a:lnTo>
                    <a:pt x="5619" y="9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53" name="Freeform 6656"/>
            <p:cNvSpPr>
              <a:spLocks noChangeArrowheads="1"/>
            </p:cNvSpPr>
            <p:nvPr/>
          </p:nvSpPr>
          <p:spPr bwMode="auto">
            <a:xfrm>
              <a:off x="10484117" y="8344471"/>
              <a:ext cx="2962921" cy="1377411"/>
            </a:xfrm>
            <a:custGeom>
              <a:avLst/>
              <a:gdLst>
                <a:gd name="T0" fmla="*/ 0 w 3897"/>
                <a:gd name="T1" fmla="*/ 0 h 1816"/>
                <a:gd name="T2" fmla="*/ 3896 w 3897"/>
                <a:gd name="T3" fmla="*/ 1541 h 1816"/>
                <a:gd name="T4" fmla="*/ 3684 w 3897"/>
                <a:gd name="T5" fmla="*/ 1815 h 1816"/>
                <a:gd name="T6" fmla="*/ 135 w 3897"/>
                <a:gd name="T7" fmla="*/ 477 h 1816"/>
                <a:gd name="T8" fmla="*/ 0 w 3897"/>
                <a:gd name="T9" fmla="*/ 0 h 1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97" h="1816">
                  <a:moveTo>
                    <a:pt x="0" y="0"/>
                  </a:moveTo>
                  <a:lnTo>
                    <a:pt x="3896" y="1541"/>
                  </a:lnTo>
                  <a:lnTo>
                    <a:pt x="3684" y="1815"/>
                  </a:lnTo>
                  <a:lnTo>
                    <a:pt x="135" y="477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54" name="Freeform 6657"/>
            <p:cNvSpPr>
              <a:spLocks noChangeArrowheads="1"/>
            </p:cNvSpPr>
            <p:nvPr/>
          </p:nvSpPr>
          <p:spPr bwMode="auto">
            <a:xfrm>
              <a:off x="9540149" y="3086791"/>
              <a:ext cx="3090575" cy="3346101"/>
            </a:xfrm>
            <a:custGeom>
              <a:avLst/>
              <a:gdLst>
                <a:gd name="T0" fmla="*/ 2359 w 4065"/>
                <a:gd name="T1" fmla="*/ 0 h 4407"/>
                <a:gd name="T2" fmla="*/ 0 w 4065"/>
                <a:gd name="T3" fmla="*/ 2360 h 4407"/>
                <a:gd name="T4" fmla="*/ 5 w 4065"/>
                <a:gd name="T5" fmla="*/ 4406 h 4407"/>
                <a:gd name="T6" fmla="*/ 4064 w 4065"/>
                <a:gd name="T7" fmla="*/ 0 h 4407"/>
                <a:gd name="T8" fmla="*/ 2359 w 4065"/>
                <a:gd name="T9" fmla="*/ 0 h 4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5" h="4407">
                  <a:moveTo>
                    <a:pt x="2359" y="0"/>
                  </a:moveTo>
                  <a:lnTo>
                    <a:pt x="0" y="2360"/>
                  </a:lnTo>
                  <a:lnTo>
                    <a:pt x="5" y="4406"/>
                  </a:lnTo>
                  <a:lnTo>
                    <a:pt x="4064" y="0"/>
                  </a:lnTo>
                  <a:lnTo>
                    <a:pt x="2359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55" name="Freeform 6658"/>
            <p:cNvSpPr>
              <a:spLocks noChangeArrowheads="1"/>
            </p:cNvSpPr>
            <p:nvPr/>
          </p:nvSpPr>
          <p:spPr bwMode="auto">
            <a:xfrm>
              <a:off x="10877159" y="8196652"/>
              <a:ext cx="2989796" cy="1521872"/>
            </a:xfrm>
            <a:custGeom>
              <a:avLst/>
              <a:gdLst>
                <a:gd name="T0" fmla="*/ 249 w 3934"/>
                <a:gd name="T1" fmla="*/ 2007 h 2008"/>
                <a:gd name="T2" fmla="*/ 3630 w 3934"/>
                <a:gd name="T3" fmla="*/ 958 h 2008"/>
                <a:gd name="T4" fmla="*/ 3933 w 3934"/>
                <a:gd name="T5" fmla="*/ 0 h 2008"/>
                <a:gd name="T6" fmla="*/ 0 w 3934"/>
                <a:gd name="T7" fmla="*/ 1776 h 2008"/>
                <a:gd name="T8" fmla="*/ 249 w 3934"/>
                <a:gd name="T9" fmla="*/ 2007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4" h="2008">
                  <a:moveTo>
                    <a:pt x="249" y="2007"/>
                  </a:moveTo>
                  <a:lnTo>
                    <a:pt x="3630" y="958"/>
                  </a:lnTo>
                  <a:lnTo>
                    <a:pt x="3933" y="0"/>
                  </a:lnTo>
                  <a:lnTo>
                    <a:pt x="0" y="1776"/>
                  </a:lnTo>
                  <a:lnTo>
                    <a:pt x="249" y="2007"/>
                  </a:lnTo>
                </a:path>
              </a:pathLst>
            </a:custGeom>
            <a:solidFill>
              <a:srgbClr val="FFCA59"/>
            </a:solidFill>
            <a:ln>
              <a:noFill/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56" name="Freeform 6659"/>
            <p:cNvSpPr>
              <a:spLocks noChangeArrowheads="1"/>
            </p:cNvSpPr>
            <p:nvPr/>
          </p:nvSpPr>
          <p:spPr bwMode="auto">
            <a:xfrm>
              <a:off x="10877159" y="9516950"/>
              <a:ext cx="2569880" cy="201572"/>
            </a:xfrm>
            <a:custGeom>
              <a:avLst/>
              <a:gdLst>
                <a:gd name="T0" fmla="*/ 0 w 3381"/>
                <a:gd name="T1" fmla="*/ 43 h 275"/>
                <a:gd name="T2" fmla="*/ 3380 w 3381"/>
                <a:gd name="T3" fmla="*/ 0 h 275"/>
                <a:gd name="T4" fmla="*/ 3168 w 3381"/>
                <a:gd name="T5" fmla="*/ 274 h 275"/>
                <a:gd name="T6" fmla="*/ 249 w 3381"/>
                <a:gd name="T7" fmla="*/ 274 h 275"/>
                <a:gd name="T8" fmla="*/ 0 w 3381"/>
                <a:gd name="T9" fmla="*/ 43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1" h="275">
                  <a:moveTo>
                    <a:pt x="0" y="43"/>
                  </a:moveTo>
                  <a:lnTo>
                    <a:pt x="3380" y="0"/>
                  </a:lnTo>
                  <a:lnTo>
                    <a:pt x="3168" y="274"/>
                  </a:lnTo>
                  <a:lnTo>
                    <a:pt x="249" y="274"/>
                  </a:lnTo>
                  <a:lnTo>
                    <a:pt x="0" y="43"/>
                  </a:lnTo>
                </a:path>
              </a:pathLst>
            </a:custGeom>
            <a:solidFill>
              <a:srgbClr val="FFCA59"/>
            </a:solidFill>
            <a:ln>
              <a:noFill/>
            </a:ln>
            <a:effectLst/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BE8A641E-8826-4E34-9B91-CEE733825F5E}"/>
              </a:ext>
            </a:extLst>
          </p:cNvPr>
          <p:cNvSpPr/>
          <p:nvPr/>
        </p:nvSpPr>
        <p:spPr>
          <a:xfrm>
            <a:off x="13505014" y="4072618"/>
            <a:ext cx="7453901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8" name="Freeform 20">
            <a:extLst>
              <a:ext uri="{FF2B5EF4-FFF2-40B4-BE49-F238E27FC236}">
                <a16:creationId xmlns:a16="http://schemas.microsoft.com/office/drawing/2014/main" id="{E96347E1-891C-49B6-9FDF-140E6F227C1D}"/>
              </a:ext>
            </a:extLst>
          </p:cNvPr>
          <p:cNvSpPr>
            <a:spLocks noEditPoints="1"/>
          </p:cNvSpPr>
          <p:nvPr/>
        </p:nvSpPr>
        <p:spPr bwMode="auto">
          <a:xfrm>
            <a:off x="11764536" y="4072618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A8C9E32-0EF0-4F8D-B235-7E388FC385DB}"/>
              </a:ext>
            </a:extLst>
          </p:cNvPr>
          <p:cNvSpPr/>
          <p:nvPr/>
        </p:nvSpPr>
        <p:spPr>
          <a:xfrm>
            <a:off x="13505014" y="6322918"/>
            <a:ext cx="7453901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E52C25C-31F5-483F-87FF-7ABB22F88AAA}"/>
              </a:ext>
            </a:extLst>
          </p:cNvPr>
          <p:cNvSpPr/>
          <p:nvPr/>
        </p:nvSpPr>
        <p:spPr>
          <a:xfrm>
            <a:off x="13505014" y="8312814"/>
            <a:ext cx="7453901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3" name="Freeform 104">
            <a:extLst>
              <a:ext uri="{FF2B5EF4-FFF2-40B4-BE49-F238E27FC236}">
                <a16:creationId xmlns:a16="http://schemas.microsoft.com/office/drawing/2014/main" id="{FA83868B-0FFF-442B-861D-F0CE85E3327B}"/>
              </a:ext>
            </a:extLst>
          </p:cNvPr>
          <p:cNvSpPr>
            <a:spLocks noEditPoints="1"/>
          </p:cNvSpPr>
          <p:nvPr/>
        </p:nvSpPr>
        <p:spPr bwMode="auto">
          <a:xfrm>
            <a:off x="12048026" y="8284535"/>
            <a:ext cx="464909" cy="1449363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6BDABC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5" name="Freeform 69">
            <a:extLst>
              <a:ext uri="{FF2B5EF4-FFF2-40B4-BE49-F238E27FC236}">
                <a16:creationId xmlns:a16="http://schemas.microsoft.com/office/drawing/2014/main" id="{1120DCA4-DEE7-4E8A-B1A3-C7B145389DD1}"/>
              </a:ext>
            </a:extLst>
          </p:cNvPr>
          <p:cNvSpPr>
            <a:spLocks noEditPoints="1"/>
          </p:cNvSpPr>
          <p:nvPr/>
        </p:nvSpPr>
        <p:spPr bwMode="auto">
          <a:xfrm>
            <a:off x="11865547" y="620963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E2495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129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Freeform 70"/>
          <p:cNvSpPr>
            <a:spLocks noEditPoints="1"/>
          </p:cNvSpPr>
          <p:nvPr/>
        </p:nvSpPr>
        <p:spPr bwMode="auto">
          <a:xfrm rot="21347663">
            <a:off x="8461463" y="9746954"/>
            <a:ext cx="7514876" cy="2159032"/>
          </a:xfrm>
          <a:custGeom>
            <a:avLst/>
            <a:gdLst>
              <a:gd name="T0" fmla="*/ 1771 w 1771"/>
              <a:gd name="T1" fmla="*/ 141 h 517"/>
              <a:gd name="T2" fmla="*/ 1725 w 1771"/>
              <a:gd name="T3" fmla="*/ 162 h 517"/>
              <a:gd name="T4" fmla="*/ 1670 w 1771"/>
              <a:gd name="T5" fmla="*/ 242 h 517"/>
              <a:gd name="T6" fmla="*/ 1691 w 1771"/>
              <a:gd name="T7" fmla="*/ 195 h 517"/>
              <a:gd name="T8" fmla="*/ 1670 w 1771"/>
              <a:gd name="T9" fmla="*/ 242 h 517"/>
              <a:gd name="T10" fmla="*/ 1633 w 1771"/>
              <a:gd name="T11" fmla="*/ 272 h 517"/>
              <a:gd name="T12" fmla="*/ 1583 w 1771"/>
              <a:gd name="T13" fmla="*/ 285 h 517"/>
              <a:gd name="T14" fmla="*/ 1516 w 1771"/>
              <a:gd name="T15" fmla="*/ 354 h 517"/>
              <a:gd name="T16" fmla="*/ 1545 w 1771"/>
              <a:gd name="T17" fmla="*/ 312 h 517"/>
              <a:gd name="T18" fmla="*/ 1516 w 1771"/>
              <a:gd name="T19" fmla="*/ 354 h 517"/>
              <a:gd name="T20" fmla="*/ 1474 w 1771"/>
              <a:gd name="T21" fmla="*/ 378 h 517"/>
              <a:gd name="T22" fmla="*/ 1423 w 1771"/>
              <a:gd name="T23" fmla="*/ 382 h 517"/>
              <a:gd name="T24" fmla="*/ 1345 w 1771"/>
              <a:gd name="T25" fmla="*/ 439 h 517"/>
              <a:gd name="T26" fmla="*/ 1381 w 1771"/>
              <a:gd name="T27" fmla="*/ 402 h 517"/>
              <a:gd name="T28" fmla="*/ 1345 w 1771"/>
              <a:gd name="T29" fmla="*/ 439 h 517"/>
              <a:gd name="T30" fmla="*/ 1300 w 1771"/>
              <a:gd name="T31" fmla="*/ 455 h 517"/>
              <a:gd name="T32" fmla="*/ 1249 w 1771"/>
              <a:gd name="T33" fmla="*/ 451 h 517"/>
              <a:gd name="T34" fmla="*/ 1162 w 1771"/>
              <a:gd name="T35" fmla="*/ 493 h 517"/>
              <a:gd name="T36" fmla="*/ 1204 w 1771"/>
              <a:gd name="T37" fmla="*/ 463 h 517"/>
              <a:gd name="T38" fmla="*/ 1162 w 1771"/>
              <a:gd name="T39" fmla="*/ 493 h 517"/>
              <a:gd name="T40" fmla="*/ 1115 w 1771"/>
              <a:gd name="T41" fmla="*/ 502 h 517"/>
              <a:gd name="T42" fmla="*/ 1066 w 1771"/>
              <a:gd name="T43" fmla="*/ 489 h 517"/>
              <a:gd name="T44" fmla="*/ 973 w 1771"/>
              <a:gd name="T45" fmla="*/ 516 h 517"/>
              <a:gd name="T46" fmla="*/ 1019 w 1771"/>
              <a:gd name="T47" fmla="*/ 494 h 517"/>
              <a:gd name="T48" fmla="*/ 973 w 1771"/>
              <a:gd name="T49" fmla="*/ 516 h 517"/>
              <a:gd name="T50" fmla="*/ 925 w 1771"/>
              <a:gd name="T51" fmla="*/ 517 h 517"/>
              <a:gd name="T52" fmla="*/ 878 w 1771"/>
              <a:gd name="T53" fmla="*/ 495 h 517"/>
              <a:gd name="T54" fmla="*/ 782 w 1771"/>
              <a:gd name="T55" fmla="*/ 506 h 517"/>
              <a:gd name="T56" fmla="*/ 832 w 1771"/>
              <a:gd name="T57" fmla="*/ 492 h 517"/>
              <a:gd name="T58" fmla="*/ 782 w 1771"/>
              <a:gd name="T59" fmla="*/ 506 h 517"/>
              <a:gd name="T60" fmla="*/ 735 w 1771"/>
              <a:gd name="T61" fmla="*/ 499 h 517"/>
              <a:gd name="T62" fmla="*/ 693 w 1771"/>
              <a:gd name="T63" fmla="*/ 470 h 517"/>
              <a:gd name="T64" fmla="*/ 596 w 1771"/>
              <a:gd name="T65" fmla="*/ 464 h 517"/>
              <a:gd name="T66" fmla="*/ 647 w 1771"/>
              <a:gd name="T67" fmla="*/ 458 h 517"/>
              <a:gd name="T68" fmla="*/ 596 w 1771"/>
              <a:gd name="T69" fmla="*/ 464 h 517"/>
              <a:gd name="T70" fmla="*/ 551 w 1771"/>
              <a:gd name="T71" fmla="*/ 448 h 517"/>
              <a:gd name="T72" fmla="*/ 514 w 1771"/>
              <a:gd name="T73" fmla="*/ 413 h 517"/>
              <a:gd name="T74" fmla="*/ 420 w 1771"/>
              <a:gd name="T75" fmla="*/ 391 h 517"/>
              <a:gd name="T76" fmla="*/ 463 w 1771"/>
              <a:gd name="T77" fmla="*/ 412 h 517"/>
              <a:gd name="T78" fmla="*/ 433 w 1771"/>
              <a:gd name="T79" fmla="*/ 375 h 517"/>
              <a:gd name="T80" fmla="*/ 420 w 1771"/>
              <a:gd name="T81" fmla="*/ 391 h 517"/>
              <a:gd name="T82" fmla="*/ 378 w 1771"/>
              <a:gd name="T83" fmla="*/ 368 h 517"/>
              <a:gd name="T84" fmla="*/ 348 w 1771"/>
              <a:gd name="T85" fmla="*/ 326 h 517"/>
              <a:gd name="T86" fmla="*/ 259 w 1771"/>
              <a:gd name="T87" fmla="*/ 289 h 517"/>
              <a:gd name="T88" fmla="*/ 309 w 1771"/>
              <a:gd name="T89" fmla="*/ 300 h 517"/>
              <a:gd name="T90" fmla="*/ 259 w 1771"/>
              <a:gd name="T91" fmla="*/ 289 h 517"/>
              <a:gd name="T92" fmla="*/ 222 w 1771"/>
              <a:gd name="T93" fmla="*/ 259 h 517"/>
              <a:gd name="T94" fmla="*/ 199 w 1771"/>
              <a:gd name="T95" fmla="*/ 213 h 517"/>
              <a:gd name="T96" fmla="*/ 118 w 1771"/>
              <a:gd name="T97" fmla="*/ 161 h 517"/>
              <a:gd name="T98" fmla="*/ 165 w 1771"/>
              <a:gd name="T99" fmla="*/ 181 h 517"/>
              <a:gd name="T100" fmla="*/ 118 w 1771"/>
              <a:gd name="T101" fmla="*/ 161 h 517"/>
              <a:gd name="T102" fmla="*/ 86 w 1771"/>
              <a:gd name="T103" fmla="*/ 125 h 517"/>
              <a:gd name="T104" fmla="*/ 71 w 1771"/>
              <a:gd name="T105" fmla="*/ 76 h 517"/>
              <a:gd name="T106" fmla="*/ 0 w 1771"/>
              <a:gd name="T107" fmla="*/ 11 h 517"/>
              <a:gd name="T108" fmla="*/ 43 w 1771"/>
              <a:gd name="T109" fmla="*/ 38 h 517"/>
              <a:gd name="T110" fmla="*/ 0 w 1771"/>
              <a:gd name="T111" fmla="*/ 1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771" h="517">
                <a:moveTo>
                  <a:pt x="1739" y="176"/>
                </a:moveTo>
                <a:cubicBezTo>
                  <a:pt x="1750" y="165"/>
                  <a:pt x="1761" y="153"/>
                  <a:pt x="1771" y="141"/>
                </a:cubicBezTo>
                <a:cubicBezTo>
                  <a:pt x="1756" y="128"/>
                  <a:pt x="1756" y="128"/>
                  <a:pt x="1756" y="128"/>
                </a:cubicBezTo>
                <a:cubicBezTo>
                  <a:pt x="1746" y="140"/>
                  <a:pt x="1735" y="151"/>
                  <a:pt x="1725" y="162"/>
                </a:cubicBezTo>
                <a:lnTo>
                  <a:pt x="1739" y="176"/>
                </a:lnTo>
                <a:close/>
                <a:moveTo>
                  <a:pt x="1670" y="242"/>
                </a:moveTo>
                <a:cubicBezTo>
                  <a:pt x="1682" y="231"/>
                  <a:pt x="1693" y="221"/>
                  <a:pt x="1705" y="210"/>
                </a:cubicBezTo>
                <a:cubicBezTo>
                  <a:pt x="1691" y="195"/>
                  <a:pt x="1691" y="195"/>
                  <a:pt x="1691" y="195"/>
                </a:cubicBezTo>
                <a:cubicBezTo>
                  <a:pt x="1680" y="206"/>
                  <a:pt x="1668" y="216"/>
                  <a:pt x="1657" y="227"/>
                </a:cubicBezTo>
                <a:lnTo>
                  <a:pt x="1670" y="242"/>
                </a:lnTo>
                <a:close/>
                <a:moveTo>
                  <a:pt x="1595" y="301"/>
                </a:moveTo>
                <a:cubicBezTo>
                  <a:pt x="1608" y="292"/>
                  <a:pt x="1621" y="282"/>
                  <a:pt x="1633" y="272"/>
                </a:cubicBezTo>
                <a:cubicBezTo>
                  <a:pt x="1621" y="257"/>
                  <a:pt x="1621" y="257"/>
                  <a:pt x="1621" y="257"/>
                </a:cubicBezTo>
                <a:cubicBezTo>
                  <a:pt x="1608" y="266"/>
                  <a:pt x="1596" y="276"/>
                  <a:pt x="1583" y="285"/>
                </a:cubicBezTo>
                <a:lnTo>
                  <a:pt x="1595" y="301"/>
                </a:lnTo>
                <a:close/>
                <a:moveTo>
                  <a:pt x="1516" y="354"/>
                </a:moveTo>
                <a:cubicBezTo>
                  <a:pt x="1529" y="346"/>
                  <a:pt x="1543" y="337"/>
                  <a:pt x="1556" y="329"/>
                </a:cubicBezTo>
                <a:cubicBezTo>
                  <a:pt x="1545" y="312"/>
                  <a:pt x="1545" y="312"/>
                  <a:pt x="1545" y="312"/>
                </a:cubicBezTo>
                <a:cubicBezTo>
                  <a:pt x="1532" y="321"/>
                  <a:pt x="1519" y="329"/>
                  <a:pt x="1505" y="337"/>
                </a:cubicBezTo>
                <a:lnTo>
                  <a:pt x="1516" y="354"/>
                </a:lnTo>
                <a:close/>
                <a:moveTo>
                  <a:pt x="1432" y="400"/>
                </a:moveTo>
                <a:cubicBezTo>
                  <a:pt x="1446" y="393"/>
                  <a:pt x="1461" y="386"/>
                  <a:pt x="1474" y="378"/>
                </a:cubicBezTo>
                <a:cubicBezTo>
                  <a:pt x="1465" y="361"/>
                  <a:pt x="1465" y="361"/>
                  <a:pt x="1465" y="361"/>
                </a:cubicBezTo>
                <a:cubicBezTo>
                  <a:pt x="1451" y="368"/>
                  <a:pt x="1437" y="375"/>
                  <a:pt x="1423" y="382"/>
                </a:cubicBezTo>
                <a:lnTo>
                  <a:pt x="1432" y="400"/>
                </a:lnTo>
                <a:close/>
                <a:moveTo>
                  <a:pt x="1345" y="439"/>
                </a:moveTo>
                <a:cubicBezTo>
                  <a:pt x="1360" y="433"/>
                  <a:pt x="1374" y="427"/>
                  <a:pt x="1389" y="420"/>
                </a:cubicBezTo>
                <a:cubicBezTo>
                  <a:pt x="1381" y="402"/>
                  <a:pt x="1381" y="402"/>
                  <a:pt x="1381" y="402"/>
                </a:cubicBezTo>
                <a:cubicBezTo>
                  <a:pt x="1367" y="409"/>
                  <a:pt x="1352" y="415"/>
                  <a:pt x="1338" y="420"/>
                </a:cubicBezTo>
                <a:lnTo>
                  <a:pt x="1345" y="439"/>
                </a:lnTo>
                <a:close/>
                <a:moveTo>
                  <a:pt x="1255" y="470"/>
                </a:moveTo>
                <a:cubicBezTo>
                  <a:pt x="1270" y="465"/>
                  <a:pt x="1285" y="461"/>
                  <a:pt x="1300" y="455"/>
                </a:cubicBezTo>
                <a:cubicBezTo>
                  <a:pt x="1294" y="436"/>
                  <a:pt x="1294" y="436"/>
                  <a:pt x="1294" y="436"/>
                </a:cubicBezTo>
                <a:cubicBezTo>
                  <a:pt x="1279" y="442"/>
                  <a:pt x="1264" y="446"/>
                  <a:pt x="1249" y="451"/>
                </a:cubicBezTo>
                <a:lnTo>
                  <a:pt x="1255" y="470"/>
                </a:lnTo>
                <a:close/>
                <a:moveTo>
                  <a:pt x="1162" y="493"/>
                </a:moveTo>
                <a:cubicBezTo>
                  <a:pt x="1178" y="490"/>
                  <a:pt x="1193" y="487"/>
                  <a:pt x="1209" y="483"/>
                </a:cubicBezTo>
                <a:cubicBezTo>
                  <a:pt x="1204" y="463"/>
                  <a:pt x="1204" y="463"/>
                  <a:pt x="1204" y="463"/>
                </a:cubicBezTo>
                <a:cubicBezTo>
                  <a:pt x="1189" y="467"/>
                  <a:pt x="1173" y="471"/>
                  <a:pt x="1158" y="474"/>
                </a:cubicBezTo>
                <a:lnTo>
                  <a:pt x="1162" y="493"/>
                </a:lnTo>
                <a:close/>
                <a:moveTo>
                  <a:pt x="1068" y="509"/>
                </a:moveTo>
                <a:cubicBezTo>
                  <a:pt x="1084" y="507"/>
                  <a:pt x="1100" y="505"/>
                  <a:pt x="1115" y="502"/>
                </a:cubicBezTo>
                <a:cubicBezTo>
                  <a:pt x="1112" y="482"/>
                  <a:pt x="1112" y="482"/>
                  <a:pt x="1112" y="482"/>
                </a:cubicBezTo>
                <a:cubicBezTo>
                  <a:pt x="1097" y="485"/>
                  <a:pt x="1081" y="487"/>
                  <a:pt x="1066" y="489"/>
                </a:cubicBezTo>
                <a:lnTo>
                  <a:pt x="1068" y="509"/>
                </a:lnTo>
                <a:close/>
                <a:moveTo>
                  <a:pt x="973" y="516"/>
                </a:moveTo>
                <a:cubicBezTo>
                  <a:pt x="989" y="516"/>
                  <a:pt x="1005" y="515"/>
                  <a:pt x="1020" y="513"/>
                </a:cubicBezTo>
                <a:cubicBezTo>
                  <a:pt x="1019" y="494"/>
                  <a:pt x="1019" y="494"/>
                  <a:pt x="1019" y="494"/>
                </a:cubicBezTo>
                <a:cubicBezTo>
                  <a:pt x="1003" y="495"/>
                  <a:pt x="988" y="496"/>
                  <a:pt x="972" y="496"/>
                </a:cubicBezTo>
                <a:lnTo>
                  <a:pt x="973" y="516"/>
                </a:lnTo>
                <a:close/>
                <a:moveTo>
                  <a:pt x="877" y="515"/>
                </a:moveTo>
                <a:cubicBezTo>
                  <a:pt x="893" y="516"/>
                  <a:pt x="909" y="517"/>
                  <a:pt x="925" y="517"/>
                </a:cubicBezTo>
                <a:cubicBezTo>
                  <a:pt x="925" y="497"/>
                  <a:pt x="925" y="497"/>
                  <a:pt x="925" y="497"/>
                </a:cubicBezTo>
                <a:cubicBezTo>
                  <a:pt x="910" y="497"/>
                  <a:pt x="894" y="496"/>
                  <a:pt x="878" y="495"/>
                </a:cubicBezTo>
                <a:lnTo>
                  <a:pt x="877" y="515"/>
                </a:lnTo>
                <a:close/>
                <a:moveTo>
                  <a:pt x="782" y="506"/>
                </a:moveTo>
                <a:cubicBezTo>
                  <a:pt x="798" y="508"/>
                  <a:pt x="814" y="510"/>
                  <a:pt x="830" y="512"/>
                </a:cubicBezTo>
                <a:cubicBezTo>
                  <a:pt x="832" y="492"/>
                  <a:pt x="832" y="492"/>
                  <a:pt x="832" y="492"/>
                </a:cubicBezTo>
                <a:cubicBezTo>
                  <a:pt x="816" y="490"/>
                  <a:pt x="801" y="489"/>
                  <a:pt x="785" y="486"/>
                </a:cubicBezTo>
                <a:lnTo>
                  <a:pt x="782" y="506"/>
                </a:lnTo>
                <a:close/>
                <a:moveTo>
                  <a:pt x="688" y="489"/>
                </a:moveTo>
                <a:cubicBezTo>
                  <a:pt x="704" y="493"/>
                  <a:pt x="720" y="496"/>
                  <a:pt x="735" y="499"/>
                </a:cubicBezTo>
                <a:cubicBezTo>
                  <a:pt x="739" y="479"/>
                  <a:pt x="739" y="479"/>
                  <a:pt x="739" y="479"/>
                </a:cubicBezTo>
                <a:cubicBezTo>
                  <a:pt x="723" y="476"/>
                  <a:pt x="708" y="473"/>
                  <a:pt x="693" y="470"/>
                </a:cubicBezTo>
                <a:lnTo>
                  <a:pt x="688" y="489"/>
                </a:lnTo>
                <a:close/>
                <a:moveTo>
                  <a:pt x="596" y="464"/>
                </a:moveTo>
                <a:cubicBezTo>
                  <a:pt x="611" y="469"/>
                  <a:pt x="627" y="473"/>
                  <a:pt x="642" y="478"/>
                </a:cubicBezTo>
                <a:cubicBezTo>
                  <a:pt x="647" y="458"/>
                  <a:pt x="647" y="458"/>
                  <a:pt x="647" y="458"/>
                </a:cubicBezTo>
                <a:cubicBezTo>
                  <a:pt x="632" y="454"/>
                  <a:pt x="617" y="450"/>
                  <a:pt x="602" y="445"/>
                </a:cubicBezTo>
                <a:lnTo>
                  <a:pt x="596" y="464"/>
                </a:lnTo>
                <a:close/>
                <a:moveTo>
                  <a:pt x="507" y="431"/>
                </a:moveTo>
                <a:cubicBezTo>
                  <a:pt x="521" y="437"/>
                  <a:pt x="536" y="443"/>
                  <a:pt x="551" y="448"/>
                </a:cubicBezTo>
                <a:cubicBezTo>
                  <a:pt x="558" y="430"/>
                  <a:pt x="558" y="430"/>
                  <a:pt x="558" y="430"/>
                </a:cubicBezTo>
                <a:cubicBezTo>
                  <a:pt x="543" y="424"/>
                  <a:pt x="529" y="419"/>
                  <a:pt x="514" y="413"/>
                </a:cubicBezTo>
                <a:lnTo>
                  <a:pt x="507" y="431"/>
                </a:lnTo>
                <a:close/>
                <a:moveTo>
                  <a:pt x="420" y="391"/>
                </a:moveTo>
                <a:cubicBezTo>
                  <a:pt x="421" y="391"/>
                  <a:pt x="423" y="392"/>
                  <a:pt x="424" y="393"/>
                </a:cubicBezTo>
                <a:cubicBezTo>
                  <a:pt x="437" y="399"/>
                  <a:pt x="450" y="406"/>
                  <a:pt x="463" y="412"/>
                </a:cubicBezTo>
                <a:cubicBezTo>
                  <a:pt x="471" y="394"/>
                  <a:pt x="471" y="394"/>
                  <a:pt x="471" y="394"/>
                </a:cubicBezTo>
                <a:cubicBezTo>
                  <a:pt x="459" y="388"/>
                  <a:pt x="446" y="381"/>
                  <a:pt x="433" y="375"/>
                </a:cubicBezTo>
                <a:cubicBezTo>
                  <a:pt x="432" y="374"/>
                  <a:pt x="431" y="373"/>
                  <a:pt x="429" y="373"/>
                </a:cubicBezTo>
                <a:lnTo>
                  <a:pt x="420" y="391"/>
                </a:lnTo>
                <a:close/>
                <a:moveTo>
                  <a:pt x="337" y="343"/>
                </a:moveTo>
                <a:cubicBezTo>
                  <a:pt x="351" y="351"/>
                  <a:pt x="364" y="360"/>
                  <a:pt x="378" y="368"/>
                </a:cubicBezTo>
                <a:cubicBezTo>
                  <a:pt x="388" y="350"/>
                  <a:pt x="388" y="350"/>
                  <a:pt x="388" y="350"/>
                </a:cubicBezTo>
                <a:cubicBezTo>
                  <a:pt x="375" y="343"/>
                  <a:pt x="361" y="334"/>
                  <a:pt x="348" y="326"/>
                </a:cubicBezTo>
                <a:lnTo>
                  <a:pt x="337" y="343"/>
                </a:lnTo>
                <a:close/>
                <a:moveTo>
                  <a:pt x="259" y="289"/>
                </a:moveTo>
                <a:cubicBezTo>
                  <a:pt x="272" y="298"/>
                  <a:pt x="285" y="308"/>
                  <a:pt x="298" y="317"/>
                </a:cubicBezTo>
                <a:cubicBezTo>
                  <a:pt x="309" y="300"/>
                  <a:pt x="309" y="300"/>
                  <a:pt x="309" y="300"/>
                </a:cubicBezTo>
                <a:cubicBezTo>
                  <a:pt x="296" y="291"/>
                  <a:pt x="284" y="282"/>
                  <a:pt x="271" y="273"/>
                </a:cubicBezTo>
                <a:lnTo>
                  <a:pt x="259" y="289"/>
                </a:lnTo>
                <a:close/>
                <a:moveTo>
                  <a:pt x="186" y="228"/>
                </a:moveTo>
                <a:cubicBezTo>
                  <a:pt x="197" y="238"/>
                  <a:pt x="209" y="249"/>
                  <a:pt x="222" y="259"/>
                </a:cubicBezTo>
                <a:cubicBezTo>
                  <a:pt x="234" y="244"/>
                  <a:pt x="234" y="244"/>
                  <a:pt x="234" y="244"/>
                </a:cubicBezTo>
                <a:cubicBezTo>
                  <a:pt x="222" y="234"/>
                  <a:pt x="211" y="223"/>
                  <a:pt x="199" y="213"/>
                </a:cubicBezTo>
                <a:lnTo>
                  <a:pt x="186" y="228"/>
                </a:lnTo>
                <a:close/>
                <a:moveTo>
                  <a:pt x="118" y="161"/>
                </a:moveTo>
                <a:cubicBezTo>
                  <a:pt x="128" y="172"/>
                  <a:pt x="140" y="184"/>
                  <a:pt x="151" y="195"/>
                </a:cubicBezTo>
                <a:cubicBezTo>
                  <a:pt x="165" y="181"/>
                  <a:pt x="165" y="181"/>
                  <a:pt x="165" y="181"/>
                </a:cubicBezTo>
                <a:cubicBezTo>
                  <a:pt x="154" y="170"/>
                  <a:pt x="143" y="159"/>
                  <a:pt x="132" y="147"/>
                </a:cubicBezTo>
                <a:lnTo>
                  <a:pt x="118" y="161"/>
                </a:lnTo>
                <a:close/>
                <a:moveTo>
                  <a:pt x="56" y="88"/>
                </a:moveTo>
                <a:cubicBezTo>
                  <a:pt x="65" y="101"/>
                  <a:pt x="76" y="113"/>
                  <a:pt x="86" y="125"/>
                </a:cubicBezTo>
                <a:cubicBezTo>
                  <a:pt x="101" y="112"/>
                  <a:pt x="101" y="112"/>
                  <a:pt x="101" y="112"/>
                </a:cubicBezTo>
                <a:cubicBezTo>
                  <a:pt x="91" y="100"/>
                  <a:pt x="81" y="88"/>
                  <a:pt x="71" y="76"/>
                </a:cubicBezTo>
                <a:lnTo>
                  <a:pt x="56" y="88"/>
                </a:lnTo>
                <a:close/>
                <a:moveTo>
                  <a:pt x="0" y="11"/>
                </a:moveTo>
                <a:cubicBezTo>
                  <a:pt x="9" y="24"/>
                  <a:pt x="18" y="37"/>
                  <a:pt x="27" y="50"/>
                </a:cubicBezTo>
                <a:cubicBezTo>
                  <a:pt x="43" y="38"/>
                  <a:pt x="43" y="38"/>
                  <a:pt x="43" y="38"/>
                </a:cubicBezTo>
                <a:cubicBezTo>
                  <a:pt x="34" y="26"/>
                  <a:pt x="25" y="13"/>
                  <a:pt x="17" y="0"/>
                </a:cubicBezTo>
                <a:lnTo>
                  <a:pt x="0" y="1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828434"/>
            <a:endParaRPr lang="en-US" sz="64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23" name="Freeform 74"/>
          <p:cNvSpPr>
            <a:spLocks noEditPoints="1"/>
          </p:cNvSpPr>
          <p:nvPr/>
        </p:nvSpPr>
        <p:spPr bwMode="auto">
          <a:xfrm>
            <a:off x="15047058" y="4385308"/>
            <a:ext cx="1747913" cy="3179234"/>
          </a:xfrm>
          <a:custGeom>
            <a:avLst/>
            <a:gdLst>
              <a:gd name="T0" fmla="*/ 50 w 467"/>
              <a:gd name="T1" fmla="*/ 29 h 849"/>
              <a:gd name="T2" fmla="*/ 12 w 467"/>
              <a:gd name="T3" fmla="*/ 0 h 849"/>
              <a:gd name="T4" fmla="*/ 0 w 467"/>
              <a:gd name="T5" fmla="*/ 16 h 849"/>
              <a:gd name="T6" fmla="*/ 37 w 467"/>
              <a:gd name="T7" fmla="*/ 45 h 849"/>
              <a:gd name="T8" fmla="*/ 50 w 467"/>
              <a:gd name="T9" fmla="*/ 29 h 849"/>
              <a:gd name="T10" fmla="*/ 50 w 467"/>
              <a:gd name="T11" fmla="*/ 29 h 849"/>
              <a:gd name="T12" fmla="*/ 121 w 467"/>
              <a:gd name="T13" fmla="*/ 91 h 849"/>
              <a:gd name="T14" fmla="*/ 86 w 467"/>
              <a:gd name="T15" fmla="*/ 59 h 849"/>
              <a:gd name="T16" fmla="*/ 73 w 467"/>
              <a:gd name="T17" fmla="*/ 74 h 849"/>
              <a:gd name="T18" fmla="*/ 107 w 467"/>
              <a:gd name="T19" fmla="*/ 106 h 849"/>
              <a:gd name="T20" fmla="*/ 121 w 467"/>
              <a:gd name="T21" fmla="*/ 91 h 849"/>
              <a:gd name="T22" fmla="*/ 187 w 467"/>
              <a:gd name="T23" fmla="*/ 159 h 849"/>
              <a:gd name="T24" fmla="*/ 155 w 467"/>
              <a:gd name="T25" fmla="*/ 124 h 849"/>
              <a:gd name="T26" fmla="*/ 140 w 467"/>
              <a:gd name="T27" fmla="*/ 138 h 849"/>
              <a:gd name="T28" fmla="*/ 172 w 467"/>
              <a:gd name="T29" fmla="*/ 172 h 849"/>
              <a:gd name="T30" fmla="*/ 187 w 467"/>
              <a:gd name="T31" fmla="*/ 159 h 849"/>
              <a:gd name="T32" fmla="*/ 187 w 467"/>
              <a:gd name="T33" fmla="*/ 159 h 849"/>
              <a:gd name="T34" fmla="*/ 246 w 467"/>
              <a:gd name="T35" fmla="*/ 233 h 849"/>
              <a:gd name="T36" fmla="*/ 217 w 467"/>
              <a:gd name="T37" fmla="*/ 195 h 849"/>
              <a:gd name="T38" fmla="*/ 202 w 467"/>
              <a:gd name="T39" fmla="*/ 208 h 849"/>
              <a:gd name="T40" fmla="*/ 230 w 467"/>
              <a:gd name="T41" fmla="*/ 245 h 849"/>
              <a:gd name="T42" fmla="*/ 246 w 467"/>
              <a:gd name="T43" fmla="*/ 233 h 849"/>
              <a:gd name="T44" fmla="*/ 300 w 467"/>
              <a:gd name="T45" fmla="*/ 311 h 849"/>
              <a:gd name="T46" fmla="*/ 274 w 467"/>
              <a:gd name="T47" fmla="*/ 271 h 849"/>
              <a:gd name="T48" fmla="*/ 257 w 467"/>
              <a:gd name="T49" fmla="*/ 282 h 849"/>
              <a:gd name="T50" fmla="*/ 283 w 467"/>
              <a:gd name="T51" fmla="*/ 321 h 849"/>
              <a:gd name="T52" fmla="*/ 300 w 467"/>
              <a:gd name="T53" fmla="*/ 311 h 849"/>
              <a:gd name="T54" fmla="*/ 346 w 467"/>
              <a:gd name="T55" fmla="*/ 393 h 849"/>
              <a:gd name="T56" fmla="*/ 324 w 467"/>
              <a:gd name="T57" fmla="*/ 352 h 849"/>
              <a:gd name="T58" fmla="*/ 306 w 467"/>
              <a:gd name="T59" fmla="*/ 361 h 849"/>
              <a:gd name="T60" fmla="*/ 328 w 467"/>
              <a:gd name="T61" fmla="*/ 402 h 849"/>
              <a:gd name="T62" fmla="*/ 346 w 467"/>
              <a:gd name="T63" fmla="*/ 393 h 849"/>
              <a:gd name="T64" fmla="*/ 385 w 467"/>
              <a:gd name="T65" fmla="*/ 480 h 849"/>
              <a:gd name="T66" fmla="*/ 367 w 467"/>
              <a:gd name="T67" fmla="*/ 436 h 849"/>
              <a:gd name="T68" fmla="*/ 348 w 467"/>
              <a:gd name="T69" fmla="*/ 444 h 849"/>
              <a:gd name="T70" fmla="*/ 367 w 467"/>
              <a:gd name="T71" fmla="*/ 487 h 849"/>
              <a:gd name="T72" fmla="*/ 385 w 467"/>
              <a:gd name="T73" fmla="*/ 480 h 849"/>
              <a:gd name="T74" fmla="*/ 417 w 467"/>
              <a:gd name="T75" fmla="*/ 569 h 849"/>
              <a:gd name="T76" fmla="*/ 402 w 467"/>
              <a:gd name="T77" fmla="*/ 524 h 849"/>
              <a:gd name="T78" fmla="*/ 384 w 467"/>
              <a:gd name="T79" fmla="*/ 531 h 849"/>
              <a:gd name="T80" fmla="*/ 398 w 467"/>
              <a:gd name="T81" fmla="*/ 575 h 849"/>
              <a:gd name="T82" fmla="*/ 417 w 467"/>
              <a:gd name="T83" fmla="*/ 569 h 849"/>
              <a:gd name="T84" fmla="*/ 442 w 467"/>
              <a:gd name="T85" fmla="*/ 660 h 849"/>
              <a:gd name="T86" fmla="*/ 431 w 467"/>
              <a:gd name="T87" fmla="*/ 614 h 849"/>
              <a:gd name="T88" fmla="*/ 411 w 467"/>
              <a:gd name="T89" fmla="*/ 619 h 849"/>
              <a:gd name="T90" fmla="*/ 422 w 467"/>
              <a:gd name="T91" fmla="*/ 665 h 849"/>
              <a:gd name="T92" fmla="*/ 442 w 467"/>
              <a:gd name="T93" fmla="*/ 660 h 849"/>
              <a:gd name="T94" fmla="*/ 458 w 467"/>
              <a:gd name="T95" fmla="*/ 753 h 849"/>
              <a:gd name="T96" fmla="*/ 451 w 467"/>
              <a:gd name="T97" fmla="*/ 707 h 849"/>
              <a:gd name="T98" fmla="*/ 431 w 467"/>
              <a:gd name="T99" fmla="*/ 710 h 849"/>
              <a:gd name="T100" fmla="*/ 438 w 467"/>
              <a:gd name="T101" fmla="*/ 756 h 849"/>
              <a:gd name="T102" fmla="*/ 458 w 467"/>
              <a:gd name="T103" fmla="*/ 753 h 849"/>
              <a:gd name="T104" fmla="*/ 467 w 467"/>
              <a:gd name="T105" fmla="*/ 848 h 849"/>
              <a:gd name="T106" fmla="*/ 464 w 467"/>
              <a:gd name="T107" fmla="*/ 801 h 849"/>
              <a:gd name="T108" fmla="*/ 444 w 467"/>
              <a:gd name="T109" fmla="*/ 802 h 849"/>
              <a:gd name="T110" fmla="*/ 447 w 467"/>
              <a:gd name="T111" fmla="*/ 849 h 849"/>
              <a:gd name="T112" fmla="*/ 467 w 467"/>
              <a:gd name="T113" fmla="*/ 848 h 8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467" h="849">
                <a:moveTo>
                  <a:pt x="50" y="29"/>
                </a:moveTo>
                <a:cubicBezTo>
                  <a:pt x="37" y="19"/>
                  <a:pt x="25" y="10"/>
                  <a:pt x="12" y="0"/>
                </a:cubicBezTo>
                <a:cubicBezTo>
                  <a:pt x="0" y="16"/>
                  <a:pt x="0" y="16"/>
                  <a:pt x="0" y="16"/>
                </a:cubicBezTo>
                <a:cubicBezTo>
                  <a:pt x="13" y="25"/>
                  <a:pt x="25" y="35"/>
                  <a:pt x="37" y="45"/>
                </a:cubicBezTo>
                <a:cubicBezTo>
                  <a:pt x="50" y="29"/>
                  <a:pt x="50" y="29"/>
                  <a:pt x="50" y="29"/>
                </a:cubicBezTo>
                <a:cubicBezTo>
                  <a:pt x="50" y="29"/>
                  <a:pt x="50" y="29"/>
                  <a:pt x="50" y="29"/>
                </a:cubicBezTo>
                <a:moveTo>
                  <a:pt x="121" y="91"/>
                </a:moveTo>
                <a:cubicBezTo>
                  <a:pt x="110" y="80"/>
                  <a:pt x="98" y="70"/>
                  <a:pt x="86" y="59"/>
                </a:cubicBezTo>
                <a:cubicBezTo>
                  <a:pt x="73" y="74"/>
                  <a:pt x="73" y="74"/>
                  <a:pt x="73" y="74"/>
                </a:cubicBezTo>
                <a:cubicBezTo>
                  <a:pt x="84" y="85"/>
                  <a:pt x="96" y="95"/>
                  <a:pt x="107" y="106"/>
                </a:cubicBezTo>
                <a:cubicBezTo>
                  <a:pt x="121" y="91"/>
                  <a:pt x="121" y="91"/>
                  <a:pt x="121" y="91"/>
                </a:cubicBezTo>
                <a:moveTo>
                  <a:pt x="187" y="159"/>
                </a:moveTo>
                <a:cubicBezTo>
                  <a:pt x="176" y="147"/>
                  <a:pt x="166" y="136"/>
                  <a:pt x="155" y="124"/>
                </a:cubicBezTo>
                <a:cubicBezTo>
                  <a:pt x="140" y="138"/>
                  <a:pt x="140" y="138"/>
                  <a:pt x="140" y="138"/>
                </a:cubicBezTo>
                <a:cubicBezTo>
                  <a:pt x="151" y="150"/>
                  <a:pt x="161" y="161"/>
                  <a:pt x="172" y="172"/>
                </a:cubicBezTo>
                <a:cubicBezTo>
                  <a:pt x="187" y="159"/>
                  <a:pt x="187" y="159"/>
                  <a:pt x="187" y="159"/>
                </a:cubicBezTo>
                <a:cubicBezTo>
                  <a:pt x="187" y="159"/>
                  <a:pt x="187" y="159"/>
                  <a:pt x="187" y="159"/>
                </a:cubicBezTo>
                <a:moveTo>
                  <a:pt x="246" y="233"/>
                </a:moveTo>
                <a:cubicBezTo>
                  <a:pt x="237" y="220"/>
                  <a:pt x="227" y="208"/>
                  <a:pt x="217" y="195"/>
                </a:cubicBezTo>
                <a:cubicBezTo>
                  <a:pt x="202" y="208"/>
                  <a:pt x="202" y="208"/>
                  <a:pt x="202" y="208"/>
                </a:cubicBezTo>
                <a:cubicBezTo>
                  <a:pt x="212" y="220"/>
                  <a:pt x="221" y="232"/>
                  <a:pt x="230" y="245"/>
                </a:cubicBezTo>
                <a:cubicBezTo>
                  <a:pt x="246" y="233"/>
                  <a:pt x="246" y="233"/>
                  <a:pt x="246" y="233"/>
                </a:cubicBezTo>
                <a:moveTo>
                  <a:pt x="300" y="311"/>
                </a:moveTo>
                <a:cubicBezTo>
                  <a:pt x="291" y="297"/>
                  <a:pt x="283" y="284"/>
                  <a:pt x="274" y="271"/>
                </a:cubicBezTo>
                <a:cubicBezTo>
                  <a:pt x="257" y="282"/>
                  <a:pt x="257" y="282"/>
                  <a:pt x="257" y="282"/>
                </a:cubicBezTo>
                <a:cubicBezTo>
                  <a:pt x="266" y="295"/>
                  <a:pt x="275" y="308"/>
                  <a:pt x="283" y="321"/>
                </a:cubicBezTo>
                <a:cubicBezTo>
                  <a:pt x="300" y="311"/>
                  <a:pt x="300" y="311"/>
                  <a:pt x="300" y="311"/>
                </a:cubicBezTo>
                <a:moveTo>
                  <a:pt x="346" y="393"/>
                </a:moveTo>
                <a:cubicBezTo>
                  <a:pt x="339" y="379"/>
                  <a:pt x="332" y="365"/>
                  <a:pt x="324" y="352"/>
                </a:cubicBezTo>
                <a:cubicBezTo>
                  <a:pt x="306" y="361"/>
                  <a:pt x="306" y="361"/>
                  <a:pt x="306" y="361"/>
                </a:cubicBezTo>
                <a:cubicBezTo>
                  <a:pt x="314" y="375"/>
                  <a:pt x="321" y="389"/>
                  <a:pt x="328" y="402"/>
                </a:cubicBezTo>
                <a:cubicBezTo>
                  <a:pt x="346" y="393"/>
                  <a:pt x="346" y="393"/>
                  <a:pt x="346" y="393"/>
                </a:cubicBezTo>
                <a:moveTo>
                  <a:pt x="385" y="480"/>
                </a:moveTo>
                <a:cubicBezTo>
                  <a:pt x="380" y="465"/>
                  <a:pt x="373" y="450"/>
                  <a:pt x="367" y="436"/>
                </a:cubicBezTo>
                <a:cubicBezTo>
                  <a:pt x="348" y="444"/>
                  <a:pt x="348" y="444"/>
                  <a:pt x="348" y="444"/>
                </a:cubicBezTo>
                <a:cubicBezTo>
                  <a:pt x="355" y="458"/>
                  <a:pt x="361" y="473"/>
                  <a:pt x="367" y="487"/>
                </a:cubicBezTo>
                <a:cubicBezTo>
                  <a:pt x="385" y="480"/>
                  <a:pt x="385" y="480"/>
                  <a:pt x="385" y="480"/>
                </a:cubicBezTo>
                <a:moveTo>
                  <a:pt x="417" y="569"/>
                </a:moveTo>
                <a:cubicBezTo>
                  <a:pt x="413" y="554"/>
                  <a:pt x="408" y="539"/>
                  <a:pt x="402" y="524"/>
                </a:cubicBezTo>
                <a:cubicBezTo>
                  <a:pt x="384" y="531"/>
                  <a:pt x="384" y="531"/>
                  <a:pt x="384" y="531"/>
                </a:cubicBezTo>
                <a:cubicBezTo>
                  <a:pt x="389" y="545"/>
                  <a:pt x="394" y="560"/>
                  <a:pt x="398" y="575"/>
                </a:cubicBezTo>
                <a:cubicBezTo>
                  <a:pt x="417" y="569"/>
                  <a:pt x="417" y="569"/>
                  <a:pt x="417" y="569"/>
                </a:cubicBezTo>
                <a:moveTo>
                  <a:pt x="442" y="660"/>
                </a:moveTo>
                <a:cubicBezTo>
                  <a:pt x="438" y="645"/>
                  <a:pt x="435" y="629"/>
                  <a:pt x="431" y="614"/>
                </a:cubicBezTo>
                <a:cubicBezTo>
                  <a:pt x="411" y="619"/>
                  <a:pt x="411" y="619"/>
                  <a:pt x="411" y="619"/>
                </a:cubicBezTo>
                <a:cubicBezTo>
                  <a:pt x="415" y="634"/>
                  <a:pt x="419" y="649"/>
                  <a:pt x="422" y="665"/>
                </a:cubicBezTo>
                <a:cubicBezTo>
                  <a:pt x="442" y="660"/>
                  <a:pt x="442" y="660"/>
                  <a:pt x="442" y="660"/>
                </a:cubicBezTo>
                <a:moveTo>
                  <a:pt x="458" y="753"/>
                </a:moveTo>
                <a:cubicBezTo>
                  <a:pt x="456" y="738"/>
                  <a:pt x="454" y="722"/>
                  <a:pt x="451" y="707"/>
                </a:cubicBezTo>
                <a:cubicBezTo>
                  <a:pt x="431" y="710"/>
                  <a:pt x="431" y="710"/>
                  <a:pt x="431" y="710"/>
                </a:cubicBezTo>
                <a:cubicBezTo>
                  <a:pt x="434" y="725"/>
                  <a:pt x="436" y="741"/>
                  <a:pt x="438" y="756"/>
                </a:cubicBezTo>
                <a:cubicBezTo>
                  <a:pt x="458" y="753"/>
                  <a:pt x="458" y="753"/>
                  <a:pt x="458" y="753"/>
                </a:cubicBezTo>
                <a:moveTo>
                  <a:pt x="467" y="848"/>
                </a:moveTo>
                <a:cubicBezTo>
                  <a:pt x="466" y="832"/>
                  <a:pt x="465" y="816"/>
                  <a:pt x="464" y="801"/>
                </a:cubicBezTo>
                <a:cubicBezTo>
                  <a:pt x="444" y="802"/>
                  <a:pt x="444" y="802"/>
                  <a:pt x="444" y="802"/>
                </a:cubicBezTo>
                <a:cubicBezTo>
                  <a:pt x="445" y="818"/>
                  <a:pt x="446" y="833"/>
                  <a:pt x="447" y="849"/>
                </a:cubicBezTo>
                <a:cubicBezTo>
                  <a:pt x="467" y="848"/>
                  <a:pt x="467" y="848"/>
                  <a:pt x="467" y="848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828434"/>
            <a:endParaRPr lang="en-US" sz="64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24" name="Freeform 77"/>
          <p:cNvSpPr>
            <a:spLocks/>
          </p:cNvSpPr>
          <p:nvPr/>
        </p:nvSpPr>
        <p:spPr bwMode="auto">
          <a:xfrm>
            <a:off x="6671316" y="7793248"/>
            <a:ext cx="3017582" cy="1701800"/>
          </a:xfrm>
          <a:custGeom>
            <a:avLst/>
            <a:gdLst>
              <a:gd name="T0" fmla="*/ 451 w 806"/>
              <a:gd name="T1" fmla="*/ 0 h 454"/>
              <a:gd name="T2" fmla="*/ 294 w 806"/>
              <a:gd name="T3" fmla="*/ 119 h 454"/>
              <a:gd name="T4" fmla="*/ 235 w 806"/>
              <a:gd name="T5" fmla="*/ 103 h 454"/>
              <a:gd name="T6" fmla="*/ 118 w 806"/>
              <a:gd name="T7" fmla="*/ 220 h 454"/>
              <a:gd name="T8" fmla="*/ 0 w 806"/>
              <a:gd name="T9" fmla="*/ 337 h 454"/>
              <a:gd name="T10" fmla="*/ 118 w 806"/>
              <a:gd name="T11" fmla="*/ 454 h 454"/>
              <a:gd name="T12" fmla="*/ 665 w 806"/>
              <a:gd name="T13" fmla="*/ 454 h 454"/>
              <a:gd name="T14" fmla="*/ 806 w 806"/>
              <a:gd name="T15" fmla="*/ 313 h 454"/>
              <a:gd name="T16" fmla="*/ 744 w 806"/>
              <a:gd name="T17" fmla="*/ 196 h 454"/>
              <a:gd name="T18" fmla="*/ 744 w 806"/>
              <a:gd name="T19" fmla="*/ 194 h 454"/>
              <a:gd name="T20" fmla="*/ 636 w 806"/>
              <a:gd name="T21" fmla="*/ 86 h 454"/>
              <a:gd name="T22" fmla="*/ 598 w 806"/>
              <a:gd name="T23" fmla="*/ 93 h 454"/>
              <a:gd name="T24" fmla="*/ 451 w 806"/>
              <a:gd name="T25" fmla="*/ 0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06" h="454">
                <a:moveTo>
                  <a:pt x="451" y="0"/>
                </a:moveTo>
                <a:cubicBezTo>
                  <a:pt x="376" y="0"/>
                  <a:pt x="313" y="50"/>
                  <a:pt x="294" y="119"/>
                </a:cubicBezTo>
                <a:cubicBezTo>
                  <a:pt x="277" y="109"/>
                  <a:pt x="257" y="103"/>
                  <a:pt x="235" y="103"/>
                </a:cubicBezTo>
                <a:cubicBezTo>
                  <a:pt x="170" y="103"/>
                  <a:pt x="118" y="155"/>
                  <a:pt x="118" y="220"/>
                </a:cubicBezTo>
                <a:cubicBezTo>
                  <a:pt x="53" y="220"/>
                  <a:pt x="0" y="272"/>
                  <a:pt x="0" y="337"/>
                </a:cubicBezTo>
                <a:cubicBezTo>
                  <a:pt x="0" y="402"/>
                  <a:pt x="53" y="454"/>
                  <a:pt x="118" y="454"/>
                </a:cubicBezTo>
                <a:cubicBezTo>
                  <a:pt x="665" y="454"/>
                  <a:pt x="665" y="454"/>
                  <a:pt x="665" y="454"/>
                </a:cubicBezTo>
                <a:cubicBezTo>
                  <a:pt x="743" y="454"/>
                  <a:pt x="806" y="391"/>
                  <a:pt x="806" y="313"/>
                </a:cubicBezTo>
                <a:cubicBezTo>
                  <a:pt x="806" y="265"/>
                  <a:pt x="782" y="222"/>
                  <a:pt x="744" y="196"/>
                </a:cubicBezTo>
                <a:cubicBezTo>
                  <a:pt x="744" y="196"/>
                  <a:pt x="744" y="195"/>
                  <a:pt x="744" y="194"/>
                </a:cubicBezTo>
                <a:cubicBezTo>
                  <a:pt x="744" y="135"/>
                  <a:pt x="696" y="86"/>
                  <a:pt x="636" y="86"/>
                </a:cubicBezTo>
                <a:cubicBezTo>
                  <a:pt x="623" y="86"/>
                  <a:pt x="610" y="89"/>
                  <a:pt x="598" y="93"/>
                </a:cubicBezTo>
                <a:cubicBezTo>
                  <a:pt x="572" y="38"/>
                  <a:pt x="516" y="0"/>
                  <a:pt x="451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828434"/>
            <a:endParaRPr lang="en-US" sz="64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25" name="Freeform 78"/>
          <p:cNvSpPr>
            <a:spLocks/>
          </p:cNvSpPr>
          <p:nvPr/>
        </p:nvSpPr>
        <p:spPr bwMode="auto">
          <a:xfrm>
            <a:off x="10260547" y="2845859"/>
            <a:ext cx="3876724" cy="2184400"/>
          </a:xfrm>
          <a:custGeom>
            <a:avLst/>
            <a:gdLst>
              <a:gd name="T0" fmla="*/ 954 w 1034"/>
              <a:gd name="T1" fmla="*/ 252 h 583"/>
              <a:gd name="T2" fmla="*/ 954 w 1034"/>
              <a:gd name="T3" fmla="*/ 249 h 583"/>
              <a:gd name="T4" fmla="*/ 815 w 1034"/>
              <a:gd name="T5" fmla="*/ 110 h 583"/>
              <a:gd name="T6" fmla="*/ 767 w 1034"/>
              <a:gd name="T7" fmla="*/ 119 h 583"/>
              <a:gd name="T8" fmla="*/ 578 w 1034"/>
              <a:gd name="T9" fmla="*/ 0 h 583"/>
              <a:gd name="T10" fmla="*/ 377 w 1034"/>
              <a:gd name="T11" fmla="*/ 152 h 583"/>
              <a:gd name="T12" fmla="*/ 301 w 1034"/>
              <a:gd name="T13" fmla="*/ 131 h 583"/>
              <a:gd name="T14" fmla="*/ 150 w 1034"/>
              <a:gd name="T15" fmla="*/ 282 h 583"/>
              <a:gd name="T16" fmla="*/ 0 w 1034"/>
              <a:gd name="T17" fmla="*/ 432 h 583"/>
              <a:gd name="T18" fmla="*/ 150 w 1034"/>
              <a:gd name="T19" fmla="*/ 583 h 583"/>
              <a:gd name="T20" fmla="*/ 853 w 1034"/>
              <a:gd name="T21" fmla="*/ 583 h 583"/>
              <a:gd name="T22" fmla="*/ 1034 w 1034"/>
              <a:gd name="T23" fmla="*/ 402 h 583"/>
              <a:gd name="T24" fmla="*/ 954 w 1034"/>
              <a:gd name="T25" fmla="*/ 252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34" h="583">
                <a:moveTo>
                  <a:pt x="954" y="252"/>
                </a:moveTo>
                <a:cubicBezTo>
                  <a:pt x="954" y="251"/>
                  <a:pt x="954" y="250"/>
                  <a:pt x="954" y="249"/>
                </a:cubicBezTo>
                <a:cubicBezTo>
                  <a:pt x="954" y="172"/>
                  <a:pt x="892" y="110"/>
                  <a:pt x="815" y="110"/>
                </a:cubicBezTo>
                <a:cubicBezTo>
                  <a:pt x="798" y="110"/>
                  <a:pt x="782" y="113"/>
                  <a:pt x="767" y="119"/>
                </a:cubicBezTo>
                <a:cubicBezTo>
                  <a:pt x="733" y="49"/>
                  <a:pt x="661" y="0"/>
                  <a:pt x="578" y="0"/>
                </a:cubicBezTo>
                <a:cubicBezTo>
                  <a:pt x="482" y="0"/>
                  <a:pt x="402" y="64"/>
                  <a:pt x="377" y="152"/>
                </a:cubicBezTo>
                <a:cubicBezTo>
                  <a:pt x="355" y="139"/>
                  <a:pt x="329" y="131"/>
                  <a:pt x="301" y="131"/>
                </a:cubicBezTo>
                <a:cubicBezTo>
                  <a:pt x="218" y="131"/>
                  <a:pt x="150" y="199"/>
                  <a:pt x="150" y="282"/>
                </a:cubicBezTo>
                <a:cubicBezTo>
                  <a:pt x="67" y="282"/>
                  <a:pt x="0" y="349"/>
                  <a:pt x="0" y="432"/>
                </a:cubicBezTo>
                <a:cubicBezTo>
                  <a:pt x="0" y="515"/>
                  <a:pt x="67" y="583"/>
                  <a:pt x="150" y="583"/>
                </a:cubicBezTo>
                <a:cubicBezTo>
                  <a:pt x="853" y="583"/>
                  <a:pt x="853" y="583"/>
                  <a:pt x="853" y="583"/>
                </a:cubicBezTo>
                <a:cubicBezTo>
                  <a:pt x="953" y="583"/>
                  <a:pt x="1034" y="502"/>
                  <a:pt x="1034" y="402"/>
                </a:cubicBezTo>
                <a:cubicBezTo>
                  <a:pt x="1034" y="339"/>
                  <a:pt x="1002" y="284"/>
                  <a:pt x="954" y="2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828434"/>
            <a:endParaRPr lang="en-US" sz="64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26" name="Freeform 77"/>
          <p:cNvSpPr>
            <a:spLocks/>
          </p:cNvSpPr>
          <p:nvPr/>
        </p:nvSpPr>
        <p:spPr bwMode="auto">
          <a:xfrm>
            <a:off x="14944179" y="7830870"/>
            <a:ext cx="3017582" cy="1701800"/>
          </a:xfrm>
          <a:custGeom>
            <a:avLst/>
            <a:gdLst>
              <a:gd name="T0" fmla="*/ 451 w 806"/>
              <a:gd name="T1" fmla="*/ 0 h 454"/>
              <a:gd name="T2" fmla="*/ 294 w 806"/>
              <a:gd name="T3" fmla="*/ 119 h 454"/>
              <a:gd name="T4" fmla="*/ 235 w 806"/>
              <a:gd name="T5" fmla="*/ 103 h 454"/>
              <a:gd name="T6" fmla="*/ 118 w 806"/>
              <a:gd name="T7" fmla="*/ 220 h 454"/>
              <a:gd name="T8" fmla="*/ 0 w 806"/>
              <a:gd name="T9" fmla="*/ 337 h 454"/>
              <a:gd name="T10" fmla="*/ 118 w 806"/>
              <a:gd name="T11" fmla="*/ 454 h 454"/>
              <a:gd name="T12" fmla="*/ 665 w 806"/>
              <a:gd name="T13" fmla="*/ 454 h 454"/>
              <a:gd name="T14" fmla="*/ 806 w 806"/>
              <a:gd name="T15" fmla="*/ 313 h 454"/>
              <a:gd name="T16" fmla="*/ 744 w 806"/>
              <a:gd name="T17" fmla="*/ 196 h 454"/>
              <a:gd name="T18" fmla="*/ 744 w 806"/>
              <a:gd name="T19" fmla="*/ 194 h 454"/>
              <a:gd name="T20" fmla="*/ 636 w 806"/>
              <a:gd name="T21" fmla="*/ 86 h 454"/>
              <a:gd name="T22" fmla="*/ 598 w 806"/>
              <a:gd name="T23" fmla="*/ 93 h 454"/>
              <a:gd name="T24" fmla="*/ 451 w 806"/>
              <a:gd name="T25" fmla="*/ 0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06" h="454">
                <a:moveTo>
                  <a:pt x="451" y="0"/>
                </a:moveTo>
                <a:cubicBezTo>
                  <a:pt x="376" y="0"/>
                  <a:pt x="313" y="50"/>
                  <a:pt x="294" y="119"/>
                </a:cubicBezTo>
                <a:cubicBezTo>
                  <a:pt x="277" y="109"/>
                  <a:pt x="257" y="103"/>
                  <a:pt x="235" y="103"/>
                </a:cubicBezTo>
                <a:cubicBezTo>
                  <a:pt x="170" y="103"/>
                  <a:pt x="118" y="155"/>
                  <a:pt x="118" y="220"/>
                </a:cubicBezTo>
                <a:cubicBezTo>
                  <a:pt x="53" y="220"/>
                  <a:pt x="0" y="272"/>
                  <a:pt x="0" y="337"/>
                </a:cubicBezTo>
                <a:cubicBezTo>
                  <a:pt x="0" y="402"/>
                  <a:pt x="53" y="454"/>
                  <a:pt x="118" y="454"/>
                </a:cubicBezTo>
                <a:cubicBezTo>
                  <a:pt x="665" y="454"/>
                  <a:pt x="665" y="454"/>
                  <a:pt x="665" y="454"/>
                </a:cubicBezTo>
                <a:cubicBezTo>
                  <a:pt x="743" y="454"/>
                  <a:pt x="806" y="391"/>
                  <a:pt x="806" y="313"/>
                </a:cubicBezTo>
                <a:cubicBezTo>
                  <a:pt x="806" y="265"/>
                  <a:pt x="782" y="222"/>
                  <a:pt x="744" y="196"/>
                </a:cubicBezTo>
                <a:cubicBezTo>
                  <a:pt x="744" y="196"/>
                  <a:pt x="744" y="195"/>
                  <a:pt x="744" y="194"/>
                </a:cubicBezTo>
                <a:cubicBezTo>
                  <a:pt x="744" y="135"/>
                  <a:pt x="696" y="86"/>
                  <a:pt x="636" y="86"/>
                </a:cubicBezTo>
                <a:cubicBezTo>
                  <a:pt x="623" y="86"/>
                  <a:pt x="610" y="89"/>
                  <a:pt x="598" y="93"/>
                </a:cubicBezTo>
                <a:cubicBezTo>
                  <a:pt x="572" y="38"/>
                  <a:pt x="516" y="0"/>
                  <a:pt x="451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828434"/>
            <a:endParaRPr lang="en-US" sz="64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9419688" y="3620835"/>
            <a:ext cx="5614694" cy="819526"/>
          </a:xfrm>
          <a:prstGeom prst="rect">
            <a:avLst/>
          </a:prstGeom>
          <a:noFill/>
        </p:spPr>
        <p:txBody>
          <a:bodyPr wrap="square" lIns="0" tIns="121926" rIns="0" bIns="0">
            <a:spAutoFit/>
          </a:bodyPr>
          <a:lstStyle/>
          <a:p>
            <a:pPr algn="ctr" defTabSz="1218984">
              <a:lnSpc>
                <a:spcPct val="120000"/>
              </a:lnSpc>
              <a:defRPr/>
            </a:pPr>
            <a:r>
              <a:rPr lang="en-US" sz="4200" b="1" dirty="0">
                <a:solidFill>
                  <a:prstClr val="white"/>
                </a:solidFill>
                <a:latin typeface="Lato Regular"/>
                <a:cs typeface="Lato Regular"/>
              </a:rPr>
              <a:t>CREATIVE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3711203" y="8411746"/>
            <a:ext cx="5614694" cy="819526"/>
          </a:xfrm>
          <a:prstGeom prst="rect">
            <a:avLst/>
          </a:prstGeom>
          <a:noFill/>
        </p:spPr>
        <p:txBody>
          <a:bodyPr wrap="square" lIns="0" tIns="121926" rIns="0" bIns="0">
            <a:spAutoFit/>
          </a:bodyPr>
          <a:lstStyle/>
          <a:p>
            <a:pPr algn="ctr" defTabSz="1218984">
              <a:lnSpc>
                <a:spcPct val="120000"/>
              </a:lnSpc>
              <a:defRPr/>
            </a:pPr>
            <a:r>
              <a:rPr lang="en-US" sz="4200" b="1" dirty="0">
                <a:solidFill>
                  <a:prstClr val="white"/>
                </a:solidFill>
                <a:latin typeface="Lato Regular"/>
                <a:cs typeface="Lato Regular"/>
              </a:rPr>
              <a:t>SUCCESS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5358476" y="8392501"/>
            <a:ext cx="5614694" cy="819526"/>
          </a:xfrm>
          <a:prstGeom prst="rect">
            <a:avLst/>
          </a:prstGeom>
          <a:noFill/>
        </p:spPr>
        <p:txBody>
          <a:bodyPr wrap="square" lIns="0" tIns="121926" rIns="0" bIns="0">
            <a:spAutoFit/>
          </a:bodyPr>
          <a:lstStyle/>
          <a:p>
            <a:pPr algn="ctr" defTabSz="1218984">
              <a:lnSpc>
                <a:spcPct val="120000"/>
              </a:lnSpc>
              <a:defRPr/>
            </a:pPr>
            <a:r>
              <a:rPr lang="en-US" sz="4200" b="1" dirty="0">
                <a:solidFill>
                  <a:prstClr val="white"/>
                </a:solidFill>
                <a:latin typeface="Lato Regular"/>
                <a:cs typeface="Lato Regular"/>
              </a:rPr>
              <a:t>ANALYSIS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3977887" y="3438244"/>
            <a:ext cx="5614694" cy="3343998"/>
          </a:xfrm>
          <a:prstGeom prst="rect">
            <a:avLst/>
          </a:prstGeom>
          <a:noFill/>
        </p:spPr>
        <p:txBody>
          <a:bodyPr wrap="square" lIns="0" tIns="121926" rIns="0" bIns="0">
            <a:spAutoFit/>
          </a:bodyPr>
          <a:lstStyle/>
          <a:p>
            <a:pPr algn="r" defTabSz="1828434">
              <a:lnSpc>
                <a:spcPct val="110000"/>
              </a:lnSpc>
            </a:pPr>
            <a:r>
              <a:rPr lang="en-US" sz="2400" dirty="0">
                <a:cs typeface="Lato Regular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 sz="2400" dirty="0">
              <a:cs typeface="Lato Light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1917171" y="9811280"/>
            <a:ext cx="5614694" cy="3343998"/>
          </a:xfrm>
          <a:prstGeom prst="rect">
            <a:avLst/>
          </a:prstGeom>
          <a:noFill/>
        </p:spPr>
        <p:txBody>
          <a:bodyPr wrap="square" lIns="0" tIns="121926" rIns="0" bIns="0">
            <a:spAutoFit/>
          </a:bodyPr>
          <a:lstStyle/>
          <a:p>
            <a:pPr algn="r" defTabSz="1828434">
              <a:lnSpc>
                <a:spcPct val="110000"/>
              </a:lnSpc>
            </a:pPr>
            <a:r>
              <a:rPr lang="en-US" sz="2400" dirty="0">
                <a:cs typeface="Lato Regular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 sz="2400" dirty="0">
              <a:cs typeface="Lato Light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8273045" y="5030259"/>
            <a:ext cx="5614694" cy="3343998"/>
          </a:xfrm>
          <a:prstGeom prst="rect">
            <a:avLst/>
          </a:prstGeom>
          <a:noFill/>
        </p:spPr>
        <p:txBody>
          <a:bodyPr wrap="square" lIns="0" tIns="121926" rIns="0" bIns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400" dirty="0">
                <a:cs typeface="Lato Regular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 sz="2400" dirty="0">
              <a:cs typeface="Lato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F0A7C6-F450-42CF-9125-C7ABEF6E4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145" name="Freeform 20">
            <a:extLst>
              <a:ext uri="{FF2B5EF4-FFF2-40B4-BE49-F238E27FC236}">
                <a16:creationId xmlns:a16="http://schemas.microsoft.com/office/drawing/2014/main" id="{385C3E2A-2CDE-4F79-86DB-940B566A3EB2}"/>
              </a:ext>
            </a:extLst>
          </p:cNvPr>
          <p:cNvSpPr>
            <a:spLocks noEditPoints="1"/>
          </p:cNvSpPr>
          <p:nvPr/>
        </p:nvSpPr>
        <p:spPr bwMode="auto">
          <a:xfrm>
            <a:off x="10424793" y="5964710"/>
            <a:ext cx="3584296" cy="403686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612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B9B60FD-CA71-456B-BD3B-2A0B9A90A74F}"/>
              </a:ext>
            </a:extLst>
          </p:cNvPr>
          <p:cNvGrpSpPr/>
          <p:nvPr/>
        </p:nvGrpSpPr>
        <p:grpSpPr>
          <a:xfrm>
            <a:off x="1360933" y="1720138"/>
            <a:ext cx="11217544" cy="10275724"/>
            <a:chOff x="1361109" y="1720263"/>
            <a:chExt cx="11219005" cy="10277062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BA8E59F-F401-4C75-B3A2-901307A73B7F}"/>
                </a:ext>
              </a:extLst>
            </p:cNvPr>
            <p:cNvSpPr/>
            <p:nvPr/>
          </p:nvSpPr>
          <p:spPr>
            <a:xfrm>
              <a:off x="2172558" y="80710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F2F7943-160C-4A4A-8864-95A8739C821D}"/>
                </a:ext>
              </a:extLst>
            </p:cNvPr>
            <p:cNvSpPr/>
            <p:nvPr/>
          </p:nvSpPr>
          <p:spPr>
            <a:xfrm>
              <a:off x="2824934" y="80710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7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C78B007-FC8E-4518-8FA9-C61229E0A0EB}"/>
                </a:ext>
              </a:extLst>
            </p:cNvPr>
            <p:cNvSpPr/>
            <p:nvPr/>
          </p:nvSpPr>
          <p:spPr>
            <a:xfrm>
              <a:off x="3477312" y="80710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7" y="6880"/>
                  </a:cubicBezTo>
                  <a:cubicBezTo>
                    <a:pt x="103707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171318-6BDA-4383-97D7-91335EF35ADC}"/>
                </a:ext>
              </a:extLst>
            </p:cNvPr>
            <p:cNvSpPr/>
            <p:nvPr/>
          </p:nvSpPr>
          <p:spPr>
            <a:xfrm>
              <a:off x="4129688" y="8071033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80" y="103709"/>
                    <a:pt x="6880" y="69258"/>
                  </a:cubicBezTo>
                  <a:cubicBezTo>
                    <a:pt x="6880" y="34808"/>
                    <a:pt x="34807" y="6880"/>
                    <a:pt x="69258" y="6880"/>
                  </a:cubicBezTo>
                  <a:cubicBezTo>
                    <a:pt x="103708" y="6880"/>
                    <a:pt x="131637" y="34808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64C7E26-041F-4042-BED4-2570CF160B0E}"/>
                </a:ext>
              </a:extLst>
            </p:cNvPr>
            <p:cNvSpPr/>
            <p:nvPr/>
          </p:nvSpPr>
          <p:spPr>
            <a:xfrm>
              <a:off x="4782067" y="8071033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8"/>
                    <a:pt x="34807" y="6880"/>
                    <a:pt x="69258" y="6880"/>
                  </a:cubicBezTo>
                  <a:cubicBezTo>
                    <a:pt x="103708" y="6880"/>
                    <a:pt x="131637" y="34808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CFE355C-4CFD-4218-A7B8-27AF1805066B}"/>
                </a:ext>
              </a:extLst>
            </p:cNvPr>
            <p:cNvSpPr/>
            <p:nvPr/>
          </p:nvSpPr>
          <p:spPr>
            <a:xfrm>
              <a:off x="5434352" y="8071033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8"/>
                    <a:pt x="34807" y="6880"/>
                    <a:pt x="69258" y="6880"/>
                  </a:cubicBezTo>
                  <a:cubicBezTo>
                    <a:pt x="103708" y="6880"/>
                    <a:pt x="131637" y="34808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5A2A9A-933B-4038-B31D-46D96EAB89B0}"/>
                </a:ext>
              </a:extLst>
            </p:cNvPr>
            <p:cNvSpPr/>
            <p:nvPr/>
          </p:nvSpPr>
          <p:spPr>
            <a:xfrm>
              <a:off x="6086730" y="80710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59D5BA6-18AD-4701-9F24-08D75E7F7563}"/>
                </a:ext>
              </a:extLst>
            </p:cNvPr>
            <p:cNvSpPr/>
            <p:nvPr/>
          </p:nvSpPr>
          <p:spPr>
            <a:xfrm>
              <a:off x="6739106" y="80710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B9A29CB-173C-456B-BF5C-98EF29F10042}"/>
                </a:ext>
              </a:extLst>
            </p:cNvPr>
            <p:cNvSpPr/>
            <p:nvPr/>
          </p:nvSpPr>
          <p:spPr>
            <a:xfrm>
              <a:off x="7391485" y="80710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7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EAAEB3E-9AFC-46AE-B4BC-34B258ADC09D}"/>
                </a:ext>
              </a:extLst>
            </p:cNvPr>
            <p:cNvSpPr/>
            <p:nvPr/>
          </p:nvSpPr>
          <p:spPr>
            <a:xfrm>
              <a:off x="2494297" y="8401671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03076B1-FAC2-4804-9594-A935BC1FEF51}"/>
                </a:ext>
              </a:extLst>
            </p:cNvPr>
            <p:cNvSpPr/>
            <p:nvPr/>
          </p:nvSpPr>
          <p:spPr>
            <a:xfrm>
              <a:off x="3146673" y="8401671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9CC2CE2-15B9-4E31-9004-99CECC1E0C3A}"/>
                </a:ext>
              </a:extLst>
            </p:cNvPr>
            <p:cNvSpPr/>
            <p:nvPr/>
          </p:nvSpPr>
          <p:spPr>
            <a:xfrm>
              <a:off x="3799051" y="8401671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0F96768-CAE7-4782-86F5-73605588315A}"/>
                </a:ext>
              </a:extLst>
            </p:cNvPr>
            <p:cNvSpPr/>
            <p:nvPr/>
          </p:nvSpPr>
          <p:spPr>
            <a:xfrm>
              <a:off x="4451336" y="8401671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8" y="6880"/>
                  </a:cubicBezTo>
                  <a:cubicBezTo>
                    <a:pt x="103708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4B3B6BF-5717-46DB-866A-34BE29BA096D}"/>
                </a:ext>
              </a:extLst>
            </p:cNvPr>
            <p:cNvSpPr/>
            <p:nvPr/>
          </p:nvSpPr>
          <p:spPr>
            <a:xfrm>
              <a:off x="5103714" y="8401671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8" y="6880"/>
                  </a:cubicBezTo>
                  <a:cubicBezTo>
                    <a:pt x="103708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9AD6D5F-6EA3-4B8B-8747-D1EBE6499D17}"/>
                </a:ext>
              </a:extLst>
            </p:cNvPr>
            <p:cNvSpPr/>
            <p:nvPr/>
          </p:nvSpPr>
          <p:spPr>
            <a:xfrm>
              <a:off x="5756091" y="8401671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7" y="6880"/>
                  </a:cubicBezTo>
                  <a:cubicBezTo>
                    <a:pt x="103708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E46AA62-9849-4919-AAC6-4DBACFC3840D}"/>
                </a:ext>
              </a:extLst>
            </p:cNvPr>
            <p:cNvSpPr/>
            <p:nvPr/>
          </p:nvSpPr>
          <p:spPr>
            <a:xfrm>
              <a:off x="6408469" y="8401671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7" y="6880"/>
                  </a:cubicBezTo>
                  <a:cubicBezTo>
                    <a:pt x="103707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BEB0697-A64E-4D37-ABCE-D2DD90035B07}"/>
                </a:ext>
              </a:extLst>
            </p:cNvPr>
            <p:cNvSpPr/>
            <p:nvPr/>
          </p:nvSpPr>
          <p:spPr>
            <a:xfrm>
              <a:off x="7060845" y="8401671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80" y="103709"/>
                    <a:pt x="6880" y="69258"/>
                  </a:cubicBezTo>
                  <a:cubicBezTo>
                    <a:pt x="6880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DC08584-07F9-4017-AA4D-4EA77455E70B}"/>
                </a:ext>
              </a:extLst>
            </p:cNvPr>
            <p:cNvSpPr/>
            <p:nvPr/>
          </p:nvSpPr>
          <p:spPr>
            <a:xfrm>
              <a:off x="7713131" y="8401671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CFBD78-2352-4C31-BFF2-397A0286EA29}"/>
                </a:ext>
              </a:extLst>
            </p:cNvPr>
            <p:cNvSpPr/>
            <p:nvPr/>
          </p:nvSpPr>
          <p:spPr>
            <a:xfrm>
              <a:off x="2824934" y="8812767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7" y="6880"/>
                  </a:cubicBezTo>
                  <a:cubicBezTo>
                    <a:pt x="103708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1726004-6F67-441B-BA63-1409161716AF}"/>
                </a:ext>
              </a:extLst>
            </p:cNvPr>
            <p:cNvSpPr/>
            <p:nvPr/>
          </p:nvSpPr>
          <p:spPr>
            <a:xfrm>
              <a:off x="3477312" y="8812767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7" y="6880"/>
                  </a:cubicBezTo>
                  <a:cubicBezTo>
                    <a:pt x="103707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4EDA733-CB9B-48FB-B232-B1FC62EAD120}"/>
                </a:ext>
              </a:extLst>
            </p:cNvPr>
            <p:cNvSpPr/>
            <p:nvPr/>
          </p:nvSpPr>
          <p:spPr>
            <a:xfrm>
              <a:off x="4129688" y="8812767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80" y="103709"/>
                    <a:pt x="6880" y="69258"/>
                  </a:cubicBezTo>
                  <a:cubicBezTo>
                    <a:pt x="6880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EE98768-27F7-4C7C-B060-B38CCAB58874}"/>
                </a:ext>
              </a:extLst>
            </p:cNvPr>
            <p:cNvSpPr/>
            <p:nvPr/>
          </p:nvSpPr>
          <p:spPr>
            <a:xfrm>
              <a:off x="4782067" y="8812767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A08190-EC17-4C59-A1AD-2EBAE4AC256C}"/>
                </a:ext>
              </a:extLst>
            </p:cNvPr>
            <p:cNvSpPr/>
            <p:nvPr/>
          </p:nvSpPr>
          <p:spPr>
            <a:xfrm>
              <a:off x="5434352" y="8812767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2595144-D3DC-4A11-BE94-A8D46336DB41}"/>
                </a:ext>
              </a:extLst>
            </p:cNvPr>
            <p:cNvSpPr/>
            <p:nvPr/>
          </p:nvSpPr>
          <p:spPr>
            <a:xfrm>
              <a:off x="6086730" y="8812767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8" y="6880"/>
                  </a:cubicBezTo>
                  <a:cubicBezTo>
                    <a:pt x="103708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A832B85-B43B-4693-9113-998C643956B2}"/>
                </a:ext>
              </a:extLst>
            </p:cNvPr>
            <p:cNvSpPr/>
            <p:nvPr/>
          </p:nvSpPr>
          <p:spPr>
            <a:xfrm>
              <a:off x="6739106" y="8812767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8" y="6880"/>
                  </a:cubicBezTo>
                  <a:cubicBezTo>
                    <a:pt x="103708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AD506FD-476C-4367-BE4C-F6BB0014A9DA}"/>
                </a:ext>
              </a:extLst>
            </p:cNvPr>
            <p:cNvSpPr/>
            <p:nvPr/>
          </p:nvSpPr>
          <p:spPr>
            <a:xfrm>
              <a:off x="7391485" y="8812767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7" y="6880"/>
                  </a:cubicBezTo>
                  <a:cubicBezTo>
                    <a:pt x="103708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666EE00-AA36-4C68-8F91-40A400E168B6}"/>
                </a:ext>
              </a:extLst>
            </p:cNvPr>
            <p:cNvSpPr/>
            <p:nvPr/>
          </p:nvSpPr>
          <p:spPr>
            <a:xfrm>
              <a:off x="5103714" y="9143404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7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7"/>
                    <a:pt x="69258" y="131637"/>
                  </a:cubicBezTo>
                  <a:cubicBezTo>
                    <a:pt x="34807" y="131637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151D6EF-43AC-462E-A545-DB1E8C3531FC}"/>
                </a:ext>
              </a:extLst>
            </p:cNvPr>
            <p:cNvSpPr/>
            <p:nvPr/>
          </p:nvSpPr>
          <p:spPr>
            <a:xfrm>
              <a:off x="5756091" y="9143404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7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7"/>
                    <a:pt x="69257" y="131637"/>
                  </a:cubicBezTo>
                  <a:cubicBezTo>
                    <a:pt x="34807" y="131637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7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3A26E64-62CE-4237-9A5E-E8496A09FB7D}"/>
                </a:ext>
              </a:extLst>
            </p:cNvPr>
            <p:cNvSpPr/>
            <p:nvPr/>
          </p:nvSpPr>
          <p:spPr>
            <a:xfrm>
              <a:off x="6408469" y="9143404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7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7"/>
                    <a:pt x="69257" y="131637"/>
                  </a:cubicBezTo>
                  <a:cubicBezTo>
                    <a:pt x="34807" y="131637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7" y="6880"/>
                  </a:cubicBezTo>
                  <a:cubicBezTo>
                    <a:pt x="103707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49D15A8-2D41-47C1-823E-06C90550A735}"/>
                </a:ext>
              </a:extLst>
            </p:cNvPr>
            <p:cNvSpPr/>
            <p:nvPr/>
          </p:nvSpPr>
          <p:spPr>
            <a:xfrm>
              <a:off x="7060845" y="9143404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7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7"/>
                    <a:pt x="69258" y="131637"/>
                  </a:cubicBezTo>
                  <a:cubicBezTo>
                    <a:pt x="34808" y="131637"/>
                    <a:pt x="6880" y="103709"/>
                    <a:pt x="6880" y="69258"/>
                  </a:cubicBezTo>
                  <a:cubicBezTo>
                    <a:pt x="6880" y="34808"/>
                    <a:pt x="34807" y="6880"/>
                    <a:pt x="69258" y="6880"/>
                  </a:cubicBezTo>
                  <a:cubicBezTo>
                    <a:pt x="103708" y="6880"/>
                    <a:pt x="131637" y="34808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972BB00-8FD4-44E7-8D2A-C7C8C359A7D3}"/>
                </a:ext>
              </a:extLst>
            </p:cNvPr>
            <p:cNvSpPr/>
            <p:nvPr/>
          </p:nvSpPr>
          <p:spPr>
            <a:xfrm>
              <a:off x="7713131" y="9143404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7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7"/>
                    <a:pt x="69258" y="131637"/>
                  </a:cubicBezTo>
                  <a:cubicBezTo>
                    <a:pt x="34808" y="131637"/>
                    <a:pt x="6879" y="103709"/>
                    <a:pt x="6879" y="69258"/>
                  </a:cubicBezTo>
                  <a:cubicBezTo>
                    <a:pt x="6879" y="34808"/>
                    <a:pt x="34807" y="6880"/>
                    <a:pt x="69258" y="6880"/>
                  </a:cubicBezTo>
                  <a:cubicBezTo>
                    <a:pt x="103708" y="6880"/>
                    <a:pt x="131637" y="34808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934F349-88F1-4298-969D-6EEC287AFE9F}"/>
                </a:ext>
              </a:extLst>
            </p:cNvPr>
            <p:cNvSpPr/>
            <p:nvPr/>
          </p:nvSpPr>
          <p:spPr>
            <a:xfrm>
              <a:off x="5434352" y="9554500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8"/>
                    <a:pt x="34807" y="6880"/>
                    <a:pt x="69258" y="6880"/>
                  </a:cubicBezTo>
                  <a:cubicBezTo>
                    <a:pt x="103708" y="6880"/>
                    <a:pt x="131637" y="34808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FF50C20-433C-4425-A61B-3968937DFE10}"/>
                </a:ext>
              </a:extLst>
            </p:cNvPr>
            <p:cNvSpPr/>
            <p:nvPr/>
          </p:nvSpPr>
          <p:spPr>
            <a:xfrm>
              <a:off x="6086730" y="9554500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CB41E7E-E114-4D9D-B8D4-8249C8F87D0D}"/>
                </a:ext>
              </a:extLst>
            </p:cNvPr>
            <p:cNvSpPr/>
            <p:nvPr/>
          </p:nvSpPr>
          <p:spPr>
            <a:xfrm>
              <a:off x="6739106" y="9554500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1970AB8-12E9-469D-BFFB-1DACFDF140DC}"/>
                </a:ext>
              </a:extLst>
            </p:cNvPr>
            <p:cNvSpPr/>
            <p:nvPr/>
          </p:nvSpPr>
          <p:spPr>
            <a:xfrm>
              <a:off x="7391485" y="9554500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7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6A7C786-C3E0-46A4-9BB3-22124AF99DCE}"/>
                </a:ext>
              </a:extLst>
            </p:cNvPr>
            <p:cNvSpPr/>
            <p:nvPr/>
          </p:nvSpPr>
          <p:spPr>
            <a:xfrm>
              <a:off x="5103714" y="9885139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8" y="6880"/>
                  </a:cubicBezTo>
                  <a:cubicBezTo>
                    <a:pt x="103708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892E90E-74C3-4E13-8185-38F7F64F7C59}"/>
                </a:ext>
              </a:extLst>
            </p:cNvPr>
            <p:cNvSpPr/>
            <p:nvPr/>
          </p:nvSpPr>
          <p:spPr>
            <a:xfrm>
              <a:off x="5756091" y="9885139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7" y="6880"/>
                  </a:cubicBezTo>
                  <a:cubicBezTo>
                    <a:pt x="103708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7C0CADA-4BEB-463A-B6D4-F03C6FEE87F9}"/>
                </a:ext>
              </a:extLst>
            </p:cNvPr>
            <p:cNvSpPr/>
            <p:nvPr/>
          </p:nvSpPr>
          <p:spPr>
            <a:xfrm>
              <a:off x="6408469" y="9885139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9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7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7"/>
                    <a:pt x="34806" y="6880"/>
                    <a:pt x="69257" y="6880"/>
                  </a:cubicBezTo>
                  <a:cubicBezTo>
                    <a:pt x="103707" y="6880"/>
                    <a:pt x="131636" y="3480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BECC3BB-F960-4080-BF9B-1BF2FF3D8AB7}"/>
                </a:ext>
              </a:extLst>
            </p:cNvPr>
            <p:cNvSpPr/>
            <p:nvPr/>
          </p:nvSpPr>
          <p:spPr>
            <a:xfrm>
              <a:off x="7060845" y="9885139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80" y="103709"/>
                    <a:pt x="6880" y="69258"/>
                  </a:cubicBezTo>
                  <a:cubicBezTo>
                    <a:pt x="6880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9B04A5D-29A7-4567-B6EA-9CCBCC0772BE}"/>
                </a:ext>
              </a:extLst>
            </p:cNvPr>
            <p:cNvSpPr/>
            <p:nvPr/>
          </p:nvSpPr>
          <p:spPr>
            <a:xfrm>
              <a:off x="7713131" y="9885139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8" y="131636"/>
                    <a:pt x="6879" y="103709"/>
                    <a:pt x="6879" y="69258"/>
                  </a:cubicBezTo>
                  <a:cubicBezTo>
                    <a:pt x="6879" y="34807"/>
                    <a:pt x="34807" y="6880"/>
                    <a:pt x="69258" y="6880"/>
                  </a:cubicBezTo>
                  <a:cubicBezTo>
                    <a:pt x="103708" y="6880"/>
                    <a:pt x="131637" y="3480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3831AB5-AD0B-4E21-B85D-37888F0B61BC}"/>
                </a:ext>
              </a:extLst>
            </p:cNvPr>
            <p:cNvSpPr/>
            <p:nvPr/>
          </p:nvSpPr>
          <p:spPr>
            <a:xfrm>
              <a:off x="5434352" y="102962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50"/>
                    <a:pt x="103749" y="131636"/>
                    <a:pt x="69258" y="131636"/>
                  </a:cubicBezTo>
                  <a:cubicBezTo>
                    <a:pt x="34766" y="131636"/>
                    <a:pt x="6880" y="103750"/>
                    <a:pt x="6880" y="69258"/>
                  </a:cubicBezTo>
                  <a:cubicBezTo>
                    <a:pt x="6880" y="34766"/>
                    <a:pt x="34766" y="6880"/>
                    <a:pt x="69258" y="6880"/>
                  </a:cubicBezTo>
                  <a:cubicBezTo>
                    <a:pt x="103749" y="6880"/>
                    <a:pt x="131636" y="34766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5BCB363-8208-4A3B-B516-3281799A735B}"/>
                </a:ext>
              </a:extLst>
            </p:cNvPr>
            <p:cNvSpPr/>
            <p:nvPr/>
          </p:nvSpPr>
          <p:spPr>
            <a:xfrm>
              <a:off x="6086730" y="102962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50"/>
                    <a:pt x="103749" y="131636"/>
                    <a:pt x="69258" y="131636"/>
                  </a:cubicBezTo>
                  <a:cubicBezTo>
                    <a:pt x="34766" y="131636"/>
                    <a:pt x="6880" y="103750"/>
                    <a:pt x="6880" y="69258"/>
                  </a:cubicBezTo>
                  <a:cubicBezTo>
                    <a:pt x="6880" y="34766"/>
                    <a:pt x="34766" y="6880"/>
                    <a:pt x="69258" y="6880"/>
                  </a:cubicBezTo>
                  <a:cubicBezTo>
                    <a:pt x="103749" y="6880"/>
                    <a:pt x="131636" y="34766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75D3AF7-AA75-4E9E-8D14-53E19D70F2AF}"/>
                </a:ext>
              </a:extLst>
            </p:cNvPr>
            <p:cNvSpPr/>
            <p:nvPr/>
          </p:nvSpPr>
          <p:spPr>
            <a:xfrm>
              <a:off x="6739106" y="102962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9 w 137599"/>
                <a:gd name="connsiteY1" fmla="*/ 131636 h 137599"/>
                <a:gd name="connsiteX2" fmla="*/ 6880 w 137599"/>
                <a:gd name="connsiteY2" fmla="*/ 69258 h 137599"/>
                <a:gd name="connsiteX3" fmla="*/ 69259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50"/>
                    <a:pt x="103749" y="131636"/>
                    <a:pt x="69259" y="131636"/>
                  </a:cubicBezTo>
                  <a:cubicBezTo>
                    <a:pt x="34767" y="131636"/>
                    <a:pt x="6880" y="103750"/>
                    <a:pt x="6880" y="69258"/>
                  </a:cubicBezTo>
                  <a:cubicBezTo>
                    <a:pt x="6880" y="34766"/>
                    <a:pt x="34767" y="6880"/>
                    <a:pt x="69259" y="6880"/>
                  </a:cubicBezTo>
                  <a:cubicBezTo>
                    <a:pt x="103658" y="6880"/>
                    <a:pt x="131636" y="34766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8375EB0-DEF7-4691-9019-807948F8A460}"/>
                </a:ext>
              </a:extLst>
            </p:cNvPr>
            <p:cNvSpPr/>
            <p:nvPr/>
          </p:nvSpPr>
          <p:spPr>
            <a:xfrm>
              <a:off x="7391484" y="1029623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9 w 137599"/>
                <a:gd name="connsiteY1" fmla="*/ 131636 h 137599"/>
                <a:gd name="connsiteX2" fmla="*/ 6880 w 137599"/>
                <a:gd name="connsiteY2" fmla="*/ 69258 h 137599"/>
                <a:gd name="connsiteX3" fmla="*/ 69259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50"/>
                    <a:pt x="103750" y="131636"/>
                    <a:pt x="69259" y="131636"/>
                  </a:cubicBezTo>
                  <a:cubicBezTo>
                    <a:pt x="34767" y="131636"/>
                    <a:pt x="6880" y="103750"/>
                    <a:pt x="6880" y="69258"/>
                  </a:cubicBezTo>
                  <a:cubicBezTo>
                    <a:pt x="6880" y="34766"/>
                    <a:pt x="34767" y="6880"/>
                    <a:pt x="69259" y="6880"/>
                  </a:cubicBezTo>
                  <a:cubicBezTo>
                    <a:pt x="103658" y="6880"/>
                    <a:pt x="131636" y="34766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51564BA-8992-49BA-9B53-6F6B3F28ECB1}"/>
                </a:ext>
              </a:extLst>
            </p:cNvPr>
            <p:cNvSpPr/>
            <p:nvPr/>
          </p:nvSpPr>
          <p:spPr>
            <a:xfrm>
              <a:off x="5103714" y="1062687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9 w 137599"/>
                <a:gd name="connsiteY1" fmla="*/ 131637 h 137599"/>
                <a:gd name="connsiteX2" fmla="*/ 6880 w 137599"/>
                <a:gd name="connsiteY2" fmla="*/ 69258 h 137599"/>
                <a:gd name="connsiteX3" fmla="*/ 69259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50"/>
                    <a:pt x="103750" y="131637"/>
                    <a:pt x="69259" y="131637"/>
                  </a:cubicBezTo>
                  <a:cubicBezTo>
                    <a:pt x="34767" y="131637"/>
                    <a:pt x="6880" y="103750"/>
                    <a:pt x="6880" y="69258"/>
                  </a:cubicBezTo>
                  <a:cubicBezTo>
                    <a:pt x="6880" y="34767"/>
                    <a:pt x="34767" y="6880"/>
                    <a:pt x="69259" y="6880"/>
                  </a:cubicBezTo>
                  <a:cubicBezTo>
                    <a:pt x="103750" y="6880"/>
                    <a:pt x="131636" y="3476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FF443D5-F7A3-4669-97E9-B0297C10053D}"/>
                </a:ext>
              </a:extLst>
            </p:cNvPr>
            <p:cNvSpPr/>
            <p:nvPr/>
          </p:nvSpPr>
          <p:spPr>
            <a:xfrm>
              <a:off x="5756090" y="1062687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9 w 137599"/>
                <a:gd name="connsiteY1" fmla="*/ 131637 h 137599"/>
                <a:gd name="connsiteX2" fmla="*/ 6880 w 137599"/>
                <a:gd name="connsiteY2" fmla="*/ 69258 h 137599"/>
                <a:gd name="connsiteX3" fmla="*/ 69259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50"/>
                    <a:pt x="103750" y="131637"/>
                    <a:pt x="69259" y="131637"/>
                  </a:cubicBezTo>
                  <a:cubicBezTo>
                    <a:pt x="34767" y="131637"/>
                    <a:pt x="6880" y="103750"/>
                    <a:pt x="6880" y="69258"/>
                  </a:cubicBezTo>
                  <a:cubicBezTo>
                    <a:pt x="6880" y="34767"/>
                    <a:pt x="34767" y="6880"/>
                    <a:pt x="69259" y="6880"/>
                  </a:cubicBezTo>
                  <a:cubicBezTo>
                    <a:pt x="103750" y="6880"/>
                    <a:pt x="131636" y="3476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FE2B597-5C84-4C99-899A-76861A93D297}"/>
                </a:ext>
              </a:extLst>
            </p:cNvPr>
            <p:cNvSpPr/>
            <p:nvPr/>
          </p:nvSpPr>
          <p:spPr>
            <a:xfrm>
              <a:off x="6408468" y="1062687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9 w 137599"/>
                <a:gd name="connsiteY1" fmla="*/ 131637 h 137599"/>
                <a:gd name="connsiteX2" fmla="*/ 6880 w 137599"/>
                <a:gd name="connsiteY2" fmla="*/ 69258 h 137599"/>
                <a:gd name="connsiteX3" fmla="*/ 69259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50"/>
                    <a:pt x="103750" y="131637"/>
                    <a:pt x="69259" y="131637"/>
                  </a:cubicBezTo>
                  <a:cubicBezTo>
                    <a:pt x="34767" y="131637"/>
                    <a:pt x="6880" y="103750"/>
                    <a:pt x="6880" y="69258"/>
                  </a:cubicBezTo>
                  <a:cubicBezTo>
                    <a:pt x="6880" y="34767"/>
                    <a:pt x="34767" y="6880"/>
                    <a:pt x="69259" y="6880"/>
                  </a:cubicBezTo>
                  <a:cubicBezTo>
                    <a:pt x="103658" y="6880"/>
                    <a:pt x="131636" y="3476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FE54923B-C2B1-473E-883F-4F7A92DF5E12}"/>
                </a:ext>
              </a:extLst>
            </p:cNvPr>
            <p:cNvSpPr/>
            <p:nvPr/>
          </p:nvSpPr>
          <p:spPr>
            <a:xfrm>
              <a:off x="7060845" y="10626873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9 w 137599"/>
                <a:gd name="connsiteY1" fmla="*/ 131637 h 137599"/>
                <a:gd name="connsiteX2" fmla="*/ 6880 w 137599"/>
                <a:gd name="connsiteY2" fmla="*/ 69258 h 137599"/>
                <a:gd name="connsiteX3" fmla="*/ 69259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50"/>
                    <a:pt x="103750" y="131637"/>
                    <a:pt x="69259" y="131637"/>
                  </a:cubicBezTo>
                  <a:cubicBezTo>
                    <a:pt x="34767" y="131637"/>
                    <a:pt x="6880" y="103750"/>
                    <a:pt x="6880" y="69258"/>
                  </a:cubicBezTo>
                  <a:cubicBezTo>
                    <a:pt x="6880" y="34767"/>
                    <a:pt x="34767" y="6880"/>
                    <a:pt x="69259" y="6880"/>
                  </a:cubicBezTo>
                  <a:cubicBezTo>
                    <a:pt x="103658" y="6880"/>
                    <a:pt x="131637" y="34767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9F6416D-01B0-41FA-A82D-DDF36F70B0E3}"/>
                </a:ext>
              </a:extLst>
            </p:cNvPr>
            <p:cNvSpPr/>
            <p:nvPr/>
          </p:nvSpPr>
          <p:spPr>
            <a:xfrm>
              <a:off x="7713132" y="10626873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7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50"/>
                    <a:pt x="103749" y="131637"/>
                    <a:pt x="69258" y="131637"/>
                  </a:cubicBezTo>
                  <a:cubicBezTo>
                    <a:pt x="34766" y="131637"/>
                    <a:pt x="6880" y="103750"/>
                    <a:pt x="6880" y="69258"/>
                  </a:cubicBezTo>
                  <a:cubicBezTo>
                    <a:pt x="6880" y="34767"/>
                    <a:pt x="34766" y="6880"/>
                    <a:pt x="69258" y="6880"/>
                  </a:cubicBezTo>
                  <a:cubicBezTo>
                    <a:pt x="103749" y="6880"/>
                    <a:pt x="131636" y="34767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8441F3-6279-423F-9AC9-DAE2C7AE0F5D}"/>
                </a:ext>
              </a:extLst>
            </p:cNvPr>
            <p:cNvSpPr/>
            <p:nvPr/>
          </p:nvSpPr>
          <p:spPr>
            <a:xfrm>
              <a:off x="10104936" y="3682738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6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9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429F39C-82B4-4D4F-AEC8-4415B9B738BA}"/>
                </a:ext>
              </a:extLst>
            </p:cNvPr>
            <p:cNvSpPr/>
            <p:nvPr/>
          </p:nvSpPr>
          <p:spPr>
            <a:xfrm>
              <a:off x="9452558" y="3682738"/>
              <a:ext cx="137613" cy="137613"/>
            </a:xfrm>
            <a:custGeom>
              <a:avLst/>
              <a:gdLst>
                <a:gd name="connsiteX0" fmla="*/ 131635 w 137599"/>
                <a:gd name="connsiteY0" fmla="*/ 69258 h 137599"/>
                <a:gd name="connsiteX1" fmla="*/ 69257 w 137599"/>
                <a:gd name="connsiteY1" fmla="*/ 131636 h 137599"/>
                <a:gd name="connsiteX2" fmla="*/ 6878 w 137599"/>
                <a:gd name="connsiteY2" fmla="*/ 69258 h 137599"/>
                <a:gd name="connsiteX3" fmla="*/ 69257 w 137599"/>
                <a:gd name="connsiteY3" fmla="*/ 6880 h 137599"/>
                <a:gd name="connsiteX4" fmla="*/ 131635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5" y="69258"/>
                  </a:moveTo>
                  <a:cubicBezTo>
                    <a:pt x="131635" y="103709"/>
                    <a:pt x="103708" y="131636"/>
                    <a:pt x="69257" y="131636"/>
                  </a:cubicBezTo>
                  <a:cubicBezTo>
                    <a:pt x="34805" y="131636"/>
                    <a:pt x="6878" y="103709"/>
                    <a:pt x="6878" y="69258"/>
                  </a:cubicBezTo>
                  <a:cubicBezTo>
                    <a:pt x="6878" y="34808"/>
                    <a:pt x="34805" y="6880"/>
                    <a:pt x="69257" y="6880"/>
                  </a:cubicBezTo>
                  <a:cubicBezTo>
                    <a:pt x="103708" y="6880"/>
                    <a:pt x="131635" y="34808"/>
                    <a:pt x="131635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F1E92E55-3831-4638-8480-0A7F2A1F1523}"/>
                </a:ext>
              </a:extLst>
            </p:cNvPr>
            <p:cNvSpPr/>
            <p:nvPr/>
          </p:nvSpPr>
          <p:spPr>
            <a:xfrm>
              <a:off x="8800274" y="3682738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7" y="6880"/>
                    <a:pt x="69258" y="6880"/>
                  </a:cubicBezTo>
                  <a:cubicBezTo>
                    <a:pt x="103709" y="6880"/>
                    <a:pt x="131637" y="34808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AD3E1C7-331C-426C-BFBE-5BCCFA910B67}"/>
                </a:ext>
              </a:extLst>
            </p:cNvPr>
            <p:cNvSpPr/>
            <p:nvPr/>
          </p:nvSpPr>
          <p:spPr>
            <a:xfrm>
              <a:off x="8147896" y="3682738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8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8" y="131636"/>
                    <a:pt x="69257" y="131636"/>
                  </a:cubicBezTo>
                  <a:cubicBezTo>
                    <a:pt x="34806" y="131636"/>
                    <a:pt x="6878" y="103709"/>
                    <a:pt x="6878" y="69258"/>
                  </a:cubicBezTo>
                  <a:cubicBezTo>
                    <a:pt x="6878" y="34808"/>
                    <a:pt x="34806" y="6880"/>
                    <a:pt x="69257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B13049C-6613-47A2-81FC-E5B554AA3DBB}"/>
                </a:ext>
              </a:extLst>
            </p:cNvPr>
            <p:cNvSpPr/>
            <p:nvPr/>
          </p:nvSpPr>
          <p:spPr>
            <a:xfrm>
              <a:off x="7495519" y="3682738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10" y="131636"/>
                    <a:pt x="69258" y="131636"/>
                  </a:cubicBezTo>
                  <a:cubicBezTo>
                    <a:pt x="34808" y="131636"/>
                    <a:pt x="6880" y="103709"/>
                    <a:pt x="6880" y="69258"/>
                  </a:cubicBezTo>
                  <a:cubicBezTo>
                    <a:pt x="6880" y="34808"/>
                    <a:pt x="34807" y="6880"/>
                    <a:pt x="69258" y="6880"/>
                  </a:cubicBezTo>
                  <a:cubicBezTo>
                    <a:pt x="103708" y="6880"/>
                    <a:pt x="131637" y="34808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60705BE-1B78-4E1F-AED1-E8E17EE44CC4}"/>
                </a:ext>
              </a:extLst>
            </p:cNvPr>
            <p:cNvSpPr/>
            <p:nvPr/>
          </p:nvSpPr>
          <p:spPr>
            <a:xfrm>
              <a:off x="7826157" y="3352009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DBF7C33-6B56-48D4-83B9-F7B72BDA2E6E}"/>
                </a:ext>
              </a:extLst>
            </p:cNvPr>
            <p:cNvSpPr/>
            <p:nvPr/>
          </p:nvSpPr>
          <p:spPr>
            <a:xfrm>
              <a:off x="7173781" y="3352009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7142B39-A114-48CD-A4A9-F41D3BF8BD16}"/>
                </a:ext>
              </a:extLst>
            </p:cNvPr>
            <p:cNvSpPr/>
            <p:nvPr/>
          </p:nvSpPr>
          <p:spPr>
            <a:xfrm>
              <a:off x="8147896" y="2941004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7 w 137599"/>
                <a:gd name="connsiteY1" fmla="*/ 131636 h 137599"/>
                <a:gd name="connsiteX2" fmla="*/ 6878 w 137599"/>
                <a:gd name="connsiteY2" fmla="*/ 69258 h 137599"/>
                <a:gd name="connsiteX3" fmla="*/ 69257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8" y="131636"/>
                    <a:pt x="69257" y="131636"/>
                  </a:cubicBezTo>
                  <a:cubicBezTo>
                    <a:pt x="34806" y="131636"/>
                    <a:pt x="6878" y="103709"/>
                    <a:pt x="6878" y="69258"/>
                  </a:cubicBezTo>
                  <a:cubicBezTo>
                    <a:pt x="6878" y="34808"/>
                    <a:pt x="34806" y="6880"/>
                    <a:pt x="69257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0F4F6E7B-8B4A-4398-A59C-463E4D1058E5}"/>
                </a:ext>
              </a:extLst>
            </p:cNvPr>
            <p:cNvSpPr/>
            <p:nvPr/>
          </p:nvSpPr>
          <p:spPr>
            <a:xfrm>
              <a:off x="7495519" y="2941004"/>
              <a:ext cx="137613" cy="137613"/>
            </a:xfrm>
            <a:custGeom>
              <a:avLst/>
              <a:gdLst>
                <a:gd name="connsiteX0" fmla="*/ 131637 w 137599"/>
                <a:gd name="connsiteY0" fmla="*/ 69258 h 137599"/>
                <a:gd name="connsiteX1" fmla="*/ 69258 w 137599"/>
                <a:gd name="connsiteY1" fmla="*/ 131636 h 137599"/>
                <a:gd name="connsiteX2" fmla="*/ 6880 w 137599"/>
                <a:gd name="connsiteY2" fmla="*/ 69258 h 137599"/>
                <a:gd name="connsiteX3" fmla="*/ 69258 w 137599"/>
                <a:gd name="connsiteY3" fmla="*/ 6880 h 137599"/>
                <a:gd name="connsiteX4" fmla="*/ 131637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7" y="69258"/>
                  </a:moveTo>
                  <a:cubicBezTo>
                    <a:pt x="131637" y="103709"/>
                    <a:pt x="103710" y="131636"/>
                    <a:pt x="69258" y="131636"/>
                  </a:cubicBezTo>
                  <a:cubicBezTo>
                    <a:pt x="34808" y="131636"/>
                    <a:pt x="6880" y="103709"/>
                    <a:pt x="6880" y="69258"/>
                  </a:cubicBezTo>
                  <a:cubicBezTo>
                    <a:pt x="6880" y="34808"/>
                    <a:pt x="34807" y="6880"/>
                    <a:pt x="69258" y="6880"/>
                  </a:cubicBezTo>
                  <a:cubicBezTo>
                    <a:pt x="103708" y="6880"/>
                    <a:pt x="131637" y="34808"/>
                    <a:pt x="131637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8EC80252-15D8-4B94-AC78-7CD8607E0696}"/>
                </a:ext>
              </a:extLst>
            </p:cNvPr>
            <p:cNvSpPr/>
            <p:nvPr/>
          </p:nvSpPr>
          <p:spPr>
            <a:xfrm>
              <a:off x="7826157" y="2610367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6157B1C-C047-4373-897A-4204CF5EB1F2}"/>
                </a:ext>
              </a:extLst>
            </p:cNvPr>
            <p:cNvSpPr/>
            <p:nvPr/>
          </p:nvSpPr>
          <p:spPr>
            <a:xfrm>
              <a:off x="7173781" y="2610367"/>
              <a:ext cx="137613" cy="137613"/>
            </a:xfrm>
            <a:custGeom>
              <a:avLst/>
              <a:gdLst>
                <a:gd name="connsiteX0" fmla="*/ 131636 w 137599"/>
                <a:gd name="connsiteY0" fmla="*/ 69258 h 137599"/>
                <a:gd name="connsiteX1" fmla="*/ 69258 w 137599"/>
                <a:gd name="connsiteY1" fmla="*/ 131636 h 137599"/>
                <a:gd name="connsiteX2" fmla="*/ 6879 w 137599"/>
                <a:gd name="connsiteY2" fmla="*/ 69258 h 137599"/>
                <a:gd name="connsiteX3" fmla="*/ 69258 w 137599"/>
                <a:gd name="connsiteY3" fmla="*/ 6880 h 137599"/>
                <a:gd name="connsiteX4" fmla="*/ 131636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131636" y="69258"/>
                  </a:moveTo>
                  <a:cubicBezTo>
                    <a:pt x="131636" y="103709"/>
                    <a:pt x="103709" y="131636"/>
                    <a:pt x="69258" y="131636"/>
                  </a:cubicBezTo>
                  <a:cubicBezTo>
                    <a:pt x="34807" y="131636"/>
                    <a:pt x="6879" y="103709"/>
                    <a:pt x="6879" y="69258"/>
                  </a:cubicBezTo>
                  <a:cubicBezTo>
                    <a:pt x="6879" y="34808"/>
                    <a:pt x="34806" y="6880"/>
                    <a:pt x="69258" y="6880"/>
                  </a:cubicBezTo>
                  <a:cubicBezTo>
                    <a:pt x="103708" y="6880"/>
                    <a:pt x="131636" y="34808"/>
                    <a:pt x="131636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B48B148-6ED9-465F-8F86-2FCE53D4B708}"/>
                </a:ext>
              </a:extLst>
            </p:cNvPr>
            <p:cNvSpPr/>
            <p:nvPr/>
          </p:nvSpPr>
          <p:spPr>
            <a:xfrm>
              <a:off x="8147896" y="2199270"/>
              <a:ext cx="137613" cy="137613"/>
            </a:xfrm>
            <a:custGeom>
              <a:avLst/>
              <a:gdLst>
                <a:gd name="connsiteX0" fmla="*/ 6880 w 137599"/>
                <a:gd name="connsiteY0" fmla="*/ 69258 h 137599"/>
                <a:gd name="connsiteX1" fmla="*/ 69259 w 137599"/>
                <a:gd name="connsiteY1" fmla="*/ 6880 h 137599"/>
                <a:gd name="connsiteX2" fmla="*/ 131635 w 137599"/>
                <a:gd name="connsiteY2" fmla="*/ 69258 h 137599"/>
                <a:gd name="connsiteX3" fmla="*/ 69259 w 137599"/>
                <a:gd name="connsiteY3" fmla="*/ 131636 h 137599"/>
                <a:gd name="connsiteX4" fmla="*/ 6880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6880" y="69258"/>
                  </a:moveTo>
                  <a:cubicBezTo>
                    <a:pt x="6880" y="34767"/>
                    <a:pt x="34767" y="6880"/>
                    <a:pt x="69259" y="6880"/>
                  </a:cubicBezTo>
                  <a:cubicBezTo>
                    <a:pt x="103658" y="6880"/>
                    <a:pt x="131635" y="34767"/>
                    <a:pt x="131635" y="69258"/>
                  </a:cubicBezTo>
                  <a:cubicBezTo>
                    <a:pt x="131635" y="103750"/>
                    <a:pt x="103748" y="131636"/>
                    <a:pt x="69259" y="131636"/>
                  </a:cubicBezTo>
                  <a:cubicBezTo>
                    <a:pt x="34767" y="131636"/>
                    <a:pt x="6880" y="103658"/>
                    <a:pt x="6880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0EF87139-A9F2-4745-B93B-4754AC3888FE}"/>
                </a:ext>
              </a:extLst>
            </p:cNvPr>
            <p:cNvSpPr/>
            <p:nvPr/>
          </p:nvSpPr>
          <p:spPr>
            <a:xfrm>
              <a:off x="7495519" y="2199270"/>
              <a:ext cx="137613" cy="137613"/>
            </a:xfrm>
            <a:custGeom>
              <a:avLst/>
              <a:gdLst>
                <a:gd name="connsiteX0" fmla="*/ 6880 w 137599"/>
                <a:gd name="connsiteY0" fmla="*/ 69258 h 137599"/>
                <a:gd name="connsiteX1" fmla="*/ 69259 w 137599"/>
                <a:gd name="connsiteY1" fmla="*/ 6880 h 137599"/>
                <a:gd name="connsiteX2" fmla="*/ 131637 w 137599"/>
                <a:gd name="connsiteY2" fmla="*/ 69258 h 137599"/>
                <a:gd name="connsiteX3" fmla="*/ 69259 w 137599"/>
                <a:gd name="connsiteY3" fmla="*/ 131636 h 137599"/>
                <a:gd name="connsiteX4" fmla="*/ 6880 w 137599"/>
                <a:gd name="connsiteY4" fmla="*/ 69258 h 137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99" h="137599">
                  <a:moveTo>
                    <a:pt x="6880" y="69258"/>
                  </a:moveTo>
                  <a:cubicBezTo>
                    <a:pt x="6880" y="34767"/>
                    <a:pt x="34767" y="6880"/>
                    <a:pt x="69259" y="6880"/>
                  </a:cubicBezTo>
                  <a:cubicBezTo>
                    <a:pt x="103750" y="6880"/>
                    <a:pt x="131637" y="34767"/>
                    <a:pt x="131637" y="69258"/>
                  </a:cubicBezTo>
                  <a:cubicBezTo>
                    <a:pt x="131637" y="103750"/>
                    <a:pt x="103750" y="131636"/>
                    <a:pt x="69259" y="131636"/>
                  </a:cubicBezTo>
                  <a:cubicBezTo>
                    <a:pt x="34767" y="131636"/>
                    <a:pt x="6880" y="103658"/>
                    <a:pt x="6880" y="69258"/>
                  </a:cubicBezTo>
                  <a:close/>
                </a:path>
              </a:pathLst>
            </a:custGeom>
            <a:solidFill>
              <a:srgbClr val="91CE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296B8F4-832F-4483-AE03-E0D775047ADF}"/>
                </a:ext>
              </a:extLst>
            </p:cNvPr>
            <p:cNvSpPr/>
            <p:nvPr/>
          </p:nvSpPr>
          <p:spPr>
            <a:xfrm>
              <a:off x="1361109" y="2483693"/>
              <a:ext cx="11183347" cy="8834752"/>
            </a:xfrm>
            <a:custGeom>
              <a:avLst/>
              <a:gdLst>
                <a:gd name="connsiteX0" fmla="*/ 11081944 w 11182214"/>
                <a:gd name="connsiteY0" fmla="*/ 5635757 h 8833858"/>
                <a:gd name="connsiteX1" fmla="*/ 9842910 w 11182214"/>
                <a:gd name="connsiteY1" fmla="*/ 7352534 h 8833858"/>
                <a:gd name="connsiteX2" fmla="*/ 8210160 w 11182214"/>
                <a:gd name="connsiteY2" fmla="*/ 7772670 h 8833858"/>
                <a:gd name="connsiteX3" fmla="*/ 6545578 w 11182214"/>
                <a:gd name="connsiteY3" fmla="*/ 8211519 h 8833858"/>
                <a:gd name="connsiteX4" fmla="*/ 6383945 w 11182214"/>
                <a:gd name="connsiteY4" fmla="*/ 8319214 h 8833858"/>
                <a:gd name="connsiteX5" fmla="*/ 776600 w 11182214"/>
                <a:gd name="connsiteY5" fmla="*/ 6568495 h 8833858"/>
                <a:gd name="connsiteX6" fmla="*/ 137040 w 11182214"/>
                <a:gd name="connsiteY6" fmla="*/ 5050319 h 8833858"/>
                <a:gd name="connsiteX7" fmla="*/ 587448 w 11182214"/>
                <a:gd name="connsiteY7" fmla="*/ 1835180 h 8833858"/>
                <a:gd name="connsiteX8" fmla="*/ 2224784 w 11182214"/>
                <a:gd name="connsiteY8" fmla="*/ 1324137 h 8833858"/>
                <a:gd name="connsiteX9" fmla="*/ 3322642 w 11182214"/>
                <a:gd name="connsiteY9" fmla="*/ 222611 h 8833858"/>
                <a:gd name="connsiteX10" fmla="*/ 4900444 w 11182214"/>
                <a:gd name="connsiteY10" fmla="*/ 426716 h 8833858"/>
                <a:gd name="connsiteX11" fmla="*/ 7342827 w 11182214"/>
                <a:gd name="connsiteY11" fmla="*/ 1041875 h 8833858"/>
                <a:gd name="connsiteX12" fmla="*/ 7870106 w 11182214"/>
                <a:gd name="connsiteY12" fmla="*/ 988304 h 8833858"/>
                <a:gd name="connsiteX13" fmla="*/ 10995438 w 11182214"/>
                <a:gd name="connsiteY13" fmla="*/ 3435457 h 8833858"/>
                <a:gd name="connsiteX14" fmla="*/ 11177345 w 11182214"/>
                <a:gd name="connsiteY14" fmla="*/ 4747418 h 8833858"/>
                <a:gd name="connsiteX15" fmla="*/ 11081944 w 11182214"/>
                <a:gd name="connsiteY15" fmla="*/ 5635757 h 883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82214" h="8833858">
                  <a:moveTo>
                    <a:pt x="11081944" y="5635757"/>
                  </a:moveTo>
                  <a:cubicBezTo>
                    <a:pt x="10903065" y="6333659"/>
                    <a:pt x="10480911" y="6953589"/>
                    <a:pt x="9842910" y="7352534"/>
                  </a:cubicBezTo>
                  <a:cubicBezTo>
                    <a:pt x="9340490" y="7666811"/>
                    <a:pt x="8773306" y="7800740"/>
                    <a:pt x="8210160" y="7772670"/>
                  </a:cubicBezTo>
                  <a:cubicBezTo>
                    <a:pt x="7593074" y="7741940"/>
                    <a:pt x="7012957" y="7879814"/>
                    <a:pt x="6545578" y="8211519"/>
                  </a:cubicBezTo>
                  <a:cubicBezTo>
                    <a:pt x="6493015" y="8248763"/>
                    <a:pt x="6439168" y="8284722"/>
                    <a:pt x="6383945" y="8319214"/>
                  </a:cubicBezTo>
                  <a:cubicBezTo>
                    <a:pt x="4592497" y="9439636"/>
                    <a:pt x="2082049" y="8655780"/>
                    <a:pt x="776600" y="6568495"/>
                  </a:cubicBezTo>
                  <a:cubicBezTo>
                    <a:pt x="472324" y="6081945"/>
                    <a:pt x="260330" y="5567416"/>
                    <a:pt x="137040" y="5050319"/>
                  </a:cubicBezTo>
                  <a:cubicBezTo>
                    <a:pt x="-137882" y="3898707"/>
                    <a:pt x="26320" y="2733977"/>
                    <a:pt x="587448" y="1835180"/>
                  </a:cubicBezTo>
                  <a:cubicBezTo>
                    <a:pt x="923189" y="1297351"/>
                    <a:pt x="1553943" y="1096915"/>
                    <a:pt x="2224784" y="1324137"/>
                  </a:cubicBezTo>
                  <a:cubicBezTo>
                    <a:pt x="2831229" y="1529526"/>
                    <a:pt x="2658497" y="937117"/>
                    <a:pt x="3322642" y="222611"/>
                  </a:cubicBezTo>
                  <a:cubicBezTo>
                    <a:pt x="3715075" y="-199451"/>
                    <a:pt x="4362432" y="66757"/>
                    <a:pt x="4900444" y="426716"/>
                  </a:cubicBezTo>
                  <a:cubicBezTo>
                    <a:pt x="5619812" y="907946"/>
                    <a:pt x="6481732" y="1129388"/>
                    <a:pt x="7342827" y="1041875"/>
                  </a:cubicBezTo>
                  <a:lnTo>
                    <a:pt x="7870106" y="988304"/>
                  </a:lnTo>
                  <a:cubicBezTo>
                    <a:pt x="9399932" y="832817"/>
                    <a:pt x="10779408" y="1912969"/>
                    <a:pt x="10995438" y="3435457"/>
                  </a:cubicBezTo>
                  <a:cubicBezTo>
                    <a:pt x="11095793" y="4142441"/>
                    <a:pt x="11176335" y="4717329"/>
                    <a:pt x="11177345" y="4747418"/>
                  </a:cubicBezTo>
                  <a:cubicBezTo>
                    <a:pt x="11187710" y="5050044"/>
                    <a:pt x="11155330" y="5349460"/>
                    <a:pt x="11081944" y="563575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23E55AA-3B04-4BD9-8AC7-40E97078E76F}"/>
                </a:ext>
              </a:extLst>
            </p:cNvPr>
            <p:cNvSpPr/>
            <p:nvPr/>
          </p:nvSpPr>
          <p:spPr>
            <a:xfrm>
              <a:off x="1491537" y="4323787"/>
              <a:ext cx="10953993" cy="6990739"/>
            </a:xfrm>
            <a:custGeom>
              <a:avLst/>
              <a:gdLst>
                <a:gd name="connsiteX0" fmla="*/ 10951529 w 10952883"/>
                <a:gd name="connsiteY0" fmla="*/ 3795851 h 6990030"/>
                <a:gd name="connsiteX1" fmla="*/ 9712495 w 10952883"/>
                <a:gd name="connsiteY1" fmla="*/ 5512628 h 6990030"/>
                <a:gd name="connsiteX2" fmla="*/ 8079745 w 10952883"/>
                <a:gd name="connsiteY2" fmla="*/ 5932764 h 6990030"/>
                <a:gd name="connsiteX3" fmla="*/ 6415163 w 10952883"/>
                <a:gd name="connsiteY3" fmla="*/ 6371613 h 6990030"/>
                <a:gd name="connsiteX4" fmla="*/ 6253530 w 10952883"/>
                <a:gd name="connsiteY4" fmla="*/ 6479307 h 6990030"/>
                <a:gd name="connsiteX5" fmla="*/ 646185 w 10952883"/>
                <a:gd name="connsiteY5" fmla="*/ 4728589 h 6990030"/>
                <a:gd name="connsiteX6" fmla="*/ 6625 w 10952883"/>
                <a:gd name="connsiteY6" fmla="*/ 3210412 h 6990030"/>
                <a:gd name="connsiteX7" fmla="*/ 3090953 w 10952883"/>
                <a:gd name="connsiteY7" fmla="*/ 988280 h 6990030"/>
                <a:gd name="connsiteX8" fmla="*/ 3618233 w 10952883"/>
                <a:gd name="connsiteY8" fmla="*/ 1041852 h 6990030"/>
                <a:gd name="connsiteX9" fmla="*/ 6060616 w 10952883"/>
                <a:gd name="connsiteY9" fmla="*/ 426692 h 6990030"/>
                <a:gd name="connsiteX10" fmla="*/ 7638418 w 10952883"/>
                <a:gd name="connsiteY10" fmla="*/ 222679 h 6990030"/>
                <a:gd name="connsiteX11" fmla="*/ 8736274 w 10952883"/>
                <a:gd name="connsiteY11" fmla="*/ 1324113 h 6990030"/>
                <a:gd name="connsiteX12" fmla="*/ 10373613 w 10952883"/>
                <a:gd name="connsiteY12" fmla="*/ 1835156 h 6990030"/>
                <a:gd name="connsiteX13" fmla="*/ 10951529 w 10952883"/>
                <a:gd name="connsiteY13" fmla="*/ 3795851 h 699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52883" h="6990030">
                  <a:moveTo>
                    <a:pt x="10951529" y="3795851"/>
                  </a:moveTo>
                  <a:cubicBezTo>
                    <a:pt x="10772650" y="4493753"/>
                    <a:pt x="10350496" y="5113683"/>
                    <a:pt x="9712495" y="5512628"/>
                  </a:cubicBezTo>
                  <a:cubicBezTo>
                    <a:pt x="9210075" y="5826904"/>
                    <a:pt x="8642891" y="5960834"/>
                    <a:pt x="8079745" y="5932764"/>
                  </a:cubicBezTo>
                  <a:cubicBezTo>
                    <a:pt x="7462659" y="5902034"/>
                    <a:pt x="6882542" y="6039908"/>
                    <a:pt x="6415163" y="6371613"/>
                  </a:cubicBezTo>
                  <a:cubicBezTo>
                    <a:pt x="6362600" y="6408857"/>
                    <a:pt x="6308753" y="6444816"/>
                    <a:pt x="6253530" y="6479307"/>
                  </a:cubicBezTo>
                  <a:cubicBezTo>
                    <a:pt x="4462082" y="7599731"/>
                    <a:pt x="1951634" y="6815874"/>
                    <a:pt x="646185" y="4728589"/>
                  </a:cubicBezTo>
                  <a:cubicBezTo>
                    <a:pt x="341909" y="4242039"/>
                    <a:pt x="129915" y="3727510"/>
                    <a:pt x="6625" y="3210412"/>
                  </a:cubicBezTo>
                  <a:cubicBezTo>
                    <a:pt x="319984" y="1808095"/>
                    <a:pt x="1637633" y="840590"/>
                    <a:pt x="3090953" y="988280"/>
                  </a:cubicBezTo>
                  <a:lnTo>
                    <a:pt x="3618233" y="1041852"/>
                  </a:lnTo>
                  <a:cubicBezTo>
                    <a:pt x="4479328" y="1129365"/>
                    <a:pt x="5341249" y="907922"/>
                    <a:pt x="6060616" y="426692"/>
                  </a:cubicBezTo>
                  <a:cubicBezTo>
                    <a:pt x="6598629" y="66733"/>
                    <a:pt x="7245985" y="-199475"/>
                    <a:pt x="7638418" y="222679"/>
                  </a:cubicBezTo>
                  <a:cubicBezTo>
                    <a:pt x="8302472" y="937093"/>
                    <a:pt x="8129831" y="1529503"/>
                    <a:pt x="8736274" y="1324113"/>
                  </a:cubicBezTo>
                  <a:cubicBezTo>
                    <a:pt x="9407116" y="1096892"/>
                    <a:pt x="10037870" y="1297419"/>
                    <a:pt x="10373613" y="1835156"/>
                  </a:cubicBezTo>
                  <a:cubicBezTo>
                    <a:pt x="10729534" y="2405458"/>
                    <a:pt x="10925843" y="3082721"/>
                    <a:pt x="10951529" y="379585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FA00F4-2A0F-410F-974B-31EC72C16402}"/>
                </a:ext>
              </a:extLst>
            </p:cNvPr>
            <p:cNvSpPr/>
            <p:nvPr/>
          </p:nvSpPr>
          <p:spPr>
            <a:xfrm>
              <a:off x="1451812" y="6128467"/>
              <a:ext cx="11128302" cy="5192596"/>
            </a:xfrm>
            <a:custGeom>
              <a:avLst/>
              <a:gdLst>
                <a:gd name="connsiteX0" fmla="*/ 6625 w 11127175"/>
                <a:gd name="connsiteY0" fmla="*/ 1211259 h 5192070"/>
                <a:gd name="connsiteX1" fmla="*/ 44695 w 11127175"/>
                <a:gd name="connsiteY1" fmla="*/ 1201810 h 5192070"/>
                <a:gd name="connsiteX2" fmla="*/ 607383 w 11127175"/>
                <a:gd name="connsiteY2" fmla="*/ 2439101 h 5192070"/>
                <a:gd name="connsiteX3" fmla="*/ 3217911 w 11127175"/>
                <a:gd name="connsiteY3" fmla="*/ 4508958 h 5192070"/>
                <a:gd name="connsiteX4" fmla="*/ 6187573 w 11127175"/>
                <a:gd name="connsiteY4" fmla="*/ 4183582 h 5192070"/>
                <a:gd name="connsiteX5" fmla="*/ 6348198 w 11127175"/>
                <a:gd name="connsiteY5" fmla="*/ 4076529 h 5192070"/>
                <a:gd name="connsiteX6" fmla="*/ 8025072 w 11127175"/>
                <a:gd name="connsiteY6" fmla="*/ 3634103 h 5192070"/>
                <a:gd name="connsiteX7" fmla="*/ 9646447 w 11127175"/>
                <a:gd name="connsiteY7" fmla="*/ 3216994 h 5192070"/>
                <a:gd name="connsiteX8" fmla="*/ 10922449 w 11127175"/>
                <a:gd name="connsiteY8" fmla="*/ 1304001 h 5192070"/>
                <a:gd name="connsiteX9" fmla="*/ 10954372 w 11127175"/>
                <a:gd name="connsiteY9" fmla="*/ 1086044 h 5192070"/>
                <a:gd name="connsiteX10" fmla="*/ 10946390 w 11127175"/>
                <a:gd name="connsiteY10" fmla="*/ 6625 h 5192070"/>
                <a:gd name="connsiteX11" fmla="*/ 11109858 w 11127175"/>
                <a:gd name="connsiteY11" fmla="*/ 859373 h 5192070"/>
                <a:gd name="connsiteX12" fmla="*/ 11125177 w 11127175"/>
                <a:gd name="connsiteY12" fmla="*/ 1088245 h 5192070"/>
                <a:gd name="connsiteX13" fmla="*/ 9781477 w 11127175"/>
                <a:gd name="connsiteY13" fmla="*/ 3707673 h 5192070"/>
                <a:gd name="connsiteX14" fmla="*/ 8137260 w 11127175"/>
                <a:gd name="connsiteY14" fmla="*/ 4130744 h 5192070"/>
                <a:gd name="connsiteX15" fmla="*/ 6485063 w 11127175"/>
                <a:gd name="connsiteY15" fmla="*/ 4566016 h 5192070"/>
                <a:gd name="connsiteX16" fmla="*/ 6322513 w 11127175"/>
                <a:gd name="connsiteY16" fmla="*/ 4674443 h 5192070"/>
                <a:gd name="connsiteX17" fmla="*/ 5360329 w 11127175"/>
                <a:gd name="connsiteY17" fmla="*/ 5082929 h 5192070"/>
                <a:gd name="connsiteX18" fmla="*/ 688107 w 11127175"/>
                <a:gd name="connsiteY18" fmla="*/ 2917487 h 5192070"/>
                <a:gd name="connsiteX19" fmla="*/ 6625 w 11127175"/>
                <a:gd name="connsiteY19" fmla="*/ 1211259 h 51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127175" h="5192070">
                  <a:moveTo>
                    <a:pt x="6625" y="1211259"/>
                  </a:moveTo>
                  <a:lnTo>
                    <a:pt x="44695" y="1201810"/>
                  </a:lnTo>
                  <a:cubicBezTo>
                    <a:pt x="174587" y="1633413"/>
                    <a:pt x="363924" y="2049696"/>
                    <a:pt x="607383" y="2439101"/>
                  </a:cubicBezTo>
                  <a:cubicBezTo>
                    <a:pt x="1236210" y="3444583"/>
                    <a:pt x="2163353" y="4179729"/>
                    <a:pt x="3217911" y="4508958"/>
                  </a:cubicBezTo>
                  <a:cubicBezTo>
                    <a:pt x="4271461" y="4837911"/>
                    <a:pt x="5326021" y="4722236"/>
                    <a:pt x="6187573" y="4183582"/>
                  </a:cubicBezTo>
                  <a:cubicBezTo>
                    <a:pt x="6242063" y="4149549"/>
                    <a:pt x="6296094" y="4113498"/>
                    <a:pt x="6348198" y="4076529"/>
                  </a:cubicBezTo>
                  <a:cubicBezTo>
                    <a:pt x="6801267" y="3755006"/>
                    <a:pt x="7381108" y="3601996"/>
                    <a:pt x="8025072" y="3634103"/>
                  </a:cubicBezTo>
                  <a:cubicBezTo>
                    <a:pt x="8603446" y="3662815"/>
                    <a:pt x="9164115" y="3518611"/>
                    <a:pt x="9646447" y="3216994"/>
                  </a:cubicBezTo>
                  <a:cubicBezTo>
                    <a:pt x="10327562" y="2791079"/>
                    <a:pt x="10777419" y="2095011"/>
                    <a:pt x="10922449" y="1304001"/>
                  </a:cubicBezTo>
                  <a:cubicBezTo>
                    <a:pt x="10935658" y="1232083"/>
                    <a:pt x="10946298" y="1159430"/>
                    <a:pt x="10954372" y="1086044"/>
                  </a:cubicBezTo>
                  <a:cubicBezTo>
                    <a:pt x="10983175" y="722140"/>
                    <a:pt x="10986295" y="365025"/>
                    <a:pt x="10946390" y="6625"/>
                  </a:cubicBezTo>
                  <a:cubicBezTo>
                    <a:pt x="11077752" y="271549"/>
                    <a:pt x="11058671" y="569864"/>
                    <a:pt x="11109858" y="859373"/>
                  </a:cubicBezTo>
                  <a:cubicBezTo>
                    <a:pt x="11117471" y="936245"/>
                    <a:pt x="11122608" y="1012383"/>
                    <a:pt x="11125177" y="1088245"/>
                  </a:cubicBezTo>
                  <a:cubicBezTo>
                    <a:pt x="11161136" y="2149410"/>
                    <a:pt x="10669909" y="3152048"/>
                    <a:pt x="9781477" y="3707673"/>
                  </a:cubicBezTo>
                  <a:cubicBezTo>
                    <a:pt x="9292266" y="4013601"/>
                    <a:pt x="8723707" y="4159915"/>
                    <a:pt x="8137260" y="4130744"/>
                  </a:cubicBezTo>
                  <a:cubicBezTo>
                    <a:pt x="7502195" y="4099096"/>
                    <a:pt x="6930792" y="4249538"/>
                    <a:pt x="6485063" y="4566016"/>
                  </a:cubicBezTo>
                  <a:cubicBezTo>
                    <a:pt x="6432500" y="4603350"/>
                    <a:pt x="6377735" y="4639769"/>
                    <a:pt x="6322513" y="4674443"/>
                  </a:cubicBezTo>
                  <a:cubicBezTo>
                    <a:pt x="6019336" y="4864055"/>
                    <a:pt x="5695703" y="4999177"/>
                    <a:pt x="5360329" y="5082929"/>
                  </a:cubicBezTo>
                  <a:cubicBezTo>
                    <a:pt x="3707122" y="5495726"/>
                    <a:pt x="1776332" y="4657565"/>
                    <a:pt x="688107" y="2917487"/>
                  </a:cubicBezTo>
                  <a:cubicBezTo>
                    <a:pt x="354934" y="2384153"/>
                    <a:pt x="125602" y="1810182"/>
                    <a:pt x="6625" y="121125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BF3C4EA-7189-4BF1-A932-4B935F23617D}"/>
                </a:ext>
              </a:extLst>
            </p:cNvPr>
            <p:cNvSpPr/>
            <p:nvPr/>
          </p:nvSpPr>
          <p:spPr>
            <a:xfrm>
              <a:off x="8088971" y="10419362"/>
              <a:ext cx="2944918" cy="1577963"/>
            </a:xfrm>
            <a:custGeom>
              <a:avLst/>
              <a:gdLst>
                <a:gd name="connsiteX0" fmla="*/ 1049724 w 2944619"/>
                <a:gd name="connsiteY0" fmla="*/ 26774 h 1577802"/>
                <a:gd name="connsiteX1" fmla="*/ 1930541 w 2944619"/>
                <a:gd name="connsiteY1" fmla="*/ 267206 h 1577802"/>
                <a:gd name="connsiteX2" fmla="*/ 2475800 w 2944619"/>
                <a:gd name="connsiteY2" fmla="*/ 585243 h 1577802"/>
                <a:gd name="connsiteX3" fmla="*/ 2937491 w 2944619"/>
                <a:gd name="connsiteY3" fmla="*/ 991069 h 1577802"/>
                <a:gd name="connsiteX4" fmla="*/ 2422870 w 2944619"/>
                <a:gd name="connsiteY4" fmla="*/ 1567700 h 1577802"/>
                <a:gd name="connsiteX5" fmla="*/ 2106943 w 2944619"/>
                <a:gd name="connsiteY5" fmla="*/ 1540456 h 1577802"/>
                <a:gd name="connsiteX6" fmla="*/ 1358311 w 2944619"/>
                <a:gd name="connsiteY6" fmla="*/ 1458905 h 1577802"/>
                <a:gd name="connsiteX7" fmla="*/ 1261076 w 2944619"/>
                <a:gd name="connsiteY7" fmla="*/ 1473307 h 1577802"/>
                <a:gd name="connsiteX8" fmla="*/ 11583 w 2944619"/>
                <a:gd name="connsiteY8" fmla="*/ 917223 h 1577802"/>
                <a:gd name="connsiteX9" fmla="*/ 1049724 w 2944619"/>
                <a:gd name="connsiteY9" fmla="*/ 26774 h 1577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44619" h="1577802">
                  <a:moveTo>
                    <a:pt x="1049724" y="26774"/>
                  </a:moveTo>
                  <a:cubicBezTo>
                    <a:pt x="1500038" y="-38998"/>
                    <a:pt x="1783677" y="60165"/>
                    <a:pt x="1930541" y="267206"/>
                  </a:cubicBezTo>
                  <a:cubicBezTo>
                    <a:pt x="2057865" y="446635"/>
                    <a:pt x="2257843" y="555063"/>
                    <a:pt x="2475800" y="585243"/>
                  </a:cubicBezTo>
                  <a:cubicBezTo>
                    <a:pt x="2714856" y="618267"/>
                    <a:pt x="2906117" y="776322"/>
                    <a:pt x="2937491" y="991069"/>
                  </a:cubicBezTo>
                  <a:cubicBezTo>
                    <a:pt x="2977118" y="1262230"/>
                    <a:pt x="2746687" y="1520366"/>
                    <a:pt x="2422870" y="1567700"/>
                  </a:cubicBezTo>
                  <a:cubicBezTo>
                    <a:pt x="2310865" y="1584029"/>
                    <a:pt x="2202528" y="1573020"/>
                    <a:pt x="2106943" y="1540456"/>
                  </a:cubicBezTo>
                  <a:cubicBezTo>
                    <a:pt x="1865502" y="1458079"/>
                    <a:pt x="1610668" y="1421569"/>
                    <a:pt x="1358311" y="1458905"/>
                  </a:cubicBezTo>
                  <a:lnTo>
                    <a:pt x="1261076" y="1473307"/>
                  </a:lnTo>
                  <a:cubicBezTo>
                    <a:pt x="629404" y="1565590"/>
                    <a:pt x="69926" y="1316628"/>
                    <a:pt x="11583" y="917223"/>
                  </a:cubicBezTo>
                  <a:cubicBezTo>
                    <a:pt x="-46849" y="517636"/>
                    <a:pt x="417959" y="119057"/>
                    <a:pt x="1049724" y="2677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2813AE9-A736-4389-8353-1C059D50A8C0}"/>
                </a:ext>
              </a:extLst>
            </p:cNvPr>
            <p:cNvSpPr/>
            <p:nvPr/>
          </p:nvSpPr>
          <p:spPr>
            <a:xfrm>
              <a:off x="7397546" y="4664803"/>
              <a:ext cx="394492" cy="238530"/>
            </a:xfrm>
            <a:custGeom>
              <a:avLst/>
              <a:gdLst>
                <a:gd name="connsiteX0" fmla="*/ 109521 w 394450"/>
                <a:gd name="connsiteY0" fmla="*/ 169646 h 238504"/>
                <a:gd name="connsiteX1" fmla="*/ 306654 w 394450"/>
                <a:gd name="connsiteY1" fmla="*/ 218356 h 238504"/>
                <a:gd name="connsiteX2" fmla="*/ 341330 w 394450"/>
                <a:gd name="connsiteY2" fmla="*/ 218080 h 238504"/>
                <a:gd name="connsiteX3" fmla="*/ 349953 w 394450"/>
                <a:gd name="connsiteY3" fmla="*/ 225419 h 238504"/>
                <a:gd name="connsiteX4" fmla="*/ 390132 w 394450"/>
                <a:gd name="connsiteY4" fmla="*/ 120018 h 238504"/>
                <a:gd name="connsiteX5" fmla="*/ 358943 w 394450"/>
                <a:gd name="connsiteY5" fmla="*/ 108276 h 238504"/>
                <a:gd name="connsiteX6" fmla="*/ 358116 w 394450"/>
                <a:gd name="connsiteY6" fmla="*/ 110019 h 238504"/>
                <a:gd name="connsiteX7" fmla="*/ 244460 w 394450"/>
                <a:gd name="connsiteY7" fmla="*/ 19846 h 238504"/>
                <a:gd name="connsiteX8" fmla="*/ 122731 w 394450"/>
                <a:gd name="connsiteY8" fmla="*/ 11315 h 238504"/>
                <a:gd name="connsiteX9" fmla="*/ 175018 w 394450"/>
                <a:gd name="connsiteY9" fmla="*/ 53787 h 238504"/>
                <a:gd name="connsiteX10" fmla="*/ 199328 w 394450"/>
                <a:gd name="connsiteY10" fmla="*/ 79381 h 238504"/>
                <a:gd name="connsiteX11" fmla="*/ 119153 w 394450"/>
                <a:gd name="connsiteY11" fmla="*/ 92406 h 238504"/>
                <a:gd name="connsiteX12" fmla="*/ 16046 w 394450"/>
                <a:gd name="connsiteY12" fmla="*/ 112588 h 238504"/>
                <a:gd name="connsiteX13" fmla="*/ 72094 w 394450"/>
                <a:gd name="connsiteY13" fmla="*/ 142034 h 238504"/>
                <a:gd name="connsiteX14" fmla="*/ 109521 w 394450"/>
                <a:gd name="connsiteY14" fmla="*/ 169646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4450" h="238504">
                  <a:moveTo>
                    <a:pt x="109521" y="169646"/>
                  </a:moveTo>
                  <a:cubicBezTo>
                    <a:pt x="186944" y="268442"/>
                    <a:pt x="272346" y="225236"/>
                    <a:pt x="306654" y="218356"/>
                  </a:cubicBezTo>
                  <a:cubicBezTo>
                    <a:pt x="317663" y="216154"/>
                    <a:pt x="329679" y="216704"/>
                    <a:pt x="341330" y="218080"/>
                  </a:cubicBezTo>
                  <a:cubicBezTo>
                    <a:pt x="342889" y="220099"/>
                    <a:pt x="345916" y="222575"/>
                    <a:pt x="349953" y="225419"/>
                  </a:cubicBezTo>
                  <a:cubicBezTo>
                    <a:pt x="361602" y="189643"/>
                    <a:pt x="375088" y="154509"/>
                    <a:pt x="390132" y="120018"/>
                  </a:cubicBezTo>
                  <a:cubicBezTo>
                    <a:pt x="371143" y="112955"/>
                    <a:pt x="358943" y="108276"/>
                    <a:pt x="358943" y="108276"/>
                  </a:cubicBezTo>
                  <a:cubicBezTo>
                    <a:pt x="358943" y="108276"/>
                    <a:pt x="358667" y="108918"/>
                    <a:pt x="358116" y="110019"/>
                  </a:cubicBezTo>
                  <a:cubicBezTo>
                    <a:pt x="312709" y="81032"/>
                    <a:pt x="263816" y="35074"/>
                    <a:pt x="244460" y="19846"/>
                  </a:cubicBezTo>
                  <a:cubicBezTo>
                    <a:pt x="215931" y="-2720"/>
                    <a:pt x="154011" y="10948"/>
                    <a:pt x="122731" y="11315"/>
                  </a:cubicBezTo>
                  <a:cubicBezTo>
                    <a:pt x="91542" y="11682"/>
                    <a:pt x="147498" y="52595"/>
                    <a:pt x="175018" y="53787"/>
                  </a:cubicBezTo>
                  <a:cubicBezTo>
                    <a:pt x="202630" y="54980"/>
                    <a:pt x="200428" y="72134"/>
                    <a:pt x="199328" y="79381"/>
                  </a:cubicBezTo>
                  <a:cubicBezTo>
                    <a:pt x="198227" y="86627"/>
                    <a:pt x="146765" y="84242"/>
                    <a:pt x="119153" y="92406"/>
                  </a:cubicBezTo>
                  <a:cubicBezTo>
                    <a:pt x="91542" y="100571"/>
                    <a:pt x="50446" y="99286"/>
                    <a:pt x="16046" y="112588"/>
                  </a:cubicBezTo>
                  <a:cubicBezTo>
                    <a:pt x="-18354" y="125889"/>
                    <a:pt x="53840" y="140383"/>
                    <a:pt x="72094" y="142034"/>
                  </a:cubicBezTo>
                  <a:cubicBezTo>
                    <a:pt x="90441" y="143777"/>
                    <a:pt x="109521" y="169646"/>
                    <a:pt x="109521" y="169646"/>
                  </a:cubicBez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D2BC295-9014-4D78-B4B6-E21F1FF3845D}"/>
                </a:ext>
              </a:extLst>
            </p:cNvPr>
            <p:cNvSpPr/>
            <p:nvPr/>
          </p:nvSpPr>
          <p:spPr>
            <a:xfrm>
              <a:off x="7706067" y="4575076"/>
              <a:ext cx="1247691" cy="440362"/>
            </a:xfrm>
            <a:custGeom>
              <a:avLst/>
              <a:gdLst>
                <a:gd name="connsiteX0" fmla="*/ 1240135 w 1247564"/>
                <a:gd name="connsiteY0" fmla="*/ 11868 h 440316"/>
                <a:gd name="connsiteX1" fmla="*/ 1170968 w 1247564"/>
                <a:gd name="connsiteY1" fmla="*/ 333575 h 440316"/>
                <a:gd name="connsiteX2" fmla="*/ 644880 w 1247564"/>
                <a:gd name="connsiteY2" fmla="*/ 441361 h 440316"/>
                <a:gd name="connsiteX3" fmla="*/ 6880 w 1247564"/>
                <a:gd name="connsiteY3" fmla="*/ 316788 h 440316"/>
                <a:gd name="connsiteX4" fmla="*/ 50911 w 1247564"/>
                <a:gd name="connsiteY4" fmla="*/ 178822 h 440316"/>
                <a:gd name="connsiteX5" fmla="*/ 655704 w 1247564"/>
                <a:gd name="connsiteY5" fmla="*/ 194233 h 440316"/>
                <a:gd name="connsiteX6" fmla="*/ 1240135 w 1247564"/>
                <a:gd name="connsiteY6" fmla="*/ 11868 h 44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564" h="440316">
                  <a:moveTo>
                    <a:pt x="1240135" y="11868"/>
                  </a:moveTo>
                  <a:cubicBezTo>
                    <a:pt x="1240135" y="11868"/>
                    <a:pt x="1268020" y="323484"/>
                    <a:pt x="1170968" y="333575"/>
                  </a:cubicBezTo>
                  <a:cubicBezTo>
                    <a:pt x="1073822" y="343666"/>
                    <a:pt x="656898" y="448699"/>
                    <a:pt x="644880" y="441361"/>
                  </a:cubicBezTo>
                  <a:cubicBezTo>
                    <a:pt x="632954" y="433931"/>
                    <a:pt x="6880" y="316788"/>
                    <a:pt x="6880" y="316788"/>
                  </a:cubicBezTo>
                  <a:lnTo>
                    <a:pt x="50911" y="178822"/>
                  </a:lnTo>
                  <a:cubicBezTo>
                    <a:pt x="50911" y="178822"/>
                    <a:pt x="520857" y="238723"/>
                    <a:pt x="655704" y="194233"/>
                  </a:cubicBezTo>
                  <a:cubicBezTo>
                    <a:pt x="790736" y="149743"/>
                    <a:pt x="1081070" y="-24641"/>
                    <a:pt x="1240135" y="11868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7EF445E-0B34-4E83-A0C9-C6FA041D7757}"/>
                </a:ext>
              </a:extLst>
            </p:cNvPr>
            <p:cNvSpPr/>
            <p:nvPr/>
          </p:nvSpPr>
          <p:spPr>
            <a:xfrm>
              <a:off x="8906510" y="7133062"/>
              <a:ext cx="174309" cy="146787"/>
            </a:xfrm>
            <a:custGeom>
              <a:avLst/>
              <a:gdLst>
                <a:gd name="connsiteX0" fmla="*/ 165486 w 174292"/>
                <a:gd name="connsiteY0" fmla="*/ 16970 h 146772"/>
                <a:gd name="connsiteX1" fmla="*/ 172458 w 174292"/>
                <a:gd name="connsiteY1" fmla="*/ 110262 h 146772"/>
                <a:gd name="connsiteX2" fmla="*/ 102097 w 174292"/>
                <a:gd name="connsiteY2" fmla="*/ 140626 h 146772"/>
                <a:gd name="connsiteX3" fmla="*/ 13668 w 174292"/>
                <a:gd name="connsiteY3" fmla="*/ 97787 h 146772"/>
                <a:gd name="connsiteX4" fmla="*/ 6880 w 174292"/>
                <a:gd name="connsiteY4" fmla="*/ 6880 h 146772"/>
                <a:gd name="connsiteX5" fmla="*/ 165486 w 174292"/>
                <a:gd name="connsiteY5" fmla="*/ 16970 h 14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292" h="146772">
                  <a:moveTo>
                    <a:pt x="165486" y="16970"/>
                  </a:moveTo>
                  <a:lnTo>
                    <a:pt x="172458" y="110262"/>
                  </a:lnTo>
                  <a:cubicBezTo>
                    <a:pt x="172458" y="110262"/>
                    <a:pt x="141176" y="164018"/>
                    <a:pt x="102097" y="140626"/>
                  </a:cubicBezTo>
                  <a:cubicBezTo>
                    <a:pt x="63019" y="117234"/>
                    <a:pt x="13668" y="97787"/>
                    <a:pt x="13668" y="97787"/>
                  </a:cubicBezTo>
                  <a:lnTo>
                    <a:pt x="6880" y="6880"/>
                  </a:lnTo>
                  <a:lnTo>
                    <a:pt x="165486" y="16970"/>
                  </a:lnTo>
                  <a:close/>
                </a:path>
              </a:pathLst>
            </a:custGeom>
            <a:solidFill>
              <a:srgbClr val="FAB19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EF656FF-305F-4030-9ABA-655B9A947A96}"/>
                </a:ext>
              </a:extLst>
            </p:cNvPr>
            <p:cNvSpPr/>
            <p:nvPr/>
          </p:nvSpPr>
          <p:spPr>
            <a:xfrm>
              <a:off x="8619627" y="7191714"/>
              <a:ext cx="522930" cy="247704"/>
            </a:xfrm>
            <a:custGeom>
              <a:avLst/>
              <a:gdLst>
                <a:gd name="connsiteX0" fmla="*/ 358222 w 522876"/>
                <a:gd name="connsiteY0" fmla="*/ 27031 h 247678"/>
                <a:gd name="connsiteX1" fmla="*/ 267589 w 522876"/>
                <a:gd name="connsiteY1" fmla="*/ 22811 h 247678"/>
                <a:gd name="connsiteX2" fmla="*/ 152467 w 522876"/>
                <a:gd name="connsiteY2" fmla="*/ 151971 h 247678"/>
                <a:gd name="connsiteX3" fmla="*/ 8079 w 522876"/>
                <a:gd name="connsiteY3" fmla="*/ 247556 h 247678"/>
                <a:gd name="connsiteX4" fmla="*/ 495179 w 522876"/>
                <a:gd name="connsiteY4" fmla="*/ 211047 h 247678"/>
                <a:gd name="connsiteX5" fmla="*/ 520589 w 522876"/>
                <a:gd name="connsiteY5" fmla="*/ 152613 h 247678"/>
                <a:gd name="connsiteX6" fmla="*/ 492151 w 522876"/>
                <a:gd name="connsiteY6" fmla="*/ 24463 h 247678"/>
                <a:gd name="connsiteX7" fmla="*/ 435552 w 522876"/>
                <a:gd name="connsiteY7" fmla="*/ 54643 h 247678"/>
                <a:gd name="connsiteX8" fmla="*/ 358222 w 522876"/>
                <a:gd name="connsiteY8" fmla="*/ 27031 h 247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876" h="247678">
                  <a:moveTo>
                    <a:pt x="358222" y="27031"/>
                  </a:moveTo>
                  <a:cubicBezTo>
                    <a:pt x="358222" y="27031"/>
                    <a:pt x="300522" y="-15349"/>
                    <a:pt x="267589" y="22811"/>
                  </a:cubicBezTo>
                  <a:cubicBezTo>
                    <a:pt x="234751" y="60972"/>
                    <a:pt x="236952" y="117388"/>
                    <a:pt x="152467" y="151971"/>
                  </a:cubicBezTo>
                  <a:cubicBezTo>
                    <a:pt x="67887" y="186554"/>
                    <a:pt x="-3298" y="189582"/>
                    <a:pt x="8079" y="247556"/>
                  </a:cubicBezTo>
                  <a:lnTo>
                    <a:pt x="495179" y="211047"/>
                  </a:lnTo>
                  <a:cubicBezTo>
                    <a:pt x="495179" y="211047"/>
                    <a:pt x="533798" y="191691"/>
                    <a:pt x="520589" y="152613"/>
                  </a:cubicBezTo>
                  <a:cubicBezTo>
                    <a:pt x="507472" y="113535"/>
                    <a:pt x="492426" y="48772"/>
                    <a:pt x="492151" y="24463"/>
                  </a:cubicBezTo>
                  <a:cubicBezTo>
                    <a:pt x="491878" y="154"/>
                    <a:pt x="463807" y="44644"/>
                    <a:pt x="435552" y="54643"/>
                  </a:cubicBezTo>
                  <a:cubicBezTo>
                    <a:pt x="407298" y="64550"/>
                    <a:pt x="358222" y="27031"/>
                    <a:pt x="358222" y="27031"/>
                  </a:cubicBezTo>
                  <a:close/>
                </a:path>
              </a:pathLst>
            </a:custGeom>
            <a:solidFill>
              <a:srgbClr val="A6A6A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85C22F-8410-4099-B40D-ABF4ED3C2A50}"/>
                </a:ext>
              </a:extLst>
            </p:cNvPr>
            <p:cNvSpPr/>
            <p:nvPr/>
          </p:nvSpPr>
          <p:spPr>
            <a:xfrm>
              <a:off x="8612649" y="7384138"/>
              <a:ext cx="532105" cy="73392"/>
            </a:xfrm>
            <a:custGeom>
              <a:avLst/>
              <a:gdLst>
                <a:gd name="connsiteX0" fmla="*/ 524629 w 532049"/>
                <a:gd name="connsiteY0" fmla="*/ 35797 h 73386"/>
                <a:gd name="connsiteX1" fmla="*/ 14229 w 532049"/>
                <a:gd name="connsiteY1" fmla="*/ 74049 h 73386"/>
                <a:gd name="connsiteX2" fmla="*/ 8265 w 532049"/>
                <a:gd name="connsiteY2" fmla="*/ 68912 h 73386"/>
                <a:gd name="connsiteX3" fmla="*/ 6890 w 532049"/>
                <a:gd name="connsiteY3" fmla="*/ 51116 h 73386"/>
                <a:gd name="connsiteX4" fmla="*/ 12028 w 532049"/>
                <a:gd name="connsiteY4" fmla="*/ 45154 h 73386"/>
                <a:gd name="connsiteX5" fmla="*/ 522428 w 532049"/>
                <a:gd name="connsiteY5" fmla="*/ 6902 h 73386"/>
                <a:gd name="connsiteX6" fmla="*/ 528392 w 532049"/>
                <a:gd name="connsiteY6" fmla="*/ 12039 h 73386"/>
                <a:gd name="connsiteX7" fmla="*/ 529675 w 532049"/>
                <a:gd name="connsiteY7" fmla="*/ 29835 h 73386"/>
                <a:gd name="connsiteX8" fmla="*/ 524629 w 532049"/>
                <a:gd name="connsiteY8" fmla="*/ 35797 h 7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049" h="73386">
                  <a:moveTo>
                    <a:pt x="524629" y="35797"/>
                  </a:moveTo>
                  <a:lnTo>
                    <a:pt x="14229" y="74049"/>
                  </a:lnTo>
                  <a:cubicBezTo>
                    <a:pt x="11201" y="74233"/>
                    <a:pt x="8541" y="71940"/>
                    <a:pt x="8265" y="68912"/>
                  </a:cubicBezTo>
                  <a:lnTo>
                    <a:pt x="6890" y="51116"/>
                  </a:lnTo>
                  <a:cubicBezTo>
                    <a:pt x="6707" y="48090"/>
                    <a:pt x="9000" y="45429"/>
                    <a:pt x="12028" y="45154"/>
                  </a:cubicBezTo>
                  <a:lnTo>
                    <a:pt x="522428" y="6902"/>
                  </a:lnTo>
                  <a:cubicBezTo>
                    <a:pt x="525455" y="6626"/>
                    <a:pt x="528116" y="9011"/>
                    <a:pt x="528392" y="12039"/>
                  </a:cubicBezTo>
                  <a:lnTo>
                    <a:pt x="529675" y="29835"/>
                  </a:lnTo>
                  <a:cubicBezTo>
                    <a:pt x="529950" y="32862"/>
                    <a:pt x="527657" y="35522"/>
                    <a:pt x="524629" y="35797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056110B6-AA7F-444D-A17C-594B813BA503}"/>
                </a:ext>
              </a:extLst>
            </p:cNvPr>
            <p:cNvSpPr/>
            <p:nvPr/>
          </p:nvSpPr>
          <p:spPr>
            <a:xfrm>
              <a:off x="8944536" y="5760143"/>
              <a:ext cx="211006" cy="1403651"/>
            </a:xfrm>
            <a:custGeom>
              <a:avLst/>
              <a:gdLst>
                <a:gd name="connsiteX0" fmla="*/ 149755 w 210985"/>
                <a:gd name="connsiteY0" fmla="*/ 1298843 h 1403510"/>
                <a:gd name="connsiteX1" fmla="*/ 127373 w 210985"/>
                <a:gd name="connsiteY1" fmla="*/ 1399107 h 1403510"/>
                <a:gd name="connsiteX2" fmla="*/ 105906 w 210985"/>
                <a:gd name="connsiteY2" fmla="*/ 1388282 h 1403510"/>
                <a:gd name="connsiteX3" fmla="*/ 100404 w 210985"/>
                <a:gd name="connsiteY3" fmla="*/ 1324253 h 1403510"/>
                <a:gd name="connsiteX4" fmla="*/ 14633 w 210985"/>
                <a:gd name="connsiteY4" fmla="*/ 677721 h 1403510"/>
                <a:gd name="connsiteX5" fmla="*/ 135811 w 210985"/>
                <a:gd name="connsiteY5" fmla="*/ 355831 h 1403510"/>
                <a:gd name="connsiteX6" fmla="*/ 99669 w 210985"/>
                <a:gd name="connsiteY6" fmla="*/ 14952 h 1403510"/>
                <a:gd name="connsiteX7" fmla="*/ 194154 w 210985"/>
                <a:gd name="connsiteY7" fmla="*/ 6880 h 1403510"/>
                <a:gd name="connsiteX8" fmla="*/ 206629 w 210985"/>
                <a:gd name="connsiteY8" fmla="*/ 359225 h 1403510"/>
                <a:gd name="connsiteX9" fmla="*/ 87284 w 210985"/>
                <a:gd name="connsiteY9" fmla="*/ 553698 h 1403510"/>
                <a:gd name="connsiteX10" fmla="*/ 93524 w 210985"/>
                <a:gd name="connsiteY10" fmla="*/ 807340 h 1403510"/>
                <a:gd name="connsiteX11" fmla="*/ 149755 w 210985"/>
                <a:gd name="connsiteY11" fmla="*/ 1298843 h 140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0985" h="1403510">
                  <a:moveTo>
                    <a:pt x="149755" y="1298843"/>
                  </a:moveTo>
                  <a:cubicBezTo>
                    <a:pt x="155627" y="1347278"/>
                    <a:pt x="145444" y="1378834"/>
                    <a:pt x="127373" y="1399107"/>
                  </a:cubicBezTo>
                  <a:lnTo>
                    <a:pt x="105906" y="1388282"/>
                  </a:lnTo>
                  <a:cubicBezTo>
                    <a:pt x="105906" y="1388282"/>
                    <a:pt x="105906" y="1388282"/>
                    <a:pt x="100404" y="1324253"/>
                  </a:cubicBezTo>
                  <a:cubicBezTo>
                    <a:pt x="94991" y="1260224"/>
                    <a:pt x="54629" y="826511"/>
                    <a:pt x="14633" y="677721"/>
                  </a:cubicBezTo>
                  <a:cubicBezTo>
                    <a:pt x="-25364" y="528931"/>
                    <a:pt x="100677" y="423438"/>
                    <a:pt x="135811" y="355831"/>
                  </a:cubicBezTo>
                  <a:cubicBezTo>
                    <a:pt x="170946" y="288224"/>
                    <a:pt x="99669" y="14952"/>
                    <a:pt x="99669" y="14952"/>
                  </a:cubicBezTo>
                  <a:lnTo>
                    <a:pt x="194154" y="6880"/>
                  </a:lnTo>
                  <a:lnTo>
                    <a:pt x="206629" y="359225"/>
                  </a:lnTo>
                  <a:cubicBezTo>
                    <a:pt x="173055" y="428483"/>
                    <a:pt x="117832" y="497191"/>
                    <a:pt x="87284" y="553698"/>
                  </a:cubicBezTo>
                  <a:cubicBezTo>
                    <a:pt x="46556" y="628828"/>
                    <a:pt x="62150" y="672584"/>
                    <a:pt x="93524" y="807340"/>
                  </a:cubicBezTo>
                  <a:cubicBezTo>
                    <a:pt x="124804" y="941911"/>
                    <a:pt x="127924" y="1117304"/>
                    <a:pt x="149755" y="1298843"/>
                  </a:cubicBezTo>
                  <a:close/>
                </a:path>
              </a:pathLst>
            </a:custGeom>
            <a:solidFill>
              <a:srgbClr val="323E9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B6075EAB-04CB-46EF-9BB8-B7E6FA01E5A9}"/>
                </a:ext>
              </a:extLst>
            </p:cNvPr>
            <p:cNvSpPr/>
            <p:nvPr/>
          </p:nvSpPr>
          <p:spPr>
            <a:xfrm>
              <a:off x="8847153" y="7272692"/>
              <a:ext cx="302749" cy="174309"/>
            </a:xfrm>
            <a:custGeom>
              <a:avLst/>
              <a:gdLst>
                <a:gd name="connsiteX0" fmla="*/ 295930 w 302717"/>
                <a:gd name="connsiteY0" fmla="*/ 12934 h 174292"/>
                <a:gd name="connsiteX1" fmla="*/ 275106 w 302717"/>
                <a:gd name="connsiteY1" fmla="*/ 6880 h 174292"/>
                <a:gd name="connsiteX2" fmla="*/ 178144 w 302717"/>
                <a:gd name="connsiteY2" fmla="*/ 56232 h 174292"/>
                <a:gd name="connsiteX3" fmla="*/ 6880 w 302717"/>
                <a:gd name="connsiteY3" fmla="*/ 139342 h 174292"/>
                <a:gd name="connsiteX4" fmla="*/ 6880 w 302717"/>
                <a:gd name="connsiteY4" fmla="*/ 168421 h 174292"/>
                <a:gd name="connsiteX5" fmla="*/ 295930 w 302717"/>
                <a:gd name="connsiteY5" fmla="*/ 144938 h 174292"/>
                <a:gd name="connsiteX6" fmla="*/ 295930 w 302717"/>
                <a:gd name="connsiteY6" fmla="*/ 12934 h 174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717" h="174292">
                  <a:moveTo>
                    <a:pt x="295930" y="12934"/>
                  </a:moveTo>
                  <a:lnTo>
                    <a:pt x="275106" y="6880"/>
                  </a:lnTo>
                  <a:cubicBezTo>
                    <a:pt x="275106" y="6880"/>
                    <a:pt x="225937" y="51737"/>
                    <a:pt x="178144" y="56232"/>
                  </a:cubicBezTo>
                  <a:cubicBezTo>
                    <a:pt x="130352" y="60727"/>
                    <a:pt x="18530" y="70084"/>
                    <a:pt x="6880" y="139342"/>
                  </a:cubicBezTo>
                  <a:lnTo>
                    <a:pt x="6880" y="168421"/>
                  </a:lnTo>
                  <a:lnTo>
                    <a:pt x="295930" y="144938"/>
                  </a:lnTo>
                  <a:lnTo>
                    <a:pt x="295930" y="12934"/>
                  </a:lnTo>
                  <a:close/>
                </a:path>
              </a:pathLst>
            </a:custGeom>
            <a:solidFill>
              <a:srgbClr val="231F20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C166E0C-001F-4D1D-9F3D-92C7296A5840}"/>
                </a:ext>
              </a:extLst>
            </p:cNvPr>
            <p:cNvSpPr/>
            <p:nvPr/>
          </p:nvSpPr>
          <p:spPr>
            <a:xfrm>
              <a:off x="8711283" y="4466825"/>
              <a:ext cx="788980" cy="1091729"/>
            </a:xfrm>
            <a:custGeom>
              <a:avLst/>
              <a:gdLst>
                <a:gd name="connsiteX0" fmla="*/ 99533 w 788901"/>
                <a:gd name="connsiteY0" fmla="*/ 70575 h 1091619"/>
                <a:gd name="connsiteX1" fmla="*/ 6882 w 788901"/>
                <a:gd name="connsiteY1" fmla="*/ 191662 h 1091619"/>
                <a:gd name="connsiteX2" fmla="*/ 68618 w 788901"/>
                <a:gd name="connsiteY2" fmla="*/ 556024 h 1091619"/>
                <a:gd name="connsiteX3" fmla="*/ 177689 w 788901"/>
                <a:gd name="connsiteY3" fmla="*/ 1027805 h 1091619"/>
                <a:gd name="connsiteX4" fmla="*/ 258047 w 788901"/>
                <a:gd name="connsiteY4" fmla="*/ 1090551 h 1091619"/>
                <a:gd name="connsiteX5" fmla="*/ 640572 w 788901"/>
                <a:gd name="connsiteY5" fmla="*/ 1033860 h 1091619"/>
                <a:gd name="connsiteX6" fmla="*/ 768906 w 788901"/>
                <a:gd name="connsiteY6" fmla="*/ 947448 h 1091619"/>
                <a:gd name="connsiteX7" fmla="*/ 345193 w 788901"/>
                <a:gd name="connsiteY7" fmla="*/ 18837 h 1091619"/>
                <a:gd name="connsiteX8" fmla="*/ 99533 w 788901"/>
                <a:gd name="connsiteY8" fmla="*/ 70575 h 109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8901" h="1091619">
                  <a:moveTo>
                    <a:pt x="99533" y="70575"/>
                  </a:moveTo>
                  <a:cubicBezTo>
                    <a:pt x="99533" y="70575"/>
                    <a:pt x="6423" y="138182"/>
                    <a:pt x="6882" y="191662"/>
                  </a:cubicBezTo>
                  <a:cubicBezTo>
                    <a:pt x="7341" y="245142"/>
                    <a:pt x="5782" y="449706"/>
                    <a:pt x="68618" y="556024"/>
                  </a:cubicBezTo>
                  <a:cubicBezTo>
                    <a:pt x="131364" y="662342"/>
                    <a:pt x="162552" y="968913"/>
                    <a:pt x="177689" y="1027805"/>
                  </a:cubicBezTo>
                  <a:cubicBezTo>
                    <a:pt x="192824" y="1086698"/>
                    <a:pt x="165212" y="1098256"/>
                    <a:pt x="258047" y="1090551"/>
                  </a:cubicBezTo>
                  <a:cubicBezTo>
                    <a:pt x="350879" y="1082845"/>
                    <a:pt x="492881" y="1036428"/>
                    <a:pt x="640572" y="1033860"/>
                  </a:cubicBezTo>
                  <a:cubicBezTo>
                    <a:pt x="788260" y="1031200"/>
                    <a:pt x="804222" y="992029"/>
                    <a:pt x="768906" y="947448"/>
                  </a:cubicBezTo>
                  <a:cubicBezTo>
                    <a:pt x="733588" y="902865"/>
                    <a:pt x="733588" y="258902"/>
                    <a:pt x="345193" y="18837"/>
                  </a:cubicBezTo>
                  <a:cubicBezTo>
                    <a:pt x="292720" y="-13636"/>
                    <a:pt x="150353" y="25534"/>
                    <a:pt x="99533" y="7057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D4AB3E-FD5F-4859-AEE1-DCA146D178CB}"/>
                </a:ext>
              </a:extLst>
            </p:cNvPr>
            <p:cNvSpPr/>
            <p:nvPr/>
          </p:nvSpPr>
          <p:spPr>
            <a:xfrm>
              <a:off x="8817866" y="4481168"/>
              <a:ext cx="247704" cy="220179"/>
            </a:xfrm>
            <a:custGeom>
              <a:avLst/>
              <a:gdLst>
                <a:gd name="connsiteX0" fmla="*/ 241278 w 247678"/>
                <a:gd name="connsiteY0" fmla="*/ 6880 h 220158"/>
                <a:gd name="connsiteX1" fmla="*/ 214860 w 247678"/>
                <a:gd name="connsiteY1" fmla="*/ 20548 h 220158"/>
                <a:gd name="connsiteX2" fmla="*/ 76251 w 247678"/>
                <a:gd name="connsiteY2" fmla="*/ 58709 h 220158"/>
                <a:gd name="connsiteX3" fmla="*/ 32586 w 247678"/>
                <a:gd name="connsiteY3" fmla="*/ 63846 h 220158"/>
                <a:gd name="connsiteX4" fmla="*/ 6903 w 247678"/>
                <a:gd name="connsiteY4" fmla="*/ 161083 h 220158"/>
                <a:gd name="connsiteX5" fmla="*/ 139180 w 247678"/>
                <a:gd name="connsiteY5" fmla="*/ 183007 h 220158"/>
                <a:gd name="connsiteX6" fmla="*/ 241094 w 247678"/>
                <a:gd name="connsiteY6" fmla="*/ 15778 h 220158"/>
                <a:gd name="connsiteX7" fmla="*/ 241278 w 247678"/>
                <a:gd name="connsiteY7" fmla="*/ 6880 h 22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78" h="220158">
                  <a:moveTo>
                    <a:pt x="241278" y="6880"/>
                  </a:moveTo>
                  <a:cubicBezTo>
                    <a:pt x="232472" y="11742"/>
                    <a:pt x="223666" y="16420"/>
                    <a:pt x="214860" y="20548"/>
                  </a:cubicBezTo>
                  <a:cubicBezTo>
                    <a:pt x="171930" y="40454"/>
                    <a:pt x="124686" y="53113"/>
                    <a:pt x="76251" y="58709"/>
                  </a:cubicBezTo>
                  <a:cubicBezTo>
                    <a:pt x="61850" y="61094"/>
                    <a:pt x="47264" y="62837"/>
                    <a:pt x="32586" y="63846"/>
                  </a:cubicBezTo>
                  <a:cubicBezTo>
                    <a:pt x="41486" y="84578"/>
                    <a:pt x="8002" y="109162"/>
                    <a:pt x="6903" y="161083"/>
                  </a:cubicBezTo>
                  <a:cubicBezTo>
                    <a:pt x="5433" y="228873"/>
                    <a:pt x="75610" y="233093"/>
                    <a:pt x="139180" y="183007"/>
                  </a:cubicBezTo>
                  <a:cubicBezTo>
                    <a:pt x="202751" y="132921"/>
                    <a:pt x="241829" y="62745"/>
                    <a:pt x="241094" y="15778"/>
                  </a:cubicBezTo>
                  <a:cubicBezTo>
                    <a:pt x="241094" y="12934"/>
                    <a:pt x="241094" y="9907"/>
                    <a:pt x="241278" y="68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32D2AE7-19DF-489E-B543-D7CB22DE5F82}"/>
                </a:ext>
              </a:extLst>
            </p:cNvPr>
            <p:cNvSpPr/>
            <p:nvPr/>
          </p:nvSpPr>
          <p:spPr>
            <a:xfrm>
              <a:off x="8819333" y="4314961"/>
              <a:ext cx="266052" cy="348619"/>
            </a:xfrm>
            <a:custGeom>
              <a:avLst/>
              <a:gdLst>
                <a:gd name="connsiteX0" fmla="*/ 262836 w 266024"/>
                <a:gd name="connsiteY0" fmla="*/ 18317 h 348584"/>
                <a:gd name="connsiteX1" fmla="*/ 241096 w 266024"/>
                <a:gd name="connsiteY1" fmla="*/ 146467 h 348584"/>
                <a:gd name="connsiteX2" fmla="*/ 139180 w 266024"/>
                <a:gd name="connsiteY2" fmla="*/ 313696 h 348584"/>
                <a:gd name="connsiteX3" fmla="*/ 6903 w 266024"/>
                <a:gd name="connsiteY3" fmla="*/ 291772 h 348584"/>
                <a:gd name="connsiteX4" fmla="*/ 10114 w 266024"/>
                <a:gd name="connsiteY4" fmla="*/ 175822 h 348584"/>
                <a:gd name="connsiteX5" fmla="*/ 61024 w 266024"/>
                <a:gd name="connsiteY5" fmla="*/ 96106 h 348584"/>
                <a:gd name="connsiteX6" fmla="*/ 262836 w 266024"/>
                <a:gd name="connsiteY6" fmla="*/ 18317 h 34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024" h="348584">
                  <a:moveTo>
                    <a:pt x="262836" y="18317"/>
                  </a:moveTo>
                  <a:cubicBezTo>
                    <a:pt x="262287" y="23270"/>
                    <a:pt x="240362" y="99592"/>
                    <a:pt x="241096" y="146467"/>
                  </a:cubicBezTo>
                  <a:cubicBezTo>
                    <a:pt x="241831" y="193434"/>
                    <a:pt x="202753" y="263610"/>
                    <a:pt x="139180" y="313696"/>
                  </a:cubicBezTo>
                  <a:cubicBezTo>
                    <a:pt x="75610" y="363782"/>
                    <a:pt x="5436" y="359562"/>
                    <a:pt x="6903" y="291772"/>
                  </a:cubicBezTo>
                  <a:cubicBezTo>
                    <a:pt x="8369" y="223981"/>
                    <a:pt x="65246" y="202699"/>
                    <a:pt x="10114" y="175822"/>
                  </a:cubicBezTo>
                  <a:cubicBezTo>
                    <a:pt x="10114" y="175822"/>
                    <a:pt x="-7041" y="136193"/>
                    <a:pt x="61024" y="96106"/>
                  </a:cubicBezTo>
                  <a:cubicBezTo>
                    <a:pt x="128999" y="56019"/>
                    <a:pt x="267790" y="-22504"/>
                    <a:pt x="262836" y="18317"/>
                  </a:cubicBezTo>
                  <a:close/>
                </a:path>
              </a:pathLst>
            </a:custGeom>
            <a:solidFill>
              <a:srgbClr val="FAB19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98EBF0F-22C2-4FCA-9D5F-2F98778598A3}"/>
                </a:ext>
              </a:extLst>
            </p:cNvPr>
            <p:cNvSpPr/>
            <p:nvPr/>
          </p:nvSpPr>
          <p:spPr>
            <a:xfrm>
              <a:off x="8822567" y="4389792"/>
              <a:ext cx="155962" cy="146787"/>
            </a:xfrm>
            <a:custGeom>
              <a:avLst/>
              <a:gdLst>
                <a:gd name="connsiteX0" fmla="*/ 9997 w 155945"/>
                <a:gd name="connsiteY0" fmla="*/ 67057 h 146772"/>
                <a:gd name="connsiteX1" fmla="*/ 6880 w 155945"/>
                <a:gd name="connsiteY1" fmla="*/ 101089 h 146772"/>
                <a:gd name="connsiteX2" fmla="*/ 28711 w 155945"/>
                <a:gd name="connsiteY2" fmla="*/ 135122 h 146772"/>
                <a:gd name="connsiteX3" fmla="*/ 101455 w 155945"/>
                <a:gd name="connsiteY3" fmla="*/ 82376 h 146772"/>
                <a:gd name="connsiteX4" fmla="*/ 156402 w 155945"/>
                <a:gd name="connsiteY4" fmla="*/ 6880 h 146772"/>
                <a:gd name="connsiteX5" fmla="*/ 9997 w 155945"/>
                <a:gd name="connsiteY5" fmla="*/ 67057 h 14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945" h="146772">
                  <a:moveTo>
                    <a:pt x="9997" y="67057"/>
                  </a:moveTo>
                  <a:cubicBezTo>
                    <a:pt x="8806" y="70451"/>
                    <a:pt x="6880" y="101089"/>
                    <a:pt x="6880" y="101089"/>
                  </a:cubicBezTo>
                  <a:cubicBezTo>
                    <a:pt x="6880" y="101089"/>
                    <a:pt x="31464" y="105034"/>
                    <a:pt x="28711" y="135122"/>
                  </a:cubicBezTo>
                  <a:cubicBezTo>
                    <a:pt x="25959" y="165119"/>
                    <a:pt x="84210" y="105768"/>
                    <a:pt x="101455" y="82376"/>
                  </a:cubicBezTo>
                  <a:cubicBezTo>
                    <a:pt x="118702" y="58892"/>
                    <a:pt x="156402" y="6880"/>
                    <a:pt x="156402" y="6880"/>
                  </a:cubicBezTo>
                  <a:lnTo>
                    <a:pt x="9997" y="67057"/>
                  </a:lnTo>
                  <a:close/>
                </a:path>
              </a:pathLst>
            </a:custGeom>
            <a:solidFill>
              <a:srgbClr val="E2938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DEF126E2-2586-44C8-8239-8A6ED82B0902}"/>
                </a:ext>
              </a:extLst>
            </p:cNvPr>
            <p:cNvSpPr/>
            <p:nvPr/>
          </p:nvSpPr>
          <p:spPr>
            <a:xfrm>
              <a:off x="8675167" y="4118053"/>
              <a:ext cx="385317" cy="385317"/>
            </a:xfrm>
            <a:custGeom>
              <a:avLst/>
              <a:gdLst>
                <a:gd name="connsiteX0" fmla="*/ 65649 w 385277"/>
                <a:gd name="connsiteY0" fmla="*/ 6880 h 385277"/>
                <a:gd name="connsiteX1" fmla="*/ 35377 w 385277"/>
                <a:gd name="connsiteY1" fmla="*/ 119161 h 385277"/>
                <a:gd name="connsiteX2" fmla="*/ 9877 w 385277"/>
                <a:gd name="connsiteY2" fmla="*/ 199335 h 385277"/>
                <a:gd name="connsiteX3" fmla="*/ 20059 w 385277"/>
                <a:gd name="connsiteY3" fmla="*/ 225479 h 385277"/>
                <a:gd name="connsiteX4" fmla="*/ 31525 w 385277"/>
                <a:gd name="connsiteY4" fmla="*/ 234469 h 385277"/>
                <a:gd name="connsiteX5" fmla="*/ 31801 w 385277"/>
                <a:gd name="connsiteY5" fmla="*/ 327119 h 385277"/>
                <a:gd name="connsiteX6" fmla="*/ 107021 w 385277"/>
                <a:gd name="connsiteY6" fmla="*/ 381333 h 385277"/>
                <a:gd name="connsiteX7" fmla="*/ 279387 w 385277"/>
                <a:gd name="connsiteY7" fmla="*/ 295196 h 385277"/>
                <a:gd name="connsiteX8" fmla="*/ 374696 w 385277"/>
                <a:gd name="connsiteY8" fmla="*/ 203371 h 385277"/>
                <a:gd name="connsiteX9" fmla="*/ 304889 w 385277"/>
                <a:gd name="connsiteY9" fmla="*/ 184382 h 385277"/>
                <a:gd name="connsiteX10" fmla="*/ 283147 w 385277"/>
                <a:gd name="connsiteY10" fmla="*/ 132370 h 385277"/>
                <a:gd name="connsiteX11" fmla="*/ 216641 w 385277"/>
                <a:gd name="connsiteY11" fmla="*/ 17980 h 385277"/>
                <a:gd name="connsiteX12" fmla="*/ 65649 w 385277"/>
                <a:gd name="connsiteY12" fmla="*/ 6880 h 38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5277" h="385277">
                  <a:moveTo>
                    <a:pt x="65649" y="6880"/>
                  </a:moveTo>
                  <a:cubicBezTo>
                    <a:pt x="65649" y="6880"/>
                    <a:pt x="37946" y="48435"/>
                    <a:pt x="35377" y="119161"/>
                  </a:cubicBezTo>
                  <a:cubicBezTo>
                    <a:pt x="34094" y="155670"/>
                    <a:pt x="21617" y="182181"/>
                    <a:pt x="9877" y="199335"/>
                  </a:cubicBezTo>
                  <a:cubicBezTo>
                    <a:pt x="3087" y="209242"/>
                    <a:pt x="8408" y="222543"/>
                    <a:pt x="20059" y="225479"/>
                  </a:cubicBezTo>
                  <a:cubicBezTo>
                    <a:pt x="26571" y="227130"/>
                    <a:pt x="31525" y="229882"/>
                    <a:pt x="31525" y="234469"/>
                  </a:cubicBezTo>
                  <a:cubicBezTo>
                    <a:pt x="31617" y="247862"/>
                    <a:pt x="42073" y="296664"/>
                    <a:pt x="31801" y="327119"/>
                  </a:cubicBezTo>
                  <a:cubicBezTo>
                    <a:pt x="21525" y="357482"/>
                    <a:pt x="61706" y="388947"/>
                    <a:pt x="107021" y="381333"/>
                  </a:cubicBezTo>
                  <a:cubicBezTo>
                    <a:pt x="152336" y="373719"/>
                    <a:pt x="246730" y="361610"/>
                    <a:pt x="279387" y="295196"/>
                  </a:cubicBezTo>
                  <a:cubicBezTo>
                    <a:pt x="279387" y="295196"/>
                    <a:pt x="348554" y="253366"/>
                    <a:pt x="374696" y="203371"/>
                  </a:cubicBezTo>
                  <a:cubicBezTo>
                    <a:pt x="404693" y="145946"/>
                    <a:pt x="332592" y="142828"/>
                    <a:pt x="304889" y="184382"/>
                  </a:cubicBezTo>
                  <a:cubicBezTo>
                    <a:pt x="277186" y="225937"/>
                    <a:pt x="283147" y="132370"/>
                    <a:pt x="283147" y="132370"/>
                  </a:cubicBezTo>
                  <a:cubicBezTo>
                    <a:pt x="283147" y="132370"/>
                    <a:pt x="311034" y="17521"/>
                    <a:pt x="216641" y="17980"/>
                  </a:cubicBezTo>
                  <a:cubicBezTo>
                    <a:pt x="122250" y="18438"/>
                    <a:pt x="141145" y="32840"/>
                    <a:pt x="65649" y="6880"/>
                  </a:cubicBezTo>
                  <a:close/>
                </a:path>
              </a:pathLst>
            </a:custGeom>
            <a:solidFill>
              <a:srgbClr val="FAB19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4F75870-73BC-4DAE-8333-8A9E9105A5FD}"/>
                </a:ext>
              </a:extLst>
            </p:cNvPr>
            <p:cNvSpPr/>
            <p:nvPr/>
          </p:nvSpPr>
          <p:spPr>
            <a:xfrm>
              <a:off x="8713903" y="3938078"/>
              <a:ext cx="458709" cy="449535"/>
            </a:xfrm>
            <a:custGeom>
              <a:avLst/>
              <a:gdLst>
                <a:gd name="connsiteX0" fmla="*/ 443658 w 458663"/>
                <a:gd name="connsiteY0" fmla="*/ 278753 h 449490"/>
                <a:gd name="connsiteX1" fmla="*/ 362844 w 458663"/>
                <a:gd name="connsiteY1" fmla="*/ 428461 h 449490"/>
                <a:gd name="connsiteX2" fmla="*/ 339911 w 458663"/>
                <a:gd name="connsiteY2" fmla="*/ 440844 h 449490"/>
                <a:gd name="connsiteX3" fmla="*/ 292759 w 458663"/>
                <a:gd name="connsiteY3" fmla="*/ 440753 h 449490"/>
                <a:gd name="connsiteX4" fmla="*/ 326791 w 458663"/>
                <a:gd name="connsiteY4" fmla="*/ 345993 h 449490"/>
                <a:gd name="connsiteX5" fmla="*/ 251387 w 458663"/>
                <a:gd name="connsiteY5" fmla="*/ 381585 h 449490"/>
                <a:gd name="connsiteX6" fmla="*/ 233592 w 458663"/>
                <a:gd name="connsiteY6" fmla="*/ 303062 h 449490"/>
                <a:gd name="connsiteX7" fmla="*/ 207265 w 458663"/>
                <a:gd name="connsiteY7" fmla="*/ 210045 h 449490"/>
                <a:gd name="connsiteX8" fmla="*/ 42787 w 458663"/>
                <a:gd name="connsiteY8" fmla="*/ 202064 h 449490"/>
                <a:gd name="connsiteX9" fmla="*/ 6920 w 458663"/>
                <a:gd name="connsiteY9" fmla="*/ 117762 h 449490"/>
                <a:gd name="connsiteX10" fmla="*/ 18754 w 458663"/>
                <a:gd name="connsiteY10" fmla="*/ 73271 h 449490"/>
                <a:gd name="connsiteX11" fmla="*/ 61409 w 458663"/>
                <a:gd name="connsiteY11" fmla="*/ 59970 h 449490"/>
                <a:gd name="connsiteX12" fmla="*/ 118742 w 458663"/>
                <a:gd name="connsiteY12" fmla="*/ 43183 h 449490"/>
                <a:gd name="connsiteX13" fmla="*/ 310097 w 458663"/>
                <a:gd name="connsiteY13" fmla="*/ 24286 h 449490"/>
                <a:gd name="connsiteX14" fmla="*/ 443658 w 458663"/>
                <a:gd name="connsiteY14" fmla="*/ 278753 h 449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8663" h="449490">
                  <a:moveTo>
                    <a:pt x="443658" y="278753"/>
                  </a:moveTo>
                  <a:cubicBezTo>
                    <a:pt x="398894" y="357092"/>
                    <a:pt x="399445" y="401950"/>
                    <a:pt x="362844" y="428461"/>
                  </a:cubicBezTo>
                  <a:cubicBezTo>
                    <a:pt x="356512" y="433139"/>
                    <a:pt x="348992" y="437267"/>
                    <a:pt x="339911" y="440844"/>
                  </a:cubicBezTo>
                  <a:cubicBezTo>
                    <a:pt x="278723" y="465154"/>
                    <a:pt x="292759" y="440753"/>
                    <a:pt x="292759" y="440753"/>
                  </a:cubicBezTo>
                  <a:cubicBezTo>
                    <a:pt x="292759" y="440753"/>
                    <a:pt x="360918" y="352964"/>
                    <a:pt x="326791" y="345993"/>
                  </a:cubicBezTo>
                  <a:cubicBezTo>
                    <a:pt x="292667" y="339113"/>
                    <a:pt x="258634" y="386447"/>
                    <a:pt x="251387" y="381585"/>
                  </a:cubicBezTo>
                  <a:cubicBezTo>
                    <a:pt x="244232" y="376723"/>
                    <a:pt x="230839" y="377641"/>
                    <a:pt x="233592" y="303062"/>
                  </a:cubicBezTo>
                  <a:cubicBezTo>
                    <a:pt x="236436" y="228575"/>
                    <a:pt x="236619" y="222062"/>
                    <a:pt x="207265" y="210045"/>
                  </a:cubicBezTo>
                  <a:cubicBezTo>
                    <a:pt x="177817" y="197936"/>
                    <a:pt x="127091" y="229676"/>
                    <a:pt x="42787" y="202064"/>
                  </a:cubicBezTo>
                  <a:cubicBezTo>
                    <a:pt x="42787" y="202064"/>
                    <a:pt x="8479" y="177205"/>
                    <a:pt x="6920" y="117762"/>
                  </a:cubicBezTo>
                  <a:cubicBezTo>
                    <a:pt x="6369" y="98223"/>
                    <a:pt x="11507" y="83454"/>
                    <a:pt x="18754" y="73271"/>
                  </a:cubicBezTo>
                  <a:cubicBezTo>
                    <a:pt x="33338" y="52265"/>
                    <a:pt x="57098" y="49421"/>
                    <a:pt x="61409" y="59970"/>
                  </a:cubicBezTo>
                  <a:cubicBezTo>
                    <a:pt x="67922" y="75748"/>
                    <a:pt x="104248" y="61163"/>
                    <a:pt x="118742" y="43183"/>
                  </a:cubicBezTo>
                  <a:cubicBezTo>
                    <a:pt x="133145" y="25020"/>
                    <a:pt x="207265" y="-16627"/>
                    <a:pt x="310097" y="24286"/>
                  </a:cubicBezTo>
                  <a:cubicBezTo>
                    <a:pt x="412838" y="65291"/>
                    <a:pt x="496223" y="186928"/>
                    <a:pt x="443658" y="278753"/>
                  </a:cubicBezTo>
                  <a:close/>
                </a:path>
              </a:pathLst>
            </a:custGeom>
            <a:solidFill>
              <a:srgbClr val="1828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F85C4EE-FC9B-478D-95B5-14D39840431F}"/>
                </a:ext>
              </a:extLst>
            </p:cNvPr>
            <p:cNvSpPr/>
            <p:nvPr/>
          </p:nvSpPr>
          <p:spPr>
            <a:xfrm>
              <a:off x="9055866" y="7339940"/>
              <a:ext cx="18349" cy="18349"/>
            </a:xfrm>
            <a:custGeom>
              <a:avLst/>
              <a:gdLst>
                <a:gd name="connsiteX0" fmla="*/ 20456 w 18346"/>
                <a:gd name="connsiteY0" fmla="*/ 13668 h 18346"/>
                <a:gd name="connsiteX1" fmla="*/ 13668 w 18346"/>
                <a:gd name="connsiteY1" fmla="*/ 20456 h 18346"/>
                <a:gd name="connsiteX2" fmla="*/ 6880 w 18346"/>
                <a:gd name="connsiteY2" fmla="*/ 13668 h 18346"/>
                <a:gd name="connsiteX3" fmla="*/ 13668 w 18346"/>
                <a:gd name="connsiteY3" fmla="*/ 6880 h 18346"/>
                <a:gd name="connsiteX4" fmla="*/ 20456 w 18346"/>
                <a:gd name="connsiteY4" fmla="*/ 13668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46" h="18346">
                  <a:moveTo>
                    <a:pt x="20456" y="13668"/>
                  </a:moveTo>
                  <a:cubicBezTo>
                    <a:pt x="20456" y="17429"/>
                    <a:pt x="17428" y="20456"/>
                    <a:pt x="13668" y="20456"/>
                  </a:cubicBezTo>
                  <a:cubicBezTo>
                    <a:pt x="9908" y="20456"/>
                    <a:pt x="6880" y="17429"/>
                    <a:pt x="6880" y="13668"/>
                  </a:cubicBezTo>
                  <a:cubicBezTo>
                    <a:pt x="6880" y="9907"/>
                    <a:pt x="9908" y="6880"/>
                    <a:pt x="13668" y="6880"/>
                  </a:cubicBezTo>
                  <a:cubicBezTo>
                    <a:pt x="17428" y="6880"/>
                    <a:pt x="20456" y="9907"/>
                    <a:pt x="20456" y="1366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4A3C19E6-357C-472A-97C6-E10F319F9671}"/>
                </a:ext>
              </a:extLst>
            </p:cNvPr>
            <p:cNvSpPr/>
            <p:nvPr/>
          </p:nvSpPr>
          <p:spPr>
            <a:xfrm>
              <a:off x="9088620" y="7322050"/>
              <a:ext cx="18349" cy="18349"/>
            </a:xfrm>
            <a:custGeom>
              <a:avLst/>
              <a:gdLst>
                <a:gd name="connsiteX0" fmla="*/ 20456 w 18346"/>
                <a:gd name="connsiteY0" fmla="*/ 13668 h 18346"/>
                <a:gd name="connsiteX1" fmla="*/ 13668 w 18346"/>
                <a:gd name="connsiteY1" fmla="*/ 20456 h 18346"/>
                <a:gd name="connsiteX2" fmla="*/ 6880 w 18346"/>
                <a:gd name="connsiteY2" fmla="*/ 13668 h 18346"/>
                <a:gd name="connsiteX3" fmla="*/ 13668 w 18346"/>
                <a:gd name="connsiteY3" fmla="*/ 6880 h 18346"/>
                <a:gd name="connsiteX4" fmla="*/ 20456 w 18346"/>
                <a:gd name="connsiteY4" fmla="*/ 13668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46" h="18346">
                  <a:moveTo>
                    <a:pt x="20456" y="13668"/>
                  </a:moveTo>
                  <a:cubicBezTo>
                    <a:pt x="20456" y="17429"/>
                    <a:pt x="17428" y="20456"/>
                    <a:pt x="13668" y="20456"/>
                  </a:cubicBezTo>
                  <a:cubicBezTo>
                    <a:pt x="9906" y="20456"/>
                    <a:pt x="6880" y="17429"/>
                    <a:pt x="6880" y="13668"/>
                  </a:cubicBezTo>
                  <a:cubicBezTo>
                    <a:pt x="6880" y="9907"/>
                    <a:pt x="9906" y="6880"/>
                    <a:pt x="13668" y="6880"/>
                  </a:cubicBezTo>
                  <a:cubicBezTo>
                    <a:pt x="17428" y="6880"/>
                    <a:pt x="20456" y="9907"/>
                    <a:pt x="20456" y="1366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E9DA643-9BE0-4BC7-B54D-769F4B4A0D03}"/>
                </a:ext>
              </a:extLst>
            </p:cNvPr>
            <p:cNvSpPr/>
            <p:nvPr/>
          </p:nvSpPr>
          <p:spPr>
            <a:xfrm>
              <a:off x="9118529" y="7285538"/>
              <a:ext cx="18349" cy="18349"/>
            </a:xfrm>
            <a:custGeom>
              <a:avLst/>
              <a:gdLst>
                <a:gd name="connsiteX0" fmla="*/ 20456 w 18346"/>
                <a:gd name="connsiteY0" fmla="*/ 13668 h 18346"/>
                <a:gd name="connsiteX1" fmla="*/ 13668 w 18346"/>
                <a:gd name="connsiteY1" fmla="*/ 20456 h 18346"/>
                <a:gd name="connsiteX2" fmla="*/ 6880 w 18346"/>
                <a:gd name="connsiteY2" fmla="*/ 13668 h 18346"/>
                <a:gd name="connsiteX3" fmla="*/ 13668 w 18346"/>
                <a:gd name="connsiteY3" fmla="*/ 6880 h 18346"/>
                <a:gd name="connsiteX4" fmla="*/ 20456 w 18346"/>
                <a:gd name="connsiteY4" fmla="*/ 13668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46" h="18346">
                  <a:moveTo>
                    <a:pt x="20456" y="13668"/>
                  </a:moveTo>
                  <a:cubicBezTo>
                    <a:pt x="20456" y="17429"/>
                    <a:pt x="17428" y="20456"/>
                    <a:pt x="13668" y="20456"/>
                  </a:cubicBezTo>
                  <a:cubicBezTo>
                    <a:pt x="9906" y="20456"/>
                    <a:pt x="6880" y="17429"/>
                    <a:pt x="6880" y="13668"/>
                  </a:cubicBezTo>
                  <a:cubicBezTo>
                    <a:pt x="6880" y="9907"/>
                    <a:pt x="9906" y="6880"/>
                    <a:pt x="13668" y="6880"/>
                  </a:cubicBezTo>
                  <a:cubicBezTo>
                    <a:pt x="17428" y="6880"/>
                    <a:pt x="20456" y="9907"/>
                    <a:pt x="20456" y="1366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7646C17-A0FF-4736-A9D7-80714A9C2E48}"/>
                </a:ext>
              </a:extLst>
            </p:cNvPr>
            <p:cNvSpPr/>
            <p:nvPr/>
          </p:nvSpPr>
          <p:spPr>
            <a:xfrm>
              <a:off x="8783942" y="7332325"/>
              <a:ext cx="18349" cy="18349"/>
            </a:xfrm>
            <a:custGeom>
              <a:avLst/>
              <a:gdLst>
                <a:gd name="connsiteX0" fmla="*/ 20456 w 18346"/>
                <a:gd name="connsiteY0" fmla="*/ 13668 h 18346"/>
                <a:gd name="connsiteX1" fmla="*/ 13668 w 18346"/>
                <a:gd name="connsiteY1" fmla="*/ 20456 h 18346"/>
                <a:gd name="connsiteX2" fmla="*/ 6880 w 18346"/>
                <a:gd name="connsiteY2" fmla="*/ 13668 h 18346"/>
                <a:gd name="connsiteX3" fmla="*/ 13668 w 18346"/>
                <a:gd name="connsiteY3" fmla="*/ 6880 h 18346"/>
                <a:gd name="connsiteX4" fmla="*/ 20456 w 18346"/>
                <a:gd name="connsiteY4" fmla="*/ 13668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46" h="18346">
                  <a:moveTo>
                    <a:pt x="20456" y="13668"/>
                  </a:moveTo>
                  <a:cubicBezTo>
                    <a:pt x="20456" y="17429"/>
                    <a:pt x="17431" y="20456"/>
                    <a:pt x="13668" y="20456"/>
                  </a:cubicBezTo>
                  <a:cubicBezTo>
                    <a:pt x="9908" y="20456"/>
                    <a:pt x="6880" y="17429"/>
                    <a:pt x="6880" y="13668"/>
                  </a:cubicBezTo>
                  <a:cubicBezTo>
                    <a:pt x="6880" y="9907"/>
                    <a:pt x="9908" y="6880"/>
                    <a:pt x="13668" y="6880"/>
                  </a:cubicBezTo>
                  <a:cubicBezTo>
                    <a:pt x="17431" y="6880"/>
                    <a:pt x="20456" y="9999"/>
                    <a:pt x="20456" y="1366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AC394AB-1D0E-473E-872F-B2E6871360B1}"/>
                </a:ext>
              </a:extLst>
            </p:cNvPr>
            <p:cNvSpPr/>
            <p:nvPr/>
          </p:nvSpPr>
          <p:spPr>
            <a:xfrm>
              <a:off x="8816787" y="7314435"/>
              <a:ext cx="18349" cy="18349"/>
            </a:xfrm>
            <a:custGeom>
              <a:avLst/>
              <a:gdLst>
                <a:gd name="connsiteX0" fmla="*/ 20456 w 18346"/>
                <a:gd name="connsiteY0" fmla="*/ 13668 h 18346"/>
                <a:gd name="connsiteX1" fmla="*/ 13668 w 18346"/>
                <a:gd name="connsiteY1" fmla="*/ 20457 h 18346"/>
                <a:gd name="connsiteX2" fmla="*/ 6880 w 18346"/>
                <a:gd name="connsiteY2" fmla="*/ 13668 h 18346"/>
                <a:gd name="connsiteX3" fmla="*/ 13668 w 18346"/>
                <a:gd name="connsiteY3" fmla="*/ 6880 h 18346"/>
                <a:gd name="connsiteX4" fmla="*/ 20456 w 18346"/>
                <a:gd name="connsiteY4" fmla="*/ 13668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46" h="18346">
                  <a:moveTo>
                    <a:pt x="20456" y="13668"/>
                  </a:moveTo>
                  <a:cubicBezTo>
                    <a:pt x="20456" y="17429"/>
                    <a:pt x="17428" y="20457"/>
                    <a:pt x="13668" y="20457"/>
                  </a:cubicBezTo>
                  <a:cubicBezTo>
                    <a:pt x="9908" y="20457"/>
                    <a:pt x="6880" y="17429"/>
                    <a:pt x="6880" y="13668"/>
                  </a:cubicBezTo>
                  <a:cubicBezTo>
                    <a:pt x="6880" y="9907"/>
                    <a:pt x="9908" y="6880"/>
                    <a:pt x="13668" y="6880"/>
                  </a:cubicBezTo>
                  <a:cubicBezTo>
                    <a:pt x="17428" y="6880"/>
                    <a:pt x="20456" y="9907"/>
                    <a:pt x="20456" y="1366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9E8E92B-00C8-4F58-909A-1099615F23AF}"/>
                </a:ext>
              </a:extLst>
            </p:cNvPr>
            <p:cNvSpPr/>
            <p:nvPr/>
          </p:nvSpPr>
          <p:spPr>
            <a:xfrm>
              <a:off x="8846694" y="7277923"/>
              <a:ext cx="18349" cy="18349"/>
            </a:xfrm>
            <a:custGeom>
              <a:avLst/>
              <a:gdLst>
                <a:gd name="connsiteX0" fmla="*/ 20456 w 18346"/>
                <a:gd name="connsiteY0" fmla="*/ 13668 h 18346"/>
                <a:gd name="connsiteX1" fmla="*/ 13668 w 18346"/>
                <a:gd name="connsiteY1" fmla="*/ 20456 h 18346"/>
                <a:gd name="connsiteX2" fmla="*/ 6880 w 18346"/>
                <a:gd name="connsiteY2" fmla="*/ 13668 h 18346"/>
                <a:gd name="connsiteX3" fmla="*/ 13668 w 18346"/>
                <a:gd name="connsiteY3" fmla="*/ 6880 h 18346"/>
                <a:gd name="connsiteX4" fmla="*/ 20456 w 18346"/>
                <a:gd name="connsiteY4" fmla="*/ 13668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46" h="18346">
                  <a:moveTo>
                    <a:pt x="20456" y="13668"/>
                  </a:moveTo>
                  <a:cubicBezTo>
                    <a:pt x="20456" y="17429"/>
                    <a:pt x="17428" y="20456"/>
                    <a:pt x="13668" y="20456"/>
                  </a:cubicBezTo>
                  <a:cubicBezTo>
                    <a:pt x="9908" y="20456"/>
                    <a:pt x="6880" y="17429"/>
                    <a:pt x="6880" y="13668"/>
                  </a:cubicBezTo>
                  <a:cubicBezTo>
                    <a:pt x="6880" y="9907"/>
                    <a:pt x="9908" y="6880"/>
                    <a:pt x="13668" y="6880"/>
                  </a:cubicBezTo>
                  <a:cubicBezTo>
                    <a:pt x="17428" y="6880"/>
                    <a:pt x="20456" y="9907"/>
                    <a:pt x="20456" y="1366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7DB1F34-9EDA-4EBE-B45D-B403A3F78395}"/>
                </a:ext>
              </a:extLst>
            </p:cNvPr>
            <p:cNvSpPr/>
            <p:nvPr/>
          </p:nvSpPr>
          <p:spPr>
            <a:xfrm>
              <a:off x="9045043" y="7323319"/>
              <a:ext cx="27522" cy="36696"/>
            </a:xfrm>
            <a:custGeom>
              <a:avLst/>
              <a:gdLst>
                <a:gd name="connsiteX0" fmla="*/ 6880 w 27519"/>
                <a:gd name="connsiteY0" fmla="*/ 11575 h 36693"/>
                <a:gd name="connsiteX1" fmla="*/ 24492 w 27519"/>
                <a:gd name="connsiteY1" fmla="*/ 32856 h 36693"/>
                <a:gd name="connsiteX2" fmla="*/ 28252 w 27519"/>
                <a:gd name="connsiteY2" fmla="*/ 22215 h 36693"/>
                <a:gd name="connsiteX3" fmla="*/ 6880 w 27519"/>
                <a:gd name="connsiteY3" fmla="*/ 11575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19" h="36693">
                  <a:moveTo>
                    <a:pt x="6880" y="11575"/>
                  </a:moveTo>
                  <a:cubicBezTo>
                    <a:pt x="6880" y="11575"/>
                    <a:pt x="24492" y="28545"/>
                    <a:pt x="24492" y="32856"/>
                  </a:cubicBezTo>
                  <a:cubicBezTo>
                    <a:pt x="24492" y="32856"/>
                    <a:pt x="33298" y="33223"/>
                    <a:pt x="28252" y="22215"/>
                  </a:cubicBezTo>
                  <a:cubicBezTo>
                    <a:pt x="23115" y="11115"/>
                    <a:pt x="16418" y="475"/>
                    <a:pt x="6880" y="11575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37107EA2-C1BB-4699-A133-192F9AF77862}"/>
                </a:ext>
              </a:extLst>
            </p:cNvPr>
            <p:cNvSpPr/>
            <p:nvPr/>
          </p:nvSpPr>
          <p:spPr>
            <a:xfrm>
              <a:off x="9074124" y="7305354"/>
              <a:ext cx="36696" cy="36696"/>
            </a:xfrm>
            <a:custGeom>
              <a:avLst/>
              <a:gdLst>
                <a:gd name="connsiteX0" fmla="*/ 6880 w 36693"/>
                <a:gd name="connsiteY0" fmla="*/ 11557 h 36693"/>
                <a:gd name="connsiteX1" fmla="*/ 24492 w 36693"/>
                <a:gd name="connsiteY1" fmla="*/ 32839 h 36693"/>
                <a:gd name="connsiteX2" fmla="*/ 28254 w 36693"/>
                <a:gd name="connsiteY2" fmla="*/ 22198 h 36693"/>
                <a:gd name="connsiteX3" fmla="*/ 6880 w 36693"/>
                <a:gd name="connsiteY3" fmla="*/ 11557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93" h="36693">
                  <a:moveTo>
                    <a:pt x="6880" y="11557"/>
                  </a:moveTo>
                  <a:cubicBezTo>
                    <a:pt x="6880" y="11557"/>
                    <a:pt x="24492" y="28527"/>
                    <a:pt x="24492" y="32839"/>
                  </a:cubicBezTo>
                  <a:cubicBezTo>
                    <a:pt x="24492" y="32839"/>
                    <a:pt x="33298" y="33206"/>
                    <a:pt x="28254" y="22198"/>
                  </a:cubicBezTo>
                  <a:cubicBezTo>
                    <a:pt x="23117" y="11190"/>
                    <a:pt x="16421" y="457"/>
                    <a:pt x="6880" y="11557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9E520018-7C49-4DE2-9174-6438E40023C8}"/>
                </a:ext>
              </a:extLst>
            </p:cNvPr>
            <p:cNvSpPr/>
            <p:nvPr/>
          </p:nvSpPr>
          <p:spPr>
            <a:xfrm>
              <a:off x="9104948" y="7271760"/>
              <a:ext cx="36696" cy="36696"/>
            </a:xfrm>
            <a:custGeom>
              <a:avLst/>
              <a:gdLst>
                <a:gd name="connsiteX0" fmla="*/ 6880 w 36693"/>
                <a:gd name="connsiteY0" fmla="*/ 11574 h 36693"/>
                <a:gd name="connsiteX1" fmla="*/ 24494 w 36693"/>
                <a:gd name="connsiteY1" fmla="*/ 32856 h 36693"/>
                <a:gd name="connsiteX2" fmla="*/ 28254 w 36693"/>
                <a:gd name="connsiteY2" fmla="*/ 22215 h 36693"/>
                <a:gd name="connsiteX3" fmla="*/ 6880 w 36693"/>
                <a:gd name="connsiteY3" fmla="*/ 11574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93" h="36693">
                  <a:moveTo>
                    <a:pt x="6880" y="11574"/>
                  </a:moveTo>
                  <a:cubicBezTo>
                    <a:pt x="6880" y="11574"/>
                    <a:pt x="24494" y="28545"/>
                    <a:pt x="24494" y="32856"/>
                  </a:cubicBezTo>
                  <a:cubicBezTo>
                    <a:pt x="24494" y="32856"/>
                    <a:pt x="33300" y="33223"/>
                    <a:pt x="28254" y="22215"/>
                  </a:cubicBezTo>
                  <a:cubicBezTo>
                    <a:pt x="23117" y="11116"/>
                    <a:pt x="16329" y="475"/>
                    <a:pt x="6880" y="11574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A37658D-1576-4DF2-A9EB-9A5BA08DB846}"/>
                </a:ext>
              </a:extLst>
            </p:cNvPr>
            <p:cNvSpPr/>
            <p:nvPr/>
          </p:nvSpPr>
          <p:spPr>
            <a:xfrm>
              <a:off x="8773669" y="7316181"/>
              <a:ext cx="36696" cy="36696"/>
            </a:xfrm>
            <a:custGeom>
              <a:avLst/>
              <a:gdLst>
                <a:gd name="connsiteX0" fmla="*/ 6880 w 36693"/>
                <a:gd name="connsiteY0" fmla="*/ 11557 h 36693"/>
                <a:gd name="connsiteX1" fmla="*/ 24492 w 36693"/>
                <a:gd name="connsiteY1" fmla="*/ 32839 h 36693"/>
                <a:gd name="connsiteX2" fmla="*/ 28254 w 36693"/>
                <a:gd name="connsiteY2" fmla="*/ 22198 h 36693"/>
                <a:gd name="connsiteX3" fmla="*/ 6880 w 36693"/>
                <a:gd name="connsiteY3" fmla="*/ 11557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93" h="36693">
                  <a:moveTo>
                    <a:pt x="6880" y="11557"/>
                  </a:moveTo>
                  <a:cubicBezTo>
                    <a:pt x="6880" y="11557"/>
                    <a:pt x="24492" y="28527"/>
                    <a:pt x="24492" y="32839"/>
                  </a:cubicBezTo>
                  <a:cubicBezTo>
                    <a:pt x="24492" y="32839"/>
                    <a:pt x="33298" y="33206"/>
                    <a:pt x="28254" y="22198"/>
                  </a:cubicBezTo>
                  <a:cubicBezTo>
                    <a:pt x="23117" y="11190"/>
                    <a:pt x="16329" y="457"/>
                    <a:pt x="6880" y="11557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D0A0FF7-BDAC-46D0-99F6-58F28E0E6A7C}"/>
                </a:ext>
              </a:extLst>
            </p:cNvPr>
            <p:cNvSpPr/>
            <p:nvPr/>
          </p:nvSpPr>
          <p:spPr>
            <a:xfrm>
              <a:off x="8802750" y="7298273"/>
              <a:ext cx="36696" cy="36696"/>
            </a:xfrm>
            <a:custGeom>
              <a:avLst/>
              <a:gdLst>
                <a:gd name="connsiteX0" fmla="*/ 6880 w 36693"/>
                <a:gd name="connsiteY0" fmla="*/ 11574 h 36693"/>
                <a:gd name="connsiteX1" fmla="*/ 24494 w 36693"/>
                <a:gd name="connsiteY1" fmla="*/ 32856 h 36693"/>
                <a:gd name="connsiteX2" fmla="*/ 28254 w 36693"/>
                <a:gd name="connsiteY2" fmla="*/ 22215 h 36693"/>
                <a:gd name="connsiteX3" fmla="*/ 6880 w 36693"/>
                <a:gd name="connsiteY3" fmla="*/ 11574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93" h="36693">
                  <a:moveTo>
                    <a:pt x="6880" y="11574"/>
                  </a:moveTo>
                  <a:cubicBezTo>
                    <a:pt x="6880" y="11574"/>
                    <a:pt x="24494" y="28545"/>
                    <a:pt x="24494" y="32856"/>
                  </a:cubicBezTo>
                  <a:cubicBezTo>
                    <a:pt x="24494" y="32856"/>
                    <a:pt x="33300" y="33223"/>
                    <a:pt x="28254" y="22215"/>
                  </a:cubicBezTo>
                  <a:cubicBezTo>
                    <a:pt x="23117" y="11116"/>
                    <a:pt x="16329" y="475"/>
                    <a:pt x="6880" y="11574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A8D28E7E-0CDC-485F-B751-4AFB610A0777}"/>
                </a:ext>
              </a:extLst>
            </p:cNvPr>
            <p:cNvSpPr/>
            <p:nvPr/>
          </p:nvSpPr>
          <p:spPr>
            <a:xfrm>
              <a:off x="8833484" y="7264605"/>
              <a:ext cx="27522" cy="36696"/>
            </a:xfrm>
            <a:custGeom>
              <a:avLst/>
              <a:gdLst>
                <a:gd name="connsiteX0" fmla="*/ 6880 w 27519"/>
                <a:gd name="connsiteY0" fmla="*/ 11574 h 36693"/>
                <a:gd name="connsiteX1" fmla="*/ 24492 w 27519"/>
                <a:gd name="connsiteY1" fmla="*/ 32856 h 36693"/>
                <a:gd name="connsiteX2" fmla="*/ 28252 w 27519"/>
                <a:gd name="connsiteY2" fmla="*/ 22215 h 36693"/>
                <a:gd name="connsiteX3" fmla="*/ 6880 w 27519"/>
                <a:gd name="connsiteY3" fmla="*/ 11574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19" h="36693">
                  <a:moveTo>
                    <a:pt x="6880" y="11574"/>
                  </a:moveTo>
                  <a:cubicBezTo>
                    <a:pt x="6880" y="11574"/>
                    <a:pt x="24492" y="28545"/>
                    <a:pt x="24492" y="32856"/>
                  </a:cubicBezTo>
                  <a:cubicBezTo>
                    <a:pt x="24492" y="32856"/>
                    <a:pt x="33298" y="33223"/>
                    <a:pt x="28252" y="22215"/>
                  </a:cubicBezTo>
                  <a:cubicBezTo>
                    <a:pt x="23117" y="11116"/>
                    <a:pt x="16421" y="475"/>
                    <a:pt x="6880" y="11574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43586EB-D99F-4D9C-B556-0B8649CF67D8}"/>
                </a:ext>
              </a:extLst>
            </p:cNvPr>
            <p:cNvGrpSpPr/>
            <p:nvPr/>
          </p:nvGrpSpPr>
          <p:grpSpPr>
            <a:xfrm>
              <a:off x="8720927" y="5449229"/>
              <a:ext cx="779806" cy="1743098"/>
              <a:chOff x="8720927" y="5449229"/>
              <a:chExt cx="779806" cy="1743098"/>
            </a:xfrm>
            <a:solidFill>
              <a:schemeClr val="bg1">
                <a:lumMod val="65000"/>
              </a:schemeClr>
            </a:solidFill>
          </p:grpSpPr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CCA033E0-128B-4F39-9F2F-FC0786AADC2A}"/>
                  </a:ext>
                </a:extLst>
              </p:cNvPr>
              <p:cNvSpPr/>
              <p:nvPr/>
            </p:nvSpPr>
            <p:spPr>
              <a:xfrm>
                <a:off x="8720927" y="5449229"/>
                <a:ext cx="779806" cy="1743098"/>
              </a:xfrm>
              <a:custGeom>
                <a:avLst/>
                <a:gdLst>
                  <a:gd name="connsiteX0" fmla="*/ 756508 w 779727"/>
                  <a:gd name="connsiteY0" fmla="*/ 446647 h 1742921"/>
                  <a:gd name="connsiteX1" fmla="*/ 680186 w 779727"/>
                  <a:gd name="connsiteY1" fmla="*/ 671850 h 1742921"/>
                  <a:gd name="connsiteX2" fmla="*/ 454800 w 779727"/>
                  <a:gd name="connsiteY2" fmla="*/ 601491 h 1742921"/>
                  <a:gd name="connsiteX3" fmla="*/ 430122 w 779727"/>
                  <a:gd name="connsiteY3" fmla="*/ 670016 h 1742921"/>
                  <a:gd name="connsiteX4" fmla="*/ 310686 w 779727"/>
                  <a:gd name="connsiteY4" fmla="*/ 864489 h 1742921"/>
                  <a:gd name="connsiteX5" fmla="*/ 317017 w 779727"/>
                  <a:gd name="connsiteY5" fmla="*/ 1118130 h 1742921"/>
                  <a:gd name="connsiteX6" fmla="*/ 373248 w 779727"/>
                  <a:gd name="connsiteY6" fmla="*/ 1609634 h 1742921"/>
                  <a:gd name="connsiteX7" fmla="*/ 350866 w 779727"/>
                  <a:gd name="connsiteY7" fmla="*/ 1709989 h 1742921"/>
                  <a:gd name="connsiteX8" fmla="*/ 191617 w 779727"/>
                  <a:gd name="connsiteY8" fmla="*/ 1736041 h 1742921"/>
                  <a:gd name="connsiteX9" fmla="*/ 10170 w 779727"/>
                  <a:gd name="connsiteY9" fmla="*/ 892559 h 1742921"/>
                  <a:gd name="connsiteX10" fmla="*/ 179783 w 779727"/>
                  <a:gd name="connsiteY10" fmla="*/ 251164 h 1742921"/>
                  <a:gd name="connsiteX11" fmla="*/ 182169 w 779727"/>
                  <a:gd name="connsiteY11" fmla="*/ 235019 h 1742921"/>
                  <a:gd name="connsiteX12" fmla="*/ 204186 w 779727"/>
                  <a:gd name="connsiteY12" fmla="*/ 99071 h 1742921"/>
                  <a:gd name="connsiteX13" fmla="*/ 216752 w 779727"/>
                  <a:gd name="connsiteY13" fmla="*/ 47059 h 1742921"/>
                  <a:gd name="connsiteX14" fmla="*/ 738345 w 779727"/>
                  <a:gd name="connsiteY14" fmla="*/ 6880 h 1742921"/>
                  <a:gd name="connsiteX15" fmla="*/ 746784 w 779727"/>
                  <a:gd name="connsiteY15" fmla="*/ 28896 h 1742921"/>
                  <a:gd name="connsiteX16" fmla="*/ 748710 w 779727"/>
                  <a:gd name="connsiteY16" fmla="*/ 34492 h 1742921"/>
                  <a:gd name="connsiteX17" fmla="*/ 756508 w 779727"/>
                  <a:gd name="connsiteY17" fmla="*/ 446647 h 1742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79727" h="1742921">
                    <a:moveTo>
                      <a:pt x="756508" y="446647"/>
                    </a:moveTo>
                    <a:cubicBezTo>
                      <a:pt x="694864" y="711846"/>
                      <a:pt x="680186" y="671850"/>
                      <a:pt x="680186" y="671850"/>
                    </a:cubicBezTo>
                    <a:cubicBezTo>
                      <a:pt x="680186" y="671850"/>
                      <a:pt x="461313" y="570119"/>
                      <a:pt x="454800" y="601491"/>
                    </a:cubicBezTo>
                    <a:cubicBezTo>
                      <a:pt x="450122" y="623966"/>
                      <a:pt x="441313" y="647174"/>
                      <a:pt x="430122" y="670016"/>
                    </a:cubicBezTo>
                    <a:cubicBezTo>
                      <a:pt x="396549" y="739182"/>
                      <a:pt x="341234" y="807982"/>
                      <a:pt x="310686" y="864489"/>
                    </a:cubicBezTo>
                    <a:cubicBezTo>
                      <a:pt x="269957" y="939526"/>
                      <a:pt x="285643" y="983375"/>
                      <a:pt x="317017" y="1118130"/>
                    </a:cubicBezTo>
                    <a:cubicBezTo>
                      <a:pt x="348297" y="1252702"/>
                      <a:pt x="351325" y="1428186"/>
                      <a:pt x="373248" y="1609634"/>
                    </a:cubicBezTo>
                    <a:cubicBezTo>
                      <a:pt x="379121" y="1658068"/>
                      <a:pt x="368937" y="1689625"/>
                      <a:pt x="350866" y="1709989"/>
                    </a:cubicBezTo>
                    <a:cubicBezTo>
                      <a:pt x="301148" y="1765671"/>
                      <a:pt x="191617" y="1736041"/>
                      <a:pt x="191617" y="1736041"/>
                    </a:cubicBezTo>
                    <a:cubicBezTo>
                      <a:pt x="191617" y="1736041"/>
                      <a:pt x="41452" y="1005391"/>
                      <a:pt x="10170" y="892559"/>
                    </a:cubicBezTo>
                    <a:cubicBezTo>
                      <a:pt x="-19184" y="787158"/>
                      <a:pt x="156942" y="353079"/>
                      <a:pt x="179783" y="251164"/>
                    </a:cubicBezTo>
                    <a:cubicBezTo>
                      <a:pt x="181344" y="244192"/>
                      <a:pt x="182169" y="238689"/>
                      <a:pt x="182169" y="235019"/>
                    </a:cubicBezTo>
                    <a:cubicBezTo>
                      <a:pt x="182169" y="201720"/>
                      <a:pt x="194278" y="142186"/>
                      <a:pt x="204186" y="99071"/>
                    </a:cubicBezTo>
                    <a:cubicBezTo>
                      <a:pt x="210882" y="69167"/>
                      <a:pt x="216752" y="47059"/>
                      <a:pt x="216752" y="47059"/>
                    </a:cubicBezTo>
                    <a:lnTo>
                      <a:pt x="738345" y="6880"/>
                    </a:lnTo>
                    <a:cubicBezTo>
                      <a:pt x="738345" y="6880"/>
                      <a:pt x="741738" y="14402"/>
                      <a:pt x="746784" y="28896"/>
                    </a:cubicBezTo>
                    <a:cubicBezTo>
                      <a:pt x="747426" y="30547"/>
                      <a:pt x="748069" y="32473"/>
                      <a:pt x="748710" y="34492"/>
                    </a:cubicBezTo>
                    <a:cubicBezTo>
                      <a:pt x="768066" y="93476"/>
                      <a:pt x="803841" y="243459"/>
                      <a:pt x="756508" y="44664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165A3178-D3DB-4AC4-9EA9-5729F86C78F2}"/>
                  </a:ext>
                </a:extLst>
              </p:cNvPr>
              <p:cNvSpPr/>
              <p:nvPr/>
            </p:nvSpPr>
            <p:spPr>
              <a:xfrm>
                <a:off x="9007421" y="5533125"/>
                <a:ext cx="477058" cy="1082555"/>
              </a:xfrm>
              <a:custGeom>
                <a:avLst/>
                <a:gdLst>
                  <a:gd name="connsiteX0" fmla="*/ 21380 w 477009"/>
                  <a:gd name="connsiteY0" fmla="*/ 80498 h 1082445"/>
                  <a:gd name="connsiteX1" fmla="*/ 49540 w 477009"/>
                  <a:gd name="connsiteY1" fmla="*/ 373034 h 1082445"/>
                  <a:gd name="connsiteX2" fmla="*/ 130357 w 477009"/>
                  <a:gd name="connsiteY2" fmla="*/ 942327 h 1082445"/>
                  <a:gd name="connsiteX3" fmla="*/ 375650 w 477009"/>
                  <a:gd name="connsiteY3" fmla="*/ 942327 h 1082445"/>
                  <a:gd name="connsiteX4" fmla="*/ 456835 w 477009"/>
                  <a:gd name="connsiteY4" fmla="*/ 88571 h 1082445"/>
                  <a:gd name="connsiteX5" fmla="*/ 21380 w 477009"/>
                  <a:gd name="connsiteY5" fmla="*/ 80498 h 108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7009" h="1082445">
                    <a:moveTo>
                      <a:pt x="21380" y="80498"/>
                    </a:moveTo>
                    <a:cubicBezTo>
                      <a:pt x="21380" y="80498"/>
                      <a:pt x="-25588" y="248094"/>
                      <a:pt x="49540" y="373034"/>
                    </a:cubicBezTo>
                    <a:cubicBezTo>
                      <a:pt x="124671" y="497974"/>
                      <a:pt x="111552" y="777575"/>
                      <a:pt x="130357" y="942327"/>
                    </a:cubicBezTo>
                    <a:cubicBezTo>
                      <a:pt x="149163" y="1107079"/>
                      <a:pt x="344278" y="1138359"/>
                      <a:pt x="375650" y="942327"/>
                    </a:cubicBezTo>
                    <a:cubicBezTo>
                      <a:pt x="406933" y="746294"/>
                      <a:pt x="516920" y="267541"/>
                      <a:pt x="456835" y="88571"/>
                    </a:cubicBezTo>
                    <a:cubicBezTo>
                      <a:pt x="396749" y="-90400"/>
                      <a:pt x="21380" y="80498"/>
                      <a:pt x="21380" y="80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/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B9DC79B3-7BB5-4861-BAAF-67643F55E4C7}"/>
                </a:ext>
              </a:extLst>
            </p:cNvPr>
            <p:cNvSpPr/>
            <p:nvPr/>
          </p:nvSpPr>
          <p:spPr>
            <a:xfrm>
              <a:off x="9279900" y="7150035"/>
              <a:ext cx="119264" cy="128439"/>
            </a:xfrm>
            <a:custGeom>
              <a:avLst/>
              <a:gdLst>
                <a:gd name="connsiteX0" fmla="*/ 6880 w 119252"/>
                <a:gd name="connsiteY0" fmla="*/ 25043 h 128425"/>
                <a:gd name="connsiteX1" fmla="*/ 6880 w 119252"/>
                <a:gd name="connsiteY1" fmla="*/ 126775 h 128425"/>
                <a:gd name="connsiteX2" fmla="*/ 115951 w 119252"/>
                <a:gd name="connsiteY2" fmla="*/ 119527 h 128425"/>
                <a:gd name="connsiteX3" fmla="*/ 97788 w 119252"/>
                <a:gd name="connsiteY3" fmla="*/ 6880 h 12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252" h="128425">
                  <a:moveTo>
                    <a:pt x="6880" y="25043"/>
                  </a:moveTo>
                  <a:lnTo>
                    <a:pt x="6880" y="126775"/>
                  </a:lnTo>
                  <a:lnTo>
                    <a:pt x="115951" y="119527"/>
                  </a:lnTo>
                  <a:lnTo>
                    <a:pt x="97788" y="6880"/>
                  </a:lnTo>
                  <a:close/>
                </a:path>
              </a:pathLst>
            </a:custGeom>
            <a:solidFill>
              <a:srgbClr val="FAB19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7F994C-DD03-4B04-8679-29DB1191569F}"/>
                </a:ext>
              </a:extLst>
            </p:cNvPr>
            <p:cNvSpPr/>
            <p:nvPr/>
          </p:nvSpPr>
          <p:spPr>
            <a:xfrm>
              <a:off x="9306148" y="7235760"/>
              <a:ext cx="73392" cy="73392"/>
            </a:xfrm>
            <a:custGeom>
              <a:avLst/>
              <a:gdLst>
                <a:gd name="connsiteX0" fmla="*/ 6962 w 73386"/>
                <a:gd name="connsiteY0" fmla="*/ 30141 h 73386"/>
                <a:gd name="connsiteX1" fmla="*/ 6962 w 73386"/>
                <a:gd name="connsiteY1" fmla="*/ 74631 h 73386"/>
                <a:gd name="connsiteX2" fmla="*/ 62369 w 73386"/>
                <a:gd name="connsiteY2" fmla="*/ 71879 h 73386"/>
                <a:gd name="connsiteX3" fmla="*/ 66956 w 73386"/>
                <a:gd name="connsiteY3" fmla="*/ 16473 h 73386"/>
                <a:gd name="connsiteX4" fmla="*/ 6962 w 73386"/>
                <a:gd name="connsiteY4" fmla="*/ 30141 h 7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86" h="73386">
                  <a:moveTo>
                    <a:pt x="6962" y="30141"/>
                  </a:moveTo>
                  <a:lnTo>
                    <a:pt x="6962" y="74631"/>
                  </a:lnTo>
                  <a:lnTo>
                    <a:pt x="62369" y="71879"/>
                  </a:lnTo>
                  <a:lnTo>
                    <a:pt x="66956" y="16473"/>
                  </a:lnTo>
                  <a:cubicBezTo>
                    <a:pt x="66956" y="16565"/>
                    <a:pt x="4302" y="-12515"/>
                    <a:pt x="6962" y="30141"/>
                  </a:cubicBezTo>
                  <a:close/>
                </a:path>
              </a:pathLst>
            </a:custGeom>
            <a:solidFill>
              <a:srgbClr val="A6A6A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725E53E-AB7B-49F1-B937-02074939E26E}"/>
                </a:ext>
              </a:extLst>
            </p:cNvPr>
            <p:cNvSpPr/>
            <p:nvPr/>
          </p:nvSpPr>
          <p:spPr>
            <a:xfrm>
              <a:off x="9266500" y="7258043"/>
              <a:ext cx="146787" cy="119264"/>
            </a:xfrm>
            <a:custGeom>
              <a:avLst/>
              <a:gdLst>
                <a:gd name="connsiteX0" fmla="*/ 51193 w 146772"/>
                <a:gd name="connsiteY0" fmla="*/ 11528 h 119252"/>
                <a:gd name="connsiteX1" fmla="*/ 16701 w 146772"/>
                <a:gd name="connsiteY1" fmla="*/ 14280 h 119252"/>
                <a:gd name="connsiteX2" fmla="*/ 7620 w 146772"/>
                <a:gd name="connsiteY2" fmla="*/ 120598 h 119252"/>
                <a:gd name="connsiteX3" fmla="*/ 140265 w 146772"/>
                <a:gd name="connsiteY3" fmla="*/ 120598 h 119252"/>
                <a:gd name="connsiteX4" fmla="*/ 134852 w 146772"/>
                <a:gd name="connsiteY4" fmla="*/ 14280 h 119252"/>
                <a:gd name="connsiteX5" fmla="*/ 82197 w 146772"/>
                <a:gd name="connsiteY5" fmla="*/ 15197 h 119252"/>
                <a:gd name="connsiteX6" fmla="*/ 51193 w 146772"/>
                <a:gd name="connsiteY6" fmla="*/ 11528 h 11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772" h="119252">
                  <a:moveTo>
                    <a:pt x="51193" y="11528"/>
                  </a:moveTo>
                  <a:cubicBezTo>
                    <a:pt x="51193" y="11528"/>
                    <a:pt x="30277" y="611"/>
                    <a:pt x="16701" y="14280"/>
                  </a:cubicBezTo>
                  <a:cubicBezTo>
                    <a:pt x="3033" y="27948"/>
                    <a:pt x="7620" y="120598"/>
                    <a:pt x="7620" y="120598"/>
                  </a:cubicBezTo>
                  <a:lnTo>
                    <a:pt x="140265" y="120598"/>
                  </a:lnTo>
                  <a:lnTo>
                    <a:pt x="134852" y="14280"/>
                  </a:lnTo>
                  <a:cubicBezTo>
                    <a:pt x="134852" y="14280"/>
                    <a:pt x="139438" y="-2966"/>
                    <a:pt x="82197" y="15197"/>
                  </a:cubicBezTo>
                  <a:lnTo>
                    <a:pt x="51193" y="11528"/>
                  </a:lnTo>
                  <a:close/>
                </a:path>
              </a:pathLst>
            </a:custGeom>
            <a:solidFill>
              <a:srgbClr val="A6A6A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CFDFBC7-BBE2-44C9-AB3D-C6DC967EA93A}"/>
                </a:ext>
              </a:extLst>
            </p:cNvPr>
            <p:cNvSpPr/>
            <p:nvPr/>
          </p:nvSpPr>
          <p:spPr>
            <a:xfrm>
              <a:off x="9307147" y="7264527"/>
              <a:ext cx="64219" cy="73392"/>
            </a:xfrm>
            <a:custGeom>
              <a:avLst/>
              <a:gdLst>
                <a:gd name="connsiteX0" fmla="*/ 6880 w 64212"/>
                <a:gd name="connsiteY0" fmla="*/ 6880 h 73386"/>
                <a:gd name="connsiteX1" fmla="*/ 21374 w 64212"/>
                <a:gd name="connsiteY1" fmla="*/ 65956 h 73386"/>
                <a:gd name="connsiteX2" fmla="*/ 54948 w 64212"/>
                <a:gd name="connsiteY2" fmla="*/ 71368 h 73386"/>
                <a:gd name="connsiteX3" fmla="*/ 62195 w 64212"/>
                <a:gd name="connsiteY3" fmla="*/ 8715 h 73386"/>
                <a:gd name="connsiteX4" fmla="*/ 6880 w 64212"/>
                <a:gd name="connsiteY4" fmla="*/ 6880 h 7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212" h="73386">
                  <a:moveTo>
                    <a:pt x="6880" y="6880"/>
                  </a:moveTo>
                  <a:cubicBezTo>
                    <a:pt x="6880" y="6880"/>
                    <a:pt x="12293" y="50453"/>
                    <a:pt x="21374" y="65956"/>
                  </a:cubicBezTo>
                  <a:cubicBezTo>
                    <a:pt x="30456" y="81367"/>
                    <a:pt x="54948" y="71368"/>
                    <a:pt x="54948" y="71368"/>
                  </a:cubicBezTo>
                  <a:lnTo>
                    <a:pt x="62195" y="8715"/>
                  </a:lnTo>
                  <a:lnTo>
                    <a:pt x="6880" y="688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8C19028-8AFE-4A7A-BF8F-A812ED08FD5C}"/>
                </a:ext>
              </a:extLst>
            </p:cNvPr>
            <p:cNvSpPr/>
            <p:nvPr/>
          </p:nvSpPr>
          <p:spPr>
            <a:xfrm>
              <a:off x="9254595" y="7295502"/>
              <a:ext cx="174309" cy="110091"/>
            </a:xfrm>
            <a:custGeom>
              <a:avLst/>
              <a:gdLst>
                <a:gd name="connsiteX0" fmla="*/ 51722 w 174292"/>
                <a:gd name="connsiteY0" fmla="*/ 7556 h 110079"/>
                <a:gd name="connsiteX1" fmla="*/ 15486 w 174292"/>
                <a:gd name="connsiteY1" fmla="*/ 36635 h 110079"/>
                <a:gd name="connsiteX2" fmla="*/ 7690 w 174292"/>
                <a:gd name="connsiteY2" fmla="*/ 89381 h 110079"/>
                <a:gd name="connsiteX3" fmla="*/ 7690 w 174292"/>
                <a:gd name="connsiteY3" fmla="*/ 103049 h 110079"/>
                <a:gd name="connsiteX4" fmla="*/ 167120 w 174292"/>
                <a:gd name="connsiteY4" fmla="*/ 105802 h 110079"/>
                <a:gd name="connsiteX5" fmla="*/ 141253 w 174292"/>
                <a:gd name="connsiteY5" fmla="*/ 12234 h 110079"/>
                <a:gd name="connsiteX6" fmla="*/ 51722 w 174292"/>
                <a:gd name="connsiteY6" fmla="*/ 7556 h 11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292" h="110079">
                  <a:moveTo>
                    <a:pt x="51722" y="7556"/>
                  </a:moveTo>
                  <a:cubicBezTo>
                    <a:pt x="34842" y="9115"/>
                    <a:pt x="20715" y="20582"/>
                    <a:pt x="15486" y="36635"/>
                  </a:cubicBezTo>
                  <a:cubicBezTo>
                    <a:pt x="9983" y="53514"/>
                    <a:pt x="4846" y="74888"/>
                    <a:pt x="7690" y="89381"/>
                  </a:cubicBezTo>
                  <a:lnTo>
                    <a:pt x="7690" y="103049"/>
                  </a:lnTo>
                  <a:lnTo>
                    <a:pt x="167120" y="105802"/>
                  </a:lnTo>
                  <a:cubicBezTo>
                    <a:pt x="167120" y="105802"/>
                    <a:pt x="182074" y="16362"/>
                    <a:pt x="141253" y="12234"/>
                  </a:cubicBezTo>
                  <a:cubicBezTo>
                    <a:pt x="115659" y="9666"/>
                    <a:pt x="77681" y="5171"/>
                    <a:pt x="51722" y="7556"/>
                  </a:cubicBezTo>
                  <a:close/>
                </a:path>
              </a:pathLst>
            </a:custGeom>
            <a:solidFill>
              <a:srgbClr val="A6A6A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9078AD5-2099-4653-BCC8-52066A33240C}"/>
                </a:ext>
              </a:extLst>
            </p:cNvPr>
            <p:cNvSpPr/>
            <p:nvPr/>
          </p:nvSpPr>
          <p:spPr>
            <a:xfrm>
              <a:off x="9254487" y="7380765"/>
              <a:ext cx="174309" cy="18349"/>
            </a:xfrm>
            <a:custGeom>
              <a:avLst/>
              <a:gdLst>
                <a:gd name="connsiteX0" fmla="*/ 6879 w 174292"/>
                <a:gd name="connsiteY0" fmla="*/ 6880 h 18346"/>
                <a:gd name="connsiteX1" fmla="*/ 169980 w 174292"/>
                <a:gd name="connsiteY1" fmla="*/ 6880 h 18346"/>
                <a:gd name="connsiteX2" fmla="*/ 169980 w 174292"/>
                <a:gd name="connsiteY2" fmla="*/ 19814 h 18346"/>
                <a:gd name="connsiteX3" fmla="*/ 6879 w 174292"/>
                <a:gd name="connsiteY3" fmla="*/ 19814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292" h="18346">
                  <a:moveTo>
                    <a:pt x="6879" y="6880"/>
                  </a:moveTo>
                  <a:lnTo>
                    <a:pt x="169980" y="6880"/>
                  </a:lnTo>
                  <a:lnTo>
                    <a:pt x="169980" y="19814"/>
                  </a:lnTo>
                  <a:lnTo>
                    <a:pt x="6879" y="19814"/>
                  </a:ln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C9863EB-0731-47E1-A80E-CA7BB282E6BF}"/>
                </a:ext>
              </a:extLst>
            </p:cNvPr>
            <p:cNvSpPr/>
            <p:nvPr/>
          </p:nvSpPr>
          <p:spPr>
            <a:xfrm>
              <a:off x="9263641" y="7277229"/>
              <a:ext cx="45870" cy="18349"/>
            </a:xfrm>
            <a:custGeom>
              <a:avLst/>
              <a:gdLst>
                <a:gd name="connsiteX0" fmla="*/ 8095 w 45866"/>
                <a:gd name="connsiteY0" fmla="*/ 15188 h 18346"/>
                <a:gd name="connsiteX1" fmla="*/ 45887 w 45866"/>
                <a:gd name="connsiteY1" fmla="*/ 8032 h 18346"/>
                <a:gd name="connsiteX2" fmla="*/ 47265 w 45866"/>
                <a:gd name="connsiteY2" fmla="*/ 13169 h 18346"/>
                <a:gd name="connsiteX3" fmla="*/ 8735 w 45866"/>
                <a:gd name="connsiteY3" fmla="*/ 18306 h 18346"/>
                <a:gd name="connsiteX4" fmla="*/ 8095 w 45866"/>
                <a:gd name="connsiteY4" fmla="*/ 15188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866" h="18346">
                  <a:moveTo>
                    <a:pt x="8095" y="15188"/>
                  </a:moveTo>
                  <a:cubicBezTo>
                    <a:pt x="9102" y="14820"/>
                    <a:pt x="38091" y="3262"/>
                    <a:pt x="45887" y="8032"/>
                  </a:cubicBezTo>
                  <a:lnTo>
                    <a:pt x="47265" y="13169"/>
                  </a:lnTo>
                  <a:cubicBezTo>
                    <a:pt x="47265" y="13169"/>
                    <a:pt x="12498" y="12527"/>
                    <a:pt x="8735" y="18306"/>
                  </a:cubicBezTo>
                  <a:cubicBezTo>
                    <a:pt x="4975" y="24086"/>
                    <a:pt x="8095" y="15188"/>
                    <a:pt x="8095" y="15188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1A04E179-1F45-417A-B51F-047F6D8296CD}"/>
                </a:ext>
              </a:extLst>
            </p:cNvPr>
            <p:cNvSpPr/>
            <p:nvPr/>
          </p:nvSpPr>
          <p:spPr>
            <a:xfrm>
              <a:off x="9266118" y="7292459"/>
              <a:ext cx="45870" cy="18349"/>
            </a:xfrm>
            <a:custGeom>
              <a:avLst/>
              <a:gdLst>
                <a:gd name="connsiteX0" fmla="*/ 8095 w 45866"/>
                <a:gd name="connsiteY0" fmla="*/ 15187 h 18346"/>
                <a:gd name="connsiteX1" fmla="*/ 45887 w 45866"/>
                <a:gd name="connsiteY1" fmla="*/ 8032 h 18346"/>
                <a:gd name="connsiteX2" fmla="*/ 47265 w 45866"/>
                <a:gd name="connsiteY2" fmla="*/ 13169 h 18346"/>
                <a:gd name="connsiteX3" fmla="*/ 8735 w 45866"/>
                <a:gd name="connsiteY3" fmla="*/ 18306 h 18346"/>
                <a:gd name="connsiteX4" fmla="*/ 8095 w 45866"/>
                <a:gd name="connsiteY4" fmla="*/ 15187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866" h="18346">
                  <a:moveTo>
                    <a:pt x="8095" y="15187"/>
                  </a:moveTo>
                  <a:cubicBezTo>
                    <a:pt x="9102" y="14820"/>
                    <a:pt x="38091" y="3262"/>
                    <a:pt x="45887" y="8032"/>
                  </a:cubicBezTo>
                  <a:lnTo>
                    <a:pt x="47265" y="13169"/>
                  </a:lnTo>
                  <a:cubicBezTo>
                    <a:pt x="47265" y="13169"/>
                    <a:pt x="12498" y="12527"/>
                    <a:pt x="8735" y="18306"/>
                  </a:cubicBezTo>
                  <a:cubicBezTo>
                    <a:pt x="4975" y="23994"/>
                    <a:pt x="8095" y="15187"/>
                    <a:pt x="8095" y="15187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89EF5F67-4DF5-4549-922F-1E2BEF5B1327}"/>
                </a:ext>
              </a:extLst>
            </p:cNvPr>
            <p:cNvSpPr/>
            <p:nvPr/>
          </p:nvSpPr>
          <p:spPr>
            <a:xfrm>
              <a:off x="9363387" y="7277229"/>
              <a:ext cx="45870" cy="18349"/>
            </a:xfrm>
            <a:custGeom>
              <a:avLst/>
              <a:gdLst>
                <a:gd name="connsiteX0" fmla="*/ 46050 w 45866"/>
                <a:gd name="connsiteY0" fmla="*/ 15188 h 18346"/>
                <a:gd name="connsiteX1" fmla="*/ 8255 w 45866"/>
                <a:gd name="connsiteY1" fmla="*/ 8032 h 18346"/>
                <a:gd name="connsiteX2" fmla="*/ 6880 w 45866"/>
                <a:gd name="connsiteY2" fmla="*/ 13169 h 18346"/>
                <a:gd name="connsiteX3" fmla="*/ 45407 w 45866"/>
                <a:gd name="connsiteY3" fmla="*/ 18306 h 18346"/>
                <a:gd name="connsiteX4" fmla="*/ 46050 w 45866"/>
                <a:gd name="connsiteY4" fmla="*/ 15188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866" h="18346">
                  <a:moveTo>
                    <a:pt x="46050" y="15188"/>
                  </a:moveTo>
                  <a:cubicBezTo>
                    <a:pt x="45040" y="14820"/>
                    <a:pt x="16053" y="3262"/>
                    <a:pt x="8255" y="8032"/>
                  </a:cubicBezTo>
                  <a:lnTo>
                    <a:pt x="6880" y="13169"/>
                  </a:lnTo>
                  <a:cubicBezTo>
                    <a:pt x="6880" y="13169"/>
                    <a:pt x="41647" y="12527"/>
                    <a:pt x="45407" y="18306"/>
                  </a:cubicBezTo>
                  <a:cubicBezTo>
                    <a:pt x="49167" y="24086"/>
                    <a:pt x="46050" y="15188"/>
                    <a:pt x="46050" y="15188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0B22F66-92DA-484B-AECF-165449B6618B}"/>
                </a:ext>
              </a:extLst>
            </p:cNvPr>
            <p:cNvSpPr/>
            <p:nvPr/>
          </p:nvSpPr>
          <p:spPr>
            <a:xfrm>
              <a:off x="9360817" y="7292459"/>
              <a:ext cx="45870" cy="18349"/>
            </a:xfrm>
            <a:custGeom>
              <a:avLst/>
              <a:gdLst>
                <a:gd name="connsiteX0" fmla="*/ 46050 w 45866"/>
                <a:gd name="connsiteY0" fmla="*/ 15187 h 18346"/>
                <a:gd name="connsiteX1" fmla="*/ 8255 w 45866"/>
                <a:gd name="connsiteY1" fmla="*/ 8032 h 18346"/>
                <a:gd name="connsiteX2" fmla="*/ 6880 w 45866"/>
                <a:gd name="connsiteY2" fmla="*/ 13169 h 18346"/>
                <a:gd name="connsiteX3" fmla="*/ 45407 w 45866"/>
                <a:gd name="connsiteY3" fmla="*/ 18306 h 18346"/>
                <a:gd name="connsiteX4" fmla="*/ 46050 w 45866"/>
                <a:gd name="connsiteY4" fmla="*/ 15187 h 1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866" h="18346">
                  <a:moveTo>
                    <a:pt x="46050" y="15187"/>
                  </a:moveTo>
                  <a:cubicBezTo>
                    <a:pt x="45040" y="14820"/>
                    <a:pt x="16053" y="3262"/>
                    <a:pt x="8255" y="8032"/>
                  </a:cubicBezTo>
                  <a:lnTo>
                    <a:pt x="6880" y="13169"/>
                  </a:lnTo>
                  <a:cubicBezTo>
                    <a:pt x="6880" y="13169"/>
                    <a:pt x="41647" y="12527"/>
                    <a:pt x="45407" y="18306"/>
                  </a:cubicBezTo>
                  <a:cubicBezTo>
                    <a:pt x="49167" y="23994"/>
                    <a:pt x="46050" y="15187"/>
                    <a:pt x="46050" y="15187"/>
                  </a:cubicBezTo>
                  <a:close/>
                </a:path>
              </a:pathLst>
            </a:custGeom>
            <a:solidFill>
              <a:srgbClr val="E4EF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D4ADA59-3E4B-4D91-9D53-53097803D168}"/>
                </a:ext>
              </a:extLst>
            </p:cNvPr>
            <p:cNvSpPr/>
            <p:nvPr/>
          </p:nvSpPr>
          <p:spPr>
            <a:xfrm>
              <a:off x="9127460" y="6343086"/>
              <a:ext cx="302749" cy="871550"/>
            </a:xfrm>
            <a:custGeom>
              <a:avLst/>
              <a:gdLst>
                <a:gd name="connsiteX0" fmla="*/ 141140 w 302717"/>
                <a:gd name="connsiteY0" fmla="*/ 840990 h 871460"/>
                <a:gd name="connsiteX1" fmla="*/ 10329 w 302717"/>
                <a:gd name="connsiteY1" fmla="*/ 132447 h 871460"/>
                <a:gd name="connsiteX2" fmla="*/ 113896 w 302717"/>
                <a:gd name="connsiteY2" fmla="*/ 7049 h 871460"/>
                <a:gd name="connsiteX3" fmla="*/ 255623 w 302717"/>
                <a:gd name="connsiteY3" fmla="*/ 132447 h 871460"/>
                <a:gd name="connsiteX4" fmla="*/ 299196 w 302717"/>
                <a:gd name="connsiteY4" fmla="*/ 830074 h 871460"/>
                <a:gd name="connsiteX5" fmla="*/ 141140 w 302717"/>
                <a:gd name="connsiteY5" fmla="*/ 840990 h 87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717" h="871460">
                  <a:moveTo>
                    <a:pt x="141140" y="840990"/>
                  </a:moveTo>
                  <a:lnTo>
                    <a:pt x="10329" y="132447"/>
                  </a:lnTo>
                  <a:cubicBezTo>
                    <a:pt x="10329" y="132447"/>
                    <a:pt x="-22420" y="12553"/>
                    <a:pt x="113896" y="7049"/>
                  </a:cubicBezTo>
                  <a:cubicBezTo>
                    <a:pt x="250212" y="1545"/>
                    <a:pt x="255623" y="132447"/>
                    <a:pt x="255623" y="132447"/>
                  </a:cubicBezTo>
                  <a:lnTo>
                    <a:pt x="299196" y="830074"/>
                  </a:lnTo>
                  <a:cubicBezTo>
                    <a:pt x="299196" y="830074"/>
                    <a:pt x="206547" y="906396"/>
                    <a:pt x="141140" y="84099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7F66B61-8934-4B58-91F0-22938A925451}"/>
                </a:ext>
              </a:extLst>
            </p:cNvPr>
            <p:cNvSpPr/>
            <p:nvPr/>
          </p:nvSpPr>
          <p:spPr>
            <a:xfrm>
              <a:off x="6293586" y="1720263"/>
              <a:ext cx="2458686" cy="3210970"/>
            </a:xfrm>
            <a:custGeom>
              <a:avLst/>
              <a:gdLst>
                <a:gd name="connsiteX0" fmla="*/ 2453869 w 2458436"/>
                <a:gd name="connsiteY0" fmla="*/ 1230248 h 3210644"/>
                <a:gd name="connsiteX1" fmla="*/ 1230248 w 2458436"/>
                <a:gd name="connsiteY1" fmla="*/ 6625 h 3210644"/>
                <a:gd name="connsiteX2" fmla="*/ 6625 w 2458436"/>
                <a:gd name="connsiteY2" fmla="*/ 1230248 h 3210644"/>
                <a:gd name="connsiteX3" fmla="*/ 483910 w 2458436"/>
                <a:gd name="connsiteY3" fmla="*/ 2199587 h 3210644"/>
                <a:gd name="connsiteX4" fmla="*/ 576561 w 2458436"/>
                <a:gd name="connsiteY4" fmla="*/ 2523403 h 3210644"/>
                <a:gd name="connsiteX5" fmla="*/ 1219515 w 2458436"/>
                <a:gd name="connsiteY5" fmla="*/ 3204519 h 3210644"/>
                <a:gd name="connsiteX6" fmla="*/ 1219515 w 2458436"/>
                <a:gd name="connsiteY6" fmla="*/ 3204702 h 3210644"/>
                <a:gd name="connsiteX7" fmla="*/ 1226853 w 2458436"/>
                <a:gd name="connsiteY7" fmla="*/ 3204610 h 3210644"/>
                <a:gd name="connsiteX8" fmla="*/ 1234192 w 2458436"/>
                <a:gd name="connsiteY8" fmla="*/ 3204702 h 3210644"/>
                <a:gd name="connsiteX9" fmla="*/ 1234192 w 2458436"/>
                <a:gd name="connsiteY9" fmla="*/ 3204519 h 3210644"/>
                <a:gd name="connsiteX10" fmla="*/ 1877147 w 2458436"/>
                <a:gd name="connsiteY10" fmla="*/ 2523403 h 3210644"/>
                <a:gd name="connsiteX11" fmla="*/ 1966954 w 2458436"/>
                <a:gd name="connsiteY11" fmla="*/ 2207293 h 3210644"/>
                <a:gd name="connsiteX12" fmla="*/ 2453869 w 2458436"/>
                <a:gd name="connsiteY12" fmla="*/ 1230248 h 321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58436" h="3210644">
                  <a:moveTo>
                    <a:pt x="2453869" y="1230248"/>
                  </a:moveTo>
                  <a:cubicBezTo>
                    <a:pt x="2453869" y="554453"/>
                    <a:pt x="1906042" y="6625"/>
                    <a:pt x="1230248" y="6625"/>
                  </a:cubicBezTo>
                  <a:cubicBezTo>
                    <a:pt x="554453" y="6625"/>
                    <a:pt x="6625" y="554453"/>
                    <a:pt x="6625" y="1230248"/>
                  </a:cubicBezTo>
                  <a:cubicBezTo>
                    <a:pt x="6625" y="1624973"/>
                    <a:pt x="193759" y="1975851"/>
                    <a:pt x="483910" y="2199587"/>
                  </a:cubicBezTo>
                  <a:cubicBezTo>
                    <a:pt x="529593" y="2320032"/>
                    <a:pt x="563810" y="2432588"/>
                    <a:pt x="576561" y="2523403"/>
                  </a:cubicBezTo>
                  <a:cubicBezTo>
                    <a:pt x="634535" y="2936934"/>
                    <a:pt x="649671" y="3200024"/>
                    <a:pt x="1219515" y="3204519"/>
                  </a:cubicBezTo>
                  <a:lnTo>
                    <a:pt x="1219515" y="3204702"/>
                  </a:lnTo>
                  <a:cubicBezTo>
                    <a:pt x="1221992" y="3204702"/>
                    <a:pt x="1224377" y="3204610"/>
                    <a:pt x="1226853" y="3204610"/>
                  </a:cubicBezTo>
                  <a:cubicBezTo>
                    <a:pt x="1229330" y="3204610"/>
                    <a:pt x="1231623" y="3204702"/>
                    <a:pt x="1234192" y="3204702"/>
                  </a:cubicBezTo>
                  <a:lnTo>
                    <a:pt x="1234192" y="3204519"/>
                  </a:lnTo>
                  <a:cubicBezTo>
                    <a:pt x="1804036" y="3200024"/>
                    <a:pt x="1819171" y="2936934"/>
                    <a:pt x="1877147" y="2523403"/>
                  </a:cubicBezTo>
                  <a:cubicBezTo>
                    <a:pt x="1889621" y="2434606"/>
                    <a:pt x="1922738" y="2324894"/>
                    <a:pt x="1966954" y="2207293"/>
                  </a:cubicBezTo>
                  <a:cubicBezTo>
                    <a:pt x="2262608" y="1983923"/>
                    <a:pt x="2453869" y="1629468"/>
                    <a:pt x="2453869" y="1230248"/>
                  </a:cubicBezTo>
                  <a:close/>
                </a:path>
              </a:pathLst>
            </a:custGeom>
            <a:solidFill>
              <a:schemeClr val="accent3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F19C342-D10C-42F8-988C-7E1225085270}"/>
                </a:ext>
              </a:extLst>
            </p:cNvPr>
            <p:cNvSpPr/>
            <p:nvPr/>
          </p:nvSpPr>
          <p:spPr>
            <a:xfrm>
              <a:off x="7028236" y="3381717"/>
              <a:ext cx="917420" cy="1467872"/>
            </a:xfrm>
            <a:custGeom>
              <a:avLst/>
              <a:gdLst>
                <a:gd name="connsiteX0" fmla="*/ 265240 w 917326"/>
                <a:gd name="connsiteY0" fmla="*/ 1440953 h 1467723"/>
                <a:gd name="connsiteX1" fmla="*/ 227721 w 917326"/>
                <a:gd name="connsiteY1" fmla="*/ 1154105 h 1467723"/>
                <a:gd name="connsiteX2" fmla="*/ 190203 w 917326"/>
                <a:gd name="connsiteY2" fmla="*/ 867256 h 1467723"/>
                <a:gd name="connsiteX3" fmla="*/ 152685 w 917326"/>
                <a:gd name="connsiteY3" fmla="*/ 580408 h 1467723"/>
                <a:gd name="connsiteX4" fmla="*/ 115165 w 917326"/>
                <a:gd name="connsiteY4" fmla="*/ 293560 h 1467723"/>
                <a:gd name="connsiteX5" fmla="*/ 51961 w 917326"/>
                <a:gd name="connsiteY5" fmla="*/ 59733 h 1467723"/>
                <a:gd name="connsiteX6" fmla="*/ 34074 w 917326"/>
                <a:gd name="connsiteY6" fmla="*/ 34599 h 1467723"/>
                <a:gd name="connsiteX7" fmla="*/ 16644 w 917326"/>
                <a:gd name="connsiteY7" fmla="*/ 31296 h 1467723"/>
                <a:gd name="connsiteX8" fmla="*/ 6829 w 917326"/>
                <a:gd name="connsiteY8" fmla="*/ 45882 h 1467723"/>
                <a:gd name="connsiteX9" fmla="*/ 40129 w 917326"/>
                <a:gd name="connsiteY9" fmla="*/ 195039 h 1467723"/>
                <a:gd name="connsiteX10" fmla="*/ 82693 w 917326"/>
                <a:gd name="connsiteY10" fmla="*/ 254941 h 1467723"/>
                <a:gd name="connsiteX11" fmla="*/ 155528 w 917326"/>
                <a:gd name="connsiteY11" fmla="*/ 282919 h 1467723"/>
                <a:gd name="connsiteX12" fmla="*/ 368715 w 917326"/>
                <a:gd name="connsiteY12" fmla="*/ 157887 h 1467723"/>
                <a:gd name="connsiteX13" fmla="*/ 404307 w 917326"/>
                <a:gd name="connsiteY13" fmla="*/ 22215 h 1467723"/>
                <a:gd name="connsiteX14" fmla="*/ 372843 w 917326"/>
                <a:gd name="connsiteY14" fmla="*/ 17995 h 1467723"/>
                <a:gd name="connsiteX15" fmla="*/ 360734 w 917326"/>
                <a:gd name="connsiteY15" fmla="*/ 96243 h 1467723"/>
                <a:gd name="connsiteX16" fmla="*/ 372384 w 917326"/>
                <a:gd name="connsiteY16" fmla="*/ 170363 h 1467723"/>
                <a:gd name="connsiteX17" fmla="*/ 415132 w 917326"/>
                <a:gd name="connsiteY17" fmla="*/ 217881 h 1467723"/>
                <a:gd name="connsiteX18" fmla="*/ 477877 w 917326"/>
                <a:gd name="connsiteY18" fmla="*/ 190636 h 1467723"/>
                <a:gd name="connsiteX19" fmla="*/ 546676 w 917326"/>
                <a:gd name="connsiteY19" fmla="*/ 124497 h 1467723"/>
                <a:gd name="connsiteX20" fmla="*/ 519340 w 917326"/>
                <a:gd name="connsiteY20" fmla="*/ 113214 h 1467723"/>
                <a:gd name="connsiteX21" fmla="*/ 569426 w 917326"/>
                <a:gd name="connsiteY21" fmla="*/ 181096 h 1467723"/>
                <a:gd name="connsiteX22" fmla="*/ 653086 w 917326"/>
                <a:gd name="connsiteY22" fmla="*/ 177518 h 1467723"/>
                <a:gd name="connsiteX23" fmla="*/ 687119 w 917326"/>
                <a:gd name="connsiteY23" fmla="*/ 142293 h 1467723"/>
                <a:gd name="connsiteX24" fmla="*/ 699869 w 917326"/>
                <a:gd name="connsiteY24" fmla="*/ 133303 h 1467723"/>
                <a:gd name="connsiteX25" fmla="*/ 725005 w 917326"/>
                <a:gd name="connsiteY25" fmla="*/ 137981 h 1467723"/>
                <a:gd name="connsiteX26" fmla="*/ 778026 w 917326"/>
                <a:gd name="connsiteY26" fmla="*/ 151650 h 1467723"/>
                <a:gd name="connsiteX27" fmla="*/ 825911 w 917326"/>
                <a:gd name="connsiteY27" fmla="*/ 145779 h 1467723"/>
                <a:gd name="connsiteX28" fmla="*/ 912598 w 917326"/>
                <a:gd name="connsiteY28" fmla="*/ 76154 h 1467723"/>
                <a:gd name="connsiteX29" fmla="*/ 884986 w 917326"/>
                <a:gd name="connsiteY29" fmla="*/ 60009 h 1467723"/>
                <a:gd name="connsiteX30" fmla="*/ 811417 w 917326"/>
                <a:gd name="connsiteY30" fmla="*/ 308237 h 1467723"/>
                <a:gd name="connsiteX31" fmla="*/ 786466 w 917326"/>
                <a:gd name="connsiteY31" fmla="*/ 568024 h 1467723"/>
                <a:gd name="connsiteX32" fmla="*/ 777568 w 917326"/>
                <a:gd name="connsiteY32" fmla="*/ 836893 h 1467723"/>
                <a:gd name="connsiteX33" fmla="*/ 760688 w 917326"/>
                <a:gd name="connsiteY33" fmla="*/ 1124934 h 1467723"/>
                <a:gd name="connsiteX34" fmla="*/ 733536 w 917326"/>
                <a:gd name="connsiteY34" fmla="*/ 1412240 h 1467723"/>
                <a:gd name="connsiteX35" fmla="*/ 729500 w 917326"/>
                <a:gd name="connsiteY35" fmla="*/ 1447374 h 1467723"/>
                <a:gd name="connsiteX36" fmla="*/ 745461 w 917326"/>
                <a:gd name="connsiteY36" fmla="*/ 1463335 h 1467723"/>
                <a:gd name="connsiteX37" fmla="*/ 761423 w 917326"/>
                <a:gd name="connsiteY37" fmla="*/ 1447374 h 1467723"/>
                <a:gd name="connsiteX38" fmla="*/ 789584 w 917326"/>
                <a:gd name="connsiteY38" fmla="*/ 1163003 h 1467723"/>
                <a:gd name="connsiteX39" fmla="*/ 807747 w 917326"/>
                <a:gd name="connsiteY39" fmla="*/ 877897 h 1467723"/>
                <a:gd name="connsiteX40" fmla="*/ 816829 w 917326"/>
                <a:gd name="connsiteY40" fmla="*/ 607836 h 1467723"/>
                <a:gd name="connsiteX41" fmla="*/ 836919 w 917326"/>
                <a:gd name="connsiteY41" fmla="*/ 350618 h 1467723"/>
                <a:gd name="connsiteX42" fmla="*/ 900672 w 917326"/>
                <a:gd name="connsiteY42" fmla="*/ 103949 h 1467723"/>
                <a:gd name="connsiteX43" fmla="*/ 912598 w 917326"/>
                <a:gd name="connsiteY43" fmla="*/ 76245 h 1467723"/>
                <a:gd name="connsiteX44" fmla="*/ 906819 w 917326"/>
                <a:gd name="connsiteY44" fmla="*/ 54321 h 1467723"/>
                <a:gd name="connsiteX45" fmla="*/ 884895 w 917326"/>
                <a:gd name="connsiteY45" fmla="*/ 60100 h 1467723"/>
                <a:gd name="connsiteX46" fmla="*/ 744361 w 917326"/>
                <a:gd name="connsiteY46" fmla="*/ 111746 h 1467723"/>
                <a:gd name="connsiteX47" fmla="*/ 687853 w 917326"/>
                <a:gd name="connsiteY47" fmla="*/ 103673 h 1467723"/>
                <a:gd name="connsiteX48" fmla="*/ 652994 w 917326"/>
                <a:gd name="connsiteY48" fmla="*/ 132936 h 1467723"/>
                <a:gd name="connsiteX49" fmla="*/ 638684 w 917326"/>
                <a:gd name="connsiteY49" fmla="*/ 148531 h 1467723"/>
                <a:gd name="connsiteX50" fmla="*/ 626942 w 917326"/>
                <a:gd name="connsiteY50" fmla="*/ 155319 h 1467723"/>
                <a:gd name="connsiteX51" fmla="*/ 618778 w 917326"/>
                <a:gd name="connsiteY51" fmla="*/ 157521 h 1467723"/>
                <a:gd name="connsiteX52" fmla="*/ 617677 w 917326"/>
                <a:gd name="connsiteY52" fmla="*/ 157796 h 1467723"/>
                <a:gd name="connsiteX53" fmla="*/ 612999 w 917326"/>
                <a:gd name="connsiteY53" fmla="*/ 158163 h 1467723"/>
                <a:gd name="connsiteX54" fmla="*/ 605202 w 917326"/>
                <a:gd name="connsiteY54" fmla="*/ 158071 h 1467723"/>
                <a:gd name="connsiteX55" fmla="*/ 600523 w 917326"/>
                <a:gd name="connsiteY55" fmla="*/ 157612 h 1467723"/>
                <a:gd name="connsiteX56" fmla="*/ 596946 w 917326"/>
                <a:gd name="connsiteY56" fmla="*/ 156787 h 1467723"/>
                <a:gd name="connsiteX57" fmla="*/ 587772 w 917326"/>
                <a:gd name="connsiteY57" fmla="*/ 154126 h 1467723"/>
                <a:gd name="connsiteX58" fmla="*/ 585663 w 917326"/>
                <a:gd name="connsiteY58" fmla="*/ 153393 h 1467723"/>
                <a:gd name="connsiteX59" fmla="*/ 581351 w 917326"/>
                <a:gd name="connsiteY59" fmla="*/ 151374 h 1467723"/>
                <a:gd name="connsiteX60" fmla="*/ 571811 w 917326"/>
                <a:gd name="connsiteY60" fmla="*/ 145687 h 1467723"/>
                <a:gd name="connsiteX61" fmla="*/ 569609 w 917326"/>
                <a:gd name="connsiteY61" fmla="*/ 144128 h 1467723"/>
                <a:gd name="connsiteX62" fmla="*/ 566491 w 917326"/>
                <a:gd name="connsiteY62" fmla="*/ 141284 h 1467723"/>
                <a:gd name="connsiteX63" fmla="*/ 555758 w 917326"/>
                <a:gd name="connsiteY63" fmla="*/ 127432 h 1467723"/>
                <a:gd name="connsiteX64" fmla="*/ 554565 w 917326"/>
                <a:gd name="connsiteY64" fmla="*/ 125139 h 1467723"/>
                <a:gd name="connsiteX65" fmla="*/ 553189 w 917326"/>
                <a:gd name="connsiteY65" fmla="*/ 121286 h 1467723"/>
                <a:gd name="connsiteX66" fmla="*/ 551996 w 917326"/>
                <a:gd name="connsiteY66" fmla="*/ 116791 h 1467723"/>
                <a:gd name="connsiteX67" fmla="*/ 551446 w 917326"/>
                <a:gd name="connsiteY67" fmla="*/ 113672 h 1467723"/>
                <a:gd name="connsiteX68" fmla="*/ 551446 w 917326"/>
                <a:gd name="connsiteY68" fmla="*/ 113122 h 1467723"/>
                <a:gd name="connsiteX69" fmla="*/ 524110 w 917326"/>
                <a:gd name="connsiteY69" fmla="*/ 101839 h 1467723"/>
                <a:gd name="connsiteX70" fmla="*/ 471456 w 917326"/>
                <a:gd name="connsiteY70" fmla="*/ 152384 h 1467723"/>
                <a:gd name="connsiteX71" fmla="*/ 445954 w 917326"/>
                <a:gd name="connsiteY71" fmla="*/ 176876 h 1467723"/>
                <a:gd name="connsiteX72" fmla="*/ 427332 w 917326"/>
                <a:gd name="connsiteY72" fmla="*/ 187609 h 1467723"/>
                <a:gd name="connsiteX73" fmla="*/ 421736 w 917326"/>
                <a:gd name="connsiteY73" fmla="*/ 186325 h 1467723"/>
                <a:gd name="connsiteX74" fmla="*/ 414215 w 917326"/>
                <a:gd name="connsiteY74" fmla="*/ 180362 h 1467723"/>
                <a:gd name="connsiteX75" fmla="*/ 403206 w 917326"/>
                <a:gd name="connsiteY75" fmla="*/ 161832 h 1467723"/>
                <a:gd name="connsiteX76" fmla="*/ 392748 w 917326"/>
                <a:gd name="connsiteY76" fmla="*/ 100096 h 1467723"/>
                <a:gd name="connsiteX77" fmla="*/ 403665 w 917326"/>
                <a:gd name="connsiteY77" fmla="*/ 26434 h 1467723"/>
                <a:gd name="connsiteX78" fmla="*/ 372200 w 917326"/>
                <a:gd name="connsiteY78" fmla="*/ 22215 h 1467723"/>
                <a:gd name="connsiteX79" fmla="*/ 278542 w 917326"/>
                <a:gd name="connsiteY79" fmla="*/ 210175 h 1467723"/>
                <a:gd name="connsiteX80" fmla="*/ 179012 w 917326"/>
                <a:gd name="connsiteY80" fmla="*/ 250079 h 1467723"/>
                <a:gd name="connsiteX81" fmla="*/ 115441 w 917326"/>
                <a:gd name="connsiteY81" fmla="*/ 240172 h 1467723"/>
                <a:gd name="connsiteX82" fmla="*/ 75445 w 917326"/>
                <a:gd name="connsiteY82" fmla="*/ 192838 h 1467723"/>
                <a:gd name="connsiteX83" fmla="*/ 38844 w 917326"/>
                <a:gd name="connsiteY83" fmla="*/ 45882 h 1467723"/>
                <a:gd name="connsiteX84" fmla="*/ 11508 w 917326"/>
                <a:gd name="connsiteY84" fmla="*/ 57165 h 1467723"/>
                <a:gd name="connsiteX85" fmla="*/ 80583 w 917326"/>
                <a:gd name="connsiteY85" fmla="*/ 273562 h 1467723"/>
                <a:gd name="connsiteX86" fmla="*/ 117367 w 917326"/>
                <a:gd name="connsiteY86" fmla="*/ 554907 h 1467723"/>
                <a:gd name="connsiteX87" fmla="*/ 154519 w 917326"/>
                <a:gd name="connsiteY87" fmla="*/ 838911 h 1467723"/>
                <a:gd name="connsiteX88" fmla="*/ 191487 w 917326"/>
                <a:gd name="connsiteY88" fmla="*/ 1121540 h 1467723"/>
                <a:gd name="connsiteX89" fmla="*/ 228639 w 917326"/>
                <a:gd name="connsiteY89" fmla="*/ 1405544 h 1467723"/>
                <a:gd name="connsiteX90" fmla="*/ 233225 w 917326"/>
                <a:gd name="connsiteY90" fmla="*/ 1440861 h 1467723"/>
                <a:gd name="connsiteX91" fmla="*/ 249187 w 917326"/>
                <a:gd name="connsiteY91" fmla="*/ 1456822 h 1467723"/>
                <a:gd name="connsiteX92" fmla="*/ 265240 w 917326"/>
                <a:gd name="connsiteY92" fmla="*/ 1440953 h 1467723"/>
                <a:gd name="connsiteX93" fmla="*/ 265240 w 917326"/>
                <a:gd name="connsiteY93" fmla="*/ 1440953 h 1467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917326" h="1467723">
                  <a:moveTo>
                    <a:pt x="265240" y="1440953"/>
                  </a:moveTo>
                  <a:cubicBezTo>
                    <a:pt x="252764" y="1345367"/>
                    <a:pt x="240197" y="1249690"/>
                    <a:pt x="227721" y="1154105"/>
                  </a:cubicBezTo>
                  <a:cubicBezTo>
                    <a:pt x="215246" y="1058519"/>
                    <a:pt x="202679" y="962934"/>
                    <a:pt x="190203" y="867256"/>
                  </a:cubicBezTo>
                  <a:cubicBezTo>
                    <a:pt x="177728" y="771671"/>
                    <a:pt x="165160" y="676085"/>
                    <a:pt x="152685" y="580408"/>
                  </a:cubicBezTo>
                  <a:cubicBezTo>
                    <a:pt x="140209" y="484731"/>
                    <a:pt x="127641" y="389146"/>
                    <a:pt x="115165" y="293560"/>
                  </a:cubicBezTo>
                  <a:cubicBezTo>
                    <a:pt x="104708" y="213844"/>
                    <a:pt x="95534" y="129450"/>
                    <a:pt x="51961" y="59733"/>
                  </a:cubicBezTo>
                  <a:cubicBezTo>
                    <a:pt x="46549" y="51019"/>
                    <a:pt x="40404" y="42763"/>
                    <a:pt x="34074" y="34599"/>
                  </a:cubicBezTo>
                  <a:cubicBezTo>
                    <a:pt x="30221" y="29737"/>
                    <a:pt x="21782" y="29003"/>
                    <a:pt x="16644" y="31296"/>
                  </a:cubicBezTo>
                  <a:cubicBezTo>
                    <a:pt x="10682" y="33957"/>
                    <a:pt x="7013" y="39369"/>
                    <a:pt x="6829" y="45882"/>
                  </a:cubicBezTo>
                  <a:cubicBezTo>
                    <a:pt x="4903" y="97436"/>
                    <a:pt x="16644" y="149081"/>
                    <a:pt x="40129" y="195039"/>
                  </a:cubicBezTo>
                  <a:cubicBezTo>
                    <a:pt x="51136" y="216505"/>
                    <a:pt x="64804" y="238429"/>
                    <a:pt x="82693" y="254941"/>
                  </a:cubicBezTo>
                  <a:cubicBezTo>
                    <a:pt x="102965" y="273654"/>
                    <a:pt x="128192" y="282094"/>
                    <a:pt x="155528" y="282919"/>
                  </a:cubicBezTo>
                  <a:cubicBezTo>
                    <a:pt x="242582" y="285488"/>
                    <a:pt x="324683" y="230723"/>
                    <a:pt x="368715" y="157887"/>
                  </a:cubicBezTo>
                  <a:cubicBezTo>
                    <a:pt x="393208" y="117342"/>
                    <a:pt x="406692" y="69732"/>
                    <a:pt x="404307" y="22215"/>
                  </a:cubicBezTo>
                  <a:cubicBezTo>
                    <a:pt x="403390" y="4235"/>
                    <a:pt x="378439" y="474"/>
                    <a:pt x="372843" y="17995"/>
                  </a:cubicBezTo>
                  <a:cubicBezTo>
                    <a:pt x="364771" y="43222"/>
                    <a:pt x="360642" y="69824"/>
                    <a:pt x="360734" y="96243"/>
                  </a:cubicBezTo>
                  <a:cubicBezTo>
                    <a:pt x="360826" y="120736"/>
                    <a:pt x="363670" y="147246"/>
                    <a:pt x="372384" y="170363"/>
                  </a:cubicBezTo>
                  <a:cubicBezTo>
                    <a:pt x="379906" y="190544"/>
                    <a:pt x="393208" y="211551"/>
                    <a:pt x="415132" y="217881"/>
                  </a:cubicBezTo>
                  <a:cubicBezTo>
                    <a:pt x="441000" y="225403"/>
                    <a:pt x="460723" y="207148"/>
                    <a:pt x="477877" y="190636"/>
                  </a:cubicBezTo>
                  <a:cubicBezTo>
                    <a:pt x="500810" y="168620"/>
                    <a:pt x="523743" y="146513"/>
                    <a:pt x="546676" y="124497"/>
                  </a:cubicBezTo>
                  <a:cubicBezTo>
                    <a:pt x="537595" y="120736"/>
                    <a:pt x="528513" y="116975"/>
                    <a:pt x="519340" y="113214"/>
                  </a:cubicBezTo>
                  <a:cubicBezTo>
                    <a:pt x="522001" y="143577"/>
                    <a:pt x="541814" y="168804"/>
                    <a:pt x="569426" y="181096"/>
                  </a:cubicBezTo>
                  <a:cubicBezTo>
                    <a:pt x="595661" y="192838"/>
                    <a:pt x="628502" y="194489"/>
                    <a:pt x="653086" y="177518"/>
                  </a:cubicBezTo>
                  <a:cubicBezTo>
                    <a:pt x="666846" y="167978"/>
                    <a:pt x="675561" y="154126"/>
                    <a:pt x="687119" y="142293"/>
                  </a:cubicBezTo>
                  <a:cubicBezTo>
                    <a:pt x="691247" y="138073"/>
                    <a:pt x="695283" y="134679"/>
                    <a:pt x="699869" y="133303"/>
                  </a:cubicBezTo>
                  <a:cubicBezTo>
                    <a:pt x="708309" y="130735"/>
                    <a:pt x="717299" y="134863"/>
                    <a:pt x="725005" y="137981"/>
                  </a:cubicBezTo>
                  <a:cubicBezTo>
                    <a:pt x="742525" y="145137"/>
                    <a:pt x="758946" y="150641"/>
                    <a:pt x="778026" y="151650"/>
                  </a:cubicBezTo>
                  <a:cubicBezTo>
                    <a:pt x="794079" y="152475"/>
                    <a:pt x="810591" y="150365"/>
                    <a:pt x="825911" y="145779"/>
                  </a:cubicBezTo>
                  <a:cubicBezTo>
                    <a:pt x="862329" y="134954"/>
                    <a:pt x="895077" y="110278"/>
                    <a:pt x="912598" y="76154"/>
                  </a:cubicBezTo>
                  <a:cubicBezTo>
                    <a:pt x="903425" y="70741"/>
                    <a:pt x="894160" y="65421"/>
                    <a:pt x="884986" y="60009"/>
                  </a:cubicBezTo>
                  <a:cubicBezTo>
                    <a:pt x="849302" y="139082"/>
                    <a:pt x="825911" y="222743"/>
                    <a:pt x="811417" y="308237"/>
                  </a:cubicBezTo>
                  <a:cubicBezTo>
                    <a:pt x="796831" y="394099"/>
                    <a:pt x="790227" y="481062"/>
                    <a:pt x="786466" y="568024"/>
                  </a:cubicBezTo>
                  <a:cubicBezTo>
                    <a:pt x="782521" y="657647"/>
                    <a:pt x="781236" y="747270"/>
                    <a:pt x="777568" y="836893"/>
                  </a:cubicBezTo>
                  <a:cubicBezTo>
                    <a:pt x="773623" y="933029"/>
                    <a:pt x="768027" y="1029073"/>
                    <a:pt x="760688" y="1124934"/>
                  </a:cubicBezTo>
                  <a:cubicBezTo>
                    <a:pt x="753350" y="1220886"/>
                    <a:pt x="744269" y="1316655"/>
                    <a:pt x="733536" y="1412240"/>
                  </a:cubicBezTo>
                  <a:cubicBezTo>
                    <a:pt x="732251" y="1423982"/>
                    <a:pt x="730875" y="1435632"/>
                    <a:pt x="729500" y="1447374"/>
                  </a:cubicBezTo>
                  <a:cubicBezTo>
                    <a:pt x="728490" y="1455997"/>
                    <a:pt x="737572" y="1463335"/>
                    <a:pt x="745461" y="1463335"/>
                  </a:cubicBezTo>
                  <a:cubicBezTo>
                    <a:pt x="754909" y="1463335"/>
                    <a:pt x="760414" y="1455997"/>
                    <a:pt x="761423" y="1447374"/>
                  </a:cubicBezTo>
                  <a:cubicBezTo>
                    <a:pt x="772430" y="1352798"/>
                    <a:pt x="781879" y="1257946"/>
                    <a:pt x="789584" y="1163003"/>
                  </a:cubicBezTo>
                  <a:cubicBezTo>
                    <a:pt x="797289" y="1068059"/>
                    <a:pt x="803344" y="973024"/>
                    <a:pt x="807747" y="877897"/>
                  </a:cubicBezTo>
                  <a:cubicBezTo>
                    <a:pt x="811876" y="787907"/>
                    <a:pt x="813618" y="697826"/>
                    <a:pt x="816829" y="607836"/>
                  </a:cubicBezTo>
                  <a:cubicBezTo>
                    <a:pt x="819856" y="521883"/>
                    <a:pt x="824535" y="435746"/>
                    <a:pt x="836919" y="350618"/>
                  </a:cubicBezTo>
                  <a:cubicBezTo>
                    <a:pt x="849119" y="266407"/>
                    <a:pt x="868750" y="182931"/>
                    <a:pt x="900672" y="103949"/>
                  </a:cubicBezTo>
                  <a:cubicBezTo>
                    <a:pt x="904434" y="94592"/>
                    <a:pt x="908470" y="85419"/>
                    <a:pt x="912598" y="76245"/>
                  </a:cubicBezTo>
                  <a:cubicBezTo>
                    <a:pt x="916176" y="68356"/>
                    <a:pt x="914891" y="59000"/>
                    <a:pt x="906819" y="54321"/>
                  </a:cubicBezTo>
                  <a:cubicBezTo>
                    <a:pt x="899663" y="50102"/>
                    <a:pt x="888931" y="52395"/>
                    <a:pt x="884895" y="60100"/>
                  </a:cubicBezTo>
                  <a:cubicBezTo>
                    <a:pt x="859026" y="110370"/>
                    <a:pt x="795914" y="132753"/>
                    <a:pt x="744361" y="111746"/>
                  </a:cubicBezTo>
                  <a:cubicBezTo>
                    <a:pt x="726197" y="104316"/>
                    <a:pt x="707484" y="96060"/>
                    <a:pt x="687853" y="103673"/>
                  </a:cubicBezTo>
                  <a:cubicBezTo>
                    <a:pt x="672992" y="109361"/>
                    <a:pt x="662810" y="121011"/>
                    <a:pt x="652994" y="132936"/>
                  </a:cubicBezTo>
                  <a:cubicBezTo>
                    <a:pt x="648499" y="138348"/>
                    <a:pt x="644004" y="143852"/>
                    <a:pt x="638684" y="148531"/>
                  </a:cubicBezTo>
                  <a:cubicBezTo>
                    <a:pt x="636575" y="150365"/>
                    <a:pt x="629511" y="154402"/>
                    <a:pt x="626942" y="155319"/>
                  </a:cubicBezTo>
                  <a:cubicBezTo>
                    <a:pt x="624282" y="156236"/>
                    <a:pt x="621530" y="156878"/>
                    <a:pt x="618778" y="157521"/>
                  </a:cubicBezTo>
                  <a:cubicBezTo>
                    <a:pt x="618044" y="157704"/>
                    <a:pt x="614742" y="158163"/>
                    <a:pt x="617677" y="157796"/>
                  </a:cubicBezTo>
                  <a:cubicBezTo>
                    <a:pt x="616117" y="157979"/>
                    <a:pt x="614559" y="158071"/>
                    <a:pt x="612999" y="158163"/>
                  </a:cubicBezTo>
                  <a:cubicBezTo>
                    <a:pt x="610430" y="158254"/>
                    <a:pt x="607770" y="158254"/>
                    <a:pt x="605202" y="158071"/>
                  </a:cubicBezTo>
                  <a:cubicBezTo>
                    <a:pt x="603642" y="157979"/>
                    <a:pt x="602083" y="157887"/>
                    <a:pt x="600523" y="157612"/>
                  </a:cubicBezTo>
                  <a:cubicBezTo>
                    <a:pt x="603642" y="158071"/>
                    <a:pt x="597496" y="156970"/>
                    <a:pt x="596946" y="156787"/>
                  </a:cubicBezTo>
                  <a:cubicBezTo>
                    <a:pt x="593827" y="156053"/>
                    <a:pt x="590800" y="155227"/>
                    <a:pt x="587772" y="154126"/>
                  </a:cubicBezTo>
                  <a:cubicBezTo>
                    <a:pt x="587680" y="154126"/>
                    <a:pt x="582819" y="152200"/>
                    <a:pt x="585663" y="153393"/>
                  </a:cubicBezTo>
                  <a:cubicBezTo>
                    <a:pt x="584195" y="152750"/>
                    <a:pt x="582728" y="152108"/>
                    <a:pt x="581351" y="151374"/>
                  </a:cubicBezTo>
                  <a:cubicBezTo>
                    <a:pt x="578049" y="149723"/>
                    <a:pt x="574838" y="147797"/>
                    <a:pt x="571811" y="145687"/>
                  </a:cubicBezTo>
                  <a:cubicBezTo>
                    <a:pt x="572178" y="145870"/>
                    <a:pt x="568049" y="142843"/>
                    <a:pt x="569609" y="144128"/>
                  </a:cubicBezTo>
                  <a:cubicBezTo>
                    <a:pt x="570343" y="144678"/>
                    <a:pt x="567041" y="141834"/>
                    <a:pt x="566491" y="141284"/>
                  </a:cubicBezTo>
                  <a:cubicBezTo>
                    <a:pt x="560803" y="135963"/>
                    <a:pt x="559427" y="134312"/>
                    <a:pt x="555758" y="127432"/>
                  </a:cubicBezTo>
                  <a:cubicBezTo>
                    <a:pt x="555941" y="127707"/>
                    <a:pt x="553648" y="123212"/>
                    <a:pt x="554565" y="125139"/>
                  </a:cubicBezTo>
                  <a:cubicBezTo>
                    <a:pt x="555024" y="126148"/>
                    <a:pt x="553372" y="121928"/>
                    <a:pt x="553189" y="121286"/>
                  </a:cubicBezTo>
                  <a:cubicBezTo>
                    <a:pt x="552731" y="119818"/>
                    <a:pt x="552364" y="118259"/>
                    <a:pt x="551996" y="116791"/>
                  </a:cubicBezTo>
                  <a:cubicBezTo>
                    <a:pt x="551814" y="115782"/>
                    <a:pt x="551538" y="114773"/>
                    <a:pt x="551446" y="113672"/>
                  </a:cubicBezTo>
                  <a:cubicBezTo>
                    <a:pt x="551630" y="115323"/>
                    <a:pt x="551630" y="115140"/>
                    <a:pt x="551446" y="113122"/>
                  </a:cubicBezTo>
                  <a:cubicBezTo>
                    <a:pt x="550254" y="99637"/>
                    <a:pt x="534660" y="91656"/>
                    <a:pt x="524110" y="101839"/>
                  </a:cubicBezTo>
                  <a:cubicBezTo>
                    <a:pt x="506589" y="118718"/>
                    <a:pt x="488976" y="135596"/>
                    <a:pt x="471456" y="152384"/>
                  </a:cubicBezTo>
                  <a:cubicBezTo>
                    <a:pt x="462924" y="160548"/>
                    <a:pt x="454576" y="168804"/>
                    <a:pt x="445954" y="176876"/>
                  </a:cubicBezTo>
                  <a:cubicBezTo>
                    <a:pt x="440634" y="181830"/>
                    <a:pt x="434304" y="187242"/>
                    <a:pt x="427332" y="187609"/>
                  </a:cubicBezTo>
                  <a:cubicBezTo>
                    <a:pt x="425406" y="187701"/>
                    <a:pt x="423662" y="187242"/>
                    <a:pt x="421736" y="186325"/>
                  </a:cubicBezTo>
                  <a:cubicBezTo>
                    <a:pt x="418526" y="184673"/>
                    <a:pt x="417058" y="183389"/>
                    <a:pt x="414215" y="180362"/>
                  </a:cubicBezTo>
                  <a:cubicBezTo>
                    <a:pt x="409719" y="175592"/>
                    <a:pt x="405591" y="168070"/>
                    <a:pt x="403206" y="161832"/>
                  </a:cubicBezTo>
                  <a:cubicBezTo>
                    <a:pt x="395868" y="142476"/>
                    <a:pt x="393208" y="120644"/>
                    <a:pt x="392748" y="100096"/>
                  </a:cubicBezTo>
                  <a:cubicBezTo>
                    <a:pt x="392290" y="74961"/>
                    <a:pt x="396051" y="50377"/>
                    <a:pt x="403665" y="26434"/>
                  </a:cubicBezTo>
                  <a:cubicBezTo>
                    <a:pt x="393208" y="25059"/>
                    <a:pt x="382750" y="23591"/>
                    <a:pt x="372200" y="22215"/>
                  </a:cubicBezTo>
                  <a:cubicBezTo>
                    <a:pt x="375870" y="95142"/>
                    <a:pt x="337801" y="167336"/>
                    <a:pt x="278542" y="210175"/>
                  </a:cubicBezTo>
                  <a:cubicBezTo>
                    <a:pt x="249187" y="231365"/>
                    <a:pt x="214421" y="246501"/>
                    <a:pt x="179012" y="250079"/>
                  </a:cubicBezTo>
                  <a:cubicBezTo>
                    <a:pt x="157546" y="252280"/>
                    <a:pt x="134338" y="252005"/>
                    <a:pt x="115441" y="240172"/>
                  </a:cubicBezTo>
                  <a:cubicBezTo>
                    <a:pt x="97919" y="229164"/>
                    <a:pt x="85628" y="210359"/>
                    <a:pt x="75445" y="192838"/>
                  </a:cubicBezTo>
                  <a:cubicBezTo>
                    <a:pt x="49394" y="148439"/>
                    <a:pt x="36918" y="97252"/>
                    <a:pt x="38844" y="45882"/>
                  </a:cubicBezTo>
                  <a:cubicBezTo>
                    <a:pt x="29763" y="49643"/>
                    <a:pt x="20681" y="53404"/>
                    <a:pt x="11508" y="57165"/>
                  </a:cubicBezTo>
                  <a:cubicBezTo>
                    <a:pt x="59025" y="118075"/>
                    <a:pt x="70767" y="199259"/>
                    <a:pt x="80583" y="273562"/>
                  </a:cubicBezTo>
                  <a:cubicBezTo>
                    <a:pt x="92967" y="367313"/>
                    <a:pt x="105167" y="461156"/>
                    <a:pt x="117367" y="554907"/>
                  </a:cubicBezTo>
                  <a:cubicBezTo>
                    <a:pt x="129752" y="649575"/>
                    <a:pt x="142135" y="744243"/>
                    <a:pt x="154519" y="838911"/>
                  </a:cubicBezTo>
                  <a:cubicBezTo>
                    <a:pt x="166811" y="933121"/>
                    <a:pt x="179196" y="1027330"/>
                    <a:pt x="191487" y="1121540"/>
                  </a:cubicBezTo>
                  <a:cubicBezTo>
                    <a:pt x="203871" y="1216207"/>
                    <a:pt x="216255" y="1310876"/>
                    <a:pt x="228639" y="1405544"/>
                  </a:cubicBezTo>
                  <a:cubicBezTo>
                    <a:pt x="230198" y="1417286"/>
                    <a:pt x="231758" y="1429119"/>
                    <a:pt x="233225" y="1440861"/>
                  </a:cubicBezTo>
                  <a:cubicBezTo>
                    <a:pt x="234326" y="1449392"/>
                    <a:pt x="239739" y="1456822"/>
                    <a:pt x="249187" y="1456822"/>
                  </a:cubicBezTo>
                  <a:cubicBezTo>
                    <a:pt x="256985" y="1456914"/>
                    <a:pt x="266342" y="1449575"/>
                    <a:pt x="265240" y="1440953"/>
                  </a:cubicBezTo>
                  <a:lnTo>
                    <a:pt x="265240" y="1440953"/>
                  </a:lnTo>
                  <a:close/>
                </a:path>
              </a:pathLst>
            </a:custGeom>
            <a:solidFill>
              <a:srgbClr val="FC9E17">
                <a:alpha val="75000"/>
              </a:srgb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436C3433-CE27-43E1-B57E-A960F00909EF}"/>
                </a:ext>
              </a:extLst>
            </p:cNvPr>
            <p:cNvSpPr/>
            <p:nvPr/>
          </p:nvSpPr>
          <p:spPr>
            <a:xfrm>
              <a:off x="6966331" y="4763988"/>
              <a:ext cx="1110077" cy="302749"/>
            </a:xfrm>
            <a:custGeom>
              <a:avLst/>
              <a:gdLst>
                <a:gd name="connsiteX0" fmla="*/ 6625 w 1109965"/>
                <a:gd name="connsiteY0" fmla="*/ 6625 h 302717"/>
                <a:gd name="connsiteX1" fmla="*/ 63683 w 1109965"/>
                <a:gd name="connsiteY1" fmla="*/ 219537 h 302717"/>
                <a:gd name="connsiteX2" fmla="*/ 166698 w 1109965"/>
                <a:gd name="connsiteY2" fmla="*/ 298611 h 302717"/>
                <a:gd name="connsiteX3" fmla="*/ 951931 w 1109965"/>
                <a:gd name="connsiteY3" fmla="*/ 298611 h 302717"/>
                <a:gd name="connsiteX4" fmla="*/ 1054947 w 1109965"/>
                <a:gd name="connsiteY4" fmla="*/ 219537 h 302717"/>
                <a:gd name="connsiteX5" fmla="*/ 1112004 w 1109965"/>
                <a:gd name="connsiteY5" fmla="*/ 6625 h 302717"/>
                <a:gd name="connsiteX6" fmla="*/ 6625 w 1109965"/>
                <a:gd name="connsiteY6" fmla="*/ 6625 h 30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9965" h="302717">
                  <a:moveTo>
                    <a:pt x="6625" y="6625"/>
                  </a:moveTo>
                  <a:lnTo>
                    <a:pt x="63683" y="219537"/>
                  </a:lnTo>
                  <a:cubicBezTo>
                    <a:pt x="76158" y="266229"/>
                    <a:pt x="118447" y="298611"/>
                    <a:pt x="166698" y="298611"/>
                  </a:cubicBezTo>
                  <a:lnTo>
                    <a:pt x="951931" y="298611"/>
                  </a:lnTo>
                  <a:cubicBezTo>
                    <a:pt x="1000183" y="298611"/>
                    <a:pt x="1042471" y="266137"/>
                    <a:pt x="1054947" y="219537"/>
                  </a:cubicBezTo>
                  <a:lnTo>
                    <a:pt x="1112004" y="6625"/>
                  </a:lnTo>
                  <a:lnTo>
                    <a:pt x="6625" y="662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3188866D-9FF8-4A23-A6BF-96CD6AAC637C}"/>
                </a:ext>
              </a:extLst>
            </p:cNvPr>
            <p:cNvSpPr/>
            <p:nvPr/>
          </p:nvSpPr>
          <p:spPr>
            <a:xfrm>
              <a:off x="7075869" y="5123800"/>
              <a:ext cx="899071" cy="330271"/>
            </a:xfrm>
            <a:custGeom>
              <a:avLst/>
              <a:gdLst>
                <a:gd name="connsiteX0" fmla="*/ 6625 w 898980"/>
                <a:gd name="connsiteY0" fmla="*/ 6625 h 330237"/>
                <a:gd name="connsiteX1" fmla="*/ 53502 w 898980"/>
                <a:gd name="connsiteY1" fmla="*/ 181651 h 330237"/>
                <a:gd name="connsiteX2" fmla="*/ 138263 w 898980"/>
                <a:gd name="connsiteY2" fmla="*/ 246690 h 330237"/>
                <a:gd name="connsiteX3" fmla="*/ 208071 w 898980"/>
                <a:gd name="connsiteY3" fmla="*/ 246690 h 330237"/>
                <a:gd name="connsiteX4" fmla="*/ 216693 w 898980"/>
                <a:gd name="connsiteY4" fmla="*/ 282374 h 330237"/>
                <a:gd name="connsiteX5" fmla="*/ 266505 w 898980"/>
                <a:gd name="connsiteY5" fmla="*/ 324663 h 330237"/>
                <a:gd name="connsiteX6" fmla="*/ 413002 w 898980"/>
                <a:gd name="connsiteY6" fmla="*/ 324663 h 330237"/>
                <a:gd name="connsiteX7" fmla="*/ 486663 w 898980"/>
                <a:gd name="connsiteY7" fmla="*/ 324663 h 330237"/>
                <a:gd name="connsiteX8" fmla="*/ 633160 w 898980"/>
                <a:gd name="connsiteY8" fmla="*/ 324663 h 330237"/>
                <a:gd name="connsiteX9" fmla="*/ 682971 w 898980"/>
                <a:gd name="connsiteY9" fmla="*/ 282374 h 330237"/>
                <a:gd name="connsiteX10" fmla="*/ 691594 w 898980"/>
                <a:gd name="connsiteY10" fmla="*/ 246690 h 330237"/>
                <a:gd name="connsiteX11" fmla="*/ 761494 w 898980"/>
                <a:gd name="connsiteY11" fmla="*/ 246690 h 330237"/>
                <a:gd name="connsiteX12" fmla="*/ 846163 w 898980"/>
                <a:gd name="connsiteY12" fmla="*/ 181651 h 330237"/>
                <a:gd name="connsiteX13" fmla="*/ 893038 w 898980"/>
                <a:gd name="connsiteY13" fmla="*/ 6625 h 330237"/>
                <a:gd name="connsiteX14" fmla="*/ 6625 w 898980"/>
                <a:gd name="connsiteY14" fmla="*/ 6625 h 33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98980" h="330237">
                  <a:moveTo>
                    <a:pt x="6625" y="6625"/>
                  </a:moveTo>
                  <a:lnTo>
                    <a:pt x="53502" y="181651"/>
                  </a:lnTo>
                  <a:cubicBezTo>
                    <a:pt x="63776" y="219996"/>
                    <a:pt x="98542" y="246690"/>
                    <a:pt x="138263" y="246690"/>
                  </a:cubicBezTo>
                  <a:lnTo>
                    <a:pt x="208071" y="246690"/>
                  </a:lnTo>
                  <a:lnTo>
                    <a:pt x="216693" y="282374"/>
                  </a:lnTo>
                  <a:cubicBezTo>
                    <a:pt x="222748" y="307325"/>
                    <a:pt x="243204" y="324663"/>
                    <a:pt x="266505" y="324663"/>
                  </a:cubicBezTo>
                  <a:lnTo>
                    <a:pt x="413002" y="324663"/>
                  </a:lnTo>
                  <a:lnTo>
                    <a:pt x="486663" y="324663"/>
                  </a:lnTo>
                  <a:lnTo>
                    <a:pt x="633160" y="324663"/>
                  </a:lnTo>
                  <a:cubicBezTo>
                    <a:pt x="656460" y="324663"/>
                    <a:pt x="676917" y="307325"/>
                    <a:pt x="682971" y="282374"/>
                  </a:cubicBezTo>
                  <a:lnTo>
                    <a:pt x="691594" y="246690"/>
                  </a:lnTo>
                  <a:lnTo>
                    <a:pt x="761494" y="246690"/>
                  </a:lnTo>
                  <a:cubicBezTo>
                    <a:pt x="801215" y="246690"/>
                    <a:pt x="835981" y="219996"/>
                    <a:pt x="846163" y="181651"/>
                  </a:cubicBezTo>
                  <a:lnTo>
                    <a:pt x="893038" y="6625"/>
                  </a:lnTo>
                  <a:lnTo>
                    <a:pt x="6625" y="662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F90734EE-A837-4E98-8445-D5B2F3B95DA7}"/>
                </a:ext>
              </a:extLst>
            </p:cNvPr>
            <p:cNvSpPr/>
            <p:nvPr/>
          </p:nvSpPr>
          <p:spPr>
            <a:xfrm>
              <a:off x="7058954" y="5239702"/>
              <a:ext cx="954116" cy="458709"/>
            </a:xfrm>
            <a:custGeom>
              <a:avLst/>
              <a:gdLst>
                <a:gd name="connsiteX0" fmla="*/ 812165 w 954019"/>
                <a:gd name="connsiteY0" fmla="*/ 6869 h 458663"/>
                <a:gd name="connsiteX1" fmla="*/ 488624 w 954019"/>
                <a:gd name="connsiteY1" fmla="*/ 26133 h 458663"/>
                <a:gd name="connsiteX2" fmla="*/ 472662 w 954019"/>
                <a:gd name="connsiteY2" fmla="*/ 26133 h 458663"/>
                <a:gd name="connsiteX3" fmla="*/ 149121 w 954019"/>
                <a:gd name="connsiteY3" fmla="*/ 6869 h 458663"/>
                <a:gd name="connsiteX4" fmla="*/ 12347 w 954019"/>
                <a:gd name="connsiteY4" fmla="*/ 179510 h 458663"/>
                <a:gd name="connsiteX5" fmla="*/ 317542 w 954019"/>
                <a:gd name="connsiteY5" fmla="*/ 423244 h 458663"/>
                <a:gd name="connsiteX6" fmla="*/ 473579 w 954019"/>
                <a:gd name="connsiteY6" fmla="*/ 453148 h 458663"/>
                <a:gd name="connsiteX7" fmla="*/ 473579 w 954019"/>
                <a:gd name="connsiteY7" fmla="*/ 453699 h 458663"/>
                <a:gd name="connsiteX8" fmla="*/ 487431 w 954019"/>
                <a:gd name="connsiteY8" fmla="*/ 453423 h 458663"/>
                <a:gd name="connsiteX9" fmla="*/ 501283 w 954019"/>
                <a:gd name="connsiteY9" fmla="*/ 453699 h 458663"/>
                <a:gd name="connsiteX10" fmla="*/ 501283 w 954019"/>
                <a:gd name="connsiteY10" fmla="*/ 453148 h 458663"/>
                <a:gd name="connsiteX11" fmla="*/ 661264 w 954019"/>
                <a:gd name="connsiteY11" fmla="*/ 421684 h 458663"/>
                <a:gd name="connsiteX12" fmla="*/ 948847 w 954019"/>
                <a:gd name="connsiteY12" fmla="*/ 179510 h 458663"/>
                <a:gd name="connsiteX13" fmla="*/ 812165 w 954019"/>
                <a:gd name="connsiteY13" fmla="*/ 6869 h 45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4019" h="458663">
                  <a:moveTo>
                    <a:pt x="812165" y="6869"/>
                  </a:moveTo>
                  <a:lnTo>
                    <a:pt x="488624" y="26133"/>
                  </a:lnTo>
                  <a:cubicBezTo>
                    <a:pt x="483303" y="26408"/>
                    <a:pt x="477982" y="26408"/>
                    <a:pt x="472662" y="26133"/>
                  </a:cubicBezTo>
                  <a:lnTo>
                    <a:pt x="149121" y="6869"/>
                  </a:lnTo>
                  <a:cubicBezTo>
                    <a:pt x="55920" y="1365"/>
                    <a:pt x="-14346" y="90070"/>
                    <a:pt x="12347" y="179510"/>
                  </a:cubicBezTo>
                  <a:cubicBezTo>
                    <a:pt x="53443" y="317017"/>
                    <a:pt x="175540" y="413795"/>
                    <a:pt x="317542" y="423244"/>
                  </a:cubicBezTo>
                  <a:cubicBezTo>
                    <a:pt x="358546" y="439022"/>
                    <a:pt x="409734" y="450580"/>
                    <a:pt x="473579" y="453148"/>
                  </a:cubicBezTo>
                  <a:lnTo>
                    <a:pt x="473579" y="453699"/>
                  </a:lnTo>
                  <a:cubicBezTo>
                    <a:pt x="478349" y="453699"/>
                    <a:pt x="482844" y="453515"/>
                    <a:pt x="487431" y="453423"/>
                  </a:cubicBezTo>
                  <a:cubicBezTo>
                    <a:pt x="492018" y="453515"/>
                    <a:pt x="496512" y="453699"/>
                    <a:pt x="501283" y="453699"/>
                  </a:cubicBezTo>
                  <a:lnTo>
                    <a:pt x="501283" y="453148"/>
                  </a:lnTo>
                  <a:cubicBezTo>
                    <a:pt x="567146" y="450488"/>
                    <a:pt x="619618" y="438288"/>
                    <a:pt x="661264" y="421684"/>
                  </a:cubicBezTo>
                  <a:cubicBezTo>
                    <a:pt x="795653" y="405723"/>
                    <a:pt x="909493" y="311238"/>
                    <a:pt x="948847" y="179510"/>
                  </a:cubicBezTo>
                  <a:cubicBezTo>
                    <a:pt x="975632" y="90070"/>
                    <a:pt x="905365" y="1365"/>
                    <a:pt x="812165" y="686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41F7DE0-6442-4BF7-983A-E39ACCDFA24B}"/>
                </a:ext>
              </a:extLst>
            </p:cNvPr>
            <p:cNvSpPr/>
            <p:nvPr/>
          </p:nvSpPr>
          <p:spPr>
            <a:xfrm>
              <a:off x="7056449" y="5239702"/>
              <a:ext cx="467884" cy="458709"/>
            </a:xfrm>
            <a:custGeom>
              <a:avLst/>
              <a:gdLst>
                <a:gd name="connsiteX0" fmla="*/ 149058 w 467836"/>
                <a:gd name="connsiteY0" fmla="*/ 6869 h 458663"/>
                <a:gd name="connsiteX1" fmla="*/ 204557 w 467836"/>
                <a:gd name="connsiteY1" fmla="*/ 10171 h 458663"/>
                <a:gd name="connsiteX2" fmla="*/ 247855 w 467836"/>
                <a:gd name="connsiteY2" fmla="*/ 171070 h 458663"/>
                <a:gd name="connsiteX3" fmla="*/ 470215 w 467836"/>
                <a:gd name="connsiteY3" fmla="*/ 453515 h 458663"/>
                <a:gd name="connsiteX4" fmla="*/ 459941 w 467836"/>
                <a:gd name="connsiteY4" fmla="*/ 453699 h 458663"/>
                <a:gd name="connsiteX5" fmla="*/ 459941 w 467836"/>
                <a:gd name="connsiteY5" fmla="*/ 453148 h 458663"/>
                <a:gd name="connsiteX6" fmla="*/ 299959 w 467836"/>
                <a:gd name="connsiteY6" fmla="*/ 421684 h 458663"/>
                <a:gd name="connsiteX7" fmla="*/ 12377 w 467836"/>
                <a:gd name="connsiteY7" fmla="*/ 179510 h 458663"/>
                <a:gd name="connsiteX8" fmla="*/ 149058 w 467836"/>
                <a:gd name="connsiteY8" fmla="*/ 6869 h 45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836" h="458663">
                  <a:moveTo>
                    <a:pt x="149058" y="6869"/>
                  </a:moveTo>
                  <a:lnTo>
                    <a:pt x="204557" y="10171"/>
                  </a:lnTo>
                  <a:cubicBezTo>
                    <a:pt x="205383" y="66495"/>
                    <a:pt x="219418" y="122452"/>
                    <a:pt x="247855" y="171070"/>
                  </a:cubicBezTo>
                  <a:cubicBezTo>
                    <a:pt x="309407" y="276288"/>
                    <a:pt x="388389" y="366094"/>
                    <a:pt x="470215" y="453515"/>
                  </a:cubicBezTo>
                  <a:cubicBezTo>
                    <a:pt x="466821" y="453607"/>
                    <a:pt x="463427" y="453699"/>
                    <a:pt x="459941" y="453699"/>
                  </a:cubicBezTo>
                  <a:lnTo>
                    <a:pt x="459941" y="453148"/>
                  </a:lnTo>
                  <a:cubicBezTo>
                    <a:pt x="394077" y="450488"/>
                    <a:pt x="341605" y="438288"/>
                    <a:pt x="299959" y="421684"/>
                  </a:cubicBezTo>
                  <a:cubicBezTo>
                    <a:pt x="165571" y="405723"/>
                    <a:pt x="51730" y="311238"/>
                    <a:pt x="12377" y="179510"/>
                  </a:cubicBezTo>
                  <a:cubicBezTo>
                    <a:pt x="-14409" y="90070"/>
                    <a:pt x="55950" y="1365"/>
                    <a:pt x="149058" y="686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3A62DF74-BF12-4DC2-9921-3D60B13788A5}"/>
                </a:ext>
              </a:extLst>
            </p:cNvPr>
            <p:cNvSpPr/>
            <p:nvPr/>
          </p:nvSpPr>
          <p:spPr>
            <a:xfrm>
              <a:off x="6509081" y="2109893"/>
              <a:ext cx="688065" cy="1440349"/>
            </a:xfrm>
            <a:custGeom>
              <a:avLst/>
              <a:gdLst>
                <a:gd name="connsiteX0" fmla="*/ 689033 w 687995"/>
                <a:gd name="connsiteY0" fmla="*/ 6625 h 1440203"/>
                <a:gd name="connsiteX1" fmla="*/ 17183 w 687995"/>
                <a:gd name="connsiteY1" fmla="*/ 1130993 h 1440203"/>
                <a:gd name="connsiteX2" fmla="*/ 277703 w 687995"/>
                <a:gd name="connsiteY2" fmla="*/ 1418942 h 1440203"/>
                <a:gd name="connsiteX3" fmla="*/ 689033 w 687995"/>
                <a:gd name="connsiteY3" fmla="*/ 6625 h 144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7995" h="1440203">
                  <a:moveTo>
                    <a:pt x="689033" y="6625"/>
                  </a:moveTo>
                  <a:cubicBezTo>
                    <a:pt x="689033" y="6625"/>
                    <a:pt x="-92530" y="417955"/>
                    <a:pt x="17183" y="1130993"/>
                  </a:cubicBezTo>
                  <a:cubicBezTo>
                    <a:pt x="17183" y="1130993"/>
                    <a:pt x="167991" y="1542322"/>
                    <a:pt x="277703" y="1418942"/>
                  </a:cubicBezTo>
                  <a:cubicBezTo>
                    <a:pt x="387416" y="1295470"/>
                    <a:pt x="154322" y="651047"/>
                    <a:pt x="689033" y="6625"/>
                  </a:cubicBez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BF52A67-E553-412C-86F4-C0B6D26DA860}"/>
                </a:ext>
              </a:extLst>
            </p:cNvPr>
            <p:cNvSpPr/>
            <p:nvPr/>
          </p:nvSpPr>
          <p:spPr>
            <a:xfrm>
              <a:off x="7692890" y="5188242"/>
              <a:ext cx="366967" cy="229356"/>
            </a:xfrm>
            <a:custGeom>
              <a:avLst/>
              <a:gdLst>
                <a:gd name="connsiteX0" fmla="*/ 120228 w 366930"/>
                <a:gd name="connsiteY0" fmla="*/ 195371 h 229331"/>
                <a:gd name="connsiteX1" fmla="*/ 322499 w 366930"/>
                <a:gd name="connsiteY1" fmla="*/ 176749 h 229331"/>
                <a:gd name="connsiteX2" fmla="*/ 355155 w 366930"/>
                <a:gd name="connsiteY2" fmla="*/ 165099 h 229331"/>
                <a:gd name="connsiteX3" fmla="*/ 365705 w 366930"/>
                <a:gd name="connsiteY3" fmla="*/ 169136 h 229331"/>
                <a:gd name="connsiteX4" fmla="*/ 369099 w 366930"/>
                <a:gd name="connsiteY4" fmla="*/ 56396 h 229331"/>
                <a:gd name="connsiteX5" fmla="*/ 335800 w 366930"/>
                <a:gd name="connsiteY5" fmla="*/ 55479 h 229331"/>
                <a:gd name="connsiteX6" fmla="*/ 335617 w 366930"/>
                <a:gd name="connsiteY6" fmla="*/ 57405 h 229331"/>
                <a:gd name="connsiteX7" fmla="*/ 198660 w 366930"/>
                <a:gd name="connsiteY7" fmla="*/ 9429 h 229331"/>
                <a:gd name="connsiteX8" fmla="*/ 80876 w 366930"/>
                <a:gd name="connsiteY8" fmla="*/ 41260 h 229331"/>
                <a:gd name="connsiteX9" fmla="*/ 144170 w 366930"/>
                <a:gd name="connsiteY9" fmla="*/ 64193 h 229331"/>
                <a:gd name="connsiteX10" fmla="*/ 175543 w 366930"/>
                <a:gd name="connsiteY10" fmla="*/ 80430 h 229331"/>
                <a:gd name="connsiteX11" fmla="*/ 104083 w 366930"/>
                <a:gd name="connsiteY11" fmla="*/ 119049 h 229331"/>
                <a:gd name="connsiteX12" fmla="*/ 13269 w 366930"/>
                <a:gd name="connsiteY12" fmla="*/ 171979 h 229331"/>
                <a:gd name="connsiteX13" fmla="*/ 75830 w 366930"/>
                <a:gd name="connsiteY13" fmla="*/ 181428 h 229331"/>
                <a:gd name="connsiteX14" fmla="*/ 120228 w 366930"/>
                <a:gd name="connsiteY14" fmla="*/ 195371 h 22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6930" h="229331">
                  <a:moveTo>
                    <a:pt x="120228" y="195371"/>
                  </a:moveTo>
                  <a:cubicBezTo>
                    <a:pt x="225813" y="263345"/>
                    <a:pt x="292227" y="194545"/>
                    <a:pt x="322499" y="176749"/>
                  </a:cubicBezTo>
                  <a:cubicBezTo>
                    <a:pt x="332222" y="171062"/>
                    <a:pt x="343689" y="167668"/>
                    <a:pt x="355155" y="165099"/>
                  </a:cubicBezTo>
                  <a:cubicBezTo>
                    <a:pt x="357266" y="166567"/>
                    <a:pt x="360935" y="167851"/>
                    <a:pt x="365705" y="169136"/>
                  </a:cubicBezTo>
                  <a:cubicBezTo>
                    <a:pt x="365063" y="131525"/>
                    <a:pt x="366256" y="93915"/>
                    <a:pt x="369099" y="56396"/>
                  </a:cubicBezTo>
                  <a:cubicBezTo>
                    <a:pt x="348826" y="55937"/>
                    <a:pt x="335800" y="55479"/>
                    <a:pt x="335800" y="55479"/>
                  </a:cubicBezTo>
                  <a:cubicBezTo>
                    <a:pt x="335800" y="55479"/>
                    <a:pt x="335708" y="56213"/>
                    <a:pt x="335617" y="57405"/>
                  </a:cubicBezTo>
                  <a:cubicBezTo>
                    <a:pt x="283237" y="44929"/>
                    <a:pt x="221960" y="17501"/>
                    <a:pt x="198660" y="9429"/>
                  </a:cubicBezTo>
                  <a:cubicBezTo>
                    <a:pt x="164352" y="-2497"/>
                    <a:pt x="110230" y="30711"/>
                    <a:pt x="80876" y="41260"/>
                  </a:cubicBezTo>
                  <a:cubicBezTo>
                    <a:pt x="51520" y="51809"/>
                    <a:pt x="117752" y="72082"/>
                    <a:pt x="144170" y="64193"/>
                  </a:cubicBezTo>
                  <a:cubicBezTo>
                    <a:pt x="170589" y="56304"/>
                    <a:pt x="174167" y="73183"/>
                    <a:pt x="175543" y="80430"/>
                  </a:cubicBezTo>
                  <a:cubicBezTo>
                    <a:pt x="176919" y="87677"/>
                    <a:pt x="127475" y="102262"/>
                    <a:pt x="104083" y="119049"/>
                  </a:cubicBezTo>
                  <a:cubicBezTo>
                    <a:pt x="80692" y="135837"/>
                    <a:pt x="41430" y="148037"/>
                    <a:pt x="13269" y="171979"/>
                  </a:cubicBezTo>
                  <a:cubicBezTo>
                    <a:pt x="-14894" y="195830"/>
                    <a:pt x="58126" y="185831"/>
                    <a:pt x="75830" y="181428"/>
                  </a:cubicBezTo>
                  <a:cubicBezTo>
                    <a:pt x="93717" y="177116"/>
                    <a:pt x="120228" y="195371"/>
                    <a:pt x="120228" y="195371"/>
                  </a:cubicBez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85C2B3-CB55-4154-8FD7-B4BA58E8E462}"/>
                </a:ext>
              </a:extLst>
            </p:cNvPr>
            <p:cNvSpPr/>
            <p:nvPr/>
          </p:nvSpPr>
          <p:spPr>
            <a:xfrm>
              <a:off x="8016062" y="4656257"/>
              <a:ext cx="1229342" cy="715588"/>
            </a:xfrm>
            <a:custGeom>
              <a:avLst/>
              <a:gdLst>
                <a:gd name="connsiteX0" fmla="*/ 1028967 w 1229218"/>
                <a:gd name="connsiteY0" fmla="*/ 25825 h 715514"/>
                <a:gd name="connsiteX1" fmla="*/ 1212065 w 1229218"/>
                <a:gd name="connsiteY1" fmla="*/ 94532 h 715514"/>
                <a:gd name="connsiteX2" fmla="*/ 1167115 w 1229218"/>
                <a:gd name="connsiteY2" fmla="*/ 312856 h 715514"/>
                <a:gd name="connsiteX3" fmla="*/ 722028 w 1229218"/>
                <a:gd name="connsiteY3" fmla="*/ 647130 h 715514"/>
                <a:gd name="connsiteX4" fmla="*/ 10458 w 1229218"/>
                <a:gd name="connsiteY4" fmla="*/ 713912 h 715514"/>
                <a:gd name="connsiteX5" fmla="*/ 6880 w 1229218"/>
                <a:gd name="connsiteY5" fmla="*/ 569157 h 715514"/>
                <a:gd name="connsiteX6" fmla="*/ 580301 w 1229218"/>
                <a:gd name="connsiteY6" fmla="*/ 429081 h 715514"/>
                <a:gd name="connsiteX7" fmla="*/ 1028967 w 1229218"/>
                <a:gd name="connsiteY7" fmla="*/ 25825 h 7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9218" h="715514">
                  <a:moveTo>
                    <a:pt x="1028967" y="25825"/>
                  </a:moveTo>
                  <a:cubicBezTo>
                    <a:pt x="1097399" y="-17565"/>
                    <a:pt x="1188581" y="17018"/>
                    <a:pt x="1212065" y="94532"/>
                  </a:cubicBezTo>
                  <a:cubicBezTo>
                    <a:pt x="1236741" y="176175"/>
                    <a:pt x="1218853" y="301206"/>
                    <a:pt x="1167115" y="312856"/>
                  </a:cubicBezTo>
                  <a:cubicBezTo>
                    <a:pt x="1223440" y="300105"/>
                    <a:pt x="684510" y="638783"/>
                    <a:pt x="722028" y="647130"/>
                  </a:cubicBezTo>
                  <a:cubicBezTo>
                    <a:pt x="708360" y="644103"/>
                    <a:pt x="10458" y="713912"/>
                    <a:pt x="10458" y="713912"/>
                  </a:cubicBezTo>
                  <a:lnTo>
                    <a:pt x="6880" y="569157"/>
                  </a:lnTo>
                  <a:cubicBezTo>
                    <a:pt x="6880" y="569157"/>
                    <a:pt x="411330" y="510815"/>
                    <a:pt x="580301" y="429081"/>
                  </a:cubicBezTo>
                  <a:cubicBezTo>
                    <a:pt x="679097" y="381381"/>
                    <a:pt x="851831" y="138197"/>
                    <a:pt x="1028967" y="2582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EAE24E9-5F3D-41DE-B673-ACA5AABC6080}"/>
                </a:ext>
              </a:extLst>
            </p:cNvPr>
            <p:cNvSpPr/>
            <p:nvPr/>
          </p:nvSpPr>
          <p:spPr>
            <a:xfrm>
              <a:off x="5005071" y="8518986"/>
              <a:ext cx="4467834" cy="1100903"/>
            </a:xfrm>
            <a:custGeom>
              <a:avLst/>
              <a:gdLst>
                <a:gd name="connsiteX0" fmla="*/ 6625 w 4467382"/>
                <a:gd name="connsiteY0" fmla="*/ 6625 h 1100792"/>
                <a:gd name="connsiteX1" fmla="*/ 4005528 w 4467382"/>
                <a:gd name="connsiteY1" fmla="*/ 6625 h 1100792"/>
                <a:gd name="connsiteX2" fmla="*/ 4467128 w 4467382"/>
                <a:gd name="connsiteY2" fmla="*/ 552802 h 1100792"/>
                <a:gd name="connsiteX3" fmla="*/ 4467128 w 4467382"/>
                <a:gd name="connsiteY3" fmla="*/ 552802 h 1100792"/>
                <a:gd name="connsiteX4" fmla="*/ 4005528 w 4467382"/>
                <a:gd name="connsiteY4" fmla="*/ 1098978 h 1100792"/>
                <a:gd name="connsiteX5" fmla="*/ 6625 w 4467382"/>
                <a:gd name="connsiteY5" fmla="*/ 1098978 h 1100792"/>
                <a:gd name="connsiteX6" fmla="*/ 6625 w 4467382"/>
                <a:gd name="connsiteY6" fmla="*/ 6625 h 110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7382" h="1100792">
                  <a:moveTo>
                    <a:pt x="6625" y="6625"/>
                  </a:moveTo>
                  <a:lnTo>
                    <a:pt x="4005528" y="6625"/>
                  </a:lnTo>
                  <a:cubicBezTo>
                    <a:pt x="4260454" y="6625"/>
                    <a:pt x="4467128" y="251184"/>
                    <a:pt x="4467128" y="552802"/>
                  </a:cubicBezTo>
                  <a:lnTo>
                    <a:pt x="4467128" y="552802"/>
                  </a:lnTo>
                  <a:cubicBezTo>
                    <a:pt x="4467128" y="854419"/>
                    <a:pt x="4260454" y="1098978"/>
                    <a:pt x="4005528" y="1098978"/>
                  </a:cubicBezTo>
                  <a:lnTo>
                    <a:pt x="6625" y="1098978"/>
                  </a:lnTo>
                  <a:lnTo>
                    <a:pt x="6625" y="6625"/>
                  </a:lnTo>
                  <a:close/>
                </a:path>
              </a:pathLst>
            </a:custGeom>
            <a:solidFill>
              <a:srgbClr val="BFBFB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AFAA0495-A992-449D-B09B-99A79E0C92AE}"/>
                </a:ext>
              </a:extLst>
            </p:cNvPr>
            <p:cNvSpPr/>
            <p:nvPr/>
          </p:nvSpPr>
          <p:spPr>
            <a:xfrm>
              <a:off x="4944704" y="8651828"/>
              <a:ext cx="3110053" cy="853201"/>
            </a:xfrm>
            <a:custGeom>
              <a:avLst/>
              <a:gdLst>
                <a:gd name="connsiteX0" fmla="*/ 2886389 w 3109738"/>
                <a:gd name="connsiteY0" fmla="*/ 853960 h 853114"/>
                <a:gd name="connsiteX1" fmla="*/ 6625 w 3109738"/>
                <a:gd name="connsiteY1" fmla="*/ 853960 h 853114"/>
                <a:gd name="connsiteX2" fmla="*/ 6625 w 3109738"/>
                <a:gd name="connsiteY2" fmla="*/ 6625 h 853114"/>
                <a:gd name="connsiteX3" fmla="*/ 2886389 w 3109738"/>
                <a:gd name="connsiteY3" fmla="*/ 6625 h 853114"/>
                <a:gd name="connsiteX4" fmla="*/ 3103888 w 3109738"/>
                <a:gd name="connsiteY4" fmla="*/ 224124 h 853114"/>
                <a:gd name="connsiteX5" fmla="*/ 3103888 w 3109738"/>
                <a:gd name="connsiteY5" fmla="*/ 636462 h 853114"/>
                <a:gd name="connsiteX6" fmla="*/ 2886389 w 3109738"/>
                <a:gd name="connsiteY6" fmla="*/ 853960 h 853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9738" h="853114">
                  <a:moveTo>
                    <a:pt x="2886389" y="853960"/>
                  </a:moveTo>
                  <a:lnTo>
                    <a:pt x="6625" y="853960"/>
                  </a:lnTo>
                  <a:lnTo>
                    <a:pt x="6625" y="6625"/>
                  </a:lnTo>
                  <a:lnTo>
                    <a:pt x="2886389" y="6625"/>
                  </a:lnTo>
                  <a:cubicBezTo>
                    <a:pt x="3006560" y="6625"/>
                    <a:pt x="3103888" y="104045"/>
                    <a:pt x="3103888" y="224124"/>
                  </a:cubicBezTo>
                  <a:lnTo>
                    <a:pt x="3103888" y="636462"/>
                  </a:lnTo>
                  <a:cubicBezTo>
                    <a:pt x="3103888" y="756540"/>
                    <a:pt x="3006468" y="853960"/>
                    <a:pt x="2886389" y="853960"/>
                  </a:cubicBezTo>
                  <a:close/>
                </a:path>
              </a:pathLst>
            </a:custGeom>
            <a:solidFill>
              <a:srgbClr val="FFFFF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72DD97D9-E036-4489-8F68-C5F1E40D6A07}"/>
                </a:ext>
              </a:extLst>
            </p:cNvPr>
            <p:cNvSpPr/>
            <p:nvPr/>
          </p:nvSpPr>
          <p:spPr>
            <a:xfrm>
              <a:off x="5329377" y="8894213"/>
              <a:ext cx="2284375" cy="36696"/>
            </a:xfrm>
            <a:custGeom>
              <a:avLst/>
              <a:gdLst>
                <a:gd name="connsiteX0" fmla="*/ 6625 w 2284143"/>
                <a:gd name="connsiteY0" fmla="*/ 6625 h 36693"/>
                <a:gd name="connsiteX1" fmla="*/ 2281138 w 2284143"/>
                <a:gd name="connsiteY1" fmla="*/ 6625 h 36693"/>
                <a:gd name="connsiteX2" fmla="*/ 754522 w 2284143"/>
                <a:gd name="connsiteY2" fmla="*/ 34787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4143" h="36693">
                  <a:moveTo>
                    <a:pt x="6625" y="6625"/>
                  </a:moveTo>
                  <a:lnTo>
                    <a:pt x="2281138" y="6625"/>
                  </a:lnTo>
                  <a:lnTo>
                    <a:pt x="754522" y="34787"/>
                  </a:lnTo>
                  <a:close/>
                </a:path>
              </a:pathLst>
            </a:custGeom>
            <a:solidFill>
              <a:srgbClr val="BFBFB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1021884-7B71-41F1-8BA0-D3B09F57B2A0}"/>
                </a:ext>
              </a:extLst>
            </p:cNvPr>
            <p:cNvSpPr/>
            <p:nvPr/>
          </p:nvSpPr>
          <p:spPr>
            <a:xfrm>
              <a:off x="5026629" y="9026963"/>
              <a:ext cx="2284375" cy="36696"/>
            </a:xfrm>
            <a:custGeom>
              <a:avLst/>
              <a:gdLst>
                <a:gd name="connsiteX0" fmla="*/ 6625 w 2284143"/>
                <a:gd name="connsiteY0" fmla="*/ 6625 h 36693"/>
                <a:gd name="connsiteX1" fmla="*/ 2281138 w 2284143"/>
                <a:gd name="connsiteY1" fmla="*/ 6625 h 36693"/>
                <a:gd name="connsiteX2" fmla="*/ 754522 w 2284143"/>
                <a:gd name="connsiteY2" fmla="*/ 34695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4143" h="36693">
                  <a:moveTo>
                    <a:pt x="6625" y="6625"/>
                  </a:moveTo>
                  <a:lnTo>
                    <a:pt x="2281138" y="6625"/>
                  </a:lnTo>
                  <a:lnTo>
                    <a:pt x="754522" y="34695"/>
                  </a:lnTo>
                  <a:close/>
                </a:path>
              </a:pathLst>
            </a:custGeom>
            <a:solidFill>
              <a:srgbClr val="BFBFB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6D991CF0-909D-445E-904F-E6E224937D4F}"/>
                </a:ext>
              </a:extLst>
            </p:cNvPr>
            <p:cNvSpPr/>
            <p:nvPr/>
          </p:nvSpPr>
          <p:spPr>
            <a:xfrm>
              <a:off x="5476256" y="9180172"/>
              <a:ext cx="2284375" cy="36696"/>
            </a:xfrm>
            <a:custGeom>
              <a:avLst/>
              <a:gdLst>
                <a:gd name="connsiteX0" fmla="*/ 2281230 w 2284143"/>
                <a:gd name="connsiteY0" fmla="*/ 34695 h 36693"/>
                <a:gd name="connsiteX1" fmla="*/ 6625 w 2284143"/>
                <a:gd name="connsiteY1" fmla="*/ 34695 h 36693"/>
                <a:gd name="connsiteX2" fmla="*/ 1533333 w 2284143"/>
                <a:gd name="connsiteY2" fmla="*/ 6625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4143" h="36693">
                  <a:moveTo>
                    <a:pt x="2281230" y="34695"/>
                  </a:moveTo>
                  <a:lnTo>
                    <a:pt x="6625" y="34695"/>
                  </a:lnTo>
                  <a:lnTo>
                    <a:pt x="1533333" y="6625"/>
                  </a:lnTo>
                  <a:close/>
                </a:path>
              </a:pathLst>
            </a:custGeom>
            <a:solidFill>
              <a:srgbClr val="BFBFB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64976B8-6E75-4F3D-80CF-93D94D89AE96}"/>
                </a:ext>
              </a:extLst>
            </p:cNvPr>
            <p:cNvSpPr/>
            <p:nvPr/>
          </p:nvSpPr>
          <p:spPr>
            <a:xfrm>
              <a:off x="7065137" y="8891736"/>
              <a:ext cx="458709" cy="935767"/>
            </a:xfrm>
            <a:custGeom>
              <a:avLst/>
              <a:gdLst>
                <a:gd name="connsiteX0" fmla="*/ 6625 w 458663"/>
                <a:gd name="connsiteY0" fmla="*/ 8735 h 935673"/>
                <a:gd name="connsiteX1" fmla="*/ 6625 w 458663"/>
                <a:gd name="connsiteY1" fmla="*/ 910100 h 935673"/>
                <a:gd name="connsiteX2" fmla="*/ 239535 w 458663"/>
                <a:gd name="connsiteY2" fmla="*/ 614079 h 935673"/>
                <a:gd name="connsiteX3" fmla="*/ 457400 w 458663"/>
                <a:gd name="connsiteY3" fmla="*/ 930557 h 935673"/>
                <a:gd name="connsiteX4" fmla="*/ 457400 w 458663"/>
                <a:gd name="connsiteY4" fmla="*/ 6625 h 93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8663" h="935673">
                  <a:moveTo>
                    <a:pt x="6625" y="8735"/>
                  </a:moveTo>
                  <a:lnTo>
                    <a:pt x="6625" y="910100"/>
                  </a:lnTo>
                  <a:lnTo>
                    <a:pt x="239535" y="614079"/>
                  </a:lnTo>
                  <a:lnTo>
                    <a:pt x="457400" y="930557"/>
                  </a:lnTo>
                  <a:lnTo>
                    <a:pt x="457400" y="6625"/>
                  </a:lnTo>
                  <a:close/>
                </a:path>
              </a:pathLst>
            </a:custGeom>
            <a:solidFill>
              <a:srgbClr val="E5782D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B82DBCB-085E-4F8C-90FB-3B38619E3159}"/>
                </a:ext>
              </a:extLst>
            </p:cNvPr>
            <p:cNvSpPr/>
            <p:nvPr/>
          </p:nvSpPr>
          <p:spPr>
            <a:xfrm>
              <a:off x="5555156" y="5691407"/>
              <a:ext cx="3587111" cy="715588"/>
            </a:xfrm>
            <a:custGeom>
              <a:avLst/>
              <a:gdLst>
                <a:gd name="connsiteX0" fmla="*/ 3581357 w 3586748"/>
                <a:gd name="connsiteY0" fmla="*/ 710949 h 715514"/>
                <a:gd name="connsiteX1" fmla="*/ 187430 w 3586748"/>
                <a:gd name="connsiteY1" fmla="*/ 710949 h 715514"/>
                <a:gd name="connsiteX2" fmla="*/ 6625 w 3586748"/>
                <a:gd name="connsiteY2" fmla="*/ 530144 h 715514"/>
                <a:gd name="connsiteX3" fmla="*/ 6625 w 3586748"/>
                <a:gd name="connsiteY3" fmla="*/ 187431 h 715514"/>
                <a:gd name="connsiteX4" fmla="*/ 187430 w 3586748"/>
                <a:gd name="connsiteY4" fmla="*/ 6625 h 715514"/>
                <a:gd name="connsiteX5" fmla="*/ 3581357 w 3586748"/>
                <a:gd name="connsiteY5" fmla="*/ 6625 h 715514"/>
                <a:gd name="connsiteX6" fmla="*/ 3581357 w 3586748"/>
                <a:gd name="connsiteY6" fmla="*/ 710949 h 7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6748" h="715514">
                  <a:moveTo>
                    <a:pt x="3581357" y="710949"/>
                  </a:moveTo>
                  <a:lnTo>
                    <a:pt x="187430" y="710949"/>
                  </a:lnTo>
                  <a:cubicBezTo>
                    <a:pt x="87533" y="710949"/>
                    <a:pt x="6625" y="629949"/>
                    <a:pt x="6625" y="530144"/>
                  </a:cubicBezTo>
                  <a:lnTo>
                    <a:pt x="6625" y="187431"/>
                  </a:lnTo>
                  <a:cubicBezTo>
                    <a:pt x="6625" y="87534"/>
                    <a:pt x="87625" y="6625"/>
                    <a:pt x="187430" y="6625"/>
                  </a:cubicBezTo>
                  <a:lnTo>
                    <a:pt x="3581357" y="6625"/>
                  </a:lnTo>
                  <a:lnTo>
                    <a:pt x="3581357" y="71094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8925CCF-5871-4078-99B6-76E3CAB22DF8}"/>
                </a:ext>
              </a:extLst>
            </p:cNvPr>
            <p:cNvSpPr/>
            <p:nvPr/>
          </p:nvSpPr>
          <p:spPr>
            <a:xfrm>
              <a:off x="5635337" y="5762876"/>
              <a:ext cx="3513719" cy="568801"/>
            </a:xfrm>
            <a:custGeom>
              <a:avLst/>
              <a:gdLst>
                <a:gd name="connsiteX0" fmla="*/ 3513382 w 3513362"/>
                <a:gd name="connsiteY0" fmla="*/ 568029 h 568742"/>
                <a:gd name="connsiteX1" fmla="*/ 150737 w 3513362"/>
                <a:gd name="connsiteY1" fmla="*/ 568029 h 568742"/>
                <a:gd name="connsiteX2" fmla="*/ 6625 w 3513362"/>
                <a:gd name="connsiteY2" fmla="*/ 423917 h 568742"/>
                <a:gd name="connsiteX3" fmla="*/ 6625 w 3513362"/>
                <a:gd name="connsiteY3" fmla="*/ 150737 h 568742"/>
                <a:gd name="connsiteX4" fmla="*/ 150737 w 3513362"/>
                <a:gd name="connsiteY4" fmla="*/ 6625 h 568742"/>
                <a:gd name="connsiteX5" fmla="*/ 3513382 w 3513362"/>
                <a:gd name="connsiteY5" fmla="*/ 6625 h 568742"/>
                <a:gd name="connsiteX6" fmla="*/ 3513382 w 3513362"/>
                <a:gd name="connsiteY6" fmla="*/ 568029 h 56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13362" h="568742">
                  <a:moveTo>
                    <a:pt x="3513382" y="568029"/>
                  </a:moveTo>
                  <a:lnTo>
                    <a:pt x="150737" y="568029"/>
                  </a:lnTo>
                  <a:cubicBezTo>
                    <a:pt x="71112" y="568029"/>
                    <a:pt x="6625" y="503450"/>
                    <a:pt x="6625" y="423917"/>
                  </a:cubicBezTo>
                  <a:lnTo>
                    <a:pt x="6625" y="150737"/>
                  </a:lnTo>
                  <a:cubicBezTo>
                    <a:pt x="6625" y="71113"/>
                    <a:pt x="71204" y="6625"/>
                    <a:pt x="150737" y="6625"/>
                  </a:cubicBezTo>
                  <a:lnTo>
                    <a:pt x="3513382" y="6625"/>
                  </a:lnTo>
                  <a:lnTo>
                    <a:pt x="3513382" y="568029"/>
                  </a:lnTo>
                  <a:close/>
                </a:path>
              </a:pathLst>
            </a:custGeom>
            <a:solidFill>
              <a:srgbClr val="FFFFF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49D73FE-B79F-4D7F-AAA5-982CF7BEFE04}"/>
                </a:ext>
              </a:extLst>
            </p:cNvPr>
            <p:cNvSpPr/>
            <p:nvPr/>
          </p:nvSpPr>
          <p:spPr>
            <a:xfrm>
              <a:off x="6225881" y="5872598"/>
              <a:ext cx="2706388" cy="36696"/>
            </a:xfrm>
            <a:custGeom>
              <a:avLst/>
              <a:gdLst>
                <a:gd name="connsiteX0" fmla="*/ 6625 w 2706114"/>
                <a:gd name="connsiteY0" fmla="*/ 6625 h 36693"/>
                <a:gd name="connsiteX1" fmla="*/ 2703383 w 2706114"/>
                <a:gd name="connsiteY1" fmla="*/ 6625 h 36693"/>
                <a:gd name="connsiteX2" fmla="*/ 893313 w 2706114"/>
                <a:gd name="connsiteY2" fmla="*/ 34696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6114" h="36693">
                  <a:moveTo>
                    <a:pt x="6625" y="6625"/>
                  </a:moveTo>
                  <a:lnTo>
                    <a:pt x="2703383" y="6625"/>
                  </a:lnTo>
                  <a:lnTo>
                    <a:pt x="893313" y="3469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E6D3FCB-9402-4B88-BCCB-9FC41CC052CD}"/>
                </a:ext>
              </a:extLst>
            </p:cNvPr>
            <p:cNvSpPr/>
            <p:nvPr/>
          </p:nvSpPr>
          <p:spPr>
            <a:xfrm>
              <a:off x="5866986" y="6005258"/>
              <a:ext cx="2706388" cy="36696"/>
            </a:xfrm>
            <a:custGeom>
              <a:avLst/>
              <a:gdLst>
                <a:gd name="connsiteX0" fmla="*/ 6625 w 2706114"/>
                <a:gd name="connsiteY0" fmla="*/ 6625 h 36693"/>
                <a:gd name="connsiteX1" fmla="*/ 2703382 w 2706114"/>
                <a:gd name="connsiteY1" fmla="*/ 6625 h 36693"/>
                <a:gd name="connsiteX2" fmla="*/ 893313 w 2706114"/>
                <a:gd name="connsiteY2" fmla="*/ 34695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6114" h="36693">
                  <a:moveTo>
                    <a:pt x="6625" y="6625"/>
                  </a:moveTo>
                  <a:lnTo>
                    <a:pt x="2703382" y="6625"/>
                  </a:lnTo>
                  <a:lnTo>
                    <a:pt x="893313" y="34695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F1A9FD1A-BB28-4285-987E-C7523CD88E61}"/>
                </a:ext>
              </a:extLst>
            </p:cNvPr>
            <p:cNvSpPr/>
            <p:nvPr/>
          </p:nvSpPr>
          <p:spPr>
            <a:xfrm>
              <a:off x="6400100" y="6158467"/>
              <a:ext cx="2706388" cy="36696"/>
            </a:xfrm>
            <a:custGeom>
              <a:avLst/>
              <a:gdLst>
                <a:gd name="connsiteX0" fmla="*/ 2703383 w 2706114"/>
                <a:gd name="connsiteY0" fmla="*/ 34695 h 36693"/>
                <a:gd name="connsiteX1" fmla="*/ 6625 w 2706114"/>
                <a:gd name="connsiteY1" fmla="*/ 34695 h 36693"/>
                <a:gd name="connsiteX2" fmla="*/ 1816695 w 2706114"/>
                <a:gd name="connsiteY2" fmla="*/ 6625 h 3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6114" h="36693">
                  <a:moveTo>
                    <a:pt x="2703383" y="34695"/>
                  </a:moveTo>
                  <a:lnTo>
                    <a:pt x="6625" y="34695"/>
                  </a:lnTo>
                  <a:lnTo>
                    <a:pt x="1816695" y="6625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ECE339F2-3AD1-4569-A7EC-6A2AC17DBF28}"/>
                </a:ext>
              </a:extLst>
            </p:cNvPr>
            <p:cNvSpPr/>
            <p:nvPr/>
          </p:nvSpPr>
          <p:spPr>
            <a:xfrm>
              <a:off x="4610304" y="6400481"/>
              <a:ext cx="4431138" cy="1009163"/>
            </a:xfrm>
            <a:custGeom>
              <a:avLst/>
              <a:gdLst>
                <a:gd name="connsiteX0" fmla="*/ 4432636 w 4430688"/>
                <a:gd name="connsiteY0" fmla="*/ 1007062 h 1009059"/>
                <a:gd name="connsiteX1" fmla="*/ 187431 w 4430688"/>
                <a:gd name="connsiteY1" fmla="*/ 1007062 h 1009059"/>
                <a:gd name="connsiteX2" fmla="*/ 6625 w 4430688"/>
                <a:gd name="connsiteY2" fmla="*/ 826257 h 1009059"/>
                <a:gd name="connsiteX3" fmla="*/ 6625 w 4430688"/>
                <a:gd name="connsiteY3" fmla="*/ 187430 h 1009059"/>
                <a:gd name="connsiteX4" fmla="*/ 187431 w 4430688"/>
                <a:gd name="connsiteY4" fmla="*/ 6625 h 1009059"/>
                <a:gd name="connsiteX5" fmla="*/ 4432544 w 4430688"/>
                <a:gd name="connsiteY5" fmla="*/ 6625 h 1009059"/>
                <a:gd name="connsiteX6" fmla="*/ 4432544 w 4430688"/>
                <a:gd name="connsiteY6" fmla="*/ 1007062 h 100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0688" h="1009059">
                  <a:moveTo>
                    <a:pt x="4432636" y="1007062"/>
                  </a:moveTo>
                  <a:lnTo>
                    <a:pt x="187431" y="1007062"/>
                  </a:lnTo>
                  <a:cubicBezTo>
                    <a:pt x="87534" y="1007062"/>
                    <a:pt x="6625" y="926062"/>
                    <a:pt x="6625" y="826257"/>
                  </a:cubicBezTo>
                  <a:lnTo>
                    <a:pt x="6625" y="187430"/>
                  </a:lnTo>
                  <a:cubicBezTo>
                    <a:pt x="6625" y="87533"/>
                    <a:pt x="87626" y="6625"/>
                    <a:pt x="187431" y="6625"/>
                  </a:cubicBezTo>
                  <a:lnTo>
                    <a:pt x="4432544" y="6625"/>
                  </a:lnTo>
                  <a:lnTo>
                    <a:pt x="4432544" y="100706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3B0A19A0-9DDD-45C5-B0EC-3D123BC9493F}"/>
                </a:ext>
              </a:extLst>
            </p:cNvPr>
            <p:cNvSpPr/>
            <p:nvPr/>
          </p:nvSpPr>
          <p:spPr>
            <a:xfrm>
              <a:off x="4709570" y="6501948"/>
              <a:ext cx="4348570" cy="807329"/>
            </a:xfrm>
            <a:custGeom>
              <a:avLst/>
              <a:gdLst>
                <a:gd name="connsiteX0" fmla="*/ 4348426 w 4348129"/>
                <a:gd name="connsiteY0" fmla="*/ 804057 h 807247"/>
                <a:gd name="connsiteX1" fmla="*/ 150737 w 4348129"/>
                <a:gd name="connsiteY1" fmla="*/ 804057 h 807247"/>
                <a:gd name="connsiteX2" fmla="*/ 6625 w 4348129"/>
                <a:gd name="connsiteY2" fmla="*/ 659945 h 807247"/>
                <a:gd name="connsiteX3" fmla="*/ 6625 w 4348129"/>
                <a:gd name="connsiteY3" fmla="*/ 150737 h 807247"/>
                <a:gd name="connsiteX4" fmla="*/ 150737 w 4348129"/>
                <a:gd name="connsiteY4" fmla="*/ 6625 h 807247"/>
                <a:gd name="connsiteX5" fmla="*/ 4348426 w 4348129"/>
                <a:gd name="connsiteY5" fmla="*/ 6625 h 807247"/>
                <a:gd name="connsiteX6" fmla="*/ 4348426 w 4348129"/>
                <a:gd name="connsiteY6" fmla="*/ 804057 h 807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48129" h="807247">
                  <a:moveTo>
                    <a:pt x="4348426" y="804057"/>
                  </a:moveTo>
                  <a:lnTo>
                    <a:pt x="150737" y="804057"/>
                  </a:lnTo>
                  <a:cubicBezTo>
                    <a:pt x="71114" y="804057"/>
                    <a:pt x="6625" y="739477"/>
                    <a:pt x="6625" y="659945"/>
                  </a:cubicBezTo>
                  <a:lnTo>
                    <a:pt x="6625" y="150737"/>
                  </a:lnTo>
                  <a:cubicBezTo>
                    <a:pt x="6625" y="71113"/>
                    <a:pt x="71205" y="6625"/>
                    <a:pt x="150737" y="6625"/>
                  </a:cubicBezTo>
                  <a:lnTo>
                    <a:pt x="4348426" y="6625"/>
                  </a:lnTo>
                  <a:lnTo>
                    <a:pt x="4348426" y="804057"/>
                  </a:lnTo>
                  <a:close/>
                </a:path>
              </a:pathLst>
            </a:custGeom>
            <a:solidFill>
              <a:srgbClr val="FFFFF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EB0A7863-0A30-401D-83E4-568EE9FFEA76}"/>
                </a:ext>
              </a:extLst>
            </p:cNvPr>
            <p:cNvSpPr/>
            <p:nvPr/>
          </p:nvSpPr>
          <p:spPr>
            <a:xfrm>
              <a:off x="5440754" y="6657818"/>
              <a:ext cx="3348583" cy="45870"/>
            </a:xfrm>
            <a:custGeom>
              <a:avLst/>
              <a:gdLst>
                <a:gd name="connsiteX0" fmla="*/ 6625 w 3348243"/>
                <a:gd name="connsiteY0" fmla="*/ 6625 h 45866"/>
                <a:gd name="connsiteX1" fmla="*/ 3345603 w 3348243"/>
                <a:gd name="connsiteY1" fmla="*/ 6625 h 45866"/>
                <a:gd name="connsiteX2" fmla="*/ 1104574 w 3348243"/>
                <a:gd name="connsiteY2" fmla="*/ 46437 h 45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48243" h="45866">
                  <a:moveTo>
                    <a:pt x="6625" y="6625"/>
                  </a:moveTo>
                  <a:lnTo>
                    <a:pt x="3345603" y="6625"/>
                  </a:lnTo>
                  <a:lnTo>
                    <a:pt x="1104574" y="46437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20A1704-2ECE-42B0-9BA0-0B4F36F325D0}"/>
                </a:ext>
              </a:extLst>
            </p:cNvPr>
            <p:cNvSpPr/>
            <p:nvPr/>
          </p:nvSpPr>
          <p:spPr>
            <a:xfrm>
              <a:off x="4996447" y="6846256"/>
              <a:ext cx="3348583" cy="45870"/>
            </a:xfrm>
            <a:custGeom>
              <a:avLst/>
              <a:gdLst>
                <a:gd name="connsiteX0" fmla="*/ 6625 w 3348243"/>
                <a:gd name="connsiteY0" fmla="*/ 6625 h 45866"/>
                <a:gd name="connsiteX1" fmla="*/ 3345512 w 3348243"/>
                <a:gd name="connsiteY1" fmla="*/ 6625 h 45866"/>
                <a:gd name="connsiteX2" fmla="*/ 1104482 w 3348243"/>
                <a:gd name="connsiteY2" fmla="*/ 46529 h 45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48243" h="45866">
                  <a:moveTo>
                    <a:pt x="6625" y="6625"/>
                  </a:moveTo>
                  <a:lnTo>
                    <a:pt x="3345512" y="6625"/>
                  </a:lnTo>
                  <a:lnTo>
                    <a:pt x="1104482" y="4652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0352F531-C7E8-40C1-AD71-BE28AEE7C613}"/>
                </a:ext>
              </a:extLst>
            </p:cNvPr>
            <p:cNvSpPr/>
            <p:nvPr/>
          </p:nvSpPr>
          <p:spPr>
            <a:xfrm>
              <a:off x="5656531" y="7063776"/>
              <a:ext cx="3348583" cy="45870"/>
            </a:xfrm>
            <a:custGeom>
              <a:avLst/>
              <a:gdLst>
                <a:gd name="connsiteX0" fmla="*/ 3345512 w 3348243"/>
                <a:gd name="connsiteY0" fmla="*/ 46529 h 45866"/>
                <a:gd name="connsiteX1" fmla="*/ 6625 w 3348243"/>
                <a:gd name="connsiteY1" fmla="*/ 46529 h 45866"/>
                <a:gd name="connsiteX2" fmla="*/ 2247655 w 3348243"/>
                <a:gd name="connsiteY2" fmla="*/ 6625 h 45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48243" h="45866">
                  <a:moveTo>
                    <a:pt x="3345512" y="46529"/>
                  </a:moveTo>
                  <a:lnTo>
                    <a:pt x="6625" y="46529"/>
                  </a:lnTo>
                  <a:lnTo>
                    <a:pt x="2247655" y="6625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748A58AC-75E9-4722-A6D7-978FBB72920B}"/>
                </a:ext>
              </a:extLst>
            </p:cNvPr>
            <p:cNvSpPr/>
            <p:nvPr/>
          </p:nvSpPr>
          <p:spPr>
            <a:xfrm>
              <a:off x="4581955" y="7391201"/>
              <a:ext cx="4972415" cy="1128427"/>
            </a:xfrm>
            <a:custGeom>
              <a:avLst/>
              <a:gdLst>
                <a:gd name="connsiteX0" fmla="*/ 6625 w 4971911"/>
                <a:gd name="connsiteY0" fmla="*/ 1128057 h 1128312"/>
                <a:gd name="connsiteX1" fmla="*/ 4786999 w 4971911"/>
                <a:gd name="connsiteY1" fmla="*/ 1128057 h 1128312"/>
                <a:gd name="connsiteX2" fmla="*/ 4967804 w 4971911"/>
                <a:gd name="connsiteY2" fmla="*/ 947252 h 1128312"/>
                <a:gd name="connsiteX3" fmla="*/ 4967804 w 4971911"/>
                <a:gd name="connsiteY3" fmla="*/ 187430 h 1128312"/>
                <a:gd name="connsiteX4" fmla="*/ 4786999 w 4971911"/>
                <a:gd name="connsiteY4" fmla="*/ 6625 h 1128312"/>
                <a:gd name="connsiteX5" fmla="*/ 6625 w 4971911"/>
                <a:gd name="connsiteY5" fmla="*/ 6625 h 1128312"/>
                <a:gd name="connsiteX6" fmla="*/ 6625 w 4971911"/>
                <a:gd name="connsiteY6" fmla="*/ 1128057 h 1128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71911" h="1128312">
                  <a:moveTo>
                    <a:pt x="6625" y="1128057"/>
                  </a:moveTo>
                  <a:lnTo>
                    <a:pt x="4786999" y="1128057"/>
                  </a:lnTo>
                  <a:cubicBezTo>
                    <a:pt x="4886898" y="1128057"/>
                    <a:pt x="4967804" y="1047057"/>
                    <a:pt x="4967804" y="947252"/>
                  </a:cubicBezTo>
                  <a:lnTo>
                    <a:pt x="4967804" y="187430"/>
                  </a:lnTo>
                  <a:cubicBezTo>
                    <a:pt x="4967804" y="87534"/>
                    <a:pt x="4886806" y="6625"/>
                    <a:pt x="4786999" y="6625"/>
                  </a:cubicBezTo>
                  <a:lnTo>
                    <a:pt x="6625" y="6625"/>
                  </a:lnTo>
                  <a:lnTo>
                    <a:pt x="6625" y="1128057"/>
                  </a:lnTo>
                  <a:close/>
                </a:path>
              </a:pathLst>
            </a:custGeom>
            <a:solidFill>
              <a:srgbClr val="BFBFB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63B37BB-D124-400F-B118-FCFBE1E8C706}"/>
                </a:ext>
              </a:extLst>
            </p:cNvPr>
            <p:cNvSpPr/>
            <p:nvPr/>
          </p:nvSpPr>
          <p:spPr>
            <a:xfrm>
              <a:off x="4564983" y="7504963"/>
              <a:ext cx="4871500" cy="899071"/>
            </a:xfrm>
            <a:custGeom>
              <a:avLst/>
              <a:gdLst>
                <a:gd name="connsiteX0" fmla="*/ 6625 w 4871005"/>
                <a:gd name="connsiteY0" fmla="*/ 900469 h 898980"/>
                <a:gd name="connsiteX1" fmla="*/ 4729392 w 4871005"/>
                <a:gd name="connsiteY1" fmla="*/ 900469 h 898980"/>
                <a:gd name="connsiteX2" fmla="*/ 4873504 w 4871005"/>
                <a:gd name="connsiteY2" fmla="*/ 756357 h 898980"/>
                <a:gd name="connsiteX3" fmla="*/ 4873504 w 4871005"/>
                <a:gd name="connsiteY3" fmla="*/ 150738 h 898980"/>
                <a:gd name="connsiteX4" fmla="*/ 4729392 w 4871005"/>
                <a:gd name="connsiteY4" fmla="*/ 6625 h 898980"/>
                <a:gd name="connsiteX5" fmla="*/ 6625 w 4871005"/>
                <a:gd name="connsiteY5" fmla="*/ 6625 h 898980"/>
                <a:gd name="connsiteX6" fmla="*/ 6625 w 4871005"/>
                <a:gd name="connsiteY6" fmla="*/ 900469 h 898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1005" h="898980">
                  <a:moveTo>
                    <a:pt x="6625" y="900469"/>
                  </a:moveTo>
                  <a:lnTo>
                    <a:pt x="4729392" y="900469"/>
                  </a:lnTo>
                  <a:cubicBezTo>
                    <a:pt x="4809015" y="900469"/>
                    <a:pt x="4873504" y="835889"/>
                    <a:pt x="4873504" y="756357"/>
                  </a:cubicBezTo>
                  <a:lnTo>
                    <a:pt x="4873504" y="150738"/>
                  </a:lnTo>
                  <a:cubicBezTo>
                    <a:pt x="4873504" y="71114"/>
                    <a:pt x="4808924" y="6625"/>
                    <a:pt x="4729392" y="6625"/>
                  </a:cubicBezTo>
                  <a:lnTo>
                    <a:pt x="6625" y="6625"/>
                  </a:lnTo>
                  <a:lnTo>
                    <a:pt x="6625" y="900469"/>
                  </a:lnTo>
                  <a:close/>
                </a:path>
              </a:pathLst>
            </a:custGeom>
            <a:solidFill>
              <a:srgbClr val="FFFFF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18BFA4D-4C65-46A4-98AA-21EAE35BC122}"/>
                </a:ext>
              </a:extLst>
            </p:cNvPr>
            <p:cNvSpPr/>
            <p:nvPr/>
          </p:nvSpPr>
          <p:spPr>
            <a:xfrm>
              <a:off x="4869660" y="7679640"/>
              <a:ext cx="3752246" cy="55045"/>
            </a:xfrm>
            <a:custGeom>
              <a:avLst/>
              <a:gdLst>
                <a:gd name="connsiteX0" fmla="*/ 3749319 w 3751867"/>
                <a:gd name="connsiteY0" fmla="*/ 6625 h 55039"/>
                <a:gd name="connsiteX1" fmla="*/ 6625 w 3751867"/>
                <a:gd name="connsiteY1" fmla="*/ 6625 h 55039"/>
                <a:gd name="connsiteX2" fmla="*/ 2518634 w 3751867"/>
                <a:gd name="connsiteY2" fmla="*/ 51299 h 5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1867" h="55039">
                  <a:moveTo>
                    <a:pt x="3749319" y="6625"/>
                  </a:moveTo>
                  <a:lnTo>
                    <a:pt x="6625" y="6625"/>
                  </a:lnTo>
                  <a:lnTo>
                    <a:pt x="2518634" y="51299"/>
                  </a:lnTo>
                  <a:close/>
                </a:path>
              </a:pathLst>
            </a:custGeom>
            <a:solidFill>
              <a:srgbClr val="BFBFB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445E3EFA-1163-4138-9DE7-F2A0B915F6D4}"/>
                </a:ext>
              </a:extLst>
            </p:cNvPr>
            <p:cNvSpPr/>
            <p:nvPr/>
          </p:nvSpPr>
          <p:spPr>
            <a:xfrm>
              <a:off x="5367818" y="7890922"/>
              <a:ext cx="3752246" cy="55045"/>
            </a:xfrm>
            <a:custGeom>
              <a:avLst/>
              <a:gdLst>
                <a:gd name="connsiteX0" fmla="*/ 3749227 w 3751867"/>
                <a:gd name="connsiteY0" fmla="*/ 6625 h 55039"/>
                <a:gd name="connsiteX1" fmla="*/ 6625 w 3751867"/>
                <a:gd name="connsiteY1" fmla="*/ 6625 h 55039"/>
                <a:gd name="connsiteX2" fmla="*/ 2518633 w 3751867"/>
                <a:gd name="connsiteY2" fmla="*/ 51391 h 5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1867" h="55039">
                  <a:moveTo>
                    <a:pt x="3749227" y="6625"/>
                  </a:moveTo>
                  <a:lnTo>
                    <a:pt x="6625" y="6625"/>
                  </a:lnTo>
                  <a:lnTo>
                    <a:pt x="2518633" y="51391"/>
                  </a:lnTo>
                  <a:close/>
                </a:path>
              </a:pathLst>
            </a:custGeom>
            <a:solidFill>
              <a:srgbClr val="BFBFB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DE926813-8127-40CF-B1B4-28ECA301959E}"/>
                </a:ext>
              </a:extLst>
            </p:cNvPr>
            <p:cNvSpPr/>
            <p:nvPr/>
          </p:nvSpPr>
          <p:spPr>
            <a:xfrm>
              <a:off x="4627828" y="8134772"/>
              <a:ext cx="3752246" cy="55045"/>
            </a:xfrm>
            <a:custGeom>
              <a:avLst/>
              <a:gdLst>
                <a:gd name="connsiteX0" fmla="*/ 6625 w 3751867"/>
                <a:gd name="connsiteY0" fmla="*/ 51299 h 55039"/>
                <a:gd name="connsiteX1" fmla="*/ 3749320 w 3751867"/>
                <a:gd name="connsiteY1" fmla="*/ 51299 h 55039"/>
                <a:gd name="connsiteX2" fmla="*/ 1237311 w 3751867"/>
                <a:gd name="connsiteY2" fmla="*/ 6625 h 5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1867" h="55039">
                  <a:moveTo>
                    <a:pt x="6625" y="51299"/>
                  </a:moveTo>
                  <a:lnTo>
                    <a:pt x="3749320" y="51299"/>
                  </a:lnTo>
                  <a:lnTo>
                    <a:pt x="1237311" y="6625"/>
                  </a:lnTo>
                  <a:close/>
                </a:path>
              </a:pathLst>
            </a:custGeom>
            <a:solidFill>
              <a:srgbClr val="BFBFB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AEDC851-F058-4648-AB3B-66D6D497ED89}"/>
                </a:ext>
              </a:extLst>
            </p:cNvPr>
            <p:cNvSpPr/>
            <p:nvPr/>
          </p:nvSpPr>
          <p:spPr>
            <a:xfrm>
              <a:off x="8107327" y="7677254"/>
              <a:ext cx="513754" cy="1045859"/>
            </a:xfrm>
            <a:custGeom>
              <a:avLst/>
              <a:gdLst>
                <a:gd name="connsiteX0" fmla="*/ 511979 w 513703"/>
                <a:gd name="connsiteY0" fmla="*/ 9010 h 1045752"/>
                <a:gd name="connsiteX1" fmla="*/ 511979 w 513703"/>
                <a:gd name="connsiteY1" fmla="*/ 1019354 h 1045752"/>
                <a:gd name="connsiteX2" fmla="*/ 250817 w 513703"/>
                <a:gd name="connsiteY2" fmla="*/ 687557 h 1045752"/>
                <a:gd name="connsiteX3" fmla="*/ 6625 w 513703"/>
                <a:gd name="connsiteY3" fmla="*/ 1042287 h 1045752"/>
                <a:gd name="connsiteX4" fmla="*/ 6625 w 513703"/>
                <a:gd name="connsiteY4" fmla="*/ 6625 h 1045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3703" h="1045752">
                  <a:moveTo>
                    <a:pt x="511979" y="9010"/>
                  </a:moveTo>
                  <a:lnTo>
                    <a:pt x="511979" y="1019354"/>
                  </a:lnTo>
                  <a:lnTo>
                    <a:pt x="250817" y="687557"/>
                  </a:lnTo>
                  <a:lnTo>
                    <a:pt x="6625" y="1042287"/>
                  </a:lnTo>
                  <a:lnTo>
                    <a:pt x="6625" y="6625"/>
                  </a:lnTo>
                  <a:close/>
                </a:path>
              </a:pathLst>
            </a:custGeom>
            <a:solidFill>
              <a:srgbClr val="ECC462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1EFCF394-948C-4045-9153-895B4074ED04}"/>
                </a:ext>
              </a:extLst>
            </p:cNvPr>
            <p:cNvSpPr/>
            <p:nvPr/>
          </p:nvSpPr>
          <p:spPr>
            <a:xfrm>
              <a:off x="5624073" y="9613947"/>
              <a:ext cx="348619" cy="532105"/>
            </a:xfrm>
            <a:custGeom>
              <a:avLst/>
              <a:gdLst>
                <a:gd name="connsiteX0" fmla="*/ 6880 w 348584"/>
                <a:gd name="connsiteY0" fmla="*/ 508291 h 532049"/>
                <a:gd name="connsiteX1" fmla="*/ 210619 w 348584"/>
                <a:gd name="connsiteY1" fmla="*/ 6880 h 532049"/>
                <a:gd name="connsiteX2" fmla="*/ 349501 w 348584"/>
                <a:gd name="connsiteY2" fmla="*/ 6880 h 532049"/>
                <a:gd name="connsiteX3" fmla="*/ 147231 w 348584"/>
                <a:gd name="connsiteY3" fmla="*/ 531866 h 532049"/>
                <a:gd name="connsiteX4" fmla="*/ 6880 w 348584"/>
                <a:gd name="connsiteY4" fmla="*/ 508291 h 53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84" h="532049">
                  <a:moveTo>
                    <a:pt x="6880" y="508291"/>
                  </a:moveTo>
                  <a:cubicBezTo>
                    <a:pt x="50453" y="442885"/>
                    <a:pt x="210619" y="6880"/>
                    <a:pt x="210619" y="6880"/>
                  </a:cubicBezTo>
                  <a:lnTo>
                    <a:pt x="349501" y="6880"/>
                  </a:lnTo>
                  <a:lnTo>
                    <a:pt x="147231" y="531866"/>
                  </a:lnTo>
                  <a:lnTo>
                    <a:pt x="6880" y="508291"/>
                  </a:lnTo>
                  <a:close/>
                </a:path>
              </a:pathLst>
            </a:custGeom>
            <a:solidFill>
              <a:srgbClr val="D86427">
                <a:alpha val="35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D2A4CAE-8CE4-40A7-8114-3455E6606A66}"/>
                </a:ext>
              </a:extLst>
            </p:cNvPr>
            <p:cNvSpPr/>
            <p:nvPr/>
          </p:nvSpPr>
          <p:spPr>
            <a:xfrm>
              <a:off x="6496265" y="9613947"/>
              <a:ext cx="348619" cy="532105"/>
            </a:xfrm>
            <a:custGeom>
              <a:avLst/>
              <a:gdLst>
                <a:gd name="connsiteX0" fmla="*/ 6880 w 348584"/>
                <a:gd name="connsiteY0" fmla="*/ 508291 h 532049"/>
                <a:gd name="connsiteX1" fmla="*/ 210618 w 348584"/>
                <a:gd name="connsiteY1" fmla="*/ 6880 h 532049"/>
                <a:gd name="connsiteX2" fmla="*/ 349501 w 348584"/>
                <a:gd name="connsiteY2" fmla="*/ 6880 h 532049"/>
                <a:gd name="connsiteX3" fmla="*/ 147230 w 348584"/>
                <a:gd name="connsiteY3" fmla="*/ 531866 h 532049"/>
                <a:gd name="connsiteX4" fmla="*/ 6880 w 348584"/>
                <a:gd name="connsiteY4" fmla="*/ 508291 h 53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84" h="532049">
                  <a:moveTo>
                    <a:pt x="6880" y="508291"/>
                  </a:moveTo>
                  <a:cubicBezTo>
                    <a:pt x="50453" y="442885"/>
                    <a:pt x="210618" y="6880"/>
                    <a:pt x="210618" y="6880"/>
                  </a:cubicBezTo>
                  <a:lnTo>
                    <a:pt x="349501" y="6880"/>
                  </a:lnTo>
                  <a:lnTo>
                    <a:pt x="147230" y="531866"/>
                  </a:lnTo>
                  <a:lnTo>
                    <a:pt x="6880" y="508291"/>
                  </a:lnTo>
                  <a:close/>
                </a:path>
              </a:pathLst>
            </a:custGeom>
            <a:solidFill>
              <a:srgbClr val="D86427">
                <a:alpha val="35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0277976-DD1A-4EF1-A39F-6EBA3BE42B39}"/>
                </a:ext>
              </a:extLst>
            </p:cNvPr>
            <p:cNvSpPr/>
            <p:nvPr/>
          </p:nvSpPr>
          <p:spPr>
            <a:xfrm>
              <a:off x="5756458" y="5667300"/>
              <a:ext cx="1082555" cy="3954080"/>
            </a:xfrm>
            <a:custGeom>
              <a:avLst/>
              <a:gdLst>
                <a:gd name="connsiteX0" fmla="*/ 78248 w 1082445"/>
                <a:gd name="connsiteY0" fmla="*/ 3953129 h 3953678"/>
                <a:gd name="connsiteX1" fmla="*/ 217131 w 1082445"/>
                <a:gd name="connsiteY1" fmla="*/ 3953129 h 3953678"/>
                <a:gd name="connsiteX2" fmla="*/ 209425 w 1082445"/>
                <a:gd name="connsiteY2" fmla="*/ 3537580 h 3953678"/>
                <a:gd name="connsiteX3" fmla="*/ 937142 w 1082445"/>
                <a:gd name="connsiteY3" fmla="*/ 3516940 h 3953678"/>
                <a:gd name="connsiteX4" fmla="*/ 944939 w 1082445"/>
                <a:gd name="connsiteY4" fmla="*/ 3953037 h 3953678"/>
                <a:gd name="connsiteX5" fmla="*/ 1083638 w 1082445"/>
                <a:gd name="connsiteY5" fmla="*/ 3953037 h 3953678"/>
                <a:gd name="connsiteX6" fmla="*/ 1011719 w 1082445"/>
                <a:gd name="connsiteY6" fmla="*/ 6880 h 3953678"/>
                <a:gd name="connsiteX7" fmla="*/ 873019 w 1082445"/>
                <a:gd name="connsiteY7" fmla="*/ 10824 h 3953678"/>
                <a:gd name="connsiteX8" fmla="*/ 879991 w 1082445"/>
                <a:gd name="connsiteY8" fmla="*/ 381791 h 3953678"/>
                <a:gd name="connsiteX9" fmla="*/ 843298 w 1082445"/>
                <a:gd name="connsiteY9" fmla="*/ 382892 h 3953678"/>
                <a:gd name="connsiteX10" fmla="*/ 843206 w 1082445"/>
                <a:gd name="connsiteY10" fmla="*/ 382892 h 3953678"/>
                <a:gd name="connsiteX11" fmla="*/ 781838 w 1082445"/>
                <a:gd name="connsiteY11" fmla="*/ 384543 h 3953678"/>
                <a:gd name="connsiteX12" fmla="*/ 152368 w 1082445"/>
                <a:gd name="connsiteY12" fmla="*/ 402339 h 3953678"/>
                <a:gd name="connsiteX13" fmla="*/ 152184 w 1082445"/>
                <a:gd name="connsiteY13" fmla="*/ 394634 h 3953678"/>
                <a:gd name="connsiteX14" fmla="*/ 148974 w 1082445"/>
                <a:gd name="connsiteY14" fmla="*/ 213554 h 3953678"/>
                <a:gd name="connsiteX15" fmla="*/ 148882 w 1082445"/>
                <a:gd name="connsiteY15" fmla="*/ 211444 h 3953678"/>
                <a:gd name="connsiteX16" fmla="*/ 145672 w 1082445"/>
                <a:gd name="connsiteY16" fmla="*/ 31372 h 3953678"/>
                <a:gd name="connsiteX17" fmla="*/ 131269 w 1082445"/>
                <a:gd name="connsiteY17" fmla="*/ 31739 h 3953678"/>
                <a:gd name="connsiteX18" fmla="*/ 131177 w 1082445"/>
                <a:gd name="connsiteY18" fmla="*/ 31739 h 3953678"/>
                <a:gd name="connsiteX19" fmla="*/ 6880 w 1082445"/>
                <a:gd name="connsiteY19" fmla="*/ 35225 h 3953678"/>
                <a:gd name="connsiteX20" fmla="*/ 9815 w 1082445"/>
                <a:gd name="connsiteY20" fmla="*/ 195758 h 3953678"/>
                <a:gd name="connsiteX21" fmla="*/ 78248 w 1082445"/>
                <a:gd name="connsiteY21" fmla="*/ 3953129 h 3953678"/>
                <a:gd name="connsiteX22" fmla="*/ 936315 w 1082445"/>
                <a:gd name="connsiteY22" fmla="*/ 3468046 h 3953678"/>
                <a:gd name="connsiteX23" fmla="*/ 208508 w 1082445"/>
                <a:gd name="connsiteY23" fmla="*/ 3488686 h 3953678"/>
                <a:gd name="connsiteX24" fmla="*/ 200160 w 1082445"/>
                <a:gd name="connsiteY24" fmla="*/ 3023234 h 3953678"/>
                <a:gd name="connsiteX25" fmla="*/ 927876 w 1082445"/>
                <a:gd name="connsiteY25" fmla="*/ 3002595 h 3953678"/>
                <a:gd name="connsiteX26" fmla="*/ 936315 w 1082445"/>
                <a:gd name="connsiteY26" fmla="*/ 3468046 h 3953678"/>
                <a:gd name="connsiteX27" fmla="*/ 926958 w 1082445"/>
                <a:gd name="connsiteY27" fmla="*/ 2953885 h 3953678"/>
                <a:gd name="connsiteX28" fmla="*/ 199243 w 1082445"/>
                <a:gd name="connsiteY28" fmla="*/ 2974249 h 3953678"/>
                <a:gd name="connsiteX29" fmla="*/ 190803 w 1082445"/>
                <a:gd name="connsiteY29" fmla="*/ 2508797 h 3953678"/>
                <a:gd name="connsiteX30" fmla="*/ 918428 w 1082445"/>
                <a:gd name="connsiteY30" fmla="*/ 2488066 h 3953678"/>
                <a:gd name="connsiteX31" fmla="*/ 926958 w 1082445"/>
                <a:gd name="connsiteY31" fmla="*/ 2953885 h 3953678"/>
                <a:gd name="connsiteX32" fmla="*/ 917419 w 1082445"/>
                <a:gd name="connsiteY32" fmla="*/ 2439447 h 3953678"/>
                <a:gd name="connsiteX33" fmla="*/ 901366 w 1082445"/>
                <a:gd name="connsiteY33" fmla="*/ 2439906 h 3953678"/>
                <a:gd name="connsiteX34" fmla="*/ 838162 w 1082445"/>
                <a:gd name="connsiteY34" fmla="*/ 2441649 h 3953678"/>
                <a:gd name="connsiteX35" fmla="*/ 838070 w 1082445"/>
                <a:gd name="connsiteY35" fmla="*/ 2441649 h 3953678"/>
                <a:gd name="connsiteX36" fmla="*/ 786700 w 1082445"/>
                <a:gd name="connsiteY36" fmla="*/ 2443117 h 3953678"/>
                <a:gd name="connsiteX37" fmla="*/ 645981 w 1082445"/>
                <a:gd name="connsiteY37" fmla="*/ 2447061 h 3953678"/>
                <a:gd name="connsiteX38" fmla="*/ 571586 w 1082445"/>
                <a:gd name="connsiteY38" fmla="*/ 2449171 h 3953678"/>
                <a:gd name="connsiteX39" fmla="*/ 510951 w 1082445"/>
                <a:gd name="connsiteY39" fmla="*/ 2450914 h 3953678"/>
                <a:gd name="connsiteX40" fmla="*/ 448389 w 1082445"/>
                <a:gd name="connsiteY40" fmla="*/ 2452657 h 3953678"/>
                <a:gd name="connsiteX41" fmla="*/ 310699 w 1082445"/>
                <a:gd name="connsiteY41" fmla="*/ 2456601 h 3953678"/>
                <a:gd name="connsiteX42" fmla="*/ 189794 w 1082445"/>
                <a:gd name="connsiteY42" fmla="*/ 2459996 h 3953678"/>
                <a:gd name="connsiteX43" fmla="*/ 181264 w 1082445"/>
                <a:gd name="connsiteY43" fmla="*/ 1994360 h 3953678"/>
                <a:gd name="connsiteX44" fmla="*/ 300516 w 1082445"/>
                <a:gd name="connsiteY44" fmla="*/ 1990966 h 3953678"/>
                <a:gd name="connsiteX45" fmla="*/ 521684 w 1082445"/>
                <a:gd name="connsiteY45" fmla="*/ 1984728 h 3953678"/>
                <a:gd name="connsiteX46" fmla="*/ 606445 w 1082445"/>
                <a:gd name="connsiteY46" fmla="*/ 1982343 h 3953678"/>
                <a:gd name="connsiteX47" fmla="*/ 837611 w 1082445"/>
                <a:gd name="connsiteY47" fmla="*/ 1975831 h 3953678"/>
                <a:gd name="connsiteX48" fmla="*/ 908887 w 1082445"/>
                <a:gd name="connsiteY48" fmla="*/ 1973812 h 3953678"/>
                <a:gd name="connsiteX49" fmla="*/ 917419 w 1082445"/>
                <a:gd name="connsiteY49" fmla="*/ 2439447 h 3953678"/>
                <a:gd name="connsiteX50" fmla="*/ 908245 w 1082445"/>
                <a:gd name="connsiteY50" fmla="*/ 1925010 h 3953678"/>
                <a:gd name="connsiteX51" fmla="*/ 835226 w 1082445"/>
                <a:gd name="connsiteY51" fmla="*/ 1927029 h 3953678"/>
                <a:gd name="connsiteX52" fmla="*/ 602959 w 1082445"/>
                <a:gd name="connsiteY52" fmla="*/ 1933633 h 3953678"/>
                <a:gd name="connsiteX53" fmla="*/ 525262 w 1082445"/>
                <a:gd name="connsiteY53" fmla="*/ 1935835 h 3953678"/>
                <a:gd name="connsiteX54" fmla="*/ 300057 w 1082445"/>
                <a:gd name="connsiteY54" fmla="*/ 1942072 h 3953678"/>
                <a:gd name="connsiteX55" fmla="*/ 180347 w 1082445"/>
                <a:gd name="connsiteY55" fmla="*/ 1945558 h 3953678"/>
                <a:gd name="connsiteX56" fmla="*/ 171999 w 1082445"/>
                <a:gd name="connsiteY56" fmla="*/ 1479924 h 3953678"/>
                <a:gd name="connsiteX57" fmla="*/ 288315 w 1082445"/>
                <a:gd name="connsiteY57" fmla="*/ 1476621 h 3953678"/>
                <a:gd name="connsiteX58" fmla="*/ 542599 w 1082445"/>
                <a:gd name="connsiteY58" fmla="*/ 1469558 h 3953678"/>
                <a:gd name="connsiteX59" fmla="*/ 563789 w 1082445"/>
                <a:gd name="connsiteY59" fmla="*/ 1468916 h 3953678"/>
                <a:gd name="connsiteX60" fmla="*/ 811467 w 1082445"/>
                <a:gd name="connsiteY60" fmla="*/ 1462036 h 3953678"/>
                <a:gd name="connsiteX61" fmla="*/ 899438 w 1082445"/>
                <a:gd name="connsiteY61" fmla="*/ 1459559 h 3953678"/>
                <a:gd name="connsiteX62" fmla="*/ 908245 w 1082445"/>
                <a:gd name="connsiteY62" fmla="*/ 1925010 h 3953678"/>
                <a:gd name="connsiteX63" fmla="*/ 898797 w 1082445"/>
                <a:gd name="connsiteY63" fmla="*/ 1410574 h 3953678"/>
                <a:gd name="connsiteX64" fmla="*/ 809082 w 1082445"/>
                <a:gd name="connsiteY64" fmla="*/ 1413050 h 3953678"/>
                <a:gd name="connsiteX65" fmla="*/ 559294 w 1082445"/>
                <a:gd name="connsiteY65" fmla="*/ 1420114 h 3953678"/>
                <a:gd name="connsiteX66" fmla="*/ 543516 w 1082445"/>
                <a:gd name="connsiteY66" fmla="*/ 1420664 h 3953678"/>
                <a:gd name="connsiteX67" fmla="*/ 286114 w 1082445"/>
                <a:gd name="connsiteY67" fmla="*/ 1428003 h 3953678"/>
                <a:gd name="connsiteX68" fmla="*/ 171174 w 1082445"/>
                <a:gd name="connsiteY68" fmla="*/ 1431214 h 3953678"/>
                <a:gd name="connsiteX69" fmla="*/ 162550 w 1082445"/>
                <a:gd name="connsiteY69" fmla="*/ 965578 h 3953678"/>
                <a:gd name="connsiteX70" fmla="*/ 219516 w 1082445"/>
                <a:gd name="connsiteY70" fmla="*/ 964019 h 3953678"/>
                <a:gd name="connsiteX71" fmla="*/ 782938 w 1082445"/>
                <a:gd name="connsiteY71" fmla="*/ 947965 h 3953678"/>
                <a:gd name="connsiteX72" fmla="*/ 890357 w 1082445"/>
                <a:gd name="connsiteY72" fmla="*/ 944939 h 3953678"/>
                <a:gd name="connsiteX73" fmla="*/ 898797 w 1082445"/>
                <a:gd name="connsiteY73" fmla="*/ 1410574 h 3953678"/>
                <a:gd name="connsiteX74" fmla="*/ 778444 w 1082445"/>
                <a:gd name="connsiteY74" fmla="*/ 433712 h 3953678"/>
                <a:gd name="connsiteX75" fmla="*/ 778535 w 1082445"/>
                <a:gd name="connsiteY75" fmla="*/ 433712 h 3953678"/>
                <a:gd name="connsiteX76" fmla="*/ 837886 w 1082445"/>
                <a:gd name="connsiteY76" fmla="*/ 431969 h 3953678"/>
                <a:gd name="connsiteX77" fmla="*/ 880818 w 1082445"/>
                <a:gd name="connsiteY77" fmla="*/ 430685 h 3953678"/>
                <a:gd name="connsiteX78" fmla="*/ 889256 w 1082445"/>
                <a:gd name="connsiteY78" fmla="*/ 896137 h 3953678"/>
                <a:gd name="connsiteX79" fmla="*/ 778535 w 1082445"/>
                <a:gd name="connsiteY79" fmla="*/ 899347 h 3953678"/>
                <a:gd name="connsiteX80" fmla="*/ 213554 w 1082445"/>
                <a:gd name="connsiteY80" fmla="*/ 915217 h 3953678"/>
                <a:gd name="connsiteX81" fmla="*/ 161725 w 1082445"/>
                <a:gd name="connsiteY81" fmla="*/ 916685 h 3953678"/>
                <a:gd name="connsiteX82" fmla="*/ 154294 w 1082445"/>
                <a:gd name="connsiteY82" fmla="*/ 511135 h 3953678"/>
                <a:gd name="connsiteX83" fmla="*/ 154294 w 1082445"/>
                <a:gd name="connsiteY83" fmla="*/ 510859 h 3953678"/>
                <a:gd name="connsiteX84" fmla="*/ 153193 w 1082445"/>
                <a:gd name="connsiteY84" fmla="*/ 451233 h 3953678"/>
                <a:gd name="connsiteX85" fmla="*/ 778444 w 1082445"/>
                <a:gd name="connsiteY85" fmla="*/ 433712 h 3953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082445" h="3953678">
                  <a:moveTo>
                    <a:pt x="78248" y="3953129"/>
                  </a:moveTo>
                  <a:lnTo>
                    <a:pt x="217131" y="3953129"/>
                  </a:lnTo>
                  <a:lnTo>
                    <a:pt x="209425" y="3537580"/>
                  </a:lnTo>
                  <a:lnTo>
                    <a:pt x="937142" y="3516940"/>
                  </a:lnTo>
                  <a:lnTo>
                    <a:pt x="944939" y="3953037"/>
                  </a:lnTo>
                  <a:lnTo>
                    <a:pt x="1083638" y="3953037"/>
                  </a:lnTo>
                  <a:lnTo>
                    <a:pt x="1011719" y="6880"/>
                  </a:lnTo>
                  <a:lnTo>
                    <a:pt x="873019" y="10824"/>
                  </a:lnTo>
                  <a:lnTo>
                    <a:pt x="879991" y="381791"/>
                  </a:lnTo>
                  <a:lnTo>
                    <a:pt x="843298" y="382892"/>
                  </a:lnTo>
                  <a:lnTo>
                    <a:pt x="843206" y="382892"/>
                  </a:lnTo>
                  <a:lnTo>
                    <a:pt x="781838" y="384543"/>
                  </a:lnTo>
                  <a:lnTo>
                    <a:pt x="152368" y="402339"/>
                  </a:lnTo>
                  <a:lnTo>
                    <a:pt x="152184" y="394634"/>
                  </a:lnTo>
                  <a:lnTo>
                    <a:pt x="148974" y="213554"/>
                  </a:lnTo>
                  <a:lnTo>
                    <a:pt x="148882" y="211444"/>
                  </a:lnTo>
                  <a:lnTo>
                    <a:pt x="145672" y="31372"/>
                  </a:lnTo>
                  <a:lnTo>
                    <a:pt x="131269" y="31739"/>
                  </a:lnTo>
                  <a:lnTo>
                    <a:pt x="131177" y="31739"/>
                  </a:lnTo>
                  <a:lnTo>
                    <a:pt x="6880" y="35225"/>
                  </a:lnTo>
                  <a:lnTo>
                    <a:pt x="9815" y="195758"/>
                  </a:lnTo>
                  <a:lnTo>
                    <a:pt x="78248" y="3953129"/>
                  </a:lnTo>
                  <a:close/>
                  <a:moveTo>
                    <a:pt x="936315" y="3468046"/>
                  </a:moveTo>
                  <a:lnTo>
                    <a:pt x="208508" y="3488686"/>
                  </a:lnTo>
                  <a:lnTo>
                    <a:pt x="200160" y="3023234"/>
                  </a:lnTo>
                  <a:lnTo>
                    <a:pt x="927876" y="3002595"/>
                  </a:lnTo>
                  <a:lnTo>
                    <a:pt x="936315" y="3468046"/>
                  </a:lnTo>
                  <a:close/>
                  <a:moveTo>
                    <a:pt x="926958" y="2953885"/>
                  </a:moveTo>
                  <a:lnTo>
                    <a:pt x="199243" y="2974249"/>
                  </a:lnTo>
                  <a:lnTo>
                    <a:pt x="190803" y="2508797"/>
                  </a:lnTo>
                  <a:lnTo>
                    <a:pt x="918428" y="2488066"/>
                  </a:lnTo>
                  <a:lnTo>
                    <a:pt x="926958" y="2953885"/>
                  </a:lnTo>
                  <a:close/>
                  <a:moveTo>
                    <a:pt x="917419" y="2439447"/>
                  </a:moveTo>
                  <a:lnTo>
                    <a:pt x="901366" y="2439906"/>
                  </a:lnTo>
                  <a:lnTo>
                    <a:pt x="838162" y="2441649"/>
                  </a:lnTo>
                  <a:cubicBezTo>
                    <a:pt x="838162" y="2441741"/>
                    <a:pt x="838162" y="2441741"/>
                    <a:pt x="838070" y="2441649"/>
                  </a:cubicBezTo>
                  <a:lnTo>
                    <a:pt x="786700" y="2443117"/>
                  </a:lnTo>
                  <a:lnTo>
                    <a:pt x="645981" y="2447061"/>
                  </a:lnTo>
                  <a:lnTo>
                    <a:pt x="571586" y="2449171"/>
                  </a:lnTo>
                  <a:lnTo>
                    <a:pt x="510951" y="2450914"/>
                  </a:lnTo>
                  <a:lnTo>
                    <a:pt x="448389" y="2452657"/>
                  </a:lnTo>
                  <a:lnTo>
                    <a:pt x="310699" y="2456601"/>
                  </a:lnTo>
                  <a:lnTo>
                    <a:pt x="189794" y="2459996"/>
                  </a:lnTo>
                  <a:lnTo>
                    <a:pt x="181264" y="1994360"/>
                  </a:lnTo>
                  <a:lnTo>
                    <a:pt x="300516" y="1990966"/>
                  </a:lnTo>
                  <a:lnTo>
                    <a:pt x="521684" y="1984728"/>
                  </a:lnTo>
                  <a:lnTo>
                    <a:pt x="606445" y="1982343"/>
                  </a:lnTo>
                  <a:lnTo>
                    <a:pt x="837611" y="1975831"/>
                  </a:lnTo>
                  <a:lnTo>
                    <a:pt x="908887" y="1973812"/>
                  </a:lnTo>
                  <a:lnTo>
                    <a:pt x="917419" y="2439447"/>
                  </a:lnTo>
                  <a:close/>
                  <a:moveTo>
                    <a:pt x="908245" y="1925010"/>
                  </a:moveTo>
                  <a:lnTo>
                    <a:pt x="835226" y="1927029"/>
                  </a:lnTo>
                  <a:lnTo>
                    <a:pt x="602959" y="1933633"/>
                  </a:lnTo>
                  <a:lnTo>
                    <a:pt x="525262" y="1935835"/>
                  </a:lnTo>
                  <a:lnTo>
                    <a:pt x="300057" y="1942072"/>
                  </a:lnTo>
                  <a:lnTo>
                    <a:pt x="180347" y="1945558"/>
                  </a:lnTo>
                  <a:lnTo>
                    <a:pt x="171999" y="1479924"/>
                  </a:lnTo>
                  <a:lnTo>
                    <a:pt x="288315" y="1476621"/>
                  </a:lnTo>
                  <a:lnTo>
                    <a:pt x="542599" y="1469558"/>
                  </a:lnTo>
                  <a:lnTo>
                    <a:pt x="563789" y="1468916"/>
                  </a:lnTo>
                  <a:lnTo>
                    <a:pt x="811467" y="1462036"/>
                  </a:lnTo>
                  <a:lnTo>
                    <a:pt x="899438" y="1459559"/>
                  </a:lnTo>
                  <a:lnTo>
                    <a:pt x="908245" y="1925010"/>
                  </a:lnTo>
                  <a:close/>
                  <a:moveTo>
                    <a:pt x="898797" y="1410574"/>
                  </a:moveTo>
                  <a:lnTo>
                    <a:pt x="809082" y="1413050"/>
                  </a:lnTo>
                  <a:lnTo>
                    <a:pt x="559294" y="1420114"/>
                  </a:lnTo>
                  <a:lnTo>
                    <a:pt x="543516" y="1420664"/>
                  </a:lnTo>
                  <a:lnTo>
                    <a:pt x="286114" y="1428003"/>
                  </a:lnTo>
                  <a:lnTo>
                    <a:pt x="171174" y="1431214"/>
                  </a:lnTo>
                  <a:lnTo>
                    <a:pt x="162550" y="965578"/>
                  </a:lnTo>
                  <a:lnTo>
                    <a:pt x="219516" y="964019"/>
                  </a:lnTo>
                  <a:lnTo>
                    <a:pt x="782938" y="947965"/>
                  </a:lnTo>
                  <a:lnTo>
                    <a:pt x="890357" y="944939"/>
                  </a:lnTo>
                  <a:lnTo>
                    <a:pt x="898797" y="1410574"/>
                  </a:lnTo>
                  <a:close/>
                  <a:moveTo>
                    <a:pt x="778444" y="433712"/>
                  </a:moveTo>
                  <a:lnTo>
                    <a:pt x="778535" y="433712"/>
                  </a:lnTo>
                  <a:lnTo>
                    <a:pt x="837886" y="431969"/>
                  </a:lnTo>
                  <a:lnTo>
                    <a:pt x="880818" y="430685"/>
                  </a:lnTo>
                  <a:lnTo>
                    <a:pt x="889256" y="896137"/>
                  </a:lnTo>
                  <a:lnTo>
                    <a:pt x="778535" y="899347"/>
                  </a:lnTo>
                  <a:lnTo>
                    <a:pt x="213554" y="915217"/>
                  </a:lnTo>
                  <a:lnTo>
                    <a:pt x="161725" y="916685"/>
                  </a:lnTo>
                  <a:lnTo>
                    <a:pt x="154294" y="511135"/>
                  </a:lnTo>
                  <a:cubicBezTo>
                    <a:pt x="154294" y="511043"/>
                    <a:pt x="154294" y="510859"/>
                    <a:pt x="154294" y="510859"/>
                  </a:cubicBezTo>
                  <a:lnTo>
                    <a:pt x="153193" y="451233"/>
                  </a:lnTo>
                  <a:lnTo>
                    <a:pt x="778444" y="433712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  <a:alpha val="3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41A0948-D44C-4C51-AA6D-CF0FCC6D222B}"/>
                </a:ext>
              </a:extLst>
            </p:cNvPr>
            <p:cNvSpPr/>
            <p:nvPr/>
          </p:nvSpPr>
          <p:spPr>
            <a:xfrm>
              <a:off x="7580450" y="4395290"/>
              <a:ext cx="403665" cy="238530"/>
            </a:xfrm>
            <a:custGeom>
              <a:avLst/>
              <a:gdLst>
                <a:gd name="connsiteX0" fmla="*/ 6625 w 403623"/>
                <a:gd name="connsiteY0" fmla="*/ 187875 h 238504"/>
                <a:gd name="connsiteX1" fmla="*/ 153857 w 403623"/>
                <a:gd name="connsiteY1" fmla="*/ 113205 h 238504"/>
                <a:gd name="connsiteX2" fmla="*/ 153857 w 403623"/>
                <a:gd name="connsiteY2" fmla="*/ 18995 h 238504"/>
                <a:gd name="connsiteX3" fmla="*/ 198806 w 403623"/>
                <a:gd name="connsiteY3" fmla="*/ 62293 h 238504"/>
                <a:gd name="connsiteX4" fmla="*/ 348055 w 403623"/>
                <a:gd name="connsiteY4" fmla="*/ 18995 h 238504"/>
                <a:gd name="connsiteX5" fmla="*/ 400342 w 403623"/>
                <a:gd name="connsiteY5" fmla="*/ 66513 h 238504"/>
                <a:gd name="connsiteX6" fmla="*/ 221372 w 403623"/>
                <a:gd name="connsiteY6" fmla="*/ 187875 h 238504"/>
                <a:gd name="connsiteX7" fmla="*/ 82214 w 403623"/>
                <a:gd name="connsiteY7" fmla="*/ 238787 h 238504"/>
                <a:gd name="connsiteX8" fmla="*/ 6625 w 403623"/>
                <a:gd name="connsiteY8" fmla="*/ 187875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623" h="238504">
                  <a:moveTo>
                    <a:pt x="6625" y="187875"/>
                  </a:moveTo>
                  <a:lnTo>
                    <a:pt x="153857" y="113205"/>
                  </a:lnTo>
                  <a:cubicBezTo>
                    <a:pt x="153857" y="113205"/>
                    <a:pt x="125236" y="62844"/>
                    <a:pt x="153857" y="18995"/>
                  </a:cubicBezTo>
                  <a:cubicBezTo>
                    <a:pt x="182477" y="-24944"/>
                    <a:pt x="198806" y="62293"/>
                    <a:pt x="198806" y="62293"/>
                  </a:cubicBezTo>
                  <a:cubicBezTo>
                    <a:pt x="198806" y="62293"/>
                    <a:pt x="283200" y="30095"/>
                    <a:pt x="348055" y="18995"/>
                  </a:cubicBezTo>
                  <a:cubicBezTo>
                    <a:pt x="383831" y="12850"/>
                    <a:pt x="419973" y="17895"/>
                    <a:pt x="400342" y="66513"/>
                  </a:cubicBezTo>
                  <a:cubicBezTo>
                    <a:pt x="380711" y="115223"/>
                    <a:pt x="360255" y="149623"/>
                    <a:pt x="221372" y="187875"/>
                  </a:cubicBezTo>
                  <a:cubicBezTo>
                    <a:pt x="82214" y="226220"/>
                    <a:pt x="82214" y="238787"/>
                    <a:pt x="82214" y="238787"/>
                  </a:cubicBezTo>
                  <a:lnTo>
                    <a:pt x="6625" y="187875"/>
                  </a:lnTo>
                  <a:close/>
                </a:path>
              </a:pathLst>
            </a:custGeom>
            <a:solidFill>
              <a:srgbClr val="F3AB9C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B9AC2F55-D1F2-463D-B040-CE40329C5D6B}"/>
                </a:ext>
              </a:extLst>
            </p:cNvPr>
            <p:cNvSpPr/>
            <p:nvPr/>
          </p:nvSpPr>
          <p:spPr>
            <a:xfrm>
              <a:off x="5625704" y="5285449"/>
              <a:ext cx="1155950" cy="4862326"/>
            </a:xfrm>
            <a:custGeom>
              <a:avLst/>
              <a:gdLst>
                <a:gd name="connsiteX0" fmla="*/ 1018620 w 1155831"/>
                <a:gd name="connsiteY0" fmla="*/ 20294 h 4861832"/>
                <a:gd name="connsiteX1" fmla="*/ 1006695 w 1155831"/>
                <a:gd name="connsiteY1" fmla="*/ 425936 h 4861832"/>
                <a:gd name="connsiteX2" fmla="*/ 969910 w 1155831"/>
                <a:gd name="connsiteY2" fmla="*/ 425385 h 4861832"/>
                <a:gd name="connsiteX3" fmla="*/ 969819 w 1155831"/>
                <a:gd name="connsiteY3" fmla="*/ 425385 h 4861832"/>
                <a:gd name="connsiteX4" fmla="*/ 908358 w 1155831"/>
                <a:gd name="connsiteY4" fmla="*/ 424376 h 4861832"/>
                <a:gd name="connsiteX5" fmla="*/ 278705 w 1155831"/>
                <a:gd name="connsiteY5" fmla="*/ 414469 h 4861832"/>
                <a:gd name="connsiteX6" fmla="*/ 278980 w 1155831"/>
                <a:gd name="connsiteY6" fmla="*/ 406029 h 4861832"/>
                <a:gd name="connsiteX7" fmla="*/ 284942 w 1155831"/>
                <a:gd name="connsiteY7" fmla="*/ 207979 h 4861832"/>
                <a:gd name="connsiteX8" fmla="*/ 284942 w 1155831"/>
                <a:gd name="connsiteY8" fmla="*/ 205685 h 4861832"/>
                <a:gd name="connsiteX9" fmla="*/ 290905 w 1155831"/>
                <a:gd name="connsiteY9" fmla="*/ 8827 h 4861832"/>
                <a:gd name="connsiteX10" fmla="*/ 276503 w 1155831"/>
                <a:gd name="connsiteY10" fmla="*/ 8552 h 4861832"/>
                <a:gd name="connsiteX11" fmla="*/ 276411 w 1155831"/>
                <a:gd name="connsiteY11" fmla="*/ 8552 h 4861832"/>
                <a:gd name="connsiteX12" fmla="*/ 152021 w 1155831"/>
                <a:gd name="connsiteY12" fmla="*/ 6625 h 4861832"/>
                <a:gd name="connsiteX13" fmla="*/ 146793 w 1155831"/>
                <a:gd name="connsiteY13" fmla="*/ 182202 h 4861832"/>
                <a:gd name="connsiteX14" fmla="*/ 6625 w 1155831"/>
                <a:gd name="connsiteY14" fmla="*/ 4859927 h 4861832"/>
                <a:gd name="connsiteX15" fmla="*/ 145509 w 1155831"/>
                <a:gd name="connsiteY15" fmla="*/ 4859927 h 4861832"/>
                <a:gd name="connsiteX16" fmla="*/ 159085 w 1155831"/>
                <a:gd name="connsiteY16" fmla="*/ 4404658 h 4861832"/>
                <a:gd name="connsiteX17" fmla="*/ 886892 w 1155831"/>
                <a:gd name="connsiteY17" fmla="*/ 4415941 h 4861832"/>
                <a:gd name="connsiteX18" fmla="*/ 873683 w 1155831"/>
                <a:gd name="connsiteY18" fmla="*/ 4859927 h 4861832"/>
                <a:gd name="connsiteX19" fmla="*/ 1012291 w 1155831"/>
                <a:gd name="connsiteY19" fmla="*/ 4859927 h 4861832"/>
                <a:gd name="connsiteX20" fmla="*/ 1157229 w 1155831"/>
                <a:gd name="connsiteY20" fmla="*/ 22495 h 4861832"/>
                <a:gd name="connsiteX21" fmla="*/ 1018620 w 1155831"/>
                <a:gd name="connsiteY21" fmla="*/ 20294 h 4861832"/>
                <a:gd name="connsiteX22" fmla="*/ 888543 w 1155831"/>
                <a:gd name="connsiteY22" fmla="*/ 4362461 h 4861832"/>
                <a:gd name="connsiteX23" fmla="*/ 160828 w 1155831"/>
                <a:gd name="connsiteY23" fmla="*/ 4351177 h 4861832"/>
                <a:gd name="connsiteX24" fmla="*/ 175963 w 1155831"/>
                <a:gd name="connsiteY24" fmla="*/ 3842153 h 4861832"/>
                <a:gd name="connsiteX25" fmla="*/ 903954 w 1155831"/>
                <a:gd name="connsiteY25" fmla="*/ 3853619 h 4861832"/>
                <a:gd name="connsiteX26" fmla="*/ 888543 w 1155831"/>
                <a:gd name="connsiteY26" fmla="*/ 4362461 h 4861832"/>
                <a:gd name="connsiteX27" fmla="*/ 905606 w 1155831"/>
                <a:gd name="connsiteY27" fmla="*/ 3800139 h 4861832"/>
                <a:gd name="connsiteX28" fmla="*/ 177523 w 1155831"/>
                <a:gd name="connsiteY28" fmla="*/ 3788673 h 4861832"/>
                <a:gd name="connsiteX29" fmla="*/ 192935 w 1155831"/>
                <a:gd name="connsiteY29" fmla="*/ 3279831 h 4861832"/>
                <a:gd name="connsiteX30" fmla="*/ 920925 w 1155831"/>
                <a:gd name="connsiteY30" fmla="*/ 3291298 h 4861832"/>
                <a:gd name="connsiteX31" fmla="*/ 905606 w 1155831"/>
                <a:gd name="connsiteY31" fmla="*/ 3800139 h 4861832"/>
                <a:gd name="connsiteX32" fmla="*/ 922484 w 1155831"/>
                <a:gd name="connsiteY32" fmla="*/ 3238001 h 4861832"/>
                <a:gd name="connsiteX33" fmla="*/ 194494 w 1155831"/>
                <a:gd name="connsiteY33" fmla="*/ 3226351 h 4861832"/>
                <a:gd name="connsiteX34" fmla="*/ 209722 w 1155831"/>
                <a:gd name="connsiteY34" fmla="*/ 2717510 h 4861832"/>
                <a:gd name="connsiteX35" fmla="*/ 937528 w 1155831"/>
                <a:gd name="connsiteY35" fmla="*/ 2728793 h 4861832"/>
                <a:gd name="connsiteX36" fmla="*/ 922484 w 1155831"/>
                <a:gd name="connsiteY36" fmla="*/ 3238001 h 4861832"/>
                <a:gd name="connsiteX37" fmla="*/ 939180 w 1155831"/>
                <a:gd name="connsiteY37" fmla="*/ 2675496 h 4861832"/>
                <a:gd name="connsiteX38" fmla="*/ 923127 w 1155831"/>
                <a:gd name="connsiteY38" fmla="*/ 2675221 h 4861832"/>
                <a:gd name="connsiteX39" fmla="*/ 859923 w 1155831"/>
                <a:gd name="connsiteY39" fmla="*/ 2674212 h 4861832"/>
                <a:gd name="connsiteX40" fmla="*/ 859831 w 1155831"/>
                <a:gd name="connsiteY40" fmla="*/ 2674212 h 4861832"/>
                <a:gd name="connsiteX41" fmla="*/ 808461 w 1155831"/>
                <a:gd name="connsiteY41" fmla="*/ 2673478 h 4861832"/>
                <a:gd name="connsiteX42" fmla="*/ 667652 w 1155831"/>
                <a:gd name="connsiteY42" fmla="*/ 2671277 h 4861832"/>
                <a:gd name="connsiteX43" fmla="*/ 593255 w 1155831"/>
                <a:gd name="connsiteY43" fmla="*/ 2670084 h 4861832"/>
                <a:gd name="connsiteX44" fmla="*/ 532620 w 1155831"/>
                <a:gd name="connsiteY44" fmla="*/ 2669167 h 4861832"/>
                <a:gd name="connsiteX45" fmla="*/ 470059 w 1155831"/>
                <a:gd name="connsiteY45" fmla="*/ 2668158 h 4861832"/>
                <a:gd name="connsiteX46" fmla="*/ 332368 w 1155831"/>
                <a:gd name="connsiteY46" fmla="*/ 2666048 h 4861832"/>
                <a:gd name="connsiteX47" fmla="*/ 211464 w 1155831"/>
                <a:gd name="connsiteY47" fmla="*/ 2664122 h 4861832"/>
                <a:gd name="connsiteX48" fmla="*/ 226692 w 1155831"/>
                <a:gd name="connsiteY48" fmla="*/ 2155005 h 4861832"/>
                <a:gd name="connsiteX49" fmla="*/ 345944 w 1155831"/>
                <a:gd name="connsiteY49" fmla="*/ 2156840 h 4861832"/>
                <a:gd name="connsiteX50" fmla="*/ 567204 w 1155831"/>
                <a:gd name="connsiteY50" fmla="*/ 2160326 h 4861832"/>
                <a:gd name="connsiteX51" fmla="*/ 652056 w 1155831"/>
                <a:gd name="connsiteY51" fmla="*/ 2161610 h 4861832"/>
                <a:gd name="connsiteX52" fmla="*/ 883223 w 1155831"/>
                <a:gd name="connsiteY52" fmla="*/ 2165279 h 4861832"/>
                <a:gd name="connsiteX53" fmla="*/ 954591 w 1155831"/>
                <a:gd name="connsiteY53" fmla="*/ 2166472 h 4861832"/>
                <a:gd name="connsiteX54" fmla="*/ 939180 w 1155831"/>
                <a:gd name="connsiteY54" fmla="*/ 2675496 h 4861832"/>
                <a:gd name="connsiteX55" fmla="*/ 956242 w 1155831"/>
                <a:gd name="connsiteY55" fmla="*/ 2113175 h 4861832"/>
                <a:gd name="connsiteX56" fmla="*/ 883223 w 1155831"/>
                <a:gd name="connsiteY56" fmla="*/ 2111982 h 4861832"/>
                <a:gd name="connsiteX57" fmla="*/ 650864 w 1155831"/>
                <a:gd name="connsiteY57" fmla="*/ 2108313 h 4861832"/>
                <a:gd name="connsiteX58" fmla="*/ 573166 w 1155831"/>
                <a:gd name="connsiteY58" fmla="*/ 2107121 h 4861832"/>
                <a:gd name="connsiteX59" fmla="*/ 347962 w 1155831"/>
                <a:gd name="connsiteY59" fmla="*/ 2103451 h 4861832"/>
                <a:gd name="connsiteX60" fmla="*/ 228160 w 1155831"/>
                <a:gd name="connsiteY60" fmla="*/ 2101617 h 4861832"/>
                <a:gd name="connsiteX61" fmla="*/ 243570 w 1155831"/>
                <a:gd name="connsiteY61" fmla="*/ 1592500 h 4861832"/>
                <a:gd name="connsiteX62" fmla="*/ 359980 w 1155831"/>
                <a:gd name="connsiteY62" fmla="*/ 1594335 h 4861832"/>
                <a:gd name="connsiteX63" fmla="*/ 614354 w 1155831"/>
                <a:gd name="connsiteY63" fmla="*/ 1598463 h 4861832"/>
                <a:gd name="connsiteX64" fmla="*/ 635636 w 1155831"/>
                <a:gd name="connsiteY64" fmla="*/ 1598738 h 4861832"/>
                <a:gd name="connsiteX65" fmla="*/ 883406 w 1155831"/>
                <a:gd name="connsiteY65" fmla="*/ 1602774 h 4861832"/>
                <a:gd name="connsiteX66" fmla="*/ 971378 w 1155831"/>
                <a:gd name="connsiteY66" fmla="*/ 1604242 h 4861832"/>
                <a:gd name="connsiteX67" fmla="*/ 956242 w 1155831"/>
                <a:gd name="connsiteY67" fmla="*/ 2113175 h 4861832"/>
                <a:gd name="connsiteX68" fmla="*/ 973029 w 1155831"/>
                <a:gd name="connsiteY68" fmla="*/ 1550670 h 4861832"/>
                <a:gd name="connsiteX69" fmla="*/ 883223 w 1155831"/>
                <a:gd name="connsiteY69" fmla="*/ 1549203 h 4861832"/>
                <a:gd name="connsiteX70" fmla="*/ 633343 w 1155831"/>
                <a:gd name="connsiteY70" fmla="*/ 1545349 h 4861832"/>
                <a:gd name="connsiteX71" fmla="*/ 617565 w 1155831"/>
                <a:gd name="connsiteY71" fmla="*/ 1545258 h 4861832"/>
                <a:gd name="connsiteX72" fmla="*/ 360072 w 1155831"/>
                <a:gd name="connsiteY72" fmla="*/ 1541222 h 4861832"/>
                <a:gd name="connsiteX73" fmla="*/ 245130 w 1155831"/>
                <a:gd name="connsiteY73" fmla="*/ 1539387 h 4861832"/>
                <a:gd name="connsiteX74" fmla="*/ 260266 w 1155831"/>
                <a:gd name="connsiteY74" fmla="*/ 1030271 h 4861832"/>
                <a:gd name="connsiteX75" fmla="*/ 317232 w 1155831"/>
                <a:gd name="connsiteY75" fmla="*/ 1031188 h 4861832"/>
                <a:gd name="connsiteX76" fmla="*/ 880930 w 1155831"/>
                <a:gd name="connsiteY76" fmla="*/ 1039902 h 4861832"/>
                <a:gd name="connsiteX77" fmla="*/ 988441 w 1155831"/>
                <a:gd name="connsiteY77" fmla="*/ 1041554 h 4861832"/>
                <a:gd name="connsiteX78" fmla="*/ 973029 w 1155831"/>
                <a:gd name="connsiteY78" fmla="*/ 1550670 h 4861832"/>
                <a:gd name="connsiteX79" fmla="*/ 989817 w 1155831"/>
                <a:gd name="connsiteY79" fmla="*/ 988257 h 4861832"/>
                <a:gd name="connsiteX80" fmla="*/ 879003 w 1155831"/>
                <a:gd name="connsiteY80" fmla="*/ 986606 h 4861832"/>
                <a:gd name="connsiteX81" fmla="*/ 313838 w 1155831"/>
                <a:gd name="connsiteY81" fmla="*/ 977616 h 4861832"/>
                <a:gd name="connsiteX82" fmla="*/ 261917 w 1155831"/>
                <a:gd name="connsiteY82" fmla="*/ 976882 h 4861832"/>
                <a:gd name="connsiteX83" fmla="*/ 275127 w 1155831"/>
                <a:gd name="connsiteY83" fmla="*/ 533446 h 4861832"/>
                <a:gd name="connsiteX84" fmla="*/ 275127 w 1155831"/>
                <a:gd name="connsiteY84" fmla="*/ 533171 h 4861832"/>
                <a:gd name="connsiteX85" fmla="*/ 277053 w 1155831"/>
                <a:gd name="connsiteY85" fmla="*/ 467949 h 4861832"/>
                <a:gd name="connsiteX86" fmla="*/ 902487 w 1155831"/>
                <a:gd name="connsiteY86" fmla="*/ 477856 h 4861832"/>
                <a:gd name="connsiteX87" fmla="*/ 902579 w 1155831"/>
                <a:gd name="connsiteY87" fmla="*/ 477856 h 4861832"/>
                <a:gd name="connsiteX88" fmla="*/ 961930 w 1155831"/>
                <a:gd name="connsiteY88" fmla="*/ 478773 h 4861832"/>
                <a:gd name="connsiteX89" fmla="*/ 1004952 w 1155831"/>
                <a:gd name="connsiteY89" fmla="*/ 479416 h 4861832"/>
                <a:gd name="connsiteX90" fmla="*/ 989817 w 1155831"/>
                <a:gd name="connsiteY90" fmla="*/ 988257 h 4861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1155831" h="4861832">
                  <a:moveTo>
                    <a:pt x="1018620" y="20294"/>
                  </a:moveTo>
                  <a:lnTo>
                    <a:pt x="1006695" y="425936"/>
                  </a:lnTo>
                  <a:lnTo>
                    <a:pt x="969910" y="425385"/>
                  </a:lnTo>
                  <a:lnTo>
                    <a:pt x="969819" y="425385"/>
                  </a:lnTo>
                  <a:lnTo>
                    <a:pt x="908358" y="424376"/>
                  </a:lnTo>
                  <a:lnTo>
                    <a:pt x="278705" y="414469"/>
                  </a:lnTo>
                  <a:lnTo>
                    <a:pt x="278980" y="406029"/>
                  </a:lnTo>
                  <a:lnTo>
                    <a:pt x="284942" y="207979"/>
                  </a:lnTo>
                  <a:lnTo>
                    <a:pt x="284942" y="205685"/>
                  </a:lnTo>
                  <a:lnTo>
                    <a:pt x="290905" y="8827"/>
                  </a:lnTo>
                  <a:lnTo>
                    <a:pt x="276503" y="8552"/>
                  </a:lnTo>
                  <a:lnTo>
                    <a:pt x="276411" y="8552"/>
                  </a:lnTo>
                  <a:lnTo>
                    <a:pt x="152021" y="6625"/>
                  </a:lnTo>
                  <a:lnTo>
                    <a:pt x="146793" y="182202"/>
                  </a:lnTo>
                  <a:lnTo>
                    <a:pt x="6625" y="4859927"/>
                  </a:lnTo>
                  <a:lnTo>
                    <a:pt x="145509" y="4859927"/>
                  </a:lnTo>
                  <a:lnTo>
                    <a:pt x="159085" y="4404658"/>
                  </a:lnTo>
                  <a:lnTo>
                    <a:pt x="886892" y="4415941"/>
                  </a:lnTo>
                  <a:lnTo>
                    <a:pt x="873683" y="4859927"/>
                  </a:lnTo>
                  <a:lnTo>
                    <a:pt x="1012291" y="4859927"/>
                  </a:lnTo>
                  <a:lnTo>
                    <a:pt x="1157229" y="22495"/>
                  </a:lnTo>
                  <a:lnTo>
                    <a:pt x="1018620" y="20294"/>
                  </a:lnTo>
                  <a:close/>
                  <a:moveTo>
                    <a:pt x="888543" y="4362461"/>
                  </a:moveTo>
                  <a:lnTo>
                    <a:pt x="160828" y="4351177"/>
                  </a:lnTo>
                  <a:lnTo>
                    <a:pt x="175963" y="3842153"/>
                  </a:lnTo>
                  <a:lnTo>
                    <a:pt x="903954" y="3853619"/>
                  </a:lnTo>
                  <a:lnTo>
                    <a:pt x="888543" y="4362461"/>
                  </a:lnTo>
                  <a:close/>
                  <a:moveTo>
                    <a:pt x="905606" y="3800139"/>
                  </a:moveTo>
                  <a:lnTo>
                    <a:pt x="177523" y="3788673"/>
                  </a:lnTo>
                  <a:lnTo>
                    <a:pt x="192935" y="3279831"/>
                  </a:lnTo>
                  <a:lnTo>
                    <a:pt x="920925" y="3291298"/>
                  </a:lnTo>
                  <a:lnTo>
                    <a:pt x="905606" y="3800139"/>
                  </a:lnTo>
                  <a:close/>
                  <a:moveTo>
                    <a:pt x="922484" y="3238001"/>
                  </a:moveTo>
                  <a:lnTo>
                    <a:pt x="194494" y="3226351"/>
                  </a:lnTo>
                  <a:lnTo>
                    <a:pt x="209722" y="2717510"/>
                  </a:lnTo>
                  <a:lnTo>
                    <a:pt x="937528" y="2728793"/>
                  </a:lnTo>
                  <a:lnTo>
                    <a:pt x="922484" y="3238001"/>
                  </a:lnTo>
                  <a:close/>
                  <a:moveTo>
                    <a:pt x="939180" y="2675496"/>
                  </a:moveTo>
                  <a:lnTo>
                    <a:pt x="923127" y="2675221"/>
                  </a:lnTo>
                  <a:lnTo>
                    <a:pt x="859923" y="2674212"/>
                  </a:lnTo>
                  <a:cubicBezTo>
                    <a:pt x="859923" y="2674304"/>
                    <a:pt x="859923" y="2674304"/>
                    <a:pt x="859831" y="2674212"/>
                  </a:cubicBezTo>
                  <a:lnTo>
                    <a:pt x="808461" y="2673478"/>
                  </a:lnTo>
                  <a:lnTo>
                    <a:pt x="667652" y="2671277"/>
                  </a:lnTo>
                  <a:lnTo>
                    <a:pt x="593255" y="2670084"/>
                  </a:lnTo>
                  <a:lnTo>
                    <a:pt x="532620" y="2669167"/>
                  </a:lnTo>
                  <a:lnTo>
                    <a:pt x="470059" y="2668158"/>
                  </a:lnTo>
                  <a:lnTo>
                    <a:pt x="332368" y="2666048"/>
                  </a:lnTo>
                  <a:lnTo>
                    <a:pt x="211464" y="2664122"/>
                  </a:lnTo>
                  <a:lnTo>
                    <a:pt x="226692" y="2155005"/>
                  </a:lnTo>
                  <a:lnTo>
                    <a:pt x="345944" y="2156840"/>
                  </a:lnTo>
                  <a:lnTo>
                    <a:pt x="567204" y="2160326"/>
                  </a:lnTo>
                  <a:lnTo>
                    <a:pt x="652056" y="2161610"/>
                  </a:lnTo>
                  <a:lnTo>
                    <a:pt x="883223" y="2165279"/>
                  </a:lnTo>
                  <a:lnTo>
                    <a:pt x="954591" y="2166472"/>
                  </a:lnTo>
                  <a:lnTo>
                    <a:pt x="939180" y="2675496"/>
                  </a:lnTo>
                  <a:close/>
                  <a:moveTo>
                    <a:pt x="956242" y="2113175"/>
                  </a:moveTo>
                  <a:lnTo>
                    <a:pt x="883223" y="2111982"/>
                  </a:lnTo>
                  <a:lnTo>
                    <a:pt x="650864" y="2108313"/>
                  </a:lnTo>
                  <a:lnTo>
                    <a:pt x="573166" y="2107121"/>
                  </a:lnTo>
                  <a:lnTo>
                    <a:pt x="347962" y="2103451"/>
                  </a:lnTo>
                  <a:lnTo>
                    <a:pt x="228160" y="2101617"/>
                  </a:lnTo>
                  <a:lnTo>
                    <a:pt x="243570" y="1592500"/>
                  </a:lnTo>
                  <a:lnTo>
                    <a:pt x="359980" y="1594335"/>
                  </a:lnTo>
                  <a:lnTo>
                    <a:pt x="614354" y="1598463"/>
                  </a:lnTo>
                  <a:lnTo>
                    <a:pt x="635636" y="1598738"/>
                  </a:lnTo>
                  <a:lnTo>
                    <a:pt x="883406" y="1602774"/>
                  </a:lnTo>
                  <a:lnTo>
                    <a:pt x="971378" y="1604242"/>
                  </a:lnTo>
                  <a:lnTo>
                    <a:pt x="956242" y="2113175"/>
                  </a:lnTo>
                  <a:close/>
                  <a:moveTo>
                    <a:pt x="973029" y="1550670"/>
                  </a:moveTo>
                  <a:lnTo>
                    <a:pt x="883223" y="1549203"/>
                  </a:lnTo>
                  <a:lnTo>
                    <a:pt x="633343" y="1545349"/>
                  </a:lnTo>
                  <a:lnTo>
                    <a:pt x="617565" y="1545258"/>
                  </a:lnTo>
                  <a:lnTo>
                    <a:pt x="360072" y="1541222"/>
                  </a:lnTo>
                  <a:lnTo>
                    <a:pt x="245130" y="1539387"/>
                  </a:lnTo>
                  <a:lnTo>
                    <a:pt x="260266" y="1030271"/>
                  </a:lnTo>
                  <a:lnTo>
                    <a:pt x="317232" y="1031188"/>
                  </a:lnTo>
                  <a:lnTo>
                    <a:pt x="880930" y="1039902"/>
                  </a:lnTo>
                  <a:lnTo>
                    <a:pt x="988441" y="1041554"/>
                  </a:lnTo>
                  <a:lnTo>
                    <a:pt x="973029" y="1550670"/>
                  </a:lnTo>
                  <a:close/>
                  <a:moveTo>
                    <a:pt x="989817" y="988257"/>
                  </a:moveTo>
                  <a:lnTo>
                    <a:pt x="879003" y="986606"/>
                  </a:lnTo>
                  <a:lnTo>
                    <a:pt x="313838" y="977616"/>
                  </a:lnTo>
                  <a:lnTo>
                    <a:pt x="261917" y="976882"/>
                  </a:lnTo>
                  <a:lnTo>
                    <a:pt x="275127" y="533446"/>
                  </a:lnTo>
                  <a:cubicBezTo>
                    <a:pt x="275127" y="533354"/>
                    <a:pt x="275127" y="533171"/>
                    <a:pt x="275127" y="533171"/>
                  </a:cubicBezTo>
                  <a:lnTo>
                    <a:pt x="277053" y="467949"/>
                  </a:lnTo>
                  <a:lnTo>
                    <a:pt x="902487" y="477856"/>
                  </a:lnTo>
                  <a:lnTo>
                    <a:pt x="902579" y="477856"/>
                  </a:lnTo>
                  <a:lnTo>
                    <a:pt x="961930" y="478773"/>
                  </a:lnTo>
                  <a:lnTo>
                    <a:pt x="1004952" y="479416"/>
                  </a:lnTo>
                  <a:lnTo>
                    <a:pt x="989817" y="988257"/>
                  </a:lnTo>
                  <a:close/>
                </a:path>
              </a:pathLst>
            </a:custGeom>
            <a:solidFill>
              <a:schemeClr val="accent5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46749BA-219F-4326-8158-4603CEA7EA4A}"/>
                </a:ext>
              </a:extLst>
            </p:cNvPr>
            <p:cNvSpPr/>
            <p:nvPr/>
          </p:nvSpPr>
          <p:spPr>
            <a:xfrm>
              <a:off x="5929210" y="5914708"/>
              <a:ext cx="577975" cy="1972452"/>
            </a:xfrm>
            <a:custGeom>
              <a:avLst/>
              <a:gdLst>
                <a:gd name="connsiteX0" fmla="*/ 551953 w 577915"/>
                <a:gd name="connsiteY0" fmla="*/ 68178 h 1972252"/>
                <a:gd name="connsiteX1" fmla="*/ 10362 w 577915"/>
                <a:gd name="connsiteY1" fmla="*/ 6625 h 1972252"/>
                <a:gd name="connsiteX2" fmla="*/ 37974 w 577915"/>
                <a:gd name="connsiteY2" fmla="*/ 569038 h 1972252"/>
                <a:gd name="connsiteX3" fmla="*/ 28893 w 577915"/>
                <a:gd name="connsiteY3" fmla="*/ 1839628 h 1972252"/>
                <a:gd name="connsiteX4" fmla="*/ 158327 w 577915"/>
                <a:gd name="connsiteY4" fmla="*/ 1948698 h 1972252"/>
                <a:gd name="connsiteX5" fmla="*/ 321886 w 577915"/>
                <a:gd name="connsiteY5" fmla="*/ 766264 h 1972252"/>
                <a:gd name="connsiteX6" fmla="*/ 357387 w 577915"/>
                <a:gd name="connsiteY6" fmla="*/ 1926866 h 1972252"/>
                <a:gd name="connsiteX7" fmla="*/ 579656 w 577915"/>
                <a:gd name="connsiteY7" fmla="*/ 1926866 h 1972252"/>
                <a:gd name="connsiteX8" fmla="*/ 579656 w 577915"/>
                <a:gd name="connsiteY8" fmla="*/ 587201 h 1972252"/>
                <a:gd name="connsiteX9" fmla="*/ 551953 w 577915"/>
                <a:gd name="connsiteY9" fmla="*/ 68178 h 1972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7915" h="1972252">
                  <a:moveTo>
                    <a:pt x="551953" y="68178"/>
                  </a:moveTo>
                  <a:lnTo>
                    <a:pt x="10362" y="6625"/>
                  </a:lnTo>
                  <a:cubicBezTo>
                    <a:pt x="10362" y="6625"/>
                    <a:pt x="-8351" y="394838"/>
                    <a:pt x="37974" y="569038"/>
                  </a:cubicBezTo>
                  <a:cubicBezTo>
                    <a:pt x="84208" y="743605"/>
                    <a:pt x="28893" y="1839628"/>
                    <a:pt x="28893" y="1839628"/>
                  </a:cubicBezTo>
                  <a:cubicBezTo>
                    <a:pt x="28893" y="1839628"/>
                    <a:pt x="19444" y="1955945"/>
                    <a:pt x="158327" y="1948698"/>
                  </a:cubicBezTo>
                  <a:cubicBezTo>
                    <a:pt x="252262" y="1943653"/>
                    <a:pt x="306476" y="1092649"/>
                    <a:pt x="321886" y="766264"/>
                  </a:cubicBezTo>
                  <a:cubicBezTo>
                    <a:pt x="343444" y="1103565"/>
                    <a:pt x="354727" y="1871275"/>
                    <a:pt x="357387" y="1926866"/>
                  </a:cubicBezTo>
                  <a:cubicBezTo>
                    <a:pt x="361973" y="2021075"/>
                    <a:pt x="579656" y="1926866"/>
                    <a:pt x="579656" y="1926866"/>
                  </a:cubicBezTo>
                  <a:cubicBezTo>
                    <a:pt x="579656" y="1926866"/>
                    <a:pt x="579656" y="946610"/>
                    <a:pt x="579656" y="587201"/>
                  </a:cubicBezTo>
                  <a:cubicBezTo>
                    <a:pt x="579656" y="227793"/>
                    <a:pt x="551953" y="68178"/>
                    <a:pt x="551953" y="68178"/>
                  </a:cubicBezTo>
                  <a:close/>
                </a:path>
              </a:pathLst>
            </a:custGeom>
            <a:solidFill>
              <a:srgbClr val="A6A6A6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952B107-A28F-4AC9-9D27-647FFA155CCB}"/>
                </a:ext>
              </a:extLst>
            </p:cNvPr>
            <p:cNvSpPr/>
            <p:nvPr/>
          </p:nvSpPr>
          <p:spPr>
            <a:xfrm>
              <a:off x="6189888" y="4335460"/>
              <a:ext cx="440362" cy="577975"/>
            </a:xfrm>
            <a:custGeom>
              <a:avLst/>
              <a:gdLst>
                <a:gd name="connsiteX0" fmla="*/ 428626 w 440316"/>
                <a:gd name="connsiteY0" fmla="*/ 241462 h 577915"/>
                <a:gd name="connsiteX1" fmla="*/ 282313 w 440316"/>
                <a:gd name="connsiteY1" fmla="*/ 419240 h 577915"/>
                <a:gd name="connsiteX2" fmla="*/ 275065 w 440316"/>
                <a:gd name="connsiteY2" fmla="*/ 568214 h 577915"/>
                <a:gd name="connsiteX3" fmla="*/ 10692 w 440316"/>
                <a:gd name="connsiteY3" fmla="*/ 545464 h 577915"/>
                <a:gd name="connsiteX4" fmla="*/ 92425 w 440316"/>
                <a:gd name="connsiteY4" fmla="*/ 384749 h 577915"/>
                <a:gd name="connsiteX5" fmla="*/ 87472 w 440316"/>
                <a:gd name="connsiteY5" fmla="*/ 126062 h 577915"/>
                <a:gd name="connsiteX6" fmla="*/ 381291 w 440316"/>
                <a:gd name="connsiteY6" fmla="*/ 64143 h 577915"/>
                <a:gd name="connsiteX7" fmla="*/ 408628 w 440316"/>
                <a:gd name="connsiteY7" fmla="*/ 137254 h 577915"/>
                <a:gd name="connsiteX8" fmla="*/ 428626 w 440316"/>
                <a:gd name="connsiteY8" fmla="*/ 241462 h 577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316" h="577915">
                  <a:moveTo>
                    <a:pt x="428626" y="241462"/>
                  </a:moveTo>
                  <a:cubicBezTo>
                    <a:pt x="407986" y="245407"/>
                    <a:pt x="413123" y="453823"/>
                    <a:pt x="282313" y="419240"/>
                  </a:cubicBezTo>
                  <a:cubicBezTo>
                    <a:pt x="282037" y="464648"/>
                    <a:pt x="278092" y="551427"/>
                    <a:pt x="275065" y="568214"/>
                  </a:cubicBezTo>
                  <a:cubicBezTo>
                    <a:pt x="269745" y="596835"/>
                    <a:pt x="48211" y="558765"/>
                    <a:pt x="10692" y="545464"/>
                  </a:cubicBezTo>
                  <a:cubicBezTo>
                    <a:pt x="-14902" y="536291"/>
                    <a:pt x="96920" y="385758"/>
                    <a:pt x="92425" y="384749"/>
                  </a:cubicBezTo>
                  <a:cubicBezTo>
                    <a:pt x="72794" y="380529"/>
                    <a:pt x="75088" y="152665"/>
                    <a:pt x="87472" y="126062"/>
                  </a:cubicBezTo>
                  <a:cubicBezTo>
                    <a:pt x="100040" y="99643"/>
                    <a:pt x="296714" y="-84281"/>
                    <a:pt x="381291" y="64143"/>
                  </a:cubicBezTo>
                  <a:cubicBezTo>
                    <a:pt x="381291" y="64143"/>
                    <a:pt x="381291" y="103863"/>
                    <a:pt x="408628" y="137254"/>
                  </a:cubicBezTo>
                  <a:cubicBezTo>
                    <a:pt x="435965" y="170369"/>
                    <a:pt x="451009" y="236875"/>
                    <a:pt x="428626" y="241462"/>
                  </a:cubicBezTo>
                  <a:close/>
                </a:path>
              </a:pathLst>
            </a:custGeom>
            <a:solidFill>
              <a:srgbClr val="F3AB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952D15B-3C66-463E-B0BE-1382CE2CB609}"/>
                </a:ext>
              </a:extLst>
            </p:cNvPr>
            <p:cNvSpPr/>
            <p:nvPr/>
          </p:nvSpPr>
          <p:spPr>
            <a:xfrm>
              <a:off x="6066476" y="4206438"/>
              <a:ext cx="559626" cy="568801"/>
            </a:xfrm>
            <a:custGeom>
              <a:avLst/>
              <a:gdLst>
                <a:gd name="connsiteX0" fmla="*/ 400116 w 559569"/>
                <a:gd name="connsiteY0" fmla="*/ 204802 h 568742"/>
                <a:gd name="connsiteX1" fmla="*/ 546888 w 559569"/>
                <a:gd name="connsiteY1" fmla="*/ 179942 h 568742"/>
                <a:gd name="connsiteX2" fmla="*/ 514598 w 559569"/>
                <a:gd name="connsiteY2" fmla="*/ 7118 h 568742"/>
                <a:gd name="connsiteX3" fmla="*/ 440019 w 559569"/>
                <a:gd name="connsiteY3" fmla="*/ 55920 h 568742"/>
                <a:gd name="connsiteX4" fmla="*/ 171150 w 559569"/>
                <a:gd name="connsiteY4" fmla="*/ 40325 h 568742"/>
                <a:gd name="connsiteX5" fmla="*/ 56576 w 559569"/>
                <a:gd name="connsiteY5" fmla="*/ 404779 h 568742"/>
                <a:gd name="connsiteX6" fmla="*/ 252976 w 559569"/>
                <a:gd name="connsiteY6" fmla="*/ 509905 h 568742"/>
                <a:gd name="connsiteX7" fmla="*/ 352873 w 559569"/>
                <a:gd name="connsiteY7" fmla="*/ 351299 h 568742"/>
                <a:gd name="connsiteX8" fmla="*/ 332967 w 559569"/>
                <a:gd name="connsiteY8" fmla="*/ 263969 h 568742"/>
                <a:gd name="connsiteX9" fmla="*/ 385621 w 559569"/>
                <a:gd name="connsiteY9" fmla="*/ 276995 h 568742"/>
                <a:gd name="connsiteX10" fmla="*/ 400116 w 559569"/>
                <a:gd name="connsiteY10" fmla="*/ 204802 h 56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569" h="568742">
                  <a:moveTo>
                    <a:pt x="400116" y="204802"/>
                  </a:moveTo>
                  <a:cubicBezTo>
                    <a:pt x="383053" y="167650"/>
                    <a:pt x="519551" y="226359"/>
                    <a:pt x="546888" y="179942"/>
                  </a:cubicBezTo>
                  <a:cubicBezTo>
                    <a:pt x="574316" y="133342"/>
                    <a:pt x="549456" y="513"/>
                    <a:pt x="514598" y="7118"/>
                  </a:cubicBezTo>
                  <a:cubicBezTo>
                    <a:pt x="479739" y="13722"/>
                    <a:pt x="452403" y="55920"/>
                    <a:pt x="440019" y="55920"/>
                  </a:cubicBezTo>
                  <a:cubicBezTo>
                    <a:pt x="427544" y="55920"/>
                    <a:pt x="245913" y="9319"/>
                    <a:pt x="171150" y="40325"/>
                  </a:cubicBezTo>
                  <a:cubicBezTo>
                    <a:pt x="96388" y="71331"/>
                    <a:pt x="-78454" y="227735"/>
                    <a:pt x="56576" y="404779"/>
                  </a:cubicBezTo>
                  <a:cubicBezTo>
                    <a:pt x="204633" y="599069"/>
                    <a:pt x="148034" y="587511"/>
                    <a:pt x="252976" y="509905"/>
                  </a:cubicBezTo>
                  <a:cubicBezTo>
                    <a:pt x="357918" y="432482"/>
                    <a:pt x="352873" y="367444"/>
                    <a:pt x="352873" y="351299"/>
                  </a:cubicBezTo>
                  <a:cubicBezTo>
                    <a:pt x="352873" y="334971"/>
                    <a:pt x="315629" y="270574"/>
                    <a:pt x="332967" y="263969"/>
                  </a:cubicBezTo>
                  <a:cubicBezTo>
                    <a:pt x="350488" y="257364"/>
                    <a:pt x="388558" y="247641"/>
                    <a:pt x="385621" y="276995"/>
                  </a:cubicBezTo>
                  <a:cubicBezTo>
                    <a:pt x="382595" y="306075"/>
                    <a:pt x="434974" y="280481"/>
                    <a:pt x="400116" y="204802"/>
                  </a:cubicBezTo>
                  <a:close/>
                </a:path>
              </a:pathLst>
            </a:custGeom>
            <a:solidFill>
              <a:srgbClr val="1828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6480B71-1DB6-4476-8419-3DA9EC8137B5}"/>
                </a:ext>
              </a:extLst>
            </p:cNvPr>
            <p:cNvSpPr/>
            <p:nvPr/>
          </p:nvSpPr>
          <p:spPr>
            <a:xfrm>
              <a:off x="6381923" y="7859911"/>
              <a:ext cx="174309" cy="119264"/>
            </a:xfrm>
            <a:custGeom>
              <a:avLst/>
              <a:gdLst>
                <a:gd name="connsiteX0" fmla="*/ 74336 w 174292"/>
                <a:gd name="connsiteY0" fmla="*/ 114963 h 119252"/>
                <a:gd name="connsiteX1" fmla="*/ 166710 w 174292"/>
                <a:gd name="connsiteY1" fmla="*/ 101845 h 119252"/>
                <a:gd name="connsiteX2" fmla="*/ 69658 w 174292"/>
                <a:gd name="connsiteY2" fmla="*/ 7911 h 119252"/>
                <a:gd name="connsiteX3" fmla="*/ 74336 w 174292"/>
                <a:gd name="connsiteY3" fmla="*/ 114963 h 11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292" h="119252">
                  <a:moveTo>
                    <a:pt x="74336" y="114963"/>
                  </a:moveTo>
                  <a:lnTo>
                    <a:pt x="166710" y="101845"/>
                  </a:lnTo>
                  <a:cubicBezTo>
                    <a:pt x="166710" y="101845"/>
                    <a:pt x="213218" y="-4657"/>
                    <a:pt x="69658" y="7911"/>
                  </a:cubicBezTo>
                  <a:cubicBezTo>
                    <a:pt x="-74272" y="20754"/>
                    <a:pt x="74336" y="114963"/>
                    <a:pt x="74336" y="11496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2938A16-7615-4C46-AE47-EACCA5F5D5FB}"/>
                </a:ext>
              </a:extLst>
            </p:cNvPr>
            <p:cNvSpPr/>
            <p:nvPr/>
          </p:nvSpPr>
          <p:spPr>
            <a:xfrm>
              <a:off x="6277186" y="7794337"/>
              <a:ext cx="229356" cy="183483"/>
            </a:xfrm>
            <a:custGeom>
              <a:avLst/>
              <a:gdLst>
                <a:gd name="connsiteX0" fmla="*/ 224653 w 229331"/>
                <a:gd name="connsiteY0" fmla="*/ 93843 h 183465"/>
                <a:gd name="connsiteX1" fmla="*/ 115767 w 229331"/>
                <a:gd name="connsiteY1" fmla="*/ 6880 h 183465"/>
                <a:gd name="connsiteX2" fmla="*/ 6880 w 229331"/>
                <a:gd name="connsiteY2" fmla="*/ 93843 h 183465"/>
                <a:gd name="connsiteX3" fmla="*/ 11925 w 229331"/>
                <a:gd name="connsiteY3" fmla="*/ 118427 h 183465"/>
                <a:gd name="connsiteX4" fmla="*/ 6880 w 229331"/>
                <a:gd name="connsiteY4" fmla="*/ 137140 h 183465"/>
                <a:gd name="connsiteX5" fmla="*/ 55589 w 229331"/>
                <a:gd name="connsiteY5" fmla="*/ 180439 h 183465"/>
                <a:gd name="connsiteX6" fmla="*/ 114299 w 229331"/>
                <a:gd name="connsiteY6" fmla="*/ 180439 h 183465"/>
                <a:gd name="connsiteX7" fmla="*/ 115675 w 229331"/>
                <a:gd name="connsiteY7" fmla="*/ 180439 h 183465"/>
                <a:gd name="connsiteX8" fmla="*/ 117051 w 229331"/>
                <a:gd name="connsiteY8" fmla="*/ 180439 h 183465"/>
                <a:gd name="connsiteX9" fmla="*/ 171723 w 229331"/>
                <a:gd name="connsiteY9" fmla="*/ 180439 h 183465"/>
                <a:gd name="connsiteX10" fmla="*/ 220433 w 229331"/>
                <a:gd name="connsiteY10" fmla="*/ 137140 h 183465"/>
                <a:gd name="connsiteX11" fmla="*/ 217314 w 229331"/>
                <a:gd name="connsiteY11" fmla="*/ 123747 h 183465"/>
                <a:gd name="connsiteX12" fmla="*/ 224653 w 229331"/>
                <a:gd name="connsiteY12" fmla="*/ 93843 h 183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9331" h="183465">
                  <a:moveTo>
                    <a:pt x="224653" y="93843"/>
                  </a:moveTo>
                  <a:cubicBezTo>
                    <a:pt x="224653" y="45775"/>
                    <a:pt x="175943" y="6880"/>
                    <a:pt x="115767" y="6880"/>
                  </a:cubicBezTo>
                  <a:cubicBezTo>
                    <a:pt x="55589" y="6880"/>
                    <a:pt x="6880" y="45775"/>
                    <a:pt x="6880" y="93843"/>
                  </a:cubicBezTo>
                  <a:cubicBezTo>
                    <a:pt x="6880" y="102466"/>
                    <a:pt x="9081" y="110630"/>
                    <a:pt x="11925" y="118427"/>
                  </a:cubicBezTo>
                  <a:cubicBezTo>
                    <a:pt x="9081" y="124298"/>
                    <a:pt x="6880" y="130444"/>
                    <a:pt x="6880" y="137140"/>
                  </a:cubicBezTo>
                  <a:cubicBezTo>
                    <a:pt x="6880" y="160900"/>
                    <a:pt x="28896" y="180439"/>
                    <a:pt x="55589" y="180439"/>
                  </a:cubicBezTo>
                  <a:lnTo>
                    <a:pt x="114299" y="180439"/>
                  </a:lnTo>
                  <a:cubicBezTo>
                    <a:pt x="114940" y="180439"/>
                    <a:pt x="115216" y="180439"/>
                    <a:pt x="115675" y="180439"/>
                  </a:cubicBezTo>
                  <a:cubicBezTo>
                    <a:pt x="116133" y="180439"/>
                    <a:pt x="116592" y="180439"/>
                    <a:pt x="117051" y="180439"/>
                  </a:cubicBezTo>
                  <a:lnTo>
                    <a:pt x="171723" y="180439"/>
                  </a:lnTo>
                  <a:cubicBezTo>
                    <a:pt x="198418" y="180439"/>
                    <a:pt x="220433" y="160900"/>
                    <a:pt x="220433" y="137140"/>
                  </a:cubicBezTo>
                  <a:cubicBezTo>
                    <a:pt x="220433" y="132370"/>
                    <a:pt x="218874" y="127875"/>
                    <a:pt x="217314" y="123747"/>
                  </a:cubicBezTo>
                  <a:cubicBezTo>
                    <a:pt x="221809" y="114574"/>
                    <a:pt x="224653" y="104484"/>
                    <a:pt x="224653" y="93843"/>
                  </a:cubicBezTo>
                  <a:close/>
                </a:path>
              </a:pathLst>
            </a:custGeom>
            <a:solidFill>
              <a:srgbClr val="A6A6A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F45D9598-05B0-428C-BAFF-1255EF84DF19}"/>
                </a:ext>
              </a:extLst>
            </p:cNvPr>
            <p:cNvSpPr/>
            <p:nvPr/>
          </p:nvSpPr>
          <p:spPr>
            <a:xfrm>
              <a:off x="6050214" y="7859911"/>
              <a:ext cx="174309" cy="119264"/>
            </a:xfrm>
            <a:custGeom>
              <a:avLst/>
              <a:gdLst>
                <a:gd name="connsiteX0" fmla="*/ 74214 w 174292"/>
                <a:gd name="connsiteY0" fmla="*/ 114963 h 119252"/>
                <a:gd name="connsiteX1" fmla="*/ 166588 w 174292"/>
                <a:gd name="connsiteY1" fmla="*/ 101845 h 119252"/>
                <a:gd name="connsiteX2" fmla="*/ 69535 w 174292"/>
                <a:gd name="connsiteY2" fmla="*/ 7911 h 119252"/>
                <a:gd name="connsiteX3" fmla="*/ 74214 w 174292"/>
                <a:gd name="connsiteY3" fmla="*/ 114963 h 119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292" h="119252">
                  <a:moveTo>
                    <a:pt x="74214" y="114963"/>
                  </a:moveTo>
                  <a:lnTo>
                    <a:pt x="166588" y="101845"/>
                  </a:lnTo>
                  <a:cubicBezTo>
                    <a:pt x="166588" y="101845"/>
                    <a:pt x="213281" y="-4657"/>
                    <a:pt x="69535" y="7911"/>
                  </a:cubicBezTo>
                  <a:cubicBezTo>
                    <a:pt x="-74118" y="20754"/>
                    <a:pt x="74214" y="114963"/>
                    <a:pt x="74214" y="11496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9C63E4C5-6788-41DE-8165-5FF1C681FD6B}"/>
                </a:ext>
              </a:extLst>
            </p:cNvPr>
            <p:cNvSpPr/>
            <p:nvPr/>
          </p:nvSpPr>
          <p:spPr>
            <a:xfrm>
              <a:off x="5945538" y="7794337"/>
              <a:ext cx="229356" cy="183483"/>
            </a:xfrm>
            <a:custGeom>
              <a:avLst/>
              <a:gdLst>
                <a:gd name="connsiteX0" fmla="*/ 224470 w 229331"/>
                <a:gd name="connsiteY0" fmla="*/ 93843 h 183465"/>
                <a:gd name="connsiteX1" fmla="*/ 115767 w 229331"/>
                <a:gd name="connsiteY1" fmla="*/ 6880 h 183465"/>
                <a:gd name="connsiteX2" fmla="*/ 6880 w 229331"/>
                <a:gd name="connsiteY2" fmla="*/ 93843 h 183465"/>
                <a:gd name="connsiteX3" fmla="*/ 12108 w 229331"/>
                <a:gd name="connsiteY3" fmla="*/ 118427 h 183465"/>
                <a:gd name="connsiteX4" fmla="*/ 6880 w 229331"/>
                <a:gd name="connsiteY4" fmla="*/ 137140 h 183465"/>
                <a:gd name="connsiteX5" fmla="*/ 55589 w 229331"/>
                <a:gd name="connsiteY5" fmla="*/ 180439 h 183465"/>
                <a:gd name="connsiteX6" fmla="*/ 114299 w 229331"/>
                <a:gd name="connsiteY6" fmla="*/ 180439 h 183465"/>
                <a:gd name="connsiteX7" fmla="*/ 115675 w 229331"/>
                <a:gd name="connsiteY7" fmla="*/ 180439 h 183465"/>
                <a:gd name="connsiteX8" fmla="*/ 117051 w 229331"/>
                <a:gd name="connsiteY8" fmla="*/ 180439 h 183465"/>
                <a:gd name="connsiteX9" fmla="*/ 171540 w 229331"/>
                <a:gd name="connsiteY9" fmla="*/ 180439 h 183465"/>
                <a:gd name="connsiteX10" fmla="*/ 220250 w 229331"/>
                <a:gd name="connsiteY10" fmla="*/ 137140 h 183465"/>
                <a:gd name="connsiteX11" fmla="*/ 217222 w 229331"/>
                <a:gd name="connsiteY11" fmla="*/ 123747 h 183465"/>
                <a:gd name="connsiteX12" fmla="*/ 224470 w 229331"/>
                <a:gd name="connsiteY12" fmla="*/ 93843 h 183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9331" h="183465">
                  <a:moveTo>
                    <a:pt x="224470" y="93843"/>
                  </a:moveTo>
                  <a:cubicBezTo>
                    <a:pt x="224470" y="45775"/>
                    <a:pt x="175760" y="6880"/>
                    <a:pt x="115767" y="6880"/>
                  </a:cubicBezTo>
                  <a:cubicBezTo>
                    <a:pt x="55589" y="6880"/>
                    <a:pt x="6880" y="45775"/>
                    <a:pt x="6880" y="93843"/>
                  </a:cubicBezTo>
                  <a:cubicBezTo>
                    <a:pt x="6880" y="102466"/>
                    <a:pt x="8898" y="110630"/>
                    <a:pt x="12108" y="118427"/>
                  </a:cubicBezTo>
                  <a:cubicBezTo>
                    <a:pt x="8990" y="124298"/>
                    <a:pt x="6880" y="130444"/>
                    <a:pt x="6880" y="137140"/>
                  </a:cubicBezTo>
                  <a:cubicBezTo>
                    <a:pt x="6880" y="160900"/>
                    <a:pt x="28712" y="180439"/>
                    <a:pt x="55589" y="180439"/>
                  </a:cubicBezTo>
                  <a:lnTo>
                    <a:pt x="114299" y="180439"/>
                  </a:lnTo>
                  <a:cubicBezTo>
                    <a:pt x="114758" y="180439"/>
                    <a:pt x="115216" y="180439"/>
                    <a:pt x="115675" y="180439"/>
                  </a:cubicBezTo>
                  <a:cubicBezTo>
                    <a:pt x="116134" y="180439"/>
                    <a:pt x="116592" y="180439"/>
                    <a:pt x="117051" y="180439"/>
                  </a:cubicBezTo>
                  <a:lnTo>
                    <a:pt x="171540" y="180439"/>
                  </a:lnTo>
                  <a:cubicBezTo>
                    <a:pt x="198602" y="180439"/>
                    <a:pt x="220250" y="160900"/>
                    <a:pt x="220250" y="137140"/>
                  </a:cubicBezTo>
                  <a:cubicBezTo>
                    <a:pt x="220250" y="132370"/>
                    <a:pt x="218874" y="127875"/>
                    <a:pt x="217222" y="123747"/>
                  </a:cubicBezTo>
                  <a:cubicBezTo>
                    <a:pt x="221809" y="114574"/>
                    <a:pt x="224470" y="104484"/>
                    <a:pt x="224470" y="93843"/>
                  </a:cubicBezTo>
                  <a:close/>
                </a:path>
              </a:pathLst>
            </a:custGeom>
            <a:solidFill>
              <a:srgbClr val="A6A6A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DC395DF1-0E9B-48A3-95ED-B59B803E8215}"/>
                </a:ext>
              </a:extLst>
            </p:cNvPr>
            <p:cNvSpPr/>
            <p:nvPr/>
          </p:nvSpPr>
          <p:spPr>
            <a:xfrm>
              <a:off x="5692125" y="4773419"/>
              <a:ext cx="899071" cy="1321085"/>
            </a:xfrm>
            <a:custGeom>
              <a:avLst/>
              <a:gdLst>
                <a:gd name="connsiteX0" fmla="*/ 841760 w 898980"/>
                <a:gd name="connsiteY0" fmla="*/ 228454 h 1320950"/>
                <a:gd name="connsiteX1" fmla="*/ 813506 w 898980"/>
                <a:gd name="connsiteY1" fmla="*/ 107458 h 1320950"/>
                <a:gd name="connsiteX2" fmla="*/ 761860 w 898980"/>
                <a:gd name="connsiteY2" fmla="*/ 46823 h 1320950"/>
                <a:gd name="connsiteX3" fmla="*/ 556563 w 898980"/>
                <a:gd name="connsiteY3" fmla="*/ 12331 h 1320950"/>
                <a:gd name="connsiteX4" fmla="*/ 6625 w 898980"/>
                <a:gd name="connsiteY4" fmla="*/ 602081 h 1320950"/>
                <a:gd name="connsiteX5" fmla="*/ 256230 w 898980"/>
                <a:gd name="connsiteY5" fmla="*/ 717297 h 1320950"/>
                <a:gd name="connsiteX6" fmla="*/ 243662 w 898980"/>
                <a:gd name="connsiteY6" fmla="*/ 1194949 h 1320950"/>
                <a:gd name="connsiteX7" fmla="*/ 408873 w 898980"/>
                <a:gd name="connsiteY7" fmla="*/ 1299983 h 1320950"/>
                <a:gd name="connsiteX8" fmla="*/ 816534 w 898980"/>
                <a:gd name="connsiteY8" fmla="*/ 1292094 h 1320950"/>
                <a:gd name="connsiteX9" fmla="*/ 875884 w 898980"/>
                <a:gd name="connsiteY9" fmla="*/ 1082301 h 1320950"/>
                <a:gd name="connsiteX10" fmla="*/ 841760 w 898980"/>
                <a:gd name="connsiteY10" fmla="*/ 228454 h 1320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8980" h="1320950">
                  <a:moveTo>
                    <a:pt x="841760" y="228454"/>
                  </a:moveTo>
                  <a:cubicBezTo>
                    <a:pt x="840935" y="225885"/>
                    <a:pt x="825156" y="158094"/>
                    <a:pt x="813506" y="107458"/>
                  </a:cubicBezTo>
                  <a:cubicBezTo>
                    <a:pt x="806718" y="77828"/>
                    <a:pt x="784335" y="67187"/>
                    <a:pt x="761860" y="46823"/>
                  </a:cubicBezTo>
                  <a:cubicBezTo>
                    <a:pt x="725534" y="13891"/>
                    <a:pt x="643067" y="-2988"/>
                    <a:pt x="556563" y="12331"/>
                  </a:cubicBezTo>
                  <a:cubicBezTo>
                    <a:pt x="315856" y="54987"/>
                    <a:pt x="6625" y="469986"/>
                    <a:pt x="6625" y="602081"/>
                  </a:cubicBezTo>
                  <a:cubicBezTo>
                    <a:pt x="6625" y="733717"/>
                    <a:pt x="256230" y="717297"/>
                    <a:pt x="256230" y="717297"/>
                  </a:cubicBezTo>
                  <a:cubicBezTo>
                    <a:pt x="256230" y="717297"/>
                    <a:pt x="155415" y="1005338"/>
                    <a:pt x="243662" y="1194949"/>
                  </a:cubicBezTo>
                  <a:cubicBezTo>
                    <a:pt x="270357" y="1252374"/>
                    <a:pt x="333653" y="1283930"/>
                    <a:pt x="408873" y="1299983"/>
                  </a:cubicBezTo>
                  <a:cubicBezTo>
                    <a:pt x="581423" y="1336768"/>
                    <a:pt x="816534" y="1292094"/>
                    <a:pt x="816534" y="1292094"/>
                  </a:cubicBezTo>
                  <a:cubicBezTo>
                    <a:pt x="816534" y="1292094"/>
                    <a:pt x="838274" y="1206416"/>
                    <a:pt x="875884" y="1082301"/>
                  </a:cubicBezTo>
                  <a:cubicBezTo>
                    <a:pt x="926979" y="910945"/>
                    <a:pt x="882581" y="353669"/>
                    <a:pt x="841760" y="228454"/>
                  </a:cubicBezTo>
                  <a:close/>
                </a:path>
              </a:pathLst>
            </a:custGeom>
            <a:solidFill>
              <a:schemeClr val="accent2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DF8B2C4A-5459-4653-A68B-045472830035}"/>
                </a:ext>
              </a:extLst>
            </p:cNvPr>
            <p:cNvSpPr/>
            <p:nvPr/>
          </p:nvSpPr>
          <p:spPr>
            <a:xfrm>
              <a:off x="6373575" y="4489679"/>
              <a:ext cx="1458698" cy="688065"/>
            </a:xfrm>
            <a:custGeom>
              <a:avLst/>
              <a:gdLst>
                <a:gd name="connsiteX0" fmla="*/ 1415282 w 1458549"/>
                <a:gd name="connsiteY0" fmla="*/ 33411 h 687995"/>
                <a:gd name="connsiteX1" fmla="*/ 1314560 w 1458549"/>
                <a:gd name="connsiteY1" fmla="*/ 6625 h 687995"/>
                <a:gd name="connsiteX2" fmla="*/ 141116 w 1458549"/>
                <a:gd name="connsiteY2" fmla="*/ 355026 h 687995"/>
                <a:gd name="connsiteX3" fmla="*/ 7369 w 1458549"/>
                <a:gd name="connsiteY3" fmla="*/ 485653 h 687995"/>
                <a:gd name="connsiteX4" fmla="*/ 131300 w 1458549"/>
                <a:gd name="connsiteY4" fmla="*/ 652332 h 687995"/>
                <a:gd name="connsiteX5" fmla="*/ 325406 w 1458549"/>
                <a:gd name="connsiteY5" fmla="*/ 671137 h 687995"/>
                <a:gd name="connsiteX6" fmla="*/ 1315019 w 1458549"/>
                <a:gd name="connsiteY6" fmla="*/ 242287 h 687995"/>
                <a:gd name="connsiteX7" fmla="*/ 1446013 w 1458549"/>
                <a:gd name="connsiteY7" fmla="*/ 106889 h 687995"/>
                <a:gd name="connsiteX8" fmla="*/ 1415282 w 1458549"/>
                <a:gd name="connsiteY8" fmla="*/ 33411 h 68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8549" h="687995">
                  <a:moveTo>
                    <a:pt x="1415282" y="33411"/>
                  </a:moveTo>
                  <a:cubicBezTo>
                    <a:pt x="1374461" y="11487"/>
                    <a:pt x="1314560" y="6625"/>
                    <a:pt x="1314560" y="6625"/>
                  </a:cubicBezTo>
                  <a:cubicBezTo>
                    <a:pt x="1087705" y="208712"/>
                    <a:pt x="445301" y="320535"/>
                    <a:pt x="141116" y="355026"/>
                  </a:cubicBezTo>
                  <a:cubicBezTo>
                    <a:pt x="71949" y="362823"/>
                    <a:pt x="14616" y="416395"/>
                    <a:pt x="7369" y="485653"/>
                  </a:cubicBezTo>
                  <a:cubicBezTo>
                    <a:pt x="-336" y="559590"/>
                    <a:pt x="52594" y="603897"/>
                    <a:pt x="131300" y="652332"/>
                  </a:cubicBezTo>
                  <a:cubicBezTo>
                    <a:pt x="189642" y="688199"/>
                    <a:pt x="261285" y="695079"/>
                    <a:pt x="325406" y="671137"/>
                  </a:cubicBezTo>
                  <a:cubicBezTo>
                    <a:pt x="623905" y="559498"/>
                    <a:pt x="1181455" y="350990"/>
                    <a:pt x="1315019" y="242287"/>
                  </a:cubicBezTo>
                  <a:cubicBezTo>
                    <a:pt x="1383176" y="186605"/>
                    <a:pt x="1431243" y="138812"/>
                    <a:pt x="1446013" y="106889"/>
                  </a:cubicBezTo>
                  <a:cubicBezTo>
                    <a:pt x="1462249" y="71572"/>
                    <a:pt x="1443261" y="48455"/>
                    <a:pt x="1415282" y="33411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EFDEFAE-4A02-4D00-8D9B-6219FF6D9F00}"/>
                </a:ext>
              </a:extLst>
            </p:cNvPr>
            <p:cNvSpPr/>
            <p:nvPr/>
          </p:nvSpPr>
          <p:spPr>
            <a:xfrm>
              <a:off x="5673933" y="4829949"/>
              <a:ext cx="449535" cy="678892"/>
            </a:xfrm>
            <a:custGeom>
              <a:avLst/>
              <a:gdLst>
                <a:gd name="connsiteX0" fmla="*/ 451188 w 449490"/>
                <a:gd name="connsiteY0" fmla="*/ 6625 h 678821"/>
                <a:gd name="connsiteX1" fmla="*/ 274511 w 449490"/>
                <a:gd name="connsiteY1" fmla="*/ 660680 h 678821"/>
                <a:gd name="connsiteX2" fmla="*/ 9771 w 449490"/>
                <a:gd name="connsiteY2" fmla="*/ 589862 h 678821"/>
                <a:gd name="connsiteX3" fmla="*/ 451188 w 449490"/>
                <a:gd name="connsiteY3" fmla="*/ 6625 h 67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490" h="678821">
                  <a:moveTo>
                    <a:pt x="451188" y="6625"/>
                  </a:moveTo>
                  <a:cubicBezTo>
                    <a:pt x="451188" y="6625"/>
                    <a:pt x="227728" y="422725"/>
                    <a:pt x="274511" y="660680"/>
                  </a:cubicBezTo>
                  <a:cubicBezTo>
                    <a:pt x="274511" y="660680"/>
                    <a:pt x="49674" y="727919"/>
                    <a:pt x="9771" y="589862"/>
                  </a:cubicBezTo>
                  <a:cubicBezTo>
                    <a:pt x="-30133" y="451804"/>
                    <a:pt x="320378" y="50198"/>
                    <a:pt x="451188" y="662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DEF96B93-149D-4C38-AD60-937A79588FC0}"/>
                </a:ext>
              </a:extLst>
            </p:cNvPr>
            <p:cNvSpPr/>
            <p:nvPr/>
          </p:nvSpPr>
          <p:spPr>
            <a:xfrm>
              <a:off x="7505683" y="5583336"/>
              <a:ext cx="3596285" cy="4027473"/>
            </a:xfrm>
            <a:custGeom>
              <a:avLst/>
              <a:gdLst>
                <a:gd name="connsiteX0" fmla="*/ 3542278 w 3595921"/>
                <a:gd name="connsiteY0" fmla="*/ 4027178 h 4027065"/>
                <a:gd name="connsiteX1" fmla="*/ 1667262 w 3595921"/>
                <a:gd name="connsiteY1" fmla="*/ 4027178 h 4027065"/>
                <a:gd name="connsiteX2" fmla="*/ 1616350 w 3595921"/>
                <a:gd name="connsiteY2" fmla="*/ 3975991 h 4027065"/>
                <a:gd name="connsiteX3" fmla="*/ 1616350 w 3595921"/>
                <a:gd name="connsiteY3" fmla="*/ 3076093 h 4027065"/>
                <a:gd name="connsiteX4" fmla="*/ 1492787 w 3595921"/>
                <a:gd name="connsiteY4" fmla="*/ 2951704 h 4027065"/>
                <a:gd name="connsiteX5" fmla="*/ 1470953 w 3595921"/>
                <a:gd name="connsiteY5" fmla="*/ 2951704 h 4027065"/>
                <a:gd name="connsiteX6" fmla="*/ 1420043 w 3595921"/>
                <a:gd name="connsiteY6" fmla="*/ 2900517 h 4027065"/>
                <a:gd name="connsiteX7" fmla="*/ 1420043 w 3595921"/>
                <a:gd name="connsiteY7" fmla="*/ 1956862 h 4027065"/>
                <a:gd name="connsiteX8" fmla="*/ 1296477 w 3595921"/>
                <a:gd name="connsiteY8" fmla="*/ 1832473 h 4027065"/>
                <a:gd name="connsiteX9" fmla="*/ 1245568 w 3595921"/>
                <a:gd name="connsiteY9" fmla="*/ 1781286 h 4027065"/>
                <a:gd name="connsiteX10" fmla="*/ 1245568 w 3595921"/>
                <a:gd name="connsiteY10" fmla="*/ 958260 h 4027065"/>
                <a:gd name="connsiteX11" fmla="*/ 1122002 w 3595921"/>
                <a:gd name="connsiteY11" fmla="*/ 833871 h 4027065"/>
                <a:gd name="connsiteX12" fmla="*/ 991193 w 3595921"/>
                <a:gd name="connsiteY12" fmla="*/ 833871 h 4027065"/>
                <a:gd name="connsiteX13" fmla="*/ 940281 w 3595921"/>
                <a:gd name="connsiteY13" fmla="*/ 782684 h 4027065"/>
                <a:gd name="connsiteX14" fmla="*/ 940281 w 3595921"/>
                <a:gd name="connsiteY14" fmla="*/ 233388 h 4027065"/>
                <a:gd name="connsiteX15" fmla="*/ 816717 w 3595921"/>
                <a:gd name="connsiteY15" fmla="*/ 108999 h 4027065"/>
                <a:gd name="connsiteX16" fmla="*/ 57536 w 3595921"/>
                <a:gd name="connsiteY16" fmla="*/ 108999 h 4027065"/>
                <a:gd name="connsiteX17" fmla="*/ 6625 w 3595921"/>
                <a:gd name="connsiteY17" fmla="*/ 57812 h 4027065"/>
                <a:gd name="connsiteX18" fmla="*/ 57536 w 3595921"/>
                <a:gd name="connsiteY18" fmla="*/ 6625 h 4027065"/>
                <a:gd name="connsiteX19" fmla="*/ 816717 w 3595921"/>
                <a:gd name="connsiteY19" fmla="*/ 6625 h 4027065"/>
                <a:gd name="connsiteX20" fmla="*/ 1042011 w 3595921"/>
                <a:gd name="connsiteY20" fmla="*/ 233388 h 4027065"/>
                <a:gd name="connsiteX21" fmla="*/ 1042011 w 3595921"/>
                <a:gd name="connsiteY21" fmla="*/ 731497 h 4027065"/>
                <a:gd name="connsiteX22" fmla="*/ 1122002 w 3595921"/>
                <a:gd name="connsiteY22" fmla="*/ 731497 h 4027065"/>
                <a:gd name="connsiteX23" fmla="*/ 1347298 w 3595921"/>
                <a:gd name="connsiteY23" fmla="*/ 958260 h 4027065"/>
                <a:gd name="connsiteX24" fmla="*/ 1347298 w 3595921"/>
                <a:gd name="connsiteY24" fmla="*/ 1735879 h 4027065"/>
                <a:gd name="connsiteX25" fmla="*/ 1521682 w 3595921"/>
                <a:gd name="connsiteY25" fmla="*/ 1956862 h 4027065"/>
                <a:gd name="connsiteX26" fmla="*/ 1521682 w 3595921"/>
                <a:gd name="connsiteY26" fmla="*/ 2851256 h 4027065"/>
                <a:gd name="connsiteX27" fmla="*/ 1717899 w 3595921"/>
                <a:gd name="connsiteY27" fmla="*/ 3076185 h 4027065"/>
                <a:gd name="connsiteX28" fmla="*/ 1717899 w 3595921"/>
                <a:gd name="connsiteY28" fmla="*/ 3924804 h 4027065"/>
                <a:gd name="connsiteX29" fmla="*/ 3542002 w 3595921"/>
                <a:gd name="connsiteY29" fmla="*/ 3924804 h 4027065"/>
                <a:gd name="connsiteX30" fmla="*/ 3592914 w 3595921"/>
                <a:gd name="connsiteY30" fmla="*/ 3975991 h 4027065"/>
                <a:gd name="connsiteX31" fmla="*/ 3542278 w 3595921"/>
                <a:gd name="connsiteY31" fmla="*/ 4027178 h 402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595921" h="4027065">
                  <a:moveTo>
                    <a:pt x="3542278" y="4027178"/>
                  </a:moveTo>
                  <a:lnTo>
                    <a:pt x="1667262" y="4027178"/>
                  </a:lnTo>
                  <a:cubicBezTo>
                    <a:pt x="1639192" y="4027178"/>
                    <a:pt x="1616350" y="4004244"/>
                    <a:pt x="1616350" y="3975991"/>
                  </a:cubicBezTo>
                  <a:lnTo>
                    <a:pt x="1616350" y="3076093"/>
                  </a:lnTo>
                  <a:cubicBezTo>
                    <a:pt x="1616350" y="3007477"/>
                    <a:pt x="1560943" y="2951704"/>
                    <a:pt x="1492787" y="2951704"/>
                  </a:cubicBezTo>
                  <a:lnTo>
                    <a:pt x="1470953" y="2951704"/>
                  </a:lnTo>
                  <a:cubicBezTo>
                    <a:pt x="1442885" y="2951704"/>
                    <a:pt x="1420043" y="2928770"/>
                    <a:pt x="1420043" y="2900517"/>
                  </a:cubicBezTo>
                  <a:lnTo>
                    <a:pt x="1420043" y="1956862"/>
                  </a:lnTo>
                  <a:cubicBezTo>
                    <a:pt x="1420043" y="1888246"/>
                    <a:pt x="1364636" y="1832473"/>
                    <a:pt x="1296477" y="1832473"/>
                  </a:cubicBezTo>
                  <a:cubicBezTo>
                    <a:pt x="1268409" y="1832473"/>
                    <a:pt x="1245568" y="1809540"/>
                    <a:pt x="1245568" y="1781286"/>
                  </a:cubicBezTo>
                  <a:lnTo>
                    <a:pt x="1245568" y="958260"/>
                  </a:lnTo>
                  <a:cubicBezTo>
                    <a:pt x="1245568" y="889645"/>
                    <a:pt x="1190161" y="833871"/>
                    <a:pt x="1122002" y="833871"/>
                  </a:cubicBezTo>
                  <a:lnTo>
                    <a:pt x="991193" y="833871"/>
                  </a:lnTo>
                  <a:cubicBezTo>
                    <a:pt x="963122" y="833871"/>
                    <a:pt x="940281" y="810938"/>
                    <a:pt x="940281" y="782684"/>
                  </a:cubicBezTo>
                  <a:lnTo>
                    <a:pt x="940281" y="233388"/>
                  </a:lnTo>
                  <a:cubicBezTo>
                    <a:pt x="940281" y="164773"/>
                    <a:pt x="884874" y="108999"/>
                    <a:pt x="816717" y="108999"/>
                  </a:cubicBezTo>
                  <a:lnTo>
                    <a:pt x="57536" y="108999"/>
                  </a:lnTo>
                  <a:cubicBezTo>
                    <a:pt x="29467" y="108999"/>
                    <a:pt x="6625" y="86066"/>
                    <a:pt x="6625" y="57812"/>
                  </a:cubicBezTo>
                  <a:cubicBezTo>
                    <a:pt x="6625" y="29558"/>
                    <a:pt x="29375" y="6625"/>
                    <a:pt x="57536" y="6625"/>
                  </a:cubicBezTo>
                  <a:lnTo>
                    <a:pt x="816717" y="6625"/>
                  </a:lnTo>
                  <a:cubicBezTo>
                    <a:pt x="940921" y="6625"/>
                    <a:pt x="1042011" y="108357"/>
                    <a:pt x="1042011" y="233388"/>
                  </a:cubicBezTo>
                  <a:lnTo>
                    <a:pt x="1042011" y="731497"/>
                  </a:lnTo>
                  <a:lnTo>
                    <a:pt x="1122002" y="731497"/>
                  </a:lnTo>
                  <a:cubicBezTo>
                    <a:pt x="1246208" y="731497"/>
                    <a:pt x="1347298" y="833229"/>
                    <a:pt x="1347298" y="958260"/>
                  </a:cubicBezTo>
                  <a:lnTo>
                    <a:pt x="1347298" y="1735879"/>
                  </a:lnTo>
                  <a:cubicBezTo>
                    <a:pt x="1447104" y="1759179"/>
                    <a:pt x="1521682" y="1849352"/>
                    <a:pt x="1521682" y="1956862"/>
                  </a:cubicBezTo>
                  <a:lnTo>
                    <a:pt x="1521682" y="2851256"/>
                  </a:lnTo>
                  <a:cubicBezTo>
                    <a:pt x="1632220" y="2865658"/>
                    <a:pt x="1717899" y="2961060"/>
                    <a:pt x="1717899" y="3076185"/>
                  </a:cubicBezTo>
                  <a:lnTo>
                    <a:pt x="1717899" y="3924804"/>
                  </a:lnTo>
                  <a:lnTo>
                    <a:pt x="3542002" y="3924804"/>
                  </a:lnTo>
                  <a:cubicBezTo>
                    <a:pt x="3570073" y="3924804"/>
                    <a:pt x="3592914" y="3947737"/>
                    <a:pt x="3592914" y="3975991"/>
                  </a:cubicBezTo>
                  <a:cubicBezTo>
                    <a:pt x="3592914" y="4004244"/>
                    <a:pt x="3570349" y="4027178"/>
                    <a:pt x="3542278" y="4027178"/>
                  </a:cubicBezTo>
                  <a:close/>
                </a:path>
              </a:pathLst>
            </a:custGeom>
            <a:solidFill>
              <a:schemeClr val="accent3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88F8B05-39D7-466E-B398-6DD5F11B73CE}"/>
                </a:ext>
              </a:extLst>
            </p:cNvPr>
            <p:cNvSpPr/>
            <p:nvPr/>
          </p:nvSpPr>
          <p:spPr>
            <a:xfrm>
              <a:off x="4141868" y="7550835"/>
              <a:ext cx="706414" cy="1238516"/>
            </a:xfrm>
            <a:custGeom>
              <a:avLst/>
              <a:gdLst>
                <a:gd name="connsiteX0" fmla="*/ 563626 w 706341"/>
                <a:gd name="connsiteY0" fmla="*/ 769933 h 1238391"/>
                <a:gd name="connsiteX1" fmla="*/ 442905 w 706341"/>
                <a:gd name="connsiteY1" fmla="*/ 772410 h 1238391"/>
                <a:gd name="connsiteX2" fmla="*/ 535189 w 706341"/>
                <a:gd name="connsiteY2" fmla="*/ 822313 h 1238391"/>
                <a:gd name="connsiteX3" fmla="*/ 430705 w 706341"/>
                <a:gd name="connsiteY3" fmla="*/ 969544 h 1238391"/>
                <a:gd name="connsiteX4" fmla="*/ 301912 w 706341"/>
                <a:gd name="connsiteY4" fmla="*/ 926429 h 1238391"/>
                <a:gd name="connsiteX5" fmla="*/ 367869 w 706341"/>
                <a:gd name="connsiteY5" fmla="*/ 1035316 h 1238391"/>
                <a:gd name="connsiteX6" fmla="*/ 359245 w 706341"/>
                <a:gd name="connsiteY6" fmla="*/ 1043480 h 1238391"/>
                <a:gd name="connsiteX7" fmla="*/ 295308 w 706341"/>
                <a:gd name="connsiteY7" fmla="*/ 1008714 h 1238391"/>
                <a:gd name="connsiteX8" fmla="*/ 332276 w 706341"/>
                <a:gd name="connsiteY8" fmla="*/ 1067422 h 1238391"/>
                <a:gd name="connsiteX9" fmla="*/ 246323 w 706341"/>
                <a:gd name="connsiteY9" fmla="*/ 1132186 h 1238391"/>
                <a:gd name="connsiteX10" fmla="*/ 164497 w 706341"/>
                <a:gd name="connsiteY10" fmla="*/ 1073293 h 1238391"/>
                <a:gd name="connsiteX11" fmla="*/ 199723 w 706341"/>
                <a:gd name="connsiteY11" fmla="*/ 1161356 h 1238391"/>
                <a:gd name="connsiteX12" fmla="*/ 59096 w 706341"/>
                <a:gd name="connsiteY12" fmla="*/ 1229514 h 1238391"/>
                <a:gd name="connsiteX13" fmla="*/ 45153 w 706341"/>
                <a:gd name="connsiteY13" fmla="*/ 1240889 h 1238391"/>
                <a:gd name="connsiteX14" fmla="*/ 14330 w 706341"/>
                <a:gd name="connsiteY14" fmla="*/ 1088980 h 1238391"/>
                <a:gd name="connsiteX15" fmla="*/ 90561 w 706341"/>
                <a:gd name="connsiteY15" fmla="*/ 1011740 h 1238391"/>
                <a:gd name="connsiteX16" fmla="*/ 7634 w 706341"/>
                <a:gd name="connsiteY16" fmla="*/ 1007704 h 1238391"/>
                <a:gd name="connsiteX17" fmla="*/ 6625 w 706341"/>
                <a:gd name="connsiteY17" fmla="*/ 968076 h 1238391"/>
                <a:gd name="connsiteX18" fmla="*/ 87350 w 706341"/>
                <a:gd name="connsiteY18" fmla="*/ 913036 h 1238391"/>
                <a:gd name="connsiteX19" fmla="*/ 7818 w 706341"/>
                <a:gd name="connsiteY19" fmla="*/ 907440 h 1238391"/>
                <a:gd name="connsiteX20" fmla="*/ 28182 w 706341"/>
                <a:gd name="connsiteY20" fmla="*/ 749385 h 1238391"/>
                <a:gd name="connsiteX21" fmla="*/ 148811 w 706341"/>
                <a:gd name="connsiteY21" fmla="*/ 721315 h 1238391"/>
                <a:gd name="connsiteX22" fmla="*/ 48730 w 706341"/>
                <a:gd name="connsiteY22" fmla="*/ 669669 h 1238391"/>
                <a:gd name="connsiteX23" fmla="*/ 53041 w 706341"/>
                <a:gd name="connsiteY23" fmla="*/ 655726 h 1238391"/>
                <a:gd name="connsiteX24" fmla="*/ 205135 w 706341"/>
                <a:gd name="connsiteY24" fmla="*/ 683246 h 1238391"/>
                <a:gd name="connsiteX25" fmla="*/ 73315 w 706341"/>
                <a:gd name="connsiteY25" fmla="*/ 599219 h 1238391"/>
                <a:gd name="connsiteX26" fmla="*/ 127070 w 706341"/>
                <a:gd name="connsiteY26" fmla="*/ 485929 h 1238391"/>
                <a:gd name="connsiteX27" fmla="*/ 252927 w 706341"/>
                <a:gd name="connsiteY27" fmla="*/ 514458 h 1238391"/>
                <a:gd name="connsiteX28" fmla="*/ 149728 w 706341"/>
                <a:gd name="connsiteY28" fmla="*/ 447860 h 1238391"/>
                <a:gd name="connsiteX29" fmla="*/ 157251 w 706341"/>
                <a:gd name="connsiteY29" fmla="*/ 436118 h 1238391"/>
                <a:gd name="connsiteX30" fmla="*/ 336679 w 706341"/>
                <a:gd name="connsiteY30" fmla="*/ 480608 h 1238391"/>
                <a:gd name="connsiteX31" fmla="*/ 185596 w 706341"/>
                <a:gd name="connsiteY31" fmla="*/ 394655 h 1238391"/>
                <a:gd name="connsiteX32" fmla="*/ 321635 w 706341"/>
                <a:gd name="connsiteY32" fmla="*/ 243112 h 1238391"/>
                <a:gd name="connsiteX33" fmla="*/ 373372 w 706341"/>
                <a:gd name="connsiteY33" fmla="*/ 269806 h 1238391"/>
                <a:gd name="connsiteX34" fmla="*/ 342091 w 706341"/>
                <a:gd name="connsiteY34" fmla="*/ 224858 h 1238391"/>
                <a:gd name="connsiteX35" fmla="*/ 345303 w 706341"/>
                <a:gd name="connsiteY35" fmla="*/ 222106 h 1238391"/>
                <a:gd name="connsiteX36" fmla="*/ 432357 w 706341"/>
                <a:gd name="connsiteY36" fmla="*/ 272742 h 1238391"/>
                <a:gd name="connsiteX37" fmla="*/ 381353 w 706341"/>
                <a:gd name="connsiteY37" fmla="*/ 192293 h 1238391"/>
                <a:gd name="connsiteX38" fmla="*/ 440796 w 706341"/>
                <a:gd name="connsiteY38" fmla="*/ 147802 h 1238391"/>
                <a:gd name="connsiteX39" fmla="*/ 522897 w 706341"/>
                <a:gd name="connsiteY39" fmla="*/ 190641 h 1238391"/>
                <a:gd name="connsiteX40" fmla="*/ 480241 w 706341"/>
                <a:gd name="connsiteY40" fmla="*/ 121291 h 1238391"/>
                <a:gd name="connsiteX41" fmla="*/ 693887 w 706341"/>
                <a:gd name="connsiteY41" fmla="*/ 6625 h 1238391"/>
                <a:gd name="connsiteX42" fmla="*/ 696180 w 706341"/>
                <a:gd name="connsiteY42" fmla="*/ 262468 h 1238391"/>
                <a:gd name="connsiteX43" fmla="*/ 613713 w 706341"/>
                <a:gd name="connsiteY43" fmla="*/ 288153 h 1238391"/>
                <a:gd name="connsiteX44" fmla="*/ 692969 w 706341"/>
                <a:gd name="connsiteY44" fmla="*/ 300170 h 1238391"/>
                <a:gd name="connsiteX45" fmla="*/ 691226 w 706341"/>
                <a:gd name="connsiteY45" fmla="*/ 317416 h 1238391"/>
                <a:gd name="connsiteX46" fmla="*/ 597200 w 706341"/>
                <a:gd name="connsiteY46" fmla="*/ 353926 h 1238391"/>
                <a:gd name="connsiteX47" fmla="*/ 685631 w 706341"/>
                <a:gd name="connsiteY47" fmla="*/ 363466 h 1238391"/>
                <a:gd name="connsiteX48" fmla="*/ 601879 w 706341"/>
                <a:gd name="connsiteY48" fmla="*/ 685447 h 1238391"/>
                <a:gd name="connsiteX49" fmla="*/ 503174 w 706341"/>
                <a:gd name="connsiteY49" fmla="*/ 701042 h 1238391"/>
                <a:gd name="connsiteX50" fmla="*/ 573808 w 706341"/>
                <a:gd name="connsiteY50" fmla="*/ 749110 h 1238391"/>
                <a:gd name="connsiteX51" fmla="*/ 563626 w 706341"/>
                <a:gd name="connsiteY51" fmla="*/ 769933 h 123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6341" h="1238391">
                  <a:moveTo>
                    <a:pt x="563626" y="769933"/>
                  </a:moveTo>
                  <a:lnTo>
                    <a:pt x="442905" y="772410"/>
                  </a:lnTo>
                  <a:lnTo>
                    <a:pt x="535189" y="822313"/>
                  </a:lnTo>
                  <a:cubicBezTo>
                    <a:pt x="505835" y="873224"/>
                    <a:pt x="471252" y="922760"/>
                    <a:pt x="430705" y="969544"/>
                  </a:cubicBezTo>
                  <a:lnTo>
                    <a:pt x="301912" y="926429"/>
                  </a:lnTo>
                  <a:lnTo>
                    <a:pt x="367869" y="1035316"/>
                  </a:lnTo>
                  <a:cubicBezTo>
                    <a:pt x="365024" y="1037976"/>
                    <a:pt x="362089" y="1040728"/>
                    <a:pt x="359245" y="1043480"/>
                  </a:cubicBezTo>
                  <a:lnTo>
                    <a:pt x="295308" y="1008714"/>
                  </a:lnTo>
                  <a:lnTo>
                    <a:pt x="332276" y="1067422"/>
                  </a:lnTo>
                  <a:cubicBezTo>
                    <a:pt x="305582" y="1090172"/>
                    <a:pt x="276961" y="1111821"/>
                    <a:pt x="246323" y="1132186"/>
                  </a:cubicBezTo>
                  <a:lnTo>
                    <a:pt x="164497" y="1073293"/>
                  </a:lnTo>
                  <a:cubicBezTo>
                    <a:pt x="164497" y="1073293"/>
                    <a:pt x="184587" y="1120260"/>
                    <a:pt x="199723" y="1161356"/>
                  </a:cubicBezTo>
                  <a:cubicBezTo>
                    <a:pt x="156608" y="1186675"/>
                    <a:pt x="109916" y="1209516"/>
                    <a:pt x="59096" y="1229514"/>
                  </a:cubicBezTo>
                  <a:cubicBezTo>
                    <a:pt x="53501" y="1231716"/>
                    <a:pt x="49831" y="1237036"/>
                    <a:pt x="45153" y="1240889"/>
                  </a:cubicBezTo>
                  <a:cubicBezTo>
                    <a:pt x="45153" y="1240889"/>
                    <a:pt x="25613" y="1182455"/>
                    <a:pt x="14330" y="1088980"/>
                  </a:cubicBezTo>
                  <a:lnTo>
                    <a:pt x="90561" y="1011740"/>
                  </a:lnTo>
                  <a:lnTo>
                    <a:pt x="7634" y="1007704"/>
                  </a:lnTo>
                  <a:cubicBezTo>
                    <a:pt x="7084" y="994862"/>
                    <a:pt x="6717" y="981652"/>
                    <a:pt x="6625" y="968076"/>
                  </a:cubicBezTo>
                  <a:lnTo>
                    <a:pt x="87350" y="913036"/>
                  </a:lnTo>
                  <a:lnTo>
                    <a:pt x="7818" y="907440"/>
                  </a:lnTo>
                  <a:cubicBezTo>
                    <a:pt x="10295" y="857813"/>
                    <a:pt x="16440" y="804608"/>
                    <a:pt x="28182" y="749385"/>
                  </a:cubicBezTo>
                  <a:lnTo>
                    <a:pt x="148811" y="721315"/>
                  </a:lnTo>
                  <a:lnTo>
                    <a:pt x="48730" y="669669"/>
                  </a:lnTo>
                  <a:cubicBezTo>
                    <a:pt x="50106" y="664991"/>
                    <a:pt x="51574" y="660404"/>
                    <a:pt x="53041" y="655726"/>
                  </a:cubicBezTo>
                  <a:lnTo>
                    <a:pt x="205135" y="683246"/>
                  </a:lnTo>
                  <a:lnTo>
                    <a:pt x="73315" y="599219"/>
                  </a:lnTo>
                  <a:cubicBezTo>
                    <a:pt x="87992" y="561608"/>
                    <a:pt x="105788" y="523814"/>
                    <a:pt x="127070" y="485929"/>
                  </a:cubicBezTo>
                  <a:lnTo>
                    <a:pt x="252927" y="514458"/>
                  </a:lnTo>
                  <a:lnTo>
                    <a:pt x="149728" y="447860"/>
                  </a:lnTo>
                  <a:cubicBezTo>
                    <a:pt x="152113" y="443915"/>
                    <a:pt x="154682" y="440062"/>
                    <a:pt x="157251" y="436118"/>
                  </a:cubicBezTo>
                  <a:lnTo>
                    <a:pt x="336679" y="480608"/>
                  </a:lnTo>
                  <a:lnTo>
                    <a:pt x="185596" y="394655"/>
                  </a:lnTo>
                  <a:cubicBezTo>
                    <a:pt x="223114" y="343009"/>
                    <a:pt x="268063" y="292097"/>
                    <a:pt x="321635" y="243112"/>
                  </a:cubicBezTo>
                  <a:lnTo>
                    <a:pt x="373372" y="269806"/>
                  </a:lnTo>
                  <a:lnTo>
                    <a:pt x="342091" y="224858"/>
                  </a:lnTo>
                  <a:cubicBezTo>
                    <a:pt x="343192" y="223940"/>
                    <a:pt x="344293" y="223023"/>
                    <a:pt x="345303" y="222106"/>
                  </a:cubicBezTo>
                  <a:lnTo>
                    <a:pt x="432357" y="272742"/>
                  </a:lnTo>
                  <a:lnTo>
                    <a:pt x="381353" y="192293"/>
                  </a:lnTo>
                  <a:cubicBezTo>
                    <a:pt x="400159" y="177248"/>
                    <a:pt x="419972" y="162388"/>
                    <a:pt x="440796" y="147802"/>
                  </a:cubicBezTo>
                  <a:lnTo>
                    <a:pt x="522897" y="190641"/>
                  </a:lnTo>
                  <a:cubicBezTo>
                    <a:pt x="522897" y="190641"/>
                    <a:pt x="499964" y="151746"/>
                    <a:pt x="480241" y="121291"/>
                  </a:cubicBezTo>
                  <a:cubicBezTo>
                    <a:pt x="543078" y="80471"/>
                    <a:pt x="613987" y="42034"/>
                    <a:pt x="693887" y="6625"/>
                  </a:cubicBezTo>
                  <a:cubicBezTo>
                    <a:pt x="693887" y="6625"/>
                    <a:pt x="707280" y="111751"/>
                    <a:pt x="696180" y="262468"/>
                  </a:cubicBezTo>
                  <a:lnTo>
                    <a:pt x="613713" y="288153"/>
                  </a:lnTo>
                  <a:lnTo>
                    <a:pt x="692969" y="300170"/>
                  </a:lnTo>
                  <a:cubicBezTo>
                    <a:pt x="692511" y="305857"/>
                    <a:pt x="691868" y="311636"/>
                    <a:pt x="691226" y="317416"/>
                  </a:cubicBezTo>
                  <a:lnTo>
                    <a:pt x="597200" y="353926"/>
                  </a:lnTo>
                  <a:lnTo>
                    <a:pt x="685631" y="363466"/>
                  </a:lnTo>
                  <a:cubicBezTo>
                    <a:pt x="671871" y="463271"/>
                    <a:pt x="646644" y="574818"/>
                    <a:pt x="601879" y="685447"/>
                  </a:cubicBezTo>
                  <a:lnTo>
                    <a:pt x="503174" y="701042"/>
                  </a:lnTo>
                  <a:lnTo>
                    <a:pt x="573808" y="749110"/>
                  </a:lnTo>
                  <a:cubicBezTo>
                    <a:pt x="570598" y="755990"/>
                    <a:pt x="567204" y="762961"/>
                    <a:pt x="563626" y="769933"/>
                  </a:cubicBezTo>
                  <a:close/>
                </a:path>
              </a:pathLst>
            </a:custGeom>
            <a:solidFill>
              <a:schemeClr val="accent2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2D33D06-7AD5-466D-986F-38D935165EB7}"/>
                </a:ext>
              </a:extLst>
            </p:cNvPr>
            <p:cNvSpPr/>
            <p:nvPr/>
          </p:nvSpPr>
          <p:spPr>
            <a:xfrm>
              <a:off x="4142053" y="7550744"/>
              <a:ext cx="697239" cy="1247691"/>
            </a:xfrm>
            <a:custGeom>
              <a:avLst/>
              <a:gdLst>
                <a:gd name="connsiteX0" fmla="*/ 693886 w 697168"/>
                <a:gd name="connsiteY0" fmla="*/ 6625 h 1247564"/>
                <a:gd name="connsiteX1" fmla="*/ 59096 w 697168"/>
                <a:gd name="connsiteY1" fmla="*/ 1229697 h 1247564"/>
                <a:gd name="connsiteX2" fmla="*/ 45153 w 697168"/>
                <a:gd name="connsiteY2" fmla="*/ 1241072 h 1247564"/>
                <a:gd name="connsiteX3" fmla="*/ 14330 w 697168"/>
                <a:gd name="connsiteY3" fmla="*/ 1089162 h 1247564"/>
                <a:gd name="connsiteX4" fmla="*/ 90561 w 697168"/>
                <a:gd name="connsiteY4" fmla="*/ 1011924 h 1247564"/>
                <a:gd name="connsiteX5" fmla="*/ 7634 w 697168"/>
                <a:gd name="connsiteY5" fmla="*/ 1007887 h 1247564"/>
                <a:gd name="connsiteX6" fmla="*/ 6625 w 697168"/>
                <a:gd name="connsiteY6" fmla="*/ 968259 h 1247564"/>
                <a:gd name="connsiteX7" fmla="*/ 87349 w 697168"/>
                <a:gd name="connsiteY7" fmla="*/ 913219 h 1247564"/>
                <a:gd name="connsiteX8" fmla="*/ 7818 w 697168"/>
                <a:gd name="connsiteY8" fmla="*/ 907623 h 1247564"/>
                <a:gd name="connsiteX9" fmla="*/ 28182 w 697168"/>
                <a:gd name="connsiteY9" fmla="*/ 749568 h 1247564"/>
                <a:gd name="connsiteX10" fmla="*/ 148811 w 697168"/>
                <a:gd name="connsiteY10" fmla="*/ 721498 h 1247564"/>
                <a:gd name="connsiteX11" fmla="*/ 48730 w 697168"/>
                <a:gd name="connsiteY11" fmla="*/ 669853 h 1247564"/>
                <a:gd name="connsiteX12" fmla="*/ 53041 w 697168"/>
                <a:gd name="connsiteY12" fmla="*/ 655909 h 1247564"/>
                <a:gd name="connsiteX13" fmla="*/ 205135 w 697168"/>
                <a:gd name="connsiteY13" fmla="*/ 683429 h 1247564"/>
                <a:gd name="connsiteX14" fmla="*/ 73315 w 697168"/>
                <a:gd name="connsiteY14" fmla="*/ 599402 h 1247564"/>
                <a:gd name="connsiteX15" fmla="*/ 127070 w 697168"/>
                <a:gd name="connsiteY15" fmla="*/ 486112 h 1247564"/>
                <a:gd name="connsiteX16" fmla="*/ 252927 w 697168"/>
                <a:gd name="connsiteY16" fmla="*/ 514640 h 1247564"/>
                <a:gd name="connsiteX17" fmla="*/ 149728 w 697168"/>
                <a:gd name="connsiteY17" fmla="*/ 448043 h 1247564"/>
                <a:gd name="connsiteX18" fmla="*/ 157250 w 697168"/>
                <a:gd name="connsiteY18" fmla="*/ 436301 h 1247564"/>
                <a:gd name="connsiteX19" fmla="*/ 336679 w 697168"/>
                <a:gd name="connsiteY19" fmla="*/ 480791 h 1247564"/>
                <a:gd name="connsiteX20" fmla="*/ 185596 w 697168"/>
                <a:gd name="connsiteY20" fmla="*/ 394838 h 1247564"/>
                <a:gd name="connsiteX21" fmla="*/ 321635 w 697168"/>
                <a:gd name="connsiteY21" fmla="*/ 243295 h 1247564"/>
                <a:gd name="connsiteX22" fmla="*/ 373372 w 697168"/>
                <a:gd name="connsiteY22" fmla="*/ 269989 h 1247564"/>
                <a:gd name="connsiteX23" fmla="*/ 342091 w 697168"/>
                <a:gd name="connsiteY23" fmla="*/ 225041 h 1247564"/>
                <a:gd name="connsiteX24" fmla="*/ 345302 w 697168"/>
                <a:gd name="connsiteY24" fmla="*/ 222288 h 1247564"/>
                <a:gd name="connsiteX25" fmla="*/ 432357 w 697168"/>
                <a:gd name="connsiteY25" fmla="*/ 272925 h 1247564"/>
                <a:gd name="connsiteX26" fmla="*/ 381353 w 697168"/>
                <a:gd name="connsiteY26" fmla="*/ 192475 h 1247564"/>
                <a:gd name="connsiteX27" fmla="*/ 440796 w 697168"/>
                <a:gd name="connsiteY27" fmla="*/ 147985 h 1247564"/>
                <a:gd name="connsiteX28" fmla="*/ 522897 w 697168"/>
                <a:gd name="connsiteY28" fmla="*/ 190824 h 1247564"/>
                <a:gd name="connsiteX29" fmla="*/ 480241 w 697168"/>
                <a:gd name="connsiteY29" fmla="*/ 121474 h 1247564"/>
                <a:gd name="connsiteX30" fmla="*/ 693886 w 697168"/>
                <a:gd name="connsiteY30" fmla="*/ 6625 h 1247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97168" h="1247564">
                  <a:moveTo>
                    <a:pt x="693886" y="6625"/>
                  </a:moveTo>
                  <a:lnTo>
                    <a:pt x="59096" y="1229697"/>
                  </a:lnTo>
                  <a:cubicBezTo>
                    <a:pt x="54509" y="1233458"/>
                    <a:pt x="49831" y="1237219"/>
                    <a:pt x="45153" y="1241072"/>
                  </a:cubicBezTo>
                  <a:cubicBezTo>
                    <a:pt x="45153" y="1241072"/>
                    <a:pt x="25613" y="1182638"/>
                    <a:pt x="14330" y="1089162"/>
                  </a:cubicBezTo>
                  <a:lnTo>
                    <a:pt x="90561" y="1011924"/>
                  </a:lnTo>
                  <a:lnTo>
                    <a:pt x="7634" y="1007887"/>
                  </a:lnTo>
                  <a:cubicBezTo>
                    <a:pt x="7083" y="995045"/>
                    <a:pt x="6717" y="981835"/>
                    <a:pt x="6625" y="968259"/>
                  </a:cubicBezTo>
                  <a:lnTo>
                    <a:pt x="87349" y="913219"/>
                  </a:lnTo>
                  <a:lnTo>
                    <a:pt x="7818" y="907623"/>
                  </a:lnTo>
                  <a:cubicBezTo>
                    <a:pt x="10295" y="857996"/>
                    <a:pt x="16440" y="804791"/>
                    <a:pt x="28182" y="749568"/>
                  </a:cubicBezTo>
                  <a:lnTo>
                    <a:pt x="148811" y="721498"/>
                  </a:lnTo>
                  <a:lnTo>
                    <a:pt x="48730" y="669853"/>
                  </a:lnTo>
                  <a:cubicBezTo>
                    <a:pt x="50106" y="665174"/>
                    <a:pt x="51574" y="660587"/>
                    <a:pt x="53041" y="655909"/>
                  </a:cubicBezTo>
                  <a:lnTo>
                    <a:pt x="205135" y="683429"/>
                  </a:lnTo>
                  <a:lnTo>
                    <a:pt x="73315" y="599402"/>
                  </a:lnTo>
                  <a:cubicBezTo>
                    <a:pt x="87992" y="561791"/>
                    <a:pt x="105788" y="523997"/>
                    <a:pt x="127070" y="486112"/>
                  </a:cubicBezTo>
                  <a:lnTo>
                    <a:pt x="252927" y="514640"/>
                  </a:lnTo>
                  <a:lnTo>
                    <a:pt x="149728" y="448043"/>
                  </a:lnTo>
                  <a:cubicBezTo>
                    <a:pt x="152113" y="444098"/>
                    <a:pt x="154682" y="440245"/>
                    <a:pt x="157250" y="436301"/>
                  </a:cubicBezTo>
                  <a:lnTo>
                    <a:pt x="336679" y="480791"/>
                  </a:lnTo>
                  <a:lnTo>
                    <a:pt x="185596" y="394838"/>
                  </a:lnTo>
                  <a:cubicBezTo>
                    <a:pt x="223114" y="343192"/>
                    <a:pt x="268063" y="292280"/>
                    <a:pt x="321635" y="243295"/>
                  </a:cubicBezTo>
                  <a:lnTo>
                    <a:pt x="373372" y="269989"/>
                  </a:lnTo>
                  <a:lnTo>
                    <a:pt x="342091" y="225041"/>
                  </a:lnTo>
                  <a:cubicBezTo>
                    <a:pt x="343192" y="224123"/>
                    <a:pt x="344293" y="223206"/>
                    <a:pt x="345302" y="222288"/>
                  </a:cubicBezTo>
                  <a:lnTo>
                    <a:pt x="432357" y="272925"/>
                  </a:lnTo>
                  <a:lnTo>
                    <a:pt x="381353" y="192475"/>
                  </a:lnTo>
                  <a:cubicBezTo>
                    <a:pt x="400159" y="177431"/>
                    <a:pt x="419972" y="162571"/>
                    <a:pt x="440796" y="147985"/>
                  </a:cubicBezTo>
                  <a:lnTo>
                    <a:pt x="522897" y="190824"/>
                  </a:lnTo>
                  <a:cubicBezTo>
                    <a:pt x="522897" y="190824"/>
                    <a:pt x="499964" y="151930"/>
                    <a:pt x="480241" y="121474"/>
                  </a:cubicBezTo>
                  <a:cubicBezTo>
                    <a:pt x="543078" y="80562"/>
                    <a:pt x="613987" y="42034"/>
                    <a:pt x="693886" y="6625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D26D7ACA-B99F-476F-836A-915989C42D04}"/>
                </a:ext>
              </a:extLst>
            </p:cNvPr>
            <p:cNvSpPr/>
            <p:nvPr/>
          </p:nvSpPr>
          <p:spPr>
            <a:xfrm>
              <a:off x="3678755" y="7901104"/>
              <a:ext cx="532105" cy="889897"/>
            </a:xfrm>
            <a:custGeom>
              <a:avLst/>
              <a:gdLst>
                <a:gd name="connsiteX0" fmla="*/ 432265 w 532049"/>
                <a:gd name="connsiteY0" fmla="*/ 389426 h 889807"/>
                <a:gd name="connsiteX1" fmla="*/ 385756 w 532049"/>
                <a:gd name="connsiteY1" fmla="*/ 463454 h 889807"/>
                <a:gd name="connsiteX2" fmla="*/ 452721 w 532049"/>
                <a:gd name="connsiteY2" fmla="*/ 427404 h 889807"/>
                <a:gd name="connsiteX3" fmla="*/ 500330 w 532049"/>
                <a:gd name="connsiteY3" fmla="*/ 549224 h 889807"/>
                <a:gd name="connsiteX4" fmla="*/ 423000 w 532049"/>
                <a:gd name="connsiteY4" fmla="*/ 610043 h 889807"/>
                <a:gd name="connsiteX5" fmla="*/ 515191 w 532049"/>
                <a:gd name="connsiteY5" fmla="*/ 613437 h 889807"/>
                <a:gd name="connsiteX6" fmla="*/ 516659 w 532049"/>
                <a:gd name="connsiteY6" fmla="*/ 621876 h 889807"/>
                <a:gd name="connsiteX7" fmla="*/ 470151 w 532049"/>
                <a:gd name="connsiteY7" fmla="*/ 646736 h 889807"/>
                <a:gd name="connsiteX8" fmla="*/ 520420 w 532049"/>
                <a:gd name="connsiteY8" fmla="*/ 647745 h 889807"/>
                <a:gd name="connsiteX9" fmla="*/ 525465 w 532049"/>
                <a:gd name="connsiteY9" fmla="*/ 725535 h 889807"/>
                <a:gd name="connsiteX10" fmla="*/ 457216 w 532049"/>
                <a:gd name="connsiteY10" fmla="*/ 751587 h 889807"/>
                <a:gd name="connsiteX11" fmla="*/ 524456 w 532049"/>
                <a:gd name="connsiteY11" fmla="*/ 765347 h 889807"/>
                <a:gd name="connsiteX12" fmla="*/ 509779 w 532049"/>
                <a:gd name="connsiteY12" fmla="*/ 877535 h 889807"/>
                <a:gd name="connsiteX13" fmla="*/ 511155 w 532049"/>
                <a:gd name="connsiteY13" fmla="*/ 890470 h 889807"/>
                <a:gd name="connsiteX14" fmla="*/ 406947 w 532049"/>
                <a:gd name="connsiteY14" fmla="*/ 848640 h 889807"/>
                <a:gd name="connsiteX15" fmla="*/ 390526 w 532049"/>
                <a:gd name="connsiteY15" fmla="*/ 771768 h 889807"/>
                <a:gd name="connsiteX16" fmla="*/ 355118 w 532049"/>
                <a:gd name="connsiteY16" fmla="*/ 820386 h 889807"/>
                <a:gd name="connsiteX17" fmla="*/ 330716 w 532049"/>
                <a:gd name="connsiteY17" fmla="*/ 805251 h 889807"/>
                <a:gd name="connsiteX18" fmla="*/ 329524 w 532049"/>
                <a:gd name="connsiteY18" fmla="*/ 734433 h 889807"/>
                <a:gd name="connsiteX19" fmla="*/ 294574 w 532049"/>
                <a:gd name="connsiteY19" fmla="*/ 780299 h 889807"/>
                <a:gd name="connsiteX20" fmla="*/ 206969 w 532049"/>
                <a:gd name="connsiteY20" fmla="*/ 705078 h 889807"/>
                <a:gd name="connsiteX21" fmla="*/ 237975 w 532049"/>
                <a:gd name="connsiteY21" fmla="*/ 620959 h 889807"/>
                <a:gd name="connsiteX22" fmla="*/ 166882 w 532049"/>
                <a:gd name="connsiteY22" fmla="*/ 661047 h 889807"/>
                <a:gd name="connsiteX23" fmla="*/ 160186 w 532049"/>
                <a:gd name="connsiteY23" fmla="*/ 652882 h 889807"/>
                <a:gd name="connsiteX24" fmla="*/ 237333 w 532049"/>
                <a:gd name="connsiteY24" fmla="*/ 571791 h 889807"/>
                <a:gd name="connsiteX25" fmla="*/ 133950 w 532049"/>
                <a:gd name="connsiteY25" fmla="*/ 618116 h 889807"/>
                <a:gd name="connsiteX26" fmla="*/ 86800 w 532049"/>
                <a:gd name="connsiteY26" fmla="*/ 540510 h 889807"/>
                <a:gd name="connsiteX27" fmla="*/ 154131 w 532049"/>
                <a:gd name="connsiteY27" fmla="*/ 475655 h 889807"/>
                <a:gd name="connsiteX28" fmla="*/ 72764 w 532049"/>
                <a:gd name="connsiteY28" fmla="*/ 511614 h 889807"/>
                <a:gd name="connsiteX29" fmla="*/ 68637 w 532049"/>
                <a:gd name="connsiteY29" fmla="*/ 502349 h 889807"/>
                <a:gd name="connsiteX30" fmla="*/ 166974 w 532049"/>
                <a:gd name="connsiteY30" fmla="*/ 411442 h 889807"/>
                <a:gd name="connsiteX31" fmla="*/ 54877 w 532049"/>
                <a:gd name="connsiteY31" fmla="*/ 468683 h 889807"/>
                <a:gd name="connsiteX32" fmla="*/ 17267 w 532049"/>
                <a:gd name="connsiteY32" fmla="*/ 326039 h 889807"/>
                <a:gd name="connsiteX33" fmla="*/ 54050 w 532049"/>
                <a:gd name="connsiteY33" fmla="*/ 305399 h 889807"/>
                <a:gd name="connsiteX34" fmla="*/ 14422 w 532049"/>
                <a:gd name="connsiteY34" fmla="*/ 306499 h 889807"/>
                <a:gd name="connsiteX35" fmla="*/ 14055 w 532049"/>
                <a:gd name="connsiteY35" fmla="*/ 303381 h 889807"/>
                <a:gd name="connsiteX36" fmla="*/ 79369 w 532049"/>
                <a:gd name="connsiteY36" fmla="*/ 270816 h 889807"/>
                <a:gd name="connsiteX37" fmla="*/ 10387 w 532049"/>
                <a:gd name="connsiteY37" fmla="*/ 269623 h 889807"/>
                <a:gd name="connsiteX38" fmla="*/ 7083 w 532049"/>
                <a:gd name="connsiteY38" fmla="*/ 215959 h 889807"/>
                <a:gd name="connsiteX39" fmla="*/ 65609 w 532049"/>
                <a:gd name="connsiteY39" fmla="*/ 183302 h 889807"/>
                <a:gd name="connsiteX40" fmla="*/ 6625 w 532049"/>
                <a:gd name="connsiteY40" fmla="*/ 181560 h 889807"/>
                <a:gd name="connsiteX41" fmla="*/ 22219 w 532049"/>
                <a:gd name="connsiteY41" fmla="*/ 6625 h 889807"/>
                <a:gd name="connsiteX42" fmla="*/ 177981 w 532049"/>
                <a:gd name="connsiteY42" fmla="*/ 107073 h 889807"/>
                <a:gd name="connsiteX43" fmla="*/ 160735 w 532049"/>
                <a:gd name="connsiteY43" fmla="*/ 167249 h 889807"/>
                <a:gd name="connsiteX44" fmla="*/ 199539 w 532049"/>
                <a:gd name="connsiteY44" fmla="*/ 124044 h 889807"/>
                <a:gd name="connsiteX45" fmla="*/ 209262 w 532049"/>
                <a:gd name="connsiteY45" fmla="*/ 131932 h 889807"/>
                <a:gd name="connsiteX46" fmla="*/ 193943 w 532049"/>
                <a:gd name="connsiteY46" fmla="*/ 203392 h 889807"/>
                <a:gd name="connsiteX47" fmla="*/ 234856 w 532049"/>
                <a:gd name="connsiteY47" fmla="*/ 153673 h 889807"/>
                <a:gd name="connsiteX48" fmla="*/ 396397 w 532049"/>
                <a:gd name="connsiteY48" fmla="*/ 332460 h 889807"/>
                <a:gd name="connsiteX49" fmla="*/ 366584 w 532049"/>
                <a:gd name="connsiteY49" fmla="*/ 398416 h 889807"/>
                <a:gd name="connsiteX50" fmla="*/ 423734 w 532049"/>
                <a:gd name="connsiteY50" fmla="*/ 374749 h 889807"/>
                <a:gd name="connsiteX51" fmla="*/ 432265 w 532049"/>
                <a:gd name="connsiteY51" fmla="*/ 389426 h 88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532049" h="889807">
                  <a:moveTo>
                    <a:pt x="432265" y="389426"/>
                  </a:moveTo>
                  <a:lnTo>
                    <a:pt x="385756" y="463454"/>
                  </a:lnTo>
                  <a:lnTo>
                    <a:pt x="452721" y="427404"/>
                  </a:lnTo>
                  <a:cubicBezTo>
                    <a:pt x="471893" y="465472"/>
                    <a:pt x="488038" y="506018"/>
                    <a:pt x="500330" y="549224"/>
                  </a:cubicBezTo>
                  <a:lnTo>
                    <a:pt x="423000" y="610043"/>
                  </a:lnTo>
                  <a:lnTo>
                    <a:pt x="515191" y="613437"/>
                  </a:lnTo>
                  <a:cubicBezTo>
                    <a:pt x="515650" y="616281"/>
                    <a:pt x="516108" y="619033"/>
                    <a:pt x="516659" y="621876"/>
                  </a:cubicBezTo>
                  <a:lnTo>
                    <a:pt x="470151" y="646736"/>
                  </a:lnTo>
                  <a:lnTo>
                    <a:pt x="520420" y="647745"/>
                  </a:lnTo>
                  <a:cubicBezTo>
                    <a:pt x="523539" y="672972"/>
                    <a:pt x="525281" y="698840"/>
                    <a:pt x="525465" y="725535"/>
                  </a:cubicBezTo>
                  <a:lnTo>
                    <a:pt x="457216" y="751587"/>
                  </a:lnTo>
                  <a:cubicBezTo>
                    <a:pt x="457216" y="751587"/>
                    <a:pt x="493634" y="758100"/>
                    <a:pt x="524456" y="765347"/>
                  </a:cubicBezTo>
                  <a:cubicBezTo>
                    <a:pt x="522622" y="801489"/>
                    <a:pt x="517851" y="838916"/>
                    <a:pt x="509779" y="877535"/>
                  </a:cubicBezTo>
                  <a:cubicBezTo>
                    <a:pt x="508862" y="881755"/>
                    <a:pt x="510696" y="886158"/>
                    <a:pt x="511155" y="890470"/>
                  </a:cubicBezTo>
                  <a:cubicBezTo>
                    <a:pt x="511155" y="890470"/>
                    <a:pt x="468040" y="879095"/>
                    <a:pt x="406947" y="848640"/>
                  </a:cubicBezTo>
                  <a:lnTo>
                    <a:pt x="390526" y="771768"/>
                  </a:lnTo>
                  <a:lnTo>
                    <a:pt x="355118" y="820386"/>
                  </a:lnTo>
                  <a:cubicBezTo>
                    <a:pt x="347137" y="815616"/>
                    <a:pt x="338973" y="810571"/>
                    <a:pt x="330716" y="805251"/>
                  </a:cubicBezTo>
                  <a:lnTo>
                    <a:pt x="329524" y="734433"/>
                  </a:lnTo>
                  <a:lnTo>
                    <a:pt x="294574" y="780299"/>
                  </a:lnTo>
                  <a:cubicBezTo>
                    <a:pt x="265495" y="759109"/>
                    <a:pt x="235773" y="734158"/>
                    <a:pt x="206969" y="705078"/>
                  </a:cubicBezTo>
                  <a:lnTo>
                    <a:pt x="237975" y="620959"/>
                  </a:lnTo>
                  <a:lnTo>
                    <a:pt x="166882" y="661047"/>
                  </a:lnTo>
                  <a:cubicBezTo>
                    <a:pt x="164589" y="658386"/>
                    <a:pt x="162387" y="655634"/>
                    <a:pt x="160186" y="652882"/>
                  </a:cubicBezTo>
                  <a:lnTo>
                    <a:pt x="237333" y="571791"/>
                  </a:lnTo>
                  <a:lnTo>
                    <a:pt x="133950" y="618116"/>
                  </a:lnTo>
                  <a:cubicBezTo>
                    <a:pt x="116980" y="594265"/>
                    <a:pt x="101201" y="568397"/>
                    <a:pt x="86800" y="540510"/>
                  </a:cubicBezTo>
                  <a:lnTo>
                    <a:pt x="154131" y="475655"/>
                  </a:lnTo>
                  <a:lnTo>
                    <a:pt x="72764" y="511614"/>
                  </a:lnTo>
                  <a:cubicBezTo>
                    <a:pt x="71388" y="508587"/>
                    <a:pt x="70013" y="505468"/>
                    <a:pt x="68637" y="502349"/>
                  </a:cubicBezTo>
                  <a:lnTo>
                    <a:pt x="166974" y="411442"/>
                  </a:lnTo>
                  <a:lnTo>
                    <a:pt x="54877" y="468683"/>
                  </a:lnTo>
                  <a:cubicBezTo>
                    <a:pt x="38548" y="425385"/>
                    <a:pt x="25613" y="377960"/>
                    <a:pt x="17267" y="326039"/>
                  </a:cubicBezTo>
                  <a:lnTo>
                    <a:pt x="54050" y="305399"/>
                  </a:lnTo>
                  <a:lnTo>
                    <a:pt x="14422" y="306499"/>
                  </a:lnTo>
                  <a:cubicBezTo>
                    <a:pt x="14239" y="305491"/>
                    <a:pt x="14147" y="304482"/>
                    <a:pt x="14055" y="303381"/>
                  </a:cubicBezTo>
                  <a:lnTo>
                    <a:pt x="79369" y="270816"/>
                  </a:lnTo>
                  <a:lnTo>
                    <a:pt x="10387" y="269623"/>
                  </a:lnTo>
                  <a:cubicBezTo>
                    <a:pt x="8735" y="252286"/>
                    <a:pt x="7634" y="234306"/>
                    <a:pt x="7083" y="215959"/>
                  </a:cubicBezTo>
                  <a:lnTo>
                    <a:pt x="65609" y="183302"/>
                  </a:lnTo>
                  <a:cubicBezTo>
                    <a:pt x="65609" y="183302"/>
                    <a:pt x="32952" y="181743"/>
                    <a:pt x="6625" y="181560"/>
                  </a:cubicBezTo>
                  <a:cubicBezTo>
                    <a:pt x="6901" y="127254"/>
                    <a:pt x="11854" y="69096"/>
                    <a:pt x="22219" y="6625"/>
                  </a:cubicBezTo>
                  <a:cubicBezTo>
                    <a:pt x="22219" y="6625"/>
                    <a:pt x="91111" y="40383"/>
                    <a:pt x="177981" y="107073"/>
                  </a:cubicBezTo>
                  <a:lnTo>
                    <a:pt x="160735" y="167249"/>
                  </a:lnTo>
                  <a:lnTo>
                    <a:pt x="199539" y="124044"/>
                  </a:lnTo>
                  <a:cubicBezTo>
                    <a:pt x="202750" y="126612"/>
                    <a:pt x="206052" y="129272"/>
                    <a:pt x="209262" y="131932"/>
                  </a:cubicBezTo>
                  <a:lnTo>
                    <a:pt x="193943" y="203392"/>
                  </a:lnTo>
                  <a:lnTo>
                    <a:pt x="234856" y="153673"/>
                  </a:lnTo>
                  <a:cubicBezTo>
                    <a:pt x="289804" y="201649"/>
                    <a:pt x="347229" y="261367"/>
                    <a:pt x="396397" y="332460"/>
                  </a:cubicBezTo>
                  <a:lnTo>
                    <a:pt x="366584" y="398416"/>
                  </a:lnTo>
                  <a:lnTo>
                    <a:pt x="423734" y="374749"/>
                  </a:lnTo>
                  <a:cubicBezTo>
                    <a:pt x="426668" y="379611"/>
                    <a:pt x="429513" y="384472"/>
                    <a:pt x="432265" y="38942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534B2CC8-C0A0-4930-90AD-81E6E3C114C7}"/>
                </a:ext>
              </a:extLst>
            </p:cNvPr>
            <p:cNvSpPr/>
            <p:nvPr/>
          </p:nvSpPr>
          <p:spPr>
            <a:xfrm>
              <a:off x="3678849" y="7901196"/>
              <a:ext cx="513754" cy="889897"/>
            </a:xfrm>
            <a:custGeom>
              <a:avLst/>
              <a:gdLst>
                <a:gd name="connsiteX0" fmla="*/ 22128 w 513703"/>
                <a:gd name="connsiteY0" fmla="*/ 6625 h 889807"/>
                <a:gd name="connsiteX1" fmla="*/ 509779 w 513703"/>
                <a:gd name="connsiteY1" fmla="*/ 877444 h 889807"/>
                <a:gd name="connsiteX2" fmla="*/ 511155 w 513703"/>
                <a:gd name="connsiteY2" fmla="*/ 890378 h 889807"/>
                <a:gd name="connsiteX3" fmla="*/ 406947 w 513703"/>
                <a:gd name="connsiteY3" fmla="*/ 848548 h 889807"/>
                <a:gd name="connsiteX4" fmla="*/ 390526 w 513703"/>
                <a:gd name="connsiteY4" fmla="*/ 771676 h 889807"/>
                <a:gd name="connsiteX5" fmla="*/ 355118 w 513703"/>
                <a:gd name="connsiteY5" fmla="*/ 820294 h 889807"/>
                <a:gd name="connsiteX6" fmla="*/ 330716 w 513703"/>
                <a:gd name="connsiteY6" fmla="*/ 805159 h 889807"/>
                <a:gd name="connsiteX7" fmla="*/ 329524 w 513703"/>
                <a:gd name="connsiteY7" fmla="*/ 734341 h 889807"/>
                <a:gd name="connsiteX8" fmla="*/ 294574 w 513703"/>
                <a:gd name="connsiteY8" fmla="*/ 780207 h 889807"/>
                <a:gd name="connsiteX9" fmla="*/ 206969 w 513703"/>
                <a:gd name="connsiteY9" fmla="*/ 704986 h 889807"/>
                <a:gd name="connsiteX10" fmla="*/ 237975 w 513703"/>
                <a:gd name="connsiteY10" fmla="*/ 620868 h 889807"/>
                <a:gd name="connsiteX11" fmla="*/ 166882 w 513703"/>
                <a:gd name="connsiteY11" fmla="*/ 660955 h 889807"/>
                <a:gd name="connsiteX12" fmla="*/ 160186 w 513703"/>
                <a:gd name="connsiteY12" fmla="*/ 652790 h 889807"/>
                <a:gd name="connsiteX13" fmla="*/ 237333 w 513703"/>
                <a:gd name="connsiteY13" fmla="*/ 571699 h 889807"/>
                <a:gd name="connsiteX14" fmla="*/ 133950 w 513703"/>
                <a:gd name="connsiteY14" fmla="*/ 618024 h 889807"/>
                <a:gd name="connsiteX15" fmla="*/ 86800 w 513703"/>
                <a:gd name="connsiteY15" fmla="*/ 540418 h 889807"/>
                <a:gd name="connsiteX16" fmla="*/ 154131 w 513703"/>
                <a:gd name="connsiteY16" fmla="*/ 475563 h 889807"/>
                <a:gd name="connsiteX17" fmla="*/ 72764 w 513703"/>
                <a:gd name="connsiteY17" fmla="*/ 511522 h 889807"/>
                <a:gd name="connsiteX18" fmla="*/ 68637 w 513703"/>
                <a:gd name="connsiteY18" fmla="*/ 502257 h 889807"/>
                <a:gd name="connsiteX19" fmla="*/ 166974 w 513703"/>
                <a:gd name="connsiteY19" fmla="*/ 411350 h 889807"/>
                <a:gd name="connsiteX20" fmla="*/ 54877 w 513703"/>
                <a:gd name="connsiteY20" fmla="*/ 468592 h 889807"/>
                <a:gd name="connsiteX21" fmla="*/ 17265 w 513703"/>
                <a:gd name="connsiteY21" fmla="*/ 325947 h 889807"/>
                <a:gd name="connsiteX22" fmla="*/ 54050 w 513703"/>
                <a:gd name="connsiteY22" fmla="*/ 305307 h 889807"/>
                <a:gd name="connsiteX23" fmla="*/ 14422 w 513703"/>
                <a:gd name="connsiteY23" fmla="*/ 306408 h 889807"/>
                <a:gd name="connsiteX24" fmla="*/ 14055 w 513703"/>
                <a:gd name="connsiteY24" fmla="*/ 303289 h 889807"/>
                <a:gd name="connsiteX25" fmla="*/ 79369 w 513703"/>
                <a:gd name="connsiteY25" fmla="*/ 270724 h 889807"/>
                <a:gd name="connsiteX26" fmla="*/ 10385 w 513703"/>
                <a:gd name="connsiteY26" fmla="*/ 269531 h 889807"/>
                <a:gd name="connsiteX27" fmla="*/ 7083 w 513703"/>
                <a:gd name="connsiteY27" fmla="*/ 215867 h 889807"/>
                <a:gd name="connsiteX28" fmla="*/ 65609 w 513703"/>
                <a:gd name="connsiteY28" fmla="*/ 183211 h 889807"/>
                <a:gd name="connsiteX29" fmla="*/ 6625 w 513703"/>
                <a:gd name="connsiteY29" fmla="*/ 181468 h 889807"/>
                <a:gd name="connsiteX30" fmla="*/ 22128 w 513703"/>
                <a:gd name="connsiteY30" fmla="*/ 6625 h 88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13703" h="889807">
                  <a:moveTo>
                    <a:pt x="22128" y="6625"/>
                  </a:moveTo>
                  <a:lnTo>
                    <a:pt x="509779" y="877444"/>
                  </a:lnTo>
                  <a:cubicBezTo>
                    <a:pt x="510238" y="881664"/>
                    <a:pt x="510696" y="886067"/>
                    <a:pt x="511155" y="890378"/>
                  </a:cubicBezTo>
                  <a:cubicBezTo>
                    <a:pt x="511155" y="890378"/>
                    <a:pt x="468040" y="879003"/>
                    <a:pt x="406947" y="848548"/>
                  </a:cubicBezTo>
                  <a:lnTo>
                    <a:pt x="390526" y="771676"/>
                  </a:lnTo>
                  <a:lnTo>
                    <a:pt x="355118" y="820294"/>
                  </a:lnTo>
                  <a:cubicBezTo>
                    <a:pt x="347137" y="815524"/>
                    <a:pt x="338973" y="810479"/>
                    <a:pt x="330716" y="805159"/>
                  </a:cubicBezTo>
                  <a:lnTo>
                    <a:pt x="329524" y="734341"/>
                  </a:lnTo>
                  <a:lnTo>
                    <a:pt x="294574" y="780207"/>
                  </a:lnTo>
                  <a:cubicBezTo>
                    <a:pt x="265495" y="759017"/>
                    <a:pt x="235773" y="734066"/>
                    <a:pt x="206969" y="704986"/>
                  </a:cubicBezTo>
                  <a:lnTo>
                    <a:pt x="237975" y="620868"/>
                  </a:lnTo>
                  <a:lnTo>
                    <a:pt x="166882" y="660955"/>
                  </a:lnTo>
                  <a:cubicBezTo>
                    <a:pt x="164589" y="658295"/>
                    <a:pt x="162387" y="655542"/>
                    <a:pt x="160186" y="652790"/>
                  </a:cubicBezTo>
                  <a:lnTo>
                    <a:pt x="237333" y="571699"/>
                  </a:lnTo>
                  <a:lnTo>
                    <a:pt x="133950" y="618024"/>
                  </a:lnTo>
                  <a:cubicBezTo>
                    <a:pt x="116979" y="594174"/>
                    <a:pt x="101201" y="568305"/>
                    <a:pt x="86800" y="540418"/>
                  </a:cubicBezTo>
                  <a:lnTo>
                    <a:pt x="154131" y="475563"/>
                  </a:lnTo>
                  <a:lnTo>
                    <a:pt x="72764" y="511522"/>
                  </a:lnTo>
                  <a:cubicBezTo>
                    <a:pt x="71388" y="508495"/>
                    <a:pt x="70012" y="505376"/>
                    <a:pt x="68637" y="502257"/>
                  </a:cubicBezTo>
                  <a:lnTo>
                    <a:pt x="166974" y="411350"/>
                  </a:lnTo>
                  <a:lnTo>
                    <a:pt x="54877" y="468592"/>
                  </a:lnTo>
                  <a:cubicBezTo>
                    <a:pt x="38548" y="425293"/>
                    <a:pt x="25613" y="377868"/>
                    <a:pt x="17265" y="325947"/>
                  </a:cubicBezTo>
                  <a:lnTo>
                    <a:pt x="54050" y="305307"/>
                  </a:lnTo>
                  <a:lnTo>
                    <a:pt x="14422" y="306408"/>
                  </a:lnTo>
                  <a:cubicBezTo>
                    <a:pt x="14239" y="305399"/>
                    <a:pt x="14147" y="304390"/>
                    <a:pt x="14055" y="303289"/>
                  </a:cubicBezTo>
                  <a:lnTo>
                    <a:pt x="79369" y="270724"/>
                  </a:lnTo>
                  <a:lnTo>
                    <a:pt x="10385" y="269531"/>
                  </a:lnTo>
                  <a:cubicBezTo>
                    <a:pt x="8735" y="252194"/>
                    <a:pt x="7634" y="234214"/>
                    <a:pt x="7083" y="215867"/>
                  </a:cubicBezTo>
                  <a:lnTo>
                    <a:pt x="65609" y="183211"/>
                  </a:lnTo>
                  <a:cubicBezTo>
                    <a:pt x="65609" y="183211"/>
                    <a:pt x="32952" y="181651"/>
                    <a:pt x="6625" y="181468"/>
                  </a:cubicBezTo>
                  <a:cubicBezTo>
                    <a:pt x="6809" y="127346"/>
                    <a:pt x="11762" y="69095"/>
                    <a:pt x="22128" y="6625"/>
                  </a:cubicBezTo>
                  <a:close/>
                </a:path>
              </a:pathLst>
            </a:custGeom>
            <a:solidFill>
              <a:schemeClr val="accent2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CCF20993-EE97-40A4-AF1F-68B0316BD501}"/>
                </a:ext>
              </a:extLst>
            </p:cNvPr>
            <p:cNvSpPr/>
            <p:nvPr/>
          </p:nvSpPr>
          <p:spPr>
            <a:xfrm>
              <a:off x="3866003" y="7044968"/>
              <a:ext cx="660541" cy="1752272"/>
            </a:xfrm>
            <a:custGeom>
              <a:avLst/>
              <a:gdLst>
                <a:gd name="connsiteX0" fmla="*/ 656001 w 660475"/>
                <a:gd name="connsiteY0" fmla="*/ 941565 h 1752094"/>
                <a:gd name="connsiteX1" fmla="*/ 520604 w 660475"/>
                <a:gd name="connsiteY1" fmla="*/ 1009263 h 1752094"/>
                <a:gd name="connsiteX2" fmla="*/ 651966 w 660475"/>
                <a:gd name="connsiteY2" fmla="*/ 1016143 h 1752094"/>
                <a:gd name="connsiteX3" fmla="*/ 612796 w 660475"/>
                <a:gd name="connsiteY3" fmla="*/ 1239054 h 1752094"/>
                <a:gd name="connsiteX4" fmla="*/ 443824 w 660475"/>
                <a:gd name="connsiteY4" fmla="*/ 1259418 h 1752094"/>
                <a:gd name="connsiteX5" fmla="*/ 577112 w 660475"/>
                <a:gd name="connsiteY5" fmla="*/ 1347298 h 1752094"/>
                <a:gd name="connsiteX6" fmla="*/ 571700 w 660475"/>
                <a:gd name="connsiteY6" fmla="*/ 1361150 h 1752094"/>
                <a:gd name="connsiteX7" fmla="*/ 480517 w 660475"/>
                <a:gd name="connsiteY7" fmla="*/ 1356105 h 1752094"/>
                <a:gd name="connsiteX8" fmla="*/ 553903 w 660475"/>
                <a:gd name="connsiteY8" fmla="*/ 1402796 h 1752094"/>
                <a:gd name="connsiteX9" fmla="*/ 491434 w 660475"/>
                <a:gd name="connsiteY9" fmla="*/ 1522324 h 1752094"/>
                <a:gd name="connsiteX10" fmla="*/ 367135 w 660475"/>
                <a:gd name="connsiteY10" fmla="*/ 1499483 h 1752094"/>
                <a:gd name="connsiteX11" fmla="*/ 454281 w 660475"/>
                <a:gd name="connsiteY11" fmla="*/ 1580299 h 1752094"/>
                <a:gd name="connsiteX12" fmla="*/ 331727 w 660475"/>
                <a:gd name="connsiteY12" fmla="*/ 1733126 h 1752094"/>
                <a:gd name="connsiteX13" fmla="*/ 322094 w 660475"/>
                <a:gd name="connsiteY13" fmla="*/ 1753491 h 1752094"/>
                <a:gd name="connsiteX14" fmla="*/ 205594 w 660475"/>
                <a:gd name="connsiteY14" fmla="*/ 1598004 h 1752094"/>
                <a:gd name="connsiteX15" fmla="*/ 250452 w 660475"/>
                <a:gd name="connsiteY15" fmla="*/ 1469578 h 1752094"/>
                <a:gd name="connsiteX16" fmla="*/ 154408 w 660475"/>
                <a:gd name="connsiteY16" fmla="*/ 1509573 h 1752094"/>
                <a:gd name="connsiteX17" fmla="*/ 131933 w 660475"/>
                <a:gd name="connsiteY17" fmla="*/ 1465175 h 1752094"/>
                <a:gd name="connsiteX18" fmla="*/ 193852 w 660475"/>
                <a:gd name="connsiteY18" fmla="*/ 1359407 h 1752094"/>
                <a:gd name="connsiteX19" fmla="*/ 100835 w 660475"/>
                <a:gd name="connsiteY19" fmla="*/ 1395825 h 1752094"/>
                <a:gd name="connsiteX20" fmla="*/ 38915 w 660475"/>
                <a:gd name="connsiteY20" fmla="*/ 1205847 h 1752094"/>
                <a:gd name="connsiteX21" fmla="*/ 160461 w 660475"/>
                <a:gd name="connsiteY21" fmla="*/ 1109252 h 1752094"/>
                <a:gd name="connsiteX22" fmla="*/ 19376 w 660475"/>
                <a:gd name="connsiteY22" fmla="*/ 1104574 h 1752094"/>
                <a:gd name="connsiteX23" fmla="*/ 16809 w 660475"/>
                <a:gd name="connsiteY23" fmla="*/ 1086410 h 1752094"/>
                <a:gd name="connsiteX24" fmla="*/ 203852 w 660475"/>
                <a:gd name="connsiteY24" fmla="*/ 1035774 h 1752094"/>
                <a:gd name="connsiteX25" fmla="*/ 9378 w 660475"/>
                <a:gd name="connsiteY25" fmla="*/ 1011373 h 1752094"/>
                <a:gd name="connsiteX26" fmla="*/ 9378 w 660475"/>
                <a:gd name="connsiteY26" fmla="*/ 854235 h 1752094"/>
                <a:gd name="connsiteX27" fmla="*/ 167249 w 660475"/>
                <a:gd name="connsiteY27" fmla="*/ 818918 h 1752094"/>
                <a:gd name="connsiteX28" fmla="*/ 14607 w 660475"/>
                <a:gd name="connsiteY28" fmla="*/ 798920 h 1752094"/>
                <a:gd name="connsiteX29" fmla="*/ 16809 w 660475"/>
                <a:gd name="connsiteY29" fmla="*/ 781583 h 1752094"/>
                <a:gd name="connsiteX30" fmla="*/ 244030 w 660475"/>
                <a:gd name="connsiteY30" fmla="*/ 735625 h 1752094"/>
                <a:gd name="connsiteX31" fmla="*/ 26715 w 660475"/>
                <a:gd name="connsiteY31" fmla="*/ 719480 h 1752094"/>
                <a:gd name="connsiteX32" fmla="*/ 99368 w 660475"/>
                <a:gd name="connsiteY32" fmla="*/ 474645 h 1752094"/>
                <a:gd name="connsiteX33" fmla="*/ 172295 w 660475"/>
                <a:gd name="connsiteY33" fmla="*/ 477122 h 1752094"/>
                <a:gd name="connsiteX34" fmla="*/ 112669 w 660475"/>
                <a:gd name="connsiteY34" fmla="*/ 442997 h 1752094"/>
                <a:gd name="connsiteX35" fmla="*/ 114870 w 660475"/>
                <a:gd name="connsiteY35" fmla="*/ 438136 h 1752094"/>
                <a:gd name="connsiteX36" fmla="*/ 240727 w 660475"/>
                <a:gd name="connsiteY36" fmla="*/ 448685 h 1752094"/>
                <a:gd name="connsiteX37" fmla="*/ 139730 w 660475"/>
                <a:gd name="connsiteY37" fmla="*/ 384931 h 1752094"/>
                <a:gd name="connsiteX38" fmla="*/ 183120 w 660475"/>
                <a:gd name="connsiteY38" fmla="*/ 302554 h 1752094"/>
                <a:gd name="connsiteX39" fmla="*/ 299069 w 660475"/>
                <a:gd name="connsiteY39" fmla="*/ 306958 h 1752094"/>
                <a:gd name="connsiteX40" fmla="*/ 213483 w 660475"/>
                <a:gd name="connsiteY40" fmla="*/ 251368 h 1752094"/>
                <a:gd name="connsiteX41" fmla="*/ 393830 w 660475"/>
                <a:gd name="connsiteY41" fmla="*/ 6625 h 1752094"/>
                <a:gd name="connsiteX42" fmla="*/ 533814 w 660475"/>
                <a:gd name="connsiteY42" fmla="*/ 295124 h 1752094"/>
                <a:gd name="connsiteX43" fmla="*/ 454190 w 660475"/>
                <a:gd name="connsiteY43" fmla="*/ 368602 h 1752094"/>
                <a:gd name="connsiteX44" fmla="*/ 550509 w 660475"/>
                <a:gd name="connsiteY44" fmla="*/ 339615 h 1752094"/>
                <a:gd name="connsiteX45" fmla="*/ 557756 w 660475"/>
                <a:gd name="connsiteY45" fmla="*/ 360071 h 1752094"/>
                <a:gd name="connsiteX46" fmla="*/ 470886 w 660475"/>
                <a:gd name="connsiteY46" fmla="*/ 451896 h 1752094"/>
                <a:gd name="connsiteX47" fmla="*/ 576103 w 660475"/>
                <a:gd name="connsiteY47" fmla="*/ 415111 h 1752094"/>
                <a:gd name="connsiteX48" fmla="*/ 654259 w 660475"/>
                <a:gd name="connsiteY48" fmla="*/ 824880 h 1752094"/>
                <a:gd name="connsiteX49" fmla="*/ 550876 w 660475"/>
                <a:gd name="connsiteY49" fmla="*/ 895515 h 1752094"/>
                <a:gd name="connsiteX50" fmla="*/ 656736 w 660475"/>
                <a:gd name="connsiteY50" fmla="*/ 911935 h 1752094"/>
                <a:gd name="connsiteX51" fmla="*/ 656001 w 660475"/>
                <a:gd name="connsiteY51" fmla="*/ 941565 h 1752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60475" h="1752094">
                  <a:moveTo>
                    <a:pt x="656001" y="941565"/>
                  </a:moveTo>
                  <a:lnTo>
                    <a:pt x="520604" y="1009263"/>
                  </a:lnTo>
                  <a:lnTo>
                    <a:pt x="651966" y="1016143"/>
                  </a:lnTo>
                  <a:cubicBezTo>
                    <a:pt x="646095" y="1089621"/>
                    <a:pt x="633527" y="1164291"/>
                    <a:pt x="612796" y="1239054"/>
                  </a:cubicBezTo>
                  <a:lnTo>
                    <a:pt x="443824" y="1259418"/>
                  </a:lnTo>
                  <a:lnTo>
                    <a:pt x="577112" y="1347298"/>
                  </a:lnTo>
                  <a:cubicBezTo>
                    <a:pt x="575277" y="1351885"/>
                    <a:pt x="573442" y="1356471"/>
                    <a:pt x="571700" y="1361150"/>
                  </a:cubicBezTo>
                  <a:lnTo>
                    <a:pt x="480517" y="1356105"/>
                  </a:lnTo>
                  <a:lnTo>
                    <a:pt x="553903" y="1402796"/>
                  </a:lnTo>
                  <a:cubicBezTo>
                    <a:pt x="535924" y="1442884"/>
                    <a:pt x="515100" y="1482788"/>
                    <a:pt x="491434" y="1522324"/>
                  </a:cubicBezTo>
                  <a:lnTo>
                    <a:pt x="367135" y="1499483"/>
                  </a:lnTo>
                  <a:cubicBezTo>
                    <a:pt x="367135" y="1499483"/>
                    <a:pt x="415203" y="1541863"/>
                    <a:pt x="454281" y="1580299"/>
                  </a:cubicBezTo>
                  <a:cubicBezTo>
                    <a:pt x="419056" y="1632128"/>
                    <a:pt x="378418" y="1683131"/>
                    <a:pt x="331727" y="1733126"/>
                  </a:cubicBezTo>
                  <a:cubicBezTo>
                    <a:pt x="326589" y="1738538"/>
                    <a:pt x="325306" y="1746703"/>
                    <a:pt x="322094" y="1753491"/>
                  </a:cubicBezTo>
                  <a:cubicBezTo>
                    <a:pt x="322094" y="1753491"/>
                    <a:pt x="268523" y="1697809"/>
                    <a:pt x="205594" y="1598004"/>
                  </a:cubicBezTo>
                  <a:lnTo>
                    <a:pt x="250452" y="1469578"/>
                  </a:lnTo>
                  <a:lnTo>
                    <a:pt x="154408" y="1509573"/>
                  </a:lnTo>
                  <a:cubicBezTo>
                    <a:pt x="146885" y="1495355"/>
                    <a:pt x="139272" y="1480586"/>
                    <a:pt x="131933" y="1465175"/>
                  </a:cubicBezTo>
                  <a:lnTo>
                    <a:pt x="193852" y="1359407"/>
                  </a:lnTo>
                  <a:lnTo>
                    <a:pt x="100835" y="1395825"/>
                  </a:lnTo>
                  <a:cubicBezTo>
                    <a:pt x="76985" y="1338309"/>
                    <a:pt x="55336" y="1274738"/>
                    <a:pt x="38915" y="1205847"/>
                  </a:cubicBezTo>
                  <a:lnTo>
                    <a:pt x="160461" y="1109252"/>
                  </a:lnTo>
                  <a:lnTo>
                    <a:pt x="19376" y="1104574"/>
                  </a:lnTo>
                  <a:cubicBezTo>
                    <a:pt x="18459" y="1098611"/>
                    <a:pt x="17542" y="1092465"/>
                    <a:pt x="16809" y="1086410"/>
                  </a:cubicBezTo>
                  <a:lnTo>
                    <a:pt x="203852" y="1035774"/>
                  </a:lnTo>
                  <a:lnTo>
                    <a:pt x="9378" y="1011373"/>
                  </a:lnTo>
                  <a:cubicBezTo>
                    <a:pt x="5800" y="960828"/>
                    <a:pt x="5616" y="908449"/>
                    <a:pt x="9378" y="854235"/>
                  </a:cubicBezTo>
                  <a:lnTo>
                    <a:pt x="167249" y="818918"/>
                  </a:lnTo>
                  <a:lnTo>
                    <a:pt x="14607" y="798920"/>
                  </a:lnTo>
                  <a:cubicBezTo>
                    <a:pt x="15249" y="793141"/>
                    <a:pt x="15982" y="787362"/>
                    <a:pt x="16809" y="781583"/>
                  </a:cubicBezTo>
                  <a:lnTo>
                    <a:pt x="244030" y="735625"/>
                  </a:lnTo>
                  <a:lnTo>
                    <a:pt x="26715" y="719480"/>
                  </a:lnTo>
                  <a:cubicBezTo>
                    <a:pt x="41484" y="640773"/>
                    <a:pt x="64968" y="558947"/>
                    <a:pt x="99368" y="474645"/>
                  </a:cubicBezTo>
                  <a:lnTo>
                    <a:pt x="172295" y="477122"/>
                  </a:lnTo>
                  <a:lnTo>
                    <a:pt x="112669" y="442997"/>
                  </a:lnTo>
                  <a:cubicBezTo>
                    <a:pt x="113402" y="441346"/>
                    <a:pt x="114137" y="439695"/>
                    <a:pt x="114870" y="438136"/>
                  </a:cubicBezTo>
                  <a:lnTo>
                    <a:pt x="240727" y="448685"/>
                  </a:lnTo>
                  <a:lnTo>
                    <a:pt x="139730" y="384931"/>
                  </a:lnTo>
                  <a:cubicBezTo>
                    <a:pt x="152940" y="357778"/>
                    <a:pt x="167433" y="330258"/>
                    <a:pt x="183120" y="302554"/>
                  </a:cubicBezTo>
                  <a:lnTo>
                    <a:pt x="299069" y="306958"/>
                  </a:lnTo>
                  <a:cubicBezTo>
                    <a:pt x="299069" y="306958"/>
                    <a:pt x="252194" y="275310"/>
                    <a:pt x="213483" y="251368"/>
                  </a:cubicBezTo>
                  <a:cubicBezTo>
                    <a:pt x="262743" y="171377"/>
                    <a:pt x="322370" y="89735"/>
                    <a:pt x="393830" y="6625"/>
                  </a:cubicBezTo>
                  <a:cubicBezTo>
                    <a:pt x="393830" y="6625"/>
                    <a:pt x="465473" y="118447"/>
                    <a:pt x="533814" y="295124"/>
                  </a:cubicBezTo>
                  <a:lnTo>
                    <a:pt x="454190" y="368602"/>
                  </a:lnTo>
                  <a:lnTo>
                    <a:pt x="550509" y="339615"/>
                  </a:lnTo>
                  <a:cubicBezTo>
                    <a:pt x="552986" y="346311"/>
                    <a:pt x="555371" y="353191"/>
                    <a:pt x="557756" y="360071"/>
                  </a:cubicBezTo>
                  <a:lnTo>
                    <a:pt x="470886" y="451896"/>
                  </a:lnTo>
                  <a:lnTo>
                    <a:pt x="576103" y="415111"/>
                  </a:lnTo>
                  <a:cubicBezTo>
                    <a:pt x="614172" y="535556"/>
                    <a:pt x="645544" y="675356"/>
                    <a:pt x="654259" y="824880"/>
                  </a:cubicBezTo>
                  <a:lnTo>
                    <a:pt x="550876" y="895515"/>
                  </a:lnTo>
                  <a:lnTo>
                    <a:pt x="656736" y="911935"/>
                  </a:lnTo>
                  <a:cubicBezTo>
                    <a:pt x="656461" y="922026"/>
                    <a:pt x="656277" y="931749"/>
                    <a:pt x="656001" y="941565"/>
                  </a:cubicBezTo>
                  <a:close/>
                </a:path>
              </a:pathLst>
            </a:custGeom>
            <a:solidFill>
              <a:schemeClr val="accent2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1AA045B-B5B8-47CB-962E-1214BDC12997}"/>
                </a:ext>
              </a:extLst>
            </p:cNvPr>
            <p:cNvSpPr/>
            <p:nvPr/>
          </p:nvSpPr>
          <p:spPr>
            <a:xfrm>
              <a:off x="3865910" y="7045151"/>
              <a:ext cx="394492" cy="1752272"/>
            </a:xfrm>
            <a:custGeom>
              <a:avLst/>
              <a:gdLst>
                <a:gd name="connsiteX0" fmla="*/ 393554 w 394450"/>
                <a:gd name="connsiteY0" fmla="*/ 6625 h 1752094"/>
                <a:gd name="connsiteX1" fmla="*/ 331727 w 394450"/>
                <a:gd name="connsiteY1" fmla="*/ 1733035 h 1752094"/>
                <a:gd name="connsiteX2" fmla="*/ 322094 w 394450"/>
                <a:gd name="connsiteY2" fmla="*/ 1753400 h 1752094"/>
                <a:gd name="connsiteX3" fmla="*/ 205594 w 394450"/>
                <a:gd name="connsiteY3" fmla="*/ 1597913 h 1752094"/>
                <a:gd name="connsiteX4" fmla="*/ 250452 w 394450"/>
                <a:gd name="connsiteY4" fmla="*/ 1469487 h 1752094"/>
                <a:gd name="connsiteX5" fmla="*/ 154408 w 394450"/>
                <a:gd name="connsiteY5" fmla="*/ 1509482 h 1752094"/>
                <a:gd name="connsiteX6" fmla="*/ 131933 w 394450"/>
                <a:gd name="connsiteY6" fmla="*/ 1465083 h 1752094"/>
                <a:gd name="connsiteX7" fmla="*/ 193852 w 394450"/>
                <a:gd name="connsiteY7" fmla="*/ 1359316 h 1752094"/>
                <a:gd name="connsiteX8" fmla="*/ 100835 w 394450"/>
                <a:gd name="connsiteY8" fmla="*/ 1395733 h 1752094"/>
                <a:gd name="connsiteX9" fmla="*/ 38915 w 394450"/>
                <a:gd name="connsiteY9" fmla="*/ 1205755 h 1752094"/>
                <a:gd name="connsiteX10" fmla="*/ 160461 w 394450"/>
                <a:gd name="connsiteY10" fmla="*/ 1109161 h 1752094"/>
                <a:gd name="connsiteX11" fmla="*/ 19376 w 394450"/>
                <a:gd name="connsiteY11" fmla="*/ 1104482 h 1752094"/>
                <a:gd name="connsiteX12" fmla="*/ 16809 w 394450"/>
                <a:gd name="connsiteY12" fmla="*/ 1086319 h 1752094"/>
                <a:gd name="connsiteX13" fmla="*/ 203852 w 394450"/>
                <a:gd name="connsiteY13" fmla="*/ 1035683 h 1752094"/>
                <a:gd name="connsiteX14" fmla="*/ 9378 w 394450"/>
                <a:gd name="connsiteY14" fmla="*/ 1011282 h 1752094"/>
                <a:gd name="connsiteX15" fmla="*/ 9378 w 394450"/>
                <a:gd name="connsiteY15" fmla="*/ 854144 h 1752094"/>
                <a:gd name="connsiteX16" fmla="*/ 167251 w 394450"/>
                <a:gd name="connsiteY16" fmla="*/ 818827 h 1752094"/>
                <a:gd name="connsiteX17" fmla="*/ 14607 w 394450"/>
                <a:gd name="connsiteY17" fmla="*/ 798829 h 1752094"/>
                <a:gd name="connsiteX18" fmla="*/ 16809 w 394450"/>
                <a:gd name="connsiteY18" fmla="*/ 781492 h 1752094"/>
                <a:gd name="connsiteX19" fmla="*/ 244031 w 394450"/>
                <a:gd name="connsiteY19" fmla="*/ 735533 h 1752094"/>
                <a:gd name="connsiteX20" fmla="*/ 26715 w 394450"/>
                <a:gd name="connsiteY20" fmla="*/ 719388 h 1752094"/>
                <a:gd name="connsiteX21" fmla="*/ 99368 w 394450"/>
                <a:gd name="connsiteY21" fmla="*/ 474554 h 1752094"/>
                <a:gd name="connsiteX22" fmla="*/ 172295 w 394450"/>
                <a:gd name="connsiteY22" fmla="*/ 477031 h 1752094"/>
                <a:gd name="connsiteX23" fmla="*/ 112669 w 394450"/>
                <a:gd name="connsiteY23" fmla="*/ 442906 h 1752094"/>
                <a:gd name="connsiteX24" fmla="*/ 114870 w 394450"/>
                <a:gd name="connsiteY24" fmla="*/ 438044 h 1752094"/>
                <a:gd name="connsiteX25" fmla="*/ 240727 w 394450"/>
                <a:gd name="connsiteY25" fmla="*/ 448593 h 1752094"/>
                <a:gd name="connsiteX26" fmla="*/ 139731 w 394450"/>
                <a:gd name="connsiteY26" fmla="*/ 384840 h 1752094"/>
                <a:gd name="connsiteX27" fmla="*/ 183120 w 394450"/>
                <a:gd name="connsiteY27" fmla="*/ 302463 h 1752094"/>
                <a:gd name="connsiteX28" fmla="*/ 299070 w 394450"/>
                <a:gd name="connsiteY28" fmla="*/ 306867 h 1752094"/>
                <a:gd name="connsiteX29" fmla="*/ 213483 w 394450"/>
                <a:gd name="connsiteY29" fmla="*/ 251277 h 1752094"/>
                <a:gd name="connsiteX30" fmla="*/ 393554 w 394450"/>
                <a:gd name="connsiteY30" fmla="*/ 6625 h 1752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4450" h="1752094">
                  <a:moveTo>
                    <a:pt x="393554" y="6625"/>
                  </a:moveTo>
                  <a:lnTo>
                    <a:pt x="331727" y="1733035"/>
                  </a:lnTo>
                  <a:cubicBezTo>
                    <a:pt x="328516" y="1739731"/>
                    <a:pt x="325306" y="1746611"/>
                    <a:pt x="322094" y="1753400"/>
                  </a:cubicBezTo>
                  <a:cubicBezTo>
                    <a:pt x="322094" y="1753400"/>
                    <a:pt x="268523" y="1697718"/>
                    <a:pt x="205594" y="1597913"/>
                  </a:cubicBezTo>
                  <a:lnTo>
                    <a:pt x="250452" y="1469487"/>
                  </a:lnTo>
                  <a:lnTo>
                    <a:pt x="154408" y="1509482"/>
                  </a:lnTo>
                  <a:cubicBezTo>
                    <a:pt x="146885" y="1495264"/>
                    <a:pt x="139272" y="1480495"/>
                    <a:pt x="131933" y="1465083"/>
                  </a:cubicBezTo>
                  <a:lnTo>
                    <a:pt x="193852" y="1359316"/>
                  </a:lnTo>
                  <a:lnTo>
                    <a:pt x="100835" y="1395733"/>
                  </a:lnTo>
                  <a:cubicBezTo>
                    <a:pt x="76985" y="1338217"/>
                    <a:pt x="55336" y="1274647"/>
                    <a:pt x="38915" y="1205755"/>
                  </a:cubicBezTo>
                  <a:lnTo>
                    <a:pt x="160461" y="1109161"/>
                  </a:lnTo>
                  <a:lnTo>
                    <a:pt x="19376" y="1104482"/>
                  </a:lnTo>
                  <a:cubicBezTo>
                    <a:pt x="18459" y="1098520"/>
                    <a:pt x="17542" y="1092374"/>
                    <a:pt x="16809" y="1086319"/>
                  </a:cubicBezTo>
                  <a:lnTo>
                    <a:pt x="203852" y="1035683"/>
                  </a:lnTo>
                  <a:lnTo>
                    <a:pt x="9378" y="1011282"/>
                  </a:lnTo>
                  <a:cubicBezTo>
                    <a:pt x="5800" y="960737"/>
                    <a:pt x="5616" y="908358"/>
                    <a:pt x="9378" y="854144"/>
                  </a:cubicBezTo>
                  <a:lnTo>
                    <a:pt x="167251" y="818827"/>
                  </a:lnTo>
                  <a:lnTo>
                    <a:pt x="14607" y="798829"/>
                  </a:lnTo>
                  <a:cubicBezTo>
                    <a:pt x="15249" y="793050"/>
                    <a:pt x="15982" y="787271"/>
                    <a:pt x="16809" y="781492"/>
                  </a:cubicBezTo>
                  <a:lnTo>
                    <a:pt x="244031" y="735533"/>
                  </a:lnTo>
                  <a:lnTo>
                    <a:pt x="26715" y="719388"/>
                  </a:lnTo>
                  <a:cubicBezTo>
                    <a:pt x="41484" y="640682"/>
                    <a:pt x="64968" y="558856"/>
                    <a:pt x="99368" y="474554"/>
                  </a:cubicBezTo>
                  <a:lnTo>
                    <a:pt x="172295" y="477031"/>
                  </a:lnTo>
                  <a:lnTo>
                    <a:pt x="112669" y="442906"/>
                  </a:lnTo>
                  <a:cubicBezTo>
                    <a:pt x="113402" y="441255"/>
                    <a:pt x="114137" y="439604"/>
                    <a:pt x="114870" y="438044"/>
                  </a:cubicBezTo>
                  <a:lnTo>
                    <a:pt x="240727" y="448593"/>
                  </a:lnTo>
                  <a:lnTo>
                    <a:pt x="139731" y="384840"/>
                  </a:lnTo>
                  <a:cubicBezTo>
                    <a:pt x="152940" y="357686"/>
                    <a:pt x="167433" y="330167"/>
                    <a:pt x="183120" y="302463"/>
                  </a:cubicBezTo>
                  <a:lnTo>
                    <a:pt x="299070" y="306867"/>
                  </a:lnTo>
                  <a:cubicBezTo>
                    <a:pt x="299070" y="306867"/>
                    <a:pt x="252194" y="275219"/>
                    <a:pt x="213483" y="251277"/>
                  </a:cubicBezTo>
                  <a:cubicBezTo>
                    <a:pt x="262468" y="171286"/>
                    <a:pt x="322094" y="89643"/>
                    <a:pt x="393554" y="6625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F461163-F148-4AEA-8AD6-B78AAF41FC3A}"/>
                </a:ext>
              </a:extLst>
            </p:cNvPr>
            <p:cNvSpPr/>
            <p:nvPr/>
          </p:nvSpPr>
          <p:spPr>
            <a:xfrm>
              <a:off x="3767197" y="8857515"/>
              <a:ext cx="816503" cy="770633"/>
            </a:xfrm>
            <a:custGeom>
              <a:avLst/>
              <a:gdLst>
                <a:gd name="connsiteX0" fmla="*/ 816166 w 816420"/>
                <a:gd name="connsiteY0" fmla="*/ 6625 h 770554"/>
                <a:gd name="connsiteX1" fmla="*/ 755622 w 816420"/>
                <a:gd name="connsiteY1" fmla="*/ 660038 h 770554"/>
                <a:gd name="connsiteX2" fmla="*/ 639673 w 816420"/>
                <a:gd name="connsiteY2" fmla="*/ 765713 h 770554"/>
                <a:gd name="connsiteX3" fmla="*/ 183119 w 816420"/>
                <a:gd name="connsiteY3" fmla="*/ 765713 h 770554"/>
                <a:gd name="connsiteX4" fmla="*/ 67169 w 816420"/>
                <a:gd name="connsiteY4" fmla="*/ 660038 h 770554"/>
                <a:gd name="connsiteX5" fmla="*/ 6625 w 816420"/>
                <a:gd name="connsiteY5" fmla="*/ 6625 h 770554"/>
                <a:gd name="connsiteX6" fmla="*/ 816166 w 816420"/>
                <a:gd name="connsiteY6" fmla="*/ 6625 h 770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420" h="770554">
                  <a:moveTo>
                    <a:pt x="816166" y="6625"/>
                  </a:moveTo>
                  <a:lnTo>
                    <a:pt x="755622" y="660038"/>
                  </a:lnTo>
                  <a:cubicBezTo>
                    <a:pt x="750118" y="719939"/>
                    <a:pt x="699849" y="765713"/>
                    <a:pt x="639673" y="765713"/>
                  </a:cubicBezTo>
                  <a:lnTo>
                    <a:pt x="183119" y="765713"/>
                  </a:lnTo>
                  <a:cubicBezTo>
                    <a:pt x="122942" y="765713"/>
                    <a:pt x="72764" y="719939"/>
                    <a:pt x="67169" y="660038"/>
                  </a:cubicBezTo>
                  <a:lnTo>
                    <a:pt x="6625" y="6625"/>
                  </a:lnTo>
                  <a:lnTo>
                    <a:pt x="816166" y="662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6B056BA-17B7-4E26-A9B4-EA31DC0900C1}"/>
                </a:ext>
              </a:extLst>
            </p:cNvPr>
            <p:cNvSpPr/>
            <p:nvPr/>
          </p:nvSpPr>
          <p:spPr>
            <a:xfrm>
              <a:off x="3691692" y="8756874"/>
              <a:ext cx="972466" cy="165136"/>
            </a:xfrm>
            <a:custGeom>
              <a:avLst/>
              <a:gdLst>
                <a:gd name="connsiteX0" fmla="*/ 928355 w 972366"/>
                <a:gd name="connsiteY0" fmla="*/ 162112 h 165118"/>
                <a:gd name="connsiteX1" fmla="*/ 45336 w 972366"/>
                <a:gd name="connsiteY1" fmla="*/ 162112 h 165118"/>
                <a:gd name="connsiteX2" fmla="*/ 6625 w 972366"/>
                <a:gd name="connsiteY2" fmla="*/ 123401 h 165118"/>
                <a:gd name="connsiteX3" fmla="*/ 6625 w 972366"/>
                <a:gd name="connsiteY3" fmla="*/ 6625 h 165118"/>
                <a:gd name="connsiteX4" fmla="*/ 966974 w 972366"/>
                <a:gd name="connsiteY4" fmla="*/ 6625 h 165118"/>
                <a:gd name="connsiteX5" fmla="*/ 966974 w 972366"/>
                <a:gd name="connsiteY5" fmla="*/ 123401 h 165118"/>
                <a:gd name="connsiteX6" fmla="*/ 928355 w 972366"/>
                <a:gd name="connsiteY6" fmla="*/ 162112 h 16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2366" h="165118">
                  <a:moveTo>
                    <a:pt x="928355" y="162112"/>
                  </a:moveTo>
                  <a:lnTo>
                    <a:pt x="45336" y="162112"/>
                  </a:lnTo>
                  <a:cubicBezTo>
                    <a:pt x="23962" y="162112"/>
                    <a:pt x="6625" y="144775"/>
                    <a:pt x="6625" y="123401"/>
                  </a:cubicBezTo>
                  <a:lnTo>
                    <a:pt x="6625" y="6625"/>
                  </a:lnTo>
                  <a:lnTo>
                    <a:pt x="966974" y="6625"/>
                  </a:lnTo>
                  <a:lnTo>
                    <a:pt x="966974" y="123401"/>
                  </a:lnTo>
                  <a:cubicBezTo>
                    <a:pt x="967066" y="144775"/>
                    <a:pt x="949728" y="162112"/>
                    <a:pt x="928355" y="16211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12B2294-32CA-4996-9AF4-A136A67A001D}"/>
                </a:ext>
              </a:extLst>
            </p:cNvPr>
            <p:cNvSpPr/>
            <p:nvPr/>
          </p:nvSpPr>
          <p:spPr>
            <a:xfrm>
              <a:off x="9876753" y="4271609"/>
              <a:ext cx="2403639" cy="844027"/>
            </a:xfrm>
            <a:custGeom>
              <a:avLst/>
              <a:gdLst>
                <a:gd name="connsiteX0" fmla="*/ 2380025 w 2403396"/>
                <a:gd name="connsiteY0" fmla="*/ 841851 h 843940"/>
                <a:gd name="connsiteX1" fmla="*/ 2399839 w 2403396"/>
                <a:gd name="connsiteY1" fmla="*/ 746358 h 843940"/>
                <a:gd name="connsiteX2" fmla="*/ 2305813 w 2403396"/>
                <a:gd name="connsiteY2" fmla="*/ 466022 h 843940"/>
                <a:gd name="connsiteX3" fmla="*/ 1844856 w 2403396"/>
                <a:gd name="connsiteY3" fmla="*/ 379702 h 843940"/>
                <a:gd name="connsiteX4" fmla="*/ 1520490 w 2403396"/>
                <a:gd name="connsiteY4" fmla="*/ 161470 h 843940"/>
                <a:gd name="connsiteX5" fmla="*/ 1389220 w 2403396"/>
                <a:gd name="connsiteY5" fmla="*/ 179450 h 843940"/>
                <a:gd name="connsiteX6" fmla="*/ 1138789 w 2403396"/>
                <a:gd name="connsiteY6" fmla="*/ 6625 h 843940"/>
                <a:gd name="connsiteX7" fmla="*/ 813873 w 2403396"/>
                <a:gd name="connsiteY7" fmla="*/ 267146 h 843940"/>
                <a:gd name="connsiteX8" fmla="*/ 743974 w 2403396"/>
                <a:gd name="connsiteY8" fmla="*/ 270999 h 843940"/>
                <a:gd name="connsiteX9" fmla="*/ 587845 w 2403396"/>
                <a:gd name="connsiteY9" fmla="*/ 347137 h 843940"/>
                <a:gd name="connsiteX10" fmla="*/ 478130 w 2403396"/>
                <a:gd name="connsiteY10" fmla="*/ 567662 h 843940"/>
                <a:gd name="connsiteX11" fmla="*/ 477949 w 2403396"/>
                <a:gd name="connsiteY11" fmla="*/ 574542 h 843940"/>
                <a:gd name="connsiteX12" fmla="*/ 365117 w 2403396"/>
                <a:gd name="connsiteY12" fmla="*/ 545096 h 843940"/>
                <a:gd name="connsiteX13" fmla="*/ 278155 w 2403396"/>
                <a:gd name="connsiteY13" fmla="*/ 549866 h 843940"/>
                <a:gd name="connsiteX14" fmla="*/ 117715 w 2403396"/>
                <a:gd name="connsiteY14" fmla="*/ 628114 h 843940"/>
                <a:gd name="connsiteX15" fmla="*/ 6625 w 2403396"/>
                <a:gd name="connsiteY15" fmla="*/ 841943 h 843940"/>
                <a:gd name="connsiteX16" fmla="*/ 2380025 w 2403396"/>
                <a:gd name="connsiteY16" fmla="*/ 841943 h 84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03396" h="843940">
                  <a:moveTo>
                    <a:pt x="2380025" y="841851"/>
                  </a:moveTo>
                  <a:cubicBezTo>
                    <a:pt x="2390576" y="811396"/>
                    <a:pt x="2397088" y="779473"/>
                    <a:pt x="2399839" y="746358"/>
                  </a:cubicBezTo>
                  <a:cubicBezTo>
                    <a:pt x="2407545" y="644810"/>
                    <a:pt x="2373145" y="542436"/>
                    <a:pt x="2305813" y="466022"/>
                  </a:cubicBezTo>
                  <a:cubicBezTo>
                    <a:pt x="2191514" y="336313"/>
                    <a:pt x="1995115" y="302004"/>
                    <a:pt x="1844856" y="379702"/>
                  </a:cubicBezTo>
                  <a:cubicBezTo>
                    <a:pt x="1782571" y="256688"/>
                    <a:pt x="1662584" y="161470"/>
                    <a:pt x="1520490" y="161470"/>
                  </a:cubicBezTo>
                  <a:cubicBezTo>
                    <a:pt x="1475175" y="161470"/>
                    <a:pt x="1431051" y="167800"/>
                    <a:pt x="1389220" y="179450"/>
                  </a:cubicBezTo>
                  <a:cubicBezTo>
                    <a:pt x="1342711" y="82580"/>
                    <a:pt x="1249603" y="6625"/>
                    <a:pt x="1138789" y="6625"/>
                  </a:cubicBezTo>
                  <a:cubicBezTo>
                    <a:pt x="979175" y="6625"/>
                    <a:pt x="837082" y="104688"/>
                    <a:pt x="813873" y="267146"/>
                  </a:cubicBezTo>
                  <a:lnTo>
                    <a:pt x="743974" y="270999"/>
                  </a:lnTo>
                  <a:cubicBezTo>
                    <a:pt x="685080" y="282374"/>
                    <a:pt x="633068" y="307784"/>
                    <a:pt x="587845" y="347137"/>
                  </a:cubicBezTo>
                  <a:cubicBezTo>
                    <a:pt x="524272" y="403185"/>
                    <a:pt x="484553" y="483268"/>
                    <a:pt x="478130" y="567662"/>
                  </a:cubicBezTo>
                  <a:cubicBezTo>
                    <a:pt x="477949" y="569956"/>
                    <a:pt x="478039" y="572249"/>
                    <a:pt x="477949" y="574542"/>
                  </a:cubicBezTo>
                  <a:cubicBezTo>
                    <a:pt x="442447" y="558489"/>
                    <a:pt x="405020" y="548307"/>
                    <a:pt x="365117" y="545096"/>
                  </a:cubicBezTo>
                  <a:cubicBezTo>
                    <a:pt x="336128" y="546656"/>
                    <a:pt x="307142" y="548215"/>
                    <a:pt x="278155" y="549866"/>
                  </a:cubicBezTo>
                  <a:cubicBezTo>
                    <a:pt x="217702" y="561516"/>
                    <a:pt x="164221" y="587660"/>
                    <a:pt x="117715" y="628114"/>
                  </a:cubicBezTo>
                  <a:cubicBezTo>
                    <a:pt x="55611" y="682879"/>
                    <a:pt x="16074" y="760026"/>
                    <a:pt x="6625" y="841943"/>
                  </a:cubicBezTo>
                  <a:lnTo>
                    <a:pt x="2380025" y="841943"/>
                  </a:lnTo>
                  <a:close/>
                </a:path>
              </a:pathLst>
            </a:custGeom>
            <a:solidFill>
              <a:srgbClr val="FFFFF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0AD65A6A-4414-4700-8818-6E5228904F9B}"/>
                </a:ext>
              </a:extLst>
            </p:cNvPr>
            <p:cNvSpPr/>
            <p:nvPr/>
          </p:nvSpPr>
          <p:spPr>
            <a:xfrm>
              <a:off x="2689385" y="4098491"/>
              <a:ext cx="1908234" cy="669718"/>
            </a:xfrm>
            <a:custGeom>
              <a:avLst/>
              <a:gdLst>
                <a:gd name="connsiteX0" fmla="*/ 23163 w 1908039"/>
                <a:gd name="connsiteY0" fmla="*/ 670495 h 669648"/>
                <a:gd name="connsiteX1" fmla="*/ 7477 w 1908039"/>
                <a:gd name="connsiteY1" fmla="*/ 594540 h 669648"/>
                <a:gd name="connsiteX2" fmla="*/ 82240 w 1908039"/>
                <a:gd name="connsiteY2" fmla="*/ 371721 h 669648"/>
                <a:gd name="connsiteX3" fmla="*/ 448619 w 1908039"/>
                <a:gd name="connsiteY3" fmla="*/ 303105 h 669648"/>
                <a:gd name="connsiteX4" fmla="*/ 706388 w 1908039"/>
                <a:gd name="connsiteY4" fmla="*/ 129639 h 669648"/>
                <a:gd name="connsiteX5" fmla="*/ 810780 w 1908039"/>
                <a:gd name="connsiteY5" fmla="*/ 143949 h 669648"/>
                <a:gd name="connsiteX6" fmla="*/ 1009749 w 1908039"/>
                <a:gd name="connsiteY6" fmla="*/ 6625 h 669648"/>
                <a:gd name="connsiteX7" fmla="*/ 1267976 w 1908039"/>
                <a:gd name="connsiteY7" fmla="*/ 213666 h 669648"/>
                <a:gd name="connsiteX8" fmla="*/ 1323474 w 1908039"/>
                <a:gd name="connsiteY8" fmla="*/ 216693 h 669648"/>
                <a:gd name="connsiteX9" fmla="*/ 1447589 w 1908039"/>
                <a:gd name="connsiteY9" fmla="*/ 277237 h 669648"/>
                <a:gd name="connsiteX10" fmla="*/ 1534735 w 1908039"/>
                <a:gd name="connsiteY10" fmla="*/ 452538 h 669648"/>
                <a:gd name="connsiteX11" fmla="*/ 1534918 w 1908039"/>
                <a:gd name="connsiteY11" fmla="*/ 457950 h 669648"/>
                <a:gd name="connsiteX12" fmla="*/ 1624632 w 1908039"/>
                <a:gd name="connsiteY12" fmla="*/ 434558 h 669648"/>
                <a:gd name="connsiteX13" fmla="*/ 1693799 w 1908039"/>
                <a:gd name="connsiteY13" fmla="*/ 438319 h 669648"/>
                <a:gd name="connsiteX14" fmla="*/ 1821308 w 1908039"/>
                <a:gd name="connsiteY14" fmla="*/ 500514 h 669648"/>
                <a:gd name="connsiteX15" fmla="*/ 1909646 w 1908039"/>
                <a:gd name="connsiteY15" fmla="*/ 670495 h 669648"/>
                <a:gd name="connsiteX16" fmla="*/ 23163 w 1908039"/>
                <a:gd name="connsiteY16" fmla="*/ 670495 h 66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8039" h="669648">
                  <a:moveTo>
                    <a:pt x="23163" y="670495"/>
                  </a:moveTo>
                  <a:cubicBezTo>
                    <a:pt x="14815" y="646277"/>
                    <a:pt x="9587" y="620959"/>
                    <a:pt x="7477" y="594540"/>
                  </a:cubicBezTo>
                  <a:cubicBezTo>
                    <a:pt x="1331" y="513815"/>
                    <a:pt x="28667" y="432448"/>
                    <a:pt x="82240" y="371721"/>
                  </a:cubicBezTo>
                  <a:cubicBezTo>
                    <a:pt x="173054" y="268614"/>
                    <a:pt x="329183" y="241369"/>
                    <a:pt x="448619" y="303105"/>
                  </a:cubicBezTo>
                  <a:cubicBezTo>
                    <a:pt x="498155" y="205318"/>
                    <a:pt x="593466" y="129639"/>
                    <a:pt x="706388" y="129639"/>
                  </a:cubicBezTo>
                  <a:cubicBezTo>
                    <a:pt x="742439" y="129639"/>
                    <a:pt x="777481" y="134684"/>
                    <a:pt x="810780" y="143949"/>
                  </a:cubicBezTo>
                  <a:cubicBezTo>
                    <a:pt x="847748" y="66985"/>
                    <a:pt x="921776" y="6625"/>
                    <a:pt x="1009749" y="6625"/>
                  </a:cubicBezTo>
                  <a:cubicBezTo>
                    <a:pt x="1136615" y="6625"/>
                    <a:pt x="1249446" y="84598"/>
                    <a:pt x="1267976" y="213666"/>
                  </a:cubicBezTo>
                  <a:lnTo>
                    <a:pt x="1323474" y="216693"/>
                  </a:lnTo>
                  <a:cubicBezTo>
                    <a:pt x="1370257" y="225774"/>
                    <a:pt x="1411629" y="245956"/>
                    <a:pt x="1447589" y="277237"/>
                  </a:cubicBezTo>
                  <a:cubicBezTo>
                    <a:pt x="1498133" y="321727"/>
                    <a:pt x="1529689" y="385481"/>
                    <a:pt x="1534735" y="452538"/>
                  </a:cubicBezTo>
                  <a:cubicBezTo>
                    <a:pt x="1534918" y="454372"/>
                    <a:pt x="1534735" y="456207"/>
                    <a:pt x="1534918" y="457950"/>
                  </a:cubicBezTo>
                  <a:cubicBezTo>
                    <a:pt x="1563080" y="445199"/>
                    <a:pt x="1592893" y="437127"/>
                    <a:pt x="1624632" y="434558"/>
                  </a:cubicBezTo>
                  <a:cubicBezTo>
                    <a:pt x="1647657" y="435842"/>
                    <a:pt x="1670682" y="437035"/>
                    <a:pt x="1693799" y="438319"/>
                  </a:cubicBezTo>
                  <a:cubicBezTo>
                    <a:pt x="1741867" y="447584"/>
                    <a:pt x="1784339" y="468408"/>
                    <a:pt x="1821308" y="500514"/>
                  </a:cubicBezTo>
                  <a:cubicBezTo>
                    <a:pt x="1870660" y="543995"/>
                    <a:pt x="1902033" y="605364"/>
                    <a:pt x="1909646" y="670495"/>
                  </a:cubicBezTo>
                  <a:lnTo>
                    <a:pt x="23163" y="670495"/>
                  </a:lnTo>
                  <a:close/>
                </a:path>
              </a:pathLst>
            </a:custGeom>
            <a:solidFill>
              <a:srgbClr val="FFFFFF"/>
            </a:solidFill>
            <a:ln w="91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/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sp>
        <p:nvSpPr>
          <p:cNvPr id="261" name="TextBox 260">
            <a:extLst>
              <a:ext uri="{FF2B5EF4-FFF2-40B4-BE49-F238E27FC236}">
                <a16:creationId xmlns:a16="http://schemas.microsoft.com/office/drawing/2014/main" id="{19F7B771-EE34-4807-93A4-36131A70F170}"/>
              </a:ext>
            </a:extLst>
          </p:cNvPr>
          <p:cNvSpPr txBox="1"/>
          <p:nvPr/>
        </p:nvSpPr>
        <p:spPr>
          <a:xfrm>
            <a:off x="14820168" y="4848552"/>
            <a:ext cx="7312545" cy="1015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278"/>
            <a:r>
              <a:rPr lang="en-US" sz="6000">
                <a:solidFill>
                  <a:srgbClr val="000000"/>
                </a:solidFill>
                <a:latin typeface="Montserrat "/>
              </a:rPr>
              <a:t>Business Idea </a:t>
            </a:r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E9C85DC2-2897-4CB1-95D5-5CC334B72E88}"/>
              </a:ext>
            </a:extLst>
          </p:cNvPr>
          <p:cNvSpPr/>
          <p:nvPr/>
        </p:nvSpPr>
        <p:spPr>
          <a:xfrm>
            <a:off x="14894756" y="6210326"/>
            <a:ext cx="7666903" cy="3046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/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</p:spTree>
    <p:extLst>
      <p:ext uri="{BB962C8B-B14F-4D97-AF65-F5344CB8AC3E}">
        <p14:creationId xmlns:p14="http://schemas.microsoft.com/office/powerpoint/2010/main" val="4670068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reeform 166"/>
          <p:cNvSpPr>
            <a:spLocks noChangeArrowheads="1"/>
          </p:cNvSpPr>
          <p:nvPr/>
        </p:nvSpPr>
        <p:spPr bwMode="auto">
          <a:xfrm>
            <a:off x="2863873" y="4299367"/>
            <a:ext cx="3844600" cy="3844244"/>
          </a:xfrm>
          <a:custGeom>
            <a:avLst/>
            <a:gdLst>
              <a:gd name="T0" fmla="*/ 2886 w 2887"/>
              <a:gd name="T1" fmla="*/ 1444 h 2890"/>
              <a:gd name="T2" fmla="*/ 2886 w 2887"/>
              <a:gd name="T3" fmla="*/ 1444 h 2890"/>
              <a:gd name="T4" fmla="*/ 1444 w 2887"/>
              <a:gd name="T5" fmla="*/ 0 h 2890"/>
              <a:gd name="T6" fmla="*/ 0 w 2887"/>
              <a:gd name="T7" fmla="*/ 1444 h 2890"/>
              <a:gd name="T8" fmla="*/ 1444 w 2887"/>
              <a:gd name="T9" fmla="*/ 2889 h 2890"/>
              <a:gd name="T10" fmla="*/ 2886 w 2887"/>
              <a:gd name="T11" fmla="*/ 1444 h 2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87" h="2890">
                <a:moveTo>
                  <a:pt x="2886" y="1444"/>
                </a:moveTo>
                <a:lnTo>
                  <a:pt x="2886" y="1444"/>
                </a:lnTo>
                <a:cubicBezTo>
                  <a:pt x="2886" y="647"/>
                  <a:pt x="2241" y="0"/>
                  <a:pt x="1444" y="0"/>
                </a:cubicBezTo>
                <a:cubicBezTo>
                  <a:pt x="647" y="0"/>
                  <a:pt x="0" y="647"/>
                  <a:pt x="0" y="1444"/>
                </a:cubicBezTo>
                <a:cubicBezTo>
                  <a:pt x="0" y="2241"/>
                  <a:pt x="647" y="2889"/>
                  <a:pt x="1444" y="2889"/>
                </a:cubicBezTo>
                <a:cubicBezTo>
                  <a:pt x="2241" y="2889"/>
                  <a:pt x="2886" y="2241"/>
                  <a:pt x="2886" y="1444"/>
                </a:cubicBezTo>
              </a:path>
            </a:pathLst>
          </a:custGeom>
          <a:solidFill>
            <a:srgbClr val="6A5C5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844957" y="10871025"/>
            <a:ext cx="2974568" cy="2844975"/>
            <a:chOff x="18426320" y="9650929"/>
            <a:chExt cx="2141068" cy="2047788"/>
          </a:xfrm>
          <a:solidFill>
            <a:schemeClr val="bg1">
              <a:lumMod val="75000"/>
            </a:schemeClr>
          </a:solidFill>
        </p:grpSpPr>
        <p:sp>
          <p:nvSpPr>
            <p:cNvPr id="157" name="Freeform 168"/>
            <p:cNvSpPr>
              <a:spLocks noChangeArrowheads="1"/>
            </p:cNvSpPr>
            <p:nvPr/>
          </p:nvSpPr>
          <p:spPr bwMode="auto">
            <a:xfrm>
              <a:off x="18430552" y="10573280"/>
              <a:ext cx="2090291" cy="1125437"/>
            </a:xfrm>
            <a:custGeom>
              <a:avLst/>
              <a:gdLst>
                <a:gd name="T0" fmla="*/ 0 w 2184"/>
                <a:gd name="T1" fmla="*/ 177 h 1178"/>
                <a:gd name="T2" fmla="*/ 0 w 2184"/>
                <a:gd name="T3" fmla="*/ 177 h 1178"/>
                <a:gd name="T4" fmla="*/ 265 w 2184"/>
                <a:gd name="T5" fmla="*/ 552 h 1178"/>
                <a:gd name="T6" fmla="*/ 958 w 2184"/>
                <a:gd name="T7" fmla="*/ 1062 h 1178"/>
                <a:gd name="T8" fmla="*/ 1273 w 2184"/>
                <a:gd name="T9" fmla="*/ 1062 h 1178"/>
                <a:gd name="T10" fmla="*/ 1624 w 2184"/>
                <a:gd name="T11" fmla="*/ 787 h 1178"/>
                <a:gd name="T12" fmla="*/ 2183 w 2184"/>
                <a:gd name="T13" fmla="*/ 204 h 1178"/>
                <a:gd name="T14" fmla="*/ 0 w 2184"/>
                <a:gd name="T15" fmla="*/ 177 h 1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84" h="1178">
                  <a:moveTo>
                    <a:pt x="0" y="177"/>
                  </a:moveTo>
                  <a:lnTo>
                    <a:pt x="0" y="177"/>
                  </a:lnTo>
                  <a:cubicBezTo>
                    <a:pt x="5" y="193"/>
                    <a:pt x="40" y="397"/>
                    <a:pt x="265" y="552"/>
                  </a:cubicBezTo>
                  <a:cubicBezTo>
                    <a:pt x="490" y="709"/>
                    <a:pt x="797" y="947"/>
                    <a:pt x="958" y="1062"/>
                  </a:cubicBezTo>
                  <a:cubicBezTo>
                    <a:pt x="1121" y="1177"/>
                    <a:pt x="1241" y="1092"/>
                    <a:pt x="1273" y="1062"/>
                  </a:cubicBezTo>
                  <a:cubicBezTo>
                    <a:pt x="1305" y="1030"/>
                    <a:pt x="1407" y="929"/>
                    <a:pt x="1624" y="787"/>
                  </a:cubicBezTo>
                  <a:cubicBezTo>
                    <a:pt x="1840" y="645"/>
                    <a:pt x="2183" y="407"/>
                    <a:pt x="2183" y="204"/>
                  </a:cubicBezTo>
                  <a:cubicBezTo>
                    <a:pt x="2183" y="0"/>
                    <a:pt x="0" y="177"/>
                    <a:pt x="0" y="17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58" name="Freeform 169"/>
            <p:cNvSpPr>
              <a:spLocks noChangeArrowheads="1"/>
            </p:cNvSpPr>
            <p:nvPr/>
          </p:nvSpPr>
          <p:spPr bwMode="auto">
            <a:xfrm>
              <a:off x="18426320" y="9650929"/>
              <a:ext cx="2141068" cy="1256597"/>
            </a:xfrm>
            <a:custGeom>
              <a:avLst/>
              <a:gdLst>
                <a:gd name="T0" fmla="*/ 2236 w 2237"/>
                <a:gd name="T1" fmla="*/ 1102 h 1315"/>
                <a:gd name="T2" fmla="*/ 2236 w 2237"/>
                <a:gd name="T3" fmla="*/ 1102 h 1315"/>
                <a:gd name="T4" fmla="*/ 1969 w 2237"/>
                <a:gd name="T5" fmla="*/ 1314 h 1315"/>
                <a:gd name="T6" fmla="*/ 254 w 2237"/>
                <a:gd name="T7" fmla="*/ 1314 h 1315"/>
                <a:gd name="T8" fmla="*/ 0 w 2237"/>
                <a:gd name="T9" fmla="*/ 1102 h 1315"/>
                <a:gd name="T10" fmla="*/ 0 w 2237"/>
                <a:gd name="T11" fmla="*/ 220 h 1315"/>
                <a:gd name="T12" fmla="*/ 254 w 2237"/>
                <a:gd name="T13" fmla="*/ 0 h 1315"/>
                <a:gd name="T14" fmla="*/ 1969 w 2237"/>
                <a:gd name="T15" fmla="*/ 0 h 1315"/>
                <a:gd name="T16" fmla="*/ 2236 w 2237"/>
                <a:gd name="T17" fmla="*/ 220 h 1315"/>
                <a:gd name="T18" fmla="*/ 2236 w 2237"/>
                <a:gd name="T19" fmla="*/ 1102 h 1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7" h="1315">
                  <a:moveTo>
                    <a:pt x="2236" y="1102"/>
                  </a:moveTo>
                  <a:lnTo>
                    <a:pt x="2236" y="1102"/>
                  </a:lnTo>
                  <a:cubicBezTo>
                    <a:pt x="2236" y="1223"/>
                    <a:pt x="2108" y="1314"/>
                    <a:pt x="1969" y="1314"/>
                  </a:cubicBezTo>
                  <a:cubicBezTo>
                    <a:pt x="254" y="1314"/>
                    <a:pt x="254" y="1314"/>
                    <a:pt x="254" y="1314"/>
                  </a:cubicBezTo>
                  <a:cubicBezTo>
                    <a:pt x="115" y="1314"/>
                    <a:pt x="0" y="1223"/>
                    <a:pt x="0" y="1102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99"/>
                    <a:pt x="115" y="0"/>
                    <a:pt x="254" y="0"/>
                  </a:cubicBezTo>
                  <a:cubicBezTo>
                    <a:pt x="1969" y="0"/>
                    <a:pt x="1969" y="0"/>
                    <a:pt x="1969" y="0"/>
                  </a:cubicBezTo>
                  <a:cubicBezTo>
                    <a:pt x="2108" y="0"/>
                    <a:pt x="2236" y="99"/>
                    <a:pt x="2236" y="220"/>
                  </a:cubicBezTo>
                  <a:lnTo>
                    <a:pt x="2236" y="110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159" name="Freeform 170"/>
          <p:cNvSpPr>
            <a:spLocks noChangeArrowheads="1"/>
          </p:cNvSpPr>
          <p:nvPr/>
        </p:nvSpPr>
        <p:spPr bwMode="auto">
          <a:xfrm>
            <a:off x="4609814" y="10394905"/>
            <a:ext cx="3486005" cy="770025"/>
          </a:xfrm>
          <a:custGeom>
            <a:avLst/>
            <a:gdLst>
              <a:gd name="T0" fmla="*/ 2544 w 2620"/>
              <a:gd name="T1" fmla="*/ 0 h 582"/>
              <a:gd name="T2" fmla="*/ 2544 w 2620"/>
              <a:gd name="T3" fmla="*/ 0 h 582"/>
              <a:gd name="T4" fmla="*/ 1306 w 2620"/>
              <a:gd name="T5" fmla="*/ 94 h 582"/>
              <a:gd name="T6" fmla="*/ 72 w 2620"/>
              <a:gd name="T7" fmla="*/ 0 h 582"/>
              <a:gd name="T8" fmla="*/ 54 w 2620"/>
              <a:gd name="T9" fmla="*/ 96 h 582"/>
              <a:gd name="T10" fmla="*/ 105 w 2620"/>
              <a:gd name="T11" fmla="*/ 262 h 582"/>
              <a:gd name="T12" fmla="*/ 129 w 2620"/>
              <a:gd name="T13" fmla="*/ 581 h 582"/>
              <a:gd name="T14" fmla="*/ 1231 w 2620"/>
              <a:gd name="T15" fmla="*/ 581 h 582"/>
              <a:gd name="T16" fmla="*/ 1381 w 2620"/>
              <a:gd name="T17" fmla="*/ 581 h 582"/>
              <a:gd name="T18" fmla="*/ 2493 w 2620"/>
              <a:gd name="T19" fmla="*/ 581 h 582"/>
              <a:gd name="T20" fmla="*/ 2517 w 2620"/>
              <a:gd name="T21" fmla="*/ 262 h 582"/>
              <a:gd name="T22" fmla="*/ 2565 w 2620"/>
              <a:gd name="T23" fmla="*/ 99 h 582"/>
              <a:gd name="T24" fmla="*/ 2544 w 2620"/>
              <a:gd name="T25" fmla="*/ 0 h 5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20" h="582">
                <a:moveTo>
                  <a:pt x="2544" y="0"/>
                </a:moveTo>
                <a:lnTo>
                  <a:pt x="2544" y="0"/>
                </a:lnTo>
                <a:cubicBezTo>
                  <a:pt x="2306" y="62"/>
                  <a:pt x="1546" y="86"/>
                  <a:pt x="1306" y="94"/>
                </a:cubicBezTo>
                <a:cubicBezTo>
                  <a:pt x="1068" y="86"/>
                  <a:pt x="310" y="62"/>
                  <a:pt x="72" y="0"/>
                </a:cubicBezTo>
                <a:cubicBezTo>
                  <a:pt x="72" y="0"/>
                  <a:pt x="0" y="11"/>
                  <a:pt x="54" y="96"/>
                </a:cubicBezTo>
                <a:cubicBezTo>
                  <a:pt x="54" y="96"/>
                  <a:pt x="94" y="115"/>
                  <a:pt x="105" y="262"/>
                </a:cubicBezTo>
                <a:cubicBezTo>
                  <a:pt x="115" y="409"/>
                  <a:pt x="72" y="508"/>
                  <a:pt x="129" y="581"/>
                </a:cubicBezTo>
                <a:cubicBezTo>
                  <a:pt x="1231" y="581"/>
                  <a:pt x="1231" y="581"/>
                  <a:pt x="1231" y="581"/>
                </a:cubicBezTo>
                <a:cubicBezTo>
                  <a:pt x="1381" y="581"/>
                  <a:pt x="1381" y="581"/>
                  <a:pt x="1381" y="581"/>
                </a:cubicBezTo>
                <a:cubicBezTo>
                  <a:pt x="2493" y="581"/>
                  <a:pt x="2493" y="581"/>
                  <a:pt x="2493" y="581"/>
                </a:cubicBezTo>
                <a:cubicBezTo>
                  <a:pt x="2549" y="508"/>
                  <a:pt x="2507" y="409"/>
                  <a:pt x="2517" y="262"/>
                </a:cubicBezTo>
                <a:cubicBezTo>
                  <a:pt x="2528" y="115"/>
                  <a:pt x="2565" y="99"/>
                  <a:pt x="2565" y="99"/>
                </a:cubicBezTo>
                <a:cubicBezTo>
                  <a:pt x="2619" y="14"/>
                  <a:pt x="2544" y="0"/>
                  <a:pt x="2544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0" name="Freeform 171"/>
          <p:cNvSpPr>
            <a:spLocks noChangeArrowheads="1"/>
          </p:cNvSpPr>
          <p:nvPr/>
        </p:nvSpPr>
        <p:spPr bwMode="auto">
          <a:xfrm>
            <a:off x="4692116" y="11329513"/>
            <a:ext cx="3221469" cy="193976"/>
          </a:xfrm>
          <a:custGeom>
            <a:avLst/>
            <a:gdLst>
              <a:gd name="T0" fmla="*/ 2418 w 2419"/>
              <a:gd name="T1" fmla="*/ 75 h 148"/>
              <a:gd name="T2" fmla="*/ 2418 w 2419"/>
              <a:gd name="T3" fmla="*/ 75 h 148"/>
              <a:gd name="T4" fmla="*/ 2322 w 2419"/>
              <a:gd name="T5" fmla="*/ 147 h 148"/>
              <a:gd name="T6" fmla="*/ 96 w 2419"/>
              <a:gd name="T7" fmla="*/ 147 h 148"/>
              <a:gd name="T8" fmla="*/ 0 w 2419"/>
              <a:gd name="T9" fmla="*/ 75 h 148"/>
              <a:gd name="T10" fmla="*/ 0 w 2419"/>
              <a:gd name="T11" fmla="*/ 75 h 148"/>
              <a:gd name="T12" fmla="*/ 96 w 2419"/>
              <a:gd name="T13" fmla="*/ 0 h 148"/>
              <a:gd name="T14" fmla="*/ 2322 w 2419"/>
              <a:gd name="T15" fmla="*/ 0 h 148"/>
              <a:gd name="T16" fmla="*/ 2418 w 2419"/>
              <a:gd name="T17" fmla="*/ 75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19" h="148">
                <a:moveTo>
                  <a:pt x="2418" y="75"/>
                </a:moveTo>
                <a:lnTo>
                  <a:pt x="2418" y="75"/>
                </a:lnTo>
                <a:cubicBezTo>
                  <a:pt x="2418" y="118"/>
                  <a:pt x="2375" y="147"/>
                  <a:pt x="2322" y="147"/>
                </a:cubicBezTo>
                <a:cubicBezTo>
                  <a:pt x="96" y="147"/>
                  <a:pt x="96" y="147"/>
                  <a:pt x="96" y="147"/>
                </a:cubicBezTo>
                <a:cubicBezTo>
                  <a:pt x="43" y="147"/>
                  <a:pt x="0" y="118"/>
                  <a:pt x="0" y="75"/>
                </a:cubicBezTo>
                <a:lnTo>
                  <a:pt x="0" y="75"/>
                </a:lnTo>
                <a:cubicBezTo>
                  <a:pt x="0" y="29"/>
                  <a:pt x="43" y="0"/>
                  <a:pt x="96" y="0"/>
                </a:cubicBezTo>
                <a:cubicBezTo>
                  <a:pt x="2322" y="0"/>
                  <a:pt x="2322" y="0"/>
                  <a:pt x="2322" y="0"/>
                </a:cubicBezTo>
                <a:cubicBezTo>
                  <a:pt x="2375" y="0"/>
                  <a:pt x="2418" y="29"/>
                  <a:pt x="2418" y="75"/>
                </a:cubicBezTo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1" name="Freeform 172"/>
          <p:cNvSpPr>
            <a:spLocks noChangeArrowheads="1"/>
          </p:cNvSpPr>
          <p:nvPr/>
        </p:nvSpPr>
        <p:spPr bwMode="auto">
          <a:xfrm>
            <a:off x="4692116" y="11682198"/>
            <a:ext cx="3221469" cy="223366"/>
          </a:xfrm>
          <a:custGeom>
            <a:avLst/>
            <a:gdLst>
              <a:gd name="T0" fmla="*/ 2418 w 2419"/>
              <a:gd name="T1" fmla="*/ 86 h 173"/>
              <a:gd name="T2" fmla="*/ 2418 w 2419"/>
              <a:gd name="T3" fmla="*/ 86 h 173"/>
              <a:gd name="T4" fmla="*/ 2322 w 2419"/>
              <a:gd name="T5" fmla="*/ 172 h 173"/>
              <a:gd name="T6" fmla="*/ 96 w 2419"/>
              <a:gd name="T7" fmla="*/ 172 h 173"/>
              <a:gd name="T8" fmla="*/ 0 w 2419"/>
              <a:gd name="T9" fmla="*/ 86 h 173"/>
              <a:gd name="T10" fmla="*/ 0 w 2419"/>
              <a:gd name="T11" fmla="*/ 86 h 173"/>
              <a:gd name="T12" fmla="*/ 96 w 2419"/>
              <a:gd name="T13" fmla="*/ 0 h 173"/>
              <a:gd name="T14" fmla="*/ 2322 w 2419"/>
              <a:gd name="T15" fmla="*/ 0 h 173"/>
              <a:gd name="T16" fmla="*/ 2418 w 2419"/>
              <a:gd name="T17" fmla="*/ 86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19" h="173">
                <a:moveTo>
                  <a:pt x="2418" y="86"/>
                </a:moveTo>
                <a:lnTo>
                  <a:pt x="2418" y="86"/>
                </a:lnTo>
                <a:cubicBezTo>
                  <a:pt x="2418" y="132"/>
                  <a:pt x="2375" y="172"/>
                  <a:pt x="2322" y="172"/>
                </a:cubicBezTo>
                <a:cubicBezTo>
                  <a:pt x="96" y="172"/>
                  <a:pt x="96" y="172"/>
                  <a:pt x="96" y="172"/>
                </a:cubicBezTo>
                <a:cubicBezTo>
                  <a:pt x="43" y="172"/>
                  <a:pt x="0" y="132"/>
                  <a:pt x="0" y="86"/>
                </a:cubicBezTo>
                <a:lnTo>
                  <a:pt x="0" y="86"/>
                </a:lnTo>
                <a:cubicBezTo>
                  <a:pt x="0" y="40"/>
                  <a:pt x="43" y="0"/>
                  <a:pt x="96" y="0"/>
                </a:cubicBezTo>
                <a:cubicBezTo>
                  <a:pt x="2322" y="0"/>
                  <a:pt x="2322" y="0"/>
                  <a:pt x="2322" y="0"/>
                </a:cubicBezTo>
                <a:cubicBezTo>
                  <a:pt x="2375" y="0"/>
                  <a:pt x="2418" y="40"/>
                  <a:pt x="2418" y="86"/>
                </a:cubicBezTo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2" name="Freeform 173"/>
          <p:cNvSpPr>
            <a:spLocks noChangeArrowheads="1"/>
          </p:cNvSpPr>
          <p:nvPr/>
        </p:nvSpPr>
        <p:spPr bwMode="auto">
          <a:xfrm>
            <a:off x="4697993" y="12105415"/>
            <a:ext cx="3209711" cy="193976"/>
          </a:xfrm>
          <a:custGeom>
            <a:avLst/>
            <a:gdLst>
              <a:gd name="T0" fmla="*/ 2413 w 2414"/>
              <a:gd name="T1" fmla="*/ 75 h 148"/>
              <a:gd name="T2" fmla="*/ 2413 w 2414"/>
              <a:gd name="T3" fmla="*/ 75 h 148"/>
              <a:gd name="T4" fmla="*/ 2319 w 2414"/>
              <a:gd name="T5" fmla="*/ 147 h 148"/>
              <a:gd name="T6" fmla="*/ 97 w 2414"/>
              <a:gd name="T7" fmla="*/ 147 h 148"/>
              <a:gd name="T8" fmla="*/ 0 w 2414"/>
              <a:gd name="T9" fmla="*/ 75 h 148"/>
              <a:gd name="T10" fmla="*/ 0 w 2414"/>
              <a:gd name="T11" fmla="*/ 75 h 148"/>
              <a:gd name="T12" fmla="*/ 97 w 2414"/>
              <a:gd name="T13" fmla="*/ 0 h 148"/>
              <a:gd name="T14" fmla="*/ 2319 w 2414"/>
              <a:gd name="T15" fmla="*/ 0 h 148"/>
              <a:gd name="T16" fmla="*/ 2413 w 2414"/>
              <a:gd name="T17" fmla="*/ 75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14" h="148">
                <a:moveTo>
                  <a:pt x="2413" y="75"/>
                </a:moveTo>
                <a:lnTo>
                  <a:pt x="2413" y="75"/>
                </a:lnTo>
                <a:cubicBezTo>
                  <a:pt x="2413" y="118"/>
                  <a:pt x="2370" y="147"/>
                  <a:pt x="2319" y="147"/>
                </a:cubicBezTo>
                <a:cubicBezTo>
                  <a:pt x="97" y="147"/>
                  <a:pt x="97" y="147"/>
                  <a:pt x="97" y="147"/>
                </a:cubicBezTo>
                <a:cubicBezTo>
                  <a:pt x="43" y="147"/>
                  <a:pt x="0" y="118"/>
                  <a:pt x="0" y="75"/>
                </a:cubicBezTo>
                <a:lnTo>
                  <a:pt x="0" y="75"/>
                </a:lnTo>
                <a:cubicBezTo>
                  <a:pt x="0" y="30"/>
                  <a:pt x="43" y="0"/>
                  <a:pt x="97" y="0"/>
                </a:cubicBezTo>
                <a:cubicBezTo>
                  <a:pt x="2319" y="0"/>
                  <a:pt x="2319" y="0"/>
                  <a:pt x="2319" y="0"/>
                </a:cubicBezTo>
                <a:cubicBezTo>
                  <a:pt x="2370" y="0"/>
                  <a:pt x="2413" y="30"/>
                  <a:pt x="2413" y="75"/>
                </a:cubicBezTo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3" name="Freeform 174"/>
          <p:cNvSpPr>
            <a:spLocks noChangeArrowheads="1"/>
          </p:cNvSpPr>
          <p:nvPr/>
        </p:nvSpPr>
        <p:spPr bwMode="auto">
          <a:xfrm>
            <a:off x="4697993" y="12458100"/>
            <a:ext cx="3209711" cy="223366"/>
          </a:xfrm>
          <a:custGeom>
            <a:avLst/>
            <a:gdLst>
              <a:gd name="T0" fmla="*/ 2413 w 2414"/>
              <a:gd name="T1" fmla="*/ 86 h 173"/>
              <a:gd name="T2" fmla="*/ 2413 w 2414"/>
              <a:gd name="T3" fmla="*/ 86 h 173"/>
              <a:gd name="T4" fmla="*/ 2319 w 2414"/>
              <a:gd name="T5" fmla="*/ 172 h 173"/>
              <a:gd name="T6" fmla="*/ 97 w 2414"/>
              <a:gd name="T7" fmla="*/ 172 h 173"/>
              <a:gd name="T8" fmla="*/ 0 w 2414"/>
              <a:gd name="T9" fmla="*/ 86 h 173"/>
              <a:gd name="T10" fmla="*/ 0 w 2414"/>
              <a:gd name="T11" fmla="*/ 86 h 173"/>
              <a:gd name="T12" fmla="*/ 97 w 2414"/>
              <a:gd name="T13" fmla="*/ 0 h 173"/>
              <a:gd name="T14" fmla="*/ 2319 w 2414"/>
              <a:gd name="T15" fmla="*/ 0 h 173"/>
              <a:gd name="T16" fmla="*/ 2413 w 2414"/>
              <a:gd name="T17" fmla="*/ 86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14" h="173">
                <a:moveTo>
                  <a:pt x="2413" y="86"/>
                </a:moveTo>
                <a:lnTo>
                  <a:pt x="2413" y="86"/>
                </a:lnTo>
                <a:cubicBezTo>
                  <a:pt x="2413" y="132"/>
                  <a:pt x="2370" y="172"/>
                  <a:pt x="2319" y="172"/>
                </a:cubicBezTo>
                <a:cubicBezTo>
                  <a:pt x="97" y="172"/>
                  <a:pt x="97" y="172"/>
                  <a:pt x="97" y="172"/>
                </a:cubicBezTo>
                <a:cubicBezTo>
                  <a:pt x="43" y="172"/>
                  <a:pt x="0" y="132"/>
                  <a:pt x="0" y="86"/>
                </a:cubicBezTo>
                <a:lnTo>
                  <a:pt x="0" y="86"/>
                </a:lnTo>
                <a:cubicBezTo>
                  <a:pt x="0" y="43"/>
                  <a:pt x="43" y="0"/>
                  <a:pt x="97" y="0"/>
                </a:cubicBezTo>
                <a:cubicBezTo>
                  <a:pt x="2319" y="0"/>
                  <a:pt x="2319" y="0"/>
                  <a:pt x="2319" y="0"/>
                </a:cubicBezTo>
                <a:cubicBezTo>
                  <a:pt x="2370" y="0"/>
                  <a:pt x="2413" y="43"/>
                  <a:pt x="2413" y="86"/>
                </a:cubicBezTo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4" name="Freeform 175"/>
          <p:cNvSpPr>
            <a:spLocks noChangeArrowheads="1"/>
          </p:cNvSpPr>
          <p:nvPr/>
        </p:nvSpPr>
        <p:spPr bwMode="auto">
          <a:xfrm>
            <a:off x="5538632" y="13134076"/>
            <a:ext cx="1581342" cy="529024"/>
          </a:xfrm>
          <a:custGeom>
            <a:avLst/>
            <a:gdLst>
              <a:gd name="T0" fmla="*/ 8 w 1191"/>
              <a:gd name="T1" fmla="*/ 8 h 402"/>
              <a:gd name="T2" fmla="*/ 8 w 1191"/>
              <a:gd name="T3" fmla="*/ 8 h 402"/>
              <a:gd name="T4" fmla="*/ 1190 w 1191"/>
              <a:gd name="T5" fmla="*/ 0 h 402"/>
              <a:gd name="T6" fmla="*/ 626 w 1191"/>
              <a:gd name="T7" fmla="*/ 391 h 402"/>
              <a:gd name="T8" fmla="*/ 8 w 1191"/>
              <a:gd name="T9" fmla="*/ 8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91" h="402">
                <a:moveTo>
                  <a:pt x="8" y="8"/>
                </a:moveTo>
                <a:lnTo>
                  <a:pt x="8" y="8"/>
                </a:lnTo>
                <a:cubicBezTo>
                  <a:pt x="0" y="0"/>
                  <a:pt x="679" y="107"/>
                  <a:pt x="1190" y="0"/>
                </a:cubicBezTo>
                <a:cubicBezTo>
                  <a:pt x="1190" y="0"/>
                  <a:pt x="784" y="377"/>
                  <a:pt x="626" y="391"/>
                </a:cubicBezTo>
                <a:cubicBezTo>
                  <a:pt x="468" y="401"/>
                  <a:pt x="136" y="105"/>
                  <a:pt x="8" y="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4257098" y="8796074"/>
            <a:ext cx="1616613" cy="1639976"/>
            <a:chOff x="16331260" y="7824547"/>
            <a:chExt cx="1163624" cy="1180440"/>
          </a:xfrm>
          <a:solidFill>
            <a:schemeClr val="accent5"/>
          </a:solidFill>
        </p:grpSpPr>
        <p:sp>
          <p:nvSpPr>
            <p:cNvPr id="165" name="Freeform 176"/>
            <p:cNvSpPr>
              <a:spLocks noChangeArrowheads="1"/>
            </p:cNvSpPr>
            <p:nvPr/>
          </p:nvSpPr>
          <p:spPr bwMode="auto">
            <a:xfrm>
              <a:off x="16572448" y="8074174"/>
              <a:ext cx="689712" cy="689648"/>
            </a:xfrm>
            <a:custGeom>
              <a:avLst/>
              <a:gdLst>
                <a:gd name="T0" fmla="*/ 361 w 723"/>
                <a:gd name="T1" fmla="*/ 0 h 724"/>
                <a:gd name="T2" fmla="*/ 361 w 723"/>
                <a:gd name="T3" fmla="*/ 0 h 724"/>
                <a:gd name="T4" fmla="*/ 0 w 723"/>
                <a:gd name="T5" fmla="*/ 361 h 724"/>
                <a:gd name="T6" fmla="*/ 361 w 723"/>
                <a:gd name="T7" fmla="*/ 723 h 724"/>
                <a:gd name="T8" fmla="*/ 722 w 723"/>
                <a:gd name="T9" fmla="*/ 361 h 724"/>
                <a:gd name="T10" fmla="*/ 361 w 723"/>
                <a:gd name="T11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3" h="724">
                  <a:moveTo>
                    <a:pt x="361" y="0"/>
                  </a:moveTo>
                  <a:lnTo>
                    <a:pt x="361" y="0"/>
                  </a:lnTo>
                  <a:cubicBezTo>
                    <a:pt x="160" y="0"/>
                    <a:pt x="0" y="161"/>
                    <a:pt x="0" y="361"/>
                  </a:cubicBezTo>
                  <a:cubicBezTo>
                    <a:pt x="0" y="559"/>
                    <a:pt x="160" y="723"/>
                    <a:pt x="361" y="723"/>
                  </a:cubicBezTo>
                  <a:cubicBezTo>
                    <a:pt x="559" y="723"/>
                    <a:pt x="722" y="559"/>
                    <a:pt x="722" y="361"/>
                  </a:cubicBezTo>
                  <a:cubicBezTo>
                    <a:pt x="722" y="161"/>
                    <a:pt x="559" y="0"/>
                    <a:pt x="361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66" name="Freeform 177"/>
            <p:cNvSpPr>
              <a:spLocks noChangeArrowheads="1"/>
            </p:cNvSpPr>
            <p:nvPr/>
          </p:nvSpPr>
          <p:spPr bwMode="auto">
            <a:xfrm>
              <a:off x="16331260" y="7824547"/>
              <a:ext cx="1163624" cy="1180440"/>
            </a:xfrm>
            <a:custGeom>
              <a:avLst/>
              <a:gdLst>
                <a:gd name="T0" fmla="*/ 746 w 1215"/>
                <a:gd name="T1" fmla="*/ 137 h 1235"/>
                <a:gd name="T2" fmla="*/ 668 w 1215"/>
                <a:gd name="T3" fmla="*/ 118 h 1235"/>
                <a:gd name="T4" fmla="*/ 513 w 1215"/>
                <a:gd name="T5" fmla="*/ 9 h 1235"/>
                <a:gd name="T6" fmla="*/ 422 w 1215"/>
                <a:gd name="T7" fmla="*/ 158 h 1235"/>
                <a:gd name="T8" fmla="*/ 339 w 1215"/>
                <a:gd name="T9" fmla="*/ 67 h 1235"/>
                <a:gd name="T10" fmla="*/ 281 w 1215"/>
                <a:gd name="T11" fmla="*/ 249 h 1235"/>
                <a:gd name="T12" fmla="*/ 222 w 1215"/>
                <a:gd name="T13" fmla="*/ 305 h 1235"/>
                <a:gd name="T14" fmla="*/ 48 w 1215"/>
                <a:gd name="T15" fmla="*/ 375 h 1235"/>
                <a:gd name="T16" fmla="*/ 123 w 1215"/>
                <a:gd name="T17" fmla="*/ 535 h 1235"/>
                <a:gd name="T18" fmla="*/ 0 w 1215"/>
                <a:gd name="T19" fmla="*/ 554 h 1235"/>
                <a:gd name="T20" fmla="*/ 123 w 1215"/>
                <a:gd name="T21" fmla="*/ 701 h 1235"/>
                <a:gd name="T22" fmla="*/ 149 w 1215"/>
                <a:gd name="T23" fmla="*/ 806 h 1235"/>
                <a:gd name="T24" fmla="*/ 125 w 1215"/>
                <a:gd name="T25" fmla="*/ 990 h 1235"/>
                <a:gd name="T26" fmla="*/ 332 w 1215"/>
                <a:gd name="T27" fmla="*/ 1027 h 1235"/>
                <a:gd name="T28" fmla="*/ 299 w 1215"/>
                <a:gd name="T29" fmla="*/ 1148 h 1235"/>
                <a:gd name="T30" fmla="*/ 484 w 1215"/>
                <a:gd name="T31" fmla="*/ 1100 h 1235"/>
                <a:gd name="T32" fmla="*/ 564 w 1215"/>
                <a:gd name="T33" fmla="*/ 1113 h 1235"/>
                <a:gd name="T34" fmla="*/ 591 w 1215"/>
                <a:gd name="T35" fmla="*/ 1234 h 1235"/>
                <a:gd name="T36" fmla="*/ 733 w 1215"/>
                <a:gd name="T37" fmla="*/ 1102 h 1235"/>
                <a:gd name="T38" fmla="*/ 807 w 1215"/>
                <a:gd name="T39" fmla="*/ 1076 h 1235"/>
                <a:gd name="T40" fmla="*/ 891 w 1215"/>
                <a:gd name="T41" fmla="*/ 1170 h 1235"/>
                <a:gd name="T42" fmla="*/ 949 w 1215"/>
                <a:gd name="T43" fmla="*/ 987 h 1235"/>
                <a:gd name="T44" fmla="*/ 1003 w 1215"/>
                <a:gd name="T45" fmla="*/ 926 h 1235"/>
                <a:gd name="T46" fmla="*/ 1123 w 1215"/>
                <a:gd name="T47" fmla="*/ 969 h 1235"/>
                <a:gd name="T48" fmla="*/ 1086 w 1215"/>
                <a:gd name="T49" fmla="*/ 779 h 1235"/>
                <a:gd name="T50" fmla="*/ 1105 w 1215"/>
                <a:gd name="T51" fmla="*/ 691 h 1235"/>
                <a:gd name="T52" fmla="*/ 1214 w 1215"/>
                <a:gd name="T53" fmla="*/ 682 h 1235"/>
                <a:gd name="T54" fmla="*/ 1099 w 1215"/>
                <a:gd name="T55" fmla="*/ 533 h 1235"/>
                <a:gd name="T56" fmla="*/ 1075 w 1215"/>
                <a:gd name="T57" fmla="*/ 434 h 1235"/>
                <a:gd name="T58" fmla="*/ 1171 w 1215"/>
                <a:gd name="T59" fmla="*/ 351 h 1235"/>
                <a:gd name="T60" fmla="*/ 990 w 1215"/>
                <a:gd name="T61" fmla="*/ 289 h 1235"/>
                <a:gd name="T62" fmla="*/ 899 w 1215"/>
                <a:gd name="T63" fmla="*/ 209 h 1235"/>
                <a:gd name="T64" fmla="*/ 933 w 1215"/>
                <a:gd name="T65" fmla="*/ 89 h 1235"/>
                <a:gd name="T66" fmla="*/ 746 w 1215"/>
                <a:gd name="T67" fmla="*/ 137 h 1235"/>
                <a:gd name="T68" fmla="*/ 1027 w 1215"/>
                <a:gd name="T69" fmla="*/ 618 h 1235"/>
                <a:gd name="T70" fmla="*/ 200 w 1215"/>
                <a:gd name="T71" fmla="*/ 618 h 1235"/>
                <a:gd name="T72" fmla="*/ 1027 w 1215"/>
                <a:gd name="T73" fmla="*/ 618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15" h="1235">
                  <a:moveTo>
                    <a:pt x="746" y="137"/>
                  </a:moveTo>
                  <a:lnTo>
                    <a:pt x="746" y="137"/>
                  </a:lnTo>
                  <a:cubicBezTo>
                    <a:pt x="719" y="132"/>
                    <a:pt x="695" y="126"/>
                    <a:pt x="668" y="121"/>
                  </a:cubicBezTo>
                  <a:cubicBezTo>
                    <a:pt x="668" y="118"/>
                    <a:pt x="668" y="118"/>
                    <a:pt x="668" y="118"/>
                  </a:cubicBezTo>
                  <a:cubicBezTo>
                    <a:pt x="639" y="0"/>
                    <a:pt x="639" y="0"/>
                    <a:pt x="639" y="0"/>
                  </a:cubicBezTo>
                  <a:cubicBezTo>
                    <a:pt x="513" y="9"/>
                    <a:pt x="513" y="9"/>
                    <a:pt x="513" y="9"/>
                  </a:cubicBezTo>
                  <a:cubicBezTo>
                    <a:pt x="500" y="134"/>
                    <a:pt x="500" y="134"/>
                    <a:pt x="500" y="134"/>
                  </a:cubicBezTo>
                  <a:cubicBezTo>
                    <a:pt x="473" y="139"/>
                    <a:pt x="447" y="148"/>
                    <a:pt x="422" y="158"/>
                  </a:cubicBezTo>
                  <a:cubicBezTo>
                    <a:pt x="420" y="155"/>
                    <a:pt x="420" y="155"/>
                    <a:pt x="420" y="155"/>
                  </a:cubicBezTo>
                  <a:cubicBezTo>
                    <a:pt x="339" y="67"/>
                    <a:pt x="339" y="67"/>
                    <a:pt x="339" y="67"/>
                  </a:cubicBezTo>
                  <a:cubicBezTo>
                    <a:pt x="235" y="134"/>
                    <a:pt x="235" y="134"/>
                    <a:pt x="235" y="134"/>
                  </a:cubicBezTo>
                  <a:cubicBezTo>
                    <a:pt x="281" y="249"/>
                    <a:pt x="281" y="249"/>
                    <a:pt x="281" y="249"/>
                  </a:cubicBezTo>
                  <a:cubicBezTo>
                    <a:pt x="259" y="265"/>
                    <a:pt x="241" y="287"/>
                    <a:pt x="224" y="308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109" y="268"/>
                    <a:pt x="109" y="268"/>
                    <a:pt x="109" y="268"/>
                  </a:cubicBezTo>
                  <a:cubicBezTo>
                    <a:pt x="48" y="375"/>
                    <a:pt x="48" y="375"/>
                    <a:pt x="48" y="375"/>
                  </a:cubicBezTo>
                  <a:cubicBezTo>
                    <a:pt x="144" y="455"/>
                    <a:pt x="144" y="455"/>
                    <a:pt x="144" y="455"/>
                  </a:cubicBezTo>
                  <a:cubicBezTo>
                    <a:pt x="134" y="482"/>
                    <a:pt x="128" y="498"/>
                    <a:pt x="123" y="535"/>
                  </a:cubicBezTo>
                  <a:cubicBezTo>
                    <a:pt x="120" y="535"/>
                    <a:pt x="120" y="535"/>
                    <a:pt x="120" y="535"/>
                  </a:cubicBezTo>
                  <a:cubicBezTo>
                    <a:pt x="0" y="554"/>
                    <a:pt x="0" y="554"/>
                    <a:pt x="0" y="554"/>
                  </a:cubicBezTo>
                  <a:cubicBezTo>
                    <a:pt x="0" y="677"/>
                    <a:pt x="0" y="677"/>
                    <a:pt x="0" y="677"/>
                  </a:cubicBezTo>
                  <a:cubicBezTo>
                    <a:pt x="123" y="701"/>
                    <a:pt x="123" y="701"/>
                    <a:pt x="123" y="701"/>
                  </a:cubicBezTo>
                  <a:cubicBezTo>
                    <a:pt x="128" y="736"/>
                    <a:pt x="139" y="771"/>
                    <a:pt x="152" y="803"/>
                  </a:cubicBezTo>
                  <a:cubicBezTo>
                    <a:pt x="149" y="806"/>
                    <a:pt x="149" y="806"/>
                    <a:pt x="149" y="806"/>
                  </a:cubicBezTo>
                  <a:cubicBezTo>
                    <a:pt x="59" y="886"/>
                    <a:pt x="59" y="886"/>
                    <a:pt x="59" y="886"/>
                  </a:cubicBezTo>
                  <a:cubicBezTo>
                    <a:pt x="125" y="990"/>
                    <a:pt x="125" y="990"/>
                    <a:pt x="125" y="990"/>
                  </a:cubicBezTo>
                  <a:cubicBezTo>
                    <a:pt x="241" y="947"/>
                    <a:pt x="241" y="947"/>
                    <a:pt x="241" y="947"/>
                  </a:cubicBezTo>
                  <a:cubicBezTo>
                    <a:pt x="267" y="977"/>
                    <a:pt x="297" y="1003"/>
                    <a:pt x="332" y="1027"/>
                  </a:cubicBezTo>
                  <a:cubicBezTo>
                    <a:pt x="329" y="1030"/>
                    <a:pt x="329" y="1030"/>
                    <a:pt x="329" y="1030"/>
                  </a:cubicBezTo>
                  <a:cubicBezTo>
                    <a:pt x="299" y="1148"/>
                    <a:pt x="299" y="1148"/>
                    <a:pt x="299" y="1148"/>
                  </a:cubicBezTo>
                  <a:cubicBezTo>
                    <a:pt x="412" y="1199"/>
                    <a:pt x="412" y="1199"/>
                    <a:pt x="412" y="1199"/>
                  </a:cubicBezTo>
                  <a:cubicBezTo>
                    <a:pt x="484" y="1100"/>
                    <a:pt x="484" y="1100"/>
                    <a:pt x="484" y="1100"/>
                  </a:cubicBezTo>
                  <a:cubicBezTo>
                    <a:pt x="484" y="1097"/>
                    <a:pt x="484" y="1097"/>
                    <a:pt x="484" y="1097"/>
                  </a:cubicBezTo>
                  <a:cubicBezTo>
                    <a:pt x="511" y="1105"/>
                    <a:pt x="537" y="1111"/>
                    <a:pt x="564" y="1113"/>
                  </a:cubicBezTo>
                  <a:cubicBezTo>
                    <a:pt x="564" y="1116"/>
                    <a:pt x="564" y="1116"/>
                    <a:pt x="564" y="1116"/>
                  </a:cubicBezTo>
                  <a:cubicBezTo>
                    <a:pt x="591" y="1234"/>
                    <a:pt x="591" y="1234"/>
                    <a:pt x="591" y="1234"/>
                  </a:cubicBezTo>
                  <a:cubicBezTo>
                    <a:pt x="717" y="1226"/>
                    <a:pt x="717" y="1226"/>
                    <a:pt x="717" y="1226"/>
                  </a:cubicBezTo>
                  <a:cubicBezTo>
                    <a:pt x="733" y="1102"/>
                    <a:pt x="733" y="1102"/>
                    <a:pt x="733" y="1102"/>
                  </a:cubicBezTo>
                  <a:lnTo>
                    <a:pt x="733" y="1102"/>
                  </a:lnTo>
                  <a:cubicBezTo>
                    <a:pt x="757" y="1095"/>
                    <a:pt x="783" y="1086"/>
                    <a:pt x="807" y="1076"/>
                  </a:cubicBezTo>
                  <a:cubicBezTo>
                    <a:pt x="810" y="1081"/>
                    <a:pt x="810" y="1081"/>
                    <a:pt x="810" y="1081"/>
                  </a:cubicBezTo>
                  <a:cubicBezTo>
                    <a:pt x="891" y="1170"/>
                    <a:pt x="891" y="1170"/>
                    <a:pt x="891" y="1170"/>
                  </a:cubicBezTo>
                  <a:cubicBezTo>
                    <a:pt x="995" y="1102"/>
                    <a:pt x="995" y="1102"/>
                    <a:pt x="995" y="1102"/>
                  </a:cubicBezTo>
                  <a:cubicBezTo>
                    <a:pt x="949" y="987"/>
                    <a:pt x="949" y="987"/>
                    <a:pt x="949" y="987"/>
                  </a:cubicBezTo>
                  <a:cubicBezTo>
                    <a:pt x="949" y="985"/>
                    <a:pt x="949" y="985"/>
                    <a:pt x="949" y="985"/>
                  </a:cubicBezTo>
                  <a:cubicBezTo>
                    <a:pt x="968" y="966"/>
                    <a:pt x="987" y="947"/>
                    <a:pt x="1003" y="926"/>
                  </a:cubicBezTo>
                  <a:cubicBezTo>
                    <a:pt x="1008" y="929"/>
                    <a:pt x="1008" y="929"/>
                    <a:pt x="1008" y="929"/>
                  </a:cubicBezTo>
                  <a:cubicBezTo>
                    <a:pt x="1123" y="969"/>
                    <a:pt x="1123" y="969"/>
                    <a:pt x="1123" y="969"/>
                  </a:cubicBezTo>
                  <a:cubicBezTo>
                    <a:pt x="1182" y="859"/>
                    <a:pt x="1182" y="859"/>
                    <a:pt x="1182" y="859"/>
                  </a:cubicBezTo>
                  <a:cubicBezTo>
                    <a:pt x="1086" y="779"/>
                    <a:pt x="1086" y="779"/>
                    <a:pt x="1086" y="779"/>
                  </a:cubicBezTo>
                  <a:cubicBezTo>
                    <a:pt x="1086" y="773"/>
                    <a:pt x="1086" y="773"/>
                    <a:pt x="1086" y="773"/>
                  </a:cubicBezTo>
                  <a:cubicBezTo>
                    <a:pt x="1094" y="747"/>
                    <a:pt x="1099" y="725"/>
                    <a:pt x="1105" y="691"/>
                  </a:cubicBezTo>
                  <a:cubicBezTo>
                    <a:pt x="1110" y="691"/>
                    <a:pt x="1110" y="691"/>
                    <a:pt x="1110" y="691"/>
                  </a:cubicBezTo>
                  <a:cubicBezTo>
                    <a:pt x="1214" y="682"/>
                    <a:pt x="1214" y="682"/>
                    <a:pt x="1214" y="682"/>
                  </a:cubicBezTo>
                  <a:cubicBezTo>
                    <a:pt x="1214" y="557"/>
                    <a:pt x="1214" y="557"/>
                    <a:pt x="1214" y="557"/>
                  </a:cubicBezTo>
                  <a:cubicBezTo>
                    <a:pt x="1099" y="533"/>
                    <a:pt x="1099" y="533"/>
                    <a:pt x="1099" y="533"/>
                  </a:cubicBezTo>
                  <a:cubicBezTo>
                    <a:pt x="1102" y="533"/>
                    <a:pt x="1102" y="533"/>
                    <a:pt x="1102" y="533"/>
                  </a:cubicBezTo>
                  <a:cubicBezTo>
                    <a:pt x="1096" y="498"/>
                    <a:pt x="1089" y="466"/>
                    <a:pt x="1075" y="434"/>
                  </a:cubicBezTo>
                  <a:cubicBezTo>
                    <a:pt x="1080" y="431"/>
                    <a:pt x="1080" y="431"/>
                    <a:pt x="1080" y="431"/>
                  </a:cubicBezTo>
                  <a:cubicBezTo>
                    <a:pt x="1171" y="351"/>
                    <a:pt x="1171" y="351"/>
                    <a:pt x="1171" y="351"/>
                  </a:cubicBezTo>
                  <a:cubicBezTo>
                    <a:pt x="1107" y="244"/>
                    <a:pt x="1107" y="244"/>
                    <a:pt x="1107" y="244"/>
                  </a:cubicBezTo>
                  <a:cubicBezTo>
                    <a:pt x="990" y="289"/>
                    <a:pt x="990" y="289"/>
                    <a:pt x="990" y="289"/>
                  </a:cubicBezTo>
                  <a:lnTo>
                    <a:pt x="990" y="289"/>
                  </a:lnTo>
                  <a:cubicBezTo>
                    <a:pt x="963" y="260"/>
                    <a:pt x="933" y="233"/>
                    <a:pt x="899" y="209"/>
                  </a:cubicBezTo>
                  <a:cubicBezTo>
                    <a:pt x="901" y="206"/>
                    <a:pt x="901" y="206"/>
                    <a:pt x="901" y="206"/>
                  </a:cubicBezTo>
                  <a:cubicBezTo>
                    <a:pt x="933" y="89"/>
                    <a:pt x="933" y="89"/>
                    <a:pt x="933" y="89"/>
                  </a:cubicBezTo>
                  <a:cubicBezTo>
                    <a:pt x="818" y="35"/>
                    <a:pt x="818" y="35"/>
                    <a:pt x="818" y="35"/>
                  </a:cubicBezTo>
                  <a:cubicBezTo>
                    <a:pt x="746" y="137"/>
                    <a:pt x="746" y="137"/>
                    <a:pt x="746" y="137"/>
                  </a:cubicBezTo>
                  <a:close/>
                  <a:moveTo>
                    <a:pt x="1027" y="618"/>
                  </a:moveTo>
                  <a:lnTo>
                    <a:pt x="1027" y="618"/>
                  </a:lnTo>
                  <a:cubicBezTo>
                    <a:pt x="1027" y="846"/>
                    <a:pt x="842" y="1030"/>
                    <a:pt x="615" y="1030"/>
                  </a:cubicBezTo>
                  <a:cubicBezTo>
                    <a:pt x="385" y="1030"/>
                    <a:pt x="200" y="846"/>
                    <a:pt x="200" y="618"/>
                  </a:cubicBezTo>
                  <a:cubicBezTo>
                    <a:pt x="200" y="388"/>
                    <a:pt x="385" y="204"/>
                    <a:pt x="615" y="204"/>
                  </a:cubicBezTo>
                  <a:cubicBezTo>
                    <a:pt x="842" y="204"/>
                    <a:pt x="1027" y="388"/>
                    <a:pt x="1027" y="61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944257" y="9707173"/>
            <a:ext cx="817124" cy="834682"/>
            <a:chOff x="17545661" y="8480347"/>
            <a:chExt cx="588159" cy="600797"/>
          </a:xfrm>
          <a:solidFill>
            <a:schemeClr val="accent1"/>
          </a:solidFill>
        </p:grpSpPr>
        <p:sp>
          <p:nvSpPr>
            <p:cNvPr id="169" name="Freeform 180"/>
            <p:cNvSpPr>
              <a:spLocks noChangeArrowheads="1"/>
            </p:cNvSpPr>
            <p:nvPr/>
          </p:nvSpPr>
          <p:spPr bwMode="auto">
            <a:xfrm>
              <a:off x="17668370" y="8603045"/>
              <a:ext cx="351203" cy="351170"/>
            </a:xfrm>
            <a:custGeom>
              <a:avLst/>
              <a:gdLst>
                <a:gd name="T0" fmla="*/ 184 w 370"/>
                <a:gd name="T1" fmla="*/ 0 h 370"/>
                <a:gd name="T2" fmla="*/ 184 w 370"/>
                <a:gd name="T3" fmla="*/ 0 h 370"/>
                <a:gd name="T4" fmla="*/ 0 w 370"/>
                <a:gd name="T5" fmla="*/ 185 h 370"/>
                <a:gd name="T6" fmla="*/ 184 w 370"/>
                <a:gd name="T7" fmla="*/ 369 h 370"/>
                <a:gd name="T8" fmla="*/ 369 w 370"/>
                <a:gd name="T9" fmla="*/ 185 h 370"/>
                <a:gd name="T10" fmla="*/ 184 w 370"/>
                <a:gd name="T1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0" h="370">
                  <a:moveTo>
                    <a:pt x="184" y="0"/>
                  </a:moveTo>
                  <a:lnTo>
                    <a:pt x="184" y="0"/>
                  </a:lnTo>
                  <a:cubicBezTo>
                    <a:pt x="83" y="0"/>
                    <a:pt x="0" y="83"/>
                    <a:pt x="0" y="185"/>
                  </a:cubicBezTo>
                  <a:cubicBezTo>
                    <a:pt x="0" y="286"/>
                    <a:pt x="83" y="369"/>
                    <a:pt x="184" y="369"/>
                  </a:cubicBezTo>
                  <a:cubicBezTo>
                    <a:pt x="286" y="369"/>
                    <a:pt x="369" y="286"/>
                    <a:pt x="369" y="185"/>
                  </a:cubicBezTo>
                  <a:cubicBezTo>
                    <a:pt x="369" y="83"/>
                    <a:pt x="286" y="0"/>
                    <a:pt x="184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70" name="Freeform 181"/>
            <p:cNvSpPr>
              <a:spLocks noChangeArrowheads="1"/>
            </p:cNvSpPr>
            <p:nvPr/>
          </p:nvSpPr>
          <p:spPr bwMode="auto">
            <a:xfrm>
              <a:off x="17545661" y="8480347"/>
              <a:ext cx="588159" cy="600797"/>
            </a:xfrm>
            <a:custGeom>
              <a:avLst/>
              <a:gdLst>
                <a:gd name="T0" fmla="*/ 380 w 619"/>
                <a:gd name="T1" fmla="*/ 70 h 630"/>
                <a:gd name="T2" fmla="*/ 340 w 619"/>
                <a:gd name="T3" fmla="*/ 60 h 630"/>
                <a:gd name="T4" fmla="*/ 262 w 619"/>
                <a:gd name="T5" fmla="*/ 3 h 630"/>
                <a:gd name="T6" fmla="*/ 214 w 619"/>
                <a:gd name="T7" fmla="*/ 78 h 630"/>
                <a:gd name="T8" fmla="*/ 171 w 619"/>
                <a:gd name="T9" fmla="*/ 33 h 630"/>
                <a:gd name="T10" fmla="*/ 141 w 619"/>
                <a:gd name="T11" fmla="*/ 126 h 630"/>
                <a:gd name="T12" fmla="*/ 112 w 619"/>
                <a:gd name="T13" fmla="*/ 156 h 630"/>
                <a:gd name="T14" fmla="*/ 24 w 619"/>
                <a:gd name="T15" fmla="*/ 190 h 630"/>
                <a:gd name="T16" fmla="*/ 61 w 619"/>
                <a:gd name="T17" fmla="*/ 271 h 630"/>
                <a:gd name="T18" fmla="*/ 0 w 619"/>
                <a:gd name="T19" fmla="*/ 281 h 630"/>
                <a:gd name="T20" fmla="*/ 61 w 619"/>
                <a:gd name="T21" fmla="*/ 356 h 630"/>
                <a:gd name="T22" fmla="*/ 75 w 619"/>
                <a:gd name="T23" fmla="*/ 410 h 630"/>
                <a:gd name="T24" fmla="*/ 61 w 619"/>
                <a:gd name="T25" fmla="*/ 503 h 630"/>
                <a:gd name="T26" fmla="*/ 168 w 619"/>
                <a:gd name="T27" fmla="*/ 525 h 630"/>
                <a:gd name="T28" fmla="*/ 150 w 619"/>
                <a:gd name="T29" fmla="*/ 584 h 630"/>
                <a:gd name="T30" fmla="*/ 246 w 619"/>
                <a:gd name="T31" fmla="*/ 559 h 630"/>
                <a:gd name="T32" fmla="*/ 286 w 619"/>
                <a:gd name="T33" fmla="*/ 568 h 630"/>
                <a:gd name="T34" fmla="*/ 299 w 619"/>
                <a:gd name="T35" fmla="*/ 629 h 630"/>
                <a:gd name="T36" fmla="*/ 371 w 619"/>
                <a:gd name="T37" fmla="*/ 562 h 630"/>
                <a:gd name="T38" fmla="*/ 411 w 619"/>
                <a:gd name="T39" fmla="*/ 549 h 630"/>
                <a:gd name="T40" fmla="*/ 454 w 619"/>
                <a:gd name="T41" fmla="*/ 597 h 630"/>
                <a:gd name="T42" fmla="*/ 484 w 619"/>
                <a:gd name="T43" fmla="*/ 503 h 630"/>
                <a:gd name="T44" fmla="*/ 511 w 619"/>
                <a:gd name="T45" fmla="*/ 471 h 630"/>
                <a:gd name="T46" fmla="*/ 572 w 619"/>
                <a:gd name="T47" fmla="*/ 493 h 630"/>
                <a:gd name="T48" fmla="*/ 553 w 619"/>
                <a:gd name="T49" fmla="*/ 396 h 630"/>
                <a:gd name="T50" fmla="*/ 561 w 619"/>
                <a:gd name="T51" fmla="*/ 351 h 630"/>
                <a:gd name="T52" fmla="*/ 618 w 619"/>
                <a:gd name="T53" fmla="*/ 345 h 630"/>
                <a:gd name="T54" fmla="*/ 559 w 619"/>
                <a:gd name="T55" fmla="*/ 271 h 630"/>
                <a:gd name="T56" fmla="*/ 548 w 619"/>
                <a:gd name="T57" fmla="*/ 220 h 630"/>
                <a:gd name="T58" fmla="*/ 596 w 619"/>
                <a:gd name="T59" fmla="*/ 177 h 630"/>
                <a:gd name="T60" fmla="*/ 502 w 619"/>
                <a:gd name="T61" fmla="*/ 145 h 630"/>
                <a:gd name="T62" fmla="*/ 457 w 619"/>
                <a:gd name="T63" fmla="*/ 105 h 630"/>
                <a:gd name="T64" fmla="*/ 473 w 619"/>
                <a:gd name="T65" fmla="*/ 43 h 630"/>
                <a:gd name="T66" fmla="*/ 380 w 619"/>
                <a:gd name="T67" fmla="*/ 70 h 630"/>
                <a:gd name="T68" fmla="*/ 521 w 619"/>
                <a:gd name="T69" fmla="*/ 314 h 630"/>
                <a:gd name="T70" fmla="*/ 101 w 619"/>
                <a:gd name="T71" fmla="*/ 314 h 630"/>
                <a:gd name="T72" fmla="*/ 521 w 619"/>
                <a:gd name="T73" fmla="*/ 314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9" h="630">
                  <a:moveTo>
                    <a:pt x="380" y="70"/>
                  </a:moveTo>
                  <a:lnTo>
                    <a:pt x="380" y="70"/>
                  </a:lnTo>
                  <a:cubicBezTo>
                    <a:pt x="366" y="65"/>
                    <a:pt x="353" y="62"/>
                    <a:pt x="340" y="62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262" y="3"/>
                    <a:pt x="262" y="3"/>
                    <a:pt x="262" y="3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40" y="70"/>
                    <a:pt x="227" y="73"/>
                    <a:pt x="214" y="78"/>
                  </a:cubicBezTo>
                  <a:lnTo>
                    <a:pt x="214" y="78"/>
                  </a:lnTo>
                  <a:cubicBezTo>
                    <a:pt x="171" y="33"/>
                    <a:pt x="171" y="33"/>
                    <a:pt x="171" y="33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31" y="134"/>
                    <a:pt x="120" y="145"/>
                    <a:pt x="112" y="156"/>
                  </a:cubicBezTo>
                  <a:lnTo>
                    <a:pt x="112" y="156"/>
                  </a:lnTo>
                  <a:cubicBezTo>
                    <a:pt x="53" y="134"/>
                    <a:pt x="53" y="134"/>
                    <a:pt x="53" y="134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72" y="231"/>
                    <a:pt x="72" y="231"/>
                    <a:pt x="72" y="231"/>
                  </a:cubicBezTo>
                  <a:cubicBezTo>
                    <a:pt x="67" y="244"/>
                    <a:pt x="64" y="255"/>
                    <a:pt x="61" y="271"/>
                  </a:cubicBezTo>
                  <a:lnTo>
                    <a:pt x="61" y="271"/>
                  </a:lnTo>
                  <a:cubicBezTo>
                    <a:pt x="0" y="281"/>
                    <a:pt x="0" y="281"/>
                    <a:pt x="0" y="281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61" y="356"/>
                    <a:pt x="61" y="356"/>
                    <a:pt x="61" y="356"/>
                  </a:cubicBezTo>
                  <a:cubicBezTo>
                    <a:pt x="64" y="375"/>
                    <a:pt x="69" y="394"/>
                    <a:pt x="75" y="410"/>
                  </a:cubicBezTo>
                  <a:lnTo>
                    <a:pt x="75" y="410"/>
                  </a:lnTo>
                  <a:cubicBezTo>
                    <a:pt x="29" y="450"/>
                    <a:pt x="29" y="450"/>
                    <a:pt x="29" y="450"/>
                  </a:cubicBezTo>
                  <a:cubicBezTo>
                    <a:pt x="61" y="503"/>
                    <a:pt x="61" y="503"/>
                    <a:pt x="61" y="503"/>
                  </a:cubicBezTo>
                  <a:cubicBezTo>
                    <a:pt x="120" y="482"/>
                    <a:pt x="120" y="482"/>
                    <a:pt x="120" y="482"/>
                  </a:cubicBezTo>
                  <a:cubicBezTo>
                    <a:pt x="133" y="498"/>
                    <a:pt x="150" y="512"/>
                    <a:pt x="168" y="525"/>
                  </a:cubicBezTo>
                  <a:cubicBezTo>
                    <a:pt x="166" y="525"/>
                    <a:pt x="166" y="525"/>
                    <a:pt x="166" y="525"/>
                  </a:cubicBezTo>
                  <a:cubicBezTo>
                    <a:pt x="150" y="584"/>
                    <a:pt x="150" y="584"/>
                    <a:pt x="150" y="584"/>
                  </a:cubicBezTo>
                  <a:cubicBezTo>
                    <a:pt x="208" y="610"/>
                    <a:pt x="208" y="610"/>
                    <a:pt x="208" y="610"/>
                  </a:cubicBezTo>
                  <a:cubicBezTo>
                    <a:pt x="246" y="559"/>
                    <a:pt x="246" y="559"/>
                    <a:pt x="246" y="559"/>
                  </a:cubicBezTo>
                  <a:lnTo>
                    <a:pt x="246" y="559"/>
                  </a:lnTo>
                  <a:cubicBezTo>
                    <a:pt x="259" y="562"/>
                    <a:pt x="272" y="565"/>
                    <a:pt x="286" y="568"/>
                  </a:cubicBezTo>
                  <a:lnTo>
                    <a:pt x="286" y="568"/>
                  </a:lnTo>
                  <a:cubicBezTo>
                    <a:pt x="299" y="629"/>
                    <a:pt x="299" y="629"/>
                    <a:pt x="299" y="629"/>
                  </a:cubicBezTo>
                  <a:cubicBezTo>
                    <a:pt x="363" y="624"/>
                    <a:pt x="363" y="624"/>
                    <a:pt x="363" y="624"/>
                  </a:cubicBezTo>
                  <a:cubicBezTo>
                    <a:pt x="371" y="562"/>
                    <a:pt x="371" y="562"/>
                    <a:pt x="371" y="562"/>
                  </a:cubicBezTo>
                  <a:lnTo>
                    <a:pt x="371" y="562"/>
                  </a:lnTo>
                  <a:cubicBezTo>
                    <a:pt x="385" y="557"/>
                    <a:pt x="398" y="554"/>
                    <a:pt x="411" y="549"/>
                  </a:cubicBezTo>
                  <a:cubicBezTo>
                    <a:pt x="411" y="552"/>
                    <a:pt x="411" y="552"/>
                    <a:pt x="411" y="552"/>
                  </a:cubicBezTo>
                  <a:cubicBezTo>
                    <a:pt x="454" y="597"/>
                    <a:pt x="454" y="597"/>
                    <a:pt x="454" y="597"/>
                  </a:cubicBezTo>
                  <a:cubicBezTo>
                    <a:pt x="508" y="562"/>
                    <a:pt x="508" y="562"/>
                    <a:pt x="508" y="562"/>
                  </a:cubicBezTo>
                  <a:cubicBezTo>
                    <a:pt x="484" y="503"/>
                    <a:pt x="484" y="503"/>
                    <a:pt x="484" y="503"/>
                  </a:cubicBezTo>
                  <a:cubicBezTo>
                    <a:pt x="484" y="501"/>
                    <a:pt x="484" y="501"/>
                    <a:pt x="484" y="501"/>
                  </a:cubicBezTo>
                  <a:cubicBezTo>
                    <a:pt x="492" y="493"/>
                    <a:pt x="502" y="482"/>
                    <a:pt x="511" y="471"/>
                  </a:cubicBezTo>
                  <a:cubicBezTo>
                    <a:pt x="513" y="474"/>
                    <a:pt x="513" y="474"/>
                    <a:pt x="513" y="474"/>
                  </a:cubicBezTo>
                  <a:cubicBezTo>
                    <a:pt x="572" y="493"/>
                    <a:pt x="572" y="493"/>
                    <a:pt x="572" y="493"/>
                  </a:cubicBezTo>
                  <a:cubicBezTo>
                    <a:pt x="601" y="437"/>
                    <a:pt x="601" y="437"/>
                    <a:pt x="601" y="437"/>
                  </a:cubicBezTo>
                  <a:cubicBezTo>
                    <a:pt x="553" y="396"/>
                    <a:pt x="553" y="396"/>
                    <a:pt x="553" y="396"/>
                  </a:cubicBezTo>
                  <a:cubicBezTo>
                    <a:pt x="553" y="394"/>
                    <a:pt x="553" y="394"/>
                    <a:pt x="553" y="394"/>
                  </a:cubicBezTo>
                  <a:cubicBezTo>
                    <a:pt x="556" y="380"/>
                    <a:pt x="559" y="370"/>
                    <a:pt x="561" y="351"/>
                  </a:cubicBezTo>
                  <a:cubicBezTo>
                    <a:pt x="564" y="351"/>
                    <a:pt x="564" y="351"/>
                    <a:pt x="564" y="351"/>
                  </a:cubicBezTo>
                  <a:cubicBezTo>
                    <a:pt x="618" y="345"/>
                    <a:pt x="618" y="345"/>
                    <a:pt x="618" y="345"/>
                  </a:cubicBezTo>
                  <a:cubicBezTo>
                    <a:pt x="618" y="284"/>
                    <a:pt x="618" y="284"/>
                    <a:pt x="618" y="284"/>
                  </a:cubicBezTo>
                  <a:cubicBezTo>
                    <a:pt x="559" y="271"/>
                    <a:pt x="559" y="271"/>
                    <a:pt x="559" y="271"/>
                  </a:cubicBezTo>
                  <a:cubicBezTo>
                    <a:pt x="561" y="271"/>
                    <a:pt x="561" y="271"/>
                    <a:pt x="561" y="271"/>
                  </a:cubicBezTo>
                  <a:cubicBezTo>
                    <a:pt x="556" y="255"/>
                    <a:pt x="553" y="236"/>
                    <a:pt x="548" y="220"/>
                  </a:cubicBezTo>
                  <a:cubicBezTo>
                    <a:pt x="551" y="220"/>
                    <a:pt x="551" y="220"/>
                    <a:pt x="551" y="220"/>
                  </a:cubicBezTo>
                  <a:cubicBezTo>
                    <a:pt x="596" y="177"/>
                    <a:pt x="596" y="177"/>
                    <a:pt x="596" y="177"/>
                  </a:cubicBezTo>
                  <a:cubicBezTo>
                    <a:pt x="564" y="124"/>
                    <a:pt x="564" y="124"/>
                    <a:pt x="564" y="124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502" y="148"/>
                    <a:pt x="502" y="148"/>
                    <a:pt x="502" y="148"/>
                  </a:cubicBezTo>
                  <a:cubicBezTo>
                    <a:pt x="489" y="131"/>
                    <a:pt x="473" y="118"/>
                    <a:pt x="457" y="105"/>
                  </a:cubicBezTo>
                  <a:lnTo>
                    <a:pt x="457" y="105"/>
                  </a:lnTo>
                  <a:cubicBezTo>
                    <a:pt x="473" y="43"/>
                    <a:pt x="473" y="43"/>
                    <a:pt x="473" y="43"/>
                  </a:cubicBezTo>
                  <a:cubicBezTo>
                    <a:pt x="417" y="17"/>
                    <a:pt x="417" y="17"/>
                    <a:pt x="417" y="17"/>
                  </a:cubicBezTo>
                  <a:cubicBezTo>
                    <a:pt x="380" y="70"/>
                    <a:pt x="380" y="70"/>
                    <a:pt x="380" y="70"/>
                  </a:cubicBezTo>
                  <a:close/>
                  <a:moveTo>
                    <a:pt x="521" y="314"/>
                  </a:moveTo>
                  <a:lnTo>
                    <a:pt x="521" y="314"/>
                  </a:lnTo>
                  <a:cubicBezTo>
                    <a:pt x="521" y="431"/>
                    <a:pt x="428" y="525"/>
                    <a:pt x="312" y="525"/>
                  </a:cubicBezTo>
                  <a:cubicBezTo>
                    <a:pt x="195" y="525"/>
                    <a:pt x="101" y="431"/>
                    <a:pt x="101" y="314"/>
                  </a:cubicBezTo>
                  <a:cubicBezTo>
                    <a:pt x="101" y="199"/>
                    <a:pt x="195" y="102"/>
                    <a:pt x="312" y="102"/>
                  </a:cubicBezTo>
                  <a:cubicBezTo>
                    <a:pt x="428" y="102"/>
                    <a:pt x="521" y="199"/>
                    <a:pt x="521" y="31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314606" y="7884977"/>
            <a:ext cx="2216229" cy="2210147"/>
            <a:chOff x="17812236" y="7168747"/>
            <a:chExt cx="1595222" cy="1590844"/>
          </a:xfrm>
          <a:solidFill>
            <a:schemeClr val="accent2"/>
          </a:solidFill>
        </p:grpSpPr>
        <p:sp>
          <p:nvSpPr>
            <p:cNvPr id="185" name="Freeform 196"/>
            <p:cNvSpPr>
              <a:spLocks noChangeArrowheads="1"/>
            </p:cNvSpPr>
            <p:nvPr/>
          </p:nvSpPr>
          <p:spPr bwMode="auto">
            <a:xfrm>
              <a:off x="18078812" y="7435298"/>
              <a:ext cx="1057840" cy="1057742"/>
            </a:xfrm>
            <a:custGeom>
              <a:avLst/>
              <a:gdLst>
                <a:gd name="T0" fmla="*/ 262 w 1108"/>
                <a:gd name="T1" fmla="*/ 163 h 1109"/>
                <a:gd name="T2" fmla="*/ 262 w 1108"/>
                <a:gd name="T3" fmla="*/ 163 h 1109"/>
                <a:gd name="T4" fmla="*/ 160 w 1108"/>
                <a:gd name="T5" fmla="*/ 846 h 1109"/>
                <a:gd name="T6" fmla="*/ 845 w 1108"/>
                <a:gd name="T7" fmla="*/ 947 h 1109"/>
                <a:gd name="T8" fmla="*/ 947 w 1108"/>
                <a:gd name="T9" fmla="*/ 263 h 1109"/>
                <a:gd name="T10" fmla="*/ 262 w 1108"/>
                <a:gd name="T11" fmla="*/ 163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8" h="1109">
                  <a:moveTo>
                    <a:pt x="262" y="163"/>
                  </a:moveTo>
                  <a:lnTo>
                    <a:pt x="262" y="163"/>
                  </a:lnTo>
                  <a:cubicBezTo>
                    <a:pt x="45" y="324"/>
                    <a:pt x="0" y="632"/>
                    <a:pt x="160" y="846"/>
                  </a:cubicBezTo>
                  <a:cubicBezTo>
                    <a:pt x="324" y="1062"/>
                    <a:pt x="629" y="1108"/>
                    <a:pt x="845" y="947"/>
                  </a:cubicBezTo>
                  <a:cubicBezTo>
                    <a:pt x="1062" y="787"/>
                    <a:pt x="1107" y="479"/>
                    <a:pt x="947" y="263"/>
                  </a:cubicBezTo>
                  <a:cubicBezTo>
                    <a:pt x="784" y="45"/>
                    <a:pt x="479" y="0"/>
                    <a:pt x="262" y="16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86" name="Freeform 197"/>
            <p:cNvSpPr>
              <a:spLocks noChangeArrowheads="1"/>
            </p:cNvSpPr>
            <p:nvPr/>
          </p:nvSpPr>
          <p:spPr bwMode="auto">
            <a:xfrm>
              <a:off x="17812236" y="7168747"/>
              <a:ext cx="1595222" cy="1590844"/>
            </a:xfrm>
            <a:custGeom>
              <a:avLst/>
              <a:gdLst>
                <a:gd name="T0" fmla="*/ 586 w 1667"/>
                <a:gd name="T1" fmla="*/ 203 h 1662"/>
                <a:gd name="T2" fmla="*/ 487 w 1667"/>
                <a:gd name="T3" fmla="*/ 246 h 1662"/>
                <a:gd name="T4" fmla="*/ 233 w 1667"/>
                <a:gd name="T5" fmla="*/ 251 h 1662"/>
                <a:gd name="T6" fmla="*/ 251 w 1667"/>
                <a:gd name="T7" fmla="*/ 487 h 1662"/>
                <a:gd name="T8" fmla="*/ 88 w 1667"/>
                <a:gd name="T9" fmla="*/ 454 h 1662"/>
                <a:gd name="T10" fmla="*/ 171 w 1667"/>
                <a:gd name="T11" fmla="*/ 700 h 1662"/>
                <a:gd name="T12" fmla="*/ 155 w 1667"/>
                <a:gd name="T13" fmla="*/ 808 h 1662"/>
                <a:gd name="T14" fmla="*/ 21 w 1667"/>
                <a:gd name="T15" fmla="*/ 1024 h 1662"/>
                <a:gd name="T16" fmla="*/ 233 w 1667"/>
                <a:gd name="T17" fmla="*/ 1137 h 1662"/>
                <a:gd name="T18" fmla="*/ 120 w 1667"/>
                <a:gd name="T19" fmla="*/ 1254 h 1662"/>
                <a:gd name="T20" fmla="*/ 369 w 1667"/>
                <a:gd name="T21" fmla="*/ 1318 h 1662"/>
                <a:gd name="T22" fmla="*/ 479 w 1667"/>
                <a:gd name="T23" fmla="*/ 1407 h 1662"/>
                <a:gd name="T24" fmla="*/ 602 w 1667"/>
                <a:gd name="T25" fmla="*/ 1631 h 1662"/>
                <a:gd name="T26" fmla="*/ 856 w 1667"/>
                <a:gd name="T27" fmla="*/ 1503 h 1662"/>
                <a:gd name="T28" fmla="*/ 917 w 1667"/>
                <a:gd name="T29" fmla="*/ 1661 h 1662"/>
                <a:gd name="T30" fmla="*/ 1080 w 1667"/>
                <a:gd name="T31" fmla="*/ 1457 h 1662"/>
                <a:gd name="T32" fmla="*/ 1177 w 1667"/>
                <a:gd name="T33" fmla="*/ 1409 h 1662"/>
                <a:gd name="T34" fmla="*/ 1305 w 1667"/>
                <a:gd name="T35" fmla="*/ 1516 h 1662"/>
                <a:gd name="T36" fmla="*/ 1350 w 1667"/>
                <a:gd name="T37" fmla="*/ 1260 h 1662"/>
                <a:gd name="T38" fmla="*/ 1412 w 1667"/>
                <a:gd name="T39" fmla="*/ 1171 h 1662"/>
                <a:gd name="T40" fmla="*/ 1578 w 1667"/>
                <a:gd name="T41" fmla="*/ 1206 h 1662"/>
                <a:gd name="T42" fmla="*/ 1495 w 1667"/>
                <a:gd name="T43" fmla="*/ 957 h 1662"/>
                <a:gd name="T44" fmla="*/ 1506 w 1667"/>
                <a:gd name="T45" fmla="*/ 850 h 1662"/>
                <a:gd name="T46" fmla="*/ 1666 w 1667"/>
                <a:gd name="T47" fmla="*/ 799 h 1662"/>
                <a:gd name="T48" fmla="*/ 1476 w 1667"/>
                <a:gd name="T49" fmla="*/ 623 h 1662"/>
                <a:gd name="T50" fmla="*/ 1418 w 1667"/>
                <a:gd name="T51" fmla="*/ 505 h 1662"/>
                <a:gd name="T52" fmla="*/ 1535 w 1667"/>
                <a:gd name="T53" fmla="*/ 414 h 1662"/>
                <a:gd name="T54" fmla="*/ 1289 w 1667"/>
                <a:gd name="T55" fmla="*/ 348 h 1662"/>
                <a:gd name="T56" fmla="*/ 1182 w 1667"/>
                <a:gd name="T57" fmla="*/ 256 h 1662"/>
                <a:gd name="T58" fmla="*/ 1220 w 1667"/>
                <a:gd name="T59" fmla="*/ 91 h 1662"/>
                <a:gd name="T60" fmla="*/ 974 w 1667"/>
                <a:gd name="T61" fmla="*/ 168 h 1662"/>
                <a:gd name="T62" fmla="*/ 810 w 1667"/>
                <a:gd name="T63" fmla="*/ 155 h 1662"/>
                <a:gd name="T64" fmla="*/ 749 w 1667"/>
                <a:gd name="T65" fmla="*/ 0 h 1662"/>
                <a:gd name="T66" fmla="*/ 586 w 1667"/>
                <a:gd name="T67" fmla="*/ 200 h 1662"/>
                <a:gd name="T68" fmla="*/ 1281 w 1667"/>
                <a:gd name="T69" fmla="*/ 495 h 1662"/>
                <a:gd name="T70" fmla="*/ 1166 w 1667"/>
                <a:gd name="T71" fmla="*/ 1278 h 1662"/>
                <a:gd name="T72" fmla="*/ 497 w 1667"/>
                <a:gd name="T73" fmla="*/ 382 h 1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67" h="1662">
                  <a:moveTo>
                    <a:pt x="586" y="203"/>
                  </a:moveTo>
                  <a:lnTo>
                    <a:pt x="586" y="203"/>
                  </a:lnTo>
                  <a:cubicBezTo>
                    <a:pt x="553" y="214"/>
                    <a:pt x="521" y="230"/>
                    <a:pt x="489" y="249"/>
                  </a:cubicBezTo>
                  <a:cubicBezTo>
                    <a:pt x="487" y="246"/>
                    <a:pt x="487" y="246"/>
                    <a:pt x="487" y="2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233" y="251"/>
                    <a:pt x="233" y="251"/>
                    <a:pt x="233" y="251"/>
                  </a:cubicBezTo>
                  <a:cubicBezTo>
                    <a:pt x="316" y="398"/>
                    <a:pt x="316" y="398"/>
                    <a:pt x="316" y="398"/>
                  </a:cubicBezTo>
                  <a:cubicBezTo>
                    <a:pt x="291" y="425"/>
                    <a:pt x="270" y="454"/>
                    <a:pt x="251" y="487"/>
                  </a:cubicBezTo>
                  <a:cubicBezTo>
                    <a:pt x="248" y="484"/>
                    <a:pt x="248" y="484"/>
                    <a:pt x="248" y="484"/>
                  </a:cubicBezTo>
                  <a:cubicBezTo>
                    <a:pt x="88" y="454"/>
                    <a:pt x="88" y="454"/>
                    <a:pt x="88" y="454"/>
                  </a:cubicBezTo>
                  <a:cubicBezTo>
                    <a:pt x="29" y="609"/>
                    <a:pt x="29" y="609"/>
                    <a:pt x="29" y="609"/>
                  </a:cubicBezTo>
                  <a:cubicBezTo>
                    <a:pt x="171" y="700"/>
                    <a:pt x="171" y="700"/>
                    <a:pt x="171" y="700"/>
                  </a:cubicBezTo>
                  <a:cubicBezTo>
                    <a:pt x="163" y="735"/>
                    <a:pt x="160" y="770"/>
                    <a:pt x="158" y="808"/>
                  </a:cubicBezTo>
                  <a:cubicBezTo>
                    <a:pt x="155" y="808"/>
                    <a:pt x="155" y="808"/>
                    <a:pt x="155" y="808"/>
                  </a:cubicBezTo>
                  <a:cubicBezTo>
                    <a:pt x="0" y="858"/>
                    <a:pt x="0" y="858"/>
                    <a:pt x="0" y="858"/>
                  </a:cubicBezTo>
                  <a:cubicBezTo>
                    <a:pt x="21" y="1024"/>
                    <a:pt x="21" y="1024"/>
                    <a:pt x="21" y="1024"/>
                  </a:cubicBezTo>
                  <a:cubicBezTo>
                    <a:pt x="190" y="1035"/>
                    <a:pt x="190" y="1035"/>
                    <a:pt x="190" y="1035"/>
                  </a:cubicBezTo>
                  <a:cubicBezTo>
                    <a:pt x="201" y="1070"/>
                    <a:pt x="206" y="1088"/>
                    <a:pt x="233" y="1137"/>
                  </a:cubicBezTo>
                  <a:cubicBezTo>
                    <a:pt x="230" y="1139"/>
                    <a:pt x="230" y="1139"/>
                    <a:pt x="230" y="1139"/>
                  </a:cubicBezTo>
                  <a:cubicBezTo>
                    <a:pt x="120" y="1254"/>
                    <a:pt x="120" y="1254"/>
                    <a:pt x="120" y="1254"/>
                  </a:cubicBezTo>
                  <a:cubicBezTo>
                    <a:pt x="219" y="1388"/>
                    <a:pt x="219" y="1388"/>
                    <a:pt x="219" y="1388"/>
                  </a:cubicBezTo>
                  <a:cubicBezTo>
                    <a:pt x="369" y="1318"/>
                    <a:pt x="369" y="1318"/>
                    <a:pt x="369" y="1318"/>
                  </a:cubicBezTo>
                  <a:cubicBezTo>
                    <a:pt x="404" y="1351"/>
                    <a:pt x="441" y="1380"/>
                    <a:pt x="481" y="1404"/>
                  </a:cubicBezTo>
                  <a:cubicBezTo>
                    <a:pt x="479" y="1407"/>
                    <a:pt x="479" y="1407"/>
                    <a:pt x="479" y="1407"/>
                  </a:cubicBezTo>
                  <a:cubicBezTo>
                    <a:pt x="447" y="1567"/>
                    <a:pt x="447" y="1567"/>
                    <a:pt x="447" y="1567"/>
                  </a:cubicBezTo>
                  <a:cubicBezTo>
                    <a:pt x="602" y="1631"/>
                    <a:pt x="602" y="1631"/>
                    <a:pt x="602" y="1631"/>
                  </a:cubicBezTo>
                  <a:cubicBezTo>
                    <a:pt x="693" y="1490"/>
                    <a:pt x="693" y="1490"/>
                    <a:pt x="693" y="1490"/>
                  </a:cubicBezTo>
                  <a:cubicBezTo>
                    <a:pt x="746" y="1500"/>
                    <a:pt x="802" y="1506"/>
                    <a:pt x="856" y="1503"/>
                  </a:cubicBezTo>
                  <a:cubicBezTo>
                    <a:pt x="856" y="1508"/>
                    <a:pt x="856" y="1508"/>
                    <a:pt x="856" y="1508"/>
                  </a:cubicBezTo>
                  <a:cubicBezTo>
                    <a:pt x="917" y="1661"/>
                    <a:pt x="917" y="1661"/>
                    <a:pt x="917" y="1661"/>
                  </a:cubicBezTo>
                  <a:cubicBezTo>
                    <a:pt x="1080" y="1626"/>
                    <a:pt x="1080" y="1626"/>
                    <a:pt x="1080" y="1626"/>
                  </a:cubicBezTo>
                  <a:cubicBezTo>
                    <a:pt x="1080" y="1457"/>
                    <a:pt x="1080" y="1457"/>
                    <a:pt x="1080" y="1457"/>
                  </a:cubicBezTo>
                  <a:lnTo>
                    <a:pt x="1080" y="1457"/>
                  </a:lnTo>
                  <a:cubicBezTo>
                    <a:pt x="1113" y="1444"/>
                    <a:pt x="1145" y="1428"/>
                    <a:pt x="1177" y="1409"/>
                  </a:cubicBezTo>
                  <a:cubicBezTo>
                    <a:pt x="1179" y="1412"/>
                    <a:pt x="1179" y="1412"/>
                    <a:pt x="1179" y="1412"/>
                  </a:cubicBezTo>
                  <a:cubicBezTo>
                    <a:pt x="1305" y="1516"/>
                    <a:pt x="1305" y="1516"/>
                    <a:pt x="1305" y="1516"/>
                  </a:cubicBezTo>
                  <a:cubicBezTo>
                    <a:pt x="1434" y="1407"/>
                    <a:pt x="1434" y="1407"/>
                    <a:pt x="1434" y="1407"/>
                  </a:cubicBezTo>
                  <a:cubicBezTo>
                    <a:pt x="1350" y="1260"/>
                    <a:pt x="1350" y="1260"/>
                    <a:pt x="1350" y="1260"/>
                  </a:cubicBezTo>
                  <a:lnTo>
                    <a:pt x="1350" y="1260"/>
                  </a:lnTo>
                  <a:cubicBezTo>
                    <a:pt x="1375" y="1233"/>
                    <a:pt x="1396" y="1203"/>
                    <a:pt x="1412" y="1171"/>
                  </a:cubicBezTo>
                  <a:cubicBezTo>
                    <a:pt x="1418" y="1174"/>
                    <a:pt x="1418" y="1174"/>
                    <a:pt x="1418" y="1174"/>
                  </a:cubicBezTo>
                  <a:cubicBezTo>
                    <a:pt x="1578" y="1206"/>
                    <a:pt x="1578" y="1206"/>
                    <a:pt x="1578" y="1206"/>
                  </a:cubicBezTo>
                  <a:cubicBezTo>
                    <a:pt x="1639" y="1048"/>
                    <a:pt x="1639" y="1048"/>
                    <a:pt x="1639" y="1048"/>
                  </a:cubicBezTo>
                  <a:cubicBezTo>
                    <a:pt x="1495" y="957"/>
                    <a:pt x="1495" y="957"/>
                    <a:pt x="1495" y="957"/>
                  </a:cubicBezTo>
                  <a:cubicBezTo>
                    <a:pt x="1492" y="957"/>
                    <a:pt x="1492" y="957"/>
                    <a:pt x="1492" y="957"/>
                  </a:cubicBezTo>
                  <a:cubicBezTo>
                    <a:pt x="1500" y="923"/>
                    <a:pt x="1503" y="888"/>
                    <a:pt x="1506" y="850"/>
                  </a:cubicBezTo>
                  <a:cubicBezTo>
                    <a:pt x="1511" y="850"/>
                    <a:pt x="1511" y="850"/>
                    <a:pt x="1511" y="850"/>
                  </a:cubicBezTo>
                  <a:cubicBezTo>
                    <a:pt x="1666" y="799"/>
                    <a:pt x="1666" y="799"/>
                    <a:pt x="1666" y="799"/>
                  </a:cubicBezTo>
                  <a:cubicBezTo>
                    <a:pt x="1645" y="634"/>
                    <a:pt x="1645" y="634"/>
                    <a:pt x="1645" y="634"/>
                  </a:cubicBezTo>
                  <a:cubicBezTo>
                    <a:pt x="1476" y="623"/>
                    <a:pt x="1476" y="623"/>
                    <a:pt x="1476" y="623"/>
                  </a:cubicBezTo>
                  <a:cubicBezTo>
                    <a:pt x="1465" y="615"/>
                    <a:pt x="1465" y="615"/>
                    <a:pt x="1465" y="615"/>
                  </a:cubicBezTo>
                  <a:cubicBezTo>
                    <a:pt x="1455" y="580"/>
                    <a:pt x="1447" y="553"/>
                    <a:pt x="1418" y="505"/>
                  </a:cubicBezTo>
                  <a:cubicBezTo>
                    <a:pt x="1423" y="503"/>
                    <a:pt x="1423" y="503"/>
                    <a:pt x="1423" y="503"/>
                  </a:cubicBezTo>
                  <a:cubicBezTo>
                    <a:pt x="1535" y="414"/>
                    <a:pt x="1535" y="414"/>
                    <a:pt x="1535" y="414"/>
                  </a:cubicBezTo>
                  <a:cubicBezTo>
                    <a:pt x="1434" y="280"/>
                    <a:pt x="1434" y="280"/>
                    <a:pt x="1434" y="280"/>
                  </a:cubicBezTo>
                  <a:cubicBezTo>
                    <a:pt x="1289" y="348"/>
                    <a:pt x="1289" y="348"/>
                    <a:pt x="1289" y="348"/>
                  </a:cubicBezTo>
                  <a:cubicBezTo>
                    <a:pt x="1292" y="345"/>
                    <a:pt x="1292" y="345"/>
                    <a:pt x="1292" y="345"/>
                  </a:cubicBezTo>
                  <a:cubicBezTo>
                    <a:pt x="1257" y="313"/>
                    <a:pt x="1222" y="280"/>
                    <a:pt x="1182" y="256"/>
                  </a:cubicBezTo>
                  <a:cubicBezTo>
                    <a:pt x="1188" y="251"/>
                    <a:pt x="1188" y="251"/>
                    <a:pt x="1188" y="251"/>
                  </a:cubicBezTo>
                  <a:cubicBezTo>
                    <a:pt x="1220" y="91"/>
                    <a:pt x="1220" y="91"/>
                    <a:pt x="1220" y="91"/>
                  </a:cubicBezTo>
                  <a:cubicBezTo>
                    <a:pt x="1064" y="26"/>
                    <a:pt x="1064" y="26"/>
                    <a:pt x="1064" y="26"/>
                  </a:cubicBezTo>
                  <a:cubicBezTo>
                    <a:pt x="974" y="168"/>
                    <a:pt x="974" y="168"/>
                    <a:pt x="974" y="168"/>
                  </a:cubicBezTo>
                  <a:cubicBezTo>
                    <a:pt x="974" y="171"/>
                    <a:pt x="974" y="171"/>
                    <a:pt x="974" y="171"/>
                  </a:cubicBezTo>
                  <a:cubicBezTo>
                    <a:pt x="920" y="160"/>
                    <a:pt x="866" y="155"/>
                    <a:pt x="810" y="155"/>
                  </a:cubicBezTo>
                  <a:cubicBezTo>
                    <a:pt x="810" y="149"/>
                    <a:pt x="810" y="149"/>
                    <a:pt x="810" y="149"/>
                  </a:cubicBezTo>
                  <a:cubicBezTo>
                    <a:pt x="749" y="0"/>
                    <a:pt x="749" y="0"/>
                    <a:pt x="749" y="0"/>
                  </a:cubicBezTo>
                  <a:cubicBezTo>
                    <a:pt x="586" y="32"/>
                    <a:pt x="586" y="32"/>
                    <a:pt x="586" y="32"/>
                  </a:cubicBezTo>
                  <a:cubicBezTo>
                    <a:pt x="586" y="200"/>
                    <a:pt x="586" y="200"/>
                    <a:pt x="586" y="200"/>
                  </a:cubicBezTo>
                  <a:lnTo>
                    <a:pt x="586" y="203"/>
                  </a:lnTo>
                  <a:close/>
                  <a:moveTo>
                    <a:pt x="1281" y="495"/>
                  </a:moveTo>
                  <a:lnTo>
                    <a:pt x="1281" y="495"/>
                  </a:lnTo>
                  <a:cubicBezTo>
                    <a:pt x="1465" y="743"/>
                    <a:pt x="1412" y="1094"/>
                    <a:pt x="1166" y="1278"/>
                  </a:cubicBezTo>
                  <a:cubicBezTo>
                    <a:pt x="917" y="1463"/>
                    <a:pt x="567" y="1412"/>
                    <a:pt x="382" y="1163"/>
                  </a:cubicBezTo>
                  <a:cubicBezTo>
                    <a:pt x="198" y="917"/>
                    <a:pt x="248" y="567"/>
                    <a:pt x="497" y="382"/>
                  </a:cubicBezTo>
                  <a:cubicBezTo>
                    <a:pt x="746" y="198"/>
                    <a:pt x="1096" y="249"/>
                    <a:pt x="1281" y="49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248" name="Freeform 157"/>
          <p:cNvSpPr>
            <a:spLocks noChangeArrowheads="1"/>
          </p:cNvSpPr>
          <p:nvPr/>
        </p:nvSpPr>
        <p:spPr bwMode="auto">
          <a:xfrm>
            <a:off x="2928538" y="4369905"/>
            <a:ext cx="3844600" cy="3844244"/>
          </a:xfrm>
          <a:custGeom>
            <a:avLst/>
            <a:gdLst>
              <a:gd name="T0" fmla="*/ 2889 w 2890"/>
              <a:gd name="T1" fmla="*/ 1445 h 2888"/>
              <a:gd name="T2" fmla="*/ 2889 w 2890"/>
              <a:gd name="T3" fmla="*/ 1445 h 2888"/>
              <a:gd name="T4" fmla="*/ 1445 w 2890"/>
              <a:gd name="T5" fmla="*/ 0 h 2888"/>
              <a:gd name="T6" fmla="*/ 0 w 2890"/>
              <a:gd name="T7" fmla="*/ 1445 h 2888"/>
              <a:gd name="T8" fmla="*/ 1445 w 2890"/>
              <a:gd name="T9" fmla="*/ 2887 h 2888"/>
              <a:gd name="T10" fmla="*/ 2889 w 2890"/>
              <a:gd name="T11" fmla="*/ 1445 h 28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90" h="2888">
                <a:moveTo>
                  <a:pt x="2889" y="1445"/>
                </a:moveTo>
                <a:lnTo>
                  <a:pt x="2889" y="1445"/>
                </a:lnTo>
                <a:cubicBezTo>
                  <a:pt x="2889" y="648"/>
                  <a:pt x="2242" y="0"/>
                  <a:pt x="1445" y="0"/>
                </a:cubicBezTo>
                <a:cubicBezTo>
                  <a:pt x="648" y="0"/>
                  <a:pt x="0" y="648"/>
                  <a:pt x="0" y="1445"/>
                </a:cubicBezTo>
                <a:cubicBezTo>
                  <a:pt x="0" y="2242"/>
                  <a:pt x="648" y="2887"/>
                  <a:pt x="1445" y="2887"/>
                </a:cubicBezTo>
                <a:cubicBezTo>
                  <a:pt x="2242" y="2887"/>
                  <a:pt x="2889" y="2242"/>
                  <a:pt x="2889" y="1445"/>
                </a:cubicBezTo>
              </a:path>
            </a:pathLst>
          </a:custGeom>
          <a:solidFill>
            <a:srgbClr val="6F615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49" name="Freeform 204"/>
          <p:cNvSpPr>
            <a:spLocks noChangeArrowheads="1"/>
          </p:cNvSpPr>
          <p:nvPr/>
        </p:nvSpPr>
        <p:spPr bwMode="auto">
          <a:xfrm>
            <a:off x="2857995" y="4293489"/>
            <a:ext cx="3844600" cy="3844244"/>
          </a:xfrm>
          <a:custGeom>
            <a:avLst/>
            <a:gdLst>
              <a:gd name="T0" fmla="*/ 2886 w 2887"/>
              <a:gd name="T1" fmla="*/ 1445 h 2888"/>
              <a:gd name="T2" fmla="*/ 2886 w 2887"/>
              <a:gd name="T3" fmla="*/ 1445 h 2888"/>
              <a:gd name="T4" fmla="*/ 1442 w 2887"/>
              <a:gd name="T5" fmla="*/ 0 h 2888"/>
              <a:gd name="T6" fmla="*/ 0 w 2887"/>
              <a:gd name="T7" fmla="*/ 1445 h 2888"/>
              <a:gd name="T8" fmla="*/ 1442 w 2887"/>
              <a:gd name="T9" fmla="*/ 2887 h 2888"/>
              <a:gd name="T10" fmla="*/ 2886 w 2887"/>
              <a:gd name="T11" fmla="*/ 1445 h 28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87" h="2888">
                <a:moveTo>
                  <a:pt x="2886" y="1445"/>
                </a:moveTo>
                <a:lnTo>
                  <a:pt x="2886" y="1445"/>
                </a:lnTo>
                <a:cubicBezTo>
                  <a:pt x="2886" y="648"/>
                  <a:pt x="2239" y="0"/>
                  <a:pt x="1442" y="0"/>
                </a:cubicBezTo>
                <a:cubicBezTo>
                  <a:pt x="645" y="0"/>
                  <a:pt x="0" y="648"/>
                  <a:pt x="0" y="1445"/>
                </a:cubicBezTo>
                <a:cubicBezTo>
                  <a:pt x="0" y="2242"/>
                  <a:pt x="645" y="2887"/>
                  <a:pt x="1442" y="2887"/>
                </a:cubicBezTo>
                <a:cubicBezTo>
                  <a:pt x="2239" y="2887"/>
                  <a:pt x="2886" y="2242"/>
                  <a:pt x="2886" y="1445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50" name="Freeform 205"/>
          <p:cNvSpPr>
            <a:spLocks noChangeArrowheads="1"/>
          </p:cNvSpPr>
          <p:nvPr/>
        </p:nvSpPr>
        <p:spPr bwMode="auto">
          <a:xfrm>
            <a:off x="3651603" y="5239854"/>
            <a:ext cx="3045111" cy="2892000"/>
          </a:xfrm>
          <a:custGeom>
            <a:avLst/>
            <a:gdLst>
              <a:gd name="T0" fmla="*/ 2287 w 2288"/>
              <a:gd name="T1" fmla="*/ 733 h 2176"/>
              <a:gd name="T2" fmla="*/ 2287 w 2288"/>
              <a:gd name="T3" fmla="*/ 733 h 2176"/>
              <a:gd name="T4" fmla="*/ 2279 w 2288"/>
              <a:gd name="T5" fmla="*/ 583 h 2176"/>
              <a:gd name="T6" fmla="*/ 1696 w 2288"/>
              <a:gd name="T7" fmla="*/ 0 h 2176"/>
              <a:gd name="T8" fmla="*/ 0 w 2288"/>
              <a:gd name="T9" fmla="*/ 1477 h 2176"/>
              <a:gd name="T10" fmla="*/ 688 w 2288"/>
              <a:gd name="T11" fmla="*/ 2166 h 2176"/>
              <a:gd name="T12" fmla="*/ 843 w 2288"/>
              <a:gd name="T13" fmla="*/ 2175 h 2176"/>
              <a:gd name="T14" fmla="*/ 2287 w 2288"/>
              <a:gd name="T15" fmla="*/ 733 h 2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88" h="2176">
                <a:moveTo>
                  <a:pt x="2287" y="733"/>
                </a:moveTo>
                <a:lnTo>
                  <a:pt x="2287" y="733"/>
                </a:lnTo>
                <a:cubicBezTo>
                  <a:pt x="2287" y="682"/>
                  <a:pt x="2285" y="631"/>
                  <a:pt x="2279" y="583"/>
                </a:cubicBezTo>
                <a:cubicBezTo>
                  <a:pt x="1696" y="0"/>
                  <a:pt x="1696" y="0"/>
                  <a:pt x="1696" y="0"/>
                </a:cubicBezTo>
                <a:cubicBezTo>
                  <a:pt x="0" y="1477"/>
                  <a:pt x="0" y="1477"/>
                  <a:pt x="0" y="1477"/>
                </a:cubicBezTo>
                <a:cubicBezTo>
                  <a:pt x="688" y="2166"/>
                  <a:pt x="688" y="2166"/>
                  <a:pt x="688" y="2166"/>
                </a:cubicBezTo>
                <a:cubicBezTo>
                  <a:pt x="739" y="2172"/>
                  <a:pt x="792" y="2175"/>
                  <a:pt x="843" y="2175"/>
                </a:cubicBezTo>
                <a:cubicBezTo>
                  <a:pt x="1640" y="2175"/>
                  <a:pt x="2287" y="1530"/>
                  <a:pt x="2287" y="733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51" name="Freeform 85"/>
          <p:cNvSpPr>
            <a:spLocks noChangeArrowheads="1"/>
          </p:cNvSpPr>
          <p:nvPr/>
        </p:nvSpPr>
        <p:spPr bwMode="auto">
          <a:xfrm>
            <a:off x="8042914" y="2835733"/>
            <a:ext cx="288052" cy="540780"/>
          </a:xfrm>
          <a:custGeom>
            <a:avLst/>
            <a:gdLst>
              <a:gd name="T0" fmla="*/ 220 w 221"/>
              <a:gd name="T1" fmla="*/ 271 h 408"/>
              <a:gd name="T2" fmla="*/ 220 w 221"/>
              <a:gd name="T3" fmla="*/ 271 h 408"/>
              <a:gd name="T4" fmla="*/ 212 w 221"/>
              <a:gd name="T5" fmla="*/ 303 h 408"/>
              <a:gd name="T6" fmla="*/ 196 w 221"/>
              <a:gd name="T7" fmla="*/ 329 h 408"/>
              <a:gd name="T8" fmla="*/ 166 w 221"/>
              <a:gd name="T9" fmla="*/ 353 h 408"/>
              <a:gd name="T10" fmla="*/ 129 w 221"/>
              <a:gd name="T11" fmla="*/ 369 h 408"/>
              <a:gd name="T12" fmla="*/ 129 w 221"/>
              <a:gd name="T13" fmla="*/ 407 h 408"/>
              <a:gd name="T14" fmla="*/ 99 w 221"/>
              <a:gd name="T15" fmla="*/ 407 h 408"/>
              <a:gd name="T16" fmla="*/ 99 w 221"/>
              <a:gd name="T17" fmla="*/ 372 h 408"/>
              <a:gd name="T18" fmla="*/ 97 w 221"/>
              <a:gd name="T19" fmla="*/ 372 h 408"/>
              <a:gd name="T20" fmla="*/ 94 w 221"/>
              <a:gd name="T21" fmla="*/ 372 h 408"/>
              <a:gd name="T22" fmla="*/ 67 w 221"/>
              <a:gd name="T23" fmla="*/ 369 h 408"/>
              <a:gd name="T24" fmla="*/ 43 w 221"/>
              <a:gd name="T25" fmla="*/ 367 h 408"/>
              <a:gd name="T26" fmla="*/ 22 w 221"/>
              <a:gd name="T27" fmla="*/ 359 h 408"/>
              <a:gd name="T28" fmla="*/ 0 w 221"/>
              <a:gd name="T29" fmla="*/ 348 h 408"/>
              <a:gd name="T30" fmla="*/ 16 w 221"/>
              <a:gd name="T31" fmla="*/ 300 h 408"/>
              <a:gd name="T32" fmla="*/ 33 w 221"/>
              <a:gd name="T33" fmla="*/ 308 h 408"/>
              <a:gd name="T34" fmla="*/ 54 w 221"/>
              <a:gd name="T35" fmla="*/ 319 h 408"/>
              <a:gd name="T36" fmla="*/ 78 w 221"/>
              <a:gd name="T37" fmla="*/ 327 h 408"/>
              <a:gd name="T38" fmla="*/ 99 w 221"/>
              <a:gd name="T39" fmla="*/ 329 h 408"/>
              <a:gd name="T40" fmla="*/ 99 w 221"/>
              <a:gd name="T41" fmla="*/ 228 h 408"/>
              <a:gd name="T42" fmla="*/ 70 w 221"/>
              <a:gd name="T43" fmla="*/ 214 h 408"/>
              <a:gd name="T44" fmla="*/ 41 w 221"/>
              <a:gd name="T45" fmla="*/ 193 h 408"/>
              <a:gd name="T46" fmla="*/ 19 w 221"/>
              <a:gd name="T47" fmla="*/ 166 h 408"/>
              <a:gd name="T48" fmla="*/ 11 w 221"/>
              <a:gd name="T49" fmla="*/ 123 h 408"/>
              <a:gd name="T50" fmla="*/ 16 w 221"/>
              <a:gd name="T51" fmla="*/ 97 h 408"/>
              <a:gd name="T52" fmla="*/ 35 w 221"/>
              <a:gd name="T53" fmla="*/ 70 h 408"/>
              <a:gd name="T54" fmla="*/ 62 w 221"/>
              <a:gd name="T55" fmla="*/ 48 h 408"/>
              <a:gd name="T56" fmla="*/ 99 w 221"/>
              <a:gd name="T57" fmla="*/ 35 h 408"/>
              <a:gd name="T58" fmla="*/ 99 w 221"/>
              <a:gd name="T59" fmla="*/ 0 h 408"/>
              <a:gd name="T60" fmla="*/ 129 w 221"/>
              <a:gd name="T61" fmla="*/ 0 h 408"/>
              <a:gd name="T62" fmla="*/ 129 w 221"/>
              <a:gd name="T63" fmla="*/ 32 h 408"/>
              <a:gd name="T64" fmla="*/ 129 w 221"/>
              <a:gd name="T65" fmla="*/ 32 h 408"/>
              <a:gd name="T66" fmla="*/ 169 w 221"/>
              <a:gd name="T67" fmla="*/ 35 h 408"/>
              <a:gd name="T68" fmla="*/ 204 w 221"/>
              <a:gd name="T69" fmla="*/ 40 h 408"/>
              <a:gd name="T70" fmla="*/ 196 w 221"/>
              <a:gd name="T71" fmla="*/ 88 h 408"/>
              <a:gd name="T72" fmla="*/ 161 w 221"/>
              <a:gd name="T73" fmla="*/ 78 h 408"/>
              <a:gd name="T74" fmla="*/ 129 w 221"/>
              <a:gd name="T75" fmla="*/ 75 h 408"/>
              <a:gd name="T76" fmla="*/ 129 w 221"/>
              <a:gd name="T77" fmla="*/ 163 h 408"/>
              <a:gd name="T78" fmla="*/ 158 w 221"/>
              <a:gd name="T79" fmla="*/ 179 h 408"/>
              <a:gd name="T80" fmla="*/ 190 w 221"/>
              <a:gd name="T81" fmla="*/ 198 h 408"/>
              <a:gd name="T82" fmla="*/ 212 w 221"/>
              <a:gd name="T83" fmla="*/ 228 h 408"/>
              <a:gd name="T84" fmla="*/ 220 w 221"/>
              <a:gd name="T85" fmla="*/ 271 h 408"/>
              <a:gd name="T86" fmla="*/ 67 w 221"/>
              <a:gd name="T87" fmla="*/ 113 h 408"/>
              <a:gd name="T88" fmla="*/ 67 w 221"/>
              <a:gd name="T89" fmla="*/ 113 h 408"/>
              <a:gd name="T90" fmla="*/ 78 w 221"/>
              <a:gd name="T91" fmla="*/ 137 h 408"/>
              <a:gd name="T92" fmla="*/ 99 w 221"/>
              <a:gd name="T93" fmla="*/ 153 h 408"/>
              <a:gd name="T94" fmla="*/ 99 w 221"/>
              <a:gd name="T95" fmla="*/ 75 h 408"/>
              <a:gd name="T96" fmla="*/ 81 w 221"/>
              <a:gd name="T97" fmla="*/ 81 h 408"/>
              <a:gd name="T98" fmla="*/ 70 w 221"/>
              <a:gd name="T99" fmla="*/ 91 h 408"/>
              <a:gd name="T100" fmla="*/ 67 w 221"/>
              <a:gd name="T101" fmla="*/ 113 h 408"/>
              <a:gd name="T102" fmla="*/ 161 w 221"/>
              <a:gd name="T103" fmla="*/ 278 h 408"/>
              <a:gd name="T104" fmla="*/ 161 w 221"/>
              <a:gd name="T105" fmla="*/ 278 h 408"/>
              <a:gd name="T106" fmla="*/ 153 w 221"/>
              <a:gd name="T107" fmla="*/ 254 h 408"/>
              <a:gd name="T108" fmla="*/ 129 w 221"/>
              <a:gd name="T109" fmla="*/ 238 h 408"/>
              <a:gd name="T110" fmla="*/ 129 w 221"/>
              <a:gd name="T111" fmla="*/ 327 h 408"/>
              <a:gd name="T112" fmla="*/ 137 w 221"/>
              <a:gd name="T113" fmla="*/ 327 h 408"/>
              <a:gd name="T114" fmla="*/ 145 w 221"/>
              <a:gd name="T115" fmla="*/ 324 h 408"/>
              <a:gd name="T116" fmla="*/ 158 w 221"/>
              <a:gd name="T117" fmla="*/ 308 h 408"/>
              <a:gd name="T118" fmla="*/ 161 w 221"/>
              <a:gd name="T119" fmla="*/ 278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21" h="408">
                <a:moveTo>
                  <a:pt x="220" y="271"/>
                </a:moveTo>
                <a:lnTo>
                  <a:pt x="220" y="271"/>
                </a:lnTo>
                <a:cubicBezTo>
                  <a:pt x="220" y="281"/>
                  <a:pt x="217" y="292"/>
                  <a:pt x="212" y="303"/>
                </a:cubicBezTo>
                <a:cubicBezTo>
                  <a:pt x="209" y="311"/>
                  <a:pt x="201" y="321"/>
                  <a:pt x="196" y="329"/>
                </a:cubicBezTo>
                <a:cubicBezTo>
                  <a:pt x="188" y="340"/>
                  <a:pt x="177" y="348"/>
                  <a:pt x="166" y="353"/>
                </a:cubicBezTo>
                <a:cubicBezTo>
                  <a:pt x="155" y="362"/>
                  <a:pt x="142" y="367"/>
                  <a:pt x="129" y="369"/>
                </a:cubicBezTo>
                <a:cubicBezTo>
                  <a:pt x="129" y="407"/>
                  <a:pt x="129" y="407"/>
                  <a:pt x="129" y="407"/>
                </a:cubicBezTo>
                <a:cubicBezTo>
                  <a:pt x="99" y="407"/>
                  <a:pt x="99" y="407"/>
                  <a:pt x="99" y="407"/>
                </a:cubicBezTo>
                <a:cubicBezTo>
                  <a:pt x="99" y="372"/>
                  <a:pt x="99" y="372"/>
                  <a:pt x="99" y="372"/>
                </a:cubicBezTo>
                <a:cubicBezTo>
                  <a:pt x="99" y="372"/>
                  <a:pt x="99" y="372"/>
                  <a:pt x="97" y="372"/>
                </a:cubicBezTo>
                <a:cubicBezTo>
                  <a:pt x="97" y="372"/>
                  <a:pt x="97" y="372"/>
                  <a:pt x="94" y="372"/>
                </a:cubicBezTo>
                <a:cubicBezTo>
                  <a:pt x="86" y="372"/>
                  <a:pt x="75" y="372"/>
                  <a:pt x="67" y="369"/>
                </a:cubicBezTo>
                <a:cubicBezTo>
                  <a:pt x="59" y="369"/>
                  <a:pt x="51" y="367"/>
                  <a:pt x="43" y="367"/>
                </a:cubicBezTo>
                <a:cubicBezTo>
                  <a:pt x="35" y="364"/>
                  <a:pt x="27" y="362"/>
                  <a:pt x="22" y="359"/>
                </a:cubicBezTo>
                <a:cubicBezTo>
                  <a:pt x="14" y="356"/>
                  <a:pt x="9" y="351"/>
                  <a:pt x="0" y="348"/>
                </a:cubicBezTo>
                <a:cubicBezTo>
                  <a:pt x="16" y="300"/>
                  <a:pt x="16" y="300"/>
                  <a:pt x="16" y="300"/>
                </a:cubicBezTo>
                <a:cubicBezTo>
                  <a:pt x="19" y="303"/>
                  <a:pt x="27" y="305"/>
                  <a:pt x="33" y="308"/>
                </a:cubicBezTo>
                <a:cubicBezTo>
                  <a:pt x="38" y="311"/>
                  <a:pt x="46" y="316"/>
                  <a:pt x="54" y="319"/>
                </a:cubicBezTo>
                <a:cubicBezTo>
                  <a:pt x="62" y="321"/>
                  <a:pt x="70" y="324"/>
                  <a:pt x="78" y="327"/>
                </a:cubicBezTo>
                <a:cubicBezTo>
                  <a:pt x="86" y="327"/>
                  <a:pt x="94" y="329"/>
                  <a:pt x="99" y="329"/>
                </a:cubicBezTo>
                <a:cubicBezTo>
                  <a:pt x="99" y="228"/>
                  <a:pt x="99" y="228"/>
                  <a:pt x="99" y="228"/>
                </a:cubicBezTo>
                <a:cubicBezTo>
                  <a:pt x="89" y="222"/>
                  <a:pt x="81" y="217"/>
                  <a:pt x="70" y="214"/>
                </a:cubicBezTo>
                <a:cubicBezTo>
                  <a:pt x="59" y="209"/>
                  <a:pt x="49" y="201"/>
                  <a:pt x="41" y="193"/>
                </a:cubicBezTo>
                <a:cubicBezTo>
                  <a:pt x="33" y="188"/>
                  <a:pt x="25" y="177"/>
                  <a:pt x="19" y="166"/>
                </a:cubicBezTo>
                <a:cubicBezTo>
                  <a:pt x="14" y="156"/>
                  <a:pt x="11" y="139"/>
                  <a:pt x="11" y="123"/>
                </a:cubicBezTo>
                <a:cubicBezTo>
                  <a:pt x="11" y="115"/>
                  <a:pt x="14" y="105"/>
                  <a:pt x="16" y="97"/>
                </a:cubicBezTo>
                <a:cubicBezTo>
                  <a:pt x="22" y="88"/>
                  <a:pt x="27" y="78"/>
                  <a:pt x="35" y="70"/>
                </a:cubicBezTo>
                <a:cubicBezTo>
                  <a:pt x="43" y="62"/>
                  <a:pt x="51" y="54"/>
                  <a:pt x="62" y="48"/>
                </a:cubicBezTo>
                <a:cubicBezTo>
                  <a:pt x="73" y="43"/>
                  <a:pt x="86" y="38"/>
                  <a:pt x="99" y="35"/>
                </a:cubicBezTo>
                <a:cubicBezTo>
                  <a:pt x="99" y="0"/>
                  <a:pt x="99" y="0"/>
                  <a:pt x="99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29" y="32"/>
                  <a:pt x="129" y="32"/>
                  <a:pt x="129" y="32"/>
                </a:cubicBezTo>
                <a:lnTo>
                  <a:pt x="129" y="32"/>
                </a:lnTo>
                <a:cubicBezTo>
                  <a:pt x="142" y="32"/>
                  <a:pt x="155" y="32"/>
                  <a:pt x="169" y="35"/>
                </a:cubicBezTo>
                <a:cubicBezTo>
                  <a:pt x="180" y="35"/>
                  <a:pt x="193" y="38"/>
                  <a:pt x="204" y="40"/>
                </a:cubicBezTo>
                <a:cubicBezTo>
                  <a:pt x="196" y="88"/>
                  <a:pt x="196" y="88"/>
                  <a:pt x="196" y="88"/>
                </a:cubicBezTo>
                <a:cubicBezTo>
                  <a:pt x="185" y="86"/>
                  <a:pt x="171" y="83"/>
                  <a:pt x="161" y="78"/>
                </a:cubicBezTo>
                <a:cubicBezTo>
                  <a:pt x="150" y="75"/>
                  <a:pt x="140" y="75"/>
                  <a:pt x="129" y="75"/>
                </a:cubicBezTo>
                <a:cubicBezTo>
                  <a:pt x="129" y="163"/>
                  <a:pt x="129" y="163"/>
                  <a:pt x="129" y="163"/>
                </a:cubicBezTo>
                <a:cubicBezTo>
                  <a:pt x="140" y="169"/>
                  <a:pt x="148" y="174"/>
                  <a:pt x="158" y="179"/>
                </a:cubicBezTo>
                <a:cubicBezTo>
                  <a:pt x="171" y="182"/>
                  <a:pt x="180" y="190"/>
                  <a:pt x="190" y="198"/>
                </a:cubicBezTo>
                <a:cubicBezTo>
                  <a:pt x="198" y="206"/>
                  <a:pt x="204" y="214"/>
                  <a:pt x="212" y="228"/>
                </a:cubicBezTo>
                <a:cubicBezTo>
                  <a:pt x="217" y="238"/>
                  <a:pt x="220" y="252"/>
                  <a:pt x="220" y="271"/>
                </a:cubicBezTo>
                <a:close/>
                <a:moveTo>
                  <a:pt x="67" y="113"/>
                </a:moveTo>
                <a:lnTo>
                  <a:pt x="67" y="113"/>
                </a:lnTo>
                <a:cubicBezTo>
                  <a:pt x="67" y="123"/>
                  <a:pt x="70" y="131"/>
                  <a:pt x="78" y="137"/>
                </a:cubicBezTo>
                <a:cubicBezTo>
                  <a:pt x="84" y="142"/>
                  <a:pt x="91" y="147"/>
                  <a:pt x="99" y="153"/>
                </a:cubicBezTo>
                <a:cubicBezTo>
                  <a:pt x="99" y="75"/>
                  <a:pt x="99" y="75"/>
                  <a:pt x="99" y="75"/>
                </a:cubicBezTo>
                <a:cubicBezTo>
                  <a:pt x="91" y="75"/>
                  <a:pt x="86" y="78"/>
                  <a:pt x="81" y="81"/>
                </a:cubicBezTo>
                <a:cubicBezTo>
                  <a:pt x="75" y="83"/>
                  <a:pt x="73" y="86"/>
                  <a:pt x="70" y="91"/>
                </a:cubicBezTo>
                <a:cubicBezTo>
                  <a:pt x="70" y="99"/>
                  <a:pt x="67" y="105"/>
                  <a:pt x="67" y="113"/>
                </a:cubicBezTo>
                <a:close/>
                <a:moveTo>
                  <a:pt x="161" y="278"/>
                </a:moveTo>
                <a:lnTo>
                  <a:pt x="161" y="278"/>
                </a:lnTo>
                <a:cubicBezTo>
                  <a:pt x="161" y="268"/>
                  <a:pt x="158" y="260"/>
                  <a:pt x="153" y="254"/>
                </a:cubicBezTo>
                <a:cubicBezTo>
                  <a:pt x="145" y="249"/>
                  <a:pt x="137" y="244"/>
                  <a:pt x="129" y="238"/>
                </a:cubicBezTo>
                <a:cubicBezTo>
                  <a:pt x="129" y="327"/>
                  <a:pt x="129" y="327"/>
                  <a:pt x="129" y="327"/>
                </a:cubicBezTo>
                <a:cubicBezTo>
                  <a:pt x="131" y="327"/>
                  <a:pt x="134" y="327"/>
                  <a:pt x="137" y="327"/>
                </a:cubicBezTo>
                <a:cubicBezTo>
                  <a:pt x="140" y="324"/>
                  <a:pt x="142" y="324"/>
                  <a:pt x="145" y="324"/>
                </a:cubicBezTo>
                <a:cubicBezTo>
                  <a:pt x="150" y="321"/>
                  <a:pt x="155" y="316"/>
                  <a:pt x="158" y="308"/>
                </a:cubicBezTo>
                <a:cubicBezTo>
                  <a:pt x="161" y="303"/>
                  <a:pt x="161" y="292"/>
                  <a:pt x="161" y="278"/>
                </a:cubicBezTo>
                <a:close/>
              </a:path>
            </a:pathLst>
          </a:custGeom>
          <a:solidFill>
            <a:srgbClr val="FFF9D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grpSp>
        <p:nvGrpSpPr>
          <p:cNvPr id="252" name="Group 251"/>
          <p:cNvGrpSpPr/>
          <p:nvPr/>
        </p:nvGrpSpPr>
        <p:grpSpPr>
          <a:xfrm>
            <a:off x="7554991" y="5968734"/>
            <a:ext cx="1951692" cy="1986780"/>
            <a:chOff x="18705053" y="5789451"/>
            <a:chExt cx="1404811" cy="1430067"/>
          </a:xfrm>
          <a:solidFill>
            <a:srgbClr val="FFCA59"/>
          </a:solidFill>
        </p:grpSpPr>
        <p:sp>
          <p:nvSpPr>
            <p:cNvPr id="253" name="Freeform 178"/>
            <p:cNvSpPr>
              <a:spLocks noChangeArrowheads="1"/>
            </p:cNvSpPr>
            <p:nvPr/>
          </p:nvSpPr>
          <p:spPr bwMode="auto">
            <a:xfrm>
              <a:off x="18997017" y="6089850"/>
              <a:ext cx="837809" cy="833501"/>
            </a:xfrm>
            <a:custGeom>
              <a:avLst/>
              <a:gdLst>
                <a:gd name="T0" fmla="*/ 439 w 876"/>
                <a:gd name="T1" fmla="*/ 0 h 875"/>
                <a:gd name="T2" fmla="*/ 439 w 876"/>
                <a:gd name="T3" fmla="*/ 0 h 875"/>
                <a:gd name="T4" fmla="*/ 0 w 876"/>
                <a:gd name="T5" fmla="*/ 435 h 875"/>
                <a:gd name="T6" fmla="*/ 439 w 876"/>
                <a:gd name="T7" fmla="*/ 874 h 875"/>
                <a:gd name="T8" fmla="*/ 875 w 876"/>
                <a:gd name="T9" fmla="*/ 435 h 875"/>
                <a:gd name="T10" fmla="*/ 439 w 876"/>
                <a:gd name="T11" fmla="*/ 0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6" h="875">
                  <a:moveTo>
                    <a:pt x="439" y="0"/>
                  </a:moveTo>
                  <a:lnTo>
                    <a:pt x="439" y="0"/>
                  </a:lnTo>
                  <a:cubicBezTo>
                    <a:pt x="196" y="0"/>
                    <a:pt x="0" y="195"/>
                    <a:pt x="0" y="435"/>
                  </a:cubicBezTo>
                  <a:cubicBezTo>
                    <a:pt x="0" y="679"/>
                    <a:pt x="196" y="874"/>
                    <a:pt x="439" y="874"/>
                  </a:cubicBezTo>
                  <a:cubicBezTo>
                    <a:pt x="680" y="874"/>
                    <a:pt x="875" y="679"/>
                    <a:pt x="875" y="435"/>
                  </a:cubicBezTo>
                  <a:cubicBezTo>
                    <a:pt x="875" y="195"/>
                    <a:pt x="680" y="0"/>
                    <a:pt x="43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54" name="Freeform 179"/>
            <p:cNvSpPr>
              <a:spLocks noChangeArrowheads="1"/>
            </p:cNvSpPr>
            <p:nvPr/>
          </p:nvSpPr>
          <p:spPr bwMode="auto">
            <a:xfrm>
              <a:off x="18705053" y="5789451"/>
              <a:ext cx="1404811" cy="1430067"/>
            </a:xfrm>
            <a:custGeom>
              <a:avLst/>
              <a:gdLst>
                <a:gd name="T0" fmla="*/ 901 w 1469"/>
                <a:gd name="T1" fmla="*/ 166 h 1494"/>
                <a:gd name="T2" fmla="*/ 807 w 1469"/>
                <a:gd name="T3" fmla="*/ 145 h 1494"/>
                <a:gd name="T4" fmla="*/ 623 w 1469"/>
                <a:gd name="T5" fmla="*/ 11 h 1494"/>
                <a:gd name="T6" fmla="*/ 511 w 1469"/>
                <a:gd name="T7" fmla="*/ 190 h 1494"/>
                <a:gd name="T8" fmla="*/ 409 w 1469"/>
                <a:gd name="T9" fmla="*/ 81 h 1494"/>
                <a:gd name="T10" fmla="*/ 337 w 1469"/>
                <a:gd name="T11" fmla="*/ 300 h 1494"/>
                <a:gd name="T12" fmla="*/ 267 w 1469"/>
                <a:gd name="T13" fmla="*/ 370 h 1494"/>
                <a:gd name="T14" fmla="*/ 59 w 1469"/>
                <a:gd name="T15" fmla="*/ 455 h 1494"/>
                <a:gd name="T16" fmla="*/ 147 w 1469"/>
                <a:gd name="T17" fmla="*/ 648 h 1494"/>
                <a:gd name="T18" fmla="*/ 0 w 1469"/>
                <a:gd name="T19" fmla="*/ 672 h 1494"/>
                <a:gd name="T20" fmla="*/ 147 w 1469"/>
                <a:gd name="T21" fmla="*/ 851 h 1494"/>
                <a:gd name="T22" fmla="*/ 182 w 1469"/>
                <a:gd name="T23" fmla="*/ 974 h 1494"/>
                <a:gd name="T24" fmla="*/ 149 w 1469"/>
                <a:gd name="T25" fmla="*/ 1199 h 1494"/>
                <a:gd name="T26" fmla="*/ 401 w 1469"/>
                <a:gd name="T27" fmla="*/ 1244 h 1494"/>
                <a:gd name="T28" fmla="*/ 361 w 1469"/>
                <a:gd name="T29" fmla="*/ 1388 h 1494"/>
                <a:gd name="T30" fmla="*/ 586 w 1469"/>
                <a:gd name="T31" fmla="*/ 1330 h 1494"/>
                <a:gd name="T32" fmla="*/ 682 w 1469"/>
                <a:gd name="T33" fmla="*/ 1348 h 1494"/>
                <a:gd name="T34" fmla="*/ 717 w 1469"/>
                <a:gd name="T35" fmla="*/ 1493 h 1494"/>
                <a:gd name="T36" fmla="*/ 885 w 1469"/>
                <a:gd name="T37" fmla="*/ 1335 h 1494"/>
                <a:gd name="T38" fmla="*/ 976 w 1469"/>
                <a:gd name="T39" fmla="*/ 1303 h 1494"/>
                <a:gd name="T40" fmla="*/ 1078 w 1469"/>
                <a:gd name="T41" fmla="*/ 1415 h 1494"/>
                <a:gd name="T42" fmla="*/ 1150 w 1469"/>
                <a:gd name="T43" fmla="*/ 1193 h 1494"/>
                <a:gd name="T44" fmla="*/ 1214 w 1469"/>
                <a:gd name="T45" fmla="*/ 1124 h 1494"/>
                <a:gd name="T46" fmla="*/ 1359 w 1469"/>
                <a:gd name="T47" fmla="*/ 1172 h 1494"/>
                <a:gd name="T48" fmla="*/ 1316 w 1469"/>
                <a:gd name="T49" fmla="*/ 944 h 1494"/>
                <a:gd name="T50" fmla="*/ 1337 w 1469"/>
                <a:gd name="T51" fmla="*/ 835 h 1494"/>
                <a:gd name="T52" fmla="*/ 1468 w 1469"/>
                <a:gd name="T53" fmla="*/ 824 h 1494"/>
                <a:gd name="T54" fmla="*/ 1329 w 1469"/>
                <a:gd name="T55" fmla="*/ 645 h 1494"/>
                <a:gd name="T56" fmla="*/ 1300 w 1469"/>
                <a:gd name="T57" fmla="*/ 525 h 1494"/>
                <a:gd name="T58" fmla="*/ 1417 w 1469"/>
                <a:gd name="T59" fmla="*/ 426 h 1494"/>
                <a:gd name="T60" fmla="*/ 1198 w 1469"/>
                <a:gd name="T61" fmla="*/ 348 h 1494"/>
                <a:gd name="T62" fmla="*/ 1088 w 1469"/>
                <a:gd name="T63" fmla="*/ 252 h 1494"/>
                <a:gd name="T64" fmla="*/ 1128 w 1469"/>
                <a:gd name="T65" fmla="*/ 107 h 1494"/>
                <a:gd name="T66" fmla="*/ 901 w 1469"/>
                <a:gd name="T67" fmla="*/ 166 h 1494"/>
                <a:gd name="T68" fmla="*/ 1244 w 1469"/>
                <a:gd name="T69" fmla="*/ 746 h 1494"/>
                <a:gd name="T70" fmla="*/ 243 w 1469"/>
                <a:gd name="T71" fmla="*/ 746 h 1494"/>
                <a:gd name="T72" fmla="*/ 1244 w 1469"/>
                <a:gd name="T73" fmla="*/ 746 h 1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69" h="1494">
                  <a:moveTo>
                    <a:pt x="901" y="166"/>
                  </a:moveTo>
                  <a:lnTo>
                    <a:pt x="901" y="166"/>
                  </a:lnTo>
                  <a:cubicBezTo>
                    <a:pt x="872" y="158"/>
                    <a:pt x="840" y="150"/>
                    <a:pt x="807" y="147"/>
                  </a:cubicBezTo>
                  <a:cubicBezTo>
                    <a:pt x="807" y="145"/>
                    <a:pt x="807" y="145"/>
                    <a:pt x="807" y="145"/>
                  </a:cubicBezTo>
                  <a:cubicBezTo>
                    <a:pt x="773" y="0"/>
                    <a:pt x="773" y="0"/>
                    <a:pt x="773" y="0"/>
                  </a:cubicBezTo>
                  <a:cubicBezTo>
                    <a:pt x="623" y="11"/>
                    <a:pt x="623" y="11"/>
                    <a:pt x="623" y="11"/>
                  </a:cubicBezTo>
                  <a:cubicBezTo>
                    <a:pt x="602" y="161"/>
                    <a:pt x="602" y="161"/>
                    <a:pt x="602" y="161"/>
                  </a:cubicBezTo>
                  <a:cubicBezTo>
                    <a:pt x="572" y="169"/>
                    <a:pt x="540" y="177"/>
                    <a:pt x="511" y="190"/>
                  </a:cubicBezTo>
                  <a:cubicBezTo>
                    <a:pt x="508" y="187"/>
                    <a:pt x="508" y="187"/>
                    <a:pt x="508" y="187"/>
                  </a:cubicBezTo>
                  <a:cubicBezTo>
                    <a:pt x="409" y="81"/>
                    <a:pt x="409" y="81"/>
                    <a:pt x="409" y="81"/>
                  </a:cubicBezTo>
                  <a:cubicBezTo>
                    <a:pt x="283" y="161"/>
                    <a:pt x="283" y="161"/>
                    <a:pt x="283" y="161"/>
                  </a:cubicBezTo>
                  <a:cubicBezTo>
                    <a:pt x="337" y="300"/>
                    <a:pt x="337" y="300"/>
                    <a:pt x="337" y="300"/>
                  </a:cubicBezTo>
                  <a:cubicBezTo>
                    <a:pt x="313" y="321"/>
                    <a:pt x="291" y="345"/>
                    <a:pt x="270" y="372"/>
                  </a:cubicBezTo>
                  <a:cubicBezTo>
                    <a:pt x="267" y="370"/>
                    <a:pt x="267" y="370"/>
                    <a:pt x="267" y="370"/>
                  </a:cubicBezTo>
                  <a:cubicBezTo>
                    <a:pt x="131" y="324"/>
                    <a:pt x="131" y="324"/>
                    <a:pt x="131" y="324"/>
                  </a:cubicBezTo>
                  <a:cubicBezTo>
                    <a:pt x="59" y="455"/>
                    <a:pt x="59" y="455"/>
                    <a:pt x="59" y="455"/>
                  </a:cubicBezTo>
                  <a:cubicBezTo>
                    <a:pt x="174" y="551"/>
                    <a:pt x="174" y="551"/>
                    <a:pt x="174" y="551"/>
                  </a:cubicBezTo>
                  <a:cubicBezTo>
                    <a:pt x="163" y="581"/>
                    <a:pt x="155" y="605"/>
                    <a:pt x="147" y="648"/>
                  </a:cubicBezTo>
                  <a:cubicBezTo>
                    <a:pt x="144" y="648"/>
                    <a:pt x="144" y="648"/>
                    <a:pt x="144" y="648"/>
                  </a:cubicBezTo>
                  <a:cubicBezTo>
                    <a:pt x="0" y="672"/>
                    <a:pt x="0" y="672"/>
                    <a:pt x="0" y="672"/>
                  </a:cubicBezTo>
                  <a:cubicBezTo>
                    <a:pt x="0" y="821"/>
                    <a:pt x="0" y="821"/>
                    <a:pt x="0" y="821"/>
                  </a:cubicBezTo>
                  <a:cubicBezTo>
                    <a:pt x="147" y="851"/>
                    <a:pt x="147" y="851"/>
                    <a:pt x="147" y="851"/>
                  </a:cubicBezTo>
                  <a:cubicBezTo>
                    <a:pt x="155" y="894"/>
                    <a:pt x="165" y="934"/>
                    <a:pt x="182" y="971"/>
                  </a:cubicBezTo>
                  <a:cubicBezTo>
                    <a:pt x="182" y="974"/>
                    <a:pt x="182" y="974"/>
                    <a:pt x="182" y="974"/>
                  </a:cubicBezTo>
                  <a:cubicBezTo>
                    <a:pt x="72" y="1070"/>
                    <a:pt x="72" y="1070"/>
                    <a:pt x="72" y="1070"/>
                  </a:cubicBezTo>
                  <a:cubicBezTo>
                    <a:pt x="149" y="1199"/>
                    <a:pt x="149" y="1199"/>
                    <a:pt x="149" y="1199"/>
                  </a:cubicBezTo>
                  <a:cubicBezTo>
                    <a:pt x="291" y="1148"/>
                    <a:pt x="291" y="1148"/>
                    <a:pt x="291" y="1148"/>
                  </a:cubicBezTo>
                  <a:cubicBezTo>
                    <a:pt x="323" y="1183"/>
                    <a:pt x="358" y="1217"/>
                    <a:pt x="401" y="1244"/>
                  </a:cubicBezTo>
                  <a:cubicBezTo>
                    <a:pt x="398" y="1247"/>
                    <a:pt x="398" y="1247"/>
                    <a:pt x="398" y="1247"/>
                  </a:cubicBezTo>
                  <a:cubicBezTo>
                    <a:pt x="361" y="1388"/>
                    <a:pt x="361" y="1388"/>
                    <a:pt x="361" y="1388"/>
                  </a:cubicBezTo>
                  <a:cubicBezTo>
                    <a:pt x="497" y="1453"/>
                    <a:pt x="497" y="1453"/>
                    <a:pt x="497" y="1453"/>
                  </a:cubicBezTo>
                  <a:cubicBezTo>
                    <a:pt x="586" y="1330"/>
                    <a:pt x="586" y="1330"/>
                    <a:pt x="586" y="1330"/>
                  </a:cubicBezTo>
                  <a:lnTo>
                    <a:pt x="586" y="1330"/>
                  </a:lnTo>
                  <a:cubicBezTo>
                    <a:pt x="618" y="1338"/>
                    <a:pt x="647" y="1346"/>
                    <a:pt x="682" y="1348"/>
                  </a:cubicBezTo>
                  <a:cubicBezTo>
                    <a:pt x="682" y="1351"/>
                    <a:pt x="682" y="1351"/>
                    <a:pt x="682" y="1351"/>
                  </a:cubicBezTo>
                  <a:cubicBezTo>
                    <a:pt x="717" y="1493"/>
                    <a:pt x="717" y="1493"/>
                    <a:pt x="717" y="1493"/>
                  </a:cubicBezTo>
                  <a:cubicBezTo>
                    <a:pt x="866" y="1485"/>
                    <a:pt x="866" y="1485"/>
                    <a:pt x="866" y="1485"/>
                  </a:cubicBezTo>
                  <a:cubicBezTo>
                    <a:pt x="885" y="1335"/>
                    <a:pt x="885" y="1335"/>
                    <a:pt x="885" y="1335"/>
                  </a:cubicBezTo>
                  <a:cubicBezTo>
                    <a:pt x="885" y="1332"/>
                    <a:pt x="885" y="1332"/>
                    <a:pt x="885" y="1332"/>
                  </a:cubicBezTo>
                  <a:cubicBezTo>
                    <a:pt x="917" y="1324"/>
                    <a:pt x="947" y="1316"/>
                    <a:pt x="976" y="1303"/>
                  </a:cubicBezTo>
                  <a:cubicBezTo>
                    <a:pt x="979" y="1308"/>
                    <a:pt x="979" y="1308"/>
                    <a:pt x="979" y="1308"/>
                  </a:cubicBezTo>
                  <a:cubicBezTo>
                    <a:pt x="1078" y="1415"/>
                    <a:pt x="1078" y="1415"/>
                    <a:pt x="1078" y="1415"/>
                  </a:cubicBezTo>
                  <a:cubicBezTo>
                    <a:pt x="1206" y="1335"/>
                    <a:pt x="1206" y="1335"/>
                    <a:pt x="1206" y="1335"/>
                  </a:cubicBezTo>
                  <a:cubicBezTo>
                    <a:pt x="1150" y="1193"/>
                    <a:pt x="1150" y="1193"/>
                    <a:pt x="1150" y="1193"/>
                  </a:cubicBezTo>
                  <a:lnTo>
                    <a:pt x="1150" y="1193"/>
                  </a:lnTo>
                  <a:cubicBezTo>
                    <a:pt x="1171" y="1172"/>
                    <a:pt x="1195" y="1148"/>
                    <a:pt x="1214" y="1124"/>
                  </a:cubicBezTo>
                  <a:cubicBezTo>
                    <a:pt x="1220" y="1126"/>
                    <a:pt x="1220" y="1126"/>
                    <a:pt x="1220" y="1126"/>
                  </a:cubicBezTo>
                  <a:cubicBezTo>
                    <a:pt x="1359" y="1172"/>
                    <a:pt x="1359" y="1172"/>
                    <a:pt x="1359" y="1172"/>
                  </a:cubicBezTo>
                  <a:cubicBezTo>
                    <a:pt x="1431" y="1041"/>
                    <a:pt x="1431" y="1041"/>
                    <a:pt x="1431" y="1041"/>
                  </a:cubicBezTo>
                  <a:cubicBezTo>
                    <a:pt x="1316" y="944"/>
                    <a:pt x="1316" y="944"/>
                    <a:pt x="1316" y="944"/>
                  </a:cubicBezTo>
                  <a:cubicBezTo>
                    <a:pt x="1313" y="936"/>
                    <a:pt x="1313" y="936"/>
                    <a:pt x="1313" y="936"/>
                  </a:cubicBezTo>
                  <a:cubicBezTo>
                    <a:pt x="1324" y="904"/>
                    <a:pt x="1332" y="878"/>
                    <a:pt x="1337" y="835"/>
                  </a:cubicBezTo>
                  <a:cubicBezTo>
                    <a:pt x="1342" y="835"/>
                    <a:pt x="1342" y="835"/>
                    <a:pt x="1342" y="835"/>
                  </a:cubicBezTo>
                  <a:cubicBezTo>
                    <a:pt x="1468" y="824"/>
                    <a:pt x="1468" y="824"/>
                    <a:pt x="1468" y="824"/>
                  </a:cubicBezTo>
                  <a:cubicBezTo>
                    <a:pt x="1468" y="674"/>
                    <a:pt x="1468" y="674"/>
                    <a:pt x="1468" y="674"/>
                  </a:cubicBezTo>
                  <a:cubicBezTo>
                    <a:pt x="1329" y="645"/>
                    <a:pt x="1329" y="645"/>
                    <a:pt x="1329" y="645"/>
                  </a:cubicBezTo>
                  <a:cubicBezTo>
                    <a:pt x="1332" y="645"/>
                    <a:pt x="1332" y="645"/>
                    <a:pt x="1332" y="645"/>
                  </a:cubicBezTo>
                  <a:cubicBezTo>
                    <a:pt x="1324" y="602"/>
                    <a:pt x="1316" y="562"/>
                    <a:pt x="1300" y="525"/>
                  </a:cubicBezTo>
                  <a:cubicBezTo>
                    <a:pt x="1308" y="522"/>
                    <a:pt x="1308" y="522"/>
                    <a:pt x="1308" y="522"/>
                  </a:cubicBezTo>
                  <a:cubicBezTo>
                    <a:pt x="1417" y="426"/>
                    <a:pt x="1417" y="426"/>
                    <a:pt x="1417" y="426"/>
                  </a:cubicBezTo>
                  <a:cubicBezTo>
                    <a:pt x="1337" y="297"/>
                    <a:pt x="1337" y="297"/>
                    <a:pt x="1337" y="297"/>
                  </a:cubicBezTo>
                  <a:cubicBezTo>
                    <a:pt x="1198" y="348"/>
                    <a:pt x="1198" y="348"/>
                    <a:pt x="1198" y="348"/>
                  </a:cubicBezTo>
                  <a:cubicBezTo>
                    <a:pt x="1195" y="351"/>
                    <a:pt x="1195" y="351"/>
                    <a:pt x="1195" y="351"/>
                  </a:cubicBezTo>
                  <a:cubicBezTo>
                    <a:pt x="1163" y="313"/>
                    <a:pt x="1128" y="281"/>
                    <a:pt x="1088" y="252"/>
                  </a:cubicBezTo>
                  <a:cubicBezTo>
                    <a:pt x="1088" y="249"/>
                    <a:pt x="1088" y="249"/>
                    <a:pt x="1088" y="249"/>
                  </a:cubicBezTo>
                  <a:cubicBezTo>
                    <a:pt x="1128" y="107"/>
                    <a:pt x="1128" y="107"/>
                    <a:pt x="1128" y="107"/>
                  </a:cubicBezTo>
                  <a:cubicBezTo>
                    <a:pt x="992" y="43"/>
                    <a:pt x="992" y="43"/>
                    <a:pt x="992" y="43"/>
                  </a:cubicBezTo>
                  <a:cubicBezTo>
                    <a:pt x="901" y="166"/>
                    <a:pt x="901" y="166"/>
                    <a:pt x="901" y="166"/>
                  </a:cubicBezTo>
                  <a:close/>
                  <a:moveTo>
                    <a:pt x="1244" y="746"/>
                  </a:moveTo>
                  <a:lnTo>
                    <a:pt x="1244" y="746"/>
                  </a:lnTo>
                  <a:cubicBezTo>
                    <a:pt x="1244" y="1025"/>
                    <a:pt x="1019" y="1247"/>
                    <a:pt x="743" y="1247"/>
                  </a:cubicBezTo>
                  <a:cubicBezTo>
                    <a:pt x="465" y="1247"/>
                    <a:pt x="243" y="1025"/>
                    <a:pt x="243" y="746"/>
                  </a:cubicBezTo>
                  <a:cubicBezTo>
                    <a:pt x="243" y="471"/>
                    <a:pt x="465" y="246"/>
                    <a:pt x="743" y="246"/>
                  </a:cubicBezTo>
                  <a:cubicBezTo>
                    <a:pt x="1019" y="246"/>
                    <a:pt x="1244" y="471"/>
                    <a:pt x="1244" y="74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255" name="Group 254"/>
          <p:cNvGrpSpPr/>
          <p:nvPr/>
        </p:nvGrpSpPr>
        <p:grpSpPr>
          <a:xfrm>
            <a:off x="6602657" y="7038538"/>
            <a:ext cx="823003" cy="834682"/>
            <a:chOff x="18019573" y="6559487"/>
            <a:chExt cx="592390" cy="600797"/>
          </a:xfrm>
          <a:solidFill>
            <a:schemeClr val="accent1"/>
          </a:solidFill>
        </p:grpSpPr>
        <p:sp>
          <p:nvSpPr>
            <p:cNvPr id="256" name="Freeform 182"/>
            <p:cNvSpPr>
              <a:spLocks noChangeArrowheads="1"/>
            </p:cNvSpPr>
            <p:nvPr/>
          </p:nvSpPr>
          <p:spPr bwMode="auto">
            <a:xfrm>
              <a:off x="18142282" y="6686416"/>
              <a:ext cx="351203" cy="351170"/>
            </a:xfrm>
            <a:custGeom>
              <a:avLst/>
              <a:gdLst>
                <a:gd name="T0" fmla="*/ 185 w 370"/>
                <a:gd name="T1" fmla="*/ 0 h 370"/>
                <a:gd name="T2" fmla="*/ 185 w 370"/>
                <a:gd name="T3" fmla="*/ 0 h 370"/>
                <a:gd name="T4" fmla="*/ 0 w 370"/>
                <a:gd name="T5" fmla="*/ 184 h 370"/>
                <a:gd name="T6" fmla="*/ 185 w 370"/>
                <a:gd name="T7" fmla="*/ 369 h 370"/>
                <a:gd name="T8" fmla="*/ 369 w 370"/>
                <a:gd name="T9" fmla="*/ 184 h 370"/>
                <a:gd name="T10" fmla="*/ 185 w 370"/>
                <a:gd name="T1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0" h="370">
                  <a:moveTo>
                    <a:pt x="185" y="0"/>
                  </a:moveTo>
                  <a:lnTo>
                    <a:pt x="185" y="0"/>
                  </a:lnTo>
                  <a:cubicBezTo>
                    <a:pt x="83" y="0"/>
                    <a:pt x="0" y="83"/>
                    <a:pt x="0" y="184"/>
                  </a:cubicBezTo>
                  <a:cubicBezTo>
                    <a:pt x="0" y="286"/>
                    <a:pt x="83" y="369"/>
                    <a:pt x="185" y="369"/>
                  </a:cubicBezTo>
                  <a:cubicBezTo>
                    <a:pt x="286" y="369"/>
                    <a:pt x="369" y="286"/>
                    <a:pt x="369" y="184"/>
                  </a:cubicBezTo>
                  <a:cubicBezTo>
                    <a:pt x="369" y="83"/>
                    <a:pt x="286" y="0"/>
                    <a:pt x="185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57" name="Freeform 183"/>
            <p:cNvSpPr>
              <a:spLocks noChangeArrowheads="1"/>
            </p:cNvSpPr>
            <p:nvPr/>
          </p:nvSpPr>
          <p:spPr bwMode="auto">
            <a:xfrm>
              <a:off x="18019573" y="6559487"/>
              <a:ext cx="592390" cy="600797"/>
            </a:xfrm>
            <a:custGeom>
              <a:avLst/>
              <a:gdLst>
                <a:gd name="T0" fmla="*/ 380 w 622"/>
                <a:gd name="T1" fmla="*/ 69 h 629"/>
                <a:gd name="T2" fmla="*/ 339 w 622"/>
                <a:gd name="T3" fmla="*/ 61 h 629"/>
                <a:gd name="T4" fmla="*/ 262 w 622"/>
                <a:gd name="T5" fmla="*/ 5 h 629"/>
                <a:gd name="T6" fmla="*/ 217 w 622"/>
                <a:gd name="T7" fmla="*/ 80 h 629"/>
                <a:gd name="T8" fmla="*/ 174 w 622"/>
                <a:gd name="T9" fmla="*/ 35 h 629"/>
                <a:gd name="T10" fmla="*/ 142 w 622"/>
                <a:gd name="T11" fmla="*/ 126 h 629"/>
                <a:gd name="T12" fmla="*/ 115 w 622"/>
                <a:gd name="T13" fmla="*/ 155 h 629"/>
                <a:gd name="T14" fmla="*/ 24 w 622"/>
                <a:gd name="T15" fmla="*/ 192 h 629"/>
                <a:gd name="T16" fmla="*/ 64 w 622"/>
                <a:gd name="T17" fmla="*/ 272 h 629"/>
                <a:gd name="T18" fmla="*/ 0 w 622"/>
                <a:gd name="T19" fmla="*/ 283 h 629"/>
                <a:gd name="T20" fmla="*/ 64 w 622"/>
                <a:gd name="T21" fmla="*/ 358 h 629"/>
                <a:gd name="T22" fmla="*/ 77 w 622"/>
                <a:gd name="T23" fmla="*/ 409 h 629"/>
                <a:gd name="T24" fmla="*/ 64 w 622"/>
                <a:gd name="T25" fmla="*/ 505 h 629"/>
                <a:gd name="T26" fmla="*/ 168 w 622"/>
                <a:gd name="T27" fmla="*/ 524 h 629"/>
                <a:gd name="T28" fmla="*/ 152 w 622"/>
                <a:gd name="T29" fmla="*/ 585 h 629"/>
                <a:gd name="T30" fmla="*/ 248 w 622"/>
                <a:gd name="T31" fmla="*/ 561 h 629"/>
                <a:gd name="T32" fmla="*/ 289 w 622"/>
                <a:gd name="T33" fmla="*/ 567 h 629"/>
                <a:gd name="T34" fmla="*/ 302 w 622"/>
                <a:gd name="T35" fmla="*/ 628 h 629"/>
                <a:gd name="T36" fmla="*/ 374 w 622"/>
                <a:gd name="T37" fmla="*/ 561 h 629"/>
                <a:gd name="T38" fmla="*/ 412 w 622"/>
                <a:gd name="T39" fmla="*/ 548 h 629"/>
                <a:gd name="T40" fmla="*/ 455 w 622"/>
                <a:gd name="T41" fmla="*/ 596 h 629"/>
                <a:gd name="T42" fmla="*/ 487 w 622"/>
                <a:gd name="T43" fmla="*/ 503 h 629"/>
                <a:gd name="T44" fmla="*/ 513 w 622"/>
                <a:gd name="T45" fmla="*/ 473 h 629"/>
                <a:gd name="T46" fmla="*/ 572 w 622"/>
                <a:gd name="T47" fmla="*/ 495 h 629"/>
                <a:gd name="T48" fmla="*/ 553 w 622"/>
                <a:gd name="T49" fmla="*/ 398 h 629"/>
                <a:gd name="T50" fmla="*/ 564 w 622"/>
                <a:gd name="T51" fmla="*/ 350 h 629"/>
                <a:gd name="T52" fmla="*/ 621 w 622"/>
                <a:gd name="T53" fmla="*/ 347 h 629"/>
                <a:gd name="T54" fmla="*/ 562 w 622"/>
                <a:gd name="T55" fmla="*/ 272 h 629"/>
                <a:gd name="T56" fmla="*/ 548 w 622"/>
                <a:gd name="T57" fmla="*/ 222 h 629"/>
                <a:gd name="T58" fmla="*/ 599 w 622"/>
                <a:gd name="T59" fmla="*/ 179 h 629"/>
                <a:gd name="T60" fmla="*/ 506 w 622"/>
                <a:gd name="T61" fmla="*/ 147 h 629"/>
                <a:gd name="T62" fmla="*/ 460 w 622"/>
                <a:gd name="T63" fmla="*/ 107 h 629"/>
                <a:gd name="T64" fmla="*/ 476 w 622"/>
                <a:gd name="T65" fmla="*/ 45 h 629"/>
                <a:gd name="T66" fmla="*/ 380 w 622"/>
                <a:gd name="T67" fmla="*/ 69 h 629"/>
                <a:gd name="T68" fmla="*/ 524 w 622"/>
                <a:gd name="T69" fmla="*/ 315 h 629"/>
                <a:gd name="T70" fmla="*/ 102 w 622"/>
                <a:gd name="T71" fmla="*/ 315 h 629"/>
                <a:gd name="T72" fmla="*/ 524 w 622"/>
                <a:gd name="T73" fmla="*/ 315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22" h="629">
                  <a:moveTo>
                    <a:pt x="380" y="69"/>
                  </a:moveTo>
                  <a:lnTo>
                    <a:pt x="380" y="69"/>
                  </a:lnTo>
                  <a:cubicBezTo>
                    <a:pt x="369" y="67"/>
                    <a:pt x="356" y="64"/>
                    <a:pt x="339" y="61"/>
                  </a:cubicBezTo>
                  <a:lnTo>
                    <a:pt x="339" y="61"/>
                  </a:lnTo>
                  <a:cubicBezTo>
                    <a:pt x="326" y="0"/>
                    <a:pt x="326" y="0"/>
                    <a:pt x="326" y="0"/>
                  </a:cubicBezTo>
                  <a:cubicBezTo>
                    <a:pt x="262" y="5"/>
                    <a:pt x="262" y="5"/>
                    <a:pt x="262" y="5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41" y="72"/>
                    <a:pt x="227" y="75"/>
                    <a:pt x="217" y="80"/>
                  </a:cubicBezTo>
                  <a:cubicBezTo>
                    <a:pt x="214" y="80"/>
                    <a:pt x="214" y="80"/>
                    <a:pt x="214" y="80"/>
                  </a:cubicBezTo>
                  <a:cubicBezTo>
                    <a:pt x="174" y="35"/>
                    <a:pt x="174" y="35"/>
                    <a:pt x="174" y="35"/>
                  </a:cubicBezTo>
                  <a:cubicBezTo>
                    <a:pt x="120" y="67"/>
                    <a:pt x="120" y="67"/>
                    <a:pt x="120" y="67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33" y="136"/>
                    <a:pt x="123" y="147"/>
                    <a:pt x="115" y="157"/>
                  </a:cubicBezTo>
                  <a:cubicBezTo>
                    <a:pt x="115" y="155"/>
                    <a:pt x="115" y="155"/>
                    <a:pt x="115" y="155"/>
                  </a:cubicBezTo>
                  <a:cubicBezTo>
                    <a:pt x="56" y="136"/>
                    <a:pt x="56" y="136"/>
                    <a:pt x="56" y="136"/>
                  </a:cubicBezTo>
                  <a:cubicBezTo>
                    <a:pt x="24" y="192"/>
                    <a:pt x="24" y="192"/>
                    <a:pt x="24" y="192"/>
                  </a:cubicBezTo>
                  <a:cubicBezTo>
                    <a:pt x="72" y="232"/>
                    <a:pt x="72" y="232"/>
                    <a:pt x="72" y="232"/>
                  </a:cubicBezTo>
                  <a:cubicBezTo>
                    <a:pt x="69" y="246"/>
                    <a:pt x="64" y="254"/>
                    <a:pt x="64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64" y="358"/>
                    <a:pt x="64" y="358"/>
                    <a:pt x="64" y="358"/>
                  </a:cubicBezTo>
                  <a:cubicBezTo>
                    <a:pt x="67" y="377"/>
                    <a:pt x="72" y="393"/>
                    <a:pt x="77" y="409"/>
                  </a:cubicBezTo>
                  <a:lnTo>
                    <a:pt x="77" y="409"/>
                  </a:lnTo>
                  <a:cubicBezTo>
                    <a:pt x="29" y="452"/>
                    <a:pt x="29" y="452"/>
                    <a:pt x="29" y="452"/>
                  </a:cubicBezTo>
                  <a:cubicBezTo>
                    <a:pt x="64" y="505"/>
                    <a:pt x="64" y="505"/>
                    <a:pt x="64" y="505"/>
                  </a:cubicBezTo>
                  <a:cubicBezTo>
                    <a:pt x="123" y="484"/>
                    <a:pt x="123" y="484"/>
                    <a:pt x="123" y="484"/>
                  </a:cubicBezTo>
                  <a:cubicBezTo>
                    <a:pt x="136" y="497"/>
                    <a:pt x="152" y="513"/>
                    <a:pt x="168" y="524"/>
                  </a:cubicBezTo>
                  <a:cubicBezTo>
                    <a:pt x="168" y="527"/>
                    <a:pt x="168" y="527"/>
                    <a:pt x="168" y="527"/>
                  </a:cubicBezTo>
                  <a:cubicBezTo>
                    <a:pt x="152" y="585"/>
                    <a:pt x="152" y="585"/>
                    <a:pt x="152" y="585"/>
                  </a:cubicBezTo>
                  <a:cubicBezTo>
                    <a:pt x="211" y="612"/>
                    <a:pt x="211" y="612"/>
                    <a:pt x="211" y="612"/>
                  </a:cubicBezTo>
                  <a:cubicBezTo>
                    <a:pt x="248" y="561"/>
                    <a:pt x="248" y="561"/>
                    <a:pt x="248" y="561"/>
                  </a:cubicBezTo>
                  <a:lnTo>
                    <a:pt x="248" y="561"/>
                  </a:lnTo>
                  <a:cubicBezTo>
                    <a:pt x="259" y="564"/>
                    <a:pt x="273" y="567"/>
                    <a:pt x="289" y="567"/>
                  </a:cubicBezTo>
                  <a:cubicBezTo>
                    <a:pt x="289" y="569"/>
                    <a:pt x="289" y="569"/>
                    <a:pt x="289" y="569"/>
                  </a:cubicBezTo>
                  <a:cubicBezTo>
                    <a:pt x="302" y="628"/>
                    <a:pt x="302" y="628"/>
                    <a:pt x="302" y="628"/>
                  </a:cubicBezTo>
                  <a:cubicBezTo>
                    <a:pt x="366" y="626"/>
                    <a:pt x="366" y="626"/>
                    <a:pt x="366" y="626"/>
                  </a:cubicBezTo>
                  <a:cubicBezTo>
                    <a:pt x="374" y="561"/>
                    <a:pt x="374" y="561"/>
                    <a:pt x="374" y="561"/>
                  </a:cubicBezTo>
                  <a:lnTo>
                    <a:pt x="374" y="561"/>
                  </a:lnTo>
                  <a:cubicBezTo>
                    <a:pt x="388" y="559"/>
                    <a:pt x="401" y="554"/>
                    <a:pt x="412" y="548"/>
                  </a:cubicBezTo>
                  <a:cubicBezTo>
                    <a:pt x="414" y="551"/>
                    <a:pt x="414" y="551"/>
                    <a:pt x="414" y="551"/>
                  </a:cubicBezTo>
                  <a:cubicBezTo>
                    <a:pt x="455" y="596"/>
                    <a:pt x="455" y="596"/>
                    <a:pt x="455" y="596"/>
                  </a:cubicBezTo>
                  <a:cubicBezTo>
                    <a:pt x="508" y="561"/>
                    <a:pt x="508" y="561"/>
                    <a:pt x="508" y="561"/>
                  </a:cubicBezTo>
                  <a:cubicBezTo>
                    <a:pt x="487" y="503"/>
                    <a:pt x="487" y="503"/>
                    <a:pt x="487" y="503"/>
                  </a:cubicBezTo>
                  <a:cubicBezTo>
                    <a:pt x="484" y="503"/>
                    <a:pt x="484" y="503"/>
                    <a:pt x="484" y="503"/>
                  </a:cubicBezTo>
                  <a:cubicBezTo>
                    <a:pt x="495" y="495"/>
                    <a:pt x="506" y="484"/>
                    <a:pt x="513" y="473"/>
                  </a:cubicBezTo>
                  <a:lnTo>
                    <a:pt x="513" y="473"/>
                  </a:lnTo>
                  <a:cubicBezTo>
                    <a:pt x="572" y="495"/>
                    <a:pt x="572" y="495"/>
                    <a:pt x="572" y="495"/>
                  </a:cubicBezTo>
                  <a:cubicBezTo>
                    <a:pt x="604" y="439"/>
                    <a:pt x="604" y="439"/>
                    <a:pt x="604" y="439"/>
                  </a:cubicBezTo>
                  <a:cubicBezTo>
                    <a:pt x="553" y="398"/>
                    <a:pt x="553" y="398"/>
                    <a:pt x="553" y="398"/>
                  </a:cubicBezTo>
                  <a:cubicBezTo>
                    <a:pt x="553" y="393"/>
                    <a:pt x="553" y="393"/>
                    <a:pt x="553" y="393"/>
                  </a:cubicBezTo>
                  <a:cubicBezTo>
                    <a:pt x="559" y="382"/>
                    <a:pt x="562" y="369"/>
                    <a:pt x="564" y="350"/>
                  </a:cubicBezTo>
                  <a:cubicBezTo>
                    <a:pt x="567" y="350"/>
                    <a:pt x="567" y="350"/>
                    <a:pt x="567" y="350"/>
                  </a:cubicBezTo>
                  <a:cubicBezTo>
                    <a:pt x="621" y="347"/>
                    <a:pt x="621" y="347"/>
                    <a:pt x="621" y="347"/>
                  </a:cubicBezTo>
                  <a:cubicBezTo>
                    <a:pt x="621" y="283"/>
                    <a:pt x="621" y="283"/>
                    <a:pt x="621" y="283"/>
                  </a:cubicBezTo>
                  <a:cubicBezTo>
                    <a:pt x="562" y="272"/>
                    <a:pt x="562" y="272"/>
                    <a:pt x="562" y="272"/>
                  </a:cubicBezTo>
                  <a:lnTo>
                    <a:pt x="562" y="272"/>
                  </a:lnTo>
                  <a:cubicBezTo>
                    <a:pt x="559" y="254"/>
                    <a:pt x="556" y="238"/>
                    <a:pt x="548" y="222"/>
                  </a:cubicBezTo>
                  <a:cubicBezTo>
                    <a:pt x="551" y="219"/>
                    <a:pt x="551" y="219"/>
                    <a:pt x="551" y="219"/>
                  </a:cubicBezTo>
                  <a:cubicBezTo>
                    <a:pt x="599" y="179"/>
                    <a:pt x="599" y="179"/>
                    <a:pt x="599" y="179"/>
                  </a:cubicBezTo>
                  <a:cubicBezTo>
                    <a:pt x="564" y="126"/>
                    <a:pt x="564" y="126"/>
                    <a:pt x="564" y="126"/>
                  </a:cubicBezTo>
                  <a:cubicBezTo>
                    <a:pt x="506" y="147"/>
                    <a:pt x="506" y="147"/>
                    <a:pt x="506" y="147"/>
                  </a:cubicBezTo>
                  <a:lnTo>
                    <a:pt x="506" y="147"/>
                  </a:lnTo>
                  <a:cubicBezTo>
                    <a:pt x="492" y="131"/>
                    <a:pt x="476" y="117"/>
                    <a:pt x="460" y="107"/>
                  </a:cubicBezTo>
                  <a:cubicBezTo>
                    <a:pt x="460" y="104"/>
                    <a:pt x="460" y="104"/>
                    <a:pt x="460" y="104"/>
                  </a:cubicBezTo>
                  <a:cubicBezTo>
                    <a:pt x="476" y="45"/>
                    <a:pt x="476" y="45"/>
                    <a:pt x="476" y="45"/>
                  </a:cubicBezTo>
                  <a:cubicBezTo>
                    <a:pt x="417" y="18"/>
                    <a:pt x="417" y="18"/>
                    <a:pt x="417" y="18"/>
                  </a:cubicBezTo>
                  <a:cubicBezTo>
                    <a:pt x="380" y="69"/>
                    <a:pt x="380" y="69"/>
                    <a:pt x="380" y="69"/>
                  </a:cubicBezTo>
                  <a:close/>
                  <a:moveTo>
                    <a:pt x="524" y="315"/>
                  </a:moveTo>
                  <a:lnTo>
                    <a:pt x="524" y="315"/>
                  </a:lnTo>
                  <a:cubicBezTo>
                    <a:pt x="524" y="430"/>
                    <a:pt x="431" y="527"/>
                    <a:pt x="313" y="527"/>
                  </a:cubicBezTo>
                  <a:cubicBezTo>
                    <a:pt x="198" y="527"/>
                    <a:pt x="102" y="430"/>
                    <a:pt x="102" y="315"/>
                  </a:cubicBezTo>
                  <a:cubicBezTo>
                    <a:pt x="102" y="198"/>
                    <a:pt x="198" y="104"/>
                    <a:pt x="313" y="104"/>
                  </a:cubicBezTo>
                  <a:cubicBezTo>
                    <a:pt x="431" y="104"/>
                    <a:pt x="524" y="198"/>
                    <a:pt x="524" y="31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258" name="Group 257"/>
          <p:cNvGrpSpPr/>
          <p:nvPr/>
        </p:nvGrpSpPr>
        <p:grpSpPr>
          <a:xfrm>
            <a:off x="2875631" y="3876149"/>
            <a:ext cx="817124" cy="834682"/>
            <a:chOff x="15336891" y="4283227"/>
            <a:chExt cx="588159" cy="600797"/>
          </a:xfrm>
          <a:solidFill>
            <a:schemeClr val="accent2"/>
          </a:solidFill>
        </p:grpSpPr>
        <p:sp>
          <p:nvSpPr>
            <p:cNvPr id="259" name="Freeform 186"/>
            <p:cNvSpPr>
              <a:spLocks noChangeArrowheads="1"/>
            </p:cNvSpPr>
            <p:nvPr/>
          </p:nvSpPr>
          <p:spPr bwMode="auto">
            <a:xfrm>
              <a:off x="15463832" y="4405925"/>
              <a:ext cx="351203" cy="351170"/>
            </a:xfrm>
            <a:custGeom>
              <a:avLst/>
              <a:gdLst>
                <a:gd name="T0" fmla="*/ 184 w 370"/>
                <a:gd name="T1" fmla="*/ 0 h 371"/>
                <a:gd name="T2" fmla="*/ 184 w 370"/>
                <a:gd name="T3" fmla="*/ 0 h 371"/>
                <a:gd name="T4" fmla="*/ 0 w 370"/>
                <a:gd name="T5" fmla="*/ 185 h 371"/>
                <a:gd name="T6" fmla="*/ 184 w 370"/>
                <a:gd name="T7" fmla="*/ 370 h 371"/>
                <a:gd name="T8" fmla="*/ 369 w 370"/>
                <a:gd name="T9" fmla="*/ 185 h 371"/>
                <a:gd name="T10" fmla="*/ 184 w 370"/>
                <a:gd name="T11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0" h="371">
                  <a:moveTo>
                    <a:pt x="184" y="0"/>
                  </a:moveTo>
                  <a:lnTo>
                    <a:pt x="184" y="0"/>
                  </a:lnTo>
                  <a:cubicBezTo>
                    <a:pt x="83" y="0"/>
                    <a:pt x="0" y="83"/>
                    <a:pt x="0" y="185"/>
                  </a:cubicBezTo>
                  <a:cubicBezTo>
                    <a:pt x="0" y="287"/>
                    <a:pt x="83" y="370"/>
                    <a:pt x="184" y="370"/>
                  </a:cubicBezTo>
                  <a:cubicBezTo>
                    <a:pt x="286" y="370"/>
                    <a:pt x="369" y="287"/>
                    <a:pt x="369" y="185"/>
                  </a:cubicBezTo>
                  <a:cubicBezTo>
                    <a:pt x="369" y="81"/>
                    <a:pt x="286" y="0"/>
                    <a:pt x="184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60" name="Freeform 187"/>
            <p:cNvSpPr>
              <a:spLocks noChangeArrowheads="1"/>
            </p:cNvSpPr>
            <p:nvPr/>
          </p:nvSpPr>
          <p:spPr bwMode="auto">
            <a:xfrm>
              <a:off x="15336891" y="4283227"/>
              <a:ext cx="588159" cy="600797"/>
            </a:xfrm>
            <a:custGeom>
              <a:avLst/>
              <a:gdLst>
                <a:gd name="T0" fmla="*/ 380 w 619"/>
                <a:gd name="T1" fmla="*/ 70 h 630"/>
                <a:gd name="T2" fmla="*/ 340 w 619"/>
                <a:gd name="T3" fmla="*/ 59 h 630"/>
                <a:gd name="T4" fmla="*/ 263 w 619"/>
                <a:gd name="T5" fmla="*/ 6 h 630"/>
                <a:gd name="T6" fmla="*/ 214 w 619"/>
                <a:gd name="T7" fmla="*/ 81 h 630"/>
                <a:gd name="T8" fmla="*/ 172 w 619"/>
                <a:gd name="T9" fmla="*/ 33 h 630"/>
                <a:gd name="T10" fmla="*/ 142 w 619"/>
                <a:gd name="T11" fmla="*/ 126 h 630"/>
                <a:gd name="T12" fmla="*/ 113 w 619"/>
                <a:gd name="T13" fmla="*/ 155 h 630"/>
                <a:gd name="T14" fmla="*/ 24 w 619"/>
                <a:gd name="T15" fmla="*/ 190 h 630"/>
                <a:gd name="T16" fmla="*/ 62 w 619"/>
                <a:gd name="T17" fmla="*/ 273 h 630"/>
                <a:gd name="T18" fmla="*/ 0 w 619"/>
                <a:gd name="T19" fmla="*/ 281 h 630"/>
                <a:gd name="T20" fmla="*/ 62 w 619"/>
                <a:gd name="T21" fmla="*/ 359 h 630"/>
                <a:gd name="T22" fmla="*/ 75 w 619"/>
                <a:gd name="T23" fmla="*/ 409 h 630"/>
                <a:gd name="T24" fmla="*/ 62 w 619"/>
                <a:gd name="T25" fmla="*/ 506 h 630"/>
                <a:gd name="T26" fmla="*/ 169 w 619"/>
                <a:gd name="T27" fmla="*/ 525 h 630"/>
                <a:gd name="T28" fmla="*/ 153 w 619"/>
                <a:gd name="T29" fmla="*/ 586 h 630"/>
                <a:gd name="T30" fmla="*/ 246 w 619"/>
                <a:gd name="T31" fmla="*/ 559 h 630"/>
                <a:gd name="T32" fmla="*/ 287 w 619"/>
                <a:gd name="T33" fmla="*/ 568 h 630"/>
                <a:gd name="T34" fmla="*/ 303 w 619"/>
                <a:gd name="T35" fmla="*/ 629 h 630"/>
                <a:gd name="T36" fmla="*/ 372 w 619"/>
                <a:gd name="T37" fmla="*/ 562 h 630"/>
                <a:gd name="T38" fmla="*/ 412 w 619"/>
                <a:gd name="T39" fmla="*/ 549 h 630"/>
                <a:gd name="T40" fmla="*/ 455 w 619"/>
                <a:gd name="T41" fmla="*/ 597 h 630"/>
                <a:gd name="T42" fmla="*/ 484 w 619"/>
                <a:gd name="T43" fmla="*/ 503 h 630"/>
                <a:gd name="T44" fmla="*/ 511 w 619"/>
                <a:gd name="T45" fmla="*/ 474 h 630"/>
                <a:gd name="T46" fmla="*/ 573 w 619"/>
                <a:gd name="T47" fmla="*/ 495 h 630"/>
                <a:gd name="T48" fmla="*/ 554 w 619"/>
                <a:gd name="T49" fmla="*/ 399 h 630"/>
                <a:gd name="T50" fmla="*/ 562 w 619"/>
                <a:gd name="T51" fmla="*/ 351 h 630"/>
                <a:gd name="T52" fmla="*/ 618 w 619"/>
                <a:gd name="T53" fmla="*/ 348 h 630"/>
                <a:gd name="T54" fmla="*/ 559 w 619"/>
                <a:gd name="T55" fmla="*/ 270 h 630"/>
                <a:gd name="T56" fmla="*/ 549 w 619"/>
                <a:gd name="T57" fmla="*/ 220 h 630"/>
                <a:gd name="T58" fmla="*/ 597 w 619"/>
                <a:gd name="T59" fmla="*/ 180 h 630"/>
                <a:gd name="T60" fmla="*/ 503 w 619"/>
                <a:gd name="T61" fmla="*/ 148 h 630"/>
                <a:gd name="T62" fmla="*/ 458 w 619"/>
                <a:gd name="T63" fmla="*/ 108 h 630"/>
                <a:gd name="T64" fmla="*/ 474 w 619"/>
                <a:gd name="T65" fmla="*/ 46 h 630"/>
                <a:gd name="T66" fmla="*/ 380 w 619"/>
                <a:gd name="T67" fmla="*/ 70 h 630"/>
                <a:gd name="T68" fmla="*/ 524 w 619"/>
                <a:gd name="T69" fmla="*/ 316 h 630"/>
                <a:gd name="T70" fmla="*/ 102 w 619"/>
                <a:gd name="T71" fmla="*/ 316 h 630"/>
                <a:gd name="T72" fmla="*/ 524 w 619"/>
                <a:gd name="T73" fmla="*/ 316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9" h="630">
                  <a:moveTo>
                    <a:pt x="380" y="70"/>
                  </a:moveTo>
                  <a:lnTo>
                    <a:pt x="380" y="70"/>
                  </a:lnTo>
                  <a:cubicBezTo>
                    <a:pt x="367" y="67"/>
                    <a:pt x="353" y="65"/>
                    <a:pt x="340" y="62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263" y="6"/>
                    <a:pt x="263" y="6"/>
                    <a:pt x="263" y="6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41" y="70"/>
                    <a:pt x="228" y="75"/>
                    <a:pt x="214" y="81"/>
                  </a:cubicBezTo>
                  <a:cubicBezTo>
                    <a:pt x="214" y="78"/>
                    <a:pt x="214" y="78"/>
                    <a:pt x="214" y="78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31" y="137"/>
                    <a:pt x="123" y="145"/>
                    <a:pt x="113" y="155"/>
                  </a:cubicBezTo>
                  <a:lnTo>
                    <a:pt x="113" y="155"/>
                  </a:lnTo>
                  <a:cubicBezTo>
                    <a:pt x="54" y="137"/>
                    <a:pt x="54" y="137"/>
                    <a:pt x="54" y="137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73" y="233"/>
                    <a:pt x="73" y="233"/>
                    <a:pt x="73" y="233"/>
                  </a:cubicBezTo>
                  <a:cubicBezTo>
                    <a:pt x="67" y="244"/>
                    <a:pt x="65" y="254"/>
                    <a:pt x="62" y="273"/>
                  </a:cubicBezTo>
                  <a:lnTo>
                    <a:pt x="62" y="273"/>
                  </a:lnTo>
                  <a:cubicBezTo>
                    <a:pt x="0" y="281"/>
                    <a:pt x="0" y="281"/>
                    <a:pt x="0" y="281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62" y="359"/>
                    <a:pt x="62" y="359"/>
                    <a:pt x="62" y="359"/>
                  </a:cubicBezTo>
                  <a:cubicBezTo>
                    <a:pt x="65" y="375"/>
                    <a:pt x="70" y="394"/>
                    <a:pt x="75" y="409"/>
                  </a:cubicBezTo>
                  <a:lnTo>
                    <a:pt x="75" y="409"/>
                  </a:lnTo>
                  <a:cubicBezTo>
                    <a:pt x="30" y="453"/>
                    <a:pt x="30" y="453"/>
                    <a:pt x="30" y="453"/>
                  </a:cubicBezTo>
                  <a:cubicBezTo>
                    <a:pt x="62" y="506"/>
                    <a:pt x="62" y="506"/>
                    <a:pt x="62" y="506"/>
                  </a:cubicBezTo>
                  <a:cubicBezTo>
                    <a:pt x="123" y="482"/>
                    <a:pt x="123" y="482"/>
                    <a:pt x="123" y="482"/>
                  </a:cubicBezTo>
                  <a:cubicBezTo>
                    <a:pt x="137" y="498"/>
                    <a:pt x="150" y="511"/>
                    <a:pt x="169" y="525"/>
                  </a:cubicBezTo>
                  <a:lnTo>
                    <a:pt x="169" y="525"/>
                  </a:lnTo>
                  <a:cubicBezTo>
                    <a:pt x="153" y="586"/>
                    <a:pt x="153" y="586"/>
                    <a:pt x="153" y="586"/>
                  </a:cubicBezTo>
                  <a:cubicBezTo>
                    <a:pt x="209" y="613"/>
                    <a:pt x="209" y="613"/>
                    <a:pt x="209" y="613"/>
                  </a:cubicBezTo>
                  <a:cubicBezTo>
                    <a:pt x="246" y="559"/>
                    <a:pt x="246" y="559"/>
                    <a:pt x="246" y="559"/>
                  </a:cubicBezTo>
                  <a:lnTo>
                    <a:pt x="246" y="559"/>
                  </a:lnTo>
                  <a:cubicBezTo>
                    <a:pt x="260" y="565"/>
                    <a:pt x="273" y="568"/>
                    <a:pt x="287" y="568"/>
                  </a:cubicBezTo>
                  <a:cubicBezTo>
                    <a:pt x="287" y="570"/>
                    <a:pt x="287" y="570"/>
                    <a:pt x="287" y="570"/>
                  </a:cubicBezTo>
                  <a:cubicBezTo>
                    <a:pt x="303" y="629"/>
                    <a:pt x="303" y="629"/>
                    <a:pt x="303" y="629"/>
                  </a:cubicBezTo>
                  <a:cubicBezTo>
                    <a:pt x="364" y="627"/>
                    <a:pt x="364" y="627"/>
                    <a:pt x="364" y="627"/>
                  </a:cubicBezTo>
                  <a:cubicBezTo>
                    <a:pt x="372" y="562"/>
                    <a:pt x="372" y="562"/>
                    <a:pt x="372" y="562"/>
                  </a:cubicBezTo>
                  <a:lnTo>
                    <a:pt x="372" y="562"/>
                  </a:lnTo>
                  <a:cubicBezTo>
                    <a:pt x="385" y="559"/>
                    <a:pt x="399" y="554"/>
                    <a:pt x="412" y="549"/>
                  </a:cubicBezTo>
                  <a:cubicBezTo>
                    <a:pt x="412" y="552"/>
                    <a:pt x="412" y="552"/>
                    <a:pt x="412" y="552"/>
                  </a:cubicBezTo>
                  <a:cubicBezTo>
                    <a:pt x="455" y="597"/>
                    <a:pt x="455" y="597"/>
                    <a:pt x="455" y="597"/>
                  </a:cubicBezTo>
                  <a:cubicBezTo>
                    <a:pt x="508" y="562"/>
                    <a:pt x="508" y="562"/>
                    <a:pt x="508" y="562"/>
                  </a:cubicBezTo>
                  <a:cubicBezTo>
                    <a:pt x="484" y="503"/>
                    <a:pt x="484" y="503"/>
                    <a:pt x="484" y="503"/>
                  </a:cubicBezTo>
                  <a:lnTo>
                    <a:pt x="484" y="503"/>
                  </a:lnTo>
                  <a:cubicBezTo>
                    <a:pt x="495" y="493"/>
                    <a:pt x="503" y="484"/>
                    <a:pt x="511" y="474"/>
                  </a:cubicBezTo>
                  <a:cubicBezTo>
                    <a:pt x="514" y="474"/>
                    <a:pt x="514" y="474"/>
                    <a:pt x="514" y="474"/>
                  </a:cubicBezTo>
                  <a:cubicBezTo>
                    <a:pt x="573" y="495"/>
                    <a:pt x="573" y="495"/>
                    <a:pt x="573" y="495"/>
                  </a:cubicBezTo>
                  <a:cubicBezTo>
                    <a:pt x="602" y="439"/>
                    <a:pt x="602" y="439"/>
                    <a:pt x="602" y="439"/>
                  </a:cubicBezTo>
                  <a:cubicBezTo>
                    <a:pt x="554" y="399"/>
                    <a:pt x="554" y="399"/>
                    <a:pt x="554" y="399"/>
                  </a:cubicBezTo>
                  <a:cubicBezTo>
                    <a:pt x="554" y="394"/>
                    <a:pt x="554" y="394"/>
                    <a:pt x="554" y="394"/>
                  </a:cubicBezTo>
                  <a:cubicBezTo>
                    <a:pt x="557" y="380"/>
                    <a:pt x="562" y="369"/>
                    <a:pt x="562" y="351"/>
                  </a:cubicBezTo>
                  <a:cubicBezTo>
                    <a:pt x="565" y="351"/>
                    <a:pt x="565" y="351"/>
                    <a:pt x="565" y="351"/>
                  </a:cubicBezTo>
                  <a:cubicBezTo>
                    <a:pt x="618" y="348"/>
                    <a:pt x="618" y="348"/>
                    <a:pt x="618" y="348"/>
                  </a:cubicBezTo>
                  <a:cubicBezTo>
                    <a:pt x="618" y="284"/>
                    <a:pt x="618" y="284"/>
                    <a:pt x="618" y="284"/>
                  </a:cubicBezTo>
                  <a:cubicBezTo>
                    <a:pt x="559" y="270"/>
                    <a:pt x="559" y="270"/>
                    <a:pt x="559" y="270"/>
                  </a:cubicBezTo>
                  <a:cubicBezTo>
                    <a:pt x="562" y="270"/>
                    <a:pt x="562" y="270"/>
                    <a:pt x="562" y="270"/>
                  </a:cubicBezTo>
                  <a:cubicBezTo>
                    <a:pt x="559" y="254"/>
                    <a:pt x="554" y="236"/>
                    <a:pt x="549" y="220"/>
                  </a:cubicBezTo>
                  <a:cubicBezTo>
                    <a:pt x="551" y="220"/>
                    <a:pt x="551" y="220"/>
                    <a:pt x="551" y="220"/>
                  </a:cubicBezTo>
                  <a:cubicBezTo>
                    <a:pt x="597" y="180"/>
                    <a:pt x="597" y="180"/>
                    <a:pt x="597" y="180"/>
                  </a:cubicBezTo>
                  <a:cubicBezTo>
                    <a:pt x="565" y="124"/>
                    <a:pt x="565" y="124"/>
                    <a:pt x="565" y="124"/>
                  </a:cubicBezTo>
                  <a:cubicBezTo>
                    <a:pt x="503" y="148"/>
                    <a:pt x="503" y="148"/>
                    <a:pt x="503" y="148"/>
                  </a:cubicBezTo>
                  <a:lnTo>
                    <a:pt x="503" y="148"/>
                  </a:lnTo>
                  <a:cubicBezTo>
                    <a:pt x="490" y="131"/>
                    <a:pt x="474" y="118"/>
                    <a:pt x="458" y="108"/>
                  </a:cubicBezTo>
                  <a:cubicBezTo>
                    <a:pt x="458" y="105"/>
                    <a:pt x="458" y="105"/>
                    <a:pt x="458" y="105"/>
                  </a:cubicBezTo>
                  <a:cubicBezTo>
                    <a:pt x="474" y="46"/>
                    <a:pt x="474" y="46"/>
                    <a:pt x="474" y="46"/>
                  </a:cubicBezTo>
                  <a:cubicBezTo>
                    <a:pt x="418" y="19"/>
                    <a:pt x="418" y="19"/>
                    <a:pt x="418" y="19"/>
                  </a:cubicBezTo>
                  <a:cubicBezTo>
                    <a:pt x="380" y="70"/>
                    <a:pt x="380" y="70"/>
                    <a:pt x="380" y="70"/>
                  </a:cubicBezTo>
                  <a:close/>
                  <a:moveTo>
                    <a:pt x="524" y="316"/>
                  </a:moveTo>
                  <a:lnTo>
                    <a:pt x="524" y="316"/>
                  </a:lnTo>
                  <a:cubicBezTo>
                    <a:pt x="524" y="431"/>
                    <a:pt x="428" y="525"/>
                    <a:pt x="313" y="525"/>
                  </a:cubicBezTo>
                  <a:cubicBezTo>
                    <a:pt x="195" y="525"/>
                    <a:pt x="102" y="431"/>
                    <a:pt x="102" y="316"/>
                  </a:cubicBezTo>
                  <a:cubicBezTo>
                    <a:pt x="102" y="198"/>
                    <a:pt x="195" y="105"/>
                    <a:pt x="313" y="105"/>
                  </a:cubicBezTo>
                  <a:cubicBezTo>
                    <a:pt x="428" y="105"/>
                    <a:pt x="524" y="198"/>
                    <a:pt x="524" y="31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261" name="Group 260"/>
          <p:cNvGrpSpPr/>
          <p:nvPr/>
        </p:nvGrpSpPr>
        <p:grpSpPr>
          <a:xfrm>
            <a:off x="9171602" y="5510246"/>
            <a:ext cx="823003" cy="834682"/>
            <a:chOff x="19868677" y="5459436"/>
            <a:chExt cx="592390" cy="600797"/>
          </a:xfrm>
          <a:solidFill>
            <a:schemeClr val="accent1"/>
          </a:solidFill>
        </p:grpSpPr>
        <p:sp>
          <p:nvSpPr>
            <p:cNvPr id="262" name="Freeform 188"/>
            <p:cNvSpPr>
              <a:spLocks noChangeArrowheads="1"/>
            </p:cNvSpPr>
            <p:nvPr/>
          </p:nvSpPr>
          <p:spPr bwMode="auto">
            <a:xfrm>
              <a:off x="19991386" y="5582134"/>
              <a:ext cx="351203" cy="346939"/>
            </a:xfrm>
            <a:custGeom>
              <a:avLst/>
              <a:gdLst>
                <a:gd name="T0" fmla="*/ 184 w 370"/>
                <a:gd name="T1" fmla="*/ 0 h 368"/>
                <a:gd name="T2" fmla="*/ 184 w 370"/>
                <a:gd name="T3" fmla="*/ 0 h 368"/>
                <a:gd name="T4" fmla="*/ 0 w 370"/>
                <a:gd name="T5" fmla="*/ 183 h 368"/>
                <a:gd name="T6" fmla="*/ 184 w 370"/>
                <a:gd name="T7" fmla="*/ 367 h 368"/>
                <a:gd name="T8" fmla="*/ 369 w 370"/>
                <a:gd name="T9" fmla="*/ 183 h 368"/>
                <a:gd name="T10" fmla="*/ 184 w 370"/>
                <a:gd name="T11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0" h="368">
                  <a:moveTo>
                    <a:pt x="184" y="0"/>
                  </a:moveTo>
                  <a:lnTo>
                    <a:pt x="184" y="0"/>
                  </a:lnTo>
                  <a:cubicBezTo>
                    <a:pt x="83" y="0"/>
                    <a:pt x="0" y="81"/>
                    <a:pt x="0" y="183"/>
                  </a:cubicBezTo>
                  <a:cubicBezTo>
                    <a:pt x="0" y="287"/>
                    <a:pt x="83" y="367"/>
                    <a:pt x="184" y="367"/>
                  </a:cubicBezTo>
                  <a:cubicBezTo>
                    <a:pt x="286" y="367"/>
                    <a:pt x="369" y="287"/>
                    <a:pt x="369" y="183"/>
                  </a:cubicBezTo>
                  <a:cubicBezTo>
                    <a:pt x="369" y="81"/>
                    <a:pt x="286" y="0"/>
                    <a:pt x="184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63" name="Freeform 189"/>
            <p:cNvSpPr>
              <a:spLocks noChangeArrowheads="1"/>
            </p:cNvSpPr>
            <p:nvPr/>
          </p:nvSpPr>
          <p:spPr bwMode="auto">
            <a:xfrm>
              <a:off x="19868677" y="5459436"/>
              <a:ext cx="592390" cy="600797"/>
            </a:xfrm>
            <a:custGeom>
              <a:avLst/>
              <a:gdLst>
                <a:gd name="T0" fmla="*/ 380 w 622"/>
                <a:gd name="T1" fmla="*/ 69 h 629"/>
                <a:gd name="T2" fmla="*/ 340 w 622"/>
                <a:gd name="T3" fmla="*/ 58 h 629"/>
                <a:gd name="T4" fmla="*/ 263 w 622"/>
                <a:gd name="T5" fmla="*/ 2 h 629"/>
                <a:gd name="T6" fmla="*/ 217 w 622"/>
                <a:gd name="T7" fmla="*/ 80 h 629"/>
                <a:gd name="T8" fmla="*/ 174 w 622"/>
                <a:gd name="T9" fmla="*/ 31 h 629"/>
                <a:gd name="T10" fmla="*/ 142 w 622"/>
                <a:gd name="T11" fmla="*/ 125 h 629"/>
                <a:gd name="T12" fmla="*/ 113 w 622"/>
                <a:gd name="T13" fmla="*/ 155 h 629"/>
                <a:gd name="T14" fmla="*/ 24 w 622"/>
                <a:gd name="T15" fmla="*/ 189 h 629"/>
                <a:gd name="T16" fmla="*/ 62 w 622"/>
                <a:gd name="T17" fmla="*/ 273 h 629"/>
                <a:gd name="T18" fmla="*/ 0 w 622"/>
                <a:gd name="T19" fmla="*/ 280 h 629"/>
                <a:gd name="T20" fmla="*/ 62 w 622"/>
                <a:gd name="T21" fmla="*/ 358 h 629"/>
                <a:gd name="T22" fmla="*/ 78 w 622"/>
                <a:gd name="T23" fmla="*/ 409 h 629"/>
                <a:gd name="T24" fmla="*/ 65 w 622"/>
                <a:gd name="T25" fmla="*/ 505 h 629"/>
                <a:gd name="T26" fmla="*/ 169 w 622"/>
                <a:gd name="T27" fmla="*/ 524 h 629"/>
                <a:gd name="T28" fmla="*/ 153 w 622"/>
                <a:gd name="T29" fmla="*/ 585 h 629"/>
                <a:gd name="T30" fmla="*/ 246 w 622"/>
                <a:gd name="T31" fmla="*/ 559 h 629"/>
                <a:gd name="T32" fmla="*/ 287 w 622"/>
                <a:gd name="T33" fmla="*/ 567 h 629"/>
                <a:gd name="T34" fmla="*/ 303 w 622"/>
                <a:gd name="T35" fmla="*/ 628 h 629"/>
                <a:gd name="T36" fmla="*/ 375 w 622"/>
                <a:gd name="T37" fmla="*/ 561 h 629"/>
                <a:gd name="T38" fmla="*/ 412 w 622"/>
                <a:gd name="T39" fmla="*/ 548 h 629"/>
                <a:gd name="T40" fmla="*/ 455 w 622"/>
                <a:gd name="T41" fmla="*/ 596 h 629"/>
                <a:gd name="T42" fmla="*/ 484 w 622"/>
                <a:gd name="T43" fmla="*/ 503 h 629"/>
                <a:gd name="T44" fmla="*/ 514 w 622"/>
                <a:gd name="T45" fmla="*/ 473 h 629"/>
                <a:gd name="T46" fmla="*/ 573 w 622"/>
                <a:gd name="T47" fmla="*/ 492 h 629"/>
                <a:gd name="T48" fmla="*/ 554 w 622"/>
                <a:gd name="T49" fmla="*/ 395 h 629"/>
                <a:gd name="T50" fmla="*/ 565 w 622"/>
                <a:gd name="T51" fmla="*/ 350 h 629"/>
                <a:gd name="T52" fmla="*/ 621 w 622"/>
                <a:gd name="T53" fmla="*/ 347 h 629"/>
                <a:gd name="T54" fmla="*/ 562 w 622"/>
                <a:gd name="T55" fmla="*/ 270 h 629"/>
                <a:gd name="T56" fmla="*/ 549 w 622"/>
                <a:gd name="T57" fmla="*/ 219 h 629"/>
                <a:gd name="T58" fmla="*/ 597 w 622"/>
                <a:gd name="T59" fmla="*/ 179 h 629"/>
                <a:gd name="T60" fmla="*/ 506 w 622"/>
                <a:gd name="T61" fmla="*/ 147 h 629"/>
                <a:gd name="T62" fmla="*/ 460 w 622"/>
                <a:gd name="T63" fmla="*/ 104 h 629"/>
                <a:gd name="T64" fmla="*/ 477 w 622"/>
                <a:gd name="T65" fmla="*/ 45 h 629"/>
                <a:gd name="T66" fmla="*/ 380 w 622"/>
                <a:gd name="T67" fmla="*/ 69 h 629"/>
                <a:gd name="T68" fmla="*/ 524 w 622"/>
                <a:gd name="T69" fmla="*/ 313 h 629"/>
                <a:gd name="T70" fmla="*/ 102 w 622"/>
                <a:gd name="T71" fmla="*/ 313 h 629"/>
                <a:gd name="T72" fmla="*/ 524 w 622"/>
                <a:gd name="T73" fmla="*/ 313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22" h="629">
                  <a:moveTo>
                    <a:pt x="380" y="69"/>
                  </a:moveTo>
                  <a:lnTo>
                    <a:pt x="380" y="69"/>
                  </a:lnTo>
                  <a:cubicBezTo>
                    <a:pt x="367" y="64"/>
                    <a:pt x="353" y="61"/>
                    <a:pt x="340" y="61"/>
                  </a:cubicBezTo>
                  <a:cubicBezTo>
                    <a:pt x="340" y="58"/>
                    <a:pt x="340" y="58"/>
                    <a:pt x="340" y="58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263" y="2"/>
                    <a:pt x="263" y="2"/>
                    <a:pt x="263" y="2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41" y="69"/>
                    <a:pt x="228" y="74"/>
                    <a:pt x="217" y="80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174" y="31"/>
                    <a:pt x="174" y="31"/>
                    <a:pt x="174" y="31"/>
                  </a:cubicBezTo>
                  <a:cubicBezTo>
                    <a:pt x="121" y="66"/>
                    <a:pt x="121" y="66"/>
                    <a:pt x="121" y="66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34" y="133"/>
                    <a:pt x="124" y="144"/>
                    <a:pt x="115" y="155"/>
                  </a:cubicBezTo>
                  <a:cubicBezTo>
                    <a:pt x="113" y="155"/>
                    <a:pt x="113" y="155"/>
                    <a:pt x="113" y="155"/>
                  </a:cubicBezTo>
                  <a:cubicBezTo>
                    <a:pt x="56" y="136"/>
                    <a:pt x="56" y="136"/>
                    <a:pt x="56" y="136"/>
                  </a:cubicBezTo>
                  <a:cubicBezTo>
                    <a:pt x="24" y="189"/>
                    <a:pt x="24" y="189"/>
                    <a:pt x="24" y="189"/>
                  </a:cubicBezTo>
                  <a:cubicBezTo>
                    <a:pt x="73" y="232"/>
                    <a:pt x="73" y="232"/>
                    <a:pt x="73" y="232"/>
                  </a:cubicBezTo>
                  <a:cubicBezTo>
                    <a:pt x="70" y="243"/>
                    <a:pt x="65" y="254"/>
                    <a:pt x="62" y="273"/>
                  </a:cubicBezTo>
                  <a:lnTo>
                    <a:pt x="62" y="273"/>
                  </a:lnTo>
                  <a:cubicBezTo>
                    <a:pt x="0" y="280"/>
                    <a:pt x="0" y="280"/>
                    <a:pt x="0" y="280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62" y="358"/>
                    <a:pt x="62" y="358"/>
                    <a:pt x="62" y="358"/>
                  </a:cubicBezTo>
                  <a:cubicBezTo>
                    <a:pt x="67" y="374"/>
                    <a:pt x="70" y="393"/>
                    <a:pt x="78" y="409"/>
                  </a:cubicBezTo>
                  <a:lnTo>
                    <a:pt x="78" y="409"/>
                  </a:lnTo>
                  <a:cubicBezTo>
                    <a:pt x="30" y="449"/>
                    <a:pt x="30" y="449"/>
                    <a:pt x="30" y="449"/>
                  </a:cubicBezTo>
                  <a:cubicBezTo>
                    <a:pt x="65" y="505"/>
                    <a:pt x="65" y="505"/>
                    <a:pt x="65" y="505"/>
                  </a:cubicBezTo>
                  <a:cubicBezTo>
                    <a:pt x="124" y="481"/>
                    <a:pt x="124" y="481"/>
                    <a:pt x="124" y="481"/>
                  </a:cubicBezTo>
                  <a:cubicBezTo>
                    <a:pt x="137" y="497"/>
                    <a:pt x="153" y="510"/>
                    <a:pt x="169" y="524"/>
                  </a:cubicBezTo>
                  <a:lnTo>
                    <a:pt x="169" y="524"/>
                  </a:lnTo>
                  <a:cubicBezTo>
                    <a:pt x="153" y="585"/>
                    <a:pt x="153" y="585"/>
                    <a:pt x="153" y="585"/>
                  </a:cubicBezTo>
                  <a:cubicBezTo>
                    <a:pt x="209" y="612"/>
                    <a:pt x="209" y="612"/>
                    <a:pt x="209" y="612"/>
                  </a:cubicBezTo>
                  <a:cubicBezTo>
                    <a:pt x="246" y="559"/>
                    <a:pt x="246" y="559"/>
                    <a:pt x="246" y="559"/>
                  </a:cubicBezTo>
                  <a:lnTo>
                    <a:pt x="246" y="559"/>
                  </a:lnTo>
                  <a:cubicBezTo>
                    <a:pt x="260" y="564"/>
                    <a:pt x="273" y="567"/>
                    <a:pt x="287" y="567"/>
                  </a:cubicBezTo>
                  <a:cubicBezTo>
                    <a:pt x="287" y="569"/>
                    <a:pt x="287" y="569"/>
                    <a:pt x="287" y="569"/>
                  </a:cubicBezTo>
                  <a:cubicBezTo>
                    <a:pt x="303" y="628"/>
                    <a:pt x="303" y="628"/>
                    <a:pt x="303" y="628"/>
                  </a:cubicBezTo>
                  <a:cubicBezTo>
                    <a:pt x="367" y="625"/>
                    <a:pt x="367" y="625"/>
                    <a:pt x="367" y="625"/>
                  </a:cubicBezTo>
                  <a:cubicBezTo>
                    <a:pt x="375" y="561"/>
                    <a:pt x="375" y="561"/>
                    <a:pt x="375" y="561"/>
                  </a:cubicBezTo>
                  <a:lnTo>
                    <a:pt x="375" y="561"/>
                  </a:lnTo>
                  <a:cubicBezTo>
                    <a:pt x="388" y="559"/>
                    <a:pt x="399" y="553"/>
                    <a:pt x="412" y="548"/>
                  </a:cubicBezTo>
                  <a:cubicBezTo>
                    <a:pt x="412" y="550"/>
                    <a:pt x="412" y="550"/>
                    <a:pt x="412" y="550"/>
                  </a:cubicBezTo>
                  <a:cubicBezTo>
                    <a:pt x="455" y="596"/>
                    <a:pt x="455" y="596"/>
                    <a:pt x="455" y="596"/>
                  </a:cubicBezTo>
                  <a:cubicBezTo>
                    <a:pt x="509" y="561"/>
                    <a:pt x="509" y="561"/>
                    <a:pt x="509" y="561"/>
                  </a:cubicBezTo>
                  <a:cubicBezTo>
                    <a:pt x="484" y="503"/>
                    <a:pt x="484" y="503"/>
                    <a:pt x="484" y="503"/>
                  </a:cubicBezTo>
                  <a:lnTo>
                    <a:pt x="484" y="503"/>
                  </a:lnTo>
                  <a:cubicBezTo>
                    <a:pt x="495" y="492"/>
                    <a:pt x="503" y="484"/>
                    <a:pt x="514" y="473"/>
                  </a:cubicBezTo>
                  <a:lnTo>
                    <a:pt x="514" y="473"/>
                  </a:lnTo>
                  <a:cubicBezTo>
                    <a:pt x="573" y="492"/>
                    <a:pt x="573" y="492"/>
                    <a:pt x="573" y="492"/>
                  </a:cubicBezTo>
                  <a:cubicBezTo>
                    <a:pt x="605" y="438"/>
                    <a:pt x="605" y="438"/>
                    <a:pt x="605" y="438"/>
                  </a:cubicBezTo>
                  <a:cubicBezTo>
                    <a:pt x="554" y="395"/>
                    <a:pt x="554" y="395"/>
                    <a:pt x="554" y="395"/>
                  </a:cubicBezTo>
                  <a:cubicBezTo>
                    <a:pt x="554" y="393"/>
                    <a:pt x="554" y="393"/>
                    <a:pt x="554" y="393"/>
                  </a:cubicBezTo>
                  <a:cubicBezTo>
                    <a:pt x="559" y="379"/>
                    <a:pt x="562" y="369"/>
                    <a:pt x="565" y="350"/>
                  </a:cubicBezTo>
                  <a:cubicBezTo>
                    <a:pt x="567" y="350"/>
                    <a:pt x="567" y="350"/>
                    <a:pt x="567" y="350"/>
                  </a:cubicBezTo>
                  <a:cubicBezTo>
                    <a:pt x="621" y="347"/>
                    <a:pt x="621" y="347"/>
                    <a:pt x="621" y="347"/>
                  </a:cubicBezTo>
                  <a:cubicBezTo>
                    <a:pt x="621" y="283"/>
                    <a:pt x="621" y="283"/>
                    <a:pt x="621" y="283"/>
                  </a:cubicBezTo>
                  <a:cubicBezTo>
                    <a:pt x="562" y="270"/>
                    <a:pt x="562" y="270"/>
                    <a:pt x="562" y="270"/>
                  </a:cubicBezTo>
                  <a:lnTo>
                    <a:pt x="562" y="270"/>
                  </a:lnTo>
                  <a:cubicBezTo>
                    <a:pt x="559" y="254"/>
                    <a:pt x="557" y="235"/>
                    <a:pt x="549" y="219"/>
                  </a:cubicBezTo>
                  <a:cubicBezTo>
                    <a:pt x="552" y="219"/>
                    <a:pt x="552" y="219"/>
                    <a:pt x="552" y="219"/>
                  </a:cubicBezTo>
                  <a:cubicBezTo>
                    <a:pt x="597" y="179"/>
                    <a:pt x="597" y="179"/>
                    <a:pt x="597" y="179"/>
                  </a:cubicBezTo>
                  <a:cubicBezTo>
                    <a:pt x="565" y="123"/>
                    <a:pt x="565" y="123"/>
                    <a:pt x="565" y="123"/>
                  </a:cubicBezTo>
                  <a:cubicBezTo>
                    <a:pt x="506" y="147"/>
                    <a:pt x="506" y="147"/>
                    <a:pt x="506" y="147"/>
                  </a:cubicBezTo>
                  <a:lnTo>
                    <a:pt x="506" y="147"/>
                  </a:lnTo>
                  <a:cubicBezTo>
                    <a:pt x="493" y="130"/>
                    <a:pt x="477" y="117"/>
                    <a:pt x="460" y="104"/>
                  </a:cubicBezTo>
                  <a:lnTo>
                    <a:pt x="460" y="104"/>
                  </a:lnTo>
                  <a:cubicBezTo>
                    <a:pt x="477" y="45"/>
                    <a:pt x="477" y="45"/>
                    <a:pt x="477" y="45"/>
                  </a:cubicBezTo>
                  <a:cubicBezTo>
                    <a:pt x="418" y="18"/>
                    <a:pt x="418" y="18"/>
                    <a:pt x="418" y="18"/>
                  </a:cubicBezTo>
                  <a:cubicBezTo>
                    <a:pt x="380" y="69"/>
                    <a:pt x="380" y="69"/>
                    <a:pt x="380" y="69"/>
                  </a:cubicBezTo>
                  <a:close/>
                  <a:moveTo>
                    <a:pt x="524" y="313"/>
                  </a:moveTo>
                  <a:lnTo>
                    <a:pt x="524" y="313"/>
                  </a:lnTo>
                  <a:cubicBezTo>
                    <a:pt x="524" y="430"/>
                    <a:pt x="431" y="524"/>
                    <a:pt x="313" y="524"/>
                  </a:cubicBezTo>
                  <a:cubicBezTo>
                    <a:pt x="198" y="524"/>
                    <a:pt x="102" y="430"/>
                    <a:pt x="102" y="313"/>
                  </a:cubicBezTo>
                  <a:cubicBezTo>
                    <a:pt x="102" y="198"/>
                    <a:pt x="198" y="104"/>
                    <a:pt x="313" y="104"/>
                  </a:cubicBezTo>
                  <a:cubicBezTo>
                    <a:pt x="431" y="104"/>
                    <a:pt x="524" y="198"/>
                    <a:pt x="524" y="3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264" name="Group 263"/>
          <p:cNvGrpSpPr/>
          <p:nvPr/>
        </p:nvGrpSpPr>
        <p:grpSpPr>
          <a:xfrm>
            <a:off x="7590262" y="2500685"/>
            <a:ext cx="1216868" cy="1234390"/>
            <a:chOff x="18730441" y="3293180"/>
            <a:chExt cx="875891" cy="888503"/>
          </a:xfrm>
          <a:solidFill>
            <a:schemeClr val="accent2"/>
          </a:solidFill>
        </p:grpSpPr>
        <p:sp>
          <p:nvSpPr>
            <p:cNvPr id="265" name="Freeform 190"/>
            <p:cNvSpPr>
              <a:spLocks noChangeArrowheads="1"/>
            </p:cNvSpPr>
            <p:nvPr/>
          </p:nvSpPr>
          <p:spPr bwMode="auto">
            <a:xfrm>
              <a:off x="18912390" y="3475112"/>
              <a:ext cx="520457" cy="520409"/>
            </a:xfrm>
            <a:custGeom>
              <a:avLst/>
              <a:gdLst>
                <a:gd name="T0" fmla="*/ 273 w 547"/>
                <a:gd name="T1" fmla="*/ 0 h 546"/>
                <a:gd name="T2" fmla="*/ 273 w 547"/>
                <a:gd name="T3" fmla="*/ 0 h 546"/>
                <a:gd name="T4" fmla="*/ 0 w 547"/>
                <a:gd name="T5" fmla="*/ 272 h 546"/>
                <a:gd name="T6" fmla="*/ 273 w 547"/>
                <a:gd name="T7" fmla="*/ 545 h 546"/>
                <a:gd name="T8" fmla="*/ 546 w 547"/>
                <a:gd name="T9" fmla="*/ 272 h 546"/>
                <a:gd name="T10" fmla="*/ 273 w 547"/>
                <a:gd name="T11" fmla="*/ 0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7" h="546">
                  <a:moveTo>
                    <a:pt x="273" y="0"/>
                  </a:moveTo>
                  <a:lnTo>
                    <a:pt x="273" y="0"/>
                  </a:lnTo>
                  <a:cubicBezTo>
                    <a:pt x="121" y="0"/>
                    <a:pt x="0" y="122"/>
                    <a:pt x="0" y="272"/>
                  </a:cubicBezTo>
                  <a:cubicBezTo>
                    <a:pt x="0" y="422"/>
                    <a:pt x="123" y="545"/>
                    <a:pt x="273" y="545"/>
                  </a:cubicBezTo>
                  <a:cubicBezTo>
                    <a:pt x="423" y="545"/>
                    <a:pt x="546" y="422"/>
                    <a:pt x="546" y="272"/>
                  </a:cubicBezTo>
                  <a:cubicBezTo>
                    <a:pt x="543" y="122"/>
                    <a:pt x="423" y="0"/>
                    <a:pt x="273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66" name="Freeform 191"/>
            <p:cNvSpPr>
              <a:spLocks noChangeArrowheads="1"/>
            </p:cNvSpPr>
            <p:nvPr/>
          </p:nvSpPr>
          <p:spPr bwMode="auto">
            <a:xfrm>
              <a:off x="18730441" y="3293180"/>
              <a:ext cx="875891" cy="888503"/>
            </a:xfrm>
            <a:custGeom>
              <a:avLst/>
              <a:gdLst>
                <a:gd name="T0" fmla="*/ 562 w 916"/>
                <a:gd name="T1" fmla="*/ 104 h 932"/>
                <a:gd name="T2" fmla="*/ 503 w 916"/>
                <a:gd name="T3" fmla="*/ 88 h 932"/>
                <a:gd name="T4" fmla="*/ 388 w 916"/>
                <a:gd name="T5" fmla="*/ 8 h 932"/>
                <a:gd name="T6" fmla="*/ 319 w 916"/>
                <a:gd name="T7" fmla="*/ 118 h 932"/>
                <a:gd name="T8" fmla="*/ 254 w 916"/>
                <a:gd name="T9" fmla="*/ 51 h 932"/>
                <a:gd name="T10" fmla="*/ 212 w 916"/>
                <a:gd name="T11" fmla="*/ 187 h 932"/>
                <a:gd name="T12" fmla="*/ 166 w 916"/>
                <a:gd name="T13" fmla="*/ 230 h 932"/>
                <a:gd name="T14" fmla="*/ 35 w 916"/>
                <a:gd name="T15" fmla="*/ 283 h 932"/>
                <a:gd name="T16" fmla="*/ 92 w 916"/>
                <a:gd name="T17" fmla="*/ 401 h 932"/>
                <a:gd name="T18" fmla="*/ 0 w 916"/>
                <a:gd name="T19" fmla="*/ 417 h 932"/>
                <a:gd name="T20" fmla="*/ 92 w 916"/>
                <a:gd name="T21" fmla="*/ 529 h 932"/>
                <a:gd name="T22" fmla="*/ 113 w 916"/>
                <a:gd name="T23" fmla="*/ 607 h 932"/>
                <a:gd name="T24" fmla="*/ 94 w 916"/>
                <a:gd name="T25" fmla="*/ 746 h 932"/>
                <a:gd name="T26" fmla="*/ 249 w 916"/>
                <a:gd name="T27" fmla="*/ 773 h 932"/>
                <a:gd name="T28" fmla="*/ 225 w 916"/>
                <a:gd name="T29" fmla="*/ 864 h 932"/>
                <a:gd name="T30" fmla="*/ 364 w 916"/>
                <a:gd name="T31" fmla="*/ 827 h 932"/>
                <a:gd name="T32" fmla="*/ 423 w 916"/>
                <a:gd name="T33" fmla="*/ 840 h 932"/>
                <a:gd name="T34" fmla="*/ 447 w 916"/>
                <a:gd name="T35" fmla="*/ 931 h 932"/>
                <a:gd name="T36" fmla="*/ 551 w 916"/>
                <a:gd name="T37" fmla="*/ 829 h 932"/>
                <a:gd name="T38" fmla="*/ 607 w 916"/>
                <a:gd name="T39" fmla="*/ 811 h 932"/>
                <a:gd name="T40" fmla="*/ 672 w 916"/>
                <a:gd name="T41" fmla="*/ 880 h 932"/>
                <a:gd name="T42" fmla="*/ 717 w 916"/>
                <a:gd name="T43" fmla="*/ 743 h 932"/>
                <a:gd name="T44" fmla="*/ 757 w 916"/>
                <a:gd name="T45" fmla="*/ 698 h 932"/>
                <a:gd name="T46" fmla="*/ 846 w 916"/>
                <a:gd name="T47" fmla="*/ 730 h 932"/>
                <a:gd name="T48" fmla="*/ 819 w 916"/>
                <a:gd name="T49" fmla="*/ 588 h 932"/>
                <a:gd name="T50" fmla="*/ 832 w 916"/>
                <a:gd name="T51" fmla="*/ 519 h 932"/>
                <a:gd name="T52" fmla="*/ 915 w 916"/>
                <a:gd name="T53" fmla="*/ 514 h 932"/>
                <a:gd name="T54" fmla="*/ 827 w 916"/>
                <a:gd name="T55" fmla="*/ 401 h 932"/>
                <a:gd name="T56" fmla="*/ 811 w 916"/>
                <a:gd name="T57" fmla="*/ 326 h 932"/>
                <a:gd name="T58" fmla="*/ 883 w 916"/>
                <a:gd name="T59" fmla="*/ 265 h 932"/>
                <a:gd name="T60" fmla="*/ 744 w 916"/>
                <a:gd name="T61" fmla="*/ 217 h 932"/>
                <a:gd name="T62" fmla="*/ 677 w 916"/>
                <a:gd name="T63" fmla="*/ 158 h 932"/>
                <a:gd name="T64" fmla="*/ 701 w 916"/>
                <a:gd name="T65" fmla="*/ 67 h 932"/>
                <a:gd name="T66" fmla="*/ 562 w 916"/>
                <a:gd name="T67" fmla="*/ 101 h 932"/>
                <a:gd name="T68" fmla="*/ 773 w 916"/>
                <a:gd name="T69" fmla="*/ 465 h 932"/>
                <a:gd name="T70" fmla="*/ 463 w 916"/>
                <a:gd name="T71" fmla="*/ 776 h 932"/>
                <a:gd name="T72" fmla="*/ 463 w 916"/>
                <a:gd name="T73" fmla="*/ 152 h 9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16" h="932">
                  <a:moveTo>
                    <a:pt x="562" y="104"/>
                  </a:moveTo>
                  <a:lnTo>
                    <a:pt x="562" y="104"/>
                  </a:lnTo>
                  <a:cubicBezTo>
                    <a:pt x="543" y="99"/>
                    <a:pt x="522" y="94"/>
                    <a:pt x="503" y="91"/>
                  </a:cubicBezTo>
                  <a:cubicBezTo>
                    <a:pt x="503" y="88"/>
                    <a:pt x="503" y="88"/>
                    <a:pt x="503" y="88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388" y="8"/>
                    <a:pt x="388" y="8"/>
                    <a:pt x="388" y="8"/>
                  </a:cubicBezTo>
                  <a:cubicBezTo>
                    <a:pt x="375" y="99"/>
                    <a:pt x="375" y="99"/>
                    <a:pt x="375" y="99"/>
                  </a:cubicBezTo>
                  <a:cubicBezTo>
                    <a:pt x="356" y="104"/>
                    <a:pt x="337" y="110"/>
                    <a:pt x="319" y="118"/>
                  </a:cubicBezTo>
                  <a:cubicBezTo>
                    <a:pt x="316" y="118"/>
                    <a:pt x="316" y="118"/>
                    <a:pt x="316" y="118"/>
                  </a:cubicBezTo>
                  <a:cubicBezTo>
                    <a:pt x="254" y="51"/>
                    <a:pt x="254" y="51"/>
                    <a:pt x="254" y="51"/>
                  </a:cubicBezTo>
                  <a:cubicBezTo>
                    <a:pt x="177" y="99"/>
                    <a:pt x="177" y="99"/>
                    <a:pt x="177" y="99"/>
                  </a:cubicBezTo>
                  <a:cubicBezTo>
                    <a:pt x="212" y="187"/>
                    <a:pt x="212" y="187"/>
                    <a:pt x="212" y="187"/>
                  </a:cubicBezTo>
                  <a:cubicBezTo>
                    <a:pt x="196" y="200"/>
                    <a:pt x="182" y="214"/>
                    <a:pt x="169" y="230"/>
                  </a:cubicBezTo>
                  <a:cubicBezTo>
                    <a:pt x="166" y="230"/>
                    <a:pt x="166" y="230"/>
                    <a:pt x="166" y="230"/>
                  </a:cubicBezTo>
                  <a:cubicBezTo>
                    <a:pt x="81" y="200"/>
                    <a:pt x="81" y="200"/>
                    <a:pt x="81" y="200"/>
                  </a:cubicBezTo>
                  <a:cubicBezTo>
                    <a:pt x="35" y="283"/>
                    <a:pt x="35" y="283"/>
                    <a:pt x="35" y="283"/>
                  </a:cubicBezTo>
                  <a:cubicBezTo>
                    <a:pt x="107" y="342"/>
                    <a:pt x="107" y="342"/>
                    <a:pt x="107" y="342"/>
                  </a:cubicBezTo>
                  <a:cubicBezTo>
                    <a:pt x="102" y="361"/>
                    <a:pt x="97" y="374"/>
                    <a:pt x="92" y="401"/>
                  </a:cubicBezTo>
                  <a:lnTo>
                    <a:pt x="92" y="401"/>
                  </a:lnTo>
                  <a:cubicBezTo>
                    <a:pt x="0" y="417"/>
                    <a:pt x="0" y="417"/>
                    <a:pt x="0" y="417"/>
                  </a:cubicBezTo>
                  <a:cubicBezTo>
                    <a:pt x="0" y="511"/>
                    <a:pt x="0" y="511"/>
                    <a:pt x="0" y="511"/>
                  </a:cubicBezTo>
                  <a:cubicBezTo>
                    <a:pt x="92" y="529"/>
                    <a:pt x="92" y="529"/>
                    <a:pt x="92" y="529"/>
                  </a:cubicBezTo>
                  <a:cubicBezTo>
                    <a:pt x="97" y="556"/>
                    <a:pt x="105" y="580"/>
                    <a:pt x="113" y="604"/>
                  </a:cubicBezTo>
                  <a:cubicBezTo>
                    <a:pt x="113" y="607"/>
                    <a:pt x="113" y="607"/>
                    <a:pt x="113" y="607"/>
                  </a:cubicBezTo>
                  <a:cubicBezTo>
                    <a:pt x="43" y="666"/>
                    <a:pt x="43" y="666"/>
                    <a:pt x="43" y="666"/>
                  </a:cubicBezTo>
                  <a:cubicBezTo>
                    <a:pt x="94" y="746"/>
                    <a:pt x="94" y="746"/>
                    <a:pt x="94" y="746"/>
                  </a:cubicBezTo>
                  <a:cubicBezTo>
                    <a:pt x="182" y="714"/>
                    <a:pt x="182" y="714"/>
                    <a:pt x="182" y="714"/>
                  </a:cubicBezTo>
                  <a:cubicBezTo>
                    <a:pt x="201" y="736"/>
                    <a:pt x="225" y="757"/>
                    <a:pt x="249" y="773"/>
                  </a:cubicBezTo>
                  <a:cubicBezTo>
                    <a:pt x="249" y="776"/>
                    <a:pt x="249" y="776"/>
                    <a:pt x="249" y="776"/>
                  </a:cubicBezTo>
                  <a:cubicBezTo>
                    <a:pt x="225" y="864"/>
                    <a:pt x="225" y="864"/>
                    <a:pt x="225" y="864"/>
                  </a:cubicBezTo>
                  <a:cubicBezTo>
                    <a:pt x="311" y="904"/>
                    <a:pt x="311" y="904"/>
                    <a:pt x="311" y="904"/>
                  </a:cubicBezTo>
                  <a:cubicBezTo>
                    <a:pt x="364" y="827"/>
                    <a:pt x="364" y="827"/>
                    <a:pt x="364" y="827"/>
                  </a:cubicBezTo>
                  <a:lnTo>
                    <a:pt x="364" y="827"/>
                  </a:lnTo>
                  <a:cubicBezTo>
                    <a:pt x="383" y="832"/>
                    <a:pt x="404" y="837"/>
                    <a:pt x="423" y="840"/>
                  </a:cubicBezTo>
                  <a:lnTo>
                    <a:pt x="423" y="840"/>
                  </a:lnTo>
                  <a:cubicBezTo>
                    <a:pt x="447" y="931"/>
                    <a:pt x="447" y="931"/>
                    <a:pt x="447" y="931"/>
                  </a:cubicBezTo>
                  <a:cubicBezTo>
                    <a:pt x="538" y="923"/>
                    <a:pt x="538" y="923"/>
                    <a:pt x="538" y="923"/>
                  </a:cubicBezTo>
                  <a:cubicBezTo>
                    <a:pt x="551" y="829"/>
                    <a:pt x="551" y="829"/>
                    <a:pt x="551" y="829"/>
                  </a:cubicBezTo>
                  <a:lnTo>
                    <a:pt x="551" y="829"/>
                  </a:lnTo>
                  <a:cubicBezTo>
                    <a:pt x="570" y="824"/>
                    <a:pt x="589" y="818"/>
                    <a:pt x="607" y="811"/>
                  </a:cubicBezTo>
                  <a:cubicBezTo>
                    <a:pt x="610" y="813"/>
                    <a:pt x="610" y="813"/>
                    <a:pt x="610" y="813"/>
                  </a:cubicBezTo>
                  <a:cubicBezTo>
                    <a:pt x="672" y="880"/>
                    <a:pt x="672" y="880"/>
                    <a:pt x="672" y="880"/>
                  </a:cubicBezTo>
                  <a:cubicBezTo>
                    <a:pt x="750" y="832"/>
                    <a:pt x="750" y="832"/>
                    <a:pt x="750" y="832"/>
                  </a:cubicBezTo>
                  <a:cubicBezTo>
                    <a:pt x="717" y="743"/>
                    <a:pt x="717" y="743"/>
                    <a:pt x="717" y="743"/>
                  </a:cubicBezTo>
                  <a:cubicBezTo>
                    <a:pt x="715" y="741"/>
                    <a:pt x="715" y="741"/>
                    <a:pt x="715" y="741"/>
                  </a:cubicBezTo>
                  <a:cubicBezTo>
                    <a:pt x="731" y="728"/>
                    <a:pt x="744" y="714"/>
                    <a:pt x="757" y="698"/>
                  </a:cubicBezTo>
                  <a:cubicBezTo>
                    <a:pt x="760" y="701"/>
                    <a:pt x="760" y="701"/>
                    <a:pt x="760" y="701"/>
                  </a:cubicBezTo>
                  <a:cubicBezTo>
                    <a:pt x="846" y="730"/>
                    <a:pt x="846" y="730"/>
                    <a:pt x="846" y="730"/>
                  </a:cubicBezTo>
                  <a:cubicBezTo>
                    <a:pt x="891" y="647"/>
                    <a:pt x="891" y="647"/>
                    <a:pt x="891" y="647"/>
                  </a:cubicBezTo>
                  <a:cubicBezTo>
                    <a:pt x="819" y="588"/>
                    <a:pt x="819" y="588"/>
                    <a:pt x="819" y="588"/>
                  </a:cubicBezTo>
                  <a:cubicBezTo>
                    <a:pt x="816" y="583"/>
                    <a:pt x="816" y="583"/>
                    <a:pt x="816" y="583"/>
                  </a:cubicBezTo>
                  <a:cubicBezTo>
                    <a:pt x="824" y="564"/>
                    <a:pt x="830" y="546"/>
                    <a:pt x="832" y="519"/>
                  </a:cubicBezTo>
                  <a:cubicBezTo>
                    <a:pt x="835" y="519"/>
                    <a:pt x="835" y="519"/>
                    <a:pt x="835" y="519"/>
                  </a:cubicBezTo>
                  <a:cubicBezTo>
                    <a:pt x="915" y="514"/>
                    <a:pt x="915" y="514"/>
                    <a:pt x="915" y="514"/>
                  </a:cubicBezTo>
                  <a:cubicBezTo>
                    <a:pt x="915" y="420"/>
                    <a:pt x="915" y="420"/>
                    <a:pt x="915" y="420"/>
                  </a:cubicBezTo>
                  <a:cubicBezTo>
                    <a:pt x="827" y="401"/>
                    <a:pt x="827" y="401"/>
                    <a:pt x="827" y="401"/>
                  </a:cubicBezTo>
                  <a:cubicBezTo>
                    <a:pt x="830" y="401"/>
                    <a:pt x="830" y="401"/>
                    <a:pt x="830" y="401"/>
                  </a:cubicBezTo>
                  <a:cubicBezTo>
                    <a:pt x="824" y="374"/>
                    <a:pt x="819" y="350"/>
                    <a:pt x="811" y="326"/>
                  </a:cubicBezTo>
                  <a:cubicBezTo>
                    <a:pt x="814" y="324"/>
                    <a:pt x="814" y="324"/>
                    <a:pt x="814" y="324"/>
                  </a:cubicBezTo>
                  <a:cubicBezTo>
                    <a:pt x="883" y="265"/>
                    <a:pt x="883" y="265"/>
                    <a:pt x="883" y="265"/>
                  </a:cubicBezTo>
                  <a:cubicBezTo>
                    <a:pt x="832" y="184"/>
                    <a:pt x="832" y="184"/>
                    <a:pt x="832" y="184"/>
                  </a:cubicBezTo>
                  <a:cubicBezTo>
                    <a:pt x="744" y="217"/>
                    <a:pt x="744" y="217"/>
                    <a:pt x="744" y="217"/>
                  </a:cubicBezTo>
                  <a:lnTo>
                    <a:pt x="744" y="217"/>
                  </a:lnTo>
                  <a:cubicBezTo>
                    <a:pt x="725" y="195"/>
                    <a:pt x="701" y="174"/>
                    <a:pt x="677" y="158"/>
                  </a:cubicBezTo>
                  <a:cubicBezTo>
                    <a:pt x="677" y="155"/>
                    <a:pt x="677" y="155"/>
                    <a:pt x="677" y="155"/>
                  </a:cubicBezTo>
                  <a:cubicBezTo>
                    <a:pt x="701" y="67"/>
                    <a:pt x="701" y="67"/>
                    <a:pt x="701" y="67"/>
                  </a:cubicBezTo>
                  <a:cubicBezTo>
                    <a:pt x="618" y="27"/>
                    <a:pt x="618" y="27"/>
                    <a:pt x="618" y="27"/>
                  </a:cubicBezTo>
                  <a:cubicBezTo>
                    <a:pt x="562" y="101"/>
                    <a:pt x="562" y="101"/>
                    <a:pt x="562" y="101"/>
                  </a:cubicBezTo>
                  <a:lnTo>
                    <a:pt x="562" y="104"/>
                  </a:lnTo>
                  <a:close/>
                  <a:moveTo>
                    <a:pt x="773" y="465"/>
                  </a:moveTo>
                  <a:lnTo>
                    <a:pt x="773" y="465"/>
                  </a:lnTo>
                  <a:cubicBezTo>
                    <a:pt x="773" y="637"/>
                    <a:pt x="634" y="776"/>
                    <a:pt x="463" y="776"/>
                  </a:cubicBezTo>
                  <a:cubicBezTo>
                    <a:pt x="289" y="776"/>
                    <a:pt x="150" y="637"/>
                    <a:pt x="150" y="465"/>
                  </a:cubicBezTo>
                  <a:cubicBezTo>
                    <a:pt x="150" y="294"/>
                    <a:pt x="289" y="152"/>
                    <a:pt x="463" y="152"/>
                  </a:cubicBezTo>
                  <a:cubicBezTo>
                    <a:pt x="634" y="152"/>
                    <a:pt x="773" y="294"/>
                    <a:pt x="773" y="46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267" name="Group 266"/>
          <p:cNvGrpSpPr/>
          <p:nvPr/>
        </p:nvGrpSpPr>
        <p:grpSpPr>
          <a:xfrm>
            <a:off x="6896587" y="5427953"/>
            <a:ext cx="1005239" cy="1016902"/>
            <a:chOff x="18231141" y="5400202"/>
            <a:chExt cx="723562" cy="731957"/>
          </a:xfrm>
          <a:solidFill>
            <a:schemeClr val="accent5"/>
          </a:solidFill>
        </p:grpSpPr>
        <p:sp>
          <p:nvSpPr>
            <p:cNvPr id="268" name="Freeform 192"/>
            <p:cNvSpPr>
              <a:spLocks noChangeArrowheads="1"/>
            </p:cNvSpPr>
            <p:nvPr/>
          </p:nvSpPr>
          <p:spPr bwMode="auto">
            <a:xfrm>
              <a:off x="18383470" y="5548286"/>
              <a:ext cx="427367" cy="431559"/>
            </a:xfrm>
            <a:custGeom>
              <a:avLst/>
              <a:gdLst>
                <a:gd name="T0" fmla="*/ 224 w 450"/>
                <a:gd name="T1" fmla="*/ 0 h 453"/>
                <a:gd name="T2" fmla="*/ 224 w 450"/>
                <a:gd name="T3" fmla="*/ 0 h 453"/>
                <a:gd name="T4" fmla="*/ 0 w 450"/>
                <a:gd name="T5" fmla="*/ 227 h 453"/>
                <a:gd name="T6" fmla="*/ 224 w 450"/>
                <a:gd name="T7" fmla="*/ 452 h 453"/>
                <a:gd name="T8" fmla="*/ 449 w 450"/>
                <a:gd name="T9" fmla="*/ 227 h 453"/>
                <a:gd name="T10" fmla="*/ 224 w 450"/>
                <a:gd name="T1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0" h="453">
                  <a:moveTo>
                    <a:pt x="224" y="0"/>
                  </a:moveTo>
                  <a:lnTo>
                    <a:pt x="224" y="0"/>
                  </a:lnTo>
                  <a:cubicBezTo>
                    <a:pt x="99" y="0"/>
                    <a:pt x="0" y="102"/>
                    <a:pt x="0" y="227"/>
                  </a:cubicBezTo>
                  <a:cubicBezTo>
                    <a:pt x="0" y="350"/>
                    <a:pt x="101" y="452"/>
                    <a:pt x="224" y="452"/>
                  </a:cubicBezTo>
                  <a:cubicBezTo>
                    <a:pt x="350" y="452"/>
                    <a:pt x="449" y="350"/>
                    <a:pt x="449" y="227"/>
                  </a:cubicBezTo>
                  <a:cubicBezTo>
                    <a:pt x="449" y="102"/>
                    <a:pt x="350" y="0"/>
                    <a:pt x="224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69" name="Freeform 193"/>
            <p:cNvSpPr>
              <a:spLocks noChangeArrowheads="1"/>
            </p:cNvSpPr>
            <p:nvPr/>
          </p:nvSpPr>
          <p:spPr bwMode="auto">
            <a:xfrm>
              <a:off x="18231141" y="5400202"/>
              <a:ext cx="723562" cy="731957"/>
            </a:xfrm>
            <a:custGeom>
              <a:avLst/>
              <a:gdLst>
                <a:gd name="T0" fmla="*/ 465 w 758"/>
                <a:gd name="T1" fmla="*/ 86 h 769"/>
                <a:gd name="T2" fmla="*/ 414 w 758"/>
                <a:gd name="T3" fmla="*/ 72 h 769"/>
                <a:gd name="T4" fmla="*/ 321 w 758"/>
                <a:gd name="T5" fmla="*/ 5 h 769"/>
                <a:gd name="T6" fmla="*/ 262 w 758"/>
                <a:gd name="T7" fmla="*/ 96 h 769"/>
                <a:gd name="T8" fmla="*/ 211 w 758"/>
                <a:gd name="T9" fmla="*/ 40 h 769"/>
                <a:gd name="T10" fmla="*/ 174 w 758"/>
                <a:gd name="T11" fmla="*/ 155 h 769"/>
                <a:gd name="T12" fmla="*/ 139 w 758"/>
                <a:gd name="T13" fmla="*/ 190 h 769"/>
                <a:gd name="T14" fmla="*/ 29 w 758"/>
                <a:gd name="T15" fmla="*/ 233 h 769"/>
                <a:gd name="T16" fmla="*/ 77 w 758"/>
                <a:gd name="T17" fmla="*/ 332 h 769"/>
                <a:gd name="T18" fmla="*/ 0 w 758"/>
                <a:gd name="T19" fmla="*/ 345 h 769"/>
                <a:gd name="T20" fmla="*/ 75 w 758"/>
                <a:gd name="T21" fmla="*/ 436 h 769"/>
                <a:gd name="T22" fmla="*/ 94 w 758"/>
                <a:gd name="T23" fmla="*/ 500 h 769"/>
                <a:gd name="T24" fmla="*/ 77 w 758"/>
                <a:gd name="T25" fmla="*/ 618 h 769"/>
                <a:gd name="T26" fmla="*/ 206 w 758"/>
                <a:gd name="T27" fmla="*/ 639 h 769"/>
                <a:gd name="T28" fmla="*/ 185 w 758"/>
                <a:gd name="T29" fmla="*/ 714 h 769"/>
                <a:gd name="T30" fmla="*/ 302 w 758"/>
                <a:gd name="T31" fmla="*/ 685 h 769"/>
                <a:gd name="T32" fmla="*/ 350 w 758"/>
                <a:gd name="T33" fmla="*/ 693 h 769"/>
                <a:gd name="T34" fmla="*/ 369 w 758"/>
                <a:gd name="T35" fmla="*/ 768 h 769"/>
                <a:gd name="T36" fmla="*/ 457 w 758"/>
                <a:gd name="T37" fmla="*/ 687 h 769"/>
                <a:gd name="T38" fmla="*/ 503 w 758"/>
                <a:gd name="T39" fmla="*/ 671 h 769"/>
                <a:gd name="T40" fmla="*/ 556 w 758"/>
                <a:gd name="T41" fmla="*/ 728 h 769"/>
                <a:gd name="T42" fmla="*/ 594 w 758"/>
                <a:gd name="T43" fmla="*/ 615 h 769"/>
                <a:gd name="T44" fmla="*/ 626 w 758"/>
                <a:gd name="T45" fmla="*/ 578 h 769"/>
                <a:gd name="T46" fmla="*/ 701 w 758"/>
                <a:gd name="T47" fmla="*/ 605 h 769"/>
                <a:gd name="T48" fmla="*/ 677 w 758"/>
                <a:gd name="T49" fmla="*/ 484 h 769"/>
                <a:gd name="T50" fmla="*/ 690 w 758"/>
                <a:gd name="T51" fmla="*/ 428 h 769"/>
                <a:gd name="T52" fmla="*/ 757 w 758"/>
                <a:gd name="T53" fmla="*/ 425 h 769"/>
                <a:gd name="T54" fmla="*/ 685 w 758"/>
                <a:gd name="T55" fmla="*/ 332 h 769"/>
                <a:gd name="T56" fmla="*/ 671 w 758"/>
                <a:gd name="T57" fmla="*/ 270 h 769"/>
                <a:gd name="T58" fmla="*/ 730 w 758"/>
                <a:gd name="T59" fmla="*/ 217 h 769"/>
                <a:gd name="T60" fmla="*/ 618 w 758"/>
                <a:gd name="T61" fmla="*/ 179 h 769"/>
                <a:gd name="T62" fmla="*/ 562 w 758"/>
                <a:gd name="T63" fmla="*/ 128 h 769"/>
                <a:gd name="T64" fmla="*/ 580 w 758"/>
                <a:gd name="T65" fmla="*/ 53 h 769"/>
                <a:gd name="T66" fmla="*/ 465 w 758"/>
                <a:gd name="T67" fmla="*/ 86 h 769"/>
                <a:gd name="T68" fmla="*/ 639 w 758"/>
                <a:gd name="T69" fmla="*/ 385 h 769"/>
                <a:gd name="T70" fmla="*/ 125 w 758"/>
                <a:gd name="T71" fmla="*/ 385 h 769"/>
                <a:gd name="T72" fmla="*/ 639 w 758"/>
                <a:gd name="T73" fmla="*/ 385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58" h="769">
                  <a:moveTo>
                    <a:pt x="465" y="86"/>
                  </a:moveTo>
                  <a:lnTo>
                    <a:pt x="465" y="86"/>
                  </a:lnTo>
                  <a:cubicBezTo>
                    <a:pt x="449" y="80"/>
                    <a:pt x="433" y="77"/>
                    <a:pt x="417" y="75"/>
                  </a:cubicBezTo>
                  <a:cubicBezTo>
                    <a:pt x="414" y="72"/>
                    <a:pt x="414" y="72"/>
                    <a:pt x="414" y="72"/>
                  </a:cubicBezTo>
                  <a:cubicBezTo>
                    <a:pt x="399" y="0"/>
                    <a:pt x="399" y="0"/>
                    <a:pt x="399" y="0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10" y="83"/>
                    <a:pt x="310" y="83"/>
                    <a:pt x="310" y="83"/>
                  </a:cubicBezTo>
                  <a:cubicBezTo>
                    <a:pt x="294" y="86"/>
                    <a:pt x="278" y="91"/>
                    <a:pt x="262" y="96"/>
                  </a:cubicBezTo>
                  <a:lnTo>
                    <a:pt x="262" y="96"/>
                  </a:lnTo>
                  <a:cubicBezTo>
                    <a:pt x="211" y="40"/>
                    <a:pt x="211" y="40"/>
                    <a:pt x="211" y="40"/>
                  </a:cubicBezTo>
                  <a:cubicBezTo>
                    <a:pt x="147" y="83"/>
                    <a:pt x="147" y="83"/>
                    <a:pt x="147" y="83"/>
                  </a:cubicBezTo>
                  <a:cubicBezTo>
                    <a:pt x="174" y="155"/>
                    <a:pt x="174" y="155"/>
                    <a:pt x="174" y="155"/>
                  </a:cubicBezTo>
                  <a:cubicBezTo>
                    <a:pt x="160" y="166"/>
                    <a:pt x="150" y="176"/>
                    <a:pt x="139" y="190"/>
                  </a:cubicBezTo>
                  <a:lnTo>
                    <a:pt x="139" y="190"/>
                  </a:lnTo>
                  <a:cubicBezTo>
                    <a:pt x="67" y="166"/>
                    <a:pt x="67" y="166"/>
                    <a:pt x="67" y="166"/>
                  </a:cubicBezTo>
                  <a:cubicBezTo>
                    <a:pt x="29" y="233"/>
                    <a:pt x="29" y="233"/>
                    <a:pt x="29" y="233"/>
                  </a:cubicBezTo>
                  <a:cubicBezTo>
                    <a:pt x="88" y="283"/>
                    <a:pt x="88" y="283"/>
                    <a:pt x="88" y="283"/>
                  </a:cubicBezTo>
                  <a:cubicBezTo>
                    <a:pt x="83" y="300"/>
                    <a:pt x="80" y="310"/>
                    <a:pt x="77" y="332"/>
                  </a:cubicBezTo>
                  <a:cubicBezTo>
                    <a:pt x="75" y="332"/>
                    <a:pt x="75" y="332"/>
                    <a:pt x="75" y="332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75" y="436"/>
                    <a:pt x="75" y="436"/>
                    <a:pt x="75" y="436"/>
                  </a:cubicBezTo>
                  <a:cubicBezTo>
                    <a:pt x="80" y="460"/>
                    <a:pt x="85" y="479"/>
                    <a:pt x="94" y="500"/>
                  </a:cubicBezTo>
                  <a:lnTo>
                    <a:pt x="94" y="500"/>
                  </a:lnTo>
                  <a:cubicBezTo>
                    <a:pt x="37" y="551"/>
                    <a:pt x="37" y="551"/>
                    <a:pt x="37" y="551"/>
                  </a:cubicBezTo>
                  <a:cubicBezTo>
                    <a:pt x="77" y="618"/>
                    <a:pt x="77" y="618"/>
                    <a:pt x="77" y="618"/>
                  </a:cubicBezTo>
                  <a:cubicBezTo>
                    <a:pt x="150" y="591"/>
                    <a:pt x="150" y="591"/>
                    <a:pt x="150" y="591"/>
                  </a:cubicBezTo>
                  <a:cubicBezTo>
                    <a:pt x="166" y="610"/>
                    <a:pt x="185" y="626"/>
                    <a:pt x="206" y="639"/>
                  </a:cubicBezTo>
                  <a:cubicBezTo>
                    <a:pt x="206" y="642"/>
                    <a:pt x="206" y="642"/>
                    <a:pt x="206" y="642"/>
                  </a:cubicBezTo>
                  <a:cubicBezTo>
                    <a:pt x="185" y="714"/>
                    <a:pt x="185" y="714"/>
                    <a:pt x="185" y="714"/>
                  </a:cubicBezTo>
                  <a:cubicBezTo>
                    <a:pt x="257" y="746"/>
                    <a:pt x="257" y="746"/>
                    <a:pt x="257" y="746"/>
                  </a:cubicBezTo>
                  <a:cubicBezTo>
                    <a:pt x="302" y="685"/>
                    <a:pt x="302" y="685"/>
                    <a:pt x="302" y="685"/>
                  </a:cubicBezTo>
                  <a:lnTo>
                    <a:pt x="302" y="685"/>
                  </a:lnTo>
                  <a:cubicBezTo>
                    <a:pt x="318" y="687"/>
                    <a:pt x="334" y="693"/>
                    <a:pt x="350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69" y="768"/>
                    <a:pt x="369" y="768"/>
                    <a:pt x="369" y="768"/>
                  </a:cubicBezTo>
                  <a:cubicBezTo>
                    <a:pt x="446" y="765"/>
                    <a:pt x="446" y="765"/>
                    <a:pt x="446" y="765"/>
                  </a:cubicBezTo>
                  <a:cubicBezTo>
                    <a:pt x="457" y="687"/>
                    <a:pt x="457" y="687"/>
                    <a:pt x="457" y="687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73" y="682"/>
                    <a:pt x="489" y="677"/>
                    <a:pt x="503" y="671"/>
                  </a:cubicBezTo>
                  <a:cubicBezTo>
                    <a:pt x="505" y="674"/>
                    <a:pt x="505" y="674"/>
                    <a:pt x="505" y="674"/>
                  </a:cubicBezTo>
                  <a:cubicBezTo>
                    <a:pt x="556" y="728"/>
                    <a:pt x="556" y="728"/>
                    <a:pt x="556" y="728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594" y="615"/>
                    <a:pt x="594" y="615"/>
                    <a:pt x="594" y="615"/>
                  </a:cubicBezTo>
                  <a:cubicBezTo>
                    <a:pt x="591" y="612"/>
                    <a:pt x="591" y="612"/>
                    <a:pt x="591" y="612"/>
                  </a:cubicBezTo>
                  <a:cubicBezTo>
                    <a:pt x="604" y="602"/>
                    <a:pt x="615" y="591"/>
                    <a:pt x="626" y="578"/>
                  </a:cubicBezTo>
                  <a:cubicBezTo>
                    <a:pt x="628" y="578"/>
                    <a:pt x="628" y="578"/>
                    <a:pt x="628" y="578"/>
                  </a:cubicBezTo>
                  <a:cubicBezTo>
                    <a:pt x="701" y="605"/>
                    <a:pt x="701" y="605"/>
                    <a:pt x="701" y="605"/>
                  </a:cubicBezTo>
                  <a:cubicBezTo>
                    <a:pt x="738" y="535"/>
                    <a:pt x="738" y="535"/>
                    <a:pt x="738" y="535"/>
                  </a:cubicBezTo>
                  <a:cubicBezTo>
                    <a:pt x="677" y="484"/>
                    <a:pt x="677" y="484"/>
                    <a:pt x="677" y="484"/>
                  </a:cubicBezTo>
                  <a:cubicBezTo>
                    <a:pt x="677" y="481"/>
                    <a:pt x="677" y="481"/>
                    <a:pt x="677" y="481"/>
                  </a:cubicBezTo>
                  <a:cubicBezTo>
                    <a:pt x="682" y="465"/>
                    <a:pt x="685" y="452"/>
                    <a:pt x="690" y="428"/>
                  </a:cubicBezTo>
                  <a:cubicBezTo>
                    <a:pt x="693" y="428"/>
                    <a:pt x="693" y="428"/>
                    <a:pt x="693" y="428"/>
                  </a:cubicBezTo>
                  <a:cubicBezTo>
                    <a:pt x="757" y="425"/>
                    <a:pt x="757" y="425"/>
                    <a:pt x="757" y="425"/>
                  </a:cubicBezTo>
                  <a:cubicBezTo>
                    <a:pt x="757" y="348"/>
                    <a:pt x="757" y="348"/>
                    <a:pt x="757" y="348"/>
                  </a:cubicBezTo>
                  <a:cubicBezTo>
                    <a:pt x="685" y="332"/>
                    <a:pt x="685" y="332"/>
                    <a:pt x="685" y="332"/>
                  </a:cubicBezTo>
                  <a:cubicBezTo>
                    <a:pt x="687" y="332"/>
                    <a:pt x="687" y="332"/>
                    <a:pt x="687" y="332"/>
                  </a:cubicBezTo>
                  <a:cubicBezTo>
                    <a:pt x="682" y="310"/>
                    <a:pt x="679" y="289"/>
                    <a:pt x="671" y="270"/>
                  </a:cubicBezTo>
                  <a:cubicBezTo>
                    <a:pt x="674" y="267"/>
                    <a:pt x="674" y="267"/>
                    <a:pt x="674" y="267"/>
                  </a:cubicBezTo>
                  <a:cubicBezTo>
                    <a:pt x="730" y="217"/>
                    <a:pt x="730" y="217"/>
                    <a:pt x="730" y="217"/>
                  </a:cubicBezTo>
                  <a:cubicBezTo>
                    <a:pt x="690" y="152"/>
                    <a:pt x="690" y="152"/>
                    <a:pt x="690" y="152"/>
                  </a:cubicBezTo>
                  <a:cubicBezTo>
                    <a:pt x="618" y="179"/>
                    <a:pt x="618" y="179"/>
                    <a:pt x="618" y="179"/>
                  </a:cubicBezTo>
                  <a:cubicBezTo>
                    <a:pt x="615" y="179"/>
                    <a:pt x="615" y="179"/>
                    <a:pt x="615" y="179"/>
                  </a:cubicBezTo>
                  <a:cubicBezTo>
                    <a:pt x="599" y="161"/>
                    <a:pt x="580" y="144"/>
                    <a:pt x="562" y="128"/>
                  </a:cubicBezTo>
                  <a:cubicBezTo>
                    <a:pt x="562" y="126"/>
                    <a:pt x="562" y="126"/>
                    <a:pt x="562" y="126"/>
                  </a:cubicBezTo>
                  <a:cubicBezTo>
                    <a:pt x="580" y="53"/>
                    <a:pt x="580" y="53"/>
                    <a:pt x="580" y="53"/>
                  </a:cubicBezTo>
                  <a:cubicBezTo>
                    <a:pt x="511" y="21"/>
                    <a:pt x="511" y="21"/>
                    <a:pt x="511" y="21"/>
                  </a:cubicBezTo>
                  <a:cubicBezTo>
                    <a:pt x="465" y="86"/>
                    <a:pt x="465" y="86"/>
                    <a:pt x="465" y="86"/>
                  </a:cubicBezTo>
                  <a:close/>
                  <a:moveTo>
                    <a:pt x="639" y="385"/>
                  </a:moveTo>
                  <a:lnTo>
                    <a:pt x="639" y="385"/>
                  </a:lnTo>
                  <a:cubicBezTo>
                    <a:pt x="639" y="527"/>
                    <a:pt x="524" y="642"/>
                    <a:pt x="382" y="642"/>
                  </a:cubicBezTo>
                  <a:cubicBezTo>
                    <a:pt x="241" y="642"/>
                    <a:pt x="125" y="527"/>
                    <a:pt x="125" y="385"/>
                  </a:cubicBezTo>
                  <a:cubicBezTo>
                    <a:pt x="125" y="241"/>
                    <a:pt x="241" y="126"/>
                    <a:pt x="382" y="126"/>
                  </a:cubicBezTo>
                  <a:cubicBezTo>
                    <a:pt x="524" y="126"/>
                    <a:pt x="639" y="241"/>
                    <a:pt x="639" y="38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270" name="Group 269"/>
          <p:cNvGrpSpPr/>
          <p:nvPr/>
        </p:nvGrpSpPr>
        <p:grpSpPr>
          <a:xfrm>
            <a:off x="5162404" y="1818830"/>
            <a:ext cx="2269137" cy="2286560"/>
            <a:chOff x="16982890" y="2802388"/>
            <a:chExt cx="1633305" cy="1645846"/>
          </a:xfrm>
          <a:solidFill>
            <a:schemeClr val="accent5"/>
          </a:solidFill>
        </p:grpSpPr>
        <p:sp>
          <p:nvSpPr>
            <p:cNvPr id="271" name="Freeform 194"/>
            <p:cNvSpPr>
              <a:spLocks noChangeArrowheads="1"/>
            </p:cNvSpPr>
            <p:nvPr/>
          </p:nvSpPr>
          <p:spPr bwMode="auto">
            <a:xfrm>
              <a:off x="17262159" y="3090094"/>
              <a:ext cx="1070534" cy="1070435"/>
            </a:xfrm>
            <a:custGeom>
              <a:avLst/>
              <a:gdLst>
                <a:gd name="T0" fmla="*/ 433 w 1122"/>
                <a:gd name="T1" fmla="*/ 72 h 1121"/>
                <a:gd name="T2" fmla="*/ 433 w 1122"/>
                <a:gd name="T3" fmla="*/ 72 h 1121"/>
                <a:gd name="T4" fmla="*/ 72 w 1122"/>
                <a:gd name="T5" fmla="*/ 687 h 1121"/>
                <a:gd name="T6" fmla="*/ 687 w 1122"/>
                <a:gd name="T7" fmla="*/ 1051 h 1121"/>
                <a:gd name="T8" fmla="*/ 1051 w 1122"/>
                <a:gd name="T9" fmla="*/ 433 h 1121"/>
                <a:gd name="T10" fmla="*/ 433 w 1122"/>
                <a:gd name="T11" fmla="*/ 72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2" h="1121">
                  <a:moveTo>
                    <a:pt x="433" y="72"/>
                  </a:moveTo>
                  <a:lnTo>
                    <a:pt x="433" y="72"/>
                  </a:lnTo>
                  <a:cubicBezTo>
                    <a:pt x="163" y="141"/>
                    <a:pt x="0" y="417"/>
                    <a:pt x="72" y="687"/>
                  </a:cubicBezTo>
                  <a:cubicBezTo>
                    <a:pt x="141" y="957"/>
                    <a:pt x="417" y="1120"/>
                    <a:pt x="687" y="1051"/>
                  </a:cubicBezTo>
                  <a:cubicBezTo>
                    <a:pt x="957" y="981"/>
                    <a:pt x="1121" y="703"/>
                    <a:pt x="1051" y="433"/>
                  </a:cubicBezTo>
                  <a:cubicBezTo>
                    <a:pt x="979" y="163"/>
                    <a:pt x="703" y="0"/>
                    <a:pt x="433" y="7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72" name="Freeform 195"/>
            <p:cNvSpPr>
              <a:spLocks noChangeArrowheads="1"/>
            </p:cNvSpPr>
            <p:nvPr/>
          </p:nvSpPr>
          <p:spPr bwMode="auto">
            <a:xfrm>
              <a:off x="16982890" y="2802388"/>
              <a:ext cx="1633305" cy="1645846"/>
            </a:xfrm>
            <a:custGeom>
              <a:avLst/>
              <a:gdLst>
                <a:gd name="T0" fmla="*/ 861 w 1708"/>
                <a:gd name="T1" fmla="*/ 163 h 1721"/>
                <a:gd name="T2" fmla="*/ 749 w 1708"/>
                <a:gd name="T3" fmla="*/ 166 h 1721"/>
                <a:gd name="T4" fmla="*/ 503 w 1708"/>
                <a:gd name="T5" fmla="*/ 72 h 1721"/>
                <a:gd name="T6" fmla="*/ 431 w 1708"/>
                <a:gd name="T7" fmla="*/ 305 h 1721"/>
                <a:gd name="T8" fmla="*/ 286 w 1708"/>
                <a:gd name="T9" fmla="*/ 208 h 1721"/>
                <a:gd name="T10" fmla="*/ 270 w 1708"/>
                <a:gd name="T11" fmla="*/ 479 h 1721"/>
                <a:gd name="T12" fmla="*/ 212 w 1708"/>
                <a:gd name="T13" fmla="*/ 575 h 1721"/>
                <a:gd name="T14" fmla="*/ 0 w 1708"/>
                <a:gd name="T15" fmla="*/ 733 h 1721"/>
                <a:gd name="T16" fmla="*/ 158 w 1708"/>
                <a:gd name="T17" fmla="*/ 920 h 1721"/>
                <a:gd name="T18" fmla="*/ 6 w 1708"/>
                <a:gd name="T19" fmla="*/ 990 h 1721"/>
                <a:gd name="T20" fmla="*/ 220 w 1708"/>
                <a:gd name="T21" fmla="*/ 1148 h 1721"/>
                <a:gd name="T22" fmla="*/ 289 w 1708"/>
                <a:gd name="T23" fmla="*/ 1276 h 1721"/>
                <a:gd name="T24" fmla="*/ 321 w 1708"/>
                <a:gd name="T25" fmla="*/ 1538 h 1721"/>
                <a:gd name="T26" fmla="*/ 613 w 1708"/>
                <a:gd name="T27" fmla="*/ 1517 h 1721"/>
                <a:gd name="T28" fmla="*/ 610 w 1708"/>
                <a:gd name="T29" fmla="*/ 1688 h 1721"/>
                <a:gd name="T30" fmla="*/ 845 w 1708"/>
                <a:gd name="T31" fmla="*/ 1557 h 1721"/>
                <a:gd name="T32" fmla="*/ 958 w 1708"/>
                <a:gd name="T33" fmla="*/ 1552 h 1721"/>
                <a:gd name="T34" fmla="*/ 1038 w 1708"/>
                <a:gd name="T35" fmla="*/ 1704 h 1721"/>
                <a:gd name="T36" fmla="*/ 1183 w 1708"/>
                <a:gd name="T37" fmla="*/ 1477 h 1721"/>
                <a:gd name="T38" fmla="*/ 1276 w 1708"/>
                <a:gd name="T39" fmla="*/ 1415 h 1721"/>
                <a:gd name="T40" fmla="*/ 1423 w 1708"/>
                <a:gd name="T41" fmla="*/ 1511 h 1721"/>
                <a:gd name="T42" fmla="*/ 1439 w 1708"/>
                <a:gd name="T43" fmla="*/ 1241 h 1721"/>
                <a:gd name="T44" fmla="*/ 1490 w 1708"/>
                <a:gd name="T45" fmla="*/ 1142 h 1721"/>
                <a:gd name="T46" fmla="*/ 1664 w 1708"/>
                <a:gd name="T47" fmla="*/ 1158 h 1721"/>
                <a:gd name="T48" fmla="*/ 1549 w 1708"/>
                <a:gd name="T49" fmla="*/ 915 h 1721"/>
                <a:gd name="T50" fmla="*/ 1541 w 1708"/>
                <a:gd name="T51" fmla="*/ 779 h 1721"/>
                <a:gd name="T52" fmla="*/ 1688 w 1708"/>
                <a:gd name="T53" fmla="*/ 736 h 1721"/>
                <a:gd name="T54" fmla="*/ 1479 w 1708"/>
                <a:gd name="T55" fmla="*/ 575 h 1721"/>
                <a:gd name="T56" fmla="*/ 1413 w 1708"/>
                <a:gd name="T57" fmla="*/ 450 h 1721"/>
                <a:gd name="T58" fmla="*/ 1514 w 1708"/>
                <a:gd name="T59" fmla="*/ 302 h 1721"/>
                <a:gd name="T60" fmla="*/ 1247 w 1708"/>
                <a:gd name="T61" fmla="*/ 283 h 1721"/>
                <a:gd name="T62" fmla="*/ 1094 w 1708"/>
                <a:gd name="T63" fmla="*/ 206 h 1721"/>
                <a:gd name="T64" fmla="*/ 1097 w 1708"/>
                <a:gd name="T65" fmla="*/ 32 h 1721"/>
                <a:gd name="T66" fmla="*/ 861 w 1708"/>
                <a:gd name="T67" fmla="*/ 163 h 1721"/>
                <a:gd name="T68" fmla="*/ 1413 w 1708"/>
                <a:gd name="T69" fmla="*/ 714 h 1721"/>
                <a:gd name="T70" fmla="*/ 292 w 1708"/>
                <a:gd name="T71" fmla="*/ 1006 h 1721"/>
                <a:gd name="T72" fmla="*/ 1413 w 1708"/>
                <a:gd name="T73" fmla="*/ 714 h 1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08" h="1721">
                  <a:moveTo>
                    <a:pt x="861" y="163"/>
                  </a:moveTo>
                  <a:lnTo>
                    <a:pt x="861" y="163"/>
                  </a:lnTo>
                  <a:cubicBezTo>
                    <a:pt x="827" y="163"/>
                    <a:pt x="789" y="166"/>
                    <a:pt x="752" y="171"/>
                  </a:cubicBezTo>
                  <a:cubicBezTo>
                    <a:pt x="749" y="166"/>
                    <a:pt x="749" y="166"/>
                    <a:pt x="749" y="166"/>
                  </a:cubicBezTo>
                  <a:cubicBezTo>
                    <a:pt x="669" y="16"/>
                    <a:pt x="669" y="16"/>
                    <a:pt x="669" y="16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27" y="243"/>
                    <a:pt x="527" y="243"/>
                    <a:pt x="527" y="243"/>
                  </a:cubicBezTo>
                  <a:cubicBezTo>
                    <a:pt x="492" y="262"/>
                    <a:pt x="460" y="281"/>
                    <a:pt x="431" y="305"/>
                  </a:cubicBezTo>
                  <a:cubicBezTo>
                    <a:pt x="428" y="302"/>
                    <a:pt x="428" y="302"/>
                    <a:pt x="428" y="302"/>
                  </a:cubicBezTo>
                  <a:cubicBezTo>
                    <a:pt x="286" y="208"/>
                    <a:pt x="286" y="208"/>
                    <a:pt x="286" y="208"/>
                  </a:cubicBezTo>
                  <a:cubicBezTo>
                    <a:pt x="169" y="337"/>
                    <a:pt x="169" y="337"/>
                    <a:pt x="169" y="337"/>
                  </a:cubicBezTo>
                  <a:cubicBezTo>
                    <a:pt x="270" y="479"/>
                    <a:pt x="270" y="479"/>
                    <a:pt x="270" y="479"/>
                  </a:cubicBezTo>
                  <a:cubicBezTo>
                    <a:pt x="249" y="508"/>
                    <a:pt x="230" y="543"/>
                    <a:pt x="214" y="578"/>
                  </a:cubicBezTo>
                  <a:cubicBezTo>
                    <a:pt x="212" y="575"/>
                    <a:pt x="212" y="575"/>
                    <a:pt x="212" y="575"/>
                  </a:cubicBezTo>
                  <a:cubicBezTo>
                    <a:pt x="43" y="562"/>
                    <a:pt x="43" y="562"/>
                    <a:pt x="43" y="562"/>
                  </a:cubicBezTo>
                  <a:cubicBezTo>
                    <a:pt x="0" y="733"/>
                    <a:pt x="0" y="733"/>
                    <a:pt x="0" y="733"/>
                  </a:cubicBezTo>
                  <a:cubicBezTo>
                    <a:pt x="158" y="808"/>
                    <a:pt x="158" y="808"/>
                    <a:pt x="158" y="808"/>
                  </a:cubicBezTo>
                  <a:cubicBezTo>
                    <a:pt x="155" y="845"/>
                    <a:pt x="150" y="864"/>
                    <a:pt x="158" y="920"/>
                  </a:cubicBezTo>
                  <a:cubicBezTo>
                    <a:pt x="155" y="923"/>
                    <a:pt x="155" y="923"/>
                    <a:pt x="155" y="923"/>
                  </a:cubicBezTo>
                  <a:cubicBezTo>
                    <a:pt x="6" y="990"/>
                    <a:pt x="6" y="990"/>
                    <a:pt x="6" y="990"/>
                  </a:cubicBezTo>
                  <a:cubicBezTo>
                    <a:pt x="48" y="1158"/>
                    <a:pt x="48" y="1158"/>
                    <a:pt x="48" y="1158"/>
                  </a:cubicBezTo>
                  <a:cubicBezTo>
                    <a:pt x="220" y="1148"/>
                    <a:pt x="220" y="1148"/>
                    <a:pt x="220" y="1148"/>
                  </a:cubicBezTo>
                  <a:cubicBezTo>
                    <a:pt x="241" y="1193"/>
                    <a:pt x="262" y="1236"/>
                    <a:pt x="292" y="1276"/>
                  </a:cubicBezTo>
                  <a:cubicBezTo>
                    <a:pt x="289" y="1276"/>
                    <a:pt x="289" y="1276"/>
                    <a:pt x="289" y="1276"/>
                  </a:cubicBezTo>
                  <a:cubicBezTo>
                    <a:pt x="196" y="1418"/>
                    <a:pt x="196" y="1418"/>
                    <a:pt x="196" y="1418"/>
                  </a:cubicBezTo>
                  <a:cubicBezTo>
                    <a:pt x="321" y="1538"/>
                    <a:pt x="321" y="1538"/>
                    <a:pt x="321" y="1538"/>
                  </a:cubicBezTo>
                  <a:cubicBezTo>
                    <a:pt x="463" y="1439"/>
                    <a:pt x="463" y="1439"/>
                    <a:pt x="463" y="1439"/>
                  </a:cubicBezTo>
                  <a:cubicBezTo>
                    <a:pt x="508" y="1471"/>
                    <a:pt x="559" y="1495"/>
                    <a:pt x="613" y="1517"/>
                  </a:cubicBezTo>
                  <a:cubicBezTo>
                    <a:pt x="613" y="1519"/>
                    <a:pt x="613" y="1519"/>
                    <a:pt x="613" y="1519"/>
                  </a:cubicBezTo>
                  <a:cubicBezTo>
                    <a:pt x="610" y="1688"/>
                    <a:pt x="610" y="1688"/>
                    <a:pt x="610" y="1688"/>
                  </a:cubicBezTo>
                  <a:cubicBezTo>
                    <a:pt x="781" y="1720"/>
                    <a:pt x="781" y="1720"/>
                    <a:pt x="781" y="1720"/>
                  </a:cubicBezTo>
                  <a:cubicBezTo>
                    <a:pt x="845" y="1557"/>
                    <a:pt x="845" y="1557"/>
                    <a:pt x="845" y="1557"/>
                  </a:cubicBezTo>
                  <a:lnTo>
                    <a:pt x="845" y="1557"/>
                  </a:lnTo>
                  <a:cubicBezTo>
                    <a:pt x="883" y="1557"/>
                    <a:pt x="920" y="1557"/>
                    <a:pt x="958" y="1552"/>
                  </a:cubicBezTo>
                  <a:cubicBezTo>
                    <a:pt x="960" y="1554"/>
                    <a:pt x="960" y="1554"/>
                    <a:pt x="960" y="1554"/>
                  </a:cubicBezTo>
                  <a:cubicBezTo>
                    <a:pt x="1038" y="1704"/>
                    <a:pt x="1038" y="1704"/>
                    <a:pt x="1038" y="1704"/>
                  </a:cubicBezTo>
                  <a:cubicBezTo>
                    <a:pt x="1204" y="1651"/>
                    <a:pt x="1204" y="1651"/>
                    <a:pt x="1204" y="1651"/>
                  </a:cubicBezTo>
                  <a:cubicBezTo>
                    <a:pt x="1183" y="1477"/>
                    <a:pt x="1183" y="1477"/>
                    <a:pt x="1183" y="1477"/>
                  </a:cubicBezTo>
                  <a:cubicBezTo>
                    <a:pt x="1183" y="1474"/>
                    <a:pt x="1183" y="1474"/>
                    <a:pt x="1183" y="1474"/>
                  </a:cubicBezTo>
                  <a:cubicBezTo>
                    <a:pt x="1214" y="1458"/>
                    <a:pt x="1247" y="1437"/>
                    <a:pt x="1276" y="1415"/>
                  </a:cubicBezTo>
                  <a:cubicBezTo>
                    <a:pt x="1281" y="1418"/>
                    <a:pt x="1281" y="1418"/>
                    <a:pt x="1281" y="1418"/>
                  </a:cubicBezTo>
                  <a:cubicBezTo>
                    <a:pt x="1423" y="1511"/>
                    <a:pt x="1423" y="1511"/>
                    <a:pt x="1423" y="1511"/>
                  </a:cubicBezTo>
                  <a:cubicBezTo>
                    <a:pt x="1541" y="1383"/>
                    <a:pt x="1541" y="1383"/>
                    <a:pt x="1541" y="1383"/>
                  </a:cubicBezTo>
                  <a:cubicBezTo>
                    <a:pt x="1439" y="1241"/>
                    <a:pt x="1439" y="1241"/>
                    <a:pt x="1439" y="1241"/>
                  </a:cubicBezTo>
                  <a:cubicBezTo>
                    <a:pt x="1437" y="1241"/>
                    <a:pt x="1437" y="1241"/>
                    <a:pt x="1437" y="1241"/>
                  </a:cubicBezTo>
                  <a:cubicBezTo>
                    <a:pt x="1458" y="1209"/>
                    <a:pt x="1474" y="1177"/>
                    <a:pt x="1490" y="1142"/>
                  </a:cubicBezTo>
                  <a:cubicBezTo>
                    <a:pt x="1495" y="1145"/>
                    <a:pt x="1495" y="1145"/>
                    <a:pt x="1495" y="1145"/>
                  </a:cubicBezTo>
                  <a:cubicBezTo>
                    <a:pt x="1664" y="1158"/>
                    <a:pt x="1664" y="1158"/>
                    <a:pt x="1664" y="1158"/>
                  </a:cubicBezTo>
                  <a:cubicBezTo>
                    <a:pt x="1707" y="990"/>
                    <a:pt x="1707" y="990"/>
                    <a:pt x="1707" y="990"/>
                  </a:cubicBezTo>
                  <a:cubicBezTo>
                    <a:pt x="1549" y="915"/>
                    <a:pt x="1549" y="915"/>
                    <a:pt x="1549" y="915"/>
                  </a:cubicBezTo>
                  <a:cubicBezTo>
                    <a:pt x="1544" y="901"/>
                    <a:pt x="1544" y="901"/>
                    <a:pt x="1544" y="901"/>
                  </a:cubicBezTo>
                  <a:cubicBezTo>
                    <a:pt x="1549" y="867"/>
                    <a:pt x="1549" y="835"/>
                    <a:pt x="1541" y="779"/>
                  </a:cubicBezTo>
                  <a:cubicBezTo>
                    <a:pt x="1549" y="779"/>
                    <a:pt x="1549" y="779"/>
                    <a:pt x="1549" y="779"/>
                  </a:cubicBezTo>
                  <a:cubicBezTo>
                    <a:pt x="1688" y="736"/>
                    <a:pt x="1688" y="736"/>
                    <a:pt x="1688" y="736"/>
                  </a:cubicBezTo>
                  <a:cubicBezTo>
                    <a:pt x="1643" y="567"/>
                    <a:pt x="1643" y="567"/>
                    <a:pt x="1643" y="567"/>
                  </a:cubicBezTo>
                  <a:cubicBezTo>
                    <a:pt x="1479" y="575"/>
                    <a:pt x="1479" y="575"/>
                    <a:pt x="1479" y="575"/>
                  </a:cubicBezTo>
                  <a:cubicBezTo>
                    <a:pt x="1482" y="575"/>
                    <a:pt x="1482" y="575"/>
                    <a:pt x="1482" y="575"/>
                  </a:cubicBezTo>
                  <a:cubicBezTo>
                    <a:pt x="1463" y="530"/>
                    <a:pt x="1442" y="487"/>
                    <a:pt x="1413" y="450"/>
                  </a:cubicBezTo>
                  <a:cubicBezTo>
                    <a:pt x="1418" y="444"/>
                    <a:pt x="1418" y="444"/>
                    <a:pt x="1418" y="444"/>
                  </a:cubicBezTo>
                  <a:cubicBezTo>
                    <a:pt x="1514" y="302"/>
                    <a:pt x="1514" y="302"/>
                    <a:pt x="1514" y="302"/>
                  </a:cubicBezTo>
                  <a:cubicBezTo>
                    <a:pt x="1388" y="182"/>
                    <a:pt x="1388" y="182"/>
                    <a:pt x="1388" y="182"/>
                  </a:cubicBezTo>
                  <a:cubicBezTo>
                    <a:pt x="1247" y="283"/>
                    <a:pt x="1247" y="283"/>
                    <a:pt x="1247" y="283"/>
                  </a:cubicBezTo>
                  <a:cubicBezTo>
                    <a:pt x="1244" y="283"/>
                    <a:pt x="1244" y="283"/>
                    <a:pt x="1244" y="283"/>
                  </a:cubicBezTo>
                  <a:cubicBezTo>
                    <a:pt x="1199" y="251"/>
                    <a:pt x="1148" y="227"/>
                    <a:pt x="1094" y="206"/>
                  </a:cubicBezTo>
                  <a:cubicBezTo>
                    <a:pt x="1097" y="201"/>
                    <a:pt x="1097" y="201"/>
                    <a:pt x="1097" y="201"/>
                  </a:cubicBezTo>
                  <a:cubicBezTo>
                    <a:pt x="1097" y="32"/>
                    <a:pt x="1097" y="32"/>
                    <a:pt x="1097" y="32"/>
                  </a:cubicBezTo>
                  <a:cubicBezTo>
                    <a:pt x="926" y="0"/>
                    <a:pt x="926" y="0"/>
                    <a:pt x="926" y="0"/>
                  </a:cubicBezTo>
                  <a:cubicBezTo>
                    <a:pt x="861" y="163"/>
                    <a:pt x="861" y="163"/>
                    <a:pt x="861" y="163"/>
                  </a:cubicBezTo>
                  <a:close/>
                  <a:moveTo>
                    <a:pt x="1413" y="714"/>
                  </a:moveTo>
                  <a:lnTo>
                    <a:pt x="1413" y="714"/>
                  </a:lnTo>
                  <a:cubicBezTo>
                    <a:pt x="1493" y="1025"/>
                    <a:pt x="1308" y="1340"/>
                    <a:pt x="998" y="1420"/>
                  </a:cubicBezTo>
                  <a:cubicBezTo>
                    <a:pt x="688" y="1501"/>
                    <a:pt x="372" y="1316"/>
                    <a:pt x="292" y="1006"/>
                  </a:cubicBezTo>
                  <a:cubicBezTo>
                    <a:pt x="212" y="695"/>
                    <a:pt x="399" y="380"/>
                    <a:pt x="706" y="300"/>
                  </a:cubicBezTo>
                  <a:cubicBezTo>
                    <a:pt x="1017" y="219"/>
                    <a:pt x="1332" y="407"/>
                    <a:pt x="1413" y="71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273" name="Group 272"/>
          <p:cNvGrpSpPr/>
          <p:nvPr/>
        </p:nvGrpSpPr>
        <p:grpSpPr>
          <a:xfrm>
            <a:off x="8013519" y="3617513"/>
            <a:ext cx="1904663" cy="1892732"/>
            <a:chOff x="19035099" y="4097064"/>
            <a:chExt cx="1370960" cy="1362372"/>
          </a:xfrm>
          <a:solidFill>
            <a:schemeClr val="accent2"/>
          </a:solidFill>
        </p:grpSpPr>
        <p:sp>
          <p:nvSpPr>
            <p:cNvPr id="274" name="Freeform 198"/>
            <p:cNvSpPr>
              <a:spLocks noChangeArrowheads="1"/>
            </p:cNvSpPr>
            <p:nvPr/>
          </p:nvSpPr>
          <p:spPr bwMode="auto">
            <a:xfrm>
              <a:off x="19263592" y="4325536"/>
              <a:ext cx="905511" cy="905427"/>
            </a:xfrm>
            <a:custGeom>
              <a:avLst/>
              <a:gdLst>
                <a:gd name="T0" fmla="*/ 224 w 950"/>
                <a:gd name="T1" fmla="*/ 139 h 951"/>
                <a:gd name="T2" fmla="*/ 224 w 950"/>
                <a:gd name="T3" fmla="*/ 139 h 951"/>
                <a:gd name="T4" fmla="*/ 139 w 950"/>
                <a:gd name="T5" fmla="*/ 725 h 951"/>
                <a:gd name="T6" fmla="*/ 725 w 950"/>
                <a:gd name="T7" fmla="*/ 810 h 951"/>
                <a:gd name="T8" fmla="*/ 810 w 950"/>
                <a:gd name="T9" fmla="*/ 224 h 951"/>
                <a:gd name="T10" fmla="*/ 224 w 950"/>
                <a:gd name="T11" fmla="*/ 139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0" h="951">
                  <a:moveTo>
                    <a:pt x="224" y="139"/>
                  </a:moveTo>
                  <a:lnTo>
                    <a:pt x="224" y="139"/>
                  </a:lnTo>
                  <a:cubicBezTo>
                    <a:pt x="40" y="278"/>
                    <a:pt x="0" y="540"/>
                    <a:pt x="139" y="725"/>
                  </a:cubicBezTo>
                  <a:cubicBezTo>
                    <a:pt x="278" y="912"/>
                    <a:pt x="540" y="950"/>
                    <a:pt x="725" y="810"/>
                  </a:cubicBezTo>
                  <a:cubicBezTo>
                    <a:pt x="912" y="674"/>
                    <a:pt x="949" y="409"/>
                    <a:pt x="810" y="224"/>
                  </a:cubicBezTo>
                  <a:cubicBezTo>
                    <a:pt x="674" y="40"/>
                    <a:pt x="412" y="0"/>
                    <a:pt x="224" y="13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75" name="Freeform 199"/>
            <p:cNvSpPr>
              <a:spLocks noChangeArrowheads="1"/>
            </p:cNvSpPr>
            <p:nvPr/>
          </p:nvSpPr>
          <p:spPr bwMode="auto">
            <a:xfrm>
              <a:off x="19035099" y="4097064"/>
              <a:ext cx="1370960" cy="1362372"/>
            </a:xfrm>
            <a:custGeom>
              <a:avLst/>
              <a:gdLst>
                <a:gd name="T0" fmla="*/ 503 w 1432"/>
                <a:gd name="T1" fmla="*/ 174 h 1424"/>
                <a:gd name="T2" fmla="*/ 417 w 1432"/>
                <a:gd name="T3" fmla="*/ 211 h 1424"/>
                <a:gd name="T4" fmla="*/ 200 w 1432"/>
                <a:gd name="T5" fmla="*/ 216 h 1424"/>
                <a:gd name="T6" fmla="*/ 216 w 1432"/>
                <a:gd name="T7" fmla="*/ 417 h 1424"/>
                <a:gd name="T8" fmla="*/ 74 w 1432"/>
                <a:gd name="T9" fmla="*/ 390 h 1424"/>
                <a:gd name="T10" fmla="*/ 147 w 1432"/>
                <a:gd name="T11" fmla="*/ 601 h 1424"/>
                <a:gd name="T12" fmla="*/ 133 w 1432"/>
                <a:gd name="T13" fmla="*/ 695 h 1424"/>
                <a:gd name="T14" fmla="*/ 18 w 1432"/>
                <a:gd name="T15" fmla="*/ 880 h 1424"/>
                <a:gd name="T16" fmla="*/ 200 w 1432"/>
                <a:gd name="T17" fmla="*/ 976 h 1424"/>
                <a:gd name="T18" fmla="*/ 102 w 1432"/>
                <a:gd name="T19" fmla="*/ 1075 h 1424"/>
                <a:gd name="T20" fmla="*/ 315 w 1432"/>
                <a:gd name="T21" fmla="*/ 1131 h 1424"/>
                <a:gd name="T22" fmla="*/ 412 w 1432"/>
                <a:gd name="T23" fmla="*/ 1209 h 1424"/>
                <a:gd name="T24" fmla="*/ 516 w 1432"/>
                <a:gd name="T25" fmla="*/ 1399 h 1424"/>
                <a:gd name="T26" fmla="*/ 735 w 1432"/>
                <a:gd name="T27" fmla="*/ 1292 h 1424"/>
                <a:gd name="T28" fmla="*/ 786 w 1432"/>
                <a:gd name="T29" fmla="*/ 1423 h 1424"/>
                <a:gd name="T30" fmla="*/ 925 w 1432"/>
                <a:gd name="T31" fmla="*/ 1249 h 1424"/>
                <a:gd name="T32" fmla="*/ 1008 w 1432"/>
                <a:gd name="T33" fmla="*/ 1209 h 1424"/>
                <a:gd name="T34" fmla="*/ 1120 w 1432"/>
                <a:gd name="T35" fmla="*/ 1303 h 1424"/>
                <a:gd name="T36" fmla="*/ 1158 w 1432"/>
                <a:gd name="T37" fmla="*/ 1083 h 1424"/>
                <a:gd name="T38" fmla="*/ 1211 w 1432"/>
                <a:gd name="T39" fmla="*/ 1005 h 1424"/>
                <a:gd name="T40" fmla="*/ 1353 w 1432"/>
                <a:gd name="T41" fmla="*/ 1035 h 1424"/>
                <a:gd name="T42" fmla="*/ 1281 w 1432"/>
                <a:gd name="T43" fmla="*/ 824 h 1424"/>
                <a:gd name="T44" fmla="*/ 1292 w 1432"/>
                <a:gd name="T45" fmla="*/ 730 h 1424"/>
                <a:gd name="T46" fmla="*/ 1431 w 1432"/>
                <a:gd name="T47" fmla="*/ 687 h 1424"/>
                <a:gd name="T48" fmla="*/ 1265 w 1432"/>
                <a:gd name="T49" fmla="*/ 537 h 1424"/>
                <a:gd name="T50" fmla="*/ 1217 w 1432"/>
                <a:gd name="T51" fmla="*/ 436 h 1424"/>
                <a:gd name="T52" fmla="*/ 1316 w 1432"/>
                <a:gd name="T53" fmla="*/ 358 h 1424"/>
                <a:gd name="T54" fmla="*/ 1104 w 1432"/>
                <a:gd name="T55" fmla="*/ 300 h 1424"/>
                <a:gd name="T56" fmla="*/ 1014 w 1432"/>
                <a:gd name="T57" fmla="*/ 222 h 1424"/>
                <a:gd name="T58" fmla="*/ 1046 w 1432"/>
                <a:gd name="T59" fmla="*/ 80 h 1424"/>
                <a:gd name="T60" fmla="*/ 834 w 1432"/>
                <a:gd name="T61" fmla="*/ 147 h 1424"/>
                <a:gd name="T62" fmla="*/ 695 w 1432"/>
                <a:gd name="T63" fmla="*/ 136 h 1424"/>
                <a:gd name="T64" fmla="*/ 642 w 1432"/>
                <a:gd name="T65" fmla="*/ 0 h 1424"/>
                <a:gd name="T66" fmla="*/ 503 w 1432"/>
                <a:gd name="T67" fmla="*/ 174 h 1424"/>
                <a:gd name="T68" fmla="*/ 1096 w 1432"/>
                <a:gd name="T69" fmla="*/ 428 h 1424"/>
                <a:gd name="T70" fmla="*/ 329 w 1432"/>
                <a:gd name="T71" fmla="*/ 1000 h 1424"/>
                <a:gd name="T72" fmla="*/ 1096 w 1432"/>
                <a:gd name="T73" fmla="*/ 428 h 1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32" h="1424">
                  <a:moveTo>
                    <a:pt x="503" y="174"/>
                  </a:moveTo>
                  <a:lnTo>
                    <a:pt x="503" y="174"/>
                  </a:lnTo>
                  <a:cubicBezTo>
                    <a:pt x="476" y="187"/>
                    <a:pt x="447" y="198"/>
                    <a:pt x="420" y="214"/>
                  </a:cubicBezTo>
                  <a:cubicBezTo>
                    <a:pt x="417" y="211"/>
                    <a:pt x="417" y="211"/>
                    <a:pt x="417" y="211"/>
                  </a:cubicBezTo>
                  <a:cubicBezTo>
                    <a:pt x="310" y="123"/>
                    <a:pt x="310" y="123"/>
                    <a:pt x="310" y="123"/>
                  </a:cubicBezTo>
                  <a:cubicBezTo>
                    <a:pt x="200" y="216"/>
                    <a:pt x="200" y="216"/>
                    <a:pt x="200" y="216"/>
                  </a:cubicBezTo>
                  <a:cubicBezTo>
                    <a:pt x="270" y="342"/>
                    <a:pt x="270" y="342"/>
                    <a:pt x="270" y="342"/>
                  </a:cubicBezTo>
                  <a:cubicBezTo>
                    <a:pt x="251" y="366"/>
                    <a:pt x="232" y="390"/>
                    <a:pt x="216" y="417"/>
                  </a:cubicBezTo>
                  <a:cubicBezTo>
                    <a:pt x="214" y="417"/>
                    <a:pt x="214" y="417"/>
                    <a:pt x="214" y="417"/>
                  </a:cubicBezTo>
                  <a:cubicBezTo>
                    <a:pt x="74" y="390"/>
                    <a:pt x="74" y="390"/>
                    <a:pt x="74" y="390"/>
                  </a:cubicBezTo>
                  <a:cubicBezTo>
                    <a:pt x="24" y="524"/>
                    <a:pt x="24" y="524"/>
                    <a:pt x="24" y="524"/>
                  </a:cubicBezTo>
                  <a:cubicBezTo>
                    <a:pt x="147" y="601"/>
                    <a:pt x="147" y="601"/>
                    <a:pt x="147" y="601"/>
                  </a:cubicBezTo>
                  <a:cubicBezTo>
                    <a:pt x="142" y="631"/>
                    <a:pt x="136" y="663"/>
                    <a:pt x="136" y="693"/>
                  </a:cubicBezTo>
                  <a:cubicBezTo>
                    <a:pt x="133" y="695"/>
                    <a:pt x="133" y="695"/>
                    <a:pt x="133" y="695"/>
                  </a:cubicBezTo>
                  <a:cubicBezTo>
                    <a:pt x="0" y="738"/>
                    <a:pt x="0" y="738"/>
                    <a:pt x="0" y="738"/>
                  </a:cubicBezTo>
                  <a:cubicBezTo>
                    <a:pt x="18" y="880"/>
                    <a:pt x="18" y="880"/>
                    <a:pt x="18" y="880"/>
                  </a:cubicBezTo>
                  <a:cubicBezTo>
                    <a:pt x="163" y="888"/>
                    <a:pt x="163" y="888"/>
                    <a:pt x="163" y="888"/>
                  </a:cubicBezTo>
                  <a:cubicBezTo>
                    <a:pt x="173" y="917"/>
                    <a:pt x="176" y="936"/>
                    <a:pt x="200" y="976"/>
                  </a:cubicBezTo>
                  <a:cubicBezTo>
                    <a:pt x="198" y="979"/>
                    <a:pt x="198" y="979"/>
                    <a:pt x="198" y="979"/>
                  </a:cubicBezTo>
                  <a:cubicBezTo>
                    <a:pt x="102" y="1075"/>
                    <a:pt x="102" y="1075"/>
                    <a:pt x="102" y="1075"/>
                  </a:cubicBezTo>
                  <a:cubicBezTo>
                    <a:pt x="189" y="1190"/>
                    <a:pt x="189" y="1190"/>
                    <a:pt x="189" y="1190"/>
                  </a:cubicBezTo>
                  <a:cubicBezTo>
                    <a:pt x="315" y="1131"/>
                    <a:pt x="315" y="1131"/>
                    <a:pt x="315" y="1131"/>
                  </a:cubicBezTo>
                  <a:cubicBezTo>
                    <a:pt x="347" y="1158"/>
                    <a:pt x="377" y="1185"/>
                    <a:pt x="412" y="1206"/>
                  </a:cubicBezTo>
                  <a:cubicBezTo>
                    <a:pt x="412" y="1209"/>
                    <a:pt x="412" y="1209"/>
                    <a:pt x="412" y="1209"/>
                  </a:cubicBezTo>
                  <a:cubicBezTo>
                    <a:pt x="382" y="1345"/>
                    <a:pt x="382" y="1345"/>
                    <a:pt x="382" y="1345"/>
                  </a:cubicBezTo>
                  <a:cubicBezTo>
                    <a:pt x="516" y="1399"/>
                    <a:pt x="516" y="1399"/>
                    <a:pt x="516" y="1399"/>
                  </a:cubicBezTo>
                  <a:cubicBezTo>
                    <a:pt x="593" y="1278"/>
                    <a:pt x="593" y="1278"/>
                    <a:pt x="593" y="1278"/>
                  </a:cubicBezTo>
                  <a:cubicBezTo>
                    <a:pt x="639" y="1289"/>
                    <a:pt x="687" y="1292"/>
                    <a:pt x="735" y="1292"/>
                  </a:cubicBezTo>
                  <a:cubicBezTo>
                    <a:pt x="735" y="1294"/>
                    <a:pt x="735" y="1294"/>
                    <a:pt x="735" y="1294"/>
                  </a:cubicBezTo>
                  <a:cubicBezTo>
                    <a:pt x="786" y="1423"/>
                    <a:pt x="786" y="1423"/>
                    <a:pt x="786" y="1423"/>
                  </a:cubicBezTo>
                  <a:cubicBezTo>
                    <a:pt x="928" y="1396"/>
                    <a:pt x="928" y="1396"/>
                    <a:pt x="928" y="1396"/>
                  </a:cubicBezTo>
                  <a:cubicBezTo>
                    <a:pt x="925" y="1249"/>
                    <a:pt x="925" y="1249"/>
                    <a:pt x="925" y="1249"/>
                  </a:cubicBezTo>
                  <a:lnTo>
                    <a:pt x="925" y="1249"/>
                  </a:lnTo>
                  <a:cubicBezTo>
                    <a:pt x="955" y="1238"/>
                    <a:pt x="981" y="1225"/>
                    <a:pt x="1008" y="1209"/>
                  </a:cubicBezTo>
                  <a:cubicBezTo>
                    <a:pt x="1011" y="1212"/>
                    <a:pt x="1011" y="1212"/>
                    <a:pt x="1011" y="1212"/>
                  </a:cubicBezTo>
                  <a:cubicBezTo>
                    <a:pt x="1120" y="1303"/>
                    <a:pt x="1120" y="1303"/>
                    <a:pt x="1120" y="1303"/>
                  </a:cubicBezTo>
                  <a:cubicBezTo>
                    <a:pt x="1230" y="1209"/>
                    <a:pt x="1230" y="1209"/>
                    <a:pt x="1230" y="1209"/>
                  </a:cubicBezTo>
                  <a:cubicBezTo>
                    <a:pt x="1158" y="1083"/>
                    <a:pt x="1158" y="1083"/>
                    <a:pt x="1158" y="1083"/>
                  </a:cubicBezTo>
                  <a:cubicBezTo>
                    <a:pt x="1158" y="1080"/>
                    <a:pt x="1158" y="1080"/>
                    <a:pt x="1158" y="1080"/>
                  </a:cubicBezTo>
                  <a:cubicBezTo>
                    <a:pt x="1176" y="1056"/>
                    <a:pt x="1195" y="1032"/>
                    <a:pt x="1211" y="1005"/>
                  </a:cubicBezTo>
                  <a:cubicBezTo>
                    <a:pt x="1217" y="1008"/>
                    <a:pt x="1217" y="1008"/>
                    <a:pt x="1217" y="1008"/>
                  </a:cubicBezTo>
                  <a:cubicBezTo>
                    <a:pt x="1353" y="1035"/>
                    <a:pt x="1353" y="1035"/>
                    <a:pt x="1353" y="1035"/>
                  </a:cubicBezTo>
                  <a:cubicBezTo>
                    <a:pt x="1404" y="899"/>
                    <a:pt x="1404" y="899"/>
                    <a:pt x="1404" y="899"/>
                  </a:cubicBezTo>
                  <a:cubicBezTo>
                    <a:pt x="1281" y="824"/>
                    <a:pt x="1281" y="824"/>
                    <a:pt x="1281" y="824"/>
                  </a:cubicBezTo>
                  <a:lnTo>
                    <a:pt x="1281" y="824"/>
                  </a:lnTo>
                  <a:cubicBezTo>
                    <a:pt x="1286" y="791"/>
                    <a:pt x="1289" y="762"/>
                    <a:pt x="1292" y="730"/>
                  </a:cubicBezTo>
                  <a:cubicBezTo>
                    <a:pt x="1297" y="730"/>
                    <a:pt x="1297" y="730"/>
                    <a:pt x="1297" y="730"/>
                  </a:cubicBezTo>
                  <a:cubicBezTo>
                    <a:pt x="1431" y="687"/>
                    <a:pt x="1431" y="687"/>
                    <a:pt x="1431" y="687"/>
                  </a:cubicBezTo>
                  <a:cubicBezTo>
                    <a:pt x="1409" y="545"/>
                    <a:pt x="1409" y="545"/>
                    <a:pt x="1409" y="545"/>
                  </a:cubicBezTo>
                  <a:cubicBezTo>
                    <a:pt x="1265" y="537"/>
                    <a:pt x="1265" y="537"/>
                    <a:pt x="1265" y="537"/>
                  </a:cubicBezTo>
                  <a:cubicBezTo>
                    <a:pt x="1257" y="530"/>
                    <a:pt x="1257" y="530"/>
                    <a:pt x="1257" y="530"/>
                  </a:cubicBezTo>
                  <a:cubicBezTo>
                    <a:pt x="1249" y="500"/>
                    <a:pt x="1241" y="476"/>
                    <a:pt x="1217" y="436"/>
                  </a:cubicBezTo>
                  <a:cubicBezTo>
                    <a:pt x="1219" y="433"/>
                    <a:pt x="1219" y="433"/>
                    <a:pt x="1219" y="433"/>
                  </a:cubicBezTo>
                  <a:cubicBezTo>
                    <a:pt x="1316" y="358"/>
                    <a:pt x="1316" y="358"/>
                    <a:pt x="1316" y="358"/>
                  </a:cubicBezTo>
                  <a:cubicBezTo>
                    <a:pt x="1230" y="241"/>
                    <a:pt x="1230" y="241"/>
                    <a:pt x="1230" y="241"/>
                  </a:cubicBezTo>
                  <a:cubicBezTo>
                    <a:pt x="1104" y="300"/>
                    <a:pt x="1104" y="300"/>
                    <a:pt x="1104" y="300"/>
                  </a:cubicBezTo>
                  <a:cubicBezTo>
                    <a:pt x="1107" y="297"/>
                    <a:pt x="1107" y="297"/>
                    <a:pt x="1107" y="297"/>
                  </a:cubicBezTo>
                  <a:cubicBezTo>
                    <a:pt x="1078" y="270"/>
                    <a:pt x="1048" y="243"/>
                    <a:pt x="1014" y="222"/>
                  </a:cubicBezTo>
                  <a:cubicBezTo>
                    <a:pt x="1016" y="216"/>
                    <a:pt x="1016" y="216"/>
                    <a:pt x="1016" y="216"/>
                  </a:cubicBezTo>
                  <a:cubicBezTo>
                    <a:pt x="1046" y="80"/>
                    <a:pt x="1046" y="80"/>
                    <a:pt x="1046" y="80"/>
                  </a:cubicBezTo>
                  <a:cubicBezTo>
                    <a:pt x="912" y="27"/>
                    <a:pt x="912" y="27"/>
                    <a:pt x="912" y="27"/>
                  </a:cubicBezTo>
                  <a:cubicBezTo>
                    <a:pt x="834" y="147"/>
                    <a:pt x="834" y="147"/>
                    <a:pt x="834" y="147"/>
                  </a:cubicBezTo>
                  <a:lnTo>
                    <a:pt x="834" y="147"/>
                  </a:lnTo>
                  <a:cubicBezTo>
                    <a:pt x="789" y="139"/>
                    <a:pt x="743" y="133"/>
                    <a:pt x="695" y="136"/>
                  </a:cubicBezTo>
                  <a:cubicBezTo>
                    <a:pt x="695" y="131"/>
                    <a:pt x="695" y="131"/>
                    <a:pt x="695" y="131"/>
                  </a:cubicBezTo>
                  <a:cubicBezTo>
                    <a:pt x="642" y="0"/>
                    <a:pt x="642" y="0"/>
                    <a:pt x="642" y="0"/>
                  </a:cubicBezTo>
                  <a:cubicBezTo>
                    <a:pt x="503" y="29"/>
                    <a:pt x="503" y="29"/>
                    <a:pt x="503" y="29"/>
                  </a:cubicBezTo>
                  <a:cubicBezTo>
                    <a:pt x="503" y="174"/>
                    <a:pt x="503" y="174"/>
                    <a:pt x="503" y="174"/>
                  </a:cubicBezTo>
                  <a:close/>
                  <a:moveTo>
                    <a:pt x="1096" y="428"/>
                  </a:moveTo>
                  <a:lnTo>
                    <a:pt x="1096" y="428"/>
                  </a:lnTo>
                  <a:cubicBezTo>
                    <a:pt x="1257" y="639"/>
                    <a:pt x="1211" y="939"/>
                    <a:pt x="1000" y="1097"/>
                  </a:cubicBezTo>
                  <a:cubicBezTo>
                    <a:pt x="786" y="1254"/>
                    <a:pt x="487" y="1212"/>
                    <a:pt x="329" y="1000"/>
                  </a:cubicBezTo>
                  <a:cubicBezTo>
                    <a:pt x="171" y="786"/>
                    <a:pt x="214" y="487"/>
                    <a:pt x="428" y="329"/>
                  </a:cubicBezTo>
                  <a:cubicBezTo>
                    <a:pt x="639" y="171"/>
                    <a:pt x="939" y="214"/>
                    <a:pt x="1096" y="42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276" name="Group 275"/>
          <p:cNvGrpSpPr/>
          <p:nvPr/>
        </p:nvGrpSpPr>
        <p:grpSpPr>
          <a:xfrm>
            <a:off x="3616333" y="2582978"/>
            <a:ext cx="1663642" cy="1692878"/>
            <a:chOff x="15870042" y="3352414"/>
            <a:chExt cx="1197475" cy="1218519"/>
          </a:xfrm>
          <a:solidFill>
            <a:srgbClr val="FFCA59"/>
          </a:solidFill>
        </p:grpSpPr>
        <p:sp>
          <p:nvSpPr>
            <p:cNvPr id="277" name="Freeform 200"/>
            <p:cNvSpPr>
              <a:spLocks noChangeArrowheads="1"/>
            </p:cNvSpPr>
            <p:nvPr/>
          </p:nvSpPr>
          <p:spPr bwMode="auto">
            <a:xfrm>
              <a:off x="16119693" y="3606272"/>
              <a:ext cx="715100" cy="710803"/>
            </a:xfrm>
            <a:custGeom>
              <a:avLst/>
              <a:gdLst>
                <a:gd name="T0" fmla="*/ 375 w 748"/>
                <a:gd name="T1" fmla="*/ 0 h 747"/>
                <a:gd name="T2" fmla="*/ 375 w 748"/>
                <a:gd name="T3" fmla="*/ 0 h 747"/>
                <a:gd name="T4" fmla="*/ 0 w 748"/>
                <a:gd name="T5" fmla="*/ 372 h 747"/>
                <a:gd name="T6" fmla="*/ 375 w 748"/>
                <a:gd name="T7" fmla="*/ 746 h 747"/>
                <a:gd name="T8" fmla="*/ 747 w 748"/>
                <a:gd name="T9" fmla="*/ 372 h 747"/>
                <a:gd name="T10" fmla="*/ 375 w 748"/>
                <a:gd name="T11" fmla="*/ 0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8" h="747">
                  <a:moveTo>
                    <a:pt x="375" y="0"/>
                  </a:moveTo>
                  <a:lnTo>
                    <a:pt x="375" y="0"/>
                  </a:lnTo>
                  <a:cubicBezTo>
                    <a:pt x="169" y="0"/>
                    <a:pt x="0" y="166"/>
                    <a:pt x="0" y="372"/>
                  </a:cubicBezTo>
                  <a:cubicBezTo>
                    <a:pt x="0" y="578"/>
                    <a:pt x="169" y="746"/>
                    <a:pt x="375" y="746"/>
                  </a:cubicBezTo>
                  <a:cubicBezTo>
                    <a:pt x="581" y="746"/>
                    <a:pt x="747" y="578"/>
                    <a:pt x="747" y="372"/>
                  </a:cubicBezTo>
                  <a:cubicBezTo>
                    <a:pt x="747" y="166"/>
                    <a:pt x="581" y="0"/>
                    <a:pt x="375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78" name="Freeform 201"/>
            <p:cNvSpPr>
              <a:spLocks noChangeArrowheads="1"/>
            </p:cNvSpPr>
            <p:nvPr/>
          </p:nvSpPr>
          <p:spPr bwMode="auto">
            <a:xfrm>
              <a:off x="15870042" y="3352414"/>
              <a:ext cx="1197475" cy="1218519"/>
            </a:xfrm>
            <a:custGeom>
              <a:avLst/>
              <a:gdLst>
                <a:gd name="T0" fmla="*/ 768 w 1253"/>
                <a:gd name="T1" fmla="*/ 142 h 1274"/>
                <a:gd name="T2" fmla="*/ 687 w 1253"/>
                <a:gd name="T3" fmla="*/ 123 h 1274"/>
                <a:gd name="T4" fmla="*/ 530 w 1253"/>
                <a:gd name="T5" fmla="*/ 11 h 1274"/>
                <a:gd name="T6" fmla="*/ 436 w 1253"/>
                <a:gd name="T7" fmla="*/ 163 h 1274"/>
                <a:gd name="T8" fmla="*/ 350 w 1253"/>
                <a:gd name="T9" fmla="*/ 67 h 1274"/>
                <a:gd name="T10" fmla="*/ 289 w 1253"/>
                <a:gd name="T11" fmla="*/ 257 h 1274"/>
                <a:gd name="T12" fmla="*/ 227 w 1253"/>
                <a:gd name="T13" fmla="*/ 316 h 1274"/>
                <a:gd name="T14" fmla="*/ 48 w 1253"/>
                <a:gd name="T15" fmla="*/ 388 h 1274"/>
                <a:gd name="T16" fmla="*/ 126 w 1253"/>
                <a:gd name="T17" fmla="*/ 551 h 1274"/>
                <a:gd name="T18" fmla="*/ 0 w 1253"/>
                <a:gd name="T19" fmla="*/ 573 h 1274"/>
                <a:gd name="T20" fmla="*/ 126 w 1253"/>
                <a:gd name="T21" fmla="*/ 725 h 1274"/>
                <a:gd name="T22" fmla="*/ 153 w 1253"/>
                <a:gd name="T23" fmla="*/ 829 h 1274"/>
                <a:gd name="T24" fmla="*/ 128 w 1253"/>
                <a:gd name="T25" fmla="*/ 1022 h 1274"/>
                <a:gd name="T26" fmla="*/ 340 w 1253"/>
                <a:gd name="T27" fmla="*/ 1059 h 1274"/>
                <a:gd name="T28" fmla="*/ 308 w 1253"/>
                <a:gd name="T29" fmla="*/ 1182 h 1274"/>
                <a:gd name="T30" fmla="*/ 500 w 1253"/>
                <a:gd name="T31" fmla="*/ 1134 h 1274"/>
                <a:gd name="T32" fmla="*/ 581 w 1253"/>
                <a:gd name="T33" fmla="*/ 1150 h 1274"/>
                <a:gd name="T34" fmla="*/ 610 w 1253"/>
                <a:gd name="T35" fmla="*/ 1273 h 1274"/>
                <a:gd name="T36" fmla="*/ 754 w 1253"/>
                <a:gd name="T37" fmla="*/ 1137 h 1274"/>
                <a:gd name="T38" fmla="*/ 832 w 1253"/>
                <a:gd name="T39" fmla="*/ 1110 h 1274"/>
                <a:gd name="T40" fmla="*/ 920 w 1253"/>
                <a:gd name="T41" fmla="*/ 1206 h 1274"/>
                <a:gd name="T42" fmla="*/ 979 w 1253"/>
                <a:gd name="T43" fmla="*/ 1019 h 1274"/>
                <a:gd name="T44" fmla="*/ 1035 w 1253"/>
                <a:gd name="T45" fmla="*/ 958 h 1274"/>
                <a:gd name="T46" fmla="*/ 1158 w 1253"/>
                <a:gd name="T47" fmla="*/ 1001 h 1274"/>
                <a:gd name="T48" fmla="*/ 1121 w 1253"/>
                <a:gd name="T49" fmla="*/ 805 h 1274"/>
                <a:gd name="T50" fmla="*/ 1140 w 1253"/>
                <a:gd name="T51" fmla="*/ 712 h 1274"/>
                <a:gd name="T52" fmla="*/ 1252 w 1253"/>
                <a:gd name="T53" fmla="*/ 704 h 1274"/>
                <a:gd name="T54" fmla="*/ 1134 w 1253"/>
                <a:gd name="T55" fmla="*/ 551 h 1274"/>
                <a:gd name="T56" fmla="*/ 1107 w 1253"/>
                <a:gd name="T57" fmla="*/ 447 h 1274"/>
                <a:gd name="T58" fmla="*/ 1206 w 1253"/>
                <a:gd name="T59" fmla="*/ 361 h 1274"/>
                <a:gd name="T60" fmla="*/ 1019 w 1253"/>
                <a:gd name="T61" fmla="*/ 297 h 1274"/>
                <a:gd name="T62" fmla="*/ 928 w 1253"/>
                <a:gd name="T63" fmla="*/ 214 h 1274"/>
                <a:gd name="T64" fmla="*/ 960 w 1253"/>
                <a:gd name="T65" fmla="*/ 91 h 1274"/>
                <a:gd name="T66" fmla="*/ 768 w 1253"/>
                <a:gd name="T67" fmla="*/ 142 h 1274"/>
                <a:gd name="T68" fmla="*/ 1059 w 1253"/>
                <a:gd name="T69" fmla="*/ 637 h 1274"/>
                <a:gd name="T70" fmla="*/ 206 w 1253"/>
                <a:gd name="T71" fmla="*/ 637 h 1274"/>
                <a:gd name="T72" fmla="*/ 1059 w 1253"/>
                <a:gd name="T73" fmla="*/ 637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53" h="1274">
                  <a:moveTo>
                    <a:pt x="768" y="142"/>
                  </a:moveTo>
                  <a:lnTo>
                    <a:pt x="768" y="142"/>
                  </a:lnTo>
                  <a:cubicBezTo>
                    <a:pt x="743" y="134"/>
                    <a:pt x="717" y="129"/>
                    <a:pt x="687" y="126"/>
                  </a:cubicBezTo>
                  <a:cubicBezTo>
                    <a:pt x="687" y="123"/>
                    <a:pt x="687" y="123"/>
                    <a:pt x="687" y="123"/>
                  </a:cubicBezTo>
                  <a:cubicBezTo>
                    <a:pt x="658" y="0"/>
                    <a:pt x="658" y="0"/>
                    <a:pt x="658" y="0"/>
                  </a:cubicBezTo>
                  <a:cubicBezTo>
                    <a:pt x="530" y="11"/>
                    <a:pt x="530" y="11"/>
                    <a:pt x="530" y="11"/>
                  </a:cubicBezTo>
                  <a:cubicBezTo>
                    <a:pt x="514" y="136"/>
                    <a:pt x="514" y="136"/>
                    <a:pt x="514" y="136"/>
                  </a:cubicBezTo>
                  <a:cubicBezTo>
                    <a:pt x="487" y="145"/>
                    <a:pt x="460" y="153"/>
                    <a:pt x="436" y="163"/>
                  </a:cubicBezTo>
                  <a:cubicBezTo>
                    <a:pt x="433" y="161"/>
                    <a:pt x="433" y="161"/>
                    <a:pt x="433" y="161"/>
                  </a:cubicBezTo>
                  <a:cubicBezTo>
                    <a:pt x="350" y="67"/>
                    <a:pt x="350" y="67"/>
                    <a:pt x="350" y="67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89" y="257"/>
                    <a:pt x="289" y="257"/>
                    <a:pt x="289" y="257"/>
                  </a:cubicBezTo>
                  <a:cubicBezTo>
                    <a:pt x="268" y="275"/>
                    <a:pt x="249" y="294"/>
                    <a:pt x="230" y="316"/>
                  </a:cubicBezTo>
                  <a:cubicBezTo>
                    <a:pt x="227" y="316"/>
                    <a:pt x="227" y="316"/>
                    <a:pt x="227" y="316"/>
                  </a:cubicBezTo>
                  <a:cubicBezTo>
                    <a:pt x="110" y="275"/>
                    <a:pt x="110" y="275"/>
                    <a:pt x="110" y="275"/>
                  </a:cubicBezTo>
                  <a:cubicBezTo>
                    <a:pt x="48" y="388"/>
                    <a:pt x="48" y="388"/>
                    <a:pt x="48" y="388"/>
                  </a:cubicBezTo>
                  <a:cubicBezTo>
                    <a:pt x="147" y="471"/>
                    <a:pt x="147" y="471"/>
                    <a:pt x="147" y="471"/>
                  </a:cubicBezTo>
                  <a:cubicBezTo>
                    <a:pt x="137" y="495"/>
                    <a:pt x="131" y="514"/>
                    <a:pt x="126" y="551"/>
                  </a:cubicBezTo>
                  <a:cubicBezTo>
                    <a:pt x="123" y="551"/>
                    <a:pt x="123" y="551"/>
                    <a:pt x="123" y="551"/>
                  </a:cubicBezTo>
                  <a:cubicBezTo>
                    <a:pt x="0" y="573"/>
                    <a:pt x="0" y="573"/>
                    <a:pt x="0" y="573"/>
                  </a:cubicBezTo>
                  <a:cubicBezTo>
                    <a:pt x="0" y="701"/>
                    <a:pt x="0" y="701"/>
                    <a:pt x="0" y="701"/>
                  </a:cubicBezTo>
                  <a:cubicBezTo>
                    <a:pt x="126" y="725"/>
                    <a:pt x="126" y="725"/>
                    <a:pt x="126" y="725"/>
                  </a:cubicBezTo>
                  <a:cubicBezTo>
                    <a:pt x="131" y="760"/>
                    <a:pt x="142" y="794"/>
                    <a:pt x="155" y="829"/>
                  </a:cubicBezTo>
                  <a:cubicBezTo>
                    <a:pt x="153" y="829"/>
                    <a:pt x="153" y="829"/>
                    <a:pt x="153" y="829"/>
                  </a:cubicBezTo>
                  <a:cubicBezTo>
                    <a:pt x="59" y="912"/>
                    <a:pt x="59" y="912"/>
                    <a:pt x="59" y="912"/>
                  </a:cubicBezTo>
                  <a:cubicBezTo>
                    <a:pt x="128" y="1022"/>
                    <a:pt x="128" y="1022"/>
                    <a:pt x="128" y="1022"/>
                  </a:cubicBezTo>
                  <a:cubicBezTo>
                    <a:pt x="249" y="977"/>
                    <a:pt x="249" y="977"/>
                    <a:pt x="249" y="977"/>
                  </a:cubicBezTo>
                  <a:cubicBezTo>
                    <a:pt x="275" y="1008"/>
                    <a:pt x="305" y="1038"/>
                    <a:pt x="340" y="1059"/>
                  </a:cubicBezTo>
                  <a:cubicBezTo>
                    <a:pt x="340" y="1062"/>
                    <a:pt x="340" y="1062"/>
                    <a:pt x="340" y="1062"/>
                  </a:cubicBezTo>
                  <a:cubicBezTo>
                    <a:pt x="308" y="1182"/>
                    <a:pt x="308" y="1182"/>
                    <a:pt x="308" y="1182"/>
                  </a:cubicBezTo>
                  <a:cubicBezTo>
                    <a:pt x="423" y="1238"/>
                    <a:pt x="423" y="1238"/>
                    <a:pt x="423" y="1238"/>
                  </a:cubicBezTo>
                  <a:cubicBezTo>
                    <a:pt x="500" y="1134"/>
                    <a:pt x="500" y="1134"/>
                    <a:pt x="500" y="1134"/>
                  </a:cubicBezTo>
                  <a:lnTo>
                    <a:pt x="500" y="1134"/>
                  </a:lnTo>
                  <a:cubicBezTo>
                    <a:pt x="524" y="1140"/>
                    <a:pt x="554" y="1148"/>
                    <a:pt x="581" y="1150"/>
                  </a:cubicBezTo>
                  <a:cubicBezTo>
                    <a:pt x="581" y="1153"/>
                    <a:pt x="581" y="1153"/>
                    <a:pt x="581" y="1153"/>
                  </a:cubicBezTo>
                  <a:cubicBezTo>
                    <a:pt x="610" y="1273"/>
                    <a:pt x="610" y="1273"/>
                    <a:pt x="610" y="1273"/>
                  </a:cubicBezTo>
                  <a:cubicBezTo>
                    <a:pt x="738" y="1265"/>
                    <a:pt x="738" y="1265"/>
                    <a:pt x="738" y="1265"/>
                  </a:cubicBezTo>
                  <a:cubicBezTo>
                    <a:pt x="754" y="1137"/>
                    <a:pt x="754" y="1137"/>
                    <a:pt x="754" y="1137"/>
                  </a:cubicBezTo>
                  <a:lnTo>
                    <a:pt x="754" y="1137"/>
                  </a:lnTo>
                  <a:cubicBezTo>
                    <a:pt x="781" y="1129"/>
                    <a:pt x="808" y="1121"/>
                    <a:pt x="832" y="1110"/>
                  </a:cubicBezTo>
                  <a:cubicBezTo>
                    <a:pt x="835" y="1116"/>
                    <a:pt x="835" y="1116"/>
                    <a:pt x="835" y="1116"/>
                  </a:cubicBezTo>
                  <a:cubicBezTo>
                    <a:pt x="920" y="1206"/>
                    <a:pt x="920" y="1206"/>
                    <a:pt x="920" y="1206"/>
                  </a:cubicBezTo>
                  <a:cubicBezTo>
                    <a:pt x="1027" y="1137"/>
                    <a:pt x="1027" y="1137"/>
                    <a:pt x="1027" y="1137"/>
                  </a:cubicBezTo>
                  <a:cubicBezTo>
                    <a:pt x="979" y="1019"/>
                    <a:pt x="979" y="1019"/>
                    <a:pt x="979" y="1019"/>
                  </a:cubicBezTo>
                  <a:cubicBezTo>
                    <a:pt x="979" y="1017"/>
                    <a:pt x="979" y="1017"/>
                    <a:pt x="979" y="1017"/>
                  </a:cubicBezTo>
                  <a:cubicBezTo>
                    <a:pt x="1000" y="998"/>
                    <a:pt x="1019" y="979"/>
                    <a:pt x="1035" y="958"/>
                  </a:cubicBezTo>
                  <a:cubicBezTo>
                    <a:pt x="1041" y="960"/>
                    <a:pt x="1041" y="960"/>
                    <a:pt x="1041" y="960"/>
                  </a:cubicBezTo>
                  <a:cubicBezTo>
                    <a:pt x="1158" y="1001"/>
                    <a:pt x="1158" y="1001"/>
                    <a:pt x="1158" y="1001"/>
                  </a:cubicBezTo>
                  <a:cubicBezTo>
                    <a:pt x="1220" y="888"/>
                    <a:pt x="1220" y="888"/>
                    <a:pt x="1220" y="888"/>
                  </a:cubicBezTo>
                  <a:cubicBezTo>
                    <a:pt x="1121" y="805"/>
                    <a:pt x="1121" y="805"/>
                    <a:pt x="1121" y="805"/>
                  </a:cubicBezTo>
                  <a:cubicBezTo>
                    <a:pt x="1118" y="797"/>
                    <a:pt x="1118" y="797"/>
                    <a:pt x="1118" y="797"/>
                  </a:cubicBezTo>
                  <a:cubicBezTo>
                    <a:pt x="1129" y="770"/>
                    <a:pt x="1134" y="749"/>
                    <a:pt x="1140" y="712"/>
                  </a:cubicBezTo>
                  <a:cubicBezTo>
                    <a:pt x="1145" y="712"/>
                    <a:pt x="1145" y="712"/>
                    <a:pt x="1145" y="712"/>
                  </a:cubicBezTo>
                  <a:cubicBezTo>
                    <a:pt x="1252" y="704"/>
                    <a:pt x="1252" y="704"/>
                    <a:pt x="1252" y="704"/>
                  </a:cubicBezTo>
                  <a:cubicBezTo>
                    <a:pt x="1252" y="575"/>
                    <a:pt x="1252" y="575"/>
                    <a:pt x="1252" y="575"/>
                  </a:cubicBezTo>
                  <a:cubicBezTo>
                    <a:pt x="1134" y="551"/>
                    <a:pt x="1134" y="551"/>
                    <a:pt x="1134" y="551"/>
                  </a:cubicBezTo>
                  <a:cubicBezTo>
                    <a:pt x="1137" y="551"/>
                    <a:pt x="1137" y="551"/>
                    <a:pt x="1137" y="551"/>
                  </a:cubicBezTo>
                  <a:cubicBezTo>
                    <a:pt x="1129" y="514"/>
                    <a:pt x="1121" y="479"/>
                    <a:pt x="1107" y="447"/>
                  </a:cubicBezTo>
                  <a:cubicBezTo>
                    <a:pt x="1113" y="444"/>
                    <a:pt x="1113" y="444"/>
                    <a:pt x="1113" y="444"/>
                  </a:cubicBezTo>
                  <a:cubicBezTo>
                    <a:pt x="1206" y="361"/>
                    <a:pt x="1206" y="361"/>
                    <a:pt x="1206" y="361"/>
                  </a:cubicBezTo>
                  <a:cubicBezTo>
                    <a:pt x="1140" y="251"/>
                    <a:pt x="1140" y="251"/>
                    <a:pt x="1140" y="251"/>
                  </a:cubicBezTo>
                  <a:cubicBezTo>
                    <a:pt x="1019" y="297"/>
                    <a:pt x="1019" y="297"/>
                    <a:pt x="1019" y="297"/>
                  </a:cubicBezTo>
                  <a:lnTo>
                    <a:pt x="1019" y="297"/>
                  </a:lnTo>
                  <a:cubicBezTo>
                    <a:pt x="992" y="268"/>
                    <a:pt x="960" y="238"/>
                    <a:pt x="928" y="214"/>
                  </a:cubicBezTo>
                  <a:cubicBezTo>
                    <a:pt x="928" y="211"/>
                    <a:pt x="928" y="211"/>
                    <a:pt x="928" y="211"/>
                  </a:cubicBezTo>
                  <a:cubicBezTo>
                    <a:pt x="960" y="91"/>
                    <a:pt x="960" y="91"/>
                    <a:pt x="960" y="91"/>
                  </a:cubicBezTo>
                  <a:cubicBezTo>
                    <a:pt x="845" y="37"/>
                    <a:pt x="845" y="37"/>
                    <a:pt x="845" y="37"/>
                  </a:cubicBezTo>
                  <a:cubicBezTo>
                    <a:pt x="768" y="142"/>
                    <a:pt x="768" y="142"/>
                    <a:pt x="768" y="142"/>
                  </a:cubicBezTo>
                  <a:close/>
                  <a:moveTo>
                    <a:pt x="1059" y="637"/>
                  </a:moveTo>
                  <a:lnTo>
                    <a:pt x="1059" y="637"/>
                  </a:lnTo>
                  <a:cubicBezTo>
                    <a:pt x="1059" y="872"/>
                    <a:pt x="869" y="1065"/>
                    <a:pt x="634" y="1065"/>
                  </a:cubicBezTo>
                  <a:cubicBezTo>
                    <a:pt x="396" y="1065"/>
                    <a:pt x="206" y="872"/>
                    <a:pt x="206" y="637"/>
                  </a:cubicBezTo>
                  <a:cubicBezTo>
                    <a:pt x="206" y="401"/>
                    <a:pt x="396" y="211"/>
                    <a:pt x="634" y="211"/>
                  </a:cubicBezTo>
                  <a:cubicBezTo>
                    <a:pt x="869" y="211"/>
                    <a:pt x="1059" y="401"/>
                    <a:pt x="1059" y="63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279" name="Group 278"/>
          <p:cNvGrpSpPr/>
          <p:nvPr/>
        </p:nvGrpSpPr>
        <p:grpSpPr>
          <a:xfrm>
            <a:off x="6537993" y="3911416"/>
            <a:ext cx="1434377" cy="1457756"/>
            <a:chOff x="17973028" y="4308613"/>
            <a:chExt cx="1032452" cy="1049280"/>
          </a:xfrm>
          <a:solidFill>
            <a:srgbClr val="FFCA59"/>
          </a:solidFill>
        </p:grpSpPr>
        <p:sp>
          <p:nvSpPr>
            <p:cNvPr id="280" name="Freeform 202"/>
            <p:cNvSpPr>
              <a:spLocks noChangeArrowheads="1"/>
            </p:cNvSpPr>
            <p:nvPr/>
          </p:nvSpPr>
          <p:spPr bwMode="auto">
            <a:xfrm>
              <a:off x="18188827" y="4528623"/>
              <a:ext cx="613547" cy="613490"/>
            </a:xfrm>
            <a:custGeom>
              <a:avLst/>
              <a:gdLst>
                <a:gd name="T0" fmla="*/ 321 w 643"/>
                <a:gd name="T1" fmla="*/ 0 h 646"/>
                <a:gd name="T2" fmla="*/ 321 w 643"/>
                <a:gd name="T3" fmla="*/ 0 h 646"/>
                <a:gd name="T4" fmla="*/ 0 w 643"/>
                <a:gd name="T5" fmla="*/ 321 h 646"/>
                <a:gd name="T6" fmla="*/ 321 w 643"/>
                <a:gd name="T7" fmla="*/ 645 h 646"/>
                <a:gd name="T8" fmla="*/ 642 w 643"/>
                <a:gd name="T9" fmla="*/ 321 h 646"/>
                <a:gd name="T10" fmla="*/ 321 w 643"/>
                <a:gd name="T11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3" h="646">
                  <a:moveTo>
                    <a:pt x="321" y="0"/>
                  </a:moveTo>
                  <a:lnTo>
                    <a:pt x="321" y="0"/>
                  </a:lnTo>
                  <a:cubicBezTo>
                    <a:pt x="144" y="0"/>
                    <a:pt x="0" y="145"/>
                    <a:pt x="0" y="321"/>
                  </a:cubicBezTo>
                  <a:cubicBezTo>
                    <a:pt x="0" y="500"/>
                    <a:pt x="144" y="645"/>
                    <a:pt x="321" y="645"/>
                  </a:cubicBezTo>
                  <a:cubicBezTo>
                    <a:pt x="500" y="645"/>
                    <a:pt x="642" y="500"/>
                    <a:pt x="642" y="321"/>
                  </a:cubicBezTo>
                  <a:cubicBezTo>
                    <a:pt x="642" y="145"/>
                    <a:pt x="500" y="0"/>
                    <a:pt x="321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81" name="Freeform 203"/>
            <p:cNvSpPr>
              <a:spLocks noChangeArrowheads="1"/>
            </p:cNvSpPr>
            <p:nvPr/>
          </p:nvSpPr>
          <p:spPr bwMode="auto">
            <a:xfrm>
              <a:off x="17973028" y="4308613"/>
              <a:ext cx="1032452" cy="1049280"/>
            </a:xfrm>
            <a:custGeom>
              <a:avLst/>
              <a:gdLst>
                <a:gd name="T0" fmla="*/ 664 w 1082"/>
                <a:gd name="T1" fmla="*/ 120 h 1100"/>
                <a:gd name="T2" fmla="*/ 594 w 1082"/>
                <a:gd name="T3" fmla="*/ 104 h 1100"/>
                <a:gd name="T4" fmla="*/ 458 w 1082"/>
                <a:gd name="T5" fmla="*/ 8 h 1100"/>
                <a:gd name="T6" fmla="*/ 375 w 1082"/>
                <a:gd name="T7" fmla="*/ 139 h 1100"/>
                <a:gd name="T8" fmla="*/ 303 w 1082"/>
                <a:gd name="T9" fmla="*/ 59 h 1100"/>
                <a:gd name="T10" fmla="*/ 249 w 1082"/>
                <a:gd name="T11" fmla="*/ 222 h 1100"/>
                <a:gd name="T12" fmla="*/ 198 w 1082"/>
                <a:gd name="T13" fmla="*/ 273 h 1100"/>
                <a:gd name="T14" fmla="*/ 43 w 1082"/>
                <a:gd name="T15" fmla="*/ 334 h 1100"/>
                <a:gd name="T16" fmla="*/ 110 w 1082"/>
                <a:gd name="T17" fmla="*/ 476 h 1100"/>
                <a:gd name="T18" fmla="*/ 0 w 1082"/>
                <a:gd name="T19" fmla="*/ 492 h 1100"/>
                <a:gd name="T20" fmla="*/ 110 w 1082"/>
                <a:gd name="T21" fmla="*/ 626 h 1100"/>
                <a:gd name="T22" fmla="*/ 134 w 1082"/>
                <a:gd name="T23" fmla="*/ 717 h 1100"/>
                <a:gd name="T24" fmla="*/ 110 w 1082"/>
                <a:gd name="T25" fmla="*/ 882 h 1100"/>
                <a:gd name="T26" fmla="*/ 294 w 1082"/>
                <a:gd name="T27" fmla="*/ 915 h 1100"/>
                <a:gd name="T28" fmla="*/ 265 w 1082"/>
                <a:gd name="T29" fmla="*/ 1022 h 1100"/>
                <a:gd name="T30" fmla="*/ 431 w 1082"/>
                <a:gd name="T31" fmla="*/ 976 h 1100"/>
                <a:gd name="T32" fmla="*/ 501 w 1082"/>
                <a:gd name="T33" fmla="*/ 990 h 1100"/>
                <a:gd name="T34" fmla="*/ 527 w 1082"/>
                <a:gd name="T35" fmla="*/ 1099 h 1100"/>
                <a:gd name="T36" fmla="*/ 650 w 1082"/>
                <a:gd name="T37" fmla="*/ 982 h 1100"/>
                <a:gd name="T38" fmla="*/ 720 w 1082"/>
                <a:gd name="T39" fmla="*/ 957 h 1100"/>
                <a:gd name="T40" fmla="*/ 792 w 1082"/>
                <a:gd name="T41" fmla="*/ 1040 h 1100"/>
                <a:gd name="T42" fmla="*/ 846 w 1082"/>
                <a:gd name="T43" fmla="*/ 877 h 1100"/>
                <a:gd name="T44" fmla="*/ 894 w 1082"/>
                <a:gd name="T45" fmla="*/ 826 h 1100"/>
                <a:gd name="T46" fmla="*/ 998 w 1082"/>
                <a:gd name="T47" fmla="*/ 861 h 1100"/>
                <a:gd name="T48" fmla="*/ 969 w 1082"/>
                <a:gd name="T49" fmla="*/ 693 h 1100"/>
                <a:gd name="T50" fmla="*/ 985 w 1082"/>
                <a:gd name="T51" fmla="*/ 612 h 1100"/>
                <a:gd name="T52" fmla="*/ 1081 w 1082"/>
                <a:gd name="T53" fmla="*/ 607 h 1100"/>
                <a:gd name="T54" fmla="*/ 979 w 1082"/>
                <a:gd name="T55" fmla="*/ 473 h 1100"/>
                <a:gd name="T56" fmla="*/ 958 w 1082"/>
                <a:gd name="T57" fmla="*/ 385 h 1100"/>
                <a:gd name="T58" fmla="*/ 1043 w 1082"/>
                <a:gd name="T59" fmla="*/ 313 h 1100"/>
                <a:gd name="T60" fmla="*/ 881 w 1082"/>
                <a:gd name="T61" fmla="*/ 257 h 1100"/>
                <a:gd name="T62" fmla="*/ 800 w 1082"/>
                <a:gd name="T63" fmla="*/ 184 h 1100"/>
                <a:gd name="T64" fmla="*/ 830 w 1082"/>
                <a:gd name="T65" fmla="*/ 78 h 1100"/>
                <a:gd name="T66" fmla="*/ 664 w 1082"/>
                <a:gd name="T67" fmla="*/ 120 h 1100"/>
                <a:gd name="T68" fmla="*/ 915 w 1082"/>
                <a:gd name="T69" fmla="*/ 548 h 1100"/>
                <a:gd name="T70" fmla="*/ 179 w 1082"/>
                <a:gd name="T71" fmla="*/ 548 h 1100"/>
                <a:gd name="T72" fmla="*/ 915 w 1082"/>
                <a:gd name="T73" fmla="*/ 548 h 1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82" h="1100">
                  <a:moveTo>
                    <a:pt x="664" y="120"/>
                  </a:moveTo>
                  <a:lnTo>
                    <a:pt x="664" y="120"/>
                  </a:lnTo>
                  <a:cubicBezTo>
                    <a:pt x="642" y="115"/>
                    <a:pt x="618" y="109"/>
                    <a:pt x="594" y="107"/>
                  </a:cubicBezTo>
                  <a:cubicBezTo>
                    <a:pt x="594" y="104"/>
                    <a:pt x="594" y="104"/>
                    <a:pt x="594" y="104"/>
                  </a:cubicBezTo>
                  <a:cubicBezTo>
                    <a:pt x="568" y="0"/>
                    <a:pt x="568" y="0"/>
                    <a:pt x="568" y="0"/>
                  </a:cubicBezTo>
                  <a:cubicBezTo>
                    <a:pt x="458" y="8"/>
                    <a:pt x="458" y="8"/>
                    <a:pt x="458" y="8"/>
                  </a:cubicBezTo>
                  <a:cubicBezTo>
                    <a:pt x="444" y="118"/>
                    <a:pt x="444" y="118"/>
                    <a:pt x="444" y="118"/>
                  </a:cubicBezTo>
                  <a:cubicBezTo>
                    <a:pt x="420" y="123"/>
                    <a:pt x="396" y="131"/>
                    <a:pt x="375" y="139"/>
                  </a:cubicBezTo>
                  <a:lnTo>
                    <a:pt x="375" y="139"/>
                  </a:lnTo>
                  <a:cubicBezTo>
                    <a:pt x="303" y="59"/>
                    <a:pt x="303" y="59"/>
                    <a:pt x="303" y="59"/>
                  </a:cubicBezTo>
                  <a:cubicBezTo>
                    <a:pt x="209" y="118"/>
                    <a:pt x="209" y="118"/>
                    <a:pt x="209" y="118"/>
                  </a:cubicBezTo>
                  <a:cubicBezTo>
                    <a:pt x="249" y="222"/>
                    <a:pt x="249" y="222"/>
                    <a:pt x="249" y="222"/>
                  </a:cubicBezTo>
                  <a:cubicBezTo>
                    <a:pt x="230" y="238"/>
                    <a:pt x="214" y="254"/>
                    <a:pt x="201" y="273"/>
                  </a:cubicBezTo>
                  <a:cubicBezTo>
                    <a:pt x="198" y="273"/>
                    <a:pt x="198" y="273"/>
                    <a:pt x="198" y="273"/>
                  </a:cubicBezTo>
                  <a:cubicBezTo>
                    <a:pt x="97" y="238"/>
                    <a:pt x="97" y="238"/>
                    <a:pt x="97" y="238"/>
                  </a:cubicBezTo>
                  <a:cubicBezTo>
                    <a:pt x="43" y="334"/>
                    <a:pt x="43" y="334"/>
                    <a:pt x="43" y="334"/>
                  </a:cubicBezTo>
                  <a:cubicBezTo>
                    <a:pt x="126" y="404"/>
                    <a:pt x="126" y="404"/>
                    <a:pt x="126" y="404"/>
                  </a:cubicBezTo>
                  <a:cubicBezTo>
                    <a:pt x="121" y="428"/>
                    <a:pt x="113" y="444"/>
                    <a:pt x="110" y="476"/>
                  </a:cubicBezTo>
                  <a:cubicBezTo>
                    <a:pt x="107" y="476"/>
                    <a:pt x="107" y="476"/>
                    <a:pt x="107" y="476"/>
                  </a:cubicBezTo>
                  <a:cubicBezTo>
                    <a:pt x="0" y="492"/>
                    <a:pt x="0" y="492"/>
                    <a:pt x="0" y="492"/>
                  </a:cubicBezTo>
                  <a:cubicBezTo>
                    <a:pt x="0" y="604"/>
                    <a:pt x="0" y="604"/>
                    <a:pt x="0" y="604"/>
                  </a:cubicBezTo>
                  <a:cubicBezTo>
                    <a:pt x="110" y="626"/>
                    <a:pt x="110" y="626"/>
                    <a:pt x="110" y="626"/>
                  </a:cubicBezTo>
                  <a:cubicBezTo>
                    <a:pt x="115" y="655"/>
                    <a:pt x="123" y="687"/>
                    <a:pt x="134" y="714"/>
                  </a:cubicBezTo>
                  <a:cubicBezTo>
                    <a:pt x="134" y="717"/>
                    <a:pt x="134" y="717"/>
                    <a:pt x="134" y="717"/>
                  </a:cubicBezTo>
                  <a:cubicBezTo>
                    <a:pt x="54" y="786"/>
                    <a:pt x="54" y="786"/>
                    <a:pt x="54" y="786"/>
                  </a:cubicBezTo>
                  <a:cubicBezTo>
                    <a:pt x="110" y="882"/>
                    <a:pt x="110" y="882"/>
                    <a:pt x="110" y="882"/>
                  </a:cubicBezTo>
                  <a:cubicBezTo>
                    <a:pt x="214" y="842"/>
                    <a:pt x="214" y="842"/>
                    <a:pt x="214" y="842"/>
                  </a:cubicBezTo>
                  <a:cubicBezTo>
                    <a:pt x="238" y="869"/>
                    <a:pt x="265" y="893"/>
                    <a:pt x="294" y="915"/>
                  </a:cubicBezTo>
                  <a:cubicBezTo>
                    <a:pt x="294" y="917"/>
                    <a:pt x="294" y="917"/>
                    <a:pt x="294" y="917"/>
                  </a:cubicBezTo>
                  <a:cubicBezTo>
                    <a:pt x="265" y="1022"/>
                    <a:pt x="265" y="1022"/>
                    <a:pt x="265" y="1022"/>
                  </a:cubicBezTo>
                  <a:cubicBezTo>
                    <a:pt x="367" y="1067"/>
                    <a:pt x="367" y="1067"/>
                    <a:pt x="367" y="1067"/>
                  </a:cubicBezTo>
                  <a:cubicBezTo>
                    <a:pt x="431" y="976"/>
                    <a:pt x="431" y="976"/>
                    <a:pt x="431" y="976"/>
                  </a:cubicBezTo>
                  <a:lnTo>
                    <a:pt x="431" y="976"/>
                  </a:lnTo>
                  <a:cubicBezTo>
                    <a:pt x="455" y="984"/>
                    <a:pt x="477" y="990"/>
                    <a:pt x="501" y="990"/>
                  </a:cubicBezTo>
                  <a:cubicBezTo>
                    <a:pt x="501" y="992"/>
                    <a:pt x="501" y="992"/>
                    <a:pt x="501" y="992"/>
                  </a:cubicBezTo>
                  <a:cubicBezTo>
                    <a:pt x="527" y="1099"/>
                    <a:pt x="527" y="1099"/>
                    <a:pt x="527" y="1099"/>
                  </a:cubicBezTo>
                  <a:cubicBezTo>
                    <a:pt x="637" y="1091"/>
                    <a:pt x="637" y="1091"/>
                    <a:pt x="637" y="1091"/>
                  </a:cubicBezTo>
                  <a:cubicBezTo>
                    <a:pt x="650" y="982"/>
                    <a:pt x="650" y="982"/>
                    <a:pt x="650" y="982"/>
                  </a:cubicBezTo>
                  <a:cubicBezTo>
                    <a:pt x="650" y="979"/>
                    <a:pt x="650" y="979"/>
                    <a:pt x="650" y="979"/>
                  </a:cubicBezTo>
                  <a:cubicBezTo>
                    <a:pt x="674" y="973"/>
                    <a:pt x="698" y="968"/>
                    <a:pt x="720" y="957"/>
                  </a:cubicBezTo>
                  <a:cubicBezTo>
                    <a:pt x="720" y="960"/>
                    <a:pt x="720" y="960"/>
                    <a:pt x="720" y="960"/>
                  </a:cubicBezTo>
                  <a:cubicBezTo>
                    <a:pt x="792" y="1040"/>
                    <a:pt x="792" y="1040"/>
                    <a:pt x="792" y="1040"/>
                  </a:cubicBezTo>
                  <a:cubicBezTo>
                    <a:pt x="886" y="982"/>
                    <a:pt x="886" y="982"/>
                    <a:pt x="886" y="982"/>
                  </a:cubicBezTo>
                  <a:cubicBezTo>
                    <a:pt x="846" y="877"/>
                    <a:pt x="846" y="877"/>
                    <a:pt x="846" y="877"/>
                  </a:cubicBezTo>
                  <a:lnTo>
                    <a:pt x="846" y="877"/>
                  </a:lnTo>
                  <a:cubicBezTo>
                    <a:pt x="862" y="861"/>
                    <a:pt x="881" y="842"/>
                    <a:pt x="894" y="826"/>
                  </a:cubicBezTo>
                  <a:cubicBezTo>
                    <a:pt x="896" y="826"/>
                    <a:pt x="896" y="826"/>
                    <a:pt x="896" y="826"/>
                  </a:cubicBezTo>
                  <a:cubicBezTo>
                    <a:pt x="998" y="861"/>
                    <a:pt x="998" y="861"/>
                    <a:pt x="998" y="861"/>
                  </a:cubicBezTo>
                  <a:cubicBezTo>
                    <a:pt x="1052" y="765"/>
                    <a:pt x="1052" y="765"/>
                    <a:pt x="1052" y="765"/>
                  </a:cubicBezTo>
                  <a:cubicBezTo>
                    <a:pt x="969" y="693"/>
                    <a:pt x="969" y="693"/>
                    <a:pt x="969" y="693"/>
                  </a:cubicBezTo>
                  <a:cubicBezTo>
                    <a:pt x="966" y="687"/>
                    <a:pt x="966" y="687"/>
                    <a:pt x="966" y="687"/>
                  </a:cubicBezTo>
                  <a:cubicBezTo>
                    <a:pt x="974" y="666"/>
                    <a:pt x="979" y="644"/>
                    <a:pt x="985" y="612"/>
                  </a:cubicBezTo>
                  <a:cubicBezTo>
                    <a:pt x="987" y="612"/>
                    <a:pt x="987" y="612"/>
                    <a:pt x="987" y="612"/>
                  </a:cubicBezTo>
                  <a:cubicBezTo>
                    <a:pt x="1081" y="607"/>
                    <a:pt x="1081" y="607"/>
                    <a:pt x="1081" y="607"/>
                  </a:cubicBezTo>
                  <a:cubicBezTo>
                    <a:pt x="1081" y="495"/>
                    <a:pt x="1081" y="495"/>
                    <a:pt x="1081" y="495"/>
                  </a:cubicBezTo>
                  <a:cubicBezTo>
                    <a:pt x="979" y="473"/>
                    <a:pt x="979" y="473"/>
                    <a:pt x="979" y="473"/>
                  </a:cubicBezTo>
                  <a:lnTo>
                    <a:pt x="979" y="473"/>
                  </a:lnTo>
                  <a:cubicBezTo>
                    <a:pt x="974" y="444"/>
                    <a:pt x="969" y="414"/>
                    <a:pt x="958" y="385"/>
                  </a:cubicBezTo>
                  <a:cubicBezTo>
                    <a:pt x="961" y="382"/>
                    <a:pt x="961" y="382"/>
                    <a:pt x="961" y="382"/>
                  </a:cubicBezTo>
                  <a:cubicBezTo>
                    <a:pt x="1043" y="313"/>
                    <a:pt x="1043" y="313"/>
                    <a:pt x="1043" y="313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881" y="257"/>
                    <a:pt x="881" y="257"/>
                    <a:pt x="881" y="257"/>
                  </a:cubicBezTo>
                  <a:lnTo>
                    <a:pt x="881" y="257"/>
                  </a:lnTo>
                  <a:cubicBezTo>
                    <a:pt x="856" y="230"/>
                    <a:pt x="830" y="206"/>
                    <a:pt x="800" y="184"/>
                  </a:cubicBezTo>
                  <a:cubicBezTo>
                    <a:pt x="803" y="182"/>
                    <a:pt x="803" y="182"/>
                    <a:pt x="803" y="182"/>
                  </a:cubicBezTo>
                  <a:cubicBezTo>
                    <a:pt x="830" y="78"/>
                    <a:pt x="830" y="78"/>
                    <a:pt x="830" y="78"/>
                  </a:cubicBezTo>
                  <a:cubicBezTo>
                    <a:pt x="731" y="32"/>
                    <a:pt x="731" y="32"/>
                    <a:pt x="731" y="32"/>
                  </a:cubicBezTo>
                  <a:cubicBezTo>
                    <a:pt x="664" y="120"/>
                    <a:pt x="664" y="120"/>
                    <a:pt x="664" y="120"/>
                  </a:cubicBezTo>
                  <a:close/>
                  <a:moveTo>
                    <a:pt x="915" y="548"/>
                  </a:moveTo>
                  <a:lnTo>
                    <a:pt x="915" y="548"/>
                  </a:lnTo>
                  <a:cubicBezTo>
                    <a:pt x="915" y="752"/>
                    <a:pt x="749" y="917"/>
                    <a:pt x="546" y="917"/>
                  </a:cubicBezTo>
                  <a:cubicBezTo>
                    <a:pt x="343" y="917"/>
                    <a:pt x="179" y="752"/>
                    <a:pt x="179" y="548"/>
                  </a:cubicBezTo>
                  <a:cubicBezTo>
                    <a:pt x="179" y="345"/>
                    <a:pt x="343" y="182"/>
                    <a:pt x="546" y="182"/>
                  </a:cubicBezTo>
                  <a:cubicBezTo>
                    <a:pt x="749" y="182"/>
                    <a:pt x="915" y="345"/>
                    <a:pt x="915" y="54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282" name="Freeform 206"/>
          <p:cNvSpPr>
            <a:spLocks noChangeArrowheads="1"/>
          </p:cNvSpPr>
          <p:nvPr/>
        </p:nvSpPr>
        <p:spPr bwMode="auto">
          <a:xfrm>
            <a:off x="3281252" y="4716709"/>
            <a:ext cx="2992204" cy="2991927"/>
          </a:xfrm>
          <a:custGeom>
            <a:avLst/>
            <a:gdLst>
              <a:gd name="T0" fmla="*/ 2249 w 2250"/>
              <a:gd name="T1" fmla="*/ 1126 h 2250"/>
              <a:gd name="T2" fmla="*/ 2249 w 2250"/>
              <a:gd name="T3" fmla="*/ 1126 h 2250"/>
              <a:gd name="T4" fmla="*/ 1123 w 2250"/>
              <a:gd name="T5" fmla="*/ 0 h 2250"/>
              <a:gd name="T6" fmla="*/ 0 w 2250"/>
              <a:gd name="T7" fmla="*/ 1126 h 2250"/>
              <a:gd name="T8" fmla="*/ 1123 w 2250"/>
              <a:gd name="T9" fmla="*/ 2249 h 2250"/>
              <a:gd name="T10" fmla="*/ 2249 w 2250"/>
              <a:gd name="T11" fmla="*/ 1126 h 2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50" h="2250">
                <a:moveTo>
                  <a:pt x="2249" y="1126"/>
                </a:moveTo>
                <a:lnTo>
                  <a:pt x="2249" y="1126"/>
                </a:lnTo>
                <a:cubicBezTo>
                  <a:pt x="2249" y="505"/>
                  <a:pt x="1746" y="0"/>
                  <a:pt x="1123" y="0"/>
                </a:cubicBezTo>
                <a:cubicBezTo>
                  <a:pt x="503" y="0"/>
                  <a:pt x="0" y="505"/>
                  <a:pt x="0" y="1126"/>
                </a:cubicBezTo>
                <a:cubicBezTo>
                  <a:pt x="0" y="1746"/>
                  <a:pt x="503" y="2249"/>
                  <a:pt x="1123" y="2249"/>
                </a:cubicBezTo>
                <a:cubicBezTo>
                  <a:pt x="1746" y="2249"/>
                  <a:pt x="2249" y="1746"/>
                  <a:pt x="2249" y="1126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83" name="Freeform 207"/>
          <p:cNvSpPr>
            <a:spLocks noChangeArrowheads="1"/>
          </p:cNvSpPr>
          <p:nvPr/>
        </p:nvSpPr>
        <p:spPr bwMode="auto">
          <a:xfrm>
            <a:off x="3986685" y="5439708"/>
            <a:ext cx="2286773" cy="2268928"/>
          </a:xfrm>
          <a:custGeom>
            <a:avLst/>
            <a:gdLst>
              <a:gd name="T0" fmla="*/ 1720 w 1721"/>
              <a:gd name="T1" fmla="*/ 585 h 1707"/>
              <a:gd name="T2" fmla="*/ 1720 w 1721"/>
              <a:gd name="T3" fmla="*/ 585 h 1707"/>
              <a:gd name="T4" fmla="*/ 1134 w 1721"/>
              <a:gd name="T5" fmla="*/ 0 h 1707"/>
              <a:gd name="T6" fmla="*/ 0 w 1721"/>
              <a:gd name="T7" fmla="*/ 1099 h 1707"/>
              <a:gd name="T8" fmla="*/ 607 w 1721"/>
              <a:gd name="T9" fmla="*/ 1706 h 1707"/>
              <a:gd name="T10" fmla="*/ 1720 w 1721"/>
              <a:gd name="T11" fmla="*/ 585 h 17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21" h="1707">
                <a:moveTo>
                  <a:pt x="1720" y="585"/>
                </a:moveTo>
                <a:lnTo>
                  <a:pt x="1720" y="585"/>
                </a:lnTo>
                <a:cubicBezTo>
                  <a:pt x="1134" y="0"/>
                  <a:pt x="1134" y="0"/>
                  <a:pt x="1134" y="0"/>
                </a:cubicBezTo>
                <a:cubicBezTo>
                  <a:pt x="0" y="1099"/>
                  <a:pt x="0" y="1099"/>
                  <a:pt x="0" y="1099"/>
                </a:cubicBezTo>
                <a:cubicBezTo>
                  <a:pt x="607" y="1706"/>
                  <a:pt x="607" y="1706"/>
                  <a:pt x="607" y="1706"/>
                </a:cubicBezTo>
                <a:cubicBezTo>
                  <a:pt x="1222" y="1701"/>
                  <a:pt x="1717" y="1201"/>
                  <a:pt x="1720" y="585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84" name="Freeform 208"/>
          <p:cNvSpPr>
            <a:spLocks noChangeArrowheads="1"/>
          </p:cNvSpPr>
          <p:nvPr/>
        </p:nvSpPr>
        <p:spPr bwMode="auto">
          <a:xfrm>
            <a:off x="3728026" y="5163442"/>
            <a:ext cx="2098657" cy="2092586"/>
          </a:xfrm>
          <a:custGeom>
            <a:avLst/>
            <a:gdLst>
              <a:gd name="T0" fmla="*/ 1576 w 1577"/>
              <a:gd name="T1" fmla="*/ 789 h 1576"/>
              <a:gd name="T2" fmla="*/ 1576 w 1577"/>
              <a:gd name="T3" fmla="*/ 789 h 1576"/>
              <a:gd name="T4" fmla="*/ 787 w 1577"/>
              <a:gd name="T5" fmla="*/ 0 h 1576"/>
              <a:gd name="T6" fmla="*/ 0 w 1577"/>
              <a:gd name="T7" fmla="*/ 789 h 1576"/>
              <a:gd name="T8" fmla="*/ 787 w 1577"/>
              <a:gd name="T9" fmla="*/ 1575 h 1576"/>
              <a:gd name="T10" fmla="*/ 1576 w 1577"/>
              <a:gd name="T11" fmla="*/ 789 h 1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77" h="1576">
                <a:moveTo>
                  <a:pt x="1576" y="789"/>
                </a:moveTo>
                <a:lnTo>
                  <a:pt x="1576" y="789"/>
                </a:lnTo>
                <a:cubicBezTo>
                  <a:pt x="1576" y="353"/>
                  <a:pt x="1223" y="0"/>
                  <a:pt x="787" y="0"/>
                </a:cubicBezTo>
                <a:cubicBezTo>
                  <a:pt x="354" y="0"/>
                  <a:pt x="0" y="353"/>
                  <a:pt x="0" y="789"/>
                </a:cubicBezTo>
                <a:cubicBezTo>
                  <a:pt x="0" y="1225"/>
                  <a:pt x="354" y="1575"/>
                  <a:pt x="787" y="1575"/>
                </a:cubicBezTo>
                <a:cubicBezTo>
                  <a:pt x="1223" y="1575"/>
                  <a:pt x="1576" y="1225"/>
                  <a:pt x="1576" y="789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85" name="Freeform 209"/>
          <p:cNvSpPr>
            <a:spLocks noChangeArrowheads="1"/>
          </p:cNvSpPr>
          <p:nvPr/>
        </p:nvSpPr>
        <p:spPr bwMode="auto">
          <a:xfrm>
            <a:off x="4415822" y="5951099"/>
            <a:ext cx="1363833" cy="1269659"/>
          </a:xfrm>
          <a:custGeom>
            <a:avLst/>
            <a:gdLst>
              <a:gd name="T0" fmla="*/ 1027 w 1028"/>
              <a:gd name="T1" fmla="*/ 428 h 956"/>
              <a:gd name="T2" fmla="*/ 1027 w 1028"/>
              <a:gd name="T3" fmla="*/ 428 h 956"/>
              <a:gd name="T4" fmla="*/ 599 w 1028"/>
              <a:gd name="T5" fmla="*/ 0 h 956"/>
              <a:gd name="T6" fmla="*/ 0 w 1028"/>
              <a:gd name="T7" fmla="*/ 463 h 956"/>
              <a:gd name="T8" fmla="*/ 492 w 1028"/>
              <a:gd name="T9" fmla="*/ 955 h 956"/>
              <a:gd name="T10" fmla="*/ 1027 w 1028"/>
              <a:gd name="T11" fmla="*/ 428 h 9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28" h="956">
                <a:moveTo>
                  <a:pt x="1027" y="428"/>
                </a:moveTo>
                <a:lnTo>
                  <a:pt x="1027" y="428"/>
                </a:lnTo>
                <a:cubicBezTo>
                  <a:pt x="599" y="0"/>
                  <a:pt x="599" y="0"/>
                  <a:pt x="599" y="0"/>
                </a:cubicBezTo>
                <a:cubicBezTo>
                  <a:pt x="0" y="463"/>
                  <a:pt x="0" y="463"/>
                  <a:pt x="0" y="463"/>
                </a:cubicBezTo>
                <a:cubicBezTo>
                  <a:pt x="492" y="955"/>
                  <a:pt x="492" y="955"/>
                  <a:pt x="492" y="955"/>
                </a:cubicBezTo>
                <a:cubicBezTo>
                  <a:pt x="749" y="880"/>
                  <a:pt x="950" y="682"/>
                  <a:pt x="1027" y="428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86" name="Freeform 210"/>
          <p:cNvSpPr>
            <a:spLocks noChangeArrowheads="1"/>
          </p:cNvSpPr>
          <p:nvPr/>
        </p:nvSpPr>
        <p:spPr bwMode="auto">
          <a:xfrm>
            <a:off x="4268856" y="5704221"/>
            <a:ext cx="1011118" cy="1011024"/>
          </a:xfrm>
          <a:custGeom>
            <a:avLst/>
            <a:gdLst>
              <a:gd name="T0" fmla="*/ 763 w 764"/>
              <a:gd name="T1" fmla="*/ 383 h 764"/>
              <a:gd name="T2" fmla="*/ 763 w 764"/>
              <a:gd name="T3" fmla="*/ 383 h 764"/>
              <a:gd name="T4" fmla="*/ 380 w 764"/>
              <a:gd name="T5" fmla="*/ 0 h 764"/>
              <a:gd name="T6" fmla="*/ 0 w 764"/>
              <a:gd name="T7" fmla="*/ 383 h 764"/>
              <a:gd name="T8" fmla="*/ 380 w 764"/>
              <a:gd name="T9" fmla="*/ 763 h 764"/>
              <a:gd name="T10" fmla="*/ 763 w 764"/>
              <a:gd name="T11" fmla="*/ 383 h 7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64" h="764">
                <a:moveTo>
                  <a:pt x="763" y="383"/>
                </a:moveTo>
                <a:lnTo>
                  <a:pt x="763" y="383"/>
                </a:lnTo>
                <a:cubicBezTo>
                  <a:pt x="763" y="171"/>
                  <a:pt x="591" y="0"/>
                  <a:pt x="380" y="0"/>
                </a:cubicBezTo>
                <a:cubicBezTo>
                  <a:pt x="171" y="0"/>
                  <a:pt x="0" y="171"/>
                  <a:pt x="0" y="383"/>
                </a:cubicBezTo>
                <a:cubicBezTo>
                  <a:pt x="0" y="592"/>
                  <a:pt x="171" y="763"/>
                  <a:pt x="380" y="763"/>
                </a:cubicBezTo>
                <a:cubicBezTo>
                  <a:pt x="591" y="763"/>
                  <a:pt x="763" y="592"/>
                  <a:pt x="763" y="383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87" name="Freeform 211"/>
          <p:cNvSpPr>
            <a:spLocks noChangeArrowheads="1"/>
          </p:cNvSpPr>
          <p:nvPr/>
        </p:nvSpPr>
        <p:spPr bwMode="auto">
          <a:xfrm>
            <a:off x="4556909" y="5962854"/>
            <a:ext cx="728946" cy="717122"/>
          </a:xfrm>
          <a:custGeom>
            <a:avLst/>
            <a:gdLst>
              <a:gd name="T0" fmla="*/ 549 w 550"/>
              <a:gd name="T1" fmla="*/ 190 h 544"/>
              <a:gd name="T2" fmla="*/ 549 w 550"/>
              <a:gd name="T3" fmla="*/ 190 h 544"/>
              <a:gd name="T4" fmla="*/ 524 w 550"/>
              <a:gd name="T5" fmla="*/ 61 h 544"/>
              <a:gd name="T6" fmla="*/ 450 w 550"/>
              <a:gd name="T7" fmla="*/ 0 h 544"/>
              <a:gd name="T8" fmla="*/ 0 w 550"/>
              <a:gd name="T9" fmla="*/ 230 h 544"/>
              <a:gd name="T10" fmla="*/ 310 w 550"/>
              <a:gd name="T11" fmla="*/ 543 h 544"/>
              <a:gd name="T12" fmla="*/ 549 w 550"/>
              <a:gd name="T13" fmla="*/ 190 h 5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0" h="544">
                <a:moveTo>
                  <a:pt x="549" y="190"/>
                </a:moveTo>
                <a:lnTo>
                  <a:pt x="549" y="190"/>
                </a:lnTo>
                <a:cubicBezTo>
                  <a:pt x="549" y="144"/>
                  <a:pt x="540" y="102"/>
                  <a:pt x="524" y="61"/>
                </a:cubicBezTo>
                <a:cubicBezTo>
                  <a:pt x="450" y="0"/>
                  <a:pt x="450" y="0"/>
                  <a:pt x="450" y="0"/>
                </a:cubicBezTo>
                <a:cubicBezTo>
                  <a:pt x="0" y="230"/>
                  <a:pt x="0" y="230"/>
                  <a:pt x="0" y="230"/>
                </a:cubicBezTo>
                <a:cubicBezTo>
                  <a:pt x="310" y="543"/>
                  <a:pt x="310" y="543"/>
                  <a:pt x="310" y="543"/>
                </a:cubicBezTo>
                <a:cubicBezTo>
                  <a:pt x="450" y="487"/>
                  <a:pt x="549" y="347"/>
                  <a:pt x="549" y="190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88" name="Freeform 212"/>
          <p:cNvSpPr>
            <a:spLocks noChangeArrowheads="1"/>
          </p:cNvSpPr>
          <p:nvPr/>
        </p:nvSpPr>
        <p:spPr bwMode="auto">
          <a:xfrm>
            <a:off x="6920102" y="2835733"/>
            <a:ext cx="1016996" cy="987513"/>
          </a:xfrm>
          <a:custGeom>
            <a:avLst/>
            <a:gdLst>
              <a:gd name="T0" fmla="*/ 433 w 768"/>
              <a:gd name="T1" fmla="*/ 0 h 747"/>
              <a:gd name="T2" fmla="*/ 468 w 768"/>
              <a:gd name="T3" fmla="*/ 289 h 747"/>
              <a:gd name="T4" fmla="*/ 767 w 768"/>
              <a:gd name="T5" fmla="*/ 310 h 747"/>
              <a:gd name="T6" fmla="*/ 337 w 768"/>
              <a:gd name="T7" fmla="*/ 746 h 747"/>
              <a:gd name="T8" fmla="*/ 72 w 768"/>
              <a:gd name="T9" fmla="*/ 685 h 747"/>
              <a:gd name="T10" fmla="*/ 0 w 768"/>
              <a:gd name="T11" fmla="*/ 436 h 747"/>
              <a:gd name="T12" fmla="*/ 433 w 768"/>
              <a:gd name="T13" fmla="*/ 0 h 7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68" h="747">
                <a:moveTo>
                  <a:pt x="433" y="0"/>
                </a:moveTo>
                <a:lnTo>
                  <a:pt x="468" y="289"/>
                </a:lnTo>
                <a:lnTo>
                  <a:pt x="767" y="310"/>
                </a:lnTo>
                <a:lnTo>
                  <a:pt x="337" y="746"/>
                </a:lnTo>
                <a:lnTo>
                  <a:pt x="72" y="685"/>
                </a:lnTo>
                <a:lnTo>
                  <a:pt x="0" y="436"/>
                </a:lnTo>
                <a:lnTo>
                  <a:pt x="433" y="0"/>
                </a:ln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89" name="Freeform 213"/>
          <p:cNvSpPr>
            <a:spLocks noChangeArrowheads="1"/>
          </p:cNvSpPr>
          <p:nvPr/>
        </p:nvSpPr>
        <p:spPr bwMode="auto">
          <a:xfrm>
            <a:off x="7020038" y="3223683"/>
            <a:ext cx="922938" cy="605439"/>
          </a:xfrm>
          <a:custGeom>
            <a:avLst/>
            <a:gdLst>
              <a:gd name="T0" fmla="*/ 0 w 696"/>
              <a:gd name="T1" fmla="*/ 396 h 458"/>
              <a:gd name="T2" fmla="*/ 265 w 696"/>
              <a:gd name="T3" fmla="*/ 457 h 458"/>
              <a:gd name="T4" fmla="*/ 695 w 696"/>
              <a:gd name="T5" fmla="*/ 21 h 458"/>
              <a:gd name="T6" fmla="*/ 396 w 696"/>
              <a:gd name="T7" fmla="*/ 0 h 458"/>
              <a:gd name="T8" fmla="*/ 0 w 696"/>
              <a:gd name="T9" fmla="*/ 396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6" h="458">
                <a:moveTo>
                  <a:pt x="0" y="396"/>
                </a:moveTo>
                <a:lnTo>
                  <a:pt x="265" y="457"/>
                </a:lnTo>
                <a:lnTo>
                  <a:pt x="695" y="21"/>
                </a:lnTo>
                <a:lnTo>
                  <a:pt x="396" y="0"/>
                </a:lnTo>
                <a:lnTo>
                  <a:pt x="0" y="396"/>
                </a:ln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90" name="Freeform 214"/>
          <p:cNvSpPr>
            <a:spLocks noChangeArrowheads="1"/>
          </p:cNvSpPr>
          <p:nvPr/>
        </p:nvSpPr>
        <p:spPr bwMode="auto">
          <a:xfrm>
            <a:off x="4774415" y="3164904"/>
            <a:ext cx="2839360" cy="2939025"/>
          </a:xfrm>
          <a:custGeom>
            <a:avLst/>
            <a:gdLst>
              <a:gd name="T0" fmla="*/ 91 w 2131"/>
              <a:gd name="T1" fmla="*/ 2209 h 2210"/>
              <a:gd name="T2" fmla="*/ 0 w 2131"/>
              <a:gd name="T3" fmla="*/ 2129 h 2210"/>
              <a:gd name="T4" fmla="*/ 2036 w 2131"/>
              <a:gd name="T5" fmla="*/ 0 h 2210"/>
              <a:gd name="T6" fmla="*/ 2130 w 2131"/>
              <a:gd name="T7" fmla="*/ 82 h 2210"/>
              <a:gd name="T8" fmla="*/ 91 w 2131"/>
              <a:gd name="T9" fmla="*/ 2209 h 2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31" h="2210">
                <a:moveTo>
                  <a:pt x="91" y="2209"/>
                </a:moveTo>
                <a:lnTo>
                  <a:pt x="0" y="2129"/>
                </a:lnTo>
                <a:lnTo>
                  <a:pt x="2036" y="0"/>
                </a:lnTo>
                <a:lnTo>
                  <a:pt x="2130" y="82"/>
                </a:lnTo>
                <a:lnTo>
                  <a:pt x="91" y="2209"/>
                </a:ln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92" name="Freeform 216"/>
          <p:cNvSpPr>
            <a:spLocks noChangeArrowheads="1"/>
          </p:cNvSpPr>
          <p:nvPr/>
        </p:nvSpPr>
        <p:spPr bwMode="auto">
          <a:xfrm>
            <a:off x="4574544" y="5545514"/>
            <a:ext cx="852396" cy="752390"/>
          </a:xfrm>
          <a:custGeom>
            <a:avLst/>
            <a:gdLst>
              <a:gd name="T0" fmla="*/ 0 w 642"/>
              <a:gd name="T1" fmla="*/ 567 h 568"/>
              <a:gd name="T2" fmla="*/ 299 w 642"/>
              <a:gd name="T3" fmla="*/ 0 h 568"/>
              <a:gd name="T4" fmla="*/ 374 w 642"/>
              <a:gd name="T5" fmla="*/ 195 h 568"/>
              <a:gd name="T6" fmla="*/ 641 w 642"/>
              <a:gd name="T7" fmla="*/ 252 h 568"/>
              <a:gd name="T8" fmla="*/ 0 w 642"/>
              <a:gd name="T9" fmla="*/ 567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2" h="568">
                <a:moveTo>
                  <a:pt x="0" y="567"/>
                </a:moveTo>
                <a:lnTo>
                  <a:pt x="299" y="0"/>
                </a:lnTo>
                <a:lnTo>
                  <a:pt x="374" y="195"/>
                </a:lnTo>
                <a:lnTo>
                  <a:pt x="641" y="252"/>
                </a:lnTo>
                <a:lnTo>
                  <a:pt x="0" y="567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>
              <a:defRPr/>
            </a:pPr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grpSp>
        <p:nvGrpSpPr>
          <p:cNvPr id="293" name="Group 292"/>
          <p:cNvGrpSpPr/>
          <p:nvPr/>
        </p:nvGrpSpPr>
        <p:grpSpPr>
          <a:xfrm>
            <a:off x="5510981" y="7996575"/>
            <a:ext cx="817124" cy="834682"/>
            <a:chOff x="17545661" y="8480347"/>
            <a:chExt cx="588159" cy="600797"/>
          </a:xfrm>
          <a:solidFill>
            <a:schemeClr val="accent3"/>
          </a:solidFill>
        </p:grpSpPr>
        <p:sp>
          <p:nvSpPr>
            <p:cNvPr id="294" name="Freeform 180"/>
            <p:cNvSpPr>
              <a:spLocks noChangeArrowheads="1"/>
            </p:cNvSpPr>
            <p:nvPr/>
          </p:nvSpPr>
          <p:spPr bwMode="auto">
            <a:xfrm>
              <a:off x="17668370" y="8603045"/>
              <a:ext cx="351203" cy="351170"/>
            </a:xfrm>
            <a:custGeom>
              <a:avLst/>
              <a:gdLst>
                <a:gd name="T0" fmla="*/ 184 w 370"/>
                <a:gd name="T1" fmla="*/ 0 h 370"/>
                <a:gd name="T2" fmla="*/ 184 w 370"/>
                <a:gd name="T3" fmla="*/ 0 h 370"/>
                <a:gd name="T4" fmla="*/ 0 w 370"/>
                <a:gd name="T5" fmla="*/ 185 h 370"/>
                <a:gd name="T6" fmla="*/ 184 w 370"/>
                <a:gd name="T7" fmla="*/ 369 h 370"/>
                <a:gd name="T8" fmla="*/ 369 w 370"/>
                <a:gd name="T9" fmla="*/ 185 h 370"/>
                <a:gd name="T10" fmla="*/ 184 w 370"/>
                <a:gd name="T1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0" h="370">
                  <a:moveTo>
                    <a:pt x="184" y="0"/>
                  </a:moveTo>
                  <a:lnTo>
                    <a:pt x="184" y="0"/>
                  </a:lnTo>
                  <a:cubicBezTo>
                    <a:pt x="83" y="0"/>
                    <a:pt x="0" y="83"/>
                    <a:pt x="0" y="185"/>
                  </a:cubicBezTo>
                  <a:cubicBezTo>
                    <a:pt x="0" y="286"/>
                    <a:pt x="83" y="369"/>
                    <a:pt x="184" y="369"/>
                  </a:cubicBezTo>
                  <a:cubicBezTo>
                    <a:pt x="286" y="369"/>
                    <a:pt x="369" y="286"/>
                    <a:pt x="369" y="185"/>
                  </a:cubicBezTo>
                  <a:cubicBezTo>
                    <a:pt x="369" y="83"/>
                    <a:pt x="286" y="0"/>
                    <a:pt x="184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295" name="Freeform 181"/>
            <p:cNvSpPr>
              <a:spLocks noChangeArrowheads="1"/>
            </p:cNvSpPr>
            <p:nvPr/>
          </p:nvSpPr>
          <p:spPr bwMode="auto">
            <a:xfrm>
              <a:off x="17545661" y="8480347"/>
              <a:ext cx="588159" cy="600797"/>
            </a:xfrm>
            <a:custGeom>
              <a:avLst/>
              <a:gdLst>
                <a:gd name="T0" fmla="*/ 380 w 619"/>
                <a:gd name="T1" fmla="*/ 70 h 630"/>
                <a:gd name="T2" fmla="*/ 340 w 619"/>
                <a:gd name="T3" fmla="*/ 60 h 630"/>
                <a:gd name="T4" fmla="*/ 262 w 619"/>
                <a:gd name="T5" fmla="*/ 3 h 630"/>
                <a:gd name="T6" fmla="*/ 214 w 619"/>
                <a:gd name="T7" fmla="*/ 78 h 630"/>
                <a:gd name="T8" fmla="*/ 171 w 619"/>
                <a:gd name="T9" fmla="*/ 33 h 630"/>
                <a:gd name="T10" fmla="*/ 141 w 619"/>
                <a:gd name="T11" fmla="*/ 126 h 630"/>
                <a:gd name="T12" fmla="*/ 112 w 619"/>
                <a:gd name="T13" fmla="*/ 156 h 630"/>
                <a:gd name="T14" fmla="*/ 24 w 619"/>
                <a:gd name="T15" fmla="*/ 190 h 630"/>
                <a:gd name="T16" fmla="*/ 61 w 619"/>
                <a:gd name="T17" fmla="*/ 271 h 630"/>
                <a:gd name="T18" fmla="*/ 0 w 619"/>
                <a:gd name="T19" fmla="*/ 281 h 630"/>
                <a:gd name="T20" fmla="*/ 61 w 619"/>
                <a:gd name="T21" fmla="*/ 356 h 630"/>
                <a:gd name="T22" fmla="*/ 75 w 619"/>
                <a:gd name="T23" fmla="*/ 410 h 630"/>
                <a:gd name="T24" fmla="*/ 61 w 619"/>
                <a:gd name="T25" fmla="*/ 503 h 630"/>
                <a:gd name="T26" fmla="*/ 168 w 619"/>
                <a:gd name="T27" fmla="*/ 525 h 630"/>
                <a:gd name="T28" fmla="*/ 150 w 619"/>
                <a:gd name="T29" fmla="*/ 584 h 630"/>
                <a:gd name="T30" fmla="*/ 246 w 619"/>
                <a:gd name="T31" fmla="*/ 559 h 630"/>
                <a:gd name="T32" fmla="*/ 286 w 619"/>
                <a:gd name="T33" fmla="*/ 568 h 630"/>
                <a:gd name="T34" fmla="*/ 299 w 619"/>
                <a:gd name="T35" fmla="*/ 629 h 630"/>
                <a:gd name="T36" fmla="*/ 371 w 619"/>
                <a:gd name="T37" fmla="*/ 562 h 630"/>
                <a:gd name="T38" fmla="*/ 411 w 619"/>
                <a:gd name="T39" fmla="*/ 549 h 630"/>
                <a:gd name="T40" fmla="*/ 454 w 619"/>
                <a:gd name="T41" fmla="*/ 597 h 630"/>
                <a:gd name="T42" fmla="*/ 484 w 619"/>
                <a:gd name="T43" fmla="*/ 503 h 630"/>
                <a:gd name="T44" fmla="*/ 511 w 619"/>
                <a:gd name="T45" fmla="*/ 471 h 630"/>
                <a:gd name="T46" fmla="*/ 572 w 619"/>
                <a:gd name="T47" fmla="*/ 493 h 630"/>
                <a:gd name="T48" fmla="*/ 553 w 619"/>
                <a:gd name="T49" fmla="*/ 396 h 630"/>
                <a:gd name="T50" fmla="*/ 561 w 619"/>
                <a:gd name="T51" fmla="*/ 351 h 630"/>
                <a:gd name="T52" fmla="*/ 618 w 619"/>
                <a:gd name="T53" fmla="*/ 345 h 630"/>
                <a:gd name="T54" fmla="*/ 559 w 619"/>
                <a:gd name="T55" fmla="*/ 271 h 630"/>
                <a:gd name="T56" fmla="*/ 548 w 619"/>
                <a:gd name="T57" fmla="*/ 220 h 630"/>
                <a:gd name="T58" fmla="*/ 596 w 619"/>
                <a:gd name="T59" fmla="*/ 177 h 630"/>
                <a:gd name="T60" fmla="*/ 502 w 619"/>
                <a:gd name="T61" fmla="*/ 145 h 630"/>
                <a:gd name="T62" fmla="*/ 457 w 619"/>
                <a:gd name="T63" fmla="*/ 105 h 630"/>
                <a:gd name="T64" fmla="*/ 473 w 619"/>
                <a:gd name="T65" fmla="*/ 43 h 630"/>
                <a:gd name="T66" fmla="*/ 380 w 619"/>
                <a:gd name="T67" fmla="*/ 70 h 630"/>
                <a:gd name="T68" fmla="*/ 521 w 619"/>
                <a:gd name="T69" fmla="*/ 314 h 630"/>
                <a:gd name="T70" fmla="*/ 101 w 619"/>
                <a:gd name="T71" fmla="*/ 314 h 630"/>
                <a:gd name="T72" fmla="*/ 521 w 619"/>
                <a:gd name="T73" fmla="*/ 314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9" h="630">
                  <a:moveTo>
                    <a:pt x="380" y="70"/>
                  </a:moveTo>
                  <a:lnTo>
                    <a:pt x="380" y="70"/>
                  </a:lnTo>
                  <a:cubicBezTo>
                    <a:pt x="366" y="65"/>
                    <a:pt x="353" y="62"/>
                    <a:pt x="340" y="62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262" y="3"/>
                    <a:pt x="262" y="3"/>
                    <a:pt x="262" y="3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40" y="70"/>
                    <a:pt x="227" y="73"/>
                    <a:pt x="214" y="78"/>
                  </a:cubicBezTo>
                  <a:lnTo>
                    <a:pt x="214" y="78"/>
                  </a:lnTo>
                  <a:cubicBezTo>
                    <a:pt x="171" y="33"/>
                    <a:pt x="171" y="33"/>
                    <a:pt x="171" y="33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31" y="134"/>
                    <a:pt x="120" y="145"/>
                    <a:pt x="112" y="156"/>
                  </a:cubicBezTo>
                  <a:lnTo>
                    <a:pt x="112" y="156"/>
                  </a:lnTo>
                  <a:cubicBezTo>
                    <a:pt x="53" y="134"/>
                    <a:pt x="53" y="134"/>
                    <a:pt x="53" y="134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72" y="231"/>
                    <a:pt x="72" y="231"/>
                    <a:pt x="72" y="231"/>
                  </a:cubicBezTo>
                  <a:cubicBezTo>
                    <a:pt x="67" y="244"/>
                    <a:pt x="64" y="255"/>
                    <a:pt x="61" y="271"/>
                  </a:cubicBezTo>
                  <a:lnTo>
                    <a:pt x="61" y="271"/>
                  </a:lnTo>
                  <a:cubicBezTo>
                    <a:pt x="0" y="281"/>
                    <a:pt x="0" y="281"/>
                    <a:pt x="0" y="281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61" y="356"/>
                    <a:pt x="61" y="356"/>
                    <a:pt x="61" y="356"/>
                  </a:cubicBezTo>
                  <a:cubicBezTo>
                    <a:pt x="64" y="375"/>
                    <a:pt x="69" y="394"/>
                    <a:pt x="75" y="410"/>
                  </a:cubicBezTo>
                  <a:lnTo>
                    <a:pt x="75" y="410"/>
                  </a:lnTo>
                  <a:cubicBezTo>
                    <a:pt x="29" y="450"/>
                    <a:pt x="29" y="450"/>
                    <a:pt x="29" y="450"/>
                  </a:cubicBezTo>
                  <a:cubicBezTo>
                    <a:pt x="61" y="503"/>
                    <a:pt x="61" y="503"/>
                    <a:pt x="61" y="503"/>
                  </a:cubicBezTo>
                  <a:cubicBezTo>
                    <a:pt x="120" y="482"/>
                    <a:pt x="120" y="482"/>
                    <a:pt x="120" y="482"/>
                  </a:cubicBezTo>
                  <a:cubicBezTo>
                    <a:pt x="133" y="498"/>
                    <a:pt x="150" y="512"/>
                    <a:pt x="168" y="525"/>
                  </a:cubicBezTo>
                  <a:cubicBezTo>
                    <a:pt x="166" y="525"/>
                    <a:pt x="166" y="525"/>
                    <a:pt x="166" y="525"/>
                  </a:cubicBezTo>
                  <a:cubicBezTo>
                    <a:pt x="150" y="584"/>
                    <a:pt x="150" y="584"/>
                    <a:pt x="150" y="584"/>
                  </a:cubicBezTo>
                  <a:cubicBezTo>
                    <a:pt x="208" y="610"/>
                    <a:pt x="208" y="610"/>
                    <a:pt x="208" y="610"/>
                  </a:cubicBezTo>
                  <a:cubicBezTo>
                    <a:pt x="246" y="559"/>
                    <a:pt x="246" y="559"/>
                    <a:pt x="246" y="559"/>
                  </a:cubicBezTo>
                  <a:lnTo>
                    <a:pt x="246" y="559"/>
                  </a:lnTo>
                  <a:cubicBezTo>
                    <a:pt x="259" y="562"/>
                    <a:pt x="272" y="565"/>
                    <a:pt x="286" y="568"/>
                  </a:cubicBezTo>
                  <a:lnTo>
                    <a:pt x="286" y="568"/>
                  </a:lnTo>
                  <a:cubicBezTo>
                    <a:pt x="299" y="629"/>
                    <a:pt x="299" y="629"/>
                    <a:pt x="299" y="629"/>
                  </a:cubicBezTo>
                  <a:cubicBezTo>
                    <a:pt x="363" y="624"/>
                    <a:pt x="363" y="624"/>
                    <a:pt x="363" y="624"/>
                  </a:cubicBezTo>
                  <a:cubicBezTo>
                    <a:pt x="371" y="562"/>
                    <a:pt x="371" y="562"/>
                    <a:pt x="371" y="562"/>
                  </a:cubicBezTo>
                  <a:lnTo>
                    <a:pt x="371" y="562"/>
                  </a:lnTo>
                  <a:cubicBezTo>
                    <a:pt x="385" y="557"/>
                    <a:pt x="398" y="554"/>
                    <a:pt x="411" y="549"/>
                  </a:cubicBezTo>
                  <a:cubicBezTo>
                    <a:pt x="411" y="552"/>
                    <a:pt x="411" y="552"/>
                    <a:pt x="411" y="552"/>
                  </a:cubicBezTo>
                  <a:cubicBezTo>
                    <a:pt x="454" y="597"/>
                    <a:pt x="454" y="597"/>
                    <a:pt x="454" y="597"/>
                  </a:cubicBezTo>
                  <a:cubicBezTo>
                    <a:pt x="508" y="562"/>
                    <a:pt x="508" y="562"/>
                    <a:pt x="508" y="562"/>
                  </a:cubicBezTo>
                  <a:cubicBezTo>
                    <a:pt x="484" y="503"/>
                    <a:pt x="484" y="503"/>
                    <a:pt x="484" y="503"/>
                  </a:cubicBezTo>
                  <a:cubicBezTo>
                    <a:pt x="484" y="501"/>
                    <a:pt x="484" y="501"/>
                    <a:pt x="484" y="501"/>
                  </a:cubicBezTo>
                  <a:cubicBezTo>
                    <a:pt x="492" y="493"/>
                    <a:pt x="502" y="482"/>
                    <a:pt x="511" y="471"/>
                  </a:cubicBezTo>
                  <a:cubicBezTo>
                    <a:pt x="513" y="474"/>
                    <a:pt x="513" y="474"/>
                    <a:pt x="513" y="474"/>
                  </a:cubicBezTo>
                  <a:cubicBezTo>
                    <a:pt x="572" y="493"/>
                    <a:pt x="572" y="493"/>
                    <a:pt x="572" y="493"/>
                  </a:cubicBezTo>
                  <a:cubicBezTo>
                    <a:pt x="601" y="437"/>
                    <a:pt x="601" y="437"/>
                    <a:pt x="601" y="437"/>
                  </a:cubicBezTo>
                  <a:cubicBezTo>
                    <a:pt x="553" y="396"/>
                    <a:pt x="553" y="396"/>
                    <a:pt x="553" y="396"/>
                  </a:cubicBezTo>
                  <a:cubicBezTo>
                    <a:pt x="553" y="394"/>
                    <a:pt x="553" y="394"/>
                    <a:pt x="553" y="394"/>
                  </a:cubicBezTo>
                  <a:cubicBezTo>
                    <a:pt x="556" y="380"/>
                    <a:pt x="559" y="370"/>
                    <a:pt x="561" y="351"/>
                  </a:cubicBezTo>
                  <a:cubicBezTo>
                    <a:pt x="564" y="351"/>
                    <a:pt x="564" y="351"/>
                    <a:pt x="564" y="351"/>
                  </a:cubicBezTo>
                  <a:cubicBezTo>
                    <a:pt x="618" y="345"/>
                    <a:pt x="618" y="345"/>
                    <a:pt x="618" y="345"/>
                  </a:cubicBezTo>
                  <a:cubicBezTo>
                    <a:pt x="618" y="284"/>
                    <a:pt x="618" y="284"/>
                    <a:pt x="618" y="284"/>
                  </a:cubicBezTo>
                  <a:cubicBezTo>
                    <a:pt x="559" y="271"/>
                    <a:pt x="559" y="271"/>
                    <a:pt x="559" y="271"/>
                  </a:cubicBezTo>
                  <a:cubicBezTo>
                    <a:pt x="561" y="271"/>
                    <a:pt x="561" y="271"/>
                    <a:pt x="561" y="271"/>
                  </a:cubicBezTo>
                  <a:cubicBezTo>
                    <a:pt x="556" y="255"/>
                    <a:pt x="553" y="236"/>
                    <a:pt x="548" y="220"/>
                  </a:cubicBezTo>
                  <a:cubicBezTo>
                    <a:pt x="551" y="220"/>
                    <a:pt x="551" y="220"/>
                    <a:pt x="551" y="220"/>
                  </a:cubicBezTo>
                  <a:cubicBezTo>
                    <a:pt x="596" y="177"/>
                    <a:pt x="596" y="177"/>
                    <a:pt x="596" y="177"/>
                  </a:cubicBezTo>
                  <a:cubicBezTo>
                    <a:pt x="564" y="124"/>
                    <a:pt x="564" y="124"/>
                    <a:pt x="564" y="124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502" y="148"/>
                    <a:pt x="502" y="148"/>
                    <a:pt x="502" y="148"/>
                  </a:cubicBezTo>
                  <a:cubicBezTo>
                    <a:pt x="489" y="131"/>
                    <a:pt x="473" y="118"/>
                    <a:pt x="457" y="105"/>
                  </a:cubicBezTo>
                  <a:lnTo>
                    <a:pt x="457" y="105"/>
                  </a:lnTo>
                  <a:cubicBezTo>
                    <a:pt x="473" y="43"/>
                    <a:pt x="473" y="43"/>
                    <a:pt x="473" y="43"/>
                  </a:cubicBezTo>
                  <a:cubicBezTo>
                    <a:pt x="417" y="17"/>
                    <a:pt x="417" y="17"/>
                    <a:pt x="417" y="17"/>
                  </a:cubicBezTo>
                  <a:cubicBezTo>
                    <a:pt x="380" y="70"/>
                    <a:pt x="380" y="70"/>
                    <a:pt x="380" y="70"/>
                  </a:cubicBezTo>
                  <a:close/>
                  <a:moveTo>
                    <a:pt x="521" y="314"/>
                  </a:moveTo>
                  <a:lnTo>
                    <a:pt x="521" y="314"/>
                  </a:lnTo>
                  <a:cubicBezTo>
                    <a:pt x="521" y="431"/>
                    <a:pt x="428" y="525"/>
                    <a:pt x="312" y="525"/>
                  </a:cubicBezTo>
                  <a:cubicBezTo>
                    <a:pt x="195" y="525"/>
                    <a:pt x="101" y="431"/>
                    <a:pt x="101" y="314"/>
                  </a:cubicBezTo>
                  <a:cubicBezTo>
                    <a:pt x="101" y="199"/>
                    <a:pt x="195" y="102"/>
                    <a:pt x="312" y="102"/>
                  </a:cubicBezTo>
                  <a:cubicBezTo>
                    <a:pt x="428" y="102"/>
                    <a:pt x="521" y="199"/>
                    <a:pt x="521" y="31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06320B05-0BD1-44A8-BB36-8547D95CAC96}"/>
              </a:ext>
            </a:extLst>
          </p:cNvPr>
          <p:cNvGrpSpPr/>
          <p:nvPr/>
        </p:nvGrpSpPr>
        <p:grpSpPr>
          <a:xfrm>
            <a:off x="13130368" y="3191532"/>
            <a:ext cx="857452" cy="1236198"/>
            <a:chOff x="8070381" y="750589"/>
            <a:chExt cx="1775895" cy="2560328"/>
          </a:xfrm>
          <a:solidFill>
            <a:srgbClr val="FFCA59"/>
          </a:solidFill>
        </p:grpSpPr>
        <p:sp>
          <p:nvSpPr>
            <p:cNvPr id="102" name="Freeform 5">
              <a:extLst>
                <a:ext uri="{FF2B5EF4-FFF2-40B4-BE49-F238E27FC236}">
                  <a16:creationId xmlns:a16="http://schemas.microsoft.com/office/drawing/2014/main" id="{DE7231AB-93C1-4104-87A7-7F0B5B497B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3" name="Freeform 9">
              <a:extLst>
                <a:ext uri="{FF2B5EF4-FFF2-40B4-BE49-F238E27FC236}">
                  <a16:creationId xmlns:a16="http://schemas.microsoft.com/office/drawing/2014/main" id="{9AF25076-A0FB-4CFA-83A6-9675C56917D1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FC9EB0A0-4D8A-41DC-8A20-E2BEFCF99A94}"/>
              </a:ext>
            </a:extLst>
          </p:cNvPr>
          <p:cNvSpPr/>
          <p:nvPr/>
        </p:nvSpPr>
        <p:spPr>
          <a:xfrm>
            <a:off x="14450348" y="3271230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05" name="Freeform 104">
            <a:extLst>
              <a:ext uri="{FF2B5EF4-FFF2-40B4-BE49-F238E27FC236}">
                <a16:creationId xmlns:a16="http://schemas.microsoft.com/office/drawing/2014/main" id="{3C21CAA0-2715-4F4E-B6B6-903CE4443D58}"/>
              </a:ext>
            </a:extLst>
          </p:cNvPr>
          <p:cNvSpPr>
            <a:spLocks noEditPoints="1"/>
          </p:cNvSpPr>
          <p:nvPr/>
        </p:nvSpPr>
        <p:spPr bwMode="auto">
          <a:xfrm>
            <a:off x="13410103" y="8233328"/>
            <a:ext cx="464909" cy="1449363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31ACB5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6" name="Freeform 20">
            <a:extLst>
              <a:ext uri="{FF2B5EF4-FFF2-40B4-BE49-F238E27FC236}">
                <a16:creationId xmlns:a16="http://schemas.microsoft.com/office/drawing/2014/main" id="{18570B23-9397-4AB5-A47E-41B8C7E9D3D9}"/>
              </a:ext>
            </a:extLst>
          </p:cNvPr>
          <p:cNvSpPr>
            <a:spLocks noEditPoints="1"/>
          </p:cNvSpPr>
          <p:nvPr/>
        </p:nvSpPr>
        <p:spPr bwMode="auto">
          <a:xfrm>
            <a:off x="13130368" y="4923328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80A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07" name="Freeform 69">
            <a:extLst>
              <a:ext uri="{FF2B5EF4-FFF2-40B4-BE49-F238E27FC236}">
                <a16:creationId xmlns:a16="http://schemas.microsoft.com/office/drawing/2014/main" id="{600C8FA2-5D74-43C4-AF45-CEBF7820300E}"/>
              </a:ext>
            </a:extLst>
          </p:cNvPr>
          <p:cNvSpPr>
            <a:spLocks noEditPoints="1"/>
          </p:cNvSpPr>
          <p:nvPr/>
        </p:nvSpPr>
        <p:spPr bwMode="auto">
          <a:xfrm>
            <a:off x="13130370" y="6555807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E2495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686C38E-0DB4-4361-AB3D-6EB723ED6936}"/>
              </a:ext>
            </a:extLst>
          </p:cNvPr>
          <p:cNvSpPr/>
          <p:nvPr/>
        </p:nvSpPr>
        <p:spPr>
          <a:xfrm>
            <a:off x="14450348" y="4937951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4472D31A-E4D5-4F7E-92AE-1409E4152DA6}"/>
              </a:ext>
            </a:extLst>
          </p:cNvPr>
          <p:cNvSpPr/>
          <p:nvPr/>
        </p:nvSpPr>
        <p:spPr>
          <a:xfrm>
            <a:off x="14450348" y="6756451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0DF58A3-D992-42A8-BBDE-BF162E406F92}"/>
              </a:ext>
            </a:extLst>
          </p:cNvPr>
          <p:cNvSpPr/>
          <p:nvPr/>
        </p:nvSpPr>
        <p:spPr>
          <a:xfrm>
            <a:off x="14450348" y="8423172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844650AA-0B13-44E9-AA48-FCBF4287847C}"/>
              </a:ext>
            </a:extLst>
          </p:cNvPr>
          <p:cNvSpPr/>
          <p:nvPr/>
        </p:nvSpPr>
        <p:spPr>
          <a:xfrm>
            <a:off x="14450348" y="10250589"/>
            <a:ext cx="6344546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12" name="Freeform 149">
            <a:extLst>
              <a:ext uri="{FF2B5EF4-FFF2-40B4-BE49-F238E27FC236}">
                <a16:creationId xmlns:a16="http://schemas.microsoft.com/office/drawing/2014/main" id="{9359CF6F-318F-4B00-A78F-218F48F05B04}"/>
              </a:ext>
            </a:extLst>
          </p:cNvPr>
          <p:cNvSpPr>
            <a:spLocks noEditPoints="1"/>
          </p:cNvSpPr>
          <p:nvPr/>
        </p:nvSpPr>
        <p:spPr bwMode="auto">
          <a:xfrm>
            <a:off x="13268763" y="10228644"/>
            <a:ext cx="829869" cy="1066107"/>
          </a:xfrm>
          <a:custGeom>
            <a:avLst/>
            <a:gdLst>
              <a:gd name="T0" fmla="*/ 80 w 161"/>
              <a:gd name="T1" fmla="*/ 0 h 208"/>
              <a:gd name="T2" fmla="*/ 0 w 161"/>
              <a:gd name="T3" fmla="*/ 208 h 208"/>
              <a:gd name="T4" fmla="*/ 122 w 161"/>
              <a:gd name="T5" fmla="*/ 128 h 208"/>
              <a:gd name="T6" fmla="*/ 134 w 161"/>
              <a:gd name="T7" fmla="*/ 71 h 208"/>
              <a:gd name="T8" fmla="*/ 50 w 161"/>
              <a:gd name="T9" fmla="*/ 156 h 208"/>
              <a:gd name="T10" fmla="*/ 47 w 161"/>
              <a:gd name="T11" fmla="*/ 165 h 208"/>
              <a:gd name="T12" fmla="*/ 42 w 161"/>
              <a:gd name="T13" fmla="*/ 162 h 208"/>
              <a:gd name="T14" fmla="*/ 36 w 161"/>
              <a:gd name="T15" fmla="*/ 164 h 208"/>
              <a:gd name="T16" fmla="*/ 33 w 161"/>
              <a:gd name="T17" fmla="*/ 155 h 208"/>
              <a:gd name="T18" fmla="*/ 41 w 161"/>
              <a:gd name="T19" fmla="*/ 149 h 208"/>
              <a:gd name="T20" fmla="*/ 44 w 161"/>
              <a:gd name="T21" fmla="*/ 154 h 208"/>
              <a:gd name="T22" fmla="*/ 50 w 161"/>
              <a:gd name="T23" fmla="*/ 156 h 208"/>
              <a:gd name="T24" fmla="*/ 67 w 161"/>
              <a:gd name="T25" fmla="*/ 164 h 208"/>
              <a:gd name="T26" fmla="*/ 66 w 161"/>
              <a:gd name="T27" fmla="*/ 165 h 208"/>
              <a:gd name="T28" fmla="*/ 56 w 161"/>
              <a:gd name="T29" fmla="*/ 165 h 208"/>
              <a:gd name="T30" fmla="*/ 53 w 161"/>
              <a:gd name="T31" fmla="*/ 156 h 208"/>
              <a:gd name="T32" fmla="*/ 59 w 161"/>
              <a:gd name="T33" fmla="*/ 154 h 208"/>
              <a:gd name="T34" fmla="*/ 62 w 161"/>
              <a:gd name="T35" fmla="*/ 149 h 208"/>
              <a:gd name="T36" fmla="*/ 70 w 161"/>
              <a:gd name="T37" fmla="*/ 155 h 208"/>
              <a:gd name="T38" fmla="*/ 85 w 161"/>
              <a:gd name="T39" fmla="*/ 159 h 208"/>
              <a:gd name="T40" fmla="*/ 86 w 161"/>
              <a:gd name="T41" fmla="*/ 165 h 208"/>
              <a:gd name="T42" fmla="*/ 76 w 161"/>
              <a:gd name="T43" fmla="*/ 165 h 208"/>
              <a:gd name="T44" fmla="*/ 77 w 161"/>
              <a:gd name="T45" fmla="*/ 159 h 208"/>
              <a:gd name="T46" fmla="*/ 73 w 161"/>
              <a:gd name="T47" fmla="*/ 154 h 208"/>
              <a:gd name="T48" fmla="*/ 81 w 161"/>
              <a:gd name="T49" fmla="*/ 149 h 208"/>
              <a:gd name="T50" fmla="*/ 89 w 161"/>
              <a:gd name="T51" fmla="*/ 154 h 208"/>
              <a:gd name="T52" fmla="*/ 108 w 161"/>
              <a:gd name="T53" fmla="*/ 156 h 208"/>
              <a:gd name="T54" fmla="*/ 105 w 161"/>
              <a:gd name="T55" fmla="*/ 165 h 208"/>
              <a:gd name="T56" fmla="*/ 100 w 161"/>
              <a:gd name="T57" fmla="*/ 162 h 208"/>
              <a:gd name="T58" fmla="*/ 94 w 161"/>
              <a:gd name="T59" fmla="*/ 164 h 208"/>
              <a:gd name="T60" fmla="*/ 91 w 161"/>
              <a:gd name="T61" fmla="*/ 155 h 208"/>
              <a:gd name="T62" fmla="*/ 99 w 161"/>
              <a:gd name="T63" fmla="*/ 149 h 208"/>
              <a:gd name="T64" fmla="*/ 102 w 161"/>
              <a:gd name="T65" fmla="*/ 154 h 208"/>
              <a:gd name="T66" fmla="*/ 108 w 161"/>
              <a:gd name="T67" fmla="*/ 156 h 208"/>
              <a:gd name="T68" fmla="*/ 124 w 161"/>
              <a:gd name="T69" fmla="*/ 165 h 208"/>
              <a:gd name="T70" fmla="*/ 115 w 161"/>
              <a:gd name="T71" fmla="*/ 165 h 208"/>
              <a:gd name="T72" fmla="*/ 115 w 161"/>
              <a:gd name="T73" fmla="*/ 159 h 208"/>
              <a:gd name="T74" fmla="*/ 111 w 161"/>
              <a:gd name="T75" fmla="*/ 154 h 208"/>
              <a:gd name="T76" fmla="*/ 119 w 161"/>
              <a:gd name="T77" fmla="*/ 149 h 208"/>
              <a:gd name="T78" fmla="*/ 127 w 161"/>
              <a:gd name="T79" fmla="*/ 154 h 208"/>
              <a:gd name="T80" fmla="*/ 123 w 161"/>
              <a:gd name="T81" fmla="*/ 159 h 208"/>
              <a:gd name="T82" fmla="*/ 90 w 161"/>
              <a:gd name="T83" fmla="*/ 102 h 208"/>
              <a:gd name="T84" fmla="*/ 116 w 161"/>
              <a:gd name="T85" fmla="*/ 82 h 208"/>
              <a:gd name="T86" fmla="*/ 117 w 161"/>
              <a:gd name="T87" fmla="*/ 62 h 208"/>
              <a:gd name="T88" fmla="*/ 97 w 161"/>
              <a:gd name="T89" fmla="*/ 48 h 208"/>
              <a:gd name="T90" fmla="*/ 84 w 161"/>
              <a:gd name="T91" fmla="*/ 47 h 208"/>
              <a:gd name="T92" fmla="*/ 66 w 161"/>
              <a:gd name="T93" fmla="*/ 75 h 208"/>
              <a:gd name="T94" fmla="*/ 62 w 161"/>
              <a:gd name="T95" fmla="*/ 102 h 208"/>
              <a:gd name="T96" fmla="*/ 62 w 161"/>
              <a:gd name="T97" fmla="*/ 102 h 208"/>
              <a:gd name="T98" fmla="*/ 62 w 161"/>
              <a:gd name="T99" fmla="*/ 68 h 208"/>
              <a:gd name="T100" fmla="*/ 56 w 161"/>
              <a:gd name="T101" fmla="*/ 98 h 208"/>
              <a:gd name="T102" fmla="*/ 44 w 161"/>
              <a:gd name="T103" fmla="*/ 68 h 208"/>
              <a:gd name="T104" fmla="*/ 44 w 161"/>
              <a:gd name="T105" fmla="*/ 102 h 208"/>
              <a:gd name="T106" fmla="*/ 64 w 161"/>
              <a:gd name="T107" fmla="*/ 98 h 208"/>
              <a:gd name="T108" fmla="*/ 58 w 161"/>
              <a:gd name="T109" fmla="*/ 7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208">
                <a:moveTo>
                  <a:pt x="122" y="128"/>
                </a:moveTo>
                <a:cubicBezTo>
                  <a:pt x="140" y="115"/>
                  <a:pt x="151" y="94"/>
                  <a:pt x="151" y="71"/>
                </a:cubicBezTo>
                <a:cubicBezTo>
                  <a:pt x="151" y="31"/>
                  <a:pt x="120" y="0"/>
                  <a:pt x="80" y="0"/>
                </a:cubicBezTo>
                <a:cubicBezTo>
                  <a:pt x="41" y="0"/>
                  <a:pt x="9" y="31"/>
                  <a:pt x="9" y="71"/>
                </a:cubicBezTo>
                <a:cubicBezTo>
                  <a:pt x="9" y="94"/>
                  <a:pt x="21" y="115"/>
                  <a:pt x="39" y="128"/>
                </a:cubicBezTo>
                <a:cubicBezTo>
                  <a:pt x="0" y="208"/>
                  <a:pt x="0" y="208"/>
                  <a:pt x="0" y="208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161" y="208"/>
                  <a:pt x="161" y="208"/>
                  <a:pt x="161" y="208"/>
                </a:cubicBezTo>
                <a:lnTo>
                  <a:pt x="122" y="128"/>
                </a:lnTo>
                <a:close/>
                <a:moveTo>
                  <a:pt x="27" y="71"/>
                </a:moveTo>
                <a:cubicBezTo>
                  <a:pt x="27" y="41"/>
                  <a:pt x="51" y="17"/>
                  <a:pt x="80" y="17"/>
                </a:cubicBezTo>
                <a:cubicBezTo>
                  <a:pt x="110" y="17"/>
                  <a:pt x="134" y="41"/>
                  <a:pt x="134" y="71"/>
                </a:cubicBezTo>
                <a:cubicBezTo>
                  <a:pt x="134" y="100"/>
                  <a:pt x="110" y="124"/>
                  <a:pt x="80" y="124"/>
                </a:cubicBezTo>
                <a:cubicBezTo>
                  <a:pt x="51" y="124"/>
                  <a:pt x="27" y="100"/>
                  <a:pt x="27" y="71"/>
                </a:cubicBezTo>
                <a:close/>
                <a:moveTo>
                  <a:pt x="50" y="156"/>
                </a:moveTo>
                <a:cubicBezTo>
                  <a:pt x="46" y="159"/>
                  <a:pt x="46" y="159"/>
                  <a:pt x="46" y="159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48" y="165"/>
                  <a:pt x="48" y="165"/>
                  <a:pt x="47" y="165"/>
                </a:cubicBezTo>
                <a:cubicBezTo>
                  <a:pt x="47" y="165"/>
                  <a:pt x="47" y="165"/>
                  <a:pt x="47" y="165"/>
                </a:cubicBezTo>
                <a:cubicBezTo>
                  <a:pt x="47" y="165"/>
                  <a:pt x="47" y="165"/>
                  <a:pt x="46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8" y="165"/>
                  <a:pt x="38" y="165"/>
                  <a:pt x="38" y="165"/>
                </a:cubicBezTo>
                <a:cubicBezTo>
                  <a:pt x="37" y="166"/>
                  <a:pt x="37" y="166"/>
                  <a:pt x="37" y="165"/>
                </a:cubicBezTo>
                <a:cubicBezTo>
                  <a:pt x="36" y="165"/>
                  <a:pt x="36" y="165"/>
                  <a:pt x="36" y="164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3" y="156"/>
                  <a:pt x="33" y="155"/>
                  <a:pt x="33" y="155"/>
                </a:cubicBezTo>
                <a:cubicBezTo>
                  <a:pt x="33" y="155"/>
                  <a:pt x="34" y="154"/>
                  <a:pt x="34" y="154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41" y="149"/>
                  <a:pt x="41" y="149"/>
                  <a:pt x="41" y="149"/>
                </a:cubicBezTo>
                <a:cubicBezTo>
                  <a:pt x="41" y="149"/>
                  <a:pt x="42" y="149"/>
                  <a:pt x="42" y="149"/>
                </a:cubicBezTo>
                <a:cubicBezTo>
                  <a:pt x="42" y="149"/>
                  <a:pt x="43" y="149"/>
                  <a:pt x="43" y="149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54"/>
                  <a:pt x="51" y="155"/>
                  <a:pt x="51" y="155"/>
                </a:cubicBezTo>
                <a:cubicBezTo>
                  <a:pt x="51" y="155"/>
                  <a:pt x="51" y="156"/>
                  <a:pt x="50" y="156"/>
                </a:cubicBezTo>
                <a:close/>
                <a:moveTo>
                  <a:pt x="70" y="156"/>
                </a:moveTo>
                <a:cubicBezTo>
                  <a:pt x="65" y="159"/>
                  <a:pt x="65" y="159"/>
                  <a:pt x="65" y="159"/>
                </a:cubicBezTo>
                <a:cubicBezTo>
                  <a:pt x="67" y="164"/>
                  <a:pt x="67" y="164"/>
                  <a:pt x="67" y="164"/>
                </a:cubicBezTo>
                <a:cubicBezTo>
                  <a:pt x="67" y="165"/>
                  <a:pt x="67" y="165"/>
                  <a:pt x="67" y="165"/>
                </a:cubicBezTo>
                <a:cubicBezTo>
                  <a:pt x="67" y="165"/>
                  <a:pt x="66" y="165"/>
                  <a:pt x="66" y="165"/>
                </a:cubicBezTo>
                <a:cubicBezTo>
                  <a:pt x="66" y="165"/>
                  <a:pt x="66" y="165"/>
                  <a:pt x="66" y="165"/>
                </a:cubicBezTo>
                <a:cubicBezTo>
                  <a:pt x="61" y="162"/>
                  <a:pt x="61" y="162"/>
                  <a:pt x="61" y="162"/>
                </a:cubicBezTo>
                <a:cubicBezTo>
                  <a:pt x="57" y="165"/>
                  <a:pt x="57" y="165"/>
                  <a:pt x="57" y="165"/>
                </a:cubicBezTo>
                <a:cubicBezTo>
                  <a:pt x="57" y="166"/>
                  <a:pt x="56" y="166"/>
                  <a:pt x="56" y="165"/>
                </a:cubicBezTo>
                <a:cubicBezTo>
                  <a:pt x="56" y="165"/>
                  <a:pt x="56" y="165"/>
                  <a:pt x="56" y="164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3" y="156"/>
                  <a:pt x="53" y="156"/>
                  <a:pt x="53" y="156"/>
                </a:cubicBezTo>
                <a:cubicBezTo>
                  <a:pt x="53" y="156"/>
                  <a:pt x="52" y="155"/>
                  <a:pt x="53" y="155"/>
                </a:cubicBezTo>
                <a:cubicBezTo>
                  <a:pt x="53" y="155"/>
                  <a:pt x="53" y="154"/>
                  <a:pt x="53" y="154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9" y="154"/>
                  <a:pt x="69" y="154"/>
                  <a:pt x="69" y="154"/>
                </a:cubicBezTo>
                <a:cubicBezTo>
                  <a:pt x="70" y="154"/>
                  <a:pt x="70" y="155"/>
                  <a:pt x="70" y="155"/>
                </a:cubicBezTo>
                <a:cubicBezTo>
                  <a:pt x="70" y="155"/>
                  <a:pt x="70" y="156"/>
                  <a:pt x="70" y="156"/>
                </a:cubicBezTo>
                <a:close/>
                <a:moveTo>
                  <a:pt x="89" y="156"/>
                </a:moveTo>
                <a:cubicBezTo>
                  <a:pt x="85" y="159"/>
                  <a:pt x="85" y="159"/>
                  <a:pt x="85" y="159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76" y="166"/>
                  <a:pt x="76" y="166"/>
                  <a:pt x="75" y="165"/>
                </a:cubicBezTo>
                <a:cubicBezTo>
                  <a:pt x="75" y="165"/>
                  <a:pt x="75" y="165"/>
                  <a:pt x="75" y="164"/>
                </a:cubicBezTo>
                <a:cubicBezTo>
                  <a:pt x="77" y="159"/>
                  <a:pt x="77" y="159"/>
                  <a:pt x="77" y="159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6"/>
                  <a:pt x="72" y="155"/>
                  <a:pt x="72" y="155"/>
                </a:cubicBezTo>
                <a:cubicBezTo>
                  <a:pt x="72" y="155"/>
                  <a:pt x="72" y="154"/>
                  <a:pt x="73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49"/>
                  <a:pt x="80" y="149"/>
                  <a:pt x="81" y="149"/>
                </a:cubicBezTo>
                <a:cubicBezTo>
                  <a:pt x="81" y="149"/>
                  <a:pt x="81" y="149"/>
                  <a:pt x="81" y="149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89" y="154"/>
                  <a:pt x="89" y="155"/>
                  <a:pt x="89" y="155"/>
                </a:cubicBezTo>
                <a:cubicBezTo>
                  <a:pt x="90" y="155"/>
                  <a:pt x="89" y="156"/>
                  <a:pt x="89" y="156"/>
                </a:cubicBezTo>
                <a:close/>
                <a:moveTo>
                  <a:pt x="108" y="156"/>
                </a:moveTo>
                <a:cubicBezTo>
                  <a:pt x="104" y="159"/>
                  <a:pt x="104" y="159"/>
                  <a:pt x="104" y="159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5"/>
                  <a:pt x="106" y="165"/>
                  <a:pt x="105" y="165"/>
                </a:cubicBezTo>
                <a:cubicBezTo>
                  <a:pt x="105" y="165"/>
                  <a:pt x="105" y="165"/>
                  <a:pt x="105" y="165"/>
                </a:cubicBezTo>
                <a:cubicBezTo>
                  <a:pt x="105" y="165"/>
                  <a:pt x="105" y="165"/>
                  <a:pt x="104" y="165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96" y="165"/>
                  <a:pt x="96" y="165"/>
                  <a:pt x="96" y="165"/>
                </a:cubicBezTo>
                <a:cubicBezTo>
                  <a:pt x="95" y="166"/>
                  <a:pt x="95" y="166"/>
                  <a:pt x="95" y="165"/>
                </a:cubicBezTo>
                <a:cubicBezTo>
                  <a:pt x="94" y="165"/>
                  <a:pt x="94" y="165"/>
                  <a:pt x="94" y="164"/>
                </a:cubicBezTo>
                <a:cubicBezTo>
                  <a:pt x="96" y="159"/>
                  <a:pt x="96" y="159"/>
                  <a:pt x="96" y="159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1" y="156"/>
                  <a:pt x="91" y="155"/>
                  <a:pt x="91" y="155"/>
                </a:cubicBezTo>
                <a:cubicBezTo>
                  <a:pt x="91" y="155"/>
                  <a:pt x="92" y="154"/>
                  <a:pt x="92" y="154"/>
                </a:cubicBezTo>
                <a:cubicBezTo>
                  <a:pt x="98" y="154"/>
                  <a:pt x="98" y="154"/>
                  <a:pt x="98" y="154"/>
                </a:cubicBezTo>
                <a:cubicBezTo>
                  <a:pt x="99" y="149"/>
                  <a:pt x="99" y="149"/>
                  <a:pt x="99" y="149"/>
                </a:cubicBezTo>
                <a:cubicBezTo>
                  <a:pt x="99" y="149"/>
                  <a:pt x="100" y="149"/>
                  <a:pt x="100" y="149"/>
                </a:cubicBezTo>
                <a:cubicBezTo>
                  <a:pt x="100" y="149"/>
                  <a:pt x="101" y="149"/>
                  <a:pt x="101" y="149"/>
                </a:cubicBezTo>
                <a:cubicBezTo>
                  <a:pt x="102" y="154"/>
                  <a:pt x="102" y="154"/>
                  <a:pt x="102" y="154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8" y="154"/>
                  <a:pt x="109" y="155"/>
                  <a:pt x="109" y="155"/>
                </a:cubicBezTo>
                <a:cubicBezTo>
                  <a:pt x="109" y="155"/>
                  <a:pt x="109" y="156"/>
                  <a:pt x="108" y="156"/>
                </a:cubicBezTo>
                <a:close/>
                <a:moveTo>
                  <a:pt x="125" y="164"/>
                </a:moveTo>
                <a:cubicBezTo>
                  <a:pt x="125" y="165"/>
                  <a:pt x="125" y="165"/>
                  <a:pt x="125" y="165"/>
                </a:cubicBezTo>
                <a:cubicBezTo>
                  <a:pt x="125" y="165"/>
                  <a:pt x="124" y="165"/>
                  <a:pt x="124" y="165"/>
                </a:cubicBezTo>
                <a:cubicBezTo>
                  <a:pt x="124" y="165"/>
                  <a:pt x="124" y="165"/>
                  <a:pt x="124" y="165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15" y="165"/>
                  <a:pt x="115" y="165"/>
                  <a:pt x="115" y="165"/>
                </a:cubicBezTo>
                <a:cubicBezTo>
                  <a:pt x="115" y="166"/>
                  <a:pt x="114" y="166"/>
                  <a:pt x="114" y="165"/>
                </a:cubicBezTo>
                <a:cubicBezTo>
                  <a:pt x="114" y="165"/>
                  <a:pt x="114" y="165"/>
                  <a:pt x="114" y="164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11" y="156"/>
                  <a:pt x="110" y="155"/>
                  <a:pt x="111" y="155"/>
                </a:cubicBezTo>
                <a:cubicBezTo>
                  <a:pt x="111" y="155"/>
                  <a:pt x="111" y="154"/>
                  <a:pt x="111" y="154"/>
                </a:cubicBezTo>
                <a:cubicBezTo>
                  <a:pt x="117" y="154"/>
                  <a:pt x="117" y="154"/>
                  <a:pt x="117" y="154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0" y="149"/>
                  <a:pt x="120" y="149"/>
                  <a:pt x="120" y="149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8" y="154"/>
                  <a:pt x="128" y="155"/>
                  <a:pt x="128" y="155"/>
                </a:cubicBezTo>
                <a:cubicBezTo>
                  <a:pt x="128" y="155"/>
                  <a:pt x="128" y="156"/>
                  <a:pt x="128" y="156"/>
                </a:cubicBezTo>
                <a:cubicBezTo>
                  <a:pt x="123" y="159"/>
                  <a:pt x="123" y="159"/>
                  <a:pt x="123" y="159"/>
                </a:cubicBezTo>
                <a:lnTo>
                  <a:pt x="125" y="164"/>
                </a:lnTo>
                <a:close/>
                <a:moveTo>
                  <a:pt x="70" y="99"/>
                </a:moveTo>
                <a:cubicBezTo>
                  <a:pt x="73" y="99"/>
                  <a:pt x="78" y="101"/>
                  <a:pt x="90" y="102"/>
                </a:cubicBezTo>
                <a:cubicBezTo>
                  <a:pt x="103" y="103"/>
                  <a:pt x="107" y="101"/>
                  <a:pt x="111" y="97"/>
                </a:cubicBezTo>
                <a:cubicBezTo>
                  <a:pt x="115" y="94"/>
                  <a:pt x="112" y="91"/>
                  <a:pt x="115" y="89"/>
                </a:cubicBezTo>
                <a:cubicBezTo>
                  <a:pt x="118" y="88"/>
                  <a:pt x="117" y="86"/>
                  <a:pt x="116" y="82"/>
                </a:cubicBezTo>
                <a:cubicBezTo>
                  <a:pt x="114" y="79"/>
                  <a:pt x="120" y="76"/>
                  <a:pt x="118" y="74"/>
                </a:cubicBezTo>
                <a:cubicBezTo>
                  <a:pt x="117" y="73"/>
                  <a:pt x="115" y="72"/>
                  <a:pt x="116" y="69"/>
                </a:cubicBezTo>
                <a:cubicBezTo>
                  <a:pt x="118" y="67"/>
                  <a:pt x="120" y="66"/>
                  <a:pt x="117" y="62"/>
                </a:cubicBezTo>
                <a:cubicBezTo>
                  <a:pt x="115" y="58"/>
                  <a:pt x="114" y="58"/>
                  <a:pt x="108" y="58"/>
                </a:cubicBezTo>
                <a:cubicBezTo>
                  <a:pt x="95" y="58"/>
                  <a:pt x="95" y="58"/>
                  <a:pt x="95" y="58"/>
                </a:cubicBezTo>
                <a:cubicBezTo>
                  <a:pt x="92" y="58"/>
                  <a:pt x="94" y="53"/>
                  <a:pt x="97" y="48"/>
                </a:cubicBezTo>
                <a:cubicBezTo>
                  <a:pt x="100" y="43"/>
                  <a:pt x="102" y="38"/>
                  <a:pt x="98" y="33"/>
                </a:cubicBezTo>
                <a:cubicBezTo>
                  <a:pt x="95" y="28"/>
                  <a:pt x="90" y="28"/>
                  <a:pt x="90" y="31"/>
                </a:cubicBezTo>
                <a:cubicBezTo>
                  <a:pt x="90" y="35"/>
                  <a:pt x="89" y="44"/>
                  <a:pt x="84" y="47"/>
                </a:cubicBezTo>
                <a:cubicBezTo>
                  <a:pt x="79" y="50"/>
                  <a:pt x="78" y="53"/>
                  <a:pt x="76" y="60"/>
                </a:cubicBezTo>
                <a:cubicBezTo>
                  <a:pt x="73" y="66"/>
                  <a:pt x="69" y="68"/>
                  <a:pt x="67" y="68"/>
                </a:cubicBezTo>
                <a:cubicBezTo>
                  <a:pt x="66" y="68"/>
                  <a:pt x="66" y="72"/>
                  <a:pt x="66" y="75"/>
                </a:cubicBezTo>
                <a:cubicBezTo>
                  <a:pt x="66" y="75"/>
                  <a:pt x="66" y="92"/>
                  <a:pt x="66" y="95"/>
                </a:cubicBezTo>
                <a:cubicBezTo>
                  <a:pt x="66" y="98"/>
                  <a:pt x="67" y="98"/>
                  <a:pt x="70" y="99"/>
                </a:cubicBezTo>
                <a:close/>
                <a:moveTo>
                  <a:pt x="62" y="102"/>
                </a:moveTo>
                <a:cubicBezTo>
                  <a:pt x="61" y="102"/>
                  <a:pt x="61" y="102"/>
                  <a:pt x="61" y="101"/>
                </a:cubicBezTo>
                <a:cubicBezTo>
                  <a:pt x="61" y="102"/>
                  <a:pt x="61" y="102"/>
                  <a:pt x="60" y="102"/>
                </a:cubicBezTo>
                <a:lnTo>
                  <a:pt x="62" y="102"/>
                </a:lnTo>
                <a:close/>
                <a:moveTo>
                  <a:pt x="60" y="68"/>
                </a:move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61" y="68"/>
                  <a:pt x="62" y="68"/>
                </a:cubicBezTo>
                <a:lnTo>
                  <a:pt x="60" y="68"/>
                </a:lnTo>
                <a:close/>
                <a:moveTo>
                  <a:pt x="53" y="102"/>
                </a:moveTo>
                <a:cubicBezTo>
                  <a:pt x="55" y="102"/>
                  <a:pt x="56" y="100"/>
                  <a:pt x="56" y="98"/>
                </a:cubicBezTo>
                <a:cubicBezTo>
                  <a:pt x="56" y="72"/>
                  <a:pt x="56" y="72"/>
                  <a:pt x="56" y="72"/>
                </a:cubicBezTo>
                <a:cubicBezTo>
                  <a:pt x="56" y="70"/>
                  <a:pt x="55" y="68"/>
                  <a:pt x="53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42" y="68"/>
                  <a:pt x="41" y="70"/>
                  <a:pt x="41" y="72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100"/>
                  <a:pt x="42" y="102"/>
                  <a:pt x="44" y="102"/>
                </a:cubicBezTo>
                <a:lnTo>
                  <a:pt x="53" y="102"/>
                </a:lnTo>
                <a:close/>
                <a:moveTo>
                  <a:pt x="61" y="101"/>
                </a:moveTo>
                <a:cubicBezTo>
                  <a:pt x="63" y="101"/>
                  <a:pt x="64" y="100"/>
                  <a:pt x="64" y="9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0"/>
                  <a:pt x="63" y="69"/>
                  <a:pt x="61" y="68"/>
                </a:cubicBezTo>
                <a:cubicBezTo>
                  <a:pt x="59" y="69"/>
                  <a:pt x="58" y="70"/>
                  <a:pt x="58" y="72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9" y="101"/>
                  <a:pt x="61" y="101"/>
                </a:cubicBezTo>
                <a:close/>
              </a:path>
            </a:pathLst>
          </a:custGeom>
          <a:solidFill>
            <a:srgbClr val="8C103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45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ubtitle 2"/>
          <p:cNvSpPr txBox="1">
            <a:spLocks/>
          </p:cNvSpPr>
          <p:nvPr/>
        </p:nvSpPr>
        <p:spPr>
          <a:xfrm>
            <a:off x="12226606" y="3268615"/>
            <a:ext cx="7954149" cy="1612646"/>
          </a:xfrm>
          <a:prstGeom prst="rect">
            <a:avLst/>
          </a:prstGeom>
        </p:spPr>
        <p:txBody>
          <a:bodyPr vert="horz" wrap="square" lIns="243744" tIns="121869" rIns="243744" bIns="12186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rgbClr val="445469"/>
                </a:solidFill>
                <a:latin typeface="Lato Regular"/>
                <a:cs typeface="Lato Regular"/>
              </a:rPr>
              <a:t>Twitter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Lorem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ipsum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dolor sit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amet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,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consectetur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adipiscing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elit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. Integer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pulvinar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nulla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ut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ultrices</a:t>
            </a:r>
            <a:endParaRPr lang="en-US" sz="2400" dirty="0">
              <a:solidFill>
                <a:srgbClr val="445469"/>
              </a:solidFill>
              <a:latin typeface="Lato Light"/>
              <a:cs typeface="Lato Ligh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290C6A0-727F-4CC4-B0D2-84A21919E1C1}"/>
              </a:ext>
            </a:extLst>
          </p:cNvPr>
          <p:cNvGrpSpPr/>
          <p:nvPr/>
        </p:nvGrpSpPr>
        <p:grpSpPr>
          <a:xfrm>
            <a:off x="4803555" y="3049069"/>
            <a:ext cx="5533810" cy="8792366"/>
            <a:chOff x="2230476" y="2406468"/>
            <a:chExt cx="5533810" cy="8792366"/>
          </a:xfrm>
        </p:grpSpPr>
        <p:grpSp>
          <p:nvGrpSpPr>
            <p:cNvPr id="94" name="Group 93"/>
            <p:cNvGrpSpPr/>
            <p:nvPr/>
          </p:nvGrpSpPr>
          <p:grpSpPr>
            <a:xfrm>
              <a:off x="2230476" y="2406468"/>
              <a:ext cx="5533810" cy="8792366"/>
              <a:chOff x="15037068" y="3018278"/>
              <a:chExt cx="5533810" cy="8792366"/>
            </a:xfrm>
          </p:grpSpPr>
          <p:sp>
            <p:nvSpPr>
              <p:cNvPr id="95" name="Freeform 1"/>
              <p:cNvSpPr>
                <a:spLocks noChangeArrowheads="1"/>
              </p:cNvSpPr>
              <p:nvPr/>
            </p:nvSpPr>
            <p:spPr bwMode="auto">
              <a:xfrm>
                <a:off x="17995158" y="6449560"/>
                <a:ext cx="1578743" cy="2309246"/>
              </a:xfrm>
              <a:custGeom>
                <a:avLst/>
                <a:gdLst>
                  <a:gd name="T0" fmla="*/ 2000 w 2969"/>
                  <a:gd name="T1" fmla="*/ 656 h 4375"/>
                  <a:gd name="T2" fmla="*/ 2000 w 2969"/>
                  <a:gd name="T3" fmla="*/ 656 h 4375"/>
                  <a:gd name="T4" fmla="*/ 2281 w 2969"/>
                  <a:gd name="T5" fmla="*/ 562 h 4375"/>
                  <a:gd name="T6" fmla="*/ 2750 w 2969"/>
                  <a:gd name="T7" fmla="*/ 812 h 4375"/>
                  <a:gd name="T8" fmla="*/ 2968 w 2969"/>
                  <a:gd name="T9" fmla="*/ 812 h 4375"/>
                  <a:gd name="T10" fmla="*/ 2968 w 2969"/>
                  <a:gd name="T11" fmla="*/ 0 h 4375"/>
                  <a:gd name="T12" fmla="*/ 0 w 2969"/>
                  <a:gd name="T13" fmla="*/ 0 h 4375"/>
                  <a:gd name="T14" fmla="*/ 0 w 2969"/>
                  <a:gd name="T15" fmla="*/ 3186 h 4375"/>
                  <a:gd name="T16" fmla="*/ 1062 w 2969"/>
                  <a:gd name="T17" fmla="*/ 3186 h 4375"/>
                  <a:gd name="T18" fmla="*/ 1156 w 2969"/>
                  <a:gd name="T19" fmla="*/ 3249 h 4375"/>
                  <a:gd name="T20" fmla="*/ 1156 w 2969"/>
                  <a:gd name="T21" fmla="*/ 3624 h 4375"/>
                  <a:gd name="T22" fmla="*/ 1125 w 2969"/>
                  <a:gd name="T23" fmla="*/ 3686 h 4375"/>
                  <a:gd name="T24" fmla="*/ 875 w 2969"/>
                  <a:gd name="T25" fmla="*/ 4030 h 4375"/>
                  <a:gd name="T26" fmla="*/ 968 w 2969"/>
                  <a:gd name="T27" fmla="*/ 4249 h 4375"/>
                  <a:gd name="T28" fmla="*/ 1250 w 2969"/>
                  <a:gd name="T29" fmla="*/ 4374 h 4375"/>
                  <a:gd name="T30" fmla="*/ 1718 w 2969"/>
                  <a:gd name="T31" fmla="*/ 4093 h 4375"/>
                  <a:gd name="T32" fmla="*/ 1437 w 2969"/>
                  <a:gd name="T33" fmla="*/ 3655 h 4375"/>
                  <a:gd name="T34" fmla="*/ 1406 w 2969"/>
                  <a:gd name="T35" fmla="*/ 3593 h 4375"/>
                  <a:gd name="T36" fmla="*/ 1406 w 2969"/>
                  <a:gd name="T37" fmla="*/ 3249 h 4375"/>
                  <a:gd name="T38" fmla="*/ 1468 w 2969"/>
                  <a:gd name="T39" fmla="*/ 3155 h 4375"/>
                  <a:gd name="T40" fmla="*/ 2968 w 2969"/>
                  <a:gd name="T41" fmla="*/ 3155 h 4375"/>
                  <a:gd name="T42" fmla="*/ 2968 w 2969"/>
                  <a:gd name="T43" fmla="*/ 1375 h 4375"/>
                  <a:gd name="T44" fmla="*/ 2812 w 2969"/>
                  <a:gd name="T45" fmla="*/ 1375 h 4375"/>
                  <a:gd name="T46" fmla="*/ 2312 w 2969"/>
                  <a:gd name="T47" fmla="*/ 1687 h 4375"/>
                  <a:gd name="T48" fmla="*/ 1843 w 2969"/>
                  <a:gd name="T49" fmla="*/ 1125 h 4375"/>
                  <a:gd name="T50" fmla="*/ 2000 w 2969"/>
                  <a:gd name="T51" fmla="*/ 656 h 4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69" h="4375">
                    <a:moveTo>
                      <a:pt x="2000" y="656"/>
                    </a:moveTo>
                    <a:lnTo>
                      <a:pt x="2000" y="656"/>
                    </a:lnTo>
                    <a:cubicBezTo>
                      <a:pt x="2062" y="594"/>
                      <a:pt x="2156" y="562"/>
                      <a:pt x="2281" y="562"/>
                    </a:cubicBezTo>
                    <a:cubicBezTo>
                      <a:pt x="2468" y="562"/>
                      <a:pt x="2656" y="750"/>
                      <a:pt x="2750" y="812"/>
                    </a:cubicBezTo>
                    <a:cubicBezTo>
                      <a:pt x="2968" y="812"/>
                      <a:pt x="2968" y="812"/>
                      <a:pt x="2968" y="812"/>
                    </a:cubicBezTo>
                    <a:cubicBezTo>
                      <a:pt x="2968" y="0"/>
                      <a:pt x="2968" y="0"/>
                      <a:pt x="296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86"/>
                      <a:pt x="0" y="3186"/>
                      <a:pt x="0" y="3186"/>
                    </a:cubicBezTo>
                    <a:cubicBezTo>
                      <a:pt x="1062" y="3186"/>
                      <a:pt x="1062" y="3186"/>
                      <a:pt x="1062" y="3186"/>
                    </a:cubicBezTo>
                    <a:cubicBezTo>
                      <a:pt x="1125" y="3186"/>
                      <a:pt x="1156" y="3218"/>
                      <a:pt x="1156" y="3249"/>
                    </a:cubicBezTo>
                    <a:cubicBezTo>
                      <a:pt x="1156" y="3624"/>
                      <a:pt x="1156" y="3624"/>
                      <a:pt x="1156" y="3624"/>
                    </a:cubicBezTo>
                    <a:cubicBezTo>
                      <a:pt x="1156" y="3655"/>
                      <a:pt x="1125" y="3686"/>
                      <a:pt x="1125" y="3686"/>
                    </a:cubicBezTo>
                    <a:cubicBezTo>
                      <a:pt x="1062" y="3749"/>
                      <a:pt x="875" y="3905"/>
                      <a:pt x="875" y="4030"/>
                    </a:cubicBezTo>
                    <a:cubicBezTo>
                      <a:pt x="875" y="4093"/>
                      <a:pt x="906" y="4186"/>
                      <a:pt x="968" y="4249"/>
                    </a:cubicBezTo>
                    <a:cubicBezTo>
                      <a:pt x="1031" y="4311"/>
                      <a:pt x="1125" y="4374"/>
                      <a:pt x="1250" y="4374"/>
                    </a:cubicBezTo>
                    <a:cubicBezTo>
                      <a:pt x="1406" y="4374"/>
                      <a:pt x="1687" y="4311"/>
                      <a:pt x="1718" y="4093"/>
                    </a:cubicBezTo>
                    <a:cubicBezTo>
                      <a:pt x="1718" y="3843"/>
                      <a:pt x="1437" y="3655"/>
                      <a:pt x="1437" y="3655"/>
                    </a:cubicBezTo>
                    <a:cubicBezTo>
                      <a:pt x="1406" y="3655"/>
                      <a:pt x="1406" y="3624"/>
                      <a:pt x="1406" y="3593"/>
                    </a:cubicBezTo>
                    <a:cubicBezTo>
                      <a:pt x="1406" y="3249"/>
                      <a:pt x="1406" y="3249"/>
                      <a:pt x="1406" y="3249"/>
                    </a:cubicBezTo>
                    <a:cubicBezTo>
                      <a:pt x="1406" y="3186"/>
                      <a:pt x="1437" y="3155"/>
                      <a:pt x="1468" y="3155"/>
                    </a:cubicBezTo>
                    <a:cubicBezTo>
                      <a:pt x="2968" y="3155"/>
                      <a:pt x="2968" y="3155"/>
                      <a:pt x="2968" y="3155"/>
                    </a:cubicBezTo>
                    <a:cubicBezTo>
                      <a:pt x="2968" y="1375"/>
                      <a:pt x="2968" y="1375"/>
                      <a:pt x="2968" y="1375"/>
                    </a:cubicBezTo>
                    <a:cubicBezTo>
                      <a:pt x="2812" y="1375"/>
                      <a:pt x="2812" y="1375"/>
                      <a:pt x="2812" y="1375"/>
                    </a:cubicBezTo>
                    <a:cubicBezTo>
                      <a:pt x="2718" y="1469"/>
                      <a:pt x="2500" y="1687"/>
                      <a:pt x="2312" y="1687"/>
                    </a:cubicBezTo>
                    <a:cubicBezTo>
                      <a:pt x="2093" y="1687"/>
                      <a:pt x="1843" y="1531"/>
                      <a:pt x="1843" y="1125"/>
                    </a:cubicBezTo>
                    <a:cubicBezTo>
                      <a:pt x="1843" y="875"/>
                      <a:pt x="1937" y="719"/>
                      <a:pt x="2000" y="656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96" name="Freeform 2"/>
              <p:cNvSpPr>
                <a:spLocks noChangeArrowheads="1"/>
              </p:cNvSpPr>
              <p:nvPr/>
            </p:nvSpPr>
            <p:spPr bwMode="auto">
              <a:xfrm>
                <a:off x="16331965" y="6449560"/>
                <a:ext cx="1581089" cy="1683051"/>
              </a:xfrm>
              <a:custGeom>
                <a:avLst/>
                <a:gdLst>
                  <a:gd name="T0" fmla="*/ 2969 w 2970"/>
                  <a:gd name="T1" fmla="*/ 0 h 3187"/>
                  <a:gd name="T2" fmla="*/ 2969 w 2970"/>
                  <a:gd name="T3" fmla="*/ 0 h 3187"/>
                  <a:gd name="T4" fmla="*/ 0 w 2970"/>
                  <a:gd name="T5" fmla="*/ 0 h 3187"/>
                  <a:gd name="T6" fmla="*/ 0 w 2970"/>
                  <a:gd name="T7" fmla="*/ 781 h 3187"/>
                  <a:gd name="T8" fmla="*/ 219 w 2970"/>
                  <a:gd name="T9" fmla="*/ 781 h 3187"/>
                  <a:gd name="T10" fmla="*/ 719 w 2970"/>
                  <a:gd name="T11" fmla="*/ 500 h 3187"/>
                  <a:gd name="T12" fmla="*/ 1126 w 2970"/>
                  <a:gd name="T13" fmla="*/ 1062 h 3187"/>
                  <a:gd name="T14" fmla="*/ 1001 w 2970"/>
                  <a:gd name="T15" fmla="*/ 1500 h 3187"/>
                  <a:gd name="T16" fmla="*/ 688 w 2970"/>
                  <a:gd name="T17" fmla="*/ 1625 h 3187"/>
                  <a:gd name="T18" fmla="*/ 219 w 2970"/>
                  <a:gd name="T19" fmla="*/ 1344 h 3187"/>
                  <a:gd name="T20" fmla="*/ 0 w 2970"/>
                  <a:gd name="T21" fmla="*/ 1344 h 3187"/>
                  <a:gd name="T22" fmla="*/ 0 w 2970"/>
                  <a:gd name="T23" fmla="*/ 3030 h 3187"/>
                  <a:gd name="T24" fmla="*/ 63 w 2970"/>
                  <a:gd name="T25" fmla="*/ 3186 h 3187"/>
                  <a:gd name="T26" fmla="*/ 2969 w 2970"/>
                  <a:gd name="T27" fmla="*/ 3186 h 3187"/>
                  <a:gd name="T28" fmla="*/ 2969 w 2970"/>
                  <a:gd name="T29" fmla="*/ 0 h 3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70" h="3187">
                    <a:moveTo>
                      <a:pt x="2969" y="0"/>
                    </a:moveTo>
                    <a:lnTo>
                      <a:pt x="2969" y="0"/>
                    </a:lnTo>
                    <a:cubicBezTo>
                      <a:pt x="0" y="0"/>
                      <a:pt x="0" y="0"/>
                      <a:pt x="0" y="0"/>
                    </a:cubicBezTo>
                    <a:cubicBezTo>
                      <a:pt x="0" y="781"/>
                      <a:pt x="0" y="781"/>
                      <a:pt x="0" y="781"/>
                    </a:cubicBezTo>
                    <a:cubicBezTo>
                      <a:pt x="219" y="781"/>
                      <a:pt x="219" y="781"/>
                      <a:pt x="219" y="781"/>
                    </a:cubicBezTo>
                    <a:cubicBezTo>
                      <a:pt x="251" y="687"/>
                      <a:pt x="407" y="500"/>
                      <a:pt x="719" y="500"/>
                    </a:cubicBezTo>
                    <a:cubicBezTo>
                      <a:pt x="1126" y="500"/>
                      <a:pt x="1126" y="937"/>
                      <a:pt x="1126" y="1062"/>
                    </a:cubicBezTo>
                    <a:cubicBezTo>
                      <a:pt x="1126" y="1281"/>
                      <a:pt x="1094" y="1406"/>
                      <a:pt x="1001" y="1500"/>
                    </a:cubicBezTo>
                    <a:cubicBezTo>
                      <a:pt x="907" y="1594"/>
                      <a:pt x="813" y="1625"/>
                      <a:pt x="688" y="1625"/>
                    </a:cubicBezTo>
                    <a:cubicBezTo>
                      <a:pt x="438" y="1594"/>
                      <a:pt x="282" y="1437"/>
                      <a:pt x="219" y="1344"/>
                    </a:cubicBezTo>
                    <a:cubicBezTo>
                      <a:pt x="0" y="1344"/>
                      <a:pt x="0" y="1344"/>
                      <a:pt x="0" y="1344"/>
                    </a:cubicBezTo>
                    <a:cubicBezTo>
                      <a:pt x="0" y="3030"/>
                      <a:pt x="0" y="3030"/>
                      <a:pt x="0" y="3030"/>
                    </a:cubicBezTo>
                    <a:cubicBezTo>
                      <a:pt x="32" y="3093"/>
                      <a:pt x="32" y="3124"/>
                      <a:pt x="63" y="3186"/>
                    </a:cubicBezTo>
                    <a:cubicBezTo>
                      <a:pt x="2969" y="3186"/>
                      <a:pt x="2969" y="3186"/>
                      <a:pt x="2969" y="3186"/>
                    </a:cubicBezTo>
                    <a:lnTo>
                      <a:pt x="2969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97" name="Freeform 3"/>
              <p:cNvSpPr>
                <a:spLocks noChangeArrowheads="1"/>
              </p:cNvSpPr>
              <p:nvPr/>
            </p:nvSpPr>
            <p:spPr bwMode="auto">
              <a:xfrm>
                <a:off x="16331965" y="3018278"/>
                <a:ext cx="4055937" cy="2227771"/>
              </a:xfrm>
              <a:custGeom>
                <a:avLst/>
                <a:gdLst>
                  <a:gd name="T0" fmla="*/ 0 w 7626"/>
                  <a:gd name="T1" fmla="*/ 3031 h 4220"/>
                  <a:gd name="T2" fmla="*/ 0 w 7626"/>
                  <a:gd name="T3" fmla="*/ 3031 h 4220"/>
                  <a:gd name="T4" fmla="*/ 1282 w 7626"/>
                  <a:gd name="T5" fmla="*/ 3031 h 4220"/>
                  <a:gd name="T6" fmla="*/ 1344 w 7626"/>
                  <a:gd name="T7" fmla="*/ 3094 h 4220"/>
                  <a:gd name="T8" fmla="*/ 1344 w 7626"/>
                  <a:gd name="T9" fmla="*/ 3500 h 4220"/>
                  <a:gd name="T10" fmla="*/ 1313 w 7626"/>
                  <a:gd name="T11" fmla="*/ 3562 h 4220"/>
                  <a:gd name="T12" fmla="*/ 1094 w 7626"/>
                  <a:gd name="T13" fmla="*/ 3875 h 4220"/>
                  <a:gd name="T14" fmla="*/ 1469 w 7626"/>
                  <a:gd name="T15" fmla="*/ 4219 h 4220"/>
                  <a:gd name="T16" fmla="*/ 1907 w 7626"/>
                  <a:gd name="T17" fmla="*/ 3906 h 4220"/>
                  <a:gd name="T18" fmla="*/ 1657 w 7626"/>
                  <a:gd name="T19" fmla="*/ 3531 h 4220"/>
                  <a:gd name="T20" fmla="*/ 1594 w 7626"/>
                  <a:gd name="T21" fmla="*/ 3469 h 4220"/>
                  <a:gd name="T22" fmla="*/ 1626 w 7626"/>
                  <a:gd name="T23" fmla="*/ 3125 h 4220"/>
                  <a:gd name="T24" fmla="*/ 1688 w 7626"/>
                  <a:gd name="T25" fmla="*/ 3062 h 4220"/>
                  <a:gd name="T26" fmla="*/ 4437 w 7626"/>
                  <a:gd name="T27" fmla="*/ 3062 h 4220"/>
                  <a:gd name="T28" fmla="*/ 4437 w 7626"/>
                  <a:gd name="T29" fmla="*/ 2812 h 4220"/>
                  <a:gd name="T30" fmla="*/ 4156 w 7626"/>
                  <a:gd name="T31" fmla="*/ 2312 h 4220"/>
                  <a:gd name="T32" fmla="*/ 4687 w 7626"/>
                  <a:gd name="T33" fmla="*/ 1906 h 4220"/>
                  <a:gd name="T34" fmla="*/ 5250 w 7626"/>
                  <a:gd name="T35" fmla="*/ 2312 h 4220"/>
                  <a:gd name="T36" fmla="*/ 4968 w 7626"/>
                  <a:gd name="T37" fmla="*/ 2812 h 4220"/>
                  <a:gd name="T38" fmla="*/ 4968 w 7626"/>
                  <a:gd name="T39" fmla="*/ 3031 h 4220"/>
                  <a:gd name="T40" fmla="*/ 7625 w 7626"/>
                  <a:gd name="T41" fmla="*/ 3031 h 4220"/>
                  <a:gd name="T42" fmla="*/ 6531 w 7626"/>
                  <a:gd name="T43" fmla="*/ 1375 h 4220"/>
                  <a:gd name="T44" fmla="*/ 3156 w 7626"/>
                  <a:gd name="T45" fmla="*/ 0 h 4220"/>
                  <a:gd name="T46" fmla="*/ 0 w 7626"/>
                  <a:gd name="T47" fmla="*/ 1000 h 4220"/>
                  <a:gd name="T48" fmla="*/ 0 w 7626"/>
                  <a:gd name="T49" fmla="*/ 3031 h 4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626" h="4220">
                    <a:moveTo>
                      <a:pt x="0" y="3031"/>
                    </a:moveTo>
                    <a:lnTo>
                      <a:pt x="0" y="3031"/>
                    </a:lnTo>
                    <a:cubicBezTo>
                      <a:pt x="1282" y="3031"/>
                      <a:pt x="1282" y="3031"/>
                      <a:pt x="1282" y="3031"/>
                    </a:cubicBezTo>
                    <a:cubicBezTo>
                      <a:pt x="1313" y="3031"/>
                      <a:pt x="1344" y="3062"/>
                      <a:pt x="1344" y="3094"/>
                    </a:cubicBezTo>
                    <a:cubicBezTo>
                      <a:pt x="1344" y="3500"/>
                      <a:pt x="1344" y="3500"/>
                      <a:pt x="1344" y="3500"/>
                    </a:cubicBezTo>
                    <a:cubicBezTo>
                      <a:pt x="1344" y="3500"/>
                      <a:pt x="1344" y="3531"/>
                      <a:pt x="1313" y="3562"/>
                    </a:cubicBezTo>
                    <a:cubicBezTo>
                      <a:pt x="1251" y="3594"/>
                      <a:pt x="1094" y="3719"/>
                      <a:pt x="1094" y="3875"/>
                    </a:cubicBezTo>
                    <a:cubicBezTo>
                      <a:pt x="1094" y="4031"/>
                      <a:pt x="1219" y="4219"/>
                      <a:pt x="1469" y="4219"/>
                    </a:cubicBezTo>
                    <a:cubicBezTo>
                      <a:pt x="1719" y="4219"/>
                      <a:pt x="1907" y="4062"/>
                      <a:pt x="1907" y="3906"/>
                    </a:cubicBezTo>
                    <a:cubicBezTo>
                      <a:pt x="1938" y="3656"/>
                      <a:pt x="1657" y="3531"/>
                      <a:pt x="1657" y="3531"/>
                    </a:cubicBezTo>
                    <a:cubicBezTo>
                      <a:pt x="1626" y="3531"/>
                      <a:pt x="1594" y="3500"/>
                      <a:pt x="1594" y="3469"/>
                    </a:cubicBezTo>
                    <a:cubicBezTo>
                      <a:pt x="1626" y="3125"/>
                      <a:pt x="1626" y="3125"/>
                      <a:pt x="1626" y="3125"/>
                    </a:cubicBezTo>
                    <a:cubicBezTo>
                      <a:pt x="1626" y="3094"/>
                      <a:pt x="1657" y="3062"/>
                      <a:pt x="1688" y="3062"/>
                    </a:cubicBezTo>
                    <a:cubicBezTo>
                      <a:pt x="4437" y="3062"/>
                      <a:pt x="4437" y="3062"/>
                      <a:pt x="4437" y="3062"/>
                    </a:cubicBezTo>
                    <a:cubicBezTo>
                      <a:pt x="4437" y="2812"/>
                      <a:pt x="4437" y="2812"/>
                      <a:pt x="4437" y="2812"/>
                    </a:cubicBezTo>
                    <a:cubicBezTo>
                      <a:pt x="4343" y="2750"/>
                      <a:pt x="4156" y="2594"/>
                      <a:pt x="4156" y="2312"/>
                    </a:cubicBezTo>
                    <a:cubicBezTo>
                      <a:pt x="4156" y="2031"/>
                      <a:pt x="4437" y="1906"/>
                      <a:pt x="4687" y="1906"/>
                    </a:cubicBezTo>
                    <a:cubicBezTo>
                      <a:pt x="4937" y="1906"/>
                      <a:pt x="5250" y="2000"/>
                      <a:pt x="5250" y="2312"/>
                    </a:cubicBezTo>
                    <a:cubicBezTo>
                      <a:pt x="5250" y="2594"/>
                      <a:pt x="5062" y="2750"/>
                      <a:pt x="4968" y="2812"/>
                    </a:cubicBezTo>
                    <a:cubicBezTo>
                      <a:pt x="4968" y="3031"/>
                      <a:pt x="4968" y="3031"/>
                      <a:pt x="4968" y="3031"/>
                    </a:cubicBezTo>
                    <a:cubicBezTo>
                      <a:pt x="7625" y="3031"/>
                      <a:pt x="7625" y="3031"/>
                      <a:pt x="7625" y="3031"/>
                    </a:cubicBezTo>
                    <a:cubicBezTo>
                      <a:pt x="7374" y="2437"/>
                      <a:pt x="6999" y="1812"/>
                      <a:pt x="6531" y="1375"/>
                    </a:cubicBezTo>
                    <a:cubicBezTo>
                      <a:pt x="5531" y="562"/>
                      <a:pt x="4625" y="31"/>
                      <a:pt x="3156" y="0"/>
                    </a:cubicBezTo>
                    <a:cubicBezTo>
                      <a:pt x="2251" y="0"/>
                      <a:pt x="1032" y="250"/>
                      <a:pt x="0" y="1000"/>
                    </a:cubicBezTo>
                    <a:lnTo>
                      <a:pt x="0" y="303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98" name="Freeform 4"/>
              <p:cNvSpPr>
                <a:spLocks noChangeArrowheads="1"/>
              </p:cNvSpPr>
              <p:nvPr/>
            </p:nvSpPr>
            <p:spPr bwMode="auto">
              <a:xfrm>
                <a:off x="17995157" y="4107722"/>
                <a:ext cx="2176929" cy="2276656"/>
              </a:xfrm>
              <a:custGeom>
                <a:avLst/>
                <a:gdLst>
                  <a:gd name="T0" fmla="*/ 2968 w 4094"/>
                  <a:gd name="T1" fmla="*/ 2875 h 4314"/>
                  <a:gd name="T2" fmla="*/ 2968 w 4094"/>
                  <a:gd name="T3" fmla="*/ 2875 h 4314"/>
                  <a:gd name="T4" fmla="*/ 3031 w 4094"/>
                  <a:gd name="T5" fmla="*/ 2813 h 4314"/>
                  <a:gd name="T6" fmla="*/ 3375 w 4094"/>
                  <a:gd name="T7" fmla="*/ 2813 h 4314"/>
                  <a:gd name="T8" fmla="*/ 3406 w 4094"/>
                  <a:gd name="T9" fmla="*/ 2844 h 4314"/>
                  <a:gd name="T10" fmla="*/ 3812 w 4094"/>
                  <a:gd name="T11" fmla="*/ 3063 h 4314"/>
                  <a:gd name="T12" fmla="*/ 4093 w 4094"/>
                  <a:gd name="T13" fmla="*/ 2657 h 4314"/>
                  <a:gd name="T14" fmla="*/ 3812 w 4094"/>
                  <a:gd name="T15" fmla="*/ 2282 h 4314"/>
                  <a:gd name="T16" fmla="*/ 3406 w 4094"/>
                  <a:gd name="T17" fmla="*/ 2532 h 4314"/>
                  <a:gd name="T18" fmla="*/ 3343 w 4094"/>
                  <a:gd name="T19" fmla="*/ 2563 h 4314"/>
                  <a:gd name="T20" fmla="*/ 3000 w 4094"/>
                  <a:gd name="T21" fmla="*/ 2563 h 4314"/>
                  <a:gd name="T22" fmla="*/ 2937 w 4094"/>
                  <a:gd name="T23" fmla="*/ 2500 h 4314"/>
                  <a:gd name="T24" fmla="*/ 2937 w 4094"/>
                  <a:gd name="T25" fmla="*/ 1125 h 4314"/>
                  <a:gd name="T26" fmla="*/ 1781 w 4094"/>
                  <a:gd name="T27" fmla="*/ 1125 h 4314"/>
                  <a:gd name="T28" fmla="*/ 1718 w 4094"/>
                  <a:gd name="T29" fmla="*/ 1063 h 4314"/>
                  <a:gd name="T30" fmla="*/ 1718 w 4094"/>
                  <a:gd name="T31" fmla="*/ 719 h 4314"/>
                  <a:gd name="T32" fmla="*/ 1750 w 4094"/>
                  <a:gd name="T33" fmla="*/ 657 h 4314"/>
                  <a:gd name="T34" fmla="*/ 1968 w 4094"/>
                  <a:gd name="T35" fmla="*/ 250 h 4314"/>
                  <a:gd name="T36" fmla="*/ 1562 w 4094"/>
                  <a:gd name="T37" fmla="*/ 0 h 4314"/>
                  <a:gd name="T38" fmla="*/ 1187 w 4094"/>
                  <a:gd name="T39" fmla="*/ 250 h 4314"/>
                  <a:gd name="T40" fmla="*/ 1406 w 4094"/>
                  <a:gd name="T41" fmla="*/ 657 h 4314"/>
                  <a:gd name="T42" fmla="*/ 1468 w 4094"/>
                  <a:gd name="T43" fmla="*/ 719 h 4314"/>
                  <a:gd name="T44" fmla="*/ 1468 w 4094"/>
                  <a:gd name="T45" fmla="*/ 1063 h 4314"/>
                  <a:gd name="T46" fmla="*/ 1375 w 4094"/>
                  <a:gd name="T47" fmla="*/ 1157 h 4314"/>
                  <a:gd name="T48" fmla="*/ 0 w 4094"/>
                  <a:gd name="T49" fmla="*/ 1157 h 4314"/>
                  <a:gd name="T50" fmla="*/ 0 w 4094"/>
                  <a:gd name="T51" fmla="*/ 4313 h 4314"/>
                  <a:gd name="T52" fmla="*/ 2968 w 4094"/>
                  <a:gd name="T53" fmla="*/ 4313 h 4314"/>
                  <a:gd name="T54" fmla="*/ 2968 w 4094"/>
                  <a:gd name="T55" fmla="*/ 2875 h 4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094" h="4314">
                    <a:moveTo>
                      <a:pt x="2968" y="2875"/>
                    </a:moveTo>
                    <a:lnTo>
                      <a:pt x="2968" y="2875"/>
                    </a:lnTo>
                    <a:cubicBezTo>
                      <a:pt x="2968" y="2844"/>
                      <a:pt x="3000" y="2813"/>
                      <a:pt x="3031" y="2813"/>
                    </a:cubicBezTo>
                    <a:cubicBezTo>
                      <a:pt x="3375" y="2813"/>
                      <a:pt x="3375" y="2813"/>
                      <a:pt x="3375" y="2813"/>
                    </a:cubicBezTo>
                    <a:cubicBezTo>
                      <a:pt x="3375" y="2813"/>
                      <a:pt x="3406" y="2813"/>
                      <a:pt x="3406" y="2844"/>
                    </a:cubicBezTo>
                    <a:cubicBezTo>
                      <a:pt x="3468" y="2907"/>
                      <a:pt x="3656" y="3063"/>
                      <a:pt x="3812" y="3063"/>
                    </a:cubicBezTo>
                    <a:cubicBezTo>
                      <a:pt x="3999" y="3063"/>
                      <a:pt x="4093" y="2844"/>
                      <a:pt x="4093" y="2657"/>
                    </a:cubicBezTo>
                    <a:cubicBezTo>
                      <a:pt x="4093" y="2407"/>
                      <a:pt x="3968" y="2282"/>
                      <a:pt x="3812" y="2282"/>
                    </a:cubicBezTo>
                    <a:cubicBezTo>
                      <a:pt x="3687" y="2282"/>
                      <a:pt x="3499" y="2438"/>
                      <a:pt x="3406" y="2532"/>
                    </a:cubicBezTo>
                    <a:cubicBezTo>
                      <a:pt x="3406" y="2563"/>
                      <a:pt x="3375" y="2563"/>
                      <a:pt x="3343" y="2563"/>
                    </a:cubicBezTo>
                    <a:cubicBezTo>
                      <a:pt x="3000" y="2563"/>
                      <a:pt x="3000" y="2563"/>
                      <a:pt x="3000" y="2563"/>
                    </a:cubicBezTo>
                    <a:cubicBezTo>
                      <a:pt x="2968" y="2563"/>
                      <a:pt x="2937" y="2532"/>
                      <a:pt x="2937" y="2500"/>
                    </a:cubicBezTo>
                    <a:cubicBezTo>
                      <a:pt x="2937" y="1125"/>
                      <a:pt x="2937" y="1125"/>
                      <a:pt x="2937" y="1125"/>
                    </a:cubicBezTo>
                    <a:cubicBezTo>
                      <a:pt x="1781" y="1125"/>
                      <a:pt x="1781" y="1125"/>
                      <a:pt x="1781" y="1125"/>
                    </a:cubicBezTo>
                    <a:cubicBezTo>
                      <a:pt x="1750" y="1125"/>
                      <a:pt x="1718" y="1094"/>
                      <a:pt x="1718" y="1063"/>
                    </a:cubicBezTo>
                    <a:cubicBezTo>
                      <a:pt x="1718" y="719"/>
                      <a:pt x="1718" y="719"/>
                      <a:pt x="1718" y="719"/>
                    </a:cubicBezTo>
                    <a:cubicBezTo>
                      <a:pt x="1718" y="688"/>
                      <a:pt x="1718" y="657"/>
                      <a:pt x="1750" y="657"/>
                    </a:cubicBezTo>
                    <a:cubicBezTo>
                      <a:pt x="1750" y="657"/>
                      <a:pt x="1968" y="500"/>
                      <a:pt x="1968" y="250"/>
                    </a:cubicBezTo>
                    <a:cubicBezTo>
                      <a:pt x="1968" y="0"/>
                      <a:pt x="1625" y="0"/>
                      <a:pt x="1562" y="0"/>
                    </a:cubicBezTo>
                    <a:cubicBezTo>
                      <a:pt x="1406" y="0"/>
                      <a:pt x="1187" y="32"/>
                      <a:pt x="1187" y="250"/>
                    </a:cubicBezTo>
                    <a:cubicBezTo>
                      <a:pt x="1187" y="500"/>
                      <a:pt x="1406" y="625"/>
                      <a:pt x="1406" y="657"/>
                    </a:cubicBezTo>
                    <a:cubicBezTo>
                      <a:pt x="1437" y="657"/>
                      <a:pt x="1468" y="688"/>
                      <a:pt x="1468" y="719"/>
                    </a:cubicBezTo>
                    <a:cubicBezTo>
                      <a:pt x="1468" y="1063"/>
                      <a:pt x="1468" y="1063"/>
                      <a:pt x="1468" y="1063"/>
                    </a:cubicBezTo>
                    <a:cubicBezTo>
                      <a:pt x="1468" y="1094"/>
                      <a:pt x="1406" y="1157"/>
                      <a:pt x="1375" y="1157"/>
                    </a:cubicBezTo>
                    <a:cubicBezTo>
                      <a:pt x="0" y="1157"/>
                      <a:pt x="0" y="1157"/>
                      <a:pt x="0" y="1157"/>
                    </a:cubicBezTo>
                    <a:cubicBezTo>
                      <a:pt x="0" y="4313"/>
                      <a:pt x="0" y="4313"/>
                      <a:pt x="0" y="4313"/>
                    </a:cubicBezTo>
                    <a:cubicBezTo>
                      <a:pt x="2968" y="4313"/>
                      <a:pt x="2968" y="4313"/>
                      <a:pt x="2968" y="4313"/>
                    </a:cubicBezTo>
                    <a:lnTo>
                      <a:pt x="2968" y="287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99" name="Freeform 5"/>
              <p:cNvSpPr>
                <a:spLocks noChangeArrowheads="1"/>
              </p:cNvSpPr>
              <p:nvPr/>
            </p:nvSpPr>
            <p:spPr bwMode="auto">
              <a:xfrm>
                <a:off x="19057819" y="4717624"/>
                <a:ext cx="1513059" cy="3266002"/>
              </a:xfrm>
              <a:custGeom>
                <a:avLst/>
                <a:gdLst>
                  <a:gd name="T0" fmla="*/ 1093 w 2844"/>
                  <a:gd name="T1" fmla="*/ 0 h 6187"/>
                  <a:gd name="T2" fmla="*/ 1093 w 2844"/>
                  <a:gd name="T3" fmla="*/ 0 h 6187"/>
                  <a:gd name="T4" fmla="*/ 1093 w 2844"/>
                  <a:gd name="T5" fmla="*/ 1250 h 6187"/>
                  <a:gd name="T6" fmla="*/ 1312 w 2844"/>
                  <a:gd name="T7" fmla="*/ 1250 h 6187"/>
                  <a:gd name="T8" fmla="*/ 1812 w 2844"/>
                  <a:gd name="T9" fmla="*/ 968 h 6187"/>
                  <a:gd name="T10" fmla="*/ 2218 w 2844"/>
                  <a:gd name="T11" fmla="*/ 1500 h 6187"/>
                  <a:gd name="T12" fmla="*/ 1812 w 2844"/>
                  <a:gd name="T13" fmla="*/ 2062 h 6187"/>
                  <a:gd name="T14" fmla="*/ 1312 w 2844"/>
                  <a:gd name="T15" fmla="*/ 1781 h 6187"/>
                  <a:gd name="T16" fmla="*/ 1125 w 2844"/>
                  <a:gd name="T17" fmla="*/ 1781 h 6187"/>
                  <a:gd name="T18" fmla="*/ 1125 w 2844"/>
                  <a:gd name="T19" fmla="*/ 4187 h 6187"/>
                  <a:gd name="T20" fmla="*/ 1031 w 2844"/>
                  <a:gd name="T21" fmla="*/ 4250 h 6187"/>
                  <a:gd name="T22" fmla="*/ 718 w 2844"/>
                  <a:gd name="T23" fmla="*/ 4250 h 6187"/>
                  <a:gd name="T24" fmla="*/ 656 w 2844"/>
                  <a:gd name="T25" fmla="*/ 4218 h 6187"/>
                  <a:gd name="T26" fmla="*/ 281 w 2844"/>
                  <a:gd name="T27" fmla="*/ 4000 h 6187"/>
                  <a:gd name="T28" fmla="*/ 93 w 2844"/>
                  <a:gd name="T29" fmla="*/ 4062 h 6187"/>
                  <a:gd name="T30" fmla="*/ 0 w 2844"/>
                  <a:gd name="T31" fmla="*/ 4406 h 6187"/>
                  <a:gd name="T32" fmla="*/ 312 w 2844"/>
                  <a:gd name="T33" fmla="*/ 4812 h 6187"/>
                  <a:gd name="T34" fmla="*/ 718 w 2844"/>
                  <a:gd name="T35" fmla="*/ 4531 h 6187"/>
                  <a:gd name="T36" fmla="*/ 750 w 2844"/>
                  <a:gd name="T37" fmla="*/ 4500 h 6187"/>
                  <a:gd name="T38" fmla="*/ 1031 w 2844"/>
                  <a:gd name="T39" fmla="*/ 4500 h 6187"/>
                  <a:gd name="T40" fmla="*/ 1125 w 2844"/>
                  <a:gd name="T41" fmla="*/ 4593 h 6187"/>
                  <a:gd name="T42" fmla="*/ 1125 w 2844"/>
                  <a:gd name="T43" fmla="*/ 6186 h 6187"/>
                  <a:gd name="T44" fmla="*/ 2156 w 2844"/>
                  <a:gd name="T45" fmla="*/ 3906 h 6187"/>
                  <a:gd name="T46" fmla="*/ 2843 w 2844"/>
                  <a:gd name="T47" fmla="*/ 1437 h 6187"/>
                  <a:gd name="T48" fmla="*/ 2562 w 2844"/>
                  <a:gd name="T49" fmla="*/ 0 h 6187"/>
                  <a:gd name="T50" fmla="*/ 1093 w 2844"/>
                  <a:gd name="T51" fmla="*/ 0 h 6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844" h="6187">
                    <a:moveTo>
                      <a:pt x="1093" y="0"/>
                    </a:moveTo>
                    <a:lnTo>
                      <a:pt x="1093" y="0"/>
                    </a:lnTo>
                    <a:cubicBezTo>
                      <a:pt x="1093" y="1250"/>
                      <a:pt x="1093" y="1250"/>
                      <a:pt x="1093" y="1250"/>
                    </a:cubicBezTo>
                    <a:cubicBezTo>
                      <a:pt x="1312" y="1250"/>
                      <a:pt x="1312" y="1250"/>
                      <a:pt x="1312" y="1250"/>
                    </a:cubicBezTo>
                    <a:cubicBezTo>
                      <a:pt x="1406" y="1187"/>
                      <a:pt x="1624" y="968"/>
                      <a:pt x="1812" y="968"/>
                    </a:cubicBezTo>
                    <a:cubicBezTo>
                      <a:pt x="1999" y="968"/>
                      <a:pt x="2218" y="1125"/>
                      <a:pt x="2218" y="1500"/>
                    </a:cubicBezTo>
                    <a:cubicBezTo>
                      <a:pt x="2218" y="1843"/>
                      <a:pt x="2062" y="2062"/>
                      <a:pt x="1812" y="2062"/>
                    </a:cubicBezTo>
                    <a:cubicBezTo>
                      <a:pt x="1593" y="2062"/>
                      <a:pt x="1406" y="1875"/>
                      <a:pt x="1312" y="1781"/>
                    </a:cubicBezTo>
                    <a:cubicBezTo>
                      <a:pt x="1125" y="1781"/>
                      <a:pt x="1125" y="1781"/>
                      <a:pt x="1125" y="1781"/>
                    </a:cubicBezTo>
                    <a:cubicBezTo>
                      <a:pt x="1125" y="4187"/>
                      <a:pt x="1125" y="4187"/>
                      <a:pt x="1125" y="4187"/>
                    </a:cubicBezTo>
                    <a:cubicBezTo>
                      <a:pt x="1125" y="4218"/>
                      <a:pt x="1062" y="4250"/>
                      <a:pt x="1031" y="4250"/>
                    </a:cubicBezTo>
                    <a:cubicBezTo>
                      <a:pt x="718" y="4250"/>
                      <a:pt x="718" y="4250"/>
                      <a:pt x="718" y="4250"/>
                    </a:cubicBezTo>
                    <a:cubicBezTo>
                      <a:pt x="687" y="4250"/>
                      <a:pt x="656" y="4250"/>
                      <a:pt x="656" y="4218"/>
                    </a:cubicBezTo>
                    <a:cubicBezTo>
                      <a:pt x="593" y="4156"/>
                      <a:pt x="406" y="4000"/>
                      <a:pt x="281" y="4000"/>
                    </a:cubicBezTo>
                    <a:cubicBezTo>
                      <a:pt x="187" y="4000"/>
                      <a:pt x="156" y="4000"/>
                      <a:pt x="93" y="4062"/>
                    </a:cubicBezTo>
                    <a:cubicBezTo>
                      <a:pt x="31" y="4125"/>
                      <a:pt x="0" y="4250"/>
                      <a:pt x="0" y="4406"/>
                    </a:cubicBezTo>
                    <a:cubicBezTo>
                      <a:pt x="0" y="4656"/>
                      <a:pt x="93" y="4812"/>
                      <a:pt x="312" y="4812"/>
                    </a:cubicBezTo>
                    <a:cubicBezTo>
                      <a:pt x="437" y="4812"/>
                      <a:pt x="656" y="4593"/>
                      <a:pt x="718" y="4531"/>
                    </a:cubicBezTo>
                    <a:lnTo>
                      <a:pt x="750" y="4500"/>
                    </a:lnTo>
                    <a:cubicBezTo>
                      <a:pt x="1031" y="4500"/>
                      <a:pt x="1031" y="4500"/>
                      <a:pt x="1031" y="4500"/>
                    </a:cubicBezTo>
                    <a:cubicBezTo>
                      <a:pt x="1062" y="4500"/>
                      <a:pt x="1125" y="4531"/>
                      <a:pt x="1125" y="4593"/>
                    </a:cubicBezTo>
                    <a:cubicBezTo>
                      <a:pt x="1125" y="6186"/>
                      <a:pt x="1125" y="6186"/>
                      <a:pt x="1125" y="6186"/>
                    </a:cubicBezTo>
                    <a:cubicBezTo>
                      <a:pt x="1406" y="5530"/>
                      <a:pt x="1843" y="4562"/>
                      <a:pt x="2156" y="3906"/>
                    </a:cubicBezTo>
                    <a:cubicBezTo>
                      <a:pt x="2687" y="2875"/>
                      <a:pt x="2843" y="2250"/>
                      <a:pt x="2843" y="1437"/>
                    </a:cubicBezTo>
                    <a:cubicBezTo>
                      <a:pt x="2843" y="1062"/>
                      <a:pt x="2750" y="531"/>
                      <a:pt x="2562" y="0"/>
                    </a:cubicBezTo>
                    <a:lnTo>
                      <a:pt x="1093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100" name="Freeform 6"/>
              <p:cNvSpPr>
                <a:spLocks noChangeArrowheads="1"/>
              </p:cNvSpPr>
              <p:nvPr/>
            </p:nvSpPr>
            <p:spPr bwMode="auto">
              <a:xfrm>
                <a:off x="16399994" y="8197791"/>
                <a:ext cx="3157487" cy="1287312"/>
              </a:xfrm>
              <a:custGeom>
                <a:avLst/>
                <a:gdLst>
                  <a:gd name="T0" fmla="*/ 4530 w 5937"/>
                  <a:gd name="T1" fmla="*/ 0 h 2439"/>
                  <a:gd name="T2" fmla="*/ 4530 w 5937"/>
                  <a:gd name="T3" fmla="*/ 0 h 2439"/>
                  <a:gd name="T4" fmla="*/ 4530 w 5937"/>
                  <a:gd name="T5" fmla="*/ 250 h 2439"/>
                  <a:gd name="T6" fmla="*/ 4842 w 5937"/>
                  <a:gd name="T7" fmla="*/ 782 h 2439"/>
                  <a:gd name="T8" fmla="*/ 4249 w 5937"/>
                  <a:gd name="T9" fmla="*/ 1188 h 2439"/>
                  <a:gd name="T10" fmla="*/ 3842 w 5937"/>
                  <a:gd name="T11" fmla="*/ 1032 h 2439"/>
                  <a:gd name="T12" fmla="*/ 3717 w 5937"/>
                  <a:gd name="T13" fmla="*/ 719 h 2439"/>
                  <a:gd name="T14" fmla="*/ 3999 w 5937"/>
                  <a:gd name="T15" fmla="*/ 282 h 2439"/>
                  <a:gd name="T16" fmla="*/ 3999 w 5937"/>
                  <a:gd name="T17" fmla="*/ 32 h 2439"/>
                  <a:gd name="T18" fmla="*/ 0 w 5937"/>
                  <a:gd name="T19" fmla="*/ 32 h 2439"/>
                  <a:gd name="T20" fmla="*/ 156 w 5937"/>
                  <a:gd name="T21" fmla="*/ 719 h 2439"/>
                  <a:gd name="T22" fmla="*/ 1125 w 5937"/>
                  <a:gd name="T23" fmla="*/ 2438 h 2439"/>
                  <a:gd name="T24" fmla="*/ 4780 w 5937"/>
                  <a:gd name="T25" fmla="*/ 2438 h 2439"/>
                  <a:gd name="T26" fmla="*/ 5624 w 5937"/>
                  <a:gd name="T27" fmla="*/ 1657 h 2439"/>
                  <a:gd name="T28" fmla="*/ 5780 w 5937"/>
                  <a:gd name="T29" fmla="*/ 344 h 2439"/>
                  <a:gd name="T30" fmla="*/ 5936 w 5937"/>
                  <a:gd name="T31" fmla="*/ 0 h 2439"/>
                  <a:gd name="T32" fmla="*/ 4530 w 5937"/>
                  <a:gd name="T33" fmla="*/ 0 h 2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37" h="2439">
                    <a:moveTo>
                      <a:pt x="4530" y="0"/>
                    </a:moveTo>
                    <a:lnTo>
                      <a:pt x="4530" y="0"/>
                    </a:lnTo>
                    <a:cubicBezTo>
                      <a:pt x="4530" y="250"/>
                      <a:pt x="4530" y="250"/>
                      <a:pt x="4530" y="250"/>
                    </a:cubicBezTo>
                    <a:cubicBezTo>
                      <a:pt x="4624" y="313"/>
                      <a:pt x="4874" y="500"/>
                      <a:pt x="4842" y="782"/>
                    </a:cubicBezTo>
                    <a:cubicBezTo>
                      <a:pt x="4842" y="1032"/>
                      <a:pt x="4624" y="1188"/>
                      <a:pt x="4249" y="1188"/>
                    </a:cubicBezTo>
                    <a:cubicBezTo>
                      <a:pt x="4030" y="1188"/>
                      <a:pt x="3905" y="1125"/>
                      <a:pt x="3842" y="1032"/>
                    </a:cubicBezTo>
                    <a:cubicBezTo>
                      <a:pt x="3749" y="969"/>
                      <a:pt x="3717" y="844"/>
                      <a:pt x="3717" y="719"/>
                    </a:cubicBezTo>
                    <a:cubicBezTo>
                      <a:pt x="3749" y="532"/>
                      <a:pt x="3936" y="344"/>
                      <a:pt x="3999" y="282"/>
                    </a:cubicBezTo>
                    <a:cubicBezTo>
                      <a:pt x="3999" y="32"/>
                      <a:pt x="3999" y="32"/>
                      <a:pt x="3999" y="3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93" y="313"/>
                      <a:pt x="187" y="563"/>
                      <a:pt x="156" y="719"/>
                    </a:cubicBezTo>
                    <a:cubicBezTo>
                      <a:pt x="125" y="2063"/>
                      <a:pt x="843" y="2438"/>
                      <a:pt x="1125" y="2438"/>
                    </a:cubicBezTo>
                    <a:cubicBezTo>
                      <a:pt x="2156" y="2438"/>
                      <a:pt x="4436" y="2438"/>
                      <a:pt x="4780" y="2438"/>
                    </a:cubicBezTo>
                    <a:cubicBezTo>
                      <a:pt x="5124" y="2438"/>
                      <a:pt x="5467" y="2000"/>
                      <a:pt x="5624" y="1657"/>
                    </a:cubicBezTo>
                    <a:cubicBezTo>
                      <a:pt x="5749" y="1313"/>
                      <a:pt x="5655" y="594"/>
                      <a:pt x="5780" y="344"/>
                    </a:cubicBezTo>
                    <a:cubicBezTo>
                      <a:pt x="5811" y="313"/>
                      <a:pt x="5842" y="188"/>
                      <a:pt x="5936" y="0"/>
                    </a:cubicBezTo>
                    <a:lnTo>
                      <a:pt x="4530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101" name="Freeform 7"/>
              <p:cNvSpPr>
                <a:spLocks noChangeArrowheads="1"/>
              </p:cNvSpPr>
              <p:nvPr/>
            </p:nvSpPr>
            <p:spPr bwMode="auto">
              <a:xfrm>
                <a:off x="15037068" y="3611888"/>
                <a:ext cx="1813326" cy="4271641"/>
              </a:xfrm>
              <a:custGeom>
                <a:avLst/>
                <a:gdLst>
                  <a:gd name="T0" fmla="*/ 2281 w 3407"/>
                  <a:gd name="T1" fmla="*/ 6625 h 8094"/>
                  <a:gd name="T2" fmla="*/ 2281 w 3407"/>
                  <a:gd name="T3" fmla="*/ 6625 h 8094"/>
                  <a:gd name="T4" fmla="*/ 2344 w 3407"/>
                  <a:gd name="T5" fmla="*/ 6562 h 8094"/>
                  <a:gd name="T6" fmla="*/ 2719 w 3407"/>
                  <a:gd name="T7" fmla="*/ 6562 h 8094"/>
                  <a:gd name="T8" fmla="*/ 2781 w 3407"/>
                  <a:gd name="T9" fmla="*/ 6625 h 8094"/>
                  <a:gd name="T10" fmla="*/ 3125 w 3407"/>
                  <a:gd name="T11" fmla="*/ 6844 h 8094"/>
                  <a:gd name="T12" fmla="*/ 3313 w 3407"/>
                  <a:gd name="T13" fmla="*/ 6781 h 8094"/>
                  <a:gd name="T14" fmla="*/ 3406 w 3407"/>
                  <a:gd name="T15" fmla="*/ 6437 h 8094"/>
                  <a:gd name="T16" fmla="*/ 3125 w 3407"/>
                  <a:gd name="T17" fmla="*/ 6031 h 8094"/>
                  <a:gd name="T18" fmla="*/ 2781 w 3407"/>
                  <a:gd name="T19" fmla="*/ 6281 h 8094"/>
                  <a:gd name="T20" fmla="*/ 2688 w 3407"/>
                  <a:gd name="T21" fmla="*/ 6312 h 8094"/>
                  <a:gd name="T22" fmla="*/ 2375 w 3407"/>
                  <a:gd name="T23" fmla="*/ 6312 h 8094"/>
                  <a:gd name="T24" fmla="*/ 2281 w 3407"/>
                  <a:gd name="T25" fmla="*/ 6250 h 8094"/>
                  <a:gd name="T26" fmla="*/ 2281 w 3407"/>
                  <a:gd name="T27" fmla="*/ 5344 h 8094"/>
                  <a:gd name="T28" fmla="*/ 2281 w 3407"/>
                  <a:gd name="T29" fmla="*/ 5312 h 8094"/>
                  <a:gd name="T30" fmla="*/ 2281 w 3407"/>
                  <a:gd name="T31" fmla="*/ 5281 h 8094"/>
                  <a:gd name="T32" fmla="*/ 2281 w 3407"/>
                  <a:gd name="T33" fmla="*/ 0 h 8094"/>
                  <a:gd name="T34" fmla="*/ 906 w 3407"/>
                  <a:gd name="T35" fmla="*/ 1906 h 8094"/>
                  <a:gd name="T36" fmla="*/ 1500 w 3407"/>
                  <a:gd name="T37" fmla="*/ 6562 h 8094"/>
                  <a:gd name="T38" fmla="*/ 2281 w 3407"/>
                  <a:gd name="T39" fmla="*/ 8093 h 8094"/>
                  <a:gd name="T40" fmla="*/ 2281 w 3407"/>
                  <a:gd name="T41" fmla="*/ 6625 h 8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07" h="8094">
                    <a:moveTo>
                      <a:pt x="2281" y="6625"/>
                    </a:moveTo>
                    <a:lnTo>
                      <a:pt x="2281" y="6625"/>
                    </a:lnTo>
                    <a:cubicBezTo>
                      <a:pt x="2281" y="6594"/>
                      <a:pt x="2312" y="6562"/>
                      <a:pt x="2344" y="6562"/>
                    </a:cubicBezTo>
                    <a:cubicBezTo>
                      <a:pt x="2719" y="6562"/>
                      <a:pt x="2719" y="6562"/>
                      <a:pt x="2719" y="6562"/>
                    </a:cubicBezTo>
                    <a:cubicBezTo>
                      <a:pt x="2750" y="6562"/>
                      <a:pt x="2781" y="6594"/>
                      <a:pt x="2781" y="6625"/>
                    </a:cubicBezTo>
                    <a:cubicBezTo>
                      <a:pt x="2781" y="6625"/>
                      <a:pt x="2844" y="6844"/>
                      <a:pt x="3125" y="6844"/>
                    </a:cubicBezTo>
                    <a:cubicBezTo>
                      <a:pt x="3219" y="6844"/>
                      <a:pt x="3281" y="6812"/>
                      <a:pt x="3313" y="6781"/>
                    </a:cubicBezTo>
                    <a:cubicBezTo>
                      <a:pt x="3375" y="6719"/>
                      <a:pt x="3406" y="6594"/>
                      <a:pt x="3406" y="6437"/>
                    </a:cubicBezTo>
                    <a:cubicBezTo>
                      <a:pt x="3406" y="6187"/>
                      <a:pt x="3375" y="6031"/>
                      <a:pt x="3125" y="6031"/>
                    </a:cubicBezTo>
                    <a:cubicBezTo>
                      <a:pt x="2875" y="6000"/>
                      <a:pt x="2781" y="6250"/>
                      <a:pt x="2781" y="6281"/>
                    </a:cubicBezTo>
                    <a:cubicBezTo>
                      <a:pt x="2750" y="6281"/>
                      <a:pt x="2719" y="6312"/>
                      <a:pt x="2688" y="6312"/>
                    </a:cubicBezTo>
                    <a:cubicBezTo>
                      <a:pt x="2375" y="6312"/>
                      <a:pt x="2375" y="6312"/>
                      <a:pt x="2375" y="6312"/>
                    </a:cubicBezTo>
                    <a:cubicBezTo>
                      <a:pt x="2312" y="6312"/>
                      <a:pt x="2281" y="6281"/>
                      <a:pt x="2281" y="6250"/>
                    </a:cubicBezTo>
                    <a:cubicBezTo>
                      <a:pt x="2281" y="5344"/>
                      <a:pt x="2281" y="5344"/>
                      <a:pt x="2281" y="5344"/>
                    </a:cubicBezTo>
                    <a:cubicBezTo>
                      <a:pt x="2281" y="5344"/>
                      <a:pt x="2281" y="5344"/>
                      <a:pt x="2281" y="5312"/>
                    </a:cubicBezTo>
                    <a:lnTo>
                      <a:pt x="2281" y="5281"/>
                    </a:lnTo>
                    <a:cubicBezTo>
                      <a:pt x="2281" y="0"/>
                      <a:pt x="2281" y="0"/>
                      <a:pt x="2281" y="0"/>
                    </a:cubicBezTo>
                    <a:cubicBezTo>
                      <a:pt x="1719" y="469"/>
                      <a:pt x="1250" y="1094"/>
                      <a:pt x="906" y="1906"/>
                    </a:cubicBezTo>
                    <a:cubicBezTo>
                      <a:pt x="0" y="4219"/>
                      <a:pt x="1313" y="6156"/>
                      <a:pt x="1500" y="6562"/>
                    </a:cubicBezTo>
                    <a:cubicBezTo>
                      <a:pt x="1625" y="6781"/>
                      <a:pt x="1969" y="7436"/>
                      <a:pt x="2281" y="8093"/>
                    </a:cubicBezTo>
                    <a:lnTo>
                      <a:pt x="2281" y="66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102" name="Freeform 8"/>
              <p:cNvSpPr>
                <a:spLocks noChangeArrowheads="1"/>
              </p:cNvSpPr>
              <p:nvPr/>
            </p:nvSpPr>
            <p:spPr bwMode="auto">
              <a:xfrm>
                <a:off x="16331965" y="4701329"/>
                <a:ext cx="1581089" cy="1683051"/>
              </a:xfrm>
              <a:custGeom>
                <a:avLst/>
                <a:gdLst>
                  <a:gd name="T0" fmla="*/ 2969 w 2970"/>
                  <a:gd name="T1" fmla="*/ 32 h 3189"/>
                  <a:gd name="T2" fmla="*/ 2969 w 2970"/>
                  <a:gd name="T3" fmla="*/ 32 h 3189"/>
                  <a:gd name="T4" fmla="*/ 1751 w 2970"/>
                  <a:gd name="T5" fmla="*/ 32 h 3189"/>
                  <a:gd name="T6" fmla="*/ 1751 w 2970"/>
                  <a:gd name="T7" fmla="*/ 219 h 3189"/>
                  <a:gd name="T8" fmla="*/ 2063 w 2970"/>
                  <a:gd name="T9" fmla="*/ 719 h 3189"/>
                  <a:gd name="T10" fmla="*/ 1469 w 2970"/>
                  <a:gd name="T11" fmla="*/ 1188 h 3189"/>
                  <a:gd name="T12" fmla="*/ 969 w 2970"/>
                  <a:gd name="T13" fmla="*/ 688 h 3189"/>
                  <a:gd name="T14" fmla="*/ 1219 w 2970"/>
                  <a:gd name="T15" fmla="*/ 250 h 3189"/>
                  <a:gd name="T16" fmla="*/ 1219 w 2970"/>
                  <a:gd name="T17" fmla="*/ 0 h 3189"/>
                  <a:gd name="T18" fmla="*/ 0 w 2970"/>
                  <a:gd name="T19" fmla="*/ 0 h 3189"/>
                  <a:gd name="T20" fmla="*/ 0 w 2970"/>
                  <a:gd name="T21" fmla="*/ 3188 h 3189"/>
                  <a:gd name="T22" fmla="*/ 2969 w 2970"/>
                  <a:gd name="T23" fmla="*/ 3188 h 3189"/>
                  <a:gd name="T24" fmla="*/ 2969 w 2970"/>
                  <a:gd name="T25" fmla="*/ 32 h 3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70" h="3189">
                    <a:moveTo>
                      <a:pt x="2969" y="32"/>
                    </a:moveTo>
                    <a:lnTo>
                      <a:pt x="2969" y="32"/>
                    </a:lnTo>
                    <a:cubicBezTo>
                      <a:pt x="1751" y="32"/>
                      <a:pt x="1751" y="32"/>
                      <a:pt x="1751" y="32"/>
                    </a:cubicBezTo>
                    <a:cubicBezTo>
                      <a:pt x="1751" y="219"/>
                      <a:pt x="1751" y="219"/>
                      <a:pt x="1751" y="219"/>
                    </a:cubicBezTo>
                    <a:cubicBezTo>
                      <a:pt x="1844" y="282"/>
                      <a:pt x="2063" y="438"/>
                      <a:pt x="2063" y="719"/>
                    </a:cubicBezTo>
                    <a:cubicBezTo>
                      <a:pt x="2063" y="969"/>
                      <a:pt x="1782" y="1188"/>
                      <a:pt x="1469" y="1188"/>
                    </a:cubicBezTo>
                    <a:cubicBezTo>
                      <a:pt x="1126" y="1188"/>
                      <a:pt x="969" y="907"/>
                      <a:pt x="969" y="688"/>
                    </a:cubicBezTo>
                    <a:cubicBezTo>
                      <a:pt x="969" y="469"/>
                      <a:pt x="1126" y="313"/>
                      <a:pt x="1219" y="250"/>
                    </a:cubicBezTo>
                    <a:cubicBezTo>
                      <a:pt x="1219" y="0"/>
                      <a:pt x="1219" y="0"/>
                      <a:pt x="12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88"/>
                      <a:pt x="0" y="3188"/>
                      <a:pt x="0" y="3188"/>
                    </a:cubicBezTo>
                    <a:cubicBezTo>
                      <a:pt x="2969" y="3188"/>
                      <a:pt x="2969" y="3188"/>
                      <a:pt x="2969" y="3188"/>
                    </a:cubicBezTo>
                    <a:lnTo>
                      <a:pt x="2969" y="32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103" name="Freeform 9"/>
              <p:cNvSpPr>
                <a:spLocks noChangeArrowheads="1"/>
              </p:cNvSpPr>
              <p:nvPr/>
            </p:nvSpPr>
            <p:spPr bwMode="auto">
              <a:xfrm>
                <a:off x="16782364" y="9485102"/>
                <a:ext cx="2343482" cy="2127673"/>
              </a:xfrm>
              <a:custGeom>
                <a:avLst/>
                <a:gdLst>
                  <a:gd name="T0" fmla="*/ 63 w 4407"/>
                  <a:gd name="T1" fmla="*/ 0 h 4032"/>
                  <a:gd name="T2" fmla="*/ 63 w 4407"/>
                  <a:gd name="T3" fmla="*/ 0 h 4032"/>
                  <a:gd name="T4" fmla="*/ 4312 w 4407"/>
                  <a:gd name="T5" fmla="*/ 0 h 4032"/>
                  <a:gd name="T6" fmla="*/ 4312 w 4407"/>
                  <a:gd name="T7" fmla="*/ 375 h 4032"/>
                  <a:gd name="T8" fmla="*/ 4406 w 4407"/>
                  <a:gd name="T9" fmla="*/ 562 h 4032"/>
                  <a:gd name="T10" fmla="*/ 4187 w 4407"/>
                  <a:gd name="T11" fmla="*/ 906 h 4032"/>
                  <a:gd name="T12" fmla="*/ 4374 w 4407"/>
                  <a:gd name="T13" fmla="*/ 1187 h 4032"/>
                  <a:gd name="T14" fmla="*/ 4187 w 4407"/>
                  <a:gd name="T15" fmla="*/ 1562 h 4032"/>
                  <a:gd name="T16" fmla="*/ 4343 w 4407"/>
                  <a:gd name="T17" fmla="*/ 1812 h 4032"/>
                  <a:gd name="T18" fmla="*/ 4187 w 4407"/>
                  <a:gd name="T19" fmla="*/ 2094 h 4032"/>
                  <a:gd name="T20" fmla="*/ 4343 w 4407"/>
                  <a:gd name="T21" fmla="*/ 2375 h 4032"/>
                  <a:gd name="T22" fmla="*/ 4187 w 4407"/>
                  <a:gd name="T23" fmla="*/ 2719 h 4032"/>
                  <a:gd name="T24" fmla="*/ 4281 w 4407"/>
                  <a:gd name="T25" fmla="*/ 2906 h 4032"/>
                  <a:gd name="T26" fmla="*/ 3937 w 4407"/>
                  <a:gd name="T27" fmla="*/ 3406 h 4032"/>
                  <a:gd name="T28" fmla="*/ 3218 w 4407"/>
                  <a:gd name="T29" fmla="*/ 4031 h 4032"/>
                  <a:gd name="T30" fmla="*/ 1188 w 4407"/>
                  <a:gd name="T31" fmla="*/ 4031 h 4032"/>
                  <a:gd name="T32" fmla="*/ 282 w 4407"/>
                  <a:gd name="T33" fmla="*/ 3281 h 4032"/>
                  <a:gd name="T34" fmla="*/ 219 w 4407"/>
                  <a:gd name="T35" fmla="*/ 2937 h 4032"/>
                  <a:gd name="T36" fmla="*/ 32 w 4407"/>
                  <a:gd name="T37" fmla="*/ 2656 h 4032"/>
                  <a:gd name="T38" fmla="*/ 188 w 4407"/>
                  <a:gd name="T39" fmla="*/ 2437 h 4032"/>
                  <a:gd name="T40" fmla="*/ 32 w 4407"/>
                  <a:gd name="T41" fmla="*/ 2031 h 4032"/>
                  <a:gd name="T42" fmla="*/ 157 w 4407"/>
                  <a:gd name="T43" fmla="*/ 1781 h 4032"/>
                  <a:gd name="T44" fmla="*/ 32 w 4407"/>
                  <a:gd name="T45" fmla="*/ 1469 h 4032"/>
                  <a:gd name="T46" fmla="*/ 188 w 4407"/>
                  <a:gd name="T47" fmla="*/ 1156 h 4032"/>
                  <a:gd name="T48" fmla="*/ 32 w 4407"/>
                  <a:gd name="T49" fmla="*/ 844 h 4032"/>
                  <a:gd name="T50" fmla="*/ 63 w 4407"/>
                  <a:gd name="T51" fmla="*/ 0 h 4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407" h="4032">
                    <a:moveTo>
                      <a:pt x="63" y="0"/>
                    </a:moveTo>
                    <a:lnTo>
                      <a:pt x="63" y="0"/>
                    </a:lnTo>
                    <a:cubicBezTo>
                      <a:pt x="4312" y="0"/>
                      <a:pt x="4312" y="0"/>
                      <a:pt x="4312" y="0"/>
                    </a:cubicBezTo>
                    <a:cubicBezTo>
                      <a:pt x="4312" y="375"/>
                      <a:pt x="4312" y="375"/>
                      <a:pt x="4312" y="375"/>
                    </a:cubicBezTo>
                    <a:cubicBezTo>
                      <a:pt x="4312" y="375"/>
                      <a:pt x="4406" y="437"/>
                      <a:pt x="4406" y="562"/>
                    </a:cubicBezTo>
                    <a:cubicBezTo>
                      <a:pt x="4406" y="687"/>
                      <a:pt x="4187" y="812"/>
                      <a:pt x="4187" y="906"/>
                    </a:cubicBezTo>
                    <a:cubicBezTo>
                      <a:pt x="4187" y="1000"/>
                      <a:pt x="4374" y="1062"/>
                      <a:pt x="4374" y="1187"/>
                    </a:cubicBezTo>
                    <a:cubicBezTo>
                      <a:pt x="4374" y="1312"/>
                      <a:pt x="4187" y="1406"/>
                      <a:pt x="4187" y="1562"/>
                    </a:cubicBezTo>
                    <a:cubicBezTo>
                      <a:pt x="4218" y="1687"/>
                      <a:pt x="4374" y="1687"/>
                      <a:pt x="4343" y="1812"/>
                    </a:cubicBezTo>
                    <a:cubicBezTo>
                      <a:pt x="4343" y="1906"/>
                      <a:pt x="4187" y="2000"/>
                      <a:pt x="4187" y="2094"/>
                    </a:cubicBezTo>
                    <a:cubicBezTo>
                      <a:pt x="4187" y="2218"/>
                      <a:pt x="4343" y="2281"/>
                      <a:pt x="4343" y="2375"/>
                    </a:cubicBezTo>
                    <a:cubicBezTo>
                      <a:pt x="4343" y="2500"/>
                      <a:pt x="4187" y="2594"/>
                      <a:pt x="4187" y="2719"/>
                    </a:cubicBezTo>
                    <a:cubicBezTo>
                      <a:pt x="4187" y="2812"/>
                      <a:pt x="4281" y="2844"/>
                      <a:pt x="4281" y="2906"/>
                    </a:cubicBezTo>
                    <a:cubicBezTo>
                      <a:pt x="4281" y="3000"/>
                      <a:pt x="4249" y="3156"/>
                      <a:pt x="3937" y="3406"/>
                    </a:cubicBezTo>
                    <a:cubicBezTo>
                      <a:pt x="3656" y="3656"/>
                      <a:pt x="3218" y="4031"/>
                      <a:pt x="3218" y="4031"/>
                    </a:cubicBezTo>
                    <a:cubicBezTo>
                      <a:pt x="1188" y="4031"/>
                      <a:pt x="1188" y="4031"/>
                      <a:pt x="1188" y="4031"/>
                    </a:cubicBezTo>
                    <a:cubicBezTo>
                      <a:pt x="282" y="3281"/>
                      <a:pt x="282" y="3281"/>
                      <a:pt x="282" y="3281"/>
                    </a:cubicBezTo>
                    <a:cubicBezTo>
                      <a:pt x="250" y="3187"/>
                      <a:pt x="250" y="3000"/>
                      <a:pt x="219" y="2937"/>
                    </a:cubicBezTo>
                    <a:cubicBezTo>
                      <a:pt x="219" y="2875"/>
                      <a:pt x="32" y="2781"/>
                      <a:pt x="32" y="2656"/>
                    </a:cubicBezTo>
                    <a:cubicBezTo>
                      <a:pt x="32" y="2562"/>
                      <a:pt x="188" y="2531"/>
                      <a:pt x="188" y="2437"/>
                    </a:cubicBezTo>
                    <a:cubicBezTo>
                      <a:pt x="188" y="2375"/>
                      <a:pt x="0" y="2156"/>
                      <a:pt x="32" y="2031"/>
                    </a:cubicBezTo>
                    <a:cubicBezTo>
                      <a:pt x="32" y="1875"/>
                      <a:pt x="157" y="1844"/>
                      <a:pt x="157" y="1781"/>
                    </a:cubicBezTo>
                    <a:cubicBezTo>
                      <a:pt x="188" y="1687"/>
                      <a:pt x="32" y="1594"/>
                      <a:pt x="32" y="1469"/>
                    </a:cubicBezTo>
                    <a:cubicBezTo>
                      <a:pt x="32" y="1375"/>
                      <a:pt x="188" y="1250"/>
                      <a:pt x="188" y="1156"/>
                    </a:cubicBezTo>
                    <a:cubicBezTo>
                      <a:pt x="188" y="1062"/>
                      <a:pt x="32" y="1000"/>
                      <a:pt x="32" y="844"/>
                    </a:cubicBezTo>
                    <a:cubicBezTo>
                      <a:pt x="0" y="656"/>
                      <a:pt x="63" y="0"/>
                      <a:pt x="63" y="0"/>
                    </a:cubicBezTo>
                  </a:path>
                </a:pathLst>
              </a:custGeom>
              <a:solidFill>
                <a:srgbClr val="4545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104" name="Freeform 10"/>
              <p:cNvSpPr>
                <a:spLocks noChangeArrowheads="1"/>
              </p:cNvSpPr>
              <p:nvPr/>
            </p:nvSpPr>
            <p:spPr bwMode="auto">
              <a:xfrm>
                <a:off x="17446233" y="11677954"/>
                <a:ext cx="964135" cy="132690"/>
              </a:xfrm>
              <a:custGeom>
                <a:avLst/>
                <a:gdLst>
                  <a:gd name="T0" fmla="*/ 0 w 1813"/>
                  <a:gd name="T1" fmla="*/ 0 h 251"/>
                  <a:gd name="T2" fmla="*/ 0 w 1813"/>
                  <a:gd name="T3" fmla="*/ 0 h 251"/>
                  <a:gd name="T4" fmla="*/ 1812 w 1813"/>
                  <a:gd name="T5" fmla="*/ 0 h 251"/>
                  <a:gd name="T6" fmla="*/ 1531 w 1813"/>
                  <a:gd name="T7" fmla="*/ 250 h 251"/>
                  <a:gd name="T8" fmla="*/ 344 w 1813"/>
                  <a:gd name="T9" fmla="*/ 250 h 251"/>
                  <a:gd name="T10" fmla="*/ 0 w 1813"/>
                  <a:gd name="T11" fmla="*/ 0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13" h="251">
                    <a:moveTo>
                      <a:pt x="0" y="0"/>
                    </a:moveTo>
                    <a:lnTo>
                      <a:pt x="0" y="0"/>
                    </a:lnTo>
                    <a:cubicBezTo>
                      <a:pt x="1812" y="0"/>
                      <a:pt x="1812" y="0"/>
                      <a:pt x="1812" y="0"/>
                    </a:cubicBezTo>
                    <a:cubicBezTo>
                      <a:pt x="1812" y="0"/>
                      <a:pt x="1624" y="250"/>
                      <a:pt x="1531" y="250"/>
                    </a:cubicBezTo>
                    <a:cubicBezTo>
                      <a:pt x="1406" y="250"/>
                      <a:pt x="407" y="250"/>
                      <a:pt x="344" y="250"/>
                    </a:cubicBezTo>
                    <a:cubicBezTo>
                      <a:pt x="250" y="250"/>
                      <a:pt x="0" y="0"/>
                      <a:pt x="0" y="0"/>
                    </a:cubicBezTo>
                  </a:path>
                </a:pathLst>
              </a:custGeom>
              <a:solidFill>
                <a:srgbClr val="4545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97" tIns="121899" rIns="243797" bIns="121899" anchor="ctr"/>
              <a:lstStyle/>
              <a:p>
                <a:pPr defTabSz="1828434"/>
                <a:endParaRPr lang="en-US" sz="3600" dirty="0">
                  <a:solidFill>
                    <a:srgbClr val="445469"/>
                  </a:solidFill>
                  <a:latin typeface="Lato Light"/>
                </a:endParaRPr>
              </a:p>
            </p:txBody>
          </p:sp>
        </p:grpSp>
        <p:sp>
          <p:nvSpPr>
            <p:cNvPr id="105" name="Freeform 155"/>
            <p:cNvSpPr>
              <a:spLocks noChangeArrowheads="1"/>
            </p:cNvSpPr>
            <p:nvPr/>
          </p:nvSpPr>
          <p:spPr bwMode="auto">
            <a:xfrm>
              <a:off x="3890508" y="4827570"/>
              <a:ext cx="823170" cy="725769"/>
            </a:xfrm>
            <a:custGeom>
              <a:avLst/>
              <a:gdLst>
                <a:gd name="T0" fmla="*/ 855 w 856"/>
                <a:gd name="T1" fmla="*/ 81 h 753"/>
                <a:gd name="T2" fmla="*/ 855 w 856"/>
                <a:gd name="T3" fmla="*/ 81 h 753"/>
                <a:gd name="T4" fmla="*/ 753 w 856"/>
                <a:gd name="T5" fmla="*/ 101 h 753"/>
                <a:gd name="T6" fmla="*/ 834 w 856"/>
                <a:gd name="T7" fmla="*/ 0 h 753"/>
                <a:gd name="T8" fmla="*/ 732 w 856"/>
                <a:gd name="T9" fmla="*/ 60 h 753"/>
                <a:gd name="T10" fmla="*/ 590 w 856"/>
                <a:gd name="T11" fmla="*/ 0 h 753"/>
                <a:gd name="T12" fmla="*/ 407 w 856"/>
                <a:gd name="T13" fmla="*/ 183 h 753"/>
                <a:gd name="T14" fmla="*/ 428 w 856"/>
                <a:gd name="T15" fmla="*/ 223 h 753"/>
                <a:gd name="T16" fmla="*/ 61 w 856"/>
                <a:gd name="T17" fmla="*/ 20 h 753"/>
                <a:gd name="T18" fmla="*/ 41 w 856"/>
                <a:gd name="T19" fmla="*/ 121 h 753"/>
                <a:gd name="T20" fmla="*/ 102 w 856"/>
                <a:gd name="T21" fmla="*/ 284 h 753"/>
                <a:gd name="T22" fmla="*/ 21 w 856"/>
                <a:gd name="T23" fmla="*/ 264 h 753"/>
                <a:gd name="T24" fmla="*/ 21 w 856"/>
                <a:gd name="T25" fmla="*/ 264 h 753"/>
                <a:gd name="T26" fmla="*/ 163 w 856"/>
                <a:gd name="T27" fmla="*/ 447 h 753"/>
                <a:gd name="T28" fmla="*/ 122 w 856"/>
                <a:gd name="T29" fmla="*/ 447 h 753"/>
                <a:gd name="T30" fmla="*/ 102 w 856"/>
                <a:gd name="T31" fmla="*/ 447 h 753"/>
                <a:gd name="T32" fmla="*/ 265 w 856"/>
                <a:gd name="T33" fmla="*/ 589 h 753"/>
                <a:gd name="T34" fmla="*/ 41 w 856"/>
                <a:gd name="T35" fmla="*/ 671 h 753"/>
                <a:gd name="T36" fmla="*/ 0 w 856"/>
                <a:gd name="T37" fmla="*/ 671 h 753"/>
                <a:gd name="T38" fmla="*/ 265 w 856"/>
                <a:gd name="T39" fmla="*/ 752 h 753"/>
                <a:gd name="T40" fmla="*/ 773 w 856"/>
                <a:gd name="T41" fmla="*/ 203 h 753"/>
                <a:gd name="T42" fmla="*/ 773 w 856"/>
                <a:gd name="T43" fmla="*/ 183 h 753"/>
                <a:gd name="T44" fmla="*/ 855 w 856"/>
                <a:gd name="T45" fmla="*/ 81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56" h="753">
                  <a:moveTo>
                    <a:pt x="855" y="81"/>
                  </a:moveTo>
                  <a:lnTo>
                    <a:pt x="855" y="81"/>
                  </a:lnTo>
                  <a:cubicBezTo>
                    <a:pt x="834" y="101"/>
                    <a:pt x="793" y="101"/>
                    <a:pt x="753" y="101"/>
                  </a:cubicBezTo>
                  <a:cubicBezTo>
                    <a:pt x="793" y="81"/>
                    <a:pt x="814" y="40"/>
                    <a:pt x="834" y="0"/>
                  </a:cubicBezTo>
                  <a:cubicBezTo>
                    <a:pt x="793" y="20"/>
                    <a:pt x="773" y="40"/>
                    <a:pt x="732" y="60"/>
                  </a:cubicBezTo>
                  <a:cubicBezTo>
                    <a:pt x="692" y="20"/>
                    <a:pt x="651" y="0"/>
                    <a:pt x="590" y="0"/>
                  </a:cubicBezTo>
                  <a:cubicBezTo>
                    <a:pt x="488" y="0"/>
                    <a:pt x="407" y="81"/>
                    <a:pt x="407" y="183"/>
                  </a:cubicBezTo>
                  <a:cubicBezTo>
                    <a:pt x="407" y="203"/>
                    <a:pt x="428" y="203"/>
                    <a:pt x="428" y="223"/>
                  </a:cubicBezTo>
                  <a:cubicBezTo>
                    <a:pt x="265" y="223"/>
                    <a:pt x="142" y="142"/>
                    <a:pt x="61" y="20"/>
                  </a:cubicBezTo>
                  <a:cubicBezTo>
                    <a:pt x="41" y="60"/>
                    <a:pt x="41" y="81"/>
                    <a:pt x="41" y="121"/>
                  </a:cubicBezTo>
                  <a:cubicBezTo>
                    <a:pt x="41" y="183"/>
                    <a:pt x="61" y="244"/>
                    <a:pt x="102" y="284"/>
                  </a:cubicBezTo>
                  <a:cubicBezTo>
                    <a:pt x="81" y="284"/>
                    <a:pt x="61" y="264"/>
                    <a:pt x="21" y="264"/>
                  </a:cubicBezTo>
                  <a:lnTo>
                    <a:pt x="21" y="264"/>
                  </a:lnTo>
                  <a:cubicBezTo>
                    <a:pt x="21" y="345"/>
                    <a:pt x="81" y="427"/>
                    <a:pt x="163" y="447"/>
                  </a:cubicBezTo>
                  <a:cubicBezTo>
                    <a:pt x="163" y="447"/>
                    <a:pt x="142" y="447"/>
                    <a:pt x="122" y="447"/>
                  </a:cubicBezTo>
                  <a:lnTo>
                    <a:pt x="102" y="447"/>
                  </a:lnTo>
                  <a:cubicBezTo>
                    <a:pt x="122" y="528"/>
                    <a:pt x="183" y="589"/>
                    <a:pt x="265" y="589"/>
                  </a:cubicBezTo>
                  <a:cubicBezTo>
                    <a:pt x="204" y="630"/>
                    <a:pt x="122" y="671"/>
                    <a:pt x="41" y="671"/>
                  </a:cubicBezTo>
                  <a:cubicBezTo>
                    <a:pt x="21" y="671"/>
                    <a:pt x="0" y="671"/>
                    <a:pt x="0" y="671"/>
                  </a:cubicBezTo>
                  <a:cubicBezTo>
                    <a:pt x="81" y="711"/>
                    <a:pt x="163" y="752"/>
                    <a:pt x="265" y="752"/>
                  </a:cubicBezTo>
                  <a:cubicBezTo>
                    <a:pt x="590" y="752"/>
                    <a:pt x="773" y="447"/>
                    <a:pt x="773" y="203"/>
                  </a:cubicBezTo>
                  <a:lnTo>
                    <a:pt x="773" y="183"/>
                  </a:lnTo>
                  <a:cubicBezTo>
                    <a:pt x="814" y="142"/>
                    <a:pt x="834" y="121"/>
                    <a:pt x="855" y="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pPr defTabSz="1828434"/>
              <a:endParaRPr lang="en-US" sz="3600" dirty="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06" name="Freeform 153"/>
            <p:cNvSpPr>
              <a:spLocks noChangeArrowheads="1"/>
            </p:cNvSpPr>
            <p:nvPr/>
          </p:nvSpPr>
          <p:spPr bwMode="auto">
            <a:xfrm>
              <a:off x="5749574" y="4474690"/>
              <a:ext cx="446061" cy="965099"/>
            </a:xfrm>
            <a:custGeom>
              <a:avLst/>
              <a:gdLst>
                <a:gd name="T0" fmla="*/ 406 w 407"/>
                <a:gd name="T1" fmla="*/ 285 h 876"/>
                <a:gd name="T2" fmla="*/ 406 w 407"/>
                <a:gd name="T3" fmla="*/ 285 h 876"/>
                <a:gd name="T4" fmla="*/ 264 w 407"/>
                <a:gd name="T5" fmla="*/ 285 h 876"/>
                <a:gd name="T6" fmla="*/ 264 w 407"/>
                <a:gd name="T7" fmla="*/ 204 h 876"/>
                <a:gd name="T8" fmla="*/ 305 w 407"/>
                <a:gd name="T9" fmla="*/ 163 h 876"/>
                <a:gd name="T10" fmla="*/ 406 w 407"/>
                <a:gd name="T11" fmla="*/ 163 h 876"/>
                <a:gd name="T12" fmla="*/ 406 w 407"/>
                <a:gd name="T13" fmla="*/ 0 h 876"/>
                <a:gd name="T14" fmla="*/ 264 w 407"/>
                <a:gd name="T15" fmla="*/ 0 h 876"/>
                <a:gd name="T16" fmla="*/ 81 w 407"/>
                <a:gd name="T17" fmla="*/ 183 h 876"/>
                <a:gd name="T18" fmla="*/ 81 w 407"/>
                <a:gd name="T19" fmla="*/ 285 h 876"/>
                <a:gd name="T20" fmla="*/ 0 w 407"/>
                <a:gd name="T21" fmla="*/ 285 h 876"/>
                <a:gd name="T22" fmla="*/ 0 w 407"/>
                <a:gd name="T23" fmla="*/ 427 h 876"/>
                <a:gd name="T24" fmla="*/ 81 w 407"/>
                <a:gd name="T25" fmla="*/ 427 h 876"/>
                <a:gd name="T26" fmla="*/ 81 w 407"/>
                <a:gd name="T27" fmla="*/ 875 h 876"/>
                <a:gd name="T28" fmla="*/ 264 w 407"/>
                <a:gd name="T29" fmla="*/ 875 h 876"/>
                <a:gd name="T30" fmla="*/ 264 w 407"/>
                <a:gd name="T31" fmla="*/ 427 h 876"/>
                <a:gd name="T32" fmla="*/ 386 w 407"/>
                <a:gd name="T33" fmla="*/ 427 h 876"/>
                <a:gd name="T34" fmla="*/ 406 w 407"/>
                <a:gd name="T35" fmla="*/ 285 h 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7" h="876">
                  <a:moveTo>
                    <a:pt x="406" y="285"/>
                  </a:moveTo>
                  <a:lnTo>
                    <a:pt x="406" y="285"/>
                  </a:lnTo>
                  <a:cubicBezTo>
                    <a:pt x="264" y="285"/>
                    <a:pt x="264" y="285"/>
                    <a:pt x="264" y="285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163"/>
                    <a:pt x="285" y="163"/>
                    <a:pt x="305" y="163"/>
                  </a:cubicBezTo>
                  <a:cubicBezTo>
                    <a:pt x="325" y="163"/>
                    <a:pt x="406" y="163"/>
                    <a:pt x="406" y="163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122" y="0"/>
                    <a:pt x="81" y="122"/>
                    <a:pt x="81" y="183"/>
                  </a:cubicBezTo>
                  <a:cubicBezTo>
                    <a:pt x="81" y="285"/>
                    <a:pt x="81" y="285"/>
                    <a:pt x="81" y="285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81" y="427"/>
                    <a:pt x="81" y="427"/>
                    <a:pt x="81" y="427"/>
                  </a:cubicBezTo>
                  <a:cubicBezTo>
                    <a:pt x="81" y="631"/>
                    <a:pt x="81" y="875"/>
                    <a:pt x="81" y="875"/>
                  </a:cubicBezTo>
                  <a:cubicBezTo>
                    <a:pt x="264" y="875"/>
                    <a:pt x="264" y="875"/>
                    <a:pt x="264" y="875"/>
                  </a:cubicBezTo>
                  <a:cubicBezTo>
                    <a:pt x="264" y="875"/>
                    <a:pt x="264" y="631"/>
                    <a:pt x="264" y="427"/>
                  </a:cubicBezTo>
                  <a:cubicBezTo>
                    <a:pt x="386" y="427"/>
                    <a:pt x="386" y="427"/>
                    <a:pt x="386" y="427"/>
                  </a:cubicBezTo>
                  <a:lnTo>
                    <a:pt x="406" y="285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pPr defTabSz="1828434"/>
              <a:endParaRPr lang="en-US" sz="3600" dirty="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07" name="Freeform 62"/>
            <p:cNvSpPr>
              <a:spLocks noChangeArrowheads="1"/>
            </p:cNvSpPr>
            <p:nvPr/>
          </p:nvSpPr>
          <p:spPr bwMode="auto">
            <a:xfrm>
              <a:off x="5445880" y="6237988"/>
              <a:ext cx="556442" cy="660762"/>
            </a:xfrm>
            <a:custGeom>
              <a:avLst/>
              <a:gdLst>
                <a:gd name="T0" fmla="*/ 773 w 774"/>
                <a:gd name="T1" fmla="*/ 427 h 896"/>
                <a:gd name="T2" fmla="*/ 773 w 774"/>
                <a:gd name="T3" fmla="*/ 427 h 896"/>
                <a:gd name="T4" fmla="*/ 692 w 774"/>
                <a:gd name="T5" fmla="*/ 712 h 896"/>
                <a:gd name="T6" fmla="*/ 264 w 774"/>
                <a:gd name="T7" fmla="*/ 834 h 896"/>
                <a:gd name="T8" fmla="*/ 0 w 774"/>
                <a:gd name="T9" fmla="*/ 468 h 896"/>
                <a:gd name="T10" fmla="*/ 102 w 774"/>
                <a:gd name="T11" fmla="*/ 244 h 896"/>
                <a:gd name="T12" fmla="*/ 122 w 774"/>
                <a:gd name="T13" fmla="*/ 244 h 896"/>
                <a:gd name="T14" fmla="*/ 122 w 774"/>
                <a:gd name="T15" fmla="*/ 264 h 896"/>
                <a:gd name="T16" fmla="*/ 142 w 774"/>
                <a:gd name="T17" fmla="*/ 509 h 896"/>
                <a:gd name="T18" fmla="*/ 142 w 774"/>
                <a:gd name="T19" fmla="*/ 509 h 896"/>
                <a:gd name="T20" fmla="*/ 163 w 774"/>
                <a:gd name="T21" fmla="*/ 529 h 896"/>
                <a:gd name="T22" fmla="*/ 183 w 774"/>
                <a:gd name="T23" fmla="*/ 509 h 896"/>
                <a:gd name="T24" fmla="*/ 447 w 774"/>
                <a:gd name="T25" fmla="*/ 40 h 896"/>
                <a:gd name="T26" fmla="*/ 630 w 774"/>
                <a:gd name="T27" fmla="*/ 0 h 896"/>
                <a:gd name="T28" fmla="*/ 692 w 774"/>
                <a:gd name="T29" fmla="*/ 40 h 896"/>
                <a:gd name="T30" fmla="*/ 753 w 774"/>
                <a:gd name="T31" fmla="*/ 285 h 896"/>
                <a:gd name="T32" fmla="*/ 773 w 774"/>
                <a:gd name="T33" fmla="*/ 427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4" h="896">
                  <a:moveTo>
                    <a:pt x="773" y="427"/>
                  </a:moveTo>
                  <a:lnTo>
                    <a:pt x="773" y="427"/>
                  </a:lnTo>
                  <a:cubicBezTo>
                    <a:pt x="773" y="529"/>
                    <a:pt x="753" y="630"/>
                    <a:pt x="692" y="712"/>
                  </a:cubicBezTo>
                  <a:cubicBezTo>
                    <a:pt x="590" y="834"/>
                    <a:pt x="407" y="895"/>
                    <a:pt x="264" y="834"/>
                  </a:cubicBezTo>
                  <a:cubicBezTo>
                    <a:pt x="102" y="773"/>
                    <a:pt x="0" y="630"/>
                    <a:pt x="0" y="468"/>
                  </a:cubicBezTo>
                  <a:cubicBezTo>
                    <a:pt x="0" y="386"/>
                    <a:pt x="41" y="305"/>
                    <a:pt x="102" y="244"/>
                  </a:cubicBezTo>
                  <a:cubicBezTo>
                    <a:pt x="102" y="244"/>
                    <a:pt x="102" y="223"/>
                    <a:pt x="122" y="244"/>
                  </a:cubicBezTo>
                  <a:cubicBezTo>
                    <a:pt x="122" y="244"/>
                    <a:pt x="122" y="244"/>
                    <a:pt x="122" y="264"/>
                  </a:cubicBezTo>
                  <a:cubicBezTo>
                    <a:pt x="102" y="346"/>
                    <a:pt x="102" y="427"/>
                    <a:pt x="142" y="509"/>
                  </a:cubicBezTo>
                  <a:lnTo>
                    <a:pt x="142" y="509"/>
                  </a:lnTo>
                  <a:cubicBezTo>
                    <a:pt x="142" y="529"/>
                    <a:pt x="142" y="529"/>
                    <a:pt x="163" y="529"/>
                  </a:cubicBezTo>
                  <a:cubicBezTo>
                    <a:pt x="183" y="529"/>
                    <a:pt x="163" y="509"/>
                    <a:pt x="183" y="509"/>
                  </a:cubicBezTo>
                  <a:cubicBezTo>
                    <a:pt x="183" y="305"/>
                    <a:pt x="285" y="163"/>
                    <a:pt x="447" y="40"/>
                  </a:cubicBezTo>
                  <a:cubicBezTo>
                    <a:pt x="509" y="20"/>
                    <a:pt x="570" y="0"/>
                    <a:pt x="630" y="0"/>
                  </a:cubicBezTo>
                  <a:cubicBezTo>
                    <a:pt x="671" y="0"/>
                    <a:pt x="671" y="20"/>
                    <a:pt x="692" y="40"/>
                  </a:cubicBezTo>
                  <a:cubicBezTo>
                    <a:pt x="733" y="122"/>
                    <a:pt x="753" y="203"/>
                    <a:pt x="753" y="285"/>
                  </a:cubicBezTo>
                  <a:cubicBezTo>
                    <a:pt x="773" y="326"/>
                    <a:pt x="773" y="386"/>
                    <a:pt x="773" y="42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243797" tIns="121899" rIns="243797" bIns="121899" anchor="ctr"/>
            <a:lstStyle/>
            <a:p>
              <a:pPr defTabSz="1828434"/>
              <a:endParaRPr lang="en-US" sz="3600" dirty="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4203245" y="5852428"/>
              <a:ext cx="904336" cy="1135771"/>
            </a:xfrm>
            <a:prstGeom prst="rect">
              <a:avLst/>
            </a:prstGeom>
            <a:noFill/>
          </p:spPr>
          <p:txBody>
            <a:bodyPr wrap="square" lIns="0" tIns="0" rIns="243744" bIns="0" rtlCol="0">
              <a:noAutofit/>
            </a:bodyPr>
            <a:lstStyle/>
            <a:p>
              <a:pPr defTabSz="1828434"/>
              <a:r>
                <a:rPr lang="en-US" sz="8500" b="1" dirty="0">
                  <a:solidFill>
                    <a:prstClr val="white"/>
                  </a:solidFill>
                  <a:latin typeface="Modern Pictograms"/>
                  <a:cs typeface="Modern Pictograms"/>
                </a:rPr>
                <a:t>P</a:t>
              </a:r>
            </a:p>
          </p:txBody>
        </p:sp>
      </p:grpSp>
      <p:sp>
        <p:nvSpPr>
          <p:cNvPr id="110" name="Subtitle 2"/>
          <p:cNvSpPr txBox="1">
            <a:spLocks/>
          </p:cNvSpPr>
          <p:nvPr/>
        </p:nvSpPr>
        <p:spPr>
          <a:xfrm>
            <a:off x="12213323" y="5375098"/>
            <a:ext cx="7954149" cy="1612646"/>
          </a:xfrm>
          <a:prstGeom prst="rect">
            <a:avLst/>
          </a:prstGeom>
        </p:spPr>
        <p:txBody>
          <a:bodyPr vert="horz" wrap="square" lIns="243744" tIns="121869" rIns="243744" bIns="12186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rgbClr val="445469"/>
                </a:solidFill>
                <a:latin typeface="Lato Regular"/>
                <a:cs typeface="Lato Regular"/>
              </a:rPr>
              <a:t>Facebook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Lorem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ipsum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dolor sit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amet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,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consectetur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adipiscing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elit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. Integer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pulvinar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nulla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ut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ultrices</a:t>
            </a:r>
            <a:endParaRPr lang="en-US" sz="2400" dirty="0">
              <a:solidFill>
                <a:srgbClr val="445469"/>
              </a:solidFill>
              <a:latin typeface="Lato Light"/>
              <a:cs typeface="Lato Light"/>
            </a:endParaRPr>
          </a:p>
        </p:txBody>
      </p:sp>
      <p:sp>
        <p:nvSpPr>
          <p:cNvPr id="113" name="Subtitle 2"/>
          <p:cNvSpPr txBox="1">
            <a:spLocks/>
          </p:cNvSpPr>
          <p:nvPr/>
        </p:nvSpPr>
        <p:spPr>
          <a:xfrm>
            <a:off x="12213323" y="7445252"/>
            <a:ext cx="7954149" cy="1612646"/>
          </a:xfrm>
          <a:prstGeom prst="rect">
            <a:avLst/>
          </a:prstGeom>
        </p:spPr>
        <p:txBody>
          <a:bodyPr vert="horz" wrap="square" lIns="243744" tIns="121869" rIns="243744" bIns="12186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 err="1">
                <a:solidFill>
                  <a:srgbClr val="445469"/>
                </a:solidFill>
                <a:latin typeface="Lato Regular"/>
                <a:cs typeface="Lato Regular"/>
              </a:rPr>
              <a:t>Youtube</a:t>
            </a:r>
            <a:endParaRPr lang="en-US" sz="3600" b="1" dirty="0">
              <a:solidFill>
                <a:srgbClr val="445469"/>
              </a:solidFill>
              <a:latin typeface="Lato Regular"/>
              <a:cs typeface="Lato Regular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Lorem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ipsum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dolor sit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amet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,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consectetur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adipiscing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elit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. Integer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pulvinar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nulla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ut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ultrices</a:t>
            </a:r>
            <a:endParaRPr lang="en-US" sz="2400" dirty="0">
              <a:solidFill>
                <a:srgbClr val="445469"/>
              </a:solidFill>
              <a:latin typeface="Lato Light"/>
              <a:cs typeface="Lato Light"/>
            </a:endParaRPr>
          </a:p>
        </p:txBody>
      </p:sp>
      <p:sp>
        <p:nvSpPr>
          <p:cNvPr id="116" name="Subtitle 2"/>
          <p:cNvSpPr txBox="1">
            <a:spLocks/>
          </p:cNvSpPr>
          <p:nvPr/>
        </p:nvSpPr>
        <p:spPr>
          <a:xfrm>
            <a:off x="12213323" y="9586188"/>
            <a:ext cx="7954149" cy="1612646"/>
          </a:xfrm>
          <a:prstGeom prst="rect">
            <a:avLst/>
          </a:prstGeom>
        </p:spPr>
        <p:txBody>
          <a:bodyPr vert="horz" wrap="square" lIns="243744" tIns="121869" rIns="243744" bIns="12186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 err="1">
                <a:solidFill>
                  <a:srgbClr val="445469"/>
                </a:solidFill>
                <a:latin typeface="Lato Regular"/>
                <a:cs typeface="Lato Regular"/>
              </a:rPr>
              <a:t>Envato</a:t>
            </a:r>
            <a:endParaRPr lang="en-US" sz="3600" b="1" dirty="0">
              <a:solidFill>
                <a:srgbClr val="445469"/>
              </a:solidFill>
              <a:latin typeface="Lato Regular"/>
              <a:cs typeface="Lato Regular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Lorem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ipsum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dolor sit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amet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,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consectetur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adipiscing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elit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. Integer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pulvinar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nulla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ut</a:t>
            </a:r>
            <a:r>
              <a:rPr lang="en-US" sz="2400" dirty="0">
                <a:solidFill>
                  <a:srgbClr val="445469"/>
                </a:solidFill>
                <a:latin typeface="Lato Light"/>
                <a:cs typeface="Lato Light"/>
              </a:rPr>
              <a:t> </a:t>
            </a:r>
            <a:r>
              <a:rPr lang="en-US" sz="2400" dirty="0" err="1">
                <a:solidFill>
                  <a:srgbClr val="445469"/>
                </a:solidFill>
                <a:latin typeface="Lato Light"/>
                <a:cs typeface="Lato Light"/>
              </a:rPr>
              <a:t>ultrices</a:t>
            </a:r>
            <a:endParaRPr lang="en-US" sz="2400" dirty="0">
              <a:solidFill>
                <a:srgbClr val="445469"/>
              </a:solidFill>
              <a:latin typeface="Lato Light"/>
              <a:cs typeface="Lato Ligh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237AD5-0D43-458E-980D-D3BBEDCDA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59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B0ABEB0-45C2-4AFB-AE18-CCF754AE5235}"/>
              </a:ext>
            </a:extLst>
          </p:cNvPr>
          <p:cNvGrpSpPr/>
          <p:nvPr/>
        </p:nvGrpSpPr>
        <p:grpSpPr>
          <a:xfrm>
            <a:off x="4865284" y="2822853"/>
            <a:ext cx="13803716" cy="9987732"/>
            <a:chOff x="11433068" y="3610253"/>
            <a:chExt cx="11400386" cy="8248793"/>
          </a:xfrm>
        </p:grpSpPr>
        <p:grpSp>
          <p:nvGrpSpPr>
            <p:cNvPr id="352" name="Group 351"/>
            <p:cNvGrpSpPr/>
            <p:nvPr/>
          </p:nvGrpSpPr>
          <p:grpSpPr>
            <a:xfrm>
              <a:off x="17516351" y="5391021"/>
              <a:ext cx="1650046" cy="1756488"/>
              <a:chOff x="12967509" y="5434226"/>
              <a:chExt cx="1650046" cy="1756488"/>
            </a:xfrm>
          </p:grpSpPr>
          <p:sp>
            <p:nvSpPr>
              <p:cNvPr id="374" name="Freeform 73"/>
              <p:cNvSpPr>
                <a:spLocks noChangeArrowheads="1"/>
              </p:cNvSpPr>
              <p:nvPr/>
            </p:nvSpPr>
            <p:spPr bwMode="auto">
              <a:xfrm>
                <a:off x="14558484" y="7078473"/>
                <a:ext cx="59071" cy="112241"/>
              </a:xfrm>
              <a:custGeom>
                <a:avLst/>
                <a:gdLst>
                  <a:gd name="T0" fmla="*/ 78 w 132"/>
                  <a:gd name="T1" fmla="*/ 249 h 250"/>
                  <a:gd name="T2" fmla="*/ 78 w 132"/>
                  <a:gd name="T3" fmla="*/ 249 h 250"/>
                  <a:gd name="T4" fmla="*/ 30 w 132"/>
                  <a:gd name="T5" fmla="*/ 208 h 250"/>
                  <a:gd name="T6" fmla="*/ 6 w 132"/>
                  <a:gd name="T7" fmla="*/ 59 h 250"/>
                  <a:gd name="T8" fmla="*/ 48 w 132"/>
                  <a:gd name="T9" fmla="*/ 6 h 250"/>
                  <a:gd name="T10" fmla="*/ 107 w 132"/>
                  <a:gd name="T11" fmla="*/ 42 h 250"/>
                  <a:gd name="T12" fmla="*/ 131 w 132"/>
                  <a:gd name="T13" fmla="*/ 196 h 250"/>
                  <a:gd name="T14" fmla="*/ 83 w 132"/>
                  <a:gd name="T15" fmla="*/ 249 h 250"/>
                  <a:gd name="T16" fmla="*/ 78 w 132"/>
                  <a:gd name="T17" fmla="*/ 249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2" h="250">
                    <a:moveTo>
                      <a:pt x="78" y="249"/>
                    </a:moveTo>
                    <a:lnTo>
                      <a:pt x="78" y="249"/>
                    </a:lnTo>
                    <a:cubicBezTo>
                      <a:pt x="54" y="249"/>
                      <a:pt x="30" y="232"/>
                      <a:pt x="30" y="208"/>
                    </a:cubicBezTo>
                    <a:cubicBezTo>
                      <a:pt x="30" y="208"/>
                      <a:pt x="24" y="154"/>
                      <a:pt x="6" y="59"/>
                    </a:cubicBezTo>
                    <a:cubicBezTo>
                      <a:pt x="0" y="36"/>
                      <a:pt x="18" y="6"/>
                      <a:pt x="48" y="6"/>
                    </a:cubicBezTo>
                    <a:cubicBezTo>
                      <a:pt x="72" y="0"/>
                      <a:pt x="101" y="18"/>
                      <a:pt x="107" y="42"/>
                    </a:cubicBezTo>
                    <a:cubicBezTo>
                      <a:pt x="125" y="143"/>
                      <a:pt x="131" y="196"/>
                      <a:pt x="131" y="196"/>
                    </a:cubicBezTo>
                    <a:cubicBezTo>
                      <a:pt x="131" y="225"/>
                      <a:pt x="113" y="249"/>
                      <a:pt x="83" y="249"/>
                    </a:cubicBezTo>
                    <a:cubicBezTo>
                      <a:pt x="83" y="249"/>
                      <a:pt x="83" y="249"/>
                      <a:pt x="78" y="249"/>
                    </a:cubicBezTo>
                  </a:path>
                </a:pathLst>
              </a:custGeom>
              <a:solidFill>
                <a:srgbClr val="989898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+mn-cs"/>
                </a:endParaRPr>
              </a:p>
            </p:txBody>
          </p:sp>
          <p:sp>
            <p:nvSpPr>
              <p:cNvPr id="375" name="Freeform 74"/>
              <p:cNvSpPr>
                <a:spLocks noChangeArrowheads="1"/>
              </p:cNvSpPr>
              <p:nvPr/>
            </p:nvSpPr>
            <p:spPr bwMode="auto">
              <a:xfrm>
                <a:off x="13170317" y="5469672"/>
                <a:ext cx="1409824" cy="1518220"/>
              </a:xfrm>
              <a:custGeom>
                <a:avLst/>
                <a:gdLst>
                  <a:gd name="T0" fmla="*/ 3096 w 3156"/>
                  <a:gd name="T1" fmla="*/ 3398 h 3399"/>
                  <a:gd name="T2" fmla="*/ 2965 w 3156"/>
                  <a:gd name="T3" fmla="*/ 3055 h 3399"/>
                  <a:gd name="T4" fmla="*/ 3060 w 3156"/>
                  <a:gd name="T5" fmla="*/ 3025 h 3399"/>
                  <a:gd name="T6" fmla="*/ 3107 w 3156"/>
                  <a:gd name="T7" fmla="*/ 3393 h 3399"/>
                  <a:gd name="T8" fmla="*/ 2912 w 3156"/>
                  <a:gd name="T9" fmla="*/ 2794 h 3399"/>
                  <a:gd name="T10" fmla="*/ 2864 w 3156"/>
                  <a:gd name="T11" fmla="*/ 2764 h 3399"/>
                  <a:gd name="T12" fmla="*/ 2769 w 3156"/>
                  <a:gd name="T13" fmla="*/ 2408 h 3399"/>
                  <a:gd name="T14" fmla="*/ 2959 w 3156"/>
                  <a:gd name="T15" fmla="*/ 2728 h 3399"/>
                  <a:gd name="T16" fmla="*/ 2912 w 3156"/>
                  <a:gd name="T17" fmla="*/ 2794 h 3399"/>
                  <a:gd name="T18" fmla="*/ 2657 w 3156"/>
                  <a:gd name="T19" fmla="*/ 2218 h 3399"/>
                  <a:gd name="T20" fmla="*/ 2461 w 3156"/>
                  <a:gd name="T21" fmla="*/ 1922 h 3399"/>
                  <a:gd name="T22" fmla="*/ 2544 w 3156"/>
                  <a:gd name="T23" fmla="*/ 1868 h 3399"/>
                  <a:gd name="T24" fmla="*/ 2680 w 3156"/>
                  <a:gd name="T25" fmla="*/ 2212 h 3399"/>
                  <a:gd name="T26" fmla="*/ 2331 w 3156"/>
                  <a:gd name="T27" fmla="*/ 1679 h 3399"/>
                  <a:gd name="T28" fmla="*/ 2289 w 3156"/>
                  <a:gd name="T29" fmla="*/ 1661 h 3399"/>
                  <a:gd name="T30" fmla="*/ 2111 w 3156"/>
                  <a:gd name="T31" fmla="*/ 1341 h 3399"/>
                  <a:gd name="T32" fmla="*/ 2372 w 3156"/>
                  <a:gd name="T33" fmla="*/ 1602 h 3399"/>
                  <a:gd name="T34" fmla="*/ 2331 w 3156"/>
                  <a:gd name="T35" fmla="*/ 1679 h 3399"/>
                  <a:gd name="T36" fmla="*/ 1933 w 3156"/>
                  <a:gd name="T37" fmla="*/ 1192 h 3399"/>
                  <a:gd name="T38" fmla="*/ 1678 w 3156"/>
                  <a:gd name="T39" fmla="*/ 961 h 3399"/>
                  <a:gd name="T40" fmla="*/ 1743 w 3156"/>
                  <a:gd name="T41" fmla="*/ 884 h 3399"/>
                  <a:gd name="T42" fmla="*/ 1969 w 3156"/>
                  <a:gd name="T43" fmla="*/ 1180 h 3399"/>
                  <a:gd name="T44" fmla="*/ 1470 w 3156"/>
                  <a:gd name="T45" fmla="*/ 771 h 3399"/>
                  <a:gd name="T46" fmla="*/ 1435 w 3156"/>
                  <a:gd name="T47" fmla="*/ 765 h 3399"/>
                  <a:gd name="T48" fmla="*/ 1168 w 3156"/>
                  <a:gd name="T49" fmla="*/ 516 h 3399"/>
                  <a:gd name="T50" fmla="*/ 1500 w 3156"/>
                  <a:gd name="T51" fmla="*/ 682 h 3399"/>
                  <a:gd name="T52" fmla="*/ 1470 w 3156"/>
                  <a:gd name="T53" fmla="*/ 771 h 3399"/>
                  <a:gd name="T54" fmla="*/ 937 w 3156"/>
                  <a:gd name="T55" fmla="*/ 439 h 3399"/>
                  <a:gd name="T56" fmla="*/ 634 w 3156"/>
                  <a:gd name="T57" fmla="*/ 297 h 3399"/>
                  <a:gd name="T58" fmla="*/ 670 w 3156"/>
                  <a:gd name="T59" fmla="*/ 208 h 3399"/>
                  <a:gd name="T60" fmla="*/ 984 w 3156"/>
                  <a:gd name="T61" fmla="*/ 409 h 3399"/>
                  <a:gd name="T62" fmla="*/ 361 w 3156"/>
                  <a:gd name="T63" fmla="*/ 196 h 3399"/>
                  <a:gd name="T64" fmla="*/ 344 w 3156"/>
                  <a:gd name="T65" fmla="*/ 190 h 3399"/>
                  <a:gd name="T66" fmla="*/ 6 w 3156"/>
                  <a:gd name="T67" fmla="*/ 48 h 3399"/>
                  <a:gd name="T68" fmla="*/ 373 w 3156"/>
                  <a:gd name="T69" fmla="*/ 95 h 3399"/>
                  <a:gd name="T70" fmla="*/ 361 w 3156"/>
                  <a:gd name="T71" fmla="*/ 196 h 3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56" h="3399">
                    <a:moveTo>
                      <a:pt x="3096" y="3398"/>
                    </a:moveTo>
                    <a:lnTo>
                      <a:pt x="3096" y="3398"/>
                    </a:lnTo>
                    <a:cubicBezTo>
                      <a:pt x="3072" y="3398"/>
                      <a:pt x="3054" y="3381"/>
                      <a:pt x="3048" y="3357"/>
                    </a:cubicBezTo>
                    <a:cubicBezTo>
                      <a:pt x="3024" y="3256"/>
                      <a:pt x="2995" y="3155"/>
                      <a:pt x="2965" y="3055"/>
                    </a:cubicBezTo>
                    <a:cubicBezTo>
                      <a:pt x="2953" y="3031"/>
                      <a:pt x="2971" y="3001"/>
                      <a:pt x="2995" y="2995"/>
                    </a:cubicBezTo>
                    <a:cubicBezTo>
                      <a:pt x="3024" y="2983"/>
                      <a:pt x="3054" y="3001"/>
                      <a:pt x="3060" y="3025"/>
                    </a:cubicBezTo>
                    <a:cubicBezTo>
                      <a:pt x="3090" y="3132"/>
                      <a:pt x="3119" y="3232"/>
                      <a:pt x="3143" y="3333"/>
                    </a:cubicBezTo>
                    <a:cubicBezTo>
                      <a:pt x="3155" y="3363"/>
                      <a:pt x="3137" y="3387"/>
                      <a:pt x="3107" y="3393"/>
                    </a:cubicBezTo>
                    <a:cubicBezTo>
                      <a:pt x="3107" y="3393"/>
                      <a:pt x="3101" y="3398"/>
                      <a:pt x="3096" y="3398"/>
                    </a:cubicBezTo>
                    <a:close/>
                    <a:moveTo>
                      <a:pt x="2912" y="2794"/>
                    </a:moveTo>
                    <a:lnTo>
                      <a:pt x="2912" y="2794"/>
                    </a:lnTo>
                    <a:cubicBezTo>
                      <a:pt x="2888" y="2794"/>
                      <a:pt x="2870" y="2782"/>
                      <a:pt x="2864" y="2764"/>
                    </a:cubicBezTo>
                    <a:cubicBezTo>
                      <a:pt x="2829" y="2663"/>
                      <a:pt x="2787" y="2568"/>
                      <a:pt x="2746" y="2473"/>
                    </a:cubicBezTo>
                    <a:cubicBezTo>
                      <a:pt x="2734" y="2449"/>
                      <a:pt x="2746" y="2420"/>
                      <a:pt x="2769" y="2408"/>
                    </a:cubicBezTo>
                    <a:cubicBezTo>
                      <a:pt x="2799" y="2396"/>
                      <a:pt x="2829" y="2408"/>
                      <a:pt x="2835" y="2432"/>
                    </a:cubicBezTo>
                    <a:cubicBezTo>
                      <a:pt x="2882" y="2527"/>
                      <a:pt x="2918" y="2628"/>
                      <a:pt x="2959" y="2728"/>
                    </a:cubicBezTo>
                    <a:cubicBezTo>
                      <a:pt x="2965" y="2752"/>
                      <a:pt x="2953" y="2782"/>
                      <a:pt x="2929" y="2794"/>
                    </a:cubicBezTo>
                    <a:cubicBezTo>
                      <a:pt x="2924" y="2794"/>
                      <a:pt x="2918" y="2794"/>
                      <a:pt x="2912" y="2794"/>
                    </a:cubicBezTo>
                    <a:close/>
                    <a:moveTo>
                      <a:pt x="2657" y="2218"/>
                    </a:moveTo>
                    <a:lnTo>
                      <a:pt x="2657" y="2218"/>
                    </a:lnTo>
                    <a:cubicBezTo>
                      <a:pt x="2639" y="2218"/>
                      <a:pt x="2621" y="2212"/>
                      <a:pt x="2609" y="2195"/>
                    </a:cubicBezTo>
                    <a:cubicBezTo>
                      <a:pt x="2562" y="2100"/>
                      <a:pt x="2514" y="2011"/>
                      <a:pt x="2461" y="1922"/>
                    </a:cubicBezTo>
                    <a:cubicBezTo>
                      <a:pt x="2443" y="1898"/>
                      <a:pt x="2455" y="1862"/>
                      <a:pt x="2479" y="1851"/>
                    </a:cubicBezTo>
                    <a:cubicBezTo>
                      <a:pt x="2502" y="1839"/>
                      <a:pt x="2532" y="1845"/>
                      <a:pt x="2544" y="1868"/>
                    </a:cubicBezTo>
                    <a:cubicBezTo>
                      <a:pt x="2597" y="1957"/>
                      <a:pt x="2651" y="2052"/>
                      <a:pt x="2698" y="2147"/>
                    </a:cubicBezTo>
                    <a:cubicBezTo>
                      <a:pt x="2710" y="2171"/>
                      <a:pt x="2704" y="2200"/>
                      <a:pt x="2680" y="2212"/>
                    </a:cubicBezTo>
                    <a:cubicBezTo>
                      <a:pt x="2669" y="2218"/>
                      <a:pt x="2663" y="2218"/>
                      <a:pt x="2657" y="2218"/>
                    </a:cubicBezTo>
                    <a:close/>
                    <a:moveTo>
                      <a:pt x="2331" y="1679"/>
                    </a:moveTo>
                    <a:lnTo>
                      <a:pt x="2331" y="1679"/>
                    </a:lnTo>
                    <a:cubicBezTo>
                      <a:pt x="2319" y="1679"/>
                      <a:pt x="2301" y="1673"/>
                      <a:pt x="2289" y="1661"/>
                    </a:cubicBezTo>
                    <a:cubicBezTo>
                      <a:pt x="2230" y="1572"/>
                      <a:pt x="2170" y="1489"/>
                      <a:pt x="2105" y="1412"/>
                    </a:cubicBezTo>
                    <a:cubicBezTo>
                      <a:pt x="2087" y="1388"/>
                      <a:pt x="2087" y="1358"/>
                      <a:pt x="2111" y="1341"/>
                    </a:cubicBezTo>
                    <a:cubicBezTo>
                      <a:pt x="2135" y="1323"/>
                      <a:pt x="2164" y="1323"/>
                      <a:pt x="2182" y="1346"/>
                    </a:cubicBezTo>
                    <a:cubicBezTo>
                      <a:pt x="2247" y="1429"/>
                      <a:pt x="2313" y="1513"/>
                      <a:pt x="2372" y="1602"/>
                    </a:cubicBezTo>
                    <a:cubicBezTo>
                      <a:pt x="2390" y="1625"/>
                      <a:pt x="2384" y="1655"/>
                      <a:pt x="2360" y="1673"/>
                    </a:cubicBezTo>
                    <a:cubicBezTo>
                      <a:pt x="2354" y="1679"/>
                      <a:pt x="2342" y="1679"/>
                      <a:pt x="2331" y="1679"/>
                    </a:cubicBezTo>
                    <a:close/>
                    <a:moveTo>
                      <a:pt x="1933" y="1192"/>
                    </a:moveTo>
                    <a:lnTo>
                      <a:pt x="1933" y="1192"/>
                    </a:lnTo>
                    <a:cubicBezTo>
                      <a:pt x="1921" y="1192"/>
                      <a:pt x="1909" y="1186"/>
                      <a:pt x="1897" y="1175"/>
                    </a:cubicBezTo>
                    <a:cubicBezTo>
                      <a:pt x="1826" y="1103"/>
                      <a:pt x="1755" y="1026"/>
                      <a:pt x="1678" y="961"/>
                    </a:cubicBezTo>
                    <a:cubicBezTo>
                      <a:pt x="1654" y="943"/>
                      <a:pt x="1654" y="907"/>
                      <a:pt x="1672" y="890"/>
                    </a:cubicBezTo>
                    <a:cubicBezTo>
                      <a:pt x="1690" y="866"/>
                      <a:pt x="1725" y="866"/>
                      <a:pt x="1743" y="884"/>
                    </a:cubicBezTo>
                    <a:cubicBezTo>
                      <a:pt x="1820" y="955"/>
                      <a:pt x="1897" y="1032"/>
                      <a:pt x="1975" y="1109"/>
                    </a:cubicBezTo>
                    <a:cubicBezTo>
                      <a:pt x="1992" y="1127"/>
                      <a:pt x="1992" y="1157"/>
                      <a:pt x="1969" y="1180"/>
                    </a:cubicBezTo>
                    <a:cubicBezTo>
                      <a:pt x="1963" y="1186"/>
                      <a:pt x="1945" y="1192"/>
                      <a:pt x="1933" y="1192"/>
                    </a:cubicBezTo>
                    <a:close/>
                    <a:moveTo>
                      <a:pt x="1470" y="771"/>
                    </a:moveTo>
                    <a:lnTo>
                      <a:pt x="1470" y="771"/>
                    </a:lnTo>
                    <a:cubicBezTo>
                      <a:pt x="1459" y="771"/>
                      <a:pt x="1447" y="771"/>
                      <a:pt x="1435" y="765"/>
                    </a:cubicBezTo>
                    <a:cubicBezTo>
                      <a:pt x="1358" y="700"/>
                      <a:pt x="1269" y="641"/>
                      <a:pt x="1186" y="587"/>
                    </a:cubicBezTo>
                    <a:cubicBezTo>
                      <a:pt x="1162" y="569"/>
                      <a:pt x="1150" y="540"/>
                      <a:pt x="1168" y="516"/>
                    </a:cubicBezTo>
                    <a:cubicBezTo>
                      <a:pt x="1180" y="492"/>
                      <a:pt x="1216" y="486"/>
                      <a:pt x="1239" y="498"/>
                    </a:cubicBezTo>
                    <a:cubicBezTo>
                      <a:pt x="1328" y="558"/>
                      <a:pt x="1417" y="617"/>
                      <a:pt x="1500" y="682"/>
                    </a:cubicBezTo>
                    <a:cubicBezTo>
                      <a:pt x="1518" y="700"/>
                      <a:pt x="1524" y="730"/>
                      <a:pt x="1506" y="753"/>
                    </a:cubicBezTo>
                    <a:cubicBezTo>
                      <a:pt x="1500" y="765"/>
                      <a:pt x="1482" y="771"/>
                      <a:pt x="1470" y="771"/>
                    </a:cubicBezTo>
                    <a:close/>
                    <a:moveTo>
                      <a:pt x="937" y="439"/>
                    </a:moveTo>
                    <a:lnTo>
                      <a:pt x="937" y="439"/>
                    </a:lnTo>
                    <a:cubicBezTo>
                      <a:pt x="931" y="439"/>
                      <a:pt x="919" y="433"/>
                      <a:pt x="913" y="433"/>
                    </a:cubicBezTo>
                    <a:cubicBezTo>
                      <a:pt x="824" y="386"/>
                      <a:pt x="729" y="338"/>
                      <a:pt x="634" y="297"/>
                    </a:cubicBezTo>
                    <a:cubicBezTo>
                      <a:pt x="610" y="291"/>
                      <a:pt x="599" y="261"/>
                      <a:pt x="605" y="231"/>
                    </a:cubicBezTo>
                    <a:cubicBezTo>
                      <a:pt x="616" y="208"/>
                      <a:pt x="646" y="196"/>
                      <a:pt x="670" y="208"/>
                    </a:cubicBezTo>
                    <a:cubicBezTo>
                      <a:pt x="771" y="249"/>
                      <a:pt x="866" y="291"/>
                      <a:pt x="960" y="344"/>
                    </a:cubicBezTo>
                    <a:cubicBezTo>
                      <a:pt x="984" y="356"/>
                      <a:pt x="996" y="386"/>
                      <a:pt x="984" y="409"/>
                    </a:cubicBezTo>
                    <a:cubicBezTo>
                      <a:pt x="972" y="427"/>
                      <a:pt x="955" y="439"/>
                      <a:pt x="937" y="439"/>
                    </a:cubicBezTo>
                    <a:close/>
                    <a:moveTo>
                      <a:pt x="361" y="196"/>
                    </a:moveTo>
                    <a:lnTo>
                      <a:pt x="361" y="196"/>
                    </a:lnTo>
                    <a:cubicBezTo>
                      <a:pt x="355" y="196"/>
                      <a:pt x="350" y="196"/>
                      <a:pt x="344" y="190"/>
                    </a:cubicBezTo>
                    <a:cubicBezTo>
                      <a:pt x="249" y="160"/>
                      <a:pt x="148" y="131"/>
                      <a:pt x="47" y="107"/>
                    </a:cubicBezTo>
                    <a:cubicBezTo>
                      <a:pt x="17" y="101"/>
                      <a:pt x="0" y="71"/>
                      <a:pt x="6" y="48"/>
                    </a:cubicBezTo>
                    <a:cubicBezTo>
                      <a:pt x="11" y="18"/>
                      <a:pt x="41" y="0"/>
                      <a:pt x="71" y="6"/>
                    </a:cubicBezTo>
                    <a:cubicBezTo>
                      <a:pt x="172" y="36"/>
                      <a:pt x="272" y="65"/>
                      <a:pt x="373" y="95"/>
                    </a:cubicBezTo>
                    <a:cubicBezTo>
                      <a:pt x="403" y="107"/>
                      <a:pt x="415" y="131"/>
                      <a:pt x="409" y="160"/>
                    </a:cubicBezTo>
                    <a:cubicBezTo>
                      <a:pt x="397" y="178"/>
                      <a:pt x="379" y="196"/>
                      <a:pt x="361" y="196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+mn-cs"/>
                </a:endParaRPr>
              </a:p>
            </p:txBody>
          </p:sp>
          <p:sp>
            <p:nvSpPr>
              <p:cNvPr id="376" name="Freeform 75"/>
              <p:cNvSpPr>
                <a:spLocks noChangeArrowheads="1"/>
              </p:cNvSpPr>
              <p:nvPr/>
            </p:nvSpPr>
            <p:spPr bwMode="auto">
              <a:xfrm>
                <a:off x="12967509" y="5434226"/>
                <a:ext cx="116172" cy="57106"/>
              </a:xfrm>
              <a:custGeom>
                <a:avLst/>
                <a:gdLst>
                  <a:gd name="T0" fmla="*/ 208 w 262"/>
                  <a:gd name="T1" fmla="*/ 125 h 126"/>
                  <a:gd name="T2" fmla="*/ 208 w 262"/>
                  <a:gd name="T3" fmla="*/ 125 h 126"/>
                  <a:gd name="T4" fmla="*/ 196 w 262"/>
                  <a:gd name="T5" fmla="*/ 125 h 126"/>
                  <a:gd name="T6" fmla="*/ 47 w 262"/>
                  <a:gd name="T7" fmla="*/ 107 h 126"/>
                  <a:gd name="T8" fmla="*/ 6 w 262"/>
                  <a:gd name="T9" fmla="*/ 48 h 126"/>
                  <a:gd name="T10" fmla="*/ 65 w 262"/>
                  <a:gd name="T11" fmla="*/ 6 h 126"/>
                  <a:gd name="T12" fmla="*/ 213 w 262"/>
                  <a:gd name="T13" fmla="*/ 30 h 126"/>
                  <a:gd name="T14" fmla="*/ 255 w 262"/>
                  <a:gd name="T15" fmla="*/ 83 h 126"/>
                  <a:gd name="T16" fmla="*/ 208 w 262"/>
                  <a:gd name="T17" fmla="*/ 125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2" h="126">
                    <a:moveTo>
                      <a:pt x="208" y="125"/>
                    </a:moveTo>
                    <a:lnTo>
                      <a:pt x="208" y="125"/>
                    </a:lnTo>
                    <a:cubicBezTo>
                      <a:pt x="202" y="125"/>
                      <a:pt x="202" y="125"/>
                      <a:pt x="196" y="125"/>
                    </a:cubicBezTo>
                    <a:cubicBezTo>
                      <a:pt x="148" y="119"/>
                      <a:pt x="101" y="113"/>
                      <a:pt x="47" y="107"/>
                    </a:cubicBezTo>
                    <a:cubicBezTo>
                      <a:pt x="24" y="101"/>
                      <a:pt x="0" y="77"/>
                      <a:pt x="6" y="48"/>
                    </a:cubicBezTo>
                    <a:cubicBezTo>
                      <a:pt x="12" y="18"/>
                      <a:pt x="36" y="0"/>
                      <a:pt x="65" y="6"/>
                    </a:cubicBezTo>
                    <a:cubicBezTo>
                      <a:pt x="113" y="12"/>
                      <a:pt x="166" y="18"/>
                      <a:pt x="213" y="30"/>
                    </a:cubicBezTo>
                    <a:cubicBezTo>
                      <a:pt x="243" y="30"/>
                      <a:pt x="261" y="59"/>
                      <a:pt x="255" y="83"/>
                    </a:cubicBezTo>
                    <a:cubicBezTo>
                      <a:pt x="249" y="113"/>
                      <a:pt x="231" y="125"/>
                      <a:pt x="208" y="125"/>
                    </a:cubicBezTo>
                  </a:path>
                </a:pathLst>
              </a:custGeom>
              <a:solidFill>
                <a:srgbClr val="989898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+mn-cs"/>
                </a:endParaRPr>
              </a:p>
            </p:txBody>
          </p:sp>
        </p:grpSp>
        <p:sp>
          <p:nvSpPr>
            <p:cNvPr id="353" name="Freeform 76"/>
            <p:cNvSpPr>
              <a:spLocks noChangeArrowheads="1"/>
            </p:cNvSpPr>
            <p:nvPr/>
          </p:nvSpPr>
          <p:spPr bwMode="auto">
            <a:xfrm>
              <a:off x="14501771" y="5568246"/>
              <a:ext cx="848651" cy="3308181"/>
            </a:xfrm>
            <a:custGeom>
              <a:avLst/>
              <a:gdLst>
                <a:gd name="T0" fmla="*/ 1221 w 1899"/>
                <a:gd name="T1" fmla="*/ 7366 h 7408"/>
                <a:gd name="T2" fmla="*/ 1257 w 1899"/>
                <a:gd name="T3" fmla="*/ 7051 h 7408"/>
                <a:gd name="T4" fmla="*/ 1269 w 1899"/>
                <a:gd name="T5" fmla="*/ 7407 h 7408"/>
                <a:gd name="T6" fmla="*/ 1067 w 1899"/>
                <a:gd name="T7" fmla="*/ 6796 h 7408"/>
                <a:gd name="T8" fmla="*/ 1055 w 1899"/>
                <a:gd name="T9" fmla="*/ 6476 h 7408"/>
                <a:gd name="T10" fmla="*/ 1115 w 1899"/>
                <a:gd name="T11" fmla="*/ 6826 h 7408"/>
                <a:gd name="T12" fmla="*/ 848 w 1899"/>
                <a:gd name="T13" fmla="*/ 6239 h 7408"/>
                <a:gd name="T14" fmla="*/ 818 w 1899"/>
                <a:gd name="T15" fmla="*/ 5918 h 7408"/>
                <a:gd name="T16" fmla="*/ 895 w 1899"/>
                <a:gd name="T17" fmla="*/ 6268 h 7408"/>
                <a:gd name="T18" fmla="*/ 610 w 1899"/>
                <a:gd name="T19" fmla="*/ 5682 h 7408"/>
                <a:gd name="T20" fmla="*/ 587 w 1899"/>
                <a:gd name="T21" fmla="*/ 5368 h 7408"/>
                <a:gd name="T22" fmla="*/ 652 w 1899"/>
                <a:gd name="T23" fmla="*/ 5711 h 7408"/>
                <a:gd name="T24" fmla="*/ 379 w 1899"/>
                <a:gd name="T25" fmla="*/ 5125 h 7408"/>
                <a:gd name="T26" fmla="*/ 373 w 1899"/>
                <a:gd name="T27" fmla="*/ 4804 h 7408"/>
                <a:gd name="T28" fmla="*/ 427 w 1899"/>
                <a:gd name="T29" fmla="*/ 5154 h 7408"/>
                <a:gd name="T30" fmla="*/ 183 w 1899"/>
                <a:gd name="T31" fmla="*/ 4549 h 7408"/>
                <a:gd name="T32" fmla="*/ 207 w 1899"/>
                <a:gd name="T33" fmla="*/ 4229 h 7408"/>
                <a:gd name="T34" fmla="*/ 231 w 1899"/>
                <a:gd name="T35" fmla="*/ 4585 h 7408"/>
                <a:gd name="T36" fmla="*/ 53 w 1899"/>
                <a:gd name="T37" fmla="*/ 3956 h 7408"/>
                <a:gd name="T38" fmla="*/ 112 w 1899"/>
                <a:gd name="T39" fmla="*/ 3642 h 7408"/>
                <a:gd name="T40" fmla="*/ 100 w 1899"/>
                <a:gd name="T41" fmla="*/ 3998 h 7408"/>
                <a:gd name="T42" fmla="*/ 0 w 1899"/>
                <a:gd name="T43" fmla="*/ 3345 h 7408"/>
                <a:gd name="T44" fmla="*/ 65 w 1899"/>
                <a:gd name="T45" fmla="*/ 2996 h 7408"/>
                <a:gd name="T46" fmla="*/ 100 w 1899"/>
                <a:gd name="T47" fmla="*/ 3345 h 7408"/>
                <a:gd name="T48" fmla="*/ 95 w 1899"/>
                <a:gd name="T49" fmla="*/ 2800 h 7408"/>
                <a:gd name="T50" fmla="*/ 59 w 1899"/>
                <a:gd name="T51" fmla="*/ 2663 h 7408"/>
                <a:gd name="T52" fmla="*/ 201 w 1899"/>
                <a:gd name="T53" fmla="*/ 2462 h 7408"/>
                <a:gd name="T54" fmla="*/ 95 w 1899"/>
                <a:gd name="T55" fmla="*/ 2800 h 7408"/>
                <a:gd name="T56" fmla="*/ 213 w 1899"/>
                <a:gd name="T57" fmla="*/ 2207 h 7408"/>
                <a:gd name="T58" fmla="*/ 344 w 1899"/>
                <a:gd name="T59" fmla="*/ 1827 h 7408"/>
                <a:gd name="T60" fmla="*/ 231 w 1899"/>
                <a:gd name="T61" fmla="*/ 2213 h 7408"/>
                <a:gd name="T62" fmla="*/ 421 w 1899"/>
                <a:gd name="T63" fmla="*/ 1643 h 7408"/>
                <a:gd name="T64" fmla="*/ 610 w 1899"/>
                <a:gd name="T65" fmla="*/ 1288 h 7408"/>
                <a:gd name="T66" fmla="*/ 444 w 1899"/>
                <a:gd name="T67" fmla="*/ 1649 h 7408"/>
                <a:gd name="T68" fmla="*/ 717 w 1899"/>
                <a:gd name="T69" fmla="*/ 1115 h 7408"/>
                <a:gd name="T70" fmla="*/ 954 w 1899"/>
                <a:gd name="T71" fmla="*/ 795 h 7408"/>
                <a:gd name="T72" fmla="*/ 747 w 1899"/>
                <a:gd name="T73" fmla="*/ 1127 h 7408"/>
                <a:gd name="T74" fmla="*/ 1091 w 1899"/>
                <a:gd name="T75" fmla="*/ 647 h 7408"/>
                <a:gd name="T76" fmla="*/ 1381 w 1899"/>
                <a:gd name="T77" fmla="*/ 368 h 7408"/>
                <a:gd name="T78" fmla="*/ 1126 w 1899"/>
                <a:gd name="T79" fmla="*/ 659 h 7408"/>
                <a:gd name="T80" fmla="*/ 1542 w 1899"/>
                <a:gd name="T81" fmla="*/ 244 h 7408"/>
                <a:gd name="T82" fmla="*/ 1886 w 1899"/>
                <a:gd name="T83" fmla="*/ 36 h 7408"/>
                <a:gd name="T84" fmla="*/ 1583 w 1899"/>
                <a:gd name="T85" fmla="*/ 267 h 7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99" h="7408">
                  <a:moveTo>
                    <a:pt x="1269" y="7407"/>
                  </a:moveTo>
                  <a:lnTo>
                    <a:pt x="1269" y="7407"/>
                  </a:lnTo>
                  <a:cubicBezTo>
                    <a:pt x="1245" y="7407"/>
                    <a:pt x="1227" y="7389"/>
                    <a:pt x="1221" y="7366"/>
                  </a:cubicBezTo>
                  <a:cubicBezTo>
                    <a:pt x="1210" y="7277"/>
                    <a:pt x="1186" y="7182"/>
                    <a:pt x="1156" y="7075"/>
                  </a:cubicBezTo>
                  <a:cubicBezTo>
                    <a:pt x="1150" y="7051"/>
                    <a:pt x="1168" y="7022"/>
                    <a:pt x="1192" y="7016"/>
                  </a:cubicBezTo>
                  <a:cubicBezTo>
                    <a:pt x="1221" y="7010"/>
                    <a:pt x="1245" y="7022"/>
                    <a:pt x="1257" y="7051"/>
                  </a:cubicBezTo>
                  <a:cubicBezTo>
                    <a:pt x="1287" y="7158"/>
                    <a:pt x="1304" y="7253"/>
                    <a:pt x="1322" y="7348"/>
                  </a:cubicBezTo>
                  <a:cubicBezTo>
                    <a:pt x="1328" y="7377"/>
                    <a:pt x="1304" y="7401"/>
                    <a:pt x="1281" y="7407"/>
                  </a:cubicBezTo>
                  <a:cubicBezTo>
                    <a:pt x="1275" y="7407"/>
                    <a:pt x="1275" y="7407"/>
                    <a:pt x="1269" y="7407"/>
                  </a:cubicBezTo>
                  <a:close/>
                  <a:moveTo>
                    <a:pt x="1115" y="6826"/>
                  </a:moveTo>
                  <a:lnTo>
                    <a:pt x="1115" y="6826"/>
                  </a:lnTo>
                  <a:cubicBezTo>
                    <a:pt x="1097" y="6826"/>
                    <a:pt x="1079" y="6814"/>
                    <a:pt x="1067" y="6796"/>
                  </a:cubicBezTo>
                  <a:cubicBezTo>
                    <a:pt x="1037" y="6707"/>
                    <a:pt x="1002" y="6612"/>
                    <a:pt x="966" y="6512"/>
                  </a:cubicBezTo>
                  <a:cubicBezTo>
                    <a:pt x="954" y="6488"/>
                    <a:pt x="966" y="6458"/>
                    <a:pt x="990" y="6446"/>
                  </a:cubicBezTo>
                  <a:cubicBezTo>
                    <a:pt x="1020" y="6440"/>
                    <a:pt x="1049" y="6452"/>
                    <a:pt x="1055" y="6476"/>
                  </a:cubicBezTo>
                  <a:cubicBezTo>
                    <a:pt x="1097" y="6577"/>
                    <a:pt x="1132" y="6672"/>
                    <a:pt x="1162" y="6761"/>
                  </a:cubicBezTo>
                  <a:cubicBezTo>
                    <a:pt x="1174" y="6784"/>
                    <a:pt x="1162" y="6814"/>
                    <a:pt x="1132" y="6826"/>
                  </a:cubicBezTo>
                  <a:cubicBezTo>
                    <a:pt x="1126" y="6826"/>
                    <a:pt x="1121" y="6826"/>
                    <a:pt x="1115" y="6826"/>
                  </a:cubicBezTo>
                  <a:close/>
                  <a:moveTo>
                    <a:pt x="895" y="6268"/>
                  </a:moveTo>
                  <a:lnTo>
                    <a:pt x="895" y="6268"/>
                  </a:lnTo>
                  <a:cubicBezTo>
                    <a:pt x="877" y="6268"/>
                    <a:pt x="860" y="6256"/>
                    <a:pt x="848" y="6239"/>
                  </a:cubicBezTo>
                  <a:cubicBezTo>
                    <a:pt x="812" y="6144"/>
                    <a:pt x="771" y="6055"/>
                    <a:pt x="729" y="5960"/>
                  </a:cubicBezTo>
                  <a:cubicBezTo>
                    <a:pt x="717" y="5936"/>
                    <a:pt x="729" y="5907"/>
                    <a:pt x="753" y="5895"/>
                  </a:cubicBezTo>
                  <a:cubicBezTo>
                    <a:pt x="783" y="5883"/>
                    <a:pt x="812" y="5895"/>
                    <a:pt x="818" y="5918"/>
                  </a:cubicBezTo>
                  <a:cubicBezTo>
                    <a:pt x="860" y="6013"/>
                    <a:pt x="901" y="6102"/>
                    <a:pt x="943" y="6197"/>
                  </a:cubicBezTo>
                  <a:cubicBezTo>
                    <a:pt x="954" y="6221"/>
                    <a:pt x="943" y="6251"/>
                    <a:pt x="913" y="6262"/>
                  </a:cubicBezTo>
                  <a:cubicBezTo>
                    <a:pt x="907" y="6262"/>
                    <a:pt x="901" y="6268"/>
                    <a:pt x="895" y="6268"/>
                  </a:cubicBezTo>
                  <a:close/>
                  <a:moveTo>
                    <a:pt x="652" y="5711"/>
                  </a:moveTo>
                  <a:lnTo>
                    <a:pt x="652" y="5711"/>
                  </a:lnTo>
                  <a:cubicBezTo>
                    <a:pt x="634" y="5711"/>
                    <a:pt x="616" y="5706"/>
                    <a:pt x="610" y="5682"/>
                  </a:cubicBezTo>
                  <a:cubicBezTo>
                    <a:pt x="563" y="5581"/>
                    <a:pt x="527" y="5487"/>
                    <a:pt x="492" y="5403"/>
                  </a:cubicBezTo>
                  <a:cubicBezTo>
                    <a:pt x="480" y="5380"/>
                    <a:pt x="492" y="5350"/>
                    <a:pt x="515" y="5338"/>
                  </a:cubicBezTo>
                  <a:cubicBezTo>
                    <a:pt x="545" y="5332"/>
                    <a:pt x="575" y="5344"/>
                    <a:pt x="587" y="5368"/>
                  </a:cubicBezTo>
                  <a:cubicBezTo>
                    <a:pt x="616" y="5451"/>
                    <a:pt x="658" y="5540"/>
                    <a:pt x="699" y="5647"/>
                  </a:cubicBezTo>
                  <a:cubicBezTo>
                    <a:pt x="711" y="5670"/>
                    <a:pt x="699" y="5700"/>
                    <a:pt x="676" y="5711"/>
                  </a:cubicBezTo>
                  <a:cubicBezTo>
                    <a:pt x="670" y="5711"/>
                    <a:pt x="664" y="5711"/>
                    <a:pt x="652" y="5711"/>
                  </a:cubicBezTo>
                  <a:close/>
                  <a:moveTo>
                    <a:pt x="427" y="5154"/>
                  </a:moveTo>
                  <a:lnTo>
                    <a:pt x="427" y="5154"/>
                  </a:lnTo>
                  <a:cubicBezTo>
                    <a:pt x="409" y="5154"/>
                    <a:pt x="385" y="5142"/>
                    <a:pt x="379" y="5125"/>
                  </a:cubicBezTo>
                  <a:cubicBezTo>
                    <a:pt x="344" y="5024"/>
                    <a:pt x="308" y="4929"/>
                    <a:pt x="278" y="4840"/>
                  </a:cubicBezTo>
                  <a:cubicBezTo>
                    <a:pt x="266" y="4810"/>
                    <a:pt x="284" y="4787"/>
                    <a:pt x="308" y="4775"/>
                  </a:cubicBezTo>
                  <a:cubicBezTo>
                    <a:pt x="332" y="4769"/>
                    <a:pt x="361" y="4781"/>
                    <a:pt x="373" y="4804"/>
                  </a:cubicBezTo>
                  <a:cubicBezTo>
                    <a:pt x="403" y="4899"/>
                    <a:pt x="438" y="4988"/>
                    <a:pt x="474" y="5089"/>
                  </a:cubicBezTo>
                  <a:cubicBezTo>
                    <a:pt x="486" y="5113"/>
                    <a:pt x="468" y="5142"/>
                    <a:pt x="444" y="5154"/>
                  </a:cubicBezTo>
                  <a:cubicBezTo>
                    <a:pt x="438" y="5154"/>
                    <a:pt x="433" y="5154"/>
                    <a:pt x="427" y="5154"/>
                  </a:cubicBezTo>
                  <a:close/>
                  <a:moveTo>
                    <a:pt x="231" y="4585"/>
                  </a:moveTo>
                  <a:lnTo>
                    <a:pt x="231" y="4585"/>
                  </a:lnTo>
                  <a:cubicBezTo>
                    <a:pt x="213" y="4585"/>
                    <a:pt x="189" y="4573"/>
                    <a:pt x="183" y="4549"/>
                  </a:cubicBezTo>
                  <a:cubicBezTo>
                    <a:pt x="160" y="4449"/>
                    <a:pt x="130" y="4348"/>
                    <a:pt x="112" y="4253"/>
                  </a:cubicBezTo>
                  <a:cubicBezTo>
                    <a:pt x="106" y="4229"/>
                    <a:pt x="118" y="4199"/>
                    <a:pt x="148" y="4194"/>
                  </a:cubicBezTo>
                  <a:cubicBezTo>
                    <a:pt x="172" y="4188"/>
                    <a:pt x="201" y="4206"/>
                    <a:pt x="207" y="4229"/>
                  </a:cubicBezTo>
                  <a:cubicBezTo>
                    <a:pt x="231" y="4324"/>
                    <a:pt x="255" y="4425"/>
                    <a:pt x="284" y="4520"/>
                  </a:cubicBezTo>
                  <a:cubicBezTo>
                    <a:pt x="290" y="4549"/>
                    <a:pt x="272" y="4573"/>
                    <a:pt x="249" y="4585"/>
                  </a:cubicBezTo>
                  <a:cubicBezTo>
                    <a:pt x="243" y="4585"/>
                    <a:pt x="237" y="4585"/>
                    <a:pt x="231" y="4585"/>
                  </a:cubicBezTo>
                  <a:close/>
                  <a:moveTo>
                    <a:pt x="100" y="3998"/>
                  </a:moveTo>
                  <a:lnTo>
                    <a:pt x="100" y="3998"/>
                  </a:lnTo>
                  <a:cubicBezTo>
                    <a:pt x="77" y="3998"/>
                    <a:pt x="53" y="3980"/>
                    <a:pt x="53" y="3956"/>
                  </a:cubicBezTo>
                  <a:cubicBezTo>
                    <a:pt x="35" y="3856"/>
                    <a:pt x="23" y="3755"/>
                    <a:pt x="11" y="3654"/>
                  </a:cubicBezTo>
                  <a:cubicBezTo>
                    <a:pt x="11" y="3624"/>
                    <a:pt x="29" y="3600"/>
                    <a:pt x="59" y="3600"/>
                  </a:cubicBezTo>
                  <a:cubicBezTo>
                    <a:pt x="88" y="3595"/>
                    <a:pt x="112" y="3618"/>
                    <a:pt x="112" y="3642"/>
                  </a:cubicBezTo>
                  <a:cubicBezTo>
                    <a:pt x="124" y="3743"/>
                    <a:pt x="136" y="3838"/>
                    <a:pt x="148" y="3938"/>
                  </a:cubicBezTo>
                  <a:cubicBezTo>
                    <a:pt x="154" y="3968"/>
                    <a:pt x="136" y="3992"/>
                    <a:pt x="106" y="3998"/>
                  </a:cubicBezTo>
                  <a:cubicBezTo>
                    <a:pt x="106" y="3998"/>
                    <a:pt x="106" y="3998"/>
                    <a:pt x="100" y="3998"/>
                  </a:cubicBezTo>
                  <a:close/>
                  <a:moveTo>
                    <a:pt x="47" y="3393"/>
                  </a:moveTo>
                  <a:lnTo>
                    <a:pt x="47" y="3393"/>
                  </a:lnTo>
                  <a:cubicBezTo>
                    <a:pt x="23" y="3393"/>
                    <a:pt x="0" y="3375"/>
                    <a:pt x="0" y="3345"/>
                  </a:cubicBezTo>
                  <a:cubicBezTo>
                    <a:pt x="0" y="3334"/>
                    <a:pt x="0" y="3328"/>
                    <a:pt x="0" y="3316"/>
                  </a:cubicBezTo>
                  <a:cubicBezTo>
                    <a:pt x="0" y="3221"/>
                    <a:pt x="0" y="3132"/>
                    <a:pt x="11" y="3043"/>
                  </a:cubicBezTo>
                  <a:cubicBezTo>
                    <a:pt x="11" y="3013"/>
                    <a:pt x="35" y="2996"/>
                    <a:pt x="65" y="2996"/>
                  </a:cubicBezTo>
                  <a:cubicBezTo>
                    <a:pt x="88" y="2996"/>
                    <a:pt x="112" y="3025"/>
                    <a:pt x="106" y="3049"/>
                  </a:cubicBezTo>
                  <a:cubicBezTo>
                    <a:pt x="100" y="3138"/>
                    <a:pt x="100" y="3227"/>
                    <a:pt x="100" y="3316"/>
                  </a:cubicBezTo>
                  <a:cubicBezTo>
                    <a:pt x="100" y="3328"/>
                    <a:pt x="100" y="3334"/>
                    <a:pt x="100" y="3345"/>
                  </a:cubicBezTo>
                  <a:cubicBezTo>
                    <a:pt x="100" y="3375"/>
                    <a:pt x="77" y="3393"/>
                    <a:pt x="47" y="3393"/>
                  </a:cubicBezTo>
                  <a:close/>
                  <a:moveTo>
                    <a:pt x="95" y="2800"/>
                  </a:moveTo>
                  <a:lnTo>
                    <a:pt x="95" y="2800"/>
                  </a:lnTo>
                  <a:cubicBezTo>
                    <a:pt x="88" y="2800"/>
                    <a:pt x="88" y="2800"/>
                    <a:pt x="88" y="2794"/>
                  </a:cubicBezTo>
                  <a:cubicBezTo>
                    <a:pt x="59" y="2794"/>
                    <a:pt x="41" y="2764"/>
                    <a:pt x="41" y="2741"/>
                  </a:cubicBezTo>
                  <a:cubicBezTo>
                    <a:pt x="47" y="2711"/>
                    <a:pt x="53" y="2687"/>
                    <a:pt x="59" y="2663"/>
                  </a:cubicBezTo>
                  <a:cubicBezTo>
                    <a:pt x="71" y="2586"/>
                    <a:pt x="88" y="2515"/>
                    <a:pt x="100" y="2438"/>
                  </a:cubicBezTo>
                  <a:cubicBezTo>
                    <a:pt x="106" y="2414"/>
                    <a:pt x="136" y="2396"/>
                    <a:pt x="160" y="2403"/>
                  </a:cubicBezTo>
                  <a:cubicBezTo>
                    <a:pt x="189" y="2408"/>
                    <a:pt x="207" y="2438"/>
                    <a:pt x="201" y="2462"/>
                  </a:cubicBezTo>
                  <a:cubicBezTo>
                    <a:pt x="183" y="2533"/>
                    <a:pt x="172" y="2610"/>
                    <a:pt x="154" y="2681"/>
                  </a:cubicBezTo>
                  <a:cubicBezTo>
                    <a:pt x="154" y="2705"/>
                    <a:pt x="148" y="2729"/>
                    <a:pt x="142" y="2752"/>
                  </a:cubicBezTo>
                  <a:cubicBezTo>
                    <a:pt x="142" y="2782"/>
                    <a:pt x="118" y="2800"/>
                    <a:pt x="95" y="2800"/>
                  </a:cubicBezTo>
                  <a:close/>
                  <a:moveTo>
                    <a:pt x="231" y="2213"/>
                  </a:moveTo>
                  <a:lnTo>
                    <a:pt x="231" y="2213"/>
                  </a:lnTo>
                  <a:cubicBezTo>
                    <a:pt x="225" y="2213"/>
                    <a:pt x="219" y="2213"/>
                    <a:pt x="213" y="2207"/>
                  </a:cubicBezTo>
                  <a:cubicBezTo>
                    <a:pt x="189" y="2201"/>
                    <a:pt x="172" y="2171"/>
                    <a:pt x="183" y="2147"/>
                  </a:cubicBezTo>
                  <a:cubicBezTo>
                    <a:pt x="213" y="2047"/>
                    <a:pt x="243" y="1952"/>
                    <a:pt x="278" y="1857"/>
                  </a:cubicBezTo>
                  <a:cubicBezTo>
                    <a:pt x="290" y="1833"/>
                    <a:pt x="320" y="1821"/>
                    <a:pt x="344" y="1827"/>
                  </a:cubicBezTo>
                  <a:cubicBezTo>
                    <a:pt x="367" y="1839"/>
                    <a:pt x="385" y="1869"/>
                    <a:pt x="373" y="1892"/>
                  </a:cubicBezTo>
                  <a:cubicBezTo>
                    <a:pt x="338" y="1987"/>
                    <a:pt x="308" y="2082"/>
                    <a:pt x="278" y="2177"/>
                  </a:cubicBezTo>
                  <a:cubicBezTo>
                    <a:pt x="272" y="2195"/>
                    <a:pt x="249" y="2213"/>
                    <a:pt x="231" y="2213"/>
                  </a:cubicBezTo>
                  <a:close/>
                  <a:moveTo>
                    <a:pt x="444" y="1649"/>
                  </a:moveTo>
                  <a:lnTo>
                    <a:pt x="444" y="1649"/>
                  </a:lnTo>
                  <a:cubicBezTo>
                    <a:pt x="438" y="1649"/>
                    <a:pt x="433" y="1649"/>
                    <a:pt x="421" y="1643"/>
                  </a:cubicBezTo>
                  <a:cubicBezTo>
                    <a:pt x="397" y="1631"/>
                    <a:pt x="385" y="1602"/>
                    <a:pt x="397" y="1578"/>
                  </a:cubicBezTo>
                  <a:cubicBezTo>
                    <a:pt x="444" y="1483"/>
                    <a:pt x="492" y="1394"/>
                    <a:pt x="539" y="1305"/>
                  </a:cubicBezTo>
                  <a:cubicBezTo>
                    <a:pt x="551" y="1281"/>
                    <a:pt x="587" y="1276"/>
                    <a:pt x="610" y="1288"/>
                  </a:cubicBezTo>
                  <a:cubicBezTo>
                    <a:pt x="634" y="1299"/>
                    <a:pt x="640" y="1335"/>
                    <a:pt x="628" y="1359"/>
                  </a:cubicBezTo>
                  <a:cubicBezTo>
                    <a:pt x="581" y="1442"/>
                    <a:pt x="533" y="1531"/>
                    <a:pt x="492" y="1620"/>
                  </a:cubicBezTo>
                  <a:cubicBezTo>
                    <a:pt x="480" y="1637"/>
                    <a:pt x="462" y="1649"/>
                    <a:pt x="444" y="1649"/>
                  </a:cubicBezTo>
                  <a:close/>
                  <a:moveTo>
                    <a:pt x="747" y="1127"/>
                  </a:moveTo>
                  <a:lnTo>
                    <a:pt x="747" y="1127"/>
                  </a:lnTo>
                  <a:cubicBezTo>
                    <a:pt x="735" y="1127"/>
                    <a:pt x="723" y="1121"/>
                    <a:pt x="717" y="1115"/>
                  </a:cubicBezTo>
                  <a:cubicBezTo>
                    <a:pt x="694" y="1104"/>
                    <a:pt x="688" y="1068"/>
                    <a:pt x="705" y="1050"/>
                  </a:cubicBezTo>
                  <a:cubicBezTo>
                    <a:pt x="759" y="961"/>
                    <a:pt x="824" y="878"/>
                    <a:pt x="883" y="801"/>
                  </a:cubicBezTo>
                  <a:cubicBezTo>
                    <a:pt x="901" y="783"/>
                    <a:pt x="937" y="777"/>
                    <a:pt x="954" y="795"/>
                  </a:cubicBezTo>
                  <a:cubicBezTo>
                    <a:pt x="978" y="813"/>
                    <a:pt x="984" y="843"/>
                    <a:pt x="966" y="866"/>
                  </a:cubicBezTo>
                  <a:cubicBezTo>
                    <a:pt x="901" y="943"/>
                    <a:pt x="842" y="1020"/>
                    <a:pt x="788" y="1104"/>
                  </a:cubicBezTo>
                  <a:cubicBezTo>
                    <a:pt x="776" y="1121"/>
                    <a:pt x="759" y="1127"/>
                    <a:pt x="747" y="1127"/>
                  </a:cubicBezTo>
                  <a:close/>
                  <a:moveTo>
                    <a:pt x="1126" y="659"/>
                  </a:moveTo>
                  <a:lnTo>
                    <a:pt x="1126" y="659"/>
                  </a:lnTo>
                  <a:cubicBezTo>
                    <a:pt x="1115" y="659"/>
                    <a:pt x="1103" y="653"/>
                    <a:pt x="1091" y="647"/>
                  </a:cubicBezTo>
                  <a:cubicBezTo>
                    <a:pt x="1073" y="629"/>
                    <a:pt x="1067" y="593"/>
                    <a:pt x="1091" y="576"/>
                  </a:cubicBezTo>
                  <a:cubicBezTo>
                    <a:pt x="1162" y="499"/>
                    <a:pt x="1233" y="427"/>
                    <a:pt x="1310" y="362"/>
                  </a:cubicBezTo>
                  <a:cubicBezTo>
                    <a:pt x="1334" y="344"/>
                    <a:pt x="1364" y="350"/>
                    <a:pt x="1381" y="368"/>
                  </a:cubicBezTo>
                  <a:cubicBezTo>
                    <a:pt x="1399" y="392"/>
                    <a:pt x="1399" y="422"/>
                    <a:pt x="1376" y="439"/>
                  </a:cubicBezTo>
                  <a:cubicBezTo>
                    <a:pt x="1304" y="505"/>
                    <a:pt x="1233" y="576"/>
                    <a:pt x="1162" y="647"/>
                  </a:cubicBezTo>
                  <a:cubicBezTo>
                    <a:pt x="1150" y="653"/>
                    <a:pt x="1138" y="659"/>
                    <a:pt x="1126" y="659"/>
                  </a:cubicBezTo>
                  <a:close/>
                  <a:moveTo>
                    <a:pt x="1583" y="267"/>
                  </a:moveTo>
                  <a:lnTo>
                    <a:pt x="1583" y="267"/>
                  </a:lnTo>
                  <a:cubicBezTo>
                    <a:pt x="1565" y="267"/>
                    <a:pt x="1553" y="261"/>
                    <a:pt x="1542" y="244"/>
                  </a:cubicBezTo>
                  <a:cubicBezTo>
                    <a:pt x="1524" y="226"/>
                    <a:pt x="1530" y="190"/>
                    <a:pt x="1553" y="178"/>
                  </a:cubicBezTo>
                  <a:cubicBezTo>
                    <a:pt x="1708" y="66"/>
                    <a:pt x="1814" y="18"/>
                    <a:pt x="1820" y="12"/>
                  </a:cubicBezTo>
                  <a:cubicBezTo>
                    <a:pt x="1844" y="0"/>
                    <a:pt x="1874" y="12"/>
                    <a:pt x="1886" y="36"/>
                  </a:cubicBezTo>
                  <a:cubicBezTo>
                    <a:pt x="1898" y="60"/>
                    <a:pt x="1886" y="95"/>
                    <a:pt x="1862" y="107"/>
                  </a:cubicBezTo>
                  <a:cubicBezTo>
                    <a:pt x="1862" y="107"/>
                    <a:pt x="1761" y="155"/>
                    <a:pt x="1613" y="255"/>
                  </a:cubicBezTo>
                  <a:cubicBezTo>
                    <a:pt x="1601" y="261"/>
                    <a:pt x="1595" y="267"/>
                    <a:pt x="1583" y="267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54" name="Freeform 77"/>
            <p:cNvSpPr>
              <a:spLocks noChangeArrowheads="1"/>
            </p:cNvSpPr>
            <p:nvPr/>
          </p:nvSpPr>
          <p:spPr bwMode="auto">
            <a:xfrm>
              <a:off x="13733850" y="8002122"/>
              <a:ext cx="533607" cy="638006"/>
            </a:xfrm>
            <a:custGeom>
              <a:avLst/>
              <a:gdLst>
                <a:gd name="T0" fmla="*/ 599 w 1193"/>
                <a:gd name="T1" fmla="*/ 0 h 1429"/>
                <a:gd name="T2" fmla="*/ 599 w 1193"/>
                <a:gd name="T3" fmla="*/ 0 h 1429"/>
                <a:gd name="T4" fmla="*/ 0 w 1193"/>
                <a:gd name="T5" fmla="*/ 592 h 1429"/>
                <a:gd name="T6" fmla="*/ 154 w 1193"/>
                <a:gd name="T7" fmla="*/ 989 h 1429"/>
                <a:gd name="T8" fmla="*/ 154 w 1193"/>
                <a:gd name="T9" fmla="*/ 989 h 1429"/>
                <a:gd name="T10" fmla="*/ 154 w 1193"/>
                <a:gd name="T11" fmla="*/ 995 h 1429"/>
                <a:gd name="T12" fmla="*/ 183 w 1193"/>
                <a:gd name="T13" fmla="*/ 1019 h 1429"/>
                <a:gd name="T14" fmla="*/ 320 w 1193"/>
                <a:gd name="T15" fmla="*/ 1191 h 1429"/>
                <a:gd name="T16" fmla="*/ 492 w 1193"/>
                <a:gd name="T17" fmla="*/ 1428 h 1429"/>
                <a:gd name="T18" fmla="*/ 581 w 1193"/>
                <a:gd name="T19" fmla="*/ 1428 h 1429"/>
                <a:gd name="T20" fmla="*/ 611 w 1193"/>
                <a:gd name="T21" fmla="*/ 1428 h 1429"/>
                <a:gd name="T22" fmla="*/ 705 w 1193"/>
                <a:gd name="T23" fmla="*/ 1428 h 1429"/>
                <a:gd name="T24" fmla="*/ 877 w 1193"/>
                <a:gd name="T25" fmla="*/ 1191 h 1429"/>
                <a:gd name="T26" fmla="*/ 1008 w 1193"/>
                <a:gd name="T27" fmla="*/ 1025 h 1429"/>
                <a:gd name="T28" fmla="*/ 1192 w 1193"/>
                <a:gd name="T29" fmla="*/ 592 h 1429"/>
                <a:gd name="T30" fmla="*/ 599 w 1193"/>
                <a:gd name="T31" fmla="*/ 0 h 1429"/>
                <a:gd name="T32" fmla="*/ 818 w 1193"/>
                <a:gd name="T33" fmla="*/ 859 h 1429"/>
                <a:gd name="T34" fmla="*/ 818 w 1193"/>
                <a:gd name="T35" fmla="*/ 859 h 1429"/>
                <a:gd name="T36" fmla="*/ 747 w 1193"/>
                <a:gd name="T37" fmla="*/ 954 h 1429"/>
                <a:gd name="T38" fmla="*/ 652 w 1193"/>
                <a:gd name="T39" fmla="*/ 1090 h 1429"/>
                <a:gd name="T40" fmla="*/ 605 w 1193"/>
                <a:gd name="T41" fmla="*/ 1090 h 1429"/>
                <a:gd name="T42" fmla="*/ 587 w 1193"/>
                <a:gd name="T43" fmla="*/ 1090 h 1429"/>
                <a:gd name="T44" fmla="*/ 539 w 1193"/>
                <a:gd name="T45" fmla="*/ 1090 h 1429"/>
                <a:gd name="T46" fmla="*/ 450 w 1193"/>
                <a:gd name="T47" fmla="*/ 954 h 1429"/>
                <a:gd name="T48" fmla="*/ 373 w 1193"/>
                <a:gd name="T49" fmla="*/ 859 h 1429"/>
                <a:gd name="T50" fmla="*/ 361 w 1193"/>
                <a:gd name="T51" fmla="*/ 841 h 1429"/>
                <a:gd name="T52" fmla="*/ 355 w 1193"/>
                <a:gd name="T53" fmla="*/ 841 h 1429"/>
                <a:gd name="T54" fmla="*/ 355 w 1193"/>
                <a:gd name="T55" fmla="*/ 841 h 1429"/>
                <a:gd name="T56" fmla="*/ 278 w 1193"/>
                <a:gd name="T57" fmla="*/ 610 h 1429"/>
                <a:gd name="T58" fmla="*/ 599 w 1193"/>
                <a:gd name="T59" fmla="*/ 266 h 1429"/>
                <a:gd name="T60" fmla="*/ 919 w 1193"/>
                <a:gd name="T61" fmla="*/ 610 h 1429"/>
                <a:gd name="T62" fmla="*/ 818 w 1193"/>
                <a:gd name="T63" fmla="*/ 859 h 1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93" h="1429">
                  <a:moveTo>
                    <a:pt x="599" y="0"/>
                  </a:moveTo>
                  <a:lnTo>
                    <a:pt x="599" y="0"/>
                  </a:lnTo>
                  <a:cubicBezTo>
                    <a:pt x="266" y="0"/>
                    <a:pt x="0" y="266"/>
                    <a:pt x="0" y="592"/>
                  </a:cubicBezTo>
                  <a:cubicBezTo>
                    <a:pt x="0" y="746"/>
                    <a:pt x="59" y="883"/>
                    <a:pt x="154" y="989"/>
                  </a:cubicBezTo>
                  <a:lnTo>
                    <a:pt x="154" y="989"/>
                  </a:lnTo>
                  <a:cubicBezTo>
                    <a:pt x="154" y="989"/>
                    <a:pt x="154" y="989"/>
                    <a:pt x="154" y="995"/>
                  </a:cubicBezTo>
                  <a:cubicBezTo>
                    <a:pt x="166" y="1001"/>
                    <a:pt x="172" y="1013"/>
                    <a:pt x="183" y="1019"/>
                  </a:cubicBezTo>
                  <a:cubicBezTo>
                    <a:pt x="219" y="1061"/>
                    <a:pt x="278" y="1126"/>
                    <a:pt x="320" y="1191"/>
                  </a:cubicBezTo>
                  <a:cubicBezTo>
                    <a:pt x="379" y="1292"/>
                    <a:pt x="350" y="1428"/>
                    <a:pt x="492" y="1428"/>
                  </a:cubicBezTo>
                  <a:cubicBezTo>
                    <a:pt x="581" y="1428"/>
                    <a:pt x="581" y="1428"/>
                    <a:pt x="581" y="1428"/>
                  </a:cubicBezTo>
                  <a:cubicBezTo>
                    <a:pt x="611" y="1428"/>
                    <a:pt x="611" y="1428"/>
                    <a:pt x="611" y="1428"/>
                  </a:cubicBezTo>
                  <a:cubicBezTo>
                    <a:pt x="705" y="1428"/>
                    <a:pt x="705" y="1428"/>
                    <a:pt x="705" y="1428"/>
                  </a:cubicBezTo>
                  <a:cubicBezTo>
                    <a:pt x="842" y="1428"/>
                    <a:pt x="812" y="1292"/>
                    <a:pt x="877" y="1191"/>
                  </a:cubicBezTo>
                  <a:cubicBezTo>
                    <a:pt x="913" y="1126"/>
                    <a:pt x="972" y="1061"/>
                    <a:pt x="1008" y="1025"/>
                  </a:cubicBezTo>
                  <a:cubicBezTo>
                    <a:pt x="1120" y="918"/>
                    <a:pt x="1192" y="764"/>
                    <a:pt x="1192" y="592"/>
                  </a:cubicBezTo>
                  <a:cubicBezTo>
                    <a:pt x="1192" y="266"/>
                    <a:pt x="925" y="0"/>
                    <a:pt x="599" y="0"/>
                  </a:cubicBezTo>
                  <a:close/>
                  <a:moveTo>
                    <a:pt x="818" y="859"/>
                  </a:moveTo>
                  <a:lnTo>
                    <a:pt x="818" y="859"/>
                  </a:lnTo>
                  <a:cubicBezTo>
                    <a:pt x="800" y="883"/>
                    <a:pt x="771" y="918"/>
                    <a:pt x="747" y="954"/>
                  </a:cubicBezTo>
                  <a:cubicBezTo>
                    <a:pt x="717" y="1013"/>
                    <a:pt x="729" y="1090"/>
                    <a:pt x="652" y="1090"/>
                  </a:cubicBezTo>
                  <a:cubicBezTo>
                    <a:pt x="605" y="1090"/>
                    <a:pt x="605" y="1090"/>
                    <a:pt x="605" y="1090"/>
                  </a:cubicBezTo>
                  <a:cubicBezTo>
                    <a:pt x="587" y="1090"/>
                    <a:pt x="587" y="1090"/>
                    <a:pt x="587" y="1090"/>
                  </a:cubicBezTo>
                  <a:cubicBezTo>
                    <a:pt x="539" y="1090"/>
                    <a:pt x="539" y="1090"/>
                    <a:pt x="539" y="1090"/>
                  </a:cubicBezTo>
                  <a:cubicBezTo>
                    <a:pt x="462" y="1090"/>
                    <a:pt x="480" y="1013"/>
                    <a:pt x="450" y="954"/>
                  </a:cubicBezTo>
                  <a:cubicBezTo>
                    <a:pt x="427" y="918"/>
                    <a:pt x="391" y="877"/>
                    <a:pt x="373" y="859"/>
                  </a:cubicBezTo>
                  <a:cubicBezTo>
                    <a:pt x="367" y="853"/>
                    <a:pt x="361" y="847"/>
                    <a:pt x="361" y="841"/>
                  </a:cubicBezTo>
                  <a:cubicBezTo>
                    <a:pt x="355" y="841"/>
                    <a:pt x="355" y="841"/>
                    <a:pt x="355" y="841"/>
                  </a:cubicBezTo>
                  <a:lnTo>
                    <a:pt x="355" y="841"/>
                  </a:lnTo>
                  <a:cubicBezTo>
                    <a:pt x="308" y="782"/>
                    <a:pt x="278" y="699"/>
                    <a:pt x="278" y="610"/>
                  </a:cubicBezTo>
                  <a:cubicBezTo>
                    <a:pt x="278" y="420"/>
                    <a:pt x="421" y="266"/>
                    <a:pt x="599" y="266"/>
                  </a:cubicBezTo>
                  <a:cubicBezTo>
                    <a:pt x="777" y="266"/>
                    <a:pt x="919" y="420"/>
                    <a:pt x="919" y="610"/>
                  </a:cubicBezTo>
                  <a:cubicBezTo>
                    <a:pt x="919" y="711"/>
                    <a:pt x="883" y="800"/>
                    <a:pt x="818" y="859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55" name="Freeform 78"/>
            <p:cNvSpPr>
              <a:spLocks noChangeArrowheads="1"/>
            </p:cNvSpPr>
            <p:nvPr/>
          </p:nvSpPr>
          <p:spPr bwMode="auto">
            <a:xfrm>
              <a:off x="13911060" y="8644069"/>
              <a:ext cx="181150" cy="43321"/>
            </a:xfrm>
            <a:custGeom>
              <a:avLst/>
              <a:gdLst>
                <a:gd name="T0" fmla="*/ 403 w 404"/>
                <a:gd name="T1" fmla="*/ 53 h 96"/>
                <a:gd name="T2" fmla="*/ 403 w 404"/>
                <a:gd name="T3" fmla="*/ 53 h 96"/>
                <a:gd name="T4" fmla="*/ 356 w 404"/>
                <a:gd name="T5" fmla="*/ 95 h 96"/>
                <a:gd name="T6" fmla="*/ 42 w 404"/>
                <a:gd name="T7" fmla="*/ 95 h 96"/>
                <a:gd name="T8" fmla="*/ 0 w 404"/>
                <a:gd name="T9" fmla="*/ 53 h 96"/>
                <a:gd name="T10" fmla="*/ 0 w 404"/>
                <a:gd name="T11" fmla="*/ 48 h 96"/>
                <a:gd name="T12" fmla="*/ 42 w 404"/>
                <a:gd name="T13" fmla="*/ 0 h 96"/>
                <a:gd name="T14" fmla="*/ 356 w 404"/>
                <a:gd name="T15" fmla="*/ 0 h 96"/>
                <a:gd name="T16" fmla="*/ 403 w 404"/>
                <a:gd name="T17" fmla="*/ 48 h 96"/>
                <a:gd name="T18" fmla="*/ 403 w 404"/>
                <a:gd name="T19" fmla="*/ 53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4" h="96">
                  <a:moveTo>
                    <a:pt x="403" y="53"/>
                  </a:moveTo>
                  <a:lnTo>
                    <a:pt x="403" y="53"/>
                  </a:lnTo>
                  <a:cubicBezTo>
                    <a:pt x="403" y="71"/>
                    <a:pt x="380" y="95"/>
                    <a:pt x="356" y="95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18" y="95"/>
                    <a:pt x="0" y="71"/>
                    <a:pt x="0" y="5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4"/>
                    <a:pt x="18" y="0"/>
                    <a:pt x="42" y="0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380" y="0"/>
                    <a:pt x="403" y="24"/>
                    <a:pt x="403" y="48"/>
                  </a:cubicBezTo>
                  <a:lnTo>
                    <a:pt x="403" y="53"/>
                  </a:ln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56" name="Freeform 79"/>
            <p:cNvSpPr>
              <a:spLocks noChangeArrowheads="1"/>
            </p:cNvSpPr>
            <p:nvPr/>
          </p:nvSpPr>
          <p:spPr bwMode="auto">
            <a:xfrm>
              <a:off x="13911060" y="8695265"/>
              <a:ext cx="181150" cy="39383"/>
            </a:xfrm>
            <a:custGeom>
              <a:avLst/>
              <a:gdLst>
                <a:gd name="T0" fmla="*/ 403 w 404"/>
                <a:gd name="T1" fmla="*/ 47 h 90"/>
                <a:gd name="T2" fmla="*/ 403 w 404"/>
                <a:gd name="T3" fmla="*/ 47 h 90"/>
                <a:gd name="T4" fmla="*/ 356 w 404"/>
                <a:gd name="T5" fmla="*/ 89 h 90"/>
                <a:gd name="T6" fmla="*/ 42 w 404"/>
                <a:gd name="T7" fmla="*/ 89 h 90"/>
                <a:gd name="T8" fmla="*/ 0 w 404"/>
                <a:gd name="T9" fmla="*/ 47 h 90"/>
                <a:gd name="T10" fmla="*/ 0 w 404"/>
                <a:gd name="T11" fmla="*/ 47 h 90"/>
                <a:gd name="T12" fmla="*/ 42 w 404"/>
                <a:gd name="T13" fmla="*/ 0 h 90"/>
                <a:gd name="T14" fmla="*/ 356 w 404"/>
                <a:gd name="T15" fmla="*/ 0 h 90"/>
                <a:gd name="T16" fmla="*/ 403 w 404"/>
                <a:gd name="T17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4" h="90">
                  <a:moveTo>
                    <a:pt x="403" y="47"/>
                  </a:moveTo>
                  <a:lnTo>
                    <a:pt x="403" y="47"/>
                  </a:lnTo>
                  <a:cubicBezTo>
                    <a:pt x="403" y="71"/>
                    <a:pt x="380" y="89"/>
                    <a:pt x="356" y="89"/>
                  </a:cubicBezTo>
                  <a:cubicBezTo>
                    <a:pt x="42" y="89"/>
                    <a:pt x="42" y="89"/>
                    <a:pt x="42" y="89"/>
                  </a:cubicBezTo>
                  <a:cubicBezTo>
                    <a:pt x="18" y="89"/>
                    <a:pt x="0" y="71"/>
                    <a:pt x="0" y="47"/>
                  </a:cubicBezTo>
                  <a:lnTo>
                    <a:pt x="0" y="47"/>
                  </a:lnTo>
                  <a:cubicBezTo>
                    <a:pt x="0" y="24"/>
                    <a:pt x="18" y="0"/>
                    <a:pt x="42" y="0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380" y="0"/>
                    <a:pt x="403" y="24"/>
                    <a:pt x="403" y="47"/>
                  </a:cubicBez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57" name="Freeform 80"/>
            <p:cNvSpPr>
              <a:spLocks noChangeArrowheads="1"/>
            </p:cNvSpPr>
            <p:nvPr/>
          </p:nvSpPr>
          <p:spPr bwMode="auto">
            <a:xfrm>
              <a:off x="13956350" y="8703142"/>
              <a:ext cx="86637" cy="72859"/>
            </a:xfrm>
            <a:custGeom>
              <a:avLst/>
              <a:gdLst>
                <a:gd name="T0" fmla="*/ 195 w 196"/>
                <a:gd name="T1" fmla="*/ 77 h 161"/>
                <a:gd name="T2" fmla="*/ 195 w 196"/>
                <a:gd name="T3" fmla="*/ 77 h 161"/>
                <a:gd name="T4" fmla="*/ 101 w 196"/>
                <a:gd name="T5" fmla="*/ 160 h 161"/>
                <a:gd name="T6" fmla="*/ 0 w 196"/>
                <a:gd name="T7" fmla="*/ 77 h 161"/>
                <a:gd name="T8" fmla="*/ 101 w 196"/>
                <a:gd name="T9" fmla="*/ 0 h 161"/>
                <a:gd name="T10" fmla="*/ 195 w 196"/>
                <a:gd name="T11" fmla="*/ 7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6" h="161">
                  <a:moveTo>
                    <a:pt x="195" y="77"/>
                  </a:moveTo>
                  <a:lnTo>
                    <a:pt x="195" y="77"/>
                  </a:lnTo>
                  <a:cubicBezTo>
                    <a:pt x="195" y="124"/>
                    <a:pt x="154" y="160"/>
                    <a:pt x="101" y="160"/>
                  </a:cubicBezTo>
                  <a:cubicBezTo>
                    <a:pt x="41" y="160"/>
                    <a:pt x="0" y="124"/>
                    <a:pt x="0" y="77"/>
                  </a:cubicBezTo>
                  <a:cubicBezTo>
                    <a:pt x="0" y="35"/>
                    <a:pt x="41" y="0"/>
                    <a:pt x="101" y="0"/>
                  </a:cubicBezTo>
                  <a:cubicBezTo>
                    <a:pt x="154" y="0"/>
                    <a:pt x="195" y="35"/>
                    <a:pt x="195" y="77"/>
                  </a:cubicBez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58" name="Freeform 81"/>
            <p:cNvSpPr>
              <a:spLocks noChangeArrowheads="1"/>
            </p:cNvSpPr>
            <p:nvPr/>
          </p:nvSpPr>
          <p:spPr bwMode="auto">
            <a:xfrm>
              <a:off x="16015952" y="4512779"/>
              <a:ext cx="673408" cy="303250"/>
            </a:xfrm>
            <a:custGeom>
              <a:avLst/>
              <a:gdLst>
                <a:gd name="T0" fmla="*/ 747 w 1507"/>
                <a:gd name="T1" fmla="*/ 676 h 677"/>
                <a:gd name="T2" fmla="*/ 0 w 1507"/>
                <a:gd name="T3" fmla="*/ 338 h 677"/>
                <a:gd name="T4" fmla="*/ 765 w 1507"/>
                <a:gd name="T5" fmla="*/ 0 h 677"/>
                <a:gd name="T6" fmla="*/ 1506 w 1507"/>
                <a:gd name="T7" fmla="*/ 332 h 677"/>
                <a:gd name="T8" fmla="*/ 747 w 1507"/>
                <a:gd name="T9" fmla="*/ 676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677">
                  <a:moveTo>
                    <a:pt x="747" y="676"/>
                  </a:moveTo>
                  <a:lnTo>
                    <a:pt x="0" y="338"/>
                  </a:lnTo>
                  <a:lnTo>
                    <a:pt x="765" y="0"/>
                  </a:lnTo>
                  <a:lnTo>
                    <a:pt x="1506" y="332"/>
                  </a:lnTo>
                  <a:lnTo>
                    <a:pt x="747" y="676"/>
                  </a:ln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59" name="Freeform 82"/>
            <p:cNvSpPr>
              <a:spLocks noChangeArrowheads="1"/>
            </p:cNvSpPr>
            <p:nvPr/>
          </p:nvSpPr>
          <p:spPr bwMode="auto">
            <a:xfrm>
              <a:off x="16659823" y="4656528"/>
              <a:ext cx="21660" cy="222514"/>
            </a:xfrm>
            <a:custGeom>
              <a:avLst/>
              <a:gdLst>
                <a:gd name="T0" fmla="*/ 48 w 49"/>
                <a:gd name="T1" fmla="*/ 498 h 499"/>
                <a:gd name="T2" fmla="*/ 0 w 49"/>
                <a:gd name="T3" fmla="*/ 498 h 499"/>
                <a:gd name="T4" fmla="*/ 0 w 49"/>
                <a:gd name="T5" fmla="*/ 0 h 499"/>
                <a:gd name="T6" fmla="*/ 48 w 49"/>
                <a:gd name="T7" fmla="*/ 0 h 499"/>
                <a:gd name="T8" fmla="*/ 48 w 49"/>
                <a:gd name="T9" fmla="*/ 49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9">
                  <a:moveTo>
                    <a:pt x="48" y="498"/>
                  </a:moveTo>
                  <a:lnTo>
                    <a:pt x="0" y="498"/>
                  </a:lnTo>
                  <a:lnTo>
                    <a:pt x="0" y="0"/>
                  </a:lnTo>
                  <a:lnTo>
                    <a:pt x="48" y="0"/>
                  </a:lnTo>
                  <a:lnTo>
                    <a:pt x="48" y="498"/>
                  </a:ln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60" name="Freeform 83"/>
            <p:cNvSpPr>
              <a:spLocks noChangeArrowheads="1"/>
            </p:cNvSpPr>
            <p:nvPr/>
          </p:nvSpPr>
          <p:spPr bwMode="auto">
            <a:xfrm>
              <a:off x="16640133" y="4853445"/>
              <a:ext cx="66946" cy="66951"/>
            </a:xfrm>
            <a:custGeom>
              <a:avLst/>
              <a:gdLst>
                <a:gd name="T0" fmla="*/ 148 w 149"/>
                <a:gd name="T1" fmla="*/ 77 h 149"/>
                <a:gd name="T2" fmla="*/ 148 w 149"/>
                <a:gd name="T3" fmla="*/ 77 h 149"/>
                <a:gd name="T4" fmla="*/ 71 w 149"/>
                <a:gd name="T5" fmla="*/ 0 h 149"/>
                <a:gd name="T6" fmla="*/ 0 w 149"/>
                <a:gd name="T7" fmla="*/ 77 h 149"/>
                <a:gd name="T8" fmla="*/ 71 w 149"/>
                <a:gd name="T9" fmla="*/ 148 h 149"/>
                <a:gd name="T10" fmla="*/ 148 w 149"/>
                <a:gd name="T11" fmla="*/ 77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49">
                  <a:moveTo>
                    <a:pt x="148" y="77"/>
                  </a:moveTo>
                  <a:lnTo>
                    <a:pt x="148" y="77"/>
                  </a:lnTo>
                  <a:cubicBezTo>
                    <a:pt x="148" y="36"/>
                    <a:pt x="112" y="0"/>
                    <a:pt x="71" y="0"/>
                  </a:cubicBezTo>
                  <a:cubicBezTo>
                    <a:pt x="30" y="0"/>
                    <a:pt x="0" y="36"/>
                    <a:pt x="0" y="77"/>
                  </a:cubicBezTo>
                  <a:cubicBezTo>
                    <a:pt x="0" y="113"/>
                    <a:pt x="30" y="148"/>
                    <a:pt x="71" y="148"/>
                  </a:cubicBezTo>
                  <a:cubicBezTo>
                    <a:pt x="112" y="148"/>
                    <a:pt x="148" y="113"/>
                    <a:pt x="148" y="77"/>
                  </a:cubicBez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61" name="Freeform 84"/>
            <p:cNvSpPr>
              <a:spLocks noChangeArrowheads="1"/>
            </p:cNvSpPr>
            <p:nvPr/>
          </p:nvSpPr>
          <p:spPr bwMode="auto">
            <a:xfrm>
              <a:off x="16632257" y="4888888"/>
              <a:ext cx="47257" cy="145718"/>
            </a:xfrm>
            <a:custGeom>
              <a:avLst/>
              <a:gdLst>
                <a:gd name="T0" fmla="*/ 59 w 108"/>
                <a:gd name="T1" fmla="*/ 18 h 327"/>
                <a:gd name="T2" fmla="*/ 59 w 108"/>
                <a:gd name="T3" fmla="*/ 18 h 327"/>
                <a:gd name="T4" fmla="*/ 24 w 108"/>
                <a:gd name="T5" fmla="*/ 326 h 327"/>
                <a:gd name="T6" fmla="*/ 107 w 108"/>
                <a:gd name="T7" fmla="*/ 326 h 327"/>
                <a:gd name="T8" fmla="*/ 107 w 108"/>
                <a:gd name="T9" fmla="*/ 0 h 327"/>
                <a:gd name="T10" fmla="*/ 59 w 108"/>
                <a:gd name="T11" fmla="*/ 18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327">
                  <a:moveTo>
                    <a:pt x="59" y="18"/>
                  </a:moveTo>
                  <a:lnTo>
                    <a:pt x="59" y="18"/>
                  </a:lnTo>
                  <a:cubicBezTo>
                    <a:pt x="59" y="18"/>
                    <a:pt x="0" y="137"/>
                    <a:pt x="24" y="326"/>
                  </a:cubicBezTo>
                  <a:cubicBezTo>
                    <a:pt x="107" y="326"/>
                    <a:pt x="107" y="326"/>
                    <a:pt x="107" y="326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59" y="24"/>
                    <a:pt x="59" y="18"/>
                  </a:cubicBez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62" name="Freeform 85"/>
            <p:cNvSpPr>
              <a:spLocks noChangeArrowheads="1"/>
            </p:cNvSpPr>
            <p:nvPr/>
          </p:nvSpPr>
          <p:spPr bwMode="auto">
            <a:xfrm>
              <a:off x="16667700" y="4888888"/>
              <a:ext cx="47257" cy="145718"/>
            </a:xfrm>
            <a:custGeom>
              <a:avLst/>
              <a:gdLst>
                <a:gd name="T0" fmla="*/ 47 w 108"/>
                <a:gd name="T1" fmla="*/ 18 h 327"/>
                <a:gd name="T2" fmla="*/ 47 w 108"/>
                <a:gd name="T3" fmla="*/ 18 h 327"/>
                <a:gd name="T4" fmla="*/ 83 w 108"/>
                <a:gd name="T5" fmla="*/ 326 h 327"/>
                <a:gd name="T6" fmla="*/ 0 w 108"/>
                <a:gd name="T7" fmla="*/ 326 h 327"/>
                <a:gd name="T8" fmla="*/ 0 w 108"/>
                <a:gd name="T9" fmla="*/ 0 h 327"/>
                <a:gd name="T10" fmla="*/ 47 w 108"/>
                <a:gd name="T11" fmla="*/ 18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327">
                  <a:moveTo>
                    <a:pt x="47" y="18"/>
                  </a:moveTo>
                  <a:lnTo>
                    <a:pt x="47" y="18"/>
                  </a:lnTo>
                  <a:cubicBezTo>
                    <a:pt x="47" y="18"/>
                    <a:pt x="107" y="137"/>
                    <a:pt x="83" y="326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7" y="24"/>
                    <a:pt x="47" y="18"/>
                  </a:cubicBez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63" name="Freeform 86"/>
            <p:cNvSpPr>
              <a:spLocks noChangeArrowheads="1"/>
            </p:cNvSpPr>
            <p:nvPr/>
          </p:nvSpPr>
          <p:spPr bwMode="auto">
            <a:xfrm>
              <a:off x="16151814" y="4754986"/>
              <a:ext cx="389868" cy="291435"/>
            </a:xfrm>
            <a:custGeom>
              <a:avLst/>
              <a:gdLst>
                <a:gd name="T0" fmla="*/ 872 w 873"/>
                <a:gd name="T1" fmla="*/ 0 h 653"/>
                <a:gd name="T2" fmla="*/ 872 w 873"/>
                <a:gd name="T3" fmla="*/ 0 h 653"/>
                <a:gd name="T4" fmla="*/ 434 w 873"/>
                <a:gd name="T5" fmla="*/ 207 h 653"/>
                <a:gd name="T6" fmla="*/ 0 w 873"/>
                <a:gd name="T7" fmla="*/ 0 h 653"/>
                <a:gd name="T8" fmla="*/ 0 w 873"/>
                <a:gd name="T9" fmla="*/ 504 h 653"/>
                <a:gd name="T10" fmla="*/ 422 w 873"/>
                <a:gd name="T11" fmla="*/ 652 h 653"/>
                <a:gd name="T12" fmla="*/ 422 w 873"/>
                <a:gd name="T13" fmla="*/ 652 h 653"/>
                <a:gd name="T14" fmla="*/ 434 w 873"/>
                <a:gd name="T15" fmla="*/ 652 h 653"/>
                <a:gd name="T16" fmla="*/ 445 w 873"/>
                <a:gd name="T17" fmla="*/ 652 h 653"/>
                <a:gd name="T18" fmla="*/ 445 w 873"/>
                <a:gd name="T19" fmla="*/ 652 h 653"/>
                <a:gd name="T20" fmla="*/ 872 w 873"/>
                <a:gd name="T21" fmla="*/ 504 h 653"/>
                <a:gd name="T22" fmla="*/ 872 w 873"/>
                <a:gd name="T23" fmla="*/ 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3" h="653">
                  <a:moveTo>
                    <a:pt x="872" y="0"/>
                  </a:moveTo>
                  <a:lnTo>
                    <a:pt x="872" y="0"/>
                  </a:lnTo>
                  <a:cubicBezTo>
                    <a:pt x="872" y="6"/>
                    <a:pt x="505" y="178"/>
                    <a:pt x="434" y="207"/>
                  </a:cubicBezTo>
                  <a:cubicBezTo>
                    <a:pt x="362" y="178"/>
                    <a:pt x="0" y="6"/>
                    <a:pt x="0" y="0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113" y="628"/>
                    <a:pt x="350" y="646"/>
                    <a:pt x="422" y="652"/>
                  </a:cubicBezTo>
                  <a:lnTo>
                    <a:pt x="422" y="652"/>
                  </a:lnTo>
                  <a:cubicBezTo>
                    <a:pt x="422" y="652"/>
                    <a:pt x="427" y="652"/>
                    <a:pt x="434" y="652"/>
                  </a:cubicBezTo>
                  <a:cubicBezTo>
                    <a:pt x="439" y="652"/>
                    <a:pt x="445" y="652"/>
                    <a:pt x="445" y="652"/>
                  </a:cubicBezTo>
                  <a:lnTo>
                    <a:pt x="445" y="652"/>
                  </a:lnTo>
                  <a:cubicBezTo>
                    <a:pt x="522" y="646"/>
                    <a:pt x="754" y="628"/>
                    <a:pt x="872" y="504"/>
                  </a:cubicBezTo>
                  <a:lnTo>
                    <a:pt x="872" y="0"/>
                  </a:ln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64" name="Freeform 87"/>
            <p:cNvSpPr>
              <a:spLocks noChangeArrowheads="1"/>
            </p:cNvSpPr>
            <p:nvPr/>
          </p:nvSpPr>
          <p:spPr bwMode="auto">
            <a:xfrm>
              <a:off x="19654715" y="6489810"/>
              <a:ext cx="521792" cy="480474"/>
            </a:xfrm>
            <a:custGeom>
              <a:avLst/>
              <a:gdLst>
                <a:gd name="T0" fmla="*/ 569 w 1169"/>
                <a:gd name="T1" fmla="*/ 1074 h 1075"/>
                <a:gd name="T2" fmla="*/ 569 w 1169"/>
                <a:gd name="T3" fmla="*/ 1074 h 1075"/>
                <a:gd name="T4" fmla="*/ 0 w 1169"/>
                <a:gd name="T5" fmla="*/ 1068 h 1075"/>
                <a:gd name="T6" fmla="*/ 0 w 1169"/>
                <a:gd name="T7" fmla="*/ 214 h 1075"/>
                <a:gd name="T8" fmla="*/ 587 w 1169"/>
                <a:gd name="T9" fmla="*/ 214 h 1075"/>
                <a:gd name="T10" fmla="*/ 1168 w 1169"/>
                <a:gd name="T11" fmla="*/ 214 h 1075"/>
                <a:gd name="T12" fmla="*/ 1168 w 1169"/>
                <a:gd name="T13" fmla="*/ 1074 h 1075"/>
                <a:gd name="T14" fmla="*/ 569 w 1169"/>
                <a:gd name="T15" fmla="*/ 1074 h 1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9" h="1075">
                  <a:moveTo>
                    <a:pt x="569" y="1074"/>
                  </a:moveTo>
                  <a:lnTo>
                    <a:pt x="569" y="1074"/>
                  </a:lnTo>
                  <a:cubicBezTo>
                    <a:pt x="569" y="1074"/>
                    <a:pt x="368" y="872"/>
                    <a:pt x="0" y="1068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14"/>
                    <a:pt x="380" y="0"/>
                    <a:pt x="587" y="214"/>
                  </a:cubicBezTo>
                  <a:cubicBezTo>
                    <a:pt x="1168" y="214"/>
                    <a:pt x="1168" y="214"/>
                    <a:pt x="1168" y="214"/>
                  </a:cubicBezTo>
                  <a:cubicBezTo>
                    <a:pt x="1168" y="1074"/>
                    <a:pt x="1168" y="1074"/>
                    <a:pt x="1168" y="1074"/>
                  </a:cubicBezTo>
                  <a:lnTo>
                    <a:pt x="569" y="1074"/>
                  </a:lnTo>
                </a:path>
              </a:pathLst>
            </a:custGeom>
            <a:solidFill>
              <a:srgbClr val="989898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65" name="TextBox 364"/>
            <p:cNvSpPr txBox="1"/>
            <p:nvPr/>
          </p:nvSpPr>
          <p:spPr>
            <a:xfrm>
              <a:off x="14697084" y="8753720"/>
              <a:ext cx="776278" cy="711703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Lato Black"/>
                </a:rPr>
                <a:t>01</a:t>
              </a:r>
              <a:endParaRPr kumimoji="0" lang="id-ID" sz="4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Lato Black"/>
              </a:endParaRPr>
            </a:p>
          </p:txBody>
        </p:sp>
        <p:sp>
          <p:nvSpPr>
            <p:cNvPr id="366" name="TextBox 365"/>
            <p:cNvSpPr txBox="1"/>
            <p:nvPr/>
          </p:nvSpPr>
          <p:spPr>
            <a:xfrm>
              <a:off x="16714900" y="4944959"/>
              <a:ext cx="874247" cy="711703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Lato Black"/>
                </a:rPr>
                <a:t>02</a:t>
              </a:r>
              <a:endParaRPr kumimoji="0" lang="id-ID" sz="4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Lato Black"/>
              </a:endParaRPr>
            </a:p>
          </p:txBody>
        </p:sp>
        <p:sp>
          <p:nvSpPr>
            <p:cNvPr id="367" name="TextBox 366"/>
            <p:cNvSpPr txBox="1"/>
            <p:nvPr/>
          </p:nvSpPr>
          <p:spPr>
            <a:xfrm>
              <a:off x="18731428" y="6997122"/>
              <a:ext cx="871599" cy="711703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Lato Black"/>
                </a:rPr>
                <a:t>03</a:t>
              </a:r>
              <a:endParaRPr kumimoji="0" lang="id-ID" sz="4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Lato Black"/>
              </a:endParaRPr>
            </a:p>
          </p:txBody>
        </p:sp>
        <p:sp>
          <p:nvSpPr>
            <p:cNvPr id="368" name="Freeform 1"/>
            <p:cNvSpPr>
              <a:spLocks noChangeArrowheads="1"/>
            </p:cNvSpPr>
            <p:nvPr/>
          </p:nvSpPr>
          <p:spPr bwMode="auto">
            <a:xfrm>
              <a:off x="15068367" y="5794796"/>
              <a:ext cx="4810568" cy="6064250"/>
            </a:xfrm>
            <a:custGeom>
              <a:avLst/>
              <a:gdLst>
                <a:gd name="T0" fmla="*/ 14513 w 19951"/>
                <a:gd name="T1" fmla="*/ 25133 h 25149"/>
                <a:gd name="T2" fmla="*/ 13737 w 19951"/>
                <a:gd name="T3" fmla="*/ 23789 h 25149"/>
                <a:gd name="T4" fmla="*/ 5537 w 19951"/>
                <a:gd name="T5" fmla="*/ 23366 h 25149"/>
                <a:gd name="T6" fmla="*/ 4108 w 19951"/>
                <a:gd name="T7" fmla="*/ 21815 h 25149"/>
                <a:gd name="T8" fmla="*/ 3433 w 19951"/>
                <a:gd name="T9" fmla="*/ 20149 h 25149"/>
                <a:gd name="T10" fmla="*/ 3202 w 19951"/>
                <a:gd name="T11" fmla="*/ 16778 h 25149"/>
                <a:gd name="T12" fmla="*/ 8309 w 19951"/>
                <a:gd name="T13" fmla="*/ 284 h 25149"/>
                <a:gd name="T14" fmla="*/ 15404 w 19951"/>
                <a:gd name="T15" fmla="*/ 9537 h 25149"/>
                <a:gd name="T16" fmla="*/ 14897 w 19951"/>
                <a:gd name="T17" fmla="*/ 11257 h 25149"/>
                <a:gd name="T18" fmla="*/ 14382 w 19951"/>
                <a:gd name="T19" fmla="*/ 12509 h 25149"/>
                <a:gd name="T20" fmla="*/ 13952 w 19951"/>
                <a:gd name="T21" fmla="*/ 13929 h 25149"/>
                <a:gd name="T22" fmla="*/ 13284 w 19951"/>
                <a:gd name="T23" fmla="*/ 15871 h 25149"/>
                <a:gd name="T24" fmla="*/ 9953 w 19951"/>
                <a:gd name="T25" fmla="*/ 16609 h 25149"/>
                <a:gd name="T26" fmla="*/ 9960 w 19951"/>
                <a:gd name="T27" fmla="*/ 17968 h 25149"/>
                <a:gd name="T28" fmla="*/ 9799 w 19951"/>
                <a:gd name="T29" fmla="*/ 20034 h 25149"/>
                <a:gd name="T30" fmla="*/ 9061 w 19951"/>
                <a:gd name="T31" fmla="*/ 21707 h 25149"/>
                <a:gd name="T32" fmla="*/ 7503 w 19951"/>
                <a:gd name="T33" fmla="*/ 23290 h 25149"/>
                <a:gd name="T34" fmla="*/ 14843 w 19951"/>
                <a:gd name="T35" fmla="*/ 22506 h 25149"/>
                <a:gd name="T36" fmla="*/ 15043 w 19951"/>
                <a:gd name="T37" fmla="*/ 23919 h 25149"/>
                <a:gd name="T38" fmla="*/ 17546 w 19951"/>
                <a:gd name="T39" fmla="*/ 21462 h 25149"/>
                <a:gd name="T40" fmla="*/ 19950 w 19951"/>
                <a:gd name="T41" fmla="*/ 23543 h 25149"/>
                <a:gd name="T42" fmla="*/ 16563 w 19951"/>
                <a:gd name="T43" fmla="*/ 23720 h 25149"/>
                <a:gd name="T44" fmla="*/ 14820 w 19951"/>
                <a:gd name="T45" fmla="*/ 25048 h 25149"/>
                <a:gd name="T46" fmla="*/ 6174 w 19951"/>
                <a:gd name="T47" fmla="*/ 22683 h 25149"/>
                <a:gd name="T48" fmla="*/ 7818 w 19951"/>
                <a:gd name="T49" fmla="*/ 21992 h 25149"/>
                <a:gd name="T50" fmla="*/ 4639 w 19951"/>
                <a:gd name="T51" fmla="*/ 21953 h 25149"/>
                <a:gd name="T52" fmla="*/ 5575 w 19951"/>
                <a:gd name="T53" fmla="*/ 22606 h 25149"/>
                <a:gd name="T54" fmla="*/ 4708 w 19951"/>
                <a:gd name="T55" fmla="*/ 21961 h 25149"/>
                <a:gd name="T56" fmla="*/ 4899 w 19951"/>
                <a:gd name="T57" fmla="*/ 21469 h 25149"/>
                <a:gd name="T58" fmla="*/ 7733 w 19951"/>
                <a:gd name="T59" fmla="*/ 20494 h 25149"/>
                <a:gd name="T60" fmla="*/ 3886 w 19951"/>
                <a:gd name="T61" fmla="*/ 20533 h 25149"/>
                <a:gd name="T62" fmla="*/ 4301 w 19951"/>
                <a:gd name="T63" fmla="*/ 21331 h 25149"/>
                <a:gd name="T64" fmla="*/ 3886 w 19951"/>
                <a:gd name="T65" fmla="*/ 20533 h 25149"/>
                <a:gd name="T66" fmla="*/ 4815 w 19951"/>
                <a:gd name="T67" fmla="*/ 20179 h 25149"/>
                <a:gd name="T68" fmla="*/ 9584 w 19951"/>
                <a:gd name="T69" fmla="*/ 18313 h 25149"/>
                <a:gd name="T70" fmla="*/ 4216 w 19951"/>
                <a:gd name="T71" fmla="*/ 20110 h 25149"/>
                <a:gd name="T72" fmla="*/ 3794 w 19951"/>
                <a:gd name="T73" fmla="*/ 19174 h 25149"/>
                <a:gd name="T74" fmla="*/ 4055 w 19951"/>
                <a:gd name="T75" fmla="*/ 18766 h 25149"/>
                <a:gd name="T76" fmla="*/ 6028 w 19951"/>
                <a:gd name="T77" fmla="*/ 18344 h 25149"/>
                <a:gd name="T78" fmla="*/ 9545 w 19951"/>
                <a:gd name="T79" fmla="*/ 17054 h 25149"/>
                <a:gd name="T80" fmla="*/ 4469 w 19951"/>
                <a:gd name="T81" fmla="*/ 18390 h 25149"/>
                <a:gd name="T82" fmla="*/ 1905 w 19951"/>
                <a:gd name="T83" fmla="*/ 3263 h 25149"/>
                <a:gd name="T84" fmla="*/ 4024 w 19951"/>
                <a:gd name="T85" fmla="*/ 18075 h 25149"/>
                <a:gd name="T86" fmla="*/ 9968 w 19951"/>
                <a:gd name="T87" fmla="*/ 15226 h 25149"/>
                <a:gd name="T88" fmla="*/ 13200 w 19951"/>
                <a:gd name="T89" fmla="*/ 14597 h 25149"/>
                <a:gd name="T90" fmla="*/ 13814 w 19951"/>
                <a:gd name="T91" fmla="*/ 13153 h 25149"/>
                <a:gd name="T92" fmla="*/ 13929 w 19951"/>
                <a:gd name="T93" fmla="*/ 11810 h 25149"/>
                <a:gd name="T94" fmla="*/ 14828 w 19951"/>
                <a:gd name="T95" fmla="*/ 10743 h 25149"/>
                <a:gd name="T96" fmla="*/ 15004 w 19951"/>
                <a:gd name="T97" fmla="*/ 9867 h 25149"/>
                <a:gd name="T98" fmla="*/ 7342 w 19951"/>
                <a:gd name="T99" fmla="*/ 752 h 25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951" h="25149">
                  <a:moveTo>
                    <a:pt x="14620" y="25148"/>
                  </a:moveTo>
                  <a:lnTo>
                    <a:pt x="14620" y="25148"/>
                  </a:lnTo>
                  <a:cubicBezTo>
                    <a:pt x="14582" y="25148"/>
                    <a:pt x="14544" y="25148"/>
                    <a:pt x="14513" y="25133"/>
                  </a:cubicBezTo>
                  <a:cubicBezTo>
                    <a:pt x="14405" y="25079"/>
                    <a:pt x="14344" y="24971"/>
                    <a:pt x="14359" y="24848"/>
                  </a:cubicBezTo>
                  <a:cubicBezTo>
                    <a:pt x="14628" y="23259"/>
                    <a:pt x="14628" y="23259"/>
                    <a:pt x="14628" y="23259"/>
                  </a:cubicBezTo>
                  <a:cubicBezTo>
                    <a:pt x="13737" y="23789"/>
                    <a:pt x="13737" y="23789"/>
                    <a:pt x="13737" y="23789"/>
                  </a:cubicBezTo>
                  <a:cubicBezTo>
                    <a:pt x="13699" y="23812"/>
                    <a:pt x="13653" y="23827"/>
                    <a:pt x="13607" y="23827"/>
                  </a:cubicBezTo>
                  <a:cubicBezTo>
                    <a:pt x="7633" y="23827"/>
                    <a:pt x="7633" y="23827"/>
                    <a:pt x="7633" y="23827"/>
                  </a:cubicBezTo>
                  <a:cubicBezTo>
                    <a:pt x="6635" y="24180"/>
                    <a:pt x="5783" y="23865"/>
                    <a:pt x="5537" y="23366"/>
                  </a:cubicBezTo>
                  <a:cubicBezTo>
                    <a:pt x="5514" y="23320"/>
                    <a:pt x="5475" y="23228"/>
                    <a:pt x="5460" y="23113"/>
                  </a:cubicBezTo>
                  <a:cubicBezTo>
                    <a:pt x="4846" y="22982"/>
                    <a:pt x="4416" y="22706"/>
                    <a:pt x="4224" y="22322"/>
                  </a:cubicBezTo>
                  <a:cubicBezTo>
                    <a:pt x="4139" y="22145"/>
                    <a:pt x="4101" y="21976"/>
                    <a:pt x="4108" y="21815"/>
                  </a:cubicBezTo>
                  <a:cubicBezTo>
                    <a:pt x="3594" y="21615"/>
                    <a:pt x="3410" y="21301"/>
                    <a:pt x="3348" y="21032"/>
                  </a:cubicBezTo>
                  <a:cubicBezTo>
                    <a:pt x="3271" y="20725"/>
                    <a:pt x="3325" y="20448"/>
                    <a:pt x="3463" y="20202"/>
                  </a:cubicBezTo>
                  <a:cubicBezTo>
                    <a:pt x="3456" y="20187"/>
                    <a:pt x="3441" y="20172"/>
                    <a:pt x="3433" y="20149"/>
                  </a:cubicBezTo>
                  <a:cubicBezTo>
                    <a:pt x="3195" y="19788"/>
                    <a:pt x="3156" y="19381"/>
                    <a:pt x="3318" y="18981"/>
                  </a:cubicBezTo>
                  <a:cubicBezTo>
                    <a:pt x="3387" y="18797"/>
                    <a:pt x="3502" y="18613"/>
                    <a:pt x="3656" y="18436"/>
                  </a:cubicBezTo>
                  <a:cubicBezTo>
                    <a:pt x="3341" y="18068"/>
                    <a:pt x="3195" y="17522"/>
                    <a:pt x="3202" y="16778"/>
                  </a:cubicBezTo>
                  <a:cubicBezTo>
                    <a:pt x="3241" y="14673"/>
                    <a:pt x="3110" y="14075"/>
                    <a:pt x="1037" y="9537"/>
                  </a:cubicBezTo>
                  <a:cubicBezTo>
                    <a:pt x="0" y="7264"/>
                    <a:pt x="169" y="4807"/>
                    <a:pt x="1482" y="2964"/>
                  </a:cubicBezTo>
                  <a:cubicBezTo>
                    <a:pt x="2895" y="975"/>
                    <a:pt x="5383" y="0"/>
                    <a:pt x="8309" y="284"/>
                  </a:cubicBezTo>
                  <a:cubicBezTo>
                    <a:pt x="10996" y="537"/>
                    <a:pt x="12831" y="1528"/>
                    <a:pt x="13776" y="3225"/>
                  </a:cubicBezTo>
                  <a:cubicBezTo>
                    <a:pt x="14559" y="4638"/>
                    <a:pt x="14536" y="6189"/>
                    <a:pt x="14520" y="7118"/>
                  </a:cubicBezTo>
                  <a:cubicBezTo>
                    <a:pt x="14505" y="8439"/>
                    <a:pt x="14958" y="8999"/>
                    <a:pt x="15404" y="9537"/>
                  </a:cubicBezTo>
                  <a:cubicBezTo>
                    <a:pt x="15550" y="9714"/>
                    <a:pt x="15680" y="9875"/>
                    <a:pt x="15795" y="10067"/>
                  </a:cubicBezTo>
                  <a:cubicBezTo>
                    <a:pt x="15964" y="10336"/>
                    <a:pt x="16003" y="10574"/>
                    <a:pt x="15903" y="10781"/>
                  </a:cubicBezTo>
                  <a:cubicBezTo>
                    <a:pt x="15734" y="11142"/>
                    <a:pt x="15235" y="11211"/>
                    <a:pt x="14897" y="11257"/>
                  </a:cubicBezTo>
                  <a:cubicBezTo>
                    <a:pt x="14851" y="11265"/>
                    <a:pt x="14797" y="11272"/>
                    <a:pt x="14759" y="11272"/>
                  </a:cubicBezTo>
                  <a:cubicBezTo>
                    <a:pt x="14551" y="11311"/>
                    <a:pt x="14375" y="11418"/>
                    <a:pt x="14329" y="11480"/>
                  </a:cubicBezTo>
                  <a:cubicBezTo>
                    <a:pt x="14513" y="11703"/>
                    <a:pt x="14666" y="12056"/>
                    <a:pt x="14382" y="12509"/>
                  </a:cubicBezTo>
                  <a:cubicBezTo>
                    <a:pt x="14367" y="12524"/>
                    <a:pt x="14359" y="12540"/>
                    <a:pt x="14352" y="12555"/>
                  </a:cubicBezTo>
                  <a:cubicBezTo>
                    <a:pt x="14252" y="12708"/>
                    <a:pt x="14229" y="12754"/>
                    <a:pt x="14305" y="12984"/>
                  </a:cubicBezTo>
                  <a:cubicBezTo>
                    <a:pt x="14444" y="13414"/>
                    <a:pt x="14160" y="13714"/>
                    <a:pt x="13952" y="13929"/>
                  </a:cubicBezTo>
                  <a:cubicBezTo>
                    <a:pt x="13883" y="14005"/>
                    <a:pt x="13822" y="14067"/>
                    <a:pt x="13776" y="14136"/>
                  </a:cubicBezTo>
                  <a:cubicBezTo>
                    <a:pt x="13730" y="14197"/>
                    <a:pt x="13722" y="14451"/>
                    <a:pt x="13714" y="14612"/>
                  </a:cubicBezTo>
                  <a:cubicBezTo>
                    <a:pt x="13699" y="15050"/>
                    <a:pt x="13684" y="15587"/>
                    <a:pt x="13284" y="15871"/>
                  </a:cubicBezTo>
                  <a:cubicBezTo>
                    <a:pt x="12939" y="16125"/>
                    <a:pt x="12255" y="16025"/>
                    <a:pt x="11257" y="15856"/>
                  </a:cubicBezTo>
                  <a:cubicBezTo>
                    <a:pt x="10819" y="15779"/>
                    <a:pt x="10274" y="15679"/>
                    <a:pt x="10098" y="15725"/>
                  </a:cubicBezTo>
                  <a:cubicBezTo>
                    <a:pt x="9914" y="15772"/>
                    <a:pt x="9899" y="16255"/>
                    <a:pt x="9953" y="16609"/>
                  </a:cubicBezTo>
                  <a:cubicBezTo>
                    <a:pt x="10083" y="16778"/>
                    <a:pt x="10106" y="17000"/>
                    <a:pt x="10029" y="17246"/>
                  </a:cubicBezTo>
                  <a:cubicBezTo>
                    <a:pt x="9991" y="17369"/>
                    <a:pt x="9883" y="17530"/>
                    <a:pt x="9515" y="17737"/>
                  </a:cubicBezTo>
                  <a:cubicBezTo>
                    <a:pt x="9699" y="17776"/>
                    <a:pt x="9853" y="17853"/>
                    <a:pt x="9960" y="17968"/>
                  </a:cubicBezTo>
                  <a:cubicBezTo>
                    <a:pt x="10152" y="18175"/>
                    <a:pt x="10167" y="18482"/>
                    <a:pt x="9991" y="18782"/>
                  </a:cubicBezTo>
                  <a:cubicBezTo>
                    <a:pt x="9760" y="19158"/>
                    <a:pt x="8716" y="19626"/>
                    <a:pt x="8194" y="19849"/>
                  </a:cubicBezTo>
                  <a:cubicBezTo>
                    <a:pt x="9031" y="19673"/>
                    <a:pt x="9561" y="19734"/>
                    <a:pt x="9799" y="20034"/>
                  </a:cubicBezTo>
                  <a:cubicBezTo>
                    <a:pt x="9891" y="20149"/>
                    <a:pt x="10014" y="20410"/>
                    <a:pt x="9791" y="20817"/>
                  </a:cubicBezTo>
                  <a:cubicBezTo>
                    <a:pt x="9645" y="21070"/>
                    <a:pt x="9108" y="21301"/>
                    <a:pt x="8586" y="21469"/>
                  </a:cubicBezTo>
                  <a:cubicBezTo>
                    <a:pt x="8777" y="21508"/>
                    <a:pt x="8954" y="21577"/>
                    <a:pt x="9061" y="21707"/>
                  </a:cubicBezTo>
                  <a:cubicBezTo>
                    <a:pt x="9123" y="21792"/>
                    <a:pt x="9307" y="22084"/>
                    <a:pt x="8923" y="22468"/>
                  </a:cubicBezTo>
                  <a:cubicBezTo>
                    <a:pt x="8424" y="22967"/>
                    <a:pt x="7157" y="23266"/>
                    <a:pt x="6036" y="23190"/>
                  </a:cubicBezTo>
                  <a:cubicBezTo>
                    <a:pt x="6220" y="23412"/>
                    <a:pt x="6796" y="23550"/>
                    <a:pt x="7503" y="23290"/>
                  </a:cubicBezTo>
                  <a:cubicBezTo>
                    <a:pt x="7534" y="23282"/>
                    <a:pt x="7564" y="23251"/>
                    <a:pt x="7595" y="23251"/>
                  </a:cubicBezTo>
                  <a:cubicBezTo>
                    <a:pt x="13538" y="23251"/>
                    <a:pt x="13538" y="23251"/>
                    <a:pt x="13538" y="23251"/>
                  </a:cubicBezTo>
                  <a:cubicBezTo>
                    <a:pt x="14843" y="22506"/>
                    <a:pt x="14843" y="22506"/>
                    <a:pt x="14843" y="22506"/>
                  </a:cubicBezTo>
                  <a:cubicBezTo>
                    <a:pt x="14928" y="22460"/>
                    <a:pt x="15035" y="22475"/>
                    <a:pt x="15120" y="22529"/>
                  </a:cubicBezTo>
                  <a:cubicBezTo>
                    <a:pt x="15196" y="22583"/>
                    <a:pt x="15242" y="22690"/>
                    <a:pt x="15227" y="22790"/>
                  </a:cubicBezTo>
                  <a:cubicBezTo>
                    <a:pt x="15043" y="23919"/>
                    <a:pt x="15043" y="23919"/>
                    <a:pt x="15043" y="23919"/>
                  </a:cubicBezTo>
                  <a:cubicBezTo>
                    <a:pt x="17093" y="21262"/>
                    <a:pt x="17093" y="21262"/>
                    <a:pt x="17093" y="21262"/>
                  </a:cubicBezTo>
                  <a:cubicBezTo>
                    <a:pt x="17162" y="21162"/>
                    <a:pt x="17300" y="21132"/>
                    <a:pt x="17408" y="21185"/>
                  </a:cubicBezTo>
                  <a:cubicBezTo>
                    <a:pt x="17516" y="21239"/>
                    <a:pt x="17577" y="21339"/>
                    <a:pt x="17546" y="21462"/>
                  </a:cubicBezTo>
                  <a:cubicBezTo>
                    <a:pt x="17093" y="23251"/>
                    <a:pt x="17093" y="23251"/>
                    <a:pt x="17093" y="23251"/>
                  </a:cubicBezTo>
                  <a:cubicBezTo>
                    <a:pt x="19689" y="23251"/>
                    <a:pt x="19689" y="23251"/>
                    <a:pt x="19689" y="23251"/>
                  </a:cubicBezTo>
                  <a:cubicBezTo>
                    <a:pt x="19827" y="23251"/>
                    <a:pt x="19950" y="23397"/>
                    <a:pt x="19950" y="23543"/>
                  </a:cubicBezTo>
                  <a:cubicBezTo>
                    <a:pt x="19950" y="23681"/>
                    <a:pt x="19827" y="23827"/>
                    <a:pt x="19689" y="23827"/>
                  </a:cubicBezTo>
                  <a:cubicBezTo>
                    <a:pt x="16763" y="23827"/>
                    <a:pt x="16763" y="23827"/>
                    <a:pt x="16763" y="23827"/>
                  </a:cubicBezTo>
                  <a:cubicBezTo>
                    <a:pt x="16686" y="23827"/>
                    <a:pt x="16609" y="23781"/>
                    <a:pt x="16563" y="23720"/>
                  </a:cubicBezTo>
                  <a:cubicBezTo>
                    <a:pt x="16509" y="23658"/>
                    <a:pt x="16494" y="23574"/>
                    <a:pt x="16517" y="23497"/>
                  </a:cubicBezTo>
                  <a:cubicBezTo>
                    <a:pt x="16748" y="22552"/>
                    <a:pt x="16748" y="22552"/>
                    <a:pt x="16748" y="22552"/>
                  </a:cubicBezTo>
                  <a:cubicBezTo>
                    <a:pt x="14820" y="25048"/>
                    <a:pt x="14820" y="25048"/>
                    <a:pt x="14820" y="25048"/>
                  </a:cubicBezTo>
                  <a:cubicBezTo>
                    <a:pt x="14774" y="25117"/>
                    <a:pt x="14697" y="25148"/>
                    <a:pt x="14620" y="25148"/>
                  </a:cubicBezTo>
                  <a:close/>
                  <a:moveTo>
                    <a:pt x="6174" y="22683"/>
                  </a:moveTo>
                  <a:lnTo>
                    <a:pt x="6174" y="22683"/>
                  </a:lnTo>
                  <a:cubicBezTo>
                    <a:pt x="7111" y="22721"/>
                    <a:pt x="8179" y="22483"/>
                    <a:pt x="8555" y="22107"/>
                  </a:cubicBezTo>
                  <a:cubicBezTo>
                    <a:pt x="8593" y="22068"/>
                    <a:pt x="8616" y="22038"/>
                    <a:pt x="8632" y="22015"/>
                  </a:cubicBezTo>
                  <a:cubicBezTo>
                    <a:pt x="8532" y="21976"/>
                    <a:pt x="8263" y="21923"/>
                    <a:pt x="7818" y="21992"/>
                  </a:cubicBezTo>
                  <a:cubicBezTo>
                    <a:pt x="7303" y="22061"/>
                    <a:pt x="6781" y="22253"/>
                    <a:pt x="6389" y="22514"/>
                  </a:cubicBezTo>
                  <a:cubicBezTo>
                    <a:pt x="6305" y="22568"/>
                    <a:pt x="6236" y="22621"/>
                    <a:pt x="6174" y="22683"/>
                  </a:cubicBezTo>
                  <a:close/>
                  <a:moveTo>
                    <a:pt x="4639" y="21953"/>
                  </a:moveTo>
                  <a:lnTo>
                    <a:pt x="4639" y="21953"/>
                  </a:lnTo>
                  <a:cubicBezTo>
                    <a:pt x="4646" y="21992"/>
                    <a:pt x="4661" y="22038"/>
                    <a:pt x="4692" y="22092"/>
                  </a:cubicBezTo>
                  <a:cubicBezTo>
                    <a:pt x="4807" y="22329"/>
                    <a:pt x="5122" y="22506"/>
                    <a:pt x="5575" y="22606"/>
                  </a:cubicBezTo>
                  <a:cubicBezTo>
                    <a:pt x="5667" y="22437"/>
                    <a:pt x="5836" y="22260"/>
                    <a:pt x="6097" y="22084"/>
                  </a:cubicBezTo>
                  <a:cubicBezTo>
                    <a:pt x="6166" y="22038"/>
                    <a:pt x="6243" y="21992"/>
                    <a:pt x="6312" y="21953"/>
                  </a:cubicBezTo>
                  <a:cubicBezTo>
                    <a:pt x="5790" y="22015"/>
                    <a:pt x="5222" y="22038"/>
                    <a:pt x="4708" y="21961"/>
                  </a:cubicBezTo>
                  <a:cubicBezTo>
                    <a:pt x="4684" y="21961"/>
                    <a:pt x="4661" y="21953"/>
                    <a:pt x="4639" y="21953"/>
                  </a:cubicBezTo>
                  <a:close/>
                  <a:moveTo>
                    <a:pt x="4899" y="21469"/>
                  </a:moveTo>
                  <a:lnTo>
                    <a:pt x="4899" y="21469"/>
                  </a:lnTo>
                  <a:cubicBezTo>
                    <a:pt x="6543" y="21654"/>
                    <a:pt x="9115" y="20855"/>
                    <a:pt x="9338" y="20556"/>
                  </a:cubicBezTo>
                  <a:cubicBezTo>
                    <a:pt x="9407" y="20441"/>
                    <a:pt x="9407" y="20371"/>
                    <a:pt x="9392" y="20356"/>
                  </a:cubicBezTo>
                  <a:cubicBezTo>
                    <a:pt x="9330" y="20279"/>
                    <a:pt x="8916" y="20156"/>
                    <a:pt x="7733" y="20494"/>
                  </a:cubicBezTo>
                  <a:cubicBezTo>
                    <a:pt x="7510" y="20563"/>
                    <a:pt x="7280" y="20625"/>
                    <a:pt x="7065" y="20686"/>
                  </a:cubicBezTo>
                  <a:cubicBezTo>
                    <a:pt x="6243" y="20901"/>
                    <a:pt x="5337" y="21147"/>
                    <a:pt x="4899" y="21469"/>
                  </a:cubicBezTo>
                  <a:close/>
                  <a:moveTo>
                    <a:pt x="3886" y="20533"/>
                  </a:moveTo>
                  <a:lnTo>
                    <a:pt x="3886" y="20533"/>
                  </a:lnTo>
                  <a:cubicBezTo>
                    <a:pt x="3832" y="20656"/>
                    <a:pt x="3817" y="20778"/>
                    <a:pt x="3847" y="20916"/>
                  </a:cubicBezTo>
                  <a:cubicBezTo>
                    <a:pt x="3893" y="21093"/>
                    <a:pt x="4039" y="21239"/>
                    <a:pt x="4301" y="21331"/>
                  </a:cubicBezTo>
                  <a:cubicBezTo>
                    <a:pt x="4516" y="21055"/>
                    <a:pt x="4899" y="20840"/>
                    <a:pt x="5376" y="20656"/>
                  </a:cubicBezTo>
                  <a:cubicBezTo>
                    <a:pt x="5191" y="20679"/>
                    <a:pt x="5015" y="20694"/>
                    <a:pt x="4846" y="20694"/>
                  </a:cubicBezTo>
                  <a:cubicBezTo>
                    <a:pt x="4454" y="20701"/>
                    <a:pt x="4132" y="20648"/>
                    <a:pt x="3886" y="20533"/>
                  </a:cubicBezTo>
                  <a:close/>
                  <a:moveTo>
                    <a:pt x="4216" y="20110"/>
                  </a:moveTo>
                  <a:lnTo>
                    <a:pt x="4216" y="20110"/>
                  </a:lnTo>
                  <a:cubicBezTo>
                    <a:pt x="4408" y="20164"/>
                    <a:pt x="4623" y="20179"/>
                    <a:pt x="4815" y="20179"/>
                  </a:cubicBezTo>
                  <a:cubicBezTo>
                    <a:pt x="5552" y="20172"/>
                    <a:pt x="6620" y="19918"/>
                    <a:pt x="7741" y="19481"/>
                  </a:cubicBezTo>
                  <a:cubicBezTo>
                    <a:pt x="8870" y="19035"/>
                    <a:pt x="9469" y="18636"/>
                    <a:pt x="9545" y="18521"/>
                  </a:cubicBezTo>
                  <a:cubicBezTo>
                    <a:pt x="9568" y="18475"/>
                    <a:pt x="9622" y="18367"/>
                    <a:pt x="9584" y="18313"/>
                  </a:cubicBezTo>
                  <a:cubicBezTo>
                    <a:pt x="9492" y="18221"/>
                    <a:pt x="9054" y="18129"/>
                    <a:pt x="8325" y="18475"/>
                  </a:cubicBezTo>
                  <a:cubicBezTo>
                    <a:pt x="8025" y="18621"/>
                    <a:pt x="7556" y="18766"/>
                    <a:pt x="7011" y="18928"/>
                  </a:cubicBezTo>
                  <a:cubicBezTo>
                    <a:pt x="6090" y="19212"/>
                    <a:pt x="4846" y="19588"/>
                    <a:pt x="4216" y="20110"/>
                  </a:cubicBezTo>
                  <a:close/>
                  <a:moveTo>
                    <a:pt x="4055" y="18766"/>
                  </a:moveTo>
                  <a:lnTo>
                    <a:pt x="4055" y="18766"/>
                  </a:lnTo>
                  <a:cubicBezTo>
                    <a:pt x="3932" y="18905"/>
                    <a:pt x="3847" y="19043"/>
                    <a:pt x="3794" y="19174"/>
                  </a:cubicBezTo>
                  <a:cubicBezTo>
                    <a:pt x="3709" y="19381"/>
                    <a:pt x="3717" y="19580"/>
                    <a:pt x="3809" y="19780"/>
                  </a:cubicBezTo>
                  <a:cubicBezTo>
                    <a:pt x="4170" y="19458"/>
                    <a:pt x="4684" y="19196"/>
                    <a:pt x="5245" y="18981"/>
                  </a:cubicBezTo>
                  <a:cubicBezTo>
                    <a:pt x="4807" y="19004"/>
                    <a:pt x="4400" y="18958"/>
                    <a:pt x="4055" y="18766"/>
                  </a:cubicBezTo>
                  <a:close/>
                  <a:moveTo>
                    <a:pt x="4469" y="18390"/>
                  </a:moveTo>
                  <a:lnTo>
                    <a:pt x="4469" y="18390"/>
                  </a:lnTo>
                  <a:cubicBezTo>
                    <a:pt x="4892" y="18536"/>
                    <a:pt x="5460" y="18459"/>
                    <a:pt x="6028" y="18344"/>
                  </a:cubicBezTo>
                  <a:cubicBezTo>
                    <a:pt x="6673" y="18213"/>
                    <a:pt x="7534" y="17976"/>
                    <a:pt x="8209" y="17737"/>
                  </a:cubicBezTo>
                  <a:cubicBezTo>
                    <a:pt x="9154" y="17407"/>
                    <a:pt x="9492" y="17169"/>
                    <a:pt x="9538" y="17085"/>
                  </a:cubicBezTo>
                  <a:cubicBezTo>
                    <a:pt x="9538" y="17069"/>
                    <a:pt x="9545" y="17062"/>
                    <a:pt x="9545" y="17054"/>
                  </a:cubicBezTo>
                  <a:cubicBezTo>
                    <a:pt x="9469" y="17008"/>
                    <a:pt x="9422" y="16931"/>
                    <a:pt x="9415" y="16847"/>
                  </a:cubicBezTo>
                  <a:cubicBezTo>
                    <a:pt x="9215" y="16785"/>
                    <a:pt x="8701" y="16739"/>
                    <a:pt x="7434" y="17062"/>
                  </a:cubicBezTo>
                  <a:cubicBezTo>
                    <a:pt x="6213" y="17376"/>
                    <a:pt x="5138" y="17868"/>
                    <a:pt x="4469" y="18390"/>
                  </a:cubicBezTo>
                  <a:close/>
                  <a:moveTo>
                    <a:pt x="7342" y="752"/>
                  </a:moveTo>
                  <a:lnTo>
                    <a:pt x="7342" y="752"/>
                  </a:lnTo>
                  <a:cubicBezTo>
                    <a:pt x="5007" y="752"/>
                    <a:pt x="3064" y="1643"/>
                    <a:pt x="1905" y="3263"/>
                  </a:cubicBezTo>
                  <a:cubicBezTo>
                    <a:pt x="699" y="4952"/>
                    <a:pt x="553" y="7226"/>
                    <a:pt x="1505" y="9330"/>
                  </a:cubicBezTo>
                  <a:cubicBezTo>
                    <a:pt x="3625" y="13959"/>
                    <a:pt x="3755" y="14581"/>
                    <a:pt x="3725" y="16785"/>
                  </a:cubicBezTo>
                  <a:cubicBezTo>
                    <a:pt x="3709" y="17369"/>
                    <a:pt x="3817" y="17806"/>
                    <a:pt x="4024" y="18075"/>
                  </a:cubicBezTo>
                  <a:cubicBezTo>
                    <a:pt x="4861" y="17376"/>
                    <a:pt x="6190" y="16847"/>
                    <a:pt x="7311" y="16563"/>
                  </a:cubicBezTo>
                  <a:cubicBezTo>
                    <a:pt x="8271" y="16317"/>
                    <a:pt x="8954" y="16232"/>
                    <a:pt x="9407" y="16317"/>
                  </a:cubicBezTo>
                  <a:cubicBezTo>
                    <a:pt x="9400" y="15910"/>
                    <a:pt x="9484" y="15357"/>
                    <a:pt x="9968" y="15226"/>
                  </a:cubicBezTo>
                  <a:cubicBezTo>
                    <a:pt x="10236" y="15157"/>
                    <a:pt x="10666" y="15226"/>
                    <a:pt x="11349" y="15342"/>
                  </a:cubicBezTo>
                  <a:cubicBezTo>
                    <a:pt x="11887" y="15441"/>
                    <a:pt x="12785" y="15595"/>
                    <a:pt x="12985" y="15457"/>
                  </a:cubicBezTo>
                  <a:cubicBezTo>
                    <a:pt x="13177" y="15318"/>
                    <a:pt x="13184" y="14935"/>
                    <a:pt x="13200" y="14597"/>
                  </a:cubicBezTo>
                  <a:cubicBezTo>
                    <a:pt x="13208" y="14282"/>
                    <a:pt x="13215" y="14013"/>
                    <a:pt x="13361" y="13829"/>
                  </a:cubicBezTo>
                  <a:cubicBezTo>
                    <a:pt x="13430" y="13737"/>
                    <a:pt x="13507" y="13652"/>
                    <a:pt x="13584" y="13575"/>
                  </a:cubicBezTo>
                  <a:cubicBezTo>
                    <a:pt x="13791" y="13353"/>
                    <a:pt x="13853" y="13268"/>
                    <a:pt x="13814" y="13153"/>
                  </a:cubicBezTo>
                  <a:cubicBezTo>
                    <a:pt x="13668" y="12715"/>
                    <a:pt x="13768" y="12517"/>
                    <a:pt x="13914" y="12279"/>
                  </a:cubicBezTo>
                  <a:cubicBezTo>
                    <a:pt x="13945" y="12240"/>
                    <a:pt x="13945" y="12240"/>
                    <a:pt x="13945" y="12240"/>
                  </a:cubicBezTo>
                  <a:cubicBezTo>
                    <a:pt x="14052" y="12063"/>
                    <a:pt x="14052" y="11948"/>
                    <a:pt x="13929" y="11810"/>
                  </a:cubicBezTo>
                  <a:cubicBezTo>
                    <a:pt x="13806" y="11664"/>
                    <a:pt x="13768" y="11487"/>
                    <a:pt x="13829" y="11326"/>
                  </a:cubicBezTo>
                  <a:cubicBezTo>
                    <a:pt x="13937" y="11027"/>
                    <a:pt x="14344" y="10827"/>
                    <a:pt x="14674" y="10766"/>
                  </a:cubicBezTo>
                  <a:cubicBezTo>
                    <a:pt x="14720" y="10758"/>
                    <a:pt x="14774" y="10750"/>
                    <a:pt x="14828" y="10743"/>
                  </a:cubicBezTo>
                  <a:cubicBezTo>
                    <a:pt x="14981" y="10727"/>
                    <a:pt x="15388" y="10666"/>
                    <a:pt x="15434" y="10558"/>
                  </a:cubicBezTo>
                  <a:cubicBezTo>
                    <a:pt x="15442" y="10543"/>
                    <a:pt x="15442" y="10474"/>
                    <a:pt x="15358" y="10336"/>
                  </a:cubicBezTo>
                  <a:cubicBezTo>
                    <a:pt x="15258" y="10182"/>
                    <a:pt x="15135" y="10029"/>
                    <a:pt x="15004" y="9867"/>
                  </a:cubicBezTo>
                  <a:cubicBezTo>
                    <a:pt x="14551" y="9307"/>
                    <a:pt x="13983" y="8616"/>
                    <a:pt x="14006" y="7111"/>
                  </a:cubicBezTo>
                  <a:cubicBezTo>
                    <a:pt x="14029" y="5244"/>
                    <a:pt x="14083" y="1351"/>
                    <a:pt x="8255" y="798"/>
                  </a:cubicBezTo>
                  <a:cubicBezTo>
                    <a:pt x="7948" y="767"/>
                    <a:pt x="7641" y="752"/>
                    <a:pt x="7342" y="752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69" name="Freeform 2"/>
            <p:cNvSpPr>
              <a:spLocks noChangeArrowheads="1"/>
            </p:cNvSpPr>
            <p:nvPr/>
          </p:nvSpPr>
          <p:spPr bwMode="auto">
            <a:xfrm>
              <a:off x="16164675" y="7290922"/>
              <a:ext cx="306243" cy="831535"/>
            </a:xfrm>
            <a:custGeom>
              <a:avLst/>
              <a:gdLst>
                <a:gd name="T0" fmla="*/ 991 w 1268"/>
                <a:gd name="T1" fmla="*/ 3448 h 3449"/>
                <a:gd name="T2" fmla="*/ 991 w 1268"/>
                <a:gd name="T3" fmla="*/ 3448 h 3449"/>
                <a:gd name="T4" fmla="*/ 807 w 1268"/>
                <a:gd name="T5" fmla="*/ 3364 h 3449"/>
                <a:gd name="T6" fmla="*/ 215 w 1268"/>
                <a:gd name="T7" fmla="*/ 1068 h 3449"/>
                <a:gd name="T8" fmla="*/ 745 w 1268"/>
                <a:gd name="T9" fmla="*/ 100 h 3449"/>
                <a:gd name="T10" fmla="*/ 1098 w 1268"/>
                <a:gd name="T11" fmla="*/ 92 h 3449"/>
                <a:gd name="T12" fmla="*/ 1098 w 1268"/>
                <a:gd name="T13" fmla="*/ 446 h 3449"/>
                <a:gd name="T14" fmla="*/ 1183 w 1268"/>
                <a:gd name="T15" fmla="*/ 3041 h 3449"/>
                <a:gd name="T16" fmla="*/ 1152 w 1268"/>
                <a:gd name="T17" fmla="*/ 3395 h 3449"/>
                <a:gd name="T18" fmla="*/ 991 w 1268"/>
                <a:gd name="T19" fmla="*/ 3448 h 3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8" h="3449">
                  <a:moveTo>
                    <a:pt x="991" y="3448"/>
                  </a:moveTo>
                  <a:lnTo>
                    <a:pt x="991" y="3448"/>
                  </a:lnTo>
                  <a:cubicBezTo>
                    <a:pt x="922" y="3448"/>
                    <a:pt x="853" y="3418"/>
                    <a:pt x="807" y="3364"/>
                  </a:cubicBezTo>
                  <a:cubicBezTo>
                    <a:pt x="39" y="2450"/>
                    <a:pt x="62" y="1613"/>
                    <a:pt x="215" y="1068"/>
                  </a:cubicBezTo>
                  <a:cubicBezTo>
                    <a:pt x="384" y="484"/>
                    <a:pt x="730" y="115"/>
                    <a:pt x="745" y="100"/>
                  </a:cubicBezTo>
                  <a:cubicBezTo>
                    <a:pt x="845" y="8"/>
                    <a:pt x="999" y="0"/>
                    <a:pt x="1098" y="92"/>
                  </a:cubicBezTo>
                  <a:cubicBezTo>
                    <a:pt x="1190" y="192"/>
                    <a:pt x="1198" y="346"/>
                    <a:pt x="1098" y="446"/>
                  </a:cubicBezTo>
                  <a:cubicBezTo>
                    <a:pt x="1052" y="492"/>
                    <a:pt x="0" y="1636"/>
                    <a:pt x="1183" y="3041"/>
                  </a:cubicBezTo>
                  <a:cubicBezTo>
                    <a:pt x="1267" y="3149"/>
                    <a:pt x="1252" y="3302"/>
                    <a:pt x="1152" y="3395"/>
                  </a:cubicBezTo>
                  <a:cubicBezTo>
                    <a:pt x="1106" y="3433"/>
                    <a:pt x="1045" y="3448"/>
                    <a:pt x="991" y="3448"/>
                  </a:cubicBezTo>
                </a:path>
              </a:pathLst>
            </a:custGeom>
            <a:solidFill>
              <a:srgbClr val="A4DDF6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70" name="Freeform 3"/>
            <p:cNvSpPr>
              <a:spLocks noChangeArrowheads="1"/>
            </p:cNvSpPr>
            <p:nvPr/>
          </p:nvSpPr>
          <p:spPr bwMode="auto">
            <a:xfrm>
              <a:off x="15849924" y="6664612"/>
              <a:ext cx="978276" cy="781557"/>
            </a:xfrm>
            <a:custGeom>
              <a:avLst/>
              <a:gdLst>
                <a:gd name="T0" fmla="*/ 1513 w 4055"/>
                <a:gd name="T1" fmla="*/ 3240 h 3241"/>
                <a:gd name="T2" fmla="*/ 1513 w 4055"/>
                <a:gd name="T3" fmla="*/ 3240 h 3241"/>
                <a:gd name="T4" fmla="*/ 990 w 4055"/>
                <a:gd name="T5" fmla="*/ 3148 h 3241"/>
                <a:gd name="T6" fmla="*/ 46 w 4055"/>
                <a:gd name="T7" fmla="*/ 2081 h 3241"/>
                <a:gd name="T8" fmla="*/ 207 w 4055"/>
                <a:gd name="T9" fmla="*/ 1751 h 3241"/>
                <a:gd name="T10" fmla="*/ 537 w 4055"/>
                <a:gd name="T11" fmla="*/ 1912 h 3241"/>
                <a:gd name="T12" fmla="*/ 1167 w 4055"/>
                <a:gd name="T13" fmla="*/ 2657 h 3241"/>
                <a:gd name="T14" fmla="*/ 2526 w 4055"/>
                <a:gd name="T15" fmla="*/ 2419 h 3241"/>
                <a:gd name="T16" fmla="*/ 2795 w 4055"/>
                <a:gd name="T17" fmla="*/ 399 h 3241"/>
                <a:gd name="T18" fmla="*/ 2925 w 4055"/>
                <a:gd name="T19" fmla="*/ 54 h 3241"/>
                <a:gd name="T20" fmla="*/ 3271 w 4055"/>
                <a:gd name="T21" fmla="*/ 184 h 3241"/>
                <a:gd name="T22" fmla="*/ 2826 w 4055"/>
                <a:gd name="T23" fmla="*/ 2849 h 3241"/>
                <a:gd name="T24" fmla="*/ 2810 w 4055"/>
                <a:gd name="T25" fmla="*/ 2856 h 3241"/>
                <a:gd name="T26" fmla="*/ 1513 w 4055"/>
                <a:gd name="T27" fmla="*/ 3240 h 3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55" h="3241">
                  <a:moveTo>
                    <a:pt x="1513" y="3240"/>
                  </a:moveTo>
                  <a:lnTo>
                    <a:pt x="1513" y="3240"/>
                  </a:lnTo>
                  <a:cubicBezTo>
                    <a:pt x="1344" y="3240"/>
                    <a:pt x="1167" y="3217"/>
                    <a:pt x="990" y="3148"/>
                  </a:cubicBezTo>
                  <a:cubicBezTo>
                    <a:pt x="553" y="2995"/>
                    <a:pt x="230" y="2634"/>
                    <a:pt x="46" y="2081"/>
                  </a:cubicBezTo>
                  <a:cubicBezTo>
                    <a:pt x="0" y="1943"/>
                    <a:pt x="69" y="1797"/>
                    <a:pt x="207" y="1751"/>
                  </a:cubicBezTo>
                  <a:cubicBezTo>
                    <a:pt x="345" y="1704"/>
                    <a:pt x="491" y="1774"/>
                    <a:pt x="537" y="1912"/>
                  </a:cubicBezTo>
                  <a:cubicBezTo>
                    <a:pt x="676" y="2311"/>
                    <a:pt x="883" y="2557"/>
                    <a:pt x="1167" y="2657"/>
                  </a:cubicBezTo>
                  <a:cubicBezTo>
                    <a:pt x="1728" y="2864"/>
                    <a:pt x="2450" y="2465"/>
                    <a:pt x="2526" y="2419"/>
                  </a:cubicBezTo>
                  <a:cubicBezTo>
                    <a:pt x="3402" y="1781"/>
                    <a:pt x="2803" y="414"/>
                    <a:pt x="2795" y="399"/>
                  </a:cubicBezTo>
                  <a:cubicBezTo>
                    <a:pt x="2734" y="269"/>
                    <a:pt x="2795" y="115"/>
                    <a:pt x="2925" y="54"/>
                  </a:cubicBezTo>
                  <a:cubicBezTo>
                    <a:pt x="3056" y="0"/>
                    <a:pt x="3210" y="54"/>
                    <a:pt x="3271" y="184"/>
                  </a:cubicBezTo>
                  <a:cubicBezTo>
                    <a:pt x="3302" y="261"/>
                    <a:pt x="4054" y="1966"/>
                    <a:pt x="2826" y="2849"/>
                  </a:cubicBezTo>
                  <a:cubicBezTo>
                    <a:pt x="2818" y="2849"/>
                    <a:pt x="2810" y="2856"/>
                    <a:pt x="2810" y="2856"/>
                  </a:cubicBezTo>
                  <a:cubicBezTo>
                    <a:pt x="2780" y="2880"/>
                    <a:pt x="2181" y="3240"/>
                    <a:pt x="1513" y="3240"/>
                  </a:cubicBezTo>
                </a:path>
              </a:pathLst>
            </a:custGeom>
            <a:solidFill>
              <a:srgbClr val="A4DDF6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71" name="Freeform 4"/>
            <p:cNvSpPr>
              <a:spLocks noChangeArrowheads="1"/>
            </p:cNvSpPr>
            <p:nvPr/>
          </p:nvSpPr>
          <p:spPr bwMode="auto">
            <a:xfrm>
              <a:off x="16879242" y="7003819"/>
              <a:ext cx="641197" cy="793255"/>
            </a:xfrm>
            <a:custGeom>
              <a:avLst/>
              <a:gdLst>
                <a:gd name="T0" fmla="*/ 2166 w 2658"/>
                <a:gd name="T1" fmla="*/ 3287 h 3288"/>
                <a:gd name="T2" fmla="*/ 2166 w 2658"/>
                <a:gd name="T3" fmla="*/ 3287 h 3288"/>
                <a:gd name="T4" fmla="*/ 469 w 2658"/>
                <a:gd name="T5" fmla="*/ 2097 h 3288"/>
                <a:gd name="T6" fmla="*/ 968 w 2658"/>
                <a:gd name="T7" fmla="*/ 84 h 3288"/>
                <a:gd name="T8" fmla="*/ 1337 w 2658"/>
                <a:gd name="T9" fmla="*/ 138 h 3288"/>
                <a:gd name="T10" fmla="*/ 1283 w 2658"/>
                <a:gd name="T11" fmla="*/ 507 h 3288"/>
                <a:gd name="T12" fmla="*/ 937 w 2658"/>
                <a:gd name="T13" fmla="*/ 1866 h 3288"/>
                <a:gd name="T14" fmla="*/ 945 w 2658"/>
                <a:gd name="T15" fmla="*/ 1874 h 3288"/>
                <a:gd name="T16" fmla="*/ 2320 w 2658"/>
                <a:gd name="T17" fmla="*/ 2749 h 3288"/>
                <a:gd name="T18" fmla="*/ 2627 w 2658"/>
                <a:gd name="T19" fmla="*/ 2949 h 3288"/>
                <a:gd name="T20" fmla="*/ 2427 w 2658"/>
                <a:gd name="T21" fmla="*/ 3264 h 3288"/>
                <a:gd name="T22" fmla="*/ 2166 w 2658"/>
                <a:gd name="T23" fmla="*/ 3287 h 3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58" h="3288">
                  <a:moveTo>
                    <a:pt x="2166" y="3287"/>
                  </a:moveTo>
                  <a:lnTo>
                    <a:pt x="2166" y="3287"/>
                  </a:lnTo>
                  <a:cubicBezTo>
                    <a:pt x="1667" y="3287"/>
                    <a:pt x="899" y="3041"/>
                    <a:pt x="469" y="2097"/>
                  </a:cubicBezTo>
                  <a:cubicBezTo>
                    <a:pt x="0" y="1160"/>
                    <a:pt x="592" y="376"/>
                    <a:pt x="968" y="84"/>
                  </a:cubicBezTo>
                  <a:cubicBezTo>
                    <a:pt x="1083" y="0"/>
                    <a:pt x="1245" y="23"/>
                    <a:pt x="1337" y="138"/>
                  </a:cubicBezTo>
                  <a:cubicBezTo>
                    <a:pt x="1421" y="254"/>
                    <a:pt x="1398" y="415"/>
                    <a:pt x="1283" y="507"/>
                  </a:cubicBezTo>
                  <a:cubicBezTo>
                    <a:pt x="1252" y="530"/>
                    <a:pt x="546" y="1083"/>
                    <a:pt x="937" y="1866"/>
                  </a:cubicBezTo>
                  <a:cubicBezTo>
                    <a:pt x="937" y="1866"/>
                    <a:pt x="937" y="1874"/>
                    <a:pt x="945" y="1874"/>
                  </a:cubicBezTo>
                  <a:cubicBezTo>
                    <a:pt x="1413" y="2918"/>
                    <a:pt x="2312" y="2749"/>
                    <a:pt x="2320" y="2749"/>
                  </a:cubicBezTo>
                  <a:cubicBezTo>
                    <a:pt x="2465" y="2718"/>
                    <a:pt x="2604" y="2811"/>
                    <a:pt x="2627" y="2949"/>
                  </a:cubicBezTo>
                  <a:cubicBezTo>
                    <a:pt x="2657" y="3095"/>
                    <a:pt x="2565" y="3233"/>
                    <a:pt x="2427" y="3264"/>
                  </a:cubicBezTo>
                  <a:cubicBezTo>
                    <a:pt x="2350" y="3271"/>
                    <a:pt x="2266" y="3287"/>
                    <a:pt x="2166" y="328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72" name="Freeform 5"/>
            <p:cNvSpPr>
              <a:spLocks noChangeArrowheads="1"/>
            </p:cNvSpPr>
            <p:nvPr/>
          </p:nvSpPr>
          <p:spPr bwMode="auto">
            <a:xfrm>
              <a:off x="15392687" y="6064885"/>
              <a:ext cx="2968856" cy="2531822"/>
            </a:xfrm>
            <a:custGeom>
              <a:avLst/>
              <a:gdLst>
                <a:gd name="T0" fmla="*/ 2549 w 12310"/>
                <a:gd name="T1" fmla="*/ 10497 h 10498"/>
                <a:gd name="T2" fmla="*/ 2549 w 12310"/>
                <a:gd name="T3" fmla="*/ 10497 h 10498"/>
                <a:gd name="T4" fmla="*/ 1213 w 12310"/>
                <a:gd name="T5" fmla="*/ 8984 h 10498"/>
                <a:gd name="T6" fmla="*/ 799 w 12310"/>
                <a:gd name="T7" fmla="*/ 8109 h 10498"/>
                <a:gd name="T8" fmla="*/ 84 w 12310"/>
                <a:gd name="T9" fmla="*/ 5813 h 10498"/>
                <a:gd name="T10" fmla="*/ 845 w 12310"/>
                <a:gd name="T11" fmla="*/ 2611 h 10498"/>
                <a:gd name="T12" fmla="*/ 6289 w 12310"/>
                <a:gd name="T13" fmla="*/ 0 h 10498"/>
                <a:gd name="T14" fmla="*/ 8777 w 12310"/>
                <a:gd name="T15" fmla="*/ 453 h 10498"/>
                <a:gd name="T16" fmla="*/ 12101 w 12310"/>
                <a:gd name="T17" fmla="*/ 3332 h 10498"/>
                <a:gd name="T18" fmla="*/ 11856 w 12310"/>
                <a:gd name="T19" fmla="*/ 5191 h 10498"/>
                <a:gd name="T20" fmla="*/ 7787 w 12310"/>
                <a:gd name="T21" fmla="*/ 7341 h 10498"/>
                <a:gd name="T22" fmla="*/ 4892 w 12310"/>
                <a:gd name="T23" fmla="*/ 8608 h 10498"/>
                <a:gd name="T24" fmla="*/ 4354 w 12310"/>
                <a:gd name="T25" fmla="*/ 8562 h 10498"/>
                <a:gd name="T26" fmla="*/ 3041 w 12310"/>
                <a:gd name="T27" fmla="*/ 10374 h 10498"/>
                <a:gd name="T28" fmla="*/ 2549 w 12310"/>
                <a:gd name="T29" fmla="*/ 10497 h 10498"/>
                <a:gd name="T30" fmla="*/ 6289 w 12310"/>
                <a:gd name="T31" fmla="*/ 522 h 10498"/>
                <a:gd name="T32" fmla="*/ 6289 w 12310"/>
                <a:gd name="T33" fmla="*/ 522 h 10498"/>
                <a:gd name="T34" fmla="*/ 1290 w 12310"/>
                <a:gd name="T35" fmla="*/ 2880 h 10498"/>
                <a:gd name="T36" fmla="*/ 1229 w 12310"/>
                <a:gd name="T37" fmla="*/ 7817 h 10498"/>
                <a:gd name="T38" fmla="*/ 1697 w 12310"/>
                <a:gd name="T39" fmla="*/ 8785 h 10498"/>
                <a:gd name="T40" fmla="*/ 2549 w 12310"/>
                <a:gd name="T41" fmla="*/ 9975 h 10498"/>
                <a:gd name="T42" fmla="*/ 2818 w 12310"/>
                <a:gd name="T43" fmla="*/ 9898 h 10498"/>
                <a:gd name="T44" fmla="*/ 3870 w 12310"/>
                <a:gd name="T45" fmla="*/ 8232 h 10498"/>
                <a:gd name="T46" fmla="*/ 3978 w 12310"/>
                <a:gd name="T47" fmla="*/ 8032 h 10498"/>
                <a:gd name="T48" fmla="*/ 4208 w 12310"/>
                <a:gd name="T49" fmla="*/ 7994 h 10498"/>
                <a:gd name="T50" fmla="*/ 4892 w 12310"/>
                <a:gd name="T51" fmla="*/ 8086 h 10498"/>
                <a:gd name="T52" fmla="*/ 7472 w 12310"/>
                <a:gd name="T53" fmla="*/ 6911 h 10498"/>
                <a:gd name="T54" fmla="*/ 7626 w 12310"/>
                <a:gd name="T55" fmla="*/ 6834 h 10498"/>
                <a:gd name="T56" fmla="*/ 11410 w 12310"/>
                <a:gd name="T57" fmla="*/ 4907 h 10498"/>
                <a:gd name="T58" fmla="*/ 11602 w 12310"/>
                <a:gd name="T59" fmla="*/ 3494 h 10498"/>
                <a:gd name="T60" fmla="*/ 8601 w 12310"/>
                <a:gd name="T61" fmla="*/ 944 h 10498"/>
                <a:gd name="T62" fmla="*/ 8585 w 12310"/>
                <a:gd name="T63" fmla="*/ 944 h 10498"/>
                <a:gd name="T64" fmla="*/ 6289 w 12310"/>
                <a:gd name="T65" fmla="*/ 522 h 10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310" h="10498">
                  <a:moveTo>
                    <a:pt x="2549" y="10497"/>
                  </a:moveTo>
                  <a:lnTo>
                    <a:pt x="2549" y="10497"/>
                  </a:lnTo>
                  <a:cubicBezTo>
                    <a:pt x="1835" y="10497"/>
                    <a:pt x="1521" y="9729"/>
                    <a:pt x="1213" y="8984"/>
                  </a:cubicBezTo>
                  <a:cubicBezTo>
                    <a:pt x="1083" y="8669"/>
                    <a:pt x="952" y="8339"/>
                    <a:pt x="799" y="8109"/>
                  </a:cubicBezTo>
                  <a:cubicBezTo>
                    <a:pt x="415" y="7533"/>
                    <a:pt x="154" y="6673"/>
                    <a:pt x="84" y="5813"/>
                  </a:cubicBezTo>
                  <a:cubicBezTo>
                    <a:pt x="0" y="4676"/>
                    <a:pt x="261" y="3563"/>
                    <a:pt x="845" y="2611"/>
                  </a:cubicBezTo>
                  <a:cubicBezTo>
                    <a:pt x="1789" y="1052"/>
                    <a:pt x="3978" y="0"/>
                    <a:pt x="6289" y="0"/>
                  </a:cubicBezTo>
                  <a:cubicBezTo>
                    <a:pt x="7172" y="0"/>
                    <a:pt x="8009" y="153"/>
                    <a:pt x="8777" y="453"/>
                  </a:cubicBezTo>
                  <a:cubicBezTo>
                    <a:pt x="8953" y="514"/>
                    <a:pt x="11495" y="1413"/>
                    <a:pt x="12101" y="3332"/>
                  </a:cubicBezTo>
                  <a:cubicBezTo>
                    <a:pt x="12309" y="3962"/>
                    <a:pt x="12217" y="4607"/>
                    <a:pt x="11856" y="5191"/>
                  </a:cubicBezTo>
                  <a:cubicBezTo>
                    <a:pt x="11195" y="6243"/>
                    <a:pt x="9636" y="7065"/>
                    <a:pt x="7787" y="7341"/>
                  </a:cubicBezTo>
                  <a:cubicBezTo>
                    <a:pt x="7503" y="7610"/>
                    <a:pt x="6343" y="8608"/>
                    <a:pt x="4892" y="8608"/>
                  </a:cubicBezTo>
                  <a:cubicBezTo>
                    <a:pt x="4715" y="8608"/>
                    <a:pt x="4531" y="8593"/>
                    <a:pt x="4354" y="8562"/>
                  </a:cubicBezTo>
                  <a:cubicBezTo>
                    <a:pt x="4254" y="9038"/>
                    <a:pt x="3962" y="9936"/>
                    <a:pt x="3041" y="10374"/>
                  </a:cubicBezTo>
                  <a:cubicBezTo>
                    <a:pt x="2872" y="10451"/>
                    <a:pt x="2703" y="10497"/>
                    <a:pt x="2549" y="10497"/>
                  </a:cubicBezTo>
                  <a:close/>
                  <a:moveTo>
                    <a:pt x="6289" y="522"/>
                  </a:moveTo>
                  <a:lnTo>
                    <a:pt x="6289" y="522"/>
                  </a:lnTo>
                  <a:cubicBezTo>
                    <a:pt x="4185" y="522"/>
                    <a:pt x="2127" y="1489"/>
                    <a:pt x="1290" y="2880"/>
                  </a:cubicBezTo>
                  <a:cubicBezTo>
                    <a:pt x="138" y="4784"/>
                    <a:pt x="645" y="6919"/>
                    <a:pt x="1229" y="7817"/>
                  </a:cubicBezTo>
                  <a:cubicBezTo>
                    <a:pt x="1413" y="8093"/>
                    <a:pt x="1559" y="8447"/>
                    <a:pt x="1697" y="8785"/>
                  </a:cubicBezTo>
                  <a:cubicBezTo>
                    <a:pt x="1935" y="9368"/>
                    <a:pt x="2189" y="9975"/>
                    <a:pt x="2549" y="9975"/>
                  </a:cubicBezTo>
                  <a:cubicBezTo>
                    <a:pt x="2626" y="9975"/>
                    <a:pt x="2719" y="9944"/>
                    <a:pt x="2818" y="9898"/>
                  </a:cubicBezTo>
                  <a:cubicBezTo>
                    <a:pt x="3794" y="9437"/>
                    <a:pt x="3870" y="8239"/>
                    <a:pt x="3870" y="8232"/>
                  </a:cubicBezTo>
                  <a:cubicBezTo>
                    <a:pt x="3878" y="8147"/>
                    <a:pt x="3916" y="8078"/>
                    <a:pt x="3978" y="8032"/>
                  </a:cubicBezTo>
                  <a:cubicBezTo>
                    <a:pt x="4047" y="7986"/>
                    <a:pt x="4131" y="7971"/>
                    <a:pt x="4208" y="7994"/>
                  </a:cubicBezTo>
                  <a:cubicBezTo>
                    <a:pt x="4431" y="8055"/>
                    <a:pt x="4661" y="8086"/>
                    <a:pt x="4892" y="8086"/>
                  </a:cubicBezTo>
                  <a:cubicBezTo>
                    <a:pt x="6312" y="8086"/>
                    <a:pt x="7464" y="6919"/>
                    <a:pt x="7472" y="6911"/>
                  </a:cubicBezTo>
                  <a:cubicBezTo>
                    <a:pt x="7518" y="6873"/>
                    <a:pt x="7572" y="6842"/>
                    <a:pt x="7626" y="6834"/>
                  </a:cubicBezTo>
                  <a:cubicBezTo>
                    <a:pt x="9345" y="6596"/>
                    <a:pt x="10827" y="5836"/>
                    <a:pt x="11410" y="4907"/>
                  </a:cubicBezTo>
                  <a:cubicBezTo>
                    <a:pt x="11694" y="4454"/>
                    <a:pt x="11764" y="3977"/>
                    <a:pt x="11602" y="3494"/>
                  </a:cubicBezTo>
                  <a:cubicBezTo>
                    <a:pt x="11065" y="1797"/>
                    <a:pt x="8624" y="952"/>
                    <a:pt x="8601" y="944"/>
                  </a:cubicBezTo>
                  <a:cubicBezTo>
                    <a:pt x="8601" y="944"/>
                    <a:pt x="8593" y="944"/>
                    <a:pt x="8585" y="944"/>
                  </a:cubicBezTo>
                  <a:cubicBezTo>
                    <a:pt x="7879" y="668"/>
                    <a:pt x="7111" y="522"/>
                    <a:pt x="6289" y="5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73" name="Freeform 6"/>
            <p:cNvSpPr>
              <a:spLocks noChangeArrowheads="1"/>
            </p:cNvSpPr>
            <p:nvPr/>
          </p:nvSpPr>
          <p:spPr bwMode="auto">
            <a:xfrm>
              <a:off x="16469854" y="6054252"/>
              <a:ext cx="1264316" cy="1001670"/>
            </a:xfrm>
            <a:custGeom>
              <a:avLst/>
              <a:gdLst>
                <a:gd name="T0" fmla="*/ 4960 w 5245"/>
                <a:gd name="T1" fmla="*/ 4154 h 4155"/>
                <a:gd name="T2" fmla="*/ 4960 w 5245"/>
                <a:gd name="T3" fmla="*/ 4154 h 4155"/>
                <a:gd name="T4" fmla="*/ 4768 w 5245"/>
                <a:gd name="T5" fmla="*/ 4070 h 4155"/>
                <a:gd name="T6" fmla="*/ 2849 w 5245"/>
                <a:gd name="T7" fmla="*/ 3839 h 4155"/>
                <a:gd name="T8" fmla="*/ 2826 w 5245"/>
                <a:gd name="T9" fmla="*/ 3839 h 4155"/>
                <a:gd name="T10" fmla="*/ 438 w 5245"/>
                <a:gd name="T11" fmla="*/ 3340 h 4155"/>
                <a:gd name="T12" fmla="*/ 69 w 5245"/>
                <a:gd name="T13" fmla="*/ 2088 h 4155"/>
                <a:gd name="T14" fmla="*/ 2120 w 5245"/>
                <a:gd name="T15" fmla="*/ 153 h 4155"/>
                <a:gd name="T16" fmla="*/ 2350 w 5245"/>
                <a:gd name="T17" fmla="*/ 437 h 4155"/>
                <a:gd name="T18" fmla="*/ 2066 w 5245"/>
                <a:gd name="T19" fmla="*/ 675 h 4155"/>
                <a:gd name="T20" fmla="*/ 1398 w 5245"/>
                <a:gd name="T21" fmla="*/ 814 h 4155"/>
                <a:gd name="T22" fmla="*/ 592 w 5245"/>
                <a:gd name="T23" fmla="*/ 2165 h 4155"/>
                <a:gd name="T24" fmla="*/ 807 w 5245"/>
                <a:gd name="T25" fmla="*/ 2971 h 4155"/>
                <a:gd name="T26" fmla="*/ 2734 w 5245"/>
                <a:gd name="T27" fmla="*/ 3325 h 4155"/>
                <a:gd name="T28" fmla="*/ 5144 w 5245"/>
                <a:gd name="T29" fmla="*/ 3716 h 4155"/>
                <a:gd name="T30" fmla="*/ 5137 w 5245"/>
                <a:gd name="T31" fmla="*/ 4085 h 4155"/>
                <a:gd name="T32" fmla="*/ 4960 w 5245"/>
                <a:gd name="T33" fmla="*/ 4154 h 4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45" h="4155">
                  <a:moveTo>
                    <a:pt x="4960" y="4154"/>
                  </a:moveTo>
                  <a:lnTo>
                    <a:pt x="4960" y="4154"/>
                  </a:lnTo>
                  <a:cubicBezTo>
                    <a:pt x="4883" y="4154"/>
                    <a:pt x="4814" y="4123"/>
                    <a:pt x="4768" y="4070"/>
                  </a:cubicBezTo>
                  <a:cubicBezTo>
                    <a:pt x="4331" y="3593"/>
                    <a:pt x="3233" y="3739"/>
                    <a:pt x="2849" y="3839"/>
                  </a:cubicBezTo>
                  <a:cubicBezTo>
                    <a:pt x="2842" y="3839"/>
                    <a:pt x="2834" y="3839"/>
                    <a:pt x="2826" y="3839"/>
                  </a:cubicBezTo>
                  <a:cubicBezTo>
                    <a:pt x="2757" y="3855"/>
                    <a:pt x="1183" y="4077"/>
                    <a:pt x="438" y="3340"/>
                  </a:cubicBezTo>
                  <a:cubicBezTo>
                    <a:pt x="123" y="3033"/>
                    <a:pt x="0" y="2610"/>
                    <a:pt x="69" y="2088"/>
                  </a:cubicBezTo>
                  <a:cubicBezTo>
                    <a:pt x="353" y="0"/>
                    <a:pt x="2104" y="153"/>
                    <a:pt x="2120" y="153"/>
                  </a:cubicBezTo>
                  <a:cubicBezTo>
                    <a:pt x="2266" y="169"/>
                    <a:pt x="2366" y="299"/>
                    <a:pt x="2350" y="437"/>
                  </a:cubicBezTo>
                  <a:cubicBezTo>
                    <a:pt x="2342" y="583"/>
                    <a:pt x="2212" y="691"/>
                    <a:pt x="2066" y="675"/>
                  </a:cubicBezTo>
                  <a:cubicBezTo>
                    <a:pt x="2058" y="675"/>
                    <a:pt x="1736" y="645"/>
                    <a:pt x="1398" y="814"/>
                  </a:cubicBezTo>
                  <a:cubicBezTo>
                    <a:pt x="953" y="1036"/>
                    <a:pt x="676" y="1489"/>
                    <a:pt x="592" y="2165"/>
                  </a:cubicBezTo>
                  <a:cubicBezTo>
                    <a:pt x="538" y="2518"/>
                    <a:pt x="607" y="2780"/>
                    <a:pt x="807" y="2971"/>
                  </a:cubicBezTo>
                  <a:cubicBezTo>
                    <a:pt x="1267" y="3425"/>
                    <a:pt x="2342" y="3386"/>
                    <a:pt x="2734" y="3325"/>
                  </a:cubicBezTo>
                  <a:cubicBezTo>
                    <a:pt x="2903" y="3286"/>
                    <a:pt x="4438" y="2948"/>
                    <a:pt x="5144" y="3716"/>
                  </a:cubicBezTo>
                  <a:cubicBezTo>
                    <a:pt x="5244" y="3816"/>
                    <a:pt x="5236" y="3985"/>
                    <a:pt x="5137" y="4085"/>
                  </a:cubicBezTo>
                  <a:cubicBezTo>
                    <a:pt x="5083" y="4131"/>
                    <a:pt x="5021" y="4154"/>
                    <a:pt x="4960" y="415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77" name="TextBox 376"/>
            <p:cNvSpPr txBox="1"/>
            <p:nvPr/>
          </p:nvSpPr>
          <p:spPr>
            <a:xfrm>
              <a:off x="11433068" y="9304989"/>
              <a:ext cx="3317291" cy="1165433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marL="0" marR="0" lvl="0" indent="0" algn="r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Lato Light"/>
                </a:rPr>
                <a:t>Creativity is the key 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Lato Light"/>
                </a:rPr>
                <a:t>to success in the future and primary</a:t>
              </a:r>
            </a:p>
          </p:txBody>
        </p:sp>
        <p:sp>
          <p:nvSpPr>
            <p:cNvPr id="378" name="TextBox 377"/>
            <p:cNvSpPr txBox="1"/>
            <p:nvPr/>
          </p:nvSpPr>
          <p:spPr>
            <a:xfrm>
              <a:off x="12805211" y="8809629"/>
              <a:ext cx="1887037" cy="559189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+mn-cs"/>
                </a:rPr>
                <a:t>Learning</a:t>
              </a:r>
              <a:endParaRPr kumimoji="0" lang="id-ID" sz="32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79" name="TextBox 378"/>
            <p:cNvSpPr txBox="1"/>
            <p:nvPr/>
          </p:nvSpPr>
          <p:spPr>
            <a:xfrm>
              <a:off x="19473357" y="7553111"/>
              <a:ext cx="3360097" cy="1165433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Lato Light"/>
                </a:rPr>
                <a:t>Creativity is the key 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Lato Light"/>
                </a:rPr>
                <a:t>to success in the future and primary</a:t>
              </a:r>
            </a:p>
          </p:txBody>
        </p:sp>
        <p:sp>
          <p:nvSpPr>
            <p:cNvPr id="380" name="TextBox 379"/>
            <p:cNvSpPr txBox="1"/>
            <p:nvPr/>
          </p:nvSpPr>
          <p:spPr>
            <a:xfrm>
              <a:off x="19486227" y="7057751"/>
              <a:ext cx="2379531" cy="559189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+mn-cs"/>
                </a:rPr>
                <a:t>Easy to Edit</a:t>
              </a:r>
              <a:endParaRPr kumimoji="0" lang="id-ID" sz="32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  <p:sp>
          <p:nvSpPr>
            <p:cNvPr id="381" name="TextBox 380"/>
            <p:cNvSpPr txBox="1"/>
            <p:nvPr/>
          </p:nvSpPr>
          <p:spPr>
            <a:xfrm>
              <a:off x="16771382" y="4105614"/>
              <a:ext cx="4580293" cy="862447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Lato Light"/>
                </a:rPr>
                <a:t>Creativity is the key 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Lato Light"/>
                </a:rPr>
                <a:t>to success in the future and primary</a:t>
              </a:r>
            </a:p>
          </p:txBody>
        </p:sp>
        <p:sp>
          <p:nvSpPr>
            <p:cNvPr id="382" name="TextBox 381"/>
            <p:cNvSpPr txBox="1"/>
            <p:nvPr/>
          </p:nvSpPr>
          <p:spPr>
            <a:xfrm>
              <a:off x="16784252" y="3610253"/>
              <a:ext cx="1887037" cy="559189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srgbClr val="272E3A"/>
                  </a:solidFill>
                  <a:effectLst/>
                  <a:uLnTx/>
                  <a:uFillTx/>
                  <a:latin typeface="Montserrat Light "/>
                  <a:ea typeface="+mn-ea"/>
                  <a:cs typeface="+mn-cs"/>
                </a:rPr>
                <a:t>Learning</a:t>
              </a:r>
              <a:endParaRPr kumimoji="0" lang="id-ID" sz="32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 "/>
                <a:ea typeface="+mn-ea"/>
                <a:cs typeface="+mn-cs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BAE1DE4B-88B2-4C69-B05C-D696E5A34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72E3A"/>
                </a:solidFill>
              </a:rPr>
              <a:t>EDUCATION INFOGRAPHIC WITH ICONS</a:t>
            </a:r>
          </a:p>
        </p:txBody>
      </p:sp>
    </p:spTree>
    <p:extLst>
      <p:ext uri="{BB962C8B-B14F-4D97-AF65-F5344CB8AC3E}">
        <p14:creationId xmlns:p14="http://schemas.microsoft.com/office/powerpoint/2010/main" val="3377555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Straight Connector 159"/>
          <p:cNvCxnSpPr/>
          <p:nvPr/>
        </p:nvCxnSpPr>
        <p:spPr>
          <a:xfrm>
            <a:off x="7372924" y="9171034"/>
            <a:ext cx="2871216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>
            <a:off x="7372927" y="4471464"/>
            <a:ext cx="1722730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 97"/>
          <p:cNvSpPr/>
          <p:nvPr/>
        </p:nvSpPr>
        <p:spPr>
          <a:xfrm flipH="1" flipV="1">
            <a:off x="7358803" y="1980936"/>
            <a:ext cx="3537050" cy="871248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tx2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4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0" name="Freeform 79"/>
          <p:cNvSpPr>
            <a:spLocks/>
          </p:cNvSpPr>
          <p:nvPr/>
        </p:nvSpPr>
        <p:spPr bwMode="auto">
          <a:xfrm>
            <a:off x="10282643" y="9943003"/>
            <a:ext cx="3700386" cy="2955034"/>
          </a:xfrm>
          <a:custGeom>
            <a:avLst/>
            <a:gdLst>
              <a:gd name="T0" fmla="*/ 0 w 896"/>
              <a:gd name="T1" fmla="*/ 0 h 716"/>
              <a:gd name="T2" fmla="*/ 0 w 896"/>
              <a:gd name="T3" fmla="*/ 574 h 716"/>
              <a:gd name="T4" fmla="*/ 65 w 896"/>
              <a:gd name="T5" fmla="*/ 638 h 716"/>
              <a:gd name="T6" fmla="*/ 329 w 896"/>
              <a:gd name="T7" fmla="*/ 638 h 716"/>
              <a:gd name="T8" fmla="*/ 446 w 896"/>
              <a:gd name="T9" fmla="*/ 716 h 716"/>
              <a:gd name="T10" fmla="*/ 564 w 896"/>
              <a:gd name="T11" fmla="*/ 638 h 716"/>
              <a:gd name="T12" fmla="*/ 832 w 896"/>
              <a:gd name="T13" fmla="*/ 638 h 716"/>
              <a:gd name="T14" fmla="*/ 896 w 896"/>
              <a:gd name="T15" fmla="*/ 574 h 716"/>
              <a:gd name="T16" fmla="*/ 896 w 896"/>
              <a:gd name="T17" fmla="*/ 0 h 716"/>
              <a:gd name="T18" fmla="*/ 0 w 896"/>
              <a:gd name="T19" fmla="*/ 0 h 7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96" h="716">
                <a:moveTo>
                  <a:pt x="0" y="0"/>
                </a:moveTo>
                <a:cubicBezTo>
                  <a:pt x="0" y="574"/>
                  <a:pt x="0" y="574"/>
                  <a:pt x="0" y="574"/>
                </a:cubicBezTo>
                <a:cubicBezTo>
                  <a:pt x="0" y="609"/>
                  <a:pt x="29" y="638"/>
                  <a:pt x="65" y="638"/>
                </a:cubicBezTo>
                <a:cubicBezTo>
                  <a:pt x="329" y="638"/>
                  <a:pt x="329" y="638"/>
                  <a:pt x="329" y="638"/>
                </a:cubicBezTo>
                <a:cubicBezTo>
                  <a:pt x="344" y="684"/>
                  <a:pt x="391" y="716"/>
                  <a:pt x="446" y="716"/>
                </a:cubicBezTo>
                <a:cubicBezTo>
                  <a:pt x="502" y="716"/>
                  <a:pt x="549" y="684"/>
                  <a:pt x="564" y="638"/>
                </a:cubicBezTo>
                <a:cubicBezTo>
                  <a:pt x="832" y="638"/>
                  <a:pt x="832" y="638"/>
                  <a:pt x="832" y="638"/>
                </a:cubicBezTo>
                <a:cubicBezTo>
                  <a:pt x="867" y="638"/>
                  <a:pt x="896" y="609"/>
                  <a:pt x="896" y="574"/>
                </a:cubicBezTo>
                <a:cubicBezTo>
                  <a:pt x="896" y="0"/>
                  <a:pt x="896" y="0"/>
                  <a:pt x="89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1" name="Freeform 53"/>
          <p:cNvSpPr>
            <a:spLocks/>
          </p:cNvSpPr>
          <p:nvPr/>
        </p:nvSpPr>
        <p:spPr bwMode="auto">
          <a:xfrm>
            <a:off x="9675804" y="2568616"/>
            <a:ext cx="2374580" cy="2117332"/>
          </a:xfrm>
          <a:custGeom>
            <a:avLst/>
            <a:gdLst>
              <a:gd name="T0" fmla="*/ 575 w 575"/>
              <a:gd name="T1" fmla="*/ 373 h 513"/>
              <a:gd name="T2" fmla="*/ 575 w 575"/>
              <a:gd name="T3" fmla="*/ 0 h 513"/>
              <a:gd name="T4" fmla="*/ 0 w 575"/>
              <a:gd name="T5" fmla="*/ 249 h 513"/>
              <a:gd name="T6" fmla="*/ 264 w 575"/>
              <a:gd name="T7" fmla="*/ 513 h 513"/>
              <a:gd name="T8" fmla="*/ 575 w 575"/>
              <a:gd name="T9" fmla="*/ 37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5" h="513">
                <a:moveTo>
                  <a:pt x="575" y="373"/>
                </a:moveTo>
                <a:cubicBezTo>
                  <a:pt x="575" y="0"/>
                  <a:pt x="575" y="0"/>
                  <a:pt x="575" y="0"/>
                </a:cubicBezTo>
                <a:cubicBezTo>
                  <a:pt x="349" y="4"/>
                  <a:pt x="146" y="99"/>
                  <a:pt x="0" y="249"/>
                </a:cubicBezTo>
                <a:cubicBezTo>
                  <a:pt x="264" y="513"/>
                  <a:pt x="264" y="513"/>
                  <a:pt x="264" y="513"/>
                </a:cubicBezTo>
                <a:cubicBezTo>
                  <a:pt x="343" y="430"/>
                  <a:pt x="453" y="378"/>
                  <a:pt x="575" y="37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2" name="Freeform 54"/>
          <p:cNvSpPr>
            <a:spLocks/>
          </p:cNvSpPr>
          <p:nvPr/>
        </p:nvSpPr>
        <p:spPr bwMode="auto">
          <a:xfrm>
            <a:off x="12208691" y="2568616"/>
            <a:ext cx="2367982" cy="2120632"/>
          </a:xfrm>
          <a:custGeom>
            <a:avLst/>
            <a:gdLst>
              <a:gd name="T0" fmla="*/ 310 w 574"/>
              <a:gd name="T1" fmla="*/ 514 h 514"/>
              <a:gd name="T2" fmla="*/ 574 w 574"/>
              <a:gd name="T3" fmla="*/ 250 h 514"/>
              <a:gd name="T4" fmla="*/ 0 w 574"/>
              <a:gd name="T5" fmla="*/ 0 h 514"/>
              <a:gd name="T6" fmla="*/ 0 w 574"/>
              <a:gd name="T7" fmla="*/ 373 h 514"/>
              <a:gd name="T8" fmla="*/ 310 w 574"/>
              <a:gd name="T9" fmla="*/ 514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4" h="514">
                <a:moveTo>
                  <a:pt x="310" y="514"/>
                </a:moveTo>
                <a:cubicBezTo>
                  <a:pt x="574" y="250"/>
                  <a:pt x="574" y="250"/>
                  <a:pt x="574" y="250"/>
                </a:cubicBezTo>
                <a:cubicBezTo>
                  <a:pt x="428" y="100"/>
                  <a:pt x="225" y="5"/>
                  <a:pt x="0" y="0"/>
                </a:cubicBezTo>
                <a:cubicBezTo>
                  <a:pt x="0" y="373"/>
                  <a:pt x="0" y="373"/>
                  <a:pt x="0" y="373"/>
                </a:cubicBezTo>
                <a:cubicBezTo>
                  <a:pt x="122" y="378"/>
                  <a:pt x="231" y="432"/>
                  <a:pt x="310" y="51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3" name="Freeform 55"/>
          <p:cNvSpPr>
            <a:spLocks/>
          </p:cNvSpPr>
          <p:nvPr/>
        </p:nvSpPr>
        <p:spPr bwMode="auto">
          <a:xfrm>
            <a:off x="13593862" y="3719627"/>
            <a:ext cx="1952432" cy="2361386"/>
          </a:xfrm>
          <a:custGeom>
            <a:avLst/>
            <a:gdLst>
              <a:gd name="T0" fmla="*/ 100 w 473"/>
              <a:gd name="T1" fmla="*/ 549 h 572"/>
              <a:gd name="T2" fmla="*/ 99 w 473"/>
              <a:gd name="T3" fmla="*/ 572 h 572"/>
              <a:gd name="T4" fmla="*/ 473 w 473"/>
              <a:gd name="T5" fmla="*/ 572 h 572"/>
              <a:gd name="T6" fmla="*/ 473 w 473"/>
              <a:gd name="T7" fmla="*/ 549 h 572"/>
              <a:gd name="T8" fmla="*/ 264 w 473"/>
              <a:gd name="T9" fmla="*/ 0 h 572"/>
              <a:gd name="T10" fmla="*/ 0 w 473"/>
              <a:gd name="T11" fmla="*/ 264 h 572"/>
              <a:gd name="T12" fmla="*/ 100 w 473"/>
              <a:gd name="T13" fmla="*/ 549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3" h="572">
                <a:moveTo>
                  <a:pt x="100" y="549"/>
                </a:moveTo>
                <a:cubicBezTo>
                  <a:pt x="100" y="557"/>
                  <a:pt x="100" y="565"/>
                  <a:pt x="99" y="572"/>
                </a:cubicBezTo>
                <a:cubicBezTo>
                  <a:pt x="473" y="572"/>
                  <a:pt x="473" y="572"/>
                  <a:pt x="473" y="572"/>
                </a:cubicBezTo>
                <a:cubicBezTo>
                  <a:pt x="473" y="565"/>
                  <a:pt x="473" y="557"/>
                  <a:pt x="473" y="549"/>
                </a:cubicBezTo>
                <a:cubicBezTo>
                  <a:pt x="473" y="338"/>
                  <a:pt x="394" y="146"/>
                  <a:pt x="264" y="0"/>
                </a:cubicBezTo>
                <a:cubicBezTo>
                  <a:pt x="0" y="264"/>
                  <a:pt x="0" y="264"/>
                  <a:pt x="0" y="264"/>
                </a:cubicBezTo>
                <a:cubicBezTo>
                  <a:pt x="62" y="342"/>
                  <a:pt x="100" y="442"/>
                  <a:pt x="100" y="54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4" name="Freeform 57"/>
          <p:cNvSpPr>
            <a:spLocks/>
          </p:cNvSpPr>
          <p:nvPr/>
        </p:nvSpPr>
        <p:spPr bwMode="auto">
          <a:xfrm>
            <a:off x="9830814" y="7459588"/>
            <a:ext cx="2001904" cy="2308620"/>
          </a:xfrm>
          <a:custGeom>
            <a:avLst/>
            <a:gdLst>
              <a:gd name="T0" fmla="*/ 0 w 485"/>
              <a:gd name="T1" fmla="*/ 269 h 559"/>
              <a:gd name="T2" fmla="*/ 271 w 485"/>
              <a:gd name="T3" fmla="*/ 0 h 559"/>
              <a:gd name="T4" fmla="*/ 326 w 485"/>
              <a:gd name="T5" fmla="*/ 73 h 559"/>
              <a:gd name="T6" fmla="*/ 476 w 485"/>
              <a:gd name="T7" fmla="*/ 559 h 559"/>
              <a:gd name="T8" fmla="*/ 110 w 485"/>
              <a:gd name="T9" fmla="*/ 559 h 559"/>
              <a:gd name="T10" fmla="*/ 100 w 485"/>
              <a:gd name="T11" fmla="*/ 441 h 559"/>
              <a:gd name="T12" fmla="*/ 0 w 485"/>
              <a:gd name="T13" fmla="*/ 26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5" h="559">
                <a:moveTo>
                  <a:pt x="0" y="269"/>
                </a:moveTo>
                <a:cubicBezTo>
                  <a:pt x="271" y="0"/>
                  <a:pt x="271" y="0"/>
                  <a:pt x="271" y="0"/>
                </a:cubicBezTo>
                <a:cubicBezTo>
                  <a:pt x="271" y="0"/>
                  <a:pt x="298" y="39"/>
                  <a:pt x="326" y="73"/>
                </a:cubicBezTo>
                <a:cubicBezTo>
                  <a:pt x="354" y="107"/>
                  <a:pt x="485" y="289"/>
                  <a:pt x="476" y="559"/>
                </a:cubicBezTo>
                <a:cubicBezTo>
                  <a:pt x="110" y="559"/>
                  <a:pt x="110" y="559"/>
                  <a:pt x="110" y="559"/>
                </a:cubicBezTo>
                <a:cubicBezTo>
                  <a:pt x="110" y="559"/>
                  <a:pt x="118" y="505"/>
                  <a:pt x="100" y="441"/>
                </a:cubicBezTo>
                <a:cubicBezTo>
                  <a:pt x="82" y="377"/>
                  <a:pt x="0" y="269"/>
                  <a:pt x="0" y="2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5" name="Freeform 59"/>
          <p:cNvSpPr>
            <a:spLocks/>
          </p:cNvSpPr>
          <p:nvPr/>
        </p:nvSpPr>
        <p:spPr bwMode="auto">
          <a:xfrm>
            <a:off x="8699590" y="3713031"/>
            <a:ext cx="1959028" cy="2367982"/>
          </a:xfrm>
          <a:custGeom>
            <a:avLst/>
            <a:gdLst>
              <a:gd name="T0" fmla="*/ 374 w 475"/>
              <a:gd name="T1" fmla="*/ 551 h 574"/>
              <a:gd name="T2" fmla="*/ 475 w 475"/>
              <a:gd name="T3" fmla="*/ 265 h 574"/>
              <a:gd name="T4" fmla="*/ 210 w 475"/>
              <a:gd name="T5" fmla="*/ 0 h 574"/>
              <a:gd name="T6" fmla="*/ 0 w 475"/>
              <a:gd name="T7" fmla="*/ 551 h 574"/>
              <a:gd name="T8" fmla="*/ 1 w 475"/>
              <a:gd name="T9" fmla="*/ 574 h 574"/>
              <a:gd name="T10" fmla="*/ 374 w 475"/>
              <a:gd name="T11" fmla="*/ 574 h 574"/>
              <a:gd name="T12" fmla="*/ 374 w 475"/>
              <a:gd name="T13" fmla="*/ 551 h 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5" h="574">
                <a:moveTo>
                  <a:pt x="374" y="551"/>
                </a:moveTo>
                <a:cubicBezTo>
                  <a:pt x="374" y="443"/>
                  <a:pt x="412" y="343"/>
                  <a:pt x="475" y="265"/>
                </a:cubicBezTo>
                <a:cubicBezTo>
                  <a:pt x="210" y="0"/>
                  <a:pt x="210" y="0"/>
                  <a:pt x="210" y="0"/>
                </a:cubicBezTo>
                <a:cubicBezTo>
                  <a:pt x="80" y="147"/>
                  <a:pt x="0" y="340"/>
                  <a:pt x="0" y="551"/>
                </a:cubicBezTo>
                <a:cubicBezTo>
                  <a:pt x="0" y="559"/>
                  <a:pt x="1" y="567"/>
                  <a:pt x="1" y="574"/>
                </a:cubicBezTo>
                <a:cubicBezTo>
                  <a:pt x="374" y="574"/>
                  <a:pt x="374" y="574"/>
                  <a:pt x="374" y="574"/>
                </a:cubicBezTo>
                <a:cubicBezTo>
                  <a:pt x="374" y="567"/>
                  <a:pt x="374" y="559"/>
                  <a:pt x="374" y="5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6" name="Freeform 60"/>
          <p:cNvSpPr>
            <a:spLocks/>
          </p:cNvSpPr>
          <p:nvPr/>
        </p:nvSpPr>
        <p:spPr bwMode="auto">
          <a:xfrm>
            <a:off x="8709484" y="6242617"/>
            <a:ext cx="2120632" cy="2199782"/>
          </a:xfrm>
          <a:custGeom>
            <a:avLst/>
            <a:gdLst>
              <a:gd name="T0" fmla="*/ 375 w 513"/>
              <a:gd name="T1" fmla="*/ 0 h 533"/>
              <a:gd name="T2" fmla="*/ 0 w 513"/>
              <a:gd name="T3" fmla="*/ 0 h 533"/>
              <a:gd name="T4" fmla="*/ 249 w 513"/>
              <a:gd name="T5" fmla="*/ 533 h 533"/>
              <a:gd name="T6" fmla="*/ 513 w 513"/>
              <a:gd name="T7" fmla="*/ 269 h 533"/>
              <a:gd name="T8" fmla="*/ 375 w 513"/>
              <a:gd name="T9" fmla="*/ 0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3" h="533">
                <a:moveTo>
                  <a:pt x="375" y="0"/>
                </a:moveTo>
                <a:cubicBezTo>
                  <a:pt x="0" y="0"/>
                  <a:pt x="0" y="0"/>
                  <a:pt x="0" y="0"/>
                </a:cubicBezTo>
                <a:cubicBezTo>
                  <a:pt x="15" y="209"/>
                  <a:pt x="108" y="396"/>
                  <a:pt x="249" y="533"/>
                </a:cubicBezTo>
                <a:cubicBezTo>
                  <a:pt x="513" y="269"/>
                  <a:pt x="513" y="269"/>
                  <a:pt x="513" y="269"/>
                </a:cubicBezTo>
                <a:cubicBezTo>
                  <a:pt x="440" y="199"/>
                  <a:pt x="389" y="105"/>
                  <a:pt x="3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7" name="Freeform 56"/>
          <p:cNvSpPr>
            <a:spLocks/>
          </p:cNvSpPr>
          <p:nvPr/>
        </p:nvSpPr>
        <p:spPr bwMode="auto">
          <a:xfrm>
            <a:off x="13425662" y="6242617"/>
            <a:ext cx="2114036" cy="2196486"/>
          </a:xfrm>
          <a:custGeom>
            <a:avLst/>
            <a:gdLst>
              <a:gd name="T0" fmla="*/ 512 w 512"/>
              <a:gd name="T1" fmla="*/ 0 h 532"/>
              <a:gd name="T2" fmla="*/ 137 w 512"/>
              <a:gd name="T3" fmla="*/ 0 h 532"/>
              <a:gd name="T4" fmla="*/ 0 w 512"/>
              <a:gd name="T5" fmla="*/ 268 h 532"/>
              <a:gd name="T6" fmla="*/ 264 w 512"/>
              <a:gd name="T7" fmla="*/ 532 h 532"/>
              <a:gd name="T8" fmla="*/ 512 w 512"/>
              <a:gd name="T9" fmla="*/ 0 h 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2" h="532">
                <a:moveTo>
                  <a:pt x="512" y="0"/>
                </a:moveTo>
                <a:cubicBezTo>
                  <a:pt x="137" y="0"/>
                  <a:pt x="137" y="0"/>
                  <a:pt x="137" y="0"/>
                </a:cubicBezTo>
                <a:cubicBezTo>
                  <a:pt x="122" y="105"/>
                  <a:pt x="73" y="198"/>
                  <a:pt x="0" y="268"/>
                </a:cubicBezTo>
                <a:cubicBezTo>
                  <a:pt x="264" y="532"/>
                  <a:pt x="264" y="532"/>
                  <a:pt x="264" y="532"/>
                </a:cubicBezTo>
                <a:cubicBezTo>
                  <a:pt x="405" y="394"/>
                  <a:pt x="496" y="208"/>
                  <a:pt x="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8" name="Freeform 58"/>
          <p:cNvSpPr>
            <a:spLocks/>
          </p:cNvSpPr>
          <p:nvPr/>
        </p:nvSpPr>
        <p:spPr bwMode="auto">
          <a:xfrm>
            <a:off x="12439551" y="7459588"/>
            <a:ext cx="1995306" cy="2308620"/>
          </a:xfrm>
          <a:custGeom>
            <a:avLst/>
            <a:gdLst>
              <a:gd name="T0" fmla="*/ 484 w 484"/>
              <a:gd name="T1" fmla="*/ 269 h 559"/>
              <a:gd name="T2" fmla="*/ 213 w 484"/>
              <a:gd name="T3" fmla="*/ 0 h 559"/>
              <a:gd name="T4" fmla="*/ 158 w 484"/>
              <a:gd name="T5" fmla="*/ 73 h 559"/>
              <a:gd name="T6" fmla="*/ 9 w 484"/>
              <a:gd name="T7" fmla="*/ 559 h 559"/>
              <a:gd name="T8" fmla="*/ 374 w 484"/>
              <a:gd name="T9" fmla="*/ 559 h 559"/>
              <a:gd name="T10" fmla="*/ 384 w 484"/>
              <a:gd name="T11" fmla="*/ 441 h 559"/>
              <a:gd name="T12" fmla="*/ 484 w 484"/>
              <a:gd name="T13" fmla="*/ 26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4" h="559">
                <a:moveTo>
                  <a:pt x="484" y="269"/>
                </a:moveTo>
                <a:cubicBezTo>
                  <a:pt x="213" y="0"/>
                  <a:pt x="213" y="0"/>
                  <a:pt x="213" y="0"/>
                </a:cubicBezTo>
                <a:cubicBezTo>
                  <a:pt x="213" y="0"/>
                  <a:pt x="186" y="39"/>
                  <a:pt x="158" y="73"/>
                </a:cubicBezTo>
                <a:cubicBezTo>
                  <a:pt x="130" y="107"/>
                  <a:pt x="0" y="289"/>
                  <a:pt x="9" y="559"/>
                </a:cubicBezTo>
                <a:cubicBezTo>
                  <a:pt x="374" y="559"/>
                  <a:pt x="374" y="559"/>
                  <a:pt x="374" y="559"/>
                </a:cubicBezTo>
                <a:cubicBezTo>
                  <a:pt x="374" y="559"/>
                  <a:pt x="366" y="505"/>
                  <a:pt x="384" y="441"/>
                </a:cubicBezTo>
                <a:cubicBezTo>
                  <a:pt x="402" y="377"/>
                  <a:pt x="484" y="269"/>
                  <a:pt x="484" y="26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9922540" y="5367970"/>
            <a:ext cx="4407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6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CREATIVE IDEA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8930958" y="1339489"/>
            <a:ext cx="525171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point</a:t>
            </a: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dolor sit amet del ium aut ex et estrum</a:t>
            </a:r>
          </a:p>
        </p:txBody>
      </p:sp>
      <p:sp>
        <p:nvSpPr>
          <p:cNvPr id="97" name="Freeform 96"/>
          <p:cNvSpPr/>
          <p:nvPr/>
        </p:nvSpPr>
        <p:spPr>
          <a:xfrm flipV="1">
            <a:off x="13425663" y="1971551"/>
            <a:ext cx="3560002" cy="86285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bg2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4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16985664" y="1189442"/>
            <a:ext cx="1574592" cy="1574592"/>
          </a:xfrm>
          <a:prstGeom prst="ellipse">
            <a:avLst/>
          </a:prstGeom>
          <a:noFill/>
          <a:ln w="15875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05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213655" y="1339489"/>
            <a:ext cx="525171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point</a:t>
            </a:r>
          </a:p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dolor sit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amet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del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ium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aut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ex et estrum</a:t>
            </a:r>
          </a:p>
        </p:txBody>
      </p:sp>
      <p:sp>
        <p:nvSpPr>
          <p:cNvPr id="105" name="Oval 104"/>
          <p:cNvSpPr/>
          <p:nvPr/>
        </p:nvSpPr>
        <p:spPr>
          <a:xfrm>
            <a:off x="5784214" y="1189442"/>
            <a:ext cx="1574592" cy="1574592"/>
          </a:xfrm>
          <a:prstGeom prst="ellipse">
            <a:avLst/>
          </a:prstGeom>
          <a:noFill/>
          <a:ln w="158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18930958" y="3828515"/>
            <a:ext cx="525171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point</a:t>
            </a: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dolor sit amet del ium aut ex et estrum</a:t>
            </a:r>
          </a:p>
        </p:txBody>
      </p:sp>
      <p:sp>
        <p:nvSpPr>
          <p:cNvPr id="142" name="Oval 141"/>
          <p:cNvSpPr/>
          <p:nvPr/>
        </p:nvSpPr>
        <p:spPr>
          <a:xfrm>
            <a:off x="16985664" y="3678468"/>
            <a:ext cx="1574592" cy="1574592"/>
          </a:xfrm>
          <a:prstGeom prst="ellipse">
            <a:avLst/>
          </a:prstGeom>
          <a:noFill/>
          <a:ln w="15875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213655" y="3828515"/>
            <a:ext cx="525171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point</a:t>
            </a:r>
          </a:p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dolor sit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amet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del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ium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aut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ex et estrum</a:t>
            </a:r>
          </a:p>
        </p:txBody>
      </p:sp>
      <p:sp>
        <p:nvSpPr>
          <p:cNvPr id="144" name="Oval 143"/>
          <p:cNvSpPr/>
          <p:nvPr/>
        </p:nvSpPr>
        <p:spPr>
          <a:xfrm>
            <a:off x="5784214" y="3678468"/>
            <a:ext cx="1574592" cy="1574592"/>
          </a:xfrm>
          <a:prstGeom prst="ellipse">
            <a:avLst/>
          </a:prstGeom>
          <a:noFill/>
          <a:ln w="158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03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18930958" y="6210281"/>
            <a:ext cx="525171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point</a:t>
            </a: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dolor sit amet del ium aut ex et estrum</a:t>
            </a:r>
          </a:p>
        </p:txBody>
      </p:sp>
      <p:sp>
        <p:nvSpPr>
          <p:cNvPr id="146" name="Oval 145"/>
          <p:cNvSpPr/>
          <p:nvPr/>
        </p:nvSpPr>
        <p:spPr>
          <a:xfrm>
            <a:off x="16985664" y="6060234"/>
            <a:ext cx="1574592" cy="1574592"/>
          </a:xfrm>
          <a:prstGeom prst="ellips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07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213655" y="6210281"/>
            <a:ext cx="525171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point</a:t>
            </a:r>
          </a:p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dolor sit amet del ium aut ex et estrum</a:t>
            </a:r>
          </a:p>
        </p:txBody>
      </p:sp>
      <p:sp>
        <p:nvSpPr>
          <p:cNvPr id="148" name="Oval 147"/>
          <p:cNvSpPr/>
          <p:nvPr/>
        </p:nvSpPr>
        <p:spPr>
          <a:xfrm>
            <a:off x="5784214" y="6060234"/>
            <a:ext cx="1574592" cy="1574592"/>
          </a:xfrm>
          <a:prstGeom prst="ellipse">
            <a:avLst/>
          </a:prstGeom>
          <a:noFill/>
          <a:ln w="158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18930958" y="8536391"/>
            <a:ext cx="525171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point</a:t>
            </a: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dolor sit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amet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del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ium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aut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ex et estrum</a:t>
            </a:r>
          </a:p>
        </p:txBody>
      </p:sp>
      <p:sp>
        <p:nvSpPr>
          <p:cNvPr id="150" name="Oval 149"/>
          <p:cNvSpPr/>
          <p:nvPr/>
        </p:nvSpPr>
        <p:spPr>
          <a:xfrm>
            <a:off x="16985664" y="8386344"/>
            <a:ext cx="1574592" cy="1574592"/>
          </a:xfrm>
          <a:prstGeom prst="ellipse">
            <a:avLst/>
          </a:prstGeom>
          <a:noFill/>
          <a:ln w="158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08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213655" y="8536391"/>
            <a:ext cx="525171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point</a:t>
            </a:r>
          </a:p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dolor sit amet del ium aut ex et estrum</a:t>
            </a:r>
          </a:p>
        </p:txBody>
      </p:sp>
      <p:sp>
        <p:nvSpPr>
          <p:cNvPr id="152" name="Oval 151"/>
          <p:cNvSpPr/>
          <p:nvPr/>
        </p:nvSpPr>
        <p:spPr>
          <a:xfrm>
            <a:off x="5784214" y="8386344"/>
            <a:ext cx="1574592" cy="1574592"/>
          </a:xfrm>
          <a:prstGeom prst="ellipse">
            <a:avLst/>
          </a:prstGeom>
          <a:noFill/>
          <a:ln w="158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01</a:t>
            </a:r>
          </a:p>
        </p:txBody>
      </p:sp>
      <p:cxnSp>
        <p:nvCxnSpPr>
          <p:cNvPr id="158" name="Straight Connector 157"/>
          <p:cNvCxnSpPr/>
          <p:nvPr/>
        </p:nvCxnSpPr>
        <p:spPr>
          <a:xfrm>
            <a:off x="7372927" y="6847728"/>
            <a:ext cx="150670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14025304" y="9171034"/>
            <a:ext cx="2962656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15186732" y="4471464"/>
            <a:ext cx="1792224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 flipV="1">
            <a:off x="15392400" y="6847728"/>
            <a:ext cx="1593264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9" name="Picture 1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3678" y="5066525"/>
            <a:ext cx="863602" cy="1233718"/>
          </a:xfrm>
          <a:prstGeom prst="rect">
            <a:avLst/>
          </a:prstGeom>
        </p:spPr>
      </p:pic>
      <p:sp>
        <p:nvSpPr>
          <p:cNvPr id="177" name="Freeform 9"/>
          <p:cNvSpPr>
            <a:spLocks noEditPoints="1"/>
          </p:cNvSpPr>
          <p:nvPr/>
        </p:nvSpPr>
        <p:spPr bwMode="auto">
          <a:xfrm>
            <a:off x="9127326" y="6801636"/>
            <a:ext cx="1156864" cy="671412"/>
          </a:xfrm>
          <a:custGeom>
            <a:avLst/>
            <a:gdLst>
              <a:gd name="T0" fmla="*/ 2482 w 2646"/>
              <a:gd name="T1" fmla="*/ 1077 h 1535"/>
              <a:gd name="T2" fmla="*/ 1497 w 2646"/>
              <a:gd name="T3" fmla="*/ 992 h 1535"/>
              <a:gd name="T4" fmla="*/ 1729 w 2646"/>
              <a:gd name="T5" fmla="*/ 652 h 1535"/>
              <a:gd name="T6" fmla="*/ 979 w 2646"/>
              <a:gd name="T7" fmla="*/ 791 h 1535"/>
              <a:gd name="T8" fmla="*/ 2600 w 2646"/>
              <a:gd name="T9" fmla="*/ 495 h 1535"/>
              <a:gd name="T10" fmla="*/ 2482 w 2646"/>
              <a:gd name="T11" fmla="*/ 1077 h 1535"/>
              <a:gd name="T12" fmla="*/ 1864 w 2646"/>
              <a:gd name="T13" fmla="*/ 1366 h 1535"/>
              <a:gd name="T14" fmla="*/ 1666 w 2646"/>
              <a:gd name="T15" fmla="*/ 1268 h 1535"/>
              <a:gd name="T16" fmla="*/ 1984 w 2646"/>
              <a:gd name="T17" fmla="*/ 1124 h 1535"/>
              <a:gd name="T18" fmla="*/ 1535 w 2646"/>
              <a:gd name="T19" fmla="*/ 1426 h 1535"/>
              <a:gd name="T20" fmla="*/ 1386 w 2646"/>
              <a:gd name="T21" fmla="*/ 1476 h 1535"/>
              <a:gd name="T22" fmla="*/ 1336 w 2646"/>
              <a:gd name="T23" fmla="*/ 1328 h 1535"/>
              <a:gd name="T24" fmla="*/ 1685 w 2646"/>
              <a:gd name="T25" fmla="*/ 1124 h 1535"/>
              <a:gd name="T26" fmla="*/ 1624 w 2646"/>
              <a:gd name="T27" fmla="*/ 1247 h 1535"/>
              <a:gd name="T28" fmla="*/ 1128 w 2646"/>
              <a:gd name="T29" fmla="*/ 1394 h 1535"/>
              <a:gd name="T30" fmla="*/ 1070 w 2646"/>
              <a:gd name="T31" fmla="*/ 1322 h 1535"/>
              <a:gd name="T32" fmla="*/ 1257 w 2646"/>
              <a:gd name="T33" fmla="*/ 1124 h 1535"/>
              <a:gd name="T34" fmla="*/ 1276 w 2646"/>
              <a:gd name="T35" fmla="*/ 1344 h 1535"/>
              <a:gd name="T36" fmla="*/ 1096 w 2646"/>
              <a:gd name="T37" fmla="*/ 46 h 1535"/>
              <a:gd name="T38" fmla="*/ 2482 w 2646"/>
              <a:gd name="T39" fmla="*/ 46 h 1535"/>
              <a:gd name="T40" fmla="*/ 2600 w 2646"/>
              <a:gd name="T41" fmla="*/ 226 h 1535"/>
              <a:gd name="T42" fmla="*/ 979 w 2646"/>
              <a:gd name="T43" fmla="*/ 164 h 1535"/>
              <a:gd name="T44" fmla="*/ 979 w 2646"/>
              <a:gd name="T45" fmla="*/ 273 h 1535"/>
              <a:gd name="T46" fmla="*/ 2600 w 2646"/>
              <a:gd name="T47" fmla="*/ 273 h 1535"/>
              <a:gd name="T48" fmla="*/ 979 w 2646"/>
              <a:gd name="T49" fmla="*/ 448 h 1535"/>
              <a:gd name="T50" fmla="*/ 2482 w 2646"/>
              <a:gd name="T51" fmla="*/ 0 h 1535"/>
              <a:gd name="T52" fmla="*/ 1096 w 2646"/>
              <a:gd name="T53" fmla="*/ 1 h 1535"/>
              <a:gd name="T54" fmla="*/ 704 w 2646"/>
              <a:gd name="T55" fmla="*/ 132 h 1535"/>
              <a:gd name="T56" fmla="*/ 7 w 2646"/>
              <a:gd name="T57" fmla="*/ 704 h 1535"/>
              <a:gd name="T58" fmla="*/ 40 w 2646"/>
              <a:gd name="T59" fmla="*/ 709 h 1535"/>
              <a:gd name="T60" fmla="*/ 942 w 2646"/>
              <a:gd name="T61" fmla="*/ 107 h 1535"/>
              <a:gd name="T62" fmla="*/ 932 w 2646"/>
              <a:gd name="T63" fmla="*/ 813 h 1535"/>
              <a:gd name="T64" fmla="*/ 802 w 2646"/>
              <a:gd name="T65" fmla="*/ 899 h 1535"/>
              <a:gd name="T66" fmla="*/ 1497 w 2646"/>
              <a:gd name="T67" fmla="*/ 607 h 1535"/>
              <a:gd name="T68" fmla="*/ 1639 w 2646"/>
              <a:gd name="T69" fmla="*/ 869 h 1535"/>
              <a:gd name="T70" fmla="*/ 1234 w 2646"/>
              <a:gd name="T71" fmla="*/ 1081 h 1535"/>
              <a:gd name="T72" fmla="*/ 1229 w 2646"/>
              <a:gd name="T73" fmla="*/ 1086 h 1535"/>
              <a:gd name="T74" fmla="*/ 913 w 2646"/>
              <a:gd name="T75" fmla="*/ 1363 h 1535"/>
              <a:gd name="T76" fmla="*/ 243 w 2646"/>
              <a:gd name="T77" fmla="*/ 1439 h 1535"/>
              <a:gd name="T78" fmla="*/ 267 w 2646"/>
              <a:gd name="T79" fmla="*/ 1461 h 1535"/>
              <a:gd name="T80" fmla="*/ 1031 w 2646"/>
              <a:gd name="T81" fmla="*/ 1353 h 1535"/>
              <a:gd name="T82" fmla="*/ 1177 w 2646"/>
              <a:gd name="T83" fmla="*/ 1452 h 1535"/>
              <a:gd name="T84" fmla="*/ 1286 w 2646"/>
              <a:gd name="T85" fmla="*/ 1427 h 1535"/>
              <a:gd name="T86" fmla="*/ 1435 w 2646"/>
              <a:gd name="T87" fmla="*/ 1535 h 1535"/>
              <a:gd name="T88" fmla="*/ 1616 w 2646"/>
              <a:gd name="T89" fmla="*/ 1368 h 1535"/>
              <a:gd name="T90" fmla="*/ 1764 w 2646"/>
              <a:gd name="T91" fmla="*/ 1474 h 1535"/>
              <a:gd name="T92" fmla="*/ 2036 w 2646"/>
              <a:gd name="T93" fmla="*/ 1124 h 1535"/>
              <a:gd name="T94" fmla="*/ 2646 w 2646"/>
              <a:gd name="T95" fmla="*/ 960 h 1535"/>
              <a:gd name="T96" fmla="*/ 2482 w 2646"/>
              <a:gd name="T97" fmla="*/ 0 h 1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646" h="1535">
                <a:moveTo>
                  <a:pt x="2482" y="1077"/>
                </a:moveTo>
                <a:lnTo>
                  <a:pt x="2482" y="1077"/>
                </a:lnTo>
                <a:lnTo>
                  <a:pt x="1324" y="1077"/>
                </a:lnTo>
                <a:cubicBezTo>
                  <a:pt x="1372" y="1051"/>
                  <a:pt x="1439" y="1019"/>
                  <a:pt x="1497" y="992"/>
                </a:cubicBezTo>
                <a:cubicBezTo>
                  <a:pt x="1564" y="961"/>
                  <a:pt x="1627" y="931"/>
                  <a:pt x="1663" y="909"/>
                </a:cubicBezTo>
                <a:cubicBezTo>
                  <a:pt x="1760" y="852"/>
                  <a:pt x="1769" y="734"/>
                  <a:pt x="1729" y="652"/>
                </a:cubicBezTo>
                <a:cubicBezTo>
                  <a:pt x="1693" y="579"/>
                  <a:pt x="1607" y="513"/>
                  <a:pt x="1480" y="564"/>
                </a:cubicBezTo>
                <a:cubicBezTo>
                  <a:pt x="1394" y="598"/>
                  <a:pt x="1147" y="712"/>
                  <a:pt x="979" y="791"/>
                </a:cubicBezTo>
                <a:lnTo>
                  <a:pt x="979" y="495"/>
                </a:lnTo>
                <a:lnTo>
                  <a:pt x="2600" y="495"/>
                </a:lnTo>
                <a:lnTo>
                  <a:pt x="2600" y="960"/>
                </a:lnTo>
                <a:cubicBezTo>
                  <a:pt x="2600" y="1024"/>
                  <a:pt x="2547" y="1077"/>
                  <a:pt x="2482" y="1077"/>
                </a:cubicBezTo>
                <a:close/>
                <a:moveTo>
                  <a:pt x="1864" y="1366"/>
                </a:moveTo>
                <a:lnTo>
                  <a:pt x="1864" y="1366"/>
                </a:lnTo>
                <a:cubicBezTo>
                  <a:pt x="1837" y="1421"/>
                  <a:pt x="1770" y="1443"/>
                  <a:pt x="1715" y="1416"/>
                </a:cubicBezTo>
                <a:cubicBezTo>
                  <a:pt x="1661" y="1389"/>
                  <a:pt x="1638" y="1322"/>
                  <a:pt x="1666" y="1268"/>
                </a:cubicBezTo>
                <a:lnTo>
                  <a:pt x="1737" y="1124"/>
                </a:lnTo>
                <a:lnTo>
                  <a:pt x="1984" y="1124"/>
                </a:lnTo>
                <a:lnTo>
                  <a:pt x="1864" y="1366"/>
                </a:lnTo>
                <a:close/>
                <a:moveTo>
                  <a:pt x="1535" y="1426"/>
                </a:moveTo>
                <a:lnTo>
                  <a:pt x="1535" y="1426"/>
                </a:lnTo>
                <a:cubicBezTo>
                  <a:pt x="1507" y="1481"/>
                  <a:pt x="1441" y="1503"/>
                  <a:pt x="1386" y="1476"/>
                </a:cubicBezTo>
                <a:cubicBezTo>
                  <a:pt x="1360" y="1463"/>
                  <a:pt x="1340" y="1440"/>
                  <a:pt x="1331" y="1412"/>
                </a:cubicBezTo>
                <a:cubicBezTo>
                  <a:pt x="1321" y="1384"/>
                  <a:pt x="1323" y="1354"/>
                  <a:pt x="1336" y="1328"/>
                </a:cubicBezTo>
                <a:lnTo>
                  <a:pt x="1438" y="1124"/>
                </a:lnTo>
                <a:lnTo>
                  <a:pt x="1685" y="1124"/>
                </a:lnTo>
                <a:lnTo>
                  <a:pt x="1624" y="1247"/>
                </a:lnTo>
                <a:cubicBezTo>
                  <a:pt x="1624" y="1247"/>
                  <a:pt x="1624" y="1247"/>
                  <a:pt x="1624" y="1247"/>
                </a:cubicBezTo>
                <a:lnTo>
                  <a:pt x="1535" y="1426"/>
                </a:lnTo>
                <a:close/>
                <a:moveTo>
                  <a:pt x="1128" y="1394"/>
                </a:moveTo>
                <a:lnTo>
                  <a:pt x="1128" y="1394"/>
                </a:lnTo>
                <a:cubicBezTo>
                  <a:pt x="1098" y="1380"/>
                  <a:pt x="1077" y="1353"/>
                  <a:pt x="1070" y="1322"/>
                </a:cubicBezTo>
                <a:cubicBezTo>
                  <a:pt x="1126" y="1272"/>
                  <a:pt x="1178" y="1213"/>
                  <a:pt x="1219" y="1166"/>
                </a:cubicBezTo>
                <a:cubicBezTo>
                  <a:pt x="1233" y="1150"/>
                  <a:pt x="1246" y="1135"/>
                  <a:pt x="1257" y="1124"/>
                </a:cubicBezTo>
                <a:lnTo>
                  <a:pt x="1386" y="1124"/>
                </a:lnTo>
                <a:lnTo>
                  <a:pt x="1276" y="1344"/>
                </a:lnTo>
                <a:cubicBezTo>
                  <a:pt x="1249" y="1399"/>
                  <a:pt x="1182" y="1421"/>
                  <a:pt x="1128" y="1394"/>
                </a:cubicBezTo>
                <a:close/>
                <a:moveTo>
                  <a:pt x="1096" y="46"/>
                </a:moveTo>
                <a:lnTo>
                  <a:pt x="1096" y="46"/>
                </a:lnTo>
                <a:lnTo>
                  <a:pt x="2482" y="46"/>
                </a:lnTo>
                <a:cubicBezTo>
                  <a:pt x="2547" y="46"/>
                  <a:pt x="2600" y="99"/>
                  <a:pt x="2600" y="164"/>
                </a:cubicBezTo>
                <a:lnTo>
                  <a:pt x="2600" y="226"/>
                </a:lnTo>
                <a:lnTo>
                  <a:pt x="979" y="226"/>
                </a:lnTo>
                <a:lnTo>
                  <a:pt x="979" y="164"/>
                </a:lnTo>
                <a:cubicBezTo>
                  <a:pt x="979" y="99"/>
                  <a:pt x="1031" y="46"/>
                  <a:pt x="1096" y="46"/>
                </a:cubicBezTo>
                <a:close/>
                <a:moveTo>
                  <a:pt x="979" y="273"/>
                </a:moveTo>
                <a:lnTo>
                  <a:pt x="979" y="273"/>
                </a:lnTo>
                <a:lnTo>
                  <a:pt x="2600" y="273"/>
                </a:lnTo>
                <a:lnTo>
                  <a:pt x="2600" y="448"/>
                </a:lnTo>
                <a:lnTo>
                  <a:pt x="979" y="448"/>
                </a:lnTo>
                <a:lnTo>
                  <a:pt x="979" y="273"/>
                </a:lnTo>
                <a:close/>
                <a:moveTo>
                  <a:pt x="2482" y="0"/>
                </a:moveTo>
                <a:lnTo>
                  <a:pt x="2482" y="0"/>
                </a:lnTo>
                <a:lnTo>
                  <a:pt x="1096" y="1"/>
                </a:lnTo>
                <a:cubicBezTo>
                  <a:pt x="1042" y="1"/>
                  <a:pt x="995" y="26"/>
                  <a:pt x="965" y="66"/>
                </a:cubicBezTo>
                <a:cubicBezTo>
                  <a:pt x="923" y="48"/>
                  <a:pt x="826" y="26"/>
                  <a:pt x="704" y="132"/>
                </a:cubicBezTo>
                <a:cubicBezTo>
                  <a:pt x="558" y="258"/>
                  <a:pt x="17" y="668"/>
                  <a:pt x="12" y="672"/>
                </a:cubicBezTo>
                <a:cubicBezTo>
                  <a:pt x="2" y="680"/>
                  <a:pt x="0" y="694"/>
                  <a:pt x="7" y="704"/>
                </a:cubicBezTo>
                <a:cubicBezTo>
                  <a:pt x="12" y="710"/>
                  <a:pt x="19" y="714"/>
                  <a:pt x="26" y="714"/>
                </a:cubicBezTo>
                <a:cubicBezTo>
                  <a:pt x="31" y="714"/>
                  <a:pt x="36" y="712"/>
                  <a:pt x="40" y="709"/>
                </a:cubicBezTo>
                <a:cubicBezTo>
                  <a:pt x="45" y="705"/>
                  <a:pt x="587" y="294"/>
                  <a:pt x="734" y="167"/>
                </a:cubicBezTo>
                <a:cubicBezTo>
                  <a:pt x="834" y="81"/>
                  <a:pt x="910" y="94"/>
                  <a:pt x="942" y="107"/>
                </a:cubicBezTo>
                <a:cubicBezTo>
                  <a:pt x="936" y="125"/>
                  <a:pt x="932" y="144"/>
                  <a:pt x="932" y="164"/>
                </a:cubicBezTo>
                <a:lnTo>
                  <a:pt x="932" y="813"/>
                </a:lnTo>
                <a:cubicBezTo>
                  <a:pt x="866" y="844"/>
                  <a:pt x="819" y="865"/>
                  <a:pt x="813" y="868"/>
                </a:cubicBezTo>
                <a:cubicBezTo>
                  <a:pt x="802" y="874"/>
                  <a:pt x="797" y="888"/>
                  <a:pt x="802" y="899"/>
                </a:cubicBezTo>
                <a:cubicBezTo>
                  <a:pt x="808" y="911"/>
                  <a:pt x="821" y="916"/>
                  <a:pt x="833" y="911"/>
                </a:cubicBezTo>
                <a:cubicBezTo>
                  <a:pt x="838" y="908"/>
                  <a:pt x="1366" y="659"/>
                  <a:pt x="1497" y="607"/>
                </a:cubicBezTo>
                <a:cubicBezTo>
                  <a:pt x="1594" y="568"/>
                  <a:pt x="1659" y="615"/>
                  <a:pt x="1687" y="672"/>
                </a:cubicBezTo>
                <a:cubicBezTo>
                  <a:pt x="1718" y="736"/>
                  <a:pt x="1712" y="826"/>
                  <a:pt x="1639" y="869"/>
                </a:cubicBezTo>
                <a:cubicBezTo>
                  <a:pt x="1605" y="889"/>
                  <a:pt x="1543" y="919"/>
                  <a:pt x="1477" y="950"/>
                </a:cubicBezTo>
                <a:cubicBezTo>
                  <a:pt x="1369" y="1001"/>
                  <a:pt x="1267" y="1049"/>
                  <a:pt x="1234" y="1081"/>
                </a:cubicBezTo>
                <a:cubicBezTo>
                  <a:pt x="1233" y="1081"/>
                  <a:pt x="1232" y="1082"/>
                  <a:pt x="1232" y="1083"/>
                </a:cubicBezTo>
                <a:cubicBezTo>
                  <a:pt x="1231" y="1084"/>
                  <a:pt x="1230" y="1085"/>
                  <a:pt x="1229" y="1086"/>
                </a:cubicBezTo>
                <a:cubicBezTo>
                  <a:pt x="1217" y="1098"/>
                  <a:pt x="1202" y="1114"/>
                  <a:pt x="1184" y="1135"/>
                </a:cubicBezTo>
                <a:cubicBezTo>
                  <a:pt x="1118" y="1211"/>
                  <a:pt x="1008" y="1337"/>
                  <a:pt x="913" y="1363"/>
                </a:cubicBezTo>
                <a:cubicBezTo>
                  <a:pt x="785" y="1398"/>
                  <a:pt x="271" y="1415"/>
                  <a:pt x="266" y="1415"/>
                </a:cubicBezTo>
                <a:cubicBezTo>
                  <a:pt x="253" y="1415"/>
                  <a:pt x="243" y="1426"/>
                  <a:pt x="243" y="1439"/>
                </a:cubicBezTo>
                <a:cubicBezTo>
                  <a:pt x="244" y="1452"/>
                  <a:pt x="254" y="1461"/>
                  <a:pt x="266" y="1461"/>
                </a:cubicBezTo>
                <a:cubicBezTo>
                  <a:pt x="267" y="1461"/>
                  <a:pt x="267" y="1461"/>
                  <a:pt x="267" y="1461"/>
                </a:cubicBezTo>
                <a:cubicBezTo>
                  <a:pt x="289" y="1461"/>
                  <a:pt x="792" y="1444"/>
                  <a:pt x="925" y="1408"/>
                </a:cubicBezTo>
                <a:cubicBezTo>
                  <a:pt x="961" y="1398"/>
                  <a:pt x="996" y="1378"/>
                  <a:pt x="1031" y="1353"/>
                </a:cubicBezTo>
                <a:cubicBezTo>
                  <a:pt x="1045" y="1389"/>
                  <a:pt x="1072" y="1418"/>
                  <a:pt x="1107" y="1436"/>
                </a:cubicBezTo>
                <a:cubicBezTo>
                  <a:pt x="1129" y="1447"/>
                  <a:pt x="1153" y="1452"/>
                  <a:pt x="1177" y="1452"/>
                </a:cubicBezTo>
                <a:cubicBezTo>
                  <a:pt x="1215" y="1452"/>
                  <a:pt x="1253" y="1438"/>
                  <a:pt x="1282" y="1412"/>
                </a:cubicBezTo>
                <a:cubicBezTo>
                  <a:pt x="1283" y="1417"/>
                  <a:pt x="1285" y="1422"/>
                  <a:pt x="1286" y="1427"/>
                </a:cubicBezTo>
                <a:cubicBezTo>
                  <a:pt x="1300" y="1467"/>
                  <a:pt x="1328" y="1499"/>
                  <a:pt x="1365" y="1518"/>
                </a:cubicBezTo>
                <a:cubicBezTo>
                  <a:pt x="1388" y="1529"/>
                  <a:pt x="1412" y="1535"/>
                  <a:pt x="1435" y="1535"/>
                </a:cubicBezTo>
                <a:cubicBezTo>
                  <a:pt x="1493" y="1535"/>
                  <a:pt x="1549" y="1502"/>
                  <a:pt x="1576" y="1447"/>
                </a:cubicBezTo>
                <a:lnTo>
                  <a:pt x="1616" y="1368"/>
                </a:lnTo>
                <a:cubicBezTo>
                  <a:pt x="1629" y="1406"/>
                  <a:pt x="1656" y="1439"/>
                  <a:pt x="1695" y="1458"/>
                </a:cubicBezTo>
                <a:cubicBezTo>
                  <a:pt x="1717" y="1469"/>
                  <a:pt x="1741" y="1474"/>
                  <a:pt x="1764" y="1474"/>
                </a:cubicBezTo>
                <a:cubicBezTo>
                  <a:pt x="1822" y="1474"/>
                  <a:pt x="1878" y="1442"/>
                  <a:pt x="1906" y="1387"/>
                </a:cubicBezTo>
                <a:lnTo>
                  <a:pt x="2036" y="1124"/>
                </a:lnTo>
                <a:lnTo>
                  <a:pt x="2482" y="1124"/>
                </a:lnTo>
                <a:cubicBezTo>
                  <a:pt x="2573" y="1124"/>
                  <a:pt x="2646" y="1050"/>
                  <a:pt x="2646" y="960"/>
                </a:cubicBezTo>
                <a:lnTo>
                  <a:pt x="2646" y="164"/>
                </a:lnTo>
                <a:cubicBezTo>
                  <a:pt x="2646" y="73"/>
                  <a:pt x="2573" y="0"/>
                  <a:pt x="2482" y="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grpSp>
        <p:nvGrpSpPr>
          <p:cNvPr id="178" name="Group 12"/>
          <p:cNvGrpSpPr>
            <a:grpSpLocks noChangeAspect="1"/>
          </p:cNvGrpSpPr>
          <p:nvPr/>
        </p:nvGrpSpPr>
        <p:grpSpPr bwMode="auto">
          <a:xfrm>
            <a:off x="9174716" y="4632315"/>
            <a:ext cx="906036" cy="1024214"/>
            <a:chOff x="2924" y="1385"/>
            <a:chExt cx="322" cy="364"/>
          </a:xfrm>
          <a:solidFill>
            <a:schemeClr val="bg1"/>
          </a:solidFill>
        </p:grpSpPr>
        <p:sp>
          <p:nvSpPr>
            <p:cNvPr id="180" name="Freeform 13"/>
            <p:cNvSpPr>
              <a:spLocks noEditPoints="1"/>
            </p:cNvSpPr>
            <p:nvPr/>
          </p:nvSpPr>
          <p:spPr bwMode="auto">
            <a:xfrm>
              <a:off x="2924" y="1385"/>
              <a:ext cx="322" cy="364"/>
            </a:xfrm>
            <a:custGeom>
              <a:avLst/>
              <a:gdLst>
                <a:gd name="T0" fmla="*/ 46 w 1749"/>
                <a:gd name="T1" fmla="*/ 591 h 1969"/>
                <a:gd name="T2" fmla="*/ 46 w 1749"/>
                <a:gd name="T3" fmla="*/ 591 h 1969"/>
                <a:gd name="T4" fmla="*/ 1702 w 1749"/>
                <a:gd name="T5" fmla="*/ 591 h 1969"/>
                <a:gd name="T6" fmla="*/ 1702 w 1749"/>
                <a:gd name="T7" fmla="*/ 1922 h 1969"/>
                <a:gd name="T8" fmla="*/ 46 w 1749"/>
                <a:gd name="T9" fmla="*/ 1922 h 1969"/>
                <a:gd name="T10" fmla="*/ 46 w 1749"/>
                <a:gd name="T11" fmla="*/ 591 h 1969"/>
                <a:gd name="T12" fmla="*/ 312 w 1749"/>
                <a:gd name="T13" fmla="*/ 223 h 1969"/>
                <a:gd name="T14" fmla="*/ 312 w 1749"/>
                <a:gd name="T15" fmla="*/ 223 h 1969"/>
                <a:gd name="T16" fmla="*/ 312 w 1749"/>
                <a:gd name="T17" fmla="*/ 305 h 1969"/>
                <a:gd name="T18" fmla="*/ 408 w 1749"/>
                <a:gd name="T19" fmla="*/ 401 h 1969"/>
                <a:gd name="T20" fmla="*/ 505 w 1749"/>
                <a:gd name="T21" fmla="*/ 305 h 1969"/>
                <a:gd name="T22" fmla="*/ 505 w 1749"/>
                <a:gd name="T23" fmla="*/ 223 h 1969"/>
                <a:gd name="T24" fmla="*/ 1243 w 1749"/>
                <a:gd name="T25" fmla="*/ 223 h 1969"/>
                <a:gd name="T26" fmla="*/ 1243 w 1749"/>
                <a:gd name="T27" fmla="*/ 305 h 1969"/>
                <a:gd name="T28" fmla="*/ 1339 w 1749"/>
                <a:gd name="T29" fmla="*/ 401 h 1969"/>
                <a:gd name="T30" fmla="*/ 1435 w 1749"/>
                <a:gd name="T31" fmla="*/ 305 h 1969"/>
                <a:gd name="T32" fmla="*/ 1435 w 1749"/>
                <a:gd name="T33" fmla="*/ 223 h 1969"/>
                <a:gd name="T34" fmla="*/ 1702 w 1749"/>
                <a:gd name="T35" fmla="*/ 223 h 1969"/>
                <a:gd name="T36" fmla="*/ 1702 w 1749"/>
                <a:gd name="T37" fmla="*/ 544 h 1969"/>
                <a:gd name="T38" fmla="*/ 46 w 1749"/>
                <a:gd name="T39" fmla="*/ 544 h 1969"/>
                <a:gd name="T40" fmla="*/ 46 w 1749"/>
                <a:gd name="T41" fmla="*/ 223 h 1969"/>
                <a:gd name="T42" fmla="*/ 312 w 1749"/>
                <a:gd name="T43" fmla="*/ 223 h 1969"/>
                <a:gd name="T44" fmla="*/ 359 w 1749"/>
                <a:gd name="T45" fmla="*/ 95 h 1969"/>
                <a:gd name="T46" fmla="*/ 359 w 1749"/>
                <a:gd name="T47" fmla="*/ 95 h 1969"/>
                <a:gd name="T48" fmla="*/ 408 w 1749"/>
                <a:gd name="T49" fmla="*/ 46 h 1969"/>
                <a:gd name="T50" fmla="*/ 458 w 1749"/>
                <a:gd name="T51" fmla="*/ 95 h 1969"/>
                <a:gd name="T52" fmla="*/ 458 w 1749"/>
                <a:gd name="T53" fmla="*/ 305 h 1969"/>
                <a:gd name="T54" fmla="*/ 408 w 1749"/>
                <a:gd name="T55" fmla="*/ 354 h 1969"/>
                <a:gd name="T56" fmla="*/ 359 w 1749"/>
                <a:gd name="T57" fmla="*/ 305 h 1969"/>
                <a:gd name="T58" fmla="*/ 359 w 1749"/>
                <a:gd name="T59" fmla="*/ 95 h 1969"/>
                <a:gd name="T60" fmla="*/ 1290 w 1749"/>
                <a:gd name="T61" fmla="*/ 95 h 1969"/>
                <a:gd name="T62" fmla="*/ 1290 w 1749"/>
                <a:gd name="T63" fmla="*/ 95 h 1969"/>
                <a:gd name="T64" fmla="*/ 1339 w 1749"/>
                <a:gd name="T65" fmla="*/ 46 h 1969"/>
                <a:gd name="T66" fmla="*/ 1389 w 1749"/>
                <a:gd name="T67" fmla="*/ 95 h 1969"/>
                <a:gd name="T68" fmla="*/ 1389 w 1749"/>
                <a:gd name="T69" fmla="*/ 305 h 1969"/>
                <a:gd name="T70" fmla="*/ 1339 w 1749"/>
                <a:gd name="T71" fmla="*/ 354 h 1969"/>
                <a:gd name="T72" fmla="*/ 1290 w 1749"/>
                <a:gd name="T73" fmla="*/ 305 h 1969"/>
                <a:gd name="T74" fmla="*/ 1290 w 1749"/>
                <a:gd name="T75" fmla="*/ 95 h 1969"/>
                <a:gd name="T76" fmla="*/ 1726 w 1749"/>
                <a:gd name="T77" fmla="*/ 177 h 1969"/>
                <a:gd name="T78" fmla="*/ 1726 w 1749"/>
                <a:gd name="T79" fmla="*/ 177 h 1969"/>
                <a:gd name="T80" fmla="*/ 1435 w 1749"/>
                <a:gd name="T81" fmla="*/ 177 h 1969"/>
                <a:gd name="T82" fmla="*/ 1435 w 1749"/>
                <a:gd name="T83" fmla="*/ 95 h 1969"/>
                <a:gd name="T84" fmla="*/ 1339 w 1749"/>
                <a:gd name="T85" fmla="*/ 0 h 1969"/>
                <a:gd name="T86" fmla="*/ 1243 w 1749"/>
                <a:gd name="T87" fmla="*/ 95 h 1969"/>
                <a:gd name="T88" fmla="*/ 1243 w 1749"/>
                <a:gd name="T89" fmla="*/ 177 h 1969"/>
                <a:gd name="T90" fmla="*/ 505 w 1749"/>
                <a:gd name="T91" fmla="*/ 177 h 1969"/>
                <a:gd name="T92" fmla="*/ 505 w 1749"/>
                <a:gd name="T93" fmla="*/ 95 h 1969"/>
                <a:gd name="T94" fmla="*/ 408 w 1749"/>
                <a:gd name="T95" fmla="*/ 0 h 1969"/>
                <a:gd name="T96" fmla="*/ 312 w 1749"/>
                <a:gd name="T97" fmla="*/ 95 h 1969"/>
                <a:gd name="T98" fmla="*/ 312 w 1749"/>
                <a:gd name="T99" fmla="*/ 177 h 1969"/>
                <a:gd name="T100" fmla="*/ 23 w 1749"/>
                <a:gd name="T101" fmla="*/ 177 h 1969"/>
                <a:gd name="T102" fmla="*/ 0 w 1749"/>
                <a:gd name="T103" fmla="*/ 200 h 1969"/>
                <a:gd name="T104" fmla="*/ 0 w 1749"/>
                <a:gd name="T105" fmla="*/ 1945 h 1969"/>
                <a:gd name="T106" fmla="*/ 23 w 1749"/>
                <a:gd name="T107" fmla="*/ 1969 h 1969"/>
                <a:gd name="T108" fmla="*/ 1726 w 1749"/>
                <a:gd name="T109" fmla="*/ 1969 h 1969"/>
                <a:gd name="T110" fmla="*/ 1749 w 1749"/>
                <a:gd name="T111" fmla="*/ 1945 h 1969"/>
                <a:gd name="T112" fmla="*/ 1749 w 1749"/>
                <a:gd name="T113" fmla="*/ 200 h 1969"/>
                <a:gd name="T114" fmla="*/ 1726 w 1749"/>
                <a:gd name="T115" fmla="*/ 177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9" h="1969">
                  <a:moveTo>
                    <a:pt x="46" y="591"/>
                  </a:moveTo>
                  <a:lnTo>
                    <a:pt x="46" y="591"/>
                  </a:lnTo>
                  <a:lnTo>
                    <a:pt x="1702" y="591"/>
                  </a:lnTo>
                  <a:lnTo>
                    <a:pt x="1702" y="1922"/>
                  </a:lnTo>
                  <a:lnTo>
                    <a:pt x="46" y="1922"/>
                  </a:lnTo>
                  <a:lnTo>
                    <a:pt x="46" y="591"/>
                  </a:lnTo>
                  <a:close/>
                  <a:moveTo>
                    <a:pt x="312" y="223"/>
                  </a:moveTo>
                  <a:lnTo>
                    <a:pt x="312" y="223"/>
                  </a:lnTo>
                  <a:lnTo>
                    <a:pt x="312" y="305"/>
                  </a:lnTo>
                  <a:cubicBezTo>
                    <a:pt x="312" y="358"/>
                    <a:pt x="355" y="401"/>
                    <a:pt x="408" y="401"/>
                  </a:cubicBezTo>
                  <a:cubicBezTo>
                    <a:pt x="461" y="401"/>
                    <a:pt x="505" y="358"/>
                    <a:pt x="505" y="305"/>
                  </a:cubicBezTo>
                  <a:lnTo>
                    <a:pt x="505" y="223"/>
                  </a:lnTo>
                  <a:lnTo>
                    <a:pt x="1243" y="223"/>
                  </a:lnTo>
                  <a:lnTo>
                    <a:pt x="1243" y="305"/>
                  </a:lnTo>
                  <a:cubicBezTo>
                    <a:pt x="1243" y="358"/>
                    <a:pt x="1286" y="401"/>
                    <a:pt x="1339" y="401"/>
                  </a:cubicBezTo>
                  <a:cubicBezTo>
                    <a:pt x="1392" y="401"/>
                    <a:pt x="1435" y="358"/>
                    <a:pt x="1435" y="305"/>
                  </a:cubicBezTo>
                  <a:lnTo>
                    <a:pt x="1435" y="223"/>
                  </a:lnTo>
                  <a:lnTo>
                    <a:pt x="1702" y="223"/>
                  </a:lnTo>
                  <a:lnTo>
                    <a:pt x="1702" y="544"/>
                  </a:lnTo>
                  <a:lnTo>
                    <a:pt x="46" y="544"/>
                  </a:lnTo>
                  <a:lnTo>
                    <a:pt x="46" y="223"/>
                  </a:lnTo>
                  <a:lnTo>
                    <a:pt x="312" y="223"/>
                  </a:lnTo>
                  <a:close/>
                  <a:moveTo>
                    <a:pt x="359" y="95"/>
                  </a:moveTo>
                  <a:lnTo>
                    <a:pt x="359" y="95"/>
                  </a:lnTo>
                  <a:cubicBezTo>
                    <a:pt x="359" y="68"/>
                    <a:pt x="381" y="46"/>
                    <a:pt x="408" y="46"/>
                  </a:cubicBezTo>
                  <a:cubicBezTo>
                    <a:pt x="436" y="46"/>
                    <a:pt x="458" y="68"/>
                    <a:pt x="458" y="95"/>
                  </a:cubicBezTo>
                  <a:lnTo>
                    <a:pt x="458" y="305"/>
                  </a:lnTo>
                  <a:cubicBezTo>
                    <a:pt x="458" y="332"/>
                    <a:pt x="436" y="354"/>
                    <a:pt x="408" y="354"/>
                  </a:cubicBezTo>
                  <a:cubicBezTo>
                    <a:pt x="381" y="354"/>
                    <a:pt x="359" y="332"/>
                    <a:pt x="359" y="305"/>
                  </a:cubicBezTo>
                  <a:lnTo>
                    <a:pt x="359" y="95"/>
                  </a:lnTo>
                  <a:close/>
                  <a:moveTo>
                    <a:pt x="1290" y="95"/>
                  </a:moveTo>
                  <a:lnTo>
                    <a:pt x="1290" y="95"/>
                  </a:lnTo>
                  <a:cubicBezTo>
                    <a:pt x="1290" y="68"/>
                    <a:pt x="1312" y="46"/>
                    <a:pt x="1339" y="46"/>
                  </a:cubicBezTo>
                  <a:cubicBezTo>
                    <a:pt x="1367" y="46"/>
                    <a:pt x="1389" y="68"/>
                    <a:pt x="1389" y="95"/>
                  </a:cubicBezTo>
                  <a:lnTo>
                    <a:pt x="1389" y="305"/>
                  </a:lnTo>
                  <a:cubicBezTo>
                    <a:pt x="1389" y="332"/>
                    <a:pt x="1367" y="354"/>
                    <a:pt x="1339" y="354"/>
                  </a:cubicBezTo>
                  <a:cubicBezTo>
                    <a:pt x="1312" y="354"/>
                    <a:pt x="1290" y="332"/>
                    <a:pt x="1290" y="305"/>
                  </a:cubicBezTo>
                  <a:lnTo>
                    <a:pt x="1290" y="95"/>
                  </a:lnTo>
                  <a:close/>
                  <a:moveTo>
                    <a:pt x="1726" y="177"/>
                  </a:moveTo>
                  <a:lnTo>
                    <a:pt x="1726" y="177"/>
                  </a:lnTo>
                  <a:lnTo>
                    <a:pt x="1435" y="177"/>
                  </a:lnTo>
                  <a:lnTo>
                    <a:pt x="1435" y="95"/>
                  </a:lnTo>
                  <a:cubicBezTo>
                    <a:pt x="1435" y="42"/>
                    <a:pt x="1392" y="0"/>
                    <a:pt x="1339" y="0"/>
                  </a:cubicBezTo>
                  <a:cubicBezTo>
                    <a:pt x="1286" y="0"/>
                    <a:pt x="1243" y="42"/>
                    <a:pt x="1243" y="95"/>
                  </a:cubicBezTo>
                  <a:lnTo>
                    <a:pt x="1243" y="177"/>
                  </a:lnTo>
                  <a:lnTo>
                    <a:pt x="505" y="177"/>
                  </a:lnTo>
                  <a:lnTo>
                    <a:pt x="505" y="95"/>
                  </a:lnTo>
                  <a:cubicBezTo>
                    <a:pt x="505" y="42"/>
                    <a:pt x="461" y="0"/>
                    <a:pt x="408" y="0"/>
                  </a:cubicBezTo>
                  <a:cubicBezTo>
                    <a:pt x="355" y="0"/>
                    <a:pt x="312" y="42"/>
                    <a:pt x="312" y="95"/>
                  </a:cubicBezTo>
                  <a:lnTo>
                    <a:pt x="312" y="177"/>
                  </a:lnTo>
                  <a:lnTo>
                    <a:pt x="23" y="177"/>
                  </a:lnTo>
                  <a:cubicBezTo>
                    <a:pt x="10" y="177"/>
                    <a:pt x="0" y="187"/>
                    <a:pt x="0" y="200"/>
                  </a:cubicBezTo>
                  <a:lnTo>
                    <a:pt x="0" y="1945"/>
                  </a:lnTo>
                  <a:cubicBezTo>
                    <a:pt x="0" y="1958"/>
                    <a:pt x="10" y="1969"/>
                    <a:pt x="23" y="1969"/>
                  </a:cubicBezTo>
                  <a:lnTo>
                    <a:pt x="1726" y="1969"/>
                  </a:lnTo>
                  <a:cubicBezTo>
                    <a:pt x="1739" y="1969"/>
                    <a:pt x="1749" y="1958"/>
                    <a:pt x="1749" y="1945"/>
                  </a:cubicBezTo>
                  <a:lnTo>
                    <a:pt x="1749" y="200"/>
                  </a:lnTo>
                  <a:cubicBezTo>
                    <a:pt x="1749" y="187"/>
                    <a:pt x="1739" y="177"/>
                    <a:pt x="1726" y="17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81" name="Freeform 14"/>
            <p:cNvSpPr>
              <a:spLocks/>
            </p:cNvSpPr>
            <p:nvPr/>
          </p:nvSpPr>
          <p:spPr bwMode="auto">
            <a:xfrm>
              <a:off x="2974" y="1538"/>
              <a:ext cx="58" cy="169"/>
            </a:xfrm>
            <a:custGeom>
              <a:avLst/>
              <a:gdLst>
                <a:gd name="T0" fmla="*/ 294 w 314"/>
                <a:gd name="T1" fmla="*/ 2 h 912"/>
                <a:gd name="T2" fmla="*/ 294 w 314"/>
                <a:gd name="T3" fmla="*/ 2 h 912"/>
                <a:gd name="T4" fmla="*/ 268 w 314"/>
                <a:gd name="T5" fmla="*/ 18 h 912"/>
                <a:gd name="T6" fmla="*/ 24 w 314"/>
                <a:gd name="T7" fmla="*/ 169 h 912"/>
                <a:gd name="T8" fmla="*/ 0 w 314"/>
                <a:gd name="T9" fmla="*/ 192 h 912"/>
                <a:gd name="T10" fmla="*/ 24 w 314"/>
                <a:gd name="T11" fmla="*/ 215 h 912"/>
                <a:gd name="T12" fmla="*/ 267 w 314"/>
                <a:gd name="T13" fmla="*/ 101 h 912"/>
                <a:gd name="T14" fmla="*/ 267 w 314"/>
                <a:gd name="T15" fmla="*/ 888 h 912"/>
                <a:gd name="T16" fmla="*/ 290 w 314"/>
                <a:gd name="T17" fmla="*/ 912 h 912"/>
                <a:gd name="T18" fmla="*/ 314 w 314"/>
                <a:gd name="T19" fmla="*/ 888 h 912"/>
                <a:gd name="T20" fmla="*/ 314 w 314"/>
                <a:gd name="T21" fmla="*/ 25 h 912"/>
                <a:gd name="T22" fmla="*/ 294 w 314"/>
                <a:gd name="T23" fmla="*/ 2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4" h="912">
                  <a:moveTo>
                    <a:pt x="294" y="2"/>
                  </a:moveTo>
                  <a:lnTo>
                    <a:pt x="294" y="2"/>
                  </a:lnTo>
                  <a:cubicBezTo>
                    <a:pt x="283" y="0"/>
                    <a:pt x="271" y="7"/>
                    <a:pt x="268" y="18"/>
                  </a:cubicBezTo>
                  <a:cubicBezTo>
                    <a:pt x="246" y="89"/>
                    <a:pt x="93" y="169"/>
                    <a:pt x="24" y="169"/>
                  </a:cubicBezTo>
                  <a:cubicBezTo>
                    <a:pt x="11" y="169"/>
                    <a:pt x="0" y="179"/>
                    <a:pt x="0" y="192"/>
                  </a:cubicBezTo>
                  <a:cubicBezTo>
                    <a:pt x="0" y="205"/>
                    <a:pt x="11" y="215"/>
                    <a:pt x="24" y="215"/>
                  </a:cubicBezTo>
                  <a:cubicBezTo>
                    <a:pt x="89" y="215"/>
                    <a:pt x="202" y="166"/>
                    <a:pt x="267" y="101"/>
                  </a:cubicBezTo>
                  <a:lnTo>
                    <a:pt x="267" y="888"/>
                  </a:lnTo>
                  <a:cubicBezTo>
                    <a:pt x="267" y="901"/>
                    <a:pt x="277" y="912"/>
                    <a:pt x="290" y="912"/>
                  </a:cubicBezTo>
                  <a:cubicBezTo>
                    <a:pt x="303" y="912"/>
                    <a:pt x="314" y="901"/>
                    <a:pt x="314" y="888"/>
                  </a:cubicBezTo>
                  <a:lnTo>
                    <a:pt x="314" y="25"/>
                  </a:lnTo>
                  <a:cubicBezTo>
                    <a:pt x="314" y="14"/>
                    <a:pt x="305" y="4"/>
                    <a:pt x="294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82" name="Freeform 15"/>
            <p:cNvSpPr>
              <a:spLocks/>
            </p:cNvSpPr>
            <p:nvPr/>
          </p:nvSpPr>
          <p:spPr bwMode="auto">
            <a:xfrm>
              <a:off x="3075" y="1536"/>
              <a:ext cx="111" cy="166"/>
            </a:xfrm>
            <a:custGeom>
              <a:avLst/>
              <a:gdLst>
                <a:gd name="T0" fmla="*/ 581 w 604"/>
                <a:gd name="T1" fmla="*/ 847 h 894"/>
                <a:gd name="T2" fmla="*/ 581 w 604"/>
                <a:gd name="T3" fmla="*/ 847 h 894"/>
                <a:gd name="T4" fmla="*/ 52 w 604"/>
                <a:gd name="T5" fmla="*/ 847 h 894"/>
                <a:gd name="T6" fmla="*/ 101 w 604"/>
                <a:gd name="T7" fmla="*/ 737 h 894"/>
                <a:gd name="T8" fmla="*/ 326 w 604"/>
                <a:gd name="T9" fmla="*/ 564 h 894"/>
                <a:gd name="T10" fmla="*/ 421 w 604"/>
                <a:gd name="T11" fmla="*/ 503 h 894"/>
                <a:gd name="T12" fmla="*/ 566 w 604"/>
                <a:gd name="T13" fmla="*/ 241 h 894"/>
                <a:gd name="T14" fmla="*/ 299 w 604"/>
                <a:gd name="T15" fmla="*/ 0 h 894"/>
                <a:gd name="T16" fmla="*/ 81 w 604"/>
                <a:gd name="T17" fmla="*/ 100 h 894"/>
                <a:gd name="T18" fmla="*/ 16 w 604"/>
                <a:gd name="T19" fmla="*/ 319 h 894"/>
                <a:gd name="T20" fmla="*/ 39 w 604"/>
                <a:gd name="T21" fmla="*/ 342 h 894"/>
                <a:gd name="T22" fmla="*/ 62 w 604"/>
                <a:gd name="T23" fmla="*/ 319 h 894"/>
                <a:gd name="T24" fmla="*/ 299 w 604"/>
                <a:gd name="T25" fmla="*/ 46 h 894"/>
                <a:gd name="T26" fmla="*/ 520 w 604"/>
                <a:gd name="T27" fmla="*/ 241 h 894"/>
                <a:gd name="T28" fmla="*/ 393 w 604"/>
                <a:gd name="T29" fmla="*/ 465 h 894"/>
                <a:gd name="T30" fmla="*/ 302 w 604"/>
                <a:gd name="T31" fmla="*/ 525 h 894"/>
                <a:gd name="T32" fmla="*/ 66 w 604"/>
                <a:gd name="T33" fmla="*/ 706 h 894"/>
                <a:gd name="T34" fmla="*/ 0 w 604"/>
                <a:gd name="T35" fmla="*/ 868 h 894"/>
                <a:gd name="T36" fmla="*/ 6 w 604"/>
                <a:gd name="T37" fmla="*/ 886 h 894"/>
                <a:gd name="T38" fmla="*/ 24 w 604"/>
                <a:gd name="T39" fmla="*/ 894 h 894"/>
                <a:gd name="T40" fmla="*/ 581 w 604"/>
                <a:gd name="T41" fmla="*/ 894 h 894"/>
                <a:gd name="T42" fmla="*/ 604 w 604"/>
                <a:gd name="T43" fmla="*/ 871 h 894"/>
                <a:gd name="T44" fmla="*/ 581 w 604"/>
                <a:gd name="T45" fmla="*/ 847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4" h="894">
                  <a:moveTo>
                    <a:pt x="581" y="847"/>
                  </a:moveTo>
                  <a:lnTo>
                    <a:pt x="581" y="847"/>
                  </a:lnTo>
                  <a:lnTo>
                    <a:pt x="52" y="847"/>
                  </a:lnTo>
                  <a:cubicBezTo>
                    <a:pt x="58" y="817"/>
                    <a:pt x="73" y="768"/>
                    <a:pt x="101" y="737"/>
                  </a:cubicBezTo>
                  <a:cubicBezTo>
                    <a:pt x="169" y="661"/>
                    <a:pt x="252" y="610"/>
                    <a:pt x="326" y="564"/>
                  </a:cubicBezTo>
                  <a:cubicBezTo>
                    <a:pt x="361" y="543"/>
                    <a:pt x="393" y="523"/>
                    <a:pt x="421" y="503"/>
                  </a:cubicBezTo>
                  <a:cubicBezTo>
                    <a:pt x="513" y="434"/>
                    <a:pt x="566" y="339"/>
                    <a:pt x="566" y="241"/>
                  </a:cubicBezTo>
                  <a:cubicBezTo>
                    <a:pt x="566" y="152"/>
                    <a:pt x="510" y="0"/>
                    <a:pt x="299" y="0"/>
                  </a:cubicBezTo>
                  <a:cubicBezTo>
                    <a:pt x="206" y="0"/>
                    <a:pt x="131" y="34"/>
                    <a:pt x="81" y="100"/>
                  </a:cubicBezTo>
                  <a:cubicBezTo>
                    <a:pt x="38" y="156"/>
                    <a:pt x="16" y="231"/>
                    <a:pt x="16" y="319"/>
                  </a:cubicBezTo>
                  <a:cubicBezTo>
                    <a:pt x="16" y="331"/>
                    <a:pt x="26" y="342"/>
                    <a:pt x="39" y="342"/>
                  </a:cubicBezTo>
                  <a:cubicBezTo>
                    <a:pt x="52" y="342"/>
                    <a:pt x="62" y="331"/>
                    <a:pt x="62" y="319"/>
                  </a:cubicBezTo>
                  <a:cubicBezTo>
                    <a:pt x="62" y="66"/>
                    <a:pt x="243" y="46"/>
                    <a:pt x="299" y="46"/>
                  </a:cubicBezTo>
                  <a:cubicBezTo>
                    <a:pt x="513" y="46"/>
                    <a:pt x="520" y="221"/>
                    <a:pt x="520" y="241"/>
                  </a:cubicBezTo>
                  <a:cubicBezTo>
                    <a:pt x="520" y="324"/>
                    <a:pt x="474" y="406"/>
                    <a:pt x="393" y="465"/>
                  </a:cubicBezTo>
                  <a:cubicBezTo>
                    <a:pt x="367" y="485"/>
                    <a:pt x="335" y="504"/>
                    <a:pt x="302" y="525"/>
                  </a:cubicBezTo>
                  <a:cubicBezTo>
                    <a:pt x="225" y="572"/>
                    <a:pt x="138" y="625"/>
                    <a:pt x="66" y="706"/>
                  </a:cubicBezTo>
                  <a:cubicBezTo>
                    <a:pt x="14" y="765"/>
                    <a:pt x="1" y="864"/>
                    <a:pt x="0" y="868"/>
                  </a:cubicBezTo>
                  <a:cubicBezTo>
                    <a:pt x="0" y="875"/>
                    <a:pt x="2" y="881"/>
                    <a:pt x="6" y="886"/>
                  </a:cubicBezTo>
                  <a:cubicBezTo>
                    <a:pt x="11" y="891"/>
                    <a:pt x="17" y="894"/>
                    <a:pt x="24" y="894"/>
                  </a:cubicBezTo>
                  <a:lnTo>
                    <a:pt x="581" y="894"/>
                  </a:lnTo>
                  <a:cubicBezTo>
                    <a:pt x="594" y="894"/>
                    <a:pt x="604" y="884"/>
                    <a:pt x="604" y="871"/>
                  </a:cubicBezTo>
                  <a:cubicBezTo>
                    <a:pt x="604" y="858"/>
                    <a:pt x="594" y="847"/>
                    <a:pt x="581" y="8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sp>
        <p:nvSpPr>
          <p:cNvPr id="183" name="Freeform 34"/>
          <p:cNvSpPr>
            <a:spLocks noEditPoints="1"/>
          </p:cNvSpPr>
          <p:nvPr/>
        </p:nvSpPr>
        <p:spPr bwMode="auto">
          <a:xfrm>
            <a:off x="14172633" y="4609855"/>
            <a:ext cx="952522" cy="1107374"/>
          </a:xfrm>
          <a:custGeom>
            <a:avLst/>
            <a:gdLst>
              <a:gd name="T0" fmla="*/ 120 w 224"/>
              <a:gd name="T1" fmla="*/ 116 h 260"/>
              <a:gd name="T2" fmla="*/ 125 w 224"/>
              <a:gd name="T3" fmla="*/ 92 h 260"/>
              <a:gd name="T4" fmla="*/ 132 w 224"/>
              <a:gd name="T5" fmla="*/ 102 h 260"/>
              <a:gd name="T6" fmla="*/ 131 w 224"/>
              <a:gd name="T7" fmla="*/ 86 h 260"/>
              <a:gd name="T8" fmla="*/ 120 w 224"/>
              <a:gd name="T9" fmla="*/ 70 h 260"/>
              <a:gd name="T10" fmla="*/ 112 w 224"/>
              <a:gd name="T11" fmla="*/ 70 h 260"/>
              <a:gd name="T12" fmla="*/ 108 w 224"/>
              <a:gd name="T13" fmla="*/ 78 h 260"/>
              <a:gd name="T14" fmla="*/ 104 w 224"/>
              <a:gd name="T15" fmla="*/ 70 h 260"/>
              <a:gd name="T16" fmla="*/ 96 w 224"/>
              <a:gd name="T17" fmla="*/ 70 h 260"/>
              <a:gd name="T18" fmla="*/ 85 w 224"/>
              <a:gd name="T19" fmla="*/ 85 h 260"/>
              <a:gd name="T20" fmla="*/ 80 w 224"/>
              <a:gd name="T21" fmla="*/ 102 h 260"/>
              <a:gd name="T22" fmla="*/ 96 w 224"/>
              <a:gd name="T23" fmla="*/ 157 h 260"/>
              <a:gd name="T24" fmla="*/ 88 w 224"/>
              <a:gd name="T25" fmla="*/ 147 h 260"/>
              <a:gd name="T26" fmla="*/ 84 w 224"/>
              <a:gd name="T27" fmla="*/ 144 h 260"/>
              <a:gd name="T28" fmla="*/ 85 w 224"/>
              <a:gd name="T29" fmla="*/ 160 h 260"/>
              <a:gd name="T30" fmla="*/ 96 w 224"/>
              <a:gd name="T31" fmla="*/ 178 h 260"/>
              <a:gd name="T32" fmla="*/ 104 w 224"/>
              <a:gd name="T33" fmla="*/ 178 h 260"/>
              <a:gd name="T34" fmla="*/ 108 w 224"/>
              <a:gd name="T35" fmla="*/ 166 h 260"/>
              <a:gd name="T36" fmla="*/ 112 w 224"/>
              <a:gd name="T37" fmla="*/ 178 h 260"/>
              <a:gd name="T38" fmla="*/ 120 w 224"/>
              <a:gd name="T39" fmla="*/ 178 h 260"/>
              <a:gd name="T40" fmla="*/ 134 w 224"/>
              <a:gd name="T41" fmla="*/ 158 h 260"/>
              <a:gd name="T42" fmla="*/ 140 w 224"/>
              <a:gd name="T43" fmla="*/ 138 h 260"/>
              <a:gd name="T44" fmla="*/ 112 w 224"/>
              <a:gd name="T45" fmla="*/ 87 h 260"/>
              <a:gd name="T46" fmla="*/ 108 w 224"/>
              <a:gd name="T47" fmla="*/ 114 h 260"/>
              <a:gd name="T48" fmla="*/ 104 w 224"/>
              <a:gd name="T49" fmla="*/ 87 h 260"/>
              <a:gd name="T50" fmla="*/ 88 w 224"/>
              <a:gd name="T51" fmla="*/ 102 h 260"/>
              <a:gd name="T52" fmla="*/ 91 w 224"/>
              <a:gd name="T53" fmla="*/ 91 h 260"/>
              <a:gd name="T54" fmla="*/ 96 w 224"/>
              <a:gd name="T55" fmla="*/ 113 h 260"/>
              <a:gd name="T56" fmla="*/ 108 w 224"/>
              <a:gd name="T57" fmla="*/ 158 h 260"/>
              <a:gd name="T58" fmla="*/ 104 w 224"/>
              <a:gd name="T59" fmla="*/ 122 h 260"/>
              <a:gd name="T60" fmla="*/ 112 w 224"/>
              <a:gd name="T61" fmla="*/ 123 h 260"/>
              <a:gd name="T62" fmla="*/ 108 w 224"/>
              <a:gd name="T63" fmla="*/ 158 h 260"/>
              <a:gd name="T64" fmla="*/ 120 w 224"/>
              <a:gd name="T65" fmla="*/ 157 h 260"/>
              <a:gd name="T66" fmla="*/ 132 w 224"/>
              <a:gd name="T67" fmla="*/ 138 h 260"/>
              <a:gd name="T68" fmla="*/ 128 w 224"/>
              <a:gd name="T69" fmla="*/ 153 h 260"/>
              <a:gd name="T70" fmla="*/ 11 w 224"/>
              <a:gd name="T71" fmla="*/ 0 h 260"/>
              <a:gd name="T72" fmla="*/ 0 w 224"/>
              <a:gd name="T73" fmla="*/ 255 h 260"/>
              <a:gd name="T74" fmla="*/ 7 w 224"/>
              <a:gd name="T75" fmla="*/ 259 h 260"/>
              <a:gd name="T76" fmla="*/ 55 w 224"/>
              <a:gd name="T77" fmla="*/ 240 h 260"/>
              <a:gd name="T78" fmla="*/ 96 w 224"/>
              <a:gd name="T79" fmla="*/ 241 h 260"/>
              <a:gd name="T80" fmla="*/ 124 w 224"/>
              <a:gd name="T81" fmla="*/ 240 h 260"/>
              <a:gd name="T82" fmla="*/ 167 w 224"/>
              <a:gd name="T83" fmla="*/ 241 h 260"/>
              <a:gd name="T84" fmla="*/ 211 w 224"/>
              <a:gd name="T85" fmla="*/ 258 h 260"/>
              <a:gd name="T86" fmla="*/ 224 w 224"/>
              <a:gd name="T87" fmla="*/ 254 h 260"/>
              <a:gd name="T88" fmla="*/ 209 w 224"/>
              <a:gd name="T89" fmla="*/ 0 h 260"/>
              <a:gd name="T90" fmla="*/ 186 w 224"/>
              <a:gd name="T91" fmla="*/ 218 h 260"/>
              <a:gd name="T92" fmla="*/ 144 w 224"/>
              <a:gd name="T93" fmla="*/ 252 h 260"/>
              <a:gd name="T94" fmla="*/ 130 w 224"/>
              <a:gd name="T95" fmla="*/ 237 h 260"/>
              <a:gd name="T96" fmla="*/ 89 w 224"/>
              <a:gd name="T97" fmla="*/ 236 h 260"/>
              <a:gd name="T98" fmla="*/ 61 w 224"/>
              <a:gd name="T99" fmla="*/ 236 h 260"/>
              <a:gd name="T100" fmla="*/ 8 w 224"/>
              <a:gd name="T101" fmla="*/ 247 h 260"/>
              <a:gd name="T102" fmla="*/ 11 w 224"/>
              <a:gd name="T103" fmla="*/ 8 h 260"/>
              <a:gd name="T104" fmla="*/ 216 w 224"/>
              <a:gd name="T105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24" h="260">
                <a:moveTo>
                  <a:pt x="140" y="138"/>
                </a:moveTo>
                <a:cubicBezTo>
                  <a:pt x="140" y="134"/>
                  <a:pt x="136" y="121"/>
                  <a:pt x="120" y="116"/>
                </a:cubicBezTo>
                <a:cubicBezTo>
                  <a:pt x="120" y="88"/>
                  <a:pt x="120" y="88"/>
                  <a:pt x="120" y="88"/>
                </a:cubicBezTo>
                <a:cubicBezTo>
                  <a:pt x="124" y="89"/>
                  <a:pt x="124" y="90"/>
                  <a:pt x="125" y="92"/>
                </a:cubicBezTo>
                <a:cubicBezTo>
                  <a:pt x="128" y="95"/>
                  <a:pt x="128" y="98"/>
                  <a:pt x="128" y="98"/>
                </a:cubicBezTo>
                <a:cubicBezTo>
                  <a:pt x="128" y="101"/>
                  <a:pt x="130" y="102"/>
                  <a:pt x="132" y="102"/>
                </a:cubicBezTo>
                <a:cubicBezTo>
                  <a:pt x="134" y="103"/>
                  <a:pt x="136" y="101"/>
                  <a:pt x="136" y="99"/>
                </a:cubicBezTo>
                <a:cubicBezTo>
                  <a:pt x="136" y="98"/>
                  <a:pt x="136" y="92"/>
                  <a:pt x="131" y="86"/>
                </a:cubicBezTo>
                <a:cubicBezTo>
                  <a:pt x="128" y="83"/>
                  <a:pt x="124" y="81"/>
                  <a:pt x="120" y="80"/>
                </a:cubicBezTo>
                <a:cubicBezTo>
                  <a:pt x="120" y="70"/>
                  <a:pt x="120" y="70"/>
                  <a:pt x="120" y="70"/>
                </a:cubicBezTo>
                <a:cubicBezTo>
                  <a:pt x="120" y="68"/>
                  <a:pt x="118" y="66"/>
                  <a:pt x="116" y="66"/>
                </a:cubicBezTo>
                <a:cubicBezTo>
                  <a:pt x="114" y="66"/>
                  <a:pt x="112" y="68"/>
                  <a:pt x="112" y="70"/>
                </a:cubicBezTo>
                <a:cubicBezTo>
                  <a:pt x="112" y="79"/>
                  <a:pt x="112" y="79"/>
                  <a:pt x="112" y="79"/>
                </a:cubicBezTo>
                <a:cubicBezTo>
                  <a:pt x="112" y="79"/>
                  <a:pt x="109" y="78"/>
                  <a:pt x="108" y="78"/>
                </a:cubicBezTo>
                <a:cubicBezTo>
                  <a:pt x="107" y="78"/>
                  <a:pt x="104" y="78"/>
                  <a:pt x="104" y="79"/>
                </a:cubicBezTo>
                <a:cubicBezTo>
                  <a:pt x="104" y="70"/>
                  <a:pt x="104" y="70"/>
                  <a:pt x="104" y="70"/>
                </a:cubicBezTo>
                <a:cubicBezTo>
                  <a:pt x="104" y="68"/>
                  <a:pt x="102" y="66"/>
                  <a:pt x="100" y="66"/>
                </a:cubicBezTo>
                <a:cubicBezTo>
                  <a:pt x="98" y="66"/>
                  <a:pt x="96" y="68"/>
                  <a:pt x="96" y="70"/>
                </a:cubicBezTo>
                <a:cubicBezTo>
                  <a:pt x="96" y="80"/>
                  <a:pt x="96" y="80"/>
                  <a:pt x="96" y="80"/>
                </a:cubicBezTo>
                <a:cubicBezTo>
                  <a:pt x="92" y="81"/>
                  <a:pt x="88" y="83"/>
                  <a:pt x="85" y="85"/>
                </a:cubicBezTo>
                <a:cubicBezTo>
                  <a:pt x="80" y="90"/>
                  <a:pt x="80" y="97"/>
                  <a:pt x="80" y="102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80" y="113"/>
                  <a:pt x="84" y="119"/>
                  <a:pt x="96" y="121"/>
                </a:cubicBezTo>
                <a:cubicBezTo>
                  <a:pt x="96" y="157"/>
                  <a:pt x="96" y="157"/>
                  <a:pt x="96" y="157"/>
                </a:cubicBezTo>
                <a:cubicBezTo>
                  <a:pt x="96" y="156"/>
                  <a:pt x="92" y="155"/>
                  <a:pt x="91" y="154"/>
                </a:cubicBezTo>
                <a:cubicBezTo>
                  <a:pt x="88" y="151"/>
                  <a:pt x="88" y="149"/>
                  <a:pt x="88" y="147"/>
                </a:cubicBezTo>
                <a:cubicBezTo>
                  <a:pt x="88" y="145"/>
                  <a:pt x="87" y="144"/>
                  <a:pt x="84" y="144"/>
                </a:cubicBezTo>
                <a:cubicBezTo>
                  <a:pt x="84" y="144"/>
                  <a:pt x="84" y="144"/>
                  <a:pt x="84" y="144"/>
                </a:cubicBezTo>
                <a:cubicBezTo>
                  <a:pt x="82" y="144"/>
                  <a:pt x="80" y="145"/>
                  <a:pt x="80" y="147"/>
                </a:cubicBezTo>
                <a:cubicBezTo>
                  <a:pt x="80" y="149"/>
                  <a:pt x="80" y="155"/>
                  <a:pt x="85" y="160"/>
                </a:cubicBezTo>
                <a:cubicBezTo>
                  <a:pt x="88" y="162"/>
                  <a:pt x="92" y="164"/>
                  <a:pt x="96" y="165"/>
                </a:cubicBezTo>
                <a:cubicBezTo>
                  <a:pt x="96" y="178"/>
                  <a:pt x="96" y="178"/>
                  <a:pt x="96" y="178"/>
                </a:cubicBezTo>
                <a:cubicBezTo>
                  <a:pt x="96" y="181"/>
                  <a:pt x="98" y="182"/>
                  <a:pt x="100" y="182"/>
                </a:cubicBezTo>
                <a:cubicBezTo>
                  <a:pt x="102" y="182"/>
                  <a:pt x="104" y="181"/>
                  <a:pt x="104" y="178"/>
                </a:cubicBezTo>
                <a:cubicBezTo>
                  <a:pt x="104" y="166"/>
                  <a:pt x="104" y="166"/>
                  <a:pt x="104" y="166"/>
                </a:cubicBezTo>
                <a:cubicBezTo>
                  <a:pt x="104" y="166"/>
                  <a:pt x="107" y="166"/>
                  <a:pt x="108" y="166"/>
                </a:cubicBezTo>
                <a:cubicBezTo>
                  <a:pt x="109" y="166"/>
                  <a:pt x="112" y="166"/>
                  <a:pt x="112" y="166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181"/>
                  <a:pt x="114" y="182"/>
                  <a:pt x="116" y="182"/>
                </a:cubicBezTo>
                <a:cubicBezTo>
                  <a:pt x="118" y="182"/>
                  <a:pt x="120" y="181"/>
                  <a:pt x="120" y="178"/>
                </a:cubicBezTo>
                <a:cubicBezTo>
                  <a:pt x="120" y="165"/>
                  <a:pt x="120" y="165"/>
                  <a:pt x="120" y="165"/>
                </a:cubicBezTo>
                <a:cubicBezTo>
                  <a:pt x="128" y="164"/>
                  <a:pt x="131" y="162"/>
                  <a:pt x="134" y="158"/>
                </a:cubicBezTo>
                <a:cubicBezTo>
                  <a:pt x="140" y="152"/>
                  <a:pt x="140" y="143"/>
                  <a:pt x="140" y="139"/>
                </a:cubicBezTo>
                <a:lnTo>
                  <a:pt x="140" y="138"/>
                </a:lnTo>
                <a:close/>
                <a:moveTo>
                  <a:pt x="108" y="86"/>
                </a:moveTo>
                <a:cubicBezTo>
                  <a:pt x="109" y="86"/>
                  <a:pt x="112" y="87"/>
                  <a:pt x="112" y="87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2" y="115"/>
                  <a:pt x="109" y="114"/>
                  <a:pt x="108" y="114"/>
                </a:cubicBezTo>
                <a:cubicBezTo>
                  <a:pt x="107" y="114"/>
                  <a:pt x="104" y="114"/>
                  <a:pt x="104" y="114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04" y="87"/>
                  <a:pt x="107" y="86"/>
                  <a:pt x="108" y="86"/>
                </a:cubicBezTo>
                <a:close/>
                <a:moveTo>
                  <a:pt x="88" y="102"/>
                </a:moveTo>
                <a:cubicBezTo>
                  <a:pt x="88" y="102"/>
                  <a:pt x="88" y="102"/>
                  <a:pt x="88" y="102"/>
                </a:cubicBezTo>
                <a:cubicBezTo>
                  <a:pt x="88" y="98"/>
                  <a:pt x="88" y="94"/>
                  <a:pt x="91" y="91"/>
                </a:cubicBezTo>
                <a:cubicBezTo>
                  <a:pt x="92" y="90"/>
                  <a:pt x="96" y="89"/>
                  <a:pt x="96" y="88"/>
                </a:cubicBezTo>
                <a:cubicBezTo>
                  <a:pt x="96" y="113"/>
                  <a:pt x="96" y="113"/>
                  <a:pt x="96" y="113"/>
                </a:cubicBezTo>
                <a:cubicBezTo>
                  <a:pt x="88" y="111"/>
                  <a:pt x="88" y="106"/>
                  <a:pt x="88" y="102"/>
                </a:cubicBezTo>
                <a:close/>
                <a:moveTo>
                  <a:pt x="108" y="158"/>
                </a:moveTo>
                <a:cubicBezTo>
                  <a:pt x="107" y="158"/>
                  <a:pt x="104" y="158"/>
                  <a:pt x="104" y="158"/>
                </a:cubicBezTo>
                <a:cubicBezTo>
                  <a:pt x="104" y="122"/>
                  <a:pt x="104" y="122"/>
                  <a:pt x="104" y="122"/>
                </a:cubicBezTo>
                <a:cubicBezTo>
                  <a:pt x="104" y="122"/>
                  <a:pt x="107" y="122"/>
                  <a:pt x="108" y="122"/>
                </a:cubicBezTo>
                <a:cubicBezTo>
                  <a:pt x="109" y="122"/>
                  <a:pt x="112" y="123"/>
                  <a:pt x="112" y="123"/>
                </a:cubicBezTo>
                <a:cubicBezTo>
                  <a:pt x="112" y="158"/>
                  <a:pt x="112" y="158"/>
                  <a:pt x="112" y="158"/>
                </a:cubicBezTo>
                <a:cubicBezTo>
                  <a:pt x="112" y="158"/>
                  <a:pt x="109" y="158"/>
                  <a:pt x="108" y="158"/>
                </a:cubicBezTo>
                <a:close/>
                <a:moveTo>
                  <a:pt x="128" y="153"/>
                </a:moveTo>
                <a:cubicBezTo>
                  <a:pt x="126" y="155"/>
                  <a:pt x="124" y="156"/>
                  <a:pt x="120" y="157"/>
                </a:cubicBezTo>
                <a:cubicBezTo>
                  <a:pt x="120" y="124"/>
                  <a:pt x="120" y="124"/>
                  <a:pt x="120" y="124"/>
                </a:cubicBezTo>
                <a:cubicBezTo>
                  <a:pt x="132" y="129"/>
                  <a:pt x="132" y="138"/>
                  <a:pt x="132" y="138"/>
                </a:cubicBezTo>
                <a:cubicBezTo>
                  <a:pt x="132" y="140"/>
                  <a:pt x="132" y="140"/>
                  <a:pt x="132" y="140"/>
                </a:cubicBezTo>
                <a:cubicBezTo>
                  <a:pt x="132" y="143"/>
                  <a:pt x="132" y="149"/>
                  <a:pt x="128" y="153"/>
                </a:cubicBezTo>
                <a:close/>
                <a:moveTo>
                  <a:pt x="209" y="0"/>
                </a:moveTo>
                <a:cubicBezTo>
                  <a:pt x="11" y="0"/>
                  <a:pt x="11" y="0"/>
                  <a:pt x="11" y="0"/>
                </a:cubicBezTo>
                <a:cubicBezTo>
                  <a:pt x="4" y="0"/>
                  <a:pt x="0" y="5"/>
                  <a:pt x="0" y="12"/>
                </a:cubicBezTo>
                <a:cubicBezTo>
                  <a:pt x="0" y="255"/>
                  <a:pt x="0" y="255"/>
                  <a:pt x="0" y="255"/>
                </a:cubicBezTo>
                <a:cubicBezTo>
                  <a:pt x="0" y="258"/>
                  <a:pt x="1" y="260"/>
                  <a:pt x="4" y="260"/>
                </a:cubicBezTo>
                <a:cubicBezTo>
                  <a:pt x="5" y="260"/>
                  <a:pt x="6" y="260"/>
                  <a:pt x="7" y="259"/>
                </a:cubicBezTo>
                <a:cubicBezTo>
                  <a:pt x="26" y="238"/>
                  <a:pt x="39" y="226"/>
                  <a:pt x="42" y="225"/>
                </a:cubicBezTo>
                <a:cubicBezTo>
                  <a:pt x="45" y="225"/>
                  <a:pt x="51" y="234"/>
                  <a:pt x="55" y="240"/>
                </a:cubicBezTo>
                <a:cubicBezTo>
                  <a:pt x="61" y="250"/>
                  <a:pt x="66" y="259"/>
                  <a:pt x="75" y="259"/>
                </a:cubicBezTo>
                <a:cubicBezTo>
                  <a:pt x="83" y="259"/>
                  <a:pt x="89" y="250"/>
                  <a:pt x="96" y="241"/>
                </a:cubicBezTo>
                <a:cubicBezTo>
                  <a:pt x="100" y="234"/>
                  <a:pt x="106" y="225"/>
                  <a:pt x="110" y="225"/>
                </a:cubicBezTo>
                <a:cubicBezTo>
                  <a:pt x="114" y="225"/>
                  <a:pt x="119" y="234"/>
                  <a:pt x="124" y="240"/>
                </a:cubicBezTo>
                <a:cubicBezTo>
                  <a:pt x="130" y="250"/>
                  <a:pt x="135" y="258"/>
                  <a:pt x="143" y="259"/>
                </a:cubicBezTo>
                <a:cubicBezTo>
                  <a:pt x="152" y="260"/>
                  <a:pt x="159" y="251"/>
                  <a:pt x="167" y="241"/>
                </a:cubicBezTo>
                <a:cubicBezTo>
                  <a:pt x="172" y="235"/>
                  <a:pt x="179" y="227"/>
                  <a:pt x="184" y="226"/>
                </a:cubicBezTo>
                <a:cubicBezTo>
                  <a:pt x="186" y="228"/>
                  <a:pt x="194" y="236"/>
                  <a:pt x="211" y="258"/>
                </a:cubicBezTo>
                <a:cubicBezTo>
                  <a:pt x="212" y="259"/>
                  <a:pt x="215" y="260"/>
                  <a:pt x="217" y="260"/>
                </a:cubicBezTo>
                <a:cubicBezTo>
                  <a:pt x="220" y="260"/>
                  <a:pt x="224" y="257"/>
                  <a:pt x="224" y="254"/>
                </a:cubicBezTo>
                <a:cubicBezTo>
                  <a:pt x="224" y="12"/>
                  <a:pt x="224" y="12"/>
                  <a:pt x="224" y="12"/>
                </a:cubicBezTo>
                <a:cubicBezTo>
                  <a:pt x="224" y="5"/>
                  <a:pt x="217" y="0"/>
                  <a:pt x="209" y="0"/>
                </a:cubicBezTo>
                <a:close/>
                <a:moveTo>
                  <a:pt x="216" y="249"/>
                </a:moveTo>
                <a:cubicBezTo>
                  <a:pt x="192" y="219"/>
                  <a:pt x="188" y="219"/>
                  <a:pt x="186" y="218"/>
                </a:cubicBezTo>
                <a:cubicBezTo>
                  <a:pt x="177" y="218"/>
                  <a:pt x="169" y="227"/>
                  <a:pt x="161" y="237"/>
                </a:cubicBezTo>
                <a:cubicBezTo>
                  <a:pt x="156" y="243"/>
                  <a:pt x="148" y="252"/>
                  <a:pt x="144" y="252"/>
                </a:cubicBezTo>
                <a:cubicBezTo>
                  <a:pt x="144" y="252"/>
                  <a:pt x="144" y="252"/>
                  <a:pt x="144" y="252"/>
                </a:cubicBezTo>
                <a:cubicBezTo>
                  <a:pt x="140" y="252"/>
                  <a:pt x="135" y="243"/>
                  <a:pt x="130" y="237"/>
                </a:cubicBezTo>
                <a:cubicBezTo>
                  <a:pt x="124" y="227"/>
                  <a:pt x="119" y="218"/>
                  <a:pt x="110" y="218"/>
                </a:cubicBezTo>
                <a:cubicBezTo>
                  <a:pt x="102" y="218"/>
                  <a:pt x="96" y="227"/>
                  <a:pt x="89" y="236"/>
                </a:cubicBezTo>
                <a:cubicBezTo>
                  <a:pt x="84" y="243"/>
                  <a:pt x="78" y="251"/>
                  <a:pt x="74" y="251"/>
                </a:cubicBezTo>
                <a:cubicBezTo>
                  <a:pt x="71" y="251"/>
                  <a:pt x="65" y="243"/>
                  <a:pt x="61" y="236"/>
                </a:cubicBezTo>
                <a:cubicBezTo>
                  <a:pt x="55" y="227"/>
                  <a:pt x="50" y="218"/>
                  <a:pt x="42" y="217"/>
                </a:cubicBezTo>
                <a:cubicBezTo>
                  <a:pt x="40" y="217"/>
                  <a:pt x="36" y="217"/>
                  <a:pt x="8" y="247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9" y="8"/>
                  <a:pt x="11" y="8"/>
                </a:cubicBezTo>
                <a:cubicBezTo>
                  <a:pt x="209" y="8"/>
                  <a:pt x="209" y="8"/>
                  <a:pt x="209" y="8"/>
                </a:cubicBezTo>
                <a:cubicBezTo>
                  <a:pt x="212" y="8"/>
                  <a:pt x="216" y="10"/>
                  <a:pt x="216" y="12"/>
                </a:cubicBezTo>
                <a:lnTo>
                  <a:pt x="216" y="2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grpSp>
        <p:nvGrpSpPr>
          <p:cNvPr id="184" name="Group 183"/>
          <p:cNvGrpSpPr/>
          <p:nvPr/>
        </p:nvGrpSpPr>
        <p:grpSpPr>
          <a:xfrm>
            <a:off x="12779952" y="3103879"/>
            <a:ext cx="907224" cy="955966"/>
            <a:chOff x="8542338" y="2938463"/>
            <a:chExt cx="915987" cy="965200"/>
          </a:xfrm>
          <a:solidFill>
            <a:schemeClr val="bg1"/>
          </a:solidFill>
        </p:grpSpPr>
        <p:sp>
          <p:nvSpPr>
            <p:cNvPr id="185" name="Freeform 84"/>
            <p:cNvSpPr>
              <a:spLocks/>
            </p:cNvSpPr>
            <p:nvPr/>
          </p:nvSpPr>
          <p:spPr bwMode="auto">
            <a:xfrm>
              <a:off x="8542338" y="2957513"/>
              <a:ext cx="795338" cy="946150"/>
            </a:xfrm>
            <a:custGeom>
              <a:avLst/>
              <a:gdLst>
                <a:gd name="T0" fmla="*/ 208 w 212"/>
                <a:gd name="T1" fmla="*/ 72 h 252"/>
                <a:gd name="T2" fmla="*/ 204 w 212"/>
                <a:gd name="T3" fmla="*/ 76 h 252"/>
                <a:gd name="T4" fmla="*/ 204 w 212"/>
                <a:gd name="T5" fmla="*/ 236 h 252"/>
                <a:gd name="T6" fmla="*/ 196 w 212"/>
                <a:gd name="T7" fmla="*/ 244 h 252"/>
                <a:gd name="T8" fmla="*/ 16 w 212"/>
                <a:gd name="T9" fmla="*/ 244 h 252"/>
                <a:gd name="T10" fmla="*/ 8 w 212"/>
                <a:gd name="T11" fmla="*/ 236 h 252"/>
                <a:gd name="T12" fmla="*/ 8 w 212"/>
                <a:gd name="T13" fmla="*/ 16 h 252"/>
                <a:gd name="T14" fmla="*/ 16 w 212"/>
                <a:gd name="T15" fmla="*/ 8 h 252"/>
                <a:gd name="T16" fmla="*/ 160 w 212"/>
                <a:gd name="T17" fmla="*/ 8 h 252"/>
                <a:gd name="T18" fmla="*/ 164 w 212"/>
                <a:gd name="T19" fmla="*/ 4 h 252"/>
                <a:gd name="T20" fmla="*/ 160 w 212"/>
                <a:gd name="T21" fmla="*/ 0 h 252"/>
                <a:gd name="T22" fmla="*/ 16 w 212"/>
                <a:gd name="T23" fmla="*/ 0 h 252"/>
                <a:gd name="T24" fmla="*/ 0 w 212"/>
                <a:gd name="T25" fmla="*/ 16 h 252"/>
                <a:gd name="T26" fmla="*/ 0 w 212"/>
                <a:gd name="T27" fmla="*/ 236 h 252"/>
                <a:gd name="T28" fmla="*/ 16 w 212"/>
                <a:gd name="T29" fmla="*/ 252 h 252"/>
                <a:gd name="T30" fmla="*/ 196 w 212"/>
                <a:gd name="T31" fmla="*/ 252 h 252"/>
                <a:gd name="T32" fmla="*/ 212 w 212"/>
                <a:gd name="T33" fmla="*/ 236 h 252"/>
                <a:gd name="T34" fmla="*/ 212 w 212"/>
                <a:gd name="T35" fmla="*/ 76 h 252"/>
                <a:gd name="T36" fmla="*/ 208 w 212"/>
                <a:gd name="T37" fmla="*/ 7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2" h="252">
                  <a:moveTo>
                    <a:pt x="208" y="72"/>
                  </a:moveTo>
                  <a:cubicBezTo>
                    <a:pt x="206" y="72"/>
                    <a:pt x="204" y="74"/>
                    <a:pt x="204" y="76"/>
                  </a:cubicBezTo>
                  <a:cubicBezTo>
                    <a:pt x="204" y="236"/>
                    <a:pt x="204" y="236"/>
                    <a:pt x="204" y="236"/>
                  </a:cubicBezTo>
                  <a:cubicBezTo>
                    <a:pt x="204" y="239"/>
                    <a:pt x="199" y="244"/>
                    <a:pt x="196" y="244"/>
                  </a:cubicBezTo>
                  <a:cubicBezTo>
                    <a:pt x="16" y="244"/>
                    <a:pt x="16" y="244"/>
                    <a:pt x="16" y="244"/>
                  </a:cubicBezTo>
                  <a:cubicBezTo>
                    <a:pt x="13" y="244"/>
                    <a:pt x="8" y="239"/>
                    <a:pt x="8" y="23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3"/>
                    <a:pt x="13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cubicBezTo>
                    <a:pt x="162" y="8"/>
                    <a:pt x="164" y="6"/>
                    <a:pt x="164" y="4"/>
                  </a:cubicBezTo>
                  <a:cubicBezTo>
                    <a:pt x="164" y="2"/>
                    <a:pt x="162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0" y="8"/>
                    <a:pt x="0" y="1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44"/>
                    <a:pt x="8" y="252"/>
                    <a:pt x="16" y="252"/>
                  </a:cubicBezTo>
                  <a:cubicBezTo>
                    <a:pt x="196" y="252"/>
                    <a:pt x="196" y="252"/>
                    <a:pt x="196" y="252"/>
                  </a:cubicBezTo>
                  <a:cubicBezTo>
                    <a:pt x="204" y="252"/>
                    <a:pt x="212" y="244"/>
                    <a:pt x="212" y="236"/>
                  </a:cubicBezTo>
                  <a:cubicBezTo>
                    <a:pt x="212" y="76"/>
                    <a:pt x="212" y="76"/>
                    <a:pt x="212" y="76"/>
                  </a:cubicBezTo>
                  <a:cubicBezTo>
                    <a:pt x="212" y="74"/>
                    <a:pt x="210" y="72"/>
                    <a:pt x="208" y="7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86" name="Freeform 85"/>
            <p:cNvSpPr>
              <a:spLocks/>
            </p:cNvSpPr>
            <p:nvPr/>
          </p:nvSpPr>
          <p:spPr bwMode="auto">
            <a:xfrm>
              <a:off x="8693150" y="3333750"/>
              <a:ext cx="495300" cy="30163"/>
            </a:xfrm>
            <a:custGeom>
              <a:avLst/>
              <a:gdLst>
                <a:gd name="T0" fmla="*/ 128 w 132"/>
                <a:gd name="T1" fmla="*/ 0 h 8"/>
                <a:gd name="T2" fmla="*/ 4 w 132"/>
                <a:gd name="T3" fmla="*/ 0 h 8"/>
                <a:gd name="T4" fmla="*/ 0 w 132"/>
                <a:gd name="T5" fmla="*/ 4 h 8"/>
                <a:gd name="T6" fmla="*/ 4 w 132"/>
                <a:gd name="T7" fmla="*/ 8 h 8"/>
                <a:gd name="T8" fmla="*/ 128 w 132"/>
                <a:gd name="T9" fmla="*/ 8 h 8"/>
                <a:gd name="T10" fmla="*/ 132 w 132"/>
                <a:gd name="T11" fmla="*/ 4 h 8"/>
                <a:gd name="T12" fmla="*/ 128 w 1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8">
                  <a:moveTo>
                    <a:pt x="1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0" y="8"/>
                    <a:pt x="132" y="6"/>
                    <a:pt x="132" y="4"/>
                  </a:cubicBezTo>
                  <a:cubicBezTo>
                    <a:pt x="132" y="2"/>
                    <a:pt x="130" y="0"/>
                    <a:pt x="1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87" name="Freeform 86"/>
            <p:cNvSpPr>
              <a:spLocks/>
            </p:cNvSpPr>
            <p:nvPr/>
          </p:nvSpPr>
          <p:spPr bwMode="auto">
            <a:xfrm>
              <a:off x="8693150" y="3529013"/>
              <a:ext cx="495300" cy="30163"/>
            </a:xfrm>
            <a:custGeom>
              <a:avLst/>
              <a:gdLst>
                <a:gd name="T0" fmla="*/ 128 w 132"/>
                <a:gd name="T1" fmla="*/ 0 h 8"/>
                <a:gd name="T2" fmla="*/ 4 w 132"/>
                <a:gd name="T3" fmla="*/ 0 h 8"/>
                <a:gd name="T4" fmla="*/ 0 w 132"/>
                <a:gd name="T5" fmla="*/ 4 h 8"/>
                <a:gd name="T6" fmla="*/ 4 w 132"/>
                <a:gd name="T7" fmla="*/ 8 h 8"/>
                <a:gd name="T8" fmla="*/ 128 w 132"/>
                <a:gd name="T9" fmla="*/ 8 h 8"/>
                <a:gd name="T10" fmla="*/ 132 w 132"/>
                <a:gd name="T11" fmla="*/ 4 h 8"/>
                <a:gd name="T12" fmla="*/ 128 w 1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8">
                  <a:moveTo>
                    <a:pt x="1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0" y="8"/>
                    <a:pt x="132" y="6"/>
                    <a:pt x="132" y="4"/>
                  </a:cubicBezTo>
                  <a:cubicBezTo>
                    <a:pt x="132" y="2"/>
                    <a:pt x="130" y="0"/>
                    <a:pt x="1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88" name="Freeform 87"/>
            <p:cNvSpPr>
              <a:spLocks/>
            </p:cNvSpPr>
            <p:nvPr/>
          </p:nvSpPr>
          <p:spPr bwMode="auto">
            <a:xfrm>
              <a:off x="8693150" y="3708400"/>
              <a:ext cx="495300" cy="30163"/>
            </a:xfrm>
            <a:custGeom>
              <a:avLst/>
              <a:gdLst>
                <a:gd name="T0" fmla="*/ 128 w 132"/>
                <a:gd name="T1" fmla="*/ 0 h 8"/>
                <a:gd name="T2" fmla="*/ 4 w 132"/>
                <a:gd name="T3" fmla="*/ 0 h 8"/>
                <a:gd name="T4" fmla="*/ 0 w 132"/>
                <a:gd name="T5" fmla="*/ 4 h 8"/>
                <a:gd name="T6" fmla="*/ 4 w 132"/>
                <a:gd name="T7" fmla="*/ 8 h 8"/>
                <a:gd name="T8" fmla="*/ 128 w 132"/>
                <a:gd name="T9" fmla="*/ 8 h 8"/>
                <a:gd name="T10" fmla="*/ 132 w 132"/>
                <a:gd name="T11" fmla="*/ 4 h 8"/>
                <a:gd name="T12" fmla="*/ 128 w 1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8">
                  <a:moveTo>
                    <a:pt x="1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0" y="8"/>
                    <a:pt x="132" y="6"/>
                    <a:pt x="132" y="4"/>
                  </a:cubicBezTo>
                  <a:cubicBezTo>
                    <a:pt x="132" y="2"/>
                    <a:pt x="130" y="0"/>
                    <a:pt x="12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89" name="Freeform 88"/>
            <p:cNvSpPr>
              <a:spLocks/>
            </p:cNvSpPr>
            <p:nvPr/>
          </p:nvSpPr>
          <p:spPr bwMode="auto">
            <a:xfrm>
              <a:off x="8693150" y="3152775"/>
              <a:ext cx="490538" cy="30163"/>
            </a:xfrm>
            <a:custGeom>
              <a:avLst/>
              <a:gdLst>
                <a:gd name="T0" fmla="*/ 127 w 131"/>
                <a:gd name="T1" fmla="*/ 0 h 8"/>
                <a:gd name="T2" fmla="*/ 4 w 131"/>
                <a:gd name="T3" fmla="*/ 0 h 8"/>
                <a:gd name="T4" fmla="*/ 0 w 131"/>
                <a:gd name="T5" fmla="*/ 4 h 8"/>
                <a:gd name="T6" fmla="*/ 4 w 131"/>
                <a:gd name="T7" fmla="*/ 8 h 8"/>
                <a:gd name="T8" fmla="*/ 127 w 131"/>
                <a:gd name="T9" fmla="*/ 8 h 8"/>
                <a:gd name="T10" fmla="*/ 131 w 131"/>
                <a:gd name="T11" fmla="*/ 4 h 8"/>
                <a:gd name="T12" fmla="*/ 127 w 131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8">
                  <a:moveTo>
                    <a:pt x="1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29" y="8"/>
                    <a:pt x="131" y="6"/>
                    <a:pt x="131" y="4"/>
                  </a:cubicBezTo>
                  <a:cubicBezTo>
                    <a:pt x="131" y="2"/>
                    <a:pt x="129" y="0"/>
                    <a:pt x="12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90" name="Freeform 89"/>
            <p:cNvSpPr>
              <a:spLocks noEditPoints="1"/>
            </p:cNvSpPr>
            <p:nvPr/>
          </p:nvSpPr>
          <p:spPr bwMode="auto">
            <a:xfrm>
              <a:off x="9166225" y="2938463"/>
              <a:ext cx="292100" cy="252413"/>
            </a:xfrm>
            <a:custGeom>
              <a:avLst/>
              <a:gdLst>
                <a:gd name="T0" fmla="*/ 71 w 78"/>
                <a:gd name="T1" fmla="*/ 6 h 67"/>
                <a:gd name="T2" fmla="*/ 64 w 78"/>
                <a:gd name="T3" fmla="*/ 2 h 67"/>
                <a:gd name="T4" fmla="*/ 48 w 78"/>
                <a:gd name="T5" fmla="*/ 2 h 67"/>
                <a:gd name="T6" fmla="*/ 41 w 78"/>
                <a:gd name="T7" fmla="*/ 6 h 67"/>
                <a:gd name="T8" fmla="*/ 39 w 78"/>
                <a:gd name="T9" fmla="*/ 8 h 67"/>
                <a:gd name="T10" fmla="*/ 37 w 78"/>
                <a:gd name="T11" fmla="*/ 6 h 67"/>
                <a:gd name="T12" fmla="*/ 30 w 78"/>
                <a:gd name="T13" fmla="*/ 2 h 67"/>
                <a:gd name="T14" fmla="*/ 15 w 78"/>
                <a:gd name="T15" fmla="*/ 2 h 67"/>
                <a:gd name="T16" fmla="*/ 7 w 78"/>
                <a:gd name="T17" fmla="*/ 6 h 67"/>
                <a:gd name="T18" fmla="*/ 2 w 78"/>
                <a:gd name="T19" fmla="*/ 13 h 67"/>
                <a:gd name="T20" fmla="*/ 0 w 78"/>
                <a:gd name="T21" fmla="*/ 22 h 67"/>
                <a:gd name="T22" fmla="*/ 2 w 78"/>
                <a:gd name="T23" fmla="*/ 30 h 67"/>
                <a:gd name="T24" fmla="*/ 7 w 78"/>
                <a:gd name="T25" fmla="*/ 37 h 67"/>
                <a:gd name="T26" fmla="*/ 39 w 78"/>
                <a:gd name="T27" fmla="*/ 67 h 67"/>
                <a:gd name="T28" fmla="*/ 71 w 78"/>
                <a:gd name="T29" fmla="*/ 37 h 67"/>
                <a:gd name="T30" fmla="*/ 77 w 78"/>
                <a:gd name="T31" fmla="*/ 30 h 67"/>
                <a:gd name="T32" fmla="*/ 78 w 78"/>
                <a:gd name="T33" fmla="*/ 22 h 67"/>
                <a:gd name="T34" fmla="*/ 77 w 78"/>
                <a:gd name="T35" fmla="*/ 13 h 67"/>
                <a:gd name="T36" fmla="*/ 71 w 78"/>
                <a:gd name="T37" fmla="*/ 6 h 67"/>
                <a:gd name="T38" fmla="*/ 69 w 78"/>
                <a:gd name="T39" fmla="*/ 27 h 67"/>
                <a:gd name="T40" fmla="*/ 66 w 78"/>
                <a:gd name="T41" fmla="*/ 31 h 67"/>
                <a:gd name="T42" fmla="*/ 39 w 78"/>
                <a:gd name="T43" fmla="*/ 56 h 67"/>
                <a:gd name="T44" fmla="*/ 13 w 78"/>
                <a:gd name="T45" fmla="*/ 31 h 67"/>
                <a:gd name="T46" fmla="*/ 10 w 78"/>
                <a:gd name="T47" fmla="*/ 27 h 67"/>
                <a:gd name="T48" fmla="*/ 8 w 78"/>
                <a:gd name="T49" fmla="*/ 22 h 67"/>
                <a:gd name="T50" fmla="*/ 10 w 78"/>
                <a:gd name="T51" fmla="*/ 17 h 67"/>
                <a:gd name="T52" fmla="*/ 13 w 78"/>
                <a:gd name="T53" fmla="*/ 12 h 67"/>
                <a:gd name="T54" fmla="*/ 17 w 78"/>
                <a:gd name="T55" fmla="*/ 9 h 67"/>
                <a:gd name="T56" fmla="*/ 22 w 78"/>
                <a:gd name="T57" fmla="*/ 9 h 67"/>
                <a:gd name="T58" fmla="*/ 28 w 78"/>
                <a:gd name="T59" fmla="*/ 9 h 67"/>
                <a:gd name="T60" fmla="*/ 32 w 78"/>
                <a:gd name="T61" fmla="*/ 12 h 67"/>
                <a:gd name="T62" fmla="*/ 39 w 78"/>
                <a:gd name="T63" fmla="*/ 19 h 67"/>
                <a:gd name="T64" fmla="*/ 47 w 78"/>
                <a:gd name="T65" fmla="*/ 12 h 67"/>
                <a:gd name="T66" fmla="*/ 51 w 78"/>
                <a:gd name="T67" fmla="*/ 9 h 67"/>
                <a:gd name="T68" fmla="*/ 62 w 78"/>
                <a:gd name="T69" fmla="*/ 9 h 67"/>
                <a:gd name="T70" fmla="*/ 66 w 78"/>
                <a:gd name="T71" fmla="*/ 12 h 67"/>
                <a:gd name="T72" fmla="*/ 69 w 78"/>
                <a:gd name="T73" fmla="*/ 17 h 67"/>
                <a:gd name="T74" fmla="*/ 70 w 78"/>
                <a:gd name="T75" fmla="*/ 22 h 67"/>
                <a:gd name="T76" fmla="*/ 69 w 78"/>
                <a:gd name="T77" fmla="*/ 2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67">
                  <a:moveTo>
                    <a:pt x="71" y="6"/>
                  </a:moveTo>
                  <a:cubicBezTo>
                    <a:pt x="69" y="4"/>
                    <a:pt x="67" y="3"/>
                    <a:pt x="64" y="2"/>
                  </a:cubicBezTo>
                  <a:cubicBezTo>
                    <a:pt x="59" y="0"/>
                    <a:pt x="53" y="0"/>
                    <a:pt x="48" y="2"/>
                  </a:cubicBezTo>
                  <a:cubicBezTo>
                    <a:pt x="46" y="3"/>
                    <a:pt x="43" y="4"/>
                    <a:pt x="41" y="6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5" y="4"/>
                    <a:pt x="33" y="3"/>
                    <a:pt x="30" y="2"/>
                  </a:cubicBezTo>
                  <a:cubicBezTo>
                    <a:pt x="25" y="0"/>
                    <a:pt x="20" y="0"/>
                    <a:pt x="15" y="2"/>
                  </a:cubicBezTo>
                  <a:cubicBezTo>
                    <a:pt x="12" y="3"/>
                    <a:pt x="10" y="4"/>
                    <a:pt x="7" y="6"/>
                  </a:cubicBezTo>
                  <a:cubicBezTo>
                    <a:pt x="5" y="8"/>
                    <a:pt x="3" y="11"/>
                    <a:pt x="2" y="13"/>
                  </a:cubicBezTo>
                  <a:cubicBezTo>
                    <a:pt x="1" y="16"/>
                    <a:pt x="0" y="19"/>
                    <a:pt x="0" y="22"/>
                  </a:cubicBezTo>
                  <a:cubicBezTo>
                    <a:pt x="0" y="25"/>
                    <a:pt x="1" y="27"/>
                    <a:pt x="2" y="30"/>
                  </a:cubicBezTo>
                  <a:cubicBezTo>
                    <a:pt x="3" y="33"/>
                    <a:pt x="5" y="35"/>
                    <a:pt x="7" y="37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4" y="35"/>
                    <a:pt x="76" y="33"/>
                    <a:pt x="77" y="30"/>
                  </a:cubicBezTo>
                  <a:cubicBezTo>
                    <a:pt x="78" y="27"/>
                    <a:pt x="78" y="25"/>
                    <a:pt x="78" y="22"/>
                  </a:cubicBezTo>
                  <a:cubicBezTo>
                    <a:pt x="78" y="19"/>
                    <a:pt x="78" y="16"/>
                    <a:pt x="77" y="13"/>
                  </a:cubicBezTo>
                  <a:cubicBezTo>
                    <a:pt x="76" y="11"/>
                    <a:pt x="74" y="8"/>
                    <a:pt x="71" y="6"/>
                  </a:cubicBezTo>
                  <a:close/>
                  <a:moveTo>
                    <a:pt x="69" y="27"/>
                  </a:moveTo>
                  <a:cubicBezTo>
                    <a:pt x="69" y="29"/>
                    <a:pt x="68" y="30"/>
                    <a:pt x="66" y="31"/>
                  </a:cubicBezTo>
                  <a:cubicBezTo>
                    <a:pt x="39" y="56"/>
                    <a:pt x="39" y="56"/>
                    <a:pt x="39" y="56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0"/>
                    <a:pt x="10" y="29"/>
                    <a:pt x="10" y="27"/>
                  </a:cubicBezTo>
                  <a:cubicBezTo>
                    <a:pt x="9" y="25"/>
                    <a:pt x="8" y="24"/>
                    <a:pt x="8" y="22"/>
                  </a:cubicBezTo>
                  <a:cubicBezTo>
                    <a:pt x="8" y="20"/>
                    <a:pt x="9" y="18"/>
                    <a:pt x="10" y="17"/>
                  </a:cubicBezTo>
                  <a:cubicBezTo>
                    <a:pt x="10" y="15"/>
                    <a:pt x="11" y="13"/>
                    <a:pt x="13" y="12"/>
                  </a:cubicBezTo>
                  <a:cubicBezTo>
                    <a:pt x="14" y="11"/>
                    <a:pt x="16" y="10"/>
                    <a:pt x="17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6" y="9"/>
                    <a:pt x="28" y="9"/>
                  </a:cubicBezTo>
                  <a:cubicBezTo>
                    <a:pt x="29" y="10"/>
                    <a:pt x="31" y="11"/>
                    <a:pt x="32" y="1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1"/>
                    <a:pt x="50" y="10"/>
                    <a:pt x="51" y="9"/>
                  </a:cubicBezTo>
                  <a:cubicBezTo>
                    <a:pt x="54" y="8"/>
                    <a:pt x="58" y="8"/>
                    <a:pt x="62" y="9"/>
                  </a:cubicBezTo>
                  <a:cubicBezTo>
                    <a:pt x="63" y="10"/>
                    <a:pt x="65" y="11"/>
                    <a:pt x="66" y="12"/>
                  </a:cubicBezTo>
                  <a:cubicBezTo>
                    <a:pt x="68" y="13"/>
                    <a:pt x="69" y="15"/>
                    <a:pt x="69" y="17"/>
                  </a:cubicBezTo>
                  <a:cubicBezTo>
                    <a:pt x="70" y="18"/>
                    <a:pt x="70" y="20"/>
                    <a:pt x="70" y="22"/>
                  </a:cubicBezTo>
                  <a:cubicBezTo>
                    <a:pt x="70" y="24"/>
                    <a:pt x="70" y="25"/>
                    <a:pt x="69" y="2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14009087" y="6834289"/>
            <a:ext cx="1121982" cy="859478"/>
            <a:chOff x="10472269" y="389318"/>
            <a:chExt cx="420688" cy="322262"/>
          </a:xfrm>
          <a:solidFill>
            <a:schemeClr val="bg1"/>
          </a:solidFill>
        </p:grpSpPr>
        <p:sp>
          <p:nvSpPr>
            <p:cNvPr id="192" name="Freeform 5"/>
            <p:cNvSpPr>
              <a:spLocks noEditPoints="1"/>
            </p:cNvSpPr>
            <p:nvPr/>
          </p:nvSpPr>
          <p:spPr bwMode="auto">
            <a:xfrm>
              <a:off x="10613556" y="648080"/>
              <a:ext cx="61913" cy="63500"/>
            </a:xfrm>
            <a:custGeom>
              <a:avLst/>
              <a:gdLst>
                <a:gd name="T0" fmla="*/ 9 w 19"/>
                <a:gd name="T1" fmla="*/ 0 h 19"/>
                <a:gd name="T2" fmla="*/ 0 w 19"/>
                <a:gd name="T3" fmla="*/ 9 h 19"/>
                <a:gd name="T4" fmla="*/ 9 w 19"/>
                <a:gd name="T5" fmla="*/ 19 h 19"/>
                <a:gd name="T6" fmla="*/ 19 w 19"/>
                <a:gd name="T7" fmla="*/ 9 h 19"/>
                <a:gd name="T8" fmla="*/ 9 w 19"/>
                <a:gd name="T9" fmla="*/ 0 h 19"/>
                <a:gd name="T10" fmla="*/ 9 w 19"/>
                <a:gd name="T11" fmla="*/ 15 h 19"/>
                <a:gd name="T12" fmla="*/ 4 w 19"/>
                <a:gd name="T13" fmla="*/ 9 h 19"/>
                <a:gd name="T14" fmla="*/ 9 w 19"/>
                <a:gd name="T15" fmla="*/ 4 h 19"/>
                <a:gd name="T16" fmla="*/ 14 w 19"/>
                <a:gd name="T17" fmla="*/ 9 h 19"/>
                <a:gd name="T18" fmla="*/ 9 w 19"/>
                <a:gd name="T1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9">
                  <a:moveTo>
                    <a:pt x="9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15" y="19"/>
                    <a:pt x="19" y="15"/>
                    <a:pt x="19" y="9"/>
                  </a:cubicBezTo>
                  <a:cubicBezTo>
                    <a:pt x="19" y="4"/>
                    <a:pt x="15" y="0"/>
                    <a:pt x="9" y="0"/>
                  </a:cubicBezTo>
                  <a:close/>
                  <a:moveTo>
                    <a:pt x="9" y="15"/>
                  </a:moveTo>
                  <a:cubicBezTo>
                    <a:pt x="6" y="15"/>
                    <a:pt x="4" y="12"/>
                    <a:pt x="4" y="9"/>
                  </a:cubicBezTo>
                  <a:cubicBezTo>
                    <a:pt x="4" y="7"/>
                    <a:pt x="6" y="4"/>
                    <a:pt x="9" y="4"/>
                  </a:cubicBezTo>
                  <a:cubicBezTo>
                    <a:pt x="12" y="4"/>
                    <a:pt x="14" y="7"/>
                    <a:pt x="14" y="9"/>
                  </a:cubicBezTo>
                  <a:cubicBezTo>
                    <a:pt x="14" y="12"/>
                    <a:pt x="12" y="15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93" name="Freeform 6"/>
            <p:cNvSpPr>
              <a:spLocks noEditPoints="1"/>
            </p:cNvSpPr>
            <p:nvPr/>
          </p:nvSpPr>
          <p:spPr bwMode="auto">
            <a:xfrm>
              <a:off x="10708806" y="648080"/>
              <a:ext cx="65088" cy="63500"/>
            </a:xfrm>
            <a:custGeom>
              <a:avLst/>
              <a:gdLst>
                <a:gd name="T0" fmla="*/ 10 w 20"/>
                <a:gd name="T1" fmla="*/ 0 h 19"/>
                <a:gd name="T2" fmla="*/ 0 w 20"/>
                <a:gd name="T3" fmla="*/ 9 h 19"/>
                <a:gd name="T4" fmla="*/ 10 w 20"/>
                <a:gd name="T5" fmla="*/ 19 h 19"/>
                <a:gd name="T6" fmla="*/ 20 w 20"/>
                <a:gd name="T7" fmla="*/ 9 h 19"/>
                <a:gd name="T8" fmla="*/ 10 w 20"/>
                <a:gd name="T9" fmla="*/ 0 h 19"/>
                <a:gd name="T10" fmla="*/ 10 w 20"/>
                <a:gd name="T11" fmla="*/ 15 h 19"/>
                <a:gd name="T12" fmla="*/ 5 w 20"/>
                <a:gd name="T13" fmla="*/ 9 h 19"/>
                <a:gd name="T14" fmla="*/ 10 w 20"/>
                <a:gd name="T15" fmla="*/ 4 h 19"/>
                <a:gd name="T16" fmla="*/ 15 w 20"/>
                <a:gd name="T17" fmla="*/ 9 h 19"/>
                <a:gd name="T18" fmla="*/ 10 w 20"/>
                <a:gd name="T1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9">
                  <a:moveTo>
                    <a:pt x="10" y="0"/>
                  </a:moveTo>
                  <a:cubicBezTo>
                    <a:pt x="5" y="0"/>
                    <a:pt x="0" y="4"/>
                    <a:pt x="0" y="9"/>
                  </a:cubicBezTo>
                  <a:cubicBezTo>
                    <a:pt x="0" y="15"/>
                    <a:pt x="5" y="19"/>
                    <a:pt x="10" y="19"/>
                  </a:cubicBezTo>
                  <a:cubicBezTo>
                    <a:pt x="15" y="19"/>
                    <a:pt x="20" y="15"/>
                    <a:pt x="20" y="9"/>
                  </a:cubicBezTo>
                  <a:cubicBezTo>
                    <a:pt x="20" y="4"/>
                    <a:pt x="15" y="0"/>
                    <a:pt x="10" y="0"/>
                  </a:cubicBezTo>
                  <a:close/>
                  <a:moveTo>
                    <a:pt x="10" y="15"/>
                  </a:moveTo>
                  <a:cubicBezTo>
                    <a:pt x="7" y="15"/>
                    <a:pt x="5" y="12"/>
                    <a:pt x="5" y="9"/>
                  </a:cubicBezTo>
                  <a:cubicBezTo>
                    <a:pt x="5" y="7"/>
                    <a:pt x="7" y="4"/>
                    <a:pt x="10" y="4"/>
                  </a:cubicBezTo>
                  <a:cubicBezTo>
                    <a:pt x="13" y="4"/>
                    <a:pt x="15" y="7"/>
                    <a:pt x="15" y="9"/>
                  </a:cubicBezTo>
                  <a:cubicBezTo>
                    <a:pt x="15" y="12"/>
                    <a:pt x="13" y="15"/>
                    <a:pt x="1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94" name="Freeform 7"/>
            <p:cNvSpPr>
              <a:spLocks/>
            </p:cNvSpPr>
            <p:nvPr/>
          </p:nvSpPr>
          <p:spPr bwMode="auto">
            <a:xfrm>
              <a:off x="10472269" y="389318"/>
              <a:ext cx="344488" cy="223838"/>
            </a:xfrm>
            <a:custGeom>
              <a:avLst/>
              <a:gdLst>
                <a:gd name="T0" fmla="*/ 103 w 105"/>
                <a:gd name="T1" fmla="*/ 64 h 68"/>
                <a:gd name="T2" fmla="*/ 35 w 105"/>
                <a:gd name="T3" fmla="*/ 64 h 68"/>
                <a:gd name="T4" fmla="*/ 13 w 105"/>
                <a:gd name="T5" fmla="*/ 2 h 68"/>
                <a:gd name="T6" fmla="*/ 11 w 105"/>
                <a:gd name="T7" fmla="*/ 0 h 68"/>
                <a:gd name="T8" fmla="*/ 2 w 105"/>
                <a:gd name="T9" fmla="*/ 0 h 68"/>
                <a:gd name="T10" fmla="*/ 0 w 105"/>
                <a:gd name="T11" fmla="*/ 3 h 68"/>
                <a:gd name="T12" fmla="*/ 2 w 105"/>
                <a:gd name="T13" fmla="*/ 5 h 68"/>
                <a:gd name="T14" fmla="*/ 9 w 105"/>
                <a:gd name="T15" fmla="*/ 5 h 68"/>
                <a:gd name="T16" fmla="*/ 32 w 105"/>
                <a:gd name="T17" fmla="*/ 67 h 68"/>
                <a:gd name="T18" fmla="*/ 34 w 105"/>
                <a:gd name="T19" fmla="*/ 68 h 68"/>
                <a:gd name="T20" fmla="*/ 103 w 105"/>
                <a:gd name="T21" fmla="*/ 68 h 68"/>
                <a:gd name="T22" fmla="*/ 105 w 105"/>
                <a:gd name="T23" fmla="*/ 66 h 68"/>
                <a:gd name="T24" fmla="*/ 103 w 105"/>
                <a:gd name="T25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68">
                  <a:moveTo>
                    <a:pt x="103" y="64"/>
                  </a:moveTo>
                  <a:cubicBezTo>
                    <a:pt x="35" y="64"/>
                    <a:pt x="35" y="64"/>
                    <a:pt x="35" y="64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8"/>
                    <a:pt x="33" y="68"/>
                    <a:pt x="34" y="68"/>
                  </a:cubicBezTo>
                  <a:cubicBezTo>
                    <a:pt x="103" y="68"/>
                    <a:pt x="103" y="68"/>
                    <a:pt x="103" y="68"/>
                  </a:cubicBezTo>
                  <a:cubicBezTo>
                    <a:pt x="104" y="68"/>
                    <a:pt x="105" y="67"/>
                    <a:pt x="105" y="66"/>
                  </a:cubicBezTo>
                  <a:cubicBezTo>
                    <a:pt x="105" y="65"/>
                    <a:pt x="104" y="64"/>
                    <a:pt x="103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95" name="Freeform 8"/>
            <p:cNvSpPr>
              <a:spLocks noEditPoints="1"/>
            </p:cNvSpPr>
            <p:nvPr/>
          </p:nvSpPr>
          <p:spPr bwMode="auto">
            <a:xfrm>
              <a:off x="10551644" y="389318"/>
              <a:ext cx="341313" cy="177800"/>
            </a:xfrm>
            <a:custGeom>
              <a:avLst/>
              <a:gdLst>
                <a:gd name="T0" fmla="*/ 102 w 104"/>
                <a:gd name="T1" fmla="*/ 0 h 54"/>
                <a:gd name="T2" fmla="*/ 3 w 104"/>
                <a:gd name="T3" fmla="*/ 0 h 54"/>
                <a:gd name="T4" fmla="*/ 0 w 104"/>
                <a:gd name="T5" fmla="*/ 3 h 54"/>
                <a:gd name="T6" fmla="*/ 1 w 104"/>
                <a:gd name="T7" fmla="*/ 4 h 54"/>
                <a:gd name="T8" fmla="*/ 18 w 104"/>
                <a:gd name="T9" fmla="*/ 52 h 54"/>
                <a:gd name="T10" fmla="*/ 21 w 104"/>
                <a:gd name="T11" fmla="*/ 54 h 54"/>
                <a:gd name="T12" fmla="*/ 84 w 104"/>
                <a:gd name="T13" fmla="*/ 54 h 54"/>
                <a:gd name="T14" fmla="*/ 86 w 104"/>
                <a:gd name="T15" fmla="*/ 52 h 54"/>
                <a:gd name="T16" fmla="*/ 104 w 104"/>
                <a:gd name="T17" fmla="*/ 3 h 54"/>
                <a:gd name="T18" fmla="*/ 104 w 104"/>
                <a:gd name="T19" fmla="*/ 3 h 54"/>
                <a:gd name="T20" fmla="*/ 102 w 104"/>
                <a:gd name="T21" fmla="*/ 0 h 54"/>
                <a:gd name="T22" fmla="*/ 82 w 104"/>
                <a:gd name="T23" fmla="*/ 49 h 54"/>
                <a:gd name="T24" fmla="*/ 22 w 104"/>
                <a:gd name="T25" fmla="*/ 49 h 54"/>
                <a:gd name="T26" fmla="*/ 6 w 104"/>
                <a:gd name="T27" fmla="*/ 5 h 54"/>
                <a:gd name="T28" fmla="*/ 98 w 104"/>
                <a:gd name="T29" fmla="*/ 5 h 54"/>
                <a:gd name="T30" fmla="*/ 82 w 104"/>
                <a:gd name="T31" fmla="*/ 4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4" h="54">
                  <a:moveTo>
                    <a:pt x="10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9" y="53"/>
                    <a:pt x="20" y="54"/>
                    <a:pt x="21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5" y="54"/>
                    <a:pt x="86" y="53"/>
                    <a:pt x="86" y="52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104" y="1"/>
                    <a:pt x="103" y="0"/>
                    <a:pt x="102" y="0"/>
                  </a:cubicBezTo>
                  <a:close/>
                  <a:moveTo>
                    <a:pt x="82" y="49"/>
                  </a:moveTo>
                  <a:cubicBezTo>
                    <a:pt x="22" y="49"/>
                    <a:pt x="22" y="49"/>
                    <a:pt x="22" y="49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98" y="5"/>
                    <a:pt x="98" y="5"/>
                    <a:pt x="98" y="5"/>
                  </a:cubicBezTo>
                  <a:lnTo>
                    <a:pt x="82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196" name="Group 195"/>
          <p:cNvGrpSpPr/>
          <p:nvPr/>
        </p:nvGrpSpPr>
        <p:grpSpPr>
          <a:xfrm>
            <a:off x="12928725" y="8559380"/>
            <a:ext cx="802726" cy="727284"/>
            <a:chOff x="6262219" y="359155"/>
            <a:chExt cx="422275" cy="382588"/>
          </a:xfrm>
          <a:solidFill>
            <a:schemeClr val="bg1"/>
          </a:solidFill>
        </p:grpSpPr>
        <p:sp>
          <p:nvSpPr>
            <p:cNvPr id="197" name="Oval 21"/>
            <p:cNvSpPr>
              <a:spLocks noChangeArrowheads="1"/>
            </p:cNvSpPr>
            <p:nvPr/>
          </p:nvSpPr>
          <p:spPr bwMode="auto">
            <a:xfrm>
              <a:off x="6546381" y="563943"/>
              <a:ext cx="25400" cy="222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98" name="Freeform 22"/>
            <p:cNvSpPr>
              <a:spLocks noEditPoints="1"/>
            </p:cNvSpPr>
            <p:nvPr/>
          </p:nvSpPr>
          <p:spPr bwMode="auto">
            <a:xfrm>
              <a:off x="6262219" y="359155"/>
              <a:ext cx="422275" cy="382588"/>
            </a:xfrm>
            <a:custGeom>
              <a:avLst/>
              <a:gdLst>
                <a:gd name="T0" fmla="*/ 122 w 128"/>
                <a:gd name="T1" fmla="*/ 15 h 116"/>
                <a:gd name="T2" fmla="*/ 10 w 128"/>
                <a:gd name="T3" fmla="*/ 15 h 116"/>
                <a:gd name="T4" fmla="*/ 5 w 128"/>
                <a:gd name="T5" fmla="*/ 10 h 116"/>
                <a:gd name="T6" fmla="*/ 10 w 128"/>
                <a:gd name="T7" fmla="*/ 5 h 116"/>
                <a:gd name="T8" fmla="*/ 126 w 128"/>
                <a:gd name="T9" fmla="*/ 5 h 116"/>
                <a:gd name="T10" fmla="*/ 128 w 128"/>
                <a:gd name="T11" fmla="*/ 3 h 116"/>
                <a:gd name="T12" fmla="*/ 126 w 128"/>
                <a:gd name="T13" fmla="*/ 0 h 116"/>
                <a:gd name="T14" fmla="*/ 10 w 128"/>
                <a:gd name="T15" fmla="*/ 0 h 116"/>
                <a:gd name="T16" fmla="*/ 0 w 128"/>
                <a:gd name="T17" fmla="*/ 10 h 116"/>
                <a:gd name="T18" fmla="*/ 0 w 128"/>
                <a:gd name="T19" fmla="*/ 110 h 116"/>
                <a:gd name="T20" fmla="*/ 6 w 128"/>
                <a:gd name="T21" fmla="*/ 116 h 116"/>
                <a:gd name="T22" fmla="*/ 122 w 128"/>
                <a:gd name="T23" fmla="*/ 116 h 116"/>
                <a:gd name="T24" fmla="*/ 128 w 128"/>
                <a:gd name="T25" fmla="*/ 110 h 116"/>
                <a:gd name="T26" fmla="*/ 128 w 128"/>
                <a:gd name="T27" fmla="*/ 21 h 116"/>
                <a:gd name="T28" fmla="*/ 122 w 128"/>
                <a:gd name="T29" fmla="*/ 15 h 116"/>
                <a:gd name="T30" fmla="*/ 123 w 128"/>
                <a:gd name="T31" fmla="*/ 78 h 116"/>
                <a:gd name="T32" fmla="*/ 76 w 128"/>
                <a:gd name="T33" fmla="*/ 78 h 116"/>
                <a:gd name="T34" fmla="*/ 76 w 128"/>
                <a:gd name="T35" fmla="*/ 53 h 116"/>
                <a:gd name="T36" fmla="*/ 123 w 128"/>
                <a:gd name="T37" fmla="*/ 53 h 116"/>
                <a:gd name="T38" fmla="*/ 123 w 128"/>
                <a:gd name="T39" fmla="*/ 78 h 116"/>
                <a:gd name="T40" fmla="*/ 123 w 128"/>
                <a:gd name="T41" fmla="*/ 49 h 116"/>
                <a:gd name="T42" fmla="*/ 78 w 128"/>
                <a:gd name="T43" fmla="*/ 49 h 116"/>
                <a:gd name="T44" fmla="*/ 72 w 128"/>
                <a:gd name="T45" fmla="*/ 55 h 116"/>
                <a:gd name="T46" fmla="*/ 72 w 128"/>
                <a:gd name="T47" fmla="*/ 77 h 116"/>
                <a:gd name="T48" fmla="*/ 78 w 128"/>
                <a:gd name="T49" fmla="*/ 83 h 116"/>
                <a:gd name="T50" fmla="*/ 123 w 128"/>
                <a:gd name="T51" fmla="*/ 83 h 116"/>
                <a:gd name="T52" fmla="*/ 123 w 128"/>
                <a:gd name="T53" fmla="*/ 112 h 116"/>
                <a:gd name="T54" fmla="*/ 5 w 128"/>
                <a:gd name="T55" fmla="*/ 112 h 116"/>
                <a:gd name="T56" fmla="*/ 5 w 128"/>
                <a:gd name="T57" fmla="*/ 18 h 116"/>
                <a:gd name="T58" fmla="*/ 6 w 128"/>
                <a:gd name="T59" fmla="*/ 19 h 116"/>
                <a:gd name="T60" fmla="*/ 10 w 128"/>
                <a:gd name="T61" fmla="*/ 20 h 116"/>
                <a:gd name="T62" fmla="*/ 48 w 128"/>
                <a:gd name="T63" fmla="*/ 20 h 116"/>
                <a:gd name="T64" fmla="*/ 48 w 128"/>
                <a:gd name="T65" fmla="*/ 20 h 116"/>
                <a:gd name="T66" fmla="*/ 123 w 128"/>
                <a:gd name="T67" fmla="*/ 20 h 116"/>
                <a:gd name="T68" fmla="*/ 123 w 128"/>
                <a:gd name="T69" fmla="*/ 4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" h="116">
                  <a:moveTo>
                    <a:pt x="122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7" y="15"/>
                    <a:pt x="5" y="13"/>
                    <a:pt x="5" y="10"/>
                  </a:cubicBezTo>
                  <a:cubicBezTo>
                    <a:pt x="5" y="7"/>
                    <a:pt x="7" y="5"/>
                    <a:pt x="10" y="5"/>
                  </a:cubicBezTo>
                  <a:cubicBezTo>
                    <a:pt x="126" y="5"/>
                    <a:pt x="126" y="5"/>
                    <a:pt x="126" y="5"/>
                  </a:cubicBezTo>
                  <a:cubicBezTo>
                    <a:pt x="127" y="5"/>
                    <a:pt x="128" y="4"/>
                    <a:pt x="128" y="3"/>
                  </a:cubicBezTo>
                  <a:cubicBezTo>
                    <a:pt x="128" y="1"/>
                    <a:pt x="127" y="0"/>
                    <a:pt x="12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3"/>
                    <a:pt x="3" y="116"/>
                    <a:pt x="6" y="116"/>
                  </a:cubicBezTo>
                  <a:cubicBezTo>
                    <a:pt x="122" y="116"/>
                    <a:pt x="122" y="116"/>
                    <a:pt x="122" y="116"/>
                  </a:cubicBezTo>
                  <a:cubicBezTo>
                    <a:pt x="125" y="116"/>
                    <a:pt x="128" y="113"/>
                    <a:pt x="128" y="110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8" y="18"/>
                    <a:pt x="125" y="15"/>
                    <a:pt x="122" y="15"/>
                  </a:cubicBezTo>
                  <a:close/>
                  <a:moveTo>
                    <a:pt x="123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53"/>
                    <a:pt x="76" y="53"/>
                    <a:pt x="76" y="53"/>
                  </a:cubicBezTo>
                  <a:cubicBezTo>
                    <a:pt x="123" y="53"/>
                    <a:pt x="123" y="53"/>
                    <a:pt x="123" y="53"/>
                  </a:cubicBezTo>
                  <a:lnTo>
                    <a:pt x="123" y="78"/>
                  </a:lnTo>
                  <a:close/>
                  <a:moveTo>
                    <a:pt x="123" y="49"/>
                  </a:moveTo>
                  <a:cubicBezTo>
                    <a:pt x="78" y="49"/>
                    <a:pt x="78" y="49"/>
                    <a:pt x="78" y="49"/>
                  </a:cubicBezTo>
                  <a:cubicBezTo>
                    <a:pt x="74" y="49"/>
                    <a:pt x="72" y="51"/>
                    <a:pt x="72" y="55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2" y="80"/>
                    <a:pt x="74" y="83"/>
                    <a:pt x="78" y="83"/>
                  </a:cubicBezTo>
                  <a:cubicBezTo>
                    <a:pt x="123" y="83"/>
                    <a:pt x="123" y="83"/>
                    <a:pt x="123" y="8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20"/>
                    <a:pt x="9" y="20"/>
                    <a:pt x="10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123" y="20"/>
                    <a:pt x="123" y="20"/>
                    <a:pt x="123" y="20"/>
                  </a:cubicBezTo>
                  <a:lnTo>
                    <a:pt x="123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10340141" y="3063860"/>
            <a:ext cx="1354090" cy="995984"/>
            <a:chOff x="8497888" y="5045075"/>
            <a:chExt cx="960438" cy="706438"/>
          </a:xfrm>
          <a:solidFill>
            <a:schemeClr val="bg1"/>
          </a:solidFill>
        </p:grpSpPr>
        <p:sp>
          <p:nvSpPr>
            <p:cNvPr id="200" name="Freeform 127"/>
            <p:cNvSpPr>
              <a:spLocks noEditPoints="1"/>
            </p:cNvSpPr>
            <p:nvPr/>
          </p:nvSpPr>
          <p:spPr bwMode="auto">
            <a:xfrm>
              <a:off x="8842375" y="5226050"/>
              <a:ext cx="365125" cy="525463"/>
            </a:xfrm>
            <a:custGeom>
              <a:avLst/>
              <a:gdLst>
                <a:gd name="T0" fmla="*/ 87 w 97"/>
                <a:gd name="T1" fmla="*/ 44 h 140"/>
                <a:gd name="T2" fmla="*/ 75 w 97"/>
                <a:gd name="T3" fmla="*/ 12 h 140"/>
                <a:gd name="T4" fmla="*/ 44 w 97"/>
                <a:gd name="T5" fmla="*/ 0 h 140"/>
                <a:gd name="T6" fmla="*/ 0 w 97"/>
                <a:gd name="T7" fmla="*/ 44 h 140"/>
                <a:gd name="T8" fmla="*/ 44 w 97"/>
                <a:gd name="T9" fmla="*/ 88 h 140"/>
                <a:gd name="T10" fmla="*/ 44 w 97"/>
                <a:gd name="T11" fmla="*/ 88 h 140"/>
                <a:gd name="T12" fmla="*/ 58 w 97"/>
                <a:gd name="T13" fmla="*/ 86 h 140"/>
                <a:gd name="T14" fmla="*/ 89 w 97"/>
                <a:gd name="T15" fmla="*/ 138 h 140"/>
                <a:gd name="T16" fmla="*/ 92 w 97"/>
                <a:gd name="T17" fmla="*/ 140 h 140"/>
                <a:gd name="T18" fmla="*/ 94 w 97"/>
                <a:gd name="T19" fmla="*/ 139 h 140"/>
                <a:gd name="T20" fmla="*/ 96 w 97"/>
                <a:gd name="T21" fmla="*/ 134 h 140"/>
                <a:gd name="T22" fmla="*/ 65 w 97"/>
                <a:gd name="T23" fmla="*/ 82 h 140"/>
                <a:gd name="T24" fmla="*/ 87 w 97"/>
                <a:gd name="T25" fmla="*/ 44 h 140"/>
                <a:gd name="T26" fmla="*/ 44 w 97"/>
                <a:gd name="T27" fmla="*/ 79 h 140"/>
                <a:gd name="T28" fmla="*/ 44 w 97"/>
                <a:gd name="T29" fmla="*/ 83 h 140"/>
                <a:gd name="T30" fmla="*/ 44 w 97"/>
                <a:gd name="T31" fmla="*/ 79 h 140"/>
                <a:gd name="T32" fmla="*/ 8 w 97"/>
                <a:gd name="T33" fmla="*/ 43 h 140"/>
                <a:gd name="T34" fmla="*/ 44 w 97"/>
                <a:gd name="T35" fmla="*/ 7 h 140"/>
                <a:gd name="T36" fmla="*/ 69 w 97"/>
                <a:gd name="T37" fmla="*/ 18 h 140"/>
                <a:gd name="T38" fmla="*/ 79 w 97"/>
                <a:gd name="T39" fmla="*/ 43 h 140"/>
                <a:gd name="T40" fmla="*/ 44 w 97"/>
                <a:gd name="T41" fmla="*/ 7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" h="140">
                  <a:moveTo>
                    <a:pt x="87" y="44"/>
                  </a:moveTo>
                  <a:cubicBezTo>
                    <a:pt x="87" y="32"/>
                    <a:pt x="83" y="21"/>
                    <a:pt x="75" y="12"/>
                  </a:cubicBezTo>
                  <a:cubicBezTo>
                    <a:pt x="66" y="4"/>
                    <a:pt x="55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49" y="88"/>
                    <a:pt x="53" y="87"/>
                    <a:pt x="58" y="86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90" y="139"/>
                    <a:pt x="91" y="140"/>
                    <a:pt x="92" y="140"/>
                  </a:cubicBezTo>
                  <a:cubicBezTo>
                    <a:pt x="93" y="140"/>
                    <a:pt x="94" y="140"/>
                    <a:pt x="94" y="139"/>
                  </a:cubicBezTo>
                  <a:cubicBezTo>
                    <a:pt x="96" y="138"/>
                    <a:pt x="97" y="136"/>
                    <a:pt x="96" y="134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78" y="75"/>
                    <a:pt x="87" y="60"/>
                    <a:pt x="87" y="44"/>
                  </a:cubicBezTo>
                  <a:close/>
                  <a:moveTo>
                    <a:pt x="44" y="79"/>
                  </a:moveTo>
                  <a:cubicBezTo>
                    <a:pt x="44" y="83"/>
                    <a:pt x="44" y="83"/>
                    <a:pt x="44" y="83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24" y="79"/>
                    <a:pt x="8" y="63"/>
                    <a:pt x="8" y="43"/>
                  </a:cubicBezTo>
                  <a:cubicBezTo>
                    <a:pt x="8" y="23"/>
                    <a:pt x="24" y="7"/>
                    <a:pt x="44" y="7"/>
                  </a:cubicBezTo>
                  <a:cubicBezTo>
                    <a:pt x="53" y="7"/>
                    <a:pt x="62" y="11"/>
                    <a:pt x="69" y="18"/>
                  </a:cubicBezTo>
                  <a:cubicBezTo>
                    <a:pt x="76" y="25"/>
                    <a:pt x="79" y="34"/>
                    <a:pt x="79" y="43"/>
                  </a:cubicBezTo>
                  <a:cubicBezTo>
                    <a:pt x="79" y="63"/>
                    <a:pt x="64" y="79"/>
                    <a:pt x="44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01" name="Freeform 131"/>
            <p:cNvSpPr>
              <a:spLocks/>
            </p:cNvSpPr>
            <p:nvPr/>
          </p:nvSpPr>
          <p:spPr bwMode="auto">
            <a:xfrm>
              <a:off x="8497888" y="5045075"/>
              <a:ext cx="960438" cy="571500"/>
            </a:xfrm>
            <a:custGeom>
              <a:avLst/>
              <a:gdLst>
                <a:gd name="T0" fmla="*/ 44 w 256"/>
                <a:gd name="T1" fmla="*/ 152 h 152"/>
                <a:gd name="T2" fmla="*/ 116 w 256"/>
                <a:gd name="T3" fmla="*/ 152 h 152"/>
                <a:gd name="T4" fmla="*/ 120 w 256"/>
                <a:gd name="T5" fmla="*/ 148 h 152"/>
                <a:gd name="T6" fmla="*/ 116 w 256"/>
                <a:gd name="T7" fmla="*/ 144 h 152"/>
                <a:gd name="T8" fmla="*/ 44 w 256"/>
                <a:gd name="T9" fmla="*/ 144 h 152"/>
                <a:gd name="T10" fmla="*/ 8 w 256"/>
                <a:gd name="T11" fmla="*/ 108 h 152"/>
                <a:gd name="T12" fmla="*/ 45 w 256"/>
                <a:gd name="T13" fmla="*/ 72 h 152"/>
                <a:gd name="T14" fmla="*/ 55 w 256"/>
                <a:gd name="T15" fmla="*/ 72 h 152"/>
                <a:gd name="T16" fmla="*/ 56 w 256"/>
                <a:gd name="T17" fmla="*/ 69 h 152"/>
                <a:gd name="T18" fmla="*/ 136 w 256"/>
                <a:gd name="T19" fmla="*/ 8 h 152"/>
                <a:gd name="T20" fmla="*/ 216 w 256"/>
                <a:gd name="T21" fmla="*/ 84 h 152"/>
                <a:gd name="T22" fmla="*/ 216 w 256"/>
                <a:gd name="T23" fmla="*/ 88 h 152"/>
                <a:gd name="T24" fmla="*/ 220 w 256"/>
                <a:gd name="T25" fmla="*/ 88 h 152"/>
                <a:gd name="T26" fmla="*/ 248 w 256"/>
                <a:gd name="T27" fmla="*/ 116 h 152"/>
                <a:gd name="T28" fmla="*/ 220 w 256"/>
                <a:gd name="T29" fmla="*/ 144 h 152"/>
                <a:gd name="T30" fmla="*/ 196 w 256"/>
                <a:gd name="T31" fmla="*/ 144 h 152"/>
                <a:gd name="T32" fmla="*/ 192 w 256"/>
                <a:gd name="T33" fmla="*/ 148 h 152"/>
                <a:gd name="T34" fmla="*/ 196 w 256"/>
                <a:gd name="T35" fmla="*/ 152 h 152"/>
                <a:gd name="T36" fmla="*/ 220 w 256"/>
                <a:gd name="T37" fmla="*/ 152 h 152"/>
                <a:gd name="T38" fmla="*/ 256 w 256"/>
                <a:gd name="T39" fmla="*/ 116 h 152"/>
                <a:gd name="T40" fmla="*/ 224 w 256"/>
                <a:gd name="T41" fmla="*/ 80 h 152"/>
                <a:gd name="T42" fmla="*/ 136 w 256"/>
                <a:gd name="T43" fmla="*/ 0 h 152"/>
                <a:gd name="T44" fmla="*/ 49 w 256"/>
                <a:gd name="T45" fmla="*/ 64 h 152"/>
                <a:gd name="T46" fmla="*/ 45 w 256"/>
                <a:gd name="T47" fmla="*/ 64 h 152"/>
                <a:gd name="T48" fmla="*/ 0 w 256"/>
                <a:gd name="T49" fmla="*/ 108 h 152"/>
                <a:gd name="T50" fmla="*/ 44 w 256"/>
                <a:gd name="T51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152">
                  <a:moveTo>
                    <a:pt x="44" y="152"/>
                  </a:moveTo>
                  <a:cubicBezTo>
                    <a:pt x="116" y="152"/>
                    <a:pt x="116" y="152"/>
                    <a:pt x="116" y="152"/>
                  </a:cubicBezTo>
                  <a:cubicBezTo>
                    <a:pt x="118" y="152"/>
                    <a:pt x="120" y="150"/>
                    <a:pt x="120" y="148"/>
                  </a:cubicBezTo>
                  <a:cubicBezTo>
                    <a:pt x="120" y="146"/>
                    <a:pt x="118" y="144"/>
                    <a:pt x="116" y="144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24" y="144"/>
                    <a:pt x="8" y="128"/>
                    <a:pt x="8" y="108"/>
                  </a:cubicBezTo>
                  <a:cubicBezTo>
                    <a:pt x="8" y="88"/>
                    <a:pt x="25" y="72"/>
                    <a:pt x="4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63" y="34"/>
                    <a:pt x="97" y="8"/>
                    <a:pt x="136" y="8"/>
                  </a:cubicBezTo>
                  <a:cubicBezTo>
                    <a:pt x="180" y="8"/>
                    <a:pt x="216" y="42"/>
                    <a:pt x="216" y="84"/>
                  </a:cubicBezTo>
                  <a:cubicBezTo>
                    <a:pt x="216" y="88"/>
                    <a:pt x="216" y="88"/>
                    <a:pt x="216" y="88"/>
                  </a:cubicBezTo>
                  <a:cubicBezTo>
                    <a:pt x="220" y="88"/>
                    <a:pt x="220" y="88"/>
                    <a:pt x="220" y="88"/>
                  </a:cubicBezTo>
                  <a:cubicBezTo>
                    <a:pt x="236" y="88"/>
                    <a:pt x="248" y="100"/>
                    <a:pt x="248" y="116"/>
                  </a:cubicBezTo>
                  <a:cubicBezTo>
                    <a:pt x="248" y="132"/>
                    <a:pt x="236" y="144"/>
                    <a:pt x="220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4" y="144"/>
                    <a:pt x="192" y="146"/>
                    <a:pt x="192" y="148"/>
                  </a:cubicBezTo>
                  <a:cubicBezTo>
                    <a:pt x="192" y="150"/>
                    <a:pt x="194" y="152"/>
                    <a:pt x="196" y="152"/>
                  </a:cubicBezTo>
                  <a:cubicBezTo>
                    <a:pt x="220" y="152"/>
                    <a:pt x="220" y="152"/>
                    <a:pt x="220" y="152"/>
                  </a:cubicBezTo>
                  <a:cubicBezTo>
                    <a:pt x="240" y="152"/>
                    <a:pt x="256" y="136"/>
                    <a:pt x="256" y="116"/>
                  </a:cubicBezTo>
                  <a:cubicBezTo>
                    <a:pt x="256" y="97"/>
                    <a:pt x="242" y="82"/>
                    <a:pt x="224" y="80"/>
                  </a:cubicBezTo>
                  <a:cubicBezTo>
                    <a:pt x="222" y="36"/>
                    <a:pt x="183" y="0"/>
                    <a:pt x="136" y="0"/>
                  </a:cubicBezTo>
                  <a:cubicBezTo>
                    <a:pt x="95" y="0"/>
                    <a:pt x="58" y="27"/>
                    <a:pt x="49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20" y="64"/>
                    <a:pt x="0" y="84"/>
                    <a:pt x="0" y="108"/>
                  </a:cubicBezTo>
                  <a:cubicBezTo>
                    <a:pt x="0" y="133"/>
                    <a:pt x="19" y="152"/>
                    <a:pt x="44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10466569" y="8414889"/>
            <a:ext cx="932174" cy="925854"/>
            <a:chOff x="10107386" y="3388406"/>
            <a:chExt cx="468313" cy="465138"/>
          </a:xfrm>
        </p:grpSpPr>
        <p:sp>
          <p:nvSpPr>
            <p:cNvPr id="203" name="Freeform 545"/>
            <p:cNvSpPr>
              <a:spLocks/>
            </p:cNvSpPr>
            <p:nvPr/>
          </p:nvSpPr>
          <p:spPr bwMode="auto">
            <a:xfrm>
              <a:off x="10107386" y="3388406"/>
              <a:ext cx="468313" cy="261938"/>
            </a:xfrm>
            <a:custGeom>
              <a:avLst/>
              <a:gdLst>
                <a:gd name="T0" fmla="*/ 73 w 125"/>
                <a:gd name="T1" fmla="*/ 67 h 70"/>
                <a:gd name="T2" fmla="*/ 52 w 125"/>
                <a:gd name="T3" fmla="*/ 67 h 70"/>
                <a:gd name="T4" fmla="*/ 5 w 125"/>
                <a:gd name="T5" fmla="*/ 41 h 70"/>
                <a:gd name="T6" fmla="*/ 5 w 125"/>
                <a:gd name="T7" fmla="*/ 29 h 70"/>
                <a:gd name="T8" fmla="*/ 52 w 125"/>
                <a:gd name="T9" fmla="*/ 3 h 70"/>
                <a:gd name="T10" fmla="*/ 73 w 125"/>
                <a:gd name="T11" fmla="*/ 3 h 70"/>
                <a:gd name="T12" fmla="*/ 119 w 125"/>
                <a:gd name="T13" fmla="*/ 29 h 70"/>
                <a:gd name="T14" fmla="*/ 119 w 125"/>
                <a:gd name="T15" fmla="*/ 41 h 70"/>
                <a:gd name="T16" fmla="*/ 73 w 125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" h="70">
                  <a:moveTo>
                    <a:pt x="73" y="67"/>
                  </a:moveTo>
                  <a:cubicBezTo>
                    <a:pt x="67" y="70"/>
                    <a:pt x="57" y="70"/>
                    <a:pt x="52" y="67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0" y="38"/>
                    <a:pt x="0" y="32"/>
                    <a:pt x="5" y="29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7" y="0"/>
                    <a:pt x="67" y="0"/>
                    <a:pt x="73" y="3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25" y="32"/>
                    <a:pt x="125" y="38"/>
                    <a:pt x="119" y="41"/>
                  </a:cubicBezTo>
                  <a:lnTo>
                    <a:pt x="73" y="67"/>
                  </a:lnTo>
                  <a:close/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04" name="Freeform 546"/>
            <p:cNvSpPr>
              <a:spLocks/>
            </p:cNvSpPr>
            <p:nvPr/>
          </p:nvSpPr>
          <p:spPr bwMode="auto">
            <a:xfrm>
              <a:off x="10107386" y="3597956"/>
              <a:ext cx="468313" cy="157163"/>
            </a:xfrm>
            <a:custGeom>
              <a:avLst/>
              <a:gdLst>
                <a:gd name="T0" fmla="*/ 119 w 125"/>
                <a:gd name="T1" fmla="*/ 0 h 42"/>
                <a:gd name="T2" fmla="*/ 119 w 125"/>
                <a:gd name="T3" fmla="*/ 12 h 42"/>
                <a:gd name="T4" fmla="*/ 73 w 125"/>
                <a:gd name="T5" fmla="*/ 38 h 42"/>
                <a:gd name="T6" fmla="*/ 52 w 125"/>
                <a:gd name="T7" fmla="*/ 38 h 42"/>
                <a:gd name="T8" fmla="*/ 5 w 125"/>
                <a:gd name="T9" fmla="*/ 12 h 42"/>
                <a:gd name="T10" fmla="*/ 5 w 125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42">
                  <a:moveTo>
                    <a:pt x="119" y="0"/>
                  </a:moveTo>
                  <a:cubicBezTo>
                    <a:pt x="125" y="4"/>
                    <a:pt x="125" y="9"/>
                    <a:pt x="119" y="12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67" y="42"/>
                    <a:pt x="57" y="42"/>
                    <a:pt x="52" y="38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0" y="9"/>
                    <a:pt x="0" y="4"/>
                    <a:pt x="5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05" name="Freeform 547"/>
            <p:cNvSpPr>
              <a:spLocks/>
            </p:cNvSpPr>
            <p:nvPr/>
          </p:nvSpPr>
          <p:spPr bwMode="auto">
            <a:xfrm>
              <a:off x="10107386" y="3699556"/>
              <a:ext cx="468313" cy="153988"/>
            </a:xfrm>
            <a:custGeom>
              <a:avLst/>
              <a:gdLst>
                <a:gd name="T0" fmla="*/ 119 w 125"/>
                <a:gd name="T1" fmla="*/ 0 h 41"/>
                <a:gd name="T2" fmla="*/ 119 w 125"/>
                <a:gd name="T3" fmla="*/ 12 h 41"/>
                <a:gd name="T4" fmla="*/ 73 w 125"/>
                <a:gd name="T5" fmla="*/ 38 h 41"/>
                <a:gd name="T6" fmla="*/ 52 w 125"/>
                <a:gd name="T7" fmla="*/ 38 h 41"/>
                <a:gd name="T8" fmla="*/ 5 w 125"/>
                <a:gd name="T9" fmla="*/ 12 h 41"/>
                <a:gd name="T10" fmla="*/ 5 w 125"/>
                <a:gd name="T1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41">
                  <a:moveTo>
                    <a:pt x="119" y="0"/>
                  </a:moveTo>
                  <a:cubicBezTo>
                    <a:pt x="125" y="3"/>
                    <a:pt x="125" y="9"/>
                    <a:pt x="119" y="12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67" y="41"/>
                    <a:pt x="57" y="41"/>
                    <a:pt x="52" y="38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0" y="9"/>
                    <a:pt x="0" y="3"/>
                    <a:pt x="5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04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75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93" grpId="0"/>
      <p:bldP spid="97" grpId="0" animBg="1"/>
      <p:bldP spid="92" grpId="0" animBg="1"/>
      <p:bldP spid="104" grpId="0"/>
      <p:bldP spid="105" grpId="0" animBg="1"/>
      <p:bldP spid="141" grpId="0"/>
      <p:bldP spid="142" grpId="0" animBg="1"/>
      <p:bldP spid="143" grpId="0"/>
      <p:bldP spid="144" grpId="0" animBg="1"/>
      <p:bldP spid="145" grpId="0"/>
      <p:bldP spid="146" grpId="0" animBg="1"/>
      <p:bldP spid="147" grpId="0"/>
      <p:bldP spid="148" grpId="0" animBg="1"/>
      <p:bldP spid="149" grpId="0"/>
      <p:bldP spid="150" grpId="0" animBg="1"/>
      <p:bldP spid="151" grpId="0"/>
      <p:bldP spid="15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Freeform 149"/>
          <p:cNvSpPr>
            <a:spLocks noEditPoints="1"/>
          </p:cNvSpPr>
          <p:nvPr/>
        </p:nvSpPr>
        <p:spPr bwMode="auto">
          <a:xfrm>
            <a:off x="4554946" y="9695335"/>
            <a:ext cx="866300" cy="1056146"/>
          </a:xfrm>
          <a:custGeom>
            <a:avLst/>
            <a:gdLst>
              <a:gd name="T0" fmla="*/ 463 w 467"/>
              <a:gd name="T1" fmla="*/ 291 h 569"/>
              <a:gd name="T2" fmla="*/ 452 w 467"/>
              <a:gd name="T3" fmla="*/ 291 h 569"/>
              <a:gd name="T4" fmla="*/ 359 w 467"/>
              <a:gd name="T5" fmla="*/ 291 h 569"/>
              <a:gd name="T6" fmla="*/ 348 w 467"/>
              <a:gd name="T7" fmla="*/ 291 h 569"/>
              <a:gd name="T8" fmla="*/ 394 w 467"/>
              <a:gd name="T9" fmla="*/ 233 h 569"/>
              <a:gd name="T10" fmla="*/ 348 w 467"/>
              <a:gd name="T11" fmla="*/ 176 h 569"/>
              <a:gd name="T12" fmla="*/ 406 w 467"/>
              <a:gd name="T13" fmla="*/ 222 h 569"/>
              <a:gd name="T14" fmla="*/ 463 w 467"/>
              <a:gd name="T15" fmla="*/ 176 h 569"/>
              <a:gd name="T16" fmla="*/ 417 w 467"/>
              <a:gd name="T17" fmla="*/ 233 h 569"/>
              <a:gd name="T18" fmla="*/ 340 w 467"/>
              <a:gd name="T19" fmla="*/ 3 h 569"/>
              <a:gd name="T20" fmla="*/ 282 w 467"/>
              <a:gd name="T21" fmla="*/ 50 h 569"/>
              <a:gd name="T22" fmla="*/ 224 w 467"/>
              <a:gd name="T23" fmla="*/ 3 h 569"/>
              <a:gd name="T24" fmla="*/ 271 w 467"/>
              <a:gd name="T25" fmla="*/ 61 h 569"/>
              <a:gd name="T26" fmla="*/ 224 w 467"/>
              <a:gd name="T27" fmla="*/ 119 h 569"/>
              <a:gd name="T28" fmla="*/ 236 w 467"/>
              <a:gd name="T29" fmla="*/ 119 h 569"/>
              <a:gd name="T30" fmla="*/ 328 w 467"/>
              <a:gd name="T31" fmla="*/ 119 h 569"/>
              <a:gd name="T32" fmla="*/ 340 w 467"/>
              <a:gd name="T33" fmla="*/ 119 h 569"/>
              <a:gd name="T34" fmla="*/ 293 w 467"/>
              <a:gd name="T35" fmla="*/ 61 h 569"/>
              <a:gd name="T36" fmla="*/ 340 w 467"/>
              <a:gd name="T37" fmla="*/ 3 h 569"/>
              <a:gd name="T38" fmla="*/ 108 w 467"/>
              <a:gd name="T39" fmla="*/ 348 h 569"/>
              <a:gd name="T40" fmla="*/ 15 w 467"/>
              <a:gd name="T41" fmla="*/ 348 h 569"/>
              <a:gd name="T42" fmla="*/ 3 w 467"/>
              <a:gd name="T43" fmla="*/ 359 h 569"/>
              <a:gd name="T44" fmla="*/ 3 w 467"/>
              <a:gd name="T45" fmla="*/ 452 h 569"/>
              <a:gd name="T46" fmla="*/ 9 w 467"/>
              <a:gd name="T47" fmla="*/ 466 h 569"/>
              <a:gd name="T48" fmla="*/ 61 w 467"/>
              <a:gd name="T49" fmla="*/ 417 h 569"/>
              <a:gd name="T50" fmla="*/ 113 w 467"/>
              <a:gd name="T51" fmla="*/ 466 h 569"/>
              <a:gd name="T52" fmla="*/ 119 w 467"/>
              <a:gd name="T53" fmla="*/ 452 h 569"/>
              <a:gd name="T54" fmla="*/ 119 w 467"/>
              <a:gd name="T55" fmla="*/ 359 h 569"/>
              <a:gd name="T56" fmla="*/ 332 w 467"/>
              <a:gd name="T57" fmla="*/ 509 h 569"/>
              <a:gd name="T58" fmla="*/ 212 w 467"/>
              <a:gd name="T59" fmla="*/ 509 h 569"/>
              <a:gd name="T60" fmla="*/ 264 w 467"/>
              <a:gd name="T61" fmla="*/ 374 h 569"/>
              <a:gd name="T62" fmla="*/ 42 w 467"/>
              <a:gd name="T63" fmla="*/ 254 h 569"/>
              <a:gd name="T64" fmla="*/ 26 w 467"/>
              <a:gd name="T65" fmla="*/ 254 h 569"/>
              <a:gd name="T66" fmla="*/ 26 w 467"/>
              <a:gd name="T67" fmla="*/ 131 h 569"/>
              <a:gd name="T68" fmla="*/ 27 w 467"/>
              <a:gd name="T69" fmla="*/ 130 h 569"/>
              <a:gd name="T70" fmla="*/ 28 w 467"/>
              <a:gd name="T71" fmla="*/ 128 h 569"/>
              <a:gd name="T72" fmla="*/ 30 w 467"/>
              <a:gd name="T73" fmla="*/ 126 h 569"/>
              <a:gd name="T74" fmla="*/ 32 w 467"/>
              <a:gd name="T75" fmla="*/ 125 h 569"/>
              <a:gd name="T76" fmla="*/ 34 w 467"/>
              <a:gd name="T77" fmla="*/ 125 h 569"/>
              <a:gd name="T78" fmla="*/ 34 w 467"/>
              <a:gd name="T79" fmla="*/ 125 h 569"/>
              <a:gd name="T80" fmla="*/ 34 w 467"/>
              <a:gd name="T81" fmla="*/ 125 h 569"/>
              <a:gd name="T82" fmla="*/ 163 w 467"/>
              <a:gd name="T83" fmla="*/ 133 h 569"/>
              <a:gd name="T84" fmla="*/ 53 w 467"/>
              <a:gd name="T85" fmla="*/ 141 h 569"/>
              <a:gd name="T86" fmla="*/ 280 w 467"/>
              <a:gd name="T87" fmla="*/ 371 h 569"/>
              <a:gd name="T88" fmla="*/ 332 w 467"/>
              <a:gd name="T89" fmla="*/ 509 h 569"/>
              <a:gd name="T90" fmla="*/ 272 w 467"/>
              <a:gd name="T91" fmla="*/ 466 h 569"/>
              <a:gd name="T92" fmla="*/ 272 w 467"/>
              <a:gd name="T93" fmla="*/ 553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67" h="569">
                <a:moveTo>
                  <a:pt x="463" y="280"/>
                </a:moveTo>
                <a:cubicBezTo>
                  <a:pt x="467" y="283"/>
                  <a:pt x="467" y="288"/>
                  <a:pt x="463" y="291"/>
                </a:cubicBezTo>
                <a:cubicBezTo>
                  <a:pt x="462" y="293"/>
                  <a:pt x="460" y="294"/>
                  <a:pt x="458" y="294"/>
                </a:cubicBezTo>
                <a:cubicBezTo>
                  <a:pt x="456" y="294"/>
                  <a:pt x="454" y="293"/>
                  <a:pt x="452" y="291"/>
                </a:cubicBezTo>
                <a:cubicBezTo>
                  <a:pt x="406" y="245"/>
                  <a:pt x="406" y="245"/>
                  <a:pt x="406" y="245"/>
                </a:cubicBezTo>
                <a:cubicBezTo>
                  <a:pt x="359" y="291"/>
                  <a:pt x="359" y="291"/>
                  <a:pt x="359" y="291"/>
                </a:cubicBezTo>
                <a:cubicBezTo>
                  <a:pt x="358" y="293"/>
                  <a:pt x="356" y="294"/>
                  <a:pt x="354" y="294"/>
                </a:cubicBezTo>
                <a:cubicBezTo>
                  <a:pt x="352" y="294"/>
                  <a:pt x="349" y="293"/>
                  <a:pt x="348" y="291"/>
                </a:cubicBezTo>
                <a:cubicBezTo>
                  <a:pt x="345" y="288"/>
                  <a:pt x="345" y="283"/>
                  <a:pt x="348" y="280"/>
                </a:cubicBezTo>
                <a:cubicBezTo>
                  <a:pt x="394" y="233"/>
                  <a:pt x="394" y="233"/>
                  <a:pt x="394" y="233"/>
                </a:cubicBezTo>
                <a:cubicBezTo>
                  <a:pt x="348" y="187"/>
                  <a:pt x="348" y="187"/>
                  <a:pt x="348" y="187"/>
                </a:cubicBezTo>
                <a:cubicBezTo>
                  <a:pt x="345" y="184"/>
                  <a:pt x="345" y="179"/>
                  <a:pt x="348" y="176"/>
                </a:cubicBezTo>
                <a:cubicBezTo>
                  <a:pt x="351" y="173"/>
                  <a:pt x="356" y="173"/>
                  <a:pt x="359" y="176"/>
                </a:cubicBezTo>
                <a:cubicBezTo>
                  <a:pt x="406" y="222"/>
                  <a:pt x="406" y="222"/>
                  <a:pt x="406" y="222"/>
                </a:cubicBezTo>
                <a:cubicBezTo>
                  <a:pt x="452" y="176"/>
                  <a:pt x="452" y="176"/>
                  <a:pt x="452" y="176"/>
                </a:cubicBezTo>
                <a:cubicBezTo>
                  <a:pt x="455" y="173"/>
                  <a:pt x="460" y="173"/>
                  <a:pt x="463" y="176"/>
                </a:cubicBezTo>
                <a:cubicBezTo>
                  <a:pt x="467" y="179"/>
                  <a:pt x="467" y="184"/>
                  <a:pt x="463" y="187"/>
                </a:cubicBezTo>
                <a:cubicBezTo>
                  <a:pt x="417" y="233"/>
                  <a:pt x="417" y="233"/>
                  <a:pt x="417" y="233"/>
                </a:cubicBezTo>
                <a:lnTo>
                  <a:pt x="463" y="280"/>
                </a:lnTo>
                <a:close/>
                <a:moveTo>
                  <a:pt x="340" y="3"/>
                </a:moveTo>
                <a:cubicBezTo>
                  <a:pt x="337" y="0"/>
                  <a:pt x="332" y="0"/>
                  <a:pt x="328" y="3"/>
                </a:cubicBezTo>
                <a:cubicBezTo>
                  <a:pt x="282" y="50"/>
                  <a:pt x="282" y="50"/>
                  <a:pt x="282" y="50"/>
                </a:cubicBezTo>
                <a:cubicBezTo>
                  <a:pt x="236" y="3"/>
                  <a:pt x="236" y="3"/>
                  <a:pt x="236" y="3"/>
                </a:cubicBezTo>
                <a:cubicBezTo>
                  <a:pt x="232" y="0"/>
                  <a:pt x="227" y="0"/>
                  <a:pt x="224" y="3"/>
                </a:cubicBezTo>
                <a:cubicBezTo>
                  <a:pt x="221" y="6"/>
                  <a:pt x="221" y="12"/>
                  <a:pt x="224" y="15"/>
                </a:cubicBezTo>
                <a:cubicBezTo>
                  <a:pt x="271" y="61"/>
                  <a:pt x="271" y="61"/>
                  <a:pt x="271" y="61"/>
                </a:cubicBezTo>
                <a:cubicBezTo>
                  <a:pt x="224" y="108"/>
                  <a:pt x="224" y="108"/>
                  <a:pt x="224" y="108"/>
                </a:cubicBezTo>
                <a:cubicBezTo>
                  <a:pt x="221" y="111"/>
                  <a:pt x="221" y="116"/>
                  <a:pt x="224" y="119"/>
                </a:cubicBezTo>
                <a:cubicBezTo>
                  <a:pt x="226" y="120"/>
                  <a:pt x="228" y="121"/>
                  <a:pt x="230" y="121"/>
                </a:cubicBezTo>
                <a:cubicBezTo>
                  <a:pt x="232" y="121"/>
                  <a:pt x="234" y="120"/>
                  <a:pt x="236" y="119"/>
                </a:cubicBezTo>
                <a:cubicBezTo>
                  <a:pt x="282" y="72"/>
                  <a:pt x="282" y="72"/>
                  <a:pt x="282" y="72"/>
                </a:cubicBezTo>
                <a:cubicBezTo>
                  <a:pt x="328" y="119"/>
                  <a:pt x="328" y="119"/>
                  <a:pt x="328" y="119"/>
                </a:cubicBezTo>
                <a:cubicBezTo>
                  <a:pt x="330" y="120"/>
                  <a:pt x="332" y="121"/>
                  <a:pt x="334" y="121"/>
                </a:cubicBezTo>
                <a:cubicBezTo>
                  <a:pt x="336" y="121"/>
                  <a:pt x="338" y="120"/>
                  <a:pt x="340" y="119"/>
                </a:cubicBezTo>
                <a:cubicBezTo>
                  <a:pt x="343" y="116"/>
                  <a:pt x="343" y="111"/>
                  <a:pt x="340" y="108"/>
                </a:cubicBezTo>
                <a:cubicBezTo>
                  <a:pt x="293" y="61"/>
                  <a:pt x="293" y="61"/>
                  <a:pt x="293" y="61"/>
                </a:cubicBezTo>
                <a:cubicBezTo>
                  <a:pt x="340" y="15"/>
                  <a:pt x="340" y="15"/>
                  <a:pt x="340" y="15"/>
                </a:cubicBezTo>
                <a:cubicBezTo>
                  <a:pt x="343" y="12"/>
                  <a:pt x="343" y="6"/>
                  <a:pt x="340" y="3"/>
                </a:cubicBezTo>
                <a:close/>
                <a:moveTo>
                  <a:pt x="119" y="348"/>
                </a:moveTo>
                <a:cubicBezTo>
                  <a:pt x="116" y="345"/>
                  <a:pt x="111" y="345"/>
                  <a:pt x="108" y="348"/>
                </a:cubicBezTo>
                <a:cubicBezTo>
                  <a:pt x="61" y="394"/>
                  <a:pt x="61" y="394"/>
                  <a:pt x="61" y="394"/>
                </a:cubicBezTo>
                <a:cubicBezTo>
                  <a:pt x="15" y="348"/>
                  <a:pt x="15" y="348"/>
                  <a:pt x="15" y="348"/>
                </a:cubicBezTo>
                <a:cubicBezTo>
                  <a:pt x="11" y="345"/>
                  <a:pt x="6" y="345"/>
                  <a:pt x="3" y="348"/>
                </a:cubicBezTo>
                <a:cubicBezTo>
                  <a:pt x="0" y="351"/>
                  <a:pt x="0" y="356"/>
                  <a:pt x="3" y="359"/>
                </a:cubicBezTo>
                <a:cubicBezTo>
                  <a:pt x="50" y="406"/>
                  <a:pt x="50" y="406"/>
                  <a:pt x="50" y="406"/>
                </a:cubicBezTo>
                <a:cubicBezTo>
                  <a:pt x="3" y="452"/>
                  <a:pt x="3" y="452"/>
                  <a:pt x="3" y="452"/>
                </a:cubicBezTo>
                <a:cubicBezTo>
                  <a:pt x="0" y="455"/>
                  <a:pt x="0" y="460"/>
                  <a:pt x="3" y="463"/>
                </a:cubicBezTo>
                <a:cubicBezTo>
                  <a:pt x="5" y="465"/>
                  <a:pt x="7" y="466"/>
                  <a:pt x="9" y="466"/>
                </a:cubicBezTo>
                <a:cubicBezTo>
                  <a:pt x="11" y="466"/>
                  <a:pt x="13" y="465"/>
                  <a:pt x="15" y="463"/>
                </a:cubicBezTo>
                <a:cubicBezTo>
                  <a:pt x="61" y="417"/>
                  <a:pt x="61" y="417"/>
                  <a:pt x="61" y="417"/>
                </a:cubicBezTo>
                <a:cubicBezTo>
                  <a:pt x="108" y="463"/>
                  <a:pt x="108" y="463"/>
                  <a:pt x="108" y="463"/>
                </a:cubicBezTo>
                <a:cubicBezTo>
                  <a:pt x="109" y="465"/>
                  <a:pt x="111" y="466"/>
                  <a:pt x="113" y="466"/>
                </a:cubicBezTo>
                <a:cubicBezTo>
                  <a:pt x="115" y="466"/>
                  <a:pt x="117" y="465"/>
                  <a:pt x="119" y="463"/>
                </a:cubicBezTo>
                <a:cubicBezTo>
                  <a:pt x="122" y="460"/>
                  <a:pt x="122" y="455"/>
                  <a:pt x="119" y="452"/>
                </a:cubicBezTo>
                <a:cubicBezTo>
                  <a:pt x="72" y="406"/>
                  <a:pt x="72" y="406"/>
                  <a:pt x="72" y="406"/>
                </a:cubicBezTo>
                <a:cubicBezTo>
                  <a:pt x="119" y="359"/>
                  <a:pt x="119" y="359"/>
                  <a:pt x="119" y="359"/>
                </a:cubicBezTo>
                <a:cubicBezTo>
                  <a:pt x="122" y="356"/>
                  <a:pt x="122" y="351"/>
                  <a:pt x="119" y="348"/>
                </a:cubicBezTo>
                <a:close/>
                <a:moveTo>
                  <a:pt x="332" y="509"/>
                </a:moveTo>
                <a:cubicBezTo>
                  <a:pt x="332" y="542"/>
                  <a:pt x="305" y="569"/>
                  <a:pt x="272" y="569"/>
                </a:cubicBezTo>
                <a:cubicBezTo>
                  <a:pt x="239" y="569"/>
                  <a:pt x="212" y="542"/>
                  <a:pt x="212" y="509"/>
                </a:cubicBezTo>
                <a:cubicBezTo>
                  <a:pt x="212" y="479"/>
                  <a:pt x="235" y="454"/>
                  <a:pt x="264" y="450"/>
                </a:cubicBezTo>
                <a:cubicBezTo>
                  <a:pt x="264" y="374"/>
                  <a:pt x="264" y="374"/>
                  <a:pt x="264" y="374"/>
                </a:cubicBezTo>
                <a:cubicBezTo>
                  <a:pt x="42" y="152"/>
                  <a:pt x="42" y="152"/>
                  <a:pt x="42" y="152"/>
                </a:cubicBezTo>
                <a:cubicBezTo>
                  <a:pt x="42" y="254"/>
                  <a:pt x="42" y="254"/>
                  <a:pt x="42" y="254"/>
                </a:cubicBezTo>
                <a:cubicBezTo>
                  <a:pt x="42" y="258"/>
                  <a:pt x="39" y="262"/>
                  <a:pt x="34" y="262"/>
                </a:cubicBezTo>
                <a:cubicBezTo>
                  <a:pt x="30" y="262"/>
                  <a:pt x="26" y="258"/>
                  <a:pt x="26" y="254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2"/>
                  <a:pt x="26" y="132"/>
                  <a:pt x="26" y="131"/>
                </a:cubicBezTo>
                <a:cubicBezTo>
                  <a:pt x="26" y="131"/>
                  <a:pt x="26" y="131"/>
                  <a:pt x="27" y="131"/>
                </a:cubicBezTo>
                <a:cubicBezTo>
                  <a:pt x="27" y="130"/>
                  <a:pt x="27" y="130"/>
                  <a:pt x="27" y="130"/>
                </a:cubicBezTo>
                <a:cubicBezTo>
                  <a:pt x="27" y="130"/>
                  <a:pt x="27" y="129"/>
                  <a:pt x="27" y="129"/>
                </a:cubicBezTo>
                <a:cubicBezTo>
                  <a:pt x="27" y="129"/>
                  <a:pt x="27" y="129"/>
                  <a:pt x="28" y="128"/>
                </a:cubicBezTo>
                <a:cubicBezTo>
                  <a:pt x="28" y="128"/>
                  <a:pt x="29" y="127"/>
                  <a:pt x="30" y="126"/>
                </a:cubicBezTo>
                <a:cubicBezTo>
                  <a:pt x="30" y="126"/>
                  <a:pt x="30" y="126"/>
                  <a:pt x="30" y="126"/>
                </a:cubicBezTo>
                <a:cubicBezTo>
                  <a:pt x="31" y="126"/>
                  <a:pt x="31" y="126"/>
                  <a:pt x="31" y="126"/>
                </a:cubicBezTo>
                <a:cubicBezTo>
                  <a:pt x="31" y="125"/>
                  <a:pt x="32" y="125"/>
                  <a:pt x="32" y="125"/>
                </a:cubicBezTo>
                <a:cubicBezTo>
                  <a:pt x="32" y="125"/>
                  <a:pt x="32" y="125"/>
                  <a:pt x="33" y="125"/>
                </a:cubicBezTo>
                <a:cubicBezTo>
                  <a:pt x="33" y="125"/>
                  <a:pt x="34" y="125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155" y="125"/>
                  <a:pt x="155" y="125"/>
                  <a:pt x="155" y="125"/>
                </a:cubicBezTo>
                <a:cubicBezTo>
                  <a:pt x="159" y="125"/>
                  <a:pt x="163" y="129"/>
                  <a:pt x="163" y="133"/>
                </a:cubicBezTo>
                <a:cubicBezTo>
                  <a:pt x="163" y="137"/>
                  <a:pt x="159" y="141"/>
                  <a:pt x="155" y="141"/>
                </a:cubicBezTo>
                <a:cubicBezTo>
                  <a:pt x="53" y="141"/>
                  <a:pt x="53" y="141"/>
                  <a:pt x="53" y="141"/>
                </a:cubicBezTo>
                <a:cubicBezTo>
                  <a:pt x="278" y="365"/>
                  <a:pt x="278" y="365"/>
                  <a:pt x="278" y="365"/>
                </a:cubicBezTo>
                <a:cubicBezTo>
                  <a:pt x="279" y="367"/>
                  <a:pt x="280" y="369"/>
                  <a:pt x="280" y="371"/>
                </a:cubicBezTo>
                <a:cubicBezTo>
                  <a:pt x="280" y="450"/>
                  <a:pt x="280" y="450"/>
                  <a:pt x="280" y="450"/>
                </a:cubicBezTo>
                <a:cubicBezTo>
                  <a:pt x="309" y="454"/>
                  <a:pt x="332" y="479"/>
                  <a:pt x="332" y="509"/>
                </a:cubicBezTo>
                <a:close/>
                <a:moveTo>
                  <a:pt x="316" y="509"/>
                </a:moveTo>
                <a:cubicBezTo>
                  <a:pt x="316" y="485"/>
                  <a:pt x="296" y="466"/>
                  <a:pt x="272" y="466"/>
                </a:cubicBezTo>
                <a:cubicBezTo>
                  <a:pt x="248" y="466"/>
                  <a:pt x="228" y="485"/>
                  <a:pt x="228" y="509"/>
                </a:cubicBezTo>
                <a:cubicBezTo>
                  <a:pt x="228" y="533"/>
                  <a:pt x="248" y="553"/>
                  <a:pt x="272" y="553"/>
                </a:cubicBezTo>
                <a:cubicBezTo>
                  <a:pt x="296" y="553"/>
                  <a:pt x="316" y="533"/>
                  <a:pt x="316" y="509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5383688" y="4593994"/>
            <a:ext cx="6462512" cy="2783980"/>
          </a:xfrm>
          <a:custGeom>
            <a:avLst/>
            <a:gdLst>
              <a:gd name="T0" fmla="*/ 650 w 743"/>
              <a:gd name="T1" fmla="*/ 0 h 320"/>
              <a:gd name="T2" fmla="*/ 0 w 743"/>
              <a:gd name="T3" fmla="*/ 0 h 320"/>
              <a:gd name="T4" fmla="*/ 0 w 743"/>
              <a:gd name="T5" fmla="*/ 206 h 320"/>
              <a:gd name="T6" fmla="*/ 8 w 743"/>
              <a:gd name="T7" fmla="*/ 206 h 320"/>
              <a:gd name="T8" fmla="*/ 8 w 743"/>
              <a:gd name="T9" fmla="*/ 8 h 320"/>
              <a:gd name="T10" fmla="*/ 644 w 743"/>
              <a:gd name="T11" fmla="*/ 8 h 320"/>
              <a:gd name="T12" fmla="*/ 633 w 743"/>
              <a:gd name="T13" fmla="*/ 84 h 320"/>
              <a:gd name="T14" fmla="*/ 667 w 743"/>
              <a:gd name="T15" fmla="*/ 214 h 320"/>
              <a:gd name="T16" fmla="*/ 736 w 743"/>
              <a:gd name="T17" fmla="*/ 320 h 320"/>
              <a:gd name="T18" fmla="*/ 743 w 743"/>
              <a:gd name="T19" fmla="*/ 318 h 320"/>
              <a:gd name="T20" fmla="*/ 674 w 743"/>
              <a:gd name="T21" fmla="*/ 210 h 320"/>
              <a:gd name="T22" fmla="*/ 641 w 743"/>
              <a:gd name="T23" fmla="*/ 84 h 320"/>
              <a:gd name="T24" fmla="*/ 654 w 743"/>
              <a:gd name="T25" fmla="*/ 5 h 320"/>
              <a:gd name="T26" fmla="*/ 655 w 743"/>
              <a:gd name="T27" fmla="*/ 0 h 320"/>
              <a:gd name="T28" fmla="*/ 650 w 743"/>
              <a:gd name="T29" fmla="*/ 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43" h="320">
                <a:moveTo>
                  <a:pt x="65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06"/>
                  <a:pt x="0" y="206"/>
                  <a:pt x="0" y="206"/>
                </a:cubicBezTo>
                <a:cubicBezTo>
                  <a:pt x="8" y="206"/>
                  <a:pt x="8" y="206"/>
                  <a:pt x="8" y="206"/>
                </a:cubicBezTo>
                <a:cubicBezTo>
                  <a:pt x="8" y="206"/>
                  <a:pt x="8" y="16"/>
                  <a:pt x="8" y="8"/>
                </a:cubicBezTo>
                <a:cubicBezTo>
                  <a:pt x="15" y="8"/>
                  <a:pt x="634" y="8"/>
                  <a:pt x="644" y="8"/>
                </a:cubicBezTo>
                <a:cubicBezTo>
                  <a:pt x="637" y="33"/>
                  <a:pt x="633" y="58"/>
                  <a:pt x="633" y="84"/>
                </a:cubicBezTo>
                <a:cubicBezTo>
                  <a:pt x="633" y="130"/>
                  <a:pt x="645" y="175"/>
                  <a:pt x="667" y="214"/>
                </a:cubicBezTo>
                <a:cubicBezTo>
                  <a:pt x="694" y="251"/>
                  <a:pt x="733" y="309"/>
                  <a:pt x="736" y="320"/>
                </a:cubicBezTo>
                <a:cubicBezTo>
                  <a:pt x="743" y="318"/>
                  <a:pt x="743" y="318"/>
                  <a:pt x="743" y="318"/>
                </a:cubicBezTo>
                <a:cubicBezTo>
                  <a:pt x="740" y="302"/>
                  <a:pt x="681" y="219"/>
                  <a:pt x="674" y="210"/>
                </a:cubicBezTo>
                <a:cubicBezTo>
                  <a:pt x="653" y="172"/>
                  <a:pt x="641" y="128"/>
                  <a:pt x="641" y="84"/>
                </a:cubicBezTo>
                <a:cubicBezTo>
                  <a:pt x="641" y="57"/>
                  <a:pt x="645" y="31"/>
                  <a:pt x="654" y="5"/>
                </a:cubicBezTo>
                <a:cubicBezTo>
                  <a:pt x="655" y="0"/>
                  <a:pt x="655" y="0"/>
                  <a:pt x="655" y="0"/>
                </a:cubicBezTo>
                <a:lnTo>
                  <a:pt x="65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14534036" y="4786282"/>
            <a:ext cx="7327804" cy="3172736"/>
          </a:xfrm>
          <a:custGeom>
            <a:avLst/>
            <a:gdLst>
              <a:gd name="T0" fmla="*/ 839 w 843"/>
              <a:gd name="T1" fmla="*/ 0 h 365"/>
              <a:gd name="T2" fmla="*/ 94 w 843"/>
              <a:gd name="T3" fmla="*/ 0 h 365"/>
              <a:gd name="T4" fmla="*/ 95 w 843"/>
              <a:gd name="T5" fmla="*/ 5 h 365"/>
              <a:gd name="T6" fmla="*/ 102 w 843"/>
              <a:gd name="T7" fmla="*/ 62 h 365"/>
              <a:gd name="T8" fmla="*/ 65 w 843"/>
              <a:gd name="T9" fmla="*/ 189 h 365"/>
              <a:gd name="T10" fmla="*/ 0 w 843"/>
              <a:gd name="T11" fmla="*/ 290 h 365"/>
              <a:gd name="T12" fmla="*/ 8 w 843"/>
              <a:gd name="T13" fmla="*/ 293 h 365"/>
              <a:gd name="T14" fmla="*/ 72 w 843"/>
              <a:gd name="T15" fmla="*/ 193 h 365"/>
              <a:gd name="T16" fmla="*/ 110 w 843"/>
              <a:gd name="T17" fmla="*/ 62 h 365"/>
              <a:gd name="T18" fmla="*/ 104 w 843"/>
              <a:gd name="T19" fmla="*/ 8 h 365"/>
              <a:gd name="T20" fmla="*/ 835 w 843"/>
              <a:gd name="T21" fmla="*/ 8 h 365"/>
              <a:gd name="T22" fmla="*/ 835 w 843"/>
              <a:gd name="T23" fmla="*/ 365 h 365"/>
              <a:gd name="T24" fmla="*/ 843 w 843"/>
              <a:gd name="T25" fmla="*/ 365 h 365"/>
              <a:gd name="T26" fmla="*/ 843 w 843"/>
              <a:gd name="T27" fmla="*/ 0 h 365"/>
              <a:gd name="T28" fmla="*/ 839 w 843"/>
              <a:gd name="T29" fmla="*/ 0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43" h="365">
                <a:moveTo>
                  <a:pt x="839" y="0"/>
                </a:moveTo>
                <a:cubicBezTo>
                  <a:pt x="94" y="0"/>
                  <a:pt x="94" y="0"/>
                  <a:pt x="94" y="0"/>
                </a:cubicBezTo>
                <a:cubicBezTo>
                  <a:pt x="95" y="5"/>
                  <a:pt x="95" y="5"/>
                  <a:pt x="95" y="5"/>
                </a:cubicBezTo>
                <a:cubicBezTo>
                  <a:pt x="100" y="24"/>
                  <a:pt x="102" y="43"/>
                  <a:pt x="102" y="62"/>
                </a:cubicBezTo>
                <a:cubicBezTo>
                  <a:pt x="102" y="110"/>
                  <a:pt x="89" y="153"/>
                  <a:pt x="65" y="189"/>
                </a:cubicBezTo>
                <a:cubicBezTo>
                  <a:pt x="63" y="191"/>
                  <a:pt x="10" y="262"/>
                  <a:pt x="0" y="290"/>
                </a:cubicBezTo>
                <a:cubicBezTo>
                  <a:pt x="8" y="293"/>
                  <a:pt x="8" y="293"/>
                  <a:pt x="8" y="293"/>
                </a:cubicBezTo>
                <a:cubicBezTo>
                  <a:pt x="17" y="265"/>
                  <a:pt x="71" y="194"/>
                  <a:pt x="72" y="193"/>
                </a:cubicBezTo>
                <a:cubicBezTo>
                  <a:pt x="97" y="156"/>
                  <a:pt x="110" y="111"/>
                  <a:pt x="110" y="62"/>
                </a:cubicBezTo>
                <a:cubicBezTo>
                  <a:pt x="110" y="44"/>
                  <a:pt x="108" y="26"/>
                  <a:pt x="104" y="8"/>
                </a:cubicBezTo>
                <a:cubicBezTo>
                  <a:pt x="113" y="8"/>
                  <a:pt x="827" y="8"/>
                  <a:pt x="835" y="8"/>
                </a:cubicBezTo>
                <a:cubicBezTo>
                  <a:pt x="835" y="16"/>
                  <a:pt x="835" y="365"/>
                  <a:pt x="835" y="365"/>
                </a:cubicBezTo>
                <a:cubicBezTo>
                  <a:pt x="843" y="365"/>
                  <a:pt x="843" y="365"/>
                  <a:pt x="843" y="365"/>
                </a:cubicBezTo>
                <a:cubicBezTo>
                  <a:pt x="843" y="0"/>
                  <a:pt x="843" y="0"/>
                  <a:pt x="843" y="0"/>
                </a:cubicBezTo>
                <a:lnTo>
                  <a:pt x="83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13125326" y="1346017"/>
            <a:ext cx="5973436" cy="3264698"/>
          </a:xfrm>
          <a:custGeom>
            <a:avLst/>
            <a:gdLst>
              <a:gd name="T0" fmla="*/ 4 w 687"/>
              <a:gd name="T1" fmla="*/ 0 h 375"/>
              <a:gd name="T2" fmla="*/ 0 w 687"/>
              <a:gd name="T3" fmla="*/ 0 h 375"/>
              <a:gd name="T4" fmla="*/ 0 w 687"/>
              <a:gd name="T5" fmla="*/ 201 h 375"/>
              <a:gd name="T6" fmla="*/ 7 w 687"/>
              <a:gd name="T7" fmla="*/ 201 h 375"/>
              <a:gd name="T8" fmla="*/ 250 w 687"/>
              <a:gd name="T9" fmla="*/ 375 h 375"/>
              <a:gd name="T10" fmla="*/ 258 w 687"/>
              <a:gd name="T11" fmla="*/ 372 h 375"/>
              <a:gd name="T12" fmla="*/ 8 w 687"/>
              <a:gd name="T13" fmla="*/ 193 h 375"/>
              <a:gd name="T14" fmla="*/ 8 w 687"/>
              <a:gd name="T15" fmla="*/ 8 h 375"/>
              <a:gd name="T16" fmla="*/ 687 w 687"/>
              <a:gd name="T17" fmla="*/ 8 h 375"/>
              <a:gd name="T18" fmla="*/ 687 w 687"/>
              <a:gd name="T19" fmla="*/ 0 h 375"/>
              <a:gd name="T20" fmla="*/ 4 w 687"/>
              <a:gd name="T21" fmla="*/ 0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7" h="375">
                <a:moveTo>
                  <a:pt x="4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01"/>
                  <a:pt x="0" y="201"/>
                  <a:pt x="0" y="201"/>
                </a:cubicBezTo>
                <a:cubicBezTo>
                  <a:pt x="7" y="201"/>
                  <a:pt x="7" y="201"/>
                  <a:pt x="7" y="201"/>
                </a:cubicBezTo>
                <a:cubicBezTo>
                  <a:pt x="118" y="201"/>
                  <a:pt x="215" y="271"/>
                  <a:pt x="250" y="375"/>
                </a:cubicBezTo>
                <a:cubicBezTo>
                  <a:pt x="258" y="372"/>
                  <a:pt x="258" y="372"/>
                  <a:pt x="258" y="372"/>
                </a:cubicBezTo>
                <a:cubicBezTo>
                  <a:pt x="222" y="265"/>
                  <a:pt x="121" y="193"/>
                  <a:pt x="8" y="193"/>
                </a:cubicBezTo>
                <a:cubicBezTo>
                  <a:pt x="8" y="185"/>
                  <a:pt x="8" y="15"/>
                  <a:pt x="8" y="8"/>
                </a:cubicBezTo>
                <a:cubicBezTo>
                  <a:pt x="15" y="8"/>
                  <a:pt x="687" y="8"/>
                  <a:pt x="687" y="8"/>
                </a:cubicBezTo>
                <a:cubicBezTo>
                  <a:pt x="687" y="0"/>
                  <a:pt x="687" y="0"/>
                  <a:pt x="687" y="0"/>
                </a:cubicBezTo>
                <a:lnTo>
                  <a:pt x="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046242" y="7545181"/>
            <a:ext cx="8471072" cy="3114214"/>
          </a:xfrm>
          <a:custGeom>
            <a:avLst/>
            <a:gdLst>
              <a:gd name="T0" fmla="*/ 1083 w 1093"/>
              <a:gd name="T1" fmla="*/ 51 h 358"/>
              <a:gd name="T2" fmla="*/ 1038 w 1093"/>
              <a:gd name="T3" fmla="*/ 129 h 358"/>
              <a:gd name="T4" fmla="*/ 862 w 1093"/>
              <a:gd name="T5" fmla="*/ 177 h 358"/>
              <a:gd name="T6" fmla="*/ 0 w 1093"/>
              <a:gd name="T7" fmla="*/ 177 h 358"/>
              <a:gd name="T8" fmla="*/ 0 w 1093"/>
              <a:gd name="T9" fmla="*/ 358 h 358"/>
              <a:gd name="T10" fmla="*/ 8 w 1093"/>
              <a:gd name="T11" fmla="*/ 358 h 358"/>
              <a:gd name="T12" fmla="*/ 8 w 1093"/>
              <a:gd name="T13" fmla="*/ 185 h 358"/>
              <a:gd name="T14" fmla="*/ 862 w 1093"/>
              <a:gd name="T15" fmla="*/ 185 h 358"/>
              <a:gd name="T16" fmla="*/ 1044 w 1093"/>
              <a:gd name="T17" fmla="*/ 135 h 358"/>
              <a:gd name="T18" fmla="*/ 1090 w 1093"/>
              <a:gd name="T19" fmla="*/ 52 h 358"/>
              <a:gd name="T20" fmla="*/ 1093 w 1093"/>
              <a:gd name="T21" fmla="*/ 0 h 358"/>
              <a:gd name="T22" fmla="*/ 1085 w 1093"/>
              <a:gd name="T23" fmla="*/ 0 h 358"/>
              <a:gd name="T24" fmla="*/ 1083 w 1093"/>
              <a:gd name="T25" fmla="*/ 51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3" h="358">
                <a:moveTo>
                  <a:pt x="1083" y="51"/>
                </a:moveTo>
                <a:cubicBezTo>
                  <a:pt x="1080" y="70"/>
                  <a:pt x="1067" y="102"/>
                  <a:pt x="1038" y="129"/>
                </a:cubicBezTo>
                <a:cubicBezTo>
                  <a:pt x="1009" y="158"/>
                  <a:pt x="938" y="177"/>
                  <a:pt x="862" y="177"/>
                </a:cubicBezTo>
                <a:cubicBezTo>
                  <a:pt x="0" y="177"/>
                  <a:pt x="0" y="177"/>
                  <a:pt x="0" y="177"/>
                </a:cubicBezTo>
                <a:cubicBezTo>
                  <a:pt x="0" y="358"/>
                  <a:pt x="0" y="358"/>
                  <a:pt x="0" y="358"/>
                </a:cubicBezTo>
                <a:cubicBezTo>
                  <a:pt x="8" y="358"/>
                  <a:pt x="8" y="358"/>
                  <a:pt x="8" y="358"/>
                </a:cubicBezTo>
                <a:cubicBezTo>
                  <a:pt x="8" y="358"/>
                  <a:pt x="8" y="193"/>
                  <a:pt x="8" y="185"/>
                </a:cubicBezTo>
                <a:cubicBezTo>
                  <a:pt x="16" y="185"/>
                  <a:pt x="862" y="185"/>
                  <a:pt x="862" y="185"/>
                </a:cubicBezTo>
                <a:cubicBezTo>
                  <a:pt x="942" y="185"/>
                  <a:pt x="1013" y="165"/>
                  <a:pt x="1044" y="135"/>
                </a:cubicBezTo>
                <a:cubicBezTo>
                  <a:pt x="1074" y="106"/>
                  <a:pt x="1088" y="72"/>
                  <a:pt x="1090" y="52"/>
                </a:cubicBezTo>
                <a:cubicBezTo>
                  <a:pt x="1093" y="33"/>
                  <a:pt x="1093" y="1"/>
                  <a:pt x="1093" y="0"/>
                </a:cubicBezTo>
                <a:cubicBezTo>
                  <a:pt x="1085" y="0"/>
                  <a:pt x="1085" y="0"/>
                  <a:pt x="1085" y="0"/>
                </a:cubicBezTo>
                <a:cubicBezTo>
                  <a:pt x="1085" y="0"/>
                  <a:pt x="1085" y="32"/>
                  <a:pt x="1083" y="5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3259834" y="1515849"/>
            <a:ext cx="9373616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Aenean efficitur do bibendum libero adipiscing elit Lo ipsum dolor sit amet, consecte Lorem ipsum amet, consectetur adipiscing elit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60472" y="1961255"/>
            <a:ext cx="7282124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Aenean efficitur do bibendum libero adipiscing elit Lorem ipsum dolor sit amet, 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560472" y="817765"/>
            <a:ext cx="7282124" cy="56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data point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259834" y="449289"/>
            <a:ext cx="5838928" cy="56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data point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524853" y="4745294"/>
            <a:ext cx="5227278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Aenean efficitur do bibendum libero adipiscing elit Lorem ipsum dolor sit am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524853" y="3678734"/>
            <a:ext cx="3993562" cy="56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data point</a:t>
            </a:r>
          </a:p>
        </p:txBody>
      </p:sp>
      <p:sp>
        <p:nvSpPr>
          <p:cNvPr id="30" name="Rectangle 29"/>
          <p:cNvSpPr/>
          <p:nvPr/>
        </p:nvSpPr>
        <p:spPr>
          <a:xfrm>
            <a:off x="2428509" y="7698422"/>
            <a:ext cx="4219166" cy="881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Aenean efficitur do bibendum libero adipiscing elit ipsum dolor sit am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428509" y="6631862"/>
            <a:ext cx="3993562" cy="56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data point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6440763" y="4963660"/>
            <a:ext cx="5277062" cy="16712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Aenean efficitur do bibendum libero adipiscing elit Lorem um dolor sit amet, consecte Lorem Nullam ligula risus, elementum ut ornare ut, consectetur quis tellus. egestas tortor, vitae elementum faucibus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8574016" y="3820170"/>
            <a:ext cx="3143809" cy="5601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data point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244934" y="9325869"/>
            <a:ext cx="4838692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Aenean efficitur do bibe libero adipiscing elit Lo ipsum dolor sit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244933" y="8259308"/>
            <a:ext cx="3993562" cy="56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data point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565235" y="1780752"/>
            <a:ext cx="7401246" cy="2646036"/>
            <a:chOff x="2782617" y="890376"/>
            <a:chExt cx="3700623" cy="1323018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336732" y="890376"/>
              <a:ext cx="2146508" cy="1323018"/>
            </a:xfrm>
            <a:custGeom>
              <a:avLst/>
              <a:gdLst>
                <a:gd name="T0" fmla="*/ 490 w 494"/>
                <a:gd name="T1" fmla="*/ 0 h 304"/>
                <a:gd name="T2" fmla="*/ 0 w 494"/>
                <a:gd name="T3" fmla="*/ 0 h 304"/>
                <a:gd name="T4" fmla="*/ 0 w 494"/>
                <a:gd name="T5" fmla="*/ 8 h 304"/>
                <a:gd name="T6" fmla="*/ 486 w 494"/>
                <a:gd name="T7" fmla="*/ 8 h 304"/>
                <a:gd name="T8" fmla="*/ 486 w 494"/>
                <a:gd name="T9" fmla="*/ 145 h 304"/>
                <a:gd name="T10" fmla="*/ 277 w 494"/>
                <a:gd name="T11" fmla="*/ 301 h 304"/>
                <a:gd name="T12" fmla="*/ 285 w 494"/>
                <a:gd name="T13" fmla="*/ 304 h 304"/>
                <a:gd name="T14" fmla="*/ 490 w 494"/>
                <a:gd name="T15" fmla="*/ 153 h 304"/>
                <a:gd name="T16" fmla="*/ 494 w 494"/>
                <a:gd name="T17" fmla="*/ 152 h 304"/>
                <a:gd name="T18" fmla="*/ 494 w 494"/>
                <a:gd name="T19" fmla="*/ 0 h 304"/>
                <a:gd name="T20" fmla="*/ 490 w 494"/>
                <a:gd name="T21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4" h="304">
                  <a:moveTo>
                    <a:pt x="49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478" y="8"/>
                    <a:pt x="486" y="8"/>
                  </a:cubicBezTo>
                  <a:cubicBezTo>
                    <a:pt x="486" y="16"/>
                    <a:pt x="486" y="139"/>
                    <a:pt x="486" y="145"/>
                  </a:cubicBezTo>
                  <a:cubicBezTo>
                    <a:pt x="394" y="157"/>
                    <a:pt x="315" y="216"/>
                    <a:pt x="277" y="301"/>
                  </a:cubicBezTo>
                  <a:cubicBezTo>
                    <a:pt x="285" y="304"/>
                    <a:pt x="285" y="304"/>
                    <a:pt x="285" y="304"/>
                  </a:cubicBezTo>
                  <a:cubicBezTo>
                    <a:pt x="321" y="221"/>
                    <a:pt x="400" y="163"/>
                    <a:pt x="490" y="153"/>
                  </a:cubicBezTo>
                  <a:cubicBezTo>
                    <a:pt x="494" y="152"/>
                    <a:pt x="494" y="152"/>
                    <a:pt x="494" y="152"/>
                  </a:cubicBezTo>
                  <a:cubicBezTo>
                    <a:pt x="494" y="0"/>
                    <a:pt x="494" y="0"/>
                    <a:pt x="494" y="0"/>
                  </a:cubicBezTo>
                  <a:lnTo>
                    <a:pt x="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782617" y="891995"/>
              <a:ext cx="1554480" cy="365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269474" y="7545180"/>
            <a:ext cx="10115964" cy="1789400"/>
            <a:chOff x="1098588" y="3851118"/>
            <a:chExt cx="5057982" cy="894700"/>
          </a:xfrm>
          <a:solidFill>
            <a:schemeClr val="accent3"/>
          </a:solidFill>
        </p:grpSpPr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1098588" y="3851118"/>
              <a:ext cx="5057982" cy="595672"/>
            </a:xfrm>
            <a:custGeom>
              <a:avLst/>
              <a:gdLst>
                <a:gd name="T0" fmla="*/ 1104 w 1163"/>
                <a:gd name="T1" fmla="*/ 0 h 137"/>
                <a:gd name="T2" fmla="*/ 0 w 1163"/>
                <a:gd name="T3" fmla="*/ 0 h 137"/>
                <a:gd name="T4" fmla="*/ 0 w 1163"/>
                <a:gd name="T5" fmla="*/ 103 h 137"/>
                <a:gd name="T6" fmla="*/ 8 w 1163"/>
                <a:gd name="T7" fmla="*/ 103 h 137"/>
                <a:gd name="T8" fmla="*/ 8 w 1163"/>
                <a:gd name="T9" fmla="*/ 8 h 137"/>
                <a:gd name="T10" fmla="*/ 1100 w 1163"/>
                <a:gd name="T11" fmla="*/ 8 h 137"/>
                <a:gd name="T12" fmla="*/ 1100 w 1163"/>
                <a:gd name="T13" fmla="*/ 11 h 137"/>
                <a:gd name="T14" fmla="*/ 1158 w 1163"/>
                <a:gd name="T15" fmla="*/ 137 h 137"/>
                <a:gd name="T16" fmla="*/ 1163 w 1163"/>
                <a:gd name="T17" fmla="*/ 131 h 137"/>
                <a:gd name="T18" fmla="*/ 1108 w 1163"/>
                <a:gd name="T19" fmla="*/ 4 h 137"/>
                <a:gd name="T20" fmla="*/ 1108 w 1163"/>
                <a:gd name="T21" fmla="*/ 0 h 137"/>
                <a:gd name="T22" fmla="*/ 1104 w 1163"/>
                <a:gd name="T2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3" h="137">
                  <a:moveTo>
                    <a:pt x="110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8" y="103"/>
                    <a:pt x="8" y="103"/>
                    <a:pt x="8" y="103"/>
                  </a:cubicBezTo>
                  <a:cubicBezTo>
                    <a:pt x="8" y="103"/>
                    <a:pt x="8" y="16"/>
                    <a:pt x="8" y="8"/>
                  </a:cubicBezTo>
                  <a:cubicBezTo>
                    <a:pt x="16" y="8"/>
                    <a:pt x="1092" y="8"/>
                    <a:pt x="1100" y="8"/>
                  </a:cubicBezTo>
                  <a:cubicBezTo>
                    <a:pt x="1100" y="9"/>
                    <a:pt x="1100" y="10"/>
                    <a:pt x="1100" y="11"/>
                  </a:cubicBezTo>
                  <a:cubicBezTo>
                    <a:pt x="1100" y="87"/>
                    <a:pt x="1156" y="135"/>
                    <a:pt x="1158" y="137"/>
                  </a:cubicBezTo>
                  <a:cubicBezTo>
                    <a:pt x="1163" y="131"/>
                    <a:pt x="1163" y="131"/>
                    <a:pt x="1163" y="131"/>
                  </a:cubicBezTo>
                  <a:cubicBezTo>
                    <a:pt x="1163" y="130"/>
                    <a:pt x="1105" y="80"/>
                    <a:pt x="1108" y="4"/>
                  </a:cubicBezTo>
                  <a:cubicBezTo>
                    <a:pt x="1108" y="0"/>
                    <a:pt x="1108" y="0"/>
                    <a:pt x="1108" y="0"/>
                  </a:cubicBezTo>
                  <a:lnTo>
                    <a:pt x="110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 rot="5400000">
              <a:off x="888276" y="4498930"/>
              <a:ext cx="457200" cy="3657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2297656" y="9058395"/>
            <a:ext cx="8297600" cy="1875326"/>
            <a:chOff x="6112679" y="4607725"/>
            <a:chExt cx="4148800" cy="937663"/>
          </a:xfrm>
          <a:solidFill>
            <a:schemeClr val="accent6"/>
          </a:solidFill>
        </p:grpSpPr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112679" y="4607725"/>
              <a:ext cx="4148800" cy="482808"/>
            </a:xfrm>
            <a:custGeom>
              <a:avLst/>
              <a:gdLst>
                <a:gd name="T0" fmla="*/ 950 w 954"/>
                <a:gd name="T1" fmla="*/ 0 h 111"/>
                <a:gd name="T2" fmla="*/ 194 w 954"/>
                <a:gd name="T3" fmla="*/ 0 h 111"/>
                <a:gd name="T4" fmla="*/ 194 w 954"/>
                <a:gd name="T5" fmla="*/ 3 h 111"/>
                <a:gd name="T6" fmla="*/ 29 w 954"/>
                <a:gd name="T7" fmla="*/ 53 h 111"/>
                <a:gd name="T8" fmla="*/ 9 w 954"/>
                <a:gd name="T9" fmla="*/ 45 h 111"/>
                <a:gd name="T10" fmla="*/ 1 w 954"/>
                <a:gd name="T11" fmla="*/ 45 h 111"/>
                <a:gd name="T12" fmla="*/ 4 w 954"/>
                <a:gd name="T13" fmla="*/ 53 h 111"/>
                <a:gd name="T14" fmla="*/ 29 w 954"/>
                <a:gd name="T15" fmla="*/ 61 h 111"/>
                <a:gd name="T16" fmla="*/ 201 w 954"/>
                <a:gd name="T17" fmla="*/ 8 h 111"/>
                <a:gd name="T18" fmla="*/ 946 w 954"/>
                <a:gd name="T19" fmla="*/ 8 h 111"/>
                <a:gd name="T20" fmla="*/ 946 w 954"/>
                <a:gd name="T21" fmla="*/ 111 h 111"/>
                <a:gd name="T22" fmla="*/ 954 w 954"/>
                <a:gd name="T23" fmla="*/ 111 h 111"/>
                <a:gd name="T24" fmla="*/ 954 w 954"/>
                <a:gd name="T25" fmla="*/ 0 h 111"/>
                <a:gd name="T26" fmla="*/ 950 w 954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4" h="111">
                  <a:moveTo>
                    <a:pt x="950" y="0"/>
                  </a:moveTo>
                  <a:cubicBezTo>
                    <a:pt x="194" y="0"/>
                    <a:pt x="194" y="0"/>
                    <a:pt x="194" y="0"/>
                  </a:cubicBezTo>
                  <a:cubicBezTo>
                    <a:pt x="194" y="3"/>
                    <a:pt x="194" y="3"/>
                    <a:pt x="194" y="3"/>
                  </a:cubicBezTo>
                  <a:cubicBezTo>
                    <a:pt x="191" y="34"/>
                    <a:pt x="62" y="54"/>
                    <a:pt x="29" y="53"/>
                  </a:cubicBezTo>
                  <a:cubicBezTo>
                    <a:pt x="9" y="52"/>
                    <a:pt x="9" y="45"/>
                    <a:pt x="9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45"/>
                    <a:pt x="0" y="49"/>
                    <a:pt x="4" y="53"/>
                  </a:cubicBezTo>
                  <a:cubicBezTo>
                    <a:pt x="9" y="58"/>
                    <a:pt x="17" y="61"/>
                    <a:pt x="29" y="61"/>
                  </a:cubicBezTo>
                  <a:cubicBezTo>
                    <a:pt x="49" y="62"/>
                    <a:pt x="188" y="47"/>
                    <a:pt x="201" y="8"/>
                  </a:cubicBezTo>
                  <a:cubicBezTo>
                    <a:pt x="206" y="8"/>
                    <a:pt x="938" y="8"/>
                    <a:pt x="946" y="8"/>
                  </a:cubicBezTo>
                  <a:cubicBezTo>
                    <a:pt x="946" y="15"/>
                    <a:pt x="946" y="111"/>
                    <a:pt x="946" y="111"/>
                  </a:cubicBezTo>
                  <a:cubicBezTo>
                    <a:pt x="954" y="111"/>
                    <a:pt x="954" y="111"/>
                    <a:pt x="954" y="111"/>
                  </a:cubicBezTo>
                  <a:cubicBezTo>
                    <a:pt x="954" y="0"/>
                    <a:pt x="954" y="0"/>
                    <a:pt x="954" y="0"/>
                  </a:cubicBezTo>
                  <a:lnTo>
                    <a:pt x="9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 rot="5400000">
              <a:off x="10014591" y="5298500"/>
              <a:ext cx="457200" cy="3657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sp>
        <p:nvSpPr>
          <p:cNvPr id="52" name="Rectangle 51"/>
          <p:cNvSpPr/>
          <p:nvPr/>
        </p:nvSpPr>
        <p:spPr>
          <a:xfrm>
            <a:off x="17088416" y="9247762"/>
            <a:ext cx="3355580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Aenean efficitur do bibendum libero elit Lorem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7300188" y="8104272"/>
            <a:ext cx="3143809" cy="5601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data point</a:t>
            </a:r>
          </a:p>
        </p:txBody>
      </p:sp>
      <p:sp>
        <p:nvSpPr>
          <p:cNvPr id="56" name="Rectangle 55"/>
          <p:cNvSpPr/>
          <p:nvPr/>
        </p:nvSpPr>
        <p:spPr>
          <a:xfrm>
            <a:off x="16984115" y="11455395"/>
            <a:ext cx="5289294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Aenean efficitur do bibe libero adipiscing elit Lo ipsum</a:t>
            </a:r>
          </a:p>
        </p:txBody>
      </p:sp>
      <p:sp>
        <p:nvSpPr>
          <p:cNvPr id="57" name="Rectangle 56"/>
          <p:cNvSpPr/>
          <p:nvPr/>
        </p:nvSpPr>
        <p:spPr>
          <a:xfrm>
            <a:off x="16984115" y="10661385"/>
            <a:ext cx="3993562" cy="56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data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3007073" y="10049086"/>
            <a:ext cx="3862742" cy="2147024"/>
            <a:chOff x="6503536" y="5024543"/>
            <a:chExt cx="1931371" cy="1073512"/>
          </a:xfrm>
        </p:grpSpPr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6503536" y="5024543"/>
              <a:ext cx="1929140" cy="936352"/>
            </a:xfrm>
            <a:custGeom>
              <a:avLst/>
              <a:gdLst>
                <a:gd name="T0" fmla="*/ 440 w 444"/>
                <a:gd name="T1" fmla="*/ 0 h 160"/>
                <a:gd name="T2" fmla="*/ 86 w 444"/>
                <a:gd name="T3" fmla="*/ 0 h 160"/>
                <a:gd name="T4" fmla="*/ 86 w 444"/>
                <a:gd name="T5" fmla="*/ 3 h 160"/>
                <a:gd name="T6" fmla="*/ 59 w 444"/>
                <a:gd name="T7" fmla="*/ 33 h 160"/>
                <a:gd name="T8" fmla="*/ 6 w 444"/>
                <a:gd name="T9" fmla="*/ 18 h 160"/>
                <a:gd name="T10" fmla="*/ 0 w 444"/>
                <a:gd name="T11" fmla="*/ 23 h 160"/>
                <a:gd name="T12" fmla="*/ 62 w 444"/>
                <a:gd name="T13" fmla="*/ 40 h 160"/>
                <a:gd name="T14" fmla="*/ 93 w 444"/>
                <a:gd name="T15" fmla="*/ 8 h 160"/>
                <a:gd name="T16" fmla="*/ 436 w 444"/>
                <a:gd name="T17" fmla="*/ 8 h 160"/>
                <a:gd name="T18" fmla="*/ 436 w 444"/>
                <a:gd name="T19" fmla="*/ 160 h 160"/>
                <a:gd name="T20" fmla="*/ 444 w 444"/>
                <a:gd name="T21" fmla="*/ 160 h 160"/>
                <a:gd name="T22" fmla="*/ 444 w 444"/>
                <a:gd name="T23" fmla="*/ 0 h 160"/>
                <a:gd name="T24" fmla="*/ 440 w 444"/>
                <a:gd name="T25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4" h="160">
                  <a:moveTo>
                    <a:pt x="440" y="0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85" y="4"/>
                    <a:pt x="84" y="22"/>
                    <a:pt x="59" y="33"/>
                  </a:cubicBezTo>
                  <a:cubicBezTo>
                    <a:pt x="31" y="45"/>
                    <a:pt x="6" y="18"/>
                    <a:pt x="6" y="18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4"/>
                    <a:pt x="29" y="54"/>
                    <a:pt x="62" y="40"/>
                  </a:cubicBezTo>
                  <a:cubicBezTo>
                    <a:pt x="85" y="30"/>
                    <a:pt x="91" y="15"/>
                    <a:pt x="93" y="8"/>
                  </a:cubicBezTo>
                  <a:cubicBezTo>
                    <a:pt x="99" y="8"/>
                    <a:pt x="428" y="8"/>
                    <a:pt x="436" y="8"/>
                  </a:cubicBezTo>
                  <a:cubicBezTo>
                    <a:pt x="436" y="15"/>
                    <a:pt x="436" y="160"/>
                    <a:pt x="436" y="160"/>
                  </a:cubicBezTo>
                  <a:cubicBezTo>
                    <a:pt x="444" y="160"/>
                    <a:pt x="444" y="160"/>
                    <a:pt x="444" y="160"/>
                  </a:cubicBezTo>
                  <a:cubicBezTo>
                    <a:pt x="444" y="0"/>
                    <a:pt x="444" y="0"/>
                    <a:pt x="444" y="0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 rot="5400000">
              <a:off x="8348039" y="6011187"/>
              <a:ext cx="137160" cy="3657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10610207" y="9493131"/>
            <a:ext cx="3434750" cy="2791294"/>
            <a:chOff x="5268954" y="4825093"/>
            <a:chExt cx="1717375" cy="1395647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5269334" y="4825093"/>
              <a:ext cx="1716995" cy="1304207"/>
            </a:xfrm>
            <a:custGeom>
              <a:avLst/>
              <a:gdLst>
                <a:gd name="T0" fmla="*/ 499 w 510"/>
                <a:gd name="T1" fmla="*/ 12 h 300"/>
                <a:gd name="T2" fmla="*/ 388 w 510"/>
                <a:gd name="T3" fmla="*/ 48 h 300"/>
                <a:gd name="T4" fmla="*/ 321 w 510"/>
                <a:gd name="T5" fmla="*/ 48 h 300"/>
                <a:gd name="T6" fmla="*/ 320 w 510"/>
                <a:gd name="T7" fmla="*/ 45 h 300"/>
                <a:gd name="T8" fmla="*/ 320 w 510"/>
                <a:gd name="T9" fmla="*/ 41 h 300"/>
                <a:gd name="T10" fmla="*/ 0 w 510"/>
                <a:gd name="T11" fmla="*/ 41 h 300"/>
                <a:gd name="T12" fmla="*/ 0 w 510"/>
                <a:gd name="T13" fmla="*/ 300 h 300"/>
                <a:gd name="T14" fmla="*/ 8 w 510"/>
                <a:gd name="T15" fmla="*/ 300 h 300"/>
                <a:gd name="T16" fmla="*/ 8 w 510"/>
                <a:gd name="T17" fmla="*/ 49 h 300"/>
                <a:gd name="T18" fmla="*/ 312 w 510"/>
                <a:gd name="T19" fmla="*/ 49 h 300"/>
                <a:gd name="T20" fmla="*/ 316 w 510"/>
                <a:gd name="T21" fmla="*/ 54 h 300"/>
                <a:gd name="T22" fmla="*/ 389 w 510"/>
                <a:gd name="T23" fmla="*/ 56 h 300"/>
                <a:gd name="T24" fmla="*/ 505 w 510"/>
                <a:gd name="T25" fmla="*/ 18 h 300"/>
                <a:gd name="T26" fmla="*/ 510 w 510"/>
                <a:gd name="T27" fmla="*/ 0 h 300"/>
                <a:gd name="T28" fmla="*/ 502 w 510"/>
                <a:gd name="T29" fmla="*/ 0 h 300"/>
                <a:gd name="T30" fmla="*/ 499 w 510"/>
                <a:gd name="T31" fmla="*/ 1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0" h="300">
                  <a:moveTo>
                    <a:pt x="499" y="12"/>
                  </a:moveTo>
                  <a:cubicBezTo>
                    <a:pt x="495" y="16"/>
                    <a:pt x="448" y="40"/>
                    <a:pt x="388" y="48"/>
                  </a:cubicBezTo>
                  <a:cubicBezTo>
                    <a:pt x="341" y="55"/>
                    <a:pt x="326" y="52"/>
                    <a:pt x="321" y="48"/>
                  </a:cubicBezTo>
                  <a:cubicBezTo>
                    <a:pt x="320" y="47"/>
                    <a:pt x="320" y="46"/>
                    <a:pt x="320" y="45"/>
                  </a:cubicBezTo>
                  <a:cubicBezTo>
                    <a:pt x="320" y="41"/>
                    <a:pt x="320" y="41"/>
                    <a:pt x="32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8" y="300"/>
                    <a:pt x="8" y="300"/>
                    <a:pt x="8" y="300"/>
                  </a:cubicBezTo>
                  <a:cubicBezTo>
                    <a:pt x="8" y="300"/>
                    <a:pt x="8" y="57"/>
                    <a:pt x="8" y="49"/>
                  </a:cubicBezTo>
                  <a:cubicBezTo>
                    <a:pt x="15" y="49"/>
                    <a:pt x="306" y="49"/>
                    <a:pt x="312" y="49"/>
                  </a:cubicBezTo>
                  <a:cubicBezTo>
                    <a:pt x="313" y="51"/>
                    <a:pt x="314" y="53"/>
                    <a:pt x="316" y="54"/>
                  </a:cubicBezTo>
                  <a:cubicBezTo>
                    <a:pt x="321" y="59"/>
                    <a:pt x="335" y="64"/>
                    <a:pt x="389" y="56"/>
                  </a:cubicBezTo>
                  <a:cubicBezTo>
                    <a:pt x="446" y="48"/>
                    <a:pt x="498" y="25"/>
                    <a:pt x="505" y="18"/>
                  </a:cubicBezTo>
                  <a:cubicBezTo>
                    <a:pt x="510" y="11"/>
                    <a:pt x="510" y="1"/>
                    <a:pt x="510" y="0"/>
                  </a:cubicBezTo>
                  <a:cubicBezTo>
                    <a:pt x="502" y="0"/>
                    <a:pt x="502" y="0"/>
                    <a:pt x="502" y="0"/>
                  </a:cubicBezTo>
                  <a:cubicBezTo>
                    <a:pt x="502" y="2"/>
                    <a:pt x="502" y="9"/>
                    <a:pt x="49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5236950" y="6161304"/>
              <a:ext cx="91440" cy="27432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sp>
        <p:nvSpPr>
          <p:cNvPr id="64" name="Rectangle 63"/>
          <p:cNvSpPr/>
          <p:nvPr/>
        </p:nvSpPr>
        <p:spPr>
          <a:xfrm>
            <a:off x="10772129" y="11455394"/>
            <a:ext cx="4728102" cy="3554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Aenean efficitur do adipiscing elit Lo</a:t>
            </a:r>
          </a:p>
        </p:txBody>
      </p:sp>
      <p:sp>
        <p:nvSpPr>
          <p:cNvPr id="65" name="Rectangle 64"/>
          <p:cNvSpPr/>
          <p:nvPr/>
        </p:nvSpPr>
        <p:spPr>
          <a:xfrm>
            <a:off x="10772129" y="10661385"/>
            <a:ext cx="3993562" cy="56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Key data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8800150" y="11128674"/>
            <a:ext cx="1231900" cy="930276"/>
            <a:chOff x="8165874" y="4169456"/>
            <a:chExt cx="615950" cy="465138"/>
          </a:xfrm>
        </p:grpSpPr>
        <p:sp>
          <p:nvSpPr>
            <p:cNvPr id="82" name="Freeform 461"/>
            <p:cNvSpPr>
              <a:spLocks/>
            </p:cNvSpPr>
            <p:nvPr/>
          </p:nvSpPr>
          <p:spPr bwMode="auto">
            <a:xfrm>
              <a:off x="8202386" y="4205969"/>
              <a:ext cx="541338" cy="390525"/>
            </a:xfrm>
            <a:custGeom>
              <a:avLst/>
              <a:gdLst>
                <a:gd name="T0" fmla="*/ 0 w 341"/>
                <a:gd name="T1" fmla="*/ 246 h 246"/>
                <a:gd name="T2" fmla="*/ 95 w 341"/>
                <a:gd name="T3" fmla="*/ 95 h 246"/>
                <a:gd name="T4" fmla="*/ 227 w 341"/>
                <a:gd name="T5" fmla="*/ 180 h 246"/>
                <a:gd name="T6" fmla="*/ 341 w 341"/>
                <a:gd name="T7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246">
                  <a:moveTo>
                    <a:pt x="0" y="246"/>
                  </a:moveTo>
                  <a:lnTo>
                    <a:pt x="95" y="95"/>
                  </a:lnTo>
                  <a:lnTo>
                    <a:pt x="227" y="180"/>
                  </a:lnTo>
                  <a:lnTo>
                    <a:pt x="341" y="0"/>
                  </a:lnTo>
                </a:path>
              </a:pathLst>
            </a:custGeom>
            <a:noFill/>
            <a:ln w="1587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3" name="Oval 462"/>
            <p:cNvSpPr>
              <a:spLocks noChangeArrowheads="1"/>
            </p:cNvSpPr>
            <p:nvPr/>
          </p:nvSpPr>
          <p:spPr bwMode="auto">
            <a:xfrm>
              <a:off x="8165874" y="4559981"/>
              <a:ext cx="74613" cy="74613"/>
            </a:xfrm>
            <a:prstGeom prst="ellipse">
              <a:avLst/>
            </a:prstGeom>
            <a:solidFill>
              <a:srgbClr val="FFFFFF"/>
            </a:solidFill>
            <a:ln w="1587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4" name="Oval 463"/>
            <p:cNvSpPr>
              <a:spLocks noChangeArrowheads="1"/>
            </p:cNvSpPr>
            <p:nvPr/>
          </p:nvSpPr>
          <p:spPr bwMode="auto">
            <a:xfrm>
              <a:off x="8315099" y="4318681"/>
              <a:ext cx="76200" cy="76200"/>
            </a:xfrm>
            <a:prstGeom prst="ellipse">
              <a:avLst/>
            </a:prstGeom>
            <a:solidFill>
              <a:srgbClr val="FFFFFF"/>
            </a:solidFill>
            <a:ln w="1587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5" name="Oval 464"/>
            <p:cNvSpPr>
              <a:spLocks noChangeArrowheads="1"/>
            </p:cNvSpPr>
            <p:nvPr/>
          </p:nvSpPr>
          <p:spPr bwMode="auto">
            <a:xfrm>
              <a:off x="8705624" y="4169456"/>
              <a:ext cx="76200" cy="74613"/>
            </a:xfrm>
            <a:prstGeom prst="ellipse">
              <a:avLst/>
            </a:prstGeom>
            <a:solidFill>
              <a:srgbClr val="FFFFFF"/>
            </a:solidFill>
            <a:ln w="1587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6" name="Oval 465"/>
            <p:cNvSpPr>
              <a:spLocks noChangeArrowheads="1"/>
            </p:cNvSpPr>
            <p:nvPr/>
          </p:nvSpPr>
          <p:spPr bwMode="auto">
            <a:xfrm>
              <a:off x="8526236" y="4453619"/>
              <a:ext cx="74613" cy="76200"/>
            </a:xfrm>
            <a:prstGeom prst="ellipse">
              <a:avLst/>
            </a:prstGeom>
            <a:solidFill>
              <a:srgbClr val="FFFFFF"/>
            </a:solidFill>
            <a:ln w="1587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656107" y="7885928"/>
            <a:ext cx="1035754" cy="870036"/>
            <a:chOff x="2579461" y="1824719"/>
            <a:chExt cx="555625" cy="466726"/>
          </a:xfrm>
        </p:grpSpPr>
        <p:sp>
          <p:nvSpPr>
            <p:cNvPr id="80" name="Freeform 349"/>
            <p:cNvSpPr>
              <a:spLocks/>
            </p:cNvSpPr>
            <p:nvPr/>
          </p:nvSpPr>
          <p:spPr bwMode="auto">
            <a:xfrm>
              <a:off x="2579461" y="2096182"/>
              <a:ext cx="555625" cy="195263"/>
            </a:xfrm>
            <a:custGeom>
              <a:avLst/>
              <a:gdLst>
                <a:gd name="T0" fmla="*/ 148 w 148"/>
                <a:gd name="T1" fmla="*/ 0 h 52"/>
                <a:gd name="T2" fmla="*/ 148 w 148"/>
                <a:gd name="T3" fmla="*/ 48 h 52"/>
                <a:gd name="T4" fmla="*/ 144 w 148"/>
                <a:gd name="T5" fmla="*/ 52 h 52"/>
                <a:gd name="T6" fmla="*/ 4 w 148"/>
                <a:gd name="T7" fmla="*/ 52 h 52"/>
                <a:gd name="T8" fmla="*/ 0 w 148"/>
                <a:gd name="T9" fmla="*/ 48 h 52"/>
                <a:gd name="T10" fmla="*/ 0 w 148"/>
                <a:gd name="T11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8" h="52">
                  <a:moveTo>
                    <a:pt x="148" y="0"/>
                  </a:moveTo>
                  <a:cubicBezTo>
                    <a:pt x="148" y="48"/>
                    <a:pt x="148" y="48"/>
                    <a:pt x="148" y="48"/>
                  </a:cubicBezTo>
                  <a:cubicBezTo>
                    <a:pt x="148" y="50"/>
                    <a:pt x="146" y="52"/>
                    <a:pt x="14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2" y="52"/>
                    <a:pt x="0" y="50"/>
                    <a:pt x="0" y="4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8" name="Freeform 350"/>
            <p:cNvSpPr>
              <a:spLocks/>
            </p:cNvSpPr>
            <p:nvPr/>
          </p:nvSpPr>
          <p:spPr bwMode="auto">
            <a:xfrm>
              <a:off x="2758848" y="1824719"/>
              <a:ext cx="195263" cy="60325"/>
            </a:xfrm>
            <a:custGeom>
              <a:avLst/>
              <a:gdLst>
                <a:gd name="T0" fmla="*/ 0 w 52"/>
                <a:gd name="T1" fmla="*/ 16 h 16"/>
                <a:gd name="T2" fmla="*/ 0 w 52"/>
                <a:gd name="T3" fmla="*/ 4 h 16"/>
                <a:gd name="T4" fmla="*/ 4 w 52"/>
                <a:gd name="T5" fmla="*/ 0 h 16"/>
                <a:gd name="T6" fmla="*/ 48 w 52"/>
                <a:gd name="T7" fmla="*/ 0 h 16"/>
                <a:gd name="T8" fmla="*/ 52 w 52"/>
                <a:gd name="T9" fmla="*/ 4 h 16"/>
                <a:gd name="T10" fmla="*/ 52 w 52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16">
                  <a:moveTo>
                    <a:pt x="0" y="16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0" y="0"/>
                    <a:pt x="52" y="2"/>
                    <a:pt x="52" y="4"/>
                  </a:cubicBezTo>
                  <a:cubicBezTo>
                    <a:pt x="52" y="16"/>
                    <a:pt x="52" y="16"/>
                    <a:pt x="52" y="16"/>
                  </a:cubicBezTo>
                </a:path>
              </a:pathLst>
            </a:custGeom>
            <a:noFill/>
            <a:ln w="1587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9" name="Freeform 351"/>
            <p:cNvSpPr>
              <a:spLocks/>
            </p:cNvSpPr>
            <p:nvPr/>
          </p:nvSpPr>
          <p:spPr bwMode="auto">
            <a:xfrm>
              <a:off x="2579461" y="1931082"/>
              <a:ext cx="555625" cy="179388"/>
            </a:xfrm>
            <a:custGeom>
              <a:avLst/>
              <a:gdLst>
                <a:gd name="T0" fmla="*/ 0 w 148"/>
                <a:gd name="T1" fmla="*/ 24 h 48"/>
                <a:gd name="T2" fmla="*/ 75 w 148"/>
                <a:gd name="T3" fmla="*/ 48 h 48"/>
                <a:gd name="T4" fmla="*/ 148 w 148"/>
                <a:gd name="T5" fmla="*/ 24 h 48"/>
                <a:gd name="T6" fmla="*/ 148 w 148"/>
                <a:gd name="T7" fmla="*/ 4 h 48"/>
                <a:gd name="T8" fmla="*/ 144 w 148"/>
                <a:gd name="T9" fmla="*/ 0 h 48"/>
                <a:gd name="T10" fmla="*/ 4 w 148"/>
                <a:gd name="T11" fmla="*/ 0 h 48"/>
                <a:gd name="T12" fmla="*/ 0 w 148"/>
                <a:gd name="T13" fmla="*/ 4 h 48"/>
                <a:gd name="T14" fmla="*/ 0 w 148"/>
                <a:gd name="T15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48">
                  <a:moveTo>
                    <a:pt x="0" y="24"/>
                  </a:moveTo>
                  <a:cubicBezTo>
                    <a:pt x="0" y="33"/>
                    <a:pt x="36" y="48"/>
                    <a:pt x="75" y="48"/>
                  </a:cubicBezTo>
                  <a:cubicBezTo>
                    <a:pt x="113" y="48"/>
                    <a:pt x="148" y="33"/>
                    <a:pt x="148" y="2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2"/>
                    <a:pt x="146" y="0"/>
                    <a:pt x="14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24"/>
                  </a:lnTo>
                  <a:close/>
                </a:path>
              </a:pathLst>
            </a:custGeom>
            <a:noFill/>
            <a:ln w="1587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90" name="Freeform 352"/>
            <p:cNvSpPr>
              <a:spLocks/>
            </p:cNvSpPr>
            <p:nvPr/>
          </p:nvSpPr>
          <p:spPr bwMode="auto">
            <a:xfrm>
              <a:off x="2811236" y="2151744"/>
              <a:ext cx="90488" cy="4763"/>
            </a:xfrm>
            <a:custGeom>
              <a:avLst/>
              <a:gdLst>
                <a:gd name="T0" fmla="*/ 24 w 24"/>
                <a:gd name="T1" fmla="*/ 1 h 1"/>
                <a:gd name="T2" fmla="*/ 13 w 24"/>
                <a:gd name="T3" fmla="*/ 1 h 1"/>
                <a:gd name="T4" fmla="*/ 0 w 2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">
                  <a:moveTo>
                    <a:pt x="24" y="1"/>
                  </a:moveTo>
                  <a:cubicBezTo>
                    <a:pt x="20" y="1"/>
                    <a:pt x="16" y="1"/>
                    <a:pt x="13" y="1"/>
                  </a:cubicBezTo>
                  <a:cubicBezTo>
                    <a:pt x="8" y="1"/>
                    <a:pt x="4" y="1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sp>
        <p:nvSpPr>
          <p:cNvPr id="93" name="Freeform 92"/>
          <p:cNvSpPr>
            <a:spLocks noEditPoints="1"/>
          </p:cNvSpPr>
          <p:nvPr/>
        </p:nvSpPr>
        <p:spPr bwMode="auto">
          <a:xfrm>
            <a:off x="3870399" y="5093240"/>
            <a:ext cx="1041510" cy="940568"/>
          </a:xfrm>
          <a:custGeom>
            <a:avLst/>
            <a:gdLst>
              <a:gd name="T0" fmla="*/ 73 w 81"/>
              <a:gd name="T1" fmla="*/ 61 h 73"/>
              <a:gd name="T2" fmla="*/ 51 w 81"/>
              <a:gd name="T3" fmla="*/ 33 h 73"/>
              <a:gd name="T4" fmla="*/ 73 w 81"/>
              <a:gd name="T5" fmla="*/ 7 h 73"/>
              <a:gd name="T6" fmla="*/ 41 w 81"/>
              <a:gd name="T7" fmla="*/ 21 h 73"/>
              <a:gd name="T8" fmla="*/ 12 w 81"/>
              <a:gd name="T9" fmla="*/ 5 h 73"/>
              <a:gd name="T10" fmla="*/ 29 w 81"/>
              <a:gd name="T11" fmla="*/ 34 h 73"/>
              <a:gd name="T12" fmla="*/ 0 w 81"/>
              <a:gd name="T13" fmla="*/ 57 h 73"/>
              <a:gd name="T14" fmla="*/ 20 w 81"/>
              <a:gd name="T15" fmla="*/ 53 h 73"/>
              <a:gd name="T16" fmla="*/ 16 w 81"/>
              <a:gd name="T17" fmla="*/ 73 h 73"/>
              <a:gd name="T18" fmla="*/ 34 w 81"/>
              <a:gd name="T19" fmla="*/ 48 h 73"/>
              <a:gd name="T20" fmla="*/ 43 w 81"/>
              <a:gd name="T21" fmla="*/ 42 h 73"/>
              <a:gd name="T22" fmla="*/ 68 w 81"/>
              <a:gd name="T23" fmla="*/ 66 h 73"/>
              <a:gd name="T24" fmla="*/ 81 w 81"/>
              <a:gd name="T25" fmla="*/ 70 h 73"/>
              <a:gd name="T26" fmla="*/ 35 w 81"/>
              <a:gd name="T27" fmla="*/ 40 h 73"/>
              <a:gd name="T28" fmla="*/ 33 w 81"/>
              <a:gd name="T29" fmla="*/ 37 h 73"/>
              <a:gd name="T30" fmla="*/ 67 w 81"/>
              <a:gd name="T31" fmla="*/ 6 h 73"/>
              <a:gd name="T32" fmla="*/ 48 w 81"/>
              <a:gd name="T33" fmla="*/ 29 h 73"/>
              <a:gd name="T34" fmla="*/ 65 w 81"/>
              <a:gd name="T35" fmla="*/ 3 h 73"/>
              <a:gd name="T36" fmla="*/ 50 w 81"/>
              <a:gd name="T37" fmla="*/ 31 h 73"/>
              <a:gd name="T38" fmla="*/ 68 w 81"/>
              <a:gd name="T39" fmla="*/ 11 h 73"/>
              <a:gd name="T40" fmla="*/ 61 w 81"/>
              <a:gd name="T41" fmla="*/ 4 h 73"/>
              <a:gd name="T42" fmla="*/ 61 w 81"/>
              <a:gd name="T43" fmla="*/ 4 h 73"/>
              <a:gd name="T44" fmla="*/ 40 w 81"/>
              <a:gd name="T45" fmla="*/ 24 h 73"/>
              <a:gd name="T46" fmla="*/ 38 w 81"/>
              <a:gd name="T47" fmla="*/ 24 h 73"/>
              <a:gd name="T48" fmla="*/ 19 w 81"/>
              <a:gd name="T49" fmla="*/ 3 h 73"/>
              <a:gd name="T50" fmla="*/ 37 w 81"/>
              <a:gd name="T51" fmla="*/ 26 h 73"/>
              <a:gd name="T52" fmla="*/ 18 w 81"/>
              <a:gd name="T53" fmla="*/ 5 h 73"/>
              <a:gd name="T54" fmla="*/ 38 w 81"/>
              <a:gd name="T55" fmla="*/ 26 h 73"/>
              <a:gd name="T56" fmla="*/ 17 w 81"/>
              <a:gd name="T57" fmla="*/ 4 h 73"/>
              <a:gd name="T58" fmla="*/ 36 w 81"/>
              <a:gd name="T59" fmla="*/ 26 h 73"/>
              <a:gd name="T60" fmla="*/ 34 w 81"/>
              <a:gd name="T61" fmla="*/ 30 h 73"/>
              <a:gd name="T62" fmla="*/ 12 w 81"/>
              <a:gd name="T63" fmla="*/ 9 h 73"/>
              <a:gd name="T64" fmla="*/ 31 w 81"/>
              <a:gd name="T65" fmla="*/ 31 h 73"/>
              <a:gd name="T66" fmla="*/ 31 w 81"/>
              <a:gd name="T67" fmla="*/ 33 h 73"/>
              <a:gd name="T68" fmla="*/ 11 w 81"/>
              <a:gd name="T69" fmla="*/ 13 h 73"/>
              <a:gd name="T70" fmla="*/ 32 w 81"/>
              <a:gd name="T71" fmla="*/ 30 h 73"/>
              <a:gd name="T72" fmla="*/ 12 w 81"/>
              <a:gd name="T73" fmla="*/ 10 h 73"/>
              <a:gd name="T74" fmla="*/ 33 w 81"/>
              <a:gd name="T75" fmla="*/ 29 h 73"/>
              <a:gd name="T76" fmla="*/ 28 w 81"/>
              <a:gd name="T77" fmla="*/ 66 h 73"/>
              <a:gd name="T78" fmla="*/ 22 w 81"/>
              <a:gd name="T79" fmla="*/ 51 h 73"/>
              <a:gd name="T80" fmla="*/ 6 w 81"/>
              <a:gd name="T81" fmla="*/ 44 h 73"/>
              <a:gd name="T82" fmla="*/ 30 w 81"/>
              <a:gd name="T83" fmla="*/ 35 h 73"/>
              <a:gd name="T84" fmla="*/ 31 w 81"/>
              <a:gd name="T85" fmla="*/ 36 h 73"/>
              <a:gd name="T86" fmla="*/ 37 w 81"/>
              <a:gd name="T87" fmla="*/ 41 h 73"/>
              <a:gd name="T88" fmla="*/ 31 w 81"/>
              <a:gd name="T89" fmla="*/ 49 h 73"/>
              <a:gd name="T90" fmla="*/ 33 w 81"/>
              <a:gd name="T91" fmla="*/ 34 h 73"/>
              <a:gd name="T92" fmla="*/ 48 w 81"/>
              <a:gd name="T93" fmla="*/ 32 h 73"/>
              <a:gd name="T94" fmla="*/ 41 w 81"/>
              <a:gd name="T95" fmla="*/ 41 h 73"/>
              <a:gd name="T96" fmla="*/ 71 w 81"/>
              <a:gd name="T97" fmla="*/ 69 h 73"/>
              <a:gd name="T98" fmla="*/ 46 w 81"/>
              <a:gd name="T99" fmla="*/ 39 h 73"/>
              <a:gd name="T100" fmla="*/ 74 w 81"/>
              <a:gd name="T101" fmla="*/ 63 h 73"/>
              <a:gd name="T102" fmla="*/ 77 w 81"/>
              <a:gd name="T103" fmla="*/ 71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81" h="73">
                <a:moveTo>
                  <a:pt x="77" y="62"/>
                </a:moveTo>
                <a:cubicBezTo>
                  <a:pt x="73" y="61"/>
                  <a:pt x="73" y="61"/>
                  <a:pt x="73" y="61"/>
                </a:cubicBezTo>
                <a:cubicBezTo>
                  <a:pt x="73" y="61"/>
                  <a:pt x="73" y="61"/>
                  <a:pt x="73" y="61"/>
                </a:cubicBezTo>
                <a:cubicBezTo>
                  <a:pt x="48" y="37"/>
                  <a:pt x="48" y="37"/>
                  <a:pt x="48" y="37"/>
                </a:cubicBezTo>
                <a:cubicBezTo>
                  <a:pt x="49" y="35"/>
                  <a:pt x="49" y="35"/>
                  <a:pt x="49" y="35"/>
                </a:cubicBezTo>
                <a:cubicBezTo>
                  <a:pt x="50" y="35"/>
                  <a:pt x="51" y="34"/>
                  <a:pt x="51" y="33"/>
                </a:cubicBezTo>
                <a:cubicBezTo>
                  <a:pt x="51" y="33"/>
                  <a:pt x="51" y="33"/>
                  <a:pt x="51" y="33"/>
                </a:cubicBezTo>
                <a:cubicBezTo>
                  <a:pt x="71" y="14"/>
                  <a:pt x="71" y="14"/>
                  <a:pt x="71" y="14"/>
                </a:cubicBezTo>
                <a:cubicBezTo>
                  <a:pt x="73" y="12"/>
                  <a:pt x="73" y="9"/>
                  <a:pt x="73" y="7"/>
                </a:cubicBezTo>
                <a:cubicBezTo>
                  <a:pt x="72" y="4"/>
                  <a:pt x="69" y="1"/>
                  <a:pt x="66" y="0"/>
                </a:cubicBezTo>
                <a:cubicBezTo>
                  <a:pt x="63" y="0"/>
                  <a:pt x="61" y="0"/>
                  <a:pt x="59" y="2"/>
                </a:cubicBezTo>
                <a:cubicBezTo>
                  <a:pt x="41" y="21"/>
                  <a:pt x="41" y="21"/>
                  <a:pt x="41" y="21"/>
                </a:cubicBezTo>
                <a:cubicBezTo>
                  <a:pt x="22" y="2"/>
                  <a:pt x="22" y="2"/>
                  <a:pt x="22" y="2"/>
                </a:cubicBezTo>
                <a:cubicBezTo>
                  <a:pt x="21" y="1"/>
                  <a:pt x="20" y="1"/>
                  <a:pt x="19" y="1"/>
                </a:cubicBezTo>
                <a:cubicBezTo>
                  <a:pt x="17" y="1"/>
                  <a:pt x="14" y="2"/>
                  <a:pt x="12" y="5"/>
                </a:cubicBezTo>
                <a:cubicBezTo>
                  <a:pt x="9" y="7"/>
                  <a:pt x="8" y="10"/>
                  <a:pt x="8" y="12"/>
                </a:cubicBezTo>
                <a:cubicBezTo>
                  <a:pt x="8" y="13"/>
                  <a:pt x="8" y="14"/>
                  <a:pt x="9" y="14"/>
                </a:cubicBezTo>
                <a:cubicBezTo>
                  <a:pt x="29" y="34"/>
                  <a:pt x="29" y="34"/>
                  <a:pt x="29" y="34"/>
                </a:cubicBezTo>
                <a:cubicBezTo>
                  <a:pt x="24" y="39"/>
                  <a:pt x="24" y="39"/>
                  <a:pt x="24" y="39"/>
                </a:cubicBezTo>
                <a:cubicBezTo>
                  <a:pt x="18" y="36"/>
                  <a:pt x="10" y="38"/>
                  <a:pt x="5" y="43"/>
                </a:cubicBezTo>
                <a:cubicBezTo>
                  <a:pt x="1" y="47"/>
                  <a:pt x="0" y="51"/>
                  <a:pt x="0" y="57"/>
                </a:cubicBezTo>
                <a:cubicBezTo>
                  <a:pt x="0" y="59"/>
                  <a:pt x="0" y="59"/>
                  <a:pt x="0" y="59"/>
                </a:cubicBezTo>
                <a:cubicBezTo>
                  <a:pt x="11" y="51"/>
                  <a:pt x="11" y="51"/>
                  <a:pt x="11" y="51"/>
                </a:cubicBezTo>
                <a:cubicBezTo>
                  <a:pt x="20" y="53"/>
                  <a:pt x="20" y="53"/>
                  <a:pt x="20" y="53"/>
                </a:cubicBezTo>
                <a:cubicBezTo>
                  <a:pt x="22" y="61"/>
                  <a:pt x="22" y="61"/>
                  <a:pt x="22" y="61"/>
                </a:cubicBezTo>
                <a:cubicBezTo>
                  <a:pt x="14" y="72"/>
                  <a:pt x="14" y="72"/>
                  <a:pt x="14" y="72"/>
                </a:cubicBezTo>
                <a:cubicBezTo>
                  <a:pt x="16" y="73"/>
                  <a:pt x="16" y="73"/>
                  <a:pt x="16" y="73"/>
                </a:cubicBezTo>
                <a:cubicBezTo>
                  <a:pt x="17" y="73"/>
                  <a:pt x="18" y="73"/>
                  <a:pt x="19" y="73"/>
                </a:cubicBezTo>
                <a:cubicBezTo>
                  <a:pt x="23" y="73"/>
                  <a:pt x="27" y="71"/>
                  <a:pt x="30" y="68"/>
                </a:cubicBezTo>
                <a:cubicBezTo>
                  <a:pt x="35" y="63"/>
                  <a:pt x="37" y="55"/>
                  <a:pt x="34" y="48"/>
                </a:cubicBezTo>
                <a:cubicBezTo>
                  <a:pt x="39" y="43"/>
                  <a:pt x="39" y="43"/>
                  <a:pt x="39" y="43"/>
                </a:cubicBezTo>
                <a:cubicBezTo>
                  <a:pt x="40" y="43"/>
                  <a:pt x="40" y="43"/>
                  <a:pt x="40" y="43"/>
                </a:cubicBezTo>
                <a:cubicBezTo>
                  <a:pt x="41" y="43"/>
                  <a:pt x="42" y="43"/>
                  <a:pt x="43" y="42"/>
                </a:cubicBezTo>
                <a:cubicBezTo>
                  <a:pt x="44" y="41"/>
                  <a:pt x="44" y="41"/>
                  <a:pt x="44" y="41"/>
                </a:cubicBezTo>
                <a:cubicBezTo>
                  <a:pt x="68" y="65"/>
                  <a:pt x="68" y="65"/>
                  <a:pt x="68" y="65"/>
                </a:cubicBezTo>
                <a:cubicBezTo>
                  <a:pt x="68" y="66"/>
                  <a:pt x="68" y="66"/>
                  <a:pt x="68" y="66"/>
                </a:cubicBezTo>
                <a:cubicBezTo>
                  <a:pt x="70" y="71"/>
                  <a:pt x="70" y="71"/>
                  <a:pt x="70" y="71"/>
                </a:cubicBezTo>
                <a:cubicBezTo>
                  <a:pt x="77" y="73"/>
                  <a:pt x="77" y="73"/>
                  <a:pt x="77" y="73"/>
                </a:cubicBezTo>
                <a:cubicBezTo>
                  <a:pt x="81" y="70"/>
                  <a:pt x="81" y="70"/>
                  <a:pt x="81" y="70"/>
                </a:cubicBezTo>
                <a:lnTo>
                  <a:pt x="77" y="62"/>
                </a:lnTo>
                <a:close/>
                <a:moveTo>
                  <a:pt x="33" y="37"/>
                </a:moveTo>
                <a:cubicBezTo>
                  <a:pt x="35" y="40"/>
                  <a:pt x="35" y="40"/>
                  <a:pt x="35" y="40"/>
                </a:cubicBezTo>
                <a:cubicBezTo>
                  <a:pt x="31" y="45"/>
                  <a:pt x="31" y="45"/>
                  <a:pt x="31" y="45"/>
                </a:cubicBezTo>
                <a:cubicBezTo>
                  <a:pt x="28" y="42"/>
                  <a:pt x="28" y="42"/>
                  <a:pt x="28" y="42"/>
                </a:cubicBezTo>
                <a:lnTo>
                  <a:pt x="33" y="37"/>
                </a:lnTo>
                <a:close/>
                <a:moveTo>
                  <a:pt x="44" y="25"/>
                </a:moveTo>
                <a:cubicBezTo>
                  <a:pt x="63" y="5"/>
                  <a:pt x="63" y="5"/>
                  <a:pt x="63" y="5"/>
                </a:cubicBezTo>
                <a:cubicBezTo>
                  <a:pt x="64" y="4"/>
                  <a:pt x="66" y="6"/>
                  <a:pt x="67" y="6"/>
                </a:cubicBezTo>
                <a:cubicBezTo>
                  <a:pt x="67" y="7"/>
                  <a:pt x="68" y="8"/>
                  <a:pt x="68" y="9"/>
                </a:cubicBezTo>
                <a:cubicBezTo>
                  <a:pt x="68" y="9"/>
                  <a:pt x="68" y="10"/>
                  <a:pt x="67" y="10"/>
                </a:cubicBezTo>
                <a:cubicBezTo>
                  <a:pt x="48" y="29"/>
                  <a:pt x="48" y="29"/>
                  <a:pt x="48" y="29"/>
                </a:cubicBezTo>
                <a:lnTo>
                  <a:pt x="44" y="25"/>
                </a:lnTo>
                <a:close/>
                <a:moveTo>
                  <a:pt x="61" y="4"/>
                </a:moveTo>
                <a:cubicBezTo>
                  <a:pt x="62" y="2"/>
                  <a:pt x="64" y="2"/>
                  <a:pt x="65" y="3"/>
                </a:cubicBezTo>
                <a:cubicBezTo>
                  <a:pt x="68" y="3"/>
                  <a:pt x="70" y="5"/>
                  <a:pt x="70" y="8"/>
                </a:cubicBezTo>
                <a:cubicBezTo>
                  <a:pt x="71" y="9"/>
                  <a:pt x="71" y="11"/>
                  <a:pt x="69" y="12"/>
                </a:cubicBezTo>
                <a:cubicBezTo>
                  <a:pt x="50" y="31"/>
                  <a:pt x="50" y="31"/>
                  <a:pt x="50" y="31"/>
                </a:cubicBezTo>
                <a:cubicBezTo>
                  <a:pt x="50" y="31"/>
                  <a:pt x="50" y="30"/>
                  <a:pt x="49" y="30"/>
                </a:cubicBezTo>
                <a:cubicBezTo>
                  <a:pt x="49" y="30"/>
                  <a:pt x="49" y="30"/>
                  <a:pt x="49" y="30"/>
                </a:cubicBezTo>
                <a:cubicBezTo>
                  <a:pt x="68" y="11"/>
                  <a:pt x="68" y="11"/>
                  <a:pt x="68" y="11"/>
                </a:cubicBezTo>
                <a:cubicBezTo>
                  <a:pt x="69" y="11"/>
                  <a:pt x="70" y="9"/>
                  <a:pt x="70" y="8"/>
                </a:cubicBezTo>
                <a:cubicBezTo>
                  <a:pt x="69" y="7"/>
                  <a:pt x="69" y="6"/>
                  <a:pt x="68" y="5"/>
                </a:cubicBezTo>
                <a:cubicBezTo>
                  <a:pt x="66" y="3"/>
                  <a:pt x="63" y="2"/>
                  <a:pt x="61" y="4"/>
                </a:cubicBezTo>
                <a:cubicBezTo>
                  <a:pt x="43" y="24"/>
                  <a:pt x="43" y="24"/>
                  <a:pt x="43" y="24"/>
                </a:cubicBezTo>
                <a:cubicBezTo>
                  <a:pt x="43" y="24"/>
                  <a:pt x="43" y="23"/>
                  <a:pt x="42" y="23"/>
                </a:cubicBezTo>
                <a:lnTo>
                  <a:pt x="61" y="4"/>
                </a:lnTo>
                <a:close/>
                <a:moveTo>
                  <a:pt x="20" y="3"/>
                </a:moveTo>
                <a:cubicBezTo>
                  <a:pt x="41" y="24"/>
                  <a:pt x="41" y="24"/>
                  <a:pt x="41" y="24"/>
                </a:cubicBezTo>
                <a:cubicBezTo>
                  <a:pt x="40" y="24"/>
                  <a:pt x="40" y="24"/>
                  <a:pt x="40" y="24"/>
                </a:cubicBezTo>
                <a:cubicBezTo>
                  <a:pt x="40" y="24"/>
                  <a:pt x="40" y="24"/>
                  <a:pt x="40" y="24"/>
                </a:cubicBezTo>
                <a:cubicBezTo>
                  <a:pt x="39" y="26"/>
                  <a:pt x="39" y="26"/>
                  <a:pt x="39" y="26"/>
                </a:cubicBezTo>
                <a:cubicBezTo>
                  <a:pt x="39" y="25"/>
                  <a:pt x="39" y="24"/>
                  <a:pt x="38" y="24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4"/>
                  <a:pt x="18" y="4"/>
                  <a:pt x="17" y="4"/>
                </a:cubicBezTo>
                <a:cubicBezTo>
                  <a:pt x="18" y="4"/>
                  <a:pt x="19" y="3"/>
                  <a:pt x="19" y="3"/>
                </a:cubicBezTo>
                <a:cubicBezTo>
                  <a:pt x="20" y="3"/>
                  <a:pt x="20" y="3"/>
                  <a:pt x="20" y="3"/>
                </a:cubicBezTo>
                <a:close/>
                <a:moveTo>
                  <a:pt x="38" y="26"/>
                </a:moveTo>
                <a:cubicBezTo>
                  <a:pt x="37" y="26"/>
                  <a:pt x="37" y="26"/>
                  <a:pt x="37" y="26"/>
                </a:cubicBezTo>
                <a:cubicBezTo>
                  <a:pt x="17" y="6"/>
                  <a:pt x="17" y="6"/>
                  <a:pt x="17" y="6"/>
                </a:cubicBezTo>
                <a:cubicBezTo>
                  <a:pt x="17" y="6"/>
                  <a:pt x="17" y="5"/>
                  <a:pt x="17" y="5"/>
                </a:cubicBezTo>
                <a:cubicBezTo>
                  <a:pt x="17" y="5"/>
                  <a:pt x="17" y="5"/>
                  <a:pt x="18" y="5"/>
                </a:cubicBezTo>
                <a:cubicBezTo>
                  <a:pt x="18" y="5"/>
                  <a:pt x="18" y="5"/>
                  <a:pt x="18" y="5"/>
                </a:cubicBezTo>
                <a:cubicBezTo>
                  <a:pt x="38" y="25"/>
                  <a:pt x="38" y="25"/>
                  <a:pt x="38" y="25"/>
                </a:cubicBezTo>
                <a:cubicBezTo>
                  <a:pt x="38" y="25"/>
                  <a:pt x="38" y="25"/>
                  <a:pt x="38" y="26"/>
                </a:cubicBezTo>
                <a:close/>
                <a:moveTo>
                  <a:pt x="10" y="12"/>
                </a:moveTo>
                <a:cubicBezTo>
                  <a:pt x="10" y="11"/>
                  <a:pt x="11" y="8"/>
                  <a:pt x="13" y="6"/>
                </a:cubicBezTo>
                <a:cubicBezTo>
                  <a:pt x="14" y="5"/>
                  <a:pt x="16" y="4"/>
                  <a:pt x="17" y="4"/>
                </a:cubicBezTo>
                <a:cubicBezTo>
                  <a:pt x="17" y="4"/>
                  <a:pt x="16" y="4"/>
                  <a:pt x="16" y="4"/>
                </a:cubicBezTo>
                <a:cubicBezTo>
                  <a:pt x="16" y="5"/>
                  <a:pt x="16" y="6"/>
                  <a:pt x="16" y="7"/>
                </a:cubicBezTo>
                <a:cubicBezTo>
                  <a:pt x="36" y="26"/>
                  <a:pt x="36" y="26"/>
                  <a:pt x="36" y="26"/>
                </a:cubicBezTo>
                <a:cubicBezTo>
                  <a:pt x="36" y="27"/>
                  <a:pt x="37" y="27"/>
                  <a:pt x="37" y="27"/>
                </a:cubicBezTo>
                <a:cubicBezTo>
                  <a:pt x="37" y="27"/>
                  <a:pt x="38" y="27"/>
                  <a:pt x="38" y="27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4" y="29"/>
                  <a:pt x="34" y="29"/>
                </a:cubicBezTo>
                <a:cubicBezTo>
                  <a:pt x="14" y="9"/>
                  <a:pt x="14" y="9"/>
                  <a:pt x="14" y="9"/>
                </a:cubicBezTo>
                <a:cubicBezTo>
                  <a:pt x="13" y="8"/>
                  <a:pt x="12" y="8"/>
                  <a:pt x="12" y="9"/>
                </a:cubicBezTo>
                <a:cubicBezTo>
                  <a:pt x="11" y="9"/>
                  <a:pt x="11" y="10"/>
                  <a:pt x="11" y="10"/>
                </a:cubicBezTo>
                <a:cubicBezTo>
                  <a:pt x="11" y="11"/>
                  <a:pt x="11" y="11"/>
                  <a:pt x="12" y="12"/>
                </a:cubicBezTo>
                <a:cubicBezTo>
                  <a:pt x="31" y="31"/>
                  <a:pt x="31" y="31"/>
                  <a:pt x="31" y="31"/>
                </a:cubicBezTo>
                <a:cubicBezTo>
                  <a:pt x="31" y="31"/>
                  <a:pt x="32" y="32"/>
                  <a:pt x="32" y="32"/>
                </a:cubicBezTo>
                <a:cubicBezTo>
                  <a:pt x="33" y="32"/>
                  <a:pt x="33" y="32"/>
                  <a:pt x="33" y="31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0" y="12"/>
                  <a:pt x="10" y="12"/>
                </a:cubicBezTo>
                <a:close/>
                <a:moveTo>
                  <a:pt x="33" y="30"/>
                </a:moveTo>
                <a:cubicBezTo>
                  <a:pt x="33" y="31"/>
                  <a:pt x="32" y="31"/>
                  <a:pt x="32" y="30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2" y="10"/>
                  <a:pt x="12" y="10"/>
                </a:cubicBezTo>
                <a:cubicBezTo>
                  <a:pt x="12" y="10"/>
                  <a:pt x="12" y="10"/>
                  <a:pt x="12" y="10"/>
                </a:cubicBezTo>
                <a:cubicBezTo>
                  <a:pt x="12" y="10"/>
                  <a:pt x="13" y="10"/>
                  <a:pt x="13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33" y="29"/>
                  <a:pt x="33" y="29"/>
                  <a:pt x="33" y="29"/>
                </a:cubicBezTo>
                <a:cubicBezTo>
                  <a:pt x="33" y="30"/>
                  <a:pt x="33" y="30"/>
                  <a:pt x="33" y="30"/>
                </a:cubicBezTo>
                <a:close/>
                <a:moveTo>
                  <a:pt x="31" y="49"/>
                </a:moveTo>
                <a:cubicBezTo>
                  <a:pt x="34" y="55"/>
                  <a:pt x="33" y="62"/>
                  <a:pt x="28" y="66"/>
                </a:cubicBezTo>
                <a:cubicBezTo>
                  <a:pt x="26" y="69"/>
                  <a:pt x="22" y="71"/>
                  <a:pt x="18" y="71"/>
                </a:cubicBezTo>
                <a:cubicBezTo>
                  <a:pt x="24" y="62"/>
                  <a:pt x="24" y="62"/>
                  <a:pt x="24" y="62"/>
                </a:cubicBezTo>
                <a:cubicBezTo>
                  <a:pt x="22" y="51"/>
                  <a:pt x="22" y="51"/>
                  <a:pt x="22" y="51"/>
                </a:cubicBezTo>
                <a:cubicBezTo>
                  <a:pt x="11" y="49"/>
                  <a:pt x="11" y="49"/>
                  <a:pt x="11" y="49"/>
                </a:cubicBezTo>
                <a:cubicBezTo>
                  <a:pt x="2" y="55"/>
                  <a:pt x="2" y="55"/>
                  <a:pt x="2" y="55"/>
                </a:cubicBezTo>
                <a:cubicBezTo>
                  <a:pt x="2" y="51"/>
                  <a:pt x="3" y="47"/>
                  <a:pt x="6" y="44"/>
                </a:cubicBezTo>
                <a:cubicBezTo>
                  <a:pt x="11" y="40"/>
                  <a:pt x="18" y="38"/>
                  <a:pt x="24" y="41"/>
                </a:cubicBezTo>
                <a:cubicBezTo>
                  <a:pt x="25" y="42"/>
                  <a:pt x="25" y="42"/>
                  <a:pt x="25" y="42"/>
                </a:cubicBezTo>
                <a:cubicBezTo>
                  <a:pt x="30" y="35"/>
                  <a:pt x="30" y="35"/>
                  <a:pt x="30" y="35"/>
                </a:cubicBezTo>
                <a:cubicBezTo>
                  <a:pt x="31" y="36"/>
                  <a:pt x="31" y="36"/>
                  <a:pt x="31" y="36"/>
                </a:cubicBezTo>
                <a:cubicBezTo>
                  <a:pt x="31" y="36"/>
                  <a:pt x="31" y="36"/>
                  <a:pt x="31" y="36"/>
                </a:cubicBezTo>
                <a:cubicBezTo>
                  <a:pt x="31" y="36"/>
                  <a:pt x="31" y="36"/>
                  <a:pt x="31" y="36"/>
                </a:cubicBezTo>
                <a:cubicBezTo>
                  <a:pt x="26" y="42"/>
                  <a:pt x="26" y="42"/>
                  <a:pt x="26" y="42"/>
                </a:cubicBezTo>
                <a:cubicBezTo>
                  <a:pt x="31" y="47"/>
                  <a:pt x="31" y="47"/>
                  <a:pt x="31" y="47"/>
                </a:cubicBezTo>
                <a:cubicBezTo>
                  <a:pt x="37" y="41"/>
                  <a:pt x="37" y="41"/>
                  <a:pt x="37" y="41"/>
                </a:cubicBezTo>
                <a:cubicBezTo>
                  <a:pt x="37" y="42"/>
                  <a:pt x="37" y="42"/>
                  <a:pt x="37" y="42"/>
                </a:cubicBezTo>
                <a:cubicBezTo>
                  <a:pt x="31" y="48"/>
                  <a:pt x="31" y="48"/>
                  <a:pt x="31" y="48"/>
                </a:cubicBezTo>
                <a:lnTo>
                  <a:pt x="31" y="49"/>
                </a:lnTo>
                <a:close/>
                <a:moveTo>
                  <a:pt x="39" y="41"/>
                </a:moveTo>
                <a:cubicBezTo>
                  <a:pt x="33" y="35"/>
                  <a:pt x="33" y="35"/>
                  <a:pt x="33" y="35"/>
                </a:cubicBezTo>
                <a:cubicBezTo>
                  <a:pt x="33" y="35"/>
                  <a:pt x="33" y="35"/>
                  <a:pt x="33" y="34"/>
                </a:cubicBezTo>
                <a:cubicBezTo>
                  <a:pt x="42" y="26"/>
                  <a:pt x="42" y="26"/>
                  <a:pt x="42" y="26"/>
                </a:cubicBezTo>
                <a:cubicBezTo>
                  <a:pt x="42" y="26"/>
                  <a:pt x="42" y="26"/>
                  <a:pt x="42" y="26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3"/>
                  <a:pt x="48" y="33"/>
                </a:cubicBezTo>
                <a:cubicBezTo>
                  <a:pt x="48" y="33"/>
                  <a:pt x="48" y="34"/>
                  <a:pt x="48" y="34"/>
                </a:cubicBezTo>
                <a:cubicBezTo>
                  <a:pt x="41" y="41"/>
                  <a:pt x="41" y="41"/>
                  <a:pt x="41" y="41"/>
                </a:cubicBezTo>
                <a:cubicBezTo>
                  <a:pt x="40" y="41"/>
                  <a:pt x="39" y="41"/>
                  <a:pt x="39" y="41"/>
                </a:cubicBezTo>
                <a:close/>
                <a:moveTo>
                  <a:pt x="77" y="71"/>
                </a:moveTo>
                <a:cubicBezTo>
                  <a:pt x="71" y="69"/>
                  <a:pt x="71" y="69"/>
                  <a:pt x="71" y="69"/>
                </a:cubicBezTo>
                <a:cubicBezTo>
                  <a:pt x="70" y="67"/>
                  <a:pt x="70" y="67"/>
                  <a:pt x="70" y="67"/>
                </a:cubicBezTo>
                <a:cubicBezTo>
                  <a:pt x="72" y="65"/>
                  <a:pt x="72" y="65"/>
                  <a:pt x="72" y="65"/>
                </a:cubicBezTo>
                <a:cubicBezTo>
                  <a:pt x="46" y="39"/>
                  <a:pt x="46" y="39"/>
                  <a:pt x="46" y="39"/>
                </a:cubicBezTo>
                <a:cubicBezTo>
                  <a:pt x="46" y="38"/>
                  <a:pt x="46" y="38"/>
                  <a:pt x="46" y="38"/>
                </a:cubicBezTo>
                <a:cubicBezTo>
                  <a:pt x="72" y="64"/>
                  <a:pt x="72" y="64"/>
                  <a:pt x="72" y="64"/>
                </a:cubicBezTo>
                <a:cubicBezTo>
                  <a:pt x="74" y="63"/>
                  <a:pt x="74" y="63"/>
                  <a:pt x="74" y="63"/>
                </a:cubicBezTo>
                <a:cubicBezTo>
                  <a:pt x="76" y="64"/>
                  <a:pt x="76" y="64"/>
                  <a:pt x="76" y="64"/>
                </a:cubicBezTo>
                <a:cubicBezTo>
                  <a:pt x="78" y="69"/>
                  <a:pt x="78" y="69"/>
                  <a:pt x="78" y="69"/>
                </a:cubicBezTo>
                <a:lnTo>
                  <a:pt x="77" y="71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grpSp>
        <p:nvGrpSpPr>
          <p:cNvPr id="102" name="Group 101"/>
          <p:cNvGrpSpPr/>
          <p:nvPr/>
        </p:nvGrpSpPr>
        <p:grpSpPr>
          <a:xfrm>
            <a:off x="21203643" y="9325868"/>
            <a:ext cx="1061578" cy="1234160"/>
            <a:chOff x="4670425" y="2943225"/>
            <a:chExt cx="839788" cy="976313"/>
          </a:xfrm>
          <a:solidFill>
            <a:schemeClr val="tx1">
              <a:lumMod val="60000"/>
              <a:lumOff val="40000"/>
            </a:schemeClr>
          </a:solidFill>
        </p:grpSpPr>
        <p:sp>
          <p:nvSpPr>
            <p:cNvPr id="103" name="Freeform 108"/>
            <p:cNvSpPr>
              <a:spLocks/>
            </p:cNvSpPr>
            <p:nvPr/>
          </p:nvSpPr>
          <p:spPr bwMode="auto">
            <a:xfrm>
              <a:off x="4670425" y="2943225"/>
              <a:ext cx="735013" cy="900113"/>
            </a:xfrm>
            <a:custGeom>
              <a:avLst/>
              <a:gdLst>
                <a:gd name="T0" fmla="*/ 124 w 196"/>
                <a:gd name="T1" fmla="*/ 232 h 240"/>
                <a:gd name="T2" fmla="*/ 12 w 196"/>
                <a:gd name="T3" fmla="*/ 232 h 240"/>
                <a:gd name="T4" fmla="*/ 8 w 196"/>
                <a:gd name="T5" fmla="*/ 225 h 240"/>
                <a:gd name="T6" fmla="*/ 8 w 196"/>
                <a:gd name="T7" fmla="*/ 14 h 240"/>
                <a:gd name="T8" fmla="*/ 14 w 196"/>
                <a:gd name="T9" fmla="*/ 8 h 240"/>
                <a:gd name="T10" fmla="*/ 183 w 196"/>
                <a:gd name="T11" fmla="*/ 8 h 240"/>
                <a:gd name="T12" fmla="*/ 188 w 196"/>
                <a:gd name="T13" fmla="*/ 12 h 240"/>
                <a:gd name="T14" fmla="*/ 188 w 196"/>
                <a:gd name="T15" fmla="*/ 160 h 240"/>
                <a:gd name="T16" fmla="*/ 192 w 196"/>
                <a:gd name="T17" fmla="*/ 164 h 240"/>
                <a:gd name="T18" fmla="*/ 196 w 196"/>
                <a:gd name="T19" fmla="*/ 160 h 240"/>
                <a:gd name="T20" fmla="*/ 196 w 196"/>
                <a:gd name="T21" fmla="*/ 12 h 240"/>
                <a:gd name="T22" fmla="*/ 183 w 196"/>
                <a:gd name="T23" fmla="*/ 0 h 240"/>
                <a:gd name="T24" fmla="*/ 14 w 196"/>
                <a:gd name="T25" fmla="*/ 0 h 240"/>
                <a:gd name="T26" fmla="*/ 0 w 196"/>
                <a:gd name="T27" fmla="*/ 14 h 240"/>
                <a:gd name="T28" fmla="*/ 0 w 196"/>
                <a:gd name="T29" fmla="*/ 225 h 240"/>
                <a:gd name="T30" fmla="*/ 12 w 196"/>
                <a:gd name="T31" fmla="*/ 240 h 240"/>
                <a:gd name="T32" fmla="*/ 124 w 196"/>
                <a:gd name="T33" fmla="*/ 240 h 240"/>
                <a:gd name="T34" fmla="*/ 128 w 196"/>
                <a:gd name="T35" fmla="*/ 236 h 240"/>
                <a:gd name="T36" fmla="*/ 124 w 196"/>
                <a:gd name="T37" fmla="*/ 23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6" h="240">
                  <a:moveTo>
                    <a:pt x="124" y="232"/>
                  </a:moveTo>
                  <a:cubicBezTo>
                    <a:pt x="12" y="232"/>
                    <a:pt x="12" y="232"/>
                    <a:pt x="12" y="232"/>
                  </a:cubicBezTo>
                  <a:cubicBezTo>
                    <a:pt x="8" y="232"/>
                    <a:pt x="8" y="226"/>
                    <a:pt x="8" y="225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0"/>
                    <a:pt x="11" y="8"/>
                    <a:pt x="14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8" y="8"/>
                    <a:pt x="188" y="11"/>
                    <a:pt x="188" y="12"/>
                  </a:cubicBezTo>
                  <a:cubicBezTo>
                    <a:pt x="188" y="160"/>
                    <a:pt x="188" y="160"/>
                    <a:pt x="188" y="160"/>
                  </a:cubicBezTo>
                  <a:cubicBezTo>
                    <a:pt x="188" y="162"/>
                    <a:pt x="190" y="164"/>
                    <a:pt x="192" y="164"/>
                  </a:cubicBezTo>
                  <a:cubicBezTo>
                    <a:pt x="194" y="164"/>
                    <a:pt x="196" y="162"/>
                    <a:pt x="196" y="160"/>
                  </a:cubicBezTo>
                  <a:cubicBezTo>
                    <a:pt x="196" y="12"/>
                    <a:pt x="196" y="12"/>
                    <a:pt x="196" y="12"/>
                  </a:cubicBezTo>
                  <a:cubicBezTo>
                    <a:pt x="196" y="5"/>
                    <a:pt x="191" y="0"/>
                    <a:pt x="18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5"/>
                    <a:pt x="0" y="225"/>
                    <a:pt x="0" y="225"/>
                  </a:cubicBezTo>
                  <a:cubicBezTo>
                    <a:pt x="0" y="234"/>
                    <a:pt x="5" y="240"/>
                    <a:pt x="12" y="240"/>
                  </a:cubicBezTo>
                  <a:cubicBezTo>
                    <a:pt x="124" y="240"/>
                    <a:pt x="124" y="240"/>
                    <a:pt x="124" y="240"/>
                  </a:cubicBezTo>
                  <a:cubicBezTo>
                    <a:pt x="126" y="240"/>
                    <a:pt x="128" y="238"/>
                    <a:pt x="128" y="236"/>
                  </a:cubicBezTo>
                  <a:cubicBezTo>
                    <a:pt x="128" y="234"/>
                    <a:pt x="126" y="232"/>
                    <a:pt x="124" y="23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04" name="Freeform 109"/>
            <p:cNvSpPr>
              <a:spLocks/>
            </p:cNvSpPr>
            <p:nvPr/>
          </p:nvSpPr>
          <p:spPr bwMode="auto">
            <a:xfrm>
              <a:off x="4805363" y="3287713"/>
              <a:ext cx="465138" cy="30163"/>
            </a:xfrm>
            <a:custGeom>
              <a:avLst/>
              <a:gdLst>
                <a:gd name="T0" fmla="*/ 120 w 124"/>
                <a:gd name="T1" fmla="*/ 0 h 8"/>
                <a:gd name="T2" fmla="*/ 4 w 124"/>
                <a:gd name="T3" fmla="*/ 0 h 8"/>
                <a:gd name="T4" fmla="*/ 0 w 124"/>
                <a:gd name="T5" fmla="*/ 4 h 8"/>
                <a:gd name="T6" fmla="*/ 4 w 124"/>
                <a:gd name="T7" fmla="*/ 8 h 8"/>
                <a:gd name="T8" fmla="*/ 120 w 124"/>
                <a:gd name="T9" fmla="*/ 8 h 8"/>
                <a:gd name="T10" fmla="*/ 124 w 124"/>
                <a:gd name="T11" fmla="*/ 4 h 8"/>
                <a:gd name="T12" fmla="*/ 120 w 124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">
                  <a:moveTo>
                    <a:pt x="12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2" y="8"/>
                    <a:pt x="124" y="6"/>
                    <a:pt x="124" y="4"/>
                  </a:cubicBezTo>
                  <a:cubicBezTo>
                    <a:pt x="124" y="2"/>
                    <a:pt x="122" y="0"/>
                    <a:pt x="120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05" name="Freeform 110"/>
            <p:cNvSpPr>
              <a:spLocks/>
            </p:cNvSpPr>
            <p:nvPr/>
          </p:nvSpPr>
          <p:spPr bwMode="auto">
            <a:xfrm>
              <a:off x="4805363" y="3468688"/>
              <a:ext cx="465138" cy="30163"/>
            </a:xfrm>
            <a:custGeom>
              <a:avLst/>
              <a:gdLst>
                <a:gd name="T0" fmla="*/ 124 w 124"/>
                <a:gd name="T1" fmla="*/ 4 h 8"/>
                <a:gd name="T2" fmla="*/ 120 w 124"/>
                <a:gd name="T3" fmla="*/ 0 h 8"/>
                <a:gd name="T4" fmla="*/ 4 w 124"/>
                <a:gd name="T5" fmla="*/ 0 h 8"/>
                <a:gd name="T6" fmla="*/ 0 w 124"/>
                <a:gd name="T7" fmla="*/ 4 h 8"/>
                <a:gd name="T8" fmla="*/ 4 w 124"/>
                <a:gd name="T9" fmla="*/ 8 h 8"/>
                <a:gd name="T10" fmla="*/ 120 w 124"/>
                <a:gd name="T11" fmla="*/ 8 h 8"/>
                <a:gd name="T12" fmla="*/ 124 w 12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">
                  <a:moveTo>
                    <a:pt x="124" y="4"/>
                  </a:moveTo>
                  <a:cubicBezTo>
                    <a:pt x="124" y="2"/>
                    <a:pt x="122" y="0"/>
                    <a:pt x="1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2" y="8"/>
                    <a:pt x="124" y="6"/>
                    <a:pt x="124" y="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06" name="Freeform 111"/>
            <p:cNvSpPr>
              <a:spLocks/>
            </p:cNvSpPr>
            <p:nvPr/>
          </p:nvSpPr>
          <p:spPr bwMode="auto">
            <a:xfrm>
              <a:off x="4805363" y="3633788"/>
              <a:ext cx="255588" cy="30163"/>
            </a:xfrm>
            <a:custGeom>
              <a:avLst/>
              <a:gdLst>
                <a:gd name="T0" fmla="*/ 4 w 68"/>
                <a:gd name="T1" fmla="*/ 0 h 8"/>
                <a:gd name="T2" fmla="*/ 0 w 68"/>
                <a:gd name="T3" fmla="*/ 4 h 8"/>
                <a:gd name="T4" fmla="*/ 4 w 68"/>
                <a:gd name="T5" fmla="*/ 8 h 8"/>
                <a:gd name="T6" fmla="*/ 64 w 68"/>
                <a:gd name="T7" fmla="*/ 8 h 8"/>
                <a:gd name="T8" fmla="*/ 68 w 68"/>
                <a:gd name="T9" fmla="*/ 4 h 8"/>
                <a:gd name="T10" fmla="*/ 64 w 68"/>
                <a:gd name="T11" fmla="*/ 0 h 8"/>
                <a:gd name="T12" fmla="*/ 4 w 6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6" y="8"/>
                    <a:pt x="68" y="6"/>
                    <a:pt x="68" y="4"/>
                  </a:cubicBezTo>
                  <a:cubicBezTo>
                    <a:pt x="68" y="2"/>
                    <a:pt x="66" y="0"/>
                    <a:pt x="64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07" name="Freeform 112"/>
            <p:cNvSpPr>
              <a:spLocks/>
            </p:cNvSpPr>
            <p:nvPr/>
          </p:nvSpPr>
          <p:spPr bwMode="auto">
            <a:xfrm>
              <a:off x="4805363" y="3122613"/>
              <a:ext cx="465138" cy="30163"/>
            </a:xfrm>
            <a:custGeom>
              <a:avLst/>
              <a:gdLst>
                <a:gd name="T0" fmla="*/ 120 w 124"/>
                <a:gd name="T1" fmla="*/ 0 h 8"/>
                <a:gd name="T2" fmla="*/ 4 w 124"/>
                <a:gd name="T3" fmla="*/ 0 h 8"/>
                <a:gd name="T4" fmla="*/ 0 w 124"/>
                <a:gd name="T5" fmla="*/ 4 h 8"/>
                <a:gd name="T6" fmla="*/ 4 w 124"/>
                <a:gd name="T7" fmla="*/ 8 h 8"/>
                <a:gd name="T8" fmla="*/ 120 w 124"/>
                <a:gd name="T9" fmla="*/ 8 h 8"/>
                <a:gd name="T10" fmla="*/ 124 w 124"/>
                <a:gd name="T11" fmla="*/ 4 h 8"/>
                <a:gd name="T12" fmla="*/ 120 w 124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">
                  <a:moveTo>
                    <a:pt x="12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2" y="8"/>
                    <a:pt x="124" y="6"/>
                    <a:pt x="124" y="4"/>
                  </a:cubicBezTo>
                  <a:cubicBezTo>
                    <a:pt x="124" y="2"/>
                    <a:pt x="122" y="0"/>
                    <a:pt x="120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08" name="Freeform 113"/>
            <p:cNvSpPr>
              <a:spLocks noEditPoints="1"/>
            </p:cNvSpPr>
            <p:nvPr/>
          </p:nvSpPr>
          <p:spPr bwMode="auto">
            <a:xfrm>
              <a:off x="5176838" y="3584575"/>
              <a:ext cx="333375" cy="334963"/>
            </a:xfrm>
            <a:custGeom>
              <a:avLst/>
              <a:gdLst>
                <a:gd name="T0" fmla="*/ 62 w 89"/>
                <a:gd name="T1" fmla="*/ 56 h 89"/>
                <a:gd name="T2" fmla="*/ 60 w 89"/>
                <a:gd name="T3" fmla="*/ 55 h 89"/>
                <a:gd name="T4" fmla="*/ 68 w 89"/>
                <a:gd name="T5" fmla="*/ 34 h 89"/>
                <a:gd name="T6" fmla="*/ 58 w 89"/>
                <a:gd name="T7" fmla="*/ 10 h 89"/>
                <a:gd name="T8" fmla="*/ 34 w 89"/>
                <a:gd name="T9" fmla="*/ 0 h 89"/>
                <a:gd name="T10" fmla="*/ 10 w 89"/>
                <a:gd name="T11" fmla="*/ 10 h 89"/>
                <a:gd name="T12" fmla="*/ 0 w 89"/>
                <a:gd name="T13" fmla="*/ 34 h 89"/>
                <a:gd name="T14" fmla="*/ 34 w 89"/>
                <a:gd name="T15" fmla="*/ 68 h 89"/>
                <a:gd name="T16" fmla="*/ 34 w 89"/>
                <a:gd name="T17" fmla="*/ 68 h 89"/>
                <a:gd name="T18" fmla="*/ 55 w 89"/>
                <a:gd name="T19" fmla="*/ 60 h 89"/>
                <a:gd name="T20" fmla="*/ 56 w 89"/>
                <a:gd name="T21" fmla="*/ 62 h 89"/>
                <a:gd name="T22" fmla="*/ 82 w 89"/>
                <a:gd name="T23" fmla="*/ 88 h 89"/>
                <a:gd name="T24" fmla="*/ 85 w 89"/>
                <a:gd name="T25" fmla="*/ 89 h 89"/>
                <a:gd name="T26" fmla="*/ 88 w 89"/>
                <a:gd name="T27" fmla="*/ 88 h 89"/>
                <a:gd name="T28" fmla="*/ 88 w 89"/>
                <a:gd name="T29" fmla="*/ 82 h 89"/>
                <a:gd name="T30" fmla="*/ 62 w 89"/>
                <a:gd name="T31" fmla="*/ 56 h 89"/>
                <a:gd name="T32" fmla="*/ 34 w 89"/>
                <a:gd name="T33" fmla="*/ 60 h 89"/>
                <a:gd name="T34" fmla="*/ 8 w 89"/>
                <a:gd name="T35" fmla="*/ 34 h 89"/>
                <a:gd name="T36" fmla="*/ 15 w 89"/>
                <a:gd name="T37" fmla="*/ 15 h 89"/>
                <a:gd name="T38" fmla="*/ 34 w 89"/>
                <a:gd name="T39" fmla="*/ 8 h 89"/>
                <a:gd name="T40" fmla="*/ 52 w 89"/>
                <a:gd name="T41" fmla="*/ 15 h 89"/>
                <a:gd name="T42" fmla="*/ 60 w 89"/>
                <a:gd name="T43" fmla="*/ 34 h 89"/>
                <a:gd name="T44" fmla="*/ 52 w 89"/>
                <a:gd name="T45" fmla="*/ 52 h 89"/>
                <a:gd name="T46" fmla="*/ 34 w 89"/>
                <a:gd name="T47" fmla="*/ 6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9" h="89">
                  <a:moveTo>
                    <a:pt x="62" y="56"/>
                  </a:moveTo>
                  <a:cubicBezTo>
                    <a:pt x="61" y="56"/>
                    <a:pt x="61" y="55"/>
                    <a:pt x="60" y="55"/>
                  </a:cubicBezTo>
                  <a:cubicBezTo>
                    <a:pt x="65" y="49"/>
                    <a:pt x="68" y="42"/>
                    <a:pt x="68" y="34"/>
                  </a:cubicBezTo>
                  <a:cubicBezTo>
                    <a:pt x="68" y="25"/>
                    <a:pt x="64" y="16"/>
                    <a:pt x="58" y="10"/>
                  </a:cubicBezTo>
                  <a:cubicBezTo>
                    <a:pt x="51" y="3"/>
                    <a:pt x="43" y="0"/>
                    <a:pt x="34" y="0"/>
                  </a:cubicBezTo>
                  <a:cubicBezTo>
                    <a:pt x="25" y="0"/>
                    <a:pt x="16" y="3"/>
                    <a:pt x="10" y="10"/>
                  </a:cubicBezTo>
                  <a:cubicBezTo>
                    <a:pt x="3" y="16"/>
                    <a:pt x="0" y="25"/>
                    <a:pt x="0" y="34"/>
                  </a:cubicBezTo>
                  <a:cubicBezTo>
                    <a:pt x="0" y="53"/>
                    <a:pt x="15" y="68"/>
                    <a:pt x="34" y="68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42" y="68"/>
                    <a:pt x="49" y="65"/>
                    <a:pt x="55" y="60"/>
                  </a:cubicBezTo>
                  <a:cubicBezTo>
                    <a:pt x="55" y="61"/>
                    <a:pt x="56" y="61"/>
                    <a:pt x="56" y="62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3" y="89"/>
                    <a:pt x="84" y="89"/>
                    <a:pt x="85" y="89"/>
                  </a:cubicBezTo>
                  <a:cubicBezTo>
                    <a:pt x="86" y="89"/>
                    <a:pt x="87" y="89"/>
                    <a:pt x="88" y="88"/>
                  </a:cubicBezTo>
                  <a:cubicBezTo>
                    <a:pt x="89" y="86"/>
                    <a:pt x="89" y="84"/>
                    <a:pt x="88" y="82"/>
                  </a:cubicBezTo>
                  <a:lnTo>
                    <a:pt x="62" y="56"/>
                  </a:lnTo>
                  <a:close/>
                  <a:moveTo>
                    <a:pt x="34" y="60"/>
                  </a:moveTo>
                  <a:cubicBezTo>
                    <a:pt x="19" y="60"/>
                    <a:pt x="8" y="48"/>
                    <a:pt x="8" y="34"/>
                  </a:cubicBezTo>
                  <a:cubicBezTo>
                    <a:pt x="8" y="27"/>
                    <a:pt x="10" y="20"/>
                    <a:pt x="15" y="15"/>
                  </a:cubicBezTo>
                  <a:cubicBezTo>
                    <a:pt x="20" y="10"/>
                    <a:pt x="27" y="8"/>
                    <a:pt x="34" y="8"/>
                  </a:cubicBezTo>
                  <a:cubicBezTo>
                    <a:pt x="41" y="8"/>
                    <a:pt x="47" y="10"/>
                    <a:pt x="52" y="15"/>
                  </a:cubicBezTo>
                  <a:cubicBezTo>
                    <a:pt x="57" y="20"/>
                    <a:pt x="60" y="27"/>
                    <a:pt x="60" y="34"/>
                  </a:cubicBezTo>
                  <a:cubicBezTo>
                    <a:pt x="60" y="41"/>
                    <a:pt x="57" y="47"/>
                    <a:pt x="52" y="52"/>
                  </a:cubicBezTo>
                  <a:cubicBezTo>
                    <a:pt x="47" y="57"/>
                    <a:pt x="41" y="60"/>
                    <a:pt x="34" y="6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22476371" y="5685709"/>
            <a:ext cx="1164902" cy="1160814"/>
            <a:chOff x="-3033713" y="1065213"/>
            <a:chExt cx="904876" cy="901700"/>
          </a:xfrm>
          <a:solidFill>
            <a:schemeClr val="tx1">
              <a:lumMod val="60000"/>
              <a:lumOff val="40000"/>
            </a:schemeClr>
          </a:solidFill>
        </p:grpSpPr>
        <p:sp>
          <p:nvSpPr>
            <p:cNvPr id="114" name="Freeform 30"/>
            <p:cNvSpPr>
              <a:spLocks noEditPoints="1"/>
            </p:cNvSpPr>
            <p:nvPr/>
          </p:nvSpPr>
          <p:spPr bwMode="auto">
            <a:xfrm>
              <a:off x="-3033713" y="1065213"/>
              <a:ext cx="679450" cy="885825"/>
            </a:xfrm>
            <a:custGeom>
              <a:avLst/>
              <a:gdLst>
                <a:gd name="T0" fmla="*/ 181 w 181"/>
                <a:gd name="T1" fmla="*/ 220 h 236"/>
                <a:gd name="T2" fmla="*/ 166 w 181"/>
                <a:gd name="T3" fmla="*/ 0 h 236"/>
                <a:gd name="T4" fmla="*/ 17 w 181"/>
                <a:gd name="T5" fmla="*/ 16 h 236"/>
                <a:gd name="T6" fmla="*/ 4 w 181"/>
                <a:gd name="T7" fmla="*/ 20 h 236"/>
                <a:gd name="T8" fmla="*/ 4 w 181"/>
                <a:gd name="T9" fmla="*/ 28 h 236"/>
                <a:gd name="T10" fmla="*/ 17 w 181"/>
                <a:gd name="T11" fmla="*/ 52 h 236"/>
                <a:gd name="T12" fmla="*/ 1 w 181"/>
                <a:gd name="T13" fmla="*/ 56 h 236"/>
                <a:gd name="T14" fmla="*/ 17 w 181"/>
                <a:gd name="T15" fmla="*/ 60 h 236"/>
                <a:gd name="T16" fmla="*/ 5 w 181"/>
                <a:gd name="T17" fmla="*/ 84 h 236"/>
                <a:gd name="T18" fmla="*/ 5 w 181"/>
                <a:gd name="T19" fmla="*/ 92 h 236"/>
                <a:gd name="T20" fmla="*/ 17 w 181"/>
                <a:gd name="T21" fmla="*/ 112 h 236"/>
                <a:gd name="T22" fmla="*/ 1 w 181"/>
                <a:gd name="T23" fmla="*/ 116 h 236"/>
                <a:gd name="T24" fmla="*/ 17 w 181"/>
                <a:gd name="T25" fmla="*/ 120 h 236"/>
                <a:gd name="T26" fmla="*/ 5 w 181"/>
                <a:gd name="T27" fmla="*/ 144 h 236"/>
                <a:gd name="T28" fmla="*/ 5 w 181"/>
                <a:gd name="T29" fmla="*/ 152 h 236"/>
                <a:gd name="T30" fmla="*/ 17 w 181"/>
                <a:gd name="T31" fmla="*/ 176 h 236"/>
                <a:gd name="T32" fmla="*/ 1 w 181"/>
                <a:gd name="T33" fmla="*/ 180 h 236"/>
                <a:gd name="T34" fmla="*/ 17 w 181"/>
                <a:gd name="T35" fmla="*/ 184 h 236"/>
                <a:gd name="T36" fmla="*/ 5 w 181"/>
                <a:gd name="T37" fmla="*/ 208 h 236"/>
                <a:gd name="T38" fmla="*/ 5 w 181"/>
                <a:gd name="T39" fmla="*/ 216 h 236"/>
                <a:gd name="T40" fmla="*/ 17 w 181"/>
                <a:gd name="T41" fmla="*/ 220 h 236"/>
                <a:gd name="T42" fmla="*/ 166 w 181"/>
                <a:gd name="T43" fmla="*/ 236 h 236"/>
                <a:gd name="T44" fmla="*/ 173 w 181"/>
                <a:gd name="T45" fmla="*/ 220 h 236"/>
                <a:gd name="T46" fmla="*/ 141 w 181"/>
                <a:gd name="T47" fmla="*/ 228 h 236"/>
                <a:gd name="T48" fmla="*/ 141 w 181"/>
                <a:gd name="T49" fmla="*/ 8 h 236"/>
                <a:gd name="T50" fmla="*/ 173 w 181"/>
                <a:gd name="T51" fmla="*/ 16 h 236"/>
                <a:gd name="T52" fmla="*/ 25 w 181"/>
                <a:gd name="T53" fmla="*/ 216 h 236"/>
                <a:gd name="T54" fmla="*/ 40 w 181"/>
                <a:gd name="T55" fmla="*/ 212 h 236"/>
                <a:gd name="T56" fmla="*/ 25 w 181"/>
                <a:gd name="T57" fmla="*/ 208 h 236"/>
                <a:gd name="T58" fmla="*/ 36 w 181"/>
                <a:gd name="T59" fmla="*/ 184 h 236"/>
                <a:gd name="T60" fmla="*/ 36 w 181"/>
                <a:gd name="T61" fmla="*/ 176 h 236"/>
                <a:gd name="T62" fmla="*/ 25 w 181"/>
                <a:gd name="T63" fmla="*/ 152 h 236"/>
                <a:gd name="T64" fmla="*/ 40 w 181"/>
                <a:gd name="T65" fmla="*/ 148 h 236"/>
                <a:gd name="T66" fmla="*/ 25 w 181"/>
                <a:gd name="T67" fmla="*/ 144 h 236"/>
                <a:gd name="T68" fmla="*/ 36 w 181"/>
                <a:gd name="T69" fmla="*/ 120 h 236"/>
                <a:gd name="T70" fmla="*/ 36 w 181"/>
                <a:gd name="T71" fmla="*/ 112 h 236"/>
                <a:gd name="T72" fmla="*/ 25 w 181"/>
                <a:gd name="T73" fmla="*/ 92 h 236"/>
                <a:gd name="T74" fmla="*/ 40 w 181"/>
                <a:gd name="T75" fmla="*/ 88 h 236"/>
                <a:gd name="T76" fmla="*/ 25 w 181"/>
                <a:gd name="T77" fmla="*/ 84 h 236"/>
                <a:gd name="T78" fmla="*/ 36 w 181"/>
                <a:gd name="T79" fmla="*/ 60 h 236"/>
                <a:gd name="T80" fmla="*/ 36 w 181"/>
                <a:gd name="T81" fmla="*/ 52 h 236"/>
                <a:gd name="T82" fmla="*/ 25 w 181"/>
                <a:gd name="T83" fmla="*/ 28 h 236"/>
                <a:gd name="T84" fmla="*/ 39 w 181"/>
                <a:gd name="T85" fmla="*/ 24 h 236"/>
                <a:gd name="T86" fmla="*/ 25 w 181"/>
                <a:gd name="T87" fmla="*/ 20 h 236"/>
                <a:gd name="T88" fmla="*/ 33 w 181"/>
                <a:gd name="T89" fmla="*/ 8 h 236"/>
                <a:gd name="T90" fmla="*/ 133 w 181"/>
                <a:gd name="T91" fmla="*/ 8 h 236"/>
                <a:gd name="T92" fmla="*/ 33 w 181"/>
                <a:gd name="T93" fmla="*/ 22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1" h="236">
                  <a:moveTo>
                    <a:pt x="166" y="236"/>
                  </a:moveTo>
                  <a:cubicBezTo>
                    <a:pt x="174" y="236"/>
                    <a:pt x="181" y="229"/>
                    <a:pt x="181" y="220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1" y="7"/>
                    <a:pt x="174" y="0"/>
                    <a:pt x="166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4" y="0"/>
                    <a:pt x="17" y="7"/>
                    <a:pt x="17" y="16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2" y="20"/>
                    <a:pt x="0" y="22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3" y="52"/>
                    <a:pt x="1" y="54"/>
                    <a:pt x="1" y="56"/>
                  </a:cubicBezTo>
                  <a:cubicBezTo>
                    <a:pt x="1" y="58"/>
                    <a:pt x="3" y="60"/>
                    <a:pt x="5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84"/>
                    <a:pt x="17" y="84"/>
                    <a:pt x="17" y="84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3" y="84"/>
                    <a:pt x="1" y="86"/>
                    <a:pt x="1" y="88"/>
                  </a:cubicBezTo>
                  <a:cubicBezTo>
                    <a:pt x="1" y="90"/>
                    <a:pt x="3" y="92"/>
                    <a:pt x="5" y="92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7" y="112"/>
                    <a:pt x="17" y="112"/>
                    <a:pt x="17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3" y="112"/>
                    <a:pt x="1" y="114"/>
                    <a:pt x="1" y="116"/>
                  </a:cubicBezTo>
                  <a:cubicBezTo>
                    <a:pt x="1" y="118"/>
                    <a:pt x="3" y="120"/>
                    <a:pt x="5" y="120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3" y="144"/>
                    <a:pt x="1" y="146"/>
                    <a:pt x="1" y="148"/>
                  </a:cubicBezTo>
                  <a:cubicBezTo>
                    <a:pt x="1" y="150"/>
                    <a:pt x="3" y="152"/>
                    <a:pt x="5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5" y="176"/>
                    <a:pt x="5" y="176"/>
                    <a:pt x="5" y="176"/>
                  </a:cubicBezTo>
                  <a:cubicBezTo>
                    <a:pt x="3" y="176"/>
                    <a:pt x="1" y="178"/>
                    <a:pt x="1" y="180"/>
                  </a:cubicBezTo>
                  <a:cubicBezTo>
                    <a:pt x="1" y="182"/>
                    <a:pt x="3" y="184"/>
                    <a:pt x="5" y="184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08"/>
                    <a:pt x="17" y="208"/>
                    <a:pt x="17" y="208"/>
                  </a:cubicBezTo>
                  <a:cubicBezTo>
                    <a:pt x="5" y="208"/>
                    <a:pt x="5" y="208"/>
                    <a:pt x="5" y="208"/>
                  </a:cubicBezTo>
                  <a:cubicBezTo>
                    <a:pt x="3" y="208"/>
                    <a:pt x="1" y="210"/>
                    <a:pt x="1" y="212"/>
                  </a:cubicBezTo>
                  <a:cubicBezTo>
                    <a:pt x="1" y="214"/>
                    <a:pt x="3" y="216"/>
                    <a:pt x="5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20"/>
                    <a:pt x="17" y="220"/>
                    <a:pt x="17" y="220"/>
                  </a:cubicBezTo>
                  <a:cubicBezTo>
                    <a:pt x="17" y="229"/>
                    <a:pt x="24" y="236"/>
                    <a:pt x="33" y="236"/>
                  </a:cubicBezTo>
                  <a:lnTo>
                    <a:pt x="166" y="236"/>
                  </a:lnTo>
                  <a:close/>
                  <a:moveTo>
                    <a:pt x="173" y="16"/>
                  </a:moveTo>
                  <a:cubicBezTo>
                    <a:pt x="173" y="220"/>
                    <a:pt x="173" y="220"/>
                    <a:pt x="173" y="220"/>
                  </a:cubicBezTo>
                  <a:cubicBezTo>
                    <a:pt x="173" y="224"/>
                    <a:pt x="171" y="228"/>
                    <a:pt x="166" y="228"/>
                  </a:cubicBezTo>
                  <a:cubicBezTo>
                    <a:pt x="141" y="228"/>
                    <a:pt x="141" y="228"/>
                    <a:pt x="141" y="228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66" y="8"/>
                    <a:pt x="166" y="8"/>
                    <a:pt x="166" y="8"/>
                  </a:cubicBezTo>
                  <a:cubicBezTo>
                    <a:pt x="171" y="8"/>
                    <a:pt x="173" y="12"/>
                    <a:pt x="173" y="16"/>
                  </a:cubicBezTo>
                  <a:close/>
                  <a:moveTo>
                    <a:pt x="25" y="220"/>
                  </a:moveTo>
                  <a:cubicBezTo>
                    <a:pt x="25" y="216"/>
                    <a:pt x="25" y="216"/>
                    <a:pt x="25" y="216"/>
                  </a:cubicBezTo>
                  <a:cubicBezTo>
                    <a:pt x="36" y="216"/>
                    <a:pt x="36" y="216"/>
                    <a:pt x="36" y="216"/>
                  </a:cubicBezTo>
                  <a:cubicBezTo>
                    <a:pt x="39" y="216"/>
                    <a:pt x="40" y="214"/>
                    <a:pt x="40" y="212"/>
                  </a:cubicBezTo>
                  <a:cubicBezTo>
                    <a:pt x="40" y="210"/>
                    <a:pt x="39" y="208"/>
                    <a:pt x="36" y="208"/>
                  </a:cubicBezTo>
                  <a:cubicBezTo>
                    <a:pt x="25" y="208"/>
                    <a:pt x="25" y="208"/>
                    <a:pt x="25" y="208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9" y="184"/>
                    <a:pt x="40" y="182"/>
                    <a:pt x="40" y="180"/>
                  </a:cubicBezTo>
                  <a:cubicBezTo>
                    <a:pt x="40" y="178"/>
                    <a:pt x="39" y="176"/>
                    <a:pt x="3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9" y="152"/>
                    <a:pt x="40" y="150"/>
                    <a:pt x="40" y="148"/>
                  </a:cubicBezTo>
                  <a:cubicBezTo>
                    <a:pt x="40" y="146"/>
                    <a:pt x="39" y="144"/>
                    <a:pt x="36" y="144"/>
                  </a:cubicBezTo>
                  <a:cubicBezTo>
                    <a:pt x="25" y="144"/>
                    <a:pt x="25" y="144"/>
                    <a:pt x="25" y="144"/>
                  </a:cubicBezTo>
                  <a:cubicBezTo>
                    <a:pt x="25" y="120"/>
                    <a:pt x="25" y="120"/>
                    <a:pt x="2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9" y="120"/>
                    <a:pt x="40" y="118"/>
                    <a:pt x="40" y="116"/>
                  </a:cubicBezTo>
                  <a:cubicBezTo>
                    <a:pt x="40" y="114"/>
                    <a:pt x="39" y="112"/>
                    <a:pt x="36" y="112"/>
                  </a:cubicBezTo>
                  <a:cubicBezTo>
                    <a:pt x="25" y="112"/>
                    <a:pt x="25" y="112"/>
                    <a:pt x="25" y="112"/>
                  </a:cubicBezTo>
                  <a:cubicBezTo>
                    <a:pt x="25" y="92"/>
                    <a:pt x="25" y="92"/>
                    <a:pt x="25" y="92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9" y="92"/>
                    <a:pt x="40" y="90"/>
                    <a:pt x="40" y="88"/>
                  </a:cubicBezTo>
                  <a:cubicBezTo>
                    <a:pt x="40" y="86"/>
                    <a:pt x="39" y="84"/>
                    <a:pt x="36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9" y="60"/>
                    <a:pt x="40" y="58"/>
                    <a:pt x="40" y="56"/>
                  </a:cubicBezTo>
                  <a:cubicBezTo>
                    <a:pt x="40" y="54"/>
                    <a:pt x="39" y="52"/>
                    <a:pt x="3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7" y="28"/>
                    <a:pt x="39" y="26"/>
                    <a:pt x="39" y="24"/>
                  </a:cubicBezTo>
                  <a:cubicBezTo>
                    <a:pt x="39" y="22"/>
                    <a:pt x="37" y="20"/>
                    <a:pt x="3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2"/>
                    <a:pt x="28" y="8"/>
                    <a:pt x="33" y="8"/>
                  </a:cubicBezTo>
                  <a:cubicBezTo>
                    <a:pt x="133" y="8"/>
                    <a:pt x="133" y="8"/>
                    <a:pt x="133" y="8"/>
                  </a:cubicBezTo>
                  <a:cubicBezTo>
                    <a:pt x="133" y="8"/>
                    <a:pt x="133" y="8"/>
                    <a:pt x="133" y="8"/>
                  </a:cubicBezTo>
                  <a:cubicBezTo>
                    <a:pt x="133" y="228"/>
                    <a:pt x="133" y="228"/>
                    <a:pt x="133" y="228"/>
                  </a:cubicBezTo>
                  <a:cubicBezTo>
                    <a:pt x="33" y="228"/>
                    <a:pt x="33" y="228"/>
                    <a:pt x="33" y="228"/>
                  </a:cubicBezTo>
                  <a:cubicBezTo>
                    <a:pt x="28" y="228"/>
                    <a:pt x="25" y="224"/>
                    <a:pt x="25" y="22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5" name="Freeform 31"/>
            <p:cNvSpPr>
              <a:spLocks noEditPoints="1"/>
            </p:cNvSpPr>
            <p:nvPr/>
          </p:nvSpPr>
          <p:spPr bwMode="auto">
            <a:xfrm>
              <a:off x="-2279650" y="1065213"/>
              <a:ext cx="150813" cy="901700"/>
            </a:xfrm>
            <a:custGeom>
              <a:avLst/>
              <a:gdLst>
                <a:gd name="T0" fmla="*/ 0 w 40"/>
                <a:gd name="T1" fmla="*/ 19 h 240"/>
                <a:gd name="T2" fmla="*/ 0 w 40"/>
                <a:gd name="T3" fmla="*/ 196 h 240"/>
                <a:gd name="T4" fmla="*/ 5 w 40"/>
                <a:gd name="T5" fmla="*/ 213 h 240"/>
                <a:gd name="T6" fmla="*/ 21 w 40"/>
                <a:gd name="T7" fmla="*/ 240 h 240"/>
                <a:gd name="T8" fmla="*/ 37 w 40"/>
                <a:gd name="T9" fmla="*/ 210 h 240"/>
                <a:gd name="T10" fmla="*/ 40 w 40"/>
                <a:gd name="T11" fmla="*/ 195 h 240"/>
                <a:gd name="T12" fmla="*/ 40 w 40"/>
                <a:gd name="T13" fmla="*/ 0 h 240"/>
                <a:gd name="T14" fmla="*/ 19 w 40"/>
                <a:gd name="T15" fmla="*/ 0 h 240"/>
                <a:gd name="T16" fmla="*/ 0 w 40"/>
                <a:gd name="T17" fmla="*/ 19 h 240"/>
                <a:gd name="T18" fmla="*/ 29 w 40"/>
                <a:gd name="T19" fmla="*/ 206 h 240"/>
                <a:gd name="T20" fmla="*/ 21 w 40"/>
                <a:gd name="T21" fmla="*/ 224 h 240"/>
                <a:gd name="T22" fmla="*/ 12 w 40"/>
                <a:gd name="T23" fmla="*/ 209 h 240"/>
                <a:gd name="T24" fmla="*/ 8 w 40"/>
                <a:gd name="T25" fmla="*/ 196 h 240"/>
                <a:gd name="T26" fmla="*/ 8 w 40"/>
                <a:gd name="T27" fmla="*/ 48 h 240"/>
                <a:gd name="T28" fmla="*/ 32 w 40"/>
                <a:gd name="T29" fmla="*/ 48 h 240"/>
                <a:gd name="T30" fmla="*/ 32 w 40"/>
                <a:gd name="T31" fmla="*/ 195 h 240"/>
                <a:gd name="T32" fmla="*/ 29 w 40"/>
                <a:gd name="T33" fmla="*/ 206 h 240"/>
                <a:gd name="T34" fmla="*/ 32 w 40"/>
                <a:gd name="T35" fmla="*/ 40 h 240"/>
                <a:gd name="T36" fmla="*/ 8 w 40"/>
                <a:gd name="T37" fmla="*/ 40 h 240"/>
                <a:gd name="T38" fmla="*/ 8 w 40"/>
                <a:gd name="T39" fmla="*/ 19 h 240"/>
                <a:gd name="T40" fmla="*/ 19 w 40"/>
                <a:gd name="T41" fmla="*/ 8 h 240"/>
                <a:gd name="T42" fmla="*/ 32 w 40"/>
                <a:gd name="T43" fmla="*/ 8 h 240"/>
                <a:gd name="T44" fmla="*/ 32 w 40"/>
                <a:gd name="T45" fmla="*/ 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" h="240">
                  <a:moveTo>
                    <a:pt x="0" y="19"/>
                  </a:moveTo>
                  <a:cubicBezTo>
                    <a:pt x="0" y="196"/>
                    <a:pt x="0" y="196"/>
                    <a:pt x="0" y="196"/>
                  </a:cubicBezTo>
                  <a:cubicBezTo>
                    <a:pt x="0" y="202"/>
                    <a:pt x="2" y="208"/>
                    <a:pt x="5" y="213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37" y="210"/>
                    <a:pt x="37" y="210"/>
                    <a:pt x="37" y="210"/>
                  </a:cubicBezTo>
                  <a:cubicBezTo>
                    <a:pt x="39" y="205"/>
                    <a:pt x="40" y="200"/>
                    <a:pt x="40" y="195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9"/>
                    <a:pt x="0" y="19"/>
                  </a:cubicBezTo>
                  <a:close/>
                  <a:moveTo>
                    <a:pt x="29" y="206"/>
                  </a:moveTo>
                  <a:cubicBezTo>
                    <a:pt x="21" y="224"/>
                    <a:pt x="21" y="224"/>
                    <a:pt x="21" y="224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9" y="205"/>
                    <a:pt x="8" y="201"/>
                    <a:pt x="8" y="196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9"/>
                    <a:pt x="31" y="203"/>
                    <a:pt x="29" y="206"/>
                  </a:cubicBezTo>
                  <a:close/>
                  <a:moveTo>
                    <a:pt x="32" y="40"/>
                  </a:moveTo>
                  <a:cubicBezTo>
                    <a:pt x="8" y="40"/>
                    <a:pt x="8" y="40"/>
                    <a:pt x="8" y="4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32" y="8"/>
                    <a:pt x="32" y="8"/>
                    <a:pt x="32" y="8"/>
                  </a:cubicBezTo>
                  <a:lnTo>
                    <a:pt x="32" y="4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sp>
        <p:nvSpPr>
          <p:cNvPr id="117" name="Freeform 131"/>
          <p:cNvSpPr>
            <a:spLocks noEditPoints="1"/>
          </p:cNvSpPr>
          <p:nvPr/>
        </p:nvSpPr>
        <p:spPr bwMode="auto">
          <a:xfrm>
            <a:off x="3929975" y="1750531"/>
            <a:ext cx="1093702" cy="1093702"/>
          </a:xfrm>
          <a:custGeom>
            <a:avLst/>
            <a:gdLst>
              <a:gd name="T0" fmla="*/ 122 w 128"/>
              <a:gd name="T1" fmla="*/ 37 h 128"/>
              <a:gd name="T2" fmla="*/ 109 w 128"/>
              <a:gd name="T3" fmla="*/ 26 h 128"/>
              <a:gd name="T4" fmla="*/ 109 w 128"/>
              <a:gd name="T5" fmla="*/ 25 h 128"/>
              <a:gd name="T6" fmla="*/ 109 w 128"/>
              <a:gd name="T7" fmla="*/ 25 h 128"/>
              <a:gd name="T8" fmla="*/ 96 w 128"/>
              <a:gd name="T9" fmla="*/ 8 h 128"/>
              <a:gd name="T10" fmla="*/ 74 w 128"/>
              <a:gd name="T11" fmla="*/ 0 h 128"/>
              <a:gd name="T12" fmla="*/ 47 w 128"/>
              <a:gd name="T13" fmla="*/ 13 h 128"/>
              <a:gd name="T14" fmla="*/ 46 w 128"/>
              <a:gd name="T15" fmla="*/ 14 h 128"/>
              <a:gd name="T16" fmla="*/ 45 w 128"/>
              <a:gd name="T17" fmla="*/ 14 h 128"/>
              <a:gd name="T18" fmla="*/ 35 w 128"/>
              <a:gd name="T19" fmla="*/ 11 h 128"/>
              <a:gd name="T20" fmla="*/ 15 w 128"/>
              <a:gd name="T21" fmla="*/ 32 h 128"/>
              <a:gd name="T22" fmla="*/ 15 w 128"/>
              <a:gd name="T23" fmla="*/ 34 h 128"/>
              <a:gd name="T24" fmla="*/ 15 w 128"/>
              <a:gd name="T25" fmla="*/ 35 h 128"/>
              <a:gd name="T26" fmla="*/ 14 w 128"/>
              <a:gd name="T27" fmla="*/ 36 h 128"/>
              <a:gd name="T28" fmla="*/ 0 w 128"/>
              <a:gd name="T29" fmla="*/ 61 h 128"/>
              <a:gd name="T30" fmla="*/ 28 w 128"/>
              <a:gd name="T31" fmla="*/ 90 h 128"/>
              <a:gd name="T32" fmla="*/ 62 w 128"/>
              <a:gd name="T33" fmla="*/ 90 h 128"/>
              <a:gd name="T34" fmla="*/ 62 w 128"/>
              <a:gd name="T35" fmla="*/ 120 h 128"/>
              <a:gd name="T36" fmla="*/ 45 w 128"/>
              <a:gd name="T37" fmla="*/ 103 h 128"/>
              <a:gd name="T38" fmla="*/ 43 w 128"/>
              <a:gd name="T39" fmla="*/ 102 h 128"/>
              <a:gd name="T40" fmla="*/ 41 w 128"/>
              <a:gd name="T41" fmla="*/ 103 h 128"/>
              <a:gd name="T42" fmla="*/ 41 w 128"/>
              <a:gd name="T43" fmla="*/ 105 h 128"/>
              <a:gd name="T44" fmla="*/ 41 w 128"/>
              <a:gd name="T45" fmla="*/ 106 h 128"/>
              <a:gd name="T46" fmla="*/ 62 w 128"/>
              <a:gd name="T47" fmla="*/ 127 h 128"/>
              <a:gd name="T48" fmla="*/ 66 w 128"/>
              <a:gd name="T49" fmla="*/ 127 h 128"/>
              <a:gd name="T50" fmla="*/ 87 w 128"/>
              <a:gd name="T51" fmla="*/ 106 h 128"/>
              <a:gd name="T52" fmla="*/ 87 w 128"/>
              <a:gd name="T53" fmla="*/ 105 h 128"/>
              <a:gd name="T54" fmla="*/ 87 w 128"/>
              <a:gd name="T55" fmla="*/ 103 h 128"/>
              <a:gd name="T56" fmla="*/ 83 w 128"/>
              <a:gd name="T57" fmla="*/ 103 h 128"/>
              <a:gd name="T58" fmla="*/ 66 w 128"/>
              <a:gd name="T59" fmla="*/ 120 h 128"/>
              <a:gd name="T60" fmla="*/ 66 w 128"/>
              <a:gd name="T61" fmla="*/ 90 h 128"/>
              <a:gd name="T62" fmla="*/ 95 w 128"/>
              <a:gd name="T63" fmla="*/ 90 h 128"/>
              <a:gd name="T64" fmla="*/ 118 w 128"/>
              <a:gd name="T65" fmla="*/ 80 h 128"/>
              <a:gd name="T66" fmla="*/ 128 w 128"/>
              <a:gd name="T67" fmla="*/ 56 h 128"/>
              <a:gd name="T68" fmla="*/ 122 w 128"/>
              <a:gd name="T69" fmla="*/ 37 h 128"/>
              <a:gd name="T70" fmla="*/ 95 w 128"/>
              <a:gd name="T71" fmla="*/ 85 h 128"/>
              <a:gd name="T72" fmla="*/ 66 w 128"/>
              <a:gd name="T73" fmla="*/ 85 h 128"/>
              <a:gd name="T74" fmla="*/ 66 w 128"/>
              <a:gd name="T75" fmla="*/ 59 h 128"/>
              <a:gd name="T76" fmla="*/ 64 w 128"/>
              <a:gd name="T77" fmla="*/ 57 h 128"/>
              <a:gd name="T78" fmla="*/ 62 w 128"/>
              <a:gd name="T79" fmla="*/ 59 h 128"/>
              <a:gd name="T80" fmla="*/ 62 w 128"/>
              <a:gd name="T81" fmla="*/ 85 h 128"/>
              <a:gd name="T82" fmla="*/ 28 w 128"/>
              <a:gd name="T83" fmla="*/ 85 h 128"/>
              <a:gd name="T84" fmla="*/ 5 w 128"/>
              <a:gd name="T85" fmla="*/ 61 h 128"/>
              <a:gd name="T86" fmla="*/ 19 w 128"/>
              <a:gd name="T87" fmla="*/ 39 h 128"/>
              <a:gd name="T88" fmla="*/ 20 w 128"/>
              <a:gd name="T89" fmla="*/ 38 h 128"/>
              <a:gd name="T90" fmla="*/ 20 w 128"/>
              <a:gd name="T91" fmla="*/ 36 h 128"/>
              <a:gd name="T92" fmla="*/ 19 w 128"/>
              <a:gd name="T93" fmla="*/ 32 h 128"/>
              <a:gd name="T94" fmla="*/ 35 w 128"/>
              <a:gd name="T95" fmla="*/ 15 h 128"/>
              <a:gd name="T96" fmla="*/ 45 w 128"/>
              <a:gd name="T97" fmla="*/ 19 h 128"/>
              <a:gd name="T98" fmla="*/ 47 w 128"/>
              <a:gd name="T99" fmla="*/ 21 h 128"/>
              <a:gd name="T100" fmla="*/ 48 w 128"/>
              <a:gd name="T101" fmla="*/ 19 h 128"/>
              <a:gd name="T102" fmla="*/ 74 w 128"/>
              <a:gd name="T103" fmla="*/ 5 h 128"/>
              <a:gd name="T104" fmla="*/ 93 w 128"/>
              <a:gd name="T105" fmla="*/ 11 h 128"/>
              <a:gd name="T106" fmla="*/ 105 w 128"/>
              <a:gd name="T107" fmla="*/ 28 h 128"/>
              <a:gd name="T108" fmla="*/ 105 w 128"/>
              <a:gd name="T109" fmla="*/ 29 h 128"/>
              <a:gd name="T110" fmla="*/ 106 w 128"/>
              <a:gd name="T111" fmla="*/ 29 h 128"/>
              <a:gd name="T112" fmla="*/ 123 w 128"/>
              <a:gd name="T113" fmla="*/ 56 h 128"/>
              <a:gd name="T114" fmla="*/ 95 w 128"/>
              <a:gd name="T115" fmla="*/ 85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8" h="128">
                <a:moveTo>
                  <a:pt x="122" y="37"/>
                </a:moveTo>
                <a:cubicBezTo>
                  <a:pt x="119" y="32"/>
                  <a:pt x="115" y="28"/>
                  <a:pt x="109" y="26"/>
                </a:cubicBezTo>
                <a:cubicBezTo>
                  <a:pt x="109" y="25"/>
                  <a:pt x="109" y="25"/>
                  <a:pt x="109" y="25"/>
                </a:cubicBezTo>
                <a:cubicBezTo>
                  <a:pt x="109" y="25"/>
                  <a:pt x="109" y="25"/>
                  <a:pt x="109" y="25"/>
                </a:cubicBezTo>
                <a:cubicBezTo>
                  <a:pt x="106" y="18"/>
                  <a:pt x="102" y="12"/>
                  <a:pt x="96" y="8"/>
                </a:cubicBezTo>
                <a:cubicBezTo>
                  <a:pt x="90" y="3"/>
                  <a:pt x="82" y="0"/>
                  <a:pt x="74" y="0"/>
                </a:cubicBezTo>
                <a:cubicBezTo>
                  <a:pt x="64" y="0"/>
                  <a:pt x="54" y="5"/>
                  <a:pt x="47" y="13"/>
                </a:cubicBezTo>
                <a:cubicBezTo>
                  <a:pt x="46" y="14"/>
                  <a:pt x="46" y="14"/>
                  <a:pt x="46" y="14"/>
                </a:cubicBezTo>
                <a:cubicBezTo>
                  <a:pt x="45" y="14"/>
                  <a:pt x="45" y="14"/>
                  <a:pt x="45" y="14"/>
                </a:cubicBezTo>
                <a:cubicBezTo>
                  <a:pt x="42" y="12"/>
                  <a:pt x="39" y="11"/>
                  <a:pt x="35" y="11"/>
                </a:cubicBezTo>
                <a:cubicBezTo>
                  <a:pt x="24" y="11"/>
                  <a:pt x="15" y="20"/>
                  <a:pt x="15" y="32"/>
                </a:cubicBezTo>
                <a:cubicBezTo>
                  <a:pt x="15" y="32"/>
                  <a:pt x="15" y="33"/>
                  <a:pt x="15" y="34"/>
                </a:cubicBezTo>
                <a:cubicBezTo>
                  <a:pt x="15" y="35"/>
                  <a:pt x="15" y="35"/>
                  <a:pt x="15" y="35"/>
                </a:cubicBezTo>
                <a:cubicBezTo>
                  <a:pt x="14" y="36"/>
                  <a:pt x="14" y="36"/>
                  <a:pt x="14" y="36"/>
                </a:cubicBezTo>
                <a:cubicBezTo>
                  <a:pt x="5" y="41"/>
                  <a:pt x="0" y="50"/>
                  <a:pt x="0" y="61"/>
                </a:cubicBezTo>
                <a:cubicBezTo>
                  <a:pt x="0" y="77"/>
                  <a:pt x="13" y="90"/>
                  <a:pt x="28" y="90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120"/>
                  <a:pt x="62" y="120"/>
                  <a:pt x="62" y="120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4" y="103"/>
                  <a:pt x="44" y="102"/>
                  <a:pt x="43" y="102"/>
                </a:cubicBezTo>
                <a:cubicBezTo>
                  <a:pt x="42" y="102"/>
                  <a:pt x="42" y="103"/>
                  <a:pt x="41" y="103"/>
                </a:cubicBezTo>
                <a:cubicBezTo>
                  <a:pt x="41" y="104"/>
                  <a:pt x="41" y="104"/>
                  <a:pt x="41" y="105"/>
                </a:cubicBezTo>
                <a:cubicBezTo>
                  <a:pt x="41" y="105"/>
                  <a:pt x="41" y="106"/>
                  <a:pt x="41" y="106"/>
                </a:cubicBezTo>
                <a:cubicBezTo>
                  <a:pt x="62" y="127"/>
                  <a:pt x="62" y="127"/>
                  <a:pt x="62" y="127"/>
                </a:cubicBezTo>
                <a:cubicBezTo>
                  <a:pt x="63" y="128"/>
                  <a:pt x="65" y="128"/>
                  <a:pt x="66" y="127"/>
                </a:cubicBezTo>
                <a:cubicBezTo>
                  <a:pt x="87" y="106"/>
                  <a:pt x="87" y="106"/>
                  <a:pt x="87" y="106"/>
                </a:cubicBezTo>
                <a:cubicBezTo>
                  <a:pt x="87" y="106"/>
                  <a:pt x="87" y="105"/>
                  <a:pt x="87" y="105"/>
                </a:cubicBezTo>
                <a:cubicBezTo>
                  <a:pt x="87" y="104"/>
                  <a:pt x="87" y="104"/>
                  <a:pt x="87" y="103"/>
                </a:cubicBezTo>
                <a:cubicBezTo>
                  <a:pt x="86" y="102"/>
                  <a:pt x="84" y="102"/>
                  <a:pt x="83" y="103"/>
                </a:cubicBezTo>
                <a:cubicBezTo>
                  <a:pt x="66" y="120"/>
                  <a:pt x="66" y="120"/>
                  <a:pt x="66" y="120"/>
                </a:cubicBezTo>
                <a:cubicBezTo>
                  <a:pt x="66" y="90"/>
                  <a:pt x="66" y="90"/>
                  <a:pt x="66" y="90"/>
                </a:cubicBezTo>
                <a:cubicBezTo>
                  <a:pt x="95" y="90"/>
                  <a:pt x="95" y="90"/>
                  <a:pt x="95" y="90"/>
                </a:cubicBezTo>
                <a:cubicBezTo>
                  <a:pt x="104" y="90"/>
                  <a:pt x="112" y="86"/>
                  <a:pt x="118" y="80"/>
                </a:cubicBezTo>
                <a:cubicBezTo>
                  <a:pt x="125" y="74"/>
                  <a:pt x="128" y="65"/>
                  <a:pt x="128" y="56"/>
                </a:cubicBezTo>
                <a:cubicBezTo>
                  <a:pt x="128" y="49"/>
                  <a:pt x="126" y="43"/>
                  <a:pt x="122" y="37"/>
                </a:cubicBezTo>
                <a:close/>
                <a:moveTo>
                  <a:pt x="95" y="85"/>
                </a:moveTo>
                <a:cubicBezTo>
                  <a:pt x="66" y="85"/>
                  <a:pt x="66" y="85"/>
                  <a:pt x="66" y="85"/>
                </a:cubicBezTo>
                <a:cubicBezTo>
                  <a:pt x="66" y="59"/>
                  <a:pt x="66" y="59"/>
                  <a:pt x="66" y="59"/>
                </a:cubicBezTo>
                <a:cubicBezTo>
                  <a:pt x="66" y="58"/>
                  <a:pt x="65" y="57"/>
                  <a:pt x="64" y="57"/>
                </a:cubicBezTo>
                <a:cubicBezTo>
                  <a:pt x="63" y="57"/>
                  <a:pt x="62" y="58"/>
                  <a:pt x="62" y="59"/>
                </a:cubicBezTo>
                <a:cubicBezTo>
                  <a:pt x="62" y="85"/>
                  <a:pt x="62" y="85"/>
                  <a:pt x="62" y="85"/>
                </a:cubicBezTo>
                <a:cubicBezTo>
                  <a:pt x="28" y="85"/>
                  <a:pt x="28" y="85"/>
                  <a:pt x="28" y="85"/>
                </a:cubicBezTo>
                <a:cubicBezTo>
                  <a:pt x="15" y="85"/>
                  <a:pt x="5" y="74"/>
                  <a:pt x="5" y="61"/>
                </a:cubicBezTo>
                <a:cubicBezTo>
                  <a:pt x="5" y="51"/>
                  <a:pt x="10" y="42"/>
                  <a:pt x="19" y="39"/>
                </a:cubicBezTo>
                <a:cubicBezTo>
                  <a:pt x="20" y="38"/>
                  <a:pt x="20" y="38"/>
                  <a:pt x="20" y="38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4"/>
                  <a:pt x="19" y="33"/>
                  <a:pt x="19" y="32"/>
                </a:cubicBezTo>
                <a:cubicBezTo>
                  <a:pt x="19" y="23"/>
                  <a:pt x="26" y="15"/>
                  <a:pt x="35" y="15"/>
                </a:cubicBezTo>
                <a:cubicBezTo>
                  <a:pt x="39" y="15"/>
                  <a:pt x="42" y="17"/>
                  <a:pt x="45" y="19"/>
                </a:cubicBezTo>
                <a:cubicBezTo>
                  <a:pt x="47" y="21"/>
                  <a:pt x="47" y="21"/>
                  <a:pt x="47" y="21"/>
                </a:cubicBezTo>
                <a:cubicBezTo>
                  <a:pt x="48" y="19"/>
                  <a:pt x="48" y="19"/>
                  <a:pt x="48" y="19"/>
                </a:cubicBezTo>
                <a:cubicBezTo>
                  <a:pt x="54" y="10"/>
                  <a:pt x="64" y="5"/>
                  <a:pt x="74" y="5"/>
                </a:cubicBezTo>
                <a:cubicBezTo>
                  <a:pt x="81" y="5"/>
                  <a:pt x="88" y="7"/>
                  <a:pt x="93" y="11"/>
                </a:cubicBezTo>
                <a:cubicBezTo>
                  <a:pt x="99" y="15"/>
                  <a:pt x="103" y="21"/>
                  <a:pt x="105" y="28"/>
                </a:cubicBezTo>
                <a:cubicBezTo>
                  <a:pt x="105" y="29"/>
                  <a:pt x="105" y="29"/>
                  <a:pt x="105" y="29"/>
                </a:cubicBezTo>
                <a:cubicBezTo>
                  <a:pt x="106" y="29"/>
                  <a:pt x="106" y="29"/>
                  <a:pt x="106" y="29"/>
                </a:cubicBezTo>
                <a:cubicBezTo>
                  <a:pt x="117" y="34"/>
                  <a:pt x="123" y="44"/>
                  <a:pt x="123" y="56"/>
                </a:cubicBezTo>
                <a:cubicBezTo>
                  <a:pt x="123" y="72"/>
                  <a:pt x="111" y="85"/>
                  <a:pt x="95" y="85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grpSp>
        <p:nvGrpSpPr>
          <p:cNvPr id="121" name="Group 120"/>
          <p:cNvGrpSpPr/>
          <p:nvPr/>
        </p:nvGrpSpPr>
        <p:grpSpPr>
          <a:xfrm>
            <a:off x="22319627" y="1405354"/>
            <a:ext cx="1224570" cy="1288572"/>
            <a:chOff x="11007725" y="2225675"/>
            <a:chExt cx="455612" cy="479425"/>
          </a:xfrm>
          <a:solidFill>
            <a:schemeClr val="tx1">
              <a:lumMod val="60000"/>
              <a:lumOff val="40000"/>
            </a:schemeClr>
          </a:solidFill>
        </p:grpSpPr>
        <p:sp>
          <p:nvSpPr>
            <p:cNvPr id="122" name="Freeform 97"/>
            <p:cNvSpPr>
              <a:spLocks noEditPoints="1"/>
            </p:cNvSpPr>
            <p:nvPr/>
          </p:nvSpPr>
          <p:spPr bwMode="auto">
            <a:xfrm>
              <a:off x="11007725" y="2225675"/>
              <a:ext cx="455612" cy="479425"/>
            </a:xfrm>
            <a:custGeom>
              <a:avLst/>
              <a:gdLst>
                <a:gd name="T0" fmla="*/ 121 w 121"/>
                <a:gd name="T1" fmla="*/ 23 h 128"/>
                <a:gd name="T2" fmla="*/ 118 w 121"/>
                <a:gd name="T3" fmla="*/ 21 h 128"/>
                <a:gd name="T4" fmla="*/ 62 w 121"/>
                <a:gd name="T5" fmla="*/ 0 h 128"/>
                <a:gd name="T6" fmla="*/ 62 w 121"/>
                <a:gd name="T7" fmla="*/ 0 h 128"/>
                <a:gd name="T8" fmla="*/ 62 w 121"/>
                <a:gd name="T9" fmla="*/ 0 h 128"/>
                <a:gd name="T10" fmla="*/ 59 w 121"/>
                <a:gd name="T11" fmla="*/ 0 h 128"/>
                <a:gd name="T12" fmla="*/ 59 w 121"/>
                <a:gd name="T13" fmla="*/ 1 h 128"/>
                <a:gd name="T14" fmla="*/ 3 w 121"/>
                <a:gd name="T15" fmla="*/ 21 h 128"/>
                <a:gd name="T16" fmla="*/ 0 w 121"/>
                <a:gd name="T17" fmla="*/ 23 h 128"/>
                <a:gd name="T18" fmla="*/ 0 w 121"/>
                <a:gd name="T19" fmla="*/ 24 h 128"/>
                <a:gd name="T20" fmla="*/ 59 w 121"/>
                <a:gd name="T21" fmla="*/ 127 h 128"/>
                <a:gd name="T22" fmla="*/ 62 w 121"/>
                <a:gd name="T23" fmla="*/ 127 h 128"/>
                <a:gd name="T24" fmla="*/ 62 w 121"/>
                <a:gd name="T25" fmla="*/ 127 h 128"/>
                <a:gd name="T26" fmla="*/ 121 w 121"/>
                <a:gd name="T27" fmla="*/ 23 h 128"/>
                <a:gd name="T28" fmla="*/ 116 w 121"/>
                <a:gd name="T29" fmla="*/ 26 h 128"/>
                <a:gd name="T30" fmla="*/ 111 w 121"/>
                <a:gd name="T31" fmla="*/ 54 h 128"/>
                <a:gd name="T32" fmla="*/ 98 w 121"/>
                <a:gd name="T33" fmla="*/ 82 h 128"/>
                <a:gd name="T34" fmla="*/ 80 w 121"/>
                <a:gd name="T35" fmla="*/ 105 h 128"/>
                <a:gd name="T36" fmla="*/ 61 w 121"/>
                <a:gd name="T37" fmla="*/ 122 h 128"/>
                <a:gd name="T38" fmla="*/ 60 w 121"/>
                <a:gd name="T39" fmla="*/ 123 h 128"/>
                <a:gd name="T40" fmla="*/ 60 w 121"/>
                <a:gd name="T41" fmla="*/ 122 h 128"/>
                <a:gd name="T42" fmla="*/ 40 w 121"/>
                <a:gd name="T43" fmla="*/ 105 h 128"/>
                <a:gd name="T44" fmla="*/ 23 w 121"/>
                <a:gd name="T45" fmla="*/ 82 h 128"/>
                <a:gd name="T46" fmla="*/ 10 w 121"/>
                <a:gd name="T47" fmla="*/ 54 h 128"/>
                <a:gd name="T48" fmla="*/ 5 w 121"/>
                <a:gd name="T49" fmla="*/ 26 h 128"/>
                <a:gd name="T50" fmla="*/ 5 w 121"/>
                <a:gd name="T51" fmla="*/ 25 h 128"/>
                <a:gd name="T52" fmla="*/ 6 w 121"/>
                <a:gd name="T53" fmla="*/ 25 h 128"/>
                <a:gd name="T54" fmla="*/ 33 w 121"/>
                <a:gd name="T55" fmla="*/ 20 h 128"/>
                <a:gd name="T56" fmla="*/ 60 w 121"/>
                <a:gd name="T57" fmla="*/ 6 h 128"/>
                <a:gd name="T58" fmla="*/ 60 w 121"/>
                <a:gd name="T59" fmla="*/ 5 h 128"/>
                <a:gd name="T60" fmla="*/ 61 w 121"/>
                <a:gd name="T61" fmla="*/ 6 h 128"/>
                <a:gd name="T62" fmla="*/ 88 w 121"/>
                <a:gd name="T63" fmla="*/ 20 h 128"/>
                <a:gd name="T64" fmla="*/ 115 w 121"/>
                <a:gd name="T65" fmla="*/ 25 h 128"/>
                <a:gd name="T66" fmla="*/ 116 w 121"/>
                <a:gd name="T67" fmla="*/ 25 h 128"/>
                <a:gd name="T68" fmla="*/ 116 w 121"/>
                <a:gd name="T69" fmla="*/ 2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1" h="128">
                  <a:moveTo>
                    <a:pt x="121" y="23"/>
                  </a:moveTo>
                  <a:cubicBezTo>
                    <a:pt x="121" y="22"/>
                    <a:pt x="120" y="21"/>
                    <a:pt x="118" y="21"/>
                  </a:cubicBezTo>
                  <a:cubicBezTo>
                    <a:pt x="108" y="20"/>
                    <a:pt x="81" y="17"/>
                    <a:pt x="6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1" y="0"/>
                    <a:pt x="60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40" y="17"/>
                    <a:pt x="13" y="20"/>
                    <a:pt x="3" y="21"/>
                  </a:cubicBezTo>
                  <a:cubicBezTo>
                    <a:pt x="1" y="21"/>
                    <a:pt x="0" y="22"/>
                    <a:pt x="0" y="2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" y="71"/>
                    <a:pt x="32" y="109"/>
                    <a:pt x="59" y="127"/>
                  </a:cubicBezTo>
                  <a:cubicBezTo>
                    <a:pt x="60" y="128"/>
                    <a:pt x="61" y="128"/>
                    <a:pt x="62" y="127"/>
                  </a:cubicBezTo>
                  <a:cubicBezTo>
                    <a:pt x="62" y="127"/>
                    <a:pt x="62" y="127"/>
                    <a:pt x="62" y="127"/>
                  </a:cubicBezTo>
                  <a:cubicBezTo>
                    <a:pt x="89" y="108"/>
                    <a:pt x="119" y="71"/>
                    <a:pt x="121" y="23"/>
                  </a:cubicBezTo>
                  <a:close/>
                  <a:moveTo>
                    <a:pt x="116" y="26"/>
                  </a:moveTo>
                  <a:cubicBezTo>
                    <a:pt x="115" y="36"/>
                    <a:pt x="114" y="45"/>
                    <a:pt x="111" y="54"/>
                  </a:cubicBezTo>
                  <a:cubicBezTo>
                    <a:pt x="108" y="63"/>
                    <a:pt x="104" y="73"/>
                    <a:pt x="98" y="82"/>
                  </a:cubicBezTo>
                  <a:cubicBezTo>
                    <a:pt x="93" y="90"/>
                    <a:pt x="87" y="98"/>
                    <a:pt x="80" y="105"/>
                  </a:cubicBezTo>
                  <a:cubicBezTo>
                    <a:pt x="75" y="112"/>
                    <a:pt x="68" y="117"/>
                    <a:pt x="61" y="122"/>
                  </a:cubicBezTo>
                  <a:cubicBezTo>
                    <a:pt x="60" y="123"/>
                    <a:pt x="60" y="123"/>
                    <a:pt x="60" y="123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53" y="117"/>
                    <a:pt x="46" y="112"/>
                    <a:pt x="40" y="105"/>
                  </a:cubicBezTo>
                  <a:cubicBezTo>
                    <a:pt x="34" y="98"/>
                    <a:pt x="28" y="90"/>
                    <a:pt x="23" y="82"/>
                  </a:cubicBezTo>
                  <a:cubicBezTo>
                    <a:pt x="17" y="73"/>
                    <a:pt x="13" y="63"/>
                    <a:pt x="10" y="54"/>
                  </a:cubicBezTo>
                  <a:cubicBezTo>
                    <a:pt x="7" y="45"/>
                    <a:pt x="6" y="36"/>
                    <a:pt x="5" y="26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16" y="24"/>
                    <a:pt x="25" y="23"/>
                    <a:pt x="33" y="20"/>
                  </a:cubicBezTo>
                  <a:cubicBezTo>
                    <a:pt x="43" y="16"/>
                    <a:pt x="52" y="12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9" y="12"/>
                    <a:pt x="78" y="16"/>
                    <a:pt x="88" y="20"/>
                  </a:cubicBezTo>
                  <a:cubicBezTo>
                    <a:pt x="96" y="23"/>
                    <a:pt x="105" y="24"/>
                    <a:pt x="115" y="25"/>
                  </a:cubicBezTo>
                  <a:cubicBezTo>
                    <a:pt x="116" y="25"/>
                    <a:pt x="116" y="25"/>
                    <a:pt x="116" y="25"/>
                  </a:cubicBezTo>
                  <a:lnTo>
                    <a:pt x="116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23" name="Freeform 98"/>
            <p:cNvSpPr>
              <a:spLocks/>
            </p:cNvSpPr>
            <p:nvPr/>
          </p:nvSpPr>
          <p:spPr bwMode="auto">
            <a:xfrm>
              <a:off x="11158538" y="2405063"/>
              <a:ext cx="165100" cy="117475"/>
            </a:xfrm>
            <a:custGeom>
              <a:avLst/>
              <a:gdLst>
                <a:gd name="T0" fmla="*/ 40 w 44"/>
                <a:gd name="T1" fmla="*/ 0 h 31"/>
                <a:gd name="T2" fmla="*/ 16 w 44"/>
                <a:gd name="T3" fmla="*/ 25 h 31"/>
                <a:gd name="T4" fmla="*/ 4 w 44"/>
                <a:gd name="T5" fmla="*/ 14 h 31"/>
                <a:gd name="T6" fmla="*/ 1 w 44"/>
                <a:gd name="T7" fmla="*/ 14 h 31"/>
                <a:gd name="T8" fmla="*/ 1 w 44"/>
                <a:gd name="T9" fmla="*/ 17 h 31"/>
                <a:gd name="T10" fmla="*/ 13 w 44"/>
                <a:gd name="T11" fmla="*/ 29 h 31"/>
                <a:gd name="T12" fmla="*/ 14 w 44"/>
                <a:gd name="T13" fmla="*/ 30 h 31"/>
                <a:gd name="T14" fmla="*/ 17 w 44"/>
                <a:gd name="T15" fmla="*/ 30 h 31"/>
                <a:gd name="T16" fmla="*/ 44 w 44"/>
                <a:gd name="T17" fmla="*/ 4 h 31"/>
                <a:gd name="T18" fmla="*/ 44 w 44"/>
                <a:gd name="T19" fmla="*/ 2 h 31"/>
                <a:gd name="T20" fmla="*/ 44 w 44"/>
                <a:gd name="T21" fmla="*/ 0 h 31"/>
                <a:gd name="T22" fmla="*/ 40 w 44"/>
                <a:gd name="T2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31">
                  <a:moveTo>
                    <a:pt x="40" y="0"/>
                  </a:moveTo>
                  <a:cubicBezTo>
                    <a:pt x="16" y="25"/>
                    <a:pt x="16" y="25"/>
                    <a:pt x="16" y="2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3" y="13"/>
                    <a:pt x="2" y="13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6" y="31"/>
                    <a:pt x="17" y="30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4" y="3"/>
                    <a:pt x="44" y="3"/>
                    <a:pt x="44" y="2"/>
                  </a:cubicBezTo>
                  <a:cubicBezTo>
                    <a:pt x="44" y="1"/>
                    <a:pt x="44" y="1"/>
                    <a:pt x="44" y="0"/>
                  </a:cubicBezTo>
                  <a:cubicBezTo>
                    <a:pt x="43" y="0"/>
                    <a:pt x="41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15291863" y="11108178"/>
            <a:ext cx="935082" cy="950772"/>
            <a:chOff x="5235575" y="2228850"/>
            <a:chExt cx="473075" cy="481013"/>
          </a:xfrm>
          <a:solidFill>
            <a:schemeClr val="tx1">
              <a:lumMod val="60000"/>
              <a:lumOff val="40000"/>
            </a:schemeClr>
          </a:solidFill>
        </p:grpSpPr>
        <p:sp>
          <p:nvSpPr>
            <p:cNvPr id="131" name="Freeform 108"/>
            <p:cNvSpPr>
              <a:spLocks noEditPoints="1"/>
            </p:cNvSpPr>
            <p:nvPr/>
          </p:nvSpPr>
          <p:spPr bwMode="auto">
            <a:xfrm>
              <a:off x="5235575" y="2228850"/>
              <a:ext cx="473075" cy="481013"/>
            </a:xfrm>
            <a:custGeom>
              <a:avLst/>
              <a:gdLst>
                <a:gd name="T0" fmla="*/ 114 w 126"/>
                <a:gd name="T1" fmla="*/ 13 h 128"/>
                <a:gd name="T2" fmla="*/ 84 w 126"/>
                <a:gd name="T3" fmla="*/ 0 h 128"/>
                <a:gd name="T4" fmla="*/ 53 w 126"/>
                <a:gd name="T5" fmla="*/ 13 h 128"/>
                <a:gd name="T6" fmla="*/ 41 w 126"/>
                <a:gd name="T7" fmla="*/ 44 h 128"/>
                <a:gd name="T8" fmla="*/ 43 w 126"/>
                <a:gd name="T9" fmla="*/ 57 h 128"/>
                <a:gd name="T10" fmla="*/ 43 w 126"/>
                <a:gd name="T11" fmla="*/ 58 h 128"/>
                <a:gd name="T12" fmla="*/ 0 w 126"/>
                <a:gd name="T13" fmla="*/ 102 h 128"/>
                <a:gd name="T14" fmla="*/ 0 w 126"/>
                <a:gd name="T15" fmla="*/ 103 h 128"/>
                <a:gd name="T16" fmla="*/ 0 w 126"/>
                <a:gd name="T17" fmla="*/ 103 h 128"/>
                <a:gd name="T18" fmla="*/ 0 w 126"/>
                <a:gd name="T19" fmla="*/ 124 h 128"/>
                <a:gd name="T20" fmla="*/ 0 w 126"/>
                <a:gd name="T21" fmla="*/ 126 h 128"/>
                <a:gd name="T22" fmla="*/ 2 w 126"/>
                <a:gd name="T23" fmla="*/ 126 h 128"/>
                <a:gd name="T24" fmla="*/ 2 w 126"/>
                <a:gd name="T25" fmla="*/ 128 h 128"/>
                <a:gd name="T26" fmla="*/ 2 w 126"/>
                <a:gd name="T27" fmla="*/ 126 h 128"/>
                <a:gd name="T28" fmla="*/ 31 w 126"/>
                <a:gd name="T29" fmla="*/ 125 h 128"/>
                <a:gd name="T30" fmla="*/ 32 w 126"/>
                <a:gd name="T31" fmla="*/ 125 h 128"/>
                <a:gd name="T32" fmla="*/ 33 w 126"/>
                <a:gd name="T33" fmla="*/ 123 h 128"/>
                <a:gd name="T34" fmla="*/ 33 w 126"/>
                <a:gd name="T35" fmla="*/ 113 h 128"/>
                <a:gd name="T36" fmla="*/ 43 w 126"/>
                <a:gd name="T37" fmla="*/ 113 h 128"/>
                <a:gd name="T38" fmla="*/ 43 w 126"/>
                <a:gd name="T39" fmla="*/ 113 h 128"/>
                <a:gd name="T40" fmla="*/ 44 w 126"/>
                <a:gd name="T41" fmla="*/ 112 h 128"/>
                <a:gd name="T42" fmla="*/ 45 w 126"/>
                <a:gd name="T43" fmla="*/ 111 h 128"/>
                <a:gd name="T44" fmla="*/ 45 w 126"/>
                <a:gd name="T45" fmla="*/ 111 h 128"/>
                <a:gd name="T46" fmla="*/ 45 w 126"/>
                <a:gd name="T47" fmla="*/ 101 h 128"/>
                <a:gd name="T48" fmla="*/ 55 w 126"/>
                <a:gd name="T49" fmla="*/ 101 h 128"/>
                <a:gd name="T50" fmla="*/ 55 w 126"/>
                <a:gd name="T51" fmla="*/ 101 h 128"/>
                <a:gd name="T52" fmla="*/ 56 w 126"/>
                <a:gd name="T53" fmla="*/ 100 h 128"/>
                <a:gd name="T54" fmla="*/ 70 w 126"/>
                <a:gd name="T55" fmla="*/ 86 h 128"/>
                <a:gd name="T56" fmla="*/ 71 w 126"/>
                <a:gd name="T57" fmla="*/ 86 h 128"/>
                <a:gd name="T58" fmla="*/ 84 w 126"/>
                <a:gd name="T59" fmla="*/ 88 h 128"/>
                <a:gd name="T60" fmla="*/ 114 w 126"/>
                <a:gd name="T61" fmla="*/ 75 h 128"/>
                <a:gd name="T62" fmla="*/ 126 w 126"/>
                <a:gd name="T63" fmla="*/ 44 h 128"/>
                <a:gd name="T64" fmla="*/ 114 w 126"/>
                <a:gd name="T65" fmla="*/ 13 h 128"/>
                <a:gd name="T66" fmla="*/ 54 w 126"/>
                <a:gd name="T67" fmla="*/ 96 h 128"/>
                <a:gd name="T68" fmla="*/ 43 w 126"/>
                <a:gd name="T69" fmla="*/ 96 h 128"/>
                <a:gd name="T70" fmla="*/ 41 w 126"/>
                <a:gd name="T71" fmla="*/ 96 h 128"/>
                <a:gd name="T72" fmla="*/ 41 w 126"/>
                <a:gd name="T73" fmla="*/ 98 h 128"/>
                <a:gd name="T74" fmla="*/ 41 w 126"/>
                <a:gd name="T75" fmla="*/ 108 h 128"/>
                <a:gd name="T76" fmla="*/ 31 w 126"/>
                <a:gd name="T77" fmla="*/ 108 h 128"/>
                <a:gd name="T78" fmla="*/ 29 w 126"/>
                <a:gd name="T79" fmla="*/ 109 h 128"/>
                <a:gd name="T80" fmla="*/ 29 w 126"/>
                <a:gd name="T81" fmla="*/ 111 h 128"/>
                <a:gd name="T82" fmla="*/ 29 w 126"/>
                <a:gd name="T83" fmla="*/ 121 h 128"/>
                <a:gd name="T84" fmla="*/ 4 w 126"/>
                <a:gd name="T85" fmla="*/ 122 h 128"/>
                <a:gd name="T86" fmla="*/ 4 w 126"/>
                <a:gd name="T87" fmla="*/ 104 h 128"/>
                <a:gd name="T88" fmla="*/ 45 w 126"/>
                <a:gd name="T89" fmla="*/ 62 h 128"/>
                <a:gd name="T90" fmla="*/ 46 w 126"/>
                <a:gd name="T91" fmla="*/ 64 h 128"/>
                <a:gd name="T92" fmla="*/ 54 w 126"/>
                <a:gd name="T93" fmla="*/ 75 h 128"/>
                <a:gd name="T94" fmla="*/ 64 w 126"/>
                <a:gd name="T95" fmla="*/ 83 h 128"/>
                <a:gd name="T96" fmla="*/ 66 w 126"/>
                <a:gd name="T97" fmla="*/ 84 h 128"/>
                <a:gd name="T98" fmla="*/ 54 w 126"/>
                <a:gd name="T99" fmla="*/ 96 h 128"/>
                <a:gd name="T100" fmla="*/ 111 w 126"/>
                <a:gd name="T101" fmla="*/ 72 h 128"/>
                <a:gd name="T102" fmla="*/ 84 w 126"/>
                <a:gd name="T103" fmla="*/ 83 h 128"/>
                <a:gd name="T104" fmla="*/ 57 w 126"/>
                <a:gd name="T105" fmla="*/ 72 h 128"/>
                <a:gd name="T106" fmla="*/ 46 w 126"/>
                <a:gd name="T107" fmla="*/ 44 h 128"/>
                <a:gd name="T108" fmla="*/ 57 w 126"/>
                <a:gd name="T109" fmla="*/ 16 h 128"/>
                <a:gd name="T110" fmla="*/ 84 w 126"/>
                <a:gd name="T111" fmla="*/ 4 h 128"/>
                <a:gd name="T112" fmla="*/ 110 w 126"/>
                <a:gd name="T113" fmla="*/ 16 h 128"/>
                <a:gd name="T114" fmla="*/ 122 w 126"/>
                <a:gd name="T115" fmla="*/ 44 h 128"/>
                <a:gd name="T116" fmla="*/ 111 w 126"/>
                <a:gd name="T117" fmla="*/ 7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6" h="128">
                  <a:moveTo>
                    <a:pt x="114" y="13"/>
                  </a:moveTo>
                  <a:cubicBezTo>
                    <a:pt x="106" y="4"/>
                    <a:pt x="95" y="0"/>
                    <a:pt x="84" y="0"/>
                  </a:cubicBezTo>
                  <a:cubicBezTo>
                    <a:pt x="72" y="0"/>
                    <a:pt x="62" y="4"/>
                    <a:pt x="53" y="13"/>
                  </a:cubicBezTo>
                  <a:cubicBezTo>
                    <a:pt x="45" y="21"/>
                    <a:pt x="41" y="32"/>
                    <a:pt x="41" y="44"/>
                  </a:cubicBezTo>
                  <a:cubicBezTo>
                    <a:pt x="41" y="48"/>
                    <a:pt x="42" y="53"/>
                    <a:pt x="43" y="57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02"/>
                    <a:pt x="0" y="103"/>
                    <a:pt x="0" y="10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5"/>
                    <a:pt x="0" y="125"/>
                    <a:pt x="0" y="126"/>
                  </a:cubicBezTo>
                  <a:cubicBezTo>
                    <a:pt x="1" y="126"/>
                    <a:pt x="1" y="126"/>
                    <a:pt x="2" y="126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6"/>
                    <a:pt x="2" y="126"/>
                    <a:pt x="2" y="126"/>
                  </a:cubicBezTo>
                  <a:cubicBezTo>
                    <a:pt x="31" y="125"/>
                    <a:pt x="31" y="125"/>
                    <a:pt x="31" y="125"/>
                  </a:cubicBezTo>
                  <a:cubicBezTo>
                    <a:pt x="31" y="125"/>
                    <a:pt x="32" y="125"/>
                    <a:pt x="32" y="125"/>
                  </a:cubicBezTo>
                  <a:cubicBezTo>
                    <a:pt x="33" y="124"/>
                    <a:pt x="33" y="124"/>
                    <a:pt x="33" y="123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43" y="113"/>
                    <a:pt x="43" y="113"/>
                    <a:pt x="43" y="113"/>
                  </a:cubicBezTo>
                  <a:cubicBezTo>
                    <a:pt x="43" y="113"/>
                    <a:pt x="43" y="113"/>
                    <a:pt x="43" y="113"/>
                  </a:cubicBezTo>
                  <a:cubicBezTo>
                    <a:pt x="43" y="113"/>
                    <a:pt x="44" y="113"/>
                    <a:pt x="44" y="112"/>
                  </a:cubicBezTo>
                  <a:cubicBezTo>
                    <a:pt x="45" y="112"/>
                    <a:pt x="45" y="111"/>
                    <a:pt x="45" y="111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5" y="101"/>
                    <a:pt x="45" y="101"/>
                    <a:pt x="45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6" y="101"/>
                    <a:pt x="56" y="100"/>
                    <a:pt x="56" y="100"/>
                  </a:cubicBezTo>
                  <a:cubicBezTo>
                    <a:pt x="70" y="86"/>
                    <a:pt x="70" y="86"/>
                    <a:pt x="70" y="86"/>
                  </a:cubicBezTo>
                  <a:cubicBezTo>
                    <a:pt x="71" y="86"/>
                    <a:pt x="71" y="86"/>
                    <a:pt x="71" y="86"/>
                  </a:cubicBezTo>
                  <a:cubicBezTo>
                    <a:pt x="75" y="87"/>
                    <a:pt x="79" y="88"/>
                    <a:pt x="84" y="88"/>
                  </a:cubicBezTo>
                  <a:cubicBezTo>
                    <a:pt x="95" y="88"/>
                    <a:pt x="106" y="83"/>
                    <a:pt x="114" y="75"/>
                  </a:cubicBezTo>
                  <a:cubicBezTo>
                    <a:pt x="122" y="67"/>
                    <a:pt x="126" y="56"/>
                    <a:pt x="126" y="44"/>
                  </a:cubicBezTo>
                  <a:cubicBezTo>
                    <a:pt x="126" y="32"/>
                    <a:pt x="122" y="21"/>
                    <a:pt x="114" y="13"/>
                  </a:cubicBezTo>
                  <a:close/>
                  <a:moveTo>
                    <a:pt x="54" y="96"/>
                  </a:moveTo>
                  <a:cubicBezTo>
                    <a:pt x="43" y="96"/>
                    <a:pt x="43" y="96"/>
                    <a:pt x="43" y="96"/>
                  </a:cubicBezTo>
                  <a:cubicBezTo>
                    <a:pt x="42" y="96"/>
                    <a:pt x="42" y="96"/>
                    <a:pt x="41" y="96"/>
                  </a:cubicBezTo>
                  <a:cubicBezTo>
                    <a:pt x="41" y="97"/>
                    <a:pt x="41" y="98"/>
                    <a:pt x="41" y="9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0" y="108"/>
                    <a:pt x="30" y="108"/>
                    <a:pt x="29" y="109"/>
                  </a:cubicBezTo>
                  <a:cubicBezTo>
                    <a:pt x="29" y="109"/>
                    <a:pt x="29" y="110"/>
                    <a:pt x="29" y="111"/>
                  </a:cubicBezTo>
                  <a:cubicBezTo>
                    <a:pt x="29" y="121"/>
                    <a:pt x="29" y="121"/>
                    <a:pt x="29" y="121"/>
                  </a:cubicBezTo>
                  <a:cubicBezTo>
                    <a:pt x="4" y="122"/>
                    <a:pt x="4" y="122"/>
                    <a:pt x="4" y="122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8" y="68"/>
                    <a:pt x="50" y="72"/>
                    <a:pt x="54" y="75"/>
                  </a:cubicBezTo>
                  <a:cubicBezTo>
                    <a:pt x="57" y="78"/>
                    <a:pt x="60" y="81"/>
                    <a:pt x="64" y="83"/>
                  </a:cubicBezTo>
                  <a:cubicBezTo>
                    <a:pt x="66" y="84"/>
                    <a:pt x="66" y="84"/>
                    <a:pt x="66" y="84"/>
                  </a:cubicBezTo>
                  <a:lnTo>
                    <a:pt x="54" y="96"/>
                  </a:lnTo>
                  <a:close/>
                  <a:moveTo>
                    <a:pt x="111" y="72"/>
                  </a:moveTo>
                  <a:cubicBezTo>
                    <a:pt x="103" y="79"/>
                    <a:pt x="94" y="83"/>
                    <a:pt x="84" y="83"/>
                  </a:cubicBezTo>
                  <a:cubicBezTo>
                    <a:pt x="73" y="83"/>
                    <a:pt x="64" y="79"/>
                    <a:pt x="57" y="72"/>
                  </a:cubicBezTo>
                  <a:cubicBezTo>
                    <a:pt x="50" y="64"/>
                    <a:pt x="46" y="54"/>
                    <a:pt x="46" y="44"/>
                  </a:cubicBezTo>
                  <a:cubicBezTo>
                    <a:pt x="46" y="33"/>
                    <a:pt x="49" y="23"/>
                    <a:pt x="57" y="16"/>
                  </a:cubicBezTo>
                  <a:cubicBezTo>
                    <a:pt x="64" y="9"/>
                    <a:pt x="73" y="4"/>
                    <a:pt x="84" y="4"/>
                  </a:cubicBezTo>
                  <a:cubicBezTo>
                    <a:pt x="94" y="4"/>
                    <a:pt x="103" y="9"/>
                    <a:pt x="110" y="16"/>
                  </a:cubicBezTo>
                  <a:cubicBezTo>
                    <a:pt x="118" y="23"/>
                    <a:pt x="122" y="33"/>
                    <a:pt x="122" y="44"/>
                  </a:cubicBezTo>
                  <a:cubicBezTo>
                    <a:pt x="122" y="54"/>
                    <a:pt x="118" y="64"/>
                    <a:pt x="111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32" name="Freeform 109"/>
            <p:cNvSpPr>
              <a:spLocks noEditPoints="1"/>
            </p:cNvSpPr>
            <p:nvPr/>
          </p:nvSpPr>
          <p:spPr bwMode="auto">
            <a:xfrm>
              <a:off x="5557838" y="2308225"/>
              <a:ext cx="79375" cy="74613"/>
            </a:xfrm>
            <a:custGeom>
              <a:avLst/>
              <a:gdLst>
                <a:gd name="T0" fmla="*/ 11 w 21"/>
                <a:gd name="T1" fmla="*/ 0 h 20"/>
                <a:gd name="T2" fmla="*/ 4 w 21"/>
                <a:gd name="T3" fmla="*/ 2 h 20"/>
                <a:gd name="T4" fmla="*/ 4 w 21"/>
                <a:gd name="T5" fmla="*/ 17 h 20"/>
                <a:gd name="T6" fmla="*/ 17 w 21"/>
                <a:gd name="T7" fmla="*/ 17 h 20"/>
                <a:gd name="T8" fmla="*/ 17 w 21"/>
                <a:gd name="T9" fmla="*/ 2 h 20"/>
                <a:gd name="T10" fmla="*/ 11 w 21"/>
                <a:gd name="T11" fmla="*/ 0 h 20"/>
                <a:gd name="T12" fmla="*/ 14 w 21"/>
                <a:gd name="T13" fmla="*/ 13 h 20"/>
                <a:gd name="T14" fmla="*/ 11 w 21"/>
                <a:gd name="T15" fmla="*/ 15 h 20"/>
                <a:gd name="T16" fmla="*/ 7 w 21"/>
                <a:gd name="T17" fmla="*/ 13 h 20"/>
                <a:gd name="T18" fmla="*/ 7 w 21"/>
                <a:gd name="T19" fmla="*/ 6 h 20"/>
                <a:gd name="T20" fmla="*/ 14 w 21"/>
                <a:gd name="T21" fmla="*/ 6 h 20"/>
                <a:gd name="T22" fmla="*/ 14 w 21"/>
                <a:gd name="T23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0">
                  <a:moveTo>
                    <a:pt x="11" y="0"/>
                  </a:moveTo>
                  <a:cubicBezTo>
                    <a:pt x="8" y="0"/>
                    <a:pt x="6" y="1"/>
                    <a:pt x="4" y="2"/>
                  </a:cubicBezTo>
                  <a:cubicBezTo>
                    <a:pt x="0" y="6"/>
                    <a:pt x="0" y="13"/>
                    <a:pt x="4" y="17"/>
                  </a:cubicBezTo>
                  <a:cubicBezTo>
                    <a:pt x="7" y="20"/>
                    <a:pt x="14" y="20"/>
                    <a:pt x="17" y="17"/>
                  </a:cubicBezTo>
                  <a:cubicBezTo>
                    <a:pt x="21" y="13"/>
                    <a:pt x="21" y="6"/>
                    <a:pt x="17" y="2"/>
                  </a:cubicBezTo>
                  <a:cubicBezTo>
                    <a:pt x="16" y="1"/>
                    <a:pt x="13" y="0"/>
                    <a:pt x="11" y="0"/>
                  </a:cubicBezTo>
                  <a:close/>
                  <a:moveTo>
                    <a:pt x="14" y="13"/>
                  </a:moveTo>
                  <a:cubicBezTo>
                    <a:pt x="13" y="14"/>
                    <a:pt x="12" y="15"/>
                    <a:pt x="11" y="15"/>
                  </a:cubicBezTo>
                  <a:cubicBezTo>
                    <a:pt x="9" y="15"/>
                    <a:pt x="8" y="14"/>
                    <a:pt x="7" y="13"/>
                  </a:cubicBezTo>
                  <a:cubicBezTo>
                    <a:pt x="5" y="11"/>
                    <a:pt x="5" y="8"/>
                    <a:pt x="7" y="6"/>
                  </a:cubicBezTo>
                  <a:cubicBezTo>
                    <a:pt x="9" y="4"/>
                    <a:pt x="12" y="4"/>
                    <a:pt x="14" y="6"/>
                  </a:cubicBezTo>
                  <a:cubicBezTo>
                    <a:pt x="16" y="8"/>
                    <a:pt x="16" y="11"/>
                    <a:pt x="1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sp>
        <p:nvSpPr>
          <p:cNvPr id="134" name="TextBox 133"/>
          <p:cNvSpPr txBox="1"/>
          <p:nvPr/>
        </p:nvSpPr>
        <p:spPr>
          <a:xfrm>
            <a:off x="10986418" y="4640160"/>
            <a:ext cx="4407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CREATIVE IDEA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717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1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1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9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0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3" dur="12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4" dur="12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7" dur="1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8" dur="1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31" dur="12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32" dur="12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35" dur="12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36" dur="12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39" dur="1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40" dur="1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4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3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3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3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3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3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3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3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3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2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3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7" grpId="0" animBg="1"/>
          <p:bldP spid="8" grpId="0" animBg="1"/>
          <p:bldP spid="9" grpId="0" animBg="1"/>
          <p:bldP spid="10" grpId="0" animBg="1"/>
          <p:bldP spid="12" grpId="0" animBg="1"/>
          <p:bldP spid="24" grpId="0"/>
          <p:bldP spid="25" grpId="0"/>
          <p:bldP spid="26" grpId="0"/>
          <p:bldP spid="27" grpId="0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/>
          <p:bldP spid="35" grpId="0"/>
          <p:bldP spid="52" grpId="0"/>
          <p:bldP spid="53" grpId="0"/>
          <p:bldP spid="56" grpId="0"/>
          <p:bldP spid="57" grpId="0"/>
          <p:bldP spid="64" grpId="0"/>
          <p:bldP spid="65" grpId="0"/>
          <p:bldP spid="93" grpId="0" animBg="1"/>
          <p:bldP spid="117" grpId="0" animBg="1"/>
          <p:bldP spid="13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2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2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2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2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2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2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4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3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3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3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3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3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3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3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3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2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3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7" grpId="0" animBg="1"/>
          <p:bldP spid="8" grpId="0" animBg="1"/>
          <p:bldP spid="9" grpId="0" animBg="1"/>
          <p:bldP spid="10" grpId="0" animBg="1"/>
          <p:bldP spid="12" grpId="0" animBg="1"/>
          <p:bldP spid="24" grpId="0"/>
          <p:bldP spid="25" grpId="0"/>
          <p:bldP spid="26" grpId="0"/>
          <p:bldP spid="27" grpId="0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/>
          <p:bldP spid="35" grpId="0"/>
          <p:bldP spid="52" grpId="0"/>
          <p:bldP spid="53" grpId="0"/>
          <p:bldP spid="56" grpId="0"/>
          <p:bldP spid="57" grpId="0"/>
          <p:bldP spid="64" grpId="0"/>
          <p:bldP spid="65" grpId="0"/>
          <p:bldP spid="93" grpId="0" animBg="1"/>
          <p:bldP spid="117" grpId="0" animBg="1"/>
          <p:bldP spid="134" grpId="0"/>
        </p:bldLst>
      </p:timing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33"/>
          <p:cNvSpPr txBox="1"/>
          <p:nvPr/>
        </p:nvSpPr>
        <p:spPr>
          <a:xfrm>
            <a:off x="15519398" y="2614611"/>
            <a:ext cx="4695824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E3A"/>
              </a:buClr>
              <a:buSzPts val="1700"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Lorem ipsum dolor sit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amet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consetur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adipin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nnscing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elit</a:t>
            </a:r>
            <a:endParaRPr kumimoji="0" sz="20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pic>
        <p:nvPicPr>
          <p:cNvPr id="902" name="Google Shape;902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2774" y="660401"/>
            <a:ext cx="11439524" cy="12122150"/>
          </a:xfrm>
          <a:prstGeom prst="rect">
            <a:avLst/>
          </a:prstGeom>
          <a:noFill/>
          <a:ln>
            <a:noFill/>
          </a:ln>
        </p:spPr>
      </p:pic>
      <p:sp>
        <p:nvSpPr>
          <p:cNvPr id="903" name="Google Shape;903;p33"/>
          <p:cNvSpPr/>
          <p:nvPr/>
        </p:nvSpPr>
        <p:spPr>
          <a:xfrm>
            <a:off x="20789900" y="1524001"/>
            <a:ext cx="2324100" cy="2327274"/>
          </a:xfrm>
          <a:prstGeom prst="ellipse">
            <a:avLst/>
          </a:prstGeom>
          <a:solidFill>
            <a:srgbClr val="64D1DA"/>
          </a:solidFill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4" name="Google Shape;904;p33"/>
          <p:cNvSpPr/>
          <p:nvPr/>
        </p:nvSpPr>
        <p:spPr>
          <a:xfrm>
            <a:off x="20789900" y="5635625"/>
            <a:ext cx="2324100" cy="2327274"/>
          </a:xfrm>
          <a:prstGeom prst="ellipse">
            <a:avLst/>
          </a:prstGeom>
          <a:solidFill>
            <a:srgbClr val="34B2E3"/>
          </a:solidFill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5" name="Google Shape;905;p33"/>
          <p:cNvSpPr/>
          <p:nvPr/>
        </p:nvSpPr>
        <p:spPr>
          <a:xfrm>
            <a:off x="20789900" y="9744075"/>
            <a:ext cx="2324100" cy="2327274"/>
          </a:xfrm>
          <a:prstGeom prst="ellipse">
            <a:avLst/>
          </a:prstGeom>
          <a:solidFill>
            <a:srgbClr val="065280"/>
          </a:solidFill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6" name="Google Shape;906;p33"/>
          <p:cNvSpPr txBox="1"/>
          <p:nvPr/>
        </p:nvSpPr>
        <p:spPr>
          <a:xfrm>
            <a:off x="17151350" y="1931988"/>
            <a:ext cx="2717800" cy="119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D1DA"/>
              </a:buClr>
              <a:buSzPts val="2800"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 SemiBold"/>
                <a:cs typeface="Open Sans SemiBold"/>
                <a:sym typeface="Open Sans SemiBold"/>
              </a:rPr>
              <a:t>STEP A</a:t>
            </a:r>
            <a:endParaRPr kumimoji="0" sz="20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07" name="Google Shape;907;p33"/>
          <p:cNvSpPr txBox="1"/>
          <p:nvPr/>
        </p:nvSpPr>
        <p:spPr>
          <a:xfrm>
            <a:off x="17151350" y="5920231"/>
            <a:ext cx="2717800" cy="119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B2E3"/>
              </a:buClr>
              <a:buSzPts val="2800"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 SemiBold"/>
                <a:cs typeface="Open Sans SemiBold"/>
                <a:sym typeface="Open Sans SemiBold"/>
              </a:rPr>
              <a:t>STEP B</a:t>
            </a:r>
            <a:endParaRPr kumimoji="0" sz="20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08" name="Google Shape;908;p33"/>
          <p:cNvSpPr txBox="1"/>
          <p:nvPr/>
        </p:nvSpPr>
        <p:spPr>
          <a:xfrm>
            <a:off x="17176750" y="9910765"/>
            <a:ext cx="2692400" cy="119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5280"/>
              </a:buClr>
              <a:buSzPts val="2800"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 SemiBold"/>
                <a:cs typeface="Open Sans SemiBold"/>
                <a:sym typeface="Open Sans SemiBold"/>
              </a:rPr>
              <a:t>STEP C</a:t>
            </a:r>
            <a:endParaRPr kumimoji="0" sz="20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12" name="Google Shape;912;p33"/>
          <p:cNvSpPr txBox="1"/>
          <p:nvPr/>
        </p:nvSpPr>
        <p:spPr>
          <a:xfrm>
            <a:off x="6324600" y="3851275"/>
            <a:ext cx="2971800" cy="128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Open Sans SemiBold"/>
                <a:cs typeface="Open Sans SemiBold"/>
                <a:sym typeface="Open Sans SemiBold"/>
              </a:rPr>
              <a:t>LEARN</a:t>
            </a:r>
            <a:endParaRPr kumimoji="0" sz="36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913" name="Google Shape;913;p33"/>
          <p:cNvSpPr txBox="1"/>
          <p:nvPr/>
        </p:nvSpPr>
        <p:spPr>
          <a:xfrm>
            <a:off x="5318124" y="6203951"/>
            <a:ext cx="4394200" cy="128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Open Sans SemiBold"/>
                <a:cs typeface="Open Sans SemiBold"/>
                <a:sym typeface="Open Sans SemiBold"/>
              </a:rPr>
              <a:t>RESEARCH</a:t>
            </a:r>
            <a:endParaRPr kumimoji="0" sz="36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914" name="Google Shape;914;p33"/>
          <p:cNvSpPr txBox="1"/>
          <p:nvPr/>
        </p:nvSpPr>
        <p:spPr>
          <a:xfrm>
            <a:off x="6642100" y="8975725"/>
            <a:ext cx="2333624" cy="134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Tx/>
              <a:buNone/>
              <a:tabLst/>
              <a:defRPr/>
            </a:pPr>
            <a:r>
              <a:rPr kumimoji="0" lang="en-US" sz="6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Open Sans SemiBold"/>
                <a:cs typeface="Open Sans SemiBold"/>
                <a:sym typeface="Open Sans SemiBold"/>
              </a:rPr>
              <a:t>IDEA</a:t>
            </a:r>
            <a:endParaRPr kumimoji="0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915" name="Google Shape;915;p33"/>
          <p:cNvSpPr txBox="1"/>
          <p:nvPr/>
        </p:nvSpPr>
        <p:spPr>
          <a:xfrm>
            <a:off x="15414624" y="6611938"/>
            <a:ext cx="4699000" cy="1755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E3A"/>
              </a:buClr>
              <a:buSzPts val="1700"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Lorem ipsum dolor sit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amet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consetur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adipin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nnscing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elit</a:t>
            </a:r>
            <a:endParaRPr kumimoji="0" sz="20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16" name="Google Shape;916;p33"/>
          <p:cNvSpPr txBox="1"/>
          <p:nvPr/>
        </p:nvSpPr>
        <p:spPr>
          <a:xfrm>
            <a:off x="15541624" y="10723562"/>
            <a:ext cx="4695824" cy="1755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E3A"/>
              </a:buClr>
              <a:buSzPts val="1700"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Open Sans"/>
                <a:cs typeface="Open Sans"/>
                <a:sym typeface="Open Sans"/>
              </a:rPr>
              <a:t>Lorem ipsum dolor sit amet, consetur adipin nnscing elit</a:t>
            </a:r>
            <a:endParaRPr kumimoji="0" sz="20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6A0620F-06D7-4168-8A3F-C86382D6B9E7}"/>
              </a:ext>
            </a:extLst>
          </p:cNvPr>
          <p:cNvGrpSpPr/>
          <p:nvPr/>
        </p:nvGrpSpPr>
        <p:grpSpPr>
          <a:xfrm>
            <a:off x="21287968" y="10182988"/>
            <a:ext cx="1374013" cy="1381822"/>
            <a:chOff x="10509976" y="3561490"/>
            <a:chExt cx="520986" cy="523947"/>
          </a:xfrm>
          <a:solidFill>
            <a:schemeClr val="bg1"/>
          </a:solidFill>
        </p:grpSpPr>
        <p:sp>
          <p:nvSpPr>
            <p:cNvPr id="19" name="Freeform 89">
              <a:extLst>
                <a:ext uri="{FF2B5EF4-FFF2-40B4-BE49-F238E27FC236}">
                  <a16:creationId xmlns:a16="http://schemas.microsoft.com/office/drawing/2014/main" id="{7B2E905C-EB07-4D94-8BDF-44720EAEF2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32631" y="3789423"/>
              <a:ext cx="198331" cy="68084"/>
            </a:xfrm>
            <a:custGeom>
              <a:avLst/>
              <a:gdLst>
                <a:gd name="T0" fmla="*/ 73 w 80"/>
                <a:gd name="T1" fmla="*/ 7 h 28"/>
                <a:gd name="T2" fmla="*/ 66 w 80"/>
                <a:gd name="T3" fmla="*/ 14 h 28"/>
                <a:gd name="T4" fmla="*/ 73 w 80"/>
                <a:gd name="T5" fmla="*/ 21 h 28"/>
                <a:gd name="T6" fmla="*/ 80 w 80"/>
                <a:gd name="T7" fmla="*/ 14 h 28"/>
                <a:gd name="T8" fmla="*/ 73 w 80"/>
                <a:gd name="T9" fmla="*/ 7 h 28"/>
                <a:gd name="T10" fmla="*/ 60 w 80"/>
                <a:gd name="T11" fmla="*/ 0 h 28"/>
                <a:gd name="T12" fmla="*/ 37 w 80"/>
                <a:gd name="T13" fmla="*/ 0 h 28"/>
                <a:gd name="T14" fmla="*/ 34 w 80"/>
                <a:gd name="T15" fmla="*/ 3 h 28"/>
                <a:gd name="T16" fmla="*/ 37 w 80"/>
                <a:gd name="T17" fmla="*/ 5 h 28"/>
                <a:gd name="T18" fmla="*/ 54 w 80"/>
                <a:gd name="T19" fmla="*/ 5 h 28"/>
                <a:gd name="T20" fmla="*/ 54 w 80"/>
                <a:gd name="T21" fmla="*/ 6 h 28"/>
                <a:gd name="T22" fmla="*/ 46 w 80"/>
                <a:gd name="T23" fmla="*/ 6 h 28"/>
                <a:gd name="T24" fmla="*/ 3 w 80"/>
                <a:gd name="T25" fmla="*/ 6 h 28"/>
                <a:gd name="T26" fmla="*/ 0 w 80"/>
                <a:gd name="T27" fmla="*/ 10 h 28"/>
                <a:gd name="T28" fmla="*/ 3 w 80"/>
                <a:gd name="T29" fmla="*/ 13 h 28"/>
                <a:gd name="T30" fmla="*/ 30 w 80"/>
                <a:gd name="T31" fmla="*/ 13 h 28"/>
                <a:gd name="T32" fmla="*/ 30 w 80"/>
                <a:gd name="T33" fmla="*/ 15 h 28"/>
                <a:gd name="T34" fmla="*/ 3 w 80"/>
                <a:gd name="T35" fmla="*/ 15 h 28"/>
                <a:gd name="T36" fmla="*/ 0 w 80"/>
                <a:gd name="T37" fmla="*/ 19 h 28"/>
                <a:gd name="T38" fmla="*/ 3 w 80"/>
                <a:gd name="T39" fmla="*/ 22 h 28"/>
                <a:gd name="T40" fmla="*/ 54 w 80"/>
                <a:gd name="T41" fmla="*/ 22 h 28"/>
                <a:gd name="T42" fmla="*/ 54 w 80"/>
                <a:gd name="T43" fmla="*/ 23 h 28"/>
                <a:gd name="T44" fmla="*/ 37 w 80"/>
                <a:gd name="T45" fmla="*/ 23 h 28"/>
                <a:gd name="T46" fmla="*/ 34 w 80"/>
                <a:gd name="T47" fmla="*/ 26 h 28"/>
                <a:gd name="T48" fmla="*/ 37 w 80"/>
                <a:gd name="T49" fmla="*/ 28 h 28"/>
                <a:gd name="T50" fmla="*/ 60 w 80"/>
                <a:gd name="T51" fmla="*/ 28 h 28"/>
                <a:gd name="T52" fmla="*/ 65 w 80"/>
                <a:gd name="T53" fmla="*/ 22 h 28"/>
                <a:gd name="T54" fmla="*/ 65 w 80"/>
                <a:gd name="T55" fmla="*/ 6 h 28"/>
                <a:gd name="T56" fmla="*/ 60 w 80"/>
                <a:gd name="T5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0" h="28">
                  <a:moveTo>
                    <a:pt x="73" y="7"/>
                  </a:moveTo>
                  <a:cubicBezTo>
                    <a:pt x="69" y="7"/>
                    <a:pt x="66" y="10"/>
                    <a:pt x="66" y="14"/>
                  </a:cubicBezTo>
                  <a:cubicBezTo>
                    <a:pt x="66" y="18"/>
                    <a:pt x="69" y="21"/>
                    <a:pt x="73" y="21"/>
                  </a:cubicBezTo>
                  <a:cubicBezTo>
                    <a:pt x="77" y="21"/>
                    <a:pt x="80" y="18"/>
                    <a:pt x="80" y="14"/>
                  </a:cubicBezTo>
                  <a:cubicBezTo>
                    <a:pt x="80" y="10"/>
                    <a:pt x="77" y="7"/>
                    <a:pt x="73" y="7"/>
                  </a:cubicBezTo>
                  <a:close/>
                  <a:moveTo>
                    <a:pt x="60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4" y="1"/>
                    <a:pt x="34" y="3"/>
                  </a:cubicBezTo>
                  <a:cubicBezTo>
                    <a:pt x="34" y="4"/>
                    <a:pt x="35" y="5"/>
                    <a:pt x="37" y="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0" y="8"/>
                    <a:pt x="0" y="10"/>
                  </a:cubicBezTo>
                  <a:cubicBezTo>
                    <a:pt x="0" y="12"/>
                    <a:pt x="2" y="13"/>
                    <a:pt x="3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0" y="17"/>
                    <a:pt x="0" y="19"/>
                  </a:cubicBezTo>
                  <a:cubicBezTo>
                    <a:pt x="0" y="20"/>
                    <a:pt x="2" y="22"/>
                    <a:pt x="3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5" y="23"/>
                    <a:pt x="34" y="24"/>
                    <a:pt x="34" y="26"/>
                  </a:cubicBezTo>
                  <a:cubicBezTo>
                    <a:pt x="34" y="27"/>
                    <a:pt x="35" y="28"/>
                    <a:pt x="37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8"/>
                    <a:pt x="65" y="27"/>
                    <a:pt x="65" y="22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2"/>
                    <a:pt x="60" y="0"/>
                    <a:pt x="6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0" name="Freeform 90">
              <a:extLst>
                <a:ext uri="{FF2B5EF4-FFF2-40B4-BE49-F238E27FC236}">
                  <a16:creationId xmlns:a16="http://schemas.microsoft.com/office/drawing/2014/main" id="{FDB5ABAB-D681-4BE2-8984-67C09AF5B7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09976" y="3786462"/>
              <a:ext cx="183529" cy="74005"/>
            </a:xfrm>
            <a:custGeom>
              <a:avLst/>
              <a:gdLst>
                <a:gd name="T0" fmla="*/ 13 w 73"/>
                <a:gd name="T1" fmla="*/ 15 h 30"/>
                <a:gd name="T2" fmla="*/ 6 w 73"/>
                <a:gd name="T3" fmla="*/ 8 h 30"/>
                <a:gd name="T4" fmla="*/ 0 w 73"/>
                <a:gd name="T5" fmla="*/ 15 h 30"/>
                <a:gd name="T6" fmla="*/ 6 w 73"/>
                <a:gd name="T7" fmla="*/ 22 h 30"/>
                <a:gd name="T8" fmla="*/ 13 w 73"/>
                <a:gd name="T9" fmla="*/ 15 h 30"/>
                <a:gd name="T10" fmla="*/ 37 w 73"/>
                <a:gd name="T11" fmla="*/ 1 h 30"/>
                <a:gd name="T12" fmla="*/ 19 w 73"/>
                <a:gd name="T13" fmla="*/ 7 h 30"/>
                <a:gd name="T14" fmla="*/ 15 w 73"/>
                <a:gd name="T15" fmla="*/ 11 h 30"/>
                <a:gd name="T16" fmla="*/ 15 w 73"/>
                <a:gd name="T17" fmla="*/ 19 h 30"/>
                <a:gd name="T18" fmla="*/ 19 w 73"/>
                <a:gd name="T19" fmla="*/ 24 h 30"/>
                <a:gd name="T20" fmla="*/ 37 w 73"/>
                <a:gd name="T21" fmla="*/ 29 h 30"/>
                <a:gd name="T22" fmla="*/ 40 w 73"/>
                <a:gd name="T23" fmla="*/ 26 h 30"/>
                <a:gd name="T24" fmla="*/ 23 w 73"/>
                <a:gd name="T25" fmla="*/ 21 h 30"/>
                <a:gd name="T26" fmla="*/ 25 w 73"/>
                <a:gd name="T27" fmla="*/ 19 h 30"/>
                <a:gd name="T28" fmla="*/ 50 w 73"/>
                <a:gd name="T29" fmla="*/ 27 h 30"/>
                <a:gd name="T30" fmla="*/ 50 w 73"/>
                <a:gd name="T31" fmla="*/ 21 h 30"/>
                <a:gd name="T32" fmla="*/ 70 w 73"/>
                <a:gd name="T33" fmla="*/ 21 h 30"/>
                <a:gd name="T34" fmla="*/ 73 w 73"/>
                <a:gd name="T35" fmla="*/ 19 h 30"/>
                <a:gd name="T36" fmla="*/ 70 w 73"/>
                <a:gd name="T37" fmla="*/ 16 h 30"/>
                <a:gd name="T38" fmla="*/ 50 w 73"/>
                <a:gd name="T39" fmla="*/ 16 h 30"/>
                <a:gd name="T40" fmla="*/ 50 w 73"/>
                <a:gd name="T41" fmla="*/ 14 h 30"/>
                <a:gd name="T42" fmla="*/ 70 w 73"/>
                <a:gd name="T43" fmla="*/ 14 h 30"/>
                <a:gd name="T44" fmla="*/ 73 w 73"/>
                <a:gd name="T45" fmla="*/ 12 h 30"/>
                <a:gd name="T46" fmla="*/ 70 w 73"/>
                <a:gd name="T47" fmla="*/ 9 h 30"/>
                <a:gd name="T48" fmla="*/ 50 w 73"/>
                <a:gd name="T49" fmla="*/ 9 h 30"/>
                <a:gd name="T50" fmla="*/ 50 w 73"/>
                <a:gd name="T51" fmla="*/ 3 h 30"/>
                <a:gd name="T52" fmla="*/ 25 w 73"/>
                <a:gd name="T53" fmla="*/ 11 h 30"/>
                <a:gd name="T54" fmla="*/ 23 w 73"/>
                <a:gd name="T55" fmla="*/ 10 h 30"/>
                <a:gd name="T56" fmla="*/ 40 w 73"/>
                <a:gd name="T57" fmla="*/ 4 h 30"/>
                <a:gd name="T58" fmla="*/ 37 w 73"/>
                <a:gd name="T5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3" h="30">
                  <a:moveTo>
                    <a:pt x="13" y="15"/>
                  </a:moveTo>
                  <a:cubicBezTo>
                    <a:pt x="13" y="11"/>
                    <a:pt x="10" y="8"/>
                    <a:pt x="6" y="8"/>
                  </a:cubicBezTo>
                  <a:cubicBezTo>
                    <a:pt x="3" y="8"/>
                    <a:pt x="0" y="11"/>
                    <a:pt x="0" y="15"/>
                  </a:cubicBezTo>
                  <a:cubicBezTo>
                    <a:pt x="0" y="19"/>
                    <a:pt x="3" y="22"/>
                    <a:pt x="6" y="22"/>
                  </a:cubicBezTo>
                  <a:cubicBezTo>
                    <a:pt x="10" y="22"/>
                    <a:pt x="13" y="19"/>
                    <a:pt x="13" y="15"/>
                  </a:cubicBezTo>
                  <a:close/>
                  <a:moveTo>
                    <a:pt x="37" y="1"/>
                  </a:moveTo>
                  <a:cubicBezTo>
                    <a:pt x="33" y="2"/>
                    <a:pt x="21" y="6"/>
                    <a:pt x="19" y="7"/>
                  </a:cubicBezTo>
                  <a:cubicBezTo>
                    <a:pt x="16" y="8"/>
                    <a:pt x="15" y="9"/>
                    <a:pt x="15" y="11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21"/>
                    <a:pt x="16" y="23"/>
                    <a:pt x="19" y="24"/>
                  </a:cubicBezTo>
                  <a:cubicBezTo>
                    <a:pt x="21" y="25"/>
                    <a:pt x="33" y="28"/>
                    <a:pt x="37" y="29"/>
                  </a:cubicBezTo>
                  <a:cubicBezTo>
                    <a:pt x="42" y="30"/>
                    <a:pt x="42" y="27"/>
                    <a:pt x="40" y="26"/>
                  </a:cubicBezTo>
                  <a:cubicBezTo>
                    <a:pt x="38" y="25"/>
                    <a:pt x="23" y="21"/>
                    <a:pt x="23" y="21"/>
                  </a:cubicBezTo>
                  <a:cubicBezTo>
                    <a:pt x="23" y="20"/>
                    <a:pt x="24" y="19"/>
                    <a:pt x="25" y="19"/>
                  </a:cubicBezTo>
                  <a:cubicBezTo>
                    <a:pt x="25" y="20"/>
                    <a:pt x="50" y="27"/>
                    <a:pt x="50" y="27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2" y="21"/>
                    <a:pt x="73" y="20"/>
                    <a:pt x="73" y="19"/>
                  </a:cubicBezTo>
                  <a:cubicBezTo>
                    <a:pt x="73" y="17"/>
                    <a:pt x="72" y="16"/>
                    <a:pt x="7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2" y="14"/>
                    <a:pt x="73" y="13"/>
                    <a:pt x="73" y="12"/>
                  </a:cubicBezTo>
                  <a:cubicBezTo>
                    <a:pt x="73" y="10"/>
                    <a:pt x="72" y="9"/>
                    <a:pt x="7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25" y="11"/>
                    <a:pt x="25" y="11"/>
                  </a:cubicBezTo>
                  <a:cubicBezTo>
                    <a:pt x="24" y="11"/>
                    <a:pt x="23" y="11"/>
                    <a:pt x="23" y="10"/>
                  </a:cubicBezTo>
                  <a:cubicBezTo>
                    <a:pt x="23" y="9"/>
                    <a:pt x="38" y="5"/>
                    <a:pt x="40" y="4"/>
                  </a:cubicBezTo>
                  <a:cubicBezTo>
                    <a:pt x="42" y="4"/>
                    <a:pt x="42" y="0"/>
                    <a:pt x="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1" name="Freeform 91">
              <a:extLst>
                <a:ext uri="{FF2B5EF4-FFF2-40B4-BE49-F238E27FC236}">
                  <a16:creationId xmlns:a16="http://schemas.microsoft.com/office/drawing/2014/main" id="{309ED4BF-9B22-49CB-BE96-9DFB599CBA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14870" y="3679896"/>
              <a:ext cx="186490" cy="127287"/>
            </a:xfrm>
            <a:custGeom>
              <a:avLst/>
              <a:gdLst>
                <a:gd name="T0" fmla="*/ 72 w 74"/>
                <a:gd name="T1" fmla="*/ 5 h 51"/>
                <a:gd name="T2" fmla="*/ 63 w 74"/>
                <a:gd name="T3" fmla="*/ 2 h 51"/>
                <a:gd name="T4" fmla="*/ 60 w 74"/>
                <a:gd name="T5" fmla="*/ 12 h 51"/>
                <a:gd name="T6" fmla="*/ 70 w 74"/>
                <a:gd name="T7" fmla="*/ 15 h 51"/>
                <a:gd name="T8" fmla="*/ 72 w 74"/>
                <a:gd name="T9" fmla="*/ 5 h 51"/>
                <a:gd name="T10" fmla="*/ 55 w 74"/>
                <a:gd name="T11" fmla="*/ 5 h 51"/>
                <a:gd name="T12" fmla="*/ 47 w 74"/>
                <a:gd name="T13" fmla="*/ 3 h 51"/>
                <a:gd name="T14" fmla="*/ 27 w 74"/>
                <a:gd name="T15" fmla="*/ 15 h 51"/>
                <a:gd name="T16" fmla="*/ 26 w 74"/>
                <a:gd name="T17" fmla="*/ 18 h 51"/>
                <a:gd name="T18" fmla="*/ 30 w 74"/>
                <a:gd name="T19" fmla="*/ 19 h 51"/>
                <a:gd name="T20" fmla="*/ 45 w 74"/>
                <a:gd name="T21" fmla="*/ 10 h 51"/>
                <a:gd name="T22" fmla="*/ 46 w 74"/>
                <a:gd name="T23" fmla="*/ 11 h 51"/>
                <a:gd name="T24" fmla="*/ 38 w 74"/>
                <a:gd name="T25" fmla="*/ 16 h 51"/>
                <a:gd name="T26" fmla="*/ 2 w 74"/>
                <a:gd name="T27" fmla="*/ 37 h 51"/>
                <a:gd name="T28" fmla="*/ 1 w 74"/>
                <a:gd name="T29" fmla="*/ 41 h 51"/>
                <a:gd name="T30" fmla="*/ 5 w 74"/>
                <a:gd name="T31" fmla="*/ 43 h 51"/>
                <a:gd name="T32" fmla="*/ 28 w 74"/>
                <a:gd name="T33" fmla="*/ 29 h 51"/>
                <a:gd name="T34" fmla="*/ 29 w 74"/>
                <a:gd name="T35" fmla="*/ 31 h 51"/>
                <a:gd name="T36" fmla="*/ 6 w 74"/>
                <a:gd name="T37" fmla="*/ 44 h 51"/>
                <a:gd name="T38" fmla="*/ 5 w 74"/>
                <a:gd name="T39" fmla="*/ 49 h 51"/>
                <a:gd name="T40" fmla="*/ 10 w 74"/>
                <a:gd name="T41" fmla="*/ 50 h 51"/>
                <a:gd name="T42" fmla="*/ 46 w 74"/>
                <a:gd name="T43" fmla="*/ 29 h 51"/>
                <a:gd name="T44" fmla="*/ 54 w 74"/>
                <a:gd name="T45" fmla="*/ 25 h 51"/>
                <a:gd name="T46" fmla="*/ 54 w 74"/>
                <a:gd name="T47" fmla="*/ 26 h 51"/>
                <a:gd name="T48" fmla="*/ 39 w 74"/>
                <a:gd name="T49" fmla="*/ 35 h 51"/>
                <a:gd name="T50" fmla="*/ 38 w 74"/>
                <a:gd name="T51" fmla="*/ 38 h 51"/>
                <a:gd name="T52" fmla="*/ 42 w 74"/>
                <a:gd name="T53" fmla="*/ 39 h 51"/>
                <a:gd name="T54" fmla="*/ 62 w 74"/>
                <a:gd name="T55" fmla="*/ 28 h 51"/>
                <a:gd name="T56" fmla="*/ 63 w 74"/>
                <a:gd name="T57" fmla="*/ 20 h 51"/>
                <a:gd name="T58" fmla="*/ 55 w 74"/>
                <a:gd name="T59" fmla="*/ 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4" h="51">
                  <a:moveTo>
                    <a:pt x="72" y="5"/>
                  </a:moveTo>
                  <a:cubicBezTo>
                    <a:pt x="70" y="2"/>
                    <a:pt x="66" y="0"/>
                    <a:pt x="63" y="2"/>
                  </a:cubicBezTo>
                  <a:cubicBezTo>
                    <a:pt x="59" y="4"/>
                    <a:pt x="58" y="9"/>
                    <a:pt x="60" y="12"/>
                  </a:cubicBezTo>
                  <a:cubicBezTo>
                    <a:pt x="62" y="15"/>
                    <a:pt x="66" y="17"/>
                    <a:pt x="70" y="15"/>
                  </a:cubicBezTo>
                  <a:cubicBezTo>
                    <a:pt x="73" y="13"/>
                    <a:pt x="74" y="8"/>
                    <a:pt x="72" y="5"/>
                  </a:cubicBezTo>
                  <a:close/>
                  <a:moveTo>
                    <a:pt x="55" y="5"/>
                  </a:moveTo>
                  <a:cubicBezTo>
                    <a:pt x="53" y="2"/>
                    <a:pt x="47" y="3"/>
                    <a:pt x="47" y="3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6" y="15"/>
                    <a:pt x="26" y="17"/>
                    <a:pt x="26" y="18"/>
                  </a:cubicBezTo>
                  <a:cubicBezTo>
                    <a:pt x="27" y="20"/>
                    <a:pt x="29" y="20"/>
                    <a:pt x="30" y="19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0" y="38"/>
                    <a:pt x="0" y="40"/>
                    <a:pt x="1" y="41"/>
                  </a:cubicBezTo>
                  <a:cubicBezTo>
                    <a:pt x="2" y="43"/>
                    <a:pt x="4" y="43"/>
                    <a:pt x="5" y="43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5"/>
                    <a:pt x="4" y="47"/>
                    <a:pt x="5" y="49"/>
                  </a:cubicBezTo>
                  <a:cubicBezTo>
                    <a:pt x="6" y="51"/>
                    <a:pt x="8" y="51"/>
                    <a:pt x="10" y="5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7" y="37"/>
                    <a:pt x="38" y="38"/>
                  </a:cubicBezTo>
                  <a:cubicBezTo>
                    <a:pt x="39" y="40"/>
                    <a:pt x="40" y="40"/>
                    <a:pt x="42" y="3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5" y="23"/>
                    <a:pt x="63" y="20"/>
                  </a:cubicBezTo>
                  <a:lnTo>
                    <a:pt x="55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2" name="Freeform 92">
              <a:extLst>
                <a:ext uri="{FF2B5EF4-FFF2-40B4-BE49-F238E27FC236}">
                  <a16:creationId xmlns:a16="http://schemas.microsoft.com/office/drawing/2014/main" id="{44EF8DF4-3714-4B86-9446-96979C0E59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9578" y="3851585"/>
              <a:ext cx="171689" cy="115447"/>
            </a:xfrm>
            <a:custGeom>
              <a:avLst/>
              <a:gdLst>
                <a:gd name="T0" fmla="*/ 13 w 68"/>
                <a:gd name="T1" fmla="*/ 35 h 46"/>
                <a:gd name="T2" fmla="*/ 4 w 68"/>
                <a:gd name="T3" fmla="*/ 32 h 46"/>
                <a:gd name="T4" fmla="*/ 2 w 68"/>
                <a:gd name="T5" fmla="*/ 41 h 46"/>
                <a:gd name="T6" fmla="*/ 11 w 68"/>
                <a:gd name="T7" fmla="*/ 44 h 46"/>
                <a:gd name="T8" fmla="*/ 13 w 68"/>
                <a:gd name="T9" fmla="*/ 35 h 46"/>
                <a:gd name="T10" fmla="*/ 27 w 68"/>
                <a:gd name="T11" fmla="*/ 10 h 46"/>
                <a:gd name="T12" fmla="*/ 14 w 68"/>
                <a:gd name="T13" fmla="*/ 25 h 46"/>
                <a:gd name="T14" fmla="*/ 13 w 68"/>
                <a:gd name="T15" fmla="*/ 30 h 46"/>
                <a:gd name="T16" fmla="*/ 17 w 68"/>
                <a:gd name="T17" fmla="*/ 37 h 46"/>
                <a:gd name="T18" fmla="*/ 22 w 68"/>
                <a:gd name="T19" fmla="*/ 39 h 46"/>
                <a:gd name="T20" fmla="*/ 41 w 68"/>
                <a:gd name="T21" fmla="*/ 35 h 46"/>
                <a:gd name="T22" fmla="*/ 42 w 68"/>
                <a:gd name="T23" fmla="*/ 31 h 46"/>
                <a:gd name="T24" fmla="*/ 25 w 68"/>
                <a:gd name="T25" fmla="*/ 34 h 46"/>
                <a:gd name="T26" fmla="*/ 25 w 68"/>
                <a:gd name="T27" fmla="*/ 32 h 46"/>
                <a:gd name="T28" fmla="*/ 51 w 68"/>
                <a:gd name="T29" fmla="*/ 26 h 46"/>
                <a:gd name="T30" fmla="*/ 48 w 68"/>
                <a:gd name="T31" fmla="*/ 21 h 46"/>
                <a:gd name="T32" fmla="*/ 66 w 68"/>
                <a:gd name="T33" fmla="*/ 11 h 46"/>
                <a:gd name="T34" fmla="*/ 67 w 68"/>
                <a:gd name="T35" fmla="*/ 8 h 46"/>
                <a:gd name="T36" fmla="*/ 63 w 68"/>
                <a:gd name="T37" fmla="*/ 7 h 46"/>
                <a:gd name="T38" fmla="*/ 46 w 68"/>
                <a:gd name="T39" fmla="*/ 17 h 46"/>
                <a:gd name="T40" fmla="*/ 45 w 68"/>
                <a:gd name="T41" fmla="*/ 15 h 46"/>
                <a:gd name="T42" fmla="*/ 62 w 68"/>
                <a:gd name="T43" fmla="*/ 5 h 46"/>
                <a:gd name="T44" fmla="*/ 63 w 68"/>
                <a:gd name="T45" fmla="*/ 2 h 46"/>
                <a:gd name="T46" fmla="*/ 60 w 68"/>
                <a:gd name="T47" fmla="*/ 1 h 46"/>
                <a:gd name="T48" fmla="*/ 42 w 68"/>
                <a:gd name="T49" fmla="*/ 11 h 46"/>
                <a:gd name="T50" fmla="*/ 39 w 68"/>
                <a:gd name="T51" fmla="*/ 6 h 46"/>
                <a:gd name="T52" fmla="*/ 21 w 68"/>
                <a:gd name="T53" fmla="*/ 25 h 46"/>
                <a:gd name="T54" fmla="*/ 19 w 68"/>
                <a:gd name="T55" fmla="*/ 25 h 46"/>
                <a:gd name="T56" fmla="*/ 31 w 68"/>
                <a:gd name="T57" fmla="*/ 12 h 46"/>
                <a:gd name="T58" fmla="*/ 27 w 68"/>
                <a:gd name="T59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" h="46">
                  <a:moveTo>
                    <a:pt x="13" y="35"/>
                  </a:moveTo>
                  <a:cubicBezTo>
                    <a:pt x="12" y="31"/>
                    <a:pt x="7" y="30"/>
                    <a:pt x="4" y="32"/>
                  </a:cubicBezTo>
                  <a:cubicBezTo>
                    <a:pt x="1" y="34"/>
                    <a:pt x="0" y="38"/>
                    <a:pt x="2" y="41"/>
                  </a:cubicBezTo>
                  <a:cubicBezTo>
                    <a:pt x="3" y="45"/>
                    <a:pt x="8" y="46"/>
                    <a:pt x="11" y="44"/>
                  </a:cubicBezTo>
                  <a:cubicBezTo>
                    <a:pt x="14" y="42"/>
                    <a:pt x="15" y="38"/>
                    <a:pt x="13" y="35"/>
                  </a:cubicBezTo>
                  <a:close/>
                  <a:moveTo>
                    <a:pt x="27" y="10"/>
                  </a:moveTo>
                  <a:cubicBezTo>
                    <a:pt x="24" y="13"/>
                    <a:pt x="15" y="23"/>
                    <a:pt x="14" y="25"/>
                  </a:cubicBezTo>
                  <a:cubicBezTo>
                    <a:pt x="12" y="27"/>
                    <a:pt x="12" y="28"/>
                    <a:pt x="13" y="3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9"/>
                    <a:pt x="20" y="39"/>
                    <a:pt x="22" y="39"/>
                  </a:cubicBezTo>
                  <a:cubicBezTo>
                    <a:pt x="25" y="39"/>
                    <a:pt x="37" y="36"/>
                    <a:pt x="41" y="35"/>
                  </a:cubicBezTo>
                  <a:cubicBezTo>
                    <a:pt x="46" y="33"/>
                    <a:pt x="44" y="30"/>
                    <a:pt x="42" y="31"/>
                  </a:cubicBezTo>
                  <a:cubicBezTo>
                    <a:pt x="40" y="31"/>
                    <a:pt x="25" y="35"/>
                    <a:pt x="25" y="34"/>
                  </a:cubicBezTo>
                  <a:cubicBezTo>
                    <a:pt x="24" y="33"/>
                    <a:pt x="25" y="33"/>
                    <a:pt x="25" y="32"/>
                  </a:cubicBezTo>
                  <a:cubicBezTo>
                    <a:pt x="26" y="32"/>
                    <a:pt x="51" y="26"/>
                    <a:pt x="51" y="26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0"/>
                    <a:pt x="68" y="9"/>
                    <a:pt x="67" y="8"/>
                  </a:cubicBezTo>
                  <a:cubicBezTo>
                    <a:pt x="66" y="6"/>
                    <a:pt x="65" y="6"/>
                    <a:pt x="63" y="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4" y="4"/>
                    <a:pt x="64" y="3"/>
                    <a:pt x="63" y="2"/>
                  </a:cubicBezTo>
                  <a:cubicBezTo>
                    <a:pt x="63" y="0"/>
                    <a:pt x="61" y="0"/>
                    <a:pt x="60" y="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22" y="24"/>
                    <a:pt x="21" y="25"/>
                  </a:cubicBezTo>
                  <a:cubicBezTo>
                    <a:pt x="21" y="26"/>
                    <a:pt x="20" y="26"/>
                    <a:pt x="19" y="25"/>
                  </a:cubicBezTo>
                  <a:cubicBezTo>
                    <a:pt x="19" y="24"/>
                    <a:pt x="29" y="13"/>
                    <a:pt x="31" y="12"/>
                  </a:cubicBezTo>
                  <a:cubicBezTo>
                    <a:pt x="33" y="10"/>
                    <a:pt x="31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3" name="Freeform 93">
              <a:extLst>
                <a:ext uri="{FF2B5EF4-FFF2-40B4-BE49-F238E27FC236}">
                  <a16:creationId xmlns:a16="http://schemas.microsoft.com/office/drawing/2014/main" id="{3387ACAB-EA52-4FC4-8D93-E512EE7F5F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85269" y="3591092"/>
              <a:ext cx="130246" cy="186490"/>
            </a:xfrm>
            <a:custGeom>
              <a:avLst/>
              <a:gdLst>
                <a:gd name="T0" fmla="*/ 46 w 51"/>
                <a:gd name="T1" fmla="*/ 2 h 74"/>
                <a:gd name="T2" fmla="*/ 36 w 51"/>
                <a:gd name="T3" fmla="*/ 4 h 74"/>
                <a:gd name="T4" fmla="*/ 39 w 51"/>
                <a:gd name="T5" fmla="*/ 14 h 74"/>
                <a:gd name="T6" fmla="*/ 49 w 51"/>
                <a:gd name="T7" fmla="*/ 11 h 74"/>
                <a:gd name="T8" fmla="*/ 46 w 51"/>
                <a:gd name="T9" fmla="*/ 2 h 74"/>
                <a:gd name="T10" fmla="*/ 46 w 51"/>
                <a:gd name="T11" fmla="*/ 19 h 74"/>
                <a:gd name="T12" fmla="*/ 31 w 51"/>
                <a:gd name="T13" fmla="*/ 11 h 74"/>
                <a:gd name="T14" fmla="*/ 24 w 51"/>
                <a:gd name="T15" fmla="*/ 12 h 74"/>
                <a:gd name="T16" fmla="*/ 12 w 51"/>
                <a:gd name="T17" fmla="*/ 33 h 74"/>
                <a:gd name="T18" fmla="*/ 13 w 51"/>
                <a:gd name="T19" fmla="*/ 36 h 74"/>
                <a:gd name="T20" fmla="*/ 17 w 51"/>
                <a:gd name="T21" fmla="*/ 35 h 74"/>
                <a:gd name="T22" fmla="*/ 25 w 51"/>
                <a:gd name="T23" fmla="*/ 20 h 74"/>
                <a:gd name="T24" fmla="*/ 26 w 51"/>
                <a:gd name="T25" fmla="*/ 20 h 74"/>
                <a:gd name="T26" fmla="*/ 22 w 51"/>
                <a:gd name="T27" fmla="*/ 28 h 74"/>
                <a:gd name="T28" fmla="*/ 1 w 51"/>
                <a:gd name="T29" fmla="*/ 65 h 74"/>
                <a:gd name="T30" fmla="*/ 2 w 51"/>
                <a:gd name="T31" fmla="*/ 69 h 74"/>
                <a:gd name="T32" fmla="*/ 7 w 51"/>
                <a:gd name="T33" fmla="*/ 68 h 74"/>
                <a:gd name="T34" fmla="*/ 20 w 51"/>
                <a:gd name="T35" fmla="*/ 45 h 74"/>
                <a:gd name="T36" fmla="*/ 22 w 51"/>
                <a:gd name="T37" fmla="*/ 46 h 74"/>
                <a:gd name="T38" fmla="*/ 9 w 51"/>
                <a:gd name="T39" fmla="*/ 69 h 74"/>
                <a:gd name="T40" fmla="*/ 10 w 51"/>
                <a:gd name="T41" fmla="*/ 73 h 74"/>
                <a:gd name="T42" fmla="*/ 14 w 51"/>
                <a:gd name="T43" fmla="*/ 72 h 74"/>
                <a:gd name="T44" fmla="*/ 35 w 51"/>
                <a:gd name="T45" fmla="*/ 36 h 74"/>
                <a:gd name="T46" fmla="*/ 40 w 51"/>
                <a:gd name="T47" fmla="*/ 28 h 74"/>
                <a:gd name="T48" fmla="*/ 41 w 51"/>
                <a:gd name="T49" fmla="*/ 29 h 74"/>
                <a:gd name="T50" fmla="*/ 32 w 51"/>
                <a:gd name="T51" fmla="*/ 44 h 74"/>
                <a:gd name="T52" fmla="*/ 33 w 51"/>
                <a:gd name="T53" fmla="*/ 48 h 74"/>
                <a:gd name="T54" fmla="*/ 37 w 51"/>
                <a:gd name="T55" fmla="*/ 47 h 74"/>
                <a:gd name="T56" fmla="*/ 48 w 51"/>
                <a:gd name="T57" fmla="*/ 27 h 74"/>
                <a:gd name="T58" fmla="*/ 46 w 51"/>
                <a:gd name="T59" fmla="*/ 1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74">
                  <a:moveTo>
                    <a:pt x="46" y="2"/>
                  </a:moveTo>
                  <a:cubicBezTo>
                    <a:pt x="43" y="0"/>
                    <a:pt x="38" y="1"/>
                    <a:pt x="36" y="4"/>
                  </a:cubicBezTo>
                  <a:cubicBezTo>
                    <a:pt x="34" y="8"/>
                    <a:pt x="36" y="12"/>
                    <a:pt x="39" y="14"/>
                  </a:cubicBezTo>
                  <a:cubicBezTo>
                    <a:pt x="42" y="16"/>
                    <a:pt x="47" y="15"/>
                    <a:pt x="49" y="11"/>
                  </a:cubicBezTo>
                  <a:cubicBezTo>
                    <a:pt x="51" y="8"/>
                    <a:pt x="49" y="4"/>
                    <a:pt x="46" y="2"/>
                  </a:cubicBezTo>
                  <a:close/>
                  <a:moveTo>
                    <a:pt x="46" y="19"/>
                  </a:moveTo>
                  <a:cubicBezTo>
                    <a:pt x="31" y="11"/>
                    <a:pt x="31" y="11"/>
                    <a:pt x="31" y="11"/>
                  </a:cubicBezTo>
                  <a:cubicBezTo>
                    <a:pt x="28" y="9"/>
                    <a:pt x="24" y="12"/>
                    <a:pt x="24" y="1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4"/>
                    <a:pt x="12" y="36"/>
                    <a:pt x="13" y="36"/>
                  </a:cubicBezTo>
                  <a:cubicBezTo>
                    <a:pt x="14" y="37"/>
                    <a:pt x="16" y="37"/>
                    <a:pt x="17" y="35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1" y="65"/>
                    <a:pt x="1" y="65"/>
                    <a:pt x="1" y="65"/>
                  </a:cubicBezTo>
                  <a:cubicBezTo>
                    <a:pt x="0" y="66"/>
                    <a:pt x="1" y="68"/>
                    <a:pt x="2" y="69"/>
                  </a:cubicBezTo>
                  <a:cubicBezTo>
                    <a:pt x="4" y="70"/>
                    <a:pt x="6" y="69"/>
                    <a:pt x="7" y="68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8" y="71"/>
                    <a:pt x="8" y="73"/>
                    <a:pt x="10" y="73"/>
                  </a:cubicBezTo>
                  <a:cubicBezTo>
                    <a:pt x="11" y="74"/>
                    <a:pt x="13" y="74"/>
                    <a:pt x="14" y="72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5"/>
                    <a:pt x="32" y="47"/>
                    <a:pt x="33" y="48"/>
                  </a:cubicBezTo>
                  <a:cubicBezTo>
                    <a:pt x="34" y="49"/>
                    <a:pt x="36" y="48"/>
                    <a:pt x="37" y="4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8" y="27"/>
                    <a:pt x="49" y="21"/>
                    <a:pt x="4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4" name="Freeform 94">
              <a:extLst>
                <a:ext uri="{FF2B5EF4-FFF2-40B4-BE49-F238E27FC236}">
                  <a16:creationId xmlns:a16="http://schemas.microsoft.com/office/drawing/2014/main" id="{59043CED-BE4D-459E-A9BC-C6ABD31F4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28382" y="3887107"/>
              <a:ext cx="115447" cy="165768"/>
            </a:xfrm>
            <a:custGeom>
              <a:avLst/>
              <a:gdLst>
                <a:gd name="T0" fmla="*/ 12 w 46"/>
                <a:gd name="T1" fmla="*/ 54 h 67"/>
                <a:gd name="T2" fmla="*/ 2 w 46"/>
                <a:gd name="T3" fmla="*/ 56 h 67"/>
                <a:gd name="T4" fmla="*/ 5 w 46"/>
                <a:gd name="T5" fmla="*/ 66 h 67"/>
                <a:gd name="T6" fmla="*/ 14 w 46"/>
                <a:gd name="T7" fmla="*/ 63 h 67"/>
                <a:gd name="T8" fmla="*/ 12 w 46"/>
                <a:gd name="T9" fmla="*/ 54 h 67"/>
                <a:gd name="T10" fmla="*/ 12 w 46"/>
                <a:gd name="T11" fmla="*/ 26 h 67"/>
                <a:gd name="T12" fmla="*/ 7 w 46"/>
                <a:gd name="T13" fmla="*/ 45 h 67"/>
                <a:gd name="T14" fmla="*/ 9 w 46"/>
                <a:gd name="T15" fmla="*/ 50 h 67"/>
                <a:gd name="T16" fmla="*/ 16 w 46"/>
                <a:gd name="T17" fmla="*/ 54 h 67"/>
                <a:gd name="T18" fmla="*/ 22 w 46"/>
                <a:gd name="T19" fmla="*/ 53 h 67"/>
                <a:gd name="T20" fmla="*/ 36 w 46"/>
                <a:gd name="T21" fmla="*/ 40 h 67"/>
                <a:gd name="T22" fmla="*/ 34 w 46"/>
                <a:gd name="T23" fmla="*/ 36 h 67"/>
                <a:gd name="T24" fmla="*/ 21 w 46"/>
                <a:gd name="T25" fmla="*/ 48 h 67"/>
                <a:gd name="T26" fmla="*/ 21 w 46"/>
                <a:gd name="T27" fmla="*/ 46 h 67"/>
                <a:gd name="T28" fmla="*/ 40 w 46"/>
                <a:gd name="T29" fmla="*/ 28 h 67"/>
                <a:gd name="T30" fmla="*/ 35 w 46"/>
                <a:gd name="T31" fmla="*/ 25 h 67"/>
                <a:gd name="T32" fmla="*/ 45 w 46"/>
                <a:gd name="T33" fmla="*/ 7 h 67"/>
                <a:gd name="T34" fmla="*/ 44 w 46"/>
                <a:gd name="T35" fmla="*/ 4 h 67"/>
                <a:gd name="T36" fmla="*/ 41 w 46"/>
                <a:gd name="T37" fmla="*/ 5 h 67"/>
                <a:gd name="T38" fmla="*/ 31 w 46"/>
                <a:gd name="T39" fmla="*/ 22 h 67"/>
                <a:gd name="T40" fmla="*/ 29 w 46"/>
                <a:gd name="T41" fmla="*/ 21 h 67"/>
                <a:gd name="T42" fmla="*/ 39 w 46"/>
                <a:gd name="T43" fmla="*/ 4 h 67"/>
                <a:gd name="T44" fmla="*/ 38 w 46"/>
                <a:gd name="T45" fmla="*/ 0 h 67"/>
                <a:gd name="T46" fmla="*/ 35 w 46"/>
                <a:gd name="T47" fmla="*/ 1 h 67"/>
                <a:gd name="T48" fmla="*/ 25 w 46"/>
                <a:gd name="T49" fmla="*/ 19 h 67"/>
                <a:gd name="T50" fmla="*/ 20 w 46"/>
                <a:gd name="T51" fmla="*/ 16 h 67"/>
                <a:gd name="T52" fmla="*/ 14 w 46"/>
                <a:gd name="T53" fmla="*/ 42 h 67"/>
                <a:gd name="T54" fmla="*/ 12 w 46"/>
                <a:gd name="T55" fmla="*/ 42 h 67"/>
                <a:gd name="T56" fmla="*/ 15 w 46"/>
                <a:gd name="T57" fmla="*/ 25 h 67"/>
                <a:gd name="T58" fmla="*/ 12 w 46"/>
                <a:gd name="T59" fmla="*/ 2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67">
                  <a:moveTo>
                    <a:pt x="12" y="54"/>
                  </a:moveTo>
                  <a:cubicBezTo>
                    <a:pt x="8" y="52"/>
                    <a:pt x="4" y="53"/>
                    <a:pt x="2" y="56"/>
                  </a:cubicBezTo>
                  <a:cubicBezTo>
                    <a:pt x="0" y="59"/>
                    <a:pt x="2" y="64"/>
                    <a:pt x="5" y="66"/>
                  </a:cubicBezTo>
                  <a:cubicBezTo>
                    <a:pt x="8" y="67"/>
                    <a:pt x="12" y="66"/>
                    <a:pt x="14" y="63"/>
                  </a:cubicBezTo>
                  <a:cubicBezTo>
                    <a:pt x="16" y="60"/>
                    <a:pt x="15" y="56"/>
                    <a:pt x="12" y="54"/>
                  </a:cubicBezTo>
                  <a:close/>
                  <a:moveTo>
                    <a:pt x="12" y="26"/>
                  </a:moveTo>
                  <a:cubicBezTo>
                    <a:pt x="10" y="30"/>
                    <a:pt x="7" y="42"/>
                    <a:pt x="7" y="45"/>
                  </a:cubicBezTo>
                  <a:cubicBezTo>
                    <a:pt x="7" y="47"/>
                    <a:pt x="7" y="49"/>
                    <a:pt x="9" y="50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8" y="55"/>
                    <a:pt x="20" y="55"/>
                    <a:pt x="22" y="53"/>
                  </a:cubicBezTo>
                  <a:cubicBezTo>
                    <a:pt x="24" y="52"/>
                    <a:pt x="33" y="43"/>
                    <a:pt x="36" y="40"/>
                  </a:cubicBezTo>
                  <a:cubicBezTo>
                    <a:pt x="39" y="37"/>
                    <a:pt x="36" y="35"/>
                    <a:pt x="34" y="36"/>
                  </a:cubicBezTo>
                  <a:cubicBezTo>
                    <a:pt x="33" y="38"/>
                    <a:pt x="22" y="48"/>
                    <a:pt x="21" y="48"/>
                  </a:cubicBezTo>
                  <a:cubicBezTo>
                    <a:pt x="20" y="47"/>
                    <a:pt x="20" y="46"/>
                    <a:pt x="21" y="46"/>
                  </a:cubicBezTo>
                  <a:cubicBezTo>
                    <a:pt x="22" y="45"/>
                    <a:pt x="40" y="28"/>
                    <a:pt x="40" y="28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6" y="6"/>
                    <a:pt x="46" y="4"/>
                    <a:pt x="44" y="4"/>
                  </a:cubicBezTo>
                  <a:cubicBezTo>
                    <a:pt x="43" y="3"/>
                    <a:pt x="42" y="4"/>
                    <a:pt x="41" y="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2"/>
                    <a:pt x="40" y="1"/>
                    <a:pt x="38" y="0"/>
                  </a:cubicBezTo>
                  <a:cubicBezTo>
                    <a:pt x="37" y="0"/>
                    <a:pt x="36" y="0"/>
                    <a:pt x="35" y="1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14" y="41"/>
                    <a:pt x="14" y="42"/>
                  </a:cubicBezTo>
                  <a:cubicBezTo>
                    <a:pt x="14" y="42"/>
                    <a:pt x="13" y="43"/>
                    <a:pt x="12" y="42"/>
                  </a:cubicBezTo>
                  <a:cubicBezTo>
                    <a:pt x="11" y="42"/>
                    <a:pt x="15" y="27"/>
                    <a:pt x="15" y="25"/>
                  </a:cubicBezTo>
                  <a:cubicBezTo>
                    <a:pt x="16" y="23"/>
                    <a:pt x="13" y="22"/>
                    <a:pt x="1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5" name="Freeform 95">
              <a:extLst>
                <a:ext uri="{FF2B5EF4-FFF2-40B4-BE49-F238E27FC236}">
                  <a16:creationId xmlns:a16="http://schemas.microsoft.com/office/drawing/2014/main" id="{98992576-BFD5-4EA9-ADEE-18B295C99E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4947" y="3561490"/>
              <a:ext cx="71044" cy="201290"/>
            </a:xfrm>
            <a:custGeom>
              <a:avLst/>
              <a:gdLst>
                <a:gd name="T0" fmla="*/ 14 w 28"/>
                <a:gd name="T1" fmla="*/ 14 h 80"/>
                <a:gd name="T2" fmla="*/ 21 w 28"/>
                <a:gd name="T3" fmla="*/ 7 h 80"/>
                <a:gd name="T4" fmla="*/ 14 w 28"/>
                <a:gd name="T5" fmla="*/ 0 h 80"/>
                <a:gd name="T6" fmla="*/ 7 w 28"/>
                <a:gd name="T7" fmla="*/ 7 h 80"/>
                <a:gd name="T8" fmla="*/ 14 w 28"/>
                <a:gd name="T9" fmla="*/ 14 h 80"/>
                <a:gd name="T10" fmla="*/ 22 w 28"/>
                <a:gd name="T11" fmla="*/ 15 h 80"/>
                <a:gd name="T12" fmla="*/ 6 w 28"/>
                <a:gd name="T13" fmla="*/ 15 h 80"/>
                <a:gd name="T14" fmla="*/ 0 w 28"/>
                <a:gd name="T15" fmla="*/ 20 h 80"/>
                <a:gd name="T16" fmla="*/ 0 w 28"/>
                <a:gd name="T17" fmla="*/ 44 h 80"/>
                <a:gd name="T18" fmla="*/ 2 w 28"/>
                <a:gd name="T19" fmla="*/ 46 h 80"/>
                <a:gd name="T20" fmla="*/ 5 w 28"/>
                <a:gd name="T21" fmla="*/ 44 h 80"/>
                <a:gd name="T22" fmla="*/ 5 w 28"/>
                <a:gd name="T23" fmla="*/ 26 h 80"/>
                <a:gd name="T24" fmla="*/ 6 w 28"/>
                <a:gd name="T25" fmla="*/ 26 h 80"/>
                <a:gd name="T26" fmla="*/ 6 w 28"/>
                <a:gd name="T27" fmla="*/ 34 h 80"/>
                <a:gd name="T28" fmla="*/ 6 w 28"/>
                <a:gd name="T29" fmla="*/ 77 h 80"/>
                <a:gd name="T30" fmla="*/ 10 w 28"/>
                <a:gd name="T31" fmla="*/ 80 h 80"/>
                <a:gd name="T32" fmla="*/ 13 w 28"/>
                <a:gd name="T33" fmla="*/ 77 h 80"/>
                <a:gd name="T34" fmla="*/ 13 w 28"/>
                <a:gd name="T35" fmla="*/ 51 h 80"/>
                <a:gd name="T36" fmla="*/ 15 w 28"/>
                <a:gd name="T37" fmla="*/ 51 h 80"/>
                <a:gd name="T38" fmla="*/ 15 w 28"/>
                <a:gd name="T39" fmla="*/ 77 h 80"/>
                <a:gd name="T40" fmla="*/ 18 w 28"/>
                <a:gd name="T41" fmla="*/ 80 h 80"/>
                <a:gd name="T42" fmla="*/ 22 w 28"/>
                <a:gd name="T43" fmla="*/ 77 h 80"/>
                <a:gd name="T44" fmla="*/ 22 w 28"/>
                <a:gd name="T45" fmla="*/ 26 h 80"/>
                <a:gd name="T46" fmla="*/ 23 w 28"/>
                <a:gd name="T47" fmla="*/ 26 h 80"/>
                <a:gd name="T48" fmla="*/ 23 w 28"/>
                <a:gd name="T49" fmla="*/ 44 h 80"/>
                <a:gd name="T50" fmla="*/ 25 w 28"/>
                <a:gd name="T51" fmla="*/ 46 h 80"/>
                <a:gd name="T52" fmla="*/ 28 w 28"/>
                <a:gd name="T53" fmla="*/ 44 h 80"/>
                <a:gd name="T54" fmla="*/ 28 w 28"/>
                <a:gd name="T55" fmla="*/ 20 h 80"/>
                <a:gd name="T56" fmla="*/ 22 w 28"/>
                <a:gd name="T57" fmla="*/ 1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" h="80">
                  <a:moveTo>
                    <a:pt x="14" y="14"/>
                  </a:moveTo>
                  <a:cubicBezTo>
                    <a:pt x="18" y="14"/>
                    <a:pt x="21" y="11"/>
                    <a:pt x="21" y="7"/>
                  </a:cubicBezTo>
                  <a:cubicBezTo>
                    <a:pt x="21" y="3"/>
                    <a:pt x="18" y="0"/>
                    <a:pt x="14" y="0"/>
                  </a:cubicBezTo>
                  <a:cubicBezTo>
                    <a:pt x="10" y="0"/>
                    <a:pt x="7" y="3"/>
                    <a:pt x="7" y="7"/>
                  </a:cubicBezTo>
                  <a:cubicBezTo>
                    <a:pt x="7" y="11"/>
                    <a:pt x="10" y="14"/>
                    <a:pt x="14" y="14"/>
                  </a:cubicBezTo>
                  <a:close/>
                  <a:moveTo>
                    <a:pt x="22" y="15"/>
                  </a:moveTo>
                  <a:cubicBezTo>
                    <a:pt x="6" y="15"/>
                    <a:pt x="6" y="15"/>
                    <a:pt x="6" y="15"/>
                  </a:cubicBezTo>
                  <a:cubicBezTo>
                    <a:pt x="1" y="15"/>
                    <a:pt x="0" y="20"/>
                    <a:pt x="0" y="2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1" y="46"/>
                    <a:pt x="2" y="46"/>
                  </a:cubicBezTo>
                  <a:cubicBezTo>
                    <a:pt x="4" y="46"/>
                    <a:pt x="5" y="45"/>
                    <a:pt x="5" y="44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9"/>
                    <a:pt x="8" y="80"/>
                    <a:pt x="10" y="80"/>
                  </a:cubicBezTo>
                  <a:cubicBezTo>
                    <a:pt x="11" y="80"/>
                    <a:pt x="13" y="79"/>
                    <a:pt x="13" y="77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77"/>
                    <a:pt x="15" y="77"/>
                    <a:pt x="15" y="77"/>
                  </a:cubicBezTo>
                  <a:cubicBezTo>
                    <a:pt x="15" y="79"/>
                    <a:pt x="17" y="80"/>
                    <a:pt x="18" y="80"/>
                  </a:cubicBezTo>
                  <a:cubicBezTo>
                    <a:pt x="20" y="80"/>
                    <a:pt x="22" y="79"/>
                    <a:pt x="22" y="7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3" y="45"/>
                    <a:pt x="24" y="46"/>
                    <a:pt x="25" y="46"/>
                  </a:cubicBezTo>
                  <a:cubicBezTo>
                    <a:pt x="27" y="46"/>
                    <a:pt x="28" y="45"/>
                    <a:pt x="28" y="44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6" y="15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6" name="Freeform 96">
              <a:extLst>
                <a:ext uri="{FF2B5EF4-FFF2-40B4-BE49-F238E27FC236}">
                  <a16:creationId xmlns:a16="http://schemas.microsoft.com/office/drawing/2014/main" id="{60458C74-38B8-44AF-8483-3CE501C0B3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1986" y="3901908"/>
              <a:ext cx="76964" cy="183529"/>
            </a:xfrm>
            <a:custGeom>
              <a:avLst/>
              <a:gdLst>
                <a:gd name="T0" fmla="*/ 15 w 30"/>
                <a:gd name="T1" fmla="*/ 60 h 74"/>
                <a:gd name="T2" fmla="*/ 8 w 30"/>
                <a:gd name="T3" fmla="*/ 67 h 74"/>
                <a:gd name="T4" fmla="*/ 15 w 30"/>
                <a:gd name="T5" fmla="*/ 74 h 74"/>
                <a:gd name="T6" fmla="*/ 22 w 30"/>
                <a:gd name="T7" fmla="*/ 67 h 74"/>
                <a:gd name="T8" fmla="*/ 15 w 30"/>
                <a:gd name="T9" fmla="*/ 60 h 74"/>
                <a:gd name="T10" fmla="*/ 1 w 30"/>
                <a:gd name="T11" fmla="*/ 36 h 74"/>
                <a:gd name="T12" fmla="*/ 7 w 30"/>
                <a:gd name="T13" fmla="*/ 55 h 74"/>
                <a:gd name="T14" fmla="*/ 11 w 30"/>
                <a:gd name="T15" fmla="*/ 58 h 74"/>
                <a:gd name="T16" fmla="*/ 19 w 30"/>
                <a:gd name="T17" fmla="*/ 58 h 74"/>
                <a:gd name="T18" fmla="*/ 23 w 30"/>
                <a:gd name="T19" fmla="*/ 55 h 74"/>
                <a:gd name="T20" fmla="*/ 29 w 30"/>
                <a:gd name="T21" fmla="*/ 36 h 74"/>
                <a:gd name="T22" fmla="*/ 26 w 30"/>
                <a:gd name="T23" fmla="*/ 33 h 74"/>
                <a:gd name="T24" fmla="*/ 20 w 30"/>
                <a:gd name="T25" fmla="*/ 50 h 74"/>
                <a:gd name="T26" fmla="*/ 19 w 30"/>
                <a:gd name="T27" fmla="*/ 48 h 74"/>
                <a:gd name="T28" fmla="*/ 27 w 30"/>
                <a:gd name="T29" fmla="*/ 23 h 74"/>
                <a:gd name="T30" fmla="*/ 21 w 30"/>
                <a:gd name="T31" fmla="*/ 23 h 74"/>
                <a:gd name="T32" fmla="*/ 21 w 30"/>
                <a:gd name="T33" fmla="*/ 3 h 74"/>
                <a:gd name="T34" fmla="*/ 18 w 30"/>
                <a:gd name="T35" fmla="*/ 0 h 74"/>
                <a:gd name="T36" fmla="*/ 16 w 30"/>
                <a:gd name="T37" fmla="*/ 3 h 74"/>
                <a:gd name="T38" fmla="*/ 16 w 30"/>
                <a:gd name="T39" fmla="*/ 23 h 74"/>
                <a:gd name="T40" fmla="*/ 14 w 30"/>
                <a:gd name="T41" fmla="*/ 23 h 74"/>
                <a:gd name="T42" fmla="*/ 14 w 30"/>
                <a:gd name="T43" fmla="*/ 3 h 74"/>
                <a:gd name="T44" fmla="*/ 11 w 30"/>
                <a:gd name="T45" fmla="*/ 0 h 74"/>
                <a:gd name="T46" fmla="*/ 9 w 30"/>
                <a:gd name="T47" fmla="*/ 3 h 74"/>
                <a:gd name="T48" fmla="*/ 9 w 30"/>
                <a:gd name="T49" fmla="*/ 23 h 74"/>
                <a:gd name="T50" fmla="*/ 3 w 30"/>
                <a:gd name="T51" fmla="*/ 23 h 74"/>
                <a:gd name="T52" fmla="*/ 11 w 30"/>
                <a:gd name="T53" fmla="*/ 48 h 74"/>
                <a:gd name="T54" fmla="*/ 10 w 30"/>
                <a:gd name="T55" fmla="*/ 50 h 74"/>
                <a:gd name="T56" fmla="*/ 4 w 30"/>
                <a:gd name="T57" fmla="*/ 33 h 74"/>
                <a:gd name="T58" fmla="*/ 1 w 30"/>
                <a:gd name="T59" fmla="*/ 3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" h="74">
                  <a:moveTo>
                    <a:pt x="15" y="60"/>
                  </a:moveTo>
                  <a:cubicBezTo>
                    <a:pt x="11" y="60"/>
                    <a:pt x="8" y="63"/>
                    <a:pt x="8" y="67"/>
                  </a:cubicBezTo>
                  <a:cubicBezTo>
                    <a:pt x="8" y="70"/>
                    <a:pt x="11" y="74"/>
                    <a:pt x="15" y="74"/>
                  </a:cubicBezTo>
                  <a:cubicBezTo>
                    <a:pt x="19" y="74"/>
                    <a:pt x="22" y="70"/>
                    <a:pt x="22" y="67"/>
                  </a:cubicBezTo>
                  <a:cubicBezTo>
                    <a:pt x="22" y="63"/>
                    <a:pt x="19" y="60"/>
                    <a:pt x="15" y="60"/>
                  </a:cubicBezTo>
                  <a:close/>
                  <a:moveTo>
                    <a:pt x="1" y="36"/>
                  </a:moveTo>
                  <a:cubicBezTo>
                    <a:pt x="2" y="40"/>
                    <a:pt x="6" y="52"/>
                    <a:pt x="7" y="55"/>
                  </a:cubicBezTo>
                  <a:cubicBezTo>
                    <a:pt x="8" y="57"/>
                    <a:pt x="9" y="58"/>
                    <a:pt x="11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1" y="58"/>
                    <a:pt x="22" y="57"/>
                    <a:pt x="23" y="55"/>
                  </a:cubicBezTo>
                  <a:cubicBezTo>
                    <a:pt x="24" y="52"/>
                    <a:pt x="28" y="40"/>
                    <a:pt x="29" y="36"/>
                  </a:cubicBezTo>
                  <a:cubicBezTo>
                    <a:pt x="30" y="31"/>
                    <a:pt x="26" y="31"/>
                    <a:pt x="26" y="33"/>
                  </a:cubicBezTo>
                  <a:cubicBezTo>
                    <a:pt x="25" y="36"/>
                    <a:pt x="21" y="50"/>
                    <a:pt x="20" y="50"/>
                  </a:cubicBezTo>
                  <a:cubicBezTo>
                    <a:pt x="19" y="50"/>
                    <a:pt x="19" y="49"/>
                    <a:pt x="19" y="48"/>
                  </a:cubicBezTo>
                  <a:cubicBezTo>
                    <a:pt x="20" y="48"/>
                    <a:pt x="27" y="23"/>
                    <a:pt x="27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6" y="1"/>
                    <a:pt x="16" y="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1"/>
                    <a:pt x="13" y="0"/>
                    <a:pt x="11" y="0"/>
                  </a:cubicBezTo>
                  <a:cubicBezTo>
                    <a:pt x="10" y="0"/>
                    <a:pt x="9" y="1"/>
                    <a:pt x="9" y="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10" y="48"/>
                    <a:pt x="11" y="48"/>
                  </a:cubicBezTo>
                  <a:cubicBezTo>
                    <a:pt x="11" y="49"/>
                    <a:pt x="10" y="50"/>
                    <a:pt x="10" y="50"/>
                  </a:cubicBezTo>
                  <a:cubicBezTo>
                    <a:pt x="9" y="50"/>
                    <a:pt x="5" y="36"/>
                    <a:pt x="4" y="33"/>
                  </a:cubicBezTo>
                  <a:cubicBezTo>
                    <a:pt x="4" y="31"/>
                    <a:pt x="0" y="31"/>
                    <a:pt x="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7" name="Freeform 97">
              <a:extLst>
                <a:ext uri="{FF2B5EF4-FFF2-40B4-BE49-F238E27FC236}">
                  <a16:creationId xmlns:a16="http://schemas.microsoft.com/office/drawing/2014/main" id="{E67ABB2A-3197-4DD6-A89A-B1ABA96B6F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28382" y="3591092"/>
              <a:ext cx="127287" cy="186490"/>
            </a:xfrm>
            <a:custGeom>
              <a:avLst/>
              <a:gdLst>
                <a:gd name="T0" fmla="*/ 12 w 51"/>
                <a:gd name="T1" fmla="*/ 14 h 74"/>
                <a:gd name="T2" fmla="*/ 14 w 51"/>
                <a:gd name="T3" fmla="*/ 4 h 74"/>
                <a:gd name="T4" fmla="*/ 5 w 51"/>
                <a:gd name="T5" fmla="*/ 2 h 74"/>
                <a:gd name="T6" fmla="*/ 2 w 51"/>
                <a:gd name="T7" fmla="*/ 12 h 74"/>
                <a:gd name="T8" fmla="*/ 12 w 51"/>
                <a:gd name="T9" fmla="*/ 14 h 74"/>
                <a:gd name="T10" fmla="*/ 50 w 51"/>
                <a:gd name="T11" fmla="*/ 65 h 74"/>
                <a:gd name="T12" fmla="*/ 29 w 51"/>
                <a:gd name="T13" fmla="*/ 28 h 74"/>
                <a:gd name="T14" fmla="*/ 24 w 51"/>
                <a:gd name="T15" fmla="*/ 20 h 74"/>
                <a:gd name="T16" fmla="*/ 25 w 51"/>
                <a:gd name="T17" fmla="*/ 20 h 74"/>
                <a:gd name="T18" fmla="*/ 34 w 51"/>
                <a:gd name="T19" fmla="*/ 35 h 74"/>
                <a:gd name="T20" fmla="*/ 38 w 51"/>
                <a:gd name="T21" fmla="*/ 36 h 74"/>
                <a:gd name="T22" fmla="*/ 39 w 51"/>
                <a:gd name="T23" fmla="*/ 33 h 74"/>
                <a:gd name="T24" fmla="*/ 27 w 51"/>
                <a:gd name="T25" fmla="*/ 12 h 74"/>
                <a:gd name="T26" fmla="*/ 19 w 51"/>
                <a:gd name="T27" fmla="*/ 11 h 74"/>
                <a:gd name="T28" fmla="*/ 5 w 51"/>
                <a:gd name="T29" fmla="*/ 19 h 74"/>
                <a:gd name="T30" fmla="*/ 3 w 51"/>
                <a:gd name="T31" fmla="*/ 27 h 74"/>
                <a:gd name="T32" fmla="*/ 14 w 51"/>
                <a:gd name="T33" fmla="*/ 47 h 74"/>
                <a:gd name="T34" fmla="*/ 18 w 51"/>
                <a:gd name="T35" fmla="*/ 48 h 74"/>
                <a:gd name="T36" fmla="*/ 19 w 51"/>
                <a:gd name="T37" fmla="*/ 44 h 74"/>
                <a:gd name="T38" fmla="*/ 10 w 51"/>
                <a:gd name="T39" fmla="*/ 29 h 74"/>
                <a:gd name="T40" fmla="*/ 11 w 51"/>
                <a:gd name="T41" fmla="*/ 28 h 74"/>
                <a:gd name="T42" fmla="*/ 15 w 51"/>
                <a:gd name="T43" fmla="*/ 36 h 74"/>
                <a:gd name="T44" fmla="*/ 37 w 51"/>
                <a:gd name="T45" fmla="*/ 72 h 74"/>
                <a:gd name="T46" fmla="*/ 41 w 51"/>
                <a:gd name="T47" fmla="*/ 73 h 74"/>
                <a:gd name="T48" fmla="*/ 42 w 51"/>
                <a:gd name="T49" fmla="*/ 69 h 74"/>
                <a:gd name="T50" fmla="*/ 29 w 51"/>
                <a:gd name="T51" fmla="*/ 46 h 74"/>
                <a:gd name="T52" fmla="*/ 31 w 51"/>
                <a:gd name="T53" fmla="*/ 45 h 74"/>
                <a:gd name="T54" fmla="*/ 44 w 51"/>
                <a:gd name="T55" fmla="*/ 68 h 74"/>
                <a:gd name="T56" fmla="*/ 49 w 51"/>
                <a:gd name="T57" fmla="*/ 69 h 74"/>
                <a:gd name="T58" fmla="*/ 50 w 51"/>
                <a:gd name="T59" fmla="*/ 6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74">
                  <a:moveTo>
                    <a:pt x="12" y="14"/>
                  </a:moveTo>
                  <a:cubicBezTo>
                    <a:pt x="15" y="12"/>
                    <a:pt x="16" y="8"/>
                    <a:pt x="14" y="4"/>
                  </a:cubicBezTo>
                  <a:cubicBezTo>
                    <a:pt x="12" y="1"/>
                    <a:pt x="8" y="0"/>
                    <a:pt x="5" y="2"/>
                  </a:cubicBezTo>
                  <a:cubicBezTo>
                    <a:pt x="1" y="4"/>
                    <a:pt x="0" y="8"/>
                    <a:pt x="2" y="12"/>
                  </a:cubicBezTo>
                  <a:cubicBezTo>
                    <a:pt x="4" y="15"/>
                    <a:pt x="8" y="16"/>
                    <a:pt x="12" y="14"/>
                  </a:cubicBezTo>
                  <a:close/>
                  <a:moveTo>
                    <a:pt x="50" y="65"/>
                  </a:moveTo>
                  <a:cubicBezTo>
                    <a:pt x="29" y="28"/>
                    <a:pt x="29" y="28"/>
                    <a:pt x="29" y="28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5" y="37"/>
                    <a:pt x="37" y="37"/>
                    <a:pt x="38" y="36"/>
                  </a:cubicBezTo>
                  <a:cubicBezTo>
                    <a:pt x="39" y="36"/>
                    <a:pt x="40" y="34"/>
                    <a:pt x="39" y="33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3" y="9"/>
                    <a:pt x="19" y="11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21"/>
                    <a:pt x="3" y="27"/>
                    <a:pt x="3" y="2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7" y="49"/>
                    <a:pt x="18" y="48"/>
                  </a:cubicBezTo>
                  <a:cubicBezTo>
                    <a:pt x="19" y="47"/>
                    <a:pt x="20" y="45"/>
                    <a:pt x="19" y="44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7" y="74"/>
                    <a:pt x="39" y="74"/>
                    <a:pt x="41" y="73"/>
                  </a:cubicBezTo>
                  <a:cubicBezTo>
                    <a:pt x="43" y="73"/>
                    <a:pt x="43" y="71"/>
                    <a:pt x="42" y="69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5" y="69"/>
                    <a:pt x="47" y="70"/>
                    <a:pt x="49" y="69"/>
                  </a:cubicBezTo>
                  <a:cubicBezTo>
                    <a:pt x="50" y="68"/>
                    <a:pt x="51" y="66"/>
                    <a:pt x="50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8" name="Freeform 98">
              <a:extLst>
                <a:ext uri="{FF2B5EF4-FFF2-40B4-BE49-F238E27FC236}">
                  <a16:creationId xmlns:a16="http://schemas.microsoft.com/office/drawing/2014/main" id="{3D73E26A-D9FB-4CE5-B688-CBEA88EB43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0071" y="3887107"/>
              <a:ext cx="112486" cy="165768"/>
            </a:xfrm>
            <a:custGeom>
              <a:avLst/>
              <a:gdLst>
                <a:gd name="T0" fmla="*/ 34 w 45"/>
                <a:gd name="T1" fmla="*/ 54 h 67"/>
                <a:gd name="T2" fmla="*/ 32 w 45"/>
                <a:gd name="T3" fmla="*/ 63 h 67"/>
                <a:gd name="T4" fmla="*/ 41 w 45"/>
                <a:gd name="T5" fmla="*/ 66 h 67"/>
                <a:gd name="T6" fmla="*/ 44 w 45"/>
                <a:gd name="T7" fmla="*/ 56 h 67"/>
                <a:gd name="T8" fmla="*/ 34 w 45"/>
                <a:gd name="T9" fmla="*/ 54 h 67"/>
                <a:gd name="T10" fmla="*/ 10 w 45"/>
                <a:gd name="T11" fmla="*/ 40 h 67"/>
                <a:gd name="T12" fmla="*/ 24 w 45"/>
                <a:gd name="T13" fmla="*/ 53 h 67"/>
                <a:gd name="T14" fmla="*/ 30 w 45"/>
                <a:gd name="T15" fmla="*/ 54 h 67"/>
                <a:gd name="T16" fmla="*/ 37 w 45"/>
                <a:gd name="T17" fmla="*/ 50 h 67"/>
                <a:gd name="T18" fmla="*/ 39 w 45"/>
                <a:gd name="T19" fmla="*/ 45 h 67"/>
                <a:gd name="T20" fmla="*/ 34 w 45"/>
                <a:gd name="T21" fmla="*/ 26 h 67"/>
                <a:gd name="T22" fmla="*/ 30 w 45"/>
                <a:gd name="T23" fmla="*/ 25 h 67"/>
                <a:gd name="T24" fmla="*/ 34 w 45"/>
                <a:gd name="T25" fmla="*/ 42 h 67"/>
                <a:gd name="T26" fmla="*/ 32 w 45"/>
                <a:gd name="T27" fmla="*/ 42 h 67"/>
                <a:gd name="T28" fmla="*/ 26 w 45"/>
                <a:gd name="T29" fmla="*/ 16 h 67"/>
                <a:gd name="T30" fmla="*/ 21 w 45"/>
                <a:gd name="T31" fmla="*/ 19 h 67"/>
                <a:gd name="T32" fmla="*/ 11 w 45"/>
                <a:gd name="T33" fmla="*/ 1 h 67"/>
                <a:gd name="T34" fmla="*/ 7 w 45"/>
                <a:gd name="T35" fmla="*/ 0 h 67"/>
                <a:gd name="T36" fmla="*/ 7 w 45"/>
                <a:gd name="T37" fmla="*/ 4 h 67"/>
                <a:gd name="T38" fmla="*/ 17 w 45"/>
                <a:gd name="T39" fmla="*/ 21 h 67"/>
                <a:gd name="T40" fmla="*/ 15 w 45"/>
                <a:gd name="T41" fmla="*/ 22 h 67"/>
                <a:gd name="T42" fmla="*/ 5 w 45"/>
                <a:gd name="T43" fmla="*/ 5 h 67"/>
                <a:gd name="T44" fmla="*/ 1 w 45"/>
                <a:gd name="T45" fmla="*/ 4 h 67"/>
                <a:gd name="T46" fmla="*/ 1 w 45"/>
                <a:gd name="T47" fmla="*/ 7 h 67"/>
                <a:gd name="T48" fmla="*/ 11 w 45"/>
                <a:gd name="T49" fmla="*/ 25 h 67"/>
                <a:gd name="T50" fmla="*/ 6 w 45"/>
                <a:gd name="T51" fmla="*/ 28 h 67"/>
                <a:gd name="T52" fmla="*/ 25 w 45"/>
                <a:gd name="T53" fmla="*/ 46 h 67"/>
                <a:gd name="T54" fmla="*/ 25 w 45"/>
                <a:gd name="T55" fmla="*/ 48 h 67"/>
                <a:gd name="T56" fmla="*/ 12 w 45"/>
                <a:gd name="T57" fmla="*/ 36 h 67"/>
                <a:gd name="T58" fmla="*/ 10 w 45"/>
                <a:gd name="T59" fmla="*/ 4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5" h="67">
                  <a:moveTo>
                    <a:pt x="34" y="54"/>
                  </a:moveTo>
                  <a:cubicBezTo>
                    <a:pt x="31" y="56"/>
                    <a:pt x="30" y="60"/>
                    <a:pt x="32" y="63"/>
                  </a:cubicBezTo>
                  <a:cubicBezTo>
                    <a:pt x="34" y="66"/>
                    <a:pt x="38" y="67"/>
                    <a:pt x="41" y="66"/>
                  </a:cubicBezTo>
                  <a:cubicBezTo>
                    <a:pt x="44" y="64"/>
                    <a:pt x="45" y="59"/>
                    <a:pt x="44" y="56"/>
                  </a:cubicBezTo>
                  <a:cubicBezTo>
                    <a:pt x="42" y="53"/>
                    <a:pt x="38" y="52"/>
                    <a:pt x="34" y="54"/>
                  </a:cubicBezTo>
                  <a:close/>
                  <a:moveTo>
                    <a:pt x="10" y="40"/>
                  </a:moveTo>
                  <a:cubicBezTo>
                    <a:pt x="13" y="43"/>
                    <a:pt x="22" y="52"/>
                    <a:pt x="24" y="53"/>
                  </a:cubicBezTo>
                  <a:cubicBezTo>
                    <a:pt x="26" y="55"/>
                    <a:pt x="28" y="55"/>
                    <a:pt x="30" y="54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9" y="49"/>
                    <a:pt x="39" y="47"/>
                    <a:pt x="39" y="45"/>
                  </a:cubicBezTo>
                  <a:cubicBezTo>
                    <a:pt x="39" y="42"/>
                    <a:pt x="36" y="30"/>
                    <a:pt x="34" y="26"/>
                  </a:cubicBezTo>
                  <a:cubicBezTo>
                    <a:pt x="33" y="22"/>
                    <a:pt x="30" y="23"/>
                    <a:pt x="30" y="25"/>
                  </a:cubicBezTo>
                  <a:cubicBezTo>
                    <a:pt x="31" y="27"/>
                    <a:pt x="35" y="42"/>
                    <a:pt x="34" y="42"/>
                  </a:cubicBezTo>
                  <a:cubicBezTo>
                    <a:pt x="33" y="43"/>
                    <a:pt x="32" y="42"/>
                    <a:pt x="32" y="42"/>
                  </a:cubicBezTo>
                  <a:cubicBezTo>
                    <a:pt x="32" y="41"/>
                    <a:pt x="26" y="16"/>
                    <a:pt x="26" y="16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6" y="1"/>
                    <a:pt x="6" y="2"/>
                    <a:pt x="7" y="4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4"/>
                    <a:pt x="3" y="3"/>
                    <a:pt x="1" y="4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24" y="45"/>
                    <a:pt x="25" y="46"/>
                  </a:cubicBezTo>
                  <a:cubicBezTo>
                    <a:pt x="26" y="46"/>
                    <a:pt x="25" y="47"/>
                    <a:pt x="25" y="48"/>
                  </a:cubicBezTo>
                  <a:cubicBezTo>
                    <a:pt x="24" y="48"/>
                    <a:pt x="13" y="38"/>
                    <a:pt x="12" y="36"/>
                  </a:cubicBezTo>
                  <a:cubicBezTo>
                    <a:pt x="10" y="35"/>
                    <a:pt x="7" y="37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29" name="Freeform 99">
              <a:extLst>
                <a:ext uri="{FF2B5EF4-FFF2-40B4-BE49-F238E27FC236}">
                  <a16:creationId xmlns:a16="http://schemas.microsoft.com/office/drawing/2014/main" id="{BE828233-804C-46FA-B3EF-2EEDCA4BCC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9578" y="3682857"/>
              <a:ext cx="186490" cy="124326"/>
            </a:xfrm>
            <a:custGeom>
              <a:avLst/>
              <a:gdLst>
                <a:gd name="T0" fmla="*/ 14 w 74"/>
                <a:gd name="T1" fmla="*/ 11 h 50"/>
                <a:gd name="T2" fmla="*/ 11 w 74"/>
                <a:gd name="T3" fmla="*/ 1 h 50"/>
                <a:gd name="T4" fmla="*/ 2 w 74"/>
                <a:gd name="T5" fmla="*/ 4 h 50"/>
                <a:gd name="T6" fmla="*/ 4 w 74"/>
                <a:gd name="T7" fmla="*/ 14 h 50"/>
                <a:gd name="T8" fmla="*/ 14 w 74"/>
                <a:gd name="T9" fmla="*/ 11 h 50"/>
                <a:gd name="T10" fmla="*/ 72 w 74"/>
                <a:gd name="T11" fmla="*/ 36 h 50"/>
                <a:gd name="T12" fmla="*/ 35 w 74"/>
                <a:gd name="T13" fmla="*/ 15 h 50"/>
                <a:gd name="T14" fmla="*/ 28 w 74"/>
                <a:gd name="T15" fmla="*/ 10 h 50"/>
                <a:gd name="T16" fmla="*/ 29 w 74"/>
                <a:gd name="T17" fmla="*/ 9 h 50"/>
                <a:gd name="T18" fmla="*/ 44 w 74"/>
                <a:gd name="T19" fmla="*/ 18 h 50"/>
                <a:gd name="T20" fmla="*/ 48 w 74"/>
                <a:gd name="T21" fmla="*/ 17 h 50"/>
                <a:gd name="T22" fmla="*/ 47 w 74"/>
                <a:gd name="T23" fmla="*/ 14 h 50"/>
                <a:gd name="T24" fmla="*/ 26 w 74"/>
                <a:gd name="T25" fmla="*/ 2 h 50"/>
                <a:gd name="T26" fmla="*/ 19 w 74"/>
                <a:gd name="T27" fmla="*/ 4 h 50"/>
                <a:gd name="T28" fmla="*/ 11 w 74"/>
                <a:gd name="T29" fmla="*/ 19 h 50"/>
                <a:gd name="T30" fmla="*/ 12 w 74"/>
                <a:gd name="T31" fmla="*/ 27 h 50"/>
                <a:gd name="T32" fmla="*/ 32 w 74"/>
                <a:gd name="T33" fmla="*/ 38 h 50"/>
                <a:gd name="T34" fmla="*/ 36 w 74"/>
                <a:gd name="T35" fmla="*/ 37 h 50"/>
                <a:gd name="T36" fmla="*/ 35 w 74"/>
                <a:gd name="T37" fmla="*/ 34 h 50"/>
                <a:gd name="T38" fmla="*/ 20 w 74"/>
                <a:gd name="T39" fmla="*/ 25 h 50"/>
                <a:gd name="T40" fmla="*/ 20 w 74"/>
                <a:gd name="T41" fmla="*/ 24 h 50"/>
                <a:gd name="T42" fmla="*/ 28 w 74"/>
                <a:gd name="T43" fmla="*/ 28 h 50"/>
                <a:gd name="T44" fmla="*/ 64 w 74"/>
                <a:gd name="T45" fmla="*/ 49 h 50"/>
                <a:gd name="T46" fmla="*/ 69 w 74"/>
                <a:gd name="T47" fmla="*/ 48 h 50"/>
                <a:gd name="T48" fmla="*/ 68 w 74"/>
                <a:gd name="T49" fmla="*/ 43 h 50"/>
                <a:gd name="T50" fmla="*/ 45 w 74"/>
                <a:gd name="T51" fmla="*/ 30 h 50"/>
                <a:gd name="T52" fmla="*/ 46 w 74"/>
                <a:gd name="T53" fmla="*/ 28 h 50"/>
                <a:gd name="T54" fmla="*/ 69 w 74"/>
                <a:gd name="T55" fmla="*/ 42 h 50"/>
                <a:gd name="T56" fmla="*/ 73 w 74"/>
                <a:gd name="T57" fmla="*/ 40 h 50"/>
                <a:gd name="T58" fmla="*/ 72 w 74"/>
                <a:gd name="T59" fmla="*/ 3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4" h="50">
                  <a:moveTo>
                    <a:pt x="14" y="11"/>
                  </a:moveTo>
                  <a:cubicBezTo>
                    <a:pt x="16" y="8"/>
                    <a:pt x="15" y="3"/>
                    <a:pt x="11" y="1"/>
                  </a:cubicBezTo>
                  <a:cubicBezTo>
                    <a:pt x="8" y="0"/>
                    <a:pt x="4" y="1"/>
                    <a:pt x="2" y="4"/>
                  </a:cubicBezTo>
                  <a:cubicBezTo>
                    <a:pt x="0" y="7"/>
                    <a:pt x="1" y="12"/>
                    <a:pt x="4" y="14"/>
                  </a:cubicBezTo>
                  <a:cubicBezTo>
                    <a:pt x="8" y="16"/>
                    <a:pt x="12" y="15"/>
                    <a:pt x="14" y="11"/>
                  </a:cubicBezTo>
                  <a:close/>
                  <a:moveTo>
                    <a:pt x="72" y="36"/>
                  </a:moveTo>
                  <a:cubicBezTo>
                    <a:pt x="35" y="15"/>
                    <a:pt x="35" y="15"/>
                    <a:pt x="35" y="15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5" y="19"/>
                    <a:pt x="47" y="19"/>
                    <a:pt x="48" y="17"/>
                  </a:cubicBezTo>
                  <a:cubicBezTo>
                    <a:pt x="48" y="16"/>
                    <a:pt x="48" y="14"/>
                    <a:pt x="47" y="1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1" y="1"/>
                    <a:pt x="19" y="4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8" y="22"/>
                    <a:pt x="12" y="27"/>
                    <a:pt x="12" y="27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4" y="39"/>
                    <a:pt x="35" y="39"/>
                    <a:pt x="36" y="37"/>
                  </a:cubicBezTo>
                  <a:cubicBezTo>
                    <a:pt x="37" y="36"/>
                    <a:pt x="36" y="34"/>
                    <a:pt x="35" y="3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64" y="49"/>
                    <a:pt x="64" y="49"/>
                    <a:pt x="64" y="49"/>
                  </a:cubicBezTo>
                  <a:cubicBezTo>
                    <a:pt x="66" y="50"/>
                    <a:pt x="68" y="50"/>
                    <a:pt x="69" y="48"/>
                  </a:cubicBezTo>
                  <a:cubicBezTo>
                    <a:pt x="70" y="46"/>
                    <a:pt x="69" y="44"/>
                    <a:pt x="68" y="43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70" y="42"/>
                    <a:pt x="72" y="42"/>
                    <a:pt x="73" y="40"/>
                  </a:cubicBezTo>
                  <a:cubicBezTo>
                    <a:pt x="74" y="39"/>
                    <a:pt x="74" y="37"/>
                    <a:pt x="7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30" name="Freeform 100">
              <a:extLst>
                <a:ext uri="{FF2B5EF4-FFF2-40B4-BE49-F238E27FC236}">
                  <a16:creationId xmlns:a16="http://schemas.microsoft.com/office/drawing/2014/main" id="{76C0AA7E-80C9-4AA1-A0B4-5D51A82387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32631" y="3851585"/>
              <a:ext cx="168729" cy="115447"/>
            </a:xfrm>
            <a:custGeom>
              <a:avLst/>
              <a:gdLst>
                <a:gd name="T0" fmla="*/ 54 w 68"/>
                <a:gd name="T1" fmla="*/ 35 h 46"/>
                <a:gd name="T2" fmla="*/ 57 w 68"/>
                <a:gd name="T3" fmla="*/ 44 h 46"/>
                <a:gd name="T4" fmla="*/ 66 w 68"/>
                <a:gd name="T5" fmla="*/ 41 h 46"/>
                <a:gd name="T6" fmla="*/ 64 w 68"/>
                <a:gd name="T7" fmla="*/ 32 h 46"/>
                <a:gd name="T8" fmla="*/ 54 w 68"/>
                <a:gd name="T9" fmla="*/ 35 h 46"/>
                <a:gd name="T10" fmla="*/ 27 w 68"/>
                <a:gd name="T11" fmla="*/ 35 h 46"/>
                <a:gd name="T12" fmla="*/ 46 w 68"/>
                <a:gd name="T13" fmla="*/ 39 h 46"/>
                <a:gd name="T14" fmla="*/ 51 w 68"/>
                <a:gd name="T15" fmla="*/ 37 h 46"/>
                <a:gd name="T16" fmla="*/ 55 w 68"/>
                <a:gd name="T17" fmla="*/ 30 h 46"/>
                <a:gd name="T18" fmla="*/ 54 w 68"/>
                <a:gd name="T19" fmla="*/ 25 h 46"/>
                <a:gd name="T20" fmla="*/ 41 w 68"/>
                <a:gd name="T21" fmla="*/ 10 h 46"/>
                <a:gd name="T22" fmla="*/ 37 w 68"/>
                <a:gd name="T23" fmla="*/ 12 h 46"/>
                <a:gd name="T24" fmla="*/ 49 w 68"/>
                <a:gd name="T25" fmla="*/ 25 h 46"/>
                <a:gd name="T26" fmla="*/ 47 w 68"/>
                <a:gd name="T27" fmla="*/ 25 h 46"/>
                <a:gd name="T28" fmla="*/ 28 w 68"/>
                <a:gd name="T29" fmla="*/ 6 h 46"/>
                <a:gd name="T30" fmla="*/ 25 w 68"/>
                <a:gd name="T31" fmla="*/ 11 h 46"/>
                <a:gd name="T32" fmla="*/ 8 w 68"/>
                <a:gd name="T33" fmla="*/ 1 h 46"/>
                <a:gd name="T34" fmla="*/ 4 w 68"/>
                <a:gd name="T35" fmla="*/ 2 h 46"/>
                <a:gd name="T36" fmla="*/ 6 w 68"/>
                <a:gd name="T37" fmla="*/ 5 h 46"/>
                <a:gd name="T38" fmla="*/ 23 w 68"/>
                <a:gd name="T39" fmla="*/ 15 h 46"/>
                <a:gd name="T40" fmla="*/ 22 w 68"/>
                <a:gd name="T41" fmla="*/ 17 h 46"/>
                <a:gd name="T42" fmla="*/ 5 w 68"/>
                <a:gd name="T43" fmla="*/ 7 h 46"/>
                <a:gd name="T44" fmla="*/ 1 w 68"/>
                <a:gd name="T45" fmla="*/ 8 h 46"/>
                <a:gd name="T46" fmla="*/ 2 w 68"/>
                <a:gd name="T47" fmla="*/ 11 h 46"/>
                <a:gd name="T48" fmla="*/ 20 w 68"/>
                <a:gd name="T49" fmla="*/ 21 h 46"/>
                <a:gd name="T50" fmla="*/ 17 w 68"/>
                <a:gd name="T51" fmla="*/ 26 h 46"/>
                <a:gd name="T52" fmla="*/ 42 w 68"/>
                <a:gd name="T53" fmla="*/ 32 h 46"/>
                <a:gd name="T54" fmla="*/ 43 w 68"/>
                <a:gd name="T55" fmla="*/ 34 h 46"/>
                <a:gd name="T56" fmla="*/ 26 w 68"/>
                <a:gd name="T57" fmla="*/ 31 h 46"/>
                <a:gd name="T58" fmla="*/ 27 w 68"/>
                <a:gd name="T59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" h="46">
                  <a:moveTo>
                    <a:pt x="54" y="35"/>
                  </a:moveTo>
                  <a:cubicBezTo>
                    <a:pt x="53" y="38"/>
                    <a:pt x="54" y="42"/>
                    <a:pt x="57" y="44"/>
                  </a:cubicBezTo>
                  <a:cubicBezTo>
                    <a:pt x="60" y="46"/>
                    <a:pt x="64" y="45"/>
                    <a:pt x="66" y="41"/>
                  </a:cubicBezTo>
                  <a:cubicBezTo>
                    <a:pt x="68" y="38"/>
                    <a:pt x="67" y="34"/>
                    <a:pt x="64" y="32"/>
                  </a:cubicBezTo>
                  <a:cubicBezTo>
                    <a:pt x="61" y="30"/>
                    <a:pt x="56" y="31"/>
                    <a:pt x="54" y="35"/>
                  </a:cubicBezTo>
                  <a:close/>
                  <a:moveTo>
                    <a:pt x="27" y="35"/>
                  </a:moveTo>
                  <a:cubicBezTo>
                    <a:pt x="31" y="36"/>
                    <a:pt x="43" y="39"/>
                    <a:pt x="46" y="39"/>
                  </a:cubicBezTo>
                  <a:cubicBezTo>
                    <a:pt x="48" y="39"/>
                    <a:pt x="50" y="39"/>
                    <a:pt x="51" y="37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6" y="28"/>
                    <a:pt x="56" y="27"/>
                    <a:pt x="54" y="25"/>
                  </a:cubicBezTo>
                  <a:cubicBezTo>
                    <a:pt x="53" y="23"/>
                    <a:pt x="44" y="13"/>
                    <a:pt x="41" y="10"/>
                  </a:cubicBezTo>
                  <a:cubicBezTo>
                    <a:pt x="37" y="7"/>
                    <a:pt x="35" y="10"/>
                    <a:pt x="37" y="12"/>
                  </a:cubicBezTo>
                  <a:cubicBezTo>
                    <a:pt x="39" y="13"/>
                    <a:pt x="49" y="24"/>
                    <a:pt x="49" y="25"/>
                  </a:cubicBezTo>
                  <a:cubicBezTo>
                    <a:pt x="48" y="26"/>
                    <a:pt x="47" y="26"/>
                    <a:pt x="47" y="25"/>
                  </a:cubicBezTo>
                  <a:cubicBezTo>
                    <a:pt x="46" y="24"/>
                    <a:pt x="28" y="6"/>
                    <a:pt x="28" y="6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5" y="0"/>
                    <a:pt x="4" y="2"/>
                  </a:cubicBezTo>
                  <a:cubicBezTo>
                    <a:pt x="4" y="3"/>
                    <a:pt x="4" y="4"/>
                    <a:pt x="6" y="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3" y="6"/>
                    <a:pt x="2" y="6"/>
                    <a:pt x="1" y="8"/>
                  </a:cubicBezTo>
                  <a:cubicBezTo>
                    <a:pt x="0" y="9"/>
                    <a:pt x="1" y="10"/>
                    <a:pt x="2" y="1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42" y="32"/>
                    <a:pt x="42" y="32"/>
                  </a:cubicBezTo>
                  <a:cubicBezTo>
                    <a:pt x="43" y="33"/>
                    <a:pt x="44" y="33"/>
                    <a:pt x="43" y="34"/>
                  </a:cubicBezTo>
                  <a:cubicBezTo>
                    <a:pt x="43" y="35"/>
                    <a:pt x="28" y="31"/>
                    <a:pt x="26" y="31"/>
                  </a:cubicBezTo>
                  <a:cubicBezTo>
                    <a:pt x="24" y="30"/>
                    <a:pt x="22" y="33"/>
                    <a:pt x="2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sp>
        <p:nvSpPr>
          <p:cNvPr id="32" name="Freeform 346">
            <a:extLst>
              <a:ext uri="{FF2B5EF4-FFF2-40B4-BE49-F238E27FC236}">
                <a16:creationId xmlns:a16="http://schemas.microsoft.com/office/drawing/2014/main" id="{C1E9C8CA-9BC4-42FB-9C0F-B54D4E4C7570}"/>
              </a:ext>
            </a:extLst>
          </p:cNvPr>
          <p:cNvSpPr>
            <a:spLocks noEditPoints="1"/>
          </p:cNvSpPr>
          <p:nvPr/>
        </p:nvSpPr>
        <p:spPr bwMode="auto">
          <a:xfrm>
            <a:off x="21471097" y="2151191"/>
            <a:ext cx="1084038" cy="1084038"/>
          </a:xfrm>
          <a:custGeom>
            <a:avLst/>
            <a:gdLst>
              <a:gd name="T0" fmla="*/ 92 w 92"/>
              <a:gd name="T1" fmla="*/ 7 h 92"/>
              <a:gd name="T2" fmla="*/ 74 w 92"/>
              <a:gd name="T3" fmla="*/ 7 h 92"/>
              <a:gd name="T4" fmla="*/ 74 w 92"/>
              <a:gd name="T5" fmla="*/ 0 h 92"/>
              <a:gd name="T6" fmla="*/ 17 w 92"/>
              <a:gd name="T7" fmla="*/ 0 h 92"/>
              <a:gd name="T8" fmla="*/ 17 w 92"/>
              <a:gd name="T9" fmla="*/ 7 h 92"/>
              <a:gd name="T10" fmla="*/ 0 w 92"/>
              <a:gd name="T11" fmla="*/ 7 h 92"/>
              <a:gd name="T12" fmla="*/ 0 w 92"/>
              <a:gd name="T13" fmla="*/ 7 h 92"/>
              <a:gd name="T14" fmla="*/ 0 w 92"/>
              <a:gd name="T15" fmla="*/ 14 h 92"/>
              <a:gd name="T16" fmla="*/ 21 w 92"/>
              <a:gd name="T17" fmla="*/ 50 h 92"/>
              <a:gd name="T18" fmla="*/ 39 w 92"/>
              <a:gd name="T19" fmla="*/ 63 h 92"/>
              <a:gd name="T20" fmla="*/ 39 w 92"/>
              <a:gd name="T21" fmla="*/ 82 h 92"/>
              <a:gd name="T22" fmla="*/ 21 w 92"/>
              <a:gd name="T23" fmla="*/ 92 h 92"/>
              <a:gd name="T24" fmla="*/ 71 w 92"/>
              <a:gd name="T25" fmla="*/ 92 h 92"/>
              <a:gd name="T26" fmla="*/ 53 w 92"/>
              <a:gd name="T27" fmla="*/ 82 h 92"/>
              <a:gd name="T28" fmla="*/ 53 w 92"/>
              <a:gd name="T29" fmla="*/ 63 h 92"/>
              <a:gd name="T30" fmla="*/ 70 w 92"/>
              <a:gd name="T31" fmla="*/ 50 h 92"/>
              <a:gd name="T32" fmla="*/ 92 w 92"/>
              <a:gd name="T33" fmla="*/ 14 h 92"/>
              <a:gd name="T34" fmla="*/ 92 w 92"/>
              <a:gd name="T35" fmla="*/ 7 h 92"/>
              <a:gd name="T36" fmla="*/ 10 w 92"/>
              <a:gd name="T37" fmla="*/ 26 h 92"/>
              <a:gd name="T38" fmla="*/ 7 w 92"/>
              <a:gd name="T39" fmla="*/ 14 h 92"/>
              <a:gd name="T40" fmla="*/ 17 w 92"/>
              <a:gd name="T41" fmla="*/ 14 h 92"/>
              <a:gd name="T42" fmla="*/ 17 w 92"/>
              <a:gd name="T43" fmla="*/ 35 h 92"/>
              <a:gd name="T44" fmla="*/ 17 w 92"/>
              <a:gd name="T45" fmla="*/ 35 h 92"/>
              <a:gd name="T46" fmla="*/ 17 w 92"/>
              <a:gd name="T47" fmla="*/ 36 h 92"/>
              <a:gd name="T48" fmla="*/ 17 w 92"/>
              <a:gd name="T49" fmla="*/ 37 h 92"/>
              <a:gd name="T50" fmla="*/ 10 w 92"/>
              <a:gd name="T51" fmla="*/ 26 h 92"/>
              <a:gd name="T52" fmla="*/ 82 w 92"/>
              <a:gd name="T53" fmla="*/ 26 h 92"/>
              <a:gd name="T54" fmla="*/ 74 w 92"/>
              <a:gd name="T55" fmla="*/ 38 h 92"/>
              <a:gd name="T56" fmla="*/ 74 w 92"/>
              <a:gd name="T57" fmla="*/ 36 h 92"/>
              <a:gd name="T58" fmla="*/ 74 w 92"/>
              <a:gd name="T59" fmla="*/ 35 h 92"/>
              <a:gd name="T60" fmla="*/ 74 w 92"/>
              <a:gd name="T61" fmla="*/ 35 h 92"/>
              <a:gd name="T62" fmla="*/ 74 w 92"/>
              <a:gd name="T63" fmla="*/ 14 h 92"/>
              <a:gd name="T64" fmla="*/ 85 w 92"/>
              <a:gd name="T65" fmla="*/ 14 h 92"/>
              <a:gd name="T66" fmla="*/ 82 w 92"/>
              <a:gd name="T67" fmla="*/ 2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2" h="92">
                <a:moveTo>
                  <a:pt x="92" y="7"/>
                </a:moveTo>
                <a:cubicBezTo>
                  <a:pt x="74" y="7"/>
                  <a:pt x="74" y="7"/>
                  <a:pt x="74" y="7"/>
                </a:cubicBezTo>
                <a:cubicBezTo>
                  <a:pt x="74" y="0"/>
                  <a:pt x="74" y="0"/>
                  <a:pt x="74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14"/>
                  <a:pt x="0" y="14"/>
                  <a:pt x="0" y="14"/>
                </a:cubicBezTo>
                <a:cubicBezTo>
                  <a:pt x="1" y="29"/>
                  <a:pt x="9" y="42"/>
                  <a:pt x="21" y="50"/>
                </a:cubicBezTo>
                <a:cubicBezTo>
                  <a:pt x="25" y="56"/>
                  <a:pt x="31" y="61"/>
                  <a:pt x="39" y="63"/>
                </a:cubicBezTo>
                <a:cubicBezTo>
                  <a:pt x="39" y="82"/>
                  <a:pt x="39" y="82"/>
                  <a:pt x="39" y="82"/>
                </a:cubicBezTo>
                <a:cubicBezTo>
                  <a:pt x="21" y="92"/>
                  <a:pt x="21" y="92"/>
                  <a:pt x="21" y="92"/>
                </a:cubicBezTo>
                <a:cubicBezTo>
                  <a:pt x="71" y="92"/>
                  <a:pt x="71" y="92"/>
                  <a:pt x="71" y="92"/>
                </a:cubicBezTo>
                <a:cubicBezTo>
                  <a:pt x="53" y="82"/>
                  <a:pt x="53" y="82"/>
                  <a:pt x="53" y="82"/>
                </a:cubicBezTo>
                <a:cubicBezTo>
                  <a:pt x="53" y="63"/>
                  <a:pt x="53" y="63"/>
                  <a:pt x="53" y="63"/>
                </a:cubicBezTo>
                <a:cubicBezTo>
                  <a:pt x="60" y="61"/>
                  <a:pt x="66" y="57"/>
                  <a:pt x="70" y="50"/>
                </a:cubicBezTo>
                <a:cubicBezTo>
                  <a:pt x="82" y="43"/>
                  <a:pt x="91" y="30"/>
                  <a:pt x="92" y="14"/>
                </a:cubicBezTo>
                <a:cubicBezTo>
                  <a:pt x="92" y="7"/>
                  <a:pt x="92" y="7"/>
                  <a:pt x="92" y="7"/>
                </a:cubicBezTo>
                <a:close/>
                <a:moveTo>
                  <a:pt x="10" y="26"/>
                </a:moveTo>
                <a:cubicBezTo>
                  <a:pt x="8" y="22"/>
                  <a:pt x="7" y="18"/>
                  <a:pt x="7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5"/>
                  <a:pt x="17" y="36"/>
                  <a:pt x="17" y="36"/>
                </a:cubicBezTo>
                <a:cubicBezTo>
                  <a:pt x="17" y="36"/>
                  <a:pt x="17" y="37"/>
                  <a:pt x="17" y="37"/>
                </a:cubicBezTo>
                <a:cubicBezTo>
                  <a:pt x="14" y="34"/>
                  <a:pt x="12" y="30"/>
                  <a:pt x="10" y="26"/>
                </a:cubicBezTo>
                <a:close/>
                <a:moveTo>
                  <a:pt x="82" y="26"/>
                </a:moveTo>
                <a:cubicBezTo>
                  <a:pt x="80" y="31"/>
                  <a:pt x="77" y="35"/>
                  <a:pt x="74" y="38"/>
                </a:cubicBezTo>
                <a:cubicBezTo>
                  <a:pt x="74" y="37"/>
                  <a:pt x="74" y="37"/>
                  <a:pt x="74" y="36"/>
                </a:cubicBezTo>
                <a:cubicBezTo>
                  <a:pt x="74" y="36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14"/>
                  <a:pt x="74" y="14"/>
                  <a:pt x="74" y="14"/>
                </a:cubicBezTo>
                <a:cubicBezTo>
                  <a:pt x="85" y="14"/>
                  <a:pt x="85" y="14"/>
                  <a:pt x="85" y="14"/>
                </a:cubicBezTo>
                <a:cubicBezTo>
                  <a:pt x="84" y="18"/>
                  <a:pt x="83" y="22"/>
                  <a:pt x="82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7CDA1C8-6835-4F86-A2E6-741479DBACF9}"/>
              </a:ext>
            </a:extLst>
          </p:cNvPr>
          <p:cNvGrpSpPr/>
          <p:nvPr/>
        </p:nvGrpSpPr>
        <p:grpSpPr>
          <a:xfrm>
            <a:off x="21413757" y="6393040"/>
            <a:ext cx="1170153" cy="929920"/>
            <a:chOff x="10685463" y="5664201"/>
            <a:chExt cx="239713" cy="190500"/>
          </a:xfrm>
          <a:solidFill>
            <a:schemeClr val="bg1"/>
          </a:solidFill>
        </p:grpSpPr>
        <p:sp>
          <p:nvSpPr>
            <p:cNvPr id="34" name="Freeform 347">
              <a:extLst>
                <a:ext uri="{FF2B5EF4-FFF2-40B4-BE49-F238E27FC236}">
                  <a16:creationId xmlns:a16="http://schemas.microsoft.com/office/drawing/2014/main" id="{632C108F-FF5D-40C5-9B1D-887E261A8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0863" y="5664201"/>
              <a:ext cx="187325" cy="36513"/>
            </a:xfrm>
            <a:custGeom>
              <a:avLst/>
              <a:gdLst>
                <a:gd name="T0" fmla="*/ 95 w 118"/>
                <a:gd name="T1" fmla="*/ 23 h 23"/>
                <a:gd name="T2" fmla="*/ 118 w 118"/>
                <a:gd name="T3" fmla="*/ 0 h 23"/>
                <a:gd name="T4" fmla="*/ 0 w 118"/>
                <a:gd name="T5" fmla="*/ 0 h 23"/>
                <a:gd name="T6" fmla="*/ 23 w 118"/>
                <a:gd name="T7" fmla="*/ 23 h 23"/>
                <a:gd name="T8" fmla="*/ 95 w 118"/>
                <a:gd name="T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23">
                  <a:moveTo>
                    <a:pt x="95" y="23"/>
                  </a:moveTo>
                  <a:lnTo>
                    <a:pt x="118" y="0"/>
                  </a:lnTo>
                  <a:lnTo>
                    <a:pt x="0" y="0"/>
                  </a:lnTo>
                  <a:lnTo>
                    <a:pt x="23" y="23"/>
                  </a:lnTo>
                  <a:lnTo>
                    <a:pt x="95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35" name="Freeform 348">
              <a:extLst>
                <a:ext uri="{FF2B5EF4-FFF2-40B4-BE49-F238E27FC236}">
                  <a16:creationId xmlns:a16="http://schemas.microsoft.com/office/drawing/2014/main" id="{8F9AFCB9-763F-4238-B786-6CB5B52A3B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58488" y="5764213"/>
              <a:ext cx="93663" cy="90488"/>
            </a:xfrm>
            <a:custGeom>
              <a:avLst/>
              <a:gdLst>
                <a:gd name="T0" fmla="*/ 18 w 36"/>
                <a:gd name="T1" fmla="*/ 0 h 35"/>
                <a:gd name="T2" fmla="*/ 0 w 36"/>
                <a:gd name="T3" fmla="*/ 17 h 35"/>
                <a:gd name="T4" fmla="*/ 18 w 36"/>
                <a:gd name="T5" fmla="*/ 35 h 35"/>
                <a:gd name="T6" fmla="*/ 36 w 36"/>
                <a:gd name="T7" fmla="*/ 17 h 35"/>
                <a:gd name="T8" fmla="*/ 18 w 36"/>
                <a:gd name="T9" fmla="*/ 0 h 35"/>
                <a:gd name="T10" fmla="*/ 21 w 36"/>
                <a:gd name="T11" fmla="*/ 24 h 35"/>
                <a:gd name="T12" fmla="*/ 15 w 36"/>
                <a:gd name="T13" fmla="*/ 24 h 35"/>
                <a:gd name="T14" fmla="*/ 15 w 36"/>
                <a:gd name="T15" fmla="*/ 10 h 35"/>
                <a:gd name="T16" fmla="*/ 21 w 36"/>
                <a:gd name="T17" fmla="*/ 10 h 35"/>
                <a:gd name="T18" fmla="*/ 21 w 36"/>
                <a:gd name="T19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5">
                  <a:moveTo>
                    <a:pt x="18" y="0"/>
                  </a:moveTo>
                  <a:cubicBezTo>
                    <a:pt x="8" y="0"/>
                    <a:pt x="0" y="7"/>
                    <a:pt x="0" y="17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8" y="35"/>
                    <a:pt x="36" y="27"/>
                    <a:pt x="36" y="17"/>
                  </a:cubicBezTo>
                  <a:cubicBezTo>
                    <a:pt x="36" y="7"/>
                    <a:pt x="28" y="0"/>
                    <a:pt x="18" y="0"/>
                  </a:cubicBezTo>
                  <a:close/>
                  <a:moveTo>
                    <a:pt x="21" y="24"/>
                  </a:moveTo>
                  <a:cubicBezTo>
                    <a:pt x="15" y="24"/>
                    <a:pt x="15" y="24"/>
                    <a:pt x="15" y="24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21" y="10"/>
                    <a:pt x="21" y="10"/>
                    <a:pt x="21" y="10"/>
                  </a:cubicBezTo>
                  <a:lnTo>
                    <a:pt x="2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36" name="Freeform 349">
              <a:extLst>
                <a:ext uri="{FF2B5EF4-FFF2-40B4-BE49-F238E27FC236}">
                  <a16:creationId xmlns:a16="http://schemas.microsoft.com/office/drawing/2014/main" id="{966D331B-1A31-4412-8440-044CC3D5B5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36276" y="5664201"/>
              <a:ext cx="88900" cy="115888"/>
            </a:xfrm>
            <a:custGeom>
              <a:avLst/>
              <a:gdLst>
                <a:gd name="T0" fmla="*/ 34 w 34"/>
                <a:gd name="T1" fmla="*/ 0 h 44"/>
                <a:gd name="T2" fmla="*/ 0 w 34"/>
                <a:gd name="T3" fmla="*/ 34 h 44"/>
                <a:gd name="T4" fmla="*/ 6 w 34"/>
                <a:gd name="T5" fmla="*/ 38 h 44"/>
                <a:gd name="T6" fmla="*/ 10 w 34"/>
                <a:gd name="T7" fmla="*/ 44 h 44"/>
                <a:gd name="T8" fmla="*/ 34 w 34"/>
                <a:gd name="T9" fmla="*/ 20 h 44"/>
                <a:gd name="T10" fmla="*/ 34 w 34"/>
                <a:gd name="T1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4">
                  <a:moveTo>
                    <a:pt x="34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" y="35"/>
                    <a:pt x="4" y="36"/>
                    <a:pt x="6" y="38"/>
                  </a:cubicBezTo>
                  <a:cubicBezTo>
                    <a:pt x="7" y="40"/>
                    <a:pt x="9" y="42"/>
                    <a:pt x="10" y="44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0"/>
                    <a:pt x="34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37" name="Freeform 350">
              <a:extLst>
                <a:ext uri="{FF2B5EF4-FFF2-40B4-BE49-F238E27FC236}">
                  <a16:creationId xmlns:a16="http://schemas.microsoft.com/office/drawing/2014/main" id="{9A778ED9-7C79-47FC-B8D0-2AE124997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5463" y="5664201"/>
              <a:ext cx="88900" cy="115888"/>
            </a:xfrm>
            <a:custGeom>
              <a:avLst/>
              <a:gdLst>
                <a:gd name="T0" fmla="*/ 34 w 34"/>
                <a:gd name="T1" fmla="*/ 34 h 44"/>
                <a:gd name="T2" fmla="*/ 0 w 34"/>
                <a:gd name="T3" fmla="*/ 0 h 44"/>
                <a:gd name="T4" fmla="*/ 0 w 34"/>
                <a:gd name="T5" fmla="*/ 20 h 44"/>
                <a:gd name="T6" fmla="*/ 24 w 34"/>
                <a:gd name="T7" fmla="*/ 44 h 44"/>
                <a:gd name="T8" fmla="*/ 28 w 34"/>
                <a:gd name="T9" fmla="*/ 38 h 44"/>
                <a:gd name="T10" fmla="*/ 34 w 34"/>
                <a:gd name="T11" fmla="*/ 3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4">
                  <a:moveTo>
                    <a:pt x="34" y="3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5" y="42"/>
                    <a:pt x="27" y="40"/>
                    <a:pt x="28" y="38"/>
                  </a:cubicBezTo>
                  <a:cubicBezTo>
                    <a:pt x="30" y="36"/>
                    <a:pt x="32" y="35"/>
                    <a:pt x="3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31409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93">
            <a:extLst>
              <a:ext uri="{FF2B5EF4-FFF2-40B4-BE49-F238E27FC236}">
                <a16:creationId xmlns:a16="http://schemas.microsoft.com/office/drawing/2014/main" id="{D01ADA3B-5B98-4847-A543-D251E4D7B6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71152" y="2577765"/>
            <a:ext cx="330375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</a:t>
            </a:r>
            <a:endParaRPr kumimoji="0" lang="ru-RU" altLang="ru-RU" sz="24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62" name="Rectangle 8">
            <a:extLst>
              <a:ext uri="{FF2B5EF4-FFF2-40B4-BE49-F238E27FC236}">
                <a16:creationId xmlns:a16="http://schemas.microsoft.com/office/drawing/2014/main" id="{B69C5343-BAF2-40D6-A3CC-52DFF11DF1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47807" y="9633739"/>
            <a:ext cx="1992533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179FE3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STARTUP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79FE3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3" name="Rectangle 9">
            <a:extLst>
              <a:ext uri="{FF2B5EF4-FFF2-40B4-BE49-F238E27FC236}">
                <a16:creationId xmlns:a16="http://schemas.microsoft.com/office/drawing/2014/main" id="{AB7D06D8-27B7-4D60-B68B-30FE94BC92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47807" y="5799336"/>
            <a:ext cx="220092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96E1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BUSINESS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96E1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4" name="Rectangle 10">
            <a:extLst>
              <a:ext uri="{FF2B5EF4-FFF2-40B4-BE49-F238E27FC236}">
                <a16:creationId xmlns:a16="http://schemas.microsoft.com/office/drawing/2014/main" id="{DFBCD143-BBF3-4216-B850-EDCFA4124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47807" y="1973368"/>
            <a:ext cx="201497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89CD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SUCCESS</a:t>
            </a: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89CD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5" name="Rectangle 11">
            <a:extLst>
              <a:ext uri="{FF2B5EF4-FFF2-40B4-BE49-F238E27FC236}">
                <a16:creationId xmlns:a16="http://schemas.microsoft.com/office/drawing/2014/main" id="{1E245CD8-D26A-4573-91D4-D981B46394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6005" y="9633739"/>
            <a:ext cx="235000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6090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PLANNING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6090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6" name="Rectangle 12">
            <a:extLst>
              <a:ext uri="{FF2B5EF4-FFF2-40B4-BE49-F238E27FC236}">
                <a16:creationId xmlns:a16="http://schemas.microsoft.com/office/drawing/2014/main" id="{1A608F79-E720-4033-A7F2-0778BBEEA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4480" y="5799336"/>
            <a:ext cx="239328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6EA4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RESEARCH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6EA4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7" name="Rectangle 13">
            <a:extLst>
              <a:ext uri="{FF2B5EF4-FFF2-40B4-BE49-F238E27FC236}">
                <a16:creationId xmlns:a16="http://schemas.microsoft.com/office/drawing/2014/main" id="{7B0FD0C8-17FF-4225-896F-0BAF340D6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7886" y="1942447"/>
            <a:ext cx="10659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7BB9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IDEA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7BB9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8" name="Rectangle 14">
            <a:extLst>
              <a:ext uri="{FF2B5EF4-FFF2-40B4-BE49-F238E27FC236}">
                <a16:creationId xmlns:a16="http://schemas.microsoft.com/office/drawing/2014/main" id="{A5CEACF7-C94F-4BA2-ACFD-718A2F0700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95102" y="9228933"/>
            <a:ext cx="1359346" cy="2492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200" b="0" i="0" u="none" strike="noStrike" kern="1200" cap="none" spc="0" normalizeH="0" baseline="0" noProof="0" dirty="0">
                <a:ln>
                  <a:noFill/>
                </a:ln>
                <a:solidFill>
                  <a:srgbClr val="179FE3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4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179FE3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9" name="Rectangle 15">
            <a:extLst>
              <a:ext uri="{FF2B5EF4-FFF2-40B4-BE49-F238E27FC236}">
                <a16:creationId xmlns:a16="http://schemas.microsoft.com/office/drawing/2014/main" id="{53335BBD-7720-4CF6-BFEB-B80D6C6E61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10599" y="5394532"/>
            <a:ext cx="1144544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0" b="0" i="0" u="none" strike="noStrike" kern="1200" cap="none" spc="0" normalizeH="0" baseline="0" noProof="0" dirty="0">
                <a:ln>
                  <a:noFill/>
                </a:ln>
                <a:solidFill>
                  <a:srgbClr val="0096E1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5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96E1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D006D54E-EDEE-40F2-8156-4CBBD197C0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9316" y="1571376"/>
            <a:ext cx="1235916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0" b="0" i="0" u="none" strike="noStrike" kern="1200" cap="none" spc="0" normalizeH="0" baseline="0" noProof="0" dirty="0">
                <a:ln>
                  <a:noFill/>
                </a:ln>
                <a:solidFill>
                  <a:srgbClr val="0089CD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6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89CD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1" name="Rectangle 17">
            <a:extLst>
              <a:ext uri="{FF2B5EF4-FFF2-40B4-BE49-F238E27FC236}">
                <a16:creationId xmlns:a16="http://schemas.microsoft.com/office/drawing/2014/main" id="{1650483E-8447-4374-AC10-687AD9005D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97033" y="9237366"/>
            <a:ext cx="1144544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0" b="0" i="0" u="none" strike="noStrike" kern="1200" cap="none" spc="0" normalizeH="0" baseline="0" noProof="0" dirty="0">
                <a:ln>
                  <a:noFill/>
                </a:ln>
                <a:solidFill>
                  <a:srgbClr val="006090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3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6090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2" name="Rectangle 18">
            <a:extLst>
              <a:ext uri="{FF2B5EF4-FFF2-40B4-BE49-F238E27FC236}">
                <a16:creationId xmlns:a16="http://schemas.microsoft.com/office/drawing/2014/main" id="{C3F0D863-A34D-45E4-860C-693E3445A5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97033" y="5394532"/>
            <a:ext cx="1170192" cy="2492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200" b="0" i="0" u="none" strike="noStrike" kern="1200" cap="none" spc="0" normalizeH="0" baseline="0" noProof="0" dirty="0">
                <a:ln>
                  <a:noFill/>
                </a:ln>
                <a:solidFill>
                  <a:srgbClr val="006EA4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2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6EA4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3" name="Rectangle 19">
            <a:extLst>
              <a:ext uri="{FF2B5EF4-FFF2-40B4-BE49-F238E27FC236}">
                <a16:creationId xmlns:a16="http://schemas.microsoft.com/office/drawing/2014/main" id="{BBC3339D-6E96-435E-AFE8-EBD942BB9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9308" y="1512341"/>
            <a:ext cx="746999" cy="2539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500" b="0" i="0" u="none" strike="noStrike" kern="1200" cap="none" spc="0" normalizeH="0" baseline="0" noProof="0" dirty="0">
                <a:ln>
                  <a:noFill/>
                </a:ln>
                <a:solidFill>
                  <a:srgbClr val="007BB9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1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7BB9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4" name="Freeform 20">
            <a:extLst>
              <a:ext uri="{FF2B5EF4-FFF2-40B4-BE49-F238E27FC236}">
                <a16:creationId xmlns:a16="http://schemas.microsoft.com/office/drawing/2014/main" id="{854A10E5-DA09-4F3F-9FAB-89918867595F}"/>
              </a:ext>
            </a:extLst>
          </p:cNvPr>
          <p:cNvSpPr>
            <a:spLocks/>
          </p:cNvSpPr>
          <p:nvPr/>
        </p:nvSpPr>
        <p:spPr bwMode="auto">
          <a:xfrm>
            <a:off x="11206806" y="9808030"/>
            <a:ext cx="2494863" cy="671863"/>
          </a:xfrm>
          <a:custGeom>
            <a:avLst/>
            <a:gdLst>
              <a:gd name="T0" fmla="*/ 0 w 273"/>
              <a:gd name="T1" fmla="*/ 2147483646 h 81"/>
              <a:gd name="T2" fmla="*/ 2147483646 w 273"/>
              <a:gd name="T3" fmla="*/ 2147483646 h 81"/>
              <a:gd name="T4" fmla="*/ 2147483646 w 273"/>
              <a:gd name="T5" fmla="*/ 2147483646 h 81"/>
              <a:gd name="T6" fmla="*/ 2147483646 w 273"/>
              <a:gd name="T7" fmla="*/ 2147483646 h 81"/>
              <a:gd name="T8" fmla="*/ 2147483646 w 273"/>
              <a:gd name="T9" fmla="*/ 2147483646 h 81"/>
              <a:gd name="T10" fmla="*/ 2147483646 w 273"/>
              <a:gd name="T11" fmla="*/ 0 h 81"/>
              <a:gd name="T12" fmla="*/ 0 w 273"/>
              <a:gd name="T13" fmla="*/ 2147483646 h 81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73" h="81">
                <a:moveTo>
                  <a:pt x="0" y="80"/>
                </a:moveTo>
                <a:cubicBezTo>
                  <a:pt x="1" y="80"/>
                  <a:pt x="2" y="81"/>
                  <a:pt x="3" y="81"/>
                </a:cubicBezTo>
                <a:cubicBezTo>
                  <a:pt x="136" y="81"/>
                  <a:pt x="136" y="81"/>
                  <a:pt x="136" y="81"/>
                </a:cubicBezTo>
                <a:cubicBezTo>
                  <a:pt x="269" y="81"/>
                  <a:pt x="269" y="81"/>
                  <a:pt x="269" y="81"/>
                </a:cubicBezTo>
                <a:cubicBezTo>
                  <a:pt x="270" y="81"/>
                  <a:pt x="272" y="80"/>
                  <a:pt x="273" y="80"/>
                </a:cubicBezTo>
                <a:cubicBezTo>
                  <a:pt x="136" y="0"/>
                  <a:pt x="136" y="0"/>
                  <a:pt x="136" y="0"/>
                </a:cubicBezTo>
                <a:lnTo>
                  <a:pt x="0" y="80"/>
                </a:lnTo>
                <a:close/>
              </a:path>
            </a:pathLst>
          </a:custGeom>
          <a:solidFill>
            <a:srgbClr val="0652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5" name="Freeform 21">
            <a:extLst>
              <a:ext uri="{FF2B5EF4-FFF2-40B4-BE49-F238E27FC236}">
                <a16:creationId xmlns:a16="http://schemas.microsoft.com/office/drawing/2014/main" id="{D04DB95E-BA66-40D7-BD10-EF33C8D1A7E2}"/>
              </a:ext>
            </a:extLst>
          </p:cNvPr>
          <p:cNvSpPr>
            <a:spLocks/>
          </p:cNvSpPr>
          <p:nvPr/>
        </p:nvSpPr>
        <p:spPr bwMode="auto">
          <a:xfrm>
            <a:off x="12449589" y="9808030"/>
            <a:ext cx="1580597" cy="663429"/>
          </a:xfrm>
          <a:custGeom>
            <a:avLst/>
            <a:gdLst>
              <a:gd name="T0" fmla="*/ 2147483646 w 173"/>
              <a:gd name="T1" fmla="*/ 0 h 80"/>
              <a:gd name="T2" fmla="*/ 0 w 173"/>
              <a:gd name="T3" fmla="*/ 0 h 80"/>
              <a:gd name="T4" fmla="*/ 2147483646 w 173"/>
              <a:gd name="T5" fmla="*/ 2147483646 h 80"/>
              <a:gd name="T6" fmla="*/ 2147483646 w 173"/>
              <a:gd name="T7" fmla="*/ 2147483646 h 80"/>
              <a:gd name="T8" fmla="*/ 2147483646 w 173"/>
              <a:gd name="T9" fmla="*/ 0 h 8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73" h="80">
                <a:moveTo>
                  <a:pt x="133" y="0"/>
                </a:moveTo>
                <a:cubicBezTo>
                  <a:pt x="0" y="0"/>
                  <a:pt x="0" y="0"/>
                  <a:pt x="0" y="0"/>
                </a:cubicBezTo>
                <a:cubicBezTo>
                  <a:pt x="137" y="80"/>
                  <a:pt x="137" y="80"/>
                  <a:pt x="137" y="80"/>
                </a:cubicBezTo>
                <a:cubicBezTo>
                  <a:pt x="157" y="78"/>
                  <a:pt x="173" y="61"/>
                  <a:pt x="173" y="40"/>
                </a:cubicBezTo>
                <a:cubicBezTo>
                  <a:pt x="173" y="18"/>
                  <a:pt x="155" y="0"/>
                  <a:pt x="133" y="0"/>
                </a:cubicBezTo>
                <a:close/>
              </a:path>
            </a:pathLst>
          </a:custGeom>
          <a:solidFill>
            <a:srgbClr val="0A43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6" name="Freeform 22">
            <a:extLst>
              <a:ext uri="{FF2B5EF4-FFF2-40B4-BE49-F238E27FC236}">
                <a16:creationId xmlns:a16="http://schemas.microsoft.com/office/drawing/2014/main" id="{1BB3C14C-5F23-46A7-8C66-845B037061EF}"/>
              </a:ext>
            </a:extLst>
          </p:cNvPr>
          <p:cNvSpPr>
            <a:spLocks/>
          </p:cNvSpPr>
          <p:nvPr/>
        </p:nvSpPr>
        <p:spPr bwMode="auto">
          <a:xfrm>
            <a:off x="10868992" y="9808030"/>
            <a:ext cx="1580597" cy="663429"/>
          </a:xfrm>
          <a:custGeom>
            <a:avLst/>
            <a:gdLst>
              <a:gd name="T0" fmla="*/ 2147483646 w 173"/>
              <a:gd name="T1" fmla="*/ 0 h 80"/>
              <a:gd name="T2" fmla="*/ 0 w 173"/>
              <a:gd name="T3" fmla="*/ 2147483646 h 80"/>
              <a:gd name="T4" fmla="*/ 2147483646 w 173"/>
              <a:gd name="T5" fmla="*/ 2147483646 h 80"/>
              <a:gd name="T6" fmla="*/ 2147483646 w 173"/>
              <a:gd name="T7" fmla="*/ 0 h 80"/>
              <a:gd name="T8" fmla="*/ 2147483646 w 173"/>
              <a:gd name="T9" fmla="*/ 0 h 8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73" h="80">
                <a:moveTo>
                  <a:pt x="40" y="0"/>
                </a:moveTo>
                <a:cubicBezTo>
                  <a:pt x="18" y="0"/>
                  <a:pt x="0" y="18"/>
                  <a:pt x="0" y="40"/>
                </a:cubicBezTo>
                <a:cubicBezTo>
                  <a:pt x="0" y="62"/>
                  <a:pt x="17" y="79"/>
                  <a:pt x="37" y="80"/>
                </a:cubicBezTo>
                <a:cubicBezTo>
                  <a:pt x="173" y="0"/>
                  <a:pt x="173" y="0"/>
                  <a:pt x="173" y="0"/>
                </a:cubicBezTo>
                <a:lnTo>
                  <a:pt x="40" y="0"/>
                </a:lnTo>
                <a:close/>
              </a:path>
            </a:pathLst>
          </a:custGeom>
          <a:solidFill>
            <a:srgbClr val="2070A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7" name="Freeform 23">
            <a:extLst>
              <a:ext uri="{FF2B5EF4-FFF2-40B4-BE49-F238E27FC236}">
                <a16:creationId xmlns:a16="http://schemas.microsoft.com/office/drawing/2014/main" id="{AF453A34-5B16-4523-A6A0-0EADB50DFAA8}"/>
              </a:ext>
            </a:extLst>
          </p:cNvPr>
          <p:cNvSpPr>
            <a:spLocks/>
          </p:cNvSpPr>
          <p:nvPr/>
        </p:nvSpPr>
        <p:spPr bwMode="auto">
          <a:xfrm>
            <a:off x="9359678" y="5858371"/>
            <a:ext cx="1453528" cy="1071047"/>
          </a:xfrm>
          <a:custGeom>
            <a:avLst/>
            <a:gdLst>
              <a:gd name="T0" fmla="*/ 0 w 159"/>
              <a:gd name="T1" fmla="*/ 0 h 129"/>
              <a:gd name="T2" fmla="*/ 2147483646 w 159"/>
              <a:gd name="T3" fmla="*/ 2147483646 h 129"/>
              <a:gd name="T4" fmla="*/ 2147483646 w 159"/>
              <a:gd name="T5" fmla="*/ 2147483646 h 129"/>
              <a:gd name="T6" fmla="*/ 2147483646 w 159"/>
              <a:gd name="T7" fmla="*/ 2147483646 h 129"/>
              <a:gd name="T8" fmla="*/ 0 w 159"/>
              <a:gd name="T9" fmla="*/ 0 h 12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9" h="129">
                <a:moveTo>
                  <a:pt x="0" y="0"/>
                </a:moveTo>
                <a:cubicBezTo>
                  <a:pt x="7" y="21"/>
                  <a:pt x="15" y="42"/>
                  <a:pt x="26" y="63"/>
                </a:cubicBezTo>
                <a:cubicBezTo>
                  <a:pt x="37" y="87"/>
                  <a:pt x="48" y="108"/>
                  <a:pt x="59" y="129"/>
                </a:cubicBezTo>
                <a:cubicBezTo>
                  <a:pt x="159" y="129"/>
                  <a:pt x="159" y="129"/>
                  <a:pt x="159" y="129"/>
                </a:cubicBezTo>
                <a:lnTo>
                  <a:pt x="0" y="0"/>
                </a:lnTo>
                <a:close/>
              </a:path>
            </a:pathLst>
          </a:custGeom>
          <a:solidFill>
            <a:srgbClr val="006EA4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8" name="Freeform 24">
            <a:extLst>
              <a:ext uri="{FF2B5EF4-FFF2-40B4-BE49-F238E27FC236}">
                <a16:creationId xmlns:a16="http://schemas.microsoft.com/office/drawing/2014/main" id="{5EF4EA07-1A40-4201-8671-2D6BC25F992D}"/>
              </a:ext>
            </a:extLst>
          </p:cNvPr>
          <p:cNvSpPr>
            <a:spLocks/>
          </p:cNvSpPr>
          <p:nvPr/>
        </p:nvSpPr>
        <p:spPr bwMode="auto">
          <a:xfrm>
            <a:off x="9359678" y="4438742"/>
            <a:ext cx="1453528" cy="2490674"/>
          </a:xfrm>
          <a:custGeom>
            <a:avLst/>
            <a:gdLst>
              <a:gd name="T0" fmla="*/ 2147483646 w 159"/>
              <a:gd name="T1" fmla="*/ 2147483646 h 300"/>
              <a:gd name="T2" fmla="*/ 2147483646 w 159"/>
              <a:gd name="T3" fmla="*/ 2147483646 h 300"/>
              <a:gd name="T4" fmla="*/ 2147483646 w 159"/>
              <a:gd name="T5" fmla="*/ 0 h 300"/>
              <a:gd name="T6" fmla="*/ 0 w 159"/>
              <a:gd name="T7" fmla="*/ 2147483646 h 300"/>
              <a:gd name="T8" fmla="*/ 0 w 159"/>
              <a:gd name="T9" fmla="*/ 2147483646 h 300"/>
              <a:gd name="T10" fmla="*/ 2147483646 w 159"/>
              <a:gd name="T11" fmla="*/ 2147483646 h 300"/>
              <a:gd name="T12" fmla="*/ 2147483646 w 159"/>
              <a:gd name="T13" fmla="*/ 2147483646 h 30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59" h="300">
                <a:moveTo>
                  <a:pt x="140" y="265"/>
                </a:moveTo>
                <a:cubicBezTo>
                  <a:pt x="129" y="243"/>
                  <a:pt x="116" y="220"/>
                  <a:pt x="105" y="196"/>
                </a:cubicBezTo>
                <a:cubicBezTo>
                  <a:pt x="69" y="123"/>
                  <a:pt x="59" y="61"/>
                  <a:pt x="73" y="0"/>
                </a:cubicBezTo>
                <a:cubicBezTo>
                  <a:pt x="0" y="171"/>
                  <a:pt x="0" y="171"/>
                  <a:pt x="0" y="171"/>
                </a:cubicBezTo>
                <a:cubicBezTo>
                  <a:pt x="0" y="171"/>
                  <a:pt x="0" y="171"/>
                  <a:pt x="0" y="171"/>
                </a:cubicBezTo>
                <a:cubicBezTo>
                  <a:pt x="159" y="300"/>
                  <a:pt x="159" y="300"/>
                  <a:pt x="159" y="300"/>
                </a:cubicBezTo>
                <a:cubicBezTo>
                  <a:pt x="153" y="288"/>
                  <a:pt x="146" y="277"/>
                  <a:pt x="140" y="265"/>
                </a:cubicBezTo>
                <a:close/>
              </a:path>
            </a:pathLst>
          </a:custGeom>
          <a:solidFill>
            <a:srgbClr val="179FE3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79" name="Freeform 25">
            <a:extLst>
              <a:ext uri="{FF2B5EF4-FFF2-40B4-BE49-F238E27FC236}">
                <a16:creationId xmlns:a16="http://schemas.microsoft.com/office/drawing/2014/main" id="{54B7706B-0B20-41D0-AEB6-5AB4E0A320B8}"/>
              </a:ext>
            </a:extLst>
          </p:cNvPr>
          <p:cNvSpPr>
            <a:spLocks/>
          </p:cNvSpPr>
          <p:nvPr/>
        </p:nvSpPr>
        <p:spPr bwMode="auto">
          <a:xfrm>
            <a:off x="9124136" y="4438742"/>
            <a:ext cx="904969" cy="1419627"/>
          </a:xfrm>
          <a:custGeom>
            <a:avLst/>
            <a:gdLst>
              <a:gd name="T0" fmla="*/ 2147483646 w 99"/>
              <a:gd name="T1" fmla="*/ 0 h 171"/>
              <a:gd name="T2" fmla="*/ 2147483646 w 99"/>
              <a:gd name="T3" fmla="*/ 2147483646 h 171"/>
              <a:gd name="T4" fmla="*/ 2147483646 w 99"/>
              <a:gd name="T5" fmla="*/ 0 h 171"/>
              <a:gd name="T6" fmla="*/ 2147483646 w 99"/>
              <a:gd name="T7" fmla="*/ 0 h 17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99" h="171">
                <a:moveTo>
                  <a:pt x="9" y="0"/>
                </a:moveTo>
                <a:cubicBezTo>
                  <a:pt x="0" y="55"/>
                  <a:pt x="6" y="112"/>
                  <a:pt x="26" y="171"/>
                </a:cubicBezTo>
                <a:cubicBezTo>
                  <a:pt x="99" y="0"/>
                  <a:pt x="99" y="0"/>
                  <a:pt x="99" y="0"/>
                </a:cubicBezTo>
                <a:lnTo>
                  <a:pt x="9" y="0"/>
                </a:lnTo>
                <a:close/>
              </a:path>
            </a:pathLst>
          </a:custGeom>
          <a:solidFill>
            <a:srgbClr val="5CBCEB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0" name="Freeform 26">
            <a:extLst>
              <a:ext uri="{FF2B5EF4-FFF2-40B4-BE49-F238E27FC236}">
                <a16:creationId xmlns:a16="http://schemas.microsoft.com/office/drawing/2014/main" id="{EE8CD998-F12D-4631-AEF2-3D62361A7B6B}"/>
              </a:ext>
            </a:extLst>
          </p:cNvPr>
          <p:cNvSpPr>
            <a:spLocks/>
          </p:cNvSpPr>
          <p:nvPr/>
        </p:nvSpPr>
        <p:spPr bwMode="auto">
          <a:xfrm>
            <a:off x="10010512" y="7112140"/>
            <a:ext cx="904969" cy="1731665"/>
          </a:xfrm>
          <a:custGeom>
            <a:avLst/>
            <a:gdLst>
              <a:gd name="T0" fmla="*/ 2147483646 w 99"/>
              <a:gd name="T1" fmla="*/ 0 h 209"/>
              <a:gd name="T2" fmla="*/ 0 w 99"/>
              <a:gd name="T3" fmla="*/ 0 h 209"/>
              <a:gd name="T4" fmla="*/ 2147483646 w 99"/>
              <a:gd name="T5" fmla="*/ 2147483646 h 209"/>
              <a:gd name="T6" fmla="*/ 2147483646 w 99"/>
              <a:gd name="T7" fmla="*/ 2147483646 h 209"/>
              <a:gd name="T8" fmla="*/ 2147483646 w 99"/>
              <a:gd name="T9" fmla="*/ 2147483646 h 209"/>
              <a:gd name="T10" fmla="*/ 2147483646 w 99"/>
              <a:gd name="T11" fmla="*/ 0 h 20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99" h="209">
                <a:moveTo>
                  <a:pt x="99" y="0"/>
                </a:moveTo>
                <a:cubicBezTo>
                  <a:pt x="0" y="0"/>
                  <a:pt x="0" y="0"/>
                  <a:pt x="0" y="0"/>
                </a:cubicBezTo>
                <a:cubicBezTo>
                  <a:pt x="17" y="33"/>
                  <a:pt x="33" y="64"/>
                  <a:pt x="48" y="100"/>
                </a:cubicBezTo>
                <a:cubicBezTo>
                  <a:pt x="57" y="122"/>
                  <a:pt x="63" y="155"/>
                  <a:pt x="68" y="184"/>
                </a:cubicBezTo>
                <a:cubicBezTo>
                  <a:pt x="70" y="193"/>
                  <a:pt x="71" y="201"/>
                  <a:pt x="73" y="209"/>
                </a:cubicBezTo>
                <a:cubicBezTo>
                  <a:pt x="99" y="0"/>
                  <a:pt x="99" y="0"/>
                  <a:pt x="99" y="0"/>
                </a:cubicBezTo>
              </a:path>
            </a:pathLst>
          </a:custGeom>
          <a:solidFill>
            <a:srgbClr val="006090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1" name="Freeform 27">
            <a:extLst>
              <a:ext uri="{FF2B5EF4-FFF2-40B4-BE49-F238E27FC236}">
                <a16:creationId xmlns:a16="http://schemas.microsoft.com/office/drawing/2014/main" id="{AC04B200-14B3-44ED-B604-C7772E118766}"/>
              </a:ext>
            </a:extLst>
          </p:cNvPr>
          <p:cNvSpPr>
            <a:spLocks/>
          </p:cNvSpPr>
          <p:nvPr/>
        </p:nvSpPr>
        <p:spPr bwMode="auto">
          <a:xfrm>
            <a:off x="10676840" y="8843805"/>
            <a:ext cx="1673573" cy="739333"/>
          </a:xfrm>
          <a:custGeom>
            <a:avLst/>
            <a:gdLst>
              <a:gd name="T0" fmla="*/ 2147483646 w 183"/>
              <a:gd name="T1" fmla="*/ 2147483646 h 89"/>
              <a:gd name="T2" fmla="*/ 2147483646 w 183"/>
              <a:gd name="T3" fmla="*/ 2147483646 h 89"/>
              <a:gd name="T4" fmla="*/ 2147483646 w 183"/>
              <a:gd name="T5" fmla="*/ 2147483646 h 89"/>
              <a:gd name="T6" fmla="*/ 2147483646 w 183"/>
              <a:gd name="T7" fmla="*/ 2147483646 h 89"/>
              <a:gd name="T8" fmla="*/ 2147483646 w 183"/>
              <a:gd name="T9" fmla="*/ 2147483646 h 89"/>
              <a:gd name="T10" fmla="*/ 2147483646 w 183"/>
              <a:gd name="T11" fmla="*/ 2147483646 h 89"/>
              <a:gd name="T12" fmla="*/ 2147483646 w 183"/>
              <a:gd name="T13" fmla="*/ 2147483646 h 89"/>
              <a:gd name="T14" fmla="*/ 2147483646 w 183"/>
              <a:gd name="T15" fmla="*/ 0 h 89"/>
              <a:gd name="T16" fmla="*/ 0 w 183"/>
              <a:gd name="T17" fmla="*/ 0 h 89"/>
              <a:gd name="T18" fmla="*/ 2147483646 w 183"/>
              <a:gd name="T19" fmla="*/ 2147483646 h 8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83" h="89">
                <a:moveTo>
                  <a:pt x="2" y="12"/>
                </a:moveTo>
                <a:cubicBezTo>
                  <a:pt x="13" y="65"/>
                  <a:pt x="43" y="88"/>
                  <a:pt x="98" y="89"/>
                </a:cubicBezTo>
                <a:cubicBezTo>
                  <a:pt x="106" y="89"/>
                  <a:pt x="113" y="89"/>
                  <a:pt x="121" y="89"/>
                </a:cubicBezTo>
                <a:cubicBezTo>
                  <a:pt x="183" y="89"/>
                  <a:pt x="183" y="89"/>
                  <a:pt x="183" y="89"/>
                </a:cubicBezTo>
                <a:cubicBezTo>
                  <a:pt x="183" y="1"/>
                  <a:pt x="183" y="1"/>
                  <a:pt x="183" y="1"/>
                </a:cubicBezTo>
                <a:cubicBezTo>
                  <a:pt x="121" y="1"/>
                  <a:pt x="121" y="1"/>
                  <a:pt x="121" y="1"/>
                </a:cubicBezTo>
                <a:cubicBezTo>
                  <a:pt x="114" y="1"/>
                  <a:pt x="106" y="1"/>
                  <a:pt x="99" y="1"/>
                </a:cubicBezTo>
                <a:cubicBezTo>
                  <a:pt x="95" y="1"/>
                  <a:pt x="92" y="1"/>
                  <a:pt x="90" y="0"/>
                </a:cubicBezTo>
                <a:cubicBezTo>
                  <a:pt x="0" y="0"/>
                  <a:pt x="0" y="0"/>
                  <a:pt x="0" y="0"/>
                </a:cubicBezTo>
                <a:cubicBezTo>
                  <a:pt x="1" y="4"/>
                  <a:pt x="1" y="8"/>
                  <a:pt x="2" y="12"/>
                </a:cubicBezTo>
                <a:close/>
              </a:path>
            </a:pathLst>
          </a:custGeom>
          <a:solidFill>
            <a:srgbClr val="006090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2" name="Freeform 28">
            <a:extLst>
              <a:ext uri="{FF2B5EF4-FFF2-40B4-BE49-F238E27FC236}">
                <a16:creationId xmlns:a16="http://schemas.microsoft.com/office/drawing/2014/main" id="{2E4139F9-519D-496F-B4F8-72B9D9EBE61D}"/>
              </a:ext>
            </a:extLst>
          </p:cNvPr>
          <p:cNvSpPr>
            <a:spLocks/>
          </p:cNvSpPr>
          <p:nvPr/>
        </p:nvSpPr>
        <p:spPr bwMode="auto">
          <a:xfrm>
            <a:off x="10676840" y="7112140"/>
            <a:ext cx="821292" cy="1731665"/>
          </a:xfrm>
          <a:custGeom>
            <a:avLst/>
            <a:gdLst>
              <a:gd name="T0" fmla="*/ 0 w 90"/>
              <a:gd name="T1" fmla="*/ 2147483646 h 209"/>
              <a:gd name="T2" fmla="*/ 2147483646 w 90"/>
              <a:gd name="T3" fmla="*/ 2147483646 h 209"/>
              <a:gd name="T4" fmla="*/ 2147483646 w 90"/>
              <a:gd name="T5" fmla="*/ 2147483646 h 209"/>
              <a:gd name="T6" fmla="*/ 2147483646 w 90"/>
              <a:gd name="T7" fmla="*/ 2147483646 h 209"/>
              <a:gd name="T8" fmla="*/ 2147483646 w 90"/>
              <a:gd name="T9" fmla="*/ 2147483646 h 209"/>
              <a:gd name="T10" fmla="*/ 2147483646 w 90"/>
              <a:gd name="T11" fmla="*/ 0 h 209"/>
              <a:gd name="T12" fmla="*/ 0 w 90"/>
              <a:gd name="T13" fmla="*/ 2147483646 h 209"/>
              <a:gd name="T14" fmla="*/ 0 w 90"/>
              <a:gd name="T15" fmla="*/ 2147483646 h 209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0" h="209">
                <a:moveTo>
                  <a:pt x="0" y="209"/>
                </a:moveTo>
                <a:cubicBezTo>
                  <a:pt x="90" y="209"/>
                  <a:pt x="90" y="209"/>
                  <a:pt x="90" y="209"/>
                </a:cubicBezTo>
                <a:cubicBezTo>
                  <a:pt x="89" y="208"/>
                  <a:pt x="89" y="206"/>
                  <a:pt x="88" y="203"/>
                </a:cubicBezTo>
                <a:cubicBezTo>
                  <a:pt x="86" y="192"/>
                  <a:pt x="84" y="181"/>
                  <a:pt x="82" y="169"/>
                </a:cubicBezTo>
                <a:cubicBezTo>
                  <a:pt x="76" y="136"/>
                  <a:pt x="69" y="98"/>
                  <a:pt x="56" y="66"/>
                </a:cubicBezTo>
                <a:cubicBezTo>
                  <a:pt x="47" y="43"/>
                  <a:pt x="36" y="21"/>
                  <a:pt x="26" y="0"/>
                </a:cubicBezTo>
                <a:cubicBezTo>
                  <a:pt x="0" y="209"/>
                  <a:pt x="0" y="209"/>
                  <a:pt x="0" y="209"/>
                </a:cubicBezTo>
                <a:cubicBezTo>
                  <a:pt x="0" y="209"/>
                  <a:pt x="0" y="209"/>
                  <a:pt x="0" y="209"/>
                </a:cubicBezTo>
              </a:path>
            </a:pathLst>
          </a:custGeom>
          <a:solidFill>
            <a:srgbClr val="0096E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3" name="Freeform 29">
            <a:extLst>
              <a:ext uri="{FF2B5EF4-FFF2-40B4-BE49-F238E27FC236}">
                <a16:creationId xmlns:a16="http://schemas.microsoft.com/office/drawing/2014/main" id="{F1F9DA32-923A-4ED8-9861-0150EFDAEAB5}"/>
              </a:ext>
            </a:extLst>
          </p:cNvPr>
          <p:cNvSpPr>
            <a:spLocks/>
          </p:cNvSpPr>
          <p:nvPr/>
        </p:nvSpPr>
        <p:spPr bwMode="auto">
          <a:xfrm>
            <a:off x="9241908" y="2754867"/>
            <a:ext cx="1143608" cy="1501151"/>
          </a:xfrm>
          <a:custGeom>
            <a:avLst/>
            <a:gdLst>
              <a:gd name="T0" fmla="*/ 2147483646 w 125"/>
              <a:gd name="T1" fmla="*/ 0 h 181"/>
              <a:gd name="T2" fmla="*/ 2147483646 w 125"/>
              <a:gd name="T3" fmla="*/ 2147483646 h 181"/>
              <a:gd name="T4" fmla="*/ 0 w 125"/>
              <a:gd name="T5" fmla="*/ 2147483646 h 181"/>
              <a:gd name="T6" fmla="*/ 2147483646 w 125"/>
              <a:gd name="T7" fmla="*/ 2147483646 h 181"/>
              <a:gd name="T8" fmla="*/ 2147483646 w 125"/>
              <a:gd name="T9" fmla="*/ 0 h 1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5" h="181">
                <a:moveTo>
                  <a:pt x="125" y="0"/>
                </a:moveTo>
                <a:cubicBezTo>
                  <a:pt x="60" y="48"/>
                  <a:pt x="16" y="114"/>
                  <a:pt x="1" y="178"/>
                </a:cubicBezTo>
                <a:cubicBezTo>
                  <a:pt x="1" y="179"/>
                  <a:pt x="1" y="180"/>
                  <a:pt x="0" y="181"/>
                </a:cubicBezTo>
                <a:cubicBezTo>
                  <a:pt x="92" y="181"/>
                  <a:pt x="92" y="181"/>
                  <a:pt x="92" y="181"/>
                </a:cubicBezTo>
                <a:lnTo>
                  <a:pt x="125" y="0"/>
                </a:lnTo>
                <a:close/>
              </a:path>
            </a:pathLst>
          </a:custGeom>
          <a:solidFill>
            <a:srgbClr val="007BB9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4" name="Freeform 30">
            <a:extLst>
              <a:ext uri="{FF2B5EF4-FFF2-40B4-BE49-F238E27FC236}">
                <a16:creationId xmlns:a16="http://schemas.microsoft.com/office/drawing/2014/main" id="{7E9C37A9-1608-4AD6-95DC-70ABE97B84AA}"/>
              </a:ext>
            </a:extLst>
          </p:cNvPr>
          <p:cNvSpPr>
            <a:spLocks/>
          </p:cNvSpPr>
          <p:nvPr/>
        </p:nvSpPr>
        <p:spPr bwMode="auto">
          <a:xfrm>
            <a:off x="10385514" y="2142037"/>
            <a:ext cx="1964898" cy="728088"/>
          </a:xfrm>
          <a:custGeom>
            <a:avLst/>
            <a:gdLst>
              <a:gd name="T0" fmla="*/ 2147483646 w 215"/>
              <a:gd name="T1" fmla="*/ 0 h 88"/>
              <a:gd name="T2" fmla="*/ 0 w 215"/>
              <a:gd name="T3" fmla="*/ 2147483646 h 88"/>
              <a:gd name="T4" fmla="*/ 2147483646 w 215"/>
              <a:gd name="T5" fmla="*/ 2147483646 h 88"/>
              <a:gd name="T6" fmla="*/ 2147483646 w 215"/>
              <a:gd name="T7" fmla="*/ 0 h 8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" h="88">
                <a:moveTo>
                  <a:pt x="215" y="0"/>
                </a:moveTo>
                <a:cubicBezTo>
                  <a:pt x="130" y="2"/>
                  <a:pt x="57" y="31"/>
                  <a:pt x="0" y="74"/>
                </a:cubicBezTo>
                <a:cubicBezTo>
                  <a:pt x="215" y="88"/>
                  <a:pt x="215" y="88"/>
                  <a:pt x="215" y="88"/>
                </a:cubicBezTo>
                <a:lnTo>
                  <a:pt x="215" y="0"/>
                </a:lnTo>
                <a:close/>
              </a:path>
            </a:pathLst>
          </a:custGeom>
          <a:solidFill>
            <a:srgbClr val="73C5EE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5" name="Freeform 31">
            <a:extLst>
              <a:ext uri="{FF2B5EF4-FFF2-40B4-BE49-F238E27FC236}">
                <a16:creationId xmlns:a16="http://schemas.microsoft.com/office/drawing/2014/main" id="{134D7902-C095-447A-AFCC-A8E28937671B}"/>
              </a:ext>
            </a:extLst>
          </p:cNvPr>
          <p:cNvSpPr>
            <a:spLocks/>
          </p:cNvSpPr>
          <p:nvPr/>
        </p:nvSpPr>
        <p:spPr bwMode="auto">
          <a:xfrm>
            <a:off x="10081791" y="2754867"/>
            <a:ext cx="2268621" cy="1501151"/>
          </a:xfrm>
          <a:custGeom>
            <a:avLst/>
            <a:gdLst>
              <a:gd name="T0" fmla="*/ 2147483646 w 248"/>
              <a:gd name="T1" fmla="*/ 2147483646 h 181"/>
              <a:gd name="T2" fmla="*/ 2147483646 w 248"/>
              <a:gd name="T3" fmla="*/ 0 h 181"/>
              <a:gd name="T4" fmla="*/ 2147483646 w 248"/>
              <a:gd name="T5" fmla="*/ 0 h 181"/>
              <a:gd name="T6" fmla="*/ 0 w 248"/>
              <a:gd name="T7" fmla="*/ 2147483646 h 181"/>
              <a:gd name="T8" fmla="*/ 2147483646 w 248"/>
              <a:gd name="T9" fmla="*/ 2147483646 h 1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8" h="181">
                <a:moveTo>
                  <a:pt x="248" y="14"/>
                </a:moveTo>
                <a:cubicBezTo>
                  <a:pt x="33" y="0"/>
                  <a:pt x="33" y="0"/>
                  <a:pt x="33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0" y="181"/>
                  <a:pt x="0" y="181"/>
                  <a:pt x="0" y="181"/>
                </a:cubicBezTo>
                <a:cubicBezTo>
                  <a:pt x="29" y="99"/>
                  <a:pt x="124" y="19"/>
                  <a:pt x="248" y="14"/>
                </a:cubicBezTo>
                <a:close/>
              </a:path>
            </a:pathLst>
          </a:custGeom>
          <a:solidFill>
            <a:srgbClr val="2EA9E6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Open Sans" panose="020B0606030504020204"/>
              <a:ea typeface="+mn-ea"/>
              <a:cs typeface="+mn-cs"/>
            </a:endParaRPr>
          </a:p>
        </p:txBody>
      </p:sp>
      <p:sp>
        <p:nvSpPr>
          <p:cNvPr id="86" name="Freeform 32">
            <a:extLst>
              <a:ext uri="{FF2B5EF4-FFF2-40B4-BE49-F238E27FC236}">
                <a16:creationId xmlns:a16="http://schemas.microsoft.com/office/drawing/2014/main" id="{745554C0-2C2D-44C7-8E44-52B29D6A3CFC}"/>
              </a:ext>
            </a:extLst>
          </p:cNvPr>
          <p:cNvSpPr>
            <a:spLocks/>
          </p:cNvSpPr>
          <p:nvPr/>
        </p:nvSpPr>
        <p:spPr bwMode="auto">
          <a:xfrm>
            <a:off x="14085971" y="4438742"/>
            <a:ext cx="1496919" cy="2490674"/>
          </a:xfrm>
          <a:custGeom>
            <a:avLst/>
            <a:gdLst>
              <a:gd name="T0" fmla="*/ 2147483646 w 164"/>
              <a:gd name="T1" fmla="*/ 0 h 300"/>
              <a:gd name="T2" fmla="*/ 2147483646 w 164"/>
              <a:gd name="T3" fmla="*/ 2147483646 h 300"/>
              <a:gd name="T4" fmla="*/ 2147483646 w 164"/>
              <a:gd name="T5" fmla="*/ 2147483646 h 300"/>
              <a:gd name="T6" fmla="*/ 0 w 164"/>
              <a:gd name="T7" fmla="*/ 2147483646 h 300"/>
              <a:gd name="T8" fmla="*/ 2147483646 w 164"/>
              <a:gd name="T9" fmla="*/ 2147483646 h 300"/>
              <a:gd name="T10" fmla="*/ 2147483646 w 164"/>
              <a:gd name="T11" fmla="*/ 2147483646 h 300"/>
              <a:gd name="T12" fmla="*/ 2147483646 w 164"/>
              <a:gd name="T13" fmla="*/ 0 h 30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64" h="300">
                <a:moveTo>
                  <a:pt x="86" y="0"/>
                </a:moveTo>
                <a:cubicBezTo>
                  <a:pt x="100" y="61"/>
                  <a:pt x="90" y="123"/>
                  <a:pt x="54" y="196"/>
                </a:cubicBezTo>
                <a:cubicBezTo>
                  <a:pt x="43" y="220"/>
                  <a:pt x="31" y="243"/>
                  <a:pt x="19" y="265"/>
                </a:cubicBezTo>
                <a:cubicBezTo>
                  <a:pt x="13" y="277"/>
                  <a:pt x="7" y="288"/>
                  <a:pt x="0" y="300"/>
                </a:cubicBezTo>
                <a:cubicBezTo>
                  <a:pt x="164" y="158"/>
                  <a:pt x="164" y="158"/>
                  <a:pt x="164" y="158"/>
                </a:cubicBezTo>
                <a:cubicBezTo>
                  <a:pt x="164" y="158"/>
                  <a:pt x="164" y="158"/>
                  <a:pt x="164" y="158"/>
                </a:cubicBezTo>
                <a:lnTo>
                  <a:pt x="86" y="0"/>
                </a:lnTo>
                <a:close/>
              </a:path>
            </a:pathLst>
          </a:custGeom>
          <a:solidFill>
            <a:srgbClr val="5CBCEB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7" name="Freeform 33">
            <a:extLst>
              <a:ext uri="{FF2B5EF4-FFF2-40B4-BE49-F238E27FC236}">
                <a16:creationId xmlns:a16="http://schemas.microsoft.com/office/drawing/2014/main" id="{3022846C-7BFE-4456-97BB-AF8659C0438E}"/>
              </a:ext>
            </a:extLst>
          </p:cNvPr>
          <p:cNvSpPr>
            <a:spLocks/>
          </p:cNvSpPr>
          <p:nvPr/>
        </p:nvSpPr>
        <p:spPr bwMode="auto">
          <a:xfrm>
            <a:off x="14085971" y="5751546"/>
            <a:ext cx="1496919" cy="1177870"/>
          </a:xfrm>
          <a:custGeom>
            <a:avLst/>
            <a:gdLst>
              <a:gd name="T0" fmla="*/ 2147483646 w 164"/>
              <a:gd name="T1" fmla="*/ 2147483646 h 142"/>
              <a:gd name="T2" fmla="*/ 2147483646 w 164"/>
              <a:gd name="T3" fmla="*/ 2147483646 h 142"/>
              <a:gd name="T4" fmla="*/ 2147483646 w 164"/>
              <a:gd name="T5" fmla="*/ 0 h 142"/>
              <a:gd name="T6" fmla="*/ 0 w 164"/>
              <a:gd name="T7" fmla="*/ 2147483646 h 142"/>
              <a:gd name="T8" fmla="*/ 2147483646 w 164"/>
              <a:gd name="T9" fmla="*/ 2147483646 h 1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64" h="142">
                <a:moveTo>
                  <a:pt x="100" y="142"/>
                </a:moveTo>
                <a:cubicBezTo>
                  <a:pt x="111" y="121"/>
                  <a:pt x="122" y="100"/>
                  <a:pt x="133" y="76"/>
                </a:cubicBezTo>
                <a:cubicBezTo>
                  <a:pt x="146" y="50"/>
                  <a:pt x="156" y="25"/>
                  <a:pt x="164" y="0"/>
                </a:cubicBezTo>
                <a:cubicBezTo>
                  <a:pt x="0" y="142"/>
                  <a:pt x="0" y="142"/>
                  <a:pt x="0" y="142"/>
                </a:cubicBezTo>
                <a:lnTo>
                  <a:pt x="100" y="142"/>
                </a:lnTo>
                <a:close/>
              </a:path>
            </a:pathLst>
          </a:custGeom>
          <a:solidFill>
            <a:srgbClr val="0096E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8" name="Freeform 34">
            <a:extLst>
              <a:ext uri="{FF2B5EF4-FFF2-40B4-BE49-F238E27FC236}">
                <a16:creationId xmlns:a16="http://schemas.microsoft.com/office/drawing/2014/main" id="{B1ABBAA2-C534-4947-9154-B69AC3B43911}"/>
              </a:ext>
            </a:extLst>
          </p:cNvPr>
          <p:cNvSpPr>
            <a:spLocks/>
          </p:cNvSpPr>
          <p:nvPr/>
        </p:nvSpPr>
        <p:spPr bwMode="auto">
          <a:xfrm>
            <a:off x="14870072" y="4438742"/>
            <a:ext cx="895671" cy="1312804"/>
          </a:xfrm>
          <a:custGeom>
            <a:avLst/>
            <a:gdLst>
              <a:gd name="T0" fmla="*/ 2147483646 w 98"/>
              <a:gd name="T1" fmla="*/ 0 h 158"/>
              <a:gd name="T2" fmla="*/ 0 w 98"/>
              <a:gd name="T3" fmla="*/ 0 h 158"/>
              <a:gd name="T4" fmla="*/ 2147483646 w 98"/>
              <a:gd name="T5" fmla="*/ 2147483646 h 158"/>
              <a:gd name="T6" fmla="*/ 2147483646 w 98"/>
              <a:gd name="T7" fmla="*/ 0 h 15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98" h="158">
                <a:moveTo>
                  <a:pt x="90" y="0"/>
                </a:moveTo>
                <a:cubicBezTo>
                  <a:pt x="0" y="0"/>
                  <a:pt x="0" y="0"/>
                  <a:pt x="0" y="0"/>
                </a:cubicBezTo>
                <a:cubicBezTo>
                  <a:pt x="78" y="158"/>
                  <a:pt x="78" y="158"/>
                  <a:pt x="78" y="158"/>
                </a:cubicBezTo>
                <a:cubicBezTo>
                  <a:pt x="94" y="103"/>
                  <a:pt x="98" y="51"/>
                  <a:pt x="90" y="0"/>
                </a:cubicBezTo>
                <a:close/>
              </a:path>
            </a:pathLst>
          </a:custGeom>
          <a:solidFill>
            <a:srgbClr val="A2D8F4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9" name="Freeform 35">
            <a:extLst>
              <a:ext uri="{FF2B5EF4-FFF2-40B4-BE49-F238E27FC236}">
                <a16:creationId xmlns:a16="http://schemas.microsoft.com/office/drawing/2014/main" id="{0E2368E4-858E-4BA3-8DB6-7AD80A22127A}"/>
              </a:ext>
            </a:extLst>
          </p:cNvPr>
          <p:cNvSpPr>
            <a:spLocks/>
          </p:cNvSpPr>
          <p:nvPr/>
        </p:nvSpPr>
        <p:spPr bwMode="auto">
          <a:xfrm>
            <a:off x="14513663" y="2754867"/>
            <a:ext cx="1143610" cy="1501151"/>
          </a:xfrm>
          <a:custGeom>
            <a:avLst/>
            <a:gdLst>
              <a:gd name="T0" fmla="*/ 2147483646 w 125"/>
              <a:gd name="T1" fmla="*/ 2147483646 h 181"/>
              <a:gd name="T2" fmla="*/ 2147483646 w 125"/>
              <a:gd name="T3" fmla="*/ 2147483646 h 181"/>
              <a:gd name="T4" fmla="*/ 0 w 125"/>
              <a:gd name="T5" fmla="*/ 0 h 181"/>
              <a:gd name="T6" fmla="*/ 2147483646 w 125"/>
              <a:gd name="T7" fmla="*/ 2147483646 h 181"/>
              <a:gd name="T8" fmla="*/ 2147483646 w 125"/>
              <a:gd name="T9" fmla="*/ 2147483646 h 1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5" h="181">
                <a:moveTo>
                  <a:pt x="125" y="181"/>
                </a:moveTo>
                <a:cubicBezTo>
                  <a:pt x="124" y="180"/>
                  <a:pt x="124" y="179"/>
                  <a:pt x="124" y="178"/>
                </a:cubicBezTo>
                <a:cubicBezTo>
                  <a:pt x="109" y="114"/>
                  <a:pt x="65" y="48"/>
                  <a:pt x="0" y="0"/>
                </a:cubicBezTo>
                <a:cubicBezTo>
                  <a:pt x="33" y="181"/>
                  <a:pt x="33" y="181"/>
                  <a:pt x="33" y="181"/>
                </a:cubicBezTo>
                <a:lnTo>
                  <a:pt x="125" y="181"/>
                </a:lnTo>
                <a:close/>
              </a:path>
            </a:pathLst>
          </a:custGeom>
          <a:solidFill>
            <a:srgbClr val="0089CD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0" name="Freeform 36">
            <a:extLst>
              <a:ext uri="{FF2B5EF4-FFF2-40B4-BE49-F238E27FC236}">
                <a16:creationId xmlns:a16="http://schemas.microsoft.com/office/drawing/2014/main" id="{BEA72940-83CA-4356-AAF2-F8DE9C44FD6F}"/>
              </a:ext>
            </a:extLst>
          </p:cNvPr>
          <p:cNvSpPr>
            <a:spLocks/>
          </p:cNvSpPr>
          <p:nvPr/>
        </p:nvSpPr>
        <p:spPr bwMode="auto">
          <a:xfrm>
            <a:off x="12548762" y="2754867"/>
            <a:ext cx="2268621" cy="1501151"/>
          </a:xfrm>
          <a:custGeom>
            <a:avLst/>
            <a:gdLst>
              <a:gd name="T0" fmla="*/ 2147483646 w 248"/>
              <a:gd name="T1" fmla="*/ 2147483646 h 181"/>
              <a:gd name="T2" fmla="*/ 2147483646 w 248"/>
              <a:gd name="T3" fmla="*/ 0 h 181"/>
              <a:gd name="T4" fmla="*/ 0 w 248"/>
              <a:gd name="T5" fmla="*/ 2147483646 h 181"/>
              <a:gd name="T6" fmla="*/ 2147483646 w 248"/>
              <a:gd name="T7" fmla="*/ 2147483646 h 18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48" h="181">
                <a:moveTo>
                  <a:pt x="248" y="181"/>
                </a:moveTo>
                <a:cubicBezTo>
                  <a:pt x="215" y="0"/>
                  <a:pt x="215" y="0"/>
                  <a:pt x="215" y="0"/>
                </a:cubicBezTo>
                <a:cubicBezTo>
                  <a:pt x="0" y="14"/>
                  <a:pt x="0" y="14"/>
                  <a:pt x="0" y="14"/>
                </a:cubicBezTo>
                <a:cubicBezTo>
                  <a:pt x="124" y="18"/>
                  <a:pt x="219" y="98"/>
                  <a:pt x="248" y="181"/>
                </a:cubicBezTo>
                <a:close/>
              </a:path>
            </a:pathLst>
          </a:custGeom>
          <a:solidFill>
            <a:srgbClr val="45B2E9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1" name="Freeform 37">
            <a:extLst>
              <a:ext uri="{FF2B5EF4-FFF2-40B4-BE49-F238E27FC236}">
                <a16:creationId xmlns:a16="http://schemas.microsoft.com/office/drawing/2014/main" id="{35388046-7075-4CE6-A5E6-D3326EF3758F}"/>
              </a:ext>
            </a:extLst>
          </p:cNvPr>
          <p:cNvSpPr>
            <a:spLocks/>
          </p:cNvSpPr>
          <p:nvPr/>
        </p:nvSpPr>
        <p:spPr bwMode="auto">
          <a:xfrm>
            <a:off x="12548762" y="2142037"/>
            <a:ext cx="1964898" cy="728088"/>
          </a:xfrm>
          <a:custGeom>
            <a:avLst/>
            <a:gdLst>
              <a:gd name="T0" fmla="*/ 0 w 215"/>
              <a:gd name="T1" fmla="*/ 0 h 88"/>
              <a:gd name="T2" fmla="*/ 0 w 215"/>
              <a:gd name="T3" fmla="*/ 2147483646 h 88"/>
              <a:gd name="T4" fmla="*/ 2147483646 w 215"/>
              <a:gd name="T5" fmla="*/ 2147483646 h 88"/>
              <a:gd name="T6" fmla="*/ 0 w 215"/>
              <a:gd name="T7" fmla="*/ 0 h 8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" h="88">
                <a:moveTo>
                  <a:pt x="0" y="0"/>
                </a:moveTo>
                <a:cubicBezTo>
                  <a:pt x="0" y="88"/>
                  <a:pt x="0" y="88"/>
                  <a:pt x="0" y="88"/>
                </a:cubicBezTo>
                <a:cubicBezTo>
                  <a:pt x="215" y="74"/>
                  <a:pt x="215" y="74"/>
                  <a:pt x="215" y="74"/>
                </a:cubicBezTo>
                <a:cubicBezTo>
                  <a:pt x="158" y="31"/>
                  <a:pt x="85" y="2"/>
                  <a:pt x="0" y="0"/>
                </a:cubicBezTo>
                <a:close/>
              </a:path>
            </a:pathLst>
          </a:custGeom>
          <a:solidFill>
            <a:srgbClr val="8BCFF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2" name="Freeform 38">
            <a:extLst>
              <a:ext uri="{FF2B5EF4-FFF2-40B4-BE49-F238E27FC236}">
                <a16:creationId xmlns:a16="http://schemas.microsoft.com/office/drawing/2014/main" id="{2B5122DA-4A41-4FDA-9EDF-628869CC512B}"/>
              </a:ext>
            </a:extLst>
          </p:cNvPr>
          <p:cNvSpPr>
            <a:spLocks/>
          </p:cNvSpPr>
          <p:nvPr/>
        </p:nvSpPr>
        <p:spPr bwMode="auto">
          <a:xfrm>
            <a:off x="13401047" y="7112140"/>
            <a:ext cx="821290" cy="1731665"/>
          </a:xfrm>
          <a:custGeom>
            <a:avLst/>
            <a:gdLst>
              <a:gd name="T0" fmla="*/ 2147483646 w 90"/>
              <a:gd name="T1" fmla="*/ 2147483646 h 209"/>
              <a:gd name="T2" fmla="*/ 2147483646 w 90"/>
              <a:gd name="T3" fmla="*/ 2147483646 h 209"/>
              <a:gd name="T4" fmla="*/ 2147483646 w 90"/>
              <a:gd name="T5" fmla="*/ 2147483646 h 209"/>
              <a:gd name="T6" fmla="*/ 0 w 90"/>
              <a:gd name="T7" fmla="*/ 2147483646 h 209"/>
              <a:gd name="T8" fmla="*/ 2147483646 w 90"/>
              <a:gd name="T9" fmla="*/ 2147483646 h 209"/>
              <a:gd name="T10" fmla="*/ 2147483646 w 90"/>
              <a:gd name="T11" fmla="*/ 2147483646 h 209"/>
              <a:gd name="T12" fmla="*/ 2147483646 w 90"/>
              <a:gd name="T13" fmla="*/ 0 h 209"/>
              <a:gd name="T14" fmla="*/ 2147483646 w 90"/>
              <a:gd name="T15" fmla="*/ 2147483646 h 209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0" h="209">
                <a:moveTo>
                  <a:pt x="34" y="66"/>
                </a:moveTo>
                <a:cubicBezTo>
                  <a:pt x="21" y="98"/>
                  <a:pt x="14" y="136"/>
                  <a:pt x="8" y="169"/>
                </a:cubicBezTo>
                <a:cubicBezTo>
                  <a:pt x="6" y="181"/>
                  <a:pt x="4" y="192"/>
                  <a:pt x="2" y="203"/>
                </a:cubicBezTo>
                <a:cubicBezTo>
                  <a:pt x="2" y="206"/>
                  <a:pt x="1" y="208"/>
                  <a:pt x="0" y="209"/>
                </a:cubicBezTo>
                <a:cubicBezTo>
                  <a:pt x="90" y="209"/>
                  <a:pt x="90" y="209"/>
                  <a:pt x="90" y="209"/>
                </a:cubicBezTo>
                <a:cubicBezTo>
                  <a:pt x="90" y="209"/>
                  <a:pt x="90" y="209"/>
                  <a:pt x="90" y="209"/>
                </a:cubicBezTo>
                <a:cubicBezTo>
                  <a:pt x="64" y="0"/>
                  <a:pt x="64" y="0"/>
                  <a:pt x="64" y="0"/>
                </a:cubicBezTo>
                <a:cubicBezTo>
                  <a:pt x="54" y="21"/>
                  <a:pt x="44" y="43"/>
                  <a:pt x="34" y="66"/>
                </a:cubicBezTo>
              </a:path>
            </a:pathLst>
          </a:custGeom>
          <a:solidFill>
            <a:srgbClr val="73C5EE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3" name="Freeform 39">
            <a:extLst>
              <a:ext uri="{FF2B5EF4-FFF2-40B4-BE49-F238E27FC236}">
                <a16:creationId xmlns:a16="http://schemas.microsoft.com/office/drawing/2014/main" id="{56DC5A36-4F59-4BF6-ACA2-3A8E86B138FF}"/>
              </a:ext>
            </a:extLst>
          </p:cNvPr>
          <p:cNvSpPr>
            <a:spLocks/>
          </p:cNvSpPr>
          <p:nvPr/>
        </p:nvSpPr>
        <p:spPr bwMode="auto">
          <a:xfrm>
            <a:off x="12548762" y="8843805"/>
            <a:ext cx="1673573" cy="739333"/>
          </a:xfrm>
          <a:custGeom>
            <a:avLst/>
            <a:gdLst>
              <a:gd name="T0" fmla="*/ 2147483646 w 183"/>
              <a:gd name="T1" fmla="*/ 2147483646 h 89"/>
              <a:gd name="T2" fmla="*/ 2147483646 w 183"/>
              <a:gd name="T3" fmla="*/ 2147483646 h 89"/>
              <a:gd name="T4" fmla="*/ 0 w 183"/>
              <a:gd name="T5" fmla="*/ 2147483646 h 89"/>
              <a:gd name="T6" fmla="*/ 0 w 183"/>
              <a:gd name="T7" fmla="*/ 2147483646 h 89"/>
              <a:gd name="T8" fmla="*/ 2147483646 w 183"/>
              <a:gd name="T9" fmla="*/ 2147483646 h 89"/>
              <a:gd name="T10" fmla="*/ 2147483646 w 183"/>
              <a:gd name="T11" fmla="*/ 2147483646 h 89"/>
              <a:gd name="T12" fmla="*/ 2147483646 w 183"/>
              <a:gd name="T13" fmla="*/ 2147483646 h 89"/>
              <a:gd name="T14" fmla="*/ 2147483646 w 183"/>
              <a:gd name="T15" fmla="*/ 0 h 89"/>
              <a:gd name="T16" fmla="*/ 2147483646 w 183"/>
              <a:gd name="T17" fmla="*/ 0 h 89"/>
              <a:gd name="T18" fmla="*/ 2147483646 w 183"/>
              <a:gd name="T19" fmla="*/ 2147483646 h 8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83" h="89">
                <a:moveTo>
                  <a:pt x="84" y="1"/>
                </a:moveTo>
                <a:cubicBezTo>
                  <a:pt x="77" y="1"/>
                  <a:pt x="70" y="1"/>
                  <a:pt x="62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89"/>
                  <a:pt x="0" y="89"/>
                  <a:pt x="0" y="89"/>
                </a:cubicBezTo>
                <a:cubicBezTo>
                  <a:pt x="62" y="89"/>
                  <a:pt x="62" y="89"/>
                  <a:pt x="62" y="89"/>
                </a:cubicBezTo>
                <a:cubicBezTo>
                  <a:pt x="70" y="89"/>
                  <a:pt x="77" y="89"/>
                  <a:pt x="85" y="89"/>
                </a:cubicBezTo>
                <a:cubicBezTo>
                  <a:pt x="140" y="88"/>
                  <a:pt x="170" y="65"/>
                  <a:pt x="181" y="12"/>
                </a:cubicBezTo>
                <a:cubicBezTo>
                  <a:pt x="182" y="8"/>
                  <a:pt x="183" y="4"/>
                  <a:pt x="183" y="0"/>
                </a:cubicBezTo>
                <a:cubicBezTo>
                  <a:pt x="93" y="0"/>
                  <a:pt x="93" y="0"/>
                  <a:pt x="93" y="0"/>
                </a:cubicBezTo>
                <a:cubicBezTo>
                  <a:pt x="91" y="1"/>
                  <a:pt x="88" y="1"/>
                  <a:pt x="84" y="1"/>
                </a:cubicBezTo>
                <a:close/>
              </a:path>
            </a:pathLst>
          </a:custGeom>
          <a:solidFill>
            <a:srgbClr val="006EA4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4" name="Freeform 40">
            <a:extLst>
              <a:ext uri="{FF2B5EF4-FFF2-40B4-BE49-F238E27FC236}">
                <a16:creationId xmlns:a16="http://schemas.microsoft.com/office/drawing/2014/main" id="{8B6143C2-F792-4E8E-A4F3-3A362381BA93}"/>
              </a:ext>
            </a:extLst>
          </p:cNvPr>
          <p:cNvSpPr>
            <a:spLocks/>
          </p:cNvSpPr>
          <p:nvPr/>
        </p:nvSpPr>
        <p:spPr bwMode="auto">
          <a:xfrm>
            <a:off x="13983698" y="7112140"/>
            <a:ext cx="904969" cy="1731665"/>
          </a:xfrm>
          <a:custGeom>
            <a:avLst/>
            <a:gdLst>
              <a:gd name="T0" fmla="*/ 2147483646 w 99"/>
              <a:gd name="T1" fmla="*/ 2147483646 h 209"/>
              <a:gd name="T2" fmla="*/ 2147483646 w 99"/>
              <a:gd name="T3" fmla="*/ 2147483646 h 209"/>
              <a:gd name="T4" fmla="*/ 2147483646 w 99"/>
              <a:gd name="T5" fmla="*/ 2147483646 h 209"/>
              <a:gd name="T6" fmla="*/ 2147483646 w 99"/>
              <a:gd name="T7" fmla="*/ 0 h 209"/>
              <a:gd name="T8" fmla="*/ 0 w 99"/>
              <a:gd name="T9" fmla="*/ 0 h 209"/>
              <a:gd name="T10" fmla="*/ 2147483646 w 99"/>
              <a:gd name="T11" fmla="*/ 2147483646 h 20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99" h="209">
                <a:moveTo>
                  <a:pt x="26" y="209"/>
                </a:moveTo>
                <a:cubicBezTo>
                  <a:pt x="28" y="201"/>
                  <a:pt x="29" y="193"/>
                  <a:pt x="31" y="184"/>
                </a:cubicBezTo>
                <a:cubicBezTo>
                  <a:pt x="36" y="155"/>
                  <a:pt x="42" y="122"/>
                  <a:pt x="51" y="100"/>
                </a:cubicBezTo>
                <a:cubicBezTo>
                  <a:pt x="66" y="64"/>
                  <a:pt x="82" y="33"/>
                  <a:pt x="99" y="0"/>
                </a:cubicBezTo>
                <a:cubicBezTo>
                  <a:pt x="0" y="0"/>
                  <a:pt x="0" y="0"/>
                  <a:pt x="0" y="0"/>
                </a:cubicBezTo>
                <a:cubicBezTo>
                  <a:pt x="26" y="209"/>
                  <a:pt x="26" y="209"/>
                  <a:pt x="26" y="209"/>
                </a:cubicBezTo>
              </a:path>
            </a:pathLst>
          </a:custGeom>
          <a:solidFill>
            <a:srgbClr val="179FE3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5" name="Freeform 41">
            <a:extLst>
              <a:ext uri="{FF2B5EF4-FFF2-40B4-BE49-F238E27FC236}">
                <a16:creationId xmlns:a16="http://schemas.microsoft.com/office/drawing/2014/main" id="{B1F9B706-2758-460C-B20D-CD3F1ABDFD8E}"/>
              </a:ext>
            </a:extLst>
          </p:cNvPr>
          <p:cNvSpPr>
            <a:spLocks/>
          </p:cNvSpPr>
          <p:nvPr/>
        </p:nvSpPr>
        <p:spPr bwMode="auto">
          <a:xfrm>
            <a:off x="12449589" y="10704782"/>
            <a:ext cx="1580597" cy="663429"/>
          </a:xfrm>
          <a:custGeom>
            <a:avLst/>
            <a:gdLst>
              <a:gd name="T0" fmla="*/ 2147483646 w 173"/>
              <a:gd name="T1" fmla="*/ 0 h 80"/>
              <a:gd name="T2" fmla="*/ 0 w 173"/>
              <a:gd name="T3" fmla="*/ 0 h 80"/>
              <a:gd name="T4" fmla="*/ 2147483646 w 173"/>
              <a:gd name="T5" fmla="*/ 2147483646 h 80"/>
              <a:gd name="T6" fmla="*/ 2147483646 w 173"/>
              <a:gd name="T7" fmla="*/ 2147483646 h 80"/>
              <a:gd name="T8" fmla="*/ 2147483646 w 173"/>
              <a:gd name="T9" fmla="*/ 0 h 8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73" h="80">
                <a:moveTo>
                  <a:pt x="133" y="0"/>
                </a:moveTo>
                <a:cubicBezTo>
                  <a:pt x="0" y="0"/>
                  <a:pt x="0" y="0"/>
                  <a:pt x="0" y="0"/>
                </a:cubicBezTo>
                <a:cubicBezTo>
                  <a:pt x="137" y="80"/>
                  <a:pt x="137" y="80"/>
                  <a:pt x="137" y="80"/>
                </a:cubicBezTo>
                <a:cubicBezTo>
                  <a:pt x="157" y="78"/>
                  <a:pt x="173" y="61"/>
                  <a:pt x="173" y="40"/>
                </a:cubicBezTo>
                <a:cubicBezTo>
                  <a:pt x="173" y="18"/>
                  <a:pt x="155" y="0"/>
                  <a:pt x="133" y="0"/>
                </a:cubicBezTo>
                <a:close/>
              </a:path>
            </a:pathLst>
          </a:custGeom>
          <a:solidFill>
            <a:srgbClr val="0089CD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6" name="Freeform 42">
            <a:extLst>
              <a:ext uri="{FF2B5EF4-FFF2-40B4-BE49-F238E27FC236}">
                <a16:creationId xmlns:a16="http://schemas.microsoft.com/office/drawing/2014/main" id="{4540825E-D0BE-452C-B232-FEF6BD05AAE9}"/>
              </a:ext>
            </a:extLst>
          </p:cNvPr>
          <p:cNvSpPr>
            <a:spLocks/>
          </p:cNvSpPr>
          <p:nvPr/>
        </p:nvSpPr>
        <p:spPr bwMode="auto">
          <a:xfrm>
            <a:off x="10868992" y="10704782"/>
            <a:ext cx="1580597" cy="663429"/>
          </a:xfrm>
          <a:custGeom>
            <a:avLst/>
            <a:gdLst>
              <a:gd name="T0" fmla="*/ 2147483646 w 173"/>
              <a:gd name="T1" fmla="*/ 0 h 80"/>
              <a:gd name="T2" fmla="*/ 0 w 173"/>
              <a:gd name="T3" fmla="*/ 2147483646 h 80"/>
              <a:gd name="T4" fmla="*/ 2147483646 w 173"/>
              <a:gd name="T5" fmla="*/ 2147483646 h 80"/>
              <a:gd name="T6" fmla="*/ 2147483646 w 173"/>
              <a:gd name="T7" fmla="*/ 0 h 80"/>
              <a:gd name="T8" fmla="*/ 2147483646 w 173"/>
              <a:gd name="T9" fmla="*/ 0 h 8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73" h="80">
                <a:moveTo>
                  <a:pt x="40" y="0"/>
                </a:moveTo>
                <a:cubicBezTo>
                  <a:pt x="18" y="0"/>
                  <a:pt x="0" y="18"/>
                  <a:pt x="0" y="40"/>
                </a:cubicBezTo>
                <a:cubicBezTo>
                  <a:pt x="0" y="62"/>
                  <a:pt x="17" y="79"/>
                  <a:pt x="37" y="80"/>
                </a:cubicBezTo>
                <a:cubicBezTo>
                  <a:pt x="173" y="0"/>
                  <a:pt x="173" y="0"/>
                  <a:pt x="173" y="0"/>
                </a:cubicBezTo>
                <a:lnTo>
                  <a:pt x="40" y="0"/>
                </a:lnTo>
                <a:close/>
              </a:path>
            </a:pathLst>
          </a:custGeom>
          <a:solidFill>
            <a:srgbClr val="00527B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7" name="Freeform 43">
            <a:extLst>
              <a:ext uri="{FF2B5EF4-FFF2-40B4-BE49-F238E27FC236}">
                <a16:creationId xmlns:a16="http://schemas.microsoft.com/office/drawing/2014/main" id="{D846DD57-A911-4FC1-94BD-297AB12ABDBE}"/>
              </a:ext>
            </a:extLst>
          </p:cNvPr>
          <p:cNvSpPr>
            <a:spLocks/>
          </p:cNvSpPr>
          <p:nvPr/>
        </p:nvSpPr>
        <p:spPr bwMode="auto">
          <a:xfrm>
            <a:off x="11206806" y="10704782"/>
            <a:ext cx="2494863" cy="663429"/>
          </a:xfrm>
          <a:custGeom>
            <a:avLst/>
            <a:gdLst>
              <a:gd name="T0" fmla="*/ 0 w 273"/>
              <a:gd name="T1" fmla="*/ 2147483646 h 80"/>
              <a:gd name="T2" fmla="*/ 2147483646 w 273"/>
              <a:gd name="T3" fmla="*/ 2147483646 h 80"/>
              <a:gd name="T4" fmla="*/ 2147483646 w 273"/>
              <a:gd name="T5" fmla="*/ 2147483646 h 80"/>
              <a:gd name="T6" fmla="*/ 2147483646 w 273"/>
              <a:gd name="T7" fmla="*/ 2147483646 h 80"/>
              <a:gd name="T8" fmla="*/ 2147483646 w 273"/>
              <a:gd name="T9" fmla="*/ 2147483646 h 80"/>
              <a:gd name="T10" fmla="*/ 2147483646 w 273"/>
              <a:gd name="T11" fmla="*/ 0 h 80"/>
              <a:gd name="T12" fmla="*/ 0 w 273"/>
              <a:gd name="T13" fmla="*/ 2147483646 h 8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73" h="80">
                <a:moveTo>
                  <a:pt x="0" y="80"/>
                </a:moveTo>
                <a:cubicBezTo>
                  <a:pt x="1" y="80"/>
                  <a:pt x="2" y="80"/>
                  <a:pt x="3" y="80"/>
                </a:cubicBezTo>
                <a:cubicBezTo>
                  <a:pt x="136" y="80"/>
                  <a:pt x="136" y="80"/>
                  <a:pt x="136" y="80"/>
                </a:cubicBezTo>
                <a:cubicBezTo>
                  <a:pt x="269" y="80"/>
                  <a:pt x="269" y="80"/>
                  <a:pt x="269" y="80"/>
                </a:cubicBezTo>
                <a:cubicBezTo>
                  <a:pt x="270" y="80"/>
                  <a:pt x="272" y="80"/>
                  <a:pt x="273" y="80"/>
                </a:cubicBezTo>
                <a:cubicBezTo>
                  <a:pt x="136" y="0"/>
                  <a:pt x="136" y="0"/>
                  <a:pt x="136" y="0"/>
                </a:cubicBezTo>
                <a:lnTo>
                  <a:pt x="0" y="80"/>
                </a:lnTo>
                <a:close/>
              </a:path>
            </a:pathLst>
          </a:custGeom>
          <a:solidFill>
            <a:srgbClr val="007BB9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8" name="Freeform 44">
            <a:extLst>
              <a:ext uri="{FF2B5EF4-FFF2-40B4-BE49-F238E27FC236}">
                <a16:creationId xmlns:a16="http://schemas.microsoft.com/office/drawing/2014/main" id="{ED103646-E870-4BFB-8274-10588AB96A88}"/>
              </a:ext>
            </a:extLst>
          </p:cNvPr>
          <p:cNvSpPr>
            <a:spLocks/>
          </p:cNvSpPr>
          <p:nvPr/>
        </p:nvSpPr>
        <p:spPr bwMode="auto">
          <a:xfrm>
            <a:off x="11464040" y="8711683"/>
            <a:ext cx="34092" cy="132122"/>
          </a:xfrm>
          <a:custGeom>
            <a:avLst/>
            <a:gdLst>
              <a:gd name="T0" fmla="*/ 0 w 4"/>
              <a:gd name="T1" fmla="*/ 0 h 16"/>
              <a:gd name="T2" fmla="*/ 0 w 4"/>
              <a:gd name="T3" fmla="*/ 0 h 16"/>
              <a:gd name="T4" fmla="*/ 2147483646 w 4"/>
              <a:gd name="T5" fmla="*/ 2147483646 h 16"/>
              <a:gd name="T6" fmla="*/ 2147483646 w 4"/>
              <a:gd name="T7" fmla="*/ 2147483646 h 16"/>
              <a:gd name="T8" fmla="*/ 2147483646 w 4"/>
              <a:gd name="T9" fmla="*/ 2147483646 h 16"/>
              <a:gd name="T10" fmla="*/ 0 w 4"/>
              <a:gd name="T11" fmla="*/ 0 h 16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4" h="16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3"/>
                  <a:pt x="1" y="6"/>
                  <a:pt x="2" y="10"/>
                </a:cubicBezTo>
                <a:cubicBezTo>
                  <a:pt x="3" y="13"/>
                  <a:pt x="3" y="15"/>
                  <a:pt x="4" y="16"/>
                </a:cubicBezTo>
                <a:cubicBezTo>
                  <a:pt x="4" y="16"/>
                  <a:pt x="4" y="16"/>
                  <a:pt x="4" y="16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84CB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9" name="Freeform 45">
            <a:extLst>
              <a:ext uri="{FF2B5EF4-FFF2-40B4-BE49-F238E27FC236}">
                <a16:creationId xmlns:a16="http://schemas.microsoft.com/office/drawing/2014/main" id="{1A27CCB3-8E33-4BE9-B755-F835CA4E98A6}"/>
              </a:ext>
            </a:extLst>
          </p:cNvPr>
          <p:cNvSpPr>
            <a:spLocks/>
          </p:cNvSpPr>
          <p:nvPr/>
        </p:nvSpPr>
        <p:spPr bwMode="auto">
          <a:xfrm>
            <a:off x="10676840" y="8711683"/>
            <a:ext cx="821292" cy="132122"/>
          </a:xfrm>
          <a:custGeom>
            <a:avLst/>
            <a:gdLst>
              <a:gd name="T0" fmla="*/ 2147483646 w 90"/>
              <a:gd name="T1" fmla="*/ 0 h 16"/>
              <a:gd name="T2" fmla="*/ 0 w 90"/>
              <a:gd name="T3" fmla="*/ 2147483646 h 16"/>
              <a:gd name="T4" fmla="*/ 2147483646 w 90"/>
              <a:gd name="T5" fmla="*/ 2147483646 h 16"/>
              <a:gd name="T6" fmla="*/ 2147483646 w 90"/>
              <a:gd name="T7" fmla="*/ 2147483646 h 16"/>
              <a:gd name="T8" fmla="*/ 2147483646 w 90"/>
              <a:gd name="T9" fmla="*/ 0 h 1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0" h="16">
                <a:moveTo>
                  <a:pt x="86" y="0"/>
                </a:moveTo>
                <a:cubicBezTo>
                  <a:pt x="0" y="16"/>
                  <a:pt x="0" y="16"/>
                  <a:pt x="0" y="16"/>
                </a:cubicBezTo>
                <a:cubicBezTo>
                  <a:pt x="90" y="16"/>
                  <a:pt x="90" y="16"/>
                  <a:pt x="90" y="16"/>
                </a:cubicBezTo>
                <a:cubicBezTo>
                  <a:pt x="89" y="15"/>
                  <a:pt x="89" y="13"/>
                  <a:pt x="88" y="10"/>
                </a:cubicBezTo>
                <a:cubicBezTo>
                  <a:pt x="87" y="6"/>
                  <a:pt x="87" y="3"/>
                  <a:pt x="86" y="0"/>
                </a:cubicBezTo>
              </a:path>
            </a:pathLst>
          </a:custGeom>
          <a:solidFill>
            <a:srgbClr val="1FA5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0" name="Freeform 46">
            <a:extLst>
              <a:ext uri="{FF2B5EF4-FFF2-40B4-BE49-F238E27FC236}">
                <a16:creationId xmlns:a16="http://schemas.microsoft.com/office/drawing/2014/main" id="{96D4D06B-1B82-4419-A82E-C07A0BA1A6EE}"/>
              </a:ext>
            </a:extLst>
          </p:cNvPr>
          <p:cNvSpPr>
            <a:spLocks noEditPoints="1"/>
          </p:cNvSpPr>
          <p:nvPr/>
        </p:nvSpPr>
        <p:spPr bwMode="auto">
          <a:xfrm>
            <a:off x="13401047" y="8711683"/>
            <a:ext cx="821290" cy="132122"/>
          </a:xfrm>
          <a:custGeom>
            <a:avLst/>
            <a:gdLst>
              <a:gd name="T0" fmla="*/ 2147483646 w 90"/>
              <a:gd name="T1" fmla="*/ 2147483646 h 16"/>
              <a:gd name="T2" fmla="*/ 2147483646 w 90"/>
              <a:gd name="T3" fmla="*/ 2147483646 h 16"/>
              <a:gd name="T4" fmla="*/ 2147483646 w 90"/>
              <a:gd name="T5" fmla="*/ 2147483646 h 16"/>
              <a:gd name="T6" fmla="*/ 2147483646 w 90"/>
              <a:gd name="T7" fmla="*/ 0 h 16"/>
              <a:gd name="T8" fmla="*/ 0 w 90"/>
              <a:gd name="T9" fmla="*/ 2147483646 h 16"/>
              <a:gd name="T10" fmla="*/ 2147483646 w 90"/>
              <a:gd name="T11" fmla="*/ 2147483646 h 16"/>
              <a:gd name="T12" fmla="*/ 2147483646 w 90"/>
              <a:gd name="T13" fmla="*/ 0 h 1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90" h="16">
                <a:moveTo>
                  <a:pt x="90" y="16"/>
                </a:moveTo>
                <a:cubicBezTo>
                  <a:pt x="90" y="16"/>
                  <a:pt x="90" y="16"/>
                  <a:pt x="90" y="16"/>
                </a:cubicBezTo>
                <a:cubicBezTo>
                  <a:pt x="90" y="16"/>
                  <a:pt x="90" y="16"/>
                  <a:pt x="90" y="16"/>
                </a:cubicBezTo>
                <a:moveTo>
                  <a:pt x="4" y="0"/>
                </a:moveTo>
                <a:cubicBezTo>
                  <a:pt x="0" y="16"/>
                  <a:pt x="0" y="16"/>
                  <a:pt x="0" y="16"/>
                </a:cubicBezTo>
                <a:cubicBezTo>
                  <a:pt x="1" y="15"/>
                  <a:pt x="2" y="13"/>
                  <a:pt x="2" y="10"/>
                </a:cubicBezTo>
                <a:cubicBezTo>
                  <a:pt x="3" y="6"/>
                  <a:pt x="3" y="3"/>
                  <a:pt x="4" y="0"/>
                </a:cubicBezTo>
              </a:path>
            </a:pathLst>
          </a:custGeom>
          <a:solidFill>
            <a:srgbClr val="E591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1" name="Freeform 47">
            <a:extLst>
              <a:ext uri="{FF2B5EF4-FFF2-40B4-BE49-F238E27FC236}">
                <a16:creationId xmlns:a16="http://schemas.microsoft.com/office/drawing/2014/main" id="{B666E55B-724B-4BF4-AB5B-DE333589C440}"/>
              </a:ext>
            </a:extLst>
          </p:cNvPr>
          <p:cNvSpPr>
            <a:spLocks/>
          </p:cNvSpPr>
          <p:nvPr/>
        </p:nvSpPr>
        <p:spPr bwMode="auto">
          <a:xfrm>
            <a:off x="13401047" y="8711683"/>
            <a:ext cx="821290" cy="132122"/>
          </a:xfrm>
          <a:custGeom>
            <a:avLst/>
            <a:gdLst>
              <a:gd name="T0" fmla="*/ 2147483646 w 90"/>
              <a:gd name="T1" fmla="*/ 0 h 16"/>
              <a:gd name="T2" fmla="*/ 2147483646 w 90"/>
              <a:gd name="T3" fmla="*/ 0 h 16"/>
              <a:gd name="T4" fmla="*/ 2147483646 w 90"/>
              <a:gd name="T5" fmla="*/ 2147483646 h 16"/>
              <a:gd name="T6" fmla="*/ 0 w 90"/>
              <a:gd name="T7" fmla="*/ 2147483646 h 16"/>
              <a:gd name="T8" fmla="*/ 2147483646 w 90"/>
              <a:gd name="T9" fmla="*/ 2147483646 h 16"/>
              <a:gd name="T10" fmla="*/ 2147483646 w 90"/>
              <a:gd name="T11" fmla="*/ 2147483646 h 16"/>
              <a:gd name="T12" fmla="*/ 2147483646 w 90"/>
              <a:gd name="T13" fmla="*/ 0 h 1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90" h="16">
                <a:moveTo>
                  <a:pt x="4" y="0"/>
                </a:moveTo>
                <a:cubicBezTo>
                  <a:pt x="4" y="0"/>
                  <a:pt x="4" y="0"/>
                  <a:pt x="4" y="0"/>
                </a:cubicBezTo>
                <a:cubicBezTo>
                  <a:pt x="3" y="3"/>
                  <a:pt x="3" y="6"/>
                  <a:pt x="2" y="10"/>
                </a:cubicBezTo>
                <a:cubicBezTo>
                  <a:pt x="2" y="13"/>
                  <a:pt x="1" y="15"/>
                  <a:pt x="0" y="16"/>
                </a:cubicBezTo>
                <a:cubicBezTo>
                  <a:pt x="90" y="16"/>
                  <a:pt x="90" y="16"/>
                  <a:pt x="90" y="16"/>
                </a:cubicBezTo>
                <a:cubicBezTo>
                  <a:pt x="90" y="16"/>
                  <a:pt x="90" y="16"/>
                  <a:pt x="90" y="16"/>
                </a:cubicBezTo>
                <a:cubicBezTo>
                  <a:pt x="4" y="0"/>
                  <a:pt x="4" y="0"/>
                  <a:pt x="4" y="0"/>
                </a:cubicBezTo>
              </a:path>
            </a:pathLst>
          </a:custGeom>
          <a:solidFill>
            <a:srgbClr val="B9E2F6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2" name="Rectangle 48">
            <a:extLst>
              <a:ext uri="{FF2B5EF4-FFF2-40B4-BE49-F238E27FC236}">
                <a16:creationId xmlns:a16="http://schemas.microsoft.com/office/drawing/2014/main" id="{72EB4943-B45C-44DD-AD68-E043350DB5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63928" y="4053616"/>
            <a:ext cx="2999218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6B6B6B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YOUR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6B6B6B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IDEA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6B6B6B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103" name="TextBox 93">
            <a:extLst>
              <a:ext uri="{FF2B5EF4-FFF2-40B4-BE49-F238E27FC236}">
                <a16:creationId xmlns:a16="http://schemas.microsoft.com/office/drawing/2014/main" id="{AD23A363-1E82-43A7-AB35-90E436B0D4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05243" y="6386866"/>
            <a:ext cx="330375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4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04" name="TextBox 93">
            <a:extLst>
              <a:ext uri="{FF2B5EF4-FFF2-40B4-BE49-F238E27FC236}">
                <a16:creationId xmlns:a16="http://schemas.microsoft.com/office/drawing/2014/main" id="{FB277798-09DD-4EC8-8DCD-2422423693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05243" y="10280302"/>
            <a:ext cx="330375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4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05" name="TextBox 93">
            <a:extLst>
              <a:ext uri="{FF2B5EF4-FFF2-40B4-BE49-F238E27FC236}">
                <a16:creationId xmlns:a16="http://schemas.microsoft.com/office/drawing/2014/main" id="{EC4781C4-7A67-4038-855C-40425DA7E7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6788" y="10224079"/>
            <a:ext cx="330375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4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06" name="TextBox 93">
            <a:extLst>
              <a:ext uri="{FF2B5EF4-FFF2-40B4-BE49-F238E27FC236}">
                <a16:creationId xmlns:a16="http://schemas.microsoft.com/office/drawing/2014/main" id="{FFCC0C66-708D-48DD-B964-6E0F23AB28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0299" y="6386866"/>
            <a:ext cx="330375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4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07" name="TextBox 93">
            <a:extLst>
              <a:ext uri="{FF2B5EF4-FFF2-40B4-BE49-F238E27FC236}">
                <a16:creationId xmlns:a16="http://schemas.microsoft.com/office/drawing/2014/main" id="{805CAF6F-FA36-48F8-B704-9DA9A31565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6376" y="2527165"/>
            <a:ext cx="330375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4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21435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Box 93">
            <a:extLst>
              <a:ext uri="{FF2B5EF4-FFF2-40B4-BE49-F238E27FC236}">
                <a16:creationId xmlns:a16="http://schemas.microsoft.com/office/drawing/2014/main" id="{F1518A79-FF93-48B8-8188-EA7E7EFAFF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05430" y="3166011"/>
            <a:ext cx="3800036" cy="1384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adipin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nnscing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elit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08" name="Freeform 7">
            <a:extLst>
              <a:ext uri="{FF2B5EF4-FFF2-40B4-BE49-F238E27FC236}">
                <a16:creationId xmlns:a16="http://schemas.microsoft.com/office/drawing/2014/main" id="{4504E9CC-0B05-4092-981D-0BA7819B9D8F}"/>
              </a:ext>
            </a:extLst>
          </p:cNvPr>
          <p:cNvSpPr>
            <a:spLocks/>
          </p:cNvSpPr>
          <p:nvPr/>
        </p:nvSpPr>
        <p:spPr bwMode="auto">
          <a:xfrm>
            <a:off x="12269392" y="5061291"/>
            <a:ext cx="3079830" cy="1576242"/>
          </a:xfrm>
          <a:custGeom>
            <a:avLst/>
            <a:gdLst>
              <a:gd name="T0" fmla="*/ 2147483646 w 356"/>
              <a:gd name="T1" fmla="*/ 0 h 182"/>
              <a:gd name="T2" fmla="*/ 2147483646 w 356"/>
              <a:gd name="T3" fmla="*/ 0 h 182"/>
              <a:gd name="T4" fmla="*/ 0 w 356"/>
              <a:gd name="T5" fmla="*/ 2147483646 h 182"/>
              <a:gd name="T6" fmla="*/ 0 w 356"/>
              <a:gd name="T7" fmla="*/ 2147483646 h 182"/>
              <a:gd name="T8" fmla="*/ 2147483646 w 356"/>
              <a:gd name="T9" fmla="*/ 2147483646 h 182"/>
              <a:gd name="T10" fmla="*/ 2147483646 w 356"/>
              <a:gd name="T11" fmla="*/ 2147483646 h 182"/>
              <a:gd name="T12" fmla="*/ 2147483646 w 356"/>
              <a:gd name="T13" fmla="*/ 0 h 18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356" h="182">
                <a:moveTo>
                  <a:pt x="342" y="0"/>
                </a:moveTo>
                <a:cubicBezTo>
                  <a:pt x="13" y="0"/>
                  <a:pt x="13" y="0"/>
                  <a:pt x="13" y="0"/>
                </a:cubicBezTo>
                <a:cubicBezTo>
                  <a:pt x="5" y="0"/>
                  <a:pt x="0" y="5"/>
                  <a:pt x="0" y="13"/>
                </a:cubicBezTo>
                <a:cubicBezTo>
                  <a:pt x="0" y="182"/>
                  <a:pt x="0" y="182"/>
                  <a:pt x="0" y="182"/>
                </a:cubicBezTo>
                <a:cubicBezTo>
                  <a:pt x="313" y="182"/>
                  <a:pt x="313" y="182"/>
                  <a:pt x="313" y="182"/>
                </a:cubicBezTo>
                <a:cubicBezTo>
                  <a:pt x="339" y="127"/>
                  <a:pt x="356" y="70"/>
                  <a:pt x="355" y="12"/>
                </a:cubicBezTo>
                <a:cubicBezTo>
                  <a:pt x="355" y="5"/>
                  <a:pt x="349" y="0"/>
                  <a:pt x="342" y="0"/>
                </a:cubicBezTo>
                <a:close/>
              </a:path>
            </a:pathLst>
          </a:custGeom>
          <a:solidFill>
            <a:srgbClr val="89D8FF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9" name="Freeform 8">
            <a:extLst>
              <a:ext uri="{FF2B5EF4-FFF2-40B4-BE49-F238E27FC236}">
                <a16:creationId xmlns:a16="http://schemas.microsoft.com/office/drawing/2014/main" id="{0E1849A1-BC7E-49A7-B761-04E8A406AA5C}"/>
              </a:ext>
            </a:extLst>
          </p:cNvPr>
          <p:cNvSpPr>
            <a:spLocks/>
          </p:cNvSpPr>
          <p:nvPr/>
        </p:nvSpPr>
        <p:spPr bwMode="auto">
          <a:xfrm>
            <a:off x="12269392" y="6637533"/>
            <a:ext cx="2710252" cy="615966"/>
          </a:xfrm>
          <a:custGeom>
            <a:avLst/>
            <a:gdLst>
              <a:gd name="T0" fmla="*/ 0 w 313"/>
              <a:gd name="T1" fmla="*/ 2147483646 h 71"/>
              <a:gd name="T2" fmla="*/ 2147483646 w 313"/>
              <a:gd name="T3" fmla="*/ 2147483646 h 71"/>
              <a:gd name="T4" fmla="*/ 2147483646 w 313"/>
              <a:gd name="T5" fmla="*/ 2147483646 h 71"/>
              <a:gd name="T6" fmla="*/ 2147483646 w 313"/>
              <a:gd name="T7" fmla="*/ 2147483646 h 71"/>
              <a:gd name="T8" fmla="*/ 2147483646 w 313"/>
              <a:gd name="T9" fmla="*/ 2147483646 h 71"/>
              <a:gd name="T10" fmla="*/ 2147483646 w 313"/>
              <a:gd name="T11" fmla="*/ 0 h 71"/>
              <a:gd name="T12" fmla="*/ 0 w 313"/>
              <a:gd name="T13" fmla="*/ 0 h 71"/>
              <a:gd name="T14" fmla="*/ 0 w 313"/>
              <a:gd name="T15" fmla="*/ 2147483646 h 71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13" h="71">
                <a:moveTo>
                  <a:pt x="0" y="58"/>
                </a:moveTo>
                <a:cubicBezTo>
                  <a:pt x="0" y="65"/>
                  <a:pt x="5" y="71"/>
                  <a:pt x="13" y="71"/>
                </a:cubicBezTo>
                <a:cubicBezTo>
                  <a:pt x="261" y="71"/>
                  <a:pt x="261" y="71"/>
                  <a:pt x="261" y="71"/>
                </a:cubicBezTo>
                <a:cubicBezTo>
                  <a:pt x="269" y="71"/>
                  <a:pt x="276" y="67"/>
                  <a:pt x="280" y="61"/>
                </a:cubicBezTo>
                <a:cubicBezTo>
                  <a:pt x="289" y="44"/>
                  <a:pt x="297" y="30"/>
                  <a:pt x="306" y="12"/>
                </a:cubicBezTo>
                <a:cubicBezTo>
                  <a:pt x="308" y="8"/>
                  <a:pt x="310" y="4"/>
                  <a:pt x="313" y="0"/>
                </a:cubicBezTo>
                <a:cubicBezTo>
                  <a:pt x="0" y="0"/>
                  <a:pt x="0" y="0"/>
                  <a:pt x="0" y="0"/>
                </a:cubicBezTo>
                <a:lnTo>
                  <a:pt x="0" y="58"/>
                </a:lnTo>
                <a:close/>
              </a:path>
            </a:pathLst>
          </a:custGeom>
          <a:solidFill>
            <a:srgbClr val="37BCFF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0" name="Freeform 9">
            <a:extLst>
              <a:ext uri="{FF2B5EF4-FFF2-40B4-BE49-F238E27FC236}">
                <a16:creationId xmlns:a16="http://schemas.microsoft.com/office/drawing/2014/main" id="{8160F577-9B86-4CDF-A540-E0141D137580}"/>
              </a:ext>
            </a:extLst>
          </p:cNvPr>
          <p:cNvSpPr>
            <a:spLocks/>
          </p:cNvSpPr>
          <p:nvPr/>
        </p:nvSpPr>
        <p:spPr bwMode="auto">
          <a:xfrm>
            <a:off x="9041096" y="5061291"/>
            <a:ext cx="3082990" cy="1576242"/>
          </a:xfrm>
          <a:custGeom>
            <a:avLst/>
            <a:gdLst>
              <a:gd name="T0" fmla="*/ 2147483646 w 356"/>
              <a:gd name="T1" fmla="*/ 0 h 182"/>
              <a:gd name="T2" fmla="*/ 2147483646 w 356"/>
              <a:gd name="T3" fmla="*/ 0 h 182"/>
              <a:gd name="T4" fmla="*/ 2147483646 w 356"/>
              <a:gd name="T5" fmla="*/ 2147483646 h 182"/>
              <a:gd name="T6" fmla="*/ 2147483646 w 356"/>
              <a:gd name="T7" fmla="*/ 2147483646 h 182"/>
              <a:gd name="T8" fmla="*/ 2147483646 w 356"/>
              <a:gd name="T9" fmla="*/ 2147483646 h 182"/>
              <a:gd name="T10" fmla="*/ 2147483646 w 356"/>
              <a:gd name="T11" fmla="*/ 2147483646 h 182"/>
              <a:gd name="T12" fmla="*/ 2147483646 w 356"/>
              <a:gd name="T13" fmla="*/ 0 h 18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356" h="182">
                <a:moveTo>
                  <a:pt x="343" y="0"/>
                </a:moveTo>
                <a:cubicBezTo>
                  <a:pt x="14" y="0"/>
                  <a:pt x="14" y="0"/>
                  <a:pt x="14" y="0"/>
                </a:cubicBezTo>
                <a:cubicBezTo>
                  <a:pt x="7" y="0"/>
                  <a:pt x="1" y="5"/>
                  <a:pt x="1" y="12"/>
                </a:cubicBezTo>
                <a:cubicBezTo>
                  <a:pt x="0" y="70"/>
                  <a:pt x="16" y="127"/>
                  <a:pt x="43" y="182"/>
                </a:cubicBezTo>
                <a:cubicBezTo>
                  <a:pt x="356" y="182"/>
                  <a:pt x="356" y="182"/>
                  <a:pt x="356" y="182"/>
                </a:cubicBezTo>
                <a:cubicBezTo>
                  <a:pt x="356" y="13"/>
                  <a:pt x="356" y="13"/>
                  <a:pt x="356" y="13"/>
                </a:cubicBezTo>
                <a:cubicBezTo>
                  <a:pt x="356" y="5"/>
                  <a:pt x="350" y="0"/>
                  <a:pt x="343" y="0"/>
                </a:cubicBezTo>
                <a:close/>
              </a:path>
            </a:pathLst>
          </a:custGeom>
          <a:solidFill>
            <a:srgbClr val="007DBC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1" name="Freeform 10">
            <a:extLst>
              <a:ext uri="{FF2B5EF4-FFF2-40B4-BE49-F238E27FC236}">
                <a16:creationId xmlns:a16="http://schemas.microsoft.com/office/drawing/2014/main" id="{57BEAE89-C072-437B-8299-7EF132A497A0}"/>
              </a:ext>
            </a:extLst>
          </p:cNvPr>
          <p:cNvSpPr>
            <a:spLocks/>
          </p:cNvSpPr>
          <p:nvPr/>
        </p:nvSpPr>
        <p:spPr bwMode="auto">
          <a:xfrm>
            <a:off x="9413836" y="6637533"/>
            <a:ext cx="2710252" cy="615966"/>
          </a:xfrm>
          <a:custGeom>
            <a:avLst/>
            <a:gdLst>
              <a:gd name="T0" fmla="*/ 2147483646 w 313"/>
              <a:gd name="T1" fmla="*/ 2147483646 h 71"/>
              <a:gd name="T2" fmla="*/ 2147483646 w 313"/>
              <a:gd name="T3" fmla="*/ 2147483646 h 71"/>
              <a:gd name="T4" fmla="*/ 2147483646 w 313"/>
              <a:gd name="T5" fmla="*/ 2147483646 h 71"/>
              <a:gd name="T6" fmla="*/ 2147483646 w 313"/>
              <a:gd name="T7" fmla="*/ 2147483646 h 71"/>
              <a:gd name="T8" fmla="*/ 2147483646 w 313"/>
              <a:gd name="T9" fmla="*/ 2147483646 h 71"/>
              <a:gd name="T10" fmla="*/ 2147483646 w 313"/>
              <a:gd name="T11" fmla="*/ 0 h 71"/>
              <a:gd name="T12" fmla="*/ 0 w 313"/>
              <a:gd name="T13" fmla="*/ 0 h 71"/>
              <a:gd name="T14" fmla="*/ 2147483646 w 313"/>
              <a:gd name="T15" fmla="*/ 2147483646 h 71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13" h="71">
                <a:moveTo>
                  <a:pt x="6" y="12"/>
                </a:moveTo>
                <a:cubicBezTo>
                  <a:pt x="16" y="30"/>
                  <a:pt x="24" y="46"/>
                  <a:pt x="34" y="63"/>
                </a:cubicBezTo>
                <a:cubicBezTo>
                  <a:pt x="36" y="68"/>
                  <a:pt x="43" y="71"/>
                  <a:pt x="48" y="71"/>
                </a:cubicBezTo>
                <a:cubicBezTo>
                  <a:pt x="300" y="71"/>
                  <a:pt x="300" y="71"/>
                  <a:pt x="300" y="71"/>
                </a:cubicBezTo>
                <a:cubicBezTo>
                  <a:pt x="307" y="71"/>
                  <a:pt x="313" y="65"/>
                  <a:pt x="313" y="58"/>
                </a:cubicBezTo>
                <a:cubicBezTo>
                  <a:pt x="313" y="0"/>
                  <a:pt x="313" y="0"/>
                  <a:pt x="313" y="0"/>
                </a:cubicBezTo>
                <a:cubicBezTo>
                  <a:pt x="0" y="0"/>
                  <a:pt x="0" y="0"/>
                  <a:pt x="0" y="0"/>
                </a:cubicBezTo>
                <a:cubicBezTo>
                  <a:pt x="2" y="4"/>
                  <a:pt x="4" y="8"/>
                  <a:pt x="6" y="12"/>
                </a:cubicBezTo>
                <a:close/>
              </a:path>
            </a:pathLst>
          </a:custGeom>
          <a:solidFill>
            <a:srgbClr val="005986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2" name="Freeform 11">
            <a:extLst>
              <a:ext uri="{FF2B5EF4-FFF2-40B4-BE49-F238E27FC236}">
                <a16:creationId xmlns:a16="http://schemas.microsoft.com/office/drawing/2014/main" id="{144E66FA-D4E7-4940-B88A-579F7D7D5B87}"/>
              </a:ext>
            </a:extLst>
          </p:cNvPr>
          <p:cNvSpPr>
            <a:spLocks/>
          </p:cNvSpPr>
          <p:nvPr/>
        </p:nvSpPr>
        <p:spPr bwMode="auto">
          <a:xfrm>
            <a:off x="10661560" y="9515199"/>
            <a:ext cx="1462526" cy="612808"/>
          </a:xfrm>
          <a:custGeom>
            <a:avLst/>
            <a:gdLst>
              <a:gd name="T0" fmla="*/ 2147483646 w 169"/>
              <a:gd name="T1" fmla="*/ 2147483646 h 71"/>
              <a:gd name="T2" fmla="*/ 2147483646 w 169"/>
              <a:gd name="T3" fmla="*/ 2147483646 h 71"/>
              <a:gd name="T4" fmla="*/ 2147483646 w 169"/>
              <a:gd name="T5" fmla="*/ 2147483646 h 71"/>
              <a:gd name="T6" fmla="*/ 2147483646 w 169"/>
              <a:gd name="T7" fmla="*/ 2147483646 h 71"/>
              <a:gd name="T8" fmla="*/ 2147483646 w 169"/>
              <a:gd name="T9" fmla="*/ 2147483646 h 71"/>
              <a:gd name="T10" fmla="*/ 2147483646 w 169"/>
              <a:gd name="T11" fmla="*/ 2147483646 h 71"/>
              <a:gd name="T12" fmla="*/ 2147483646 w 169"/>
              <a:gd name="T13" fmla="*/ 2147483646 h 71"/>
              <a:gd name="T14" fmla="*/ 2147483646 w 169"/>
              <a:gd name="T15" fmla="*/ 2147483646 h 71"/>
              <a:gd name="T16" fmla="*/ 2147483646 w 169"/>
              <a:gd name="T17" fmla="*/ 2147483646 h 71"/>
              <a:gd name="T18" fmla="*/ 2147483646 w 169"/>
              <a:gd name="T19" fmla="*/ 2147483646 h 71"/>
              <a:gd name="T20" fmla="*/ 2147483646 w 169"/>
              <a:gd name="T21" fmla="*/ 0 h 71"/>
              <a:gd name="T22" fmla="*/ 0 w 169"/>
              <a:gd name="T23" fmla="*/ 0 h 71"/>
              <a:gd name="T24" fmla="*/ 2147483646 w 169"/>
              <a:gd name="T25" fmla="*/ 2147483646 h 71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69" h="71">
                <a:moveTo>
                  <a:pt x="5" y="26"/>
                </a:moveTo>
                <a:cubicBezTo>
                  <a:pt x="12" y="58"/>
                  <a:pt x="24" y="70"/>
                  <a:pt x="60" y="71"/>
                </a:cubicBezTo>
                <a:cubicBezTo>
                  <a:pt x="60" y="71"/>
                  <a:pt x="60" y="71"/>
                  <a:pt x="60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7" y="71"/>
                  <a:pt x="90" y="71"/>
                  <a:pt x="93" y="71"/>
                </a:cubicBezTo>
                <a:cubicBezTo>
                  <a:pt x="93" y="71"/>
                  <a:pt x="93" y="71"/>
                  <a:pt x="93" y="71"/>
                </a:cubicBezTo>
                <a:cubicBezTo>
                  <a:pt x="135" y="71"/>
                  <a:pt x="135" y="71"/>
                  <a:pt x="135" y="71"/>
                </a:cubicBezTo>
                <a:cubicBezTo>
                  <a:pt x="135" y="71"/>
                  <a:pt x="135" y="71"/>
                  <a:pt x="135" y="71"/>
                </a:cubicBezTo>
                <a:cubicBezTo>
                  <a:pt x="142" y="71"/>
                  <a:pt x="149" y="71"/>
                  <a:pt x="156" y="71"/>
                </a:cubicBezTo>
                <a:cubicBezTo>
                  <a:pt x="163" y="71"/>
                  <a:pt x="169" y="66"/>
                  <a:pt x="169" y="58"/>
                </a:cubicBezTo>
                <a:cubicBezTo>
                  <a:pt x="169" y="0"/>
                  <a:pt x="169" y="0"/>
                  <a:pt x="169" y="0"/>
                </a:cubicBezTo>
                <a:cubicBezTo>
                  <a:pt x="0" y="0"/>
                  <a:pt x="0" y="0"/>
                  <a:pt x="0" y="0"/>
                </a:cubicBezTo>
                <a:cubicBezTo>
                  <a:pt x="2" y="9"/>
                  <a:pt x="3" y="17"/>
                  <a:pt x="5" y="26"/>
                </a:cubicBezTo>
                <a:close/>
              </a:path>
            </a:pathLst>
          </a:custGeom>
          <a:solidFill>
            <a:srgbClr val="1243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3" name="Freeform 12">
            <a:extLst>
              <a:ext uri="{FF2B5EF4-FFF2-40B4-BE49-F238E27FC236}">
                <a16:creationId xmlns:a16="http://schemas.microsoft.com/office/drawing/2014/main" id="{525F140F-601C-470E-AAA9-12B28ADA7749}"/>
              </a:ext>
            </a:extLst>
          </p:cNvPr>
          <p:cNvSpPr>
            <a:spLocks/>
          </p:cNvSpPr>
          <p:nvPr/>
        </p:nvSpPr>
        <p:spPr bwMode="auto">
          <a:xfrm>
            <a:off x="9881338" y="7401963"/>
            <a:ext cx="2242748" cy="2113236"/>
          </a:xfrm>
          <a:custGeom>
            <a:avLst/>
            <a:gdLst>
              <a:gd name="T0" fmla="*/ 2147483646 w 259"/>
              <a:gd name="T1" fmla="*/ 0 h 244"/>
              <a:gd name="T2" fmla="*/ 2147483646 w 259"/>
              <a:gd name="T3" fmla="*/ 0 h 244"/>
              <a:gd name="T4" fmla="*/ 2147483646 w 259"/>
              <a:gd name="T5" fmla="*/ 2147483646 h 244"/>
              <a:gd name="T6" fmla="*/ 2147483646 w 259"/>
              <a:gd name="T7" fmla="*/ 2147483646 h 244"/>
              <a:gd name="T8" fmla="*/ 2147483646 w 259"/>
              <a:gd name="T9" fmla="*/ 2147483646 h 244"/>
              <a:gd name="T10" fmla="*/ 2147483646 w 259"/>
              <a:gd name="T11" fmla="*/ 2147483646 h 244"/>
              <a:gd name="T12" fmla="*/ 2147483646 w 259"/>
              <a:gd name="T13" fmla="*/ 2147483646 h 244"/>
              <a:gd name="T14" fmla="*/ 2147483646 w 259"/>
              <a:gd name="T15" fmla="*/ 0 h 24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59" h="244">
                <a:moveTo>
                  <a:pt x="246" y="0"/>
                </a:moveTo>
                <a:cubicBezTo>
                  <a:pt x="16" y="0"/>
                  <a:pt x="16" y="0"/>
                  <a:pt x="16" y="0"/>
                </a:cubicBezTo>
                <a:cubicBezTo>
                  <a:pt x="6" y="0"/>
                  <a:pt x="0" y="11"/>
                  <a:pt x="5" y="19"/>
                </a:cubicBezTo>
                <a:cubicBezTo>
                  <a:pt x="25" y="55"/>
                  <a:pt x="44" y="90"/>
                  <a:pt x="61" y="130"/>
                </a:cubicBezTo>
                <a:cubicBezTo>
                  <a:pt x="75" y="163"/>
                  <a:pt x="83" y="206"/>
                  <a:pt x="90" y="244"/>
                </a:cubicBezTo>
                <a:cubicBezTo>
                  <a:pt x="259" y="244"/>
                  <a:pt x="259" y="244"/>
                  <a:pt x="259" y="244"/>
                </a:cubicBezTo>
                <a:cubicBezTo>
                  <a:pt x="259" y="13"/>
                  <a:pt x="259" y="13"/>
                  <a:pt x="259" y="13"/>
                </a:cubicBezTo>
                <a:cubicBezTo>
                  <a:pt x="259" y="6"/>
                  <a:pt x="253" y="0"/>
                  <a:pt x="246" y="0"/>
                </a:cubicBezTo>
                <a:close/>
              </a:path>
            </a:pathLst>
          </a:custGeom>
          <a:solidFill>
            <a:srgbClr val="005986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4" name="Freeform 13">
            <a:extLst>
              <a:ext uri="{FF2B5EF4-FFF2-40B4-BE49-F238E27FC236}">
                <a16:creationId xmlns:a16="http://schemas.microsoft.com/office/drawing/2014/main" id="{1D99A49E-D951-4C2E-AA0C-DBCC8A36DEC6}"/>
              </a:ext>
            </a:extLst>
          </p:cNvPr>
          <p:cNvSpPr>
            <a:spLocks/>
          </p:cNvSpPr>
          <p:nvPr/>
        </p:nvSpPr>
        <p:spPr bwMode="auto">
          <a:xfrm>
            <a:off x="9069524" y="4290543"/>
            <a:ext cx="3054562" cy="625442"/>
          </a:xfrm>
          <a:custGeom>
            <a:avLst/>
            <a:gdLst>
              <a:gd name="T0" fmla="*/ 2147483646 w 353"/>
              <a:gd name="T1" fmla="*/ 2147483646 h 72"/>
              <a:gd name="T2" fmla="*/ 2147483646 w 353"/>
              <a:gd name="T3" fmla="*/ 2147483646 h 72"/>
              <a:gd name="T4" fmla="*/ 2147483646 w 353"/>
              <a:gd name="T5" fmla="*/ 2147483646 h 72"/>
              <a:gd name="T6" fmla="*/ 2147483646 w 353"/>
              <a:gd name="T7" fmla="*/ 2147483646 h 72"/>
              <a:gd name="T8" fmla="*/ 2147483646 w 353"/>
              <a:gd name="T9" fmla="*/ 0 h 72"/>
              <a:gd name="T10" fmla="*/ 2147483646 w 353"/>
              <a:gd name="T11" fmla="*/ 0 h 72"/>
              <a:gd name="T12" fmla="*/ 2147483646 w 353"/>
              <a:gd name="T13" fmla="*/ 2147483646 h 72"/>
              <a:gd name="T14" fmla="*/ 2147483646 w 353"/>
              <a:gd name="T15" fmla="*/ 2147483646 h 7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53" h="72">
                <a:moveTo>
                  <a:pt x="2" y="57"/>
                </a:moveTo>
                <a:cubicBezTo>
                  <a:pt x="0" y="65"/>
                  <a:pt x="7" y="72"/>
                  <a:pt x="15" y="72"/>
                </a:cubicBezTo>
                <a:cubicBezTo>
                  <a:pt x="340" y="72"/>
                  <a:pt x="340" y="72"/>
                  <a:pt x="340" y="72"/>
                </a:cubicBezTo>
                <a:cubicBezTo>
                  <a:pt x="347" y="72"/>
                  <a:pt x="353" y="66"/>
                  <a:pt x="353" y="59"/>
                </a:cubicBezTo>
                <a:cubicBezTo>
                  <a:pt x="353" y="0"/>
                  <a:pt x="353" y="0"/>
                  <a:pt x="353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3" y="12"/>
                  <a:pt x="9" y="23"/>
                  <a:pt x="7" y="34"/>
                </a:cubicBezTo>
                <a:cubicBezTo>
                  <a:pt x="5" y="42"/>
                  <a:pt x="3" y="49"/>
                  <a:pt x="2" y="57"/>
                </a:cubicBezTo>
                <a:close/>
              </a:path>
            </a:pathLst>
          </a:custGeom>
          <a:solidFill>
            <a:srgbClr val="007DBC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5" name="Freeform 14">
            <a:extLst>
              <a:ext uri="{FF2B5EF4-FFF2-40B4-BE49-F238E27FC236}">
                <a16:creationId xmlns:a16="http://schemas.microsoft.com/office/drawing/2014/main" id="{D4BF0832-F40B-4657-A9B8-B6B6CBFCF582}"/>
              </a:ext>
            </a:extLst>
          </p:cNvPr>
          <p:cNvSpPr>
            <a:spLocks/>
          </p:cNvSpPr>
          <p:nvPr/>
        </p:nvSpPr>
        <p:spPr bwMode="auto">
          <a:xfrm>
            <a:off x="9224306" y="2534249"/>
            <a:ext cx="2899780" cy="1756294"/>
          </a:xfrm>
          <a:custGeom>
            <a:avLst/>
            <a:gdLst>
              <a:gd name="T0" fmla="*/ 2147483646 w 335"/>
              <a:gd name="T1" fmla="*/ 2147483646 h 203"/>
              <a:gd name="T2" fmla="*/ 2147483646 w 335"/>
              <a:gd name="T3" fmla="*/ 0 h 203"/>
              <a:gd name="T4" fmla="*/ 0 w 335"/>
              <a:gd name="T5" fmla="*/ 2147483646 h 203"/>
              <a:gd name="T6" fmla="*/ 2147483646 w 335"/>
              <a:gd name="T7" fmla="*/ 2147483646 h 203"/>
              <a:gd name="T8" fmla="*/ 2147483646 w 335"/>
              <a:gd name="T9" fmla="*/ 2147483646 h 20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35" h="203">
                <a:moveTo>
                  <a:pt x="335" y="13"/>
                </a:moveTo>
                <a:cubicBezTo>
                  <a:pt x="335" y="6"/>
                  <a:pt x="329" y="0"/>
                  <a:pt x="321" y="0"/>
                </a:cubicBezTo>
                <a:cubicBezTo>
                  <a:pt x="161" y="9"/>
                  <a:pt x="43" y="105"/>
                  <a:pt x="0" y="203"/>
                </a:cubicBezTo>
                <a:cubicBezTo>
                  <a:pt x="335" y="203"/>
                  <a:pt x="335" y="203"/>
                  <a:pt x="335" y="203"/>
                </a:cubicBezTo>
                <a:lnTo>
                  <a:pt x="335" y="13"/>
                </a:lnTo>
                <a:close/>
              </a:path>
            </a:pathLst>
          </a:custGeom>
          <a:solidFill>
            <a:srgbClr val="0096E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6" name="Freeform 15">
            <a:extLst>
              <a:ext uri="{FF2B5EF4-FFF2-40B4-BE49-F238E27FC236}">
                <a16:creationId xmlns:a16="http://schemas.microsoft.com/office/drawing/2014/main" id="{717012B9-91D3-4E87-87B8-4DC44AB0BF12}"/>
              </a:ext>
            </a:extLst>
          </p:cNvPr>
          <p:cNvSpPr>
            <a:spLocks/>
          </p:cNvSpPr>
          <p:nvPr/>
        </p:nvSpPr>
        <p:spPr bwMode="auto">
          <a:xfrm>
            <a:off x="12269392" y="4290543"/>
            <a:ext cx="3045084" cy="625442"/>
          </a:xfrm>
          <a:custGeom>
            <a:avLst/>
            <a:gdLst>
              <a:gd name="T0" fmla="*/ 2147483646 w 352"/>
              <a:gd name="T1" fmla="*/ 2147483646 h 72"/>
              <a:gd name="T2" fmla="*/ 2147483646 w 352"/>
              <a:gd name="T3" fmla="*/ 2147483646 h 72"/>
              <a:gd name="T4" fmla="*/ 2147483646 w 352"/>
              <a:gd name="T5" fmla="*/ 2147483646 h 72"/>
              <a:gd name="T6" fmla="*/ 2147483646 w 352"/>
              <a:gd name="T7" fmla="*/ 2147483646 h 72"/>
              <a:gd name="T8" fmla="*/ 2147483646 w 352"/>
              <a:gd name="T9" fmla="*/ 0 h 72"/>
              <a:gd name="T10" fmla="*/ 0 w 352"/>
              <a:gd name="T11" fmla="*/ 0 h 72"/>
              <a:gd name="T12" fmla="*/ 0 w 352"/>
              <a:gd name="T13" fmla="*/ 2147483646 h 72"/>
              <a:gd name="T14" fmla="*/ 2147483646 w 352"/>
              <a:gd name="T15" fmla="*/ 2147483646 h 7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52" h="72">
                <a:moveTo>
                  <a:pt x="13" y="72"/>
                </a:moveTo>
                <a:cubicBezTo>
                  <a:pt x="338" y="72"/>
                  <a:pt x="338" y="72"/>
                  <a:pt x="338" y="72"/>
                </a:cubicBezTo>
                <a:cubicBezTo>
                  <a:pt x="346" y="72"/>
                  <a:pt x="352" y="65"/>
                  <a:pt x="351" y="57"/>
                </a:cubicBezTo>
                <a:cubicBezTo>
                  <a:pt x="349" y="49"/>
                  <a:pt x="348" y="42"/>
                  <a:pt x="346" y="34"/>
                </a:cubicBezTo>
                <a:cubicBezTo>
                  <a:pt x="343" y="23"/>
                  <a:pt x="339" y="12"/>
                  <a:pt x="33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66"/>
                  <a:pt x="5" y="72"/>
                  <a:pt x="13" y="72"/>
                </a:cubicBezTo>
                <a:close/>
              </a:path>
            </a:pathLst>
          </a:custGeom>
          <a:solidFill>
            <a:srgbClr val="89D8FF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7" name="Freeform 16">
            <a:extLst>
              <a:ext uri="{FF2B5EF4-FFF2-40B4-BE49-F238E27FC236}">
                <a16:creationId xmlns:a16="http://schemas.microsoft.com/office/drawing/2014/main" id="{0C5B93CD-E259-441A-BC79-A10635CA3124}"/>
              </a:ext>
            </a:extLst>
          </p:cNvPr>
          <p:cNvSpPr>
            <a:spLocks/>
          </p:cNvSpPr>
          <p:nvPr/>
        </p:nvSpPr>
        <p:spPr bwMode="auto">
          <a:xfrm>
            <a:off x="12269392" y="2534249"/>
            <a:ext cx="2890302" cy="1756294"/>
          </a:xfrm>
          <a:custGeom>
            <a:avLst/>
            <a:gdLst>
              <a:gd name="T0" fmla="*/ 2147483646 w 334"/>
              <a:gd name="T1" fmla="*/ 0 h 203"/>
              <a:gd name="T2" fmla="*/ 0 w 334"/>
              <a:gd name="T3" fmla="*/ 2147483646 h 203"/>
              <a:gd name="T4" fmla="*/ 0 w 334"/>
              <a:gd name="T5" fmla="*/ 2147483646 h 203"/>
              <a:gd name="T6" fmla="*/ 2147483646 w 334"/>
              <a:gd name="T7" fmla="*/ 2147483646 h 203"/>
              <a:gd name="T8" fmla="*/ 2147483646 w 334"/>
              <a:gd name="T9" fmla="*/ 0 h 20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34" h="203">
                <a:moveTo>
                  <a:pt x="13" y="0"/>
                </a:moveTo>
                <a:cubicBezTo>
                  <a:pt x="6" y="0"/>
                  <a:pt x="0" y="6"/>
                  <a:pt x="0" y="13"/>
                </a:cubicBezTo>
                <a:cubicBezTo>
                  <a:pt x="0" y="203"/>
                  <a:pt x="0" y="203"/>
                  <a:pt x="0" y="203"/>
                </a:cubicBezTo>
                <a:cubicBezTo>
                  <a:pt x="334" y="203"/>
                  <a:pt x="334" y="203"/>
                  <a:pt x="334" y="203"/>
                </a:cubicBezTo>
                <a:cubicBezTo>
                  <a:pt x="292" y="105"/>
                  <a:pt x="173" y="9"/>
                  <a:pt x="13" y="0"/>
                </a:cubicBezTo>
                <a:close/>
              </a:path>
            </a:pathLst>
          </a:custGeom>
          <a:solidFill>
            <a:srgbClr val="AFE4FF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8" name="Freeform 17">
            <a:extLst>
              <a:ext uri="{FF2B5EF4-FFF2-40B4-BE49-F238E27FC236}">
                <a16:creationId xmlns:a16="http://schemas.microsoft.com/office/drawing/2014/main" id="{1C61FEAA-CE27-4CE2-A577-55340EBD9E19}"/>
              </a:ext>
            </a:extLst>
          </p:cNvPr>
          <p:cNvSpPr>
            <a:spLocks/>
          </p:cNvSpPr>
          <p:nvPr/>
        </p:nvSpPr>
        <p:spPr bwMode="auto">
          <a:xfrm>
            <a:off x="12269392" y="7401963"/>
            <a:ext cx="2242748" cy="2113236"/>
          </a:xfrm>
          <a:custGeom>
            <a:avLst/>
            <a:gdLst>
              <a:gd name="T0" fmla="*/ 2147483646 w 259"/>
              <a:gd name="T1" fmla="*/ 2147483646 h 244"/>
              <a:gd name="T2" fmla="*/ 2147483646 w 259"/>
              <a:gd name="T3" fmla="*/ 0 h 244"/>
              <a:gd name="T4" fmla="*/ 2147483646 w 259"/>
              <a:gd name="T5" fmla="*/ 0 h 244"/>
              <a:gd name="T6" fmla="*/ 0 w 259"/>
              <a:gd name="T7" fmla="*/ 2147483646 h 244"/>
              <a:gd name="T8" fmla="*/ 0 w 259"/>
              <a:gd name="T9" fmla="*/ 2147483646 h 244"/>
              <a:gd name="T10" fmla="*/ 2147483646 w 259"/>
              <a:gd name="T11" fmla="*/ 2147483646 h 244"/>
              <a:gd name="T12" fmla="*/ 2147483646 w 259"/>
              <a:gd name="T13" fmla="*/ 2147483646 h 244"/>
              <a:gd name="T14" fmla="*/ 2147483646 w 259"/>
              <a:gd name="T15" fmla="*/ 2147483646 h 24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59" h="244">
                <a:moveTo>
                  <a:pt x="254" y="19"/>
                </a:moveTo>
                <a:cubicBezTo>
                  <a:pt x="259" y="11"/>
                  <a:pt x="252" y="0"/>
                  <a:pt x="242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5" y="0"/>
                  <a:pt x="0" y="6"/>
                  <a:pt x="0" y="13"/>
                </a:cubicBezTo>
                <a:cubicBezTo>
                  <a:pt x="0" y="244"/>
                  <a:pt x="0" y="244"/>
                  <a:pt x="0" y="244"/>
                </a:cubicBezTo>
                <a:cubicBezTo>
                  <a:pt x="169" y="244"/>
                  <a:pt x="169" y="244"/>
                  <a:pt x="169" y="244"/>
                </a:cubicBezTo>
                <a:cubicBezTo>
                  <a:pt x="176" y="206"/>
                  <a:pt x="183" y="163"/>
                  <a:pt x="197" y="130"/>
                </a:cubicBezTo>
                <a:cubicBezTo>
                  <a:pt x="215" y="90"/>
                  <a:pt x="234" y="55"/>
                  <a:pt x="254" y="19"/>
                </a:cubicBezTo>
                <a:close/>
              </a:path>
            </a:pathLst>
          </a:custGeom>
          <a:solidFill>
            <a:srgbClr val="37BCFF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19" name="Freeform 18">
            <a:extLst>
              <a:ext uri="{FF2B5EF4-FFF2-40B4-BE49-F238E27FC236}">
                <a16:creationId xmlns:a16="http://schemas.microsoft.com/office/drawing/2014/main" id="{F85F1481-4F6E-4DF3-A4B0-3E0C0FE30899}"/>
              </a:ext>
            </a:extLst>
          </p:cNvPr>
          <p:cNvSpPr>
            <a:spLocks/>
          </p:cNvSpPr>
          <p:nvPr/>
        </p:nvSpPr>
        <p:spPr bwMode="auto">
          <a:xfrm>
            <a:off x="12269392" y="9515199"/>
            <a:ext cx="1462524" cy="612808"/>
          </a:xfrm>
          <a:custGeom>
            <a:avLst/>
            <a:gdLst>
              <a:gd name="T0" fmla="*/ 0 w 169"/>
              <a:gd name="T1" fmla="*/ 2147483646 h 71"/>
              <a:gd name="T2" fmla="*/ 2147483646 w 169"/>
              <a:gd name="T3" fmla="*/ 2147483646 h 71"/>
              <a:gd name="T4" fmla="*/ 2147483646 w 169"/>
              <a:gd name="T5" fmla="*/ 2147483646 h 71"/>
              <a:gd name="T6" fmla="*/ 2147483646 w 169"/>
              <a:gd name="T7" fmla="*/ 2147483646 h 71"/>
              <a:gd name="T8" fmla="*/ 2147483646 w 169"/>
              <a:gd name="T9" fmla="*/ 2147483646 h 71"/>
              <a:gd name="T10" fmla="*/ 2147483646 w 169"/>
              <a:gd name="T11" fmla="*/ 2147483646 h 71"/>
              <a:gd name="T12" fmla="*/ 2147483646 w 169"/>
              <a:gd name="T13" fmla="*/ 2147483646 h 71"/>
              <a:gd name="T14" fmla="*/ 2147483646 w 169"/>
              <a:gd name="T15" fmla="*/ 2147483646 h 71"/>
              <a:gd name="T16" fmla="*/ 2147483646 w 169"/>
              <a:gd name="T17" fmla="*/ 0 h 71"/>
              <a:gd name="T18" fmla="*/ 0 w 169"/>
              <a:gd name="T19" fmla="*/ 0 h 71"/>
              <a:gd name="T20" fmla="*/ 0 w 169"/>
              <a:gd name="T21" fmla="*/ 2147483646 h 71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69" h="71">
                <a:moveTo>
                  <a:pt x="0" y="58"/>
                </a:moveTo>
                <a:cubicBezTo>
                  <a:pt x="0" y="66"/>
                  <a:pt x="5" y="71"/>
                  <a:pt x="13" y="71"/>
                </a:cubicBezTo>
                <a:cubicBezTo>
                  <a:pt x="20" y="71"/>
                  <a:pt x="27" y="71"/>
                  <a:pt x="34" y="71"/>
                </a:cubicBezTo>
                <a:cubicBezTo>
                  <a:pt x="34" y="71"/>
                  <a:pt x="34" y="71"/>
                  <a:pt x="34" y="71"/>
                </a:cubicBezTo>
                <a:cubicBezTo>
                  <a:pt x="76" y="71"/>
                  <a:pt x="76" y="71"/>
                  <a:pt x="76" y="71"/>
                </a:cubicBezTo>
                <a:cubicBezTo>
                  <a:pt x="76" y="71"/>
                  <a:pt x="76" y="71"/>
                  <a:pt x="76" y="71"/>
                </a:cubicBezTo>
                <a:cubicBezTo>
                  <a:pt x="84" y="71"/>
                  <a:pt x="93" y="71"/>
                  <a:pt x="102" y="71"/>
                </a:cubicBezTo>
                <a:cubicBezTo>
                  <a:pt x="143" y="71"/>
                  <a:pt x="156" y="60"/>
                  <a:pt x="163" y="26"/>
                </a:cubicBezTo>
                <a:cubicBezTo>
                  <a:pt x="165" y="17"/>
                  <a:pt x="167" y="9"/>
                  <a:pt x="169" y="0"/>
                </a:cubicBezTo>
                <a:cubicBezTo>
                  <a:pt x="0" y="0"/>
                  <a:pt x="0" y="0"/>
                  <a:pt x="0" y="0"/>
                </a:cubicBezTo>
                <a:lnTo>
                  <a:pt x="0" y="58"/>
                </a:lnTo>
                <a:close/>
              </a:path>
            </a:pathLst>
          </a:custGeom>
          <a:solidFill>
            <a:srgbClr val="0096E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20" name="Freeform 19">
            <a:extLst>
              <a:ext uri="{FF2B5EF4-FFF2-40B4-BE49-F238E27FC236}">
                <a16:creationId xmlns:a16="http://schemas.microsoft.com/office/drawing/2014/main" id="{E667B5CE-9FA8-43D2-AAF2-889D4713459F}"/>
              </a:ext>
            </a:extLst>
          </p:cNvPr>
          <p:cNvSpPr>
            <a:spLocks/>
          </p:cNvSpPr>
          <p:nvPr/>
        </p:nvSpPr>
        <p:spPr bwMode="auto">
          <a:xfrm>
            <a:off x="10885836" y="10361759"/>
            <a:ext cx="2612328" cy="363264"/>
          </a:xfrm>
          <a:custGeom>
            <a:avLst/>
            <a:gdLst>
              <a:gd name="T0" fmla="*/ 0 w 302"/>
              <a:gd name="T1" fmla="*/ 2147483646 h 42"/>
              <a:gd name="T2" fmla="*/ 2147483646 w 302"/>
              <a:gd name="T3" fmla="*/ 2147483646 h 42"/>
              <a:gd name="T4" fmla="*/ 2147483646 w 302"/>
              <a:gd name="T5" fmla="*/ 2147483646 h 42"/>
              <a:gd name="T6" fmla="*/ 2147483646 w 302"/>
              <a:gd name="T7" fmla="*/ 2147483646 h 42"/>
              <a:gd name="T8" fmla="*/ 2147483646 w 302"/>
              <a:gd name="T9" fmla="*/ 2147483646 h 42"/>
              <a:gd name="T10" fmla="*/ 2147483646 w 302"/>
              <a:gd name="T11" fmla="*/ 0 h 42"/>
              <a:gd name="T12" fmla="*/ 2147483646 w 302"/>
              <a:gd name="T13" fmla="*/ 0 h 42"/>
              <a:gd name="T14" fmla="*/ 0 w 302"/>
              <a:gd name="T15" fmla="*/ 2147483646 h 4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02" h="42">
                <a:moveTo>
                  <a:pt x="0" y="21"/>
                </a:moveTo>
                <a:cubicBezTo>
                  <a:pt x="0" y="33"/>
                  <a:pt x="9" y="42"/>
                  <a:pt x="21" y="42"/>
                </a:cubicBezTo>
                <a:cubicBezTo>
                  <a:pt x="281" y="42"/>
                  <a:pt x="281" y="42"/>
                  <a:pt x="281" y="42"/>
                </a:cubicBezTo>
                <a:cubicBezTo>
                  <a:pt x="292" y="42"/>
                  <a:pt x="302" y="33"/>
                  <a:pt x="302" y="21"/>
                </a:cubicBezTo>
                <a:cubicBezTo>
                  <a:pt x="302" y="21"/>
                  <a:pt x="302" y="21"/>
                  <a:pt x="302" y="21"/>
                </a:cubicBezTo>
                <a:cubicBezTo>
                  <a:pt x="302" y="9"/>
                  <a:pt x="292" y="0"/>
                  <a:pt x="281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9" y="0"/>
                  <a:pt x="0" y="9"/>
                  <a:pt x="0" y="21"/>
                </a:cubicBezTo>
                <a:close/>
              </a:path>
            </a:pathLst>
          </a:custGeom>
          <a:solidFill>
            <a:srgbClr val="4242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22" name="Freeform 20">
            <a:extLst>
              <a:ext uri="{FF2B5EF4-FFF2-40B4-BE49-F238E27FC236}">
                <a16:creationId xmlns:a16="http://schemas.microsoft.com/office/drawing/2014/main" id="{7A70BD6C-3F5B-46D7-9497-B43BE752B19B}"/>
              </a:ext>
            </a:extLst>
          </p:cNvPr>
          <p:cNvSpPr>
            <a:spLocks/>
          </p:cNvSpPr>
          <p:nvPr/>
        </p:nvSpPr>
        <p:spPr bwMode="auto">
          <a:xfrm>
            <a:off x="10955330" y="10933503"/>
            <a:ext cx="2473340" cy="372738"/>
          </a:xfrm>
          <a:custGeom>
            <a:avLst/>
            <a:gdLst>
              <a:gd name="T0" fmla="*/ 0 w 286"/>
              <a:gd name="T1" fmla="*/ 2147483646 h 43"/>
              <a:gd name="T2" fmla="*/ 2147483646 w 286"/>
              <a:gd name="T3" fmla="*/ 2147483646 h 43"/>
              <a:gd name="T4" fmla="*/ 2147483646 w 286"/>
              <a:gd name="T5" fmla="*/ 2147483646 h 43"/>
              <a:gd name="T6" fmla="*/ 2147483646 w 286"/>
              <a:gd name="T7" fmla="*/ 2147483646 h 43"/>
              <a:gd name="T8" fmla="*/ 2147483646 w 286"/>
              <a:gd name="T9" fmla="*/ 2147483646 h 43"/>
              <a:gd name="T10" fmla="*/ 2147483646 w 286"/>
              <a:gd name="T11" fmla="*/ 0 h 43"/>
              <a:gd name="T12" fmla="*/ 2147483646 w 286"/>
              <a:gd name="T13" fmla="*/ 0 h 43"/>
              <a:gd name="T14" fmla="*/ 0 w 286"/>
              <a:gd name="T15" fmla="*/ 2147483646 h 4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86" h="43">
                <a:moveTo>
                  <a:pt x="0" y="21"/>
                </a:moveTo>
                <a:cubicBezTo>
                  <a:pt x="0" y="33"/>
                  <a:pt x="9" y="43"/>
                  <a:pt x="21" y="43"/>
                </a:cubicBezTo>
                <a:cubicBezTo>
                  <a:pt x="265" y="43"/>
                  <a:pt x="265" y="43"/>
                  <a:pt x="265" y="43"/>
                </a:cubicBezTo>
                <a:cubicBezTo>
                  <a:pt x="277" y="43"/>
                  <a:pt x="286" y="33"/>
                  <a:pt x="286" y="21"/>
                </a:cubicBezTo>
                <a:cubicBezTo>
                  <a:pt x="286" y="21"/>
                  <a:pt x="286" y="21"/>
                  <a:pt x="286" y="21"/>
                </a:cubicBezTo>
                <a:cubicBezTo>
                  <a:pt x="286" y="9"/>
                  <a:pt x="277" y="0"/>
                  <a:pt x="265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9" y="0"/>
                  <a:pt x="0" y="9"/>
                  <a:pt x="0" y="21"/>
                </a:cubicBezTo>
                <a:close/>
              </a:path>
            </a:pathLst>
          </a:custGeom>
          <a:solidFill>
            <a:srgbClr val="4242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23" name="Freeform 21">
            <a:extLst>
              <a:ext uri="{FF2B5EF4-FFF2-40B4-BE49-F238E27FC236}">
                <a16:creationId xmlns:a16="http://schemas.microsoft.com/office/drawing/2014/main" id="{F1831EC7-4E7B-4DAC-99DA-A5AC4A323BEE}"/>
              </a:ext>
            </a:extLst>
          </p:cNvPr>
          <p:cNvSpPr>
            <a:spLocks/>
          </p:cNvSpPr>
          <p:nvPr/>
        </p:nvSpPr>
        <p:spPr bwMode="auto">
          <a:xfrm>
            <a:off x="11299638" y="11505245"/>
            <a:ext cx="1784724" cy="372738"/>
          </a:xfrm>
          <a:custGeom>
            <a:avLst/>
            <a:gdLst>
              <a:gd name="T0" fmla="*/ 0 w 206"/>
              <a:gd name="T1" fmla="*/ 2147483646 h 43"/>
              <a:gd name="T2" fmla="*/ 2147483646 w 206"/>
              <a:gd name="T3" fmla="*/ 2147483646 h 43"/>
              <a:gd name="T4" fmla="*/ 2147483646 w 206"/>
              <a:gd name="T5" fmla="*/ 2147483646 h 43"/>
              <a:gd name="T6" fmla="*/ 2147483646 w 206"/>
              <a:gd name="T7" fmla="*/ 2147483646 h 43"/>
              <a:gd name="T8" fmla="*/ 2147483646 w 206"/>
              <a:gd name="T9" fmla="*/ 2147483646 h 43"/>
              <a:gd name="T10" fmla="*/ 2147483646 w 206"/>
              <a:gd name="T11" fmla="*/ 0 h 43"/>
              <a:gd name="T12" fmla="*/ 2147483646 w 206"/>
              <a:gd name="T13" fmla="*/ 0 h 43"/>
              <a:gd name="T14" fmla="*/ 0 w 206"/>
              <a:gd name="T15" fmla="*/ 2147483646 h 4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06" h="43">
                <a:moveTo>
                  <a:pt x="0" y="21"/>
                </a:moveTo>
                <a:cubicBezTo>
                  <a:pt x="0" y="33"/>
                  <a:pt x="10" y="43"/>
                  <a:pt x="22" y="43"/>
                </a:cubicBezTo>
                <a:cubicBezTo>
                  <a:pt x="185" y="43"/>
                  <a:pt x="185" y="43"/>
                  <a:pt x="185" y="43"/>
                </a:cubicBezTo>
                <a:cubicBezTo>
                  <a:pt x="196" y="43"/>
                  <a:pt x="206" y="33"/>
                  <a:pt x="206" y="21"/>
                </a:cubicBezTo>
                <a:cubicBezTo>
                  <a:pt x="206" y="21"/>
                  <a:pt x="206" y="21"/>
                  <a:pt x="206" y="21"/>
                </a:cubicBezTo>
                <a:cubicBezTo>
                  <a:pt x="206" y="9"/>
                  <a:pt x="196" y="0"/>
                  <a:pt x="185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9"/>
                  <a:pt x="0" y="21"/>
                </a:cubicBezTo>
                <a:close/>
              </a:path>
            </a:pathLst>
          </a:custGeom>
          <a:solidFill>
            <a:srgbClr val="4242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24" name="Oval 22">
            <a:extLst>
              <a:ext uri="{FF2B5EF4-FFF2-40B4-BE49-F238E27FC236}">
                <a16:creationId xmlns:a16="http://schemas.microsoft.com/office/drawing/2014/main" id="{058B4805-7073-4647-9ABF-F7C814BBDB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05552" y="2568997"/>
            <a:ext cx="2015316" cy="2018472"/>
          </a:xfrm>
          <a:prstGeom prst="ellipse">
            <a:avLst/>
          </a:prstGeom>
          <a:solidFill>
            <a:srgbClr val="AFE4FF"/>
          </a:solidFill>
          <a:ln>
            <a:noFill/>
          </a:ln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25" name="Oval 23">
            <a:extLst>
              <a:ext uri="{FF2B5EF4-FFF2-40B4-BE49-F238E27FC236}">
                <a16:creationId xmlns:a16="http://schemas.microsoft.com/office/drawing/2014/main" id="{A0EF460C-4A7D-4D6F-AC46-246EBC74A9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05552" y="6135283"/>
            <a:ext cx="2015316" cy="2018474"/>
          </a:xfrm>
          <a:prstGeom prst="ellipse">
            <a:avLst/>
          </a:prstGeom>
          <a:solidFill>
            <a:srgbClr val="89D8FF"/>
          </a:solidFill>
          <a:ln>
            <a:noFill/>
          </a:ln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26" name="Oval 24">
            <a:extLst>
              <a:ext uri="{FF2B5EF4-FFF2-40B4-BE49-F238E27FC236}">
                <a16:creationId xmlns:a16="http://schemas.microsoft.com/office/drawing/2014/main" id="{68B6858E-D571-4F8D-8B13-8E33CDA8B0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05552" y="9695253"/>
            <a:ext cx="2015316" cy="2027950"/>
          </a:xfrm>
          <a:prstGeom prst="ellipse">
            <a:avLst/>
          </a:prstGeom>
          <a:solidFill>
            <a:srgbClr val="37BCFF"/>
          </a:solidFill>
          <a:ln>
            <a:noFill/>
          </a:ln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56" name="Oval 25">
            <a:extLst>
              <a:ext uri="{FF2B5EF4-FFF2-40B4-BE49-F238E27FC236}">
                <a16:creationId xmlns:a16="http://schemas.microsoft.com/office/drawing/2014/main" id="{1BA81FF2-67C1-42B2-B06E-B879F73142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3132" y="2568997"/>
            <a:ext cx="2015316" cy="2018472"/>
          </a:xfrm>
          <a:prstGeom prst="ellipse">
            <a:avLst/>
          </a:prstGeom>
          <a:solidFill>
            <a:srgbClr val="0096E1"/>
          </a:solidFill>
          <a:ln>
            <a:noFill/>
          </a:ln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57" name="Oval 26">
            <a:extLst>
              <a:ext uri="{FF2B5EF4-FFF2-40B4-BE49-F238E27FC236}">
                <a16:creationId xmlns:a16="http://schemas.microsoft.com/office/drawing/2014/main" id="{8CAE2953-3C54-4F57-B654-BBABE4520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3132" y="6135283"/>
            <a:ext cx="2015316" cy="2018474"/>
          </a:xfrm>
          <a:prstGeom prst="ellipse">
            <a:avLst/>
          </a:prstGeom>
          <a:solidFill>
            <a:srgbClr val="007DBC"/>
          </a:solidFill>
          <a:ln>
            <a:noFill/>
          </a:ln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58" name="Oval 27">
            <a:extLst>
              <a:ext uri="{FF2B5EF4-FFF2-40B4-BE49-F238E27FC236}">
                <a16:creationId xmlns:a16="http://schemas.microsoft.com/office/drawing/2014/main" id="{DA2D5236-1311-419D-968F-90CC706B0C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3132" y="9695253"/>
            <a:ext cx="2015316" cy="2027950"/>
          </a:xfrm>
          <a:prstGeom prst="ellipse">
            <a:avLst/>
          </a:prstGeom>
          <a:solidFill>
            <a:srgbClr val="005986"/>
          </a:solidFill>
          <a:ln>
            <a:noFill/>
          </a:ln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59" name="Rectangle 28">
            <a:extLst>
              <a:ext uri="{FF2B5EF4-FFF2-40B4-BE49-F238E27FC236}">
                <a16:creationId xmlns:a16="http://schemas.microsoft.com/office/drawing/2014/main" id="{28759B61-4252-4FAC-9E7C-F697CF1112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54506" y="2557183"/>
            <a:ext cx="226504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AFE4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SUCCESS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AFE4FF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60" name="Rectangle 29">
            <a:extLst>
              <a:ext uri="{FF2B5EF4-FFF2-40B4-BE49-F238E27FC236}">
                <a16:creationId xmlns:a16="http://schemas.microsoft.com/office/drawing/2014/main" id="{D3A2CAD3-EA01-4822-A65B-2DADCA7BF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30230" y="6123467"/>
            <a:ext cx="247503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89D8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BUSINESS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89D8FF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61" name="Rectangle 30">
            <a:extLst>
              <a:ext uri="{FF2B5EF4-FFF2-40B4-BE49-F238E27FC236}">
                <a16:creationId xmlns:a16="http://schemas.microsoft.com/office/drawing/2014/main" id="{C029A11A-6296-4ABD-8F56-98752E5E48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24000" y="9613943"/>
            <a:ext cx="224260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37BC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STARTUP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7BCFF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62" name="Rectangle 31">
            <a:extLst>
              <a:ext uri="{FF2B5EF4-FFF2-40B4-BE49-F238E27FC236}">
                <a16:creationId xmlns:a16="http://schemas.microsoft.com/office/drawing/2014/main" id="{9D07BF00-3795-4F13-9FDE-146742E76A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5968" y="2478211"/>
            <a:ext cx="120225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96E1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IDEA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96E1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63" name="Rectangle 32">
            <a:extLst>
              <a:ext uri="{FF2B5EF4-FFF2-40B4-BE49-F238E27FC236}">
                <a16:creationId xmlns:a16="http://schemas.microsoft.com/office/drawing/2014/main" id="{762E8480-CA70-4E09-B054-6E536AF6C9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5968" y="6047657"/>
            <a:ext cx="241893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DBC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CREATIVE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7DBC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64" name="Rectangle 33">
            <a:extLst>
              <a:ext uri="{FF2B5EF4-FFF2-40B4-BE49-F238E27FC236}">
                <a16:creationId xmlns:a16="http://schemas.microsoft.com/office/drawing/2014/main" id="{F657D9FC-73B8-4F39-9071-22DC93CA40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5968" y="9613943"/>
            <a:ext cx="16735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5986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LEARN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5986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65" name="Freeform 34">
            <a:extLst>
              <a:ext uri="{FF2B5EF4-FFF2-40B4-BE49-F238E27FC236}">
                <a16:creationId xmlns:a16="http://schemas.microsoft.com/office/drawing/2014/main" id="{33243625-00B8-4F37-874B-8E17231E4DDE}"/>
              </a:ext>
            </a:extLst>
          </p:cNvPr>
          <p:cNvSpPr>
            <a:spLocks noEditPoints="1"/>
          </p:cNvSpPr>
          <p:nvPr/>
        </p:nvSpPr>
        <p:spPr bwMode="auto">
          <a:xfrm>
            <a:off x="1876936" y="10181707"/>
            <a:ext cx="1184550" cy="1020292"/>
          </a:xfrm>
          <a:custGeom>
            <a:avLst/>
            <a:gdLst>
              <a:gd name="T0" fmla="*/ 2147483646 w 137"/>
              <a:gd name="T1" fmla="*/ 2147483646 h 118"/>
              <a:gd name="T2" fmla="*/ 0 w 137"/>
              <a:gd name="T3" fmla="*/ 2147483646 h 118"/>
              <a:gd name="T4" fmla="*/ 2147483646 w 137"/>
              <a:gd name="T5" fmla="*/ 2147483646 h 118"/>
              <a:gd name="T6" fmla="*/ 2147483646 w 137"/>
              <a:gd name="T7" fmla="*/ 2147483646 h 118"/>
              <a:gd name="T8" fmla="*/ 2147483646 w 137"/>
              <a:gd name="T9" fmla="*/ 2147483646 h 118"/>
              <a:gd name="T10" fmla="*/ 2147483646 w 137"/>
              <a:gd name="T11" fmla="*/ 2147483646 h 118"/>
              <a:gd name="T12" fmla="*/ 2147483646 w 137"/>
              <a:gd name="T13" fmla="*/ 2147483646 h 118"/>
              <a:gd name="T14" fmla="*/ 2147483646 w 137"/>
              <a:gd name="T15" fmla="*/ 2147483646 h 118"/>
              <a:gd name="T16" fmla="*/ 2147483646 w 137"/>
              <a:gd name="T17" fmla="*/ 2147483646 h 118"/>
              <a:gd name="T18" fmla="*/ 2147483646 w 137"/>
              <a:gd name="T19" fmla="*/ 2147483646 h 118"/>
              <a:gd name="T20" fmla="*/ 2147483646 w 137"/>
              <a:gd name="T21" fmla="*/ 2147483646 h 118"/>
              <a:gd name="T22" fmla="*/ 2147483646 w 137"/>
              <a:gd name="T23" fmla="*/ 2147483646 h 118"/>
              <a:gd name="T24" fmla="*/ 2147483646 w 137"/>
              <a:gd name="T25" fmla="*/ 2147483646 h 118"/>
              <a:gd name="T26" fmla="*/ 2147483646 w 137"/>
              <a:gd name="T27" fmla="*/ 2147483646 h 118"/>
              <a:gd name="T28" fmla="*/ 2147483646 w 137"/>
              <a:gd name="T29" fmla="*/ 2147483646 h 118"/>
              <a:gd name="T30" fmla="*/ 2147483646 w 137"/>
              <a:gd name="T31" fmla="*/ 2147483646 h 118"/>
              <a:gd name="T32" fmla="*/ 2147483646 w 137"/>
              <a:gd name="T33" fmla="*/ 2147483646 h 118"/>
              <a:gd name="T34" fmla="*/ 2147483646 w 137"/>
              <a:gd name="T35" fmla="*/ 2147483646 h 118"/>
              <a:gd name="T36" fmla="*/ 2147483646 w 137"/>
              <a:gd name="T37" fmla="*/ 2147483646 h 118"/>
              <a:gd name="T38" fmla="*/ 2147483646 w 137"/>
              <a:gd name="T39" fmla="*/ 2147483646 h 118"/>
              <a:gd name="T40" fmla="*/ 2147483646 w 137"/>
              <a:gd name="T41" fmla="*/ 2147483646 h 118"/>
              <a:gd name="T42" fmla="*/ 2147483646 w 137"/>
              <a:gd name="T43" fmla="*/ 2147483646 h 118"/>
              <a:gd name="T44" fmla="*/ 2147483646 w 137"/>
              <a:gd name="T45" fmla="*/ 2147483646 h 118"/>
              <a:gd name="T46" fmla="*/ 2147483646 w 137"/>
              <a:gd name="T47" fmla="*/ 2147483646 h 118"/>
              <a:gd name="T48" fmla="*/ 0 w 137"/>
              <a:gd name="T49" fmla="*/ 2147483646 h 118"/>
              <a:gd name="T50" fmla="*/ 2147483646 w 137"/>
              <a:gd name="T51" fmla="*/ 2147483646 h 118"/>
              <a:gd name="T52" fmla="*/ 2147483646 w 137"/>
              <a:gd name="T53" fmla="*/ 2147483646 h 118"/>
              <a:gd name="T54" fmla="*/ 2147483646 w 137"/>
              <a:gd name="T55" fmla="*/ 2147483646 h 118"/>
              <a:gd name="T56" fmla="*/ 2147483646 w 137"/>
              <a:gd name="T57" fmla="*/ 2147483646 h 118"/>
              <a:gd name="T58" fmla="*/ 2147483646 w 137"/>
              <a:gd name="T59" fmla="*/ 2147483646 h 118"/>
              <a:gd name="T60" fmla="*/ 2147483646 w 137"/>
              <a:gd name="T61" fmla="*/ 2147483646 h 118"/>
              <a:gd name="T62" fmla="*/ 2147483646 w 137"/>
              <a:gd name="T63" fmla="*/ 2147483646 h 118"/>
              <a:gd name="T64" fmla="*/ 2147483646 w 137"/>
              <a:gd name="T65" fmla="*/ 0 h 118"/>
              <a:gd name="T66" fmla="*/ 2147483646 w 137"/>
              <a:gd name="T67" fmla="*/ 2147483646 h 118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137" h="118">
                <a:moveTo>
                  <a:pt x="121" y="118"/>
                </a:moveTo>
                <a:cubicBezTo>
                  <a:pt x="16" y="118"/>
                  <a:pt x="16" y="118"/>
                  <a:pt x="16" y="118"/>
                </a:cubicBezTo>
                <a:cubicBezTo>
                  <a:pt x="7" y="118"/>
                  <a:pt x="0" y="111"/>
                  <a:pt x="0" y="103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5"/>
                  <a:pt x="2" y="74"/>
                  <a:pt x="3" y="74"/>
                </a:cubicBezTo>
                <a:cubicBezTo>
                  <a:pt x="5" y="74"/>
                  <a:pt x="6" y="75"/>
                  <a:pt x="6" y="77"/>
                </a:cubicBezTo>
                <a:cubicBezTo>
                  <a:pt x="6" y="103"/>
                  <a:pt x="6" y="103"/>
                  <a:pt x="6" y="103"/>
                </a:cubicBezTo>
                <a:cubicBezTo>
                  <a:pt x="6" y="108"/>
                  <a:pt x="11" y="112"/>
                  <a:pt x="16" y="112"/>
                </a:cubicBezTo>
                <a:cubicBezTo>
                  <a:pt x="121" y="112"/>
                  <a:pt x="121" y="112"/>
                  <a:pt x="121" y="112"/>
                </a:cubicBezTo>
                <a:cubicBezTo>
                  <a:pt x="127" y="112"/>
                  <a:pt x="131" y="108"/>
                  <a:pt x="131" y="103"/>
                </a:cubicBezTo>
                <a:cubicBezTo>
                  <a:pt x="131" y="77"/>
                  <a:pt x="131" y="77"/>
                  <a:pt x="131" y="77"/>
                </a:cubicBezTo>
                <a:cubicBezTo>
                  <a:pt x="131" y="75"/>
                  <a:pt x="132" y="74"/>
                  <a:pt x="134" y="74"/>
                </a:cubicBezTo>
                <a:cubicBezTo>
                  <a:pt x="136" y="74"/>
                  <a:pt x="137" y="75"/>
                  <a:pt x="137" y="77"/>
                </a:cubicBezTo>
                <a:cubicBezTo>
                  <a:pt x="137" y="103"/>
                  <a:pt x="137" y="103"/>
                  <a:pt x="137" y="103"/>
                </a:cubicBezTo>
                <a:cubicBezTo>
                  <a:pt x="137" y="111"/>
                  <a:pt x="130" y="118"/>
                  <a:pt x="121" y="118"/>
                </a:cubicBezTo>
                <a:close/>
                <a:moveTo>
                  <a:pt x="74" y="85"/>
                </a:moveTo>
                <a:cubicBezTo>
                  <a:pt x="63" y="85"/>
                  <a:pt x="63" y="85"/>
                  <a:pt x="63" y="85"/>
                </a:cubicBezTo>
                <a:cubicBezTo>
                  <a:pt x="59" y="85"/>
                  <a:pt x="55" y="81"/>
                  <a:pt x="55" y="76"/>
                </a:cubicBezTo>
                <a:cubicBezTo>
                  <a:pt x="55" y="63"/>
                  <a:pt x="55" y="63"/>
                  <a:pt x="55" y="63"/>
                </a:cubicBezTo>
                <a:cubicBezTo>
                  <a:pt x="55" y="58"/>
                  <a:pt x="59" y="55"/>
                  <a:pt x="63" y="55"/>
                </a:cubicBezTo>
                <a:cubicBezTo>
                  <a:pt x="74" y="55"/>
                  <a:pt x="74" y="55"/>
                  <a:pt x="74" y="55"/>
                </a:cubicBezTo>
                <a:cubicBezTo>
                  <a:pt x="78" y="55"/>
                  <a:pt x="82" y="58"/>
                  <a:pt x="82" y="63"/>
                </a:cubicBezTo>
                <a:cubicBezTo>
                  <a:pt x="82" y="76"/>
                  <a:pt x="82" y="76"/>
                  <a:pt x="82" y="76"/>
                </a:cubicBezTo>
                <a:cubicBezTo>
                  <a:pt x="82" y="81"/>
                  <a:pt x="78" y="85"/>
                  <a:pt x="74" y="85"/>
                </a:cubicBezTo>
                <a:close/>
                <a:moveTo>
                  <a:pt x="63" y="61"/>
                </a:moveTo>
                <a:cubicBezTo>
                  <a:pt x="62" y="61"/>
                  <a:pt x="61" y="62"/>
                  <a:pt x="61" y="63"/>
                </a:cubicBezTo>
                <a:cubicBezTo>
                  <a:pt x="61" y="76"/>
                  <a:pt x="61" y="76"/>
                  <a:pt x="61" y="76"/>
                </a:cubicBezTo>
                <a:cubicBezTo>
                  <a:pt x="61" y="78"/>
                  <a:pt x="62" y="79"/>
                  <a:pt x="63" y="79"/>
                </a:cubicBezTo>
                <a:cubicBezTo>
                  <a:pt x="74" y="79"/>
                  <a:pt x="74" y="79"/>
                  <a:pt x="74" y="79"/>
                </a:cubicBezTo>
                <a:cubicBezTo>
                  <a:pt x="75" y="79"/>
                  <a:pt x="76" y="78"/>
                  <a:pt x="76" y="76"/>
                </a:cubicBezTo>
                <a:cubicBezTo>
                  <a:pt x="76" y="63"/>
                  <a:pt x="76" y="63"/>
                  <a:pt x="76" y="63"/>
                </a:cubicBezTo>
                <a:cubicBezTo>
                  <a:pt x="76" y="62"/>
                  <a:pt x="75" y="61"/>
                  <a:pt x="74" y="61"/>
                </a:cubicBezTo>
                <a:lnTo>
                  <a:pt x="63" y="61"/>
                </a:lnTo>
                <a:close/>
                <a:moveTo>
                  <a:pt x="121" y="73"/>
                </a:moveTo>
                <a:cubicBezTo>
                  <a:pt x="90" y="73"/>
                  <a:pt x="90" y="73"/>
                  <a:pt x="90" y="73"/>
                </a:cubicBezTo>
                <a:cubicBezTo>
                  <a:pt x="89" y="73"/>
                  <a:pt x="87" y="71"/>
                  <a:pt x="87" y="70"/>
                </a:cubicBezTo>
                <a:cubicBezTo>
                  <a:pt x="87" y="68"/>
                  <a:pt x="89" y="67"/>
                  <a:pt x="90" y="67"/>
                </a:cubicBezTo>
                <a:cubicBezTo>
                  <a:pt x="121" y="67"/>
                  <a:pt x="121" y="67"/>
                  <a:pt x="121" y="67"/>
                </a:cubicBezTo>
                <a:cubicBezTo>
                  <a:pt x="127" y="67"/>
                  <a:pt x="131" y="62"/>
                  <a:pt x="131" y="57"/>
                </a:cubicBezTo>
                <a:cubicBezTo>
                  <a:pt x="131" y="37"/>
                  <a:pt x="131" y="37"/>
                  <a:pt x="131" y="37"/>
                </a:cubicBezTo>
                <a:cubicBezTo>
                  <a:pt x="131" y="31"/>
                  <a:pt x="127" y="27"/>
                  <a:pt x="121" y="27"/>
                </a:cubicBezTo>
                <a:cubicBezTo>
                  <a:pt x="16" y="27"/>
                  <a:pt x="16" y="27"/>
                  <a:pt x="16" y="27"/>
                </a:cubicBezTo>
                <a:cubicBezTo>
                  <a:pt x="11" y="27"/>
                  <a:pt x="6" y="31"/>
                  <a:pt x="6" y="37"/>
                </a:cubicBezTo>
                <a:cubicBezTo>
                  <a:pt x="6" y="57"/>
                  <a:pt x="6" y="57"/>
                  <a:pt x="6" y="57"/>
                </a:cubicBezTo>
                <a:cubicBezTo>
                  <a:pt x="6" y="62"/>
                  <a:pt x="11" y="67"/>
                  <a:pt x="16" y="67"/>
                </a:cubicBezTo>
                <a:cubicBezTo>
                  <a:pt x="47" y="67"/>
                  <a:pt x="47" y="67"/>
                  <a:pt x="47" y="67"/>
                </a:cubicBezTo>
                <a:cubicBezTo>
                  <a:pt x="49" y="67"/>
                  <a:pt x="50" y="68"/>
                  <a:pt x="50" y="70"/>
                </a:cubicBezTo>
                <a:cubicBezTo>
                  <a:pt x="50" y="71"/>
                  <a:pt x="49" y="73"/>
                  <a:pt x="47" y="73"/>
                </a:cubicBezTo>
                <a:cubicBezTo>
                  <a:pt x="16" y="73"/>
                  <a:pt x="16" y="73"/>
                  <a:pt x="16" y="73"/>
                </a:cubicBezTo>
                <a:cubicBezTo>
                  <a:pt x="7" y="73"/>
                  <a:pt x="0" y="66"/>
                  <a:pt x="0" y="5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28"/>
                  <a:pt x="7" y="21"/>
                  <a:pt x="16" y="21"/>
                </a:cubicBezTo>
                <a:cubicBezTo>
                  <a:pt x="121" y="21"/>
                  <a:pt x="121" y="21"/>
                  <a:pt x="121" y="21"/>
                </a:cubicBezTo>
                <a:cubicBezTo>
                  <a:pt x="130" y="21"/>
                  <a:pt x="137" y="28"/>
                  <a:pt x="137" y="37"/>
                </a:cubicBezTo>
                <a:cubicBezTo>
                  <a:pt x="137" y="59"/>
                  <a:pt x="137" y="59"/>
                  <a:pt x="137" y="59"/>
                </a:cubicBezTo>
                <a:cubicBezTo>
                  <a:pt x="137" y="60"/>
                  <a:pt x="137" y="60"/>
                  <a:pt x="136" y="61"/>
                </a:cubicBezTo>
                <a:cubicBezTo>
                  <a:pt x="135" y="67"/>
                  <a:pt x="129" y="73"/>
                  <a:pt x="121" y="73"/>
                </a:cubicBezTo>
                <a:close/>
                <a:moveTo>
                  <a:pt x="91" y="16"/>
                </a:moveTo>
                <a:cubicBezTo>
                  <a:pt x="90" y="16"/>
                  <a:pt x="88" y="14"/>
                  <a:pt x="88" y="13"/>
                </a:cubicBezTo>
                <a:cubicBezTo>
                  <a:pt x="88" y="9"/>
                  <a:pt x="85" y="6"/>
                  <a:pt x="80" y="6"/>
                </a:cubicBezTo>
                <a:cubicBezTo>
                  <a:pt x="57" y="6"/>
                  <a:pt x="57" y="6"/>
                  <a:pt x="57" y="6"/>
                </a:cubicBezTo>
                <a:cubicBezTo>
                  <a:pt x="53" y="6"/>
                  <a:pt x="49" y="9"/>
                  <a:pt x="49" y="13"/>
                </a:cubicBezTo>
                <a:cubicBezTo>
                  <a:pt x="49" y="14"/>
                  <a:pt x="48" y="16"/>
                  <a:pt x="46" y="16"/>
                </a:cubicBezTo>
                <a:cubicBezTo>
                  <a:pt x="44" y="16"/>
                  <a:pt x="43" y="14"/>
                  <a:pt x="43" y="13"/>
                </a:cubicBezTo>
                <a:cubicBezTo>
                  <a:pt x="43" y="6"/>
                  <a:pt x="49" y="0"/>
                  <a:pt x="57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8" y="0"/>
                  <a:pt x="94" y="6"/>
                  <a:pt x="94" y="13"/>
                </a:cubicBezTo>
                <a:cubicBezTo>
                  <a:pt x="94" y="14"/>
                  <a:pt x="93" y="16"/>
                  <a:pt x="91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67" name="Freeform 36">
            <a:extLst>
              <a:ext uri="{FF2B5EF4-FFF2-40B4-BE49-F238E27FC236}">
                <a16:creationId xmlns:a16="http://schemas.microsoft.com/office/drawing/2014/main" id="{D5C812D9-ED1F-44D1-AD7E-E8A7A159841C}"/>
              </a:ext>
            </a:extLst>
          </p:cNvPr>
          <p:cNvSpPr>
            <a:spLocks noEditPoints="1"/>
          </p:cNvSpPr>
          <p:nvPr/>
        </p:nvSpPr>
        <p:spPr bwMode="auto">
          <a:xfrm>
            <a:off x="21253022" y="6725979"/>
            <a:ext cx="1323536" cy="830764"/>
          </a:xfrm>
          <a:custGeom>
            <a:avLst/>
            <a:gdLst>
              <a:gd name="T0" fmla="*/ 2147483646 w 153"/>
              <a:gd name="T1" fmla="*/ 2147483646 h 96"/>
              <a:gd name="T2" fmla="*/ 2147483646 w 153"/>
              <a:gd name="T3" fmla="*/ 2147483646 h 96"/>
              <a:gd name="T4" fmla="*/ 0 w 153"/>
              <a:gd name="T5" fmla="*/ 2147483646 h 96"/>
              <a:gd name="T6" fmla="*/ 0 w 153"/>
              <a:gd name="T7" fmla="*/ 2147483646 h 96"/>
              <a:gd name="T8" fmla="*/ 2147483646 w 153"/>
              <a:gd name="T9" fmla="*/ 0 h 96"/>
              <a:gd name="T10" fmla="*/ 2147483646 w 153"/>
              <a:gd name="T11" fmla="*/ 0 h 96"/>
              <a:gd name="T12" fmla="*/ 2147483646 w 153"/>
              <a:gd name="T13" fmla="*/ 2147483646 h 96"/>
              <a:gd name="T14" fmla="*/ 2147483646 w 153"/>
              <a:gd name="T15" fmla="*/ 2147483646 h 96"/>
              <a:gd name="T16" fmla="*/ 2147483646 w 153"/>
              <a:gd name="T17" fmla="*/ 2147483646 h 96"/>
              <a:gd name="T18" fmla="*/ 2147483646 w 153"/>
              <a:gd name="T19" fmla="*/ 2147483646 h 96"/>
              <a:gd name="T20" fmla="*/ 2147483646 w 153"/>
              <a:gd name="T21" fmla="*/ 2147483646 h 96"/>
              <a:gd name="T22" fmla="*/ 2147483646 w 153"/>
              <a:gd name="T23" fmla="*/ 2147483646 h 96"/>
              <a:gd name="T24" fmla="*/ 2147483646 w 153"/>
              <a:gd name="T25" fmla="*/ 2147483646 h 96"/>
              <a:gd name="T26" fmla="*/ 2147483646 w 153"/>
              <a:gd name="T27" fmla="*/ 2147483646 h 96"/>
              <a:gd name="T28" fmla="*/ 2147483646 w 153"/>
              <a:gd name="T29" fmla="*/ 2147483646 h 96"/>
              <a:gd name="T30" fmla="*/ 2147483646 w 153"/>
              <a:gd name="T31" fmla="*/ 2147483646 h 96"/>
              <a:gd name="T32" fmla="*/ 2147483646 w 153"/>
              <a:gd name="T33" fmla="*/ 2147483646 h 96"/>
              <a:gd name="T34" fmla="*/ 2147483646 w 153"/>
              <a:gd name="T35" fmla="*/ 2147483646 h 96"/>
              <a:gd name="T36" fmla="*/ 2147483646 w 153"/>
              <a:gd name="T37" fmla="*/ 2147483646 h 96"/>
              <a:gd name="T38" fmla="*/ 2147483646 w 153"/>
              <a:gd name="T39" fmla="*/ 2147483646 h 96"/>
              <a:gd name="T40" fmla="*/ 2147483646 w 153"/>
              <a:gd name="T41" fmla="*/ 2147483646 h 96"/>
              <a:gd name="T42" fmla="*/ 2147483646 w 153"/>
              <a:gd name="T43" fmla="*/ 2147483646 h 96"/>
              <a:gd name="T44" fmla="*/ 2147483646 w 153"/>
              <a:gd name="T45" fmla="*/ 2147483646 h 96"/>
              <a:gd name="T46" fmla="*/ 2147483646 w 153"/>
              <a:gd name="T47" fmla="*/ 2147483646 h 96"/>
              <a:gd name="T48" fmla="*/ 2147483646 w 153"/>
              <a:gd name="T49" fmla="*/ 2147483646 h 96"/>
              <a:gd name="T50" fmla="*/ 2147483646 w 153"/>
              <a:gd name="T51" fmla="*/ 2147483646 h 96"/>
              <a:gd name="T52" fmla="*/ 2147483646 w 153"/>
              <a:gd name="T53" fmla="*/ 2147483646 h 96"/>
              <a:gd name="T54" fmla="*/ 2147483646 w 153"/>
              <a:gd name="T55" fmla="*/ 2147483646 h 96"/>
              <a:gd name="T56" fmla="*/ 2147483646 w 153"/>
              <a:gd name="T57" fmla="*/ 2147483646 h 96"/>
              <a:gd name="T58" fmla="*/ 2147483646 w 153"/>
              <a:gd name="T59" fmla="*/ 2147483646 h 96"/>
              <a:gd name="T60" fmla="*/ 2147483646 w 153"/>
              <a:gd name="T61" fmla="*/ 2147483646 h 96"/>
              <a:gd name="T62" fmla="*/ 2147483646 w 153"/>
              <a:gd name="T63" fmla="*/ 2147483646 h 96"/>
              <a:gd name="T64" fmla="*/ 2147483646 w 153"/>
              <a:gd name="T65" fmla="*/ 2147483646 h 96"/>
              <a:gd name="T66" fmla="*/ 2147483646 w 153"/>
              <a:gd name="T67" fmla="*/ 2147483646 h 96"/>
              <a:gd name="T68" fmla="*/ 2147483646 w 153"/>
              <a:gd name="T69" fmla="*/ 2147483646 h 96"/>
              <a:gd name="T70" fmla="*/ 2147483646 w 153"/>
              <a:gd name="T71" fmla="*/ 2147483646 h 96"/>
              <a:gd name="T72" fmla="*/ 2147483646 w 153"/>
              <a:gd name="T73" fmla="*/ 2147483646 h 96"/>
              <a:gd name="T74" fmla="*/ 2147483646 w 153"/>
              <a:gd name="T75" fmla="*/ 2147483646 h 96"/>
              <a:gd name="T76" fmla="*/ 2147483646 w 153"/>
              <a:gd name="T77" fmla="*/ 2147483646 h 9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153" h="96">
                <a:moveTo>
                  <a:pt x="134" y="96"/>
                </a:moveTo>
                <a:cubicBezTo>
                  <a:pt x="19" y="96"/>
                  <a:pt x="19" y="96"/>
                  <a:pt x="19" y="96"/>
                </a:cubicBezTo>
                <a:cubicBezTo>
                  <a:pt x="9" y="96"/>
                  <a:pt x="0" y="88"/>
                  <a:pt x="0" y="77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9"/>
                  <a:pt x="9" y="0"/>
                  <a:pt x="19" y="0"/>
                </a:cubicBezTo>
                <a:cubicBezTo>
                  <a:pt x="134" y="0"/>
                  <a:pt x="134" y="0"/>
                  <a:pt x="134" y="0"/>
                </a:cubicBezTo>
                <a:cubicBezTo>
                  <a:pt x="144" y="0"/>
                  <a:pt x="153" y="9"/>
                  <a:pt x="153" y="19"/>
                </a:cubicBezTo>
                <a:cubicBezTo>
                  <a:pt x="153" y="77"/>
                  <a:pt x="153" y="77"/>
                  <a:pt x="153" y="77"/>
                </a:cubicBezTo>
                <a:cubicBezTo>
                  <a:pt x="153" y="88"/>
                  <a:pt x="144" y="96"/>
                  <a:pt x="134" y="96"/>
                </a:cubicBezTo>
                <a:close/>
                <a:moveTo>
                  <a:pt x="19" y="6"/>
                </a:moveTo>
                <a:cubicBezTo>
                  <a:pt x="12" y="6"/>
                  <a:pt x="6" y="12"/>
                  <a:pt x="6" y="19"/>
                </a:cubicBezTo>
                <a:cubicBezTo>
                  <a:pt x="6" y="77"/>
                  <a:pt x="6" y="77"/>
                  <a:pt x="6" y="77"/>
                </a:cubicBezTo>
                <a:cubicBezTo>
                  <a:pt x="6" y="84"/>
                  <a:pt x="12" y="90"/>
                  <a:pt x="19" y="90"/>
                </a:cubicBezTo>
                <a:cubicBezTo>
                  <a:pt x="134" y="90"/>
                  <a:pt x="134" y="90"/>
                  <a:pt x="134" y="90"/>
                </a:cubicBezTo>
                <a:cubicBezTo>
                  <a:pt x="141" y="90"/>
                  <a:pt x="147" y="84"/>
                  <a:pt x="147" y="77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47" y="12"/>
                  <a:pt x="141" y="6"/>
                  <a:pt x="134" y="6"/>
                </a:cubicBezTo>
                <a:lnTo>
                  <a:pt x="19" y="6"/>
                </a:lnTo>
                <a:close/>
                <a:moveTo>
                  <a:pt x="131" y="81"/>
                </a:moveTo>
                <a:cubicBezTo>
                  <a:pt x="131" y="81"/>
                  <a:pt x="130" y="81"/>
                  <a:pt x="129" y="81"/>
                </a:cubicBezTo>
                <a:cubicBezTo>
                  <a:pt x="96" y="53"/>
                  <a:pt x="96" y="53"/>
                  <a:pt x="96" y="53"/>
                </a:cubicBezTo>
                <a:cubicBezTo>
                  <a:pt x="78" y="66"/>
                  <a:pt x="78" y="66"/>
                  <a:pt x="78" y="66"/>
                </a:cubicBezTo>
                <a:cubicBezTo>
                  <a:pt x="77" y="67"/>
                  <a:pt x="76" y="67"/>
                  <a:pt x="74" y="66"/>
                </a:cubicBezTo>
                <a:cubicBezTo>
                  <a:pt x="57" y="52"/>
                  <a:pt x="57" y="52"/>
                  <a:pt x="57" y="52"/>
                </a:cubicBezTo>
                <a:cubicBezTo>
                  <a:pt x="23" y="81"/>
                  <a:pt x="23" y="81"/>
                  <a:pt x="23" y="81"/>
                </a:cubicBezTo>
                <a:cubicBezTo>
                  <a:pt x="22" y="82"/>
                  <a:pt x="20" y="81"/>
                  <a:pt x="19" y="80"/>
                </a:cubicBezTo>
                <a:cubicBezTo>
                  <a:pt x="18" y="79"/>
                  <a:pt x="18" y="77"/>
                  <a:pt x="19" y="76"/>
                </a:cubicBezTo>
                <a:cubicBezTo>
                  <a:pt x="52" y="49"/>
                  <a:pt x="52" y="49"/>
                  <a:pt x="52" y="49"/>
                </a:cubicBezTo>
                <a:cubicBezTo>
                  <a:pt x="19" y="23"/>
                  <a:pt x="19" y="23"/>
                  <a:pt x="19" y="23"/>
                </a:cubicBezTo>
                <a:cubicBezTo>
                  <a:pt x="18" y="22"/>
                  <a:pt x="18" y="20"/>
                  <a:pt x="19" y="19"/>
                </a:cubicBezTo>
                <a:cubicBezTo>
                  <a:pt x="20" y="18"/>
                  <a:pt x="22" y="18"/>
                  <a:pt x="23" y="19"/>
                </a:cubicBezTo>
                <a:cubicBezTo>
                  <a:pt x="76" y="60"/>
                  <a:pt x="76" y="60"/>
                  <a:pt x="76" y="60"/>
                </a:cubicBezTo>
                <a:cubicBezTo>
                  <a:pt x="129" y="19"/>
                  <a:pt x="129" y="19"/>
                  <a:pt x="129" y="19"/>
                </a:cubicBezTo>
                <a:cubicBezTo>
                  <a:pt x="131" y="18"/>
                  <a:pt x="133" y="18"/>
                  <a:pt x="134" y="19"/>
                </a:cubicBezTo>
                <a:cubicBezTo>
                  <a:pt x="135" y="20"/>
                  <a:pt x="134" y="22"/>
                  <a:pt x="133" y="23"/>
                </a:cubicBezTo>
                <a:cubicBezTo>
                  <a:pt x="100" y="49"/>
                  <a:pt x="100" y="49"/>
                  <a:pt x="100" y="49"/>
                </a:cubicBezTo>
                <a:cubicBezTo>
                  <a:pt x="133" y="76"/>
                  <a:pt x="133" y="76"/>
                  <a:pt x="133" y="76"/>
                </a:cubicBezTo>
                <a:cubicBezTo>
                  <a:pt x="134" y="77"/>
                  <a:pt x="135" y="79"/>
                  <a:pt x="133" y="80"/>
                </a:cubicBezTo>
                <a:cubicBezTo>
                  <a:pt x="133" y="81"/>
                  <a:pt x="132" y="81"/>
                  <a:pt x="131" y="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71" name="Rectangle 40">
            <a:extLst>
              <a:ext uri="{FF2B5EF4-FFF2-40B4-BE49-F238E27FC236}">
                <a16:creationId xmlns:a16="http://schemas.microsoft.com/office/drawing/2014/main" id="{DC136FC6-66B2-4050-9A6C-444F5F1A49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844" y="3061771"/>
            <a:ext cx="93294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7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01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75" name="Rectangle 41">
            <a:extLst>
              <a:ext uri="{FF2B5EF4-FFF2-40B4-BE49-F238E27FC236}">
                <a16:creationId xmlns:a16="http://schemas.microsoft.com/office/drawing/2014/main" id="{3F05B471-C961-459D-8575-A1BB2B20D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92670" y="3061771"/>
            <a:ext cx="116378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7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06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76" name="Rectangle 42">
            <a:extLst>
              <a:ext uri="{FF2B5EF4-FFF2-40B4-BE49-F238E27FC236}">
                <a16:creationId xmlns:a16="http://schemas.microsoft.com/office/drawing/2014/main" id="{B88CFBE3-F27E-4F5F-839F-207BE649BC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81220" y="5302941"/>
            <a:ext cx="1126912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02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77" name="Rectangle 43">
            <a:extLst>
              <a:ext uri="{FF2B5EF4-FFF2-40B4-BE49-F238E27FC236}">
                <a16:creationId xmlns:a16="http://schemas.microsoft.com/office/drawing/2014/main" id="{DCA70B8B-448E-4160-A988-937FCB6F5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53184" y="5321893"/>
            <a:ext cx="1122102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05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78" name="Rectangle 44">
            <a:extLst>
              <a:ext uri="{FF2B5EF4-FFF2-40B4-BE49-F238E27FC236}">
                <a16:creationId xmlns:a16="http://schemas.microsoft.com/office/drawing/2014/main" id="{70EA06E9-E79A-4973-BDCC-3D0038A33F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96308" y="7730479"/>
            <a:ext cx="1122102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03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79" name="Rectangle 45">
            <a:extLst>
              <a:ext uri="{FF2B5EF4-FFF2-40B4-BE49-F238E27FC236}">
                <a16:creationId xmlns:a16="http://schemas.microsoft.com/office/drawing/2014/main" id="{E3F69F6B-2EB7-4049-99AB-C15CD2C0E0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56842" y="7730479"/>
            <a:ext cx="121187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7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04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81" name="TextBox 93">
            <a:extLst>
              <a:ext uri="{FF2B5EF4-FFF2-40B4-BE49-F238E27FC236}">
                <a16:creationId xmlns:a16="http://schemas.microsoft.com/office/drawing/2014/main" id="{D68F6512-AF89-47CC-81C3-E48F3D77E0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43334" y="6741773"/>
            <a:ext cx="3800036" cy="1384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amet, consetur adipin nnscing elit</a:t>
            </a:r>
            <a:endParaRPr kumimoji="0" lang="ru-RU" altLang="ru-RU" sz="28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82" name="TextBox 93">
            <a:extLst>
              <a:ext uri="{FF2B5EF4-FFF2-40B4-BE49-F238E27FC236}">
                <a16:creationId xmlns:a16="http://schemas.microsoft.com/office/drawing/2014/main" id="{B0597A34-E066-4F90-A650-7A8FCA70A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30700" y="10298583"/>
            <a:ext cx="3803196" cy="1384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amet, consetur adipin nnscing elit</a:t>
            </a:r>
            <a:endParaRPr kumimoji="0" lang="ru-RU" altLang="ru-RU" sz="28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83" name="TextBox 93">
            <a:extLst>
              <a:ext uri="{FF2B5EF4-FFF2-40B4-BE49-F238E27FC236}">
                <a16:creationId xmlns:a16="http://schemas.microsoft.com/office/drawing/2014/main" id="{6CF23E94-B45C-4956-A66C-7D525BE666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4852" y="10260677"/>
            <a:ext cx="3800036" cy="1384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amet, consetur adipin nnscing elit</a:t>
            </a:r>
            <a:endParaRPr kumimoji="0" lang="ru-RU" altLang="ru-RU" sz="28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84" name="TextBox 93">
            <a:extLst>
              <a:ext uri="{FF2B5EF4-FFF2-40B4-BE49-F238E27FC236}">
                <a16:creationId xmlns:a16="http://schemas.microsoft.com/office/drawing/2014/main" id="{28329F33-9FC7-45A2-BC03-2778A36F72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9074" y="6719663"/>
            <a:ext cx="3800036" cy="1384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adipin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nnscing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elit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85" name="TextBox 93">
            <a:extLst>
              <a:ext uri="{FF2B5EF4-FFF2-40B4-BE49-F238E27FC236}">
                <a16:creationId xmlns:a16="http://schemas.microsoft.com/office/drawing/2014/main" id="{AC332588-5C9D-4E55-8D00-5AD0A13423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9074" y="3102835"/>
            <a:ext cx="3800036" cy="1384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adipin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nnscing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elit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675FF9D-A3BC-4491-B58F-D4ACC030532C}"/>
              </a:ext>
            </a:extLst>
          </p:cNvPr>
          <p:cNvGrpSpPr/>
          <p:nvPr/>
        </p:nvGrpSpPr>
        <p:grpSpPr>
          <a:xfrm>
            <a:off x="1694759" y="2853508"/>
            <a:ext cx="1441258" cy="1449449"/>
            <a:chOff x="10509976" y="3561490"/>
            <a:chExt cx="520986" cy="523947"/>
          </a:xfrm>
          <a:solidFill>
            <a:schemeClr val="bg1"/>
          </a:solidFill>
        </p:grpSpPr>
        <p:sp>
          <p:nvSpPr>
            <p:cNvPr id="81" name="Freeform 89">
              <a:extLst>
                <a:ext uri="{FF2B5EF4-FFF2-40B4-BE49-F238E27FC236}">
                  <a16:creationId xmlns:a16="http://schemas.microsoft.com/office/drawing/2014/main" id="{06ED1457-5FD7-4F96-9982-52668089D5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32631" y="3789423"/>
              <a:ext cx="198331" cy="68084"/>
            </a:xfrm>
            <a:custGeom>
              <a:avLst/>
              <a:gdLst>
                <a:gd name="T0" fmla="*/ 73 w 80"/>
                <a:gd name="T1" fmla="*/ 7 h 28"/>
                <a:gd name="T2" fmla="*/ 66 w 80"/>
                <a:gd name="T3" fmla="*/ 14 h 28"/>
                <a:gd name="T4" fmla="*/ 73 w 80"/>
                <a:gd name="T5" fmla="*/ 21 h 28"/>
                <a:gd name="T6" fmla="*/ 80 w 80"/>
                <a:gd name="T7" fmla="*/ 14 h 28"/>
                <a:gd name="T8" fmla="*/ 73 w 80"/>
                <a:gd name="T9" fmla="*/ 7 h 28"/>
                <a:gd name="T10" fmla="*/ 60 w 80"/>
                <a:gd name="T11" fmla="*/ 0 h 28"/>
                <a:gd name="T12" fmla="*/ 37 w 80"/>
                <a:gd name="T13" fmla="*/ 0 h 28"/>
                <a:gd name="T14" fmla="*/ 34 w 80"/>
                <a:gd name="T15" fmla="*/ 3 h 28"/>
                <a:gd name="T16" fmla="*/ 37 w 80"/>
                <a:gd name="T17" fmla="*/ 5 h 28"/>
                <a:gd name="T18" fmla="*/ 54 w 80"/>
                <a:gd name="T19" fmla="*/ 5 h 28"/>
                <a:gd name="T20" fmla="*/ 54 w 80"/>
                <a:gd name="T21" fmla="*/ 6 h 28"/>
                <a:gd name="T22" fmla="*/ 46 w 80"/>
                <a:gd name="T23" fmla="*/ 6 h 28"/>
                <a:gd name="T24" fmla="*/ 3 w 80"/>
                <a:gd name="T25" fmla="*/ 6 h 28"/>
                <a:gd name="T26" fmla="*/ 0 w 80"/>
                <a:gd name="T27" fmla="*/ 10 h 28"/>
                <a:gd name="T28" fmla="*/ 3 w 80"/>
                <a:gd name="T29" fmla="*/ 13 h 28"/>
                <a:gd name="T30" fmla="*/ 30 w 80"/>
                <a:gd name="T31" fmla="*/ 13 h 28"/>
                <a:gd name="T32" fmla="*/ 30 w 80"/>
                <a:gd name="T33" fmla="*/ 15 h 28"/>
                <a:gd name="T34" fmla="*/ 3 w 80"/>
                <a:gd name="T35" fmla="*/ 15 h 28"/>
                <a:gd name="T36" fmla="*/ 0 w 80"/>
                <a:gd name="T37" fmla="*/ 19 h 28"/>
                <a:gd name="T38" fmla="*/ 3 w 80"/>
                <a:gd name="T39" fmla="*/ 22 h 28"/>
                <a:gd name="T40" fmla="*/ 54 w 80"/>
                <a:gd name="T41" fmla="*/ 22 h 28"/>
                <a:gd name="T42" fmla="*/ 54 w 80"/>
                <a:gd name="T43" fmla="*/ 23 h 28"/>
                <a:gd name="T44" fmla="*/ 37 w 80"/>
                <a:gd name="T45" fmla="*/ 23 h 28"/>
                <a:gd name="T46" fmla="*/ 34 w 80"/>
                <a:gd name="T47" fmla="*/ 26 h 28"/>
                <a:gd name="T48" fmla="*/ 37 w 80"/>
                <a:gd name="T49" fmla="*/ 28 h 28"/>
                <a:gd name="T50" fmla="*/ 60 w 80"/>
                <a:gd name="T51" fmla="*/ 28 h 28"/>
                <a:gd name="T52" fmla="*/ 65 w 80"/>
                <a:gd name="T53" fmla="*/ 22 h 28"/>
                <a:gd name="T54" fmla="*/ 65 w 80"/>
                <a:gd name="T55" fmla="*/ 6 h 28"/>
                <a:gd name="T56" fmla="*/ 60 w 80"/>
                <a:gd name="T5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0" h="28">
                  <a:moveTo>
                    <a:pt x="73" y="7"/>
                  </a:moveTo>
                  <a:cubicBezTo>
                    <a:pt x="69" y="7"/>
                    <a:pt x="66" y="10"/>
                    <a:pt x="66" y="14"/>
                  </a:cubicBezTo>
                  <a:cubicBezTo>
                    <a:pt x="66" y="18"/>
                    <a:pt x="69" y="21"/>
                    <a:pt x="73" y="21"/>
                  </a:cubicBezTo>
                  <a:cubicBezTo>
                    <a:pt x="77" y="21"/>
                    <a:pt x="80" y="18"/>
                    <a:pt x="80" y="14"/>
                  </a:cubicBezTo>
                  <a:cubicBezTo>
                    <a:pt x="80" y="10"/>
                    <a:pt x="77" y="7"/>
                    <a:pt x="73" y="7"/>
                  </a:cubicBezTo>
                  <a:close/>
                  <a:moveTo>
                    <a:pt x="60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4" y="1"/>
                    <a:pt x="34" y="3"/>
                  </a:cubicBezTo>
                  <a:cubicBezTo>
                    <a:pt x="34" y="4"/>
                    <a:pt x="35" y="5"/>
                    <a:pt x="37" y="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0" y="8"/>
                    <a:pt x="0" y="10"/>
                  </a:cubicBezTo>
                  <a:cubicBezTo>
                    <a:pt x="0" y="12"/>
                    <a:pt x="2" y="13"/>
                    <a:pt x="3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0" y="17"/>
                    <a:pt x="0" y="19"/>
                  </a:cubicBezTo>
                  <a:cubicBezTo>
                    <a:pt x="0" y="20"/>
                    <a:pt x="2" y="22"/>
                    <a:pt x="3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5" y="23"/>
                    <a:pt x="34" y="24"/>
                    <a:pt x="34" y="26"/>
                  </a:cubicBezTo>
                  <a:cubicBezTo>
                    <a:pt x="34" y="27"/>
                    <a:pt x="35" y="28"/>
                    <a:pt x="37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8"/>
                    <a:pt x="65" y="27"/>
                    <a:pt x="65" y="22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2"/>
                    <a:pt x="60" y="0"/>
                    <a:pt x="6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2" name="Freeform 90">
              <a:extLst>
                <a:ext uri="{FF2B5EF4-FFF2-40B4-BE49-F238E27FC236}">
                  <a16:creationId xmlns:a16="http://schemas.microsoft.com/office/drawing/2014/main" id="{9B200236-4A62-4A4E-B6EC-E88B0ED9CB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09976" y="3786462"/>
              <a:ext cx="183529" cy="74005"/>
            </a:xfrm>
            <a:custGeom>
              <a:avLst/>
              <a:gdLst>
                <a:gd name="T0" fmla="*/ 13 w 73"/>
                <a:gd name="T1" fmla="*/ 15 h 30"/>
                <a:gd name="T2" fmla="*/ 6 w 73"/>
                <a:gd name="T3" fmla="*/ 8 h 30"/>
                <a:gd name="T4" fmla="*/ 0 w 73"/>
                <a:gd name="T5" fmla="*/ 15 h 30"/>
                <a:gd name="T6" fmla="*/ 6 w 73"/>
                <a:gd name="T7" fmla="*/ 22 h 30"/>
                <a:gd name="T8" fmla="*/ 13 w 73"/>
                <a:gd name="T9" fmla="*/ 15 h 30"/>
                <a:gd name="T10" fmla="*/ 37 w 73"/>
                <a:gd name="T11" fmla="*/ 1 h 30"/>
                <a:gd name="T12" fmla="*/ 19 w 73"/>
                <a:gd name="T13" fmla="*/ 7 h 30"/>
                <a:gd name="T14" fmla="*/ 15 w 73"/>
                <a:gd name="T15" fmla="*/ 11 h 30"/>
                <a:gd name="T16" fmla="*/ 15 w 73"/>
                <a:gd name="T17" fmla="*/ 19 h 30"/>
                <a:gd name="T18" fmla="*/ 19 w 73"/>
                <a:gd name="T19" fmla="*/ 24 h 30"/>
                <a:gd name="T20" fmla="*/ 37 w 73"/>
                <a:gd name="T21" fmla="*/ 29 h 30"/>
                <a:gd name="T22" fmla="*/ 40 w 73"/>
                <a:gd name="T23" fmla="*/ 26 h 30"/>
                <a:gd name="T24" fmla="*/ 23 w 73"/>
                <a:gd name="T25" fmla="*/ 21 h 30"/>
                <a:gd name="T26" fmla="*/ 25 w 73"/>
                <a:gd name="T27" fmla="*/ 19 h 30"/>
                <a:gd name="T28" fmla="*/ 50 w 73"/>
                <a:gd name="T29" fmla="*/ 27 h 30"/>
                <a:gd name="T30" fmla="*/ 50 w 73"/>
                <a:gd name="T31" fmla="*/ 21 h 30"/>
                <a:gd name="T32" fmla="*/ 70 w 73"/>
                <a:gd name="T33" fmla="*/ 21 h 30"/>
                <a:gd name="T34" fmla="*/ 73 w 73"/>
                <a:gd name="T35" fmla="*/ 19 h 30"/>
                <a:gd name="T36" fmla="*/ 70 w 73"/>
                <a:gd name="T37" fmla="*/ 16 h 30"/>
                <a:gd name="T38" fmla="*/ 50 w 73"/>
                <a:gd name="T39" fmla="*/ 16 h 30"/>
                <a:gd name="T40" fmla="*/ 50 w 73"/>
                <a:gd name="T41" fmla="*/ 14 h 30"/>
                <a:gd name="T42" fmla="*/ 70 w 73"/>
                <a:gd name="T43" fmla="*/ 14 h 30"/>
                <a:gd name="T44" fmla="*/ 73 w 73"/>
                <a:gd name="T45" fmla="*/ 12 h 30"/>
                <a:gd name="T46" fmla="*/ 70 w 73"/>
                <a:gd name="T47" fmla="*/ 9 h 30"/>
                <a:gd name="T48" fmla="*/ 50 w 73"/>
                <a:gd name="T49" fmla="*/ 9 h 30"/>
                <a:gd name="T50" fmla="*/ 50 w 73"/>
                <a:gd name="T51" fmla="*/ 3 h 30"/>
                <a:gd name="T52" fmla="*/ 25 w 73"/>
                <a:gd name="T53" fmla="*/ 11 h 30"/>
                <a:gd name="T54" fmla="*/ 23 w 73"/>
                <a:gd name="T55" fmla="*/ 10 h 30"/>
                <a:gd name="T56" fmla="*/ 40 w 73"/>
                <a:gd name="T57" fmla="*/ 4 h 30"/>
                <a:gd name="T58" fmla="*/ 37 w 73"/>
                <a:gd name="T5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3" h="30">
                  <a:moveTo>
                    <a:pt x="13" y="15"/>
                  </a:moveTo>
                  <a:cubicBezTo>
                    <a:pt x="13" y="11"/>
                    <a:pt x="10" y="8"/>
                    <a:pt x="6" y="8"/>
                  </a:cubicBezTo>
                  <a:cubicBezTo>
                    <a:pt x="3" y="8"/>
                    <a:pt x="0" y="11"/>
                    <a:pt x="0" y="15"/>
                  </a:cubicBezTo>
                  <a:cubicBezTo>
                    <a:pt x="0" y="19"/>
                    <a:pt x="3" y="22"/>
                    <a:pt x="6" y="22"/>
                  </a:cubicBezTo>
                  <a:cubicBezTo>
                    <a:pt x="10" y="22"/>
                    <a:pt x="13" y="19"/>
                    <a:pt x="13" y="15"/>
                  </a:cubicBezTo>
                  <a:close/>
                  <a:moveTo>
                    <a:pt x="37" y="1"/>
                  </a:moveTo>
                  <a:cubicBezTo>
                    <a:pt x="33" y="2"/>
                    <a:pt x="21" y="6"/>
                    <a:pt x="19" y="7"/>
                  </a:cubicBezTo>
                  <a:cubicBezTo>
                    <a:pt x="16" y="8"/>
                    <a:pt x="15" y="9"/>
                    <a:pt x="15" y="11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21"/>
                    <a:pt x="16" y="23"/>
                    <a:pt x="19" y="24"/>
                  </a:cubicBezTo>
                  <a:cubicBezTo>
                    <a:pt x="21" y="25"/>
                    <a:pt x="33" y="28"/>
                    <a:pt x="37" y="29"/>
                  </a:cubicBezTo>
                  <a:cubicBezTo>
                    <a:pt x="42" y="30"/>
                    <a:pt x="42" y="27"/>
                    <a:pt x="40" y="26"/>
                  </a:cubicBezTo>
                  <a:cubicBezTo>
                    <a:pt x="38" y="25"/>
                    <a:pt x="23" y="21"/>
                    <a:pt x="23" y="21"/>
                  </a:cubicBezTo>
                  <a:cubicBezTo>
                    <a:pt x="23" y="20"/>
                    <a:pt x="24" y="19"/>
                    <a:pt x="25" y="19"/>
                  </a:cubicBezTo>
                  <a:cubicBezTo>
                    <a:pt x="25" y="20"/>
                    <a:pt x="50" y="27"/>
                    <a:pt x="50" y="27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2" y="21"/>
                    <a:pt x="73" y="20"/>
                    <a:pt x="73" y="19"/>
                  </a:cubicBezTo>
                  <a:cubicBezTo>
                    <a:pt x="73" y="17"/>
                    <a:pt x="72" y="16"/>
                    <a:pt x="7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2" y="14"/>
                    <a:pt x="73" y="13"/>
                    <a:pt x="73" y="12"/>
                  </a:cubicBezTo>
                  <a:cubicBezTo>
                    <a:pt x="73" y="10"/>
                    <a:pt x="72" y="9"/>
                    <a:pt x="7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25" y="11"/>
                    <a:pt x="25" y="11"/>
                  </a:cubicBezTo>
                  <a:cubicBezTo>
                    <a:pt x="24" y="11"/>
                    <a:pt x="23" y="11"/>
                    <a:pt x="23" y="10"/>
                  </a:cubicBezTo>
                  <a:cubicBezTo>
                    <a:pt x="23" y="9"/>
                    <a:pt x="38" y="5"/>
                    <a:pt x="40" y="4"/>
                  </a:cubicBezTo>
                  <a:cubicBezTo>
                    <a:pt x="42" y="4"/>
                    <a:pt x="42" y="0"/>
                    <a:pt x="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3" name="Freeform 91">
              <a:extLst>
                <a:ext uri="{FF2B5EF4-FFF2-40B4-BE49-F238E27FC236}">
                  <a16:creationId xmlns:a16="http://schemas.microsoft.com/office/drawing/2014/main" id="{0B911130-73C7-4183-9271-62A5D4164B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14870" y="3679896"/>
              <a:ext cx="186490" cy="127287"/>
            </a:xfrm>
            <a:custGeom>
              <a:avLst/>
              <a:gdLst>
                <a:gd name="T0" fmla="*/ 72 w 74"/>
                <a:gd name="T1" fmla="*/ 5 h 51"/>
                <a:gd name="T2" fmla="*/ 63 w 74"/>
                <a:gd name="T3" fmla="*/ 2 h 51"/>
                <a:gd name="T4" fmla="*/ 60 w 74"/>
                <a:gd name="T5" fmla="*/ 12 h 51"/>
                <a:gd name="T6" fmla="*/ 70 w 74"/>
                <a:gd name="T7" fmla="*/ 15 h 51"/>
                <a:gd name="T8" fmla="*/ 72 w 74"/>
                <a:gd name="T9" fmla="*/ 5 h 51"/>
                <a:gd name="T10" fmla="*/ 55 w 74"/>
                <a:gd name="T11" fmla="*/ 5 h 51"/>
                <a:gd name="T12" fmla="*/ 47 w 74"/>
                <a:gd name="T13" fmla="*/ 3 h 51"/>
                <a:gd name="T14" fmla="*/ 27 w 74"/>
                <a:gd name="T15" fmla="*/ 15 h 51"/>
                <a:gd name="T16" fmla="*/ 26 w 74"/>
                <a:gd name="T17" fmla="*/ 18 h 51"/>
                <a:gd name="T18" fmla="*/ 30 w 74"/>
                <a:gd name="T19" fmla="*/ 19 h 51"/>
                <a:gd name="T20" fmla="*/ 45 w 74"/>
                <a:gd name="T21" fmla="*/ 10 h 51"/>
                <a:gd name="T22" fmla="*/ 46 w 74"/>
                <a:gd name="T23" fmla="*/ 11 h 51"/>
                <a:gd name="T24" fmla="*/ 38 w 74"/>
                <a:gd name="T25" fmla="*/ 16 h 51"/>
                <a:gd name="T26" fmla="*/ 2 w 74"/>
                <a:gd name="T27" fmla="*/ 37 h 51"/>
                <a:gd name="T28" fmla="*/ 1 w 74"/>
                <a:gd name="T29" fmla="*/ 41 h 51"/>
                <a:gd name="T30" fmla="*/ 5 w 74"/>
                <a:gd name="T31" fmla="*/ 43 h 51"/>
                <a:gd name="T32" fmla="*/ 28 w 74"/>
                <a:gd name="T33" fmla="*/ 29 h 51"/>
                <a:gd name="T34" fmla="*/ 29 w 74"/>
                <a:gd name="T35" fmla="*/ 31 h 51"/>
                <a:gd name="T36" fmla="*/ 6 w 74"/>
                <a:gd name="T37" fmla="*/ 44 h 51"/>
                <a:gd name="T38" fmla="*/ 5 w 74"/>
                <a:gd name="T39" fmla="*/ 49 h 51"/>
                <a:gd name="T40" fmla="*/ 10 w 74"/>
                <a:gd name="T41" fmla="*/ 50 h 51"/>
                <a:gd name="T42" fmla="*/ 46 w 74"/>
                <a:gd name="T43" fmla="*/ 29 h 51"/>
                <a:gd name="T44" fmla="*/ 54 w 74"/>
                <a:gd name="T45" fmla="*/ 25 h 51"/>
                <a:gd name="T46" fmla="*/ 54 w 74"/>
                <a:gd name="T47" fmla="*/ 26 h 51"/>
                <a:gd name="T48" fmla="*/ 39 w 74"/>
                <a:gd name="T49" fmla="*/ 35 h 51"/>
                <a:gd name="T50" fmla="*/ 38 w 74"/>
                <a:gd name="T51" fmla="*/ 38 h 51"/>
                <a:gd name="T52" fmla="*/ 42 w 74"/>
                <a:gd name="T53" fmla="*/ 39 h 51"/>
                <a:gd name="T54" fmla="*/ 62 w 74"/>
                <a:gd name="T55" fmla="*/ 28 h 51"/>
                <a:gd name="T56" fmla="*/ 63 w 74"/>
                <a:gd name="T57" fmla="*/ 20 h 51"/>
                <a:gd name="T58" fmla="*/ 55 w 74"/>
                <a:gd name="T59" fmla="*/ 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4" h="51">
                  <a:moveTo>
                    <a:pt x="72" y="5"/>
                  </a:moveTo>
                  <a:cubicBezTo>
                    <a:pt x="70" y="2"/>
                    <a:pt x="66" y="0"/>
                    <a:pt x="63" y="2"/>
                  </a:cubicBezTo>
                  <a:cubicBezTo>
                    <a:pt x="59" y="4"/>
                    <a:pt x="58" y="9"/>
                    <a:pt x="60" y="12"/>
                  </a:cubicBezTo>
                  <a:cubicBezTo>
                    <a:pt x="62" y="15"/>
                    <a:pt x="66" y="17"/>
                    <a:pt x="70" y="15"/>
                  </a:cubicBezTo>
                  <a:cubicBezTo>
                    <a:pt x="73" y="13"/>
                    <a:pt x="74" y="8"/>
                    <a:pt x="72" y="5"/>
                  </a:cubicBezTo>
                  <a:close/>
                  <a:moveTo>
                    <a:pt x="55" y="5"/>
                  </a:moveTo>
                  <a:cubicBezTo>
                    <a:pt x="53" y="2"/>
                    <a:pt x="47" y="3"/>
                    <a:pt x="47" y="3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6" y="15"/>
                    <a:pt x="26" y="17"/>
                    <a:pt x="26" y="18"/>
                  </a:cubicBezTo>
                  <a:cubicBezTo>
                    <a:pt x="27" y="20"/>
                    <a:pt x="29" y="20"/>
                    <a:pt x="30" y="19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0" y="38"/>
                    <a:pt x="0" y="40"/>
                    <a:pt x="1" y="41"/>
                  </a:cubicBezTo>
                  <a:cubicBezTo>
                    <a:pt x="2" y="43"/>
                    <a:pt x="4" y="43"/>
                    <a:pt x="5" y="43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5"/>
                    <a:pt x="4" y="47"/>
                    <a:pt x="5" y="49"/>
                  </a:cubicBezTo>
                  <a:cubicBezTo>
                    <a:pt x="6" y="51"/>
                    <a:pt x="8" y="51"/>
                    <a:pt x="10" y="5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7" y="37"/>
                    <a:pt x="38" y="38"/>
                  </a:cubicBezTo>
                  <a:cubicBezTo>
                    <a:pt x="39" y="40"/>
                    <a:pt x="40" y="40"/>
                    <a:pt x="42" y="3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5" y="23"/>
                    <a:pt x="63" y="20"/>
                  </a:cubicBezTo>
                  <a:lnTo>
                    <a:pt x="55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4" name="Freeform 92">
              <a:extLst>
                <a:ext uri="{FF2B5EF4-FFF2-40B4-BE49-F238E27FC236}">
                  <a16:creationId xmlns:a16="http://schemas.microsoft.com/office/drawing/2014/main" id="{88C9AF4C-11EA-4733-BD3A-808E4DEC37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9578" y="3851585"/>
              <a:ext cx="171689" cy="115447"/>
            </a:xfrm>
            <a:custGeom>
              <a:avLst/>
              <a:gdLst>
                <a:gd name="T0" fmla="*/ 13 w 68"/>
                <a:gd name="T1" fmla="*/ 35 h 46"/>
                <a:gd name="T2" fmla="*/ 4 w 68"/>
                <a:gd name="T3" fmla="*/ 32 h 46"/>
                <a:gd name="T4" fmla="*/ 2 w 68"/>
                <a:gd name="T5" fmla="*/ 41 h 46"/>
                <a:gd name="T6" fmla="*/ 11 w 68"/>
                <a:gd name="T7" fmla="*/ 44 h 46"/>
                <a:gd name="T8" fmla="*/ 13 w 68"/>
                <a:gd name="T9" fmla="*/ 35 h 46"/>
                <a:gd name="T10" fmla="*/ 27 w 68"/>
                <a:gd name="T11" fmla="*/ 10 h 46"/>
                <a:gd name="T12" fmla="*/ 14 w 68"/>
                <a:gd name="T13" fmla="*/ 25 h 46"/>
                <a:gd name="T14" fmla="*/ 13 w 68"/>
                <a:gd name="T15" fmla="*/ 30 h 46"/>
                <a:gd name="T16" fmla="*/ 17 w 68"/>
                <a:gd name="T17" fmla="*/ 37 h 46"/>
                <a:gd name="T18" fmla="*/ 22 w 68"/>
                <a:gd name="T19" fmla="*/ 39 h 46"/>
                <a:gd name="T20" fmla="*/ 41 w 68"/>
                <a:gd name="T21" fmla="*/ 35 h 46"/>
                <a:gd name="T22" fmla="*/ 42 w 68"/>
                <a:gd name="T23" fmla="*/ 31 h 46"/>
                <a:gd name="T24" fmla="*/ 25 w 68"/>
                <a:gd name="T25" fmla="*/ 34 h 46"/>
                <a:gd name="T26" fmla="*/ 25 w 68"/>
                <a:gd name="T27" fmla="*/ 32 h 46"/>
                <a:gd name="T28" fmla="*/ 51 w 68"/>
                <a:gd name="T29" fmla="*/ 26 h 46"/>
                <a:gd name="T30" fmla="*/ 48 w 68"/>
                <a:gd name="T31" fmla="*/ 21 h 46"/>
                <a:gd name="T32" fmla="*/ 66 w 68"/>
                <a:gd name="T33" fmla="*/ 11 h 46"/>
                <a:gd name="T34" fmla="*/ 67 w 68"/>
                <a:gd name="T35" fmla="*/ 8 h 46"/>
                <a:gd name="T36" fmla="*/ 63 w 68"/>
                <a:gd name="T37" fmla="*/ 7 h 46"/>
                <a:gd name="T38" fmla="*/ 46 w 68"/>
                <a:gd name="T39" fmla="*/ 17 h 46"/>
                <a:gd name="T40" fmla="*/ 45 w 68"/>
                <a:gd name="T41" fmla="*/ 15 h 46"/>
                <a:gd name="T42" fmla="*/ 62 w 68"/>
                <a:gd name="T43" fmla="*/ 5 h 46"/>
                <a:gd name="T44" fmla="*/ 63 w 68"/>
                <a:gd name="T45" fmla="*/ 2 h 46"/>
                <a:gd name="T46" fmla="*/ 60 w 68"/>
                <a:gd name="T47" fmla="*/ 1 h 46"/>
                <a:gd name="T48" fmla="*/ 42 w 68"/>
                <a:gd name="T49" fmla="*/ 11 h 46"/>
                <a:gd name="T50" fmla="*/ 39 w 68"/>
                <a:gd name="T51" fmla="*/ 6 h 46"/>
                <a:gd name="T52" fmla="*/ 21 w 68"/>
                <a:gd name="T53" fmla="*/ 25 h 46"/>
                <a:gd name="T54" fmla="*/ 19 w 68"/>
                <a:gd name="T55" fmla="*/ 25 h 46"/>
                <a:gd name="T56" fmla="*/ 31 w 68"/>
                <a:gd name="T57" fmla="*/ 12 h 46"/>
                <a:gd name="T58" fmla="*/ 27 w 68"/>
                <a:gd name="T59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" h="46">
                  <a:moveTo>
                    <a:pt x="13" y="35"/>
                  </a:moveTo>
                  <a:cubicBezTo>
                    <a:pt x="12" y="31"/>
                    <a:pt x="7" y="30"/>
                    <a:pt x="4" y="32"/>
                  </a:cubicBezTo>
                  <a:cubicBezTo>
                    <a:pt x="1" y="34"/>
                    <a:pt x="0" y="38"/>
                    <a:pt x="2" y="41"/>
                  </a:cubicBezTo>
                  <a:cubicBezTo>
                    <a:pt x="3" y="45"/>
                    <a:pt x="8" y="46"/>
                    <a:pt x="11" y="44"/>
                  </a:cubicBezTo>
                  <a:cubicBezTo>
                    <a:pt x="14" y="42"/>
                    <a:pt x="15" y="38"/>
                    <a:pt x="13" y="35"/>
                  </a:cubicBezTo>
                  <a:close/>
                  <a:moveTo>
                    <a:pt x="27" y="10"/>
                  </a:moveTo>
                  <a:cubicBezTo>
                    <a:pt x="24" y="13"/>
                    <a:pt x="15" y="23"/>
                    <a:pt x="14" y="25"/>
                  </a:cubicBezTo>
                  <a:cubicBezTo>
                    <a:pt x="12" y="27"/>
                    <a:pt x="12" y="28"/>
                    <a:pt x="13" y="3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9"/>
                    <a:pt x="20" y="39"/>
                    <a:pt x="22" y="39"/>
                  </a:cubicBezTo>
                  <a:cubicBezTo>
                    <a:pt x="25" y="39"/>
                    <a:pt x="37" y="36"/>
                    <a:pt x="41" y="35"/>
                  </a:cubicBezTo>
                  <a:cubicBezTo>
                    <a:pt x="46" y="33"/>
                    <a:pt x="44" y="30"/>
                    <a:pt x="42" y="31"/>
                  </a:cubicBezTo>
                  <a:cubicBezTo>
                    <a:pt x="40" y="31"/>
                    <a:pt x="25" y="35"/>
                    <a:pt x="25" y="34"/>
                  </a:cubicBezTo>
                  <a:cubicBezTo>
                    <a:pt x="24" y="33"/>
                    <a:pt x="25" y="33"/>
                    <a:pt x="25" y="32"/>
                  </a:cubicBezTo>
                  <a:cubicBezTo>
                    <a:pt x="26" y="32"/>
                    <a:pt x="51" y="26"/>
                    <a:pt x="51" y="26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0"/>
                    <a:pt x="68" y="9"/>
                    <a:pt x="67" y="8"/>
                  </a:cubicBezTo>
                  <a:cubicBezTo>
                    <a:pt x="66" y="6"/>
                    <a:pt x="65" y="6"/>
                    <a:pt x="63" y="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4" y="4"/>
                    <a:pt x="64" y="3"/>
                    <a:pt x="63" y="2"/>
                  </a:cubicBezTo>
                  <a:cubicBezTo>
                    <a:pt x="63" y="0"/>
                    <a:pt x="61" y="0"/>
                    <a:pt x="60" y="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22" y="24"/>
                    <a:pt x="21" y="25"/>
                  </a:cubicBezTo>
                  <a:cubicBezTo>
                    <a:pt x="21" y="26"/>
                    <a:pt x="20" y="26"/>
                    <a:pt x="19" y="25"/>
                  </a:cubicBezTo>
                  <a:cubicBezTo>
                    <a:pt x="19" y="24"/>
                    <a:pt x="29" y="13"/>
                    <a:pt x="31" y="12"/>
                  </a:cubicBezTo>
                  <a:cubicBezTo>
                    <a:pt x="33" y="10"/>
                    <a:pt x="31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5" name="Freeform 93">
              <a:extLst>
                <a:ext uri="{FF2B5EF4-FFF2-40B4-BE49-F238E27FC236}">
                  <a16:creationId xmlns:a16="http://schemas.microsoft.com/office/drawing/2014/main" id="{AB41D20C-5AB2-4771-AAF0-ADC7A01037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85269" y="3591092"/>
              <a:ext cx="130246" cy="186490"/>
            </a:xfrm>
            <a:custGeom>
              <a:avLst/>
              <a:gdLst>
                <a:gd name="T0" fmla="*/ 46 w 51"/>
                <a:gd name="T1" fmla="*/ 2 h 74"/>
                <a:gd name="T2" fmla="*/ 36 w 51"/>
                <a:gd name="T3" fmla="*/ 4 h 74"/>
                <a:gd name="T4" fmla="*/ 39 w 51"/>
                <a:gd name="T5" fmla="*/ 14 h 74"/>
                <a:gd name="T6" fmla="*/ 49 w 51"/>
                <a:gd name="T7" fmla="*/ 11 h 74"/>
                <a:gd name="T8" fmla="*/ 46 w 51"/>
                <a:gd name="T9" fmla="*/ 2 h 74"/>
                <a:gd name="T10" fmla="*/ 46 w 51"/>
                <a:gd name="T11" fmla="*/ 19 h 74"/>
                <a:gd name="T12" fmla="*/ 31 w 51"/>
                <a:gd name="T13" fmla="*/ 11 h 74"/>
                <a:gd name="T14" fmla="*/ 24 w 51"/>
                <a:gd name="T15" fmla="*/ 12 h 74"/>
                <a:gd name="T16" fmla="*/ 12 w 51"/>
                <a:gd name="T17" fmla="*/ 33 h 74"/>
                <a:gd name="T18" fmla="*/ 13 w 51"/>
                <a:gd name="T19" fmla="*/ 36 h 74"/>
                <a:gd name="T20" fmla="*/ 17 w 51"/>
                <a:gd name="T21" fmla="*/ 35 h 74"/>
                <a:gd name="T22" fmla="*/ 25 w 51"/>
                <a:gd name="T23" fmla="*/ 20 h 74"/>
                <a:gd name="T24" fmla="*/ 26 w 51"/>
                <a:gd name="T25" fmla="*/ 20 h 74"/>
                <a:gd name="T26" fmla="*/ 22 w 51"/>
                <a:gd name="T27" fmla="*/ 28 h 74"/>
                <a:gd name="T28" fmla="*/ 1 w 51"/>
                <a:gd name="T29" fmla="*/ 65 h 74"/>
                <a:gd name="T30" fmla="*/ 2 w 51"/>
                <a:gd name="T31" fmla="*/ 69 h 74"/>
                <a:gd name="T32" fmla="*/ 7 w 51"/>
                <a:gd name="T33" fmla="*/ 68 h 74"/>
                <a:gd name="T34" fmla="*/ 20 w 51"/>
                <a:gd name="T35" fmla="*/ 45 h 74"/>
                <a:gd name="T36" fmla="*/ 22 w 51"/>
                <a:gd name="T37" fmla="*/ 46 h 74"/>
                <a:gd name="T38" fmla="*/ 9 w 51"/>
                <a:gd name="T39" fmla="*/ 69 h 74"/>
                <a:gd name="T40" fmla="*/ 10 w 51"/>
                <a:gd name="T41" fmla="*/ 73 h 74"/>
                <a:gd name="T42" fmla="*/ 14 w 51"/>
                <a:gd name="T43" fmla="*/ 72 h 74"/>
                <a:gd name="T44" fmla="*/ 35 w 51"/>
                <a:gd name="T45" fmla="*/ 36 h 74"/>
                <a:gd name="T46" fmla="*/ 40 w 51"/>
                <a:gd name="T47" fmla="*/ 28 h 74"/>
                <a:gd name="T48" fmla="*/ 41 w 51"/>
                <a:gd name="T49" fmla="*/ 29 h 74"/>
                <a:gd name="T50" fmla="*/ 32 w 51"/>
                <a:gd name="T51" fmla="*/ 44 h 74"/>
                <a:gd name="T52" fmla="*/ 33 w 51"/>
                <a:gd name="T53" fmla="*/ 48 h 74"/>
                <a:gd name="T54" fmla="*/ 37 w 51"/>
                <a:gd name="T55" fmla="*/ 47 h 74"/>
                <a:gd name="T56" fmla="*/ 48 w 51"/>
                <a:gd name="T57" fmla="*/ 27 h 74"/>
                <a:gd name="T58" fmla="*/ 46 w 51"/>
                <a:gd name="T59" fmla="*/ 1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74">
                  <a:moveTo>
                    <a:pt x="46" y="2"/>
                  </a:moveTo>
                  <a:cubicBezTo>
                    <a:pt x="43" y="0"/>
                    <a:pt x="38" y="1"/>
                    <a:pt x="36" y="4"/>
                  </a:cubicBezTo>
                  <a:cubicBezTo>
                    <a:pt x="34" y="8"/>
                    <a:pt x="36" y="12"/>
                    <a:pt x="39" y="14"/>
                  </a:cubicBezTo>
                  <a:cubicBezTo>
                    <a:pt x="42" y="16"/>
                    <a:pt x="47" y="15"/>
                    <a:pt x="49" y="11"/>
                  </a:cubicBezTo>
                  <a:cubicBezTo>
                    <a:pt x="51" y="8"/>
                    <a:pt x="49" y="4"/>
                    <a:pt x="46" y="2"/>
                  </a:cubicBezTo>
                  <a:close/>
                  <a:moveTo>
                    <a:pt x="46" y="19"/>
                  </a:moveTo>
                  <a:cubicBezTo>
                    <a:pt x="31" y="11"/>
                    <a:pt x="31" y="11"/>
                    <a:pt x="31" y="11"/>
                  </a:cubicBezTo>
                  <a:cubicBezTo>
                    <a:pt x="28" y="9"/>
                    <a:pt x="24" y="12"/>
                    <a:pt x="24" y="1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4"/>
                    <a:pt x="12" y="36"/>
                    <a:pt x="13" y="36"/>
                  </a:cubicBezTo>
                  <a:cubicBezTo>
                    <a:pt x="14" y="37"/>
                    <a:pt x="16" y="37"/>
                    <a:pt x="17" y="35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1" y="65"/>
                    <a:pt x="1" y="65"/>
                    <a:pt x="1" y="65"/>
                  </a:cubicBezTo>
                  <a:cubicBezTo>
                    <a:pt x="0" y="66"/>
                    <a:pt x="1" y="68"/>
                    <a:pt x="2" y="69"/>
                  </a:cubicBezTo>
                  <a:cubicBezTo>
                    <a:pt x="4" y="70"/>
                    <a:pt x="6" y="69"/>
                    <a:pt x="7" y="68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8" y="71"/>
                    <a:pt x="8" y="73"/>
                    <a:pt x="10" y="73"/>
                  </a:cubicBezTo>
                  <a:cubicBezTo>
                    <a:pt x="11" y="74"/>
                    <a:pt x="13" y="74"/>
                    <a:pt x="14" y="72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5"/>
                    <a:pt x="32" y="47"/>
                    <a:pt x="33" y="48"/>
                  </a:cubicBezTo>
                  <a:cubicBezTo>
                    <a:pt x="34" y="49"/>
                    <a:pt x="36" y="48"/>
                    <a:pt x="37" y="4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8" y="27"/>
                    <a:pt x="49" y="21"/>
                    <a:pt x="4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6" name="Freeform 94">
              <a:extLst>
                <a:ext uri="{FF2B5EF4-FFF2-40B4-BE49-F238E27FC236}">
                  <a16:creationId xmlns:a16="http://schemas.microsoft.com/office/drawing/2014/main" id="{C8E4523F-F6A6-4208-B887-8457DE259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28382" y="3887107"/>
              <a:ext cx="115447" cy="165768"/>
            </a:xfrm>
            <a:custGeom>
              <a:avLst/>
              <a:gdLst>
                <a:gd name="T0" fmla="*/ 12 w 46"/>
                <a:gd name="T1" fmla="*/ 54 h 67"/>
                <a:gd name="T2" fmla="*/ 2 w 46"/>
                <a:gd name="T3" fmla="*/ 56 h 67"/>
                <a:gd name="T4" fmla="*/ 5 w 46"/>
                <a:gd name="T5" fmla="*/ 66 h 67"/>
                <a:gd name="T6" fmla="*/ 14 w 46"/>
                <a:gd name="T7" fmla="*/ 63 h 67"/>
                <a:gd name="T8" fmla="*/ 12 w 46"/>
                <a:gd name="T9" fmla="*/ 54 h 67"/>
                <a:gd name="T10" fmla="*/ 12 w 46"/>
                <a:gd name="T11" fmla="*/ 26 h 67"/>
                <a:gd name="T12" fmla="*/ 7 w 46"/>
                <a:gd name="T13" fmla="*/ 45 h 67"/>
                <a:gd name="T14" fmla="*/ 9 w 46"/>
                <a:gd name="T15" fmla="*/ 50 h 67"/>
                <a:gd name="T16" fmla="*/ 16 w 46"/>
                <a:gd name="T17" fmla="*/ 54 h 67"/>
                <a:gd name="T18" fmla="*/ 22 w 46"/>
                <a:gd name="T19" fmla="*/ 53 h 67"/>
                <a:gd name="T20" fmla="*/ 36 w 46"/>
                <a:gd name="T21" fmla="*/ 40 h 67"/>
                <a:gd name="T22" fmla="*/ 34 w 46"/>
                <a:gd name="T23" fmla="*/ 36 h 67"/>
                <a:gd name="T24" fmla="*/ 21 w 46"/>
                <a:gd name="T25" fmla="*/ 48 h 67"/>
                <a:gd name="T26" fmla="*/ 21 w 46"/>
                <a:gd name="T27" fmla="*/ 46 h 67"/>
                <a:gd name="T28" fmla="*/ 40 w 46"/>
                <a:gd name="T29" fmla="*/ 28 h 67"/>
                <a:gd name="T30" fmla="*/ 35 w 46"/>
                <a:gd name="T31" fmla="*/ 25 h 67"/>
                <a:gd name="T32" fmla="*/ 45 w 46"/>
                <a:gd name="T33" fmla="*/ 7 h 67"/>
                <a:gd name="T34" fmla="*/ 44 w 46"/>
                <a:gd name="T35" fmla="*/ 4 h 67"/>
                <a:gd name="T36" fmla="*/ 41 w 46"/>
                <a:gd name="T37" fmla="*/ 5 h 67"/>
                <a:gd name="T38" fmla="*/ 31 w 46"/>
                <a:gd name="T39" fmla="*/ 22 h 67"/>
                <a:gd name="T40" fmla="*/ 29 w 46"/>
                <a:gd name="T41" fmla="*/ 21 h 67"/>
                <a:gd name="T42" fmla="*/ 39 w 46"/>
                <a:gd name="T43" fmla="*/ 4 h 67"/>
                <a:gd name="T44" fmla="*/ 38 w 46"/>
                <a:gd name="T45" fmla="*/ 0 h 67"/>
                <a:gd name="T46" fmla="*/ 35 w 46"/>
                <a:gd name="T47" fmla="*/ 1 h 67"/>
                <a:gd name="T48" fmla="*/ 25 w 46"/>
                <a:gd name="T49" fmla="*/ 19 h 67"/>
                <a:gd name="T50" fmla="*/ 20 w 46"/>
                <a:gd name="T51" fmla="*/ 16 h 67"/>
                <a:gd name="T52" fmla="*/ 14 w 46"/>
                <a:gd name="T53" fmla="*/ 42 h 67"/>
                <a:gd name="T54" fmla="*/ 12 w 46"/>
                <a:gd name="T55" fmla="*/ 42 h 67"/>
                <a:gd name="T56" fmla="*/ 15 w 46"/>
                <a:gd name="T57" fmla="*/ 25 h 67"/>
                <a:gd name="T58" fmla="*/ 12 w 46"/>
                <a:gd name="T59" fmla="*/ 2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67">
                  <a:moveTo>
                    <a:pt x="12" y="54"/>
                  </a:moveTo>
                  <a:cubicBezTo>
                    <a:pt x="8" y="52"/>
                    <a:pt x="4" y="53"/>
                    <a:pt x="2" y="56"/>
                  </a:cubicBezTo>
                  <a:cubicBezTo>
                    <a:pt x="0" y="59"/>
                    <a:pt x="2" y="64"/>
                    <a:pt x="5" y="66"/>
                  </a:cubicBezTo>
                  <a:cubicBezTo>
                    <a:pt x="8" y="67"/>
                    <a:pt x="12" y="66"/>
                    <a:pt x="14" y="63"/>
                  </a:cubicBezTo>
                  <a:cubicBezTo>
                    <a:pt x="16" y="60"/>
                    <a:pt x="15" y="56"/>
                    <a:pt x="12" y="54"/>
                  </a:cubicBezTo>
                  <a:close/>
                  <a:moveTo>
                    <a:pt x="12" y="26"/>
                  </a:moveTo>
                  <a:cubicBezTo>
                    <a:pt x="10" y="30"/>
                    <a:pt x="7" y="42"/>
                    <a:pt x="7" y="45"/>
                  </a:cubicBezTo>
                  <a:cubicBezTo>
                    <a:pt x="7" y="47"/>
                    <a:pt x="7" y="49"/>
                    <a:pt x="9" y="50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8" y="55"/>
                    <a:pt x="20" y="55"/>
                    <a:pt x="22" y="53"/>
                  </a:cubicBezTo>
                  <a:cubicBezTo>
                    <a:pt x="24" y="52"/>
                    <a:pt x="33" y="43"/>
                    <a:pt x="36" y="40"/>
                  </a:cubicBezTo>
                  <a:cubicBezTo>
                    <a:pt x="39" y="37"/>
                    <a:pt x="36" y="35"/>
                    <a:pt x="34" y="36"/>
                  </a:cubicBezTo>
                  <a:cubicBezTo>
                    <a:pt x="33" y="38"/>
                    <a:pt x="22" y="48"/>
                    <a:pt x="21" y="48"/>
                  </a:cubicBezTo>
                  <a:cubicBezTo>
                    <a:pt x="20" y="47"/>
                    <a:pt x="20" y="46"/>
                    <a:pt x="21" y="46"/>
                  </a:cubicBezTo>
                  <a:cubicBezTo>
                    <a:pt x="22" y="45"/>
                    <a:pt x="40" y="28"/>
                    <a:pt x="40" y="28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6" y="6"/>
                    <a:pt x="46" y="4"/>
                    <a:pt x="44" y="4"/>
                  </a:cubicBezTo>
                  <a:cubicBezTo>
                    <a:pt x="43" y="3"/>
                    <a:pt x="42" y="4"/>
                    <a:pt x="41" y="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2"/>
                    <a:pt x="40" y="1"/>
                    <a:pt x="38" y="0"/>
                  </a:cubicBezTo>
                  <a:cubicBezTo>
                    <a:pt x="37" y="0"/>
                    <a:pt x="36" y="0"/>
                    <a:pt x="35" y="1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14" y="41"/>
                    <a:pt x="14" y="42"/>
                  </a:cubicBezTo>
                  <a:cubicBezTo>
                    <a:pt x="14" y="42"/>
                    <a:pt x="13" y="43"/>
                    <a:pt x="12" y="42"/>
                  </a:cubicBezTo>
                  <a:cubicBezTo>
                    <a:pt x="11" y="42"/>
                    <a:pt x="15" y="27"/>
                    <a:pt x="15" y="25"/>
                  </a:cubicBezTo>
                  <a:cubicBezTo>
                    <a:pt x="16" y="23"/>
                    <a:pt x="13" y="22"/>
                    <a:pt x="1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7" name="Freeform 95">
              <a:extLst>
                <a:ext uri="{FF2B5EF4-FFF2-40B4-BE49-F238E27FC236}">
                  <a16:creationId xmlns:a16="http://schemas.microsoft.com/office/drawing/2014/main" id="{DDF5FFF3-DAE5-4AC1-9260-3090AD527F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4947" y="3561490"/>
              <a:ext cx="71044" cy="201290"/>
            </a:xfrm>
            <a:custGeom>
              <a:avLst/>
              <a:gdLst>
                <a:gd name="T0" fmla="*/ 14 w 28"/>
                <a:gd name="T1" fmla="*/ 14 h 80"/>
                <a:gd name="T2" fmla="*/ 21 w 28"/>
                <a:gd name="T3" fmla="*/ 7 h 80"/>
                <a:gd name="T4" fmla="*/ 14 w 28"/>
                <a:gd name="T5" fmla="*/ 0 h 80"/>
                <a:gd name="T6" fmla="*/ 7 w 28"/>
                <a:gd name="T7" fmla="*/ 7 h 80"/>
                <a:gd name="T8" fmla="*/ 14 w 28"/>
                <a:gd name="T9" fmla="*/ 14 h 80"/>
                <a:gd name="T10" fmla="*/ 22 w 28"/>
                <a:gd name="T11" fmla="*/ 15 h 80"/>
                <a:gd name="T12" fmla="*/ 6 w 28"/>
                <a:gd name="T13" fmla="*/ 15 h 80"/>
                <a:gd name="T14" fmla="*/ 0 w 28"/>
                <a:gd name="T15" fmla="*/ 20 h 80"/>
                <a:gd name="T16" fmla="*/ 0 w 28"/>
                <a:gd name="T17" fmla="*/ 44 h 80"/>
                <a:gd name="T18" fmla="*/ 2 w 28"/>
                <a:gd name="T19" fmla="*/ 46 h 80"/>
                <a:gd name="T20" fmla="*/ 5 w 28"/>
                <a:gd name="T21" fmla="*/ 44 h 80"/>
                <a:gd name="T22" fmla="*/ 5 w 28"/>
                <a:gd name="T23" fmla="*/ 26 h 80"/>
                <a:gd name="T24" fmla="*/ 6 w 28"/>
                <a:gd name="T25" fmla="*/ 26 h 80"/>
                <a:gd name="T26" fmla="*/ 6 w 28"/>
                <a:gd name="T27" fmla="*/ 34 h 80"/>
                <a:gd name="T28" fmla="*/ 6 w 28"/>
                <a:gd name="T29" fmla="*/ 77 h 80"/>
                <a:gd name="T30" fmla="*/ 10 w 28"/>
                <a:gd name="T31" fmla="*/ 80 h 80"/>
                <a:gd name="T32" fmla="*/ 13 w 28"/>
                <a:gd name="T33" fmla="*/ 77 h 80"/>
                <a:gd name="T34" fmla="*/ 13 w 28"/>
                <a:gd name="T35" fmla="*/ 51 h 80"/>
                <a:gd name="T36" fmla="*/ 15 w 28"/>
                <a:gd name="T37" fmla="*/ 51 h 80"/>
                <a:gd name="T38" fmla="*/ 15 w 28"/>
                <a:gd name="T39" fmla="*/ 77 h 80"/>
                <a:gd name="T40" fmla="*/ 18 w 28"/>
                <a:gd name="T41" fmla="*/ 80 h 80"/>
                <a:gd name="T42" fmla="*/ 22 w 28"/>
                <a:gd name="T43" fmla="*/ 77 h 80"/>
                <a:gd name="T44" fmla="*/ 22 w 28"/>
                <a:gd name="T45" fmla="*/ 26 h 80"/>
                <a:gd name="T46" fmla="*/ 23 w 28"/>
                <a:gd name="T47" fmla="*/ 26 h 80"/>
                <a:gd name="T48" fmla="*/ 23 w 28"/>
                <a:gd name="T49" fmla="*/ 44 h 80"/>
                <a:gd name="T50" fmla="*/ 25 w 28"/>
                <a:gd name="T51" fmla="*/ 46 h 80"/>
                <a:gd name="T52" fmla="*/ 28 w 28"/>
                <a:gd name="T53" fmla="*/ 44 h 80"/>
                <a:gd name="T54" fmla="*/ 28 w 28"/>
                <a:gd name="T55" fmla="*/ 20 h 80"/>
                <a:gd name="T56" fmla="*/ 22 w 28"/>
                <a:gd name="T57" fmla="*/ 1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" h="80">
                  <a:moveTo>
                    <a:pt x="14" y="14"/>
                  </a:moveTo>
                  <a:cubicBezTo>
                    <a:pt x="18" y="14"/>
                    <a:pt x="21" y="11"/>
                    <a:pt x="21" y="7"/>
                  </a:cubicBezTo>
                  <a:cubicBezTo>
                    <a:pt x="21" y="3"/>
                    <a:pt x="18" y="0"/>
                    <a:pt x="14" y="0"/>
                  </a:cubicBezTo>
                  <a:cubicBezTo>
                    <a:pt x="10" y="0"/>
                    <a:pt x="7" y="3"/>
                    <a:pt x="7" y="7"/>
                  </a:cubicBezTo>
                  <a:cubicBezTo>
                    <a:pt x="7" y="11"/>
                    <a:pt x="10" y="14"/>
                    <a:pt x="14" y="14"/>
                  </a:cubicBezTo>
                  <a:close/>
                  <a:moveTo>
                    <a:pt x="22" y="15"/>
                  </a:moveTo>
                  <a:cubicBezTo>
                    <a:pt x="6" y="15"/>
                    <a:pt x="6" y="15"/>
                    <a:pt x="6" y="15"/>
                  </a:cubicBezTo>
                  <a:cubicBezTo>
                    <a:pt x="1" y="15"/>
                    <a:pt x="0" y="20"/>
                    <a:pt x="0" y="2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1" y="46"/>
                    <a:pt x="2" y="46"/>
                  </a:cubicBezTo>
                  <a:cubicBezTo>
                    <a:pt x="4" y="46"/>
                    <a:pt x="5" y="45"/>
                    <a:pt x="5" y="44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9"/>
                    <a:pt x="8" y="80"/>
                    <a:pt x="10" y="80"/>
                  </a:cubicBezTo>
                  <a:cubicBezTo>
                    <a:pt x="11" y="80"/>
                    <a:pt x="13" y="79"/>
                    <a:pt x="13" y="77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77"/>
                    <a:pt x="15" y="77"/>
                    <a:pt x="15" y="77"/>
                  </a:cubicBezTo>
                  <a:cubicBezTo>
                    <a:pt x="15" y="79"/>
                    <a:pt x="17" y="80"/>
                    <a:pt x="18" y="80"/>
                  </a:cubicBezTo>
                  <a:cubicBezTo>
                    <a:pt x="20" y="80"/>
                    <a:pt x="22" y="79"/>
                    <a:pt x="22" y="7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3" y="45"/>
                    <a:pt x="24" y="46"/>
                    <a:pt x="25" y="46"/>
                  </a:cubicBezTo>
                  <a:cubicBezTo>
                    <a:pt x="27" y="46"/>
                    <a:pt x="28" y="45"/>
                    <a:pt x="28" y="44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6" y="15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8" name="Freeform 96">
              <a:extLst>
                <a:ext uri="{FF2B5EF4-FFF2-40B4-BE49-F238E27FC236}">
                  <a16:creationId xmlns:a16="http://schemas.microsoft.com/office/drawing/2014/main" id="{04A67A5F-01A2-4E87-ADDF-9331974262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1986" y="3901908"/>
              <a:ext cx="76964" cy="183529"/>
            </a:xfrm>
            <a:custGeom>
              <a:avLst/>
              <a:gdLst>
                <a:gd name="T0" fmla="*/ 15 w 30"/>
                <a:gd name="T1" fmla="*/ 60 h 74"/>
                <a:gd name="T2" fmla="*/ 8 w 30"/>
                <a:gd name="T3" fmla="*/ 67 h 74"/>
                <a:gd name="T4" fmla="*/ 15 w 30"/>
                <a:gd name="T5" fmla="*/ 74 h 74"/>
                <a:gd name="T6" fmla="*/ 22 w 30"/>
                <a:gd name="T7" fmla="*/ 67 h 74"/>
                <a:gd name="T8" fmla="*/ 15 w 30"/>
                <a:gd name="T9" fmla="*/ 60 h 74"/>
                <a:gd name="T10" fmla="*/ 1 w 30"/>
                <a:gd name="T11" fmla="*/ 36 h 74"/>
                <a:gd name="T12" fmla="*/ 7 w 30"/>
                <a:gd name="T13" fmla="*/ 55 h 74"/>
                <a:gd name="T14" fmla="*/ 11 w 30"/>
                <a:gd name="T15" fmla="*/ 58 h 74"/>
                <a:gd name="T16" fmla="*/ 19 w 30"/>
                <a:gd name="T17" fmla="*/ 58 h 74"/>
                <a:gd name="T18" fmla="*/ 23 w 30"/>
                <a:gd name="T19" fmla="*/ 55 h 74"/>
                <a:gd name="T20" fmla="*/ 29 w 30"/>
                <a:gd name="T21" fmla="*/ 36 h 74"/>
                <a:gd name="T22" fmla="*/ 26 w 30"/>
                <a:gd name="T23" fmla="*/ 33 h 74"/>
                <a:gd name="T24" fmla="*/ 20 w 30"/>
                <a:gd name="T25" fmla="*/ 50 h 74"/>
                <a:gd name="T26" fmla="*/ 19 w 30"/>
                <a:gd name="T27" fmla="*/ 48 h 74"/>
                <a:gd name="T28" fmla="*/ 27 w 30"/>
                <a:gd name="T29" fmla="*/ 23 h 74"/>
                <a:gd name="T30" fmla="*/ 21 w 30"/>
                <a:gd name="T31" fmla="*/ 23 h 74"/>
                <a:gd name="T32" fmla="*/ 21 w 30"/>
                <a:gd name="T33" fmla="*/ 3 h 74"/>
                <a:gd name="T34" fmla="*/ 18 w 30"/>
                <a:gd name="T35" fmla="*/ 0 h 74"/>
                <a:gd name="T36" fmla="*/ 16 w 30"/>
                <a:gd name="T37" fmla="*/ 3 h 74"/>
                <a:gd name="T38" fmla="*/ 16 w 30"/>
                <a:gd name="T39" fmla="*/ 23 h 74"/>
                <a:gd name="T40" fmla="*/ 14 w 30"/>
                <a:gd name="T41" fmla="*/ 23 h 74"/>
                <a:gd name="T42" fmla="*/ 14 w 30"/>
                <a:gd name="T43" fmla="*/ 3 h 74"/>
                <a:gd name="T44" fmla="*/ 11 w 30"/>
                <a:gd name="T45" fmla="*/ 0 h 74"/>
                <a:gd name="T46" fmla="*/ 9 w 30"/>
                <a:gd name="T47" fmla="*/ 3 h 74"/>
                <a:gd name="T48" fmla="*/ 9 w 30"/>
                <a:gd name="T49" fmla="*/ 23 h 74"/>
                <a:gd name="T50" fmla="*/ 3 w 30"/>
                <a:gd name="T51" fmla="*/ 23 h 74"/>
                <a:gd name="T52" fmla="*/ 11 w 30"/>
                <a:gd name="T53" fmla="*/ 48 h 74"/>
                <a:gd name="T54" fmla="*/ 10 w 30"/>
                <a:gd name="T55" fmla="*/ 50 h 74"/>
                <a:gd name="T56" fmla="*/ 4 w 30"/>
                <a:gd name="T57" fmla="*/ 33 h 74"/>
                <a:gd name="T58" fmla="*/ 1 w 30"/>
                <a:gd name="T59" fmla="*/ 3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" h="74">
                  <a:moveTo>
                    <a:pt x="15" y="60"/>
                  </a:moveTo>
                  <a:cubicBezTo>
                    <a:pt x="11" y="60"/>
                    <a:pt x="8" y="63"/>
                    <a:pt x="8" y="67"/>
                  </a:cubicBezTo>
                  <a:cubicBezTo>
                    <a:pt x="8" y="70"/>
                    <a:pt x="11" y="74"/>
                    <a:pt x="15" y="74"/>
                  </a:cubicBezTo>
                  <a:cubicBezTo>
                    <a:pt x="19" y="74"/>
                    <a:pt x="22" y="70"/>
                    <a:pt x="22" y="67"/>
                  </a:cubicBezTo>
                  <a:cubicBezTo>
                    <a:pt x="22" y="63"/>
                    <a:pt x="19" y="60"/>
                    <a:pt x="15" y="60"/>
                  </a:cubicBezTo>
                  <a:close/>
                  <a:moveTo>
                    <a:pt x="1" y="36"/>
                  </a:moveTo>
                  <a:cubicBezTo>
                    <a:pt x="2" y="40"/>
                    <a:pt x="6" y="52"/>
                    <a:pt x="7" y="55"/>
                  </a:cubicBezTo>
                  <a:cubicBezTo>
                    <a:pt x="8" y="57"/>
                    <a:pt x="9" y="58"/>
                    <a:pt x="11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1" y="58"/>
                    <a:pt x="22" y="57"/>
                    <a:pt x="23" y="55"/>
                  </a:cubicBezTo>
                  <a:cubicBezTo>
                    <a:pt x="24" y="52"/>
                    <a:pt x="28" y="40"/>
                    <a:pt x="29" y="36"/>
                  </a:cubicBezTo>
                  <a:cubicBezTo>
                    <a:pt x="30" y="31"/>
                    <a:pt x="26" y="31"/>
                    <a:pt x="26" y="33"/>
                  </a:cubicBezTo>
                  <a:cubicBezTo>
                    <a:pt x="25" y="36"/>
                    <a:pt x="21" y="50"/>
                    <a:pt x="20" y="50"/>
                  </a:cubicBezTo>
                  <a:cubicBezTo>
                    <a:pt x="19" y="50"/>
                    <a:pt x="19" y="49"/>
                    <a:pt x="19" y="48"/>
                  </a:cubicBezTo>
                  <a:cubicBezTo>
                    <a:pt x="20" y="48"/>
                    <a:pt x="27" y="23"/>
                    <a:pt x="27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6" y="1"/>
                    <a:pt x="16" y="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1"/>
                    <a:pt x="13" y="0"/>
                    <a:pt x="11" y="0"/>
                  </a:cubicBezTo>
                  <a:cubicBezTo>
                    <a:pt x="10" y="0"/>
                    <a:pt x="9" y="1"/>
                    <a:pt x="9" y="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10" y="48"/>
                    <a:pt x="11" y="48"/>
                  </a:cubicBezTo>
                  <a:cubicBezTo>
                    <a:pt x="11" y="49"/>
                    <a:pt x="10" y="50"/>
                    <a:pt x="10" y="50"/>
                  </a:cubicBezTo>
                  <a:cubicBezTo>
                    <a:pt x="9" y="50"/>
                    <a:pt x="5" y="36"/>
                    <a:pt x="4" y="33"/>
                  </a:cubicBezTo>
                  <a:cubicBezTo>
                    <a:pt x="4" y="31"/>
                    <a:pt x="0" y="31"/>
                    <a:pt x="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89" name="Freeform 97">
              <a:extLst>
                <a:ext uri="{FF2B5EF4-FFF2-40B4-BE49-F238E27FC236}">
                  <a16:creationId xmlns:a16="http://schemas.microsoft.com/office/drawing/2014/main" id="{C85290E0-94EA-438F-8EF6-82E16BD4FE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28382" y="3591092"/>
              <a:ext cx="127287" cy="186490"/>
            </a:xfrm>
            <a:custGeom>
              <a:avLst/>
              <a:gdLst>
                <a:gd name="T0" fmla="*/ 12 w 51"/>
                <a:gd name="T1" fmla="*/ 14 h 74"/>
                <a:gd name="T2" fmla="*/ 14 w 51"/>
                <a:gd name="T3" fmla="*/ 4 h 74"/>
                <a:gd name="T4" fmla="*/ 5 w 51"/>
                <a:gd name="T5" fmla="*/ 2 h 74"/>
                <a:gd name="T6" fmla="*/ 2 w 51"/>
                <a:gd name="T7" fmla="*/ 12 h 74"/>
                <a:gd name="T8" fmla="*/ 12 w 51"/>
                <a:gd name="T9" fmla="*/ 14 h 74"/>
                <a:gd name="T10" fmla="*/ 50 w 51"/>
                <a:gd name="T11" fmla="*/ 65 h 74"/>
                <a:gd name="T12" fmla="*/ 29 w 51"/>
                <a:gd name="T13" fmla="*/ 28 h 74"/>
                <a:gd name="T14" fmla="*/ 24 w 51"/>
                <a:gd name="T15" fmla="*/ 20 h 74"/>
                <a:gd name="T16" fmla="*/ 25 w 51"/>
                <a:gd name="T17" fmla="*/ 20 h 74"/>
                <a:gd name="T18" fmla="*/ 34 w 51"/>
                <a:gd name="T19" fmla="*/ 35 h 74"/>
                <a:gd name="T20" fmla="*/ 38 w 51"/>
                <a:gd name="T21" fmla="*/ 36 h 74"/>
                <a:gd name="T22" fmla="*/ 39 w 51"/>
                <a:gd name="T23" fmla="*/ 33 h 74"/>
                <a:gd name="T24" fmla="*/ 27 w 51"/>
                <a:gd name="T25" fmla="*/ 12 h 74"/>
                <a:gd name="T26" fmla="*/ 19 w 51"/>
                <a:gd name="T27" fmla="*/ 11 h 74"/>
                <a:gd name="T28" fmla="*/ 5 w 51"/>
                <a:gd name="T29" fmla="*/ 19 h 74"/>
                <a:gd name="T30" fmla="*/ 3 w 51"/>
                <a:gd name="T31" fmla="*/ 27 h 74"/>
                <a:gd name="T32" fmla="*/ 14 w 51"/>
                <a:gd name="T33" fmla="*/ 47 h 74"/>
                <a:gd name="T34" fmla="*/ 18 w 51"/>
                <a:gd name="T35" fmla="*/ 48 h 74"/>
                <a:gd name="T36" fmla="*/ 19 w 51"/>
                <a:gd name="T37" fmla="*/ 44 h 74"/>
                <a:gd name="T38" fmla="*/ 10 w 51"/>
                <a:gd name="T39" fmla="*/ 29 h 74"/>
                <a:gd name="T40" fmla="*/ 11 w 51"/>
                <a:gd name="T41" fmla="*/ 28 h 74"/>
                <a:gd name="T42" fmla="*/ 15 w 51"/>
                <a:gd name="T43" fmla="*/ 36 h 74"/>
                <a:gd name="T44" fmla="*/ 37 w 51"/>
                <a:gd name="T45" fmla="*/ 72 h 74"/>
                <a:gd name="T46" fmla="*/ 41 w 51"/>
                <a:gd name="T47" fmla="*/ 73 h 74"/>
                <a:gd name="T48" fmla="*/ 42 w 51"/>
                <a:gd name="T49" fmla="*/ 69 h 74"/>
                <a:gd name="T50" fmla="*/ 29 w 51"/>
                <a:gd name="T51" fmla="*/ 46 h 74"/>
                <a:gd name="T52" fmla="*/ 31 w 51"/>
                <a:gd name="T53" fmla="*/ 45 h 74"/>
                <a:gd name="T54" fmla="*/ 44 w 51"/>
                <a:gd name="T55" fmla="*/ 68 h 74"/>
                <a:gd name="T56" fmla="*/ 49 w 51"/>
                <a:gd name="T57" fmla="*/ 69 h 74"/>
                <a:gd name="T58" fmla="*/ 50 w 51"/>
                <a:gd name="T59" fmla="*/ 6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74">
                  <a:moveTo>
                    <a:pt x="12" y="14"/>
                  </a:moveTo>
                  <a:cubicBezTo>
                    <a:pt x="15" y="12"/>
                    <a:pt x="16" y="8"/>
                    <a:pt x="14" y="4"/>
                  </a:cubicBezTo>
                  <a:cubicBezTo>
                    <a:pt x="12" y="1"/>
                    <a:pt x="8" y="0"/>
                    <a:pt x="5" y="2"/>
                  </a:cubicBezTo>
                  <a:cubicBezTo>
                    <a:pt x="1" y="4"/>
                    <a:pt x="0" y="8"/>
                    <a:pt x="2" y="12"/>
                  </a:cubicBezTo>
                  <a:cubicBezTo>
                    <a:pt x="4" y="15"/>
                    <a:pt x="8" y="16"/>
                    <a:pt x="12" y="14"/>
                  </a:cubicBezTo>
                  <a:close/>
                  <a:moveTo>
                    <a:pt x="50" y="65"/>
                  </a:moveTo>
                  <a:cubicBezTo>
                    <a:pt x="29" y="28"/>
                    <a:pt x="29" y="28"/>
                    <a:pt x="29" y="28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5" y="37"/>
                    <a:pt x="37" y="37"/>
                    <a:pt x="38" y="36"/>
                  </a:cubicBezTo>
                  <a:cubicBezTo>
                    <a:pt x="39" y="36"/>
                    <a:pt x="40" y="34"/>
                    <a:pt x="39" y="33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3" y="9"/>
                    <a:pt x="19" y="11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21"/>
                    <a:pt x="3" y="27"/>
                    <a:pt x="3" y="2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7" y="49"/>
                    <a:pt x="18" y="48"/>
                  </a:cubicBezTo>
                  <a:cubicBezTo>
                    <a:pt x="19" y="47"/>
                    <a:pt x="20" y="45"/>
                    <a:pt x="19" y="44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7" y="74"/>
                    <a:pt x="39" y="74"/>
                    <a:pt x="41" y="73"/>
                  </a:cubicBezTo>
                  <a:cubicBezTo>
                    <a:pt x="43" y="73"/>
                    <a:pt x="43" y="71"/>
                    <a:pt x="42" y="69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5" y="69"/>
                    <a:pt x="47" y="70"/>
                    <a:pt x="49" y="69"/>
                  </a:cubicBezTo>
                  <a:cubicBezTo>
                    <a:pt x="50" y="68"/>
                    <a:pt x="51" y="66"/>
                    <a:pt x="50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90" name="Freeform 98">
              <a:extLst>
                <a:ext uri="{FF2B5EF4-FFF2-40B4-BE49-F238E27FC236}">
                  <a16:creationId xmlns:a16="http://schemas.microsoft.com/office/drawing/2014/main" id="{01857E00-8C8A-4E78-A9A4-4F5E6CA775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0071" y="3887107"/>
              <a:ext cx="112486" cy="165768"/>
            </a:xfrm>
            <a:custGeom>
              <a:avLst/>
              <a:gdLst>
                <a:gd name="T0" fmla="*/ 34 w 45"/>
                <a:gd name="T1" fmla="*/ 54 h 67"/>
                <a:gd name="T2" fmla="*/ 32 w 45"/>
                <a:gd name="T3" fmla="*/ 63 h 67"/>
                <a:gd name="T4" fmla="*/ 41 w 45"/>
                <a:gd name="T5" fmla="*/ 66 h 67"/>
                <a:gd name="T6" fmla="*/ 44 w 45"/>
                <a:gd name="T7" fmla="*/ 56 h 67"/>
                <a:gd name="T8" fmla="*/ 34 w 45"/>
                <a:gd name="T9" fmla="*/ 54 h 67"/>
                <a:gd name="T10" fmla="*/ 10 w 45"/>
                <a:gd name="T11" fmla="*/ 40 h 67"/>
                <a:gd name="T12" fmla="*/ 24 w 45"/>
                <a:gd name="T13" fmla="*/ 53 h 67"/>
                <a:gd name="T14" fmla="*/ 30 w 45"/>
                <a:gd name="T15" fmla="*/ 54 h 67"/>
                <a:gd name="T16" fmla="*/ 37 w 45"/>
                <a:gd name="T17" fmla="*/ 50 h 67"/>
                <a:gd name="T18" fmla="*/ 39 w 45"/>
                <a:gd name="T19" fmla="*/ 45 h 67"/>
                <a:gd name="T20" fmla="*/ 34 w 45"/>
                <a:gd name="T21" fmla="*/ 26 h 67"/>
                <a:gd name="T22" fmla="*/ 30 w 45"/>
                <a:gd name="T23" fmla="*/ 25 h 67"/>
                <a:gd name="T24" fmla="*/ 34 w 45"/>
                <a:gd name="T25" fmla="*/ 42 h 67"/>
                <a:gd name="T26" fmla="*/ 32 w 45"/>
                <a:gd name="T27" fmla="*/ 42 h 67"/>
                <a:gd name="T28" fmla="*/ 26 w 45"/>
                <a:gd name="T29" fmla="*/ 16 h 67"/>
                <a:gd name="T30" fmla="*/ 21 w 45"/>
                <a:gd name="T31" fmla="*/ 19 h 67"/>
                <a:gd name="T32" fmla="*/ 11 w 45"/>
                <a:gd name="T33" fmla="*/ 1 h 67"/>
                <a:gd name="T34" fmla="*/ 7 w 45"/>
                <a:gd name="T35" fmla="*/ 0 h 67"/>
                <a:gd name="T36" fmla="*/ 7 w 45"/>
                <a:gd name="T37" fmla="*/ 4 h 67"/>
                <a:gd name="T38" fmla="*/ 17 w 45"/>
                <a:gd name="T39" fmla="*/ 21 h 67"/>
                <a:gd name="T40" fmla="*/ 15 w 45"/>
                <a:gd name="T41" fmla="*/ 22 h 67"/>
                <a:gd name="T42" fmla="*/ 5 w 45"/>
                <a:gd name="T43" fmla="*/ 5 h 67"/>
                <a:gd name="T44" fmla="*/ 1 w 45"/>
                <a:gd name="T45" fmla="*/ 4 h 67"/>
                <a:gd name="T46" fmla="*/ 1 w 45"/>
                <a:gd name="T47" fmla="*/ 7 h 67"/>
                <a:gd name="T48" fmla="*/ 11 w 45"/>
                <a:gd name="T49" fmla="*/ 25 h 67"/>
                <a:gd name="T50" fmla="*/ 6 w 45"/>
                <a:gd name="T51" fmla="*/ 28 h 67"/>
                <a:gd name="T52" fmla="*/ 25 w 45"/>
                <a:gd name="T53" fmla="*/ 46 h 67"/>
                <a:gd name="T54" fmla="*/ 25 w 45"/>
                <a:gd name="T55" fmla="*/ 48 h 67"/>
                <a:gd name="T56" fmla="*/ 12 w 45"/>
                <a:gd name="T57" fmla="*/ 36 h 67"/>
                <a:gd name="T58" fmla="*/ 10 w 45"/>
                <a:gd name="T59" fmla="*/ 4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5" h="67">
                  <a:moveTo>
                    <a:pt x="34" y="54"/>
                  </a:moveTo>
                  <a:cubicBezTo>
                    <a:pt x="31" y="56"/>
                    <a:pt x="30" y="60"/>
                    <a:pt x="32" y="63"/>
                  </a:cubicBezTo>
                  <a:cubicBezTo>
                    <a:pt x="34" y="66"/>
                    <a:pt x="38" y="67"/>
                    <a:pt x="41" y="66"/>
                  </a:cubicBezTo>
                  <a:cubicBezTo>
                    <a:pt x="44" y="64"/>
                    <a:pt x="45" y="59"/>
                    <a:pt x="44" y="56"/>
                  </a:cubicBezTo>
                  <a:cubicBezTo>
                    <a:pt x="42" y="53"/>
                    <a:pt x="38" y="52"/>
                    <a:pt x="34" y="54"/>
                  </a:cubicBezTo>
                  <a:close/>
                  <a:moveTo>
                    <a:pt x="10" y="40"/>
                  </a:moveTo>
                  <a:cubicBezTo>
                    <a:pt x="13" y="43"/>
                    <a:pt x="22" y="52"/>
                    <a:pt x="24" y="53"/>
                  </a:cubicBezTo>
                  <a:cubicBezTo>
                    <a:pt x="26" y="55"/>
                    <a:pt x="28" y="55"/>
                    <a:pt x="30" y="54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9" y="49"/>
                    <a:pt x="39" y="47"/>
                    <a:pt x="39" y="45"/>
                  </a:cubicBezTo>
                  <a:cubicBezTo>
                    <a:pt x="39" y="42"/>
                    <a:pt x="36" y="30"/>
                    <a:pt x="34" y="26"/>
                  </a:cubicBezTo>
                  <a:cubicBezTo>
                    <a:pt x="33" y="22"/>
                    <a:pt x="30" y="23"/>
                    <a:pt x="30" y="25"/>
                  </a:cubicBezTo>
                  <a:cubicBezTo>
                    <a:pt x="31" y="27"/>
                    <a:pt x="35" y="42"/>
                    <a:pt x="34" y="42"/>
                  </a:cubicBezTo>
                  <a:cubicBezTo>
                    <a:pt x="33" y="43"/>
                    <a:pt x="32" y="42"/>
                    <a:pt x="32" y="42"/>
                  </a:cubicBezTo>
                  <a:cubicBezTo>
                    <a:pt x="32" y="41"/>
                    <a:pt x="26" y="16"/>
                    <a:pt x="26" y="16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6" y="1"/>
                    <a:pt x="6" y="2"/>
                    <a:pt x="7" y="4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4"/>
                    <a:pt x="3" y="3"/>
                    <a:pt x="1" y="4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24" y="45"/>
                    <a:pt x="25" y="46"/>
                  </a:cubicBezTo>
                  <a:cubicBezTo>
                    <a:pt x="26" y="46"/>
                    <a:pt x="25" y="47"/>
                    <a:pt x="25" y="48"/>
                  </a:cubicBezTo>
                  <a:cubicBezTo>
                    <a:pt x="24" y="48"/>
                    <a:pt x="13" y="38"/>
                    <a:pt x="12" y="36"/>
                  </a:cubicBezTo>
                  <a:cubicBezTo>
                    <a:pt x="10" y="35"/>
                    <a:pt x="7" y="37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91" name="Freeform 99">
              <a:extLst>
                <a:ext uri="{FF2B5EF4-FFF2-40B4-BE49-F238E27FC236}">
                  <a16:creationId xmlns:a16="http://schemas.microsoft.com/office/drawing/2014/main" id="{6FA89262-478F-43D6-818B-388EDC95A4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9578" y="3682857"/>
              <a:ext cx="186490" cy="124326"/>
            </a:xfrm>
            <a:custGeom>
              <a:avLst/>
              <a:gdLst>
                <a:gd name="T0" fmla="*/ 14 w 74"/>
                <a:gd name="T1" fmla="*/ 11 h 50"/>
                <a:gd name="T2" fmla="*/ 11 w 74"/>
                <a:gd name="T3" fmla="*/ 1 h 50"/>
                <a:gd name="T4" fmla="*/ 2 w 74"/>
                <a:gd name="T5" fmla="*/ 4 h 50"/>
                <a:gd name="T6" fmla="*/ 4 w 74"/>
                <a:gd name="T7" fmla="*/ 14 h 50"/>
                <a:gd name="T8" fmla="*/ 14 w 74"/>
                <a:gd name="T9" fmla="*/ 11 h 50"/>
                <a:gd name="T10" fmla="*/ 72 w 74"/>
                <a:gd name="T11" fmla="*/ 36 h 50"/>
                <a:gd name="T12" fmla="*/ 35 w 74"/>
                <a:gd name="T13" fmla="*/ 15 h 50"/>
                <a:gd name="T14" fmla="*/ 28 w 74"/>
                <a:gd name="T15" fmla="*/ 10 h 50"/>
                <a:gd name="T16" fmla="*/ 29 w 74"/>
                <a:gd name="T17" fmla="*/ 9 h 50"/>
                <a:gd name="T18" fmla="*/ 44 w 74"/>
                <a:gd name="T19" fmla="*/ 18 h 50"/>
                <a:gd name="T20" fmla="*/ 48 w 74"/>
                <a:gd name="T21" fmla="*/ 17 h 50"/>
                <a:gd name="T22" fmla="*/ 47 w 74"/>
                <a:gd name="T23" fmla="*/ 14 h 50"/>
                <a:gd name="T24" fmla="*/ 26 w 74"/>
                <a:gd name="T25" fmla="*/ 2 h 50"/>
                <a:gd name="T26" fmla="*/ 19 w 74"/>
                <a:gd name="T27" fmla="*/ 4 h 50"/>
                <a:gd name="T28" fmla="*/ 11 w 74"/>
                <a:gd name="T29" fmla="*/ 19 h 50"/>
                <a:gd name="T30" fmla="*/ 12 w 74"/>
                <a:gd name="T31" fmla="*/ 27 h 50"/>
                <a:gd name="T32" fmla="*/ 32 w 74"/>
                <a:gd name="T33" fmla="*/ 38 h 50"/>
                <a:gd name="T34" fmla="*/ 36 w 74"/>
                <a:gd name="T35" fmla="*/ 37 h 50"/>
                <a:gd name="T36" fmla="*/ 35 w 74"/>
                <a:gd name="T37" fmla="*/ 34 h 50"/>
                <a:gd name="T38" fmla="*/ 20 w 74"/>
                <a:gd name="T39" fmla="*/ 25 h 50"/>
                <a:gd name="T40" fmla="*/ 20 w 74"/>
                <a:gd name="T41" fmla="*/ 24 h 50"/>
                <a:gd name="T42" fmla="*/ 28 w 74"/>
                <a:gd name="T43" fmla="*/ 28 h 50"/>
                <a:gd name="T44" fmla="*/ 64 w 74"/>
                <a:gd name="T45" fmla="*/ 49 h 50"/>
                <a:gd name="T46" fmla="*/ 69 w 74"/>
                <a:gd name="T47" fmla="*/ 48 h 50"/>
                <a:gd name="T48" fmla="*/ 68 w 74"/>
                <a:gd name="T49" fmla="*/ 43 h 50"/>
                <a:gd name="T50" fmla="*/ 45 w 74"/>
                <a:gd name="T51" fmla="*/ 30 h 50"/>
                <a:gd name="T52" fmla="*/ 46 w 74"/>
                <a:gd name="T53" fmla="*/ 28 h 50"/>
                <a:gd name="T54" fmla="*/ 69 w 74"/>
                <a:gd name="T55" fmla="*/ 42 h 50"/>
                <a:gd name="T56" fmla="*/ 73 w 74"/>
                <a:gd name="T57" fmla="*/ 40 h 50"/>
                <a:gd name="T58" fmla="*/ 72 w 74"/>
                <a:gd name="T59" fmla="*/ 3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4" h="50">
                  <a:moveTo>
                    <a:pt x="14" y="11"/>
                  </a:moveTo>
                  <a:cubicBezTo>
                    <a:pt x="16" y="8"/>
                    <a:pt x="15" y="3"/>
                    <a:pt x="11" y="1"/>
                  </a:cubicBezTo>
                  <a:cubicBezTo>
                    <a:pt x="8" y="0"/>
                    <a:pt x="4" y="1"/>
                    <a:pt x="2" y="4"/>
                  </a:cubicBezTo>
                  <a:cubicBezTo>
                    <a:pt x="0" y="7"/>
                    <a:pt x="1" y="12"/>
                    <a:pt x="4" y="14"/>
                  </a:cubicBezTo>
                  <a:cubicBezTo>
                    <a:pt x="8" y="16"/>
                    <a:pt x="12" y="15"/>
                    <a:pt x="14" y="11"/>
                  </a:cubicBezTo>
                  <a:close/>
                  <a:moveTo>
                    <a:pt x="72" y="36"/>
                  </a:moveTo>
                  <a:cubicBezTo>
                    <a:pt x="35" y="15"/>
                    <a:pt x="35" y="15"/>
                    <a:pt x="35" y="15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5" y="19"/>
                    <a:pt x="47" y="19"/>
                    <a:pt x="48" y="17"/>
                  </a:cubicBezTo>
                  <a:cubicBezTo>
                    <a:pt x="48" y="16"/>
                    <a:pt x="48" y="14"/>
                    <a:pt x="47" y="1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1" y="1"/>
                    <a:pt x="19" y="4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8" y="22"/>
                    <a:pt x="12" y="27"/>
                    <a:pt x="12" y="27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4" y="39"/>
                    <a:pt x="35" y="39"/>
                    <a:pt x="36" y="37"/>
                  </a:cubicBezTo>
                  <a:cubicBezTo>
                    <a:pt x="37" y="36"/>
                    <a:pt x="36" y="34"/>
                    <a:pt x="35" y="3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64" y="49"/>
                    <a:pt x="64" y="49"/>
                    <a:pt x="64" y="49"/>
                  </a:cubicBezTo>
                  <a:cubicBezTo>
                    <a:pt x="66" y="50"/>
                    <a:pt x="68" y="50"/>
                    <a:pt x="69" y="48"/>
                  </a:cubicBezTo>
                  <a:cubicBezTo>
                    <a:pt x="70" y="46"/>
                    <a:pt x="69" y="44"/>
                    <a:pt x="68" y="43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70" y="42"/>
                    <a:pt x="72" y="42"/>
                    <a:pt x="73" y="40"/>
                  </a:cubicBezTo>
                  <a:cubicBezTo>
                    <a:pt x="74" y="39"/>
                    <a:pt x="74" y="37"/>
                    <a:pt x="7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92" name="Freeform 100">
              <a:extLst>
                <a:ext uri="{FF2B5EF4-FFF2-40B4-BE49-F238E27FC236}">
                  <a16:creationId xmlns:a16="http://schemas.microsoft.com/office/drawing/2014/main" id="{B7CCFBA3-415A-4B1E-B777-BDEB2A2636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32631" y="3851585"/>
              <a:ext cx="168729" cy="115447"/>
            </a:xfrm>
            <a:custGeom>
              <a:avLst/>
              <a:gdLst>
                <a:gd name="T0" fmla="*/ 54 w 68"/>
                <a:gd name="T1" fmla="*/ 35 h 46"/>
                <a:gd name="T2" fmla="*/ 57 w 68"/>
                <a:gd name="T3" fmla="*/ 44 h 46"/>
                <a:gd name="T4" fmla="*/ 66 w 68"/>
                <a:gd name="T5" fmla="*/ 41 h 46"/>
                <a:gd name="T6" fmla="*/ 64 w 68"/>
                <a:gd name="T7" fmla="*/ 32 h 46"/>
                <a:gd name="T8" fmla="*/ 54 w 68"/>
                <a:gd name="T9" fmla="*/ 35 h 46"/>
                <a:gd name="T10" fmla="*/ 27 w 68"/>
                <a:gd name="T11" fmla="*/ 35 h 46"/>
                <a:gd name="T12" fmla="*/ 46 w 68"/>
                <a:gd name="T13" fmla="*/ 39 h 46"/>
                <a:gd name="T14" fmla="*/ 51 w 68"/>
                <a:gd name="T15" fmla="*/ 37 h 46"/>
                <a:gd name="T16" fmla="*/ 55 w 68"/>
                <a:gd name="T17" fmla="*/ 30 h 46"/>
                <a:gd name="T18" fmla="*/ 54 w 68"/>
                <a:gd name="T19" fmla="*/ 25 h 46"/>
                <a:gd name="T20" fmla="*/ 41 w 68"/>
                <a:gd name="T21" fmla="*/ 10 h 46"/>
                <a:gd name="T22" fmla="*/ 37 w 68"/>
                <a:gd name="T23" fmla="*/ 12 h 46"/>
                <a:gd name="T24" fmla="*/ 49 w 68"/>
                <a:gd name="T25" fmla="*/ 25 h 46"/>
                <a:gd name="T26" fmla="*/ 47 w 68"/>
                <a:gd name="T27" fmla="*/ 25 h 46"/>
                <a:gd name="T28" fmla="*/ 28 w 68"/>
                <a:gd name="T29" fmla="*/ 6 h 46"/>
                <a:gd name="T30" fmla="*/ 25 w 68"/>
                <a:gd name="T31" fmla="*/ 11 h 46"/>
                <a:gd name="T32" fmla="*/ 8 w 68"/>
                <a:gd name="T33" fmla="*/ 1 h 46"/>
                <a:gd name="T34" fmla="*/ 4 w 68"/>
                <a:gd name="T35" fmla="*/ 2 h 46"/>
                <a:gd name="T36" fmla="*/ 6 w 68"/>
                <a:gd name="T37" fmla="*/ 5 h 46"/>
                <a:gd name="T38" fmla="*/ 23 w 68"/>
                <a:gd name="T39" fmla="*/ 15 h 46"/>
                <a:gd name="T40" fmla="*/ 22 w 68"/>
                <a:gd name="T41" fmla="*/ 17 h 46"/>
                <a:gd name="T42" fmla="*/ 5 w 68"/>
                <a:gd name="T43" fmla="*/ 7 h 46"/>
                <a:gd name="T44" fmla="*/ 1 w 68"/>
                <a:gd name="T45" fmla="*/ 8 h 46"/>
                <a:gd name="T46" fmla="*/ 2 w 68"/>
                <a:gd name="T47" fmla="*/ 11 h 46"/>
                <a:gd name="T48" fmla="*/ 20 w 68"/>
                <a:gd name="T49" fmla="*/ 21 h 46"/>
                <a:gd name="T50" fmla="*/ 17 w 68"/>
                <a:gd name="T51" fmla="*/ 26 h 46"/>
                <a:gd name="T52" fmla="*/ 42 w 68"/>
                <a:gd name="T53" fmla="*/ 32 h 46"/>
                <a:gd name="T54" fmla="*/ 43 w 68"/>
                <a:gd name="T55" fmla="*/ 34 h 46"/>
                <a:gd name="T56" fmla="*/ 26 w 68"/>
                <a:gd name="T57" fmla="*/ 31 h 46"/>
                <a:gd name="T58" fmla="*/ 27 w 68"/>
                <a:gd name="T59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" h="46">
                  <a:moveTo>
                    <a:pt x="54" y="35"/>
                  </a:moveTo>
                  <a:cubicBezTo>
                    <a:pt x="53" y="38"/>
                    <a:pt x="54" y="42"/>
                    <a:pt x="57" y="44"/>
                  </a:cubicBezTo>
                  <a:cubicBezTo>
                    <a:pt x="60" y="46"/>
                    <a:pt x="64" y="45"/>
                    <a:pt x="66" y="41"/>
                  </a:cubicBezTo>
                  <a:cubicBezTo>
                    <a:pt x="68" y="38"/>
                    <a:pt x="67" y="34"/>
                    <a:pt x="64" y="32"/>
                  </a:cubicBezTo>
                  <a:cubicBezTo>
                    <a:pt x="61" y="30"/>
                    <a:pt x="56" y="31"/>
                    <a:pt x="54" y="35"/>
                  </a:cubicBezTo>
                  <a:close/>
                  <a:moveTo>
                    <a:pt x="27" y="35"/>
                  </a:moveTo>
                  <a:cubicBezTo>
                    <a:pt x="31" y="36"/>
                    <a:pt x="43" y="39"/>
                    <a:pt x="46" y="39"/>
                  </a:cubicBezTo>
                  <a:cubicBezTo>
                    <a:pt x="48" y="39"/>
                    <a:pt x="50" y="39"/>
                    <a:pt x="51" y="37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6" y="28"/>
                    <a:pt x="56" y="27"/>
                    <a:pt x="54" y="25"/>
                  </a:cubicBezTo>
                  <a:cubicBezTo>
                    <a:pt x="53" y="23"/>
                    <a:pt x="44" y="13"/>
                    <a:pt x="41" y="10"/>
                  </a:cubicBezTo>
                  <a:cubicBezTo>
                    <a:pt x="37" y="7"/>
                    <a:pt x="35" y="10"/>
                    <a:pt x="37" y="12"/>
                  </a:cubicBezTo>
                  <a:cubicBezTo>
                    <a:pt x="39" y="13"/>
                    <a:pt x="49" y="24"/>
                    <a:pt x="49" y="25"/>
                  </a:cubicBezTo>
                  <a:cubicBezTo>
                    <a:pt x="48" y="26"/>
                    <a:pt x="47" y="26"/>
                    <a:pt x="47" y="25"/>
                  </a:cubicBezTo>
                  <a:cubicBezTo>
                    <a:pt x="46" y="24"/>
                    <a:pt x="28" y="6"/>
                    <a:pt x="28" y="6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5" y="0"/>
                    <a:pt x="4" y="2"/>
                  </a:cubicBezTo>
                  <a:cubicBezTo>
                    <a:pt x="4" y="3"/>
                    <a:pt x="4" y="4"/>
                    <a:pt x="6" y="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3" y="6"/>
                    <a:pt x="2" y="6"/>
                    <a:pt x="1" y="8"/>
                  </a:cubicBezTo>
                  <a:cubicBezTo>
                    <a:pt x="0" y="9"/>
                    <a:pt x="1" y="10"/>
                    <a:pt x="2" y="1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42" y="32"/>
                    <a:pt x="42" y="32"/>
                  </a:cubicBezTo>
                  <a:cubicBezTo>
                    <a:pt x="43" y="33"/>
                    <a:pt x="44" y="33"/>
                    <a:pt x="43" y="34"/>
                  </a:cubicBezTo>
                  <a:cubicBezTo>
                    <a:pt x="43" y="35"/>
                    <a:pt x="28" y="31"/>
                    <a:pt x="26" y="31"/>
                  </a:cubicBezTo>
                  <a:cubicBezTo>
                    <a:pt x="24" y="30"/>
                    <a:pt x="22" y="33"/>
                    <a:pt x="2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sp>
        <p:nvSpPr>
          <p:cNvPr id="93" name="Freeform 345">
            <a:extLst>
              <a:ext uri="{FF2B5EF4-FFF2-40B4-BE49-F238E27FC236}">
                <a16:creationId xmlns:a16="http://schemas.microsoft.com/office/drawing/2014/main" id="{F8547351-3299-4D46-B061-22593C707A21}"/>
              </a:ext>
            </a:extLst>
          </p:cNvPr>
          <p:cNvSpPr>
            <a:spLocks noEditPoints="1"/>
          </p:cNvSpPr>
          <p:nvPr/>
        </p:nvSpPr>
        <p:spPr bwMode="auto">
          <a:xfrm>
            <a:off x="21364445" y="3152570"/>
            <a:ext cx="1091214" cy="1084038"/>
          </a:xfrm>
          <a:custGeom>
            <a:avLst/>
            <a:gdLst>
              <a:gd name="T0" fmla="*/ 93 w 93"/>
              <a:gd name="T1" fmla="*/ 7 h 92"/>
              <a:gd name="T2" fmla="*/ 75 w 93"/>
              <a:gd name="T3" fmla="*/ 7 h 92"/>
              <a:gd name="T4" fmla="*/ 75 w 93"/>
              <a:gd name="T5" fmla="*/ 0 h 92"/>
              <a:gd name="T6" fmla="*/ 18 w 93"/>
              <a:gd name="T7" fmla="*/ 0 h 92"/>
              <a:gd name="T8" fmla="*/ 18 w 93"/>
              <a:gd name="T9" fmla="*/ 7 h 92"/>
              <a:gd name="T10" fmla="*/ 1 w 93"/>
              <a:gd name="T11" fmla="*/ 7 h 92"/>
              <a:gd name="T12" fmla="*/ 0 w 93"/>
              <a:gd name="T13" fmla="*/ 7 h 92"/>
              <a:gd name="T14" fmla="*/ 1 w 93"/>
              <a:gd name="T15" fmla="*/ 14 h 92"/>
              <a:gd name="T16" fmla="*/ 21 w 93"/>
              <a:gd name="T17" fmla="*/ 50 h 92"/>
              <a:gd name="T18" fmla="*/ 39 w 93"/>
              <a:gd name="T19" fmla="*/ 63 h 92"/>
              <a:gd name="T20" fmla="*/ 39 w 93"/>
              <a:gd name="T21" fmla="*/ 82 h 92"/>
              <a:gd name="T22" fmla="*/ 21 w 93"/>
              <a:gd name="T23" fmla="*/ 92 h 92"/>
              <a:gd name="T24" fmla="*/ 72 w 93"/>
              <a:gd name="T25" fmla="*/ 92 h 92"/>
              <a:gd name="T26" fmla="*/ 54 w 93"/>
              <a:gd name="T27" fmla="*/ 82 h 92"/>
              <a:gd name="T28" fmla="*/ 54 w 93"/>
              <a:gd name="T29" fmla="*/ 63 h 92"/>
              <a:gd name="T30" fmla="*/ 70 w 93"/>
              <a:gd name="T31" fmla="*/ 50 h 92"/>
              <a:gd name="T32" fmla="*/ 93 w 93"/>
              <a:gd name="T33" fmla="*/ 14 h 92"/>
              <a:gd name="T34" fmla="*/ 93 w 93"/>
              <a:gd name="T35" fmla="*/ 7 h 92"/>
              <a:gd name="T36" fmla="*/ 11 w 93"/>
              <a:gd name="T37" fmla="*/ 26 h 92"/>
              <a:gd name="T38" fmla="*/ 8 w 93"/>
              <a:gd name="T39" fmla="*/ 14 h 92"/>
              <a:gd name="T40" fmla="*/ 18 w 93"/>
              <a:gd name="T41" fmla="*/ 14 h 92"/>
              <a:gd name="T42" fmla="*/ 18 w 93"/>
              <a:gd name="T43" fmla="*/ 35 h 92"/>
              <a:gd name="T44" fmla="*/ 18 w 93"/>
              <a:gd name="T45" fmla="*/ 35 h 92"/>
              <a:gd name="T46" fmla="*/ 18 w 93"/>
              <a:gd name="T47" fmla="*/ 36 h 92"/>
              <a:gd name="T48" fmla="*/ 18 w 93"/>
              <a:gd name="T49" fmla="*/ 37 h 92"/>
              <a:gd name="T50" fmla="*/ 11 w 93"/>
              <a:gd name="T51" fmla="*/ 26 h 92"/>
              <a:gd name="T52" fmla="*/ 55 w 93"/>
              <a:gd name="T53" fmla="*/ 44 h 92"/>
              <a:gd name="T54" fmla="*/ 47 w 93"/>
              <a:gd name="T55" fmla="*/ 39 h 92"/>
              <a:gd name="T56" fmla="*/ 38 w 93"/>
              <a:gd name="T57" fmla="*/ 44 h 92"/>
              <a:gd name="T58" fmla="*/ 39 w 93"/>
              <a:gd name="T59" fmla="*/ 34 h 92"/>
              <a:gd name="T60" fmla="*/ 32 w 93"/>
              <a:gd name="T61" fmla="*/ 27 h 92"/>
              <a:gd name="T62" fmla="*/ 42 w 93"/>
              <a:gd name="T63" fmla="*/ 25 h 92"/>
              <a:gd name="T64" fmla="*/ 47 w 93"/>
              <a:gd name="T65" fmla="*/ 16 h 92"/>
              <a:gd name="T66" fmla="*/ 51 w 93"/>
              <a:gd name="T67" fmla="*/ 25 h 92"/>
              <a:gd name="T68" fmla="*/ 61 w 93"/>
              <a:gd name="T69" fmla="*/ 27 h 92"/>
              <a:gd name="T70" fmla="*/ 54 w 93"/>
              <a:gd name="T71" fmla="*/ 34 h 92"/>
              <a:gd name="T72" fmla="*/ 55 w 93"/>
              <a:gd name="T73" fmla="*/ 44 h 92"/>
              <a:gd name="T74" fmla="*/ 83 w 93"/>
              <a:gd name="T75" fmla="*/ 26 h 92"/>
              <a:gd name="T76" fmla="*/ 74 w 93"/>
              <a:gd name="T77" fmla="*/ 38 h 92"/>
              <a:gd name="T78" fmla="*/ 75 w 93"/>
              <a:gd name="T79" fmla="*/ 36 h 92"/>
              <a:gd name="T80" fmla="*/ 75 w 93"/>
              <a:gd name="T81" fmla="*/ 35 h 92"/>
              <a:gd name="T82" fmla="*/ 75 w 93"/>
              <a:gd name="T83" fmla="*/ 35 h 92"/>
              <a:gd name="T84" fmla="*/ 75 w 93"/>
              <a:gd name="T85" fmla="*/ 14 h 92"/>
              <a:gd name="T86" fmla="*/ 86 w 93"/>
              <a:gd name="T87" fmla="*/ 14 h 92"/>
              <a:gd name="T88" fmla="*/ 83 w 93"/>
              <a:gd name="T89" fmla="*/ 2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93" h="92">
                <a:moveTo>
                  <a:pt x="93" y="7"/>
                </a:moveTo>
                <a:cubicBezTo>
                  <a:pt x="75" y="7"/>
                  <a:pt x="75" y="7"/>
                  <a:pt x="75" y="7"/>
                </a:cubicBezTo>
                <a:cubicBezTo>
                  <a:pt x="75" y="0"/>
                  <a:pt x="75" y="0"/>
                  <a:pt x="75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8" y="7"/>
                  <a:pt x="18" y="7"/>
                  <a:pt x="18" y="7"/>
                </a:cubicBez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7"/>
                  <a:pt x="0" y="7"/>
                </a:cubicBezTo>
                <a:cubicBezTo>
                  <a:pt x="1" y="14"/>
                  <a:pt x="1" y="14"/>
                  <a:pt x="1" y="14"/>
                </a:cubicBezTo>
                <a:cubicBezTo>
                  <a:pt x="2" y="29"/>
                  <a:pt x="10" y="42"/>
                  <a:pt x="21" y="50"/>
                </a:cubicBezTo>
                <a:cubicBezTo>
                  <a:pt x="25" y="56"/>
                  <a:pt x="32" y="61"/>
                  <a:pt x="39" y="63"/>
                </a:cubicBezTo>
                <a:cubicBezTo>
                  <a:pt x="39" y="82"/>
                  <a:pt x="39" y="82"/>
                  <a:pt x="39" y="82"/>
                </a:cubicBezTo>
                <a:cubicBezTo>
                  <a:pt x="21" y="92"/>
                  <a:pt x="21" y="92"/>
                  <a:pt x="21" y="92"/>
                </a:cubicBezTo>
                <a:cubicBezTo>
                  <a:pt x="72" y="92"/>
                  <a:pt x="72" y="92"/>
                  <a:pt x="72" y="92"/>
                </a:cubicBezTo>
                <a:cubicBezTo>
                  <a:pt x="54" y="82"/>
                  <a:pt x="54" y="82"/>
                  <a:pt x="54" y="82"/>
                </a:cubicBezTo>
                <a:cubicBezTo>
                  <a:pt x="54" y="63"/>
                  <a:pt x="54" y="63"/>
                  <a:pt x="54" y="63"/>
                </a:cubicBezTo>
                <a:cubicBezTo>
                  <a:pt x="61" y="61"/>
                  <a:pt x="67" y="57"/>
                  <a:pt x="70" y="50"/>
                </a:cubicBezTo>
                <a:cubicBezTo>
                  <a:pt x="83" y="43"/>
                  <a:pt x="91" y="30"/>
                  <a:pt x="93" y="14"/>
                </a:cubicBezTo>
                <a:cubicBezTo>
                  <a:pt x="93" y="7"/>
                  <a:pt x="93" y="7"/>
                  <a:pt x="93" y="7"/>
                </a:cubicBezTo>
                <a:close/>
                <a:moveTo>
                  <a:pt x="11" y="26"/>
                </a:moveTo>
                <a:cubicBezTo>
                  <a:pt x="9" y="22"/>
                  <a:pt x="8" y="18"/>
                  <a:pt x="8" y="14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8" y="36"/>
                  <a:pt x="18" y="36"/>
                </a:cubicBezTo>
                <a:cubicBezTo>
                  <a:pt x="18" y="36"/>
                  <a:pt x="18" y="37"/>
                  <a:pt x="18" y="37"/>
                </a:cubicBezTo>
                <a:cubicBezTo>
                  <a:pt x="15" y="34"/>
                  <a:pt x="12" y="30"/>
                  <a:pt x="11" y="26"/>
                </a:cubicBezTo>
                <a:close/>
                <a:moveTo>
                  <a:pt x="55" y="44"/>
                </a:moveTo>
                <a:cubicBezTo>
                  <a:pt x="47" y="39"/>
                  <a:pt x="47" y="39"/>
                  <a:pt x="47" y="39"/>
                </a:cubicBezTo>
                <a:cubicBezTo>
                  <a:pt x="38" y="44"/>
                  <a:pt x="38" y="44"/>
                  <a:pt x="38" y="44"/>
                </a:cubicBezTo>
                <a:cubicBezTo>
                  <a:pt x="39" y="34"/>
                  <a:pt x="39" y="34"/>
                  <a:pt x="39" y="34"/>
                </a:cubicBezTo>
                <a:cubicBezTo>
                  <a:pt x="32" y="27"/>
                  <a:pt x="32" y="27"/>
                  <a:pt x="32" y="27"/>
                </a:cubicBezTo>
                <a:cubicBezTo>
                  <a:pt x="42" y="25"/>
                  <a:pt x="42" y="25"/>
                  <a:pt x="42" y="25"/>
                </a:cubicBezTo>
                <a:cubicBezTo>
                  <a:pt x="47" y="16"/>
                  <a:pt x="47" y="16"/>
                  <a:pt x="47" y="16"/>
                </a:cubicBezTo>
                <a:cubicBezTo>
                  <a:pt x="51" y="25"/>
                  <a:pt x="51" y="25"/>
                  <a:pt x="51" y="25"/>
                </a:cubicBezTo>
                <a:cubicBezTo>
                  <a:pt x="61" y="27"/>
                  <a:pt x="61" y="27"/>
                  <a:pt x="61" y="27"/>
                </a:cubicBezTo>
                <a:cubicBezTo>
                  <a:pt x="54" y="34"/>
                  <a:pt x="54" y="34"/>
                  <a:pt x="54" y="34"/>
                </a:cubicBezTo>
                <a:lnTo>
                  <a:pt x="55" y="44"/>
                </a:lnTo>
                <a:close/>
                <a:moveTo>
                  <a:pt x="83" y="26"/>
                </a:moveTo>
                <a:cubicBezTo>
                  <a:pt x="81" y="31"/>
                  <a:pt x="78" y="35"/>
                  <a:pt x="74" y="38"/>
                </a:cubicBezTo>
                <a:cubicBezTo>
                  <a:pt x="75" y="37"/>
                  <a:pt x="75" y="37"/>
                  <a:pt x="75" y="36"/>
                </a:cubicBezTo>
                <a:cubicBezTo>
                  <a:pt x="75" y="36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14"/>
                  <a:pt x="75" y="14"/>
                  <a:pt x="75" y="14"/>
                </a:cubicBezTo>
                <a:cubicBezTo>
                  <a:pt x="86" y="14"/>
                  <a:pt x="86" y="14"/>
                  <a:pt x="86" y="14"/>
                </a:cubicBezTo>
                <a:cubicBezTo>
                  <a:pt x="85" y="18"/>
                  <a:pt x="84" y="22"/>
                  <a:pt x="83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4" name="Freeform 346">
            <a:extLst>
              <a:ext uri="{FF2B5EF4-FFF2-40B4-BE49-F238E27FC236}">
                <a16:creationId xmlns:a16="http://schemas.microsoft.com/office/drawing/2014/main" id="{3FDCB9B3-968B-49F5-8F0A-E8895F627121}"/>
              </a:ext>
            </a:extLst>
          </p:cNvPr>
          <p:cNvSpPr>
            <a:spLocks noEditPoints="1"/>
          </p:cNvSpPr>
          <p:nvPr/>
        </p:nvSpPr>
        <p:spPr bwMode="auto">
          <a:xfrm>
            <a:off x="21364445" y="10222203"/>
            <a:ext cx="1084038" cy="1084038"/>
          </a:xfrm>
          <a:custGeom>
            <a:avLst/>
            <a:gdLst>
              <a:gd name="T0" fmla="*/ 92 w 92"/>
              <a:gd name="T1" fmla="*/ 7 h 92"/>
              <a:gd name="T2" fmla="*/ 74 w 92"/>
              <a:gd name="T3" fmla="*/ 7 h 92"/>
              <a:gd name="T4" fmla="*/ 74 w 92"/>
              <a:gd name="T5" fmla="*/ 0 h 92"/>
              <a:gd name="T6" fmla="*/ 17 w 92"/>
              <a:gd name="T7" fmla="*/ 0 h 92"/>
              <a:gd name="T8" fmla="*/ 17 w 92"/>
              <a:gd name="T9" fmla="*/ 7 h 92"/>
              <a:gd name="T10" fmla="*/ 0 w 92"/>
              <a:gd name="T11" fmla="*/ 7 h 92"/>
              <a:gd name="T12" fmla="*/ 0 w 92"/>
              <a:gd name="T13" fmla="*/ 7 h 92"/>
              <a:gd name="T14" fmla="*/ 0 w 92"/>
              <a:gd name="T15" fmla="*/ 14 h 92"/>
              <a:gd name="T16" fmla="*/ 21 w 92"/>
              <a:gd name="T17" fmla="*/ 50 h 92"/>
              <a:gd name="T18" fmla="*/ 39 w 92"/>
              <a:gd name="T19" fmla="*/ 63 h 92"/>
              <a:gd name="T20" fmla="*/ 39 w 92"/>
              <a:gd name="T21" fmla="*/ 82 h 92"/>
              <a:gd name="T22" fmla="*/ 21 w 92"/>
              <a:gd name="T23" fmla="*/ 92 h 92"/>
              <a:gd name="T24" fmla="*/ 71 w 92"/>
              <a:gd name="T25" fmla="*/ 92 h 92"/>
              <a:gd name="T26" fmla="*/ 53 w 92"/>
              <a:gd name="T27" fmla="*/ 82 h 92"/>
              <a:gd name="T28" fmla="*/ 53 w 92"/>
              <a:gd name="T29" fmla="*/ 63 h 92"/>
              <a:gd name="T30" fmla="*/ 70 w 92"/>
              <a:gd name="T31" fmla="*/ 50 h 92"/>
              <a:gd name="T32" fmla="*/ 92 w 92"/>
              <a:gd name="T33" fmla="*/ 14 h 92"/>
              <a:gd name="T34" fmla="*/ 92 w 92"/>
              <a:gd name="T35" fmla="*/ 7 h 92"/>
              <a:gd name="T36" fmla="*/ 10 w 92"/>
              <a:gd name="T37" fmla="*/ 26 h 92"/>
              <a:gd name="T38" fmla="*/ 7 w 92"/>
              <a:gd name="T39" fmla="*/ 14 h 92"/>
              <a:gd name="T40" fmla="*/ 17 w 92"/>
              <a:gd name="T41" fmla="*/ 14 h 92"/>
              <a:gd name="T42" fmla="*/ 17 w 92"/>
              <a:gd name="T43" fmla="*/ 35 h 92"/>
              <a:gd name="T44" fmla="*/ 17 w 92"/>
              <a:gd name="T45" fmla="*/ 35 h 92"/>
              <a:gd name="T46" fmla="*/ 17 w 92"/>
              <a:gd name="T47" fmla="*/ 36 h 92"/>
              <a:gd name="T48" fmla="*/ 17 w 92"/>
              <a:gd name="T49" fmla="*/ 37 h 92"/>
              <a:gd name="T50" fmla="*/ 10 w 92"/>
              <a:gd name="T51" fmla="*/ 26 h 92"/>
              <a:gd name="T52" fmla="*/ 82 w 92"/>
              <a:gd name="T53" fmla="*/ 26 h 92"/>
              <a:gd name="T54" fmla="*/ 74 w 92"/>
              <a:gd name="T55" fmla="*/ 38 h 92"/>
              <a:gd name="T56" fmla="*/ 74 w 92"/>
              <a:gd name="T57" fmla="*/ 36 h 92"/>
              <a:gd name="T58" fmla="*/ 74 w 92"/>
              <a:gd name="T59" fmla="*/ 35 h 92"/>
              <a:gd name="T60" fmla="*/ 74 w 92"/>
              <a:gd name="T61" fmla="*/ 35 h 92"/>
              <a:gd name="T62" fmla="*/ 74 w 92"/>
              <a:gd name="T63" fmla="*/ 14 h 92"/>
              <a:gd name="T64" fmla="*/ 85 w 92"/>
              <a:gd name="T65" fmla="*/ 14 h 92"/>
              <a:gd name="T66" fmla="*/ 82 w 92"/>
              <a:gd name="T67" fmla="*/ 2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2" h="92">
                <a:moveTo>
                  <a:pt x="92" y="7"/>
                </a:moveTo>
                <a:cubicBezTo>
                  <a:pt x="74" y="7"/>
                  <a:pt x="74" y="7"/>
                  <a:pt x="74" y="7"/>
                </a:cubicBezTo>
                <a:cubicBezTo>
                  <a:pt x="74" y="0"/>
                  <a:pt x="74" y="0"/>
                  <a:pt x="74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14"/>
                  <a:pt x="0" y="14"/>
                  <a:pt x="0" y="14"/>
                </a:cubicBezTo>
                <a:cubicBezTo>
                  <a:pt x="1" y="29"/>
                  <a:pt x="9" y="42"/>
                  <a:pt x="21" y="50"/>
                </a:cubicBezTo>
                <a:cubicBezTo>
                  <a:pt x="25" y="56"/>
                  <a:pt x="31" y="61"/>
                  <a:pt x="39" y="63"/>
                </a:cubicBezTo>
                <a:cubicBezTo>
                  <a:pt x="39" y="82"/>
                  <a:pt x="39" y="82"/>
                  <a:pt x="39" y="82"/>
                </a:cubicBezTo>
                <a:cubicBezTo>
                  <a:pt x="21" y="92"/>
                  <a:pt x="21" y="92"/>
                  <a:pt x="21" y="92"/>
                </a:cubicBezTo>
                <a:cubicBezTo>
                  <a:pt x="71" y="92"/>
                  <a:pt x="71" y="92"/>
                  <a:pt x="71" y="92"/>
                </a:cubicBezTo>
                <a:cubicBezTo>
                  <a:pt x="53" y="82"/>
                  <a:pt x="53" y="82"/>
                  <a:pt x="53" y="82"/>
                </a:cubicBezTo>
                <a:cubicBezTo>
                  <a:pt x="53" y="63"/>
                  <a:pt x="53" y="63"/>
                  <a:pt x="53" y="63"/>
                </a:cubicBezTo>
                <a:cubicBezTo>
                  <a:pt x="60" y="61"/>
                  <a:pt x="66" y="57"/>
                  <a:pt x="70" y="50"/>
                </a:cubicBezTo>
                <a:cubicBezTo>
                  <a:pt x="82" y="43"/>
                  <a:pt x="91" y="30"/>
                  <a:pt x="92" y="14"/>
                </a:cubicBezTo>
                <a:cubicBezTo>
                  <a:pt x="92" y="7"/>
                  <a:pt x="92" y="7"/>
                  <a:pt x="92" y="7"/>
                </a:cubicBezTo>
                <a:close/>
                <a:moveTo>
                  <a:pt x="10" y="26"/>
                </a:moveTo>
                <a:cubicBezTo>
                  <a:pt x="8" y="22"/>
                  <a:pt x="7" y="18"/>
                  <a:pt x="7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5"/>
                  <a:pt x="17" y="36"/>
                  <a:pt x="17" y="36"/>
                </a:cubicBezTo>
                <a:cubicBezTo>
                  <a:pt x="17" y="36"/>
                  <a:pt x="17" y="37"/>
                  <a:pt x="17" y="37"/>
                </a:cubicBezTo>
                <a:cubicBezTo>
                  <a:pt x="14" y="34"/>
                  <a:pt x="12" y="30"/>
                  <a:pt x="10" y="26"/>
                </a:cubicBezTo>
                <a:close/>
                <a:moveTo>
                  <a:pt x="82" y="26"/>
                </a:moveTo>
                <a:cubicBezTo>
                  <a:pt x="80" y="31"/>
                  <a:pt x="77" y="35"/>
                  <a:pt x="74" y="38"/>
                </a:cubicBezTo>
                <a:cubicBezTo>
                  <a:pt x="74" y="37"/>
                  <a:pt x="74" y="37"/>
                  <a:pt x="74" y="36"/>
                </a:cubicBezTo>
                <a:cubicBezTo>
                  <a:pt x="74" y="36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14"/>
                  <a:pt x="74" y="14"/>
                  <a:pt x="74" y="14"/>
                </a:cubicBezTo>
                <a:cubicBezTo>
                  <a:pt x="85" y="14"/>
                  <a:pt x="85" y="14"/>
                  <a:pt x="85" y="14"/>
                </a:cubicBezTo>
                <a:cubicBezTo>
                  <a:pt x="84" y="18"/>
                  <a:pt x="83" y="22"/>
                  <a:pt x="82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624CD9B9-02B0-4F53-BEC5-206CE7A905E7}"/>
              </a:ext>
            </a:extLst>
          </p:cNvPr>
          <p:cNvGrpSpPr/>
          <p:nvPr/>
        </p:nvGrpSpPr>
        <p:grpSpPr>
          <a:xfrm>
            <a:off x="1876960" y="6858000"/>
            <a:ext cx="1084038" cy="861485"/>
            <a:chOff x="10685463" y="5664201"/>
            <a:chExt cx="239713" cy="190500"/>
          </a:xfrm>
          <a:solidFill>
            <a:schemeClr val="bg1"/>
          </a:solidFill>
        </p:grpSpPr>
        <p:sp>
          <p:nvSpPr>
            <p:cNvPr id="96" name="Freeform 347">
              <a:extLst>
                <a:ext uri="{FF2B5EF4-FFF2-40B4-BE49-F238E27FC236}">
                  <a16:creationId xmlns:a16="http://schemas.microsoft.com/office/drawing/2014/main" id="{A848A2B1-9272-4DE4-884D-8CB199E1DE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0863" y="5664201"/>
              <a:ext cx="187325" cy="36513"/>
            </a:xfrm>
            <a:custGeom>
              <a:avLst/>
              <a:gdLst>
                <a:gd name="T0" fmla="*/ 95 w 118"/>
                <a:gd name="T1" fmla="*/ 23 h 23"/>
                <a:gd name="T2" fmla="*/ 118 w 118"/>
                <a:gd name="T3" fmla="*/ 0 h 23"/>
                <a:gd name="T4" fmla="*/ 0 w 118"/>
                <a:gd name="T5" fmla="*/ 0 h 23"/>
                <a:gd name="T6" fmla="*/ 23 w 118"/>
                <a:gd name="T7" fmla="*/ 23 h 23"/>
                <a:gd name="T8" fmla="*/ 95 w 118"/>
                <a:gd name="T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23">
                  <a:moveTo>
                    <a:pt x="95" y="23"/>
                  </a:moveTo>
                  <a:lnTo>
                    <a:pt x="118" y="0"/>
                  </a:lnTo>
                  <a:lnTo>
                    <a:pt x="0" y="0"/>
                  </a:lnTo>
                  <a:lnTo>
                    <a:pt x="23" y="23"/>
                  </a:lnTo>
                  <a:lnTo>
                    <a:pt x="95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97" name="Freeform 348">
              <a:extLst>
                <a:ext uri="{FF2B5EF4-FFF2-40B4-BE49-F238E27FC236}">
                  <a16:creationId xmlns:a16="http://schemas.microsoft.com/office/drawing/2014/main" id="{991DE6B7-5F10-4A9A-866A-AC06943394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58488" y="5764213"/>
              <a:ext cx="93663" cy="90488"/>
            </a:xfrm>
            <a:custGeom>
              <a:avLst/>
              <a:gdLst>
                <a:gd name="T0" fmla="*/ 18 w 36"/>
                <a:gd name="T1" fmla="*/ 0 h 35"/>
                <a:gd name="T2" fmla="*/ 0 w 36"/>
                <a:gd name="T3" fmla="*/ 17 h 35"/>
                <a:gd name="T4" fmla="*/ 18 w 36"/>
                <a:gd name="T5" fmla="*/ 35 h 35"/>
                <a:gd name="T6" fmla="*/ 36 w 36"/>
                <a:gd name="T7" fmla="*/ 17 h 35"/>
                <a:gd name="T8" fmla="*/ 18 w 36"/>
                <a:gd name="T9" fmla="*/ 0 h 35"/>
                <a:gd name="T10" fmla="*/ 21 w 36"/>
                <a:gd name="T11" fmla="*/ 24 h 35"/>
                <a:gd name="T12" fmla="*/ 15 w 36"/>
                <a:gd name="T13" fmla="*/ 24 h 35"/>
                <a:gd name="T14" fmla="*/ 15 w 36"/>
                <a:gd name="T15" fmla="*/ 10 h 35"/>
                <a:gd name="T16" fmla="*/ 21 w 36"/>
                <a:gd name="T17" fmla="*/ 10 h 35"/>
                <a:gd name="T18" fmla="*/ 21 w 36"/>
                <a:gd name="T19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5">
                  <a:moveTo>
                    <a:pt x="18" y="0"/>
                  </a:moveTo>
                  <a:cubicBezTo>
                    <a:pt x="8" y="0"/>
                    <a:pt x="0" y="7"/>
                    <a:pt x="0" y="17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8" y="35"/>
                    <a:pt x="36" y="27"/>
                    <a:pt x="36" y="17"/>
                  </a:cubicBezTo>
                  <a:cubicBezTo>
                    <a:pt x="36" y="7"/>
                    <a:pt x="28" y="0"/>
                    <a:pt x="18" y="0"/>
                  </a:cubicBezTo>
                  <a:close/>
                  <a:moveTo>
                    <a:pt x="21" y="24"/>
                  </a:moveTo>
                  <a:cubicBezTo>
                    <a:pt x="15" y="24"/>
                    <a:pt x="15" y="24"/>
                    <a:pt x="15" y="24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21" y="10"/>
                    <a:pt x="21" y="10"/>
                    <a:pt x="21" y="10"/>
                  </a:cubicBezTo>
                  <a:lnTo>
                    <a:pt x="2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98" name="Freeform 349">
              <a:extLst>
                <a:ext uri="{FF2B5EF4-FFF2-40B4-BE49-F238E27FC236}">
                  <a16:creationId xmlns:a16="http://schemas.microsoft.com/office/drawing/2014/main" id="{9499BE89-5B58-4539-AC7C-30A6F12DC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36276" y="5664201"/>
              <a:ext cx="88900" cy="115888"/>
            </a:xfrm>
            <a:custGeom>
              <a:avLst/>
              <a:gdLst>
                <a:gd name="T0" fmla="*/ 34 w 34"/>
                <a:gd name="T1" fmla="*/ 0 h 44"/>
                <a:gd name="T2" fmla="*/ 0 w 34"/>
                <a:gd name="T3" fmla="*/ 34 h 44"/>
                <a:gd name="T4" fmla="*/ 6 w 34"/>
                <a:gd name="T5" fmla="*/ 38 h 44"/>
                <a:gd name="T6" fmla="*/ 10 w 34"/>
                <a:gd name="T7" fmla="*/ 44 h 44"/>
                <a:gd name="T8" fmla="*/ 34 w 34"/>
                <a:gd name="T9" fmla="*/ 20 h 44"/>
                <a:gd name="T10" fmla="*/ 34 w 34"/>
                <a:gd name="T1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4">
                  <a:moveTo>
                    <a:pt x="34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" y="35"/>
                    <a:pt x="4" y="36"/>
                    <a:pt x="6" y="38"/>
                  </a:cubicBezTo>
                  <a:cubicBezTo>
                    <a:pt x="7" y="40"/>
                    <a:pt x="9" y="42"/>
                    <a:pt x="10" y="44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0"/>
                    <a:pt x="34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99" name="Freeform 350">
              <a:extLst>
                <a:ext uri="{FF2B5EF4-FFF2-40B4-BE49-F238E27FC236}">
                  <a16:creationId xmlns:a16="http://schemas.microsoft.com/office/drawing/2014/main" id="{BA31DF4D-7DFA-4BC0-8F2F-B5AD54698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5463" y="5664201"/>
              <a:ext cx="88900" cy="115888"/>
            </a:xfrm>
            <a:custGeom>
              <a:avLst/>
              <a:gdLst>
                <a:gd name="T0" fmla="*/ 34 w 34"/>
                <a:gd name="T1" fmla="*/ 34 h 44"/>
                <a:gd name="T2" fmla="*/ 0 w 34"/>
                <a:gd name="T3" fmla="*/ 0 h 44"/>
                <a:gd name="T4" fmla="*/ 0 w 34"/>
                <a:gd name="T5" fmla="*/ 20 h 44"/>
                <a:gd name="T6" fmla="*/ 24 w 34"/>
                <a:gd name="T7" fmla="*/ 44 h 44"/>
                <a:gd name="T8" fmla="*/ 28 w 34"/>
                <a:gd name="T9" fmla="*/ 38 h 44"/>
                <a:gd name="T10" fmla="*/ 34 w 34"/>
                <a:gd name="T11" fmla="*/ 3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4">
                  <a:moveTo>
                    <a:pt x="34" y="3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5" y="42"/>
                    <a:pt x="27" y="40"/>
                    <a:pt x="28" y="38"/>
                  </a:cubicBezTo>
                  <a:cubicBezTo>
                    <a:pt x="30" y="36"/>
                    <a:pt x="32" y="35"/>
                    <a:pt x="3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13001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Box 93">
            <a:extLst>
              <a:ext uri="{FF2B5EF4-FFF2-40B4-BE49-F238E27FC236}">
                <a16:creationId xmlns:a16="http://schemas.microsoft.com/office/drawing/2014/main" id="{723A7741-BA55-4058-8BCC-C5C6CEF1AE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248474" y="2577765"/>
            <a:ext cx="363232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79" name="Rectangle 7">
            <a:extLst>
              <a:ext uri="{FF2B5EF4-FFF2-40B4-BE49-F238E27FC236}">
                <a16:creationId xmlns:a16="http://schemas.microsoft.com/office/drawing/2014/main" id="{993EC87C-05FA-4309-802D-F8AFD7FB0C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92568" y="10159734"/>
            <a:ext cx="224260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5986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STARTUP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5986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0" name="Rectangle 8">
            <a:extLst>
              <a:ext uri="{FF2B5EF4-FFF2-40B4-BE49-F238E27FC236}">
                <a16:creationId xmlns:a16="http://schemas.microsoft.com/office/drawing/2014/main" id="{55291A86-0078-45BC-B1B0-E43A87381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92569" y="7485942"/>
            <a:ext cx="226183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5986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PROJECT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5986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1" name="Rectangle 9">
            <a:extLst>
              <a:ext uri="{FF2B5EF4-FFF2-40B4-BE49-F238E27FC236}">
                <a16:creationId xmlns:a16="http://schemas.microsoft.com/office/drawing/2014/main" id="{754D531E-00A3-4DFF-A46E-A46C05CC6D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92568" y="4771106"/>
            <a:ext cx="247503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DBC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BUSINESS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7DBC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2" name="Rectangle 10">
            <a:extLst>
              <a:ext uri="{FF2B5EF4-FFF2-40B4-BE49-F238E27FC236}">
                <a16:creationId xmlns:a16="http://schemas.microsoft.com/office/drawing/2014/main" id="{A42A214E-2FE3-4DE7-91F4-A0814C6D2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92568" y="2044540"/>
            <a:ext cx="226504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96E1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SUCCESS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96E1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3" name="Rectangle 11">
            <a:extLst>
              <a:ext uri="{FF2B5EF4-FFF2-40B4-BE49-F238E27FC236}">
                <a16:creationId xmlns:a16="http://schemas.microsoft.com/office/drawing/2014/main" id="{88F03E80-A252-41BE-8B12-2D93192BBD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5530" y="8954768"/>
            <a:ext cx="264495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5986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PLANNING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5986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4" name="Rectangle 12">
            <a:extLst>
              <a:ext uri="{FF2B5EF4-FFF2-40B4-BE49-F238E27FC236}">
                <a16:creationId xmlns:a16="http://schemas.microsoft.com/office/drawing/2014/main" id="{9663948B-9D28-4808-8354-337E4E5AC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8774" y="6102138"/>
            <a:ext cx="269304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DBC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RESEARCH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7DBC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5" name="Rectangle 13">
            <a:extLst>
              <a:ext uri="{FF2B5EF4-FFF2-40B4-BE49-F238E27FC236}">
                <a16:creationId xmlns:a16="http://schemas.microsoft.com/office/drawing/2014/main" id="{ECBB3840-0327-4C81-8746-21D14E7F11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8264" y="3243642"/>
            <a:ext cx="120225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37BC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IDEA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37BCFF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6" name="Rectangle 14">
            <a:extLst>
              <a:ext uri="{FF2B5EF4-FFF2-40B4-BE49-F238E27FC236}">
                <a16:creationId xmlns:a16="http://schemas.microsoft.com/office/drawing/2014/main" id="{ADBF9101-177F-44D8-90F3-C53984F19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03434" y="9860692"/>
            <a:ext cx="1274388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5200" b="0" i="0" u="none" strike="noStrike" kern="1200" cap="none" spc="0" normalizeH="0" baseline="0" noProof="0" dirty="0">
                <a:ln>
                  <a:noFill/>
                </a:ln>
                <a:solidFill>
                  <a:srgbClr val="005986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4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5986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7" name="Rectangle 15">
            <a:extLst>
              <a:ext uri="{FF2B5EF4-FFF2-40B4-BE49-F238E27FC236}">
                <a16:creationId xmlns:a16="http://schemas.microsoft.com/office/drawing/2014/main" id="{20F8A388-40B1-473D-B2B8-15CBE610B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03434" y="7186900"/>
            <a:ext cx="232108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5200" b="0" i="0" u="none" strike="noStrike" kern="1200" cap="none" spc="0" normalizeH="0" baseline="0" noProof="0" dirty="0">
                <a:ln>
                  <a:noFill/>
                </a:ln>
                <a:solidFill>
                  <a:srgbClr val="005986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5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5986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2B5E4173-0515-4E73-BD13-00F208A519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29492" y="4460336"/>
            <a:ext cx="1173398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5200" b="0" i="0" u="none" strike="noStrike" kern="1200" cap="none" spc="0" normalizeH="0" baseline="0" noProof="0" dirty="0">
                <a:ln>
                  <a:noFill/>
                </a:ln>
                <a:solidFill>
                  <a:srgbClr val="007DBC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6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7DBC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89" name="Rectangle 17">
            <a:extLst>
              <a:ext uri="{FF2B5EF4-FFF2-40B4-BE49-F238E27FC236}">
                <a16:creationId xmlns:a16="http://schemas.microsoft.com/office/drawing/2014/main" id="{89DF474C-EC3A-48B1-AD35-83C86387B4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7014" y="8614681"/>
            <a:ext cx="1173398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0" b="0" i="0" u="none" strike="noStrike" kern="1200" cap="none" spc="0" normalizeH="0" baseline="0" noProof="0" dirty="0">
                <a:ln>
                  <a:noFill/>
                </a:ln>
                <a:solidFill>
                  <a:srgbClr val="005986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3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5986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0" name="Rectangle 18">
            <a:extLst>
              <a:ext uri="{FF2B5EF4-FFF2-40B4-BE49-F238E27FC236}">
                <a16:creationId xmlns:a16="http://schemas.microsoft.com/office/drawing/2014/main" id="{C5AE746C-33C5-4901-9027-0770571F1C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1310" y="5753255"/>
            <a:ext cx="1173398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0" b="0" i="0" u="none" strike="noStrike" kern="1200" cap="none" spc="0" normalizeH="0" baseline="0" noProof="0" dirty="0">
                <a:ln>
                  <a:noFill/>
                </a:ln>
                <a:solidFill>
                  <a:srgbClr val="007DBC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2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7DBC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1" name="Rectangle 19">
            <a:extLst>
              <a:ext uri="{FF2B5EF4-FFF2-40B4-BE49-F238E27FC236}">
                <a16:creationId xmlns:a16="http://schemas.microsoft.com/office/drawing/2014/main" id="{CB5FD704-F955-4AEE-B97C-234EAAC498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5990" y="2894761"/>
            <a:ext cx="724557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0" b="0" i="0" u="none" strike="noStrike" kern="1200" cap="none" spc="0" normalizeH="0" baseline="0" noProof="0" dirty="0">
                <a:ln>
                  <a:noFill/>
                </a:ln>
                <a:solidFill>
                  <a:srgbClr val="37BCFF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1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37BCFF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2" name="Rectangle 20">
            <a:extLst>
              <a:ext uri="{FF2B5EF4-FFF2-40B4-BE49-F238E27FC236}">
                <a16:creationId xmlns:a16="http://schemas.microsoft.com/office/drawing/2014/main" id="{4FBFCB59-99CE-4B79-8B83-3C9AE1AFC5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51998" y="1745498"/>
            <a:ext cx="1131720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5200" b="0" i="0" u="none" strike="noStrike" kern="1200" cap="none" spc="0" normalizeH="0" baseline="0" noProof="0" dirty="0">
                <a:ln>
                  <a:noFill/>
                </a:ln>
                <a:solidFill>
                  <a:srgbClr val="0096E1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7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96E1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3" name="Freeform 21">
            <a:extLst>
              <a:ext uri="{FF2B5EF4-FFF2-40B4-BE49-F238E27FC236}">
                <a16:creationId xmlns:a16="http://schemas.microsoft.com/office/drawing/2014/main" id="{E5FB2FD7-E272-40DF-826B-25D7BCFF34A4}"/>
              </a:ext>
            </a:extLst>
          </p:cNvPr>
          <p:cNvSpPr>
            <a:spLocks/>
          </p:cNvSpPr>
          <p:nvPr/>
        </p:nvSpPr>
        <p:spPr bwMode="auto">
          <a:xfrm>
            <a:off x="10709738" y="8069369"/>
            <a:ext cx="2816164" cy="1703370"/>
          </a:xfrm>
          <a:custGeom>
            <a:avLst/>
            <a:gdLst>
              <a:gd name="T0" fmla="*/ 0 w 264"/>
              <a:gd name="T1" fmla="*/ 0 h 175"/>
              <a:gd name="T2" fmla="*/ 0 w 264"/>
              <a:gd name="T3" fmla="*/ 2147483646 h 175"/>
              <a:gd name="T4" fmla="*/ 2147483646 w 264"/>
              <a:gd name="T5" fmla="*/ 2147483646 h 175"/>
              <a:gd name="T6" fmla="*/ 2147483646 w 264"/>
              <a:gd name="T7" fmla="*/ 2147483646 h 175"/>
              <a:gd name="T8" fmla="*/ 2147483646 w 264"/>
              <a:gd name="T9" fmla="*/ 2147483646 h 175"/>
              <a:gd name="T10" fmla="*/ 2147483646 w 264"/>
              <a:gd name="T11" fmla="*/ 2147483646 h 175"/>
              <a:gd name="T12" fmla="*/ 2147483646 w 264"/>
              <a:gd name="T13" fmla="*/ 2147483646 h 175"/>
              <a:gd name="T14" fmla="*/ 2147483646 w 264"/>
              <a:gd name="T15" fmla="*/ 2147483646 h 175"/>
              <a:gd name="T16" fmla="*/ 2147483646 w 264"/>
              <a:gd name="T17" fmla="*/ 2147483646 h 175"/>
              <a:gd name="T18" fmla="*/ 2147483646 w 264"/>
              <a:gd name="T19" fmla="*/ 2147483646 h 175"/>
              <a:gd name="T20" fmla="*/ 2147483646 w 264"/>
              <a:gd name="T21" fmla="*/ 2147483646 h 175"/>
              <a:gd name="T22" fmla="*/ 2147483646 w 264"/>
              <a:gd name="T23" fmla="*/ 2147483646 h 175"/>
              <a:gd name="T24" fmla="*/ 2147483646 w 264"/>
              <a:gd name="T25" fmla="*/ 2147483646 h 175"/>
              <a:gd name="T26" fmla="*/ 2147483646 w 264"/>
              <a:gd name="T27" fmla="*/ 2147483646 h 175"/>
              <a:gd name="T28" fmla="*/ 2147483646 w 264"/>
              <a:gd name="T29" fmla="*/ 2147483646 h 175"/>
              <a:gd name="T30" fmla="*/ 2147483646 w 264"/>
              <a:gd name="T31" fmla="*/ 2147483646 h 175"/>
              <a:gd name="T32" fmla="*/ 2147483646 w 264"/>
              <a:gd name="T33" fmla="*/ 2147483646 h 175"/>
              <a:gd name="T34" fmla="*/ 2147483646 w 264"/>
              <a:gd name="T35" fmla="*/ 2147483646 h 175"/>
              <a:gd name="T36" fmla="*/ 2147483646 w 264"/>
              <a:gd name="T37" fmla="*/ 2147483646 h 175"/>
              <a:gd name="T38" fmla="*/ 2147483646 w 264"/>
              <a:gd name="T39" fmla="*/ 0 h 175"/>
              <a:gd name="T40" fmla="*/ 0 w 264"/>
              <a:gd name="T41" fmla="*/ 0 h 175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64" h="175">
                <a:moveTo>
                  <a:pt x="0" y="0"/>
                </a:moveTo>
                <a:cubicBezTo>
                  <a:pt x="0" y="168"/>
                  <a:pt x="0" y="168"/>
                  <a:pt x="0" y="168"/>
                </a:cubicBezTo>
                <a:cubicBezTo>
                  <a:pt x="7" y="172"/>
                  <a:pt x="16" y="173"/>
                  <a:pt x="28" y="174"/>
                </a:cubicBezTo>
                <a:cubicBezTo>
                  <a:pt x="28" y="174"/>
                  <a:pt x="28" y="174"/>
                  <a:pt x="28" y="174"/>
                </a:cubicBezTo>
                <a:cubicBezTo>
                  <a:pt x="50" y="174"/>
                  <a:pt x="50" y="174"/>
                  <a:pt x="50" y="174"/>
                </a:cubicBezTo>
                <a:cubicBezTo>
                  <a:pt x="52" y="174"/>
                  <a:pt x="55" y="174"/>
                  <a:pt x="57" y="174"/>
                </a:cubicBezTo>
                <a:cubicBezTo>
                  <a:pt x="57" y="174"/>
                  <a:pt x="57" y="174"/>
                  <a:pt x="57" y="174"/>
                </a:cubicBezTo>
                <a:cubicBezTo>
                  <a:pt x="94" y="174"/>
                  <a:pt x="94" y="174"/>
                  <a:pt x="94" y="174"/>
                </a:cubicBezTo>
                <a:cubicBezTo>
                  <a:pt x="94" y="174"/>
                  <a:pt x="94" y="174"/>
                  <a:pt x="94" y="174"/>
                </a:cubicBezTo>
                <a:cubicBezTo>
                  <a:pt x="106" y="174"/>
                  <a:pt x="118" y="174"/>
                  <a:pt x="130" y="174"/>
                </a:cubicBezTo>
                <a:cubicBezTo>
                  <a:pt x="131" y="174"/>
                  <a:pt x="132" y="174"/>
                  <a:pt x="132" y="174"/>
                </a:cubicBezTo>
                <a:cubicBezTo>
                  <a:pt x="133" y="174"/>
                  <a:pt x="133" y="174"/>
                  <a:pt x="134" y="174"/>
                </a:cubicBezTo>
                <a:cubicBezTo>
                  <a:pt x="134" y="175"/>
                  <a:pt x="134" y="174"/>
                  <a:pt x="134" y="174"/>
                </a:cubicBezTo>
                <a:cubicBezTo>
                  <a:pt x="146" y="174"/>
                  <a:pt x="158" y="174"/>
                  <a:pt x="170" y="174"/>
                </a:cubicBezTo>
                <a:cubicBezTo>
                  <a:pt x="170" y="174"/>
                  <a:pt x="170" y="174"/>
                  <a:pt x="170" y="174"/>
                </a:cubicBezTo>
                <a:cubicBezTo>
                  <a:pt x="208" y="174"/>
                  <a:pt x="208" y="174"/>
                  <a:pt x="208" y="174"/>
                </a:cubicBezTo>
                <a:cubicBezTo>
                  <a:pt x="208" y="174"/>
                  <a:pt x="208" y="174"/>
                  <a:pt x="208" y="174"/>
                </a:cubicBezTo>
                <a:cubicBezTo>
                  <a:pt x="215" y="174"/>
                  <a:pt x="223" y="174"/>
                  <a:pt x="231" y="174"/>
                </a:cubicBezTo>
                <a:cubicBezTo>
                  <a:pt x="245" y="174"/>
                  <a:pt x="256" y="172"/>
                  <a:pt x="264" y="169"/>
                </a:cubicBezTo>
                <a:cubicBezTo>
                  <a:pt x="264" y="0"/>
                  <a:pt x="264" y="0"/>
                  <a:pt x="264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007DBC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4" name="Freeform 22">
            <a:extLst>
              <a:ext uri="{FF2B5EF4-FFF2-40B4-BE49-F238E27FC236}">
                <a16:creationId xmlns:a16="http://schemas.microsoft.com/office/drawing/2014/main" id="{1E8E9E15-D61B-4413-80D6-5D5281B3DC0D}"/>
              </a:ext>
            </a:extLst>
          </p:cNvPr>
          <p:cNvSpPr>
            <a:spLocks/>
          </p:cNvSpPr>
          <p:nvPr/>
        </p:nvSpPr>
        <p:spPr bwMode="auto">
          <a:xfrm>
            <a:off x="10134290" y="8069368"/>
            <a:ext cx="575448" cy="1633008"/>
          </a:xfrm>
          <a:custGeom>
            <a:avLst/>
            <a:gdLst>
              <a:gd name="T0" fmla="*/ 2147483646 w 54"/>
              <a:gd name="T1" fmla="*/ 0 h 168"/>
              <a:gd name="T2" fmla="*/ 2147483646 w 54"/>
              <a:gd name="T3" fmla="*/ 2147483646 h 168"/>
              <a:gd name="T4" fmla="*/ 2147483646 w 54"/>
              <a:gd name="T5" fmla="*/ 2147483646 h 168"/>
              <a:gd name="T6" fmla="*/ 2147483646 w 54"/>
              <a:gd name="T7" fmla="*/ 2147483646 h 168"/>
              <a:gd name="T8" fmla="*/ 2147483646 w 54"/>
              <a:gd name="T9" fmla="*/ 2147483646 h 168"/>
              <a:gd name="T10" fmla="*/ 2147483646 w 54"/>
              <a:gd name="T11" fmla="*/ 0 h 168"/>
              <a:gd name="T12" fmla="*/ 2147483646 w 54"/>
              <a:gd name="T13" fmla="*/ 0 h 16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54" h="168">
                <a:moveTo>
                  <a:pt x="8" y="0"/>
                </a:moveTo>
                <a:cubicBezTo>
                  <a:pt x="3" y="0"/>
                  <a:pt x="0" y="4"/>
                  <a:pt x="2" y="9"/>
                </a:cubicBezTo>
                <a:cubicBezTo>
                  <a:pt x="2" y="9"/>
                  <a:pt x="2" y="9"/>
                  <a:pt x="2" y="9"/>
                </a:cubicBezTo>
                <a:cubicBezTo>
                  <a:pt x="18" y="45"/>
                  <a:pt x="24" y="95"/>
                  <a:pt x="33" y="133"/>
                </a:cubicBezTo>
                <a:cubicBezTo>
                  <a:pt x="37" y="151"/>
                  <a:pt x="42" y="162"/>
                  <a:pt x="54" y="168"/>
                </a:cubicBezTo>
                <a:cubicBezTo>
                  <a:pt x="54" y="0"/>
                  <a:pt x="54" y="0"/>
                  <a:pt x="54" y="0"/>
                </a:cubicBezTo>
                <a:lnTo>
                  <a:pt x="8" y="0"/>
                </a:lnTo>
                <a:close/>
              </a:path>
            </a:pathLst>
          </a:custGeom>
          <a:solidFill>
            <a:srgbClr val="0096E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5" name="Freeform 23">
            <a:extLst>
              <a:ext uri="{FF2B5EF4-FFF2-40B4-BE49-F238E27FC236}">
                <a16:creationId xmlns:a16="http://schemas.microsoft.com/office/drawing/2014/main" id="{C0C9435D-16A8-4092-A0AA-DD2330F269FC}"/>
              </a:ext>
            </a:extLst>
          </p:cNvPr>
          <p:cNvSpPr>
            <a:spLocks/>
          </p:cNvSpPr>
          <p:nvPr/>
        </p:nvSpPr>
        <p:spPr bwMode="auto">
          <a:xfrm>
            <a:off x="13525903" y="8069369"/>
            <a:ext cx="575450" cy="1644734"/>
          </a:xfrm>
          <a:custGeom>
            <a:avLst/>
            <a:gdLst>
              <a:gd name="T0" fmla="*/ 2147483646 w 54"/>
              <a:gd name="T1" fmla="*/ 0 h 169"/>
              <a:gd name="T2" fmla="*/ 0 w 54"/>
              <a:gd name="T3" fmla="*/ 0 h 169"/>
              <a:gd name="T4" fmla="*/ 0 w 54"/>
              <a:gd name="T5" fmla="*/ 2147483646 h 169"/>
              <a:gd name="T6" fmla="*/ 2147483646 w 54"/>
              <a:gd name="T7" fmla="*/ 2147483646 h 169"/>
              <a:gd name="T8" fmla="*/ 2147483646 w 54"/>
              <a:gd name="T9" fmla="*/ 2147483646 h 169"/>
              <a:gd name="T10" fmla="*/ 2147483646 w 54"/>
              <a:gd name="T11" fmla="*/ 2147483646 h 169"/>
              <a:gd name="T12" fmla="*/ 2147483646 w 54"/>
              <a:gd name="T13" fmla="*/ 0 h 16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54" h="169">
                <a:moveTo>
                  <a:pt x="47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69"/>
                  <a:pt x="0" y="169"/>
                  <a:pt x="0" y="169"/>
                </a:cubicBezTo>
                <a:cubicBezTo>
                  <a:pt x="12" y="163"/>
                  <a:pt x="18" y="152"/>
                  <a:pt x="22" y="133"/>
                </a:cubicBezTo>
                <a:cubicBezTo>
                  <a:pt x="30" y="95"/>
                  <a:pt x="36" y="45"/>
                  <a:pt x="52" y="9"/>
                </a:cubicBezTo>
                <a:cubicBezTo>
                  <a:pt x="52" y="9"/>
                  <a:pt x="52" y="9"/>
                  <a:pt x="52" y="9"/>
                </a:cubicBezTo>
                <a:cubicBezTo>
                  <a:pt x="54" y="4"/>
                  <a:pt x="51" y="0"/>
                  <a:pt x="47" y="0"/>
                </a:cubicBezTo>
                <a:close/>
              </a:path>
            </a:pathLst>
          </a:custGeom>
          <a:solidFill>
            <a:srgbClr val="005986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6" name="Freeform 24">
            <a:extLst>
              <a:ext uri="{FF2B5EF4-FFF2-40B4-BE49-F238E27FC236}">
                <a16:creationId xmlns:a16="http://schemas.microsoft.com/office/drawing/2014/main" id="{F5D00BEC-7BEE-4388-9795-E1480896F7B1}"/>
              </a:ext>
            </a:extLst>
          </p:cNvPr>
          <p:cNvSpPr>
            <a:spLocks/>
          </p:cNvSpPr>
          <p:nvPr/>
        </p:nvSpPr>
        <p:spPr bwMode="auto">
          <a:xfrm>
            <a:off x="12191763" y="4216996"/>
            <a:ext cx="2089618" cy="1750280"/>
          </a:xfrm>
          <a:custGeom>
            <a:avLst/>
            <a:gdLst>
              <a:gd name="T0" fmla="*/ 2147483646 w 196"/>
              <a:gd name="T1" fmla="*/ 0 h 180"/>
              <a:gd name="T2" fmla="*/ 0 w 196"/>
              <a:gd name="T3" fmla="*/ 2147483646 h 180"/>
              <a:gd name="T4" fmla="*/ 0 w 196"/>
              <a:gd name="T5" fmla="*/ 2147483646 h 180"/>
              <a:gd name="T6" fmla="*/ 2147483646 w 196"/>
              <a:gd name="T7" fmla="*/ 2147483646 h 180"/>
              <a:gd name="T8" fmla="*/ 2147483646 w 196"/>
              <a:gd name="T9" fmla="*/ 2147483646 h 180"/>
              <a:gd name="T10" fmla="*/ 2147483646 w 196"/>
              <a:gd name="T11" fmla="*/ 0 h 180"/>
              <a:gd name="T12" fmla="*/ 2147483646 w 196"/>
              <a:gd name="T13" fmla="*/ 0 h 18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96" h="180">
                <a:moveTo>
                  <a:pt x="7" y="0"/>
                </a:moveTo>
                <a:cubicBezTo>
                  <a:pt x="3" y="0"/>
                  <a:pt x="0" y="2"/>
                  <a:pt x="0" y="6"/>
                </a:cubicBezTo>
                <a:cubicBezTo>
                  <a:pt x="0" y="174"/>
                  <a:pt x="0" y="174"/>
                  <a:pt x="0" y="174"/>
                </a:cubicBezTo>
                <a:cubicBezTo>
                  <a:pt x="0" y="177"/>
                  <a:pt x="3" y="180"/>
                  <a:pt x="7" y="180"/>
                </a:cubicBezTo>
                <a:cubicBezTo>
                  <a:pt x="196" y="180"/>
                  <a:pt x="196" y="180"/>
                  <a:pt x="196" y="180"/>
                </a:cubicBezTo>
                <a:cubicBezTo>
                  <a:pt x="196" y="0"/>
                  <a:pt x="196" y="0"/>
                  <a:pt x="196" y="0"/>
                </a:cubicBezTo>
                <a:lnTo>
                  <a:pt x="7" y="0"/>
                </a:lnTo>
                <a:close/>
              </a:path>
            </a:pathLst>
          </a:custGeom>
          <a:solidFill>
            <a:srgbClr val="0096E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7" name="Freeform 25">
            <a:extLst>
              <a:ext uri="{FF2B5EF4-FFF2-40B4-BE49-F238E27FC236}">
                <a16:creationId xmlns:a16="http://schemas.microsoft.com/office/drawing/2014/main" id="{72427583-88FD-451B-9B82-AC355A17A77D}"/>
              </a:ext>
            </a:extLst>
          </p:cNvPr>
          <p:cNvSpPr>
            <a:spLocks/>
          </p:cNvSpPr>
          <p:nvPr/>
        </p:nvSpPr>
        <p:spPr bwMode="auto">
          <a:xfrm>
            <a:off x="14281381" y="4216996"/>
            <a:ext cx="1375934" cy="1750280"/>
          </a:xfrm>
          <a:custGeom>
            <a:avLst/>
            <a:gdLst>
              <a:gd name="T0" fmla="*/ 2147483646 w 129"/>
              <a:gd name="T1" fmla="*/ 2147483646 h 180"/>
              <a:gd name="T2" fmla="*/ 2147483646 w 129"/>
              <a:gd name="T3" fmla="*/ 0 h 180"/>
              <a:gd name="T4" fmla="*/ 0 w 129"/>
              <a:gd name="T5" fmla="*/ 0 h 180"/>
              <a:gd name="T6" fmla="*/ 0 w 129"/>
              <a:gd name="T7" fmla="*/ 2147483646 h 180"/>
              <a:gd name="T8" fmla="*/ 2147483646 w 129"/>
              <a:gd name="T9" fmla="*/ 2147483646 h 180"/>
              <a:gd name="T10" fmla="*/ 2147483646 w 129"/>
              <a:gd name="T11" fmla="*/ 2147483646 h 180"/>
              <a:gd name="T12" fmla="*/ 2147483646 w 129"/>
              <a:gd name="T13" fmla="*/ 2147483646 h 18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9" h="180">
                <a:moveTo>
                  <a:pt x="115" y="4"/>
                </a:moveTo>
                <a:cubicBezTo>
                  <a:pt x="114" y="2"/>
                  <a:pt x="112" y="0"/>
                  <a:pt x="10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0"/>
                  <a:pt x="0" y="180"/>
                  <a:pt x="0" y="180"/>
                </a:cubicBezTo>
                <a:cubicBezTo>
                  <a:pt x="93" y="180"/>
                  <a:pt x="93" y="180"/>
                  <a:pt x="93" y="180"/>
                </a:cubicBezTo>
                <a:cubicBezTo>
                  <a:pt x="96" y="180"/>
                  <a:pt x="98" y="179"/>
                  <a:pt x="99" y="176"/>
                </a:cubicBezTo>
                <a:cubicBezTo>
                  <a:pt x="121" y="121"/>
                  <a:pt x="129" y="64"/>
                  <a:pt x="115" y="4"/>
                </a:cubicBezTo>
                <a:close/>
              </a:path>
            </a:pathLst>
          </a:custGeom>
          <a:solidFill>
            <a:srgbClr val="007DBC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8" name="Freeform 26">
            <a:extLst>
              <a:ext uri="{FF2B5EF4-FFF2-40B4-BE49-F238E27FC236}">
                <a16:creationId xmlns:a16="http://schemas.microsoft.com/office/drawing/2014/main" id="{70A98D9D-F077-4A0A-A45E-034BD39F5C3D}"/>
              </a:ext>
            </a:extLst>
          </p:cNvPr>
          <p:cNvSpPr>
            <a:spLocks/>
          </p:cNvSpPr>
          <p:nvPr/>
        </p:nvSpPr>
        <p:spPr bwMode="auto">
          <a:xfrm>
            <a:off x="8587972" y="4216996"/>
            <a:ext cx="1356644" cy="1750280"/>
          </a:xfrm>
          <a:custGeom>
            <a:avLst/>
            <a:gdLst>
              <a:gd name="T0" fmla="*/ 2147483646 w 127"/>
              <a:gd name="T1" fmla="*/ 0 h 180"/>
              <a:gd name="T2" fmla="*/ 2147483646 w 127"/>
              <a:gd name="T3" fmla="*/ 2147483646 h 180"/>
              <a:gd name="T4" fmla="*/ 2147483646 w 127"/>
              <a:gd name="T5" fmla="*/ 2147483646 h 180"/>
              <a:gd name="T6" fmla="*/ 2147483646 w 127"/>
              <a:gd name="T7" fmla="*/ 2147483646 h 180"/>
              <a:gd name="T8" fmla="*/ 2147483646 w 127"/>
              <a:gd name="T9" fmla="*/ 2147483646 h 180"/>
              <a:gd name="T10" fmla="*/ 2147483646 w 127"/>
              <a:gd name="T11" fmla="*/ 0 h 180"/>
              <a:gd name="T12" fmla="*/ 2147483646 w 127"/>
              <a:gd name="T13" fmla="*/ 0 h 18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7" h="180">
                <a:moveTo>
                  <a:pt x="19" y="0"/>
                </a:moveTo>
                <a:cubicBezTo>
                  <a:pt x="17" y="0"/>
                  <a:pt x="14" y="2"/>
                  <a:pt x="13" y="4"/>
                </a:cubicBezTo>
                <a:cubicBezTo>
                  <a:pt x="0" y="64"/>
                  <a:pt x="8" y="121"/>
                  <a:pt x="30" y="176"/>
                </a:cubicBezTo>
                <a:cubicBezTo>
                  <a:pt x="31" y="179"/>
                  <a:pt x="33" y="180"/>
                  <a:pt x="35" y="180"/>
                </a:cubicBezTo>
                <a:cubicBezTo>
                  <a:pt x="127" y="180"/>
                  <a:pt x="127" y="180"/>
                  <a:pt x="127" y="180"/>
                </a:cubicBezTo>
                <a:cubicBezTo>
                  <a:pt x="127" y="0"/>
                  <a:pt x="127" y="0"/>
                  <a:pt x="127" y="0"/>
                </a:cubicBezTo>
                <a:lnTo>
                  <a:pt x="19" y="0"/>
                </a:lnTo>
                <a:close/>
              </a:path>
            </a:pathLst>
          </a:custGeom>
          <a:solidFill>
            <a:srgbClr val="37BCFF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99" name="Freeform 27">
            <a:extLst>
              <a:ext uri="{FF2B5EF4-FFF2-40B4-BE49-F238E27FC236}">
                <a16:creationId xmlns:a16="http://schemas.microsoft.com/office/drawing/2014/main" id="{ED661BD2-B689-4480-9EA1-955494ED6EAE}"/>
              </a:ext>
            </a:extLst>
          </p:cNvPr>
          <p:cNvSpPr>
            <a:spLocks/>
          </p:cNvSpPr>
          <p:nvPr/>
        </p:nvSpPr>
        <p:spPr bwMode="auto">
          <a:xfrm>
            <a:off x="9944616" y="4216996"/>
            <a:ext cx="2099264" cy="1750280"/>
          </a:xfrm>
          <a:custGeom>
            <a:avLst/>
            <a:gdLst>
              <a:gd name="T0" fmla="*/ 2147483646 w 197"/>
              <a:gd name="T1" fmla="*/ 0 h 180"/>
              <a:gd name="T2" fmla="*/ 0 w 197"/>
              <a:gd name="T3" fmla="*/ 0 h 180"/>
              <a:gd name="T4" fmla="*/ 0 w 197"/>
              <a:gd name="T5" fmla="*/ 2147483646 h 180"/>
              <a:gd name="T6" fmla="*/ 2147483646 w 197"/>
              <a:gd name="T7" fmla="*/ 2147483646 h 180"/>
              <a:gd name="T8" fmla="*/ 2147483646 w 197"/>
              <a:gd name="T9" fmla="*/ 2147483646 h 180"/>
              <a:gd name="T10" fmla="*/ 2147483646 w 197"/>
              <a:gd name="T11" fmla="*/ 2147483646 h 180"/>
              <a:gd name="T12" fmla="*/ 2147483646 w 197"/>
              <a:gd name="T13" fmla="*/ 0 h 18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97" h="180">
                <a:moveTo>
                  <a:pt x="19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80"/>
                  <a:pt x="0" y="180"/>
                  <a:pt x="0" y="180"/>
                </a:cubicBezTo>
                <a:cubicBezTo>
                  <a:pt x="190" y="180"/>
                  <a:pt x="190" y="180"/>
                  <a:pt x="190" y="180"/>
                </a:cubicBezTo>
                <a:cubicBezTo>
                  <a:pt x="194" y="180"/>
                  <a:pt x="197" y="177"/>
                  <a:pt x="197" y="174"/>
                </a:cubicBezTo>
                <a:cubicBezTo>
                  <a:pt x="197" y="6"/>
                  <a:pt x="197" y="6"/>
                  <a:pt x="197" y="6"/>
                </a:cubicBezTo>
                <a:cubicBezTo>
                  <a:pt x="197" y="2"/>
                  <a:pt x="194" y="0"/>
                  <a:pt x="190" y="0"/>
                </a:cubicBezTo>
                <a:close/>
              </a:path>
            </a:pathLst>
          </a:custGeom>
          <a:solidFill>
            <a:srgbClr val="007DBC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0" name="Freeform 28">
            <a:extLst>
              <a:ext uri="{FF2B5EF4-FFF2-40B4-BE49-F238E27FC236}">
                <a16:creationId xmlns:a16="http://schemas.microsoft.com/office/drawing/2014/main" id="{57D2F14F-2114-4F1D-9CB9-6EB3B6F97F11}"/>
              </a:ext>
            </a:extLst>
          </p:cNvPr>
          <p:cNvSpPr>
            <a:spLocks/>
          </p:cNvSpPr>
          <p:nvPr/>
        </p:nvSpPr>
        <p:spPr bwMode="auto">
          <a:xfrm>
            <a:off x="12191763" y="2144222"/>
            <a:ext cx="1854938" cy="1926184"/>
          </a:xfrm>
          <a:custGeom>
            <a:avLst/>
            <a:gdLst>
              <a:gd name="T0" fmla="*/ 2147483646 w 174"/>
              <a:gd name="T1" fmla="*/ 0 h 198"/>
              <a:gd name="T2" fmla="*/ 0 w 174"/>
              <a:gd name="T3" fmla="*/ 2147483646 h 198"/>
              <a:gd name="T4" fmla="*/ 0 w 174"/>
              <a:gd name="T5" fmla="*/ 2147483646 h 198"/>
              <a:gd name="T6" fmla="*/ 2147483646 w 174"/>
              <a:gd name="T7" fmla="*/ 2147483646 h 198"/>
              <a:gd name="T8" fmla="*/ 2147483646 w 174"/>
              <a:gd name="T9" fmla="*/ 2147483646 h 198"/>
              <a:gd name="T10" fmla="*/ 2147483646 w 174"/>
              <a:gd name="T11" fmla="*/ 2147483646 h 198"/>
              <a:gd name="T12" fmla="*/ 2147483646 w 174"/>
              <a:gd name="T13" fmla="*/ 0 h 19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74" h="198">
                <a:moveTo>
                  <a:pt x="7" y="0"/>
                </a:moveTo>
                <a:cubicBezTo>
                  <a:pt x="3" y="0"/>
                  <a:pt x="0" y="3"/>
                  <a:pt x="0" y="6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195"/>
                  <a:pt x="3" y="198"/>
                  <a:pt x="7" y="198"/>
                </a:cubicBezTo>
                <a:cubicBezTo>
                  <a:pt x="174" y="198"/>
                  <a:pt x="174" y="198"/>
                  <a:pt x="174" y="198"/>
                </a:cubicBezTo>
                <a:cubicBezTo>
                  <a:pt x="174" y="47"/>
                  <a:pt x="174" y="47"/>
                  <a:pt x="174" y="47"/>
                </a:cubicBezTo>
                <a:cubicBezTo>
                  <a:pt x="127" y="20"/>
                  <a:pt x="71" y="2"/>
                  <a:pt x="7" y="0"/>
                </a:cubicBezTo>
                <a:close/>
              </a:path>
            </a:pathLst>
          </a:custGeom>
          <a:solidFill>
            <a:srgbClr val="37BCFF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1" name="Freeform 29">
            <a:extLst>
              <a:ext uri="{FF2B5EF4-FFF2-40B4-BE49-F238E27FC236}">
                <a16:creationId xmlns:a16="http://schemas.microsoft.com/office/drawing/2014/main" id="{6EE83478-F7F6-4843-85CB-CF50B9F7A856}"/>
              </a:ext>
            </a:extLst>
          </p:cNvPr>
          <p:cNvSpPr>
            <a:spLocks/>
          </p:cNvSpPr>
          <p:nvPr/>
        </p:nvSpPr>
        <p:spPr bwMode="auto">
          <a:xfrm>
            <a:off x="14046698" y="2601581"/>
            <a:ext cx="1385580" cy="1468826"/>
          </a:xfrm>
          <a:custGeom>
            <a:avLst/>
            <a:gdLst>
              <a:gd name="T0" fmla="*/ 2147483646 w 130"/>
              <a:gd name="T1" fmla="*/ 2147483646 h 151"/>
              <a:gd name="T2" fmla="*/ 0 w 130"/>
              <a:gd name="T3" fmla="*/ 0 h 151"/>
              <a:gd name="T4" fmla="*/ 0 w 130"/>
              <a:gd name="T5" fmla="*/ 2147483646 h 151"/>
              <a:gd name="T6" fmla="*/ 2147483646 w 130"/>
              <a:gd name="T7" fmla="*/ 2147483646 h 151"/>
              <a:gd name="T8" fmla="*/ 2147483646 w 130"/>
              <a:gd name="T9" fmla="*/ 2147483646 h 15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0" h="151">
                <a:moveTo>
                  <a:pt x="129" y="143"/>
                </a:moveTo>
                <a:cubicBezTo>
                  <a:pt x="108" y="90"/>
                  <a:pt x="63" y="37"/>
                  <a:pt x="0" y="0"/>
                </a:cubicBezTo>
                <a:cubicBezTo>
                  <a:pt x="0" y="151"/>
                  <a:pt x="0" y="151"/>
                  <a:pt x="0" y="151"/>
                </a:cubicBezTo>
                <a:cubicBezTo>
                  <a:pt x="123" y="151"/>
                  <a:pt x="123" y="151"/>
                  <a:pt x="123" y="151"/>
                </a:cubicBezTo>
                <a:cubicBezTo>
                  <a:pt x="127" y="151"/>
                  <a:pt x="130" y="147"/>
                  <a:pt x="129" y="143"/>
                </a:cubicBezTo>
                <a:close/>
              </a:path>
            </a:pathLst>
          </a:custGeom>
          <a:solidFill>
            <a:srgbClr val="0096E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2" name="Freeform 30">
            <a:extLst>
              <a:ext uri="{FF2B5EF4-FFF2-40B4-BE49-F238E27FC236}">
                <a16:creationId xmlns:a16="http://schemas.microsoft.com/office/drawing/2014/main" id="{43BD18F6-3B4E-490D-B88B-73F53E22EC34}"/>
              </a:ext>
            </a:extLst>
          </p:cNvPr>
          <p:cNvSpPr>
            <a:spLocks/>
          </p:cNvSpPr>
          <p:nvPr/>
        </p:nvSpPr>
        <p:spPr bwMode="auto">
          <a:xfrm>
            <a:off x="8803365" y="2589854"/>
            <a:ext cx="1404866" cy="1480552"/>
          </a:xfrm>
          <a:custGeom>
            <a:avLst/>
            <a:gdLst>
              <a:gd name="T0" fmla="*/ 2147483646 w 132"/>
              <a:gd name="T1" fmla="*/ 2147483646 h 152"/>
              <a:gd name="T2" fmla="*/ 2147483646 w 132"/>
              <a:gd name="T3" fmla="*/ 2147483646 h 152"/>
              <a:gd name="T4" fmla="*/ 2147483646 w 132"/>
              <a:gd name="T5" fmla="*/ 2147483646 h 152"/>
              <a:gd name="T6" fmla="*/ 2147483646 w 132"/>
              <a:gd name="T7" fmla="*/ 0 h 152"/>
              <a:gd name="T8" fmla="*/ 2147483646 w 132"/>
              <a:gd name="T9" fmla="*/ 2147483646 h 15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" h="152">
                <a:moveTo>
                  <a:pt x="2" y="144"/>
                </a:moveTo>
                <a:cubicBezTo>
                  <a:pt x="0" y="148"/>
                  <a:pt x="3" y="152"/>
                  <a:pt x="8" y="152"/>
                </a:cubicBezTo>
                <a:cubicBezTo>
                  <a:pt x="132" y="152"/>
                  <a:pt x="132" y="152"/>
                  <a:pt x="132" y="152"/>
                </a:cubicBezTo>
                <a:cubicBezTo>
                  <a:pt x="132" y="0"/>
                  <a:pt x="132" y="0"/>
                  <a:pt x="132" y="0"/>
                </a:cubicBezTo>
                <a:cubicBezTo>
                  <a:pt x="68" y="37"/>
                  <a:pt x="22" y="90"/>
                  <a:pt x="2" y="144"/>
                </a:cubicBezTo>
                <a:close/>
              </a:path>
            </a:pathLst>
          </a:custGeom>
          <a:solidFill>
            <a:srgbClr val="89D8FF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3" name="Freeform 31">
            <a:extLst>
              <a:ext uri="{FF2B5EF4-FFF2-40B4-BE49-F238E27FC236}">
                <a16:creationId xmlns:a16="http://schemas.microsoft.com/office/drawing/2014/main" id="{80A227FA-3343-4342-A2A2-B35FC820D92F}"/>
              </a:ext>
            </a:extLst>
          </p:cNvPr>
          <p:cNvSpPr>
            <a:spLocks/>
          </p:cNvSpPr>
          <p:nvPr/>
        </p:nvSpPr>
        <p:spPr bwMode="auto">
          <a:xfrm>
            <a:off x="10208231" y="2144222"/>
            <a:ext cx="1835650" cy="1926184"/>
          </a:xfrm>
          <a:custGeom>
            <a:avLst/>
            <a:gdLst>
              <a:gd name="T0" fmla="*/ 2147483646 w 172"/>
              <a:gd name="T1" fmla="*/ 0 h 198"/>
              <a:gd name="T2" fmla="*/ 0 w 172"/>
              <a:gd name="T3" fmla="*/ 2147483646 h 198"/>
              <a:gd name="T4" fmla="*/ 0 w 172"/>
              <a:gd name="T5" fmla="*/ 2147483646 h 198"/>
              <a:gd name="T6" fmla="*/ 2147483646 w 172"/>
              <a:gd name="T7" fmla="*/ 2147483646 h 198"/>
              <a:gd name="T8" fmla="*/ 2147483646 w 172"/>
              <a:gd name="T9" fmla="*/ 2147483646 h 198"/>
              <a:gd name="T10" fmla="*/ 2147483646 w 172"/>
              <a:gd name="T11" fmla="*/ 2147483646 h 198"/>
              <a:gd name="T12" fmla="*/ 2147483646 w 172"/>
              <a:gd name="T13" fmla="*/ 0 h 19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72" h="198">
                <a:moveTo>
                  <a:pt x="165" y="0"/>
                </a:moveTo>
                <a:cubicBezTo>
                  <a:pt x="102" y="2"/>
                  <a:pt x="47" y="20"/>
                  <a:pt x="0" y="46"/>
                </a:cubicBezTo>
                <a:cubicBezTo>
                  <a:pt x="0" y="198"/>
                  <a:pt x="0" y="198"/>
                  <a:pt x="0" y="198"/>
                </a:cubicBezTo>
                <a:cubicBezTo>
                  <a:pt x="165" y="198"/>
                  <a:pt x="165" y="198"/>
                  <a:pt x="165" y="198"/>
                </a:cubicBezTo>
                <a:cubicBezTo>
                  <a:pt x="169" y="198"/>
                  <a:pt x="172" y="195"/>
                  <a:pt x="172" y="192"/>
                </a:cubicBezTo>
                <a:cubicBezTo>
                  <a:pt x="172" y="6"/>
                  <a:pt x="172" y="6"/>
                  <a:pt x="172" y="6"/>
                </a:cubicBezTo>
                <a:cubicBezTo>
                  <a:pt x="172" y="3"/>
                  <a:pt x="169" y="0"/>
                  <a:pt x="165" y="0"/>
                </a:cubicBezTo>
                <a:close/>
              </a:path>
            </a:pathLst>
          </a:custGeom>
          <a:solidFill>
            <a:srgbClr val="37BCFF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5" name="Freeform 32">
            <a:extLst>
              <a:ext uri="{FF2B5EF4-FFF2-40B4-BE49-F238E27FC236}">
                <a16:creationId xmlns:a16="http://schemas.microsoft.com/office/drawing/2014/main" id="{4AD8B64A-BED1-4182-A1E3-34DA96460014}"/>
              </a:ext>
            </a:extLst>
          </p:cNvPr>
          <p:cNvSpPr>
            <a:spLocks/>
          </p:cNvSpPr>
          <p:nvPr/>
        </p:nvSpPr>
        <p:spPr bwMode="auto">
          <a:xfrm>
            <a:off x="12191763" y="6113865"/>
            <a:ext cx="1726346" cy="1808914"/>
          </a:xfrm>
          <a:custGeom>
            <a:avLst/>
            <a:gdLst>
              <a:gd name="T0" fmla="*/ 2147483646 w 162"/>
              <a:gd name="T1" fmla="*/ 0 h 186"/>
              <a:gd name="T2" fmla="*/ 0 w 162"/>
              <a:gd name="T3" fmla="*/ 2147483646 h 186"/>
              <a:gd name="T4" fmla="*/ 0 w 162"/>
              <a:gd name="T5" fmla="*/ 2147483646 h 186"/>
              <a:gd name="T6" fmla="*/ 2147483646 w 162"/>
              <a:gd name="T7" fmla="*/ 2147483646 h 186"/>
              <a:gd name="T8" fmla="*/ 2147483646 w 162"/>
              <a:gd name="T9" fmla="*/ 2147483646 h 186"/>
              <a:gd name="T10" fmla="*/ 2147483646 w 162"/>
              <a:gd name="T11" fmla="*/ 0 h 186"/>
              <a:gd name="T12" fmla="*/ 2147483646 w 162"/>
              <a:gd name="T13" fmla="*/ 0 h 18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62" h="186">
                <a:moveTo>
                  <a:pt x="7" y="0"/>
                </a:moveTo>
                <a:cubicBezTo>
                  <a:pt x="3" y="0"/>
                  <a:pt x="0" y="3"/>
                  <a:pt x="0" y="6"/>
                </a:cubicBezTo>
                <a:cubicBezTo>
                  <a:pt x="0" y="180"/>
                  <a:pt x="0" y="180"/>
                  <a:pt x="0" y="180"/>
                </a:cubicBezTo>
                <a:cubicBezTo>
                  <a:pt x="0" y="183"/>
                  <a:pt x="3" y="186"/>
                  <a:pt x="7" y="186"/>
                </a:cubicBezTo>
                <a:cubicBezTo>
                  <a:pt x="162" y="186"/>
                  <a:pt x="162" y="186"/>
                  <a:pt x="162" y="186"/>
                </a:cubicBezTo>
                <a:cubicBezTo>
                  <a:pt x="162" y="0"/>
                  <a:pt x="162" y="0"/>
                  <a:pt x="162" y="0"/>
                </a:cubicBezTo>
                <a:lnTo>
                  <a:pt x="7" y="0"/>
                </a:lnTo>
                <a:close/>
              </a:path>
            </a:pathLst>
          </a:custGeom>
          <a:solidFill>
            <a:srgbClr val="007DBC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6" name="Freeform 33">
            <a:extLst>
              <a:ext uri="{FF2B5EF4-FFF2-40B4-BE49-F238E27FC236}">
                <a16:creationId xmlns:a16="http://schemas.microsoft.com/office/drawing/2014/main" id="{690F559E-A1C4-4418-9945-C211EFAF999A}"/>
              </a:ext>
            </a:extLst>
          </p:cNvPr>
          <p:cNvSpPr>
            <a:spLocks/>
          </p:cNvSpPr>
          <p:nvPr/>
        </p:nvSpPr>
        <p:spPr bwMode="auto">
          <a:xfrm>
            <a:off x="13918107" y="6113865"/>
            <a:ext cx="1311638" cy="1808914"/>
          </a:xfrm>
          <a:custGeom>
            <a:avLst/>
            <a:gdLst>
              <a:gd name="T0" fmla="*/ 2147483646 w 123"/>
              <a:gd name="T1" fmla="*/ 0 h 186"/>
              <a:gd name="T2" fmla="*/ 0 w 123"/>
              <a:gd name="T3" fmla="*/ 0 h 186"/>
              <a:gd name="T4" fmla="*/ 0 w 123"/>
              <a:gd name="T5" fmla="*/ 2147483646 h 186"/>
              <a:gd name="T6" fmla="*/ 2147483646 w 123"/>
              <a:gd name="T7" fmla="*/ 2147483646 h 186"/>
              <a:gd name="T8" fmla="*/ 2147483646 w 123"/>
              <a:gd name="T9" fmla="*/ 2147483646 h 186"/>
              <a:gd name="T10" fmla="*/ 2147483646 w 123"/>
              <a:gd name="T11" fmla="*/ 2147483646 h 186"/>
              <a:gd name="T12" fmla="*/ 2147483646 w 123"/>
              <a:gd name="T13" fmla="*/ 2147483646 h 186"/>
              <a:gd name="T14" fmla="*/ 2147483646 w 123"/>
              <a:gd name="T15" fmla="*/ 2147483646 h 186"/>
              <a:gd name="T16" fmla="*/ 2147483646 w 123"/>
              <a:gd name="T17" fmla="*/ 0 h 18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3" h="186">
                <a:moveTo>
                  <a:pt x="11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86"/>
                  <a:pt x="0" y="186"/>
                  <a:pt x="0" y="186"/>
                </a:cubicBezTo>
                <a:cubicBezTo>
                  <a:pt x="22" y="186"/>
                  <a:pt x="22" y="186"/>
                  <a:pt x="22" y="186"/>
                </a:cubicBezTo>
                <a:cubicBezTo>
                  <a:pt x="24" y="186"/>
                  <a:pt x="27" y="185"/>
                  <a:pt x="28" y="183"/>
                </a:cubicBezTo>
                <a:cubicBezTo>
                  <a:pt x="46" y="145"/>
                  <a:pt x="66" y="111"/>
                  <a:pt x="86" y="75"/>
                </a:cubicBezTo>
                <a:cubicBezTo>
                  <a:pt x="95" y="59"/>
                  <a:pt x="104" y="43"/>
                  <a:pt x="112" y="26"/>
                </a:cubicBezTo>
                <a:cubicBezTo>
                  <a:pt x="115" y="20"/>
                  <a:pt x="118" y="14"/>
                  <a:pt x="121" y="9"/>
                </a:cubicBezTo>
                <a:cubicBezTo>
                  <a:pt x="123" y="5"/>
                  <a:pt x="120" y="0"/>
                  <a:pt x="115" y="0"/>
                </a:cubicBezTo>
                <a:close/>
              </a:path>
            </a:pathLst>
          </a:custGeom>
          <a:solidFill>
            <a:srgbClr val="005986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07" name="Freeform 34">
            <a:extLst>
              <a:ext uri="{FF2B5EF4-FFF2-40B4-BE49-F238E27FC236}">
                <a16:creationId xmlns:a16="http://schemas.microsoft.com/office/drawing/2014/main" id="{F8CF08EE-55FC-4ACD-BA53-C8D2EFFB2D83}"/>
              </a:ext>
            </a:extLst>
          </p:cNvPr>
          <p:cNvSpPr>
            <a:spLocks/>
          </p:cNvSpPr>
          <p:nvPr/>
        </p:nvSpPr>
        <p:spPr bwMode="auto">
          <a:xfrm>
            <a:off x="9015540" y="6113865"/>
            <a:ext cx="1301992" cy="1808914"/>
          </a:xfrm>
          <a:custGeom>
            <a:avLst/>
            <a:gdLst>
              <a:gd name="T0" fmla="*/ 2147483646 w 122"/>
              <a:gd name="T1" fmla="*/ 0 h 186"/>
              <a:gd name="T2" fmla="*/ 2147483646 w 122"/>
              <a:gd name="T3" fmla="*/ 2147483646 h 186"/>
              <a:gd name="T4" fmla="*/ 2147483646 w 122"/>
              <a:gd name="T5" fmla="*/ 2147483646 h 186"/>
              <a:gd name="T6" fmla="*/ 2147483646 w 122"/>
              <a:gd name="T7" fmla="*/ 2147483646 h 186"/>
              <a:gd name="T8" fmla="*/ 2147483646 w 122"/>
              <a:gd name="T9" fmla="*/ 2147483646 h 186"/>
              <a:gd name="T10" fmla="*/ 2147483646 w 122"/>
              <a:gd name="T11" fmla="*/ 2147483646 h 186"/>
              <a:gd name="T12" fmla="*/ 2147483646 w 122"/>
              <a:gd name="T13" fmla="*/ 2147483646 h 186"/>
              <a:gd name="T14" fmla="*/ 2147483646 w 122"/>
              <a:gd name="T15" fmla="*/ 0 h 186"/>
              <a:gd name="T16" fmla="*/ 2147483646 w 122"/>
              <a:gd name="T17" fmla="*/ 0 h 18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2" h="186">
                <a:moveTo>
                  <a:pt x="7" y="0"/>
                </a:moveTo>
                <a:cubicBezTo>
                  <a:pt x="3" y="0"/>
                  <a:pt x="0" y="5"/>
                  <a:pt x="2" y="9"/>
                </a:cubicBezTo>
                <a:cubicBezTo>
                  <a:pt x="4" y="14"/>
                  <a:pt x="7" y="20"/>
                  <a:pt x="10" y="26"/>
                </a:cubicBezTo>
                <a:cubicBezTo>
                  <a:pt x="19" y="43"/>
                  <a:pt x="28" y="59"/>
                  <a:pt x="37" y="75"/>
                </a:cubicBezTo>
                <a:cubicBezTo>
                  <a:pt x="57" y="111"/>
                  <a:pt x="77" y="145"/>
                  <a:pt x="95" y="183"/>
                </a:cubicBezTo>
                <a:cubicBezTo>
                  <a:pt x="96" y="185"/>
                  <a:pt x="98" y="186"/>
                  <a:pt x="100" y="186"/>
                </a:cubicBezTo>
                <a:cubicBezTo>
                  <a:pt x="122" y="186"/>
                  <a:pt x="122" y="186"/>
                  <a:pt x="122" y="186"/>
                </a:cubicBezTo>
                <a:cubicBezTo>
                  <a:pt x="122" y="0"/>
                  <a:pt x="122" y="0"/>
                  <a:pt x="122" y="0"/>
                </a:cubicBezTo>
                <a:lnTo>
                  <a:pt x="7" y="0"/>
                </a:lnTo>
                <a:close/>
              </a:path>
            </a:pathLst>
          </a:custGeom>
          <a:solidFill>
            <a:srgbClr val="0096E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21" name="Freeform 35">
            <a:extLst>
              <a:ext uri="{FF2B5EF4-FFF2-40B4-BE49-F238E27FC236}">
                <a16:creationId xmlns:a16="http://schemas.microsoft.com/office/drawing/2014/main" id="{DCA5FAC4-E1C3-4575-B1C4-134531F76194}"/>
              </a:ext>
            </a:extLst>
          </p:cNvPr>
          <p:cNvSpPr>
            <a:spLocks/>
          </p:cNvSpPr>
          <p:nvPr/>
        </p:nvSpPr>
        <p:spPr bwMode="auto">
          <a:xfrm>
            <a:off x="10317532" y="6113865"/>
            <a:ext cx="1726348" cy="1808914"/>
          </a:xfrm>
          <a:custGeom>
            <a:avLst/>
            <a:gdLst>
              <a:gd name="T0" fmla="*/ 2147483646 w 162"/>
              <a:gd name="T1" fmla="*/ 0 h 186"/>
              <a:gd name="T2" fmla="*/ 0 w 162"/>
              <a:gd name="T3" fmla="*/ 0 h 186"/>
              <a:gd name="T4" fmla="*/ 0 w 162"/>
              <a:gd name="T5" fmla="*/ 2147483646 h 186"/>
              <a:gd name="T6" fmla="*/ 2147483646 w 162"/>
              <a:gd name="T7" fmla="*/ 2147483646 h 186"/>
              <a:gd name="T8" fmla="*/ 2147483646 w 162"/>
              <a:gd name="T9" fmla="*/ 2147483646 h 186"/>
              <a:gd name="T10" fmla="*/ 2147483646 w 162"/>
              <a:gd name="T11" fmla="*/ 2147483646 h 186"/>
              <a:gd name="T12" fmla="*/ 2147483646 w 162"/>
              <a:gd name="T13" fmla="*/ 0 h 18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62" h="186">
                <a:moveTo>
                  <a:pt x="15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86"/>
                  <a:pt x="0" y="186"/>
                  <a:pt x="0" y="186"/>
                </a:cubicBezTo>
                <a:cubicBezTo>
                  <a:pt x="155" y="186"/>
                  <a:pt x="155" y="186"/>
                  <a:pt x="155" y="186"/>
                </a:cubicBezTo>
                <a:cubicBezTo>
                  <a:pt x="159" y="186"/>
                  <a:pt x="162" y="183"/>
                  <a:pt x="162" y="180"/>
                </a:cubicBezTo>
                <a:cubicBezTo>
                  <a:pt x="162" y="6"/>
                  <a:pt x="162" y="6"/>
                  <a:pt x="162" y="6"/>
                </a:cubicBezTo>
                <a:cubicBezTo>
                  <a:pt x="162" y="3"/>
                  <a:pt x="159" y="0"/>
                  <a:pt x="155" y="0"/>
                </a:cubicBezTo>
                <a:close/>
              </a:path>
            </a:pathLst>
          </a:custGeom>
          <a:solidFill>
            <a:srgbClr val="005986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72" name="Freeform 36">
            <a:extLst>
              <a:ext uri="{FF2B5EF4-FFF2-40B4-BE49-F238E27FC236}">
                <a16:creationId xmlns:a16="http://schemas.microsoft.com/office/drawing/2014/main" id="{EF5D8256-2B34-4095-9AEB-E4B753C12DD2}"/>
              </a:ext>
            </a:extLst>
          </p:cNvPr>
          <p:cNvSpPr>
            <a:spLocks/>
          </p:cNvSpPr>
          <p:nvPr/>
        </p:nvSpPr>
        <p:spPr bwMode="auto">
          <a:xfrm>
            <a:off x="10581147" y="10045394"/>
            <a:ext cx="3070134" cy="398724"/>
          </a:xfrm>
          <a:custGeom>
            <a:avLst/>
            <a:gdLst>
              <a:gd name="T0" fmla="*/ 0 w 288"/>
              <a:gd name="T1" fmla="*/ 2147483646 h 41"/>
              <a:gd name="T2" fmla="*/ 2147483646 w 288"/>
              <a:gd name="T3" fmla="*/ 2147483646 h 41"/>
              <a:gd name="T4" fmla="*/ 2147483646 w 288"/>
              <a:gd name="T5" fmla="*/ 2147483646 h 41"/>
              <a:gd name="T6" fmla="*/ 2147483646 w 288"/>
              <a:gd name="T7" fmla="*/ 2147483646 h 41"/>
              <a:gd name="T8" fmla="*/ 2147483646 w 288"/>
              <a:gd name="T9" fmla="*/ 2147483646 h 41"/>
              <a:gd name="T10" fmla="*/ 2147483646 w 288"/>
              <a:gd name="T11" fmla="*/ 0 h 41"/>
              <a:gd name="T12" fmla="*/ 2147483646 w 288"/>
              <a:gd name="T13" fmla="*/ 0 h 41"/>
              <a:gd name="T14" fmla="*/ 0 w 288"/>
              <a:gd name="T15" fmla="*/ 2147483646 h 41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88" h="41">
                <a:moveTo>
                  <a:pt x="0" y="20"/>
                </a:moveTo>
                <a:cubicBezTo>
                  <a:pt x="0" y="32"/>
                  <a:pt x="9" y="41"/>
                  <a:pt x="20" y="41"/>
                </a:cubicBezTo>
                <a:cubicBezTo>
                  <a:pt x="268" y="41"/>
                  <a:pt x="268" y="41"/>
                  <a:pt x="268" y="41"/>
                </a:cubicBezTo>
                <a:cubicBezTo>
                  <a:pt x="279" y="41"/>
                  <a:pt x="288" y="32"/>
                  <a:pt x="288" y="20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8" y="9"/>
                  <a:pt x="279" y="0"/>
                  <a:pt x="268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9" y="0"/>
                  <a:pt x="0" y="9"/>
                  <a:pt x="0" y="20"/>
                </a:cubicBezTo>
                <a:close/>
              </a:path>
            </a:pathLst>
          </a:custGeom>
          <a:solidFill>
            <a:srgbClr val="4242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73" name="Freeform 37">
            <a:extLst>
              <a:ext uri="{FF2B5EF4-FFF2-40B4-BE49-F238E27FC236}">
                <a16:creationId xmlns:a16="http://schemas.microsoft.com/office/drawing/2014/main" id="{3C0D6302-AD0F-4281-896A-29927AD4FD09}"/>
              </a:ext>
            </a:extLst>
          </p:cNvPr>
          <p:cNvSpPr>
            <a:spLocks/>
          </p:cNvSpPr>
          <p:nvPr/>
        </p:nvSpPr>
        <p:spPr bwMode="auto">
          <a:xfrm>
            <a:off x="10658302" y="10637616"/>
            <a:ext cx="2919036" cy="398724"/>
          </a:xfrm>
          <a:custGeom>
            <a:avLst/>
            <a:gdLst>
              <a:gd name="T0" fmla="*/ 0 w 274"/>
              <a:gd name="T1" fmla="*/ 2147483646 h 41"/>
              <a:gd name="T2" fmla="*/ 2147483646 w 274"/>
              <a:gd name="T3" fmla="*/ 2147483646 h 41"/>
              <a:gd name="T4" fmla="*/ 2147483646 w 274"/>
              <a:gd name="T5" fmla="*/ 2147483646 h 41"/>
              <a:gd name="T6" fmla="*/ 2147483646 w 274"/>
              <a:gd name="T7" fmla="*/ 2147483646 h 41"/>
              <a:gd name="T8" fmla="*/ 2147483646 w 274"/>
              <a:gd name="T9" fmla="*/ 2147483646 h 41"/>
              <a:gd name="T10" fmla="*/ 2147483646 w 274"/>
              <a:gd name="T11" fmla="*/ 0 h 41"/>
              <a:gd name="T12" fmla="*/ 2147483646 w 274"/>
              <a:gd name="T13" fmla="*/ 0 h 41"/>
              <a:gd name="T14" fmla="*/ 0 w 274"/>
              <a:gd name="T15" fmla="*/ 2147483646 h 41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74" h="41">
                <a:moveTo>
                  <a:pt x="0" y="20"/>
                </a:moveTo>
                <a:cubicBezTo>
                  <a:pt x="0" y="32"/>
                  <a:pt x="9" y="41"/>
                  <a:pt x="21" y="41"/>
                </a:cubicBezTo>
                <a:cubicBezTo>
                  <a:pt x="253" y="41"/>
                  <a:pt x="253" y="41"/>
                  <a:pt x="253" y="41"/>
                </a:cubicBezTo>
                <a:cubicBezTo>
                  <a:pt x="265" y="41"/>
                  <a:pt x="274" y="32"/>
                  <a:pt x="274" y="20"/>
                </a:cubicBezTo>
                <a:cubicBezTo>
                  <a:pt x="274" y="20"/>
                  <a:pt x="274" y="20"/>
                  <a:pt x="274" y="20"/>
                </a:cubicBezTo>
                <a:cubicBezTo>
                  <a:pt x="274" y="9"/>
                  <a:pt x="265" y="0"/>
                  <a:pt x="253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9" y="0"/>
                  <a:pt x="0" y="9"/>
                  <a:pt x="0" y="20"/>
                </a:cubicBezTo>
                <a:close/>
              </a:path>
            </a:pathLst>
          </a:custGeom>
          <a:solidFill>
            <a:srgbClr val="4242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74" name="Freeform 38">
            <a:extLst>
              <a:ext uri="{FF2B5EF4-FFF2-40B4-BE49-F238E27FC236}">
                <a16:creationId xmlns:a16="http://schemas.microsoft.com/office/drawing/2014/main" id="{BB70E2CE-08B2-45FD-AC41-7B32EF69FAB6}"/>
              </a:ext>
            </a:extLst>
          </p:cNvPr>
          <p:cNvSpPr>
            <a:spLocks/>
          </p:cNvSpPr>
          <p:nvPr/>
        </p:nvSpPr>
        <p:spPr bwMode="auto">
          <a:xfrm>
            <a:off x="11073013" y="11232770"/>
            <a:ext cx="2089618" cy="398724"/>
          </a:xfrm>
          <a:custGeom>
            <a:avLst/>
            <a:gdLst>
              <a:gd name="T0" fmla="*/ 0 w 196"/>
              <a:gd name="T1" fmla="*/ 2147483646 h 41"/>
              <a:gd name="T2" fmla="*/ 2147483646 w 196"/>
              <a:gd name="T3" fmla="*/ 2147483646 h 41"/>
              <a:gd name="T4" fmla="*/ 2147483646 w 196"/>
              <a:gd name="T5" fmla="*/ 2147483646 h 41"/>
              <a:gd name="T6" fmla="*/ 2147483646 w 196"/>
              <a:gd name="T7" fmla="*/ 2147483646 h 41"/>
              <a:gd name="T8" fmla="*/ 2147483646 w 196"/>
              <a:gd name="T9" fmla="*/ 2147483646 h 41"/>
              <a:gd name="T10" fmla="*/ 2147483646 w 196"/>
              <a:gd name="T11" fmla="*/ 0 h 41"/>
              <a:gd name="T12" fmla="*/ 2147483646 w 196"/>
              <a:gd name="T13" fmla="*/ 0 h 41"/>
              <a:gd name="T14" fmla="*/ 0 w 196"/>
              <a:gd name="T15" fmla="*/ 2147483646 h 41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96" h="41">
                <a:moveTo>
                  <a:pt x="0" y="20"/>
                </a:moveTo>
                <a:cubicBezTo>
                  <a:pt x="0" y="31"/>
                  <a:pt x="9" y="41"/>
                  <a:pt x="21" y="41"/>
                </a:cubicBezTo>
                <a:cubicBezTo>
                  <a:pt x="176" y="41"/>
                  <a:pt x="176" y="41"/>
                  <a:pt x="176" y="41"/>
                </a:cubicBezTo>
                <a:cubicBezTo>
                  <a:pt x="187" y="41"/>
                  <a:pt x="196" y="31"/>
                  <a:pt x="196" y="20"/>
                </a:cubicBezTo>
                <a:cubicBezTo>
                  <a:pt x="196" y="20"/>
                  <a:pt x="196" y="20"/>
                  <a:pt x="196" y="20"/>
                </a:cubicBezTo>
                <a:cubicBezTo>
                  <a:pt x="196" y="9"/>
                  <a:pt x="187" y="0"/>
                  <a:pt x="176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9" y="0"/>
                  <a:pt x="0" y="9"/>
                  <a:pt x="0" y="20"/>
                </a:cubicBezTo>
                <a:close/>
              </a:path>
            </a:pathLst>
          </a:custGeom>
          <a:solidFill>
            <a:srgbClr val="4242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80" name="Freeform 39">
            <a:extLst>
              <a:ext uri="{FF2B5EF4-FFF2-40B4-BE49-F238E27FC236}">
                <a16:creationId xmlns:a16="http://schemas.microsoft.com/office/drawing/2014/main" id="{B6B6C029-B637-4A65-8F1E-0147E8C0BB67}"/>
              </a:ext>
            </a:extLst>
          </p:cNvPr>
          <p:cNvSpPr>
            <a:spLocks noEditPoints="1"/>
          </p:cNvSpPr>
          <p:nvPr/>
        </p:nvSpPr>
        <p:spPr bwMode="auto">
          <a:xfrm>
            <a:off x="10709739" y="6571225"/>
            <a:ext cx="938722" cy="856082"/>
          </a:xfrm>
          <a:custGeom>
            <a:avLst/>
            <a:gdLst>
              <a:gd name="T0" fmla="*/ 2147483646 w 88"/>
              <a:gd name="T1" fmla="*/ 2147483646 h 88"/>
              <a:gd name="T2" fmla="*/ 2147483646 w 88"/>
              <a:gd name="T3" fmla="*/ 2147483646 h 88"/>
              <a:gd name="T4" fmla="*/ 2147483646 w 88"/>
              <a:gd name="T5" fmla="*/ 2147483646 h 88"/>
              <a:gd name="T6" fmla="*/ 2147483646 w 88"/>
              <a:gd name="T7" fmla="*/ 2147483646 h 88"/>
              <a:gd name="T8" fmla="*/ 2147483646 w 88"/>
              <a:gd name="T9" fmla="*/ 2147483646 h 88"/>
              <a:gd name="T10" fmla="*/ 2147483646 w 88"/>
              <a:gd name="T11" fmla="*/ 2147483646 h 88"/>
              <a:gd name="T12" fmla="*/ 2147483646 w 88"/>
              <a:gd name="T13" fmla="*/ 2147483646 h 88"/>
              <a:gd name="T14" fmla="*/ 2147483646 w 88"/>
              <a:gd name="T15" fmla="*/ 2147483646 h 88"/>
              <a:gd name="T16" fmla="*/ 2147483646 w 88"/>
              <a:gd name="T17" fmla="*/ 2147483646 h 88"/>
              <a:gd name="T18" fmla="*/ 2147483646 w 88"/>
              <a:gd name="T19" fmla="*/ 2147483646 h 88"/>
              <a:gd name="T20" fmla="*/ 2147483646 w 88"/>
              <a:gd name="T21" fmla="*/ 0 h 88"/>
              <a:gd name="T22" fmla="*/ 2147483646 w 88"/>
              <a:gd name="T23" fmla="*/ 0 h 88"/>
              <a:gd name="T24" fmla="*/ 2147483646 w 88"/>
              <a:gd name="T25" fmla="*/ 2147483646 h 88"/>
              <a:gd name="T26" fmla="*/ 2147483646 w 88"/>
              <a:gd name="T27" fmla="*/ 2147483646 h 88"/>
              <a:gd name="T28" fmla="*/ 2147483646 w 88"/>
              <a:gd name="T29" fmla="*/ 2147483646 h 88"/>
              <a:gd name="T30" fmla="*/ 2147483646 w 88"/>
              <a:gd name="T31" fmla="*/ 2147483646 h 88"/>
              <a:gd name="T32" fmla="*/ 2147483646 w 88"/>
              <a:gd name="T33" fmla="*/ 2147483646 h 88"/>
              <a:gd name="T34" fmla="*/ 2147483646 w 88"/>
              <a:gd name="T35" fmla="*/ 2147483646 h 88"/>
              <a:gd name="T36" fmla="*/ 2147483646 w 88"/>
              <a:gd name="T37" fmla="*/ 2147483646 h 88"/>
              <a:gd name="T38" fmla="*/ 2147483646 w 88"/>
              <a:gd name="T39" fmla="*/ 2147483646 h 88"/>
              <a:gd name="T40" fmla="*/ 2147483646 w 88"/>
              <a:gd name="T41" fmla="*/ 2147483646 h 88"/>
              <a:gd name="T42" fmla="*/ 2147483646 w 88"/>
              <a:gd name="T43" fmla="*/ 2147483646 h 88"/>
              <a:gd name="T44" fmla="*/ 0 w 88"/>
              <a:gd name="T45" fmla="*/ 2147483646 h 88"/>
              <a:gd name="T46" fmla="*/ 0 w 88"/>
              <a:gd name="T47" fmla="*/ 2147483646 h 88"/>
              <a:gd name="T48" fmla="*/ 2147483646 w 88"/>
              <a:gd name="T49" fmla="*/ 2147483646 h 88"/>
              <a:gd name="T50" fmla="*/ 2147483646 w 88"/>
              <a:gd name="T51" fmla="*/ 2147483646 h 88"/>
              <a:gd name="T52" fmla="*/ 2147483646 w 88"/>
              <a:gd name="T53" fmla="*/ 2147483646 h 88"/>
              <a:gd name="T54" fmla="*/ 2147483646 w 88"/>
              <a:gd name="T55" fmla="*/ 2147483646 h 88"/>
              <a:gd name="T56" fmla="*/ 2147483646 w 88"/>
              <a:gd name="T57" fmla="*/ 2147483646 h 88"/>
              <a:gd name="T58" fmla="*/ 2147483646 w 88"/>
              <a:gd name="T59" fmla="*/ 2147483646 h 88"/>
              <a:gd name="T60" fmla="*/ 2147483646 w 88"/>
              <a:gd name="T61" fmla="*/ 2147483646 h 88"/>
              <a:gd name="T62" fmla="*/ 2147483646 w 88"/>
              <a:gd name="T63" fmla="*/ 2147483646 h 88"/>
              <a:gd name="T64" fmla="*/ 2147483646 w 88"/>
              <a:gd name="T65" fmla="*/ 2147483646 h 88"/>
              <a:gd name="T66" fmla="*/ 2147483646 w 88"/>
              <a:gd name="T67" fmla="*/ 2147483646 h 88"/>
              <a:gd name="T68" fmla="*/ 2147483646 w 88"/>
              <a:gd name="T69" fmla="*/ 2147483646 h 88"/>
              <a:gd name="T70" fmla="*/ 2147483646 w 88"/>
              <a:gd name="T71" fmla="*/ 2147483646 h 88"/>
              <a:gd name="T72" fmla="*/ 2147483646 w 88"/>
              <a:gd name="T73" fmla="*/ 2147483646 h 88"/>
              <a:gd name="T74" fmla="*/ 2147483646 w 88"/>
              <a:gd name="T75" fmla="*/ 2147483646 h 88"/>
              <a:gd name="T76" fmla="*/ 2147483646 w 88"/>
              <a:gd name="T77" fmla="*/ 2147483646 h 88"/>
              <a:gd name="T78" fmla="*/ 2147483646 w 88"/>
              <a:gd name="T79" fmla="*/ 2147483646 h 88"/>
              <a:gd name="T80" fmla="*/ 2147483646 w 88"/>
              <a:gd name="T81" fmla="*/ 2147483646 h 88"/>
              <a:gd name="T82" fmla="*/ 2147483646 w 88"/>
              <a:gd name="T83" fmla="*/ 2147483646 h 88"/>
              <a:gd name="T84" fmla="*/ 2147483646 w 88"/>
              <a:gd name="T85" fmla="*/ 2147483646 h 88"/>
              <a:gd name="T86" fmla="*/ 2147483646 w 88"/>
              <a:gd name="T87" fmla="*/ 2147483646 h 88"/>
              <a:gd name="T88" fmla="*/ 2147483646 w 88"/>
              <a:gd name="T89" fmla="*/ 2147483646 h 88"/>
              <a:gd name="T90" fmla="*/ 2147483646 w 88"/>
              <a:gd name="T91" fmla="*/ 2147483646 h 88"/>
              <a:gd name="T92" fmla="*/ 2147483646 w 88"/>
              <a:gd name="T93" fmla="*/ 2147483646 h 88"/>
              <a:gd name="T94" fmla="*/ 2147483646 w 88"/>
              <a:gd name="T95" fmla="*/ 2147483646 h 88"/>
              <a:gd name="T96" fmla="*/ 2147483646 w 88"/>
              <a:gd name="T97" fmla="*/ 2147483646 h 88"/>
              <a:gd name="T98" fmla="*/ 2147483646 w 88"/>
              <a:gd name="T99" fmla="*/ 2147483646 h 88"/>
              <a:gd name="T100" fmla="*/ 2147483646 w 88"/>
              <a:gd name="T101" fmla="*/ 2147483646 h 88"/>
              <a:gd name="T102" fmla="*/ 2147483646 w 88"/>
              <a:gd name="T103" fmla="*/ 2147483646 h 88"/>
              <a:gd name="T104" fmla="*/ 2147483646 w 88"/>
              <a:gd name="T105" fmla="*/ 2147483646 h 88"/>
              <a:gd name="T106" fmla="*/ 2147483646 w 88"/>
              <a:gd name="T107" fmla="*/ 2147483646 h 88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88" h="88">
                <a:moveTo>
                  <a:pt x="86" y="38"/>
                </a:moveTo>
                <a:cubicBezTo>
                  <a:pt x="75" y="36"/>
                  <a:pt x="75" y="36"/>
                  <a:pt x="75" y="36"/>
                </a:cubicBezTo>
                <a:cubicBezTo>
                  <a:pt x="75" y="33"/>
                  <a:pt x="74" y="30"/>
                  <a:pt x="72" y="28"/>
                </a:cubicBezTo>
                <a:cubicBezTo>
                  <a:pt x="79" y="19"/>
                  <a:pt x="79" y="19"/>
                  <a:pt x="79" y="19"/>
                </a:cubicBezTo>
                <a:cubicBezTo>
                  <a:pt x="79" y="18"/>
                  <a:pt x="79" y="17"/>
                  <a:pt x="78" y="16"/>
                </a:cubicBezTo>
                <a:cubicBezTo>
                  <a:pt x="72" y="10"/>
                  <a:pt x="72" y="10"/>
                  <a:pt x="72" y="10"/>
                </a:cubicBezTo>
                <a:cubicBezTo>
                  <a:pt x="71" y="9"/>
                  <a:pt x="70" y="9"/>
                  <a:pt x="70" y="10"/>
                </a:cubicBezTo>
                <a:cubicBezTo>
                  <a:pt x="61" y="16"/>
                  <a:pt x="61" y="16"/>
                  <a:pt x="61" y="16"/>
                </a:cubicBezTo>
                <a:cubicBezTo>
                  <a:pt x="58" y="15"/>
                  <a:pt x="55" y="14"/>
                  <a:pt x="52" y="13"/>
                </a:cubicBezTo>
                <a:cubicBezTo>
                  <a:pt x="51" y="2"/>
                  <a:pt x="51" y="2"/>
                  <a:pt x="51" y="2"/>
                </a:cubicBezTo>
                <a:cubicBezTo>
                  <a:pt x="50" y="1"/>
                  <a:pt x="50" y="0"/>
                  <a:pt x="49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39" y="0"/>
                  <a:pt x="38" y="1"/>
                  <a:pt x="38" y="2"/>
                </a:cubicBezTo>
                <a:cubicBezTo>
                  <a:pt x="36" y="13"/>
                  <a:pt x="36" y="13"/>
                  <a:pt x="36" y="13"/>
                </a:cubicBezTo>
                <a:cubicBezTo>
                  <a:pt x="33" y="14"/>
                  <a:pt x="30" y="15"/>
                  <a:pt x="28" y="16"/>
                </a:cubicBezTo>
                <a:cubicBezTo>
                  <a:pt x="19" y="10"/>
                  <a:pt x="19" y="10"/>
                  <a:pt x="19" y="10"/>
                </a:cubicBezTo>
                <a:cubicBezTo>
                  <a:pt x="18" y="9"/>
                  <a:pt x="17" y="9"/>
                  <a:pt x="16" y="10"/>
                </a:cubicBezTo>
                <a:cubicBezTo>
                  <a:pt x="10" y="16"/>
                  <a:pt x="10" y="16"/>
                  <a:pt x="10" y="16"/>
                </a:cubicBezTo>
                <a:cubicBezTo>
                  <a:pt x="9" y="17"/>
                  <a:pt x="9" y="18"/>
                  <a:pt x="10" y="19"/>
                </a:cubicBezTo>
                <a:cubicBezTo>
                  <a:pt x="16" y="28"/>
                  <a:pt x="16" y="28"/>
                  <a:pt x="16" y="28"/>
                </a:cubicBezTo>
                <a:cubicBezTo>
                  <a:pt x="15" y="30"/>
                  <a:pt x="14" y="33"/>
                  <a:pt x="13" y="36"/>
                </a:cubicBezTo>
                <a:cubicBezTo>
                  <a:pt x="2" y="38"/>
                  <a:pt x="2" y="38"/>
                  <a:pt x="2" y="38"/>
                </a:cubicBezTo>
                <a:cubicBezTo>
                  <a:pt x="1" y="38"/>
                  <a:pt x="0" y="39"/>
                  <a:pt x="0" y="40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9"/>
                  <a:pt x="1" y="50"/>
                  <a:pt x="2" y="50"/>
                </a:cubicBezTo>
                <a:cubicBezTo>
                  <a:pt x="13" y="52"/>
                  <a:pt x="13" y="52"/>
                  <a:pt x="13" y="52"/>
                </a:cubicBezTo>
                <a:cubicBezTo>
                  <a:pt x="14" y="55"/>
                  <a:pt x="15" y="58"/>
                  <a:pt x="16" y="61"/>
                </a:cubicBezTo>
                <a:cubicBezTo>
                  <a:pt x="10" y="69"/>
                  <a:pt x="10" y="69"/>
                  <a:pt x="10" y="69"/>
                </a:cubicBezTo>
                <a:cubicBezTo>
                  <a:pt x="9" y="70"/>
                  <a:pt x="9" y="71"/>
                  <a:pt x="10" y="72"/>
                </a:cubicBezTo>
                <a:cubicBezTo>
                  <a:pt x="16" y="78"/>
                  <a:pt x="16" y="78"/>
                  <a:pt x="16" y="78"/>
                </a:cubicBezTo>
                <a:cubicBezTo>
                  <a:pt x="17" y="79"/>
                  <a:pt x="18" y="79"/>
                  <a:pt x="19" y="78"/>
                </a:cubicBezTo>
                <a:cubicBezTo>
                  <a:pt x="28" y="72"/>
                  <a:pt x="28" y="72"/>
                  <a:pt x="28" y="72"/>
                </a:cubicBezTo>
                <a:cubicBezTo>
                  <a:pt x="30" y="73"/>
                  <a:pt x="33" y="75"/>
                  <a:pt x="36" y="75"/>
                </a:cubicBezTo>
                <a:cubicBezTo>
                  <a:pt x="38" y="86"/>
                  <a:pt x="38" y="86"/>
                  <a:pt x="38" y="86"/>
                </a:cubicBezTo>
                <a:cubicBezTo>
                  <a:pt x="38" y="87"/>
                  <a:pt x="39" y="88"/>
                  <a:pt x="40" y="88"/>
                </a:cubicBezTo>
                <a:cubicBezTo>
                  <a:pt x="49" y="88"/>
                  <a:pt x="49" y="88"/>
                  <a:pt x="49" y="88"/>
                </a:cubicBezTo>
                <a:cubicBezTo>
                  <a:pt x="50" y="88"/>
                  <a:pt x="50" y="87"/>
                  <a:pt x="51" y="86"/>
                </a:cubicBezTo>
                <a:cubicBezTo>
                  <a:pt x="52" y="75"/>
                  <a:pt x="52" y="75"/>
                  <a:pt x="52" y="75"/>
                </a:cubicBezTo>
                <a:cubicBezTo>
                  <a:pt x="55" y="75"/>
                  <a:pt x="58" y="73"/>
                  <a:pt x="61" y="72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9"/>
                  <a:pt x="71" y="79"/>
                  <a:pt x="72" y="78"/>
                </a:cubicBezTo>
                <a:cubicBezTo>
                  <a:pt x="78" y="72"/>
                  <a:pt x="78" y="72"/>
                  <a:pt x="78" y="72"/>
                </a:cubicBezTo>
                <a:cubicBezTo>
                  <a:pt x="79" y="71"/>
                  <a:pt x="79" y="70"/>
                  <a:pt x="79" y="69"/>
                </a:cubicBezTo>
                <a:cubicBezTo>
                  <a:pt x="72" y="61"/>
                  <a:pt x="72" y="61"/>
                  <a:pt x="72" y="61"/>
                </a:cubicBezTo>
                <a:cubicBezTo>
                  <a:pt x="74" y="58"/>
                  <a:pt x="75" y="55"/>
                  <a:pt x="75" y="52"/>
                </a:cubicBezTo>
                <a:cubicBezTo>
                  <a:pt x="86" y="50"/>
                  <a:pt x="86" y="50"/>
                  <a:pt x="86" y="50"/>
                </a:cubicBezTo>
                <a:cubicBezTo>
                  <a:pt x="87" y="50"/>
                  <a:pt x="88" y="49"/>
                  <a:pt x="88" y="49"/>
                </a:cubicBezTo>
                <a:cubicBezTo>
                  <a:pt x="88" y="40"/>
                  <a:pt x="88" y="40"/>
                  <a:pt x="88" y="40"/>
                </a:cubicBezTo>
                <a:cubicBezTo>
                  <a:pt x="88" y="39"/>
                  <a:pt x="87" y="38"/>
                  <a:pt x="86" y="38"/>
                </a:cubicBezTo>
                <a:close/>
                <a:moveTo>
                  <a:pt x="44" y="60"/>
                </a:moveTo>
                <a:cubicBezTo>
                  <a:pt x="35" y="60"/>
                  <a:pt x="28" y="53"/>
                  <a:pt x="28" y="44"/>
                </a:cubicBezTo>
                <a:cubicBezTo>
                  <a:pt x="28" y="35"/>
                  <a:pt x="35" y="28"/>
                  <a:pt x="44" y="28"/>
                </a:cubicBezTo>
                <a:cubicBezTo>
                  <a:pt x="53" y="28"/>
                  <a:pt x="60" y="35"/>
                  <a:pt x="60" y="44"/>
                </a:cubicBezTo>
                <a:cubicBezTo>
                  <a:pt x="60" y="53"/>
                  <a:pt x="53" y="60"/>
                  <a:pt x="44" y="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86" name="Freeform 40">
            <a:extLst>
              <a:ext uri="{FF2B5EF4-FFF2-40B4-BE49-F238E27FC236}">
                <a16:creationId xmlns:a16="http://schemas.microsoft.com/office/drawing/2014/main" id="{7A05CE83-F499-479D-B84D-0D07C086B3F9}"/>
              </a:ext>
            </a:extLst>
          </p:cNvPr>
          <p:cNvSpPr>
            <a:spLocks/>
          </p:cNvSpPr>
          <p:nvPr/>
        </p:nvSpPr>
        <p:spPr bwMode="auto">
          <a:xfrm>
            <a:off x="12776855" y="2765760"/>
            <a:ext cx="716898" cy="944036"/>
          </a:xfrm>
          <a:custGeom>
            <a:avLst/>
            <a:gdLst>
              <a:gd name="T0" fmla="*/ 2147483646 w 67"/>
              <a:gd name="T1" fmla="*/ 2147483646 h 97"/>
              <a:gd name="T2" fmla="*/ 2147483646 w 67"/>
              <a:gd name="T3" fmla="*/ 2147483646 h 97"/>
              <a:gd name="T4" fmla="*/ 2147483646 w 67"/>
              <a:gd name="T5" fmla="*/ 2147483646 h 97"/>
              <a:gd name="T6" fmla="*/ 2147483646 w 67"/>
              <a:gd name="T7" fmla="*/ 2147483646 h 97"/>
              <a:gd name="T8" fmla="*/ 2147483646 w 67"/>
              <a:gd name="T9" fmla="*/ 2147483646 h 97"/>
              <a:gd name="T10" fmla="*/ 2147483646 w 67"/>
              <a:gd name="T11" fmla="*/ 2147483646 h 97"/>
              <a:gd name="T12" fmla="*/ 2147483646 w 67"/>
              <a:gd name="T13" fmla="*/ 2147483646 h 97"/>
              <a:gd name="T14" fmla="*/ 2147483646 w 67"/>
              <a:gd name="T15" fmla="*/ 2147483646 h 97"/>
              <a:gd name="T16" fmla="*/ 2147483646 w 67"/>
              <a:gd name="T17" fmla="*/ 2147483646 h 97"/>
              <a:gd name="T18" fmla="*/ 2147483646 w 67"/>
              <a:gd name="T19" fmla="*/ 2147483646 h 97"/>
              <a:gd name="T20" fmla="*/ 2147483646 w 67"/>
              <a:gd name="T21" fmla="*/ 0 h 97"/>
              <a:gd name="T22" fmla="*/ 2147483646 w 67"/>
              <a:gd name="T23" fmla="*/ 0 h 97"/>
              <a:gd name="T24" fmla="*/ 2147483646 w 67"/>
              <a:gd name="T25" fmla="*/ 2147483646 h 97"/>
              <a:gd name="T26" fmla="*/ 2147483646 w 67"/>
              <a:gd name="T27" fmla="*/ 2147483646 h 97"/>
              <a:gd name="T28" fmla="*/ 0 w 67"/>
              <a:gd name="T29" fmla="*/ 2147483646 h 97"/>
              <a:gd name="T30" fmla="*/ 2147483646 w 67"/>
              <a:gd name="T31" fmla="*/ 2147483646 h 97"/>
              <a:gd name="T32" fmla="*/ 2147483646 w 67"/>
              <a:gd name="T33" fmla="*/ 2147483646 h 97"/>
              <a:gd name="T34" fmla="*/ 2147483646 w 67"/>
              <a:gd name="T35" fmla="*/ 2147483646 h 97"/>
              <a:gd name="T36" fmla="*/ 2147483646 w 67"/>
              <a:gd name="T37" fmla="*/ 2147483646 h 97"/>
              <a:gd name="T38" fmla="*/ 2147483646 w 67"/>
              <a:gd name="T39" fmla="*/ 2147483646 h 97"/>
              <a:gd name="T40" fmla="*/ 2147483646 w 67"/>
              <a:gd name="T41" fmla="*/ 2147483646 h 97"/>
              <a:gd name="T42" fmla="*/ 2147483646 w 67"/>
              <a:gd name="T43" fmla="*/ 2147483646 h 97"/>
              <a:gd name="T44" fmla="*/ 2147483646 w 67"/>
              <a:gd name="T45" fmla="*/ 2147483646 h 97"/>
              <a:gd name="T46" fmla="*/ 2147483646 w 67"/>
              <a:gd name="T47" fmla="*/ 2147483646 h 97"/>
              <a:gd name="T48" fmla="*/ 2147483646 w 67"/>
              <a:gd name="T49" fmla="*/ 2147483646 h 97"/>
              <a:gd name="T50" fmla="*/ 2147483646 w 67"/>
              <a:gd name="T51" fmla="*/ 2147483646 h 97"/>
              <a:gd name="T52" fmla="*/ 2147483646 w 67"/>
              <a:gd name="T53" fmla="*/ 2147483646 h 97"/>
              <a:gd name="T54" fmla="*/ 2147483646 w 67"/>
              <a:gd name="T55" fmla="*/ 2147483646 h 97"/>
              <a:gd name="T56" fmla="*/ 2147483646 w 67"/>
              <a:gd name="T57" fmla="*/ 2147483646 h 97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7" h="97">
                <a:moveTo>
                  <a:pt x="67" y="64"/>
                </a:moveTo>
                <a:cubicBezTo>
                  <a:pt x="67" y="54"/>
                  <a:pt x="59" y="46"/>
                  <a:pt x="44" y="42"/>
                </a:cubicBezTo>
                <a:cubicBezTo>
                  <a:pt x="42" y="42"/>
                  <a:pt x="33" y="40"/>
                  <a:pt x="32" y="39"/>
                </a:cubicBezTo>
                <a:cubicBezTo>
                  <a:pt x="20" y="36"/>
                  <a:pt x="16" y="34"/>
                  <a:pt x="16" y="31"/>
                </a:cubicBezTo>
                <a:cubicBezTo>
                  <a:pt x="16" y="28"/>
                  <a:pt x="21" y="24"/>
                  <a:pt x="33" y="24"/>
                </a:cubicBezTo>
                <a:cubicBezTo>
                  <a:pt x="41" y="24"/>
                  <a:pt x="50" y="30"/>
                  <a:pt x="50" y="30"/>
                </a:cubicBezTo>
                <a:cubicBezTo>
                  <a:pt x="53" y="33"/>
                  <a:pt x="56" y="32"/>
                  <a:pt x="58" y="30"/>
                </a:cubicBezTo>
                <a:cubicBezTo>
                  <a:pt x="58" y="30"/>
                  <a:pt x="62" y="27"/>
                  <a:pt x="62" y="24"/>
                </a:cubicBezTo>
                <a:cubicBezTo>
                  <a:pt x="62" y="19"/>
                  <a:pt x="52" y="13"/>
                  <a:pt x="41" y="11"/>
                </a:cubicBezTo>
                <a:cubicBezTo>
                  <a:pt x="41" y="3"/>
                  <a:pt x="41" y="3"/>
                  <a:pt x="41" y="3"/>
                </a:cubicBezTo>
                <a:cubicBezTo>
                  <a:pt x="41" y="1"/>
                  <a:pt x="39" y="0"/>
                  <a:pt x="36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29" y="0"/>
                  <a:pt x="27" y="1"/>
                  <a:pt x="27" y="3"/>
                </a:cubicBezTo>
                <a:cubicBezTo>
                  <a:pt x="27" y="10"/>
                  <a:pt x="27" y="10"/>
                  <a:pt x="27" y="10"/>
                </a:cubicBezTo>
                <a:cubicBezTo>
                  <a:pt x="10" y="12"/>
                  <a:pt x="0" y="21"/>
                  <a:pt x="0" y="32"/>
                </a:cubicBezTo>
                <a:cubicBezTo>
                  <a:pt x="0" y="44"/>
                  <a:pt x="12" y="49"/>
                  <a:pt x="25" y="52"/>
                </a:cubicBezTo>
                <a:cubicBezTo>
                  <a:pt x="27" y="53"/>
                  <a:pt x="38" y="55"/>
                  <a:pt x="39" y="56"/>
                </a:cubicBezTo>
                <a:cubicBezTo>
                  <a:pt x="49" y="58"/>
                  <a:pt x="51" y="62"/>
                  <a:pt x="51" y="64"/>
                </a:cubicBezTo>
                <a:cubicBezTo>
                  <a:pt x="51" y="68"/>
                  <a:pt x="47" y="72"/>
                  <a:pt x="34" y="72"/>
                </a:cubicBezTo>
                <a:cubicBezTo>
                  <a:pt x="26" y="72"/>
                  <a:pt x="14" y="65"/>
                  <a:pt x="14" y="65"/>
                </a:cubicBezTo>
                <a:cubicBezTo>
                  <a:pt x="11" y="63"/>
                  <a:pt x="8" y="63"/>
                  <a:pt x="5" y="67"/>
                </a:cubicBezTo>
                <a:cubicBezTo>
                  <a:pt x="5" y="67"/>
                  <a:pt x="3" y="69"/>
                  <a:pt x="3" y="72"/>
                </a:cubicBezTo>
                <a:cubicBezTo>
                  <a:pt x="3" y="77"/>
                  <a:pt x="15" y="83"/>
                  <a:pt x="27" y="85"/>
                </a:cubicBezTo>
                <a:cubicBezTo>
                  <a:pt x="27" y="93"/>
                  <a:pt x="27" y="93"/>
                  <a:pt x="27" y="93"/>
                </a:cubicBezTo>
                <a:cubicBezTo>
                  <a:pt x="27" y="95"/>
                  <a:pt x="29" y="97"/>
                  <a:pt x="31" y="97"/>
                </a:cubicBezTo>
                <a:cubicBezTo>
                  <a:pt x="36" y="97"/>
                  <a:pt x="36" y="97"/>
                  <a:pt x="36" y="97"/>
                </a:cubicBezTo>
                <a:cubicBezTo>
                  <a:pt x="39" y="97"/>
                  <a:pt x="41" y="95"/>
                  <a:pt x="41" y="93"/>
                </a:cubicBezTo>
                <a:cubicBezTo>
                  <a:pt x="41" y="86"/>
                  <a:pt x="41" y="86"/>
                  <a:pt x="41" y="86"/>
                </a:cubicBezTo>
                <a:cubicBezTo>
                  <a:pt x="59" y="84"/>
                  <a:pt x="67" y="74"/>
                  <a:pt x="67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91" name="Freeform 45">
            <a:extLst>
              <a:ext uri="{FF2B5EF4-FFF2-40B4-BE49-F238E27FC236}">
                <a16:creationId xmlns:a16="http://schemas.microsoft.com/office/drawing/2014/main" id="{A0BED6F5-890D-410C-BE4B-AAA4BD66D2EF}"/>
              </a:ext>
            </a:extLst>
          </p:cNvPr>
          <p:cNvSpPr>
            <a:spLocks noEditPoints="1"/>
          </p:cNvSpPr>
          <p:nvPr/>
        </p:nvSpPr>
        <p:spPr bwMode="auto">
          <a:xfrm>
            <a:off x="11625956" y="8468091"/>
            <a:ext cx="961224" cy="776926"/>
          </a:xfrm>
          <a:custGeom>
            <a:avLst/>
            <a:gdLst>
              <a:gd name="T0" fmla="*/ 2147483646 w 90"/>
              <a:gd name="T1" fmla="*/ 2147483646 h 80"/>
              <a:gd name="T2" fmla="*/ 2147483646 w 90"/>
              <a:gd name="T3" fmla="*/ 2147483646 h 80"/>
              <a:gd name="T4" fmla="*/ 2147483646 w 90"/>
              <a:gd name="T5" fmla="*/ 2147483646 h 80"/>
              <a:gd name="T6" fmla="*/ 2147483646 w 90"/>
              <a:gd name="T7" fmla="*/ 0 h 80"/>
              <a:gd name="T8" fmla="*/ 2147483646 w 90"/>
              <a:gd name="T9" fmla="*/ 2147483646 h 80"/>
              <a:gd name="T10" fmla="*/ 2147483646 w 90"/>
              <a:gd name="T11" fmla="*/ 2147483646 h 80"/>
              <a:gd name="T12" fmla="*/ 2147483646 w 90"/>
              <a:gd name="T13" fmla="*/ 2147483646 h 80"/>
              <a:gd name="T14" fmla="*/ 2147483646 w 90"/>
              <a:gd name="T15" fmla="*/ 2147483646 h 80"/>
              <a:gd name="T16" fmla="*/ 2147483646 w 90"/>
              <a:gd name="T17" fmla="*/ 2147483646 h 80"/>
              <a:gd name="T18" fmla="*/ 2147483646 w 90"/>
              <a:gd name="T19" fmla="*/ 2147483646 h 80"/>
              <a:gd name="T20" fmla="*/ 2147483646 w 90"/>
              <a:gd name="T21" fmla="*/ 2147483646 h 80"/>
              <a:gd name="T22" fmla="*/ 2147483646 w 90"/>
              <a:gd name="T23" fmla="*/ 2147483646 h 80"/>
              <a:gd name="T24" fmla="*/ 2147483646 w 90"/>
              <a:gd name="T25" fmla="*/ 2147483646 h 80"/>
              <a:gd name="T26" fmla="*/ 2147483646 w 90"/>
              <a:gd name="T27" fmla="*/ 2147483646 h 80"/>
              <a:gd name="T28" fmla="*/ 2147483646 w 90"/>
              <a:gd name="T29" fmla="*/ 2147483646 h 80"/>
              <a:gd name="T30" fmla="*/ 2147483646 w 90"/>
              <a:gd name="T31" fmla="*/ 2147483646 h 80"/>
              <a:gd name="T32" fmla="*/ 0 w 90"/>
              <a:gd name="T33" fmla="*/ 2147483646 h 80"/>
              <a:gd name="T34" fmla="*/ 2147483646 w 90"/>
              <a:gd name="T35" fmla="*/ 2147483646 h 80"/>
              <a:gd name="T36" fmla="*/ 2147483646 w 90"/>
              <a:gd name="T37" fmla="*/ 2147483646 h 80"/>
              <a:gd name="T38" fmla="*/ 2147483646 w 90"/>
              <a:gd name="T39" fmla="*/ 2147483646 h 80"/>
              <a:gd name="T40" fmla="*/ 2147483646 w 90"/>
              <a:gd name="T41" fmla="*/ 2147483646 h 80"/>
              <a:gd name="T42" fmla="*/ 0 w 90"/>
              <a:gd name="T43" fmla="*/ 2147483646 h 80"/>
              <a:gd name="T44" fmla="*/ 2147483646 w 90"/>
              <a:gd name="T45" fmla="*/ 2147483646 h 80"/>
              <a:gd name="T46" fmla="*/ 2147483646 w 90"/>
              <a:gd name="T47" fmla="*/ 2147483646 h 80"/>
              <a:gd name="T48" fmla="*/ 2147483646 w 90"/>
              <a:gd name="T49" fmla="*/ 2147483646 h 80"/>
              <a:gd name="T50" fmla="*/ 2147483646 w 90"/>
              <a:gd name="T51" fmla="*/ 2147483646 h 80"/>
              <a:gd name="T52" fmla="*/ 2147483646 w 90"/>
              <a:gd name="T53" fmla="*/ 2147483646 h 80"/>
              <a:gd name="T54" fmla="*/ 2147483646 w 90"/>
              <a:gd name="T55" fmla="*/ 2147483646 h 80"/>
              <a:gd name="T56" fmla="*/ 2147483646 w 90"/>
              <a:gd name="T57" fmla="*/ 2147483646 h 80"/>
              <a:gd name="T58" fmla="*/ 2147483646 w 90"/>
              <a:gd name="T59" fmla="*/ 2147483646 h 80"/>
              <a:gd name="T60" fmla="*/ 2147483646 w 90"/>
              <a:gd name="T61" fmla="*/ 2147483646 h 80"/>
              <a:gd name="T62" fmla="*/ 2147483646 w 90"/>
              <a:gd name="T63" fmla="*/ 2147483646 h 80"/>
              <a:gd name="T64" fmla="*/ 2147483646 w 90"/>
              <a:gd name="T65" fmla="*/ 2147483646 h 80"/>
              <a:gd name="T66" fmla="*/ 2147483646 w 90"/>
              <a:gd name="T67" fmla="*/ 2147483646 h 80"/>
              <a:gd name="T68" fmla="*/ 2147483646 w 90"/>
              <a:gd name="T69" fmla="*/ 2147483646 h 80"/>
              <a:gd name="T70" fmla="*/ 2147483646 w 90"/>
              <a:gd name="T71" fmla="*/ 2147483646 h 8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90" h="80">
                <a:moveTo>
                  <a:pt x="61" y="10"/>
                </a:moveTo>
                <a:cubicBezTo>
                  <a:pt x="56" y="10"/>
                  <a:pt x="56" y="10"/>
                  <a:pt x="56" y="10"/>
                </a:cubicBezTo>
                <a:cubicBezTo>
                  <a:pt x="55" y="7"/>
                  <a:pt x="53" y="5"/>
                  <a:pt x="5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37" y="5"/>
                  <a:pt x="35" y="7"/>
                  <a:pt x="34" y="10"/>
                </a:cubicBezTo>
                <a:cubicBezTo>
                  <a:pt x="29" y="10"/>
                  <a:pt x="29" y="10"/>
                  <a:pt x="29" y="10"/>
                </a:cubicBezTo>
                <a:cubicBezTo>
                  <a:pt x="29" y="4"/>
                  <a:pt x="33" y="0"/>
                  <a:pt x="39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1" y="4"/>
                  <a:pt x="61" y="10"/>
                </a:cubicBezTo>
                <a:close/>
                <a:moveTo>
                  <a:pt x="14" y="44"/>
                </a:moveTo>
                <a:cubicBezTo>
                  <a:pt x="36" y="44"/>
                  <a:pt x="36" y="44"/>
                  <a:pt x="36" y="44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39"/>
                  <a:pt x="38" y="37"/>
                  <a:pt x="41" y="37"/>
                </a:cubicBezTo>
                <a:cubicBezTo>
                  <a:pt x="49" y="37"/>
                  <a:pt x="49" y="37"/>
                  <a:pt x="49" y="37"/>
                </a:cubicBezTo>
                <a:cubicBezTo>
                  <a:pt x="52" y="37"/>
                  <a:pt x="54" y="39"/>
                  <a:pt x="54" y="41"/>
                </a:cubicBezTo>
                <a:cubicBezTo>
                  <a:pt x="54" y="44"/>
                  <a:pt x="54" y="44"/>
                  <a:pt x="54" y="44"/>
                </a:cubicBezTo>
                <a:cubicBezTo>
                  <a:pt x="76" y="44"/>
                  <a:pt x="76" y="44"/>
                  <a:pt x="76" y="44"/>
                </a:cubicBezTo>
                <a:cubicBezTo>
                  <a:pt x="83" y="44"/>
                  <a:pt x="89" y="39"/>
                  <a:pt x="90" y="32"/>
                </a:cubicBezTo>
                <a:cubicBezTo>
                  <a:pt x="90" y="25"/>
                  <a:pt x="90" y="25"/>
                  <a:pt x="90" y="25"/>
                </a:cubicBezTo>
                <a:cubicBezTo>
                  <a:pt x="90" y="18"/>
                  <a:pt x="85" y="13"/>
                  <a:pt x="79" y="13"/>
                </a:cubicBezTo>
                <a:cubicBezTo>
                  <a:pt x="74" y="13"/>
                  <a:pt x="74" y="13"/>
                  <a:pt x="74" y="13"/>
                </a:cubicBezTo>
                <a:cubicBezTo>
                  <a:pt x="72" y="13"/>
                  <a:pt x="72" y="13"/>
                  <a:pt x="72" y="13"/>
                </a:cubicBezTo>
                <a:cubicBezTo>
                  <a:pt x="68" y="13"/>
                  <a:pt x="68" y="13"/>
                  <a:pt x="68" y="13"/>
                </a:cubicBezTo>
                <a:cubicBezTo>
                  <a:pt x="64" y="13"/>
                  <a:pt x="64" y="13"/>
                  <a:pt x="64" y="13"/>
                </a:cubicBezTo>
                <a:cubicBezTo>
                  <a:pt x="62" y="13"/>
                  <a:pt x="62" y="13"/>
                  <a:pt x="62" y="13"/>
                </a:cubicBezTo>
                <a:cubicBezTo>
                  <a:pt x="55" y="13"/>
                  <a:pt x="55" y="13"/>
                  <a:pt x="55" y="13"/>
                </a:cubicBezTo>
                <a:cubicBezTo>
                  <a:pt x="35" y="13"/>
                  <a:pt x="35" y="13"/>
                  <a:pt x="35" y="13"/>
                </a:cubicBezTo>
                <a:cubicBezTo>
                  <a:pt x="28" y="13"/>
                  <a:pt x="28" y="13"/>
                  <a:pt x="28" y="13"/>
                </a:cubicBezTo>
                <a:cubicBezTo>
                  <a:pt x="21" y="13"/>
                  <a:pt x="21" y="13"/>
                  <a:pt x="21" y="13"/>
                </a:cubicBezTo>
                <a:cubicBezTo>
                  <a:pt x="17" y="13"/>
                  <a:pt x="17" y="13"/>
                  <a:pt x="17" y="13"/>
                </a:cubicBezTo>
                <a:cubicBezTo>
                  <a:pt x="14" y="13"/>
                  <a:pt x="14" y="13"/>
                  <a:pt x="14" y="13"/>
                </a:cubicBezTo>
                <a:cubicBezTo>
                  <a:pt x="11" y="13"/>
                  <a:pt x="11" y="13"/>
                  <a:pt x="11" y="13"/>
                </a:cubicBezTo>
                <a:cubicBezTo>
                  <a:pt x="5" y="13"/>
                  <a:pt x="0" y="18"/>
                  <a:pt x="0" y="25"/>
                </a:cubicBezTo>
                <a:cubicBezTo>
                  <a:pt x="0" y="32"/>
                  <a:pt x="0" y="32"/>
                  <a:pt x="0" y="32"/>
                </a:cubicBezTo>
                <a:cubicBezTo>
                  <a:pt x="1" y="39"/>
                  <a:pt x="7" y="44"/>
                  <a:pt x="14" y="44"/>
                </a:cubicBezTo>
                <a:close/>
                <a:moveTo>
                  <a:pt x="76" y="48"/>
                </a:moveTo>
                <a:cubicBezTo>
                  <a:pt x="54" y="48"/>
                  <a:pt x="54" y="48"/>
                  <a:pt x="54" y="48"/>
                </a:cubicBezTo>
                <a:cubicBezTo>
                  <a:pt x="54" y="51"/>
                  <a:pt x="54" y="51"/>
                  <a:pt x="54" y="51"/>
                </a:cubicBezTo>
                <a:cubicBezTo>
                  <a:pt x="54" y="54"/>
                  <a:pt x="52" y="56"/>
                  <a:pt x="49" y="56"/>
                </a:cubicBezTo>
                <a:cubicBezTo>
                  <a:pt x="41" y="56"/>
                  <a:pt x="41" y="56"/>
                  <a:pt x="41" y="56"/>
                </a:cubicBezTo>
                <a:cubicBezTo>
                  <a:pt x="38" y="56"/>
                  <a:pt x="36" y="54"/>
                  <a:pt x="36" y="51"/>
                </a:cubicBezTo>
                <a:cubicBezTo>
                  <a:pt x="36" y="48"/>
                  <a:pt x="36" y="48"/>
                  <a:pt x="36" y="48"/>
                </a:cubicBezTo>
                <a:cubicBezTo>
                  <a:pt x="14" y="48"/>
                  <a:pt x="14" y="48"/>
                  <a:pt x="14" y="48"/>
                </a:cubicBezTo>
                <a:cubicBezTo>
                  <a:pt x="8" y="48"/>
                  <a:pt x="3" y="45"/>
                  <a:pt x="0" y="40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75"/>
                  <a:pt x="5" y="80"/>
                  <a:pt x="11" y="80"/>
                </a:cubicBezTo>
                <a:cubicBezTo>
                  <a:pt x="14" y="80"/>
                  <a:pt x="14" y="80"/>
                  <a:pt x="14" y="80"/>
                </a:cubicBezTo>
                <a:cubicBezTo>
                  <a:pt x="17" y="80"/>
                  <a:pt x="17" y="80"/>
                  <a:pt x="17" y="80"/>
                </a:cubicBezTo>
                <a:cubicBezTo>
                  <a:pt x="21" y="80"/>
                  <a:pt x="21" y="80"/>
                  <a:pt x="21" y="80"/>
                </a:cubicBezTo>
                <a:cubicBezTo>
                  <a:pt x="68" y="80"/>
                  <a:pt x="68" y="80"/>
                  <a:pt x="68" y="80"/>
                </a:cubicBezTo>
                <a:cubicBezTo>
                  <a:pt x="72" y="80"/>
                  <a:pt x="72" y="80"/>
                  <a:pt x="72" y="80"/>
                </a:cubicBezTo>
                <a:cubicBezTo>
                  <a:pt x="74" y="80"/>
                  <a:pt x="74" y="80"/>
                  <a:pt x="74" y="80"/>
                </a:cubicBezTo>
                <a:cubicBezTo>
                  <a:pt x="79" y="80"/>
                  <a:pt x="79" y="80"/>
                  <a:pt x="79" y="80"/>
                </a:cubicBezTo>
                <a:cubicBezTo>
                  <a:pt x="85" y="80"/>
                  <a:pt x="90" y="75"/>
                  <a:pt x="90" y="68"/>
                </a:cubicBezTo>
                <a:cubicBezTo>
                  <a:pt x="90" y="40"/>
                  <a:pt x="90" y="40"/>
                  <a:pt x="90" y="40"/>
                </a:cubicBezTo>
                <a:cubicBezTo>
                  <a:pt x="87" y="45"/>
                  <a:pt x="82" y="48"/>
                  <a:pt x="76" y="48"/>
                </a:cubicBezTo>
                <a:close/>
                <a:moveTo>
                  <a:pt x="49" y="40"/>
                </a:moveTo>
                <a:cubicBezTo>
                  <a:pt x="41" y="40"/>
                  <a:pt x="41" y="40"/>
                  <a:pt x="41" y="40"/>
                </a:cubicBezTo>
                <a:cubicBezTo>
                  <a:pt x="40" y="40"/>
                  <a:pt x="39" y="41"/>
                  <a:pt x="39" y="42"/>
                </a:cubicBezTo>
                <a:cubicBezTo>
                  <a:pt x="39" y="44"/>
                  <a:pt x="39" y="44"/>
                  <a:pt x="39" y="44"/>
                </a:cubicBezTo>
                <a:cubicBezTo>
                  <a:pt x="39" y="45"/>
                  <a:pt x="39" y="45"/>
                  <a:pt x="39" y="45"/>
                </a:cubicBezTo>
                <a:cubicBezTo>
                  <a:pt x="39" y="48"/>
                  <a:pt x="39" y="48"/>
                  <a:pt x="39" y="48"/>
                </a:cubicBezTo>
                <a:cubicBezTo>
                  <a:pt x="39" y="49"/>
                  <a:pt x="39" y="49"/>
                  <a:pt x="39" y="49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52"/>
                  <a:pt x="40" y="53"/>
                  <a:pt x="41" y="53"/>
                </a:cubicBezTo>
                <a:cubicBezTo>
                  <a:pt x="49" y="53"/>
                  <a:pt x="49" y="53"/>
                  <a:pt x="49" y="53"/>
                </a:cubicBezTo>
                <a:cubicBezTo>
                  <a:pt x="50" y="53"/>
                  <a:pt x="51" y="52"/>
                  <a:pt x="51" y="51"/>
                </a:cubicBezTo>
                <a:cubicBezTo>
                  <a:pt x="51" y="49"/>
                  <a:pt x="51" y="49"/>
                  <a:pt x="51" y="49"/>
                </a:cubicBezTo>
                <a:cubicBezTo>
                  <a:pt x="51" y="48"/>
                  <a:pt x="51" y="48"/>
                  <a:pt x="51" y="48"/>
                </a:cubicBezTo>
                <a:cubicBezTo>
                  <a:pt x="51" y="45"/>
                  <a:pt x="51" y="45"/>
                  <a:pt x="51" y="45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2"/>
                  <a:pt x="51" y="42"/>
                  <a:pt x="51" y="42"/>
                </a:cubicBezTo>
                <a:cubicBezTo>
                  <a:pt x="51" y="41"/>
                  <a:pt x="50" y="40"/>
                  <a:pt x="49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92" name="TextBox 93">
            <a:extLst>
              <a:ext uri="{FF2B5EF4-FFF2-40B4-BE49-F238E27FC236}">
                <a16:creationId xmlns:a16="http://schemas.microsoft.com/office/drawing/2014/main" id="{4A905CA1-A12B-413E-8913-EB5AA05094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280622" y="5304331"/>
            <a:ext cx="363232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93" name="TextBox 93">
            <a:extLst>
              <a:ext uri="{FF2B5EF4-FFF2-40B4-BE49-F238E27FC236}">
                <a16:creationId xmlns:a16="http://schemas.microsoft.com/office/drawing/2014/main" id="{D3F67848-C67E-4204-978A-F0684444CB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06340" y="8010373"/>
            <a:ext cx="363232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94" name="TextBox 93">
            <a:extLst>
              <a:ext uri="{FF2B5EF4-FFF2-40B4-BE49-F238E27FC236}">
                <a16:creationId xmlns:a16="http://schemas.microsoft.com/office/drawing/2014/main" id="{6118FBF9-FE65-47EA-B009-C99BFDAEA2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9356" y="3821269"/>
            <a:ext cx="363232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95" name="TextBox 93">
            <a:extLst>
              <a:ext uri="{FF2B5EF4-FFF2-40B4-BE49-F238E27FC236}">
                <a16:creationId xmlns:a16="http://schemas.microsoft.com/office/drawing/2014/main" id="{DBE7C329-782A-46EC-8E10-73E736866E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8988" y="6697355"/>
            <a:ext cx="363232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96" name="TextBox 93">
            <a:extLst>
              <a:ext uri="{FF2B5EF4-FFF2-40B4-BE49-F238E27FC236}">
                <a16:creationId xmlns:a16="http://schemas.microsoft.com/office/drawing/2014/main" id="{9410D98E-34E4-4399-8471-7DE43A0136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4692" y="9538259"/>
            <a:ext cx="363232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197" name="TextBox 93">
            <a:extLst>
              <a:ext uri="{FF2B5EF4-FFF2-40B4-BE49-F238E27FC236}">
                <a16:creationId xmlns:a16="http://schemas.microsoft.com/office/drawing/2014/main" id="{4972BA98-50E8-4B04-8A72-D875FAE177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280622" y="10757459"/>
            <a:ext cx="363232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Lorem ipsum dolor sit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amet</a:t>
            </a:r>
            <a:r>
              <a:rPr kumimoji="0" lang="en-US" alt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, </a:t>
            </a:r>
            <a:r>
              <a:rPr kumimoji="0" lang="en-US" altLang="ru-RU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Open Sans" panose="020B0606030504020204" pitchFamily="34" charset="0"/>
              </a:rPr>
              <a:t>consetur</a:t>
            </a:r>
            <a:endParaRPr kumimoji="0" lang="ru-RU" altLang="ru-RU" sz="28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Open Sans" panose="020B0606030504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02ED5D3-1111-40B7-9477-C42E050F1937}"/>
              </a:ext>
            </a:extLst>
          </p:cNvPr>
          <p:cNvGrpSpPr/>
          <p:nvPr/>
        </p:nvGrpSpPr>
        <p:grpSpPr>
          <a:xfrm>
            <a:off x="12596312" y="4691944"/>
            <a:ext cx="1132637" cy="1139074"/>
            <a:chOff x="10509976" y="3561490"/>
            <a:chExt cx="520986" cy="523947"/>
          </a:xfrm>
          <a:solidFill>
            <a:schemeClr val="bg1"/>
          </a:solidFill>
        </p:grpSpPr>
        <p:sp>
          <p:nvSpPr>
            <p:cNvPr id="108" name="Freeform 89">
              <a:extLst>
                <a:ext uri="{FF2B5EF4-FFF2-40B4-BE49-F238E27FC236}">
                  <a16:creationId xmlns:a16="http://schemas.microsoft.com/office/drawing/2014/main" id="{6A6813BB-2CA5-4B4B-9990-6C5C233B5B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32631" y="3789423"/>
              <a:ext cx="198331" cy="68084"/>
            </a:xfrm>
            <a:custGeom>
              <a:avLst/>
              <a:gdLst>
                <a:gd name="T0" fmla="*/ 73 w 80"/>
                <a:gd name="T1" fmla="*/ 7 h 28"/>
                <a:gd name="T2" fmla="*/ 66 w 80"/>
                <a:gd name="T3" fmla="*/ 14 h 28"/>
                <a:gd name="T4" fmla="*/ 73 w 80"/>
                <a:gd name="T5" fmla="*/ 21 h 28"/>
                <a:gd name="T6" fmla="*/ 80 w 80"/>
                <a:gd name="T7" fmla="*/ 14 h 28"/>
                <a:gd name="T8" fmla="*/ 73 w 80"/>
                <a:gd name="T9" fmla="*/ 7 h 28"/>
                <a:gd name="T10" fmla="*/ 60 w 80"/>
                <a:gd name="T11" fmla="*/ 0 h 28"/>
                <a:gd name="T12" fmla="*/ 37 w 80"/>
                <a:gd name="T13" fmla="*/ 0 h 28"/>
                <a:gd name="T14" fmla="*/ 34 w 80"/>
                <a:gd name="T15" fmla="*/ 3 h 28"/>
                <a:gd name="T16" fmla="*/ 37 w 80"/>
                <a:gd name="T17" fmla="*/ 5 h 28"/>
                <a:gd name="T18" fmla="*/ 54 w 80"/>
                <a:gd name="T19" fmla="*/ 5 h 28"/>
                <a:gd name="T20" fmla="*/ 54 w 80"/>
                <a:gd name="T21" fmla="*/ 6 h 28"/>
                <a:gd name="T22" fmla="*/ 46 w 80"/>
                <a:gd name="T23" fmla="*/ 6 h 28"/>
                <a:gd name="T24" fmla="*/ 3 w 80"/>
                <a:gd name="T25" fmla="*/ 6 h 28"/>
                <a:gd name="T26" fmla="*/ 0 w 80"/>
                <a:gd name="T27" fmla="*/ 10 h 28"/>
                <a:gd name="T28" fmla="*/ 3 w 80"/>
                <a:gd name="T29" fmla="*/ 13 h 28"/>
                <a:gd name="T30" fmla="*/ 30 w 80"/>
                <a:gd name="T31" fmla="*/ 13 h 28"/>
                <a:gd name="T32" fmla="*/ 30 w 80"/>
                <a:gd name="T33" fmla="*/ 15 h 28"/>
                <a:gd name="T34" fmla="*/ 3 w 80"/>
                <a:gd name="T35" fmla="*/ 15 h 28"/>
                <a:gd name="T36" fmla="*/ 0 w 80"/>
                <a:gd name="T37" fmla="*/ 19 h 28"/>
                <a:gd name="T38" fmla="*/ 3 w 80"/>
                <a:gd name="T39" fmla="*/ 22 h 28"/>
                <a:gd name="T40" fmla="*/ 54 w 80"/>
                <a:gd name="T41" fmla="*/ 22 h 28"/>
                <a:gd name="T42" fmla="*/ 54 w 80"/>
                <a:gd name="T43" fmla="*/ 23 h 28"/>
                <a:gd name="T44" fmla="*/ 37 w 80"/>
                <a:gd name="T45" fmla="*/ 23 h 28"/>
                <a:gd name="T46" fmla="*/ 34 w 80"/>
                <a:gd name="T47" fmla="*/ 26 h 28"/>
                <a:gd name="T48" fmla="*/ 37 w 80"/>
                <a:gd name="T49" fmla="*/ 28 h 28"/>
                <a:gd name="T50" fmla="*/ 60 w 80"/>
                <a:gd name="T51" fmla="*/ 28 h 28"/>
                <a:gd name="T52" fmla="*/ 65 w 80"/>
                <a:gd name="T53" fmla="*/ 22 h 28"/>
                <a:gd name="T54" fmla="*/ 65 w 80"/>
                <a:gd name="T55" fmla="*/ 6 h 28"/>
                <a:gd name="T56" fmla="*/ 60 w 80"/>
                <a:gd name="T5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0" h="28">
                  <a:moveTo>
                    <a:pt x="73" y="7"/>
                  </a:moveTo>
                  <a:cubicBezTo>
                    <a:pt x="69" y="7"/>
                    <a:pt x="66" y="10"/>
                    <a:pt x="66" y="14"/>
                  </a:cubicBezTo>
                  <a:cubicBezTo>
                    <a:pt x="66" y="18"/>
                    <a:pt x="69" y="21"/>
                    <a:pt x="73" y="21"/>
                  </a:cubicBezTo>
                  <a:cubicBezTo>
                    <a:pt x="77" y="21"/>
                    <a:pt x="80" y="18"/>
                    <a:pt x="80" y="14"/>
                  </a:cubicBezTo>
                  <a:cubicBezTo>
                    <a:pt x="80" y="10"/>
                    <a:pt x="77" y="7"/>
                    <a:pt x="73" y="7"/>
                  </a:cubicBezTo>
                  <a:close/>
                  <a:moveTo>
                    <a:pt x="60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4" y="1"/>
                    <a:pt x="34" y="3"/>
                  </a:cubicBezTo>
                  <a:cubicBezTo>
                    <a:pt x="34" y="4"/>
                    <a:pt x="35" y="5"/>
                    <a:pt x="37" y="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0" y="8"/>
                    <a:pt x="0" y="10"/>
                  </a:cubicBezTo>
                  <a:cubicBezTo>
                    <a:pt x="0" y="12"/>
                    <a:pt x="2" y="13"/>
                    <a:pt x="3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0" y="17"/>
                    <a:pt x="0" y="19"/>
                  </a:cubicBezTo>
                  <a:cubicBezTo>
                    <a:pt x="0" y="20"/>
                    <a:pt x="2" y="22"/>
                    <a:pt x="3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5" y="23"/>
                    <a:pt x="34" y="24"/>
                    <a:pt x="34" y="26"/>
                  </a:cubicBezTo>
                  <a:cubicBezTo>
                    <a:pt x="34" y="27"/>
                    <a:pt x="35" y="28"/>
                    <a:pt x="37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8"/>
                    <a:pt x="65" y="27"/>
                    <a:pt x="65" y="22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2"/>
                    <a:pt x="60" y="0"/>
                    <a:pt x="6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09" name="Freeform 90">
              <a:extLst>
                <a:ext uri="{FF2B5EF4-FFF2-40B4-BE49-F238E27FC236}">
                  <a16:creationId xmlns:a16="http://schemas.microsoft.com/office/drawing/2014/main" id="{80E94D6F-E41B-4EB1-95CC-2DEBBB6D9B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09976" y="3786462"/>
              <a:ext cx="183529" cy="74005"/>
            </a:xfrm>
            <a:custGeom>
              <a:avLst/>
              <a:gdLst>
                <a:gd name="T0" fmla="*/ 13 w 73"/>
                <a:gd name="T1" fmla="*/ 15 h 30"/>
                <a:gd name="T2" fmla="*/ 6 w 73"/>
                <a:gd name="T3" fmla="*/ 8 h 30"/>
                <a:gd name="T4" fmla="*/ 0 w 73"/>
                <a:gd name="T5" fmla="*/ 15 h 30"/>
                <a:gd name="T6" fmla="*/ 6 w 73"/>
                <a:gd name="T7" fmla="*/ 22 h 30"/>
                <a:gd name="T8" fmla="*/ 13 w 73"/>
                <a:gd name="T9" fmla="*/ 15 h 30"/>
                <a:gd name="T10" fmla="*/ 37 w 73"/>
                <a:gd name="T11" fmla="*/ 1 h 30"/>
                <a:gd name="T12" fmla="*/ 19 w 73"/>
                <a:gd name="T13" fmla="*/ 7 h 30"/>
                <a:gd name="T14" fmla="*/ 15 w 73"/>
                <a:gd name="T15" fmla="*/ 11 h 30"/>
                <a:gd name="T16" fmla="*/ 15 w 73"/>
                <a:gd name="T17" fmla="*/ 19 h 30"/>
                <a:gd name="T18" fmla="*/ 19 w 73"/>
                <a:gd name="T19" fmla="*/ 24 h 30"/>
                <a:gd name="T20" fmla="*/ 37 w 73"/>
                <a:gd name="T21" fmla="*/ 29 h 30"/>
                <a:gd name="T22" fmla="*/ 40 w 73"/>
                <a:gd name="T23" fmla="*/ 26 h 30"/>
                <a:gd name="T24" fmla="*/ 23 w 73"/>
                <a:gd name="T25" fmla="*/ 21 h 30"/>
                <a:gd name="T26" fmla="*/ 25 w 73"/>
                <a:gd name="T27" fmla="*/ 19 h 30"/>
                <a:gd name="T28" fmla="*/ 50 w 73"/>
                <a:gd name="T29" fmla="*/ 27 h 30"/>
                <a:gd name="T30" fmla="*/ 50 w 73"/>
                <a:gd name="T31" fmla="*/ 21 h 30"/>
                <a:gd name="T32" fmla="*/ 70 w 73"/>
                <a:gd name="T33" fmla="*/ 21 h 30"/>
                <a:gd name="T34" fmla="*/ 73 w 73"/>
                <a:gd name="T35" fmla="*/ 19 h 30"/>
                <a:gd name="T36" fmla="*/ 70 w 73"/>
                <a:gd name="T37" fmla="*/ 16 h 30"/>
                <a:gd name="T38" fmla="*/ 50 w 73"/>
                <a:gd name="T39" fmla="*/ 16 h 30"/>
                <a:gd name="T40" fmla="*/ 50 w 73"/>
                <a:gd name="T41" fmla="*/ 14 h 30"/>
                <a:gd name="T42" fmla="*/ 70 w 73"/>
                <a:gd name="T43" fmla="*/ 14 h 30"/>
                <a:gd name="T44" fmla="*/ 73 w 73"/>
                <a:gd name="T45" fmla="*/ 12 h 30"/>
                <a:gd name="T46" fmla="*/ 70 w 73"/>
                <a:gd name="T47" fmla="*/ 9 h 30"/>
                <a:gd name="T48" fmla="*/ 50 w 73"/>
                <a:gd name="T49" fmla="*/ 9 h 30"/>
                <a:gd name="T50" fmla="*/ 50 w 73"/>
                <a:gd name="T51" fmla="*/ 3 h 30"/>
                <a:gd name="T52" fmla="*/ 25 w 73"/>
                <a:gd name="T53" fmla="*/ 11 h 30"/>
                <a:gd name="T54" fmla="*/ 23 w 73"/>
                <a:gd name="T55" fmla="*/ 10 h 30"/>
                <a:gd name="T56" fmla="*/ 40 w 73"/>
                <a:gd name="T57" fmla="*/ 4 h 30"/>
                <a:gd name="T58" fmla="*/ 37 w 73"/>
                <a:gd name="T5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3" h="30">
                  <a:moveTo>
                    <a:pt x="13" y="15"/>
                  </a:moveTo>
                  <a:cubicBezTo>
                    <a:pt x="13" y="11"/>
                    <a:pt x="10" y="8"/>
                    <a:pt x="6" y="8"/>
                  </a:cubicBezTo>
                  <a:cubicBezTo>
                    <a:pt x="3" y="8"/>
                    <a:pt x="0" y="11"/>
                    <a:pt x="0" y="15"/>
                  </a:cubicBezTo>
                  <a:cubicBezTo>
                    <a:pt x="0" y="19"/>
                    <a:pt x="3" y="22"/>
                    <a:pt x="6" y="22"/>
                  </a:cubicBezTo>
                  <a:cubicBezTo>
                    <a:pt x="10" y="22"/>
                    <a:pt x="13" y="19"/>
                    <a:pt x="13" y="15"/>
                  </a:cubicBezTo>
                  <a:close/>
                  <a:moveTo>
                    <a:pt x="37" y="1"/>
                  </a:moveTo>
                  <a:cubicBezTo>
                    <a:pt x="33" y="2"/>
                    <a:pt x="21" y="6"/>
                    <a:pt x="19" y="7"/>
                  </a:cubicBezTo>
                  <a:cubicBezTo>
                    <a:pt x="16" y="8"/>
                    <a:pt x="15" y="9"/>
                    <a:pt x="15" y="11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21"/>
                    <a:pt x="16" y="23"/>
                    <a:pt x="19" y="24"/>
                  </a:cubicBezTo>
                  <a:cubicBezTo>
                    <a:pt x="21" y="25"/>
                    <a:pt x="33" y="28"/>
                    <a:pt x="37" y="29"/>
                  </a:cubicBezTo>
                  <a:cubicBezTo>
                    <a:pt x="42" y="30"/>
                    <a:pt x="42" y="27"/>
                    <a:pt x="40" y="26"/>
                  </a:cubicBezTo>
                  <a:cubicBezTo>
                    <a:pt x="38" y="25"/>
                    <a:pt x="23" y="21"/>
                    <a:pt x="23" y="21"/>
                  </a:cubicBezTo>
                  <a:cubicBezTo>
                    <a:pt x="23" y="20"/>
                    <a:pt x="24" y="19"/>
                    <a:pt x="25" y="19"/>
                  </a:cubicBezTo>
                  <a:cubicBezTo>
                    <a:pt x="25" y="20"/>
                    <a:pt x="50" y="27"/>
                    <a:pt x="50" y="27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2" y="21"/>
                    <a:pt x="73" y="20"/>
                    <a:pt x="73" y="19"/>
                  </a:cubicBezTo>
                  <a:cubicBezTo>
                    <a:pt x="73" y="17"/>
                    <a:pt x="72" y="16"/>
                    <a:pt x="7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2" y="14"/>
                    <a:pt x="73" y="13"/>
                    <a:pt x="73" y="12"/>
                  </a:cubicBezTo>
                  <a:cubicBezTo>
                    <a:pt x="73" y="10"/>
                    <a:pt x="72" y="9"/>
                    <a:pt x="7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25" y="11"/>
                    <a:pt x="25" y="11"/>
                  </a:cubicBezTo>
                  <a:cubicBezTo>
                    <a:pt x="24" y="11"/>
                    <a:pt x="23" y="11"/>
                    <a:pt x="23" y="10"/>
                  </a:cubicBezTo>
                  <a:cubicBezTo>
                    <a:pt x="23" y="9"/>
                    <a:pt x="38" y="5"/>
                    <a:pt x="40" y="4"/>
                  </a:cubicBezTo>
                  <a:cubicBezTo>
                    <a:pt x="42" y="4"/>
                    <a:pt x="42" y="0"/>
                    <a:pt x="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0" name="Freeform 91">
              <a:extLst>
                <a:ext uri="{FF2B5EF4-FFF2-40B4-BE49-F238E27FC236}">
                  <a16:creationId xmlns:a16="http://schemas.microsoft.com/office/drawing/2014/main" id="{35D42FE7-E433-47CA-A6EA-83A632A55B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14870" y="3679896"/>
              <a:ext cx="186490" cy="127287"/>
            </a:xfrm>
            <a:custGeom>
              <a:avLst/>
              <a:gdLst>
                <a:gd name="T0" fmla="*/ 72 w 74"/>
                <a:gd name="T1" fmla="*/ 5 h 51"/>
                <a:gd name="T2" fmla="*/ 63 w 74"/>
                <a:gd name="T3" fmla="*/ 2 h 51"/>
                <a:gd name="T4" fmla="*/ 60 w 74"/>
                <a:gd name="T5" fmla="*/ 12 h 51"/>
                <a:gd name="T6" fmla="*/ 70 w 74"/>
                <a:gd name="T7" fmla="*/ 15 h 51"/>
                <a:gd name="T8" fmla="*/ 72 w 74"/>
                <a:gd name="T9" fmla="*/ 5 h 51"/>
                <a:gd name="T10" fmla="*/ 55 w 74"/>
                <a:gd name="T11" fmla="*/ 5 h 51"/>
                <a:gd name="T12" fmla="*/ 47 w 74"/>
                <a:gd name="T13" fmla="*/ 3 h 51"/>
                <a:gd name="T14" fmla="*/ 27 w 74"/>
                <a:gd name="T15" fmla="*/ 15 h 51"/>
                <a:gd name="T16" fmla="*/ 26 w 74"/>
                <a:gd name="T17" fmla="*/ 18 h 51"/>
                <a:gd name="T18" fmla="*/ 30 w 74"/>
                <a:gd name="T19" fmla="*/ 19 h 51"/>
                <a:gd name="T20" fmla="*/ 45 w 74"/>
                <a:gd name="T21" fmla="*/ 10 h 51"/>
                <a:gd name="T22" fmla="*/ 46 w 74"/>
                <a:gd name="T23" fmla="*/ 11 h 51"/>
                <a:gd name="T24" fmla="*/ 38 w 74"/>
                <a:gd name="T25" fmla="*/ 16 h 51"/>
                <a:gd name="T26" fmla="*/ 2 w 74"/>
                <a:gd name="T27" fmla="*/ 37 h 51"/>
                <a:gd name="T28" fmla="*/ 1 w 74"/>
                <a:gd name="T29" fmla="*/ 41 h 51"/>
                <a:gd name="T30" fmla="*/ 5 w 74"/>
                <a:gd name="T31" fmla="*/ 43 h 51"/>
                <a:gd name="T32" fmla="*/ 28 w 74"/>
                <a:gd name="T33" fmla="*/ 29 h 51"/>
                <a:gd name="T34" fmla="*/ 29 w 74"/>
                <a:gd name="T35" fmla="*/ 31 h 51"/>
                <a:gd name="T36" fmla="*/ 6 w 74"/>
                <a:gd name="T37" fmla="*/ 44 h 51"/>
                <a:gd name="T38" fmla="*/ 5 w 74"/>
                <a:gd name="T39" fmla="*/ 49 h 51"/>
                <a:gd name="T40" fmla="*/ 10 w 74"/>
                <a:gd name="T41" fmla="*/ 50 h 51"/>
                <a:gd name="T42" fmla="*/ 46 w 74"/>
                <a:gd name="T43" fmla="*/ 29 h 51"/>
                <a:gd name="T44" fmla="*/ 54 w 74"/>
                <a:gd name="T45" fmla="*/ 25 h 51"/>
                <a:gd name="T46" fmla="*/ 54 w 74"/>
                <a:gd name="T47" fmla="*/ 26 h 51"/>
                <a:gd name="T48" fmla="*/ 39 w 74"/>
                <a:gd name="T49" fmla="*/ 35 h 51"/>
                <a:gd name="T50" fmla="*/ 38 w 74"/>
                <a:gd name="T51" fmla="*/ 38 h 51"/>
                <a:gd name="T52" fmla="*/ 42 w 74"/>
                <a:gd name="T53" fmla="*/ 39 h 51"/>
                <a:gd name="T54" fmla="*/ 62 w 74"/>
                <a:gd name="T55" fmla="*/ 28 h 51"/>
                <a:gd name="T56" fmla="*/ 63 w 74"/>
                <a:gd name="T57" fmla="*/ 20 h 51"/>
                <a:gd name="T58" fmla="*/ 55 w 74"/>
                <a:gd name="T59" fmla="*/ 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4" h="51">
                  <a:moveTo>
                    <a:pt x="72" y="5"/>
                  </a:moveTo>
                  <a:cubicBezTo>
                    <a:pt x="70" y="2"/>
                    <a:pt x="66" y="0"/>
                    <a:pt x="63" y="2"/>
                  </a:cubicBezTo>
                  <a:cubicBezTo>
                    <a:pt x="59" y="4"/>
                    <a:pt x="58" y="9"/>
                    <a:pt x="60" y="12"/>
                  </a:cubicBezTo>
                  <a:cubicBezTo>
                    <a:pt x="62" y="15"/>
                    <a:pt x="66" y="17"/>
                    <a:pt x="70" y="15"/>
                  </a:cubicBezTo>
                  <a:cubicBezTo>
                    <a:pt x="73" y="13"/>
                    <a:pt x="74" y="8"/>
                    <a:pt x="72" y="5"/>
                  </a:cubicBezTo>
                  <a:close/>
                  <a:moveTo>
                    <a:pt x="55" y="5"/>
                  </a:moveTo>
                  <a:cubicBezTo>
                    <a:pt x="53" y="2"/>
                    <a:pt x="47" y="3"/>
                    <a:pt x="47" y="3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6" y="15"/>
                    <a:pt x="26" y="17"/>
                    <a:pt x="26" y="18"/>
                  </a:cubicBezTo>
                  <a:cubicBezTo>
                    <a:pt x="27" y="20"/>
                    <a:pt x="29" y="20"/>
                    <a:pt x="30" y="19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0" y="38"/>
                    <a:pt x="0" y="40"/>
                    <a:pt x="1" y="41"/>
                  </a:cubicBezTo>
                  <a:cubicBezTo>
                    <a:pt x="2" y="43"/>
                    <a:pt x="4" y="43"/>
                    <a:pt x="5" y="43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5"/>
                    <a:pt x="4" y="47"/>
                    <a:pt x="5" y="49"/>
                  </a:cubicBezTo>
                  <a:cubicBezTo>
                    <a:pt x="6" y="51"/>
                    <a:pt x="8" y="51"/>
                    <a:pt x="10" y="5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7" y="37"/>
                    <a:pt x="38" y="38"/>
                  </a:cubicBezTo>
                  <a:cubicBezTo>
                    <a:pt x="39" y="40"/>
                    <a:pt x="40" y="40"/>
                    <a:pt x="42" y="3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5" y="23"/>
                    <a:pt x="63" y="20"/>
                  </a:cubicBezTo>
                  <a:lnTo>
                    <a:pt x="55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1" name="Freeform 92">
              <a:extLst>
                <a:ext uri="{FF2B5EF4-FFF2-40B4-BE49-F238E27FC236}">
                  <a16:creationId xmlns:a16="http://schemas.microsoft.com/office/drawing/2014/main" id="{D9D40054-7E42-4E6E-BA71-1916CDB645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9578" y="3851585"/>
              <a:ext cx="171689" cy="115447"/>
            </a:xfrm>
            <a:custGeom>
              <a:avLst/>
              <a:gdLst>
                <a:gd name="T0" fmla="*/ 13 w 68"/>
                <a:gd name="T1" fmla="*/ 35 h 46"/>
                <a:gd name="T2" fmla="*/ 4 w 68"/>
                <a:gd name="T3" fmla="*/ 32 h 46"/>
                <a:gd name="T4" fmla="*/ 2 w 68"/>
                <a:gd name="T5" fmla="*/ 41 h 46"/>
                <a:gd name="T6" fmla="*/ 11 w 68"/>
                <a:gd name="T7" fmla="*/ 44 h 46"/>
                <a:gd name="T8" fmla="*/ 13 w 68"/>
                <a:gd name="T9" fmla="*/ 35 h 46"/>
                <a:gd name="T10" fmla="*/ 27 w 68"/>
                <a:gd name="T11" fmla="*/ 10 h 46"/>
                <a:gd name="T12" fmla="*/ 14 w 68"/>
                <a:gd name="T13" fmla="*/ 25 h 46"/>
                <a:gd name="T14" fmla="*/ 13 w 68"/>
                <a:gd name="T15" fmla="*/ 30 h 46"/>
                <a:gd name="T16" fmla="*/ 17 w 68"/>
                <a:gd name="T17" fmla="*/ 37 h 46"/>
                <a:gd name="T18" fmla="*/ 22 w 68"/>
                <a:gd name="T19" fmla="*/ 39 h 46"/>
                <a:gd name="T20" fmla="*/ 41 w 68"/>
                <a:gd name="T21" fmla="*/ 35 h 46"/>
                <a:gd name="T22" fmla="*/ 42 w 68"/>
                <a:gd name="T23" fmla="*/ 31 h 46"/>
                <a:gd name="T24" fmla="*/ 25 w 68"/>
                <a:gd name="T25" fmla="*/ 34 h 46"/>
                <a:gd name="T26" fmla="*/ 25 w 68"/>
                <a:gd name="T27" fmla="*/ 32 h 46"/>
                <a:gd name="T28" fmla="*/ 51 w 68"/>
                <a:gd name="T29" fmla="*/ 26 h 46"/>
                <a:gd name="T30" fmla="*/ 48 w 68"/>
                <a:gd name="T31" fmla="*/ 21 h 46"/>
                <a:gd name="T32" fmla="*/ 66 w 68"/>
                <a:gd name="T33" fmla="*/ 11 h 46"/>
                <a:gd name="T34" fmla="*/ 67 w 68"/>
                <a:gd name="T35" fmla="*/ 8 h 46"/>
                <a:gd name="T36" fmla="*/ 63 w 68"/>
                <a:gd name="T37" fmla="*/ 7 h 46"/>
                <a:gd name="T38" fmla="*/ 46 w 68"/>
                <a:gd name="T39" fmla="*/ 17 h 46"/>
                <a:gd name="T40" fmla="*/ 45 w 68"/>
                <a:gd name="T41" fmla="*/ 15 h 46"/>
                <a:gd name="T42" fmla="*/ 62 w 68"/>
                <a:gd name="T43" fmla="*/ 5 h 46"/>
                <a:gd name="T44" fmla="*/ 63 w 68"/>
                <a:gd name="T45" fmla="*/ 2 h 46"/>
                <a:gd name="T46" fmla="*/ 60 w 68"/>
                <a:gd name="T47" fmla="*/ 1 h 46"/>
                <a:gd name="T48" fmla="*/ 42 w 68"/>
                <a:gd name="T49" fmla="*/ 11 h 46"/>
                <a:gd name="T50" fmla="*/ 39 w 68"/>
                <a:gd name="T51" fmla="*/ 6 h 46"/>
                <a:gd name="T52" fmla="*/ 21 w 68"/>
                <a:gd name="T53" fmla="*/ 25 h 46"/>
                <a:gd name="T54" fmla="*/ 19 w 68"/>
                <a:gd name="T55" fmla="*/ 25 h 46"/>
                <a:gd name="T56" fmla="*/ 31 w 68"/>
                <a:gd name="T57" fmla="*/ 12 h 46"/>
                <a:gd name="T58" fmla="*/ 27 w 68"/>
                <a:gd name="T59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" h="46">
                  <a:moveTo>
                    <a:pt x="13" y="35"/>
                  </a:moveTo>
                  <a:cubicBezTo>
                    <a:pt x="12" y="31"/>
                    <a:pt x="7" y="30"/>
                    <a:pt x="4" y="32"/>
                  </a:cubicBezTo>
                  <a:cubicBezTo>
                    <a:pt x="1" y="34"/>
                    <a:pt x="0" y="38"/>
                    <a:pt x="2" y="41"/>
                  </a:cubicBezTo>
                  <a:cubicBezTo>
                    <a:pt x="3" y="45"/>
                    <a:pt x="8" y="46"/>
                    <a:pt x="11" y="44"/>
                  </a:cubicBezTo>
                  <a:cubicBezTo>
                    <a:pt x="14" y="42"/>
                    <a:pt x="15" y="38"/>
                    <a:pt x="13" y="35"/>
                  </a:cubicBezTo>
                  <a:close/>
                  <a:moveTo>
                    <a:pt x="27" y="10"/>
                  </a:moveTo>
                  <a:cubicBezTo>
                    <a:pt x="24" y="13"/>
                    <a:pt x="15" y="23"/>
                    <a:pt x="14" y="25"/>
                  </a:cubicBezTo>
                  <a:cubicBezTo>
                    <a:pt x="12" y="27"/>
                    <a:pt x="12" y="28"/>
                    <a:pt x="13" y="3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9"/>
                    <a:pt x="20" y="39"/>
                    <a:pt x="22" y="39"/>
                  </a:cubicBezTo>
                  <a:cubicBezTo>
                    <a:pt x="25" y="39"/>
                    <a:pt x="37" y="36"/>
                    <a:pt x="41" y="35"/>
                  </a:cubicBezTo>
                  <a:cubicBezTo>
                    <a:pt x="46" y="33"/>
                    <a:pt x="44" y="30"/>
                    <a:pt x="42" y="31"/>
                  </a:cubicBezTo>
                  <a:cubicBezTo>
                    <a:pt x="40" y="31"/>
                    <a:pt x="25" y="35"/>
                    <a:pt x="25" y="34"/>
                  </a:cubicBezTo>
                  <a:cubicBezTo>
                    <a:pt x="24" y="33"/>
                    <a:pt x="25" y="33"/>
                    <a:pt x="25" y="32"/>
                  </a:cubicBezTo>
                  <a:cubicBezTo>
                    <a:pt x="26" y="32"/>
                    <a:pt x="51" y="26"/>
                    <a:pt x="51" y="26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0"/>
                    <a:pt x="68" y="9"/>
                    <a:pt x="67" y="8"/>
                  </a:cubicBezTo>
                  <a:cubicBezTo>
                    <a:pt x="66" y="6"/>
                    <a:pt x="65" y="6"/>
                    <a:pt x="63" y="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4" y="4"/>
                    <a:pt x="64" y="3"/>
                    <a:pt x="63" y="2"/>
                  </a:cubicBezTo>
                  <a:cubicBezTo>
                    <a:pt x="63" y="0"/>
                    <a:pt x="61" y="0"/>
                    <a:pt x="60" y="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22" y="24"/>
                    <a:pt x="21" y="25"/>
                  </a:cubicBezTo>
                  <a:cubicBezTo>
                    <a:pt x="21" y="26"/>
                    <a:pt x="20" y="26"/>
                    <a:pt x="19" y="25"/>
                  </a:cubicBezTo>
                  <a:cubicBezTo>
                    <a:pt x="19" y="24"/>
                    <a:pt x="29" y="13"/>
                    <a:pt x="31" y="12"/>
                  </a:cubicBezTo>
                  <a:cubicBezTo>
                    <a:pt x="33" y="10"/>
                    <a:pt x="31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2" name="Freeform 93">
              <a:extLst>
                <a:ext uri="{FF2B5EF4-FFF2-40B4-BE49-F238E27FC236}">
                  <a16:creationId xmlns:a16="http://schemas.microsoft.com/office/drawing/2014/main" id="{C39D58C4-1B12-4F4D-8CDF-C376F85D36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85269" y="3591092"/>
              <a:ext cx="130246" cy="186490"/>
            </a:xfrm>
            <a:custGeom>
              <a:avLst/>
              <a:gdLst>
                <a:gd name="T0" fmla="*/ 46 w 51"/>
                <a:gd name="T1" fmla="*/ 2 h 74"/>
                <a:gd name="T2" fmla="*/ 36 w 51"/>
                <a:gd name="T3" fmla="*/ 4 h 74"/>
                <a:gd name="T4" fmla="*/ 39 w 51"/>
                <a:gd name="T5" fmla="*/ 14 h 74"/>
                <a:gd name="T6" fmla="*/ 49 w 51"/>
                <a:gd name="T7" fmla="*/ 11 h 74"/>
                <a:gd name="T8" fmla="*/ 46 w 51"/>
                <a:gd name="T9" fmla="*/ 2 h 74"/>
                <a:gd name="T10" fmla="*/ 46 w 51"/>
                <a:gd name="T11" fmla="*/ 19 h 74"/>
                <a:gd name="T12" fmla="*/ 31 w 51"/>
                <a:gd name="T13" fmla="*/ 11 h 74"/>
                <a:gd name="T14" fmla="*/ 24 w 51"/>
                <a:gd name="T15" fmla="*/ 12 h 74"/>
                <a:gd name="T16" fmla="*/ 12 w 51"/>
                <a:gd name="T17" fmla="*/ 33 h 74"/>
                <a:gd name="T18" fmla="*/ 13 w 51"/>
                <a:gd name="T19" fmla="*/ 36 h 74"/>
                <a:gd name="T20" fmla="*/ 17 w 51"/>
                <a:gd name="T21" fmla="*/ 35 h 74"/>
                <a:gd name="T22" fmla="*/ 25 w 51"/>
                <a:gd name="T23" fmla="*/ 20 h 74"/>
                <a:gd name="T24" fmla="*/ 26 w 51"/>
                <a:gd name="T25" fmla="*/ 20 h 74"/>
                <a:gd name="T26" fmla="*/ 22 w 51"/>
                <a:gd name="T27" fmla="*/ 28 h 74"/>
                <a:gd name="T28" fmla="*/ 1 w 51"/>
                <a:gd name="T29" fmla="*/ 65 h 74"/>
                <a:gd name="T30" fmla="*/ 2 w 51"/>
                <a:gd name="T31" fmla="*/ 69 h 74"/>
                <a:gd name="T32" fmla="*/ 7 w 51"/>
                <a:gd name="T33" fmla="*/ 68 h 74"/>
                <a:gd name="T34" fmla="*/ 20 w 51"/>
                <a:gd name="T35" fmla="*/ 45 h 74"/>
                <a:gd name="T36" fmla="*/ 22 w 51"/>
                <a:gd name="T37" fmla="*/ 46 h 74"/>
                <a:gd name="T38" fmla="*/ 9 w 51"/>
                <a:gd name="T39" fmla="*/ 69 h 74"/>
                <a:gd name="T40" fmla="*/ 10 w 51"/>
                <a:gd name="T41" fmla="*/ 73 h 74"/>
                <a:gd name="T42" fmla="*/ 14 w 51"/>
                <a:gd name="T43" fmla="*/ 72 h 74"/>
                <a:gd name="T44" fmla="*/ 35 w 51"/>
                <a:gd name="T45" fmla="*/ 36 h 74"/>
                <a:gd name="T46" fmla="*/ 40 w 51"/>
                <a:gd name="T47" fmla="*/ 28 h 74"/>
                <a:gd name="T48" fmla="*/ 41 w 51"/>
                <a:gd name="T49" fmla="*/ 29 h 74"/>
                <a:gd name="T50" fmla="*/ 32 w 51"/>
                <a:gd name="T51" fmla="*/ 44 h 74"/>
                <a:gd name="T52" fmla="*/ 33 w 51"/>
                <a:gd name="T53" fmla="*/ 48 h 74"/>
                <a:gd name="T54" fmla="*/ 37 w 51"/>
                <a:gd name="T55" fmla="*/ 47 h 74"/>
                <a:gd name="T56" fmla="*/ 48 w 51"/>
                <a:gd name="T57" fmla="*/ 27 h 74"/>
                <a:gd name="T58" fmla="*/ 46 w 51"/>
                <a:gd name="T59" fmla="*/ 1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74">
                  <a:moveTo>
                    <a:pt x="46" y="2"/>
                  </a:moveTo>
                  <a:cubicBezTo>
                    <a:pt x="43" y="0"/>
                    <a:pt x="38" y="1"/>
                    <a:pt x="36" y="4"/>
                  </a:cubicBezTo>
                  <a:cubicBezTo>
                    <a:pt x="34" y="8"/>
                    <a:pt x="36" y="12"/>
                    <a:pt x="39" y="14"/>
                  </a:cubicBezTo>
                  <a:cubicBezTo>
                    <a:pt x="42" y="16"/>
                    <a:pt x="47" y="15"/>
                    <a:pt x="49" y="11"/>
                  </a:cubicBezTo>
                  <a:cubicBezTo>
                    <a:pt x="51" y="8"/>
                    <a:pt x="49" y="4"/>
                    <a:pt x="46" y="2"/>
                  </a:cubicBezTo>
                  <a:close/>
                  <a:moveTo>
                    <a:pt x="46" y="19"/>
                  </a:moveTo>
                  <a:cubicBezTo>
                    <a:pt x="31" y="11"/>
                    <a:pt x="31" y="11"/>
                    <a:pt x="31" y="11"/>
                  </a:cubicBezTo>
                  <a:cubicBezTo>
                    <a:pt x="28" y="9"/>
                    <a:pt x="24" y="12"/>
                    <a:pt x="24" y="1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4"/>
                    <a:pt x="12" y="36"/>
                    <a:pt x="13" y="36"/>
                  </a:cubicBezTo>
                  <a:cubicBezTo>
                    <a:pt x="14" y="37"/>
                    <a:pt x="16" y="37"/>
                    <a:pt x="17" y="35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1" y="65"/>
                    <a:pt x="1" y="65"/>
                    <a:pt x="1" y="65"/>
                  </a:cubicBezTo>
                  <a:cubicBezTo>
                    <a:pt x="0" y="66"/>
                    <a:pt x="1" y="68"/>
                    <a:pt x="2" y="69"/>
                  </a:cubicBezTo>
                  <a:cubicBezTo>
                    <a:pt x="4" y="70"/>
                    <a:pt x="6" y="69"/>
                    <a:pt x="7" y="68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8" y="71"/>
                    <a:pt x="8" y="73"/>
                    <a:pt x="10" y="73"/>
                  </a:cubicBezTo>
                  <a:cubicBezTo>
                    <a:pt x="11" y="74"/>
                    <a:pt x="13" y="74"/>
                    <a:pt x="14" y="72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5"/>
                    <a:pt x="32" y="47"/>
                    <a:pt x="33" y="48"/>
                  </a:cubicBezTo>
                  <a:cubicBezTo>
                    <a:pt x="34" y="49"/>
                    <a:pt x="36" y="48"/>
                    <a:pt x="37" y="4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8" y="27"/>
                    <a:pt x="49" y="21"/>
                    <a:pt x="4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3" name="Freeform 94">
              <a:extLst>
                <a:ext uri="{FF2B5EF4-FFF2-40B4-BE49-F238E27FC236}">
                  <a16:creationId xmlns:a16="http://schemas.microsoft.com/office/drawing/2014/main" id="{4A72FD07-0561-4468-9D28-7FDEBD780F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28382" y="3887107"/>
              <a:ext cx="115447" cy="165768"/>
            </a:xfrm>
            <a:custGeom>
              <a:avLst/>
              <a:gdLst>
                <a:gd name="T0" fmla="*/ 12 w 46"/>
                <a:gd name="T1" fmla="*/ 54 h 67"/>
                <a:gd name="T2" fmla="*/ 2 w 46"/>
                <a:gd name="T3" fmla="*/ 56 h 67"/>
                <a:gd name="T4" fmla="*/ 5 w 46"/>
                <a:gd name="T5" fmla="*/ 66 h 67"/>
                <a:gd name="T6" fmla="*/ 14 w 46"/>
                <a:gd name="T7" fmla="*/ 63 h 67"/>
                <a:gd name="T8" fmla="*/ 12 w 46"/>
                <a:gd name="T9" fmla="*/ 54 h 67"/>
                <a:gd name="T10" fmla="*/ 12 w 46"/>
                <a:gd name="T11" fmla="*/ 26 h 67"/>
                <a:gd name="T12" fmla="*/ 7 w 46"/>
                <a:gd name="T13" fmla="*/ 45 h 67"/>
                <a:gd name="T14" fmla="*/ 9 w 46"/>
                <a:gd name="T15" fmla="*/ 50 h 67"/>
                <a:gd name="T16" fmla="*/ 16 w 46"/>
                <a:gd name="T17" fmla="*/ 54 h 67"/>
                <a:gd name="T18" fmla="*/ 22 w 46"/>
                <a:gd name="T19" fmla="*/ 53 h 67"/>
                <a:gd name="T20" fmla="*/ 36 w 46"/>
                <a:gd name="T21" fmla="*/ 40 h 67"/>
                <a:gd name="T22" fmla="*/ 34 w 46"/>
                <a:gd name="T23" fmla="*/ 36 h 67"/>
                <a:gd name="T24" fmla="*/ 21 w 46"/>
                <a:gd name="T25" fmla="*/ 48 h 67"/>
                <a:gd name="T26" fmla="*/ 21 w 46"/>
                <a:gd name="T27" fmla="*/ 46 h 67"/>
                <a:gd name="T28" fmla="*/ 40 w 46"/>
                <a:gd name="T29" fmla="*/ 28 h 67"/>
                <a:gd name="T30" fmla="*/ 35 w 46"/>
                <a:gd name="T31" fmla="*/ 25 h 67"/>
                <a:gd name="T32" fmla="*/ 45 w 46"/>
                <a:gd name="T33" fmla="*/ 7 h 67"/>
                <a:gd name="T34" fmla="*/ 44 w 46"/>
                <a:gd name="T35" fmla="*/ 4 h 67"/>
                <a:gd name="T36" fmla="*/ 41 w 46"/>
                <a:gd name="T37" fmla="*/ 5 h 67"/>
                <a:gd name="T38" fmla="*/ 31 w 46"/>
                <a:gd name="T39" fmla="*/ 22 h 67"/>
                <a:gd name="T40" fmla="*/ 29 w 46"/>
                <a:gd name="T41" fmla="*/ 21 h 67"/>
                <a:gd name="T42" fmla="*/ 39 w 46"/>
                <a:gd name="T43" fmla="*/ 4 h 67"/>
                <a:gd name="T44" fmla="*/ 38 w 46"/>
                <a:gd name="T45" fmla="*/ 0 h 67"/>
                <a:gd name="T46" fmla="*/ 35 w 46"/>
                <a:gd name="T47" fmla="*/ 1 h 67"/>
                <a:gd name="T48" fmla="*/ 25 w 46"/>
                <a:gd name="T49" fmla="*/ 19 h 67"/>
                <a:gd name="T50" fmla="*/ 20 w 46"/>
                <a:gd name="T51" fmla="*/ 16 h 67"/>
                <a:gd name="T52" fmla="*/ 14 w 46"/>
                <a:gd name="T53" fmla="*/ 42 h 67"/>
                <a:gd name="T54" fmla="*/ 12 w 46"/>
                <a:gd name="T55" fmla="*/ 42 h 67"/>
                <a:gd name="T56" fmla="*/ 15 w 46"/>
                <a:gd name="T57" fmla="*/ 25 h 67"/>
                <a:gd name="T58" fmla="*/ 12 w 46"/>
                <a:gd name="T59" fmla="*/ 2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67">
                  <a:moveTo>
                    <a:pt x="12" y="54"/>
                  </a:moveTo>
                  <a:cubicBezTo>
                    <a:pt x="8" y="52"/>
                    <a:pt x="4" y="53"/>
                    <a:pt x="2" y="56"/>
                  </a:cubicBezTo>
                  <a:cubicBezTo>
                    <a:pt x="0" y="59"/>
                    <a:pt x="2" y="64"/>
                    <a:pt x="5" y="66"/>
                  </a:cubicBezTo>
                  <a:cubicBezTo>
                    <a:pt x="8" y="67"/>
                    <a:pt x="12" y="66"/>
                    <a:pt x="14" y="63"/>
                  </a:cubicBezTo>
                  <a:cubicBezTo>
                    <a:pt x="16" y="60"/>
                    <a:pt x="15" y="56"/>
                    <a:pt x="12" y="54"/>
                  </a:cubicBezTo>
                  <a:close/>
                  <a:moveTo>
                    <a:pt x="12" y="26"/>
                  </a:moveTo>
                  <a:cubicBezTo>
                    <a:pt x="10" y="30"/>
                    <a:pt x="7" y="42"/>
                    <a:pt x="7" y="45"/>
                  </a:cubicBezTo>
                  <a:cubicBezTo>
                    <a:pt x="7" y="47"/>
                    <a:pt x="7" y="49"/>
                    <a:pt x="9" y="50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8" y="55"/>
                    <a:pt x="20" y="55"/>
                    <a:pt x="22" y="53"/>
                  </a:cubicBezTo>
                  <a:cubicBezTo>
                    <a:pt x="24" y="52"/>
                    <a:pt x="33" y="43"/>
                    <a:pt x="36" y="40"/>
                  </a:cubicBezTo>
                  <a:cubicBezTo>
                    <a:pt x="39" y="37"/>
                    <a:pt x="36" y="35"/>
                    <a:pt x="34" y="36"/>
                  </a:cubicBezTo>
                  <a:cubicBezTo>
                    <a:pt x="33" y="38"/>
                    <a:pt x="22" y="48"/>
                    <a:pt x="21" y="48"/>
                  </a:cubicBezTo>
                  <a:cubicBezTo>
                    <a:pt x="20" y="47"/>
                    <a:pt x="20" y="46"/>
                    <a:pt x="21" y="46"/>
                  </a:cubicBezTo>
                  <a:cubicBezTo>
                    <a:pt x="22" y="45"/>
                    <a:pt x="40" y="28"/>
                    <a:pt x="40" y="28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6" y="6"/>
                    <a:pt x="46" y="4"/>
                    <a:pt x="44" y="4"/>
                  </a:cubicBezTo>
                  <a:cubicBezTo>
                    <a:pt x="43" y="3"/>
                    <a:pt x="42" y="4"/>
                    <a:pt x="41" y="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2"/>
                    <a:pt x="40" y="1"/>
                    <a:pt x="38" y="0"/>
                  </a:cubicBezTo>
                  <a:cubicBezTo>
                    <a:pt x="37" y="0"/>
                    <a:pt x="36" y="0"/>
                    <a:pt x="35" y="1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14" y="41"/>
                    <a:pt x="14" y="42"/>
                  </a:cubicBezTo>
                  <a:cubicBezTo>
                    <a:pt x="14" y="42"/>
                    <a:pt x="13" y="43"/>
                    <a:pt x="12" y="42"/>
                  </a:cubicBezTo>
                  <a:cubicBezTo>
                    <a:pt x="11" y="42"/>
                    <a:pt x="15" y="27"/>
                    <a:pt x="15" y="25"/>
                  </a:cubicBezTo>
                  <a:cubicBezTo>
                    <a:pt x="16" y="23"/>
                    <a:pt x="13" y="22"/>
                    <a:pt x="1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4" name="Freeform 95">
              <a:extLst>
                <a:ext uri="{FF2B5EF4-FFF2-40B4-BE49-F238E27FC236}">
                  <a16:creationId xmlns:a16="http://schemas.microsoft.com/office/drawing/2014/main" id="{DAF6BFC7-7D1E-434D-BC40-7096A1CBDB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4947" y="3561490"/>
              <a:ext cx="71044" cy="201290"/>
            </a:xfrm>
            <a:custGeom>
              <a:avLst/>
              <a:gdLst>
                <a:gd name="T0" fmla="*/ 14 w 28"/>
                <a:gd name="T1" fmla="*/ 14 h 80"/>
                <a:gd name="T2" fmla="*/ 21 w 28"/>
                <a:gd name="T3" fmla="*/ 7 h 80"/>
                <a:gd name="T4" fmla="*/ 14 w 28"/>
                <a:gd name="T5" fmla="*/ 0 h 80"/>
                <a:gd name="T6" fmla="*/ 7 w 28"/>
                <a:gd name="T7" fmla="*/ 7 h 80"/>
                <a:gd name="T8" fmla="*/ 14 w 28"/>
                <a:gd name="T9" fmla="*/ 14 h 80"/>
                <a:gd name="T10" fmla="*/ 22 w 28"/>
                <a:gd name="T11" fmla="*/ 15 h 80"/>
                <a:gd name="T12" fmla="*/ 6 w 28"/>
                <a:gd name="T13" fmla="*/ 15 h 80"/>
                <a:gd name="T14" fmla="*/ 0 w 28"/>
                <a:gd name="T15" fmla="*/ 20 h 80"/>
                <a:gd name="T16" fmla="*/ 0 w 28"/>
                <a:gd name="T17" fmla="*/ 44 h 80"/>
                <a:gd name="T18" fmla="*/ 2 w 28"/>
                <a:gd name="T19" fmla="*/ 46 h 80"/>
                <a:gd name="T20" fmla="*/ 5 w 28"/>
                <a:gd name="T21" fmla="*/ 44 h 80"/>
                <a:gd name="T22" fmla="*/ 5 w 28"/>
                <a:gd name="T23" fmla="*/ 26 h 80"/>
                <a:gd name="T24" fmla="*/ 6 w 28"/>
                <a:gd name="T25" fmla="*/ 26 h 80"/>
                <a:gd name="T26" fmla="*/ 6 w 28"/>
                <a:gd name="T27" fmla="*/ 34 h 80"/>
                <a:gd name="T28" fmla="*/ 6 w 28"/>
                <a:gd name="T29" fmla="*/ 77 h 80"/>
                <a:gd name="T30" fmla="*/ 10 w 28"/>
                <a:gd name="T31" fmla="*/ 80 h 80"/>
                <a:gd name="T32" fmla="*/ 13 w 28"/>
                <a:gd name="T33" fmla="*/ 77 h 80"/>
                <a:gd name="T34" fmla="*/ 13 w 28"/>
                <a:gd name="T35" fmla="*/ 51 h 80"/>
                <a:gd name="T36" fmla="*/ 15 w 28"/>
                <a:gd name="T37" fmla="*/ 51 h 80"/>
                <a:gd name="T38" fmla="*/ 15 w 28"/>
                <a:gd name="T39" fmla="*/ 77 h 80"/>
                <a:gd name="T40" fmla="*/ 18 w 28"/>
                <a:gd name="T41" fmla="*/ 80 h 80"/>
                <a:gd name="T42" fmla="*/ 22 w 28"/>
                <a:gd name="T43" fmla="*/ 77 h 80"/>
                <a:gd name="T44" fmla="*/ 22 w 28"/>
                <a:gd name="T45" fmla="*/ 26 h 80"/>
                <a:gd name="T46" fmla="*/ 23 w 28"/>
                <a:gd name="T47" fmla="*/ 26 h 80"/>
                <a:gd name="T48" fmla="*/ 23 w 28"/>
                <a:gd name="T49" fmla="*/ 44 h 80"/>
                <a:gd name="T50" fmla="*/ 25 w 28"/>
                <a:gd name="T51" fmla="*/ 46 h 80"/>
                <a:gd name="T52" fmla="*/ 28 w 28"/>
                <a:gd name="T53" fmla="*/ 44 h 80"/>
                <a:gd name="T54" fmla="*/ 28 w 28"/>
                <a:gd name="T55" fmla="*/ 20 h 80"/>
                <a:gd name="T56" fmla="*/ 22 w 28"/>
                <a:gd name="T57" fmla="*/ 1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" h="80">
                  <a:moveTo>
                    <a:pt x="14" y="14"/>
                  </a:moveTo>
                  <a:cubicBezTo>
                    <a:pt x="18" y="14"/>
                    <a:pt x="21" y="11"/>
                    <a:pt x="21" y="7"/>
                  </a:cubicBezTo>
                  <a:cubicBezTo>
                    <a:pt x="21" y="3"/>
                    <a:pt x="18" y="0"/>
                    <a:pt x="14" y="0"/>
                  </a:cubicBezTo>
                  <a:cubicBezTo>
                    <a:pt x="10" y="0"/>
                    <a:pt x="7" y="3"/>
                    <a:pt x="7" y="7"/>
                  </a:cubicBezTo>
                  <a:cubicBezTo>
                    <a:pt x="7" y="11"/>
                    <a:pt x="10" y="14"/>
                    <a:pt x="14" y="14"/>
                  </a:cubicBezTo>
                  <a:close/>
                  <a:moveTo>
                    <a:pt x="22" y="15"/>
                  </a:moveTo>
                  <a:cubicBezTo>
                    <a:pt x="6" y="15"/>
                    <a:pt x="6" y="15"/>
                    <a:pt x="6" y="15"/>
                  </a:cubicBezTo>
                  <a:cubicBezTo>
                    <a:pt x="1" y="15"/>
                    <a:pt x="0" y="20"/>
                    <a:pt x="0" y="2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1" y="46"/>
                    <a:pt x="2" y="46"/>
                  </a:cubicBezTo>
                  <a:cubicBezTo>
                    <a:pt x="4" y="46"/>
                    <a:pt x="5" y="45"/>
                    <a:pt x="5" y="44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9"/>
                    <a:pt x="8" y="80"/>
                    <a:pt x="10" y="80"/>
                  </a:cubicBezTo>
                  <a:cubicBezTo>
                    <a:pt x="11" y="80"/>
                    <a:pt x="13" y="79"/>
                    <a:pt x="13" y="77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77"/>
                    <a:pt x="15" y="77"/>
                    <a:pt x="15" y="77"/>
                  </a:cubicBezTo>
                  <a:cubicBezTo>
                    <a:pt x="15" y="79"/>
                    <a:pt x="17" y="80"/>
                    <a:pt x="18" y="80"/>
                  </a:cubicBezTo>
                  <a:cubicBezTo>
                    <a:pt x="20" y="80"/>
                    <a:pt x="22" y="79"/>
                    <a:pt x="22" y="7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3" y="45"/>
                    <a:pt x="24" y="46"/>
                    <a:pt x="25" y="46"/>
                  </a:cubicBezTo>
                  <a:cubicBezTo>
                    <a:pt x="27" y="46"/>
                    <a:pt x="28" y="45"/>
                    <a:pt x="28" y="44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6" y="15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5" name="Freeform 96">
              <a:extLst>
                <a:ext uri="{FF2B5EF4-FFF2-40B4-BE49-F238E27FC236}">
                  <a16:creationId xmlns:a16="http://schemas.microsoft.com/office/drawing/2014/main" id="{66C84A9C-982C-4730-9F5A-21AD6FDE5B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1986" y="3901908"/>
              <a:ext cx="76964" cy="183529"/>
            </a:xfrm>
            <a:custGeom>
              <a:avLst/>
              <a:gdLst>
                <a:gd name="T0" fmla="*/ 15 w 30"/>
                <a:gd name="T1" fmla="*/ 60 h 74"/>
                <a:gd name="T2" fmla="*/ 8 w 30"/>
                <a:gd name="T3" fmla="*/ 67 h 74"/>
                <a:gd name="T4" fmla="*/ 15 w 30"/>
                <a:gd name="T5" fmla="*/ 74 h 74"/>
                <a:gd name="T6" fmla="*/ 22 w 30"/>
                <a:gd name="T7" fmla="*/ 67 h 74"/>
                <a:gd name="T8" fmla="*/ 15 w 30"/>
                <a:gd name="T9" fmla="*/ 60 h 74"/>
                <a:gd name="T10" fmla="*/ 1 w 30"/>
                <a:gd name="T11" fmla="*/ 36 h 74"/>
                <a:gd name="T12" fmla="*/ 7 w 30"/>
                <a:gd name="T13" fmla="*/ 55 h 74"/>
                <a:gd name="T14" fmla="*/ 11 w 30"/>
                <a:gd name="T15" fmla="*/ 58 h 74"/>
                <a:gd name="T16" fmla="*/ 19 w 30"/>
                <a:gd name="T17" fmla="*/ 58 h 74"/>
                <a:gd name="T18" fmla="*/ 23 w 30"/>
                <a:gd name="T19" fmla="*/ 55 h 74"/>
                <a:gd name="T20" fmla="*/ 29 w 30"/>
                <a:gd name="T21" fmla="*/ 36 h 74"/>
                <a:gd name="T22" fmla="*/ 26 w 30"/>
                <a:gd name="T23" fmla="*/ 33 h 74"/>
                <a:gd name="T24" fmla="*/ 20 w 30"/>
                <a:gd name="T25" fmla="*/ 50 h 74"/>
                <a:gd name="T26" fmla="*/ 19 w 30"/>
                <a:gd name="T27" fmla="*/ 48 h 74"/>
                <a:gd name="T28" fmla="*/ 27 w 30"/>
                <a:gd name="T29" fmla="*/ 23 h 74"/>
                <a:gd name="T30" fmla="*/ 21 w 30"/>
                <a:gd name="T31" fmla="*/ 23 h 74"/>
                <a:gd name="T32" fmla="*/ 21 w 30"/>
                <a:gd name="T33" fmla="*/ 3 h 74"/>
                <a:gd name="T34" fmla="*/ 18 w 30"/>
                <a:gd name="T35" fmla="*/ 0 h 74"/>
                <a:gd name="T36" fmla="*/ 16 w 30"/>
                <a:gd name="T37" fmla="*/ 3 h 74"/>
                <a:gd name="T38" fmla="*/ 16 w 30"/>
                <a:gd name="T39" fmla="*/ 23 h 74"/>
                <a:gd name="T40" fmla="*/ 14 w 30"/>
                <a:gd name="T41" fmla="*/ 23 h 74"/>
                <a:gd name="T42" fmla="*/ 14 w 30"/>
                <a:gd name="T43" fmla="*/ 3 h 74"/>
                <a:gd name="T44" fmla="*/ 11 w 30"/>
                <a:gd name="T45" fmla="*/ 0 h 74"/>
                <a:gd name="T46" fmla="*/ 9 w 30"/>
                <a:gd name="T47" fmla="*/ 3 h 74"/>
                <a:gd name="T48" fmla="*/ 9 w 30"/>
                <a:gd name="T49" fmla="*/ 23 h 74"/>
                <a:gd name="T50" fmla="*/ 3 w 30"/>
                <a:gd name="T51" fmla="*/ 23 h 74"/>
                <a:gd name="T52" fmla="*/ 11 w 30"/>
                <a:gd name="T53" fmla="*/ 48 h 74"/>
                <a:gd name="T54" fmla="*/ 10 w 30"/>
                <a:gd name="T55" fmla="*/ 50 h 74"/>
                <a:gd name="T56" fmla="*/ 4 w 30"/>
                <a:gd name="T57" fmla="*/ 33 h 74"/>
                <a:gd name="T58" fmla="*/ 1 w 30"/>
                <a:gd name="T59" fmla="*/ 3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" h="74">
                  <a:moveTo>
                    <a:pt x="15" y="60"/>
                  </a:moveTo>
                  <a:cubicBezTo>
                    <a:pt x="11" y="60"/>
                    <a:pt x="8" y="63"/>
                    <a:pt x="8" y="67"/>
                  </a:cubicBezTo>
                  <a:cubicBezTo>
                    <a:pt x="8" y="70"/>
                    <a:pt x="11" y="74"/>
                    <a:pt x="15" y="74"/>
                  </a:cubicBezTo>
                  <a:cubicBezTo>
                    <a:pt x="19" y="74"/>
                    <a:pt x="22" y="70"/>
                    <a:pt x="22" y="67"/>
                  </a:cubicBezTo>
                  <a:cubicBezTo>
                    <a:pt x="22" y="63"/>
                    <a:pt x="19" y="60"/>
                    <a:pt x="15" y="60"/>
                  </a:cubicBezTo>
                  <a:close/>
                  <a:moveTo>
                    <a:pt x="1" y="36"/>
                  </a:moveTo>
                  <a:cubicBezTo>
                    <a:pt x="2" y="40"/>
                    <a:pt x="6" y="52"/>
                    <a:pt x="7" y="55"/>
                  </a:cubicBezTo>
                  <a:cubicBezTo>
                    <a:pt x="8" y="57"/>
                    <a:pt x="9" y="58"/>
                    <a:pt x="11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1" y="58"/>
                    <a:pt x="22" y="57"/>
                    <a:pt x="23" y="55"/>
                  </a:cubicBezTo>
                  <a:cubicBezTo>
                    <a:pt x="24" y="52"/>
                    <a:pt x="28" y="40"/>
                    <a:pt x="29" y="36"/>
                  </a:cubicBezTo>
                  <a:cubicBezTo>
                    <a:pt x="30" y="31"/>
                    <a:pt x="26" y="31"/>
                    <a:pt x="26" y="33"/>
                  </a:cubicBezTo>
                  <a:cubicBezTo>
                    <a:pt x="25" y="36"/>
                    <a:pt x="21" y="50"/>
                    <a:pt x="20" y="50"/>
                  </a:cubicBezTo>
                  <a:cubicBezTo>
                    <a:pt x="19" y="50"/>
                    <a:pt x="19" y="49"/>
                    <a:pt x="19" y="48"/>
                  </a:cubicBezTo>
                  <a:cubicBezTo>
                    <a:pt x="20" y="48"/>
                    <a:pt x="27" y="23"/>
                    <a:pt x="27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6" y="1"/>
                    <a:pt x="16" y="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1"/>
                    <a:pt x="13" y="0"/>
                    <a:pt x="11" y="0"/>
                  </a:cubicBezTo>
                  <a:cubicBezTo>
                    <a:pt x="10" y="0"/>
                    <a:pt x="9" y="1"/>
                    <a:pt x="9" y="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10" y="48"/>
                    <a:pt x="11" y="48"/>
                  </a:cubicBezTo>
                  <a:cubicBezTo>
                    <a:pt x="11" y="49"/>
                    <a:pt x="10" y="50"/>
                    <a:pt x="10" y="50"/>
                  </a:cubicBezTo>
                  <a:cubicBezTo>
                    <a:pt x="9" y="50"/>
                    <a:pt x="5" y="36"/>
                    <a:pt x="4" y="33"/>
                  </a:cubicBezTo>
                  <a:cubicBezTo>
                    <a:pt x="4" y="31"/>
                    <a:pt x="0" y="31"/>
                    <a:pt x="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6" name="Freeform 97">
              <a:extLst>
                <a:ext uri="{FF2B5EF4-FFF2-40B4-BE49-F238E27FC236}">
                  <a16:creationId xmlns:a16="http://schemas.microsoft.com/office/drawing/2014/main" id="{C98128DB-9F08-43E7-B9C8-6D0E864C01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28382" y="3591092"/>
              <a:ext cx="127287" cy="186490"/>
            </a:xfrm>
            <a:custGeom>
              <a:avLst/>
              <a:gdLst>
                <a:gd name="T0" fmla="*/ 12 w 51"/>
                <a:gd name="T1" fmla="*/ 14 h 74"/>
                <a:gd name="T2" fmla="*/ 14 w 51"/>
                <a:gd name="T3" fmla="*/ 4 h 74"/>
                <a:gd name="T4" fmla="*/ 5 w 51"/>
                <a:gd name="T5" fmla="*/ 2 h 74"/>
                <a:gd name="T6" fmla="*/ 2 w 51"/>
                <a:gd name="T7" fmla="*/ 12 h 74"/>
                <a:gd name="T8" fmla="*/ 12 w 51"/>
                <a:gd name="T9" fmla="*/ 14 h 74"/>
                <a:gd name="T10" fmla="*/ 50 w 51"/>
                <a:gd name="T11" fmla="*/ 65 h 74"/>
                <a:gd name="T12" fmla="*/ 29 w 51"/>
                <a:gd name="T13" fmla="*/ 28 h 74"/>
                <a:gd name="T14" fmla="*/ 24 w 51"/>
                <a:gd name="T15" fmla="*/ 20 h 74"/>
                <a:gd name="T16" fmla="*/ 25 w 51"/>
                <a:gd name="T17" fmla="*/ 20 h 74"/>
                <a:gd name="T18" fmla="*/ 34 w 51"/>
                <a:gd name="T19" fmla="*/ 35 h 74"/>
                <a:gd name="T20" fmla="*/ 38 w 51"/>
                <a:gd name="T21" fmla="*/ 36 h 74"/>
                <a:gd name="T22" fmla="*/ 39 w 51"/>
                <a:gd name="T23" fmla="*/ 33 h 74"/>
                <a:gd name="T24" fmla="*/ 27 w 51"/>
                <a:gd name="T25" fmla="*/ 12 h 74"/>
                <a:gd name="T26" fmla="*/ 19 w 51"/>
                <a:gd name="T27" fmla="*/ 11 h 74"/>
                <a:gd name="T28" fmla="*/ 5 w 51"/>
                <a:gd name="T29" fmla="*/ 19 h 74"/>
                <a:gd name="T30" fmla="*/ 3 w 51"/>
                <a:gd name="T31" fmla="*/ 27 h 74"/>
                <a:gd name="T32" fmla="*/ 14 w 51"/>
                <a:gd name="T33" fmla="*/ 47 h 74"/>
                <a:gd name="T34" fmla="*/ 18 w 51"/>
                <a:gd name="T35" fmla="*/ 48 h 74"/>
                <a:gd name="T36" fmla="*/ 19 w 51"/>
                <a:gd name="T37" fmla="*/ 44 h 74"/>
                <a:gd name="T38" fmla="*/ 10 w 51"/>
                <a:gd name="T39" fmla="*/ 29 h 74"/>
                <a:gd name="T40" fmla="*/ 11 w 51"/>
                <a:gd name="T41" fmla="*/ 28 h 74"/>
                <a:gd name="T42" fmla="*/ 15 w 51"/>
                <a:gd name="T43" fmla="*/ 36 h 74"/>
                <a:gd name="T44" fmla="*/ 37 w 51"/>
                <a:gd name="T45" fmla="*/ 72 h 74"/>
                <a:gd name="T46" fmla="*/ 41 w 51"/>
                <a:gd name="T47" fmla="*/ 73 h 74"/>
                <a:gd name="T48" fmla="*/ 42 w 51"/>
                <a:gd name="T49" fmla="*/ 69 h 74"/>
                <a:gd name="T50" fmla="*/ 29 w 51"/>
                <a:gd name="T51" fmla="*/ 46 h 74"/>
                <a:gd name="T52" fmla="*/ 31 w 51"/>
                <a:gd name="T53" fmla="*/ 45 h 74"/>
                <a:gd name="T54" fmla="*/ 44 w 51"/>
                <a:gd name="T55" fmla="*/ 68 h 74"/>
                <a:gd name="T56" fmla="*/ 49 w 51"/>
                <a:gd name="T57" fmla="*/ 69 h 74"/>
                <a:gd name="T58" fmla="*/ 50 w 51"/>
                <a:gd name="T59" fmla="*/ 6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74">
                  <a:moveTo>
                    <a:pt x="12" y="14"/>
                  </a:moveTo>
                  <a:cubicBezTo>
                    <a:pt x="15" y="12"/>
                    <a:pt x="16" y="8"/>
                    <a:pt x="14" y="4"/>
                  </a:cubicBezTo>
                  <a:cubicBezTo>
                    <a:pt x="12" y="1"/>
                    <a:pt x="8" y="0"/>
                    <a:pt x="5" y="2"/>
                  </a:cubicBezTo>
                  <a:cubicBezTo>
                    <a:pt x="1" y="4"/>
                    <a:pt x="0" y="8"/>
                    <a:pt x="2" y="12"/>
                  </a:cubicBezTo>
                  <a:cubicBezTo>
                    <a:pt x="4" y="15"/>
                    <a:pt x="8" y="16"/>
                    <a:pt x="12" y="14"/>
                  </a:cubicBezTo>
                  <a:close/>
                  <a:moveTo>
                    <a:pt x="50" y="65"/>
                  </a:moveTo>
                  <a:cubicBezTo>
                    <a:pt x="29" y="28"/>
                    <a:pt x="29" y="28"/>
                    <a:pt x="29" y="28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5" y="37"/>
                    <a:pt x="37" y="37"/>
                    <a:pt x="38" y="36"/>
                  </a:cubicBezTo>
                  <a:cubicBezTo>
                    <a:pt x="39" y="36"/>
                    <a:pt x="40" y="34"/>
                    <a:pt x="39" y="33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3" y="9"/>
                    <a:pt x="19" y="11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21"/>
                    <a:pt x="3" y="27"/>
                    <a:pt x="3" y="2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7" y="49"/>
                    <a:pt x="18" y="48"/>
                  </a:cubicBezTo>
                  <a:cubicBezTo>
                    <a:pt x="19" y="47"/>
                    <a:pt x="20" y="45"/>
                    <a:pt x="19" y="44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7" y="74"/>
                    <a:pt x="39" y="74"/>
                    <a:pt x="41" y="73"/>
                  </a:cubicBezTo>
                  <a:cubicBezTo>
                    <a:pt x="43" y="73"/>
                    <a:pt x="43" y="71"/>
                    <a:pt x="42" y="69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5" y="69"/>
                    <a:pt x="47" y="70"/>
                    <a:pt x="49" y="69"/>
                  </a:cubicBezTo>
                  <a:cubicBezTo>
                    <a:pt x="50" y="68"/>
                    <a:pt x="51" y="66"/>
                    <a:pt x="50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7" name="Freeform 98">
              <a:extLst>
                <a:ext uri="{FF2B5EF4-FFF2-40B4-BE49-F238E27FC236}">
                  <a16:creationId xmlns:a16="http://schemas.microsoft.com/office/drawing/2014/main" id="{B4F44B72-7CB3-4011-AD32-383FF0EB61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0071" y="3887107"/>
              <a:ext cx="112486" cy="165768"/>
            </a:xfrm>
            <a:custGeom>
              <a:avLst/>
              <a:gdLst>
                <a:gd name="T0" fmla="*/ 34 w 45"/>
                <a:gd name="T1" fmla="*/ 54 h 67"/>
                <a:gd name="T2" fmla="*/ 32 w 45"/>
                <a:gd name="T3" fmla="*/ 63 h 67"/>
                <a:gd name="T4" fmla="*/ 41 w 45"/>
                <a:gd name="T5" fmla="*/ 66 h 67"/>
                <a:gd name="T6" fmla="*/ 44 w 45"/>
                <a:gd name="T7" fmla="*/ 56 h 67"/>
                <a:gd name="T8" fmla="*/ 34 w 45"/>
                <a:gd name="T9" fmla="*/ 54 h 67"/>
                <a:gd name="T10" fmla="*/ 10 w 45"/>
                <a:gd name="T11" fmla="*/ 40 h 67"/>
                <a:gd name="T12" fmla="*/ 24 w 45"/>
                <a:gd name="T13" fmla="*/ 53 h 67"/>
                <a:gd name="T14" fmla="*/ 30 w 45"/>
                <a:gd name="T15" fmla="*/ 54 h 67"/>
                <a:gd name="T16" fmla="*/ 37 w 45"/>
                <a:gd name="T17" fmla="*/ 50 h 67"/>
                <a:gd name="T18" fmla="*/ 39 w 45"/>
                <a:gd name="T19" fmla="*/ 45 h 67"/>
                <a:gd name="T20" fmla="*/ 34 w 45"/>
                <a:gd name="T21" fmla="*/ 26 h 67"/>
                <a:gd name="T22" fmla="*/ 30 w 45"/>
                <a:gd name="T23" fmla="*/ 25 h 67"/>
                <a:gd name="T24" fmla="*/ 34 w 45"/>
                <a:gd name="T25" fmla="*/ 42 h 67"/>
                <a:gd name="T26" fmla="*/ 32 w 45"/>
                <a:gd name="T27" fmla="*/ 42 h 67"/>
                <a:gd name="T28" fmla="*/ 26 w 45"/>
                <a:gd name="T29" fmla="*/ 16 h 67"/>
                <a:gd name="T30" fmla="*/ 21 w 45"/>
                <a:gd name="T31" fmla="*/ 19 h 67"/>
                <a:gd name="T32" fmla="*/ 11 w 45"/>
                <a:gd name="T33" fmla="*/ 1 h 67"/>
                <a:gd name="T34" fmla="*/ 7 w 45"/>
                <a:gd name="T35" fmla="*/ 0 h 67"/>
                <a:gd name="T36" fmla="*/ 7 w 45"/>
                <a:gd name="T37" fmla="*/ 4 h 67"/>
                <a:gd name="T38" fmla="*/ 17 w 45"/>
                <a:gd name="T39" fmla="*/ 21 h 67"/>
                <a:gd name="T40" fmla="*/ 15 w 45"/>
                <a:gd name="T41" fmla="*/ 22 h 67"/>
                <a:gd name="T42" fmla="*/ 5 w 45"/>
                <a:gd name="T43" fmla="*/ 5 h 67"/>
                <a:gd name="T44" fmla="*/ 1 w 45"/>
                <a:gd name="T45" fmla="*/ 4 h 67"/>
                <a:gd name="T46" fmla="*/ 1 w 45"/>
                <a:gd name="T47" fmla="*/ 7 h 67"/>
                <a:gd name="T48" fmla="*/ 11 w 45"/>
                <a:gd name="T49" fmla="*/ 25 h 67"/>
                <a:gd name="T50" fmla="*/ 6 w 45"/>
                <a:gd name="T51" fmla="*/ 28 h 67"/>
                <a:gd name="T52" fmla="*/ 25 w 45"/>
                <a:gd name="T53" fmla="*/ 46 h 67"/>
                <a:gd name="T54" fmla="*/ 25 w 45"/>
                <a:gd name="T55" fmla="*/ 48 h 67"/>
                <a:gd name="T56" fmla="*/ 12 w 45"/>
                <a:gd name="T57" fmla="*/ 36 h 67"/>
                <a:gd name="T58" fmla="*/ 10 w 45"/>
                <a:gd name="T59" fmla="*/ 4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5" h="67">
                  <a:moveTo>
                    <a:pt x="34" y="54"/>
                  </a:moveTo>
                  <a:cubicBezTo>
                    <a:pt x="31" y="56"/>
                    <a:pt x="30" y="60"/>
                    <a:pt x="32" y="63"/>
                  </a:cubicBezTo>
                  <a:cubicBezTo>
                    <a:pt x="34" y="66"/>
                    <a:pt x="38" y="67"/>
                    <a:pt x="41" y="66"/>
                  </a:cubicBezTo>
                  <a:cubicBezTo>
                    <a:pt x="44" y="64"/>
                    <a:pt x="45" y="59"/>
                    <a:pt x="44" y="56"/>
                  </a:cubicBezTo>
                  <a:cubicBezTo>
                    <a:pt x="42" y="53"/>
                    <a:pt x="38" y="52"/>
                    <a:pt x="34" y="54"/>
                  </a:cubicBezTo>
                  <a:close/>
                  <a:moveTo>
                    <a:pt x="10" y="40"/>
                  </a:moveTo>
                  <a:cubicBezTo>
                    <a:pt x="13" y="43"/>
                    <a:pt x="22" y="52"/>
                    <a:pt x="24" y="53"/>
                  </a:cubicBezTo>
                  <a:cubicBezTo>
                    <a:pt x="26" y="55"/>
                    <a:pt x="28" y="55"/>
                    <a:pt x="30" y="54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9" y="49"/>
                    <a:pt x="39" y="47"/>
                    <a:pt x="39" y="45"/>
                  </a:cubicBezTo>
                  <a:cubicBezTo>
                    <a:pt x="39" y="42"/>
                    <a:pt x="36" y="30"/>
                    <a:pt x="34" y="26"/>
                  </a:cubicBezTo>
                  <a:cubicBezTo>
                    <a:pt x="33" y="22"/>
                    <a:pt x="30" y="23"/>
                    <a:pt x="30" y="25"/>
                  </a:cubicBezTo>
                  <a:cubicBezTo>
                    <a:pt x="31" y="27"/>
                    <a:pt x="35" y="42"/>
                    <a:pt x="34" y="42"/>
                  </a:cubicBezTo>
                  <a:cubicBezTo>
                    <a:pt x="33" y="43"/>
                    <a:pt x="32" y="42"/>
                    <a:pt x="32" y="42"/>
                  </a:cubicBezTo>
                  <a:cubicBezTo>
                    <a:pt x="32" y="41"/>
                    <a:pt x="26" y="16"/>
                    <a:pt x="26" y="16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6" y="1"/>
                    <a:pt x="6" y="2"/>
                    <a:pt x="7" y="4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4"/>
                    <a:pt x="3" y="3"/>
                    <a:pt x="1" y="4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24" y="45"/>
                    <a:pt x="25" y="46"/>
                  </a:cubicBezTo>
                  <a:cubicBezTo>
                    <a:pt x="26" y="46"/>
                    <a:pt x="25" y="47"/>
                    <a:pt x="25" y="48"/>
                  </a:cubicBezTo>
                  <a:cubicBezTo>
                    <a:pt x="24" y="48"/>
                    <a:pt x="13" y="38"/>
                    <a:pt x="12" y="36"/>
                  </a:cubicBezTo>
                  <a:cubicBezTo>
                    <a:pt x="10" y="35"/>
                    <a:pt x="7" y="37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8" name="Freeform 99">
              <a:extLst>
                <a:ext uri="{FF2B5EF4-FFF2-40B4-BE49-F238E27FC236}">
                  <a16:creationId xmlns:a16="http://schemas.microsoft.com/office/drawing/2014/main" id="{724B07E4-89F2-469B-A61A-7EBD5CBE62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9578" y="3682857"/>
              <a:ext cx="186490" cy="124326"/>
            </a:xfrm>
            <a:custGeom>
              <a:avLst/>
              <a:gdLst>
                <a:gd name="T0" fmla="*/ 14 w 74"/>
                <a:gd name="T1" fmla="*/ 11 h 50"/>
                <a:gd name="T2" fmla="*/ 11 w 74"/>
                <a:gd name="T3" fmla="*/ 1 h 50"/>
                <a:gd name="T4" fmla="*/ 2 w 74"/>
                <a:gd name="T5" fmla="*/ 4 h 50"/>
                <a:gd name="T6" fmla="*/ 4 w 74"/>
                <a:gd name="T7" fmla="*/ 14 h 50"/>
                <a:gd name="T8" fmla="*/ 14 w 74"/>
                <a:gd name="T9" fmla="*/ 11 h 50"/>
                <a:gd name="T10" fmla="*/ 72 w 74"/>
                <a:gd name="T11" fmla="*/ 36 h 50"/>
                <a:gd name="T12" fmla="*/ 35 w 74"/>
                <a:gd name="T13" fmla="*/ 15 h 50"/>
                <a:gd name="T14" fmla="*/ 28 w 74"/>
                <a:gd name="T15" fmla="*/ 10 h 50"/>
                <a:gd name="T16" fmla="*/ 29 w 74"/>
                <a:gd name="T17" fmla="*/ 9 h 50"/>
                <a:gd name="T18" fmla="*/ 44 w 74"/>
                <a:gd name="T19" fmla="*/ 18 h 50"/>
                <a:gd name="T20" fmla="*/ 48 w 74"/>
                <a:gd name="T21" fmla="*/ 17 h 50"/>
                <a:gd name="T22" fmla="*/ 47 w 74"/>
                <a:gd name="T23" fmla="*/ 14 h 50"/>
                <a:gd name="T24" fmla="*/ 26 w 74"/>
                <a:gd name="T25" fmla="*/ 2 h 50"/>
                <a:gd name="T26" fmla="*/ 19 w 74"/>
                <a:gd name="T27" fmla="*/ 4 h 50"/>
                <a:gd name="T28" fmla="*/ 11 w 74"/>
                <a:gd name="T29" fmla="*/ 19 h 50"/>
                <a:gd name="T30" fmla="*/ 12 w 74"/>
                <a:gd name="T31" fmla="*/ 27 h 50"/>
                <a:gd name="T32" fmla="*/ 32 w 74"/>
                <a:gd name="T33" fmla="*/ 38 h 50"/>
                <a:gd name="T34" fmla="*/ 36 w 74"/>
                <a:gd name="T35" fmla="*/ 37 h 50"/>
                <a:gd name="T36" fmla="*/ 35 w 74"/>
                <a:gd name="T37" fmla="*/ 34 h 50"/>
                <a:gd name="T38" fmla="*/ 20 w 74"/>
                <a:gd name="T39" fmla="*/ 25 h 50"/>
                <a:gd name="T40" fmla="*/ 20 w 74"/>
                <a:gd name="T41" fmla="*/ 24 h 50"/>
                <a:gd name="T42" fmla="*/ 28 w 74"/>
                <a:gd name="T43" fmla="*/ 28 h 50"/>
                <a:gd name="T44" fmla="*/ 64 w 74"/>
                <a:gd name="T45" fmla="*/ 49 h 50"/>
                <a:gd name="T46" fmla="*/ 69 w 74"/>
                <a:gd name="T47" fmla="*/ 48 h 50"/>
                <a:gd name="T48" fmla="*/ 68 w 74"/>
                <a:gd name="T49" fmla="*/ 43 h 50"/>
                <a:gd name="T50" fmla="*/ 45 w 74"/>
                <a:gd name="T51" fmla="*/ 30 h 50"/>
                <a:gd name="T52" fmla="*/ 46 w 74"/>
                <a:gd name="T53" fmla="*/ 28 h 50"/>
                <a:gd name="T54" fmla="*/ 69 w 74"/>
                <a:gd name="T55" fmla="*/ 42 h 50"/>
                <a:gd name="T56" fmla="*/ 73 w 74"/>
                <a:gd name="T57" fmla="*/ 40 h 50"/>
                <a:gd name="T58" fmla="*/ 72 w 74"/>
                <a:gd name="T59" fmla="*/ 3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4" h="50">
                  <a:moveTo>
                    <a:pt x="14" y="11"/>
                  </a:moveTo>
                  <a:cubicBezTo>
                    <a:pt x="16" y="8"/>
                    <a:pt x="15" y="3"/>
                    <a:pt x="11" y="1"/>
                  </a:cubicBezTo>
                  <a:cubicBezTo>
                    <a:pt x="8" y="0"/>
                    <a:pt x="4" y="1"/>
                    <a:pt x="2" y="4"/>
                  </a:cubicBezTo>
                  <a:cubicBezTo>
                    <a:pt x="0" y="7"/>
                    <a:pt x="1" y="12"/>
                    <a:pt x="4" y="14"/>
                  </a:cubicBezTo>
                  <a:cubicBezTo>
                    <a:pt x="8" y="16"/>
                    <a:pt x="12" y="15"/>
                    <a:pt x="14" y="11"/>
                  </a:cubicBezTo>
                  <a:close/>
                  <a:moveTo>
                    <a:pt x="72" y="36"/>
                  </a:moveTo>
                  <a:cubicBezTo>
                    <a:pt x="35" y="15"/>
                    <a:pt x="35" y="15"/>
                    <a:pt x="35" y="15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5" y="19"/>
                    <a:pt x="47" y="19"/>
                    <a:pt x="48" y="17"/>
                  </a:cubicBezTo>
                  <a:cubicBezTo>
                    <a:pt x="48" y="16"/>
                    <a:pt x="48" y="14"/>
                    <a:pt x="47" y="1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1" y="1"/>
                    <a:pt x="19" y="4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8" y="22"/>
                    <a:pt x="12" y="27"/>
                    <a:pt x="12" y="27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4" y="39"/>
                    <a:pt x="35" y="39"/>
                    <a:pt x="36" y="37"/>
                  </a:cubicBezTo>
                  <a:cubicBezTo>
                    <a:pt x="37" y="36"/>
                    <a:pt x="36" y="34"/>
                    <a:pt x="35" y="3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64" y="49"/>
                    <a:pt x="64" y="49"/>
                    <a:pt x="64" y="49"/>
                  </a:cubicBezTo>
                  <a:cubicBezTo>
                    <a:pt x="66" y="50"/>
                    <a:pt x="68" y="50"/>
                    <a:pt x="69" y="48"/>
                  </a:cubicBezTo>
                  <a:cubicBezTo>
                    <a:pt x="70" y="46"/>
                    <a:pt x="69" y="44"/>
                    <a:pt x="68" y="43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70" y="42"/>
                    <a:pt x="72" y="42"/>
                    <a:pt x="73" y="40"/>
                  </a:cubicBezTo>
                  <a:cubicBezTo>
                    <a:pt x="74" y="39"/>
                    <a:pt x="74" y="37"/>
                    <a:pt x="7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19" name="Freeform 100">
              <a:extLst>
                <a:ext uri="{FF2B5EF4-FFF2-40B4-BE49-F238E27FC236}">
                  <a16:creationId xmlns:a16="http://schemas.microsoft.com/office/drawing/2014/main" id="{D126960A-5F03-4A9D-B2FB-A54A934579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32631" y="3851585"/>
              <a:ext cx="168729" cy="115447"/>
            </a:xfrm>
            <a:custGeom>
              <a:avLst/>
              <a:gdLst>
                <a:gd name="T0" fmla="*/ 54 w 68"/>
                <a:gd name="T1" fmla="*/ 35 h 46"/>
                <a:gd name="T2" fmla="*/ 57 w 68"/>
                <a:gd name="T3" fmla="*/ 44 h 46"/>
                <a:gd name="T4" fmla="*/ 66 w 68"/>
                <a:gd name="T5" fmla="*/ 41 h 46"/>
                <a:gd name="T6" fmla="*/ 64 w 68"/>
                <a:gd name="T7" fmla="*/ 32 h 46"/>
                <a:gd name="T8" fmla="*/ 54 w 68"/>
                <a:gd name="T9" fmla="*/ 35 h 46"/>
                <a:gd name="T10" fmla="*/ 27 w 68"/>
                <a:gd name="T11" fmla="*/ 35 h 46"/>
                <a:gd name="T12" fmla="*/ 46 w 68"/>
                <a:gd name="T13" fmla="*/ 39 h 46"/>
                <a:gd name="T14" fmla="*/ 51 w 68"/>
                <a:gd name="T15" fmla="*/ 37 h 46"/>
                <a:gd name="T16" fmla="*/ 55 w 68"/>
                <a:gd name="T17" fmla="*/ 30 h 46"/>
                <a:gd name="T18" fmla="*/ 54 w 68"/>
                <a:gd name="T19" fmla="*/ 25 h 46"/>
                <a:gd name="T20" fmla="*/ 41 w 68"/>
                <a:gd name="T21" fmla="*/ 10 h 46"/>
                <a:gd name="T22" fmla="*/ 37 w 68"/>
                <a:gd name="T23" fmla="*/ 12 h 46"/>
                <a:gd name="T24" fmla="*/ 49 w 68"/>
                <a:gd name="T25" fmla="*/ 25 h 46"/>
                <a:gd name="T26" fmla="*/ 47 w 68"/>
                <a:gd name="T27" fmla="*/ 25 h 46"/>
                <a:gd name="T28" fmla="*/ 28 w 68"/>
                <a:gd name="T29" fmla="*/ 6 h 46"/>
                <a:gd name="T30" fmla="*/ 25 w 68"/>
                <a:gd name="T31" fmla="*/ 11 h 46"/>
                <a:gd name="T32" fmla="*/ 8 w 68"/>
                <a:gd name="T33" fmla="*/ 1 h 46"/>
                <a:gd name="T34" fmla="*/ 4 w 68"/>
                <a:gd name="T35" fmla="*/ 2 h 46"/>
                <a:gd name="T36" fmla="*/ 6 w 68"/>
                <a:gd name="T37" fmla="*/ 5 h 46"/>
                <a:gd name="T38" fmla="*/ 23 w 68"/>
                <a:gd name="T39" fmla="*/ 15 h 46"/>
                <a:gd name="T40" fmla="*/ 22 w 68"/>
                <a:gd name="T41" fmla="*/ 17 h 46"/>
                <a:gd name="T42" fmla="*/ 5 w 68"/>
                <a:gd name="T43" fmla="*/ 7 h 46"/>
                <a:gd name="T44" fmla="*/ 1 w 68"/>
                <a:gd name="T45" fmla="*/ 8 h 46"/>
                <a:gd name="T46" fmla="*/ 2 w 68"/>
                <a:gd name="T47" fmla="*/ 11 h 46"/>
                <a:gd name="T48" fmla="*/ 20 w 68"/>
                <a:gd name="T49" fmla="*/ 21 h 46"/>
                <a:gd name="T50" fmla="*/ 17 w 68"/>
                <a:gd name="T51" fmla="*/ 26 h 46"/>
                <a:gd name="T52" fmla="*/ 42 w 68"/>
                <a:gd name="T53" fmla="*/ 32 h 46"/>
                <a:gd name="T54" fmla="*/ 43 w 68"/>
                <a:gd name="T55" fmla="*/ 34 h 46"/>
                <a:gd name="T56" fmla="*/ 26 w 68"/>
                <a:gd name="T57" fmla="*/ 31 h 46"/>
                <a:gd name="T58" fmla="*/ 27 w 68"/>
                <a:gd name="T59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" h="46">
                  <a:moveTo>
                    <a:pt x="54" y="35"/>
                  </a:moveTo>
                  <a:cubicBezTo>
                    <a:pt x="53" y="38"/>
                    <a:pt x="54" y="42"/>
                    <a:pt x="57" y="44"/>
                  </a:cubicBezTo>
                  <a:cubicBezTo>
                    <a:pt x="60" y="46"/>
                    <a:pt x="64" y="45"/>
                    <a:pt x="66" y="41"/>
                  </a:cubicBezTo>
                  <a:cubicBezTo>
                    <a:pt x="68" y="38"/>
                    <a:pt x="67" y="34"/>
                    <a:pt x="64" y="32"/>
                  </a:cubicBezTo>
                  <a:cubicBezTo>
                    <a:pt x="61" y="30"/>
                    <a:pt x="56" y="31"/>
                    <a:pt x="54" y="35"/>
                  </a:cubicBezTo>
                  <a:close/>
                  <a:moveTo>
                    <a:pt x="27" y="35"/>
                  </a:moveTo>
                  <a:cubicBezTo>
                    <a:pt x="31" y="36"/>
                    <a:pt x="43" y="39"/>
                    <a:pt x="46" y="39"/>
                  </a:cubicBezTo>
                  <a:cubicBezTo>
                    <a:pt x="48" y="39"/>
                    <a:pt x="50" y="39"/>
                    <a:pt x="51" y="37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6" y="28"/>
                    <a:pt x="56" y="27"/>
                    <a:pt x="54" y="25"/>
                  </a:cubicBezTo>
                  <a:cubicBezTo>
                    <a:pt x="53" y="23"/>
                    <a:pt x="44" y="13"/>
                    <a:pt x="41" y="10"/>
                  </a:cubicBezTo>
                  <a:cubicBezTo>
                    <a:pt x="37" y="7"/>
                    <a:pt x="35" y="10"/>
                    <a:pt x="37" y="12"/>
                  </a:cubicBezTo>
                  <a:cubicBezTo>
                    <a:pt x="39" y="13"/>
                    <a:pt x="49" y="24"/>
                    <a:pt x="49" y="25"/>
                  </a:cubicBezTo>
                  <a:cubicBezTo>
                    <a:pt x="48" y="26"/>
                    <a:pt x="47" y="26"/>
                    <a:pt x="47" y="25"/>
                  </a:cubicBezTo>
                  <a:cubicBezTo>
                    <a:pt x="46" y="24"/>
                    <a:pt x="28" y="6"/>
                    <a:pt x="28" y="6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5" y="0"/>
                    <a:pt x="4" y="2"/>
                  </a:cubicBezTo>
                  <a:cubicBezTo>
                    <a:pt x="4" y="3"/>
                    <a:pt x="4" y="4"/>
                    <a:pt x="6" y="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3" y="6"/>
                    <a:pt x="2" y="6"/>
                    <a:pt x="1" y="8"/>
                  </a:cubicBezTo>
                  <a:cubicBezTo>
                    <a:pt x="0" y="9"/>
                    <a:pt x="1" y="10"/>
                    <a:pt x="2" y="1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42" y="32"/>
                    <a:pt x="42" y="32"/>
                  </a:cubicBezTo>
                  <a:cubicBezTo>
                    <a:pt x="43" y="33"/>
                    <a:pt x="44" y="33"/>
                    <a:pt x="43" y="34"/>
                  </a:cubicBezTo>
                  <a:cubicBezTo>
                    <a:pt x="43" y="35"/>
                    <a:pt x="28" y="31"/>
                    <a:pt x="26" y="31"/>
                  </a:cubicBezTo>
                  <a:cubicBezTo>
                    <a:pt x="24" y="30"/>
                    <a:pt x="22" y="33"/>
                    <a:pt x="2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  <p:sp>
        <p:nvSpPr>
          <p:cNvPr id="120" name="Freeform 345">
            <a:extLst>
              <a:ext uri="{FF2B5EF4-FFF2-40B4-BE49-F238E27FC236}">
                <a16:creationId xmlns:a16="http://schemas.microsoft.com/office/drawing/2014/main" id="{068014A2-4797-4A6B-9915-2DB8B92D15F8}"/>
              </a:ext>
            </a:extLst>
          </p:cNvPr>
          <p:cNvSpPr>
            <a:spLocks noEditPoints="1"/>
          </p:cNvSpPr>
          <p:nvPr/>
        </p:nvSpPr>
        <p:spPr bwMode="auto">
          <a:xfrm>
            <a:off x="12675927" y="6650062"/>
            <a:ext cx="741398" cy="736522"/>
          </a:xfrm>
          <a:custGeom>
            <a:avLst/>
            <a:gdLst>
              <a:gd name="T0" fmla="*/ 93 w 93"/>
              <a:gd name="T1" fmla="*/ 7 h 92"/>
              <a:gd name="T2" fmla="*/ 75 w 93"/>
              <a:gd name="T3" fmla="*/ 7 h 92"/>
              <a:gd name="T4" fmla="*/ 75 w 93"/>
              <a:gd name="T5" fmla="*/ 0 h 92"/>
              <a:gd name="T6" fmla="*/ 18 w 93"/>
              <a:gd name="T7" fmla="*/ 0 h 92"/>
              <a:gd name="T8" fmla="*/ 18 w 93"/>
              <a:gd name="T9" fmla="*/ 7 h 92"/>
              <a:gd name="T10" fmla="*/ 1 w 93"/>
              <a:gd name="T11" fmla="*/ 7 h 92"/>
              <a:gd name="T12" fmla="*/ 0 w 93"/>
              <a:gd name="T13" fmla="*/ 7 h 92"/>
              <a:gd name="T14" fmla="*/ 1 w 93"/>
              <a:gd name="T15" fmla="*/ 14 h 92"/>
              <a:gd name="T16" fmla="*/ 21 w 93"/>
              <a:gd name="T17" fmla="*/ 50 h 92"/>
              <a:gd name="T18" fmla="*/ 39 w 93"/>
              <a:gd name="T19" fmla="*/ 63 h 92"/>
              <a:gd name="T20" fmla="*/ 39 w 93"/>
              <a:gd name="T21" fmla="*/ 82 h 92"/>
              <a:gd name="T22" fmla="*/ 21 w 93"/>
              <a:gd name="T23" fmla="*/ 92 h 92"/>
              <a:gd name="T24" fmla="*/ 72 w 93"/>
              <a:gd name="T25" fmla="*/ 92 h 92"/>
              <a:gd name="T26" fmla="*/ 54 w 93"/>
              <a:gd name="T27" fmla="*/ 82 h 92"/>
              <a:gd name="T28" fmla="*/ 54 w 93"/>
              <a:gd name="T29" fmla="*/ 63 h 92"/>
              <a:gd name="T30" fmla="*/ 70 w 93"/>
              <a:gd name="T31" fmla="*/ 50 h 92"/>
              <a:gd name="T32" fmla="*/ 93 w 93"/>
              <a:gd name="T33" fmla="*/ 14 h 92"/>
              <a:gd name="T34" fmla="*/ 93 w 93"/>
              <a:gd name="T35" fmla="*/ 7 h 92"/>
              <a:gd name="T36" fmla="*/ 11 w 93"/>
              <a:gd name="T37" fmla="*/ 26 h 92"/>
              <a:gd name="T38" fmla="*/ 8 w 93"/>
              <a:gd name="T39" fmla="*/ 14 h 92"/>
              <a:gd name="T40" fmla="*/ 18 w 93"/>
              <a:gd name="T41" fmla="*/ 14 h 92"/>
              <a:gd name="T42" fmla="*/ 18 w 93"/>
              <a:gd name="T43" fmla="*/ 35 h 92"/>
              <a:gd name="T44" fmla="*/ 18 w 93"/>
              <a:gd name="T45" fmla="*/ 35 h 92"/>
              <a:gd name="T46" fmla="*/ 18 w 93"/>
              <a:gd name="T47" fmla="*/ 36 h 92"/>
              <a:gd name="T48" fmla="*/ 18 w 93"/>
              <a:gd name="T49" fmla="*/ 37 h 92"/>
              <a:gd name="T50" fmla="*/ 11 w 93"/>
              <a:gd name="T51" fmla="*/ 26 h 92"/>
              <a:gd name="T52" fmla="*/ 55 w 93"/>
              <a:gd name="T53" fmla="*/ 44 h 92"/>
              <a:gd name="T54" fmla="*/ 47 w 93"/>
              <a:gd name="T55" fmla="*/ 39 h 92"/>
              <a:gd name="T56" fmla="*/ 38 w 93"/>
              <a:gd name="T57" fmla="*/ 44 h 92"/>
              <a:gd name="T58" fmla="*/ 39 w 93"/>
              <a:gd name="T59" fmla="*/ 34 h 92"/>
              <a:gd name="T60" fmla="*/ 32 w 93"/>
              <a:gd name="T61" fmla="*/ 27 h 92"/>
              <a:gd name="T62" fmla="*/ 42 w 93"/>
              <a:gd name="T63" fmla="*/ 25 h 92"/>
              <a:gd name="T64" fmla="*/ 47 w 93"/>
              <a:gd name="T65" fmla="*/ 16 h 92"/>
              <a:gd name="T66" fmla="*/ 51 w 93"/>
              <a:gd name="T67" fmla="*/ 25 h 92"/>
              <a:gd name="T68" fmla="*/ 61 w 93"/>
              <a:gd name="T69" fmla="*/ 27 h 92"/>
              <a:gd name="T70" fmla="*/ 54 w 93"/>
              <a:gd name="T71" fmla="*/ 34 h 92"/>
              <a:gd name="T72" fmla="*/ 55 w 93"/>
              <a:gd name="T73" fmla="*/ 44 h 92"/>
              <a:gd name="T74" fmla="*/ 83 w 93"/>
              <a:gd name="T75" fmla="*/ 26 h 92"/>
              <a:gd name="T76" fmla="*/ 74 w 93"/>
              <a:gd name="T77" fmla="*/ 38 h 92"/>
              <a:gd name="T78" fmla="*/ 75 w 93"/>
              <a:gd name="T79" fmla="*/ 36 h 92"/>
              <a:gd name="T80" fmla="*/ 75 w 93"/>
              <a:gd name="T81" fmla="*/ 35 h 92"/>
              <a:gd name="T82" fmla="*/ 75 w 93"/>
              <a:gd name="T83" fmla="*/ 35 h 92"/>
              <a:gd name="T84" fmla="*/ 75 w 93"/>
              <a:gd name="T85" fmla="*/ 14 h 92"/>
              <a:gd name="T86" fmla="*/ 86 w 93"/>
              <a:gd name="T87" fmla="*/ 14 h 92"/>
              <a:gd name="T88" fmla="*/ 83 w 93"/>
              <a:gd name="T89" fmla="*/ 2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93" h="92">
                <a:moveTo>
                  <a:pt x="93" y="7"/>
                </a:moveTo>
                <a:cubicBezTo>
                  <a:pt x="75" y="7"/>
                  <a:pt x="75" y="7"/>
                  <a:pt x="75" y="7"/>
                </a:cubicBezTo>
                <a:cubicBezTo>
                  <a:pt x="75" y="0"/>
                  <a:pt x="75" y="0"/>
                  <a:pt x="75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8" y="7"/>
                  <a:pt x="18" y="7"/>
                  <a:pt x="18" y="7"/>
                </a:cubicBez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7"/>
                  <a:pt x="0" y="7"/>
                </a:cubicBezTo>
                <a:cubicBezTo>
                  <a:pt x="1" y="14"/>
                  <a:pt x="1" y="14"/>
                  <a:pt x="1" y="14"/>
                </a:cubicBezTo>
                <a:cubicBezTo>
                  <a:pt x="2" y="29"/>
                  <a:pt x="10" y="42"/>
                  <a:pt x="21" y="50"/>
                </a:cubicBezTo>
                <a:cubicBezTo>
                  <a:pt x="25" y="56"/>
                  <a:pt x="32" y="61"/>
                  <a:pt x="39" y="63"/>
                </a:cubicBezTo>
                <a:cubicBezTo>
                  <a:pt x="39" y="82"/>
                  <a:pt x="39" y="82"/>
                  <a:pt x="39" y="82"/>
                </a:cubicBezTo>
                <a:cubicBezTo>
                  <a:pt x="21" y="92"/>
                  <a:pt x="21" y="92"/>
                  <a:pt x="21" y="92"/>
                </a:cubicBezTo>
                <a:cubicBezTo>
                  <a:pt x="72" y="92"/>
                  <a:pt x="72" y="92"/>
                  <a:pt x="72" y="92"/>
                </a:cubicBezTo>
                <a:cubicBezTo>
                  <a:pt x="54" y="82"/>
                  <a:pt x="54" y="82"/>
                  <a:pt x="54" y="82"/>
                </a:cubicBezTo>
                <a:cubicBezTo>
                  <a:pt x="54" y="63"/>
                  <a:pt x="54" y="63"/>
                  <a:pt x="54" y="63"/>
                </a:cubicBezTo>
                <a:cubicBezTo>
                  <a:pt x="61" y="61"/>
                  <a:pt x="67" y="57"/>
                  <a:pt x="70" y="50"/>
                </a:cubicBezTo>
                <a:cubicBezTo>
                  <a:pt x="83" y="43"/>
                  <a:pt x="91" y="30"/>
                  <a:pt x="93" y="14"/>
                </a:cubicBezTo>
                <a:cubicBezTo>
                  <a:pt x="93" y="7"/>
                  <a:pt x="93" y="7"/>
                  <a:pt x="93" y="7"/>
                </a:cubicBezTo>
                <a:close/>
                <a:moveTo>
                  <a:pt x="11" y="26"/>
                </a:moveTo>
                <a:cubicBezTo>
                  <a:pt x="9" y="22"/>
                  <a:pt x="8" y="18"/>
                  <a:pt x="8" y="14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8" y="36"/>
                  <a:pt x="18" y="36"/>
                </a:cubicBezTo>
                <a:cubicBezTo>
                  <a:pt x="18" y="36"/>
                  <a:pt x="18" y="37"/>
                  <a:pt x="18" y="37"/>
                </a:cubicBezTo>
                <a:cubicBezTo>
                  <a:pt x="15" y="34"/>
                  <a:pt x="12" y="30"/>
                  <a:pt x="11" y="26"/>
                </a:cubicBezTo>
                <a:close/>
                <a:moveTo>
                  <a:pt x="55" y="44"/>
                </a:moveTo>
                <a:cubicBezTo>
                  <a:pt x="47" y="39"/>
                  <a:pt x="47" y="39"/>
                  <a:pt x="47" y="39"/>
                </a:cubicBezTo>
                <a:cubicBezTo>
                  <a:pt x="38" y="44"/>
                  <a:pt x="38" y="44"/>
                  <a:pt x="38" y="44"/>
                </a:cubicBezTo>
                <a:cubicBezTo>
                  <a:pt x="39" y="34"/>
                  <a:pt x="39" y="34"/>
                  <a:pt x="39" y="34"/>
                </a:cubicBezTo>
                <a:cubicBezTo>
                  <a:pt x="32" y="27"/>
                  <a:pt x="32" y="27"/>
                  <a:pt x="32" y="27"/>
                </a:cubicBezTo>
                <a:cubicBezTo>
                  <a:pt x="42" y="25"/>
                  <a:pt x="42" y="25"/>
                  <a:pt x="42" y="25"/>
                </a:cubicBezTo>
                <a:cubicBezTo>
                  <a:pt x="47" y="16"/>
                  <a:pt x="47" y="16"/>
                  <a:pt x="47" y="16"/>
                </a:cubicBezTo>
                <a:cubicBezTo>
                  <a:pt x="51" y="25"/>
                  <a:pt x="51" y="25"/>
                  <a:pt x="51" y="25"/>
                </a:cubicBezTo>
                <a:cubicBezTo>
                  <a:pt x="61" y="27"/>
                  <a:pt x="61" y="27"/>
                  <a:pt x="61" y="27"/>
                </a:cubicBezTo>
                <a:cubicBezTo>
                  <a:pt x="54" y="34"/>
                  <a:pt x="54" y="34"/>
                  <a:pt x="54" y="34"/>
                </a:cubicBezTo>
                <a:lnTo>
                  <a:pt x="55" y="44"/>
                </a:lnTo>
                <a:close/>
                <a:moveTo>
                  <a:pt x="83" y="26"/>
                </a:moveTo>
                <a:cubicBezTo>
                  <a:pt x="81" y="31"/>
                  <a:pt x="78" y="35"/>
                  <a:pt x="74" y="38"/>
                </a:cubicBezTo>
                <a:cubicBezTo>
                  <a:pt x="75" y="37"/>
                  <a:pt x="75" y="37"/>
                  <a:pt x="75" y="36"/>
                </a:cubicBezTo>
                <a:cubicBezTo>
                  <a:pt x="75" y="36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14"/>
                  <a:pt x="75" y="14"/>
                  <a:pt x="75" y="14"/>
                </a:cubicBezTo>
                <a:cubicBezTo>
                  <a:pt x="86" y="14"/>
                  <a:pt x="86" y="14"/>
                  <a:pt x="86" y="14"/>
                </a:cubicBezTo>
                <a:cubicBezTo>
                  <a:pt x="85" y="18"/>
                  <a:pt x="84" y="22"/>
                  <a:pt x="83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122" name="Freeform 346">
            <a:extLst>
              <a:ext uri="{FF2B5EF4-FFF2-40B4-BE49-F238E27FC236}">
                <a16:creationId xmlns:a16="http://schemas.microsoft.com/office/drawing/2014/main" id="{2EEC7781-B5CD-497E-AFF9-0063EF1FCE5C}"/>
              </a:ext>
            </a:extLst>
          </p:cNvPr>
          <p:cNvSpPr>
            <a:spLocks noEditPoints="1"/>
          </p:cNvSpPr>
          <p:nvPr/>
        </p:nvSpPr>
        <p:spPr bwMode="auto">
          <a:xfrm>
            <a:off x="10465729" y="2798928"/>
            <a:ext cx="838978" cy="838978"/>
          </a:xfrm>
          <a:custGeom>
            <a:avLst/>
            <a:gdLst>
              <a:gd name="T0" fmla="*/ 92 w 92"/>
              <a:gd name="T1" fmla="*/ 7 h 92"/>
              <a:gd name="T2" fmla="*/ 74 w 92"/>
              <a:gd name="T3" fmla="*/ 7 h 92"/>
              <a:gd name="T4" fmla="*/ 74 w 92"/>
              <a:gd name="T5" fmla="*/ 0 h 92"/>
              <a:gd name="T6" fmla="*/ 17 w 92"/>
              <a:gd name="T7" fmla="*/ 0 h 92"/>
              <a:gd name="T8" fmla="*/ 17 w 92"/>
              <a:gd name="T9" fmla="*/ 7 h 92"/>
              <a:gd name="T10" fmla="*/ 0 w 92"/>
              <a:gd name="T11" fmla="*/ 7 h 92"/>
              <a:gd name="T12" fmla="*/ 0 w 92"/>
              <a:gd name="T13" fmla="*/ 7 h 92"/>
              <a:gd name="T14" fmla="*/ 0 w 92"/>
              <a:gd name="T15" fmla="*/ 14 h 92"/>
              <a:gd name="T16" fmla="*/ 21 w 92"/>
              <a:gd name="T17" fmla="*/ 50 h 92"/>
              <a:gd name="T18" fmla="*/ 39 w 92"/>
              <a:gd name="T19" fmla="*/ 63 h 92"/>
              <a:gd name="T20" fmla="*/ 39 w 92"/>
              <a:gd name="T21" fmla="*/ 82 h 92"/>
              <a:gd name="T22" fmla="*/ 21 w 92"/>
              <a:gd name="T23" fmla="*/ 92 h 92"/>
              <a:gd name="T24" fmla="*/ 71 w 92"/>
              <a:gd name="T25" fmla="*/ 92 h 92"/>
              <a:gd name="T26" fmla="*/ 53 w 92"/>
              <a:gd name="T27" fmla="*/ 82 h 92"/>
              <a:gd name="T28" fmla="*/ 53 w 92"/>
              <a:gd name="T29" fmla="*/ 63 h 92"/>
              <a:gd name="T30" fmla="*/ 70 w 92"/>
              <a:gd name="T31" fmla="*/ 50 h 92"/>
              <a:gd name="T32" fmla="*/ 92 w 92"/>
              <a:gd name="T33" fmla="*/ 14 h 92"/>
              <a:gd name="T34" fmla="*/ 92 w 92"/>
              <a:gd name="T35" fmla="*/ 7 h 92"/>
              <a:gd name="T36" fmla="*/ 10 w 92"/>
              <a:gd name="T37" fmla="*/ 26 h 92"/>
              <a:gd name="T38" fmla="*/ 7 w 92"/>
              <a:gd name="T39" fmla="*/ 14 h 92"/>
              <a:gd name="T40" fmla="*/ 17 w 92"/>
              <a:gd name="T41" fmla="*/ 14 h 92"/>
              <a:gd name="T42" fmla="*/ 17 w 92"/>
              <a:gd name="T43" fmla="*/ 35 h 92"/>
              <a:gd name="T44" fmla="*/ 17 w 92"/>
              <a:gd name="T45" fmla="*/ 35 h 92"/>
              <a:gd name="T46" fmla="*/ 17 w 92"/>
              <a:gd name="T47" fmla="*/ 36 h 92"/>
              <a:gd name="T48" fmla="*/ 17 w 92"/>
              <a:gd name="T49" fmla="*/ 37 h 92"/>
              <a:gd name="T50" fmla="*/ 10 w 92"/>
              <a:gd name="T51" fmla="*/ 26 h 92"/>
              <a:gd name="T52" fmla="*/ 82 w 92"/>
              <a:gd name="T53" fmla="*/ 26 h 92"/>
              <a:gd name="T54" fmla="*/ 74 w 92"/>
              <a:gd name="T55" fmla="*/ 38 h 92"/>
              <a:gd name="T56" fmla="*/ 74 w 92"/>
              <a:gd name="T57" fmla="*/ 36 h 92"/>
              <a:gd name="T58" fmla="*/ 74 w 92"/>
              <a:gd name="T59" fmla="*/ 35 h 92"/>
              <a:gd name="T60" fmla="*/ 74 w 92"/>
              <a:gd name="T61" fmla="*/ 35 h 92"/>
              <a:gd name="T62" fmla="*/ 74 w 92"/>
              <a:gd name="T63" fmla="*/ 14 h 92"/>
              <a:gd name="T64" fmla="*/ 85 w 92"/>
              <a:gd name="T65" fmla="*/ 14 h 92"/>
              <a:gd name="T66" fmla="*/ 82 w 92"/>
              <a:gd name="T67" fmla="*/ 2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2" h="92">
                <a:moveTo>
                  <a:pt x="92" y="7"/>
                </a:moveTo>
                <a:cubicBezTo>
                  <a:pt x="74" y="7"/>
                  <a:pt x="74" y="7"/>
                  <a:pt x="74" y="7"/>
                </a:cubicBezTo>
                <a:cubicBezTo>
                  <a:pt x="74" y="0"/>
                  <a:pt x="74" y="0"/>
                  <a:pt x="74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14"/>
                  <a:pt x="0" y="14"/>
                  <a:pt x="0" y="14"/>
                </a:cubicBezTo>
                <a:cubicBezTo>
                  <a:pt x="1" y="29"/>
                  <a:pt x="9" y="42"/>
                  <a:pt x="21" y="50"/>
                </a:cubicBezTo>
                <a:cubicBezTo>
                  <a:pt x="25" y="56"/>
                  <a:pt x="31" y="61"/>
                  <a:pt x="39" y="63"/>
                </a:cubicBezTo>
                <a:cubicBezTo>
                  <a:pt x="39" y="82"/>
                  <a:pt x="39" y="82"/>
                  <a:pt x="39" y="82"/>
                </a:cubicBezTo>
                <a:cubicBezTo>
                  <a:pt x="21" y="92"/>
                  <a:pt x="21" y="92"/>
                  <a:pt x="21" y="92"/>
                </a:cubicBezTo>
                <a:cubicBezTo>
                  <a:pt x="71" y="92"/>
                  <a:pt x="71" y="92"/>
                  <a:pt x="71" y="92"/>
                </a:cubicBezTo>
                <a:cubicBezTo>
                  <a:pt x="53" y="82"/>
                  <a:pt x="53" y="82"/>
                  <a:pt x="53" y="82"/>
                </a:cubicBezTo>
                <a:cubicBezTo>
                  <a:pt x="53" y="63"/>
                  <a:pt x="53" y="63"/>
                  <a:pt x="53" y="63"/>
                </a:cubicBezTo>
                <a:cubicBezTo>
                  <a:pt x="60" y="61"/>
                  <a:pt x="66" y="57"/>
                  <a:pt x="70" y="50"/>
                </a:cubicBezTo>
                <a:cubicBezTo>
                  <a:pt x="82" y="43"/>
                  <a:pt x="91" y="30"/>
                  <a:pt x="92" y="14"/>
                </a:cubicBezTo>
                <a:cubicBezTo>
                  <a:pt x="92" y="7"/>
                  <a:pt x="92" y="7"/>
                  <a:pt x="92" y="7"/>
                </a:cubicBezTo>
                <a:close/>
                <a:moveTo>
                  <a:pt x="10" y="26"/>
                </a:moveTo>
                <a:cubicBezTo>
                  <a:pt x="8" y="22"/>
                  <a:pt x="7" y="18"/>
                  <a:pt x="7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5"/>
                  <a:pt x="17" y="36"/>
                  <a:pt x="17" y="36"/>
                </a:cubicBezTo>
                <a:cubicBezTo>
                  <a:pt x="17" y="36"/>
                  <a:pt x="17" y="37"/>
                  <a:pt x="17" y="37"/>
                </a:cubicBezTo>
                <a:cubicBezTo>
                  <a:pt x="14" y="34"/>
                  <a:pt x="12" y="30"/>
                  <a:pt x="10" y="26"/>
                </a:cubicBezTo>
                <a:close/>
                <a:moveTo>
                  <a:pt x="82" y="26"/>
                </a:moveTo>
                <a:cubicBezTo>
                  <a:pt x="80" y="31"/>
                  <a:pt x="77" y="35"/>
                  <a:pt x="74" y="38"/>
                </a:cubicBezTo>
                <a:cubicBezTo>
                  <a:pt x="74" y="37"/>
                  <a:pt x="74" y="37"/>
                  <a:pt x="74" y="36"/>
                </a:cubicBezTo>
                <a:cubicBezTo>
                  <a:pt x="74" y="36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14"/>
                  <a:pt x="74" y="14"/>
                  <a:pt x="74" y="14"/>
                </a:cubicBezTo>
                <a:cubicBezTo>
                  <a:pt x="85" y="14"/>
                  <a:pt x="85" y="14"/>
                  <a:pt x="85" y="14"/>
                </a:cubicBezTo>
                <a:cubicBezTo>
                  <a:pt x="84" y="18"/>
                  <a:pt x="83" y="22"/>
                  <a:pt x="82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17816B8A-0572-410D-B0B3-A200A990E91A}"/>
              </a:ext>
            </a:extLst>
          </p:cNvPr>
          <p:cNvGrpSpPr/>
          <p:nvPr/>
        </p:nvGrpSpPr>
        <p:grpSpPr>
          <a:xfrm>
            <a:off x="10359917" y="4777659"/>
            <a:ext cx="1084038" cy="861485"/>
            <a:chOff x="10685463" y="5664201"/>
            <a:chExt cx="239713" cy="190500"/>
          </a:xfrm>
          <a:solidFill>
            <a:schemeClr val="bg1"/>
          </a:solidFill>
        </p:grpSpPr>
        <p:sp>
          <p:nvSpPr>
            <p:cNvPr id="124" name="Freeform 347">
              <a:extLst>
                <a:ext uri="{FF2B5EF4-FFF2-40B4-BE49-F238E27FC236}">
                  <a16:creationId xmlns:a16="http://schemas.microsoft.com/office/drawing/2014/main" id="{82A6027F-C1EA-4785-BDA2-F19E91792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0863" y="5664201"/>
              <a:ext cx="187325" cy="36513"/>
            </a:xfrm>
            <a:custGeom>
              <a:avLst/>
              <a:gdLst>
                <a:gd name="T0" fmla="*/ 95 w 118"/>
                <a:gd name="T1" fmla="*/ 23 h 23"/>
                <a:gd name="T2" fmla="*/ 118 w 118"/>
                <a:gd name="T3" fmla="*/ 0 h 23"/>
                <a:gd name="T4" fmla="*/ 0 w 118"/>
                <a:gd name="T5" fmla="*/ 0 h 23"/>
                <a:gd name="T6" fmla="*/ 23 w 118"/>
                <a:gd name="T7" fmla="*/ 23 h 23"/>
                <a:gd name="T8" fmla="*/ 95 w 118"/>
                <a:gd name="T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23">
                  <a:moveTo>
                    <a:pt x="95" y="23"/>
                  </a:moveTo>
                  <a:lnTo>
                    <a:pt x="118" y="0"/>
                  </a:lnTo>
                  <a:lnTo>
                    <a:pt x="0" y="0"/>
                  </a:lnTo>
                  <a:lnTo>
                    <a:pt x="23" y="23"/>
                  </a:lnTo>
                  <a:lnTo>
                    <a:pt x="95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25" name="Freeform 348">
              <a:extLst>
                <a:ext uri="{FF2B5EF4-FFF2-40B4-BE49-F238E27FC236}">
                  <a16:creationId xmlns:a16="http://schemas.microsoft.com/office/drawing/2014/main" id="{5CF044EB-AD97-41F9-8A06-16827FA1A5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58488" y="5764213"/>
              <a:ext cx="93663" cy="90488"/>
            </a:xfrm>
            <a:custGeom>
              <a:avLst/>
              <a:gdLst>
                <a:gd name="T0" fmla="*/ 18 w 36"/>
                <a:gd name="T1" fmla="*/ 0 h 35"/>
                <a:gd name="T2" fmla="*/ 0 w 36"/>
                <a:gd name="T3" fmla="*/ 17 h 35"/>
                <a:gd name="T4" fmla="*/ 18 w 36"/>
                <a:gd name="T5" fmla="*/ 35 h 35"/>
                <a:gd name="T6" fmla="*/ 36 w 36"/>
                <a:gd name="T7" fmla="*/ 17 h 35"/>
                <a:gd name="T8" fmla="*/ 18 w 36"/>
                <a:gd name="T9" fmla="*/ 0 h 35"/>
                <a:gd name="T10" fmla="*/ 21 w 36"/>
                <a:gd name="T11" fmla="*/ 24 h 35"/>
                <a:gd name="T12" fmla="*/ 15 w 36"/>
                <a:gd name="T13" fmla="*/ 24 h 35"/>
                <a:gd name="T14" fmla="*/ 15 w 36"/>
                <a:gd name="T15" fmla="*/ 10 h 35"/>
                <a:gd name="T16" fmla="*/ 21 w 36"/>
                <a:gd name="T17" fmla="*/ 10 h 35"/>
                <a:gd name="T18" fmla="*/ 21 w 36"/>
                <a:gd name="T19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5">
                  <a:moveTo>
                    <a:pt x="18" y="0"/>
                  </a:moveTo>
                  <a:cubicBezTo>
                    <a:pt x="8" y="0"/>
                    <a:pt x="0" y="7"/>
                    <a:pt x="0" y="17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8" y="35"/>
                    <a:pt x="36" y="27"/>
                    <a:pt x="36" y="17"/>
                  </a:cubicBezTo>
                  <a:cubicBezTo>
                    <a:pt x="36" y="7"/>
                    <a:pt x="28" y="0"/>
                    <a:pt x="18" y="0"/>
                  </a:cubicBezTo>
                  <a:close/>
                  <a:moveTo>
                    <a:pt x="21" y="24"/>
                  </a:moveTo>
                  <a:cubicBezTo>
                    <a:pt x="15" y="24"/>
                    <a:pt x="15" y="24"/>
                    <a:pt x="15" y="24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21" y="10"/>
                    <a:pt x="21" y="10"/>
                    <a:pt x="21" y="10"/>
                  </a:cubicBezTo>
                  <a:lnTo>
                    <a:pt x="2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26" name="Freeform 349">
              <a:extLst>
                <a:ext uri="{FF2B5EF4-FFF2-40B4-BE49-F238E27FC236}">
                  <a16:creationId xmlns:a16="http://schemas.microsoft.com/office/drawing/2014/main" id="{FA01E192-C732-416E-971A-FD4E90D92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36276" y="5664201"/>
              <a:ext cx="88900" cy="115888"/>
            </a:xfrm>
            <a:custGeom>
              <a:avLst/>
              <a:gdLst>
                <a:gd name="T0" fmla="*/ 34 w 34"/>
                <a:gd name="T1" fmla="*/ 0 h 44"/>
                <a:gd name="T2" fmla="*/ 0 w 34"/>
                <a:gd name="T3" fmla="*/ 34 h 44"/>
                <a:gd name="T4" fmla="*/ 6 w 34"/>
                <a:gd name="T5" fmla="*/ 38 h 44"/>
                <a:gd name="T6" fmla="*/ 10 w 34"/>
                <a:gd name="T7" fmla="*/ 44 h 44"/>
                <a:gd name="T8" fmla="*/ 34 w 34"/>
                <a:gd name="T9" fmla="*/ 20 h 44"/>
                <a:gd name="T10" fmla="*/ 34 w 34"/>
                <a:gd name="T1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4">
                  <a:moveTo>
                    <a:pt x="34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" y="35"/>
                    <a:pt x="4" y="36"/>
                    <a:pt x="6" y="38"/>
                  </a:cubicBezTo>
                  <a:cubicBezTo>
                    <a:pt x="7" y="40"/>
                    <a:pt x="9" y="42"/>
                    <a:pt x="10" y="44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0"/>
                    <a:pt x="34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  <p:sp>
          <p:nvSpPr>
            <p:cNvPr id="156" name="Freeform 350">
              <a:extLst>
                <a:ext uri="{FF2B5EF4-FFF2-40B4-BE49-F238E27FC236}">
                  <a16:creationId xmlns:a16="http://schemas.microsoft.com/office/drawing/2014/main" id="{706E4506-A613-4888-BD70-CE7BDEE9B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5463" y="5664201"/>
              <a:ext cx="88900" cy="115888"/>
            </a:xfrm>
            <a:custGeom>
              <a:avLst/>
              <a:gdLst>
                <a:gd name="T0" fmla="*/ 34 w 34"/>
                <a:gd name="T1" fmla="*/ 34 h 44"/>
                <a:gd name="T2" fmla="*/ 0 w 34"/>
                <a:gd name="T3" fmla="*/ 0 h 44"/>
                <a:gd name="T4" fmla="*/ 0 w 34"/>
                <a:gd name="T5" fmla="*/ 20 h 44"/>
                <a:gd name="T6" fmla="*/ 24 w 34"/>
                <a:gd name="T7" fmla="*/ 44 h 44"/>
                <a:gd name="T8" fmla="*/ 28 w 34"/>
                <a:gd name="T9" fmla="*/ 38 h 44"/>
                <a:gd name="T10" fmla="*/ 34 w 34"/>
                <a:gd name="T11" fmla="*/ 3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4">
                  <a:moveTo>
                    <a:pt x="34" y="3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5" y="42"/>
                    <a:pt x="27" y="40"/>
                    <a:pt x="28" y="38"/>
                  </a:cubicBezTo>
                  <a:cubicBezTo>
                    <a:pt x="30" y="36"/>
                    <a:pt x="32" y="35"/>
                    <a:pt x="3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25342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 5"/>
          <p:cNvSpPr>
            <a:spLocks noEditPoints="1"/>
          </p:cNvSpPr>
          <p:nvPr/>
        </p:nvSpPr>
        <p:spPr bwMode="auto">
          <a:xfrm>
            <a:off x="16508156" y="11723492"/>
            <a:ext cx="3947219" cy="480728"/>
          </a:xfrm>
          <a:custGeom>
            <a:avLst/>
            <a:gdLst>
              <a:gd name="T0" fmla="*/ 2272 w 3163"/>
              <a:gd name="T1" fmla="*/ 20 h 387"/>
              <a:gd name="T2" fmla="*/ 2275 w 3163"/>
              <a:gd name="T3" fmla="*/ 22 h 387"/>
              <a:gd name="T4" fmla="*/ 2275 w 3163"/>
              <a:gd name="T5" fmla="*/ 20 h 387"/>
              <a:gd name="T6" fmla="*/ 2272 w 3163"/>
              <a:gd name="T7" fmla="*/ 20 h 387"/>
              <a:gd name="T8" fmla="*/ 1165 w 3163"/>
              <a:gd name="T9" fmla="*/ 7 h 387"/>
              <a:gd name="T10" fmla="*/ 1147 w 3163"/>
              <a:gd name="T11" fmla="*/ 8 h 387"/>
              <a:gd name="T12" fmla="*/ 1168 w 3163"/>
              <a:gd name="T13" fmla="*/ 22 h 387"/>
              <a:gd name="T14" fmla="*/ 1165 w 3163"/>
              <a:gd name="T15" fmla="*/ 7 h 387"/>
              <a:gd name="T16" fmla="*/ 1581 w 3163"/>
              <a:gd name="T17" fmla="*/ 0 h 387"/>
              <a:gd name="T18" fmla="*/ 1291 w 3163"/>
              <a:gd name="T19" fmla="*/ 4 h 387"/>
              <a:gd name="T20" fmla="*/ 1311 w 3163"/>
              <a:gd name="T21" fmla="*/ 159 h 387"/>
              <a:gd name="T22" fmla="*/ 781 w 3163"/>
              <a:gd name="T23" fmla="*/ 259 h 387"/>
              <a:gd name="T24" fmla="*/ 660 w 3163"/>
              <a:gd name="T25" fmla="*/ 125 h 387"/>
              <a:gd name="T26" fmla="*/ 732 w 3163"/>
              <a:gd name="T27" fmla="*/ 31 h 387"/>
              <a:gd name="T28" fmla="*/ 0 w 3163"/>
              <a:gd name="T29" fmla="*/ 194 h 387"/>
              <a:gd name="T30" fmla="*/ 1581 w 3163"/>
              <a:gd name="T31" fmla="*/ 387 h 387"/>
              <a:gd name="T32" fmla="*/ 3163 w 3163"/>
              <a:gd name="T33" fmla="*/ 194 h 387"/>
              <a:gd name="T34" fmla="*/ 2402 w 3163"/>
              <a:gd name="T35" fmla="*/ 28 h 387"/>
              <a:gd name="T36" fmla="*/ 2418 w 3163"/>
              <a:gd name="T37" fmla="*/ 159 h 387"/>
              <a:gd name="T38" fmla="*/ 1888 w 3163"/>
              <a:gd name="T39" fmla="*/ 259 h 387"/>
              <a:gd name="T40" fmla="*/ 1767 w 3163"/>
              <a:gd name="T41" fmla="*/ 125 h 387"/>
              <a:gd name="T42" fmla="*/ 1870 w 3163"/>
              <a:gd name="T43" fmla="*/ 4 h 387"/>
              <a:gd name="T44" fmla="*/ 1581 w 3163"/>
              <a:gd name="T45" fmla="*/ 0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163" h="387">
                <a:moveTo>
                  <a:pt x="2272" y="20"/>
                </a:moveTo>
                <a:cubicBezTo>
                  <a:pt x="2274" y="21"/>
                  <a:pt x="2275" y="22"/>
                  <a:pt x="2275" y="22"/>
                </a:cubicBezTo>
                <a:cubicBezTo>
                  <a:pt x="2275" y="20"/>
                  <a:pt x="2275" y="20"/>
                  <a:pt x="2275" y="20"/>
                </a:cubicBezTo>
                <a:cubicBezTo>
                  <a:pt x="2274" y="20"/>
                  <a:pt x="2273" y="20"/>
                  <a:pt x="2272" y="20"/>
                </a:cubicBezTo>
                <a:moveTo>
                  <a:pt x="1165" y="7"/>
                </a:moveTo>
                <a:cubicBezTo>
                  <a:pt x="1159" y="7"/>
                  <a:pt x="1153" y="8"/>
                  <a:pt x="1147" y="8"/>
                </a:cubicBezTo>
                <a:cubicBezTo>
                  <a:pt x="1161" y="16"/>
                  <a:pt x="1168" y="22"/>
                  <a:pt x="1168" y="22"/>
                </a:cubicBezTo>
                <a:cubicBezTo>
                  <a:pt x="1165" y="7"/>
                  <a:pt x="1165" y="7"/>
                  <a:pt x="1165" y="7"/>
                </a:cubicBezTo>
                <a:moveTo>
                  <a:pt x="1581" y="0"/>
                </a:moveTo>
                <a:cubicBezTo>
                  <a:pt x="1482" y="0"/>
                  <a:pt x="1385" y="2"/>
                  <a:pt x="1291" y="4"/>
                </a:cubicBezTo>
                <a:cubicBezTo>
                  <a:pt x="1311" y="159"/>
                  <a:pt x="1311" y="159"/>
                  <a:pt x="1311" y="159"/>
                </a:cubicBezTo>
                <a:cubicBezTo>
                  <a:pt x="1311" y="159"/>
                  <a:pt x="978" y="259"/>
                  <a:pt x="781" y="259"/>
                </a:cubicBezTo>
                <a:cubicBezTo>
                  <a:pt x="668" y="259"/>
                  <a:pt x="599" y="227"/>
                  <a:pt x="660" y="125"/>
                </a:cubicBezTo>
                <a:cubicBezTo>
                  <a:pt x="683" y="87"/>
                  <a:pt x="707" y="56"/>
                  <a:pt x="732" y="31"/>
                </a:cubicBezTo>
                <a:cubicBezTo>
                  <a:pt x="292" y="65"/>
                  <a:pt x="0" y="125"/>
                  <a:pt x="0" y="194"/>
                </a:cubicBezTo>
                <a:cubicBezTo>
                  <a:pt x="0" y="300"/>
                  <a:pt x="708" y="387"/>
                  <a:pt x="1581" y="387"/>
                </a:cubicBezTo>
                <a:cubicBezTo>
                  <a:pt x="2455" y="387"/>
                  <a:pt x="3163" y="300"/>
                  <a:pt x="3163" y="194"/>
                </a:cubicBezTo>
                <a:cubicBezTo>
                  <a:pt x="3163" y="124"/>
                  <a:pt x="2858" y="62"/>
                  <a:pt x="2402" y="28"/>
                </a:cubicBezTo>
                <a:cubicBezTo>
                  <a:pt x="2418" y="159"/>
                  <a:pt x="2418" y="159"/>
                  <a:pt x="2418" y="159"/>
                </a:cubicBezTo>
                <a:cubicBezTo>
                  <a:pt x="2418" y="159"/>
                  <a:pt x="2086" y="259"/>
                  <a:pt x="1888" y="259"/>
                </a:cubicBezTo>
                <a:cubicBezTo>
                  <a:pt x="1775" y="259"/>
                  <a:pt x="1706" y="227"/>
                  <a:pt x="1767" y="125"/>
                </a:cubicBezTo>
                <a:cubicBezTo>
                  <a:pt x="1800" y="71"/>
                  <a:pt x="1834" y="32"/>
                  <a:pt x="1870" y="4"/>
                </a:cubicBezTo>
                <a:cubicBezTo>
                  <a:pt x="1776" y="2"/>
                  <a:pt x="1680" y="0"/>
                  <a:pt x="1581" y="0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0" name="Freeform 6"/>
          <p:cNvSpPr>
            <a:spLocks/>
          </p:cNvSpPr>
          <p:nvPr/>
        </p:nvSpPr>
        <p:spPr bwMode="auto">
          <a:xfrm>
            <a:off x="14114732" y="7656644"/>
            <a:ext cx="2512330" cy="1165709"/>
          </a:xfrm>
          <a:custGeom>
            <a:avLst/>
            <a:gdLst>
              <a:gd name="T0" fmla="*/ 923 w 2013"/>
              <a:gd name="T1" fmla="*/ 938 h 938"/>
              <a:gd name="T2" fmla="*/ 658 w 2013"/>
              <a:gd name="T3" fmla="*/ 896 h 938"/>
              <a:gd name="T4" fmla="*/ 14 w 2013"/>
              <a:gd name="T5" fmla="*/ 118 h 938"/>
              <a:gd name="T6" fmla="*/ 63 w 2013"/>
              <a:gd name="T7" fmla="*/ 15 h 938"/>
              <a:gd name="T8" fmla="*/ 166 w 2013"/>
              <a:gd name="T9" fmla="*/ 64 h 938"/>
              <a:gd name="T10" fmla="*/ 710 w 2013"/>
              <a:gd name="T11" fmla="*/ 743 h 938"/>
              <a:gd name="T12" fmla="*/ 1878 w 2013"/>
              <a:gd name="T13" fmla="*/ 399 h 938"/>
              <a:gd name="T14" fmla="*/ 1989 w 2013"/>
              <a:gd name="T15" fmla="*/ 423 h 938"/>
              <a:gd name="T16" fmla="*/ 1965 w 2013"/>
              <a:gd name="T17" fmla="*/ 534 h 938"/>
              <a:gd name="T18" fmla="*/ 923 w 2013"/>
              <a:gd name="T19" fmla="*/ 938 h 9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13" h="938">
                <a:moveTo>
                  <a:pt x="923" y="938"/>
                </a:moveTo>
                <a:cubicBezTo>
                  <a:pt x="833" y="938"/>
                  <a:pt x="744" y="925"/>
                  <a:pt x="658" y="896"/>
                </a:cubicBezTo>
                <a:cubicBezTo>
                  <a:pt x="376" y="799"/>
                  <a:pt x="165" y="544"/>
                  <a:pt x="14" y="118"/>
                </a:cubicBezTo>
                <a:cubicBezTo>
                  <a:pt x="0" y="76"/>
                  <a:pt x="22" y="30"/>
                  <a:pt x="63" y="15"/>
                </a:cubicBezTo>
                <a:cubicBezTo>
                  <a:pt x="105" y="0"/>
                  <a:pt x="151" y="22"/>
                  <a:pt x="166" y="64"/>
                </a:cubicBezTo>
                <a:cubicBezTo>
                  <a:pt x="300" y="441"/>
                  <a:pt x="478" y="664"/>
                  <a:pt x="710" y="743"/>
                </a:cubicBezTo>
                <a:cubicBezTo>
                  <a:pt x="991" y="839"/>
                  <a:pt x="1362" y="730"/>
                  <a:pt x="1878" y="399"/>
                </a:cubicBezTo>
                <a:cubicBezTo>
                  <a:pt x="1916" y="375"/>
                  <a:pt x="1965" y="386"/>
                  <a:pt x="1989" y="423"/>
                </a:cubicBezTo>
                <a:cubicBezTo>
                  <a:pt x="2013" y="461"/>
                  <a:pt x="2003" y="510"/>
                  <a:pt x="1965" y="534"/>
                </a:cubicBezTo>
                <a:cubicBezTo>
                  <a:pt x="1659" y="731"/>
                  <a:pt x="1281" y="938"/>
                  <a:pt x="923" y="938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1" name="Freeform 7"/>
          <p:cNvSpPr>
            <a:spLocks/>
          </p:cNvSpPr>
          <p:nvPr/>
        </p:nvSpPr>
        <p:spPr bwMode="auto">
          <a:xfrm>
            <a:off x="17122377" y="9211894"/>
            <a:ext cx="1022003" cy="3014941"/>
          </a:xfrm>
          <a:custGeom>
            <a:avLst/>
            <a:gdLst>
              <a:gd name="T0" fmla="*/ 539 w 819"/>
              <a:gd name="T1" fmla="*/ 0 h 2426"/>
              <a:gd name="T2" fmla="*/ 482 w 819"/>
              <a:gd name="T3" fmla="*/ 936 h 2426"/>
              <a:gd name="T4" fmla="*/ 676 w 819"/>
              <a:gd name="T5" fmla="*/ 2043 h 2426"/>
              <a:gd name="T6" fmla="*/ 168 w 819"/>
              <a:gd name="T7" fmla="*/ 2146 h 2426"/>
              <a:gd name="T8" fmla="*/ 819 w 819"/>
              <a:gd name="T9" fmla="*/ 2180 h 2426"/>
              <a:gd name="T10" fmla="*/ 664 w 819"/>
              <a:gd name="T11" fmla="*/ 936 h 2426"/>
              <a:gd name="T12" fmla="*/ 819 w 819"/>
              <a:gd name="T13" fmla="*/ 85 h 2426"/>
              <a:gd name="T14" fmla="*/ 539 w 819"/>
              <a:gd name="T15" fmla="*/ 0 h 2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9" h="2426">
                <a:moveTo>
                  <a:pt x="539" y="0"/>
                </a:moveTo>
                <a:cubicBezTo>
                  <a:pt x="482" y="936"/>
                  <a:pt x="482" y="936"/>
                  <a:pt x="482" y="936"/>
                </a:cubicBezTo>
                <a:cubicBezTo>
                  <a:pt x="676" y="2043"/>
                  <a:pt x="676" y="2043"/>
                  <a:pt x="676" y="2043"/>
                </a:cubicBezTo>
                <a:cubicBezTo>
                  <a:pt x="676" y="2043"/>
                  <a:pt x="373" y="1804"/>
                  <a:pt x="168" y="2146"/>
                </a:cubicBezTo>
                <a:cubicBezTo>
                  <a:pt x="0" y="2426"/>
                  <a:pt x="819" y="2180"/>
                  <a:pt x="819" y="2180"/>
                </a:cubicBezTo>
                <a:cubicBezTo>
                  <a:pt x="664" y="936"/>
                  <a:pt x="664" y="936"/>
                  <a:pt x="664" y="936"/>
                </a:cubicBezTo>
                <a:cubicBezTo>
                  <a:pt x="819" y="85"/>
                  <a:pt x="819" y="85"/>
                  <a:pt x="819" y="85"/>
                </a:cubicBezTo>
                <a:cubicBezTo>
                  <a:pt x="539" y="0"/>
                  <a:pt x="539" y="0"/>
                  <a:pt x="539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2" name="Freeform 8"/>
          <p:cNvSpPr>
            <a:spLocks/>
          </p:cNvSpPr>
          <p:nvPr/>
        </p:nvSpPr>
        <p:spPr bwMode="auto">
          <a:xfrm>
            <a:off x="18504013" y="9211894"/>
            <a:ext cx="1022003" cy="3014941"/>
          </a:xfrm>
          <a:custGeom>
            <a:avLst/>
            <a:gdLst>
              <a:gd name="T0" fmla="*/ 539 w 819"/>
              <a:gd name="T1" fmla="*/ 0 h 2426"/>
              <a:gd name="T2" fmla="*/ 482 w 819"/>
              <a:gd name="T3" fmla="*/ 936 h 2426"/>
              <a:gd name="T4" fmla="*/ 676 w 819"/>
              <a:gd name="T5" fmla="*/ 2043 h 2426"/>
              <a:gd name="T6" fmla="*/ 168 w 819"/>
              <a:gd name="T7" fmla="*/ 2146 h 2426"/>
              <a:gd name="T8" fmla="*/ 819 w 819"/>
              <a:gd name="T9" fmla="*/ 2180 h 2426"/>
              <a:gd name="T10" fmla="*/ 665 w 819"/>
              <a:gd name="T11" fmla="*/ 936 h 2426"/>
              <a:gd name="T12" fmla="*/ 819 w 819"/>
              <a:gd name="T13" fmla="*/ 85 h 2426"/>
              <a:gd name="T14" fmla="*/ 539 w 819"/>
              <a:gd name="T15" fmla="*/ 0 h 2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9" h="2426">
                <a:moveTo>
                  <a:pt x="539" y="0"/>
                </a:moveTo>
                <a:cubicBezTo>
                  <a:pt x="482" y="936"/>
                  <a:pt x="482" y="936"/>
                  <a:pt x="482" y="936"/>
                </a:cubicBezTo>
                <a:cubicBezTo>
                  <a:pt x="676" y="2043"/>
                  <a:pt x="676" y="2043"/>
                  <a:pt x="676" y="2043"/>
                </a:cubicBezTo>
                <a:cubicBezTo>
                  <a:pt x="676" y="2043"/>
                  <a:pt x="374" y="1804"/>
                  <a:pt x="168" y="2146"/>
                </a:cubicBezTo>
                <a:cubicBezTo>
                  <a:pt x="0" y="2426"/>
                  <a:pt x="819" y="2180"/>
                  <a:pt x="819" y="2180"/>
                </a:cubicBezTo>
                <a:cubicBezTo>
                  <a:pt x="665" y="936"/>
                  <a:pt x="665" y="936"/>
                  <a:pt x="665" y="936"/>
                </a:cubicBezTo>
                <a:cubicBezTo>
                  <a:pt x="819" y="85"/>
                  <a:pt x="819" y="85"/>
                  <a:pt x="819" y="85"/>
                </a:cubicBezTo>
                <a:cubicBezTo>
                  <a:pt x="539" y="0"/>
                  <a:pt x="539" y="0"/>
                  <a:pt x="539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3" name="Freeform 9"/>
          <p:cNvSpPr>
            <a:spLocks/>
          </p:cNvSpPr>
          <p:nvPr/>
        </p:nvSpPr>
        <p:spPr bwMode="auto">
          <a:xfrm>
            <a:off x="15508768" y="8554633"/>
            <a:ext cx="144437" cy="38663"/>
          </a:xfrm>
          <a:custGeom>
            <a:avLst/>
            <a:gdLst>
              <a:gd name="T0" fmla="*/ 116 w 116"/>
              <a:gd name="T1" fmla="*/ 0 h 31"/>
              <a:gd name="T2" fmla="*/ 0 w 116"/>
              <a:gd name="T3" fmla="*/ 31 h 31"/>
              <a:gd name="T4" fmla="*/ 0 w 116"/>
              <a:gd name="T5" fmla="*/ 31 h 31"/>
              <a:gd name="T6" fmla="*/ 116 w 116"/>
              <a:gd name="T7" fmla="*/ 0 h 31"/>
              <a:gd name="T8" fmla="*/ 116 w 116"/>
              <a:gd name="T9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6" h="31">
                <a:moveTo>
                  <a:pt x="116" y="0"/>
                </a:moveTo>
                <a:cubicBezTo>
                  <a:pt x="76" y="12"/>
                  <a:pt x="38" y="23"/>
                  <a:pt x="0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38" y="23"/>
                  <a:pt x="76" y="13"/>
                  <a:pt x="116" y="0"/>
                </a:cubicBezTo>
                <a:cubicBezTo>
                  <a:pt x="116" y="0"/>
                  <a:pt x="116" y="0"/>
                  <a:pt x="116" y="0"/>
                </a:cubicBezTo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4" name="Freeform 10"/>
          <p:cNvSpPr>
            <a:spLocks/>
          </p:cNvSpPr>
          <p:nvPr/>
        </p:nvSpPr>
        <p:spPr bwMode="auto">
          <a:xfrm>
            <a:off x="15508768" y="8554633"/>
            <a:ext cx="258236" cy="222492"/>
          </a:xfrm>
          <a:custGeom>
            <a:avLst/>
            <a:gdLst>
              <a:gd name="T0" fmla="*/ 116 w 207"/>
              <a:gd name="T1" fmla="*/ 0 h 179"/>
              <a:gd name="T2" fmla="*/ 0 w 207"/>
              <a:gd name="T3" fmla="*/ 31 h 179"/>
              <a:gd name="T4" fmla="*/ 80 w 207"/>
              <a:gd name="T5" fmla="*/ 179 h 179"/>
              <a:gd name="T6" fmla="*/ 207 w 207"/>
              <a:gd name="T7" fmla="*/ 141 h 179"/>
              <a:gd name="T8" fmla="*/ 116 w 207"/>
              <a:gd name="T9" fmla="*/ 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79">
                <a:moveTo>
                  <a:pt x="116" y="0"/>
                </a:moveTo>
                <a:cubicBezTo>
                  <a:pt x="76" y="13"/>
                  <a:pt x="38" y="23"/>
                  <a:pt x="0" y="31"/>
                </a:cubicBezTo>
                <a:cubicBezTo>
                  <a:pt x="23" y="82"/>
                  <a:pt x="50" y="132"/>
                  <a:pt x="80" y="179"/>
                </a:cubicBezTo>
                <a:cubicBezTo>
                  <a:pt x="122" y="168"/>
                  <a:pt x="165" y="155"/>
                  <a:pt x="207" y="141"/>
                </a:cubicBezTo>
                <a:cubicBezTo>
                  <a:pt x="173" y="96"/>
                  <a:pt x="143" y="49"/>
                  <a:pt x="116" y="0"/>
                </a:cubicBezTo>
              </a:path>
            </a:pathLst>
          </a:custGeom>
          <a:solidFill>
            <a:srgbClr val="C644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5" name="Freeform 11"/>
          <p:cNvSpPr>
            <a:spLocks noEditPoints="1"/>
          </p:cNvSpPr>
          <p:nvPr/>
        </p:nvSpPr>
        <p:spPr bwMode="auto">
          <a:xfrm>
            <a:off x="19138659" y="9653229"/>
            <a:ext cx="308571" cy="249481"/>
          </a:xfrm>
          <a:custGeom>
            <a:avLst/>
            <a:gdLst>
              <a:gd name="T0" fmla="*/ 247 w 247"/>
              <a:gd name="T1" fmla="*/ 76 h 201"/>
              <a:gd name="T2" fmla="*/ 225 w 247"/>
              <a:gd name="T3" fmla="*/ 201 h 201"/>
              <a:gd name="T4" fmla="*/ 225 w 247"/>
              <a:gd name="T5" fmla="*/ 201 h 201"/>
              <a:gd name="T6" fmla="*/ 247 w 247"/>
              <a:gd name="T7" fmla="*/ 76 h 201"/>
              <a:gd name="T8" fmla="*/ 247 w 247"/>
              <a:gd name="T9" fmla="*/ 76 h 201"/>
              <a:gd name="T10" fmla="*/ 9 w 247"/>
              <a:gd name="T11" fmla="*/ 0 h 201"/>
              <a:gd name="T12" fmla="*/ 9 w 247"/>
              <a:gd name="T13" fmla="*/ 0 h 201"/>
              <a:gd name="T14" fmla="*/ 0 w 247"/>
              <a:gd name="T15" fmla="*/ 140 h 201"/>
              <a:gd name="T16" fmla="*/ 0 w 247"/>
              <a:gd name="T17" fmla="*/ 140 h 201"/>
              <a:gd name="T18" fmla="*/ 9 w 247"/>
              <a:gd name="T19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7" h="201">
                <a:moveTo>
                  <a:pt x="247" y="76"/>
                </a:moveTo>
                <a:cubicBezTo>
                  <a:pt x="225" y="201"/>
                  <a:pt x="225" y="201"/>
                  <a:pt x="225" y="201"/>
                </a:cubicBezTo>
                <a:cubicBezTo>
                  <a:pt x="225" y="201"/>
                  <a:pt x="225" y="201"/>
                  <a:pt x="225" y="201"/>
                </a:cubicBezTo>
                <a:cubicBezTo>
                  <a:pt x="247" y="76"/>
                  <a:pt x="247" y="76"/>
                  <a:pt x="247" y="76"/>
                </a:cubicBezTo>
                <a:cubicBezTo>
                  <a:pt x="247" y="76"/>
                  <a:pt x="247" y="76"/>
                  <a:pt x="247" y="76"/>
                </a:cubicBezTo>
                <a:moveTo>
                  <a:pt x="9" y="0"/>
                </a:moveTo>
                <a:cubicBezTo>
                  <a:pt x="9" y="0"/>
                  <a:pt x="9" y="0"/>
                  <a:pt x="9" y="0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40"/>
                  <a:pt x="0" y="140"/>
                  <a:pt x="0" y="140"/>
                </a:cubicBezTo>
                <a:cubicBezTo>
                  <a:pt x="9" y="0"/>
                  <a:pt x="9" y="0"/>
                  <a:pt x="9" y="0"/>
                </a:cubicBezTo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6" name="Freeform 12"/>
          <p:cNvSpPr>
            <a:spLocks/>
          </p:cNvSpPr>
          <p:nvPr/>
        </p:nvSpPr>
        <p:spPr bwMode="auto">
          <a:xfrm>
            <a:off x="19138659" y="9616026"/>
            <a:ext cx="308571" cy="286686"/>
          </a:xfrm>
          <a:custGeom>
            <a:avLst/>
            <a:gdLst>
              <a:gd name="T0" fmla="*/ 74 w 247"/>
              <a:gd name="T1" fmla="*/ 0 h 231"/>
              <a:gd name="T2" fmla="*/ 9 w 247"/>
              <a:gd name="T3" fmla="*/ 30 h 231"/>
              <a:gd name="T4" fmla="*/ 0 w 247"/>
              <a:gd name="T5" fmla="*/ 170 h 231"/>
              <a:gd name="T6" fmla="*/ 74 w 247"/>
              <a:gd name="T7" fmla="*/ 137 h 231"/>
              <a:gd name="T8" fmla="*/ 225 w 247"/>
              <a:gd name="T9" fmla="*/ 231 h 231"/>
              <a:gd name="T10" fmla="*/ 247 w 247"/>
              <a:gd name="T11" fmla="*/ 106 h 231"/>
              <a:gd name="T12" fmla="*/ 74 w 247"/>
              <a:gd name="T13" fmla="*/ 0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7" h="231">
                <a:moveTo>
                  <a:pt x="74" y="0"/>
                </a:moveTo>
                <a:cubicBezTo>
                  <a:pt x="53" y="11"/>
                  <a:pt x="31" y="21"/>
                  <a:pt x="9" y="30"/>
                </a:cubicBezTo>
                <a:cubicBezTo>
                  <a:pt x="0" y="170"/>
                  <a:pt x="0" y="170"/>
                  <a:pt x="0" y="170"/>
                </a:cubicBezTo>
                <a:cubicBezTo>
                  <a:pt x="25" y="159"/>
                  <a:pt x="50" y="149"/>
                  <a:pt x="74" y="137"/>
                </a:cubicBezTo>
                <a:cubicBezTo>
                  <a:pt x="121" y="173"/>
                  <a:pt x="172" y="204"/>
                  <a:pt x="225" y="231"/>
                </a:cubicBezTo>
                <a:cubicBezTo>
                  <a:pt x="247" y="106"/>
                  <a:pt x="247" y="106"/>
                  <a:pt x="247" y="106"/>
                </a:cubicBezTo>
                <a:cubicBezTo>
                  <a:pt x="186" y="77"/>
                  <a:pt x="128" y="41"/>
                  <a:pt x="74" y="0"/>
                </a:cubicBezTo>
              </a:path>
            </a:pathLst>
          </a:custGeom>
          <a:solidFill>
            <a:srgbClr val="C644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8" name="Freeform 13"/>
          <p:cNvSpPr>
            <a:spLocks/>
          </p:cNvSpPr>
          <p:nvPr/>
        </p:nvSpPr>
        <p:spPr bwMode="auto">
          <a:xfrm>
            <a:off x="18060489" y="9616026"/>
            <a:ext cx="29180" cy="160485"/>
          </a:xfrm>
          <a:custGeom>
            <a:avLst/>
            <a:gdLst>
              <a:gd name="T0" fmla="*/ 23 w 23"/>
              <a:gd name="T1" fmla="*/ 0 h 129"/>
              <a:gd name="T2" fmla="*/ 0 w 23"/>
              <a:gd name="T3" fmla="*/ 129 h 129"/>
              <a:gd name="T4" fmla="*/ 0 w 23"/>
              <a:gd name="T5" fmla="*/ 129 h 129"/>
              <a:gd name="T6" fmla="*/ 23 w 23"/>
              <a:gd name="T7" fmla="*/ 0 h 129"/>
              <a:gd name="T8" fmla="*/ 23 w 23"/>
              <a:gd name="T9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129">
                <a:moveTo>
                  <a:pt x="23" y="0"/>
                </a:moveTo>
                <a:cubicBezTo>
                  <a:pt x="0" y="129"/>
                  <a:pt x="0" y="129"/>
                  <a:pt x="0" y="129"/>
                </a:cubicBezTo>
                <a:cubicBezTo>
                  <a:pt x="0" y="129"/>
                  <a:pt x="0" y="129"/>
                  <a:pt x="0" y="129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9" name="Freeform 14"/>
          <p:cNvSpPr>
            <a:spLocks/>
          </p:cNvSpPr>
          <p:nvPr/>
        </p:nvSpPr>
        <p:spPr bwMode="auto">
          <a:xfrm>
            <a:off x="17751190" y="9603624"/>
            <a:ext cx="338481" cy="320240"/>
          </a:xfrm>
          <a:custGeom>
            <a:avLst/>
            <a:gdLst>
              <a:gd name="T0" fmla="*/ 252 w 271"/>
              <a:gd name="T1" fmla="*/ 0 h 258"/>
              <a:gd name="T2" fmla="*/ 8 w 271"/>
              <a:gd name="T3" fmla="*/ 118 h 258"/>
              <a:gd name="T4" fmla="*/ 0 w 271"/>
              <a:gd name="T5" fmla="*/ 258 h 258"/>
              <a:gd name="T6" fmla="*/ 248 w 271"/>
              <a:gd name="T7" fmla="*/ 139 h 258"/>
              <a:gd name="T8" fmla="*/ 271 w 271"/>
              <a:gd name="T9" fmla="*/ 10 h 258"/>
              <a:gd name="T10" fmla="*/ 252 w 271"/>
              <a:gd name="T11" fmla="*/ 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1" h="258">
                <a:moveTo>
                  <a:pt x="252" y="0"/>
                </a:moveTo>
                <a:cubicBezTo>
                  <a:pt x="176" y="51"/>
                  <a:pt x="94" y="91"/>
                  <a:pt x="8" y="118"/>
                </a:cubicBezTo>
                <a:cubicBezTo>
                  <a:pt x="0" y="258"/>
                  <a:pt x="0" y="258"/>
                  <a:pt x="0" y="258"/>
                </a:cubicBezTo>
                <a:cubicBezTo>
                  <a:pt x="87" y="231"/>
                  <a:pt x="171" y="191"/>
                  <a:pt x="248" y="139"/>
                </a:cubicBezTo>
                <a:cubicBezTo>
                  <a:pt x="271" y="10"/>
                  <a:pt x="271" y="10"/>
                  <a:pt x="271" y="10"/>
                </a:cubicBezTo>
                <a:cubicBezTo>
                  <a:pt x="265" y="6"/>
                  <a:pt x="258" y="3"/>
                  <a:pt x="252" y="0"/>
                </a:cubicBezTo>
              </a:path>
            </a:pathLst>
          </a:custGeom>
          <a:solidFill>
            <a:srgbClr val="C644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70" name="Freeform 15"/>
          <p:cNvSpPr>
            <a:spLocks/>
          </p:cNvSpPr>
          <p:nvPr/>
        </p:nvSpPr>
        <p:spPr bwMode="auto">
          <a:xfrm>
            <a:off x="15623293" y="5406197"/>
            <a:ext cx="6122528" cy="4322901"/>
          </a:xfrm>
          <a:custGeom>
            <a:avLst/>
            <a:gdLst>
              <a:gd name="T0" fmla="*/ 4906 w 4906"/>
              <a:gd name="T1" fmla="*/ 2317 h 3479"/>
              <a:gd name="T2" fmla="*/ 4562 w 4906"/>
              <a:gd name="T3" fmla="*/ 1671 h 3479"/>
              <a:gd name="T4" fmla="*/ 4604 w 4906"/>
              <a:gd name="T5" fmla="*/ 1417 h 3479"/>
              <a:gd name="T6" fmla="*/ 3815 w 4906"/>
              <a:gd name="T7" fmla="*/ 628 h 3479"/>
              <a:gd name="T8" fmla="*/ 3574 w 4906"/>
              <a:gd name="T9" fmla="*/ 665 h 3479"/>
              <a:gd name="T10" fmla="*/ 2656 w 4906"/>
              <a:gd name="T11" fmla="*/ 0 h 3479"/>
              <a:gd name="T12" fmla="*/ 1858 w 4906"/>
              <a:gd name="T13" fmla="*/ 421 h 3479"/>
              <a:gd name="T14" fmla="*/ 1616 w 4906"/>
              <a:gd name="T15" fmla="*/ 384 h 3479"/>
              <a:gd name="T16" fmla="*/ 814 w 4906"/>
              <a:gd name="T17" fmla="*/ 1070 h 3479"/>
              <a:gd name="T18" fmla="*/ 0 w 4906"/>
              <a:gd name="T19" fmla="*/ 2025 h 3479"/>
              <a:gd name="T20" fmla="*/ 636 w 4906"/>
              <a:gd name="T21" fmla="*/ 2934 h 3479"/>
              <a:gd name="T22" fmla="*/ 1418 w 4906"/>
              <a:gd name="T23" fmla="*/ 3438 h 3479"/>
              <a:gd name="T24" fmla="*/ 1950 w 4906"/>
              <a:gd name="T25" fmla="*/ 3253 h 3479"/>
              <a:gd name="T26" fmla="*/ 2434 w 4906"/>
              <a:gd name="T27" fmla="*/ 3391 h 3479"/>
              <a:gd name="T28" fmla="*/ 2903 w 4906"/>
              <a:gd name="T29" fmla="*/ 3262 h 3479"/>
              <a:gd name="T30" fmla="*/ 3468 w 4906"/>
              <a:gd name="T31" fmla="*/ 3479 h 3479"/>
              <a:gd name="T32" fmla="*/ 4175 w 4906"/>
              <a:gd name="T33" fmla="*/ 3096 h 3479"/>
              <a:gd name="T34" fmla="*/ 4906 w 4906"/>
              <a:gd name="T35" fmla="*/ 2317 h 3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906" h="3479">
                <a:moveTo>
                  <a:pt x="4906" y="2317"/>
                </a:moveTo>
                <a:cubicBezTo>
                  <a:pt x="4906" y="2048"/>
                  <a:pt x="4769" y="1811"/>
                  <a:pt x="4562" y="1671"/>
                </a:cubicBezTo>
                <a:cubicBezTo>
                  <a:pt x="4589" y="1591"/>
                  <a:pt x="4604" y="1506"/>
                  <a:pt x="4604" y="1417"/>
                </a:cubicBezTo>
                <a:cubicBezTo>
                  <a:pt x="4604" y="981"/>
                  <a:pt x="4251" y="628"/>
                  <a:pt x="3815" y="628"/>
                </a:cubicBezTo>
                <a:cubicBezTo>
                  <a:pt x="3731" y="628"/>
                  <a:pt x="3650" y="641"/>
                  <a:pt x="3574" y="665"/>
                </a:cubicBezTo>
                <a:cubicBezTo>
                  <a:pt x="3447" y="279"/>
                  <a:pt x="3084" y="0"/>
                  <a:pt x="2656" y="0"/>
                </a:cubicBezTo>
                <a:cubicBezTo>
                  <a:pt x="2325" y="0"/>
                  <a:pt x="2032" y="167"/>
                  <a:pt x="1858" y="421"/>
                </a:cubicBezTo>
                <a:cubicBezTo>
                  <a:pt x="1782" y="397"/>
                  <a:pt x="1700" y="384"/>
                  <a:pt x="1616" y="384"/>
                </a:cubicBezTo>
                <a:cubicBezTo>
                  <a:pt x="1210" y="384"/>
                  <a:pt x="874" y="681"/>
                  <a:pt x="814" y="1070"/>
                </a:cubicBezTo>
                <a:cubicBezTo>
                  <a:pt x="352" y="1143"/>
                  <a:pt x="0" y="1543"/>
                  <a:pt x="0" y="2025"/>
                </a:cubicBezTo>
                <a:cubicBezTo>
                  <a:pt x="0" y="2443"/>
                  <a:pt x="265" y="2799"/>
                  <a:pt x="636" y="2934"/>
                </a:cubicBezTo>
                <a:cubicBezTo>
                  <a:pt x="771" y="3231"/>
                  <a:pt x="1071" y="3438"/>
                  <a:pt x="1418" y="3438"/>
                </a:cubicBezTo>
                <a:cubicBezTo>
                  <a:pt x="1619" y="3438"/>
                  <a:pt x="1804" y="3369"/>
                  <a:pt x="1950" y="3253"/>
                </a:cubicBezTo>
                <a:cubicBezTo>
                  <a:pt x="2090" y="3341"/>
                  <a:pt x="2256" y="3391"/>
                  <a:pt x="2434" y="3391"/>
                </a:cubicBezTo>
                <a:cubicBezTo>
                  <a:pt x="2605" y="3391"/>
                  <a:pt x="2766" y="3344"/>
                  <a:pt x="2903" y="3262"/>
                </a:cubicBezTo>
                <a:cubicBezTo>
                  <a:pt x="3053" y="3397"/>
                  <a:pt x="3251" y="3479"/>
                  <a:pt x="3468" y="3479"/>
                </a:cubicBezTo>
                <a:cubicBezTo>
                  <a:pt x="3765" y="3479"/>
                  <a:pt x="4025" y="3327"/>
                  <a:pt x="4175" y="3096"/>
                </a:cubicBezTo>
                <a:cubicBezTo>
                  <a:pt x="4583" y="3070"/>
                  <a:pt x="4906" y="2731"/>
                  <a:pt x="4906" y="2317"/>
                </a:cubicBezTo>
              </a:path>
            </a:pathLst>
          </a:custGeom>
          <a:solidFill>
            <a:srgbClr val="F38A8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72" name="Freeform 16"/>
          <p:cNvSpPr>
            <a:spLocks noEditPoints="1"/>
          </p:cNvSpPr>
          <p:nvPr/>
        </p:nvSpPr>
        <p:spPr bwMode="auto">
          <a:xfrm>
            <a:off x="15491990" y="5277080"/>
            <a:ext cx="6383680" cy="4582593"/>
          </a:xfrm>
          <a:custGeom>
            <a:avLst/>
            <a:gdLst>
              <a:gd name="T0" fmla="*/ 3573 w 5115"/>
              <a:gd name="T1" fmla="*/ 3688 h 3688"/>
              <a:gd name="T2" fmla="*/ 2996 w 5115"/>
              <a:gd name="T3" fmla="*/ 3492 h 3688"/>
              <a:gd name="T4" fmla="*/ 2539 w 5115"/>
              <a:gd name="T5" fmla="*/ 3600 h 3688"/>
              <a:gd name="T6" fmla="*/ 2062 w 5115"/>
              <a:gd name="T7" fmla="*/ 3482 h 3688"/>
              <a:gd name="T8" fmla="*/ 1523 w 5115"/>
              <a:gd name="T9" fmla="*/ 3646 h 3688"/>
              <a:gd name="T10" fmla="*/ 665 w 5115"/>
              <a:gd name="T11" fmla="*/ 3120 h 3688"/>
              <a:gd name="T12" fmla="*/ 0 w 5115"/>
              <a:gd name="T13" fmla="*/ 2129 h 3688"/>
              <a:gd name="T14" fmla="*/ 259 w 5115"/>
              <a:gd name="T15" fmla="*/ 1430 h 3688"/>
              <a:gd name="T16" fmla="*/ 830 w 5115"/>
              <a:gd name="T17" fmla="*/ 1085 h 3688"/>
              <a:gd name="T18" fmla="*/ 1122 w 5115"/>
              <a:gd name="T19" fmla="*/ 606 h 3688"/>
              <a:gd name="T20" fmla="*/ 1721 w 5115"/>
              <a:gd name="T21" fmla="*/ 383 h 3688"/>
              <a:gd name="T22" fmla="*/ 1921 w 5115"/>
              <a:gd name="T23" fmla="*/ 405 h 3688"/>
              <a:gd name="T24" fmla="*/ 2761 w 5115"/>
              <a:gd name="T25" fmla="*/ 0 h 3688"/>
              <a:gd name="T26" fmla="*/ 3744 w 5115"/>
              <a:gd name="T27" fmla="*/ 645 h 3688"/>
              <a:gd name="T28" fmla="*/ 3920 w 5115"/>
              <a:gd name="T29" fmla="*/ 627 h 3688"/>
              <a:gd name="T30" fmla="*/ 4814 w 5115"/>
              <a:gd name="T31" fmla="*/ 1521 h 3688"/>
              <a:gd name="T32" fmla="*/ 4788 w 5115"/>
              <a:gd name="T33" fmla="*/ 1734 h 3688"/>
              <a:gd name="T34" fmla="*/ 5115 w 5115"/>
              <a:gd name="T35" fmla="*/ 2421 h 3688"/>
              <a:gd name="T36" fmla="*/ 4338 w 5115"/>
              <a:gd name="T37" fmla="*/ 3299 h 3688"/>
              <a:gd name="T38" fmla="*/ 3573 w 5115"/>
              <a:gd name="T39" fmla="*/ 3688 h 3688"/>
              <a:gd name="T40" fmla="*/ 3021 w 5115"/>
              <a:gd name="T41" fmla="*/ 3236 h 3688"/>
              <a:gd name="T42" fmla="*/ 3078 w 5115"/>
              <a:gd name="T43" fmla="*/ 3288 h 3688"/>
              <a:gd name="T44" fmla="*/ 3573 w 5115"/>
              <a:gd name="T45" fmla="*/ 3479 h 3688"/>
              <a:gd name="T46" fmla="*/ 4192 w 5115"/>
              <a:gd name="T47" fmla="*/ 3143 h 3688"/>
              <a:gd name="T48" fmla="*/ 4221 w 5115"/>
              <a:gd name="T49" fmla="*/ 3099 h 3688"/>
              <a:gd name="T50" fmla="*/ 4273 w 5115"/>
              <a:gd name="T51" fmla="*/ 3095 h 3688"/>
              <a:gd name="T52" fmla="*/ 4906 w 5115"/>
              <a:gd name="T53" fmla="*/ 2421 h 3688"/>
              <a:gd name="T54" fmla="*/ 4609 w 5115"/>
              <a:gd name="T55" fmla="*/ 1861 h 3688"/>
              <a:gd name="T56" fmla="*/ 4543 w 5115"/>
              <a:gd name="T57" fmla="*/ 1816 h 3688"/>
              <a:gd name="T58" fmla="*/ 4568 w 5115"/>
              <a:gd name="T59" fmla="*/ 1741 h 3688"/>
              <a:gd name="T60" fmla="*/ 4605 w 5115"/>
              <a:gd name="T61" fmla="*/ 1521 h 3688"/>
              <a:gd name="T62" fmla="*/ 3920 w 5115"/>
              <a:gd name="T63" fmla="*/ 836 h 3688"/>
              <a:gd name="T64" fmla="*/ 3711 w 5115"/>
              <a:gd name="T65" fmla="*/ 869 h 3688"/>
              <a:gd name="T66" fmla="*/ 3612 w 5115"/>
              <a:gd name="T67" fmla="*/ 900 h 3688"/>
              <a:gd name="T68" fmla="*/ 3580 w 5115"/>
              <a:gd name="T69" fmla="*/ 802 h 3688"/>
              <a:gd name="T70" fmla="*/ 2761 w 5115"/>
              <a:gd name="T71" fmla="*/ 209 h 3688"/>
              <a:gd name="T72" fmla="*/ 2049 w 5115"/>
              <a:gd name="T73" fmla="*/ 584 h 3688"/>
              <a:gd name="T74" fmla="*/ 2006 w 5115"/>
              <a:gd name="T75" fmla="*/ 648 h 3688"/>
              <a:gd name="T76" fmla="*/ 1932 w 5115"/>
              <a:gd name="T77" fmla="*/ 625 h 3688"/>
              <a:gd name="T78" fmla="*/ 1721 w 5115"/>
              <a:gd name="T79" fmla="*/ 593 h 3688"/>
              <a:gd name="T80" fmla="*/ 1022 w 5115"/>
              <a:gd name="T81" fmla="*/ 1190 h 3688"/>
              <a:gd name="T82" fmla="*/ 1010 w 5115"/>
              <a:gd name="T83" fmla="*/ 1265 h 3688"/>
              <a:gd name="T84" fmla="*/ 935 w 5115"/>
              <a:gd name="T85" fmla="*/ 1277 h 3688"/>
              <a:gd name="T86" fmla="*/ 209 w 5115"/>
              <a:gd name="T87" fmla="*/ 2129 h 3688"/>
              <a:gd name="T88" fmla="*/ 777 w 5115"/>
              <a:gd name="T89" fmla="*/ 2940 h 3688"/>
              <a:gd name="T90" fmla="*/ 818 w 5115"/>
              <a:gd name="T91" fmla="*/ 2955 h 3688"/>
              <a:gd name="T92" fmla="*/ 836 w 5115"/>
              <a:gd name="T93" fmla="*/ 2995 h 3688"/>
              <a:gd name="T94" fmla="*/ 1523 w 5115"/>
              <a:gd name="T95" fmla="*/ 3437 h 3688"/>
              <a:gd name="T96" fmla="*/ 1990 w 5115"/>
              <a:gd name="T97" fmla="*/ 3275 h 3688"/>
              <a:gd name="T98" fmla="*/ 2048 w 5115"/>
              <a:gd name="T99" fmla="*/ 3229 h 3688"/>
              <a:gd name="T100" fmla="*/ 2110 w 5115"/>
              <a:gd name="T101" fmla="*/ 3268 h 3688"/>
              <a:gd name="T102" fmla="*/ 2539 w 5115"/>
              <a:gd name="T103" fmla="*/ 3391 h 3688"/>
              <a:gd name="T104" fmla="*/ 2954 w 5115"/>
              <a:gd name="T105" fmla="*/ 3276 h 3688"/>
              <a:gd name="T106" fmla="*/ 3021 w 5115"/>
              <a:gd name="T107" fmla="*/ 3236 h 36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115" h="3688">
                <a:moveTo>
                  <a:pt x="3573" y="3688"/>
                </a:moveTo>
                <a:cubicBezTo>
                  <a:pt x="3363" y="3688"/>
                  <a:pt x="3161" y="3619"/>
                  <a:pt x="2996" y="3492"/>
                </a:cubicBezTo>
                <a:cubicBezTo>
                  <a:pt x="2855" y="3563"/>
                  <a:pt x="2698" y="3600"/>
                  <a:pt x="2539" y="3600"/>
                </a:cubicBezTo>
                <a:cubicBezTo>
                  <a:pt x="2372" y="3600"/>
                  <a:pt x="2208" y="3559"/>
                  <a:pt x="2062" y="3482"/>
                </a:cubicBezTo>
                <a:cubicBezTo>
                  <a:pt x="1903" y="3590"/>
                  <a:pt x="1718" y="3646"/>
                  <a:pt x="1523" y="3646"/>
                </a:cubicBezTo>
                <a:cubicBezTo>
                  <a:pt x="1161" y="3646"/>
                  <a:pt x="829" y="3441"/>
                  <a:pt x="665" y="3120"/>
                </a:cubicBezTo>
                <a:cubicBezTo>
                  <a:pt x="265" y="2957"/>
                  <a:pt x="0" y="2563"/>
                  <a:pt x="0" y="2129"/>
                </a:cubicBezTo>
                <a:cubicBezTo>
                  <a:pt x="0" y="1872"/>
                  <a:pt x="92" y="1624"/>
                  <a:pt x="259" y="1430"/>
                </a:cubicBezTo>
                <a:cubicBezTo>
                  <a:pt x="409" y="1257"/>
                  <a:pt x="609" y="1136"/>
                  <a:pt x="830" y="1085"/>
                </a:cubicBezTo>
                <a:cubicBezTo>
                  <a:pt x="874" y="900"/>
                  <a:pt x="976" y="732"/>
                  <a:pt x="1122" y="606"/>
                </a:cubicBezTo>
                <a:cubicBezTo>
                  <a:pt x="1288" y="462"/>
                  <a:pt x="1501" y="383"/>
                  <a:pt x="1721" y="383"/>
                </a:cubicBezTo>
                <a:cubicBezTo>
                  <a:pt x="1789" y="383"/>
                  <a:pt x="1856" y="391"/>
                  <a:pt x="1921" y="405"/>
                </a:cubicBezTo>
                <a:cubicBezTo>
                  <a:pt x="2124" y="150"/>
                  <a:pt x="2433" y="0"/>
                  <a:pt x="2761" y="0"/>
                </a:cubicBezTo>
                <a:cubicBezTo>
                  <a:pt x="3192" y="0"/>
                  <a:pt x="3575" y="255"/>
                  <a:pt x="3744" y="645"/>
                </a:cubicBezTo>
                <a:cubicBezTo>
                  <a:pt x="3802" y="633"/>
                  <a:pt x="3861" y="627"/>
                  <a:pt x="3920" y="627"/>
                </a:cubicBezTo>
                <a:cubicBezTo>
                  <a:pt x="4413" y="627"/>
                  <a:pt x="4814" y="1028"/>
                  <a:pt x="4814" y="1521"/>
                </a:cubicBezTo>
                <a:cubicBezTo>
                  <a:pt x="4814" y="1593"/>
                  <a:pt x="4805" y="1664"/>
                  <a:pt x="4788" y="1734"/>
                </a:cubicBezTo>
                <a:cubicBezTo>
                  <a:pt x="4994" y="1901"/>
                  <a:pt x="5115" y="2153"/>
                  <a:pt x="5115" y="2421"/>
                </a:cubicBezTo>
                <a:cubicBezTo>
                  <a:pt x="5115" y="2870"/>
                  <a:pt x="4778" y="3246"/>
                  <a:pt x="4338" y="3299"/>
                </a:cubicBezTo>
                <a:cubicBezTo>
                  <a:pt x="4160" y="3544"/>
                  <a:pt x="3878" y="3688"/>
                  <a:pt x="3573" y="3688"/>
                </a:cubicBezTo>
                <a:moveTo>
                  <a:pt x="3021" y="3236"/>
                </a:moveTo>
                <a:cubicBezTo>
                  <a:pt x="3078" y="3288"/>
                  <a:pt x="3078" y="3288"/>
                  <a:pt x="3078" y="3288"/>
                </a:cubicBezTo>
                <a:cubicBezTo>
                  <a:pt x="3214" y="3411"/>
                  <a:pt x="3390" y="3479"/>
                  <a:pt x="3573" y="3479"/>
                </a:cubicBezTo>
                <a:cubicBezTo>
                  <a:pt x="3824" y="3479"/>
                  <a:pt x="4055" y="3353"/>
                  <a:pt x="4192" y="3143"/>
                </a:cubicBezTo>
                <a:cubicBezTo>
                  <a:pt x="4221" y="3099"/>
                  <a:pt x="4221" y="3099"/>
                  <a:pt x="4221" y="3099"/>
                </a:cubicBezTo>
                <a:cubicBezTo>
                  <a:pt x="4273" y="3095"/>
                  <a:pt x="4273" y="3095"/>
                  <a:pt x="4273" y="3095"/>
                </a:cubicBezTo>
                <a:cubicBezTo>
                  <a:pt x="4628" y="3073"/>
                  <a:pt x="4906" y="2777"/>
                  <a:pt x="4906" y="2421"/>
                </a:cubicBezTo>
                <a:cubicBezTo>
                  <a:pt x="4906" y="2197"/>
                  <a:pt x="4795" y="1987"/>
                  <a:pt x="4609" y="1861"/>
                </a:cubicBezTo>
                <a:cubicBezTo>
                  <a:pt x="4543" y="1816"/>
                  <a:pt x="4543" y="1816"/>
                  <a:pt x="4543" y="1816"/>
                </a:cubicBezTo>
                <a:cubicBezTo>
                  <a:pt x="4568" y="1741"/>
                  <a:pt x="4568" y="1741"/>
                  <a:pt x="4568" y="1741"/>
                </a:cubicBezTo>
                <a:cubicBezTo>
                  <a:pt x="4592" y="1670"/>
                  <a:pt x="4605" y="1596"/>
                  <a:pt x="4605" y="1521"/>
                </a:cubicBezTo>
                <a:cubicBezTo>
                  <a:pt x="4605" y="1143"/>
                  <a:pt x="4297" y="836"/>
                  <a:pt x="3920" y="836"/>
                </a:cubicBezTo>
                <a:cubicBezTo>
                  <a:pt x="3849" y="836"/>
                  <a:pt x="3779" y="847"/>
                  <a:pt x="3711" y="869"/>
                </a:cubicBezTo>
                <a:cubicBezTo>
                  <a:pt x="3612" y="900"/>
                  <a:pt x="3612" y="900"/>
                  <a:pt x="3612" y="900"/>
                </a:cubicBezTo>
                <a:cubicBezTo>
                  <a:pt x="3580" y="802"/>
                  <a:pt x="3580" y="802"/>
                  <a:pt x="3580" y="802"/>
                </a:cubicBezTo>
                <a:cubicBezTo>
                  <a:pt x="3463" y="447"/>
                  <a:pt x="3134" y="209"/>
                  <a:pt x="2761" y="209"/>
                </a:cubicBezTo>
                <a:cubicBezTo>
                  <a:pt x="2477" y="209"/>
                  <a:pt x="2211" y="349"/>
                  <a:pt x="2049" y="584"/>
                </a:cubicBezTo>
                <a:cubicBezTo>
                  <a:pt x="2006" y="648"/>
                  <a:pt x="2006" y="648"/>
                  <a:pt x="2006" y="648"/>
                </a:cubicBezTo>
                <a:cubicBezTo>
                  <a:pt x="1932" y="625"/>
                  <a:pt x="1932" y="625"/>
                  <a:pt x="1932" y="625"/>
                </a:cubicBezTo>
                <a:cubicBezTo>
                  <a:pt x="1864" y="603"/>
                  <a:pt x="1793" y="593"/>
                  <a:pt x="1721" y="593"/>
                </a:cubicBezTo>
                <a:cubicBezTo>
                  <a:pt x="1370" y="593"/>
                  <a:pt x="1076" y="844"/>
                  <a:pt x="1022" y="1190"/>
                </a:cubicBezTo>
                <a:cubicBezTo>
                  <a:pt x="1010" y="1265"/>
                  <a:pt x="1010" y="1265"/>
                  <a:pt x="1010" y="1265"/>
                </a:cubicBezTo>
                <a:cubicBezTo>
                  <a:pt x="935" y="1277"/>
                  <a:pt x="935" y="1277"/>
                  <a:pt x="935" y="1277"/>
                </a:cubicBezTo>
                <a:cubicBezTo>
                  <a:pt x="514" y="1344"/>
                  <a:pt x="209" y="1702"/>
                  <a:pt x="209" y="2129"/>
                </a:cubicBezTo>
                <a:cubicBezTo>
                  <a:pt x="209" y="2490"/>
                  <a:pt x="437" y="2816"/>
                  <a:pt x="777" y="2940"/>
                </a:cubicBezTo>
                <a:cubicBezTo>
                  <a:pt x="818" y="2955"/>
                  <a:pt x="818" y="2955"/>
                  <a:pt x="818" y="2955"/>
                </a:cubicBezTo>
                <a:cubicBezTo>
                  <a:pt x="836" y="2995"/>
                  <a:pt x="836" y="2995"/>
                  <a:pt x="836" y="2995"/>
                </a:cubicBezTo>
                <a:cubicBezTo>
                  <a:pt x="959" y="3263"/>
                  <a:pt x="1228" y="3437"/>
                  <a:pt x="1523" y="3437"/>
                </a:cubicBezTo>
                <a:cubicBezTo>
                  <a:pt x="1694" y="3437"/>
                  <a:pt x="1856" y="3381"/>
                  <a:pt x="1990" y="3275"/>
                </a:cubicBezTo>
                <a:cubicBezTo>
                  <a:pt x="2048" y="3229"/>
                  <a:pt x="2048" y="3229"/>
                  <a:pt x="2048" y="3229"/>
                </a:cubicBezTo>
                <a:cubicBezTo>
                  <a:pt x="2110" y="3268"/>
                  <a:pt x="2110" y="3268"/>
                  <a:pt x="2110" y="3268"/>
                </a:cubicBezTo>
                <a:cubicBezTo>
                  <a:pt x="2239" y="3349"/>
                  <a:pt x="2387" y="3391"/>
                  <a:pt x="2539" y="3391"/>
                </a:cubicBezTo>
                <a:cubicBezTo>
                  <a:pt x="2685" y="3391"/>
                  <a:pt x="2829" y="3351"/>
                  <a:pt x="2954" y="3276"/>
                </a:cubicBezTo>
                <a:cubicBezTo>
                  <a:pt x="3021" y="3236"/>
                  <a:pt x="3021" y="3236"/>
                  <a:pt x="3021" y="3236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73" name="Freeform 17"/>
          <p:cNvSpPr>
            <a:spLocks/>
          </p:cNvSpPr>
          <p:nvPr/>
        </p:nvSpPr>
        <p:spPr bwMode="auto">
          <a:xfrm>
            <a:off x="20820113" y="8165819"/>
            <a:ext cx="307113" cy="945406"/>
          </a:xfrm>
          <a:custGeom>
            <a:avLst/>
            <a:gdLst>
              <a:gd name="T0" fmla="*/ 88 w 246"/>
              <a:gd name="T1" fmla="*/ 0 h 761"/>
              <a:gd name="T2" fmla="*/ 71 w 246"/>
              <a:gd name="T3" fmla="*/ 1 h 761"/>
              <a:gd name="T4" fmla="*/ 9 w 246"/>
              <a:gd name="T5" fmla="*/ 97 h 761"/>
              <a:gd name="T6" fmla="*/ 84 w 246"/>
              <a:gd name="T7" fmla="*/ 761 h 761"/>
              <a:gd name="T8" fmla="*/ 246 w 246"/>
              <a:gd name="T9" fmla="*/ 709 h 761"/>
              <a:gd name="T10" fmla="*/ 166 w 246"/>
              <a:gd name="T11" fmla="*/ 64 h 761"/>
              <a:gd name="T12" fmla="*/ 88 w 246"/>
              <a:gd name="T13" fmla="*/ 0 h 7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6" h="761">
                <a:moveTo>
                  <a:pt x="88" y="0"/>
                </a:moveTo>
                <a:cubicBezTo>
                  <a:pt x="82" y="0"/>
                  <a:pt x="77" y="0"/>
                  <a:pt x="71" y="1"/>
                </a:cubicBezTo>
                <a:cubicBezTo>
                  <a:pt x="28" y="10"/>
                  <a:pt x="0" y="53"/>
                  <a:pt x="9" y="97"/>
                </a:cubicBezTo>
                <a:cubicBezTo>
                  <a:pt x="63" y="357"/>
                  <a:pt x="88" y="577"/>
                  <a:pt x="84" y="761"/>
                </a:cubicBezTo>
                <a:cubicBezTo>
                  <a:pt x="141" y="750"/>
                  <a:pt x="195" y="733"/>
                  <a:pt x="246" y="709"/>
                </a:cubicBezTo>
                <a:cubicBezTo>
                  <a:pt x="246" y="491"/>
                  <a:pt x="208" y="266"/>
                  <a:pt x="166" y="64"/>
                </a:cubicBezTo>
                <a:cubicBezTo>
                  <a:pt x="159" y="26"/>
                  <a:pt x="125" y="0"/>
                  <a:pt x="88" y="0"/>
                </a:cubicBezTo>
              </a:path>
            </a:pathLst>
          </a:custGeom>
          <a:solidFill>
            <a:srgbClr val="E683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74" name="Freeform 18"/>
          <p:cNvSpPr>
            <a:spLocks/>
          </p:cNvSpPr>
          <p:nvPr/>
        </p:nvSpPr>
        <p:spPr bwMode="auto">
          <a:xfrm>
            <a:off x="20894521" y="9047033"/>
            <a:ext cx="233435" cy="344314"/>
          </a:xfrm>
          <a:custGeom>
            <a:avLst/>
            <a:gdLst>
              <a:gd name="T0" fmla="*/ 186 w 187"/>
              <a:gd name="T1" fmla="*/ 0 h 277"/>
              <a:gd name="T2" fmla="*/ 24 w 187"/>
              <a:gd name="T3" fmla="*/ 52 h 277"/>
              <a:gd name="T4" fmla="*/ 0 w 187"/>
              <a:gd name="T5" fmla="*/ 277 h 277"/>
              <a:gd name="T6" fmla="*/ 9 w 187"/>
              <a:gd name="T7" fmla="*/ 265 h 277"/>
              <a:gd name="T8" fmla="*/ 172 w 187"/>
              <a:gd name="T9" fmla="*/ 230 h 277"/>
              <a:gd name="T10" fmla="*/ 186 w 187"/>
              <a:gd name="T11" fmla="*/ 0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7" h="277">
                <a:moveTo>
                  <a:pt x="186" y="0"/>
                </a:moveTo>
                <a:cubicBezTo>
                  <a:pt x="135" y="24"/>
                  <a:pt x="81" y="41"/>
                  <a:pt x="24" y="52"/>
                </a:cubicBezTo>
                <a:cubicBezTo>
                  <a:pt x="22" y="134"/>
                  <a:pt x="14" y="209"/>
                  <a:pt x="0" y="277"/>
                </a:cubicBezTo>
                <a:cubicBezTo>
                  <a:pt x="3" y="273"/>
                  <a:pt x="6" y="269"/>
                  <a:pt x="9" y="265"/>
                </a:cubicBezTo>
                <a:cubicBezTo>
                  <a:pt x="65" y="258"/>
                  <a:pt x="120" y="246"/>
                  <a:pt x="172" y="230"/>
                </a:cubicBezTo>
                <a:cubicBezTo>
                  <a:pt x="182" y="155"/>
                  <a:pt x="187" y="78"/>
                  <a:pt x="186" y="0"/>
                </a:cubicBezTo>
              </a:path>
            </a:pathLst>
          </a:custGeom>
          <a:solidFill>
            <a:srgbClr val="C644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76" name="Freeform 19"/>
          <p:cNvSpPr>
            <a:spLocks/>
          </p:cNvSpPr>
          <p:nvPr/>
        </p:nvSpPr>
        <p:spPr bwMode="auto">
          <a:xfrm>
            <a:off x="20194949" y="8151232"/>
            <a:ext cx="1381636" cy="2453972"/>
          </a:xfrm>
          <a:custGeom>
            <a:avLst/>
            <a:gdLst>
              <a:gd name="T0" fmla="*/ 90 w 1107"/>
              <a:gd name="T1" fmla="*/ 1975 h 1975"/>
              <a:gd name="T2" fmla="*/ 12 w 1107"/>
              <a:gd name="T3" fmla="*/ 1916 h 1975"/>
              <a:gd name="T4" fmla="*/ 68 w 1107"/>
              <a:gd name="T5" fmla="*/ 1817 h 1975"/>
              <a:gd name="T6" fmla="*/ 783 w 1107"/>
              <a:gd name="T7" fmla="*/ 1319 h 1975"/>
              <a:gd name="T8" fmla="*/ 518 w 1107"/>
              <a:gd name="T9" fmla="*/ 131 h 1975"/>
              <a:gd name="T10" fmla="*/ 550 w 1107"/>
              <a:gd name="T11" fmla="*/ 22 h 1975"/>
              <a:gd name="T12" fmla="*/ 659 w 1107"/>
              <a:gd name="T13" fmla="*/ 53 h 1975"/>
              <a:gd name="T14" fmla="*/ 931 w 1107"/>
              <a:gd name="T15" fmla="*/ 1382 h 1975"/>
              <a:gd name="T16" fmla="*/ 112 w 1107"/>
              <a:gd name="T17" fmla="*/ 1972 h 1975"/>
              <a:gd name="T18" fmla="*/ 90 w 1107"/>
              <a:gd name="T19" fmla="*/ 1975 h 19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07" h="1975">
                <a:moveTo>
                  <a:pt x="90" y="1975"/>
                </a:moveTo>
                <a:cubicBezTo>
                  <a:pt x="55" y="1975"/>
                  <a:pt x="22" y="1951"/>
                  <a:pt x="12" y="1916"/>
                </a:cubicBezTo>
                <a:cubicBezTo>
                  <a:pt x="0" y="1873"/>
                  <a:pt x="25" y="1829"/>
                  <a:pt x="68" y="1817"/>
                </a:cubicBezTo>
                <a:cubicBezTo>
                  <a:pt x="454" y="1709"/>
                  <a:pt x="688" y="1546"/>
                  <a:pt x="783" y="1319"/>
                </a:cubicBezTo>
                <a:cubicBezTo>
                  <a:pt x="898" y="1046"/>
                  <a:pt x="814" y="669"/>
                  <a:pt x="518" y="131"/>
                </a:cubicBezTo>
                <a:cubicBezTo>
                  <a:pt x="497" y="92"/>
                  <a:pt x="511" y="43"/>
                  <a:pt x="550" y="22"/>
                </a:cubicBezTo>
                <a:cubicBezTo>
                  <a:pt x="589" y="0"/>
                  <a:pt x="638" y="15"/>
                  <a:pt x="659" y="53"/>
                </a:cubicBezTo>
                <a:cubicBezTo>
                  <a:pt x="878" y="452"/>
                  <a:pt x="1107" y="964"/>
                  <a:pt x="931" y="1382"/>
                </a:cubicBezTo>
                <a:cubicBezTo>
                  <a:pt x="816" y="1657"/>
                  <a:pt x="547" y="1850"/>
                  <a:pt x="112" y="1972"/>
                </a:cubicBezTo>
                <a:cubicBezTo>
                  <a:pt x="104" y="1974"/>
                  <a:pt x="97" y="1975"/>
                  <a:pt x="90" y="19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77" name="Freeform 20"/>
          <p:cNvSpPr>
            <a:spLocks/>
          </p:cNvSpPr>
          <p:nvPr/>
        </p:nvSpPr>
        <p:spPr bwMode="auto">
          <a:xfrm>
            <a:off x="18482861" y="7280962"/>
            <a:ext cx="1132884" cy="653615"/>
          </a:xfrm>
          <a:custGeom>
            <a:avLst/>
            <a:gdLst>
              <a:gd name="T0" fmla="*/ 836 w 908"/>
              <a:gd name="T1" fmla="*/ 526 h 526"/>
              <a:gd name="T2" fmla="*/ 764 w 908"/>
              <a:gd name="T3" fmla="*/ 454 h 526"/>
              <a:gd name="T4" fmla="*/ 454 w 908"/>
              <a:gd name="T5" fmla="*/ 144 h 526"/>
              <a:gd name="T6" fmla="*/ 145 w 908"/>
              <a:gd name="T7" fmla="*/ 454 h 526"/>
              <a:gd name="T8" fmla="*/ 72 w 908"/>
              <a:gd name="T9" fmla="*/ 526 h 526"/>
              <a:gd name="T10" fmla="*/ 0 w 908"/>
              <a:gd name="T11" fmla="*/ 454 h 526"/>
              <a:gd name="T12" fmla="*/ 454 w 908"/>
              <a:gd name="T13" fmla="*/ 0 h 526"/>
              <a:gd name="T14" fmla="*/ 908 w 908"/>
              <a:gd name="T15" fmla="*/ 454 h 526"/>
              <a:gd name="T16" fmla="*/ 836 w 908"/>
              <a:gd name="T17" fmla="*/ 526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08" h="526">
                <a:moveTo>
                  <a:pt x="836" y="526"/>
                </a:moveTo>
                <a:cubicBezTo>
                  <a:pt x="796" y="526"/>
                  <a:pt x="764" y="494"/>
                  <a:pt x="764" y="454"/>
                </a:cubicBezTo>
                <a:cubicBezTo>
                  <a:pt x="764" y="283"/>
                  <a:pt x="625" y="144"/>
                  <a:pt x="454" y="144"/>
                </a:cubicBezTo>
                <a:cubicBezTo>
                  <a:pt x="283" y="144"/>
                  <a:pt x="145" y="283"/>
                  <a:pt x="145" y="454"/>
                </a:cubicBezTo>
                <a:cubicBezTo>
                  <a:pt x="145" y="494"/>
                  <a:pt x="112" y="526"/>
                  <a:pt x="72" y="526"/>
                </a:cubicBezTo>
                <a:cubicBezTo>
                  <a:pt x="32" y="526"/>
                  <a:pt x="0" y="494"/>
                  <a:pt x="0" y="454"/>
                </a:cubicBezTo>
                <a:cubicBezTo>
                  <a:pt x="0" y="204"/>
                  <a:pt x="204" y="0"/>
                  <a:pt x="454" y="0"/>
                </a:cubicBezTo>
                <a:cubicBezTo>
                  <a:pt x="705" y="0"/>
                  <a:pt x="908" y="204"/>
                  <a:pt x="908" y="454"/>
                </a:cubicBezTo>
                <a:cubicBezTo>
                  <a:pt x="908" y="494"/>
                  <a:pt x="876" y="526"/>
                  <a:pt x="836" y="526"/>
                </a:cubicBez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07" name="Freeform 21"/>
          <p:cNvSpPr>
            <a:spLocks/>
          </p:cNvSpPr>
          <p:nvPr/>
        </p:nvSpPr>
        <p:spPr bwMode="auto">
          <a:xfrm>
            <a:off x="16751802" y="7280962"/>
            <a:ext cx="1134342" cy="653615"/>
          </a:xfrm>
          <a:custGeom>
            <a:avLst/>
            <a:gdLst>
              <a:gd name="T0" fmla="*/ 836 w 909"/>
              <a:gd name="T1" fmla="*/ 526 h 526"/>
              <a:gd name="T2" fmla="*/ 764 w 909"/>
              <a:gd name="T3" fmla="*/ 454 h 526"/>
              <a:gd name="T4" fmla="*/ 454 w 909"/>
              <a:gd name="T5" fmla="*/ 144 h 526"/>
              <a:gd name="T6" fmla="*/ 145 w 909"/>
              <a:gd name="T7" fmla="*/ 454 h 526"/>
              <a:gd name="T8" fmla="*/ 72 w 909"/>
              <a:gd name="T9" fmla="*/ 526 h 526"/>
              <a:gd name="T10" fmla="*/ 0 w 909"/>
              <a:gd name="T11" fmla="*/ 454 h 526"/>
              <a:gd name="T12" fmla="*/ 454 w 909"/>
              <a:gd name="T13" fmla="*/ 0 h 526"/>
              <a:gd name="T14" fmla="*/ 909 w 909"/>
              <a:gd name="T15" fmla="*/ 454 h 526"/>
              <a:gd name="T16" fmla="*/ 836 w 909"/>
              <a:gd name="T17" fmla="*/ 526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09" h="526">
                <a:moveTo>
                  <a:pt x="836" y="526"/>
                </a:moveTo>
                <a:cubicBezTo>
                  <a:pt x="796" y="526"/>
                  <a:pt x="764" y="494"/>
                  <a:pt x="764" y="454"/>
                </a:cubicBezTo>
                <a:cubicBezTo>
                  <a:pt x="764" y="283"/>
                  <a:pt x="625" y="144"/>
                  <a:pt x="454" y="144"/>
                </a:cubicBezTo>
                <a:cubicBezTo>
                  <a:pt x="284" y="144"/>
                  <a:pt x="145" y="283"/>
                  <a:pt x="145" y="454"/>
                </a:cubicBezTo>
                <a:cubicBezTo>
                  <a:pt x="145" y="494"/>
                  <a:pt x="112" y="526"/>
                  <a:pt x="72" y="526"/>
                </a:cubicBezTo>
                <a:cubicBezTo>
                  <a:pt x="32" y="526"/>
                  <a:pt x="0" y="494"/>
                  <a:pt x="0" y="454"/>
                </a:cubicBezTo>
                <a:cubicBezTo>
                  <a:pt x="0" y="204"/>
                  <a:pt x="204" y="0"/>
                  <a:pt x="454" y="0"/>
                </a:cubicBezTo>
                <a:cubicBezTo>
                  <a:pt x="705" y="0"/>
                  <a:pt x="909" y="204"/>
                  <a:pt x="909" y="454"/>
                </a:cubicBezTo>
                <a:cubicBezTo>
                  <a:pt x="909" y="494"/>
                  <a:pt x="876" y="526"/>
                  <a:pt x="836" y="526"/>
                </a:cubicBez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08" name="Freeform 22"/>
          <p:cNvSpPr>
            <a:spLocks/>
          </p:cNvSpPr>
          <p:nvPr/>
        </p:nvSpPr>
        <p:spPr bwMode="auto">
          <a:xfrm>
            <a:off x="13456739" y="5312092"/>
            <a:ext cx="1423946" cy="1685830"/>
          </a:xfrm>
          <a:custGeom>
            <a:avLst/>
            <a:gdLst>
              <a:gd name="T0" fmla="*/ 720 w 1141"/>
              <a:gd name="T1" fmla="*/ 1357 h 1357"/>
              <a:gd name="T2" fmla="*/ 35 w 1141"/>
              <a:gd name="T3" fmla="*/ 730 h 1357"/>
              <a:gd name="T4" fmla="*/ 842 w 1141"/>
              <a:gd name="T5" fmla="*/ 347 h 1357"/>
              <a:gd name="T6" fmla="*/ 1068 w 1141"/>
              <a:gd name="T7" fmla="*/ 1135 h 1357"/>
              <a:gd name="T8" fmla="*/ 720 w 1141"/>
              <a:gd name="T9" fmla="*/ 1357 h 1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41" h="1357">
                <a:moveTo>
                  <a:pt x="720" y="1357"/>
                </a:moveTo>
                <a:cubicBezTo>
                  <a:pt x="516" y="1112"/>
                  <a:pt x="86" y="1206"/>
                  <a:pt x="35" y="730"/>
                </a:cubicBezTo>
                <a:cubicBezTo>
                  <a:pt x="0" y="409"/>
                  <a:pt x="453" y="0"/>
                  <a:pt x="842" y="347"/>
                </a:cubicBezTo>
                <a:cubicBezTo>
                  <a:pt x="1141" y="613"/>
                  <a:pt x="918" y="826"/>
                  <a:pt x="1068" y="1135"/>
                </a:cubicBezTo>
                <a:lnTo>
                  <a:pt x="720" y="1357"/>
                </a:lnTo>
                <a:close/>
              </a:path>
            </a:pathLst>
          </a:custGeom>
          <a:solidFill>
            <a:srgbClr val="FFCA59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09" name="Freeform 23"/>
          <p:cNvSpPr>
            <a:spLocks noEditPoints="1"/>
          </p:cNvSpPr>
          <p:nvPr/>
        </p:nvSpPr>
        <p:spPr bwMode="auto">
          <a:xfrm>
            <a:off x="13790111" y="5886925"/>
            <a:ext cx="1243034" cy="1409355"/>
          </a:xfrm>
          <a:custGeom>
            <a:avLst/>
            <a:gdLst>
              <a:gd name="T0" fmla="*/ 904 w 996"/>
              <a:gd name="T1" fmla="*/ 831 h 1134"/>
              <a:gd name="T2" fmla="*/ 857 w 996"/>
              <a:gd name="T3" fmla="*/ 758 h 1134"/>
              <a:gd name="T4" fmla="*/ 801 w 996"/>
              <a:gd name="T5" fmla="*/ 672 h 1134"/>
              <a:gd name="T6" fmla="*/ 720 w 996"/>
              <a:gd name="T7" fmla="*/ 724 h 1134"/>
              <a:gd name="T8" fmla="*/ 571 w 996"/>
              <a:gd name="T9" fmla="*/ 426 h 1134"/>
              <a:gd name="T10" fmla="*/ 474 w 996"/>
              <a:gd name="T11" fmla="*/ 245 h 1134"/>
              <a:gd name="T12" fmla="*/ 373 w 996"/>
              <a:gd name="T13" fmla="*/ 67 h 1134"/>
              <a:gd name="T14" fmla="*/ 286 w 996"/>
              <a:gd name="T15" fmla="*/ 1 h 1134"/>
              <a:gd name="T16" fmla="*/ 257 w 996"/>
              <a:gd name="T17" fmla="*/ 55 h 1134"/>
              <a:gd name="T18" fmla="*/ 276 w 996"/>
              <a:gd name="T19" fmla="*/ 135 h 1134"/>
              <a:gd name="T20" fmla="*/ 190 w 996"/>
              <a:gd name="T21" fmla="*/ 113 h 1134"/>
              <a:gd name="T22" fmla="*/ 203 w 996"/>
              <a:gd name="T23" fmla="*/ 249 h 1134"/>
              <a:gd name="T24" fmla="*/ 205 w 996"/>
              <a:gd name="T25" fmla="*/ 257 h 1134"/>
              <a:gd name="T26" fmla="*/ 168 w 996"/>
              <a:gd name="T27" fmla="*/ 223 h 1134"/>
              <a:gd name="T28" fmla="*/ 63 w 996"/>
              <a:gd name="T29" fmla="*/ 172 h 1134"/>
              <a:gd name="T30" fmla="*/ 78 w 996"/>
              <a:gd name="T31" fmla="*/ 340 h 1134"/>
              <a:gd name="T32" fmla="*/ 340 w 996"/>
              <a:gd name="T33" fmla="*/ 662 h 1134"/>
              <a:gd name="T34" fmla="*/ 484 w 996"/>
              <a:gd name="T35" fmla="*/ 810 h 1134"/>
              <a:gd name="T36" fmla="*/ 520 w 996"/>
              <a:gd name="T37" fmla="*/ 851 h 1134"/>
              <a:gd name="T38" fmla="*/ 453 w 996"/>
              <a:gd name="T39" fmla="*/ 894 h 1134"/>
              <a:gd name="T40" fmla="*/ 505 w 996"/>
              <a:gd name="T41" fmla="*/ 984 h 1134"/>
              <a:gd name="T42" fmla="*/ 551 w 996"/>
              <a:gd name="T43" fmla="*/ 1062 h 1134"/>
              <a:gd name="T44" fmla="*/ 603 w 996"/>
              <a:gd name="T45" fmla="*/ 1127 h 1134"/>
              <a:gd name="T46" fmla="*/ 673 w 996"/>
              <a:gd name="T47" fmla="*/ 1086 h 1134"/>
              <a:gd name="T48" fmla="*/ 768 w 996"/>
              <a:gd name="T49" fmla="*/ 1114 h 1134"/>
              <a:gd name="T50" fmla="*/ 860 w 996"/>
              <a:gd name="T51" fmla="*/ 1059 h 1134"/>
              <a:gd name="T52" fmla="*/ 878 w 996"/>
              <a:gd name="T53" fmla="*/ 962 h 1134"/>
              <a:gd name="T54" fmla="*/ 943 w 996"/>
              <a:gd name="T55" fmla="*/ 915 h 1134"/>
              <a:gd name="T56" fmla="*/ 904 w 996"/>
              <a:gd name="T57" fmla="*/ 831 h 1134"/>
              <a:gd name="T58" fmla="*/ 549 w 996"/>
              <a:gd name="T59" fmla="*/ 833 h 1134"/>
              <a:gd name="T60" fmla="*/ 506 w 996"/>
              <a:gd name="T61" fmla="*/ 787 h 1134"/>
              <a:gd name="T62" fmla="*/ 400 w 996"/>
              <a:gd name="T63" fmla="*/ 681 h 1134"/>
              <a:gd name="T64" fmla="*/ 179 w 996"/>
              <a:gd name="T65" fmla="*/ 431 h 1134"/>
              <a:gd name="T66" fmla="*/ 71 w 996"/>
              <a:gd name="T67" fmla="*/ 230 h 1134"/>
              <a:gd name="T68" fmla="*/ 123 w 996"/>
              <a:gd name="T69" fmla="*/ 229 h 1134"/>
              <a:gd name="T70" fmla="*/ 184 w 996"/>
              <a:gd name="T71" fmla="*/ 280 h 1134"/>
              <a:gd name="T72" fmla="*/ 246 w 996"/>
              <a:gd name="T73" fmla="*/ 349 h 1134"/>
              <a:gd name="T74" fmla="*/ 279 w 996"/>
              <a:gd name="T75" fmla="*/ 385 h 1134"/>
              <a:gd name="T76" fmla="*/ 279 w 996"/>
              <a:gd name="T77" fmla="*/ 386 h 1134"/>
              <a:gd name="T78" fmla="*/ 279 w 996"/>
              <a:gd name="T79" fmla="*/ 386 h 1134"/>
              <a:gd name="T80" fmla="*/ 282 w 996"/>
              <a:gd name="T81" fmla="*/ 388 h 1134"/>
              <a:gd name="T82" fmla="*/ 301 w 996"/>
              <a:gd name="T83" fmla="*/ 363 h 1134"/>
              <a:gd name="T84" fmla="*/ 264 w 996"/>
              <a:gd name="T85" fmla="*/ 321 h 1134"/>
              <a:gd name="T86" fmla="*/ 214 w 996"/>
              <a:gd name="T87" fmla="*/ 163 h 1134"/>
              <a:gd name="T88" fmla="*/ 287 w 996"/>
              <a:gd name="T89" fmla="*/ 201 h 1134"/>
              <a:gd name="T90" fmla="*/ 310 w 996"/>
              <a:gd name="T91" fmla="*/ 230 h 1134"/>
              <a:gd name="T92" fmla="*/ 353 w 996"/>
              <a:gd name="T93" fmla="*/ 289 h 1134"/>
              <a:gd name="T94" fmla="*/ 374 w 996"/>
              <a:gd name="T95" fmla="*/ 267 h 1134"/>
              <a:gd name="T96" fmla="*/ 349 w 996"/>
              <a:gd name="T97" fmla="*/ 226 h 1134"/>
              <a:gd name="T98" fmla="*/ 344 w 996"/>
              <a:gd name="T99" fmla="*/ 215 h 1134"/>
              <a:gd name="T100" fmla="*/ 312 w 996"/>
              <a:gd name="T101" fmla="*/ 140 h 1134"/>
              <a:gd name="T102" fmla="*/ 292 w 996"/>
              <a:gd name="T103" fmla="*/ 70 h 1134"/>
              <a:gd name="T104" fmla="*/ 325 w 996"/>
              <a:gd name="T105" fmla="*/ 61 h 1134"/>
              <a:gd name="T106" fmla="*/ 375 w 996"/>
              <a:gd name="T107" fmla="*/ 126 h 1134"/>
              <a:gd name="T108" fmla="*/ 446 w 996"/>
              <a:gd name="T109" fmla="*/ 261 h 1134"/>
              <a:gd name="T110" fmla="*/ 595 w 996"/>
              <a:gd name="T111" fmla="*/ 540 h 1134"/>
              <a:gd name="T112" fmla="*/ 694 w 996"/>
              <a:gd name="T113" fmla="*/ 740 h 1134"/>
              <a:gd name="T114" fmla="*/ 549 w 996"/>
              <a:gd name="T115" fmla="*/ 833 h 1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96" h="1134">
                <a:moveTo>
                  <a:pt x="904" y="831"/>
                </a:moveTo>
                <a:cubicBezTo>
                  <a:pt x="904" y="831"/>
                  <a:pt x="927" y="753"/>
                  <a:pt x="857" y="758"/>
                </a:cubicBezTo>
                <a:cubicBezTo>
                  <a:pt x="857" y="758"/>
                  <a:pt x="884" y="667"/>
                  <a:pt x="801" y="672"/>
                </a:cubicBezTo>
                <a:cubicBezTo>
                  <a:pt x="720" y="724"/>
                  <a:pt x="720" y="724"/>
                  <a:pt x="720" y="724"/>
                </a:cubicBezTo>
                <a:cubicBezTo>
                  <a:pt x="669" y="625"/>
                  <a:pt x="622" y="524"/>
                  <a:pt x="571" y="426"/>
                </a:cubicBezTo>
                <a:cubicBezTo>
                  <a:pt x="539" y="366"/>
                  <a:pt x="506" y="305"/>
                  <a:pt x="474" y="245"/>
                </a:cubicBezTo>
                <a:cubicBezTo>
                  <a:pt x="442" y="185"/>
                  <a:pt x="414" y="121"/>
                  <a:pt x="373" y="67"/>
                </a:cubicBezTo>
                <a:cubicBezTo>
                  <a:pt x="352" y="39"/>
                  <a:pt x="325" y="0"/>
                  <a:pt x="286" y="1"/>
                </a:cubicBezTo>
                <a:cubicBezTo>
                  <a:pt x="259" y="2"/>
                  <a:pt x="256" y="35"/>
                  <a:pt x="257" y="55"/>
                </a:cubicBezTo>
                <a:cubicBezTo>
                  <a:pt x="259" y="82"/>
                  <a:pt x="267" y="109"/>
                  <a:pt x="276" y="135"/>
                </a:cubicBezTo>
                <a:cubicBezTo>
                  <a:pt x="245" y="105"/>
                  <a:pt x="213" y="89"/>
                  <a:pt x="190" y="113"/>
                </a:cubicBezTo>
                <a:cubicBezTo>
                  <a:pt x="162" y="142"/>
                  <a:pt x="192" y="219"/>
                  <a:pt x="203" y="249"/>
                </a:cubicBezTo>
                <a:cubicBezTo>
                  <a:pt x="203" y="252"/>
                  <a:pt x="204" y="254"/>
                  <a:pt x="205" y="257"/>
                </a:cubicBezTo>
                <a:cubicBezTo>
                  <a:pt x="193" y="245"/>
                  <a:pt x="181" y="234"/>
                  <a:pt x="168" y="223"/>
                </a:cubicBezTo>
                <a:cubicBezTo>
                  <a:pt x="139" y="199"/>
                  <a:pt x="103" y="164"/>
                  <a:pt x="63" y="172"/>
                </a:cubicBezTo>
                <a:cubicBezTo>
                  <a:pt x="0" y="185"/>
                  <a:pt x="63" y="314"/>
                  <a:pt x="78" y="340"/>
                </a:cubicBezTo>
                <a:cubicBezTo>
                  <a:pt x="144" y="460"/>
                  <a:pt x="245" y="565"/>
                  <a:pt x="340" y="662"/>
                </a:cubicBezTo>
                <a:cubicBezTo>
                  <a:pt x="388" y="711"/>
                  <a:pt x="436" y="761"/>
                  <a:pt x="484" y="810"/>
                </a:cubicBezTo>
                <a:cubicBezTo>
                  <a:pt x="493" y="821"/>
                  <a:pt x="506" y="836"/>
                  <a:pt x="520" y="851"/>
                </a:cubicBezTo>
                <a:cubicBezTo>
                  <a:pt x="453" y="894"/>
                  <a:pt x="453" y="894"/>
                  <a:pt x="453" y="894"/>
                </a:cubicBezTo>
                <a:cubicBezTo>
                  <a:pt x="453" y="894"/>
                  <a:pt x="406" y="963"/>
                  <a:pt x="505" y="984"/>
                </a:cubicBezTo>
                <a:cubicBezTo>
                  <a:pt x="505" y="984"/>
                  <a:pt x="464" y="1054"/>
                  <a:pt x="551" y="1062"/>
                </a:cubicBezTo>
                <a:cubicBezTo>
                  <a:pt x="551" y="1062"/>
                  <a:pt x="520" y="1134"/>
                  <a:pt x="603" y="1127"/>
                </a:cubicBezTo>
                <a:cubicBezTo>
                  <a:pt x="673" y="1086"/>
                  <a:pt x="673" y="1086"/>
                  <a:pt x="673" y="1086"/>
                </a:cubicBezTo>
                <a:cubicBezTo>
                  <a:pt x="768" y="1114"/>
                  <a:pt x="768" y="1114"/>
                  <a:pt x="768" y="1114"/>
                </a:cubicBezTo>
                <a:cubicBezTo>
                  <a:pt x="860" y="1059"/>
                  <a:pt x="860" y="1059"/>
                  <a:pt x="860" y="1059"/>
                </a:cubicBezTo>
                <a:cubicBezTo>
                  <a:pt x="878" y="962"/>
                  <a:pt x="878" y="962"/>
                  <a:pt x="878" y="962"/>
                </a:cubicBezTo>
                <a:cubicBezTo>
                  <a:pt x="943" y="915"/>
                  <a:pt x="943" y="915"/>
                  <a:pt x="943" y="915"/>
                </a:cubicBezTo>
                <a:cubicBezTo>
                  <a:pt x="943" y="915"/>
                  <a:pt x="996" y="831"/>
                  <a:pt x="904" y="831"/>
                </a:cubicBezTo>
                <a:close/>
                <a:moveTo>
                  <a:pt x="549" y="833"/>
                </a:moveTo>
                <a:cubicBezTo>
                  <a:pt x="533" y="819"/>
                  <a:pt x="520" y="802"/>
                  <a:pt x="506" y="787"/>
                </a:cubicBezTo>
                <a:cubicBezTo>
                  <a:pt x="471" y="751"/>
                  <a:pt x="435" y="717"/>
                  <a:pt x="400" y="681"/>
                </a:cubicBezTo>
                <a:cubicBezTo>
                  <a:pt x="324" y="599"/>
                  <a:pt x="246" y="520"/>
                  <a:pt x="179" y="431"/>
                </a:cubicBezTo>
                <a:cubicBezTo>
                  <a:pt x="133" y="368"/>
                  <a:pt x="86" y="307"/>
                  <a:pt x="71" y="230"/>
                </a:cubicBezTo>
                <a:cubicBezTo>
                  <a:pt x="62" y="188"/>
                  <a:pt x="109" y="219"/>
                  <a:pt x="123" y="229"/>
                </a:cubicBezTo>
                <a:cubicBezTo>
                  <a:pt x="144" y="245"/>
                  <a:pt x="165" y="261"/>
                  <a:pt x="184" y="280"/>
                </a:cubicBezTo>
                <a:cubicBezTo>
                  <a:pt x="206" y="301"/>
                  <a:pt x="226" y="325"/>
                  <a:pt x="246" y="349"/>
                </a:cubicBezTo>
                <a:cubicBezTo>
                  <a:pt x="255" y="363"/>
                  <a:pt x="266" y="376"/>
                  <a:pt x="279" y="385"/>
                </a:cubicBezTo>
                <a:cubicBezTo>
                  <a:pt x="279" y="386"/>
                  <a:pt x="279" y="386"/>
                  <a:pt x="279" y="386"/>
                </a:cubicBezTo>
                <a:cubicBezTo>
                  <a:pt x="279" y="386"/>
                  <a:pt x="279" y="386"/>
                  <a:pt x="279" y="386"/>
                </a:cubicBezTo>
                <a:cubicBezTo>
                  <a:pt x="280" y="387"/>
                  <a:pt x="281" y="387"/>
                  <a:pt x="282" y="388"/>
                </a:cubicBezTo>
                <a:cubicBezTo>
                  <a:pt x="298" y="399"/>
                  <a:pt x="313" y="375"/>
                  <a:pt x="301" y="363"/>
                </a:cubicBezTo>
                <a:cubicBezTo>
                  <a:pt x="288" y="349"/>
                  <a:pt x="276" y="335"/>
                  <a:pt x="264" y="321"/>
                </a:cubicBezTo>
                <a:cubicBezTo>
                  <a:pt x="235" y="274"/>
                  <a:pt x="219" y="206"/>
                  <a:pt x="214" y="163"/>
                </a:cubicBezTo>
                <a:cubicBezTo>
                  <a:pt x="209" y="111"/>
                  <a:pt x="277" y="190"/>
                  <a:pt x="287" y="201"/>
                </a:cubicBezTo>
                <a:cubicBezTo>
                  <a:pt x="295" y="210"/>
                  <a:pt x="302" y="220"/>
                  <a:pt x="310" y="230"/>
                </a:cubicBezTo>
                <a:cubicBezTo>
                  <a:pt x="321" y="254"/>
                  <a:pt x="334" y="276"/>
                  <a:pt x="353" y="289"/>
                </a:cubicBezTo>
                <a:cubicBezTo>
                  <a:pt x="366" y="299"/>
                  <a:pt x="382" y="280"/>
                  <a:pt x="374" y="267"/>
                </a:cubicBezTo>
                <a:cubicBezTo>
                  <a:pt x="369" y="259"/>
                  <a:pt x="361" y="244"/>
                  <a:pt x="349" y="226"/>
                </a:cubicBezTo>
                <a:cubicBezTo>
                  <a:pt x="347" y="222"/>
                  <a:pt x="346" y="218"/>
                  <a:pt x="344" y="215"/>
                </a:cubicBezTo>
                <a:cubicBezTo>
                  <a:pt x="330" y="191"/>
                  <a:pt x="321" y="166"/>
                  <a:pt x="312" y="140"/>
                </a:cubicBezTo>
                <a:cubicBezTo>
                  <a:pt x="304" y="117"/>
                  <a:pt x="297" y="94"/>
                  <a:pt x="292" y="70"/>
                </a:cubicBezTo>
                <a:cubicBezTo>
                  <a:pt x="285" y="37"/>
                  <a:pt x="305" y="38"/>
                  <a:pt x="325" y="61"/>
                </a:cubicBezTo>
                <a:cubicBezTo>
                  <a:pt x="343" y="82"/>
                  <a:pt x="360" y="102"/>
                  <a:pt x="375" y="126"/>
                </a:cubicBezTo>
                <a:cubicBezTo>
                  <a:pt x="401" y="169"/>
                  <a:pt x="423" y="216"/>
                  <a:pt x="446" y="261"/>
                </a:cubicBezTo>
                <a:cubicBezTo>
                  <a:pt x="495" y="355"/>
                  <a:pt x="545" y="447"/>
                  <a:pt x="595" y="540"/>
                </a:cubicBezTo>
                <a:cubicBezTo>
                  <a:pt x="631" y="605"/>
                  <a:pt x="661" y="673"/>
                  <a:pt x="694" y="740"/>
                </a:cubicBezTo>
                <a:lnTo>
                  <a:pt x="549" y="833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0" name="Freeform 24"/>
          <p:cNvSpPr>
            <a:spLocks/>
          </p:cNvSpPr>
          <p:nvPr/>
        </p:nvSpPr>
        <p:spPr bwMode="auto">
          <a:xfrm>
            <a:off x="13566890" y="6082424"/>
            <a:ext cx="112339" cy="394648"/>
          </a:xfrm>
          <a:custGeom>
            <a:avLst/>
            <a:gdLst>
              <a:gd name="T0" fmla="*/ 87 w 90"/>
              <a:gd name="T1" fmla="*/ 293 h 318"/>
              <a:gd name="T2" fmla="*/ 58 w 90"/>
              <a:gd name="T3" fmla="*/ 187 h 318"/>
              <a:gd name="T4" fmla="*/ 49 w 90"/>
              <a:gd name="T5" fmla="*/ 106 h 318"/>
              <a:gd name="T6" fmla="*/ 48 w 90"/>
              <a:gd name="T7" fmla="*/ 16 h 318"/>
              <a:gd name="T8" fmla="*/ 29 w 90"/>
              <a:gd name="T9" fmla="*/ 8 h 318"/>
              <a:gd name="T10" fmla="*/ 0 w 90"/>
              <a:gd name="T11" fmla="*/ 97 h 318"/>
              <a:gd name="T12" fmla="*/ 8 w 90"/>
              <a:gd name="T13" fmla="*/ 181 h 318"/>
              <a:gd name="T14" fmla="*/ 58 w 90"/>
              <a:gd name="T15" fmla="*/ 304 h 318"/>
              <a:gd name="T16" fmla="*/ 87 w 90"/>
              <a:gd name="T17" fmla="*/ 293 h 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0" h="318">
                <a:moveTo>
                  <a:pt x="87" y="293"/>
                </a:moveTo>
                <a:cubicBezTo>
                  <a:pt x="81" y="257"/>
                  <a:pt x="66" y="223"/>
                  <a:pt x="58" y="187"/>
                </a:cubicBezTo>
                <a:cubicBezTo>
                  <a:pt x="52" y="160"/>
                  <a:pt x="50" y="133"/>
                  <a:pt x="49" y="106"/>
                </a:cubicBezTo>
                <a:cubicBezTo>
                  <a:pt x="48" y="76"/>
                  <a:pt x="47" y="46"/>
                  <a:pt x="48" y="16"/>
                </a:cubicBezTo>
                <a:cubicBezTo>
                  <a:pt x="48" y="6"/>
                  <a:pt x="37" y="0"/>
                  <a:pt x="29" y="8"/>
                </a:cubicBezTo>
                <a:cubicBezTo>
                  <a:pt x="6" y="35"/>
                  <a:pt x="0" y="62"/>
                  <a:pt x="0" y="97"/>
                </a:cubicBezTo>
                <a:cubicBezTo>
                  <a:pt x="0" y="125"/>
                  <a:pt x="2" y="153"/>
                  <a:pt x="8" y="181"/>
                </a:cubicBezTo>
                <a:cubicBezTo>
                  <a:pt x="17" y="225"/>
                  <a:pt x="33" y="267"/>
                  <a:pt x="58" y="304"/>
                </a:cubicBezTo>
                <a:cubicBezTo>
                  <a:pt x="67" y="318"/>
                  <a:pt x="90" y="309"/>
                  <a:pt x="87" y="293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1" name="Freeform 25"/>
          <p:cNvSpPr>
            <a:spLocks/>
          </p:cNvSpPr>
          <p:nvPr/>
        </p:nvSpPr>
        <p:spPr bwMode="auto">
          <a:xfrm>
            <a:off x="13606283" y="5959142"/>
            <a:ext cx="64925" cy="63464"/>
          </a:xfrm>
          <a:custGeom>
            <a:avLst/>
            <a:gdLst>
              <a:gd name="T0" fmla="*/ 33 w 52"/>
              <a:gd name="T1" fmla="*/ 4 h 51"/>
              <a:gd name="T2" fmla="*/ 32 w 52"/>
              <a:gd name="T3" fmla="*/ 4 h 51"/>
              <a:gd name="T4" fmla="*/ 37 w 52"/>
              <a:gd name="T5" fmla="*/ 6 h 51"/>
              <a:gd name="T6" fmla="*/ 10 w 52"/>
              <a:gd name="T7" fmla="*/ 8 h 51"/>
              <a:gd name="T8" fmla="*/ 21 w 52"/>
              <a:gd name="T9" fmla="*/ 3 h 51"/>
              <a:gd name="T10" fmla="*/ 20 w 52"/>
              <a:gd name="T11" fmla="*/ 3 h 51"/>
              <a:gd name="T12" fmla="*/ 3 w 52"/>
              <a:gd name="T13" fmla="*/ 16 h 51"/>
              <a:gd name="T14" fmla="*/ 5 w 52"/>
              <a:gd name="T15" fmla="*/ 38 h 51"/>
              <a:gd name="T16" fmla="*/ 6 w 52"/>
              <a:gd name="T17" fmla="*/ 38 h 51"/>
              <a:gd name="T18" fmla="*/ 2 w 52"/>
              <a:gd name="T19" fmla="*/ 27 h 51"/>
              <a:gd name="T20" fmla="*/ 17 w 52"/>
              <a:gd name="T21" fmla="*/ 47 h 51"/>
              <a:gd name="T22" fmla="*/ 42 w 52"/>
              <a:gd name="T23" fmla="*/ 44 h 51"/>
              <a:gd name="T24" fmla="*/ 51 w 52"/>
              <a:gd name="T25" fmla="*/ 24 h 51"/>
              <a:gd name="T26" fmla="*/ 33 w 52"/>
              <a:gd name="T27" fmla="*/ 4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2" h="51">
                <a:moveTo>
                  <a:pt x="33" y="4"/>
                </a:moveTo>
                <a:cubicBezTo>
                  <a:pt x="32" y="4"/>
                  <a:pt x="32" y="4"/>
                  <a:pt x="32" y="4"/>
                </a:cubicBezTo>
                <a:cubicBezTo>
                  <a:pt x="33" y="4"/>
                  <a:pt x="35" y="5"/>
                  <a:pt x="37" y="6"/>
                </a:cubicBezTo>
                <a:cubicBezTo>
                  <a:pt x="29" y="3"/>
                  <a:pt x="18" y="0"/>
                  <a:pt x="10" y="8"/>
                </a:cubicBezTo>
                <a:cubicBezTo>
                  <a:pt x="14" y="6"/>
                  <a:pt x="17" y="5"/>
                  <a:pt x="21" y="3"/>
                </a:cubicBezTo>
                <a:cubicBezTo>
                  <a:pt x="20" y="3"/>
                  <a:pt x="20" y="3"/>
                  <a:pt x="20" y="3"/>
                </a:cubicBezTo>
                <a:cubicBezTo>
                  <a:pt x="13" y="5"/>
                  <a:pt x="6" y="9"/>
                  <a:pt x="3" y="16"/>
                </a:cubicBezTo>
                <a:cubicBezTo>
                  <a:pt x="0" y="23"/>
                  <a:pt x="1" y="32"/>
                  <a:pt x="5" y="38"/>
                </a:cubicBezTo>
                <a:cubicBezTo>
                  <a:pt x="6" y="38"/>
                  <a:pt x="6" y="38"/>
                  <a:pt x="6" y="38"/>
                </a:cubicBezTo>
                <a:cubicBezTo>
                  <a:pt x="4" y="35"/>
                  <a:pt x="3" y="31"/>
                  <a:pt x="2" y="27"/>
                </a:cubicBezTo>
                <a:cubicBezTo>
                  <a:pt x="2" y="36"/>
                  <a:pt x="9" y="44"/>
                  <a:pt x="17" y="47"/>
                </a:cubicBezTo>
                <a:cubicBezTo>
                  <a:pt x="26" y="51"/>
                  <a:pt x="35" y="49"/>
                  <a:pt x="42" y="44"/>
                </a:cubicBezTo>
                <a:cubicBezTo>
                  <a:pt x="49" y="39"/>
                  <a:pt x="52" y="31"/>
                  <a:pt x="51" y="24"/>
                </a:cubicBezTo>
                <a:cubicBezTo>
                  <a:pt x="50" y="14"/>
                  <a:pt x="42" y="5"/>
                  <a:pt x="33" y="4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2" name="Freeform 26"/>
          <p:cNvSpPr>
            <a:spLocks/>
          </p:cNvSpPr>
          <p:nvPr/>
        </p:nvSpPr>
        <p:spPr bwMode="auto">
          <a:xfrm>
            <a:off x="14583786" y="6024067"/>
            <a:ext cx="79512" cy="256048"/>
          </a:xfrm>
          <a:custGeom>
            <a:avLst/>
            <a:gdLst>
              <a:gd name="T0" fmla="*/ 45 w 64"/>
              <a:gd name="T1" fmla="*/ 202 h 206"/>
              <a:gd name="T2" fmla="*/ 64 w 64"/>
              <a:gd name="T3" fmla="*/ 160 h 206"/>
              <a:gd name="T4" fmla="*/ 59 w 64"/>
              <a:gd name="T5" fmla="*/ 93 h 206"/>
              <a:gd name="T6" fmla="*/ 50 w 64"/>
              <a:gd name="T7" fmla="*/ 36 h 206"/>
              <a:gd name="T8" fmla="*/ 14 w 64"/>
              <a:gd name="T9" fmla="*/ 5 h 206"/>
              <a:gd name="T10" fmla="*/ 3 w 64"/>
              <a:gd name="T11" fmla="*/ 42 h 206"/>
              <a:gd name="T12" fmla="*/ 12 w 64"/>
              <a:gd name="T13" fmla="*/ 105 h 206"/>
              <a:gd name="T14" fmla="*/ 19 w 64"/>
              <a:gd name="T15" fmla="*/ 166 h 206"/>
              <a:gd name="T16" fmla="*/ 45 w 64"/>
              <a:gd name="T17" fmla="*/ 202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4" h="206">
                <a:moveTo>
                  <a:pt x="45" y="202"/>
                </a:moveTo>
                <a:cubicBezTo>
                  <a:pt x="64" y="199"/>
                  <a:pt x="64" y="174"/>
                  <a:pt x="64" y="160"/>
                </a:cubicBezTo>
                <a:cubicBezTo>
                  <a:pt x="64" y="138"/>
                  <a:pt x="61" y="115"/>
                  <a:pt x="59" y="93"/>
                </a:cubicBezTo>
                <a:cubicBezTo>
                  <a:pt x="58" y="74"/>
                  <a:pt x="57" y="54"/>
                  <a:pt x="50" y="36"/>
                </a:cubicBezTo>
                <a:cubicBezTo>
                  <a:pt x="46" y="22"/>
                  <a:pt x="31" y="0"/>
                  <a:pt x="14" y="5"/>
                </a:cubicBezTo>
                <a:cubicBezTo>
                  <a:pt x="0" y="9"/>
                  <a:pt x="2" y="32"/>
                  <a:pt x="3" y="42"/>
                </a:cubicBezTo>
                <a:cubicBezTo>
                  <a:pt x="5" y="63"/>
                  <a:pt x="10" y="84"/>
                  <a:pt x="12" y="105"/>
                </a:cubicBezTo>
                <a:cubicBezTo>
                  <a:pt x="13" y="126"/>
                  <a:pt x="16" y="146"/>
                  <a:pt x="19" y="166"/>
                </a:cubicBezTo>
                <a:cubicBezTo>
                  <a:pt x="21" y="180"/>
                  <a:pt x="25" y="206"/>
                  <a:pt x="45" y="202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3" name="Freeform 27"/>
          <p:cNvSpPr>
            <a:spLocks/>
          </p:cNvSpPr>
          <p:nvPr/>
        </p:nvSpPr>
        <p:spPr bwMode="auto">
          <a:xfrm>
            <a:off x="16606635" y="2830402"/>
            <a:ext cx="1572760" cy="1534828"/>
          </a:xfrm>
          <a:custGeom>
            <a:avLst/>
            <a:gdLst>
              <a:gd name="T0" fmla="*/ 43 w 1260"/>
              <a:gd name="T1" fmla="*/ 967 h 1235"/>
              <a:gd name="T2" fmla="*/ 439 w 1260"/>
              <a:gd name="T3" fmla="*/ 128 h 1235"/>
              <a:gd name="T4" fmla="*/ 1044 w 1260"/>
              <a:gd name="T5" fmla="*/ 786 h 1235"/>
              <a:gd name="T6" fmla="*/ 358 w 1260"/>
              <a:gd name="T7" fmla="*/ 1235 h 1235"/>
              <a:gd name="T8" fmla="*/ 43 w 1260"/>
              <a:gd name="T9" fmla="*/ 967 h 1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60" h="1235">
                <a:moveTo>
                  <a:pt x="43" y="967"/>
                </a:moveTo>
                <a:cubicBezTo>
                  <a:pt x="216" y="701"/>
                  <a:pt x="0" y="318"/>
                  <a:pt x="439" y="128"/>
                </a:cubicBezTo>
                <a:cubicBezTo>
                  <a:pt x="736" y="0"/>
                  <a:pt x="1260" y="312"/>
                  <a:pt x="1044" y="786"/>
                </a:cubicBezTo>
                <a:cubicBezTo>
                  <a:pt x="877" y="1151"/>
                  <a:pt x="608" y="1000"/>
                  <a:pt x="358" y="1235"/>
                </a:cubicBezTo>
                <a:lnTo>
                  <a:pt x="43" y="967"/>
                </a:lnTo>
                <a:close/>
              </a:path>
            </a:pathLst>
          </a:custGeom>
          <a:solidFill>
            <a:srgbClr val="FFCA59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4" name="Freeform 28"/>
          <p:cNvSpPr>
            <a:spLocks noEditPoints="1"/>
          </p:cNvSpPr>
          <p:nvPr/>
        </p:nvSpPr>
        <p:spPr bwMode="auto">
          <a:xfrm>
            <a:off x="16398003" y="3235264"/>
            <a:ext cx="1280967" cy="1418111"/>
          </a:xfrm>
          <a:custGeom>
            <a:avLst/>
            <a:gdLst>
              <a:gd name="T0" fmla="*/ 402 w 1026"/>
              <a:gd name="T1" fmla="*/ 1054 h 1141"/>
              <a:gd name="T2" fmla="*/ 459 w 1026"/>
              <a:gd name="T3" fmla="*/ 988 h 1141"/>
              <a:gd name="T4" fmla="*/ 525 w 1026"/>
              <a:gd name="T5" fmla="*/ 909 h 1141"/>
              <a:gd name="T6" fmla="*/ 451 w 1026"/>
              <a:gd name="T7" fmla="*/ 846 h 1141"/>
              <a:gd name="T8" fmla="*/ 691 w 1026"/>
              <a:gd name="T9" fmla="*/ 616 h 1141"/>
              <a:gd name="T10" fmla="*/ 836 w 1026"/>
              <a:gd name="T11" fmla="*/ 470 h 1141"/>
              <a:gd name="T12" fmla="*/ 976 w 1026"/>
              <a:gd name="T13" fmla="*/ 322 h 1141"/>
              <a:gd name="T14" fmla="*/ 1013 w 1026"/>
              <a:gd name="T15" fmla="*/ 218 h 1141"/>
              <a:gd name="T16" fmla="*/ 954 w 1026"/>
              <a:gd name="T17" fmla="*/ 207 h 1141"/>
              <a:gd name="T18" fmla="*/ 882 w 1026"/>
              <a:gd name="T19" fmla="*/ 249 h 1141"/>
              <a:gd name="T20" fmla="*/ 879 w 1026"/>
              <a:gd name="T21" fmla="*/ 160 h 1141"/>
              <a:gd name="T22" fmla="*/ 752 w 1026"/>
              <a:gd name="T23" fmla="*/ 212 h 1141"/>
              <a:gd name="T24" fmla="*/ 745 w 1026"/>
              <a:gd name="T25" fmla="*/ 217 h 1141"/>
              <a:gd name="T26" fmla="*/ 767 w 1026"/>
              <a:gd name="T27" fmla="*/ 171 h 1141"/>
              <a:gd name="T28" fmla="*/ 784 w 1026"/>
              <a:gd name="T29" fmla="*/ 56 h 1141"/>
              <a:gd name="T30" fmla="*/ 628 w 1026"/>
              <a:gd name="T31" fmla="*/ 119 h 1141"/>
              <a:gd name="T32" fmla="*/ 398 w 1026"/>
              <a:gd name="T33" fmla="*/ 466 h 1141"/>
              <a:gd name="T34" fmla="*/ 298 w 1026"/>
              <a:gd name="T35" fmla="*/ 646 h 1141"/>
              <a:gd name="T36" fmla="*/ 270 w 1026"/>
              <a:gd name="T37" fmla="*/ 692 h 1141"/>
              <a:gd name="T38" fmla="*/ 210 w 1026"/>
              <a:gd name="T39" fmla="*/ 641 h 1141"/>
              <a:gd name="T40" fmla="*/ 139 w 1026"/>
              <a:gd name="T41" fmla="*/ 718 h 1141"/>
              <a:gd name="T42" fmla="*/ 78 w 1026"/>
              <a:gd name="T43" fmla="*/ 785 h 1141"/>
              <a:gd name="T44" fmla="*/ 31 w 1026"/>
              <a:gd name="T45" fmla="*/ 853 h 1141"/>
              <a:gd name="T46" fmla="*/ 91 w 1026"/>
              <a:gd name="T47" fmla="*/ 908 h 1141"/>
              <a:gd name="T48" fmla="*/ 92 w 1026"/>
              <a:gd name="T49" fmla="*/ 1007 h 1141"/>
              <a:gd name="T50" fmla="*/ 171 w 1026"/>
              <a:gd name="T51" fmla="*/ 1079 h 1141"/>
              <a:gd name="T52" fmla="*/ 269 w 1026"/>
              <a:gd name="T53" fmla="*/ 1067 h 1141"/>
              <a:gd name="T54" fmla="*/ 333 w 1026"/>
              <a:gd name="T55" fmla="*/ 1116 h 1141"/>
              <a:gd name="T56" fmla="*/ 402 w 1026"/>
              <a:gd name="T57" fmla="*/ 1054 h 1141"/>
              <a:gd name="T58" fmla="*/ 296 w 1026"/>
              <a:gd name="T59" fmla="*/ 715 h 1141"/>
              <a:gd name="T60" fmla="*/ 327 w 1026"/>
              <a:gd name="T61" fmla="*/ 661 h 1141"/>
              <a:gd name="T62" fmla="*/ 398 w 1026"/>
              <a:gd name="T63" fmla="*/ 528 h 1141"/>
              <a:gd name="T64" fmla="*/ 572 w 1026"/>
              <a:gd name="T65" fmla="*/ 243 h 1141"/>
              <a:gd name="T66" fmla="*/ 731 w 1026"/>
              <a:gd name="T67" fmla="*/ 80 h 1141"/>
              <a:gd name="T68" fmla="*/ 748 w 1026"/>
              <a:gd name="T69" fmla="*/ 130 h 1141"/>
              <a:gd name="T70" fmla="*/ 717 w 1026"/>
              <a:gd name="T71" fmla="*/ 203 h 1141"/>
              <a:gd name="T72" fmla="*/ 669 w 1026"/>
              <a:gd name="T73" fmla="*/ 283 h 1141"/>
              <a:gd name="T74" fmla="*/ 644 w 1026"/>
              <a:gd name="T75" fmla="*/ 325 h 1141"/>
              <a:gd name="T76" fmla="*/ 644 w 1026"/>
              <a:gd name="T77" fmla="*/ 325 h 1141"/>
              <a:gd name="T78" fmla="*/ 644 w 1026"/>
              <a:gd name="T79" fmla="*/ 325 h 1141"/>
              <a:gd name="T80" fmla="*/ 642 w 1026"/>
              <a:gd name="T81" fmla="*/ 329 h 1141"/>
              <a:gd name="T82" fmla="*/ 672 w 1026"/>
              <a:gd name="T83" fmla="*/ 340 h 1141"/>
              <a:gd name="T84" fmla="*/ 701 w 1026"/>
              <a:gd name="T85" fmla="*/ 292 h 1141"/>
              <a:gd name="T86" fmla="*/ 838 w 1026"/>
              <a:gd name="T87" fmla="*/ 198 h 1141"/>
              <a:gd name="T88" fmla="*/ 822 w 1026"/>
              <a:gd name="T89" fmla="*/ 279 h 1141"/>
              <a:gd name="T90" fmla="*/ 802 w 1026"/>
              <a:gd name="T91" fmla="*/ 309 h 1141"/>
              <a:gd name="T92" fmla="*/ 758 w 1026"/>
              <a:gd name="T93" fmla="*/ 367 h 1141"/>
              <a:gd name="T94" fmla="*/ 785 w 1026"/>
              <a:gd name="T95" fmla="*/ 381 h 1141"/>
              <a:gd name="T96" fmla="*/ 817 w 1026"/>
              <a:gd name="T97" fmla="*/ 345 h 1141"/>
              <a:gd name="T98" fmla="*/ 826 w 1026"/>
              <a:gd name="T99" fmla="*/ 337 h 1141"/>
              <a:gd name="T100" fmla="*/ 888 w 1026"/>
              <a:gd name="T101" fmla="*/ 284 h 1141"/>
              <a:gd name="T102" fmla="*/ 949 w 1026"/>
              <a:gd name="T103" fmla="*/ 245 h 1141"/>
              <a:gd name="T104" fmla="*/ 968 w 1026"/>
              <a:gd name="T105" fmla="*/ 273 h 1141"/>
              <a:gd name="T106" fmla="*/ 920 w 1026"/>
              <a:gd name="T107" fmla="*/ 340 h 1141"/>
              <a:gd name="T108" fmla="*/ 812 w 1026"/>
              <a:gd name="T109" fmla="*/ 449 h 1141"/>
              <a:gd name="T110" fmla="*/ 590 w 1026"/>
              <a:gd name="T111" fmla="*/ 673 h 1141"/>
              <a:gd name="T112" fmla="*/ 427 w 1026"/>
              <a:gd name="T113" fmla="*/ 826 h 1141"/>
              <a:gd name="T114" fmla="*/ 296 w 1026"/>
              <a:gd name="T115" fmla="*/ 715 h 1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26" h="1141">
                <a:moveTo>
                  <a:pt x="402" y="1054"/>
                </a:moveTo>
                <a:cubicBezTo>
                  <a:pt x="402" y="1054"/>
                  <a:pt x="484" y="1053"/>
                  <a:pt x="459" y="988"/>
                </a:cubicBezTo>
                <a:cubicBezTo>
                  <a:pt x="459" y="988"/>
                  <a:pt x="553" y="986"/>
                  <a:pt x="525" y="909"/>
                </a:cubicBezTo>
                <a:cubicBezTo>
                  <a:pt x="451" y="846"/>
                  <a:pt x="451" y="846"/>
                  <a:pt x="451" y="846"/>
                </a:cubicBezTo>
                <a:cubicBezTo>
                  <a:pt x="530" y="768"/>
                  <a:pt x="613" y="694"/>
                  <a:pt x="691" y="616"/>
                </a:cubicBezTo>
                <a:cubicBezTo>
                  <a:pt x="740" y="568"/>
                  <a:pt x="788" y="519"/>
                  <a:pt x="836" y="470"/>
                </a:cubicBezTo>
                <a:cubicBezTo>
                  <a:pt x="884" y="422"/>
                  <a:pt x="937" y="377"/>
                  <a:pt x="976" y="322"/>
                </a:cubicBezTo>
                <a:cubicBezTo>
                  <a:pt x="997" y="292"/>
                  <a:pt x="1026" y="256"/>
                  <a:pt x="1013" y="218"/>
                </a:cubicBezTo>
                <a:cubicBezTo>
                  <a:pt x="1005" y="193"/>
                  <a:pt x="972" y="200"/>
                  <a:pt x="954" y="207"/>
                </a:cubicBezTo>
                <a:cubicBezTo>
                  <a:pt x="928" y="217"/>
                  <a:pt x="905" y="233"/>
                  <a:pt x="882" y="249"/>
                </a:cubicBezTo>
                <a:cubicBezTo>
                  <a:pt x="902" y="210"/>
                  <a:pt x="908" y="175"/>
                  <a:pt x="879" y="160"/>
                </a:cubicBezTo>
                <a:cubicBezTo>
                  <a:pt x="843" y="142"/>
                  <a:pt x="778" y="194"/>
                  <a:pt x="752" y="212"/>
                </a:cubicBezTo>
                <a:cubicBezTo>
                  <a:pt x="750" y="214"/>
                  <a:pt x="748" y="215"/>
                  <a:pt x="745" y="217"/>
                </a:cubicBezTo>
                <a:cubicBezTo>
                  <a:pt x="753" y="202"/>
                  <a:pt x="760" y="187"/>
                  <a:pt x="767" y="171"/>
                </a:cubicBezTo>
                <a:cubicBezTo>
                  <a:pt x="781" y="136"/>
                  <a:pt x="804" y="92"/>
                  <a:pt x="784" y="56"/>
                </a:cubicBezTo>
                <a:cubicBezTo>
                  <a:pt x="753" y="0"/>
                  <a:pt x="649" y="98"/>
                  <a:pt x="628" y="119"/>
                </a:cubicBezTo>
                <a:cubicBezTo>
                  <a:pt x="533" y="218"/>
                  <a:pt x="463" y="346"/>
                  <a:pt x="398" y="466"/>
                </a:cubicBezTo>
                <a:cubicBezTo>
                  <a:pt x="365" y="526"/>
                  <a:pt x="331" y="586"/>
                  <a:pt x="298" y="646"/>
                </a:cubicBezTo>
                <a:cubicBezTo>
                  <a:pt x="291" y="659"/>
                  <a:pt x="280" y="675"/>
                  <a:pt x="270" y="692"/>
                </a:cubicBezTo>
                <a:cubicBezTo>
                  <a:pt x="210" y="641"/>
                  <a:pt x="210" y="641"/>
                  <a:pt x="210" y="641"/>
                </a:cubicBezTo>
                <a:cubicBezTo>
                  <a:pt x="210" y="641"/>
                  <a:pt x="130" y="617"/>
                  <a:pt x="139" y="718"/>
                </a:cubicBezTo>
                <a:cubicBezTo>
                  <a:pt x="139" y="718"/>
                  <a:pt x="60" y="699"/>
                  <a:pt x="78" y="785"/>
                </a:cubicBezTo>
                <a:cubicBezTo>
                  <a:pt x="78" y="785"/>
                  <a:pt x="0" y="776"/>
                  <a:pt x="31" y="853"/>
                </a:cubicBezTo>
                <a:cubicBezTo>
                  <a:pt x="91" y="908"/>
                  <a:pt x="91" y="908"/>
                  <a:pt x="91" y="908"/>
                </a:cubicBezTo>
                <a:cubicBezTo>
                  <a:pt x="92" y="1007"/>
                  <a:pt x="92" y="1007"/>
                  <a:pt x="92" y="1007"/>
                </a:cubicBezTo>
                <a:cubicBezTo>
                  <a:pt x="171" y="1079"/>
                  <a:pt x="171" y="1079"/>
                  <a:pt x="171" y="1079"/>
                </a:cubicBezTo>
                <a:cubicBezTo>
                  <a:pt x="269" y="1067"/>
                  <a:pt x="269" y="1067"/>
                  <a:pt x="269" y="1067"/>
                </a:cubicBezTo>
                <a:cubicBezTo>
                  <a:pt x="333" y="1116"/>
                  <a:pt x="333" y="1116"/>
                  <a:pt x="333" y="1116"/>
                </a:cubicBezTo>
                <a:cubicBezTo>
                  <a:pt x="333" y="1116"/>
                  <a:pt x="429" y="1141"/>
                  <a:pt x="402" y="1054"/>
                </a:cubicBezTo>
                <a:close/>
                <a:moveTo>
                  <a:pt x="296" y="715"/>
                </a:moveTo>
                <a:cubicBezTo>
                  <a:pt x="305" y="696"/>
                  <a:pt x="317" y="678"/>
                  <a:pt x="327" y="661"/>
                </a:cubicBezTo>
                <a:cubicBezTo>
                  <a:pt x="351" y="617"/>
                  <a:pt x="373" y="572"/>
                  <a:pt x="398" y="528"/>
                </a:cubicBezTo>
                <a:cubicBezTo>
                  <a:pt x="453" y="431"/>
                  <a:pt x="505" y="333"/>
                  <a:pt x="572" y="243"/>
                </a:cubicBezTo>
                <a:cubicBezTo>
                  <a:pt x="618" y="181"/>
                  <a:pt x="662" y="118"/>
                  <a:pt x="731" y="80"/>
                </a:cubicBezTo>
                <a:cubicBezTo>
                  <a:pt x="769" y="60"/>
                  <a:pt x="753" y="114"/>
                  <a:pt x="748" y="130"/>
                </a:cubicBezTo>
                <a:cubicBezTo>
                  <a:pt x="739" y="155"/>
                  <a:pt x="729" y="179"/>
                  <a:pt x="717" y="203"/>
                </a:cubicBezTo>
                <a:cubicBezTo>
                  <a:pt x="703" y="231"/>
                  <a:pt x="686" y="257"/>
                  <a:pt x="669" y="283"/>
                </a:cubicBezTo>
                <a:cubicBezTo>
                  <a:pt x="659" y="296"/>
                  <a:pt x="650" y="310"/>
                  <a:pt x="644" y="325"/>
                </a:cubicBezTo>
                <a:cubicBezTo>
                  <a:pt x="644" y="325"/>
                  <a:pt x="644" y="325"/>
                  <a:pt x="644" y="325"/>
                </a:cubicBezTo>
                <a:cubicBezTo>
                  <a:pt x="644" y="325"/>
                  <a:pt x="644" y="325"/>
                  <a:pt x="644" y="325"/>
                </a:cubicBezTo>
                <a:cubicBezTo>
                  <a:pt x="643" y="327"/>
                  <a:pt x="643" y="328"/>
                  <a:pt x="642" y="329"/>
                </a:cubicBezTo>
                <a:cubicBezTo>
                  <a:pt x="636" y="347"/>
                  <a:pt x="664" y="355"/>
                  <a:pt x="672" y="340"/>
                </a:cubicBezTo>
                <a:cubicBezTo>
                  <a:pt x="681" y="324"/>
                  <a:pt x="691" y="308"/>
                  <a:pt x="701" y="292"/>
                </a:cubicBezTo>
                <a:cubicBezTo>
                  <a:pt x="737" y="251"/>
                  <a:pt x="798" y="215"/>
                  <a:pt x="838" y="198"/>
                </a:cubicBezTo>
                <a:cubicBezTo>
                  <a:pt x="886" y="177"/>
                  <a:pt x="830" y="266"/>
                  <a:pt x="822" y="279"/>
                </a:cubicBezTo>
                <a:cubicBezTo>
                  <a:pt x="816" y="289"/>
                  <a:pt x="809" y="299"/>
                  <a:pt x="802" y="309"/>
                </a:cubicBezTo>
                <a:cubicBezTo>
                  <a:pt x="782" y="326"/>
                  <a:pt x="765" y="346"/>
                  <a:pt x="758" y="367"/>
                </a:cubicBezTo>
                <a:cubicBezTo>
                  <a:pt x="752" y="383"/>
                  <a:pt x="775" y="393"/>
                  <a:pt x="785" y="381"/>
                </a:cubicBezTo>
                <a:cubicBezTo>
                  <a:pt x="792" y="374"/>
                  <a:pt x="804" y="361"/>
                  <a:pt x="817" y="345"/>
                </a:cubicBezTo>
                <a:cubicBezTo>
                  <a:pt x="820" y="343"/>
                  <a:pt x="824" y="340"/>
                  <a:pt x="826" y="337"/>
                </a:cubicBezTo>
                <a:cubicBezTo>
                  <a:pt x="845" y="317"/>
                  <a:pt x="866" y="300"/>
                  <a:pt x="888" y="284"/>
                </a:cubicBezTo>
                <a:cubicBezTo>
                  <a:pt x="908" y="270"/>
                  <a:pt x="928" y="257"/>
                  <a:pt x="949" y="245"/>
                </a:cubicBezTo>
                <a:cubicBezTo>
                  <a:pt x="978" y="228"/>
                  <a:pt x="984" y="248"/>
                  <a:pt x="968" y="273"/>
                </a:cubicBezTo>
                <a:cubicBezTo>
                  <a:pt x="953" y="297"/>
                  <a:pt x="939" y="319"/>
                  <a:pt x="920" y="340"/>
                </a:cubicBezTo>
                <a:cubicBezTo>
                  <a:pt x="887" y="378"/>
                  <a:pt x="848" y="413"/>
                  <a:pt x="812" y="449"/>
                </a:cubicBezTo>
                <a:cubicBezTo>
                  <a:pt x="737" y="522"/>
                  <a:pt x="663" y="597"/>
                  <a:pt x="590" y="673"/>
                </a:cubicBezTo>
                <a:cubicBezTo>
                  <a:pt x="538" y="726"/>
                  <a:pt x="482" y="775"/>
                  <a:pt x="427" y="826"/>
                </a:cubicBezTo>
                <a:lnTo>
                  <a:pt x="296" y="715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5" name="Freeform 29"/>
          <p:cNvSpPr>
            <a:spLocks/>
          </p:cNvSpPr>
          <p:nvPr/>
        </p:nvSpPr>
        <p:spPr bwMode="auto">
          <a:xfrm>
            <a:off x="16950950" y="3031739"/>
            <a:ext cx="368389" cy="199876"/>
          </a:xfrm>
          <a:custGeom>
            <a:avLst/>
            <a:gdLst>
              <a:gd name="T0" fmla="*/ 30 w 295"/>
              <a:gd name="T1" fmla="*/ 154 h 161"/>
              <a:gd name="T2" fmla="*/ 123 w 295"/>
              <a:gd name="T3" fmla="*/ 95 h 161"/>
              <a:gd name="T4" fmla="*/ 198 w 295"/>
              <a:gd name="T5" fmla="*/ 62 h 161"/>
              <a:gd name="T6" fmla="*/ 283 w 295"/>
              <a:gd name="T7" fmla="*/ 34 h 161"/>
              <a:gd name="T8" fmla="*/ 285 w 295"/>
              <a:gd name="T9" fmla="*/ 15 h 161"/>
              <a:gd name="T10" fmla="*/ 192 w 295"/>
              <a:gd name="T11" fmla="*/ 13 h 161"/>
              <a:gd name="T12" fmla="*/ 114 w 295"/>
              <a:gd name="T13" fmla="*/ 45 h 161"/>
              <a:gd name="T14" fmla="*/ 11 w 295"/>
              <a:gd name="T15" fmla="*/ 129 h 161"/>
              <a:gd name="T16" fmla="*/ 30 w 295"/>
              <a:gd name="T17" fmla="*/ 154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5" h="161">
                <a:moveTo>
                  <a:pt x="30" y="154"/>
                </a:moveTo>
                <a:cubicBezTo>
                  <a:pt x="63" y="138"/>
                  <a:pt x="91" y="113"/>
                  <a:pt x="123" y="95"/>
                </a:cubicBezTo>
                <a:cubicBezTo>
                  <a:pt x="147" y="81"/>
                  <a:pt x="172" y="71"/>
                  <a:pt x="198" y="62"/>
                </a:cubicBezTo>
                <a:cubicBezTo>
                  <a:pt x="226" y="53"/>
                  <a:pt x="255" y="42"/>
                  <a:pt x="283" y="34"/>
                </a:cubicBezTo>
                <a:cubicBezTo>
                  <a:pt x="293" y="32"/>
                  <a:pt x="295" y="19"/>
                  <a:pt x="285" y="15"/>
                </a:cubicBezTo>
                <a:cubicBezTo>
                  <a:pt x="253" y="0"/>
                  <a:pt x="225" y="2"/>
                  <a:pt x="192" y="13"/>
                </a:cubicBezTo>
                <a:cubicBezTo>
                  <a:pt x="165" y="21"/>
                  <a:pt x="139" y="31"/>
                  <a:pt x="114" y="45"/>
                </a:cubicBezTo>
                <a:cubicBezTo>
                  <a:pt x="75" y="67"/>
                  <a:pt x="39" y="95"/>
                  <a:pt x="11" y="129"/>
                </a:cubicBezTo>
                <a:cubicBezTo>
                  <a:pt x="0" y="142"/>
                  <a:pt x="16" y="161"/>
                  <a:pt x="30" y="154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6" name="Freeform 30"/>
          <p:cNvSpPr>
            <a:spLocks/>
          </p:cNvSpPr>
          <p:nvPr/>
        </p:nvSpPr>
        <p:spPr bwMode="auto">
          <a:xfrm>
            <a:off x="17385720" y="3021526"/>
            <a:ext cx="59818" cy="64925"/>
          </a:xfrm>
          <a:custGeom>
            <a:avLst/>
            <a:gdLst>
              <a:gd name="T0" fmla="*/ 46 w 48"/>
              <a:gd name="T1" fmla="*/ 26 h 52"/>
              <a:gd name="T2" fmla="*/ 46 w 48"/>
              <a:gd name="T3" fmla="*/ 25 h 52"/>
              <a:gd name="T4" fmla="*/ 46 w 48"/>
              <a:gd name="T5" fmla="*/ 31 h 52"/>
              <a:gd name="T6" fmla="*/ 36 w 48"/>
              <a:gd name="T7" fmla="*/ 6 h 52"/>
              <a:gd name="T8" fmla="*/ 44 w 48"/>
              <a:gd name="T9" fmla="*/ 15 h 52"/>
              <a:gd name="T10" fmla="*/ 43 w 48"/>
              <a:gd name="T11" fmla="*/ 14 h 52"/>
              <a:gd name="T12" fmla="*/ 26 w 48"/>
              <a:gd name="T13" fmla="*/ 1 h 52"/>
              <a:gd name="T14" fmla="*/ 6 w 48"/>
              <a:gd name="T15" fmla="*/ 10 h 52"/>
              <a:gd name="T16" fmla="*/ 6 w 48"/>
              <a:gd name="T17" fmla="*/ 10 h 52"/>
              <a:gd name="T18" fmla="*/ 15 w 48"/>
              <a:gd name="T19" fmla="*/ 3 h 52"/>
              <a:gd name="T20" fmla="*/ 0 w 48"/>
              <a:gd name="T21" fmla="*/ 24 h 52"/>
              <a:gd name="T22" fmla="*/ 11 w 48"/>
              <a:gd name="T23" fmla="*/ 47 h 52"/>
              <a:gd name="T24" fmla="*/ 33 w 48"/>
              <a:gd name="T25" fmla="*/ 50 h 52"/>
              <a:gd name="T26" fmla="*/ 46 w 48"/>
              <a:gd name="T27" fmla="*/ 26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" h="52">
                <a:moveTo>
                  <a:pt x="46" y="26"/>
                </a:moveTo>
                <a:cubicBezTo>
                  <a:pt x="46" y="26"/>
                  <a:pt x="46" y="25"/>
                  <a:pt x="46" y="25"/>
                </a:cubicBezTo>
                <a:cubicBezTo>
                  <a:pt x="46" y="27"/>
                  <a:pt x="46" y="29"/>
                  <a:pt x="46" y="31"/>
                </a:cubicBezTo>
                <a:cubicBezTo>
                  <a:pt x="46" y="22"/>
                  <a:pt x="45" y="11"/>
                  <a:pt x="36" y="6"/>
                </a:cubicBezTo>
                <a:cubicBezTo>
                  <a:pt x="39" y="9"/>
                  <a:pt x="41" y="12"/>
                  <a:pt x="44" y="15"/>
                </a:cubicBezTo>
                <a:cubicBezTo>
                  <a:pt x="43" y="14"/>
                  <a:pt x="43" y="14"/>
                  <a:pt x="43" y="14"/>
                </a:cubicBezTo>
                <a:cubicBezTo>
                  <a:pt x="40" y="7"/>
                  <a:pt x="34" y="2"/>
                  <a:pt x="26" y="1"/>
                </a:cubicBezTo>
                <a:cubicBezTo>
                  <a:pt x="18" y="0"/>
                  <a:pt x="10" y="4"/>
                  <a:pt x="6" y="10"/>
                </a:cubicBezTo>
                <a:cubicBezTo>
                  <a:pt x="6" y="10"/>
                  <a:pt x="6" y="10"/>
                  <a:pt x="6" y="10"/>
                </a:cubicBezTo>
                <a:cubicBezTo>
                  <a:pt x="9" y="8"/>
                  <a:pt x="12" y="6"/>
                  <a:pt x="15" y="3"/>
                </a:cubicBezTo>
                <a:cubicBezTo>
                  <a:pt x="6" y="7"/>
                  <a:pt x="1" y="15"/>
                  <a:pt x="0" y="24"/>
                </a:cubicBezTo>
                <a:cubicBezTo>
                  <a:pt x="0" y="33"/>
                  <a:pt x="4" y="41"/>
                  <a:pt x="11" y="47"/>
                </a:cubicBezTo>
                <a:cubicBezTo>
                  <a:pt x="17" y="52"/>
                  <a:pt x="26" y="52"/>
                  <a:pt x="33" y="50"/>
                </a:cubicBezTo>
                <a:cubicBezTo>
                  <a:pt x="42" y="46"/>
                  <a:pt x="48" y="36"/>
                  <a:pt x="46" y="26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7" name="Freeform 31"/>
          <p:cNvSpPr>
            <a:spLocks/>
          </p:cNvSpPr>
          <p:nvPr/>
        </p:nvSpPr>
        <p:spPr bwMode="auto">
          <a:xfrm>
            <a:off x="17425113" y="3966201"/>
            <a:ext cx="247293" cy="145167"/>
          </a:xfrm>
          <a:custGeom>
            <a:avLst/>
            <a:gdLst>
              <a:gd name="T0" fmla="*/ 10 w 198"/>
              <a:gd name="T1" fmla="*/ 100 h 117"/>
              <a:gd name="T2" fmla="*/ 56 w 198"/>
              <a:gd name="T3" fmla="*/ 105 h 117"/>
              <a:gd name="T4" fmla="*/ 118 w 198"/>
              <a:gd name="T5" fmla="*/ 81 h 117"/>
              <a:gd name="T6" fmla="*/ 170 w 198"/>
              <a:gd name="T7" fmla="*/ 56 h 117"/>
              <a:gd name="T8" fmla="*/ 189 w 198"/>
              <a:gd name="T9" fmla="*/ 12 h 117"/>
              <a:gd name="T10" fmla="*/ 150 w 198"/>
              <a:gd name="T11" fmla="*/ 12 h 117"/>
              <a:gd name="T12" fmla="*/ 92 w 198"/>
              <a:gd name="T13" fmla="*/ 39 h 117"/>
              <a:gd name="T14" fmla="*/ 37 w 198"/>
              <a:gd name="T15" fmla="*/ 64 h 117"/>
              <a:gd name="T16" fmla="*/ 10 w 198"/>
              <a:gd name="T17" fmla="*/ 100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8" h="117">
                <a:moveTo>
                  <a:pt x="10" y="100"/>
                </a:moveTo>
                <a:cubicBezTo>
                  <a:pt x="18" y="117"/>
                  <a:pt x="42" y="110"/>
                  <a:pt x="56" y="105"/>
                </a:cubicBezTo>
                <a:cubicBezTo>
                  <a:pt x="77" y="99"/>
                  <a:pt x="97" y="90"/>
                  <a:pt x="118" y="81"/>
                </a:cubicBezTo>
                <a:cubicBezTo>
                  <a:pt x="136" y="74"/>
                  <a:pt x="155" y="67"/>
                  <a:pt x="170" y="56"/>
                </a:cubicBezTo>
                <a:cubicBezTo>
                  <a:pt x="181" y="47"/>
                  <a:pt x="198" y="27"/>
                  <a:pt x="189" y="12"/>
                </a:cubicBezTo>
                <a:cubicBezTo>
                  <a:pt x="181" y="0"/>
                  <a:pt x="160" y="8"/>
                  <a:pt x="150" y="12"/>
                </a:cubicBezTo>
                <a:cubicBezTo>
                  <a:pt x="130" y="21"/>
                  <a:pt x="112" y="31"/>
                  <a:pt x="92" y="39"/>
                </a:cubicBezTo>
                <a:cubicBezTo>
                  <a:pt x="73" y="47"/>
                  <a:pt x="55" y="55"/>
                  <a:pt x="37" y="64"/>
                </a:cubicBezTo>
                <a:cubicBezTo>
                  <a:pt x="24" y="71"/>
                  <a:pt x="0" y="82"/>
                  <a:pt x="10" y="100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8" name="Freeform 32"/>
          <p:cNvSpPr>
            <a:spLocks/>
          </p:cNvSpPr>
          <p:nvPr/>
        </p:nvSpPr>
        <p:spPr bwMode="auto">
          <a:xfrm>
            <a:off x="19861577" y="4247053"/>
            <a:ext cx="1426134" cy="1682179"/>
          </a:xfrm>
          <a:custGeom>
            <a:avLst/>
            <a:gdLst>
              <a:gd name="T0" fmla="*/ 414 w 1143"/>
              <a:gd name="T1" fmla="*/ 0 h 1354"/>
              <a:gd name="T2" fmla="*/ 1105 w 1143"/>
              <a:gd name="T3" fmla="*/ 620 h 1354"/>
              <a:gd name="T4" fmla="*/ 302 w 1143"/>
              <a:gd name="T5" fmla="*/ 1012 h 1354"/>
              <a:gd name="T6" fmla="*/ 68 w 1143"/>
              <a:gd name="T7" fmla="*/ 226 h 1354"/>
              <a:gd name="T8" fmla="*/ 414 w 1143"/>
              <a:gd name="T9" fmla="*/ 0 h 1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43" h="1354">
                <a:moveTo>
                  <a:pt x="414" y="0"/>
                </a:moveTo>
                <a:cubicBezTo>
                  <a:pt x="620" y="243"/>
                  <a:pt x="1049" y="145"/>
                  <a:pt x="1105" y="620"/>
                </a:cubicBezTo>
                <a:cubicBezTo>
                  <a:pt x="1143" y="941"/>
                  <a:pt x="694" y="1354"/>
                  <a:pt x="302" y="1012"/>
                </a:cubicBezTo>
                <a:cubicBezTo>
                  <a:pt x="0" y="748"/>
                  <a:pt x="221" y="533"/>
                  <a:pt x="68" y="226"/>
                </a:cubicBezTo>
                <a:lnTo>
                  <a:pt x="414" y="0"/>
                </a:lnTo>
                <a:close/>
              </a:path>
            </a:pathLst>
          </a:custGeom>
          <a:solidFill>
            <a:srgbClr val="FFCA59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19" name="Freeform 33"/>
          <p:cNvSpPr>
            <a:spLocks noEditPoints="1"/>
          </p:cNvSpPr>
          <p:nvPr/>
        </p:nvSpPr>
        <p:spPr bwMode="auto">
          <a:xfrm>
            <a:off x="19701819" y="3950153"/>
            <a:ext cx="1248871" cy="1406439"/>
          </a:xfrm>
          <a:custGeom>
            <a:avLst/>
            <a:gdLst>
              <a:gd name="T0" fmla="*/ 92 w 1001"/>
              <a:gd name="T1" fmla="*/ 306 h 1132"/>
              <a:gd name="T2" fmla="*/ 139 w 1001"/>
              <a:gd name="T3" fmla="*/ 379 h 1132"/>
              <a:gd name="T4" fmla="*/ 196 w 1001"/>
              <a:gd name="T5" fmla="*/ 465 h 1132"/>
              <a:gd name="T6" fmla="*/ 277 w 1001"/>
              <a:gd name="T7" fmla="*/ 412 h 1132"/>
              <a:gd name="T8" fmla="*/ 428 w 1001"/>
              <a:gd name="T9" fmla="*/ 708 h 1132"/>
              <a:gd name="T10" fmla="*/ 527 w 1001"/>
              <a:gd name="T11" fmla="*/ 888 h 1132"/>
              <a:gd name="T12" fmla="*/ 629 w 1001"/>
              <a:gd name="T13" fmla="*/ 1065 h 1132"/>
              <a:gd name="T14" fmla="*/ 718 w 1001"/>
              <a:gd name="T15" fmla="*/ 1131 h 1132"/>
              <a:gd name="T16" fmla="*/ 745 w 1001"/>
              <a:gd name="T17" fmla="*/ 1077 h 1132"/>
              <a:gd name="T18" fmla="*/ 726 w 1001"/>
              <a:gd name="T19" fmla="*/ 996 h 1132"/>
              <a:gd name="T20" fmla="*/ 812 w 1001"/>
              <a:gd name="T21" fmla="*/ 1018 h 1132"/>
              <a:gd name="T22" fmla="*/ 798 w 1001"/>
              <a:gd name="T23" fmla="*/ 882 h 1132"/>
              <a:gd name="T24" fmla="*/ 796 w 1001"/>
              <a:gd name="T25" fmla="*/ 874 h 1132"/>
              <a:gd name="T26" fmla="*/ 833 w 1001"/>
              <a:gd name="T27" fmla="*/ 907 h 1132"/>
              <a:gd name="T28" fmla="*/ 939 w 1001"/>
              <a:gd name="T29" fmla="*/ 957 h 1132"/>
              <a:gd name="T30" fmla="*/ 922 w 1001"/>
              <a:gd name="T31" fmla="*/ 790 h 1132"/>
              <a:gd name="T32" fmla="*/ 657 w 1001"/>
              <a:gd name="T33" fmla="*/ 470 h 1132"/>
              <a:gd name="T34" fmla="*/ 512 w 1001"/>
              <a:gd name="T35" fmla="*/ 323 h 1132"/>
              <a:gd name="T36" fmla="*/ 476 w 1001"/>
              <a:gd name="T37" fmla="*/ 282 h 1132"/>
              <a:gd name="T38" fmla="*/ 542 w 1001"/>
              <a:gd name="T39" fmla="*/ 239 h 1132"/>
              <a:gd name="T40" fmla="*/ 489 w 1001"/>
              <a:gd name="T41" fmla="*/ 150 h 1132"/>
              <a:gd name="T42" fmla="*/ 442 w 1001"/>
              <a:gd name="T43" fmla="*/ 72 h 1132"/>
              <a:gd name="T44" fmla="*/ 390 w 1001"/>
              <a:gd name="T45" fmla="*/ 8 h 1132"/>
              <a:gd name="T46" fmla="*/ 320 w 1001"/>
              <a:gd name="T47" fmla="*/ 49 h 1132"/>
              <a:gd name="T48" fmla="*/ 225 w 1001"/>
              <a:gd name="T49" fmla="*/ 23 h 1132"/>
              <a:gd name="T50" fmla="*/ 133 w 1001"/>
              <a:gd name="T51" fmla="*/ 78 h 1132"/>
              <a:gd name="T52" fmla="*/ 116 w 1001"/>
              <a:gd name="T53" fmla="*/ 175 h 1132"/>
              <a:gd name="T54" fmla="*/ 52 w 1001"/>
              <a:gd name="T55" fmla="*/ 222 h 1132"/>
              <a:gd name="T56" fmla="*/ 92 w 1001"/>
              <a:gd name="T57" fmla="*/ 306 h 1132"/>
              <a:gd name="T58" fmla="*/ 447 w 1001"/>
              <a:gd name="T59" fmla="*/ 301 h 1132"/>
              <a:gd name="T60" fmla="*/ 490 w 1001"/>
              <a:gd name="T61" fmla="*/ 346 h 1132"/>
              <a:gd name="T62" fmla="*/ 597 w 1001"/>
              <a:gd name="T63" fmla="*/ 452 h 1132"/>
              <a:gd name="T64" fmla="*/ 820 w 1001"/>
              <a:gd name="T65" fmla="*/ 700 h 1132"/>
              <a:gd name="T66" fmla="*/ 930 w 1001"/>
              <a:gd name="T67" fmla="*/ 900 h 1132"/>
              <a:gd name="T68" fmla="*/ 878 w 1001"/>
              <a:gd name="T69" fmla="*/ 901 h 1132"/>
              <a:gd name="T70" fmla="*/ 817 w 1001"/>
              <a:gd name="T71" fmla="*/ 851 h 1132"/>
              <a:gd name="T72" fmla="*/ 754 w 1001"/>
              <a:gd name="T73" fmla="*/ 782 h 1132"/>
              <a:gd name="T74" fmla="*/ 721 w 1001"/>
              <a:gd name="T75" fmla="*/ 746 h 1132"/>
              <a:gd name="T76" fmla="*/ 721 w 1001"/>
              <a:gd name="T77" fmla="*/ 746 h 1132"/>
              <a:gd name="T78" fmla="*/ 721 w 1001"/>
              <a:gd name="T79" fmla="*/ 746 h 1132"/>
              <a:gd name="T80" fmla="*/ 717 w 1001"/>
              <a:gd name="T81" fmla="*/ 743 h 1132"/>
              <a:gd name="T82" fmla="*/ 698 w 1001"/>
              <a:gd name="T83" fmla="*/ 769 h 1132"/>
              <a:gd name="T84" fmla="*/ 736 w 1001"/>
              <a:gd name="T85" fmla="*/ 810 h 1132"/>
              <a:gd name="T86" fmla="*/ 787 w 1001"/>
              <a:gd name="T87" fmla="*/ 968 h 1132"/>
              <a:gd name="T88" fmla="*/ 714 w 1001"/>
              <a:gd name="T89" fmla="*/ 930 h 1132"/>
              <a:gd name="T90" fmla="*/ 691 w 1001"/>
              <a:gd name="T91" fmla="*/ 902 h 1132"/>
              <a:gd name="T92" fmla="*/ 648 w 1001"/>
              <a:gd name="T93" fmla="*/ 843 h 1132"/>
              <a:gd name="T94" fmla="*/ 626 w 1001"/>
              <a:gd name="T95" fmla="*/ 865 h 1132"/>
              <a:gd name="T96" fmla="*/ 652 w 1001"/>
              <a:gd name="T97" fmla="*/ 906 h 1132"/>
              <a:gd name="T98" fmla="*/ 657 w 1001"/>
              <a:gd name="T99" fmla="*/ 918 h 1132"/>
              <a:gd name="T100" fmla="*/ 690 w 1001"/>
              <a:gd name="T101" fmla="*/ 992 h 1132"/>
              <a:gd name="T102" fmla="*/ 711 w 1001"/>
              <a:gd name="T103" fmla="*/ 1061 h 1132"/>
              <a:gd name="T104" fmla="*/ 678 w 1001"/>
              <a:gd name="T105" fmla="*/ 1071 h 1132"/>
              <a:gd name="T106" fmla="*/ 627 w 1001"/>
              <a:gd name="T107" fmla="*/ 1006 h 1132"/>
              <a:gd name="T108" fmla="*/ 554 w 1001"/>
              <a:gd name="T109" fmla="*/ 872 h 1132"/>
              <a:gd name="T110" fmla="*/ 403 w 1001"/>
              <a:gd name="T111" fmla="*/ 595 h 1132"/>
              <a:gd name="T112" fmla="*/ 303 w 1001"/>
              <a:gd name="T113" fmla="*/ 395 h 1132"/>
              <a:gd name="T114" fmla="*/ 447 w 1001"/>
              <a:gd name="T115" fmla="*/ 301 h 1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01" h="1132">
                <a:moveTo>
                  <a:pt x="92" y="306"/>
                </a:moveTo>
                <a:cubicBezTo>
                  <a:pt x="92" y="306"/>
                  <a:pt x="69" y="385"/>
                  <a:pt x="139" y="379"/>
                </a:cubicBezTo>
                <a:cubicBezTo>
                  <a:pt x="139" y="379"/>
                  <a:pt x="113" y="470"/>
                  <a:pt x="196" y="465"/>
                </a:cubicBezTo>
                <a:cubicBezTo>
                  <a:pt x="277" y="412"/>
                  <a:pt x="277" y="412"/>
                  <a:pt x="277" y="412"/>
                </a:cubicBezTo>
                <a:cubicBezTo>
                  <a:pt x="329" y="510"/>
                  <a:pt x="376" y="610"/>
                  <a:pt x="428" y="708"/>
                </a:cubicBezTo>
                <a:cubicBezTo>
                  <a:pt x="460" y="768"/>
                  <a:pt x="494" y="828"/>
                  <a:pt x="527" y="888"/>
                </a:cubicBezTo>
                <a:cubicBezTo>
                  <a:pt x="559" y="948"/>
                  <a:pt x="588" y="1012"/>
                  <a:pt x="629" y="1065"/>
                </a:cubicBezTo>
                <a:cubicBezTo>
                  <a:pt x="651" y="1093"/>
                  <a:pt x="678" y="1132"/>
                  <a:pt x="718" y="1131"/>
                </a:cubicBezTo>
                <a:cubicBezTo>
                  <a:pt x="745" y="1130"/>
                  <a:pt x="747" y="1096"/>
                  <a:pt x="745" y="1077"/>
                </a:cubicBezTo>
                <a:cubicBezTo>
                  <a:pt x="743" y="1049"/>
                  <a:pt x="735" y="1022"/>
                  <a:pt x="726" y="996"/>
                </a:cubicBezTo>
                <a:cubicBezTo>
                  <a:pt x="757" y="1026"/>
                  <a:pt x="790" y="1042"/>
                  <a:pt x="812" y="1018"/>
                </a:cubicBezTo>
                <a:cubicBezTo>
                  <a:pt x="840" y="989"/>
                  <a:pt x="809" y="912"/>
                  <a:pt x="798" y="882"/>
                </a:cubicBezTo>
                <a:cubicBezTo>
                  <a:pt x="797" y="879"/>
                  <a:pt x="797" y="877"/>
                  <a:pt x="796" y="874"/>
                </a:cubicBezTo>
                <a:cubicBezTo>
                  <a:pt x="807" y="886"/>
                  <a:pt x="820" y="897"/>
                  <a:pt x="833" y="907"/>
                </a:cubicBezTo>
                <a:cubicBezTo>
                  <a:pt x="863" y="931"/>
                  <a:pt x="898" y="966"/>
                  <a:pt x="939" y="957"/>
                </a:cubicBezTo>
                <a:cubicBezTo>
                  <a:pt x="1001" y="944"/>
                  <a:pt x="937" y="815"/>
                  <a:pt x="922" y="790"/>
                </a:cubicBezTo>
                <a:cubicBezTo>
                  <a:pt x="855" y="670"/>
                  <a:pt x="752" y="566"/>
                  <a:pt x="657" y="470"/>
                </a:cubicBezTo>
                <a:cubicBezTo>
                  <a:pt x="608" y="421"/>
                  <a:pt x="560" y="372"/>
                  <a:pt x="512" y="323"/>
                </a:cubicBezTo>
                <a:cubicBezTo>
                  <a:pt x="502" y="313"/>
                  <a:pt x="490" y="297"/>
                  <a:pt x="476" y="282"/>
                </a:cubicBezTo>
                <a:cubicBezTo>
                  <a:pt x="542" y="239"/>
                  <a:pt x="542" y="239"/>
                  <a:pt x="542" y="239"/>
                </a:cubicBezTo>
                <a:cubicBezTo>
                  <a:pt x="542" y="239"/>
                  <a:pt x="588" y="170"/>
                  <a:pt x="489" y="150"/>
                </a:cubicBezTo>
                <a:cubicBezTo>
                  <a:pt x="489" y="150"/>
                  <a:pt x="529" y="79"/>
                  <a:pt x="442" y="72"/>
                </a:cubicBezTo>
                <a:cubicBezTo>
                  <a:pt x="442" y="72"/>
                  <a:pt x="473" y="0"/>
                  <a:pt x="390" y="8"/>
                </a:cubicBezTo>
                <a:cubicBezTo>
                  <a:pt x="320" y="49"/>
                  <a:pt x="320" y="49"/>
                  <a:pt x="320" y="49"/>
                </a:cubicBezTo>
                <a:cubicBezTo>
                  <a:pt x="225" y="23"/>
                  <a:pt x="225" y="23"/>
                  <a:pt x="225" y="23"/>
                </a:cubicBezTo>
                <a:cubicBezTo>
                  <a:pt x="133" y="78"/>
                  <a:pt x="133" y="78"/>
                  <a:pt x="133" y="78"/>
                </a:cubicBezTo>
                <a:cubicBezTo>
                  <a:pt x="116" y="175"/>
                  <a:pt x="116" y="175"/>
                  <a:pt x="116" y="175"/>
                </a:cubicBezTo>
                <a:cubicBezTo>
                  <a:pt x="52" y="222"/>
                  <a:pt x="52" y="222"/>
                  <a:pt x="52" y="222"/>
                </a:cubicBezTo>
                <a:cubicBezTo>
                  <a:pt x="52" y="222"/>
                  <a:pt x="0" y="307"/>
                  <a:pt x="92" y="306"/>
                </a:cubicBezTo>
                <a:close/>
                <a:moveTo>
                  <a:pt x="447" y="301"/>
                </a:moveTo>
                <a:cubicBezTo>
                  <a:pt x="462" y="315"/>
                  <a:pt x="476" y="332"/>
                  <a:pt x="490" y="346"/>
                </a:cubicBezTo>
                <a:cubicBezTo>
                  <a:pt x="525" y="382"/>
                  <a:pt x="562" y="416"/>
                  <a:pt x="597" y="452"/>
                </a:cubicBezTo>
                <a:cubicBezTo>
                  <a:pt x="674" y="533"/>
                  <a:pt x="752" y="611"/>
                  <a:pt x="820" y="700"/>
                </a:cubicBezTo>
                <a:cubicBezTo>
                  <a:pt x="866" y="762"/>
                  <a:pt x="914" y="822"/>
                  <a:pt x="930" y="900"/>
                </a:cubicBezTo>
                <a:cubicBezTo>
                  <a:pt x="939" y="941"/>
                  <a:pt x="892" y="911"/>
                  <a:pt x="878" y="901"/>
                </a:cubicBezTo>
                <a:cubicBezTo>
                  <a:pt x="857" y="885"/>
                  <a:pt x="836" y="869"/>
                  <a:pt x="817" y="851"/>
                </a:cubicBezTo>
                <a:cubicBezTo>
                  <a:pt x="794" y="829"/>
                  <a:pt x="774" y="806"/>
                  <a:pt x="754" y="782"/>
                </a:cubicBezTo>
                <a:cubicBezTo>
                  <a:pt x="745" y="768"/>
                  <a:pt x="734" y="756"/>
                  <a:pt x="721" y="746"/>
                </a:cubicBezTo>
                <a:cubicBezTo>
                  <a:pt x="721" y="746"/>
                  <a:pt x="721" y="746"/>
                  <a:pt x="721" y="746"/>
                </a:cubicBezTo>
                <a:cubicBezTo>
                  <a:pt x="721" y="746"/>
                  <a:pt x="721" y="746"/>
                  <a:pt x="721" y="746"/>
                </a:cubicBezTo>
                <a:cubicBezTo>
                  <a:pt x="720" y="745"/>
                  <a:pt x="719" y="744"/>
                  <a:pt x="717" y="743"/>
                </a:cubicBezTo>
                <a:cubicBezTo>
                  <a:pt x="702" y="732"/>
                  <a:pt x="686" y="756"/>
                  <a:pt x="698" y="769"/>
                </a:cubicBezTo>
                <a:cubicBezTo>
                  <a:pt x="711" y="782"/>
                  <a:pt x="724" y="796"/>
                  <a:pt x="736" y="810"/>
                </a:cubicBezTo>
                <a:cubicBezTo>
                  <a:pt x="765" y="857"/>
                  <a:pt x="782" y="925"/>
                  <a:pt x="787" y="968"/>
                </a:cubicBezTo>
                <a:cubicBezTo>
                  <a:pt x="794" y="1020"/>
                  <a:pt x="724" y="941"/>
                  <a:pt x="714" y="930"/>
                </a:cubicBezTo>
                <a:cubicBezTo>
                  <a:pt x="707" y="921"/>
                  <a:pt x="699" y="912"/>
                  <a:pt x="691" y="902"/>
                </a:cubicBezTo>
                <a:cubicBezTo>
                  <a:pt x="680" y="878"/>
                  <a:pt x="667" y="856"/>
                  <a:pt x="648" y="843"/>
                </a:cubicBezTo>
                <a:cubicBezTo>
                  <a:pt x="634" y="833"/>
                  <a:pt x="619" y="853"/>
                  <a:pt x="626" y="865"/>
                </a:cubicBezTo>
                <a:cubicBezTo>
                  <a:pt x="631" y="874"/>
                  <a:pt x="640" y="888"/>
                  <a:pt x="652" y="906"/>
                </a:cubicBezTo>
                <a:cubicBezTo>
                  <a:pt x="654" y="910"/>
                  <a:pt x="655" y="914"/>
                  <a:pt x="657" y="918"/>
                </a:cubicBezTo>
                <a:cubicBezTo>
                  <a:pt x="671" y="941"/>
                  <a:pt x="681" y="966"/>
                  <a:pt x="690" y="992"/>
                </a:cubicBezTo>
                <a:cubicBezTo>
                  <a:pt x="698" y="1015"/>
                  <a:pt x="705" y="1038"/>
                  <a:pt x="711" y="1061"/>
                </a:cubicBezTo>
                <a:cubicBezTo>
                  <a:pt x="718" y="1094"/>
                  <a:pt x="697" y="1094"/>
                  <a:pt x="678" y="1071"/>
                </a:cubicBezTo>
                <a:cubicBezTo>
                  <a:pt x="660" y="1050"/>
                  <a:pt x="642" y="1030"/>
                  <a:pt x="627" y="1006"/>
                </a:cubicBezTo>
                <a:cubicBezTo>
                  <a:pt x="600" y="964"/>
                  <a:pt x="578" y="917"/>
                  <a:pt x="554" y="872"/>
                </a:cubicBezTo>
                <a:cubicBezTo>
                  <a:pt x="505" y="779"/>
                  <a:pt x="454" y="687"/>
                  <a:pt x="403" y="595"/>
                </a:cubicBezTo>
                <a:cubicBezTo>
                  <a:pt x="367" y="530"/>
                  <a:pt x="336" y="462"/>
                  <a:pt x="303" y="395"/>
                </a:cubicBezTo>
                <a:lnTo>
                  <a:pt x="447" y="301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0" name="Freeform 34"/>
          <p:cNvSpPr>
            <a:spLocks/>
          </p:cNvSpPr>
          <p:nvPr/>
        </p:nvSpPr>
        <p:spPr bwMode="auto">
          <a:xfrm>
            <a:off x="21059385" y="4761337"/>
            <a:ext cx="115987" cy="393918"/>
          </a:xfrm>
          <a:custGeom>
            <a:avLst/>
            <a:gdLst>
              <a:gd name="T0" fmla="*/ 3 w 93"/>
              <a:gd name="T1" fmla="*/ 25 h 317"/>
              <a:gd name="T2" fmla="*/ 33 w 93"/>
              <a:gd name="T3" fmla="*/ 131 h 317"/>
              <a:gd name="T4" fmla="*/ 43 w 93"/>
              <a:gd name="T5" fmla="*/ 212 h 317"/>
              <a:gd name="T6" fmla="*/ 45 w 93"/>
              <a:gd name="T7" fmla="*/ 301 h 317"/>
              <a:gd name="T8" fmla="*/ 63 w 93"/>
              <a:gd name="T9" fmla="*/ 309 h 317"/>
              <a:gd name="T10" fmla="*/ 92 w 93"/>
              <a:gd name="T11" fmla="*/ 221 h 317"/>
              <a:gd name="T12" fmla="*/ 83 w 93"/>
              <a:gd name="T13" fmla="*/ 136 h 317"/>
              <a:gd name="T14" fmla="*/ 32 w 93"/>
              <a:gd name="T15" fmla="*/ 13 h 317"/>
              <a:gd name="T16" fmla="*/ 3 w 93"/>
              <a:gd name="T17" fmla="*/ 25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" h="317">
                <a:moveTo>
                  <a:pt x="3" y="25"/>
                </a:moveTo>
                <a:cubicBezTo>
                  <a:pt x="9" y="61"/>
                  <a:pt x="24" y="95"/>
                  <a:pt x="33" y="131"/>
                </a:cubicBezTo>
                <a:cubicBezTo>
                  <a:pt x="40" y="158"/>
                  <a:pt x="42" y="184"/>
                  <a:pt x="43" y="212"/>
                </a:cubicBezTo>
                <a:cubicBezTo>
                  <a:pt x="44" y="241"/>
                  <a:pt x="46" y="272"/>
                  <a:pt x="45" y="301"/>
                </a:cubicBezTo>
                <a:cubicBezTo>
                  <a:pt x="45" y="311"/>
                  <a:pt x="56" y="317"/>
                  <a:pt x="63" y="309"/>
                </a:cubicBezTo>
                <a:cubicBezTo>
                  <a:pt x="86" y="283"/>
                  <a:pt x="93" y="255"/>
                  <a:pt x="92" y="221"/>
                </a:cubicBezTo>
                <a:cubicBezTo>
                  <a:pt x="91" y="192"/>
                  <a:pt x="89" y="164"/>
                  <a:pt x="83" y="136"/>
                </a:cubicBezTo>
                <a:cubicBezTo>
                  <a:pt x="74" y="93"/>
                  <a:pt x="57" y="50"/>
                  <a:pt x="32" y="13"/>
                </a:cubicBezTo>
                <a:cubicBezTo>
                  <a:pt x="23" y="0"/>
                  <a:pt x="0" y="9"/>
                  <a:pt x="3" y="25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1" name="Freeform 35"/>
          <p:cNvSpPr>
            <a:spLocks/>
          </p:cNvSpPr>
          <p:nvPr/>
        </p:nvSpPr>
        <p:spPr bwMode="auto">
          <a:xfrm>
            <a:off x="21071054" y="5216531"/>
            <a:ext cx="65653" cy="62006"/>
          </a:xfrm>
          <a:custGeom>
            <a:avLst/>
            <a:gdLst>
              <a:gd name="T0" fmla="*/ 20 w 53"/>
              <a:gd name="T1" fmla="*/ 47 h 50"/>
              <a:gd name="T2" fmla="*/ 21 w 53"/>
              <a:gd name="T3" fmla="*/ 47 h 50"/>
              <a:gd name="T4" fmla="*/ 16 w 53"/>
              <a:gd name="T5" fmla="*/ 45 h 50"/>
              <a:gd name="T6" fmla="*/ 42 w 53"/>
              <a:gd name="T7" fmla="*/ 43 h 50"/>
              <a:gd name="T8" fmla="*/ 32 w 53"/>
              <a:gd name="T9" fmla="*/ 47 h 50"/>
              <a:gd name="T10" fmla="*/ 32 w 53"/>
              <a:gd name="T11" fmla="*/ 47 h 50"/>
              <a:gd name="T12" fmla="*/ 50 w 53"/>
              <a:gd name="T13" fmla="*/ 34 h 50"/>
              <a:gd name="T14" fmla="*/ 47 w 53"/>
              <a:gd name="T15" fmla="*/ 13 h 50"/>
              <a:gd name="T16" fmla="*/ 47 w 53"/>
              <a:gd name="T17" fmla="*/ 12 h 50"/>
              <a:gd name="T18" fmla="*/ 51 w 53"/>
              <a:gd name="T19" fmla="*/ 23 h 50"/>
              <a:gd name="T20" fmla="*/ 35 w 53"/>
              <a:gd name="T21" fmla="*/ 4 h 50"/>
              <a:gd name="T22" fmla="*/ 10 w 53"/>
              <a:gd name="T23" fmla="*/ 7 h 50"/>
              <a:gd name="T24" fmla="*/ 1 w 53"/>
              <a:gd name="T25" fmla="*/ 27 h 50"/>
              <a:gd name="T26" fmla="*/ 20 w 53"/>
              <a:gd name="T27" fmla="*/ 47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3" h="50">
                <a:moveTo>
                  <a:pt x="20" y="47"/>
                </a:moveTo>
                <a:cubicBezTo>
                  <a:pt x="20" y="47"/>
                  <a:pt x="21" y="47"/>
                  <a:pt x="21" y="47"/>
                </a:cubicBezTo>
                <a:cubicBezTo>
                  <a:pt x="19" y="46"/>
                  <a:pt x="17" y="46"/>
                  <a:pt x="16" y="45"/>
                </a:cubicBezTo>
                <a:cubicBezTo>
                  <a:pt x="24" y="48"/>
                  <a:pt x="35" y="50"/>
                  <a:pt x="42" y="43"/>
                </a:cubicBezTo>
                <a:cubicBezTo>
                  <a:pt x="39" y="44"/>
                  <a:pt x="35" y="46"/>
                  <a:pt x="32" y="47"/>
                </a:cubicBezTo>
                <a:cubicBezTo>
                  <a:pt x="32" y="47"/>
                  <a:pt x="32" y="47"/>
                  <a:pt x="32" y="47"/>
                </a:cubicBezTo>
                <a:cubicBezTo>
                  <a:pt x="40" y="46"/>
                  <a:pt x="47" y="42"/>
                  <a:pt x="50" y="34"/>
                </a:cubicBezTo>
                <a:cubicBezTo>
                  <a:pt x="53" y="27"/>
                  <a:pt x="52" y="19"/>
                  <a:pt x="47" y="13"/>
                </a:cubicBezTo>
                <a:cubicBezTo>
                  <a:pt x="47" y="12"/>
                  <a:pt x="47" y="12"/>
                  <a:pt x="47" y="12"/>
                </a:cubicBezTo>
                <a:cubicBezTo>
                  <a:pt x="48" y="16"/>
                  <a:pt x="49" y="20"/>
                  <a:pt x="51" y="23"/>
                </a:cubicBezTo>
                <a:cubicBezTo>
                  <a:pt x="50" y="14"/>
                  <a:pt x="44" y="7"/>
                  <a:pt x="35" y="4"/>
                </a:cubicBezTo>
                <a:cubicBezTo>
                  <a:pt x="27" y="0"/>
                  <a:pt x="17" y="2"/>
                  <a:pt x="10" y="7"/>
                </a:cubicBezTo>
                <a:cubicBezTo>
                  <a:pt x="4" y="12"/>
                  <a:pt x="0" y="20"/>
                  <a:pt x="1" y="27"/>
                </a:cubicBezTo>
                <a:cubicBezTo>
                  <a:pt x="2" y="37"/>
                  <a:pt x="10" y="46"/>
                  <a:pt x="20" y="47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2" name="Freeform 36"/>
          <p:cNvSpPr>
            <a:spLocks/>
          </p:cNvSpPr>
          <p:nvPr/>
        </p:nvSpPr>
        <p:spPr bwMode="auto">
          <a:xfrm>
            <a:off x="20076045" y="4967778"/>
            <a:ext cx="82431" cy="256048"/>
          </a:xfrm>
          <a:custGeom>
            <a:avLst/>
            <a:gdLst>
              <a:gd name="T0" fmla="*/ 19 w 66"/>
              <a:gd name="T1" fmla="*/ 4 h 206"/>
              <a:gd name="T2" fmla="*/ 1 w 66"/>
              <a:gd name="T3" fmla="*/ 47 h 206"/>
              <a:gd name="T4" fmla="*/ 6 w 66"/>
              <a:gd name="T5" fmla="*/ 113 h 206"/>
              <a:gd name="T6" fmla="*/ 16 w 66"/>
              <a:gd name="T7" fmla="*/ 171 h 206"/>
              <a:gd name="T8" fmla="*/ 52 w 66"/>
              <a:gd name="T9" fmla="*/ 201 h 206"/>
              <a:gd name="T10" fmla="*/ 63 w 66"/>
              <a:gd name="T11" fmla="*/ 164 h 206"/>
              <a:gd name="T12" fmla="*/ 54 w 66"/>
              <a:gd name="T13" fmla="*/ 101 h 206"/>
              <a:gd name="T14" fmla="*/ 45 w 66"/>
              <a:gd name="T15" fmla="*/ 40 h 206"/>
              <a:gd name="T16" fmla="*/ 19 w 66"/>
              <a:gd name="T17" fmla="*/ 4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6" h="206">
                <a:moveTo>
                  <a:pt x="19" y="4"/>
                </a:moveTo>
                <a:cubicBezTo>
                  <a:pt x="1" y="7"/>
                  <a:pt x="0" y="32"/>
                  <a:pt x="1" y="47"/>
                </a:cubicBezTo>
                <a:cubicBezTo>
                  <a:pt x="1" y="69"/>
                  <a:pt x="4" y="91"/>
                  <a:pt x="6" y="113"/>
                </a:cubicBezTo>
                <a:cubicBezTo>
                  <a:pt x="8" y="132"/>
                  <a:pt x="9" y="153"/>
                  <a:pt x="16" y="171"/>
                </a:cubicBezTo>
                <a:cubicBezTo>
                  <a:pt x="20" y="184"/>
                  <a:pt x="35" y="206"/>
                  <a:pt x="52" y="201"/>
                </a:cubicBezTo>
                <a:cubicBezTo>
                  <a:pt x="66" y="197"/>
                  <a:pt x="64" y="174"/>
                  <a:pt x="63" y="164"/>
                </a:cubicBezTo>
                <a:cubicBezTo>
                  <a:pt x="61" y="143"/>
                  <a:pt x="56" y="122"/>
                  <a:pt x="54" y="101"/>
                </a:cubicBezTo>
                <a:cubicBezTo>
                  <a:pt x="52" y="80"/>
                  <a:pt x="49" y="60"/>
                  <a:pt x="45" y="40"/>
                </a:cubicBezTo>
                <a:cubicBezTo>
                  <a:pt x="43" y="26"/>
                  <a:pt x="39" y="0"/>
                  <a:pt x="19" y="4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3" name="Freeform 37"/>
          <p:cNvSpPr>
            <a:spLocks noEditPoints="1"/>
          </p:cNvSpPr>
          <p:nvPr/>
        </p:nvSpPr>
        <p:spPr bwMode="auto">
          <a:xfrm>
            <a:off x="19944007" y="9859672"/>
            <a:ext cx="10213" cy="0"/>
          </a:xfrm>
          <a:custGeom>
            <a:avLst/>
            <a:gdLst>
              <a:gd name="T0" fmla="*/ 5 w 8"/>
              <a:gd name="T1" fmla="*/ 6 w 8"/>
              <a:gd name="T2" fmla="*/ 5 w 8"/>
              <a:gd name="T3" fmla="*/ 8 w 8"/>
              <a:gd name="T4" fmla="*/ 8 w 8"/>
              <a:gd name="T5" fmla="*/ 8 w 8"/>
              <a:gd name="T6" fmla="*/ 4 w 8"/>
              <a:gd name="T7" fmla="*/ 5 w 8"/>
              <a:gd name="T8" fmla="*/ 4 w 8"/>
              <a:gd name="T9" fmla="*/ 3 w 8"/>
              <a:gd name="T10" fmla="*/ 4 w 8"/>
              <a:gd name="T11" fmla="*/ 3 w 8"/>
              <a:gd name="T12" fmla="*/ 2 w 8"/>
              <a:gd name="T13" fmla="*/ 2 w 8"/>
              <a:gd name="T14" fmla="*/ 2 w 8"/>
              <a:gd name="T15" fmla="*/ 1 w 8"/>
              <a:gd name="T16" fmla="*/ 1 w 8"/>
              <a:gd name="T17" fmla="*/ 1 w 8"/>
              <a:gd name="T18" fmla="*/ 0 w 8"/>
              <a:gd name="T19" fmla="*/ 0 w 8"/>
              <a:gd name="T20" fmla="*/ 0 w 8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  <a:cxn ang="0">
                <a:pos x="T5" y="0"/>
              </a:cxn>
              <a:cxn ang="0">
                <a:pos x="T6" y="0"/>
              </a:cxn>
              <a:cxn ang="0">
                <a:pos x="T7" y="0"/>
              </a:cxn>
              <a:cxn ang="0">
                <a:pos x="T8" y="0"/>
              </a:cxn>
              <a:cxn ang="0">
                <a:pos x="T9" y="0"/>
              </a:cxn>
              <a:cxn ang="0">
                <a:pos x="T10" y="0"/>
              </a:cxn>
              <a:cxn ang="0">
                <a:pos x="T11" y="0"/>
              </a:cxn>
              <a:cxn ang="0">
                <a:pos x="T12" y="0"/>
              </a:cxn>
              <a:cxn ang="0">
                <a:pos x="T13" y="0"/>
              </a:cxn>
              <a:cxn ang="0">
                <a:pos x="T14" y="0"/>
              </a:cxn>
              <a:cxn ang="0">
                <a:pos x="T15" y="0"/>
              </a:cxn>
              <a:cxn ang="0">
                <a:pos x="T16" y="0"/>
              </a:cxn>
              <a:cxn ang="0">
                <a:pos x="T17" y="0"/>
              </a:cxn>
              <a:cxn ang="0">
                <a:pos x="T18" y="0"/>
              </a:cxn>
              <a:cxn ang="0">
                <a:pos x="T19" y="0"/>
              </a:cxn>
              <a:cxn ang="0">
                <a:pos x="T20" y="0"/>
              </a:cxn>
            </a:cxnLst>
            <a:rect l="0" t="0" r="r" b="b"/>
            <a:pathLst>
              <a:path w="8">
                <a:moveTo>
                  <a:pt x="5" y="0"/>
                </a:moveTo>
                <a:cubicBezTo>
                  <a:pt x="6" y="0"/>
                  <a:pt x="6" y="0"/>
                  <a:pt x="6" y="0"/>
                </a:cubicBezTo>
                <a:cubicBezTo>
                  <a:pt x="6" y="0"/>
                  <a:pt x="6" y="0"/>
                  <a:pt x="5" y="0"/>
                </a:cubicBezTo>
                <a:moveTo>
                  <a:pt x="8" y="0"/>
                </a:moveTo>
                <a:cubicBezTo>
                  <a:pt x="8" y="0"/>
                  <a:pt x="8" y="0"/>
                  <a:pt x="8" y="0"/>
                </a:cubicBezTo>
                <a:cubicBezTo>
                  <a:pt x="8" y="0"/>
                  <a:pt x="8" y="0"/>
                  <a:pt x="8" y="0"/>
                </a:cubicBezTo>
                <a:moveTo>
                  <a:pt x="4" y="0"/>
                </a:moveTo>
                <a:cubicBezTo>
                  <a:pt x="4" y="0"/>
                  <a:pt x="5" y="0"/>
                  <a:pt x="5" y="0"/>
                </a:cubicBezTo>
                <a:cubicBezTo>
                  <a:pt x="5" y="0"/>
                  <a:pt x="4" y="0"/>
                  <a:pt x="4" y="0"/>
                </a:cubicBezTo>
                <a:moveTo>
                  <a:pt x="3" y="0"/>
                </a:moveTo>
                <a:cubicBezTo>
                  <a:pt x="3" y="0"/>
                  <a:pt x="3" y="0"/>
                  <a:pt x="4" y="0"/>
                </a:cubicBezTo>
                <a:cubicBezTo>
                  <a:pt x="3" y="0"/>
                  <a:pt x="3" y="0"/>
                  <a:pt x="3" y="0"/>
                </a:cubicBezTo>
                <a:moveTo>
                  <a:pt x="2" y="0"/>
                </a:moveTo>
                <a:cubicBezTo>
                  <a:pt x="2" y="0"/>
                  <a:pt x="2" y="0"/>
                  <a:pt x="2" y="0"/>
                </a:cubicBezTo>
                <a:cubicBezTo>
                  <a:pt x="2" y="0"/>
                  <a:pt x="2" y="0"/>
                  <a:pt x="2" y="0"/>
                </a:cubicBezTo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4" name="Freeform 38"/>
          <p:cNvSpPr>
            <a:spLocks/>
          </p:cNvSpPr>
          <p:nvPr/>
        </p:nvSpPr>
        <p:spPr bwMode="auto">
          <a:xfrm>
            <a:off x="19262674" y="8529830"/>
            <a:ext cx="1299203" cy="1070146"/>
          </a:xfrm>
          <a:custGeom>
            <a:avLst/>
            <a:gdLst>
              <a:gd name="T0" fmla="*/ 551 w 1041"/>
              <a:gd name="T1" fmla="*/ 0 h 861"/>
              <a:gd name="T2" fmla="*/ 146 w 1041"/>
              <a:gd name="T3" fmla="*/ 194 h 861"/>
              <a:gd name="T4" fmla="*/ 143 w 1041"/>
              <a:gd name="T5" fmla="*/ 737 h 861"/>
              <a:gd name="T6" fmla="*/ 552 w 1041"/>
              <a:gd name="T7" fmla="*/ 861 h 861"/>
              <a:gd name="T8" fmla="*/ 953 w 1041"/>
              <a:gd name="T9" fmla="*/ 743 h 861"/>
              <a:gd name="T10" fmla="*/ 1015 w 1041"/>
              <a:gd name="T11" fmla="*/ 402 h 861"/>
              <a:gd name="T12" fmla="*/ 551 w 1041"/>
              <a:gd name="T13" fmla="*/ 0 h 8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41" h="861">
                <a:moveTo>
                  <a:pt x="551" y="0"/>
                </a:moveTo>
                <a:cubicBezTo>
                  <a:pt x="386" y="0"/>
                  <a:pt x="223" y="74"/>
                  <a:pt x="146" y="194"/>
                </a:cubicBezTo>
                <a:cubicBezTo>
                  <a:pt x="0" y="421"/>
                  <a:pt x="61" y="583"/>
                  <a:pt x="143" y="737"/>
                </a:cubicBezTo>
                <a:cubicBezTo>
                  <a:pt x="264" y="818"/>
                  <a:pt x="406" y="861"/>
                  <a:pt x="552" y="861"/>
                </a:cubicBezTo>
                <a:cubicBezTo>
                  <a:pt x="697" y="861"/>
                  <a:pt x="835" y="819"/>
                  <a:pt x="953" y="743"/>
                </a:cubicBezTo>
                <a:cubicBezTo>
                  <a:pt x="1007" y="660"/>
                  <a:pt x="1041" y="561"/>
                  <a:pt x="1015" y="402"/>
                </a:cubicBezTo>
                <a:cubicBezTo>
                  <a:pt x="967" y="116"/>
                  <a:pt x="757" y="0"/>
                  <a:pt x="551" y="0"/>
                </a:cubicBezTo>
              </a:path>
            </a:pathLst>
          </a:custGeom>
          <a:solidFill>
            <a:srgbClr val="E683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5" name="Freeform 39"/>
          <p:cNvSpPr>
            <a:spLocks/>
          </p:cNvSpPr>
          <p:nvPr/>
        </p:nvSpPr>
        <p:spPr bwMode="auto">
          <a:xfrm>
            <a:off x="19440665" y="9446058"/>
            <a:ext cx="1011059" cy="413615"/>
          </a:xfrm>
          <a:custGeom>
            <a:avLst/>
            <a:gdLst>
              <a:gd name="T0" fmla="*/ 0 w 810"/>
              <a:gd name="T1" fmla="*/ 0 h 333"/>
              <a:gd name="T2" fmla="*/ 133 w 810"/>
              <a:gd name="T3" fmla="*/ 292 h 333"/>
              <a:gd name="T4" fmla="*/ 403 w 810"/>
              <a:gd name="T5" fmla="*/ 333 h 333"/>
              <a:gd name="T6" fmla="*/ 403 w 810"/>
              <a:gd name="T7" fmla="*/ 333 h 333"/>
              <a:gd name="T8" fmla="*/ 404 w 810"/>
              <a:gd name="T9" fmla="*/ 333 h 333"/>
              <a:gd name="T10" fmla="*/ 404 w 810"/>
              <a:gd name="T11" fmla="*/ 333 h 333"/>
              <a:gd name="T12" fmla="*/ 405 w 810"/>
              <a:gd name="T13" fmla="*/ 333 h 333"/>
              <a:gd name="T14" fmla="*/ 405 w 810"/>
              <a:gd name="T15" fmla="*/ 333 h 333"/>
              <a:gd name="T16" fmla="*/ 406 w 810"/>
              <a:gd name="T17" fmla="*/ 333 h 333"/>
              <a:gd name="T18" fmla="*/ 407 w 810"/>
              <a:gd name="T19" fmla="*/ 333 h 333"/>
              <a:gd name="T20" fmla="*/ 407 w 810"/>
              <a:gd name="T21" fmla="*/ 333 h 333"/>
              <a:gd name="T22" fmla="*/ 408 w 810"/>
              <a:gd name="T23" fmla="*/ 333 h 333"/>
              <a:gd name="T24" fmla="*/ 408 w 810"/>
              <a:gd name="T25" fmla="*/ 333 h 333"/>
              <a:gd name="T26" fmla="*/ 409 w 810"/>
              <a:gd name="T27" fmla="*/ 333 h 333"/>
              <a:gd name="T28" fmla="*/ 409 w 810"/>
              <a:gd name="T29" fmla="*/ 333 h 333"/>
              <a:gd name="T30" fmla="*/ 411 w 810"/>
              <a:gd name="T31" fmla="*/ 333 h 333"/>
              <a:gd name="T32" fmla="*/ 411 w 810"/>
              <a:gd name="T33" fmla="*/ 333 h 333"/>
              <a:gd name="T34" fmla="*/ 589 w 810"/>
              <a:gd name="T35" fmla="*/ 316 h 333"/>
              <a:gd name="T36" fmla="*/ 810 w 810"/>
              <a:gd name="T37" fmla="*/ 6 h 333"/>
              <a:gd name="T38" fmla="*/ 409 w 810"/>
              <a:gd name="T39" fmla="*/ 124 h 333"/>
              <a:gd name="T40" fmla="*/ 0 w 810"/>
              <a:gd name="T4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10" h="333">
                <a:moveTo>
                  <a:pt x="0" y="0"/>
                </a:moveTo>
                <a:cubicBezTo>
                  <a:pt x="51" y="95"/>
                  <a:pt x="110" y="188"/>
                  <a:pt x="133" y="292"/>
                </a:cubicBezTo>
                <a:cubicBezTo>
                  <a:pt x="220" y="318"/>
                  <a:pt x="310" y="332"/>
                  <a:pt x="403" y="333"/>
                </a:cubicBezTo>
                <a:cubicBezTo>
                  <a:pt x="403" y="333"/>
                  <a:pt x="403" y="333"/>
                  <a:pt x="403" y="333"/>
                </a:cubicBezTo>
                <a:cubicBezTo>
                  <a:pt x="403" y="333"/>
                  <a:pt x="403" y="333"/>
                  <a:pt x="404" y="333"/>
                </a:cubicBezTo>
                <a:cubicBezTo>
                  <a:pt x="404" y="333"/>
                  <a:pt x="404" y="333"/>
                  <a:pt x="404" y="333"/>
                </a:cubicBezTo>
                <a:cubicBezTo>
                  <a:pt x="404" y="333"/>
                  <a:pt x="405" y="333"/>
                  <a:pt x="405" y="333"/>
                </a:cubicBezTo>
                <a:cubicBezTo>
                  <a:pt x="405" y="333"/>
                  <a:pt x="405" y="333"/>
                  <a:pt x="405" y="333"/>
                </a:cubicBezTo>
                <a:cubicBezTo>
                  <a:pt x="406" y="333"/>
                  <a:pt x="406" y="333"/>
                  <a:pt x="406" y="333"/>
                </a:cubicBezTo>
                <a:cubicBezTo>
                  <a:pt x="406" y="333"/>
                  <a:pt x="406" y="333"/>
                  <a:pt x="407" y="333"/>
                </a:cubicBezTo>
                <a:cubicBezTo>
                  <a:pt x="407" y="333"/>
                  <a:pt x="407" y="333"/>
                  <a:pt x="407" y="333"/>
                </a:cubicBezTo>
                <a:cubicBezTo>
                  <a:pt x="407" y="333"/>
                  <a:pt x="408" y="333"/>
                  <a:pt x="408" y="333"/>
                </a:cubicBezTo>
                <a:cubicBezTo>
                  <a:pt x="408" y="333"/>
                  <a:pt x="408" y="333"/>
                  <a:pt x="408" y="333"/>
                </a:cubicBezTo>
                <a:cubicBezTo>
                  <a:pt x="409" y="333"/>
                  <a:pt x="409" y="333"/>
                  <a:pt x="409" y="333"/>
                </a:cubicBezTo>
                <a:cubicBezTo>
                  <a:pt x="409" y="333"/>
                  <a:pt x="409" y="333"/>
                  <a:pt x="409" y="333"/>
                </a:cubicBezTo>
                <a:cubicBezTo>
                  <a:pt x="410" y="333"/>
                  <a:pt x="410" y="333"/>
                  <a:pt x="411" y="333"/>
                </a:cubicBezTo>
                <a:cubicBezTo>
                  <a:pt x="411" y="333"/>
                  <a:pt x="411" y="333"/>
                  <a:pt x="411" y="333"/>
                </a:cubicBezTo>
                <a:cubicBezTo>
                  <a:pt x="471" y="333"/>
                  <a:pt x="531" y="327"/>
                  <a:pt x="589" y="316"/>
                </a:cubicBezTo>
                <a:cubicBezTo>
                  <a:pt x="647" y="184"/>
                  <a:pt x="744" y="107"/>
                  <a:pt x="810" y="6"/>
                </a:cubicBezTo>
                <a:cubicBezTo>
                  <a:pt x="692" y="82"/>
                  <a:pt x="554" y="124"/>
                  <a:pt x="409" y="124"/>
                </a:cubicBezTo>
                <a:cubicBezTo>
                  <a:pt x="263" y="124"/>
                  <a:pt x="121" y="81"/>
                  <a:pt x="0" y="0"/>
                </a:cubicBezTo>
              </a:path>
            </a:pathLst>
          </a:custGeom>
          <a:solidFill>
            <a:srgbClr val="C644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6" name="Freeform 40"/>
          <p:cNvSpPr>
            <a:spLocks/>
          </p:cNvSpPr>
          <p:nvPr/>
        </p:nvSpPr>
        <p:spPr bwMode="auto">
          <a:xfrm>
            <a:off x="19298418" y="8336516"/>
            <a:ext cx="1434157" cy="1587349"/>
          </a:xfrm>
          <a:custGeom>
            <a:avLst/>
            <a:gdLst>
              <a:gd name="T0" fmla="*/ 316 w 1149"/>
              <a:gd name="T1" fmla="*/ 1171 h 1278"/>
              <a:gd name="T2" fmla="*/ 316 w 1149"/>
              <a:gd name="T3" fmla="*/ 242 h 1278"/>
              <a:gd name="T4" fmla="*/ 1144 w 1149"/>
              <a:gd name="T5" fmla="*/ 579 h 1278"/>
              <a:gd name="T6" fmla="*/ 715 w 1149"/>
              <a:gd name="T7" fmla="*/ 1278 h 1278"/>
              <a:gd name="T8" fmla="*/ 316 w 1149"/>
              <a:gd name="T9" fmla="*/ 1171 h 1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49" h="1278">
                <a:moveTo>
                  <a:pt x="316" y="1171"/>
                </a:moveTo>
                <a:cubicBezTo>
                  <a:pt x="359" y="856"/>
                  <a:pt x="0" y="602"/>
                  <a:pt x="316" y="242"/>
                </a:cubicBezTo>
                <a:cubicBezTo>
                  <a:pt x="530" y="0"/>
                  <a:pt x="1137" y="58"/>
                  <a:pt x="1144" y="579"/>
                </a:cubicBezTo>
                <a:cubicBezTo>
                  <a:pt x="1149" y="980"/>
                  <a:pt x="842" y="958"/>
                  <a:pt x="715" y="1278"/>
                </a:cubicBezTo>
                <a:lnTo>
                  <a:pt x="316" y="1171"/>
                </a:lnTo>
                <a:close/>
              </a:path>
            </a:pathLst>
          </a:custGeom>
          <a:solidFill>
            <a:srgbClr val="FBB0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7" name="Freeform 41"/>
          <p:cNvSpPr>
            <a:spLocks noEditPoints="1"/>
          </p:cNvSpPr>
          <p:nvPr/>
        </p:nvSpPr>
        <p:spPr bwMode="auto">
          <a:xfrm>
            <a:off x="19528202" y="8782231"/>
            <a:ext cx="881212" cy="1520964"/>
          </a:xfrm>
          <a:custGeom>
            <a:avLst/>
            <a:gdLst>
              <a:gd name="T0" fmla="*/ 483 w 706"/>
              <a:gd name="T1" fmla="*/ 1102 h 1224"/>
              <a:gd name="T2" fmla="*/ 506 w 706"/>
              <a:gd name="T3" fmla="*/ 1018 h 1224"/>
              <a:gd name="T4" fmla="*/ 531 w 706"/>
              <a:gd name="T5" fmla="*/ 919 h 1224"/>
              <a:gd name="T6" fmla="*/ 438 w 706"/>
              <a:gd name="T7" fmla="*/ 894 h 1224"/>
              <a:gd name="T8" fmla="*/ 557 w 706"/>
              <a:gd name="T9" fmla="*/ 583 h 1224"/>
              <a:gd name="T10" fmla="*/ 625 w 706"/>
              <a:gd name="T11" fmla="*/ 390 h 1224"/>
              <a:gd name="T12" fmla="*/ 688 w 706"/>
              <a:gd name="T13" fmla="*/ 195 h 1224"/>
              <a:gd name="T14" fmla="*/ 678 w 706"/>
              <a:gd name="T15" fmla="*/ 86 h 1224"/>
              <a:gd name="T16" fmla="*/ 619 w 706"/>
              <a:gd name="T17" fmla="*/ 101 h 1224"/>
              <a:gd name="T18" fmla="*/ 573 w 706"/>
              <a:gd name="T19" fmla="*/ 170 h 1224"/>
              <a:gd name="T20" fmla="*/ 531 w 706"/>
              <a:gd name="T21" fmla="*/ 91 h 1224"/>
              <a:gd name="T22" fmla="*/ 439 w 706"/>
              <a:gd name="T23" fmla="*/ 192 h 1224"/>
              <a:gd name="T24" fmla="*/ 435 w 706"/>
              <a:gd name="T25" fmla="*/ 199 h 1224"/>
              <a:gd name="T26" fmla="*/ 435 w 706"/>
              <a:gd name="T27" fmla="*/ 149 h 1224"/>
              <a:gd name="T28" fmla="*/ 401 w 706"/>
              <a:gd name="T29" fmla="*/ 37 h 1224"/>
              <a:gd name="T30" fmla="*/ 288 w 706"/>
              <a:gd name="T31" fmla="*/ 161 h 1224"/>
              <a:gd name="T32" fmla="*/ 227 w 706"/>
              <a:gd name="T33" fmla="*/ 573 h 1224"/>
              <a:gd name="T34" fmla="*/ 214 w 706"/>
              <a:gd name="T35" fmla="*/ 778 h 1224"/>
              <a:gd name="T36" fmla="*/ 209 w 706"/>
              <a:gd name="T37" fmla="*/ 832 h 1224"/>
              <a:gd name="T38" fmla="*/ 132 w 706"/>
              <a:gd name="T39" fmla="*/ 812 h 1224"/>
              <a:gd name="T40" fmla="*/ 101 w 706"/>
              <a:gd name="T41" fmla="*/ 911 h 1224"/>
              <a:gd name="T42" fmla="*/ 75 w 706"/>
              <a:gd name="T43" fmla="*/ 998 h 1224"/>
              <a:gd name="T44" fmla="*/ 61 w 706"/>
              <a:gd name="T45" fmla="*/ 1080 h 1224"/>
              <a:gd name="T46" fmla="*/ 139 w 706"/>
              <a:gd name="T47" fmla="*/ 1104 h 1224"/>
              <a:gd name="T48" fmla="*/ 183 w 706"/>
              <a:gd name="T49" fmla="*/ 1192 h 1224"/>
              <a:gd name="T50" fmla="*/ 285 w 706"/>
              <a:gd name="T51" fmla="*/ 1224 h 1224"/>
              <a:gd name="T52" fmla="*/ 369 w 706"/>
              <a:gd name="T53" fmla="*/ 1172 h 1224"/>
              <a:gd name="T54" fmla="*/ 447 w 706"/>
              <a:gd name="T55" fmla="*/ 1188 h 1224"/>
              <a:gd name="T56" fmla="*/ 483 w 706"/>
              <a:gd name="T57" fmla="*/ 1102 h 1224"/>
              <a:gd name="T58" fmla="*/ 242 w 706"/>
              <a:gd name="T59" fmla="*/ 841 h 1224"/>
              <a:gd name="T60" fmla="*/ 247 w 706"/>
              <a:gd name="T61" fmla="*/ 779 h 1224"/>
              <a:gd name="T62" fmla="*/ 254 w 706"/>
              <a:gd name="T63" fmla="*/ 629 h 1224"/>
              <a:gd name="T64" fmla="*/ 289 w 706"/>
              <a:gd name="T65" fmla="*/ 297 h 1224"/>
              <a:gd name="T66" fmla="*/ 364 w 706"/>
              <a:gd name="T67" fmla="*/ 82 h 1224"/>
              <a:gd name="T68" fmla="*/ 400 w 706"/>
              <a:gd name="T69" fmla="*/ 119 h 1224"/>
              <a:gd name="T70" fmla="*/ 404 w 706"/>
              <a:gd name="T71" fmla="*/ 199 h 1224"/>
              <a:gd name="T72" fmla="*/ 395 w 706"/>
              <a:gd name="T73" fmla="*/ 291 h 1224"/>
              <a:gd name="T74" fmla="*/ 390 w 706"/>
              <a:gd name="T75" fmla="*/ 340 h 1224"/>
              <a:gd name="T76" fmla="*/ 390 w 706"/>
              <a:gd name="T77" fmla="*/ 340 h 1224"/>
              <a:gd name="T78" fmla="*/ 390 w 706"/>
              <a:gd name="T79" fmla="*/ 341 h 1224"/>
              <a:gd name="T80" fmla="*/ 390 w 706"/>
              <a:gd name="T81" fmla="*/ 345 h 1224"/>
              <a:gd name="T82" fmla="*/ 422 w 706"/>
              <a:gd name="T83" fmla="*/ 342 h 1224"/>
              <a:gd name="T84" fmla="*/ 427 w 706"/>
              <a:gd name="T85" fmla="*/ 286 h 1224"/>
              <a:gd name="T86" fmla="*/ 510 w 706"/>
              <a:gd name="T87" fmla="*/ 143 h 1224"/>
              <a:gd name="T88" fmla="*/ 531 w 706"/>
              <a:gd name="T89" fmla="*/ 222 h 1224"/>
              <a:gd name="T90" fmla="*/ 526 w 706"/>
              <a:gd name="T91" fmla="*/ 258 h 1224"/>
              <a:gd name="T92" fmla="*/ 511 w 706"/>
              <a:gd name="T93" fmla="*/ 330 h 1224"/>
              <a:gd name="T94" fmla="*/ 542 w 706"/>
              <a:gd name="T95" fmla="*/ 331 h 1224"/>
              <a:gd name="T96" fmla="*/ 555 w 706"/>
              <a:gd name="T97" fmla="*/ 285 h 1224"/>
              <a:gd name="T98" fmla="*/ 560 w 706"/>
              <a:gd name="T99" fmla="*/ 273 h 1224"/>
              <a:gd name="T100" fmla="*/ 593 w 706"/>
              <a:gd name="T101" fmla="*/ 199 h 1224"/>
              <a:gd name="T102" fmla="*/ 631 w 706"/>
              <a:gd name="T103" fmla="*/ 137 h 1224"/>
              <a:gd name="T104" fmla="*/ 660 w 706"/>
              <a:gd name="T105" fmla="*/ 155 h 1224"/>
              <a:gd name="T106" fmla="*/ 646 w 706"/>
              <a:gd name="T107" fmla="*/ 236 h 1224"/>
              <a:gd name="T108" fmla="*/ 595 w 706"/>
              <a:gd name="T109" fmla="*/ 380 h 1224"/>
              <a:gd name="T110" fmla="*/ 489 w 706"/>
              <a:gd name="T111" fmla="*/ 678 h 1224"/>
              <a:gd name="T112" fmla="*/ 408 w 706"/>
              <a:gd name="T113" fmla="*/ 886 h 1224"/>
              <a:gd name="T114" fmla="*/ 242 w 706"/>
              <a:gd name="T115" fmla="*/ 841 h 1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06" h="1224">
                <a:moveTo>
                  <a:pt x="483" y="1102"/>
                </a:moveTo>
                <a:cubicBezTo>
                  <a:pt x="483" y="1102"/>
                  <a:pt x="557" y="1067"/>
                  <a:pt x="506" y="1018"/>
                </a:cubicBezTo>
                <a:cubicBezTo>
                  <a:pt x="506" y="1018"/>
                  <a:pt x="590" y="977"/>
                  <a:pt x="531" y="919"/>
                </a:cubicBezTo>
                <a:cubicBezTo>
                  <a:pt x="438" y="894"/>
                  <a:pt x="438" y="894"/>
                  <a:pt x="438" y="894"/>
                </a:cubicBezTo>
                <a:cubicBezTo>
                  <a:pt x="476" y="790"/>
                  <a:pt x="519" y="687"/>
                  <a:pt x="557" y="583"/>
                </a:cubicBezTo>
                <a:cubicBezTo>
                  <a:pt x="580" y="519"/>
                  <a:pt x="603" y="454"/>
                  <a:pt x="625" y="390"/>
                </a:cubicBezTo>
                <a:cubicBezTo>
                  <a:pt x="648" y="326"/>
                  <a:pt x="676" y="262"/>
                  <a:pt x="688" y="195"/>
                </a:cubicBezTo>
                <a:cubicBezTo>
                  <a:pt x="695" y="160"/>
                  <a:pt x="706" y="114"/>
                  <a:pt x="678" y="86"/>
                </a:cubicBezTo>
                <a:cubicBezTo>
                  <a:pt x="659" y="66"/>
                  <a:pt x="633" y="87"/>
                  <a:pt x="619" y="101"/>
                </a:cubicBezTo>
                <a:cubicBezTo>
                  <a:pt x="600" y="121"/>
                  <a:pt x="586" y="145"/>
                  <a:pt x="573" y="170"/>
                </a:cubicBezTo>
                <a:cubicBezTo>
                  <a:pt x="574" y="126"/>
                  <a:pt x="564" y="91"/>
                  <a:pt x="531" y="91"/>
                </a:cubicBezTo>
                <a:cubicBezTo>
                  <a:pt x="491" y="90"/>
                  <a:pt x="454" y="164"/>
                  <a:pt x="439" y="192"/>
                </a:cubicBezTo>
                <a:cubicBezTo>
                  <a:pt x="438" y="194"/>
                  <a:pt x="436" y="197"/>
                  <a:pt x="435" y="199"/>
                </a:cubicBezTo>
                <a:cubicBezTo>
                  <a:pt x="436" y="182"/>
                  <a:pt x="436" y="166"/>
                  <a:pt x="435" y="149"/>
                </a:cubicBezTo>
                <a:cubicBezTo>
                  <a:pt x="433" y="111"/>
                  <a:pt x="435" y="61"/>
                  <a:pt x="401" y="37"/>
                </a:cubicBezTo>
                <a:cubicBezTo>
                  <a:pt x="349" y="0"/>
                  <a:pt x="297" y="133"/>
                  <a:pt x="288" y="161"/>
                </a:cubicBezTo>
                <a:cubicBezTo>
                  <a:pt x="244" y="291"/>
                  <a:pt x="235" y="437"/>
                  <a:pt x="227" y="573"/>
                </a:cubicBezTo>
                <a:cubicBezTo>
                  <a:pt x="223" y="641"/>
                  <a:pt x="219" y="710"/>
                  <a:pt x="214" y="778"/>
                </a:cubicBezTo>
                <a:cubicBezTo>
                  <a:pt x="214" y="793"/>
                  <a:pt x="210" y="812"/>
                  <a:pt x="209" y="832"/>
                </a:cubicBezTo>
                <a:cubicBezTo>
                  <a:pt x="132" y="812"/>
                  <a:pt x="132" y="812"/>
                  <a:pt x="132" y="812"/>
                </a:cubicBezTo>
                <a:cubicBezTo>
                  <a:pt x="132" y="812"/>
                  <a:pt x="50" y="824"/>
                  <a:pt x="101" y="911"/>
                </a:cubicBezTo>
                <a:cubicBezTo>
                  <a:pt x="101" y="911"/>
                  <a:pt x="22" y="928"/>
                  <a:pt x="75" y="998"/>
                </a:cubicBezTo>
                <a:cubicBezTo>
                  <a:pt x="75" y="998"/>
                  <a:pt x="0" y="1023"/>
                  <a:pt x="61" y="1080"/>
                </a:cubicBezTo>
                <a:cubicBezTo>
                  <a:pt x="139" y="1104"/>
                  <a:pt x="139" y="1104"/>
                  <a:pt x="139" y="1104"/>
                </a:cubicBezTo>
                <a:cubicBezTo>
                  <a:pt x="183" y="1192"/>
                  <a:pt x="183" y="1192"/>
                  <a:pt x="183" y="1192"/>
                </a:cubicBezTo>
                <a:cubicBezTo>
                  <a:pt x="285" y="1224"/>
                  <a:pt x="285" y="1224"/>
                  <a:pt x="285" y="1224"/>
                </a:cubicBezTo>
                <a:cubicBezTo>
                  <a:pt x="369" y="1172"/>
                  <a:pt x="369" y="1172"/>
                  <a:pt x="369" y="1172"/>
                </a:cubicBezTo>
                <a:cubicBezTo>
                  <a:pt x="447" y="1188"/>
                  <a:pt x="447" y="1188"/>
                  <a:pt x="447" y="1188"/>
                </a:cubicBezTo>
                <a:cubicBezTo>
                  <a:pt x="447" y="1188"/>
                  <a:pt x="545" y="1170"/>
                  <a:pt x="483" y="1102"/>
                </a:cubicBezTo>
                <a:close/>
                <a:moveTo>
                  <a:pt x="242" y="841"/>
                </a:moveTo>
                <a:cubicBezTo>
                  <a:pt x="242" y="821"/>
                  <a:pt x="245" y="799"/>
                  <a:pt x="247" y="779"/>
                </a:cubicBezTo>
                <a:cubicBezTo>
                  <a:pt x="250" y="729"/>
                  <a:pt x="250" y="679"/>
                  <a:pt x="254" y="629"/>
                </a:cubicBezTo>
                <a:cubicBezTo>
                  <a:pt x="263" y="518"/>
                  <a:pt x="268" y="407"/>
                  <a:pt x="289" y="297"/>
                </a:cubicBezTo>
                <a:cubicBezTo>
                  <a:pt x="304" y="221"/>
                  <a:pt x="318" y="145"/>
                  <a:pt x="364" y="82"/>
                </a:cubicBezTo>
                <a:cubicBezTo>
                  <a:pt x="389" y="47"/>
                  <a:pt x="398" y="103"/>
                  <a:pt x="400" y="119"/>
                </a:cubicBezTo>
                <a:cubicBezTo>
                  <a:pt x="403" y="146"/>
                  <a:pt x="404" y="172"/>
                  <a:pt x="404" y="199"/>
                </a:cubicBezTo>
                <a:cubicBezTo>
                  <a:pt x="403" y="230"/>
                  <a:pt x="399" y="261"/>
                  <a:pt x="395" y="291"/>
                </a:cubicBezTo>
                <a:cubicBezTo>
                  <a:pt x="390" y="308"/>
                  <a:pt x="388" y="324"/>
                  <a:pt x="390" y="340"/>
                </a:cubicBezTo>
                <a:cubicBezTo>
                  <a:pt x="390" y="340"/>
                  <a:pt x="390" y="340"/>
                  <a:pt x="390" y="340"/>
                </a:cubicBezTo>
                <a:cubicBezTo>
                  <a:pt x="390" y="341"/>
                  <a:pt x="390" y="341"/>
                  <a:pt x="390" y="341"/>
                </a:cubicBezTo>
                <a:cubicBezTo>
                  <a:pt x="390" y="342"/>
                  <a:pt x="390" y="343"/>
                  <a:pt x="390" y="345"/>
                </a:cubicBezTo>
                <a:cubicBezTo>
                  <a:pt x="392" y="363"/>
                  <a:pt x="421" y="359"/>
                  <a:pt x="422" y="342"/>
                </a:cubicBezTo>
                <a:cubicBezTo>
                  <a:pt x="423" y="323"/>
                  <a:pt x="425" y="304"/>
                  <a:pt x="427" y="286"/>
                </a:cubicBezTo>
                <a:cubicBezTo>
                  <a:pt x="442" y="233"/>
                  <a:pt x="482" y="175"/>
                  <a:pt x="510" y="143"/>
                </a:cubicBezTo>
                <a:cubicBezTo>
                  <a:pt x="545" y="103"/>
                  <a:pt x="533" y="208"/>
                  <a:pt x="531" y="222"/>
                </a:cubicBezTo>
                <a:cubicBezTo>
                  <a:pt x="530" y="234"/>
                  <a:pt x="528" y="246"/>
                  <a:pt x="526" y="258"/>
                </a:cubicBezTo>
                <a:cubicBezTo>
                  <a:pt x="515" y="282"/>
                  <a:pt x="508" y="307"/>
                  <a:pt x="511" y="330"/>
                </a:cubicBezTo>
                <a:cubicBezTo>
                  <a:pt x="513" y="346"/>
                  <a:pt x="537" y="345"/>
                  <a:pt x="542" y="331"/>
                </a:cubicBezTo>
                <a:cubicBezTo>
                  <a:pt x="545" y="322"/>
                  <a:pt x="550" y="305"/>
                  <a:pt x="555" y="285"/>
                </a:cubicBezTo>
                <a:cubicBezTo>
                  <a:pt x="557" y="281"/>
                  <a:pt x="558" y="277"/>
                  <a:pt x="560" y="273"/>
                </a:cubicBezTo>
                <a:cubicBezTo>
                  <a:pt x="568" y="246"/>
                  <a:pt x="580" y="223"/>
                  <a:pt x="593" y="199"/>
                </a:cubicBezTo>
                <a:cubicBezTo>
                  <a:pt x="605" y="178"/>
                  <a:pt x="617" y="157"/>
                  <a:pt x="631" y="137"/>
                </a:cubicBezTo>
                <a:cubicBezTo>
                  <a:pt x="651" y="110"/>
                  <a:pt x="664" y="125"/>
                  <a:pt x="660" y="155"/>
                </a:cubicBezTo>
                <a:cubicBezTo>
                  <a:pt x="657" y="183"/>
                  <a:pt x="654" y="209"/>
                  <a:pt x="646" y="236"/>
                </a:cubicBezTo>
                <a:cubicBezTo>
                  <a:pt x="632" y="284"/>
                  <a:pt x="612" y="333"/>
                  <a:pt x="595" y="380"/>
                </a:cubicBezTo>
                <a:cubicBezTo>
                  <a:pt x="559" y="479"/>
                  <a:pt x="524" y="578"/>
                  <a:pt x="489" y="678"/>
                </a:cubicBezTo>
                <a:cubicBezTo>
                  <a:pt x="465" y="748"/>
                  <a:pt x="435" y="816"/>
                  <a:pt x="408" y="886"/>
                </a:cubicBezTo>
                <a:lnTo>
                  <a:pt x="242" y="841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8" name="Freeform 42"/>
          <p:cNvSpPr>
            <a:spLocks/>
          </p:cNvSpPr>
          <p:nvPr/>
        </p:nvSpPr>
        <p:spPr bwMode="auto">
          <a:xfrm>
            <a:off x="19603341" y="8626851"/>
            <a:ext cx="270638" cy="308569"/>
          </a:xfrm>
          <a:custGeom>
            <a:avLst/>
            <a:gdLst>
              <a:gd name="T0" fmla="*/ 32 w 217"/>
              <a:gd name="T1" fmla="*/ 235 h 248"/>
              <a:gd name="T2" fmla="*/ 91 w 217"/>
              <a:gd name="T3" fmla="*/ 142 h 248"/>
              <a:gd name="T4" fmla="*/ 144 w 217"/>
              <a:gd name="T5" fmla="*/ 81 h 248"/>
              <a:gd name="T6" fmla="*/ 209 w 217"/>
              <a:gd name="T7" fmla="*/ 19 h 248"/>
              <a:gd name="T8" fmla="*/ 203 w 217"/>
              <a:gd name="T9" fmla="*/ 1 h 248"/>
              <a:gd name="T10" fmla="*/ 118 w 217"/>
              <a:gd name="T11" fmla="*/ 38 h 248"/>
              <a:gd name="T12" fmla="*/ 61 w 217"/>
              <a:gd name="T13" fmla="*/ 101 h 248"/>
              <a:gd name="T14" fmla="*/ 4 w 217"/>
              <a:gd name="T15" fmla="*/ 221 h 248"/>
              <a:gd name="T16" fmla="*/ 32 w 217"/>
              <a:gd name="T17" fmla="*/ 235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7" h="248">
                <a:moveTo>
                  <a:pt x="32" y="235"/>
                </a:moveTo>
                <a:cubicBezTo>
                  <a:pt x="55" y="206"/>
                  <a:pt x="70" y="172"/>
                  <a:pt x="91" y="142"/>
                </a:cubicBezTo>
                <a:cubicBezTo>
                  <a:pt x="106" y="119"/>
                  <a:pt x="125" y="100"/>
                  <a:pt x="144" y="81"/>
                </a:cubicBezTo>
                <a:cubicBezTo>
                  <a:pt x="166" y="60"/>
                  <a:pt x="187" y="38"/>
                  <a:pt x="209" y="19"/>
                </a:cubicBezTo>
                <a:cubicBezTo>
                  <a:pt x="217" y="13"/>
                  <a:pt x="214" y="0"/>
                  <a:pt x="203" y="1"/>
                </a:cubicBezTo>
                <a:cubicBezTo>
                  <a:pt x="168" y="1"/>
                  <a:pt x="143" y="15"/>
                  <a:pt x="118" y="38"/>
                </a:cubicBezTo>
                <a:cubicBezTo>
                  <a:pt x="97" y="58"/>
                  <a:pt x="78" y="78"/>
                  <a:pt x="61" y="101"/>
                </a:cubicBezTo>
                <a:cubicBezTo>
                  <a:pt x="35" y="137"/>
                  <a:pt x="15" y="178"/>
                  <a:pt x="4" y="221"/>
                </a:cubicBezTo>
                <a:cubicBezTo>
                  <a:pt x="0" y="237"/>
                  <a:pt x="22" y="248"/>
                  <a:pt x="32" y="235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29" name="Freeform 43"/>
          <p:cNvSpPr>
            <a:spLocks/>
          </p:cNvSpPr>
          <p:nvPr/>
        </p:nvSpPr>
        <p:spPr bwMode="auto">
          <a:xfrm>
            <a:off x="19923583" y="8553903"/>
            <a:ext cx="64925" cy="63464"/>
          </a:xfrm>
          <a:custGeom>
            <a:avLst/>
            <a:gdLst>
              <a:gd name="T0" fmla="*/ 46 w 52"/>
              <a:gd name="T1" fmla="*/ 16 h 51"/>
              <a:gd name="T2" fmla="*/ 45 w 52"/>
              <a:gd name="T3" fmla="*/ 15 h 51"/>
              <a:gd name="T4" fmla="*/ 48 w 52"/>
              <a:gd name="T5" fmla="*/ 20 h 51"/>
              <a:gd name="T6" fmla="*/ 28 w 52"/>
              <a:gd name="T7" fmla="*/ 2 h 51"/>
              <a:gd name="T8" fmla="*/ 39 w 52"/>
              <a:gd name="T9" fmla="*/ 7 h 51"/>
              <a:gd name="T10" fmla="*/ 38 w 52"/>
              <a:gd name="T11" fmla="*/ 6 h 51"/>
              <a:gd name="T12" fmla="*/ 17 w 52"/>
              <a:gd name="T13" fmla="*/ 2 h 51"/>
              <a:gd name="T14" fmla="*/ 3 w 52"/>
              <a:gd name="T15" fmla="*/ 18 h 51"/>
              <a:gd name="T16" fmla="*/ 3 w 52"/>
              <a:gd name="T17" fmla="*/ 19 h 51"/>
              <a:gd name="T18" fmla="*/ 8 w 52"/>
              <a:gd name="T19" fmla="*/ 9 h 51"/>
              <a:gd name="T20" fmla="*/ 4 w 52"/>
              <a:gd name="T21" fmla="*/ 33 h 51"/>
              <a:gd name="T22" fmla="*/ 23 w 52"/>
              <a:gd name="T23" fmla="*/ 50 h 51"/>
              <a:gd name="T24" fmla="*/ 44 w 52"/>
              <a:gd name="T25" fmla="*/ 43 h 51"/>
              <a:gd name="T26" fmla="*/ 46 w 52"/>
              <a:gd name="T27" fmla="*/ 16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2" h="51">
                <a:moveTo>
                  <a:pt x="46" y="16"/>
                </a:moveTo>
                <a:cubicBezTo>
                  <a:pt x="45" y="15"/>
                  <a:pt x="45" y="15"/>
                  <a:pt x="45" y="15"/>
                </a:cubicBezTo>
                <a:cubicBezTo>
                  <a:pt x="46" y="17"/>
                  <a:pt x="47" y="18"/>
                  <a:pt x="48" y="20"/>
                </a:cubicBezTo>
                <a:cubicBezTo>
                  <a:pt x="44" y="12"/>
                  <a:pt x="39" y="2"/>
                  <a:pt x="28" y="2"/>
                </a:cubicBezTo>
                <a:cubicBezTo>
                  <a:pt x="32" y="3"/>
                  <a:pt x="35" y="5"/>
                  <a:pt x="39" y="7"/>
                </a:cubicBezTo>
                <a:cubicBezTo>
                  <a:pt x="38" y="6"/>
                  <a:pt x="38" y="6"/>
                  <a:pt x="38" y="6"/>
                </a:cubicBezTo>
                <a:cubicBezTo>
                  <a:pt x="32" y="2"/>
                  <a:pt x="25" y="0"/>
                  <a:pt x="17" y="2"/>
                </a:cubicBezTo>
                <a:cubicBezTo>
                  <a:pt x="10" y="5"/>
                  <a:pt x="4" y="11"/>
                  <a:pt x="3" y="18"/>
                </a:cubicBezTo>
                <a:cubicBezTo>
                  <a:pt x="3" y="19"/>
                  <a:pt x="3" y="19"/>
                  <a:pt x="3" y="19"/>
                </a:cubicBezTo>
                <a:cubicBezTo>
                  <a:pt x="4" y="16"/>
                  <a:pt x="6" y="12"/>
                  <a:pt x="8" y="9"/>
                </a:cubicBezTo>
                <a:cubicBezTo>
                  <a:pt x="2" y="15"/>
                  <a:pt x="0" y="25"/>
                  <a:pt x="4" y="33"/>
                </a:cubicBezTo>
                <a:cubicBezTo>
                  <a:pt x="7" y="42"/>
                  <a:pt x="14" y="48"/>
                  <a:pt x="23" y="50"/>
                </a:cubicBezTo>
                <a:cubicBezTo>
                  <a:pt x="31" y="51"/>
                  <a:pt x="39" y="48"/>
                  <a:pt x="44" y="43"/>
                </a:cubicBezTo>
                <a:cubicBezTo>
                  <a:pt x="50" y="36"/>
                  <a:pt x="52" y="24"/>
                  <a:pt x="46" y="16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0" name="Freeform 44"/>
          <p:cNvSpPr>
            <a:spLocks/>
          </p:cNvSpPr>
          <p:nvPr/>
        </p:nvSpPr>
        <p:spPr bwMode="auto">
          <a:xfrm>
            <a:off x="20400662" y="9308915"/>
            <a:ext cx="194772" cy="217387"/>
          </a:xfrm>
          <a:custGeom>
            <a:avLst/>
            <a:gdLst>
              <a:gd name="T0" fmla="*/ 17 w 156"/>
              <a:gd name="T1" fmla="*/ 164 h 175"/>
              <a:gd name="T2" fmla="*/ 60 w 156"/>
              <a:gd name="T3" fmla="*/ 149 h 175"/>
              <a:gd name="T4" fmla="*/ 106 w 156"/>
              <a:gd name="T5" fmla="*/ 101 h 175"/>
              <a:gd name="T6" fmla="*/ 143 w 156"/>
              <a:gd name="T7" fmla="*/ 55 h 175"/>
              <a:gd name="T8" fmla="*/ 141 w 156"/>
              <a:gd name="T9" fmla="*/ 7 h 175"/>
              <a:gd name="T10" fmla="*/ 106 w 156"/>
              <a:gd name="T11" fmla="*/ 24 h 175"/>
              <a:gd name="T12" fmla="*/ 65 w 156"/>
              <a:gd name="T13" fmla="*/ 73 h 175"/>
              <a:gd name="T14" fmla="*/ 26 w 156"/>
              <a:gd name="T15" fmla="*/ 120 h 175"/>
              <a:gd name="T16" fmla="*/ 17 w 156"/>
              <a:gd name="T17" fmla="*/ 164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6" h="175">
                <a:moveTo>
                  <a:pt x="17" y="164"/>
                </a:moveTo>
                <a:cubicBezTo>
                  <a:pt x="31" y="175"/>
                  <a:pt x="50" y="159"/>
                  <a:pt x="60" y="149"/>
                </a:cubicBezTo>
                <a:cubicBezTo>
                  <a:pt x="77" y="134"/>
                  <a:pt x="91" y="117"/>
                  <a:pt x="106" y="101"/>
                </a:cubicBezTo>
                <a:cubicBezTo>
                  <a:pt x="119" y="87"/>
                  <a:pt x="134" y="72"/>
                  <a:pt x="143" y="55"/>
                </a:cubicBezTo>
                <a:cubicBezTo>
                  <a:pt x="149" y="43"/>
                  <a:pt x="156" y="17"/>
                  <a:pt x="141" y="7"/>
                </a:cubicBezTo>
                <a:cubicBezTo>
                  <a:pt x="129" y="0"/>
                  <a:pt x="113" y="17"/>
                  <a:pt x="106" y="24"/>
                </a:cubicBezTo>
                <a:cubicBezTo>
                  <a:pt x="92" y="40"/>
                  <a:pt x="80" y="58"/>
                  <a:pt x="65" y="73"/>
                </a:cubicBezTo>
                <a:cubicBezTo>
                  <a:pt x="52" y="89"/>
                  <a:pt x="38" y="104"/>
                  <a:pt x="26" y="120"/>
                </a:cubicBezTo>
                <a:cubicBezTo>
                  <a:pt x="17" y="131"/>
                  <a:pt x="0" y="151"/>
                  <a:pt x="17" y="164"/>
                </a:cubicBezTo>
                <a:close/>
              </a:path>
            </a:pathLst>
          </a:custGeom>
          <a:solidFill>
            <a:srgbClr val="FDDF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1" name="Freeform 45"/>
          <p:cNvSpPr>
            <a:spLocks/>
          </p:cNvSpPr>
          <p:nvPr/>
        </p:nvSpPr>
        <p:spPr bwMode="auto">
          <a:xfrm>
            <a:off x="20344492" y="3772164"/>
            <a:ext cx="450817" cy="366931"/>
          </a:xfrm>
          <a:custGeom>
            <a:avLst/>
            <a:gdLst>
              <a:gd name="T0" fmla="*/ 37 w 361"/>
              <a:gd name="T1" fmla="*/ 71 h 295"/>
              <a:gd name="T2" fmla="*/ 292 w 361"/>
              <a:gd name="T3" fmla="*/ 267 h 295"/>
              <a:gd name="T4" fmla="*/ 334 w 361"/>
              <a:gd name="T5" fmla="*/ 225 h 295"/>
              <a:gd name="T6" fmla="*/ 53 w 361"/>
              <a:gd name="T7" fmla="*/ 13 h 295"/>
              <a:gd name="T8" fmla="*/ 37 w 361"/>
              <a:gd name="T9" fmla="*/ 71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1" h="295">
                <a:moveTo>
                  <a:pt x="37" y="71"/>
                </a:moveTo>
                <a:cubicBezTo>
                  <a:pt x="139" y="108"/>
                  <a:pt x="218" y="191"/>
                  <a:pt x="292" y="267"/>
                </a:cubicBezTo>
                <a:cubicBezTo>
                  <a:pt x="319" y="295"/>
                  <a:pt x="361" y="253"/>
                  <a:pt x="334" y="225"/>
                </a:cubicBezTo>
                <a:cubicBezTo>
                  <a:pt x="253" y="140"/>
                  <a:pt x="166" y="54"/>
                  <a:pt x="53" y="13"/>
                </a:cubicBezTo>
                <a:cubicBezTo>
                  <a:pt x="16" y="0"/>
                  <a:pt x="0" y="58"/>
                  <a:pt x="37" y="7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2" name="Freeform 46"/>
          <p:cNvSpPr>
            <a:spLocks/>
          </p:cNvSpPr>
          <p:nvPr/>
        </p:nvSpPr>
        <p:spPr bwMode="auto">
          <a:xfrm>
            <a:off x="13925065" y="7318893"/>
            <a:ext cx="380058" cy="142249"/>
          </a:xfrm>
          <a:custGeom>
            <a:avLst/>
            <a:gdLst>
              <a:gd name="T0" fmla="*/ 36 w 305"/>
              <a:gd name="T1" fmla="*/ 67 h 115"/>
              <a:gd name="T2" fmla="*/ 266 w 305"/>
              <a:gd name="T3" fmla="*/ 114 h 115"/>
              <a:gd name="T4" fmla="*/ 266 w 305"/>
              <a:gd name="T5" fmla="*/ 54 h 115"/>
              <a:gd name="T6" fmla="*/ 66 w 305"/>
              <a:gd name="T7" fmla="*/ 15 h 115"/>
              <a:gd name="T8" fmla="*/ 36 w 305"/>
              <a:gd name="T9" fmla="*/ 67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5" h="115">
                <a:moveTo>
                  <a:pt x="36" y="67"/>
                </a:moveTo>
                <a:cubicBezTo>
                  <a:pt x="109" y="99"/>
                  <a:pt x="186" y="113"/>
                  <a:pt x="266" y="114"/>
                </a:cubicBezTo>
                <a:cubicBezTo>
                  <a:pt x="305" y="115"/>
                  <a:pt x="305" y="55"/>
                  <a:pt x="266" y="54"/>
                </a:cubicBezTo>
                <a:cubicBezTo>
                  <a:pt x="197" y="53"/>
                  <a:pt x="129" y="42"/>
                  <a:pt x="66" y="15"/>
                </a:cubicBezTo>
                <a:cubicBezTo>
                  <a:pt x="31" y="0"/>
                  <a:pt x="0" y="52"/>
                  <a:pt x="36" y="6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3" name="Freeform 47"/>
          <p:cNvSpPr>
            <a:spLocks/>
          </p:cNvSpPr>
          <p:nvPr/>
        </p:nvSpPr>
        <p:spPr bwMode="auto">
          <a:xfrm>
            <a:off x="13430480" y="6738228"/>
            <a:ext cx="830147" cy="448630"/>
          </a:xfrm>
          <a:custGeom>
            <a:avLst/>
            <a:gdLst>
              <a:gd name="T0" fmla="*/ 627 w 665"/>
              <a:gd name="T1" fmla="*/ 297 h 361"/>
              <a:gd name="T2" fmla="*/ 72 w 665"/>
              <a:gd name="T3" fmla="*/ 26 h 361"/>
              <a:gd name="T4" fmla="*/ 29 w 665"/>
              <a:gd name="T5" fmla="*/ 69 h 361"/>
              <a:gd name="T6" fmla="*/ 611 w 665"/>
              <a:gd name="T7" fmla="*/ 355 h 361"/>
              <a:gd name="T8" fmla="*/ 627 w 665"/>
              <a:gd name="T9" fmla="*/ 297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5" h="361">
                <a:moveTo>
                  <a:pt x="627" y="297"/>
                </a:moveTo>
                <a:cubicBezTo>
                  <a:pt x="426" y="264"/>
                  <a:pt x="225" y="159"/>
                  <a:pt x="72" y="26"/>
                </a:cubicBezTo>
                <a:cubicBezTo>
                  <a:pt x="43" y="0"/>
                  <a:pt x="0" y="43"/>
                  <a:pt x="29" y="69"/>
                </a:cubicBezTo>
                <a:cubicBezTo>
                  <a:pt x="189" y="208"/>
                  <a:pt x="400" y="320"/>
                  <a:pt x="611" y="355"/>
                </a:cubicBezTo>
                <a:cubicBezTo>
                  <a:pt x="649" y="361"/>
                  <a:pt x="665" y="303"/>
                  <a:pt x="627" y="29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4" name="Freeform 48"/>
          <p:cNvSpPr>
            <a:spLocks/>
          </p:cNvSpPr>
          <p:nvPr/>
        </p:nvSpPr>
        <p:spPr bwMode="auto">
          <a:xfrm>
            <a:off x="20319691" y="9872072"/>
            <a:ext cx="204255" cy="310759"/>
          </a:xfrm>
          <a:custGeom>
            <a:avLst/>
            <a:gdLst>
              <a:gd name="T0" fmla="*/ 67 w 164"/>
              <a:gd name="T1" fmla="*/ 212 h 250"/>
              <a:gd name="T2" fmla="*/ 140 w 164"/>
              <a:gd name="T3" fmla="*/ 72 h 250"/>
              <a:gd name="T4" fmla="*/ 97 w 164"/>
              <a:gd name="T5" fmla="*/ 30 h 250"/>
              <a:gd name="T6" fmla="*/ 9 w 164"/>
              <a:gd name="T7" fmla="*/ 196 h 250"/>
              <a:gd name="T8" fmla="*/ 67 w 164"/>
              <a:gd name="T9" fmla="*/ 212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4" h="250">
                <a:moveTo>
                  <a:pt x="67" y="212"/>
                </a:moveTo>
                <a:cubicBezTo>
                  <a:pt x="79" y="160"/>
                  <a:pt x="106" y="114"/>
                  <a:pt x="140" y="72"/>
                </a:cubicBezTo>
                <a:cubicBezTo>
                  <a:pt x="164" y="42"/>
                  <a:pt x="122" y="0"/>
                  <a:pt x="97" y="30"/>
                </a:cubicBezTo>
                <a:cubicBezTo>
                  <a:pt x="57" y="79"/>
                  <a:pt x="23" y="133"/>
                  <a:pt x="9" y="196"/>
                </a:cubicBezTo>
                <a:cubicBezTo>
                  <a:pt x="0" y="234"/>
                  <a:pt x="58" y="250"/>
                  <a:pt x="67" y="21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5" name="Freeform 49"/>
          <p:cNvSpPr>
            <a:spLocks/>
          </p:cNvSpPr>
          <p:nvPr/>
        </p:nvSpPr>
        <p:spPr bwMode="auto">
          <a:xfrm>
            <a:off x="20479448" y="9923865"/>
            <a:ext cx="205713" cy="258964"/>
          </a:xfrm>
          <a:custGeom>
            <a:avLst/>
            <a:gdLst>
              <a:gd name="T0" fmla="*/ 68 w 165"/>
              <a:gd name="T1" fmla="*/ 170 h 208"/>
              <a:gd name="T2" fmla="*/ 134 w 165"/>
              <a:gd name="T3" fmla="*/ 75 h 208"/>
              <a:gd name="T4" fmla="*/ 104 w 165"/>
              <a:gd name="T5" fmla="*/ 23 h 208"/>
              <a:gd name="T6" fmla="*/ 10 w 165"/>
              <a:gd name="T7" fmla="*/ 154 h 208"/>
              <a:gd name="T8" fmla="*/ 68 w 165"/>
              <a:gd name="T9" fmla="*/ 17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5" h="208">
                <a:moveTo>
                  <a:pt x="68" y="170"/>
                </a:moveTo>
                <a:cubicBezTo>
                  <a:pt x="77" y="132"/>
                  <a:pt x="103" y="98"/>
                  <a:pt x="134" y="75"/>
                </a:cubicBezTo>
                <a:cubicBezTo>
                  <a:pt x="165" y="53"/>
                  <a:pt x="135" y="0"/>
                  <a:pt x="104" y="23"/>
                </a:cubicBezTo>
                <a:cubicBezTo>
                  <a:pt x="60" y="55"/>
                  <a:pt x="23" y="100"/>
                  <a:pt x="10" y="154"/>
                </a:cubicBezTo>
                <a:cubicBezTo>
                  <a:pt x="0" y="192"/>
                  <a:pt x="58" y="208"/>
                  <a:pt x="68" y="17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6" name="Freeform 50"/>
          <p:cNvSpPr>
            <a:spLocks/>
          </p:cNvSpPr>
          <p:nvPr/>
        </p:nvSpPr>
        <p:spPr bwMode="auto">
          <a:xfrm>
            <a:off x="20658900" y="3598544"/>
            <a:ext cx="710512" cy="1016165"/>
          </a:xfrm>
          <a:custGeom>
            <a:avLst/>
            <a:gdLst>
              <a:gd name="T0" fmla="*/ 35 w 569"/>
              <a:gd name="T1" fmla="*/ 69 h 818"/>
              <a:gd name="T2" fmla="*/ 504 w 569"/>
              <a:gd name="T3" fmla="*/ 780 h 818"/>
              <a:gd name="T4" fmla="*/ 562 w 569"/>
              <a:gd name="T5" fmla="*/ 764 h 818"/>
              <a:gd name="T6" fmla="*/ 65 w 569"/>
              <a:gd name="T7" fmla="*/ 17 h 818"/>
              <a:gd name="T8" fmla="*/ 35 w 569"/>
              <a:gd name="T9" fmla="*/ 69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9" h="818">
                <a:moveTo>
                  <a:pt x="35" y="69"/>
                </a:moveTo>
                <a:cubicBezTo>
                  <a:pt x="293" y="198"/>
                  <a:pt x="454" y="506"/>
                  <a:pt x="504" y="780"/>
                </a:cubicBezTo>
                <a:cubicBezTo>
                  <a:pt x="511" y="818"/>
                  <a:pt x="569" y="802"/>
                  <a:pt x="562" y="764"/>
                </a:cubicBezTo>
                <a:cubicBezTo>
                  <a:pt x="510" y="476"/>
                  <a:pt x="337" y="152"/>
                  <a:pt x="65" y="17"/>
                </a:cubicBezTo>
                <a:cubicBezTo>
                  <a:pt x="31" y="0"/>
                  <a:pt x="0" y="52"/>
                  <a:pt x="35" y="6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7" name="Freeform 51"/>
          <p:cNvSpPr>
            <a:spLocks/>
          </p:cNvSpPr>
          <p:nvPr/>
        </p:nvSpPr>
        <p:spPr bwMode="auto">
          <a:xfrm>
            <a:off x="16373204" y="2669917"/>
            <a:ext cx="644131" cy="1030027"/>
          </a:xfrm>
          <a:custGeom>
            <a:avLst/>
            <a:gdLst>
              <a:gd name="T0" fmla="*/ 61 w 516"/>
              <a:gd name="T1" fmla="*/ 790 h 829"/>
              <a:gd name="T2" fmla="*/ 478 w 516"/>
              <a:gd name="T3" fmla="*/ 68 h 829"/>
              <a:gd name="T4" fmla="*/ 462 w 516"/>
              <a:gd name="T5" fmla="*/ 10 h 829"/>
              <a:gd name="T6" fmla="*/ 0 w 516"/>
              <a:gd name="T7" fmla="*/ 790 h 829"/>
              <a:gd name="T8" fmla="*/ 61 w 516"/>
              <a:gd name="T9" fmla="*/ 790 h 8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6" h="829">
                <a:moveTo>
                  <a:pt x="61" y="790"/>
                </a:moveTo>
                <a:cubicBezTo>
                  <a:pt x="64" y="517"/>
                  <a:pt x="182" y="145"/>
                  <a:pt x="478" y="68"/>
                </a:cubicBezTo>
                <a:cubicBezTo>
                  <a:pt x="516" y="58"/>
                  <a:pt x="500" y="0"/>
                  <a:pt x="462" y="10"/>
                </a:cubicBezTo>
                <a:cubicBezTo>
                  <a:pt x="138" y="94"/>
                  <a:pt x="5" y="489"/>
                  <a:pt x="0" y="790"/>
                </a:cubicBezTo>
                <a:cubicBezTo>
                  <a:pt x="0" y="829"/>
                  <a:pt x="60" y="829"/>
                  <a:pt x="61" y="79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8" name="Freeform 52"/>
          <p:cNvSpPr>
            <a:spLocks/>
          </p:cNvSpPr>
          <p:nvPr/>
        </p:nvSpPr>
        <p:spPr bwMode="auto">
          <a:xfrm>
            <a:off x="16137581" y="2682319"/>
            <a:ext cx="359633" cy="724372"/>
          </a:xfrm>
          <a:custGeom>
            <a:avLst/>
            <a:gdLst>
              <a:gd name="T0" fmla="*/ 67 w 288"/>
              <a:gd name="T1" fmla="*/ 544 h 583"/>
              <a:gd name="T2" fmla="*/ 262 w 288"/>
              <a:gd name="T3" fmla="*/ 72 h 583"/>
              <a:gd name="T4" fmla="*/ 220 w 288"/>
              <a:gd name="T5" fmla="*/ 29 h 583"/>
              <a:gd name="T6" fmla="*/ 7 w 288"/>
              <a:gd name="T7" fmla="*/ 544 h 583"/>
              <a:gd name="T8" fmla="*/ 67 w 288"/>
              <a:gd name="T9" fmla="*/ 544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" h="583">
                <a:moveTo>
                  <a:pt x="67" y="544"/>
                </a:moveTo>
                <a:cubicBezTo>
                  <a:pt x="61" y="374"/>
                  <a:pt x="153" y="197"/>
                  <a:pt x="262" y="72"/>
                </a:cubicBezTo>
                <a:cubicBezTo>
                  <a:pt x="288" y="43"/>
                  <a:pt x="245" y="0"/>
                  <a:pt x="220" y="29"/>
                </a:cubicBezTo>
                <a:cubicBezTo>
                  <a:pt x="100" y="166"/>
                  <a:pt x="0" y="358"/>
                  <a:pt x="7" y="544"/>
                </a:cubicBezTo>
                <a:cubicBezTo>
                  <a:pt x="9" y="583"/>
                  <a:pt x="69" y="583"/>
                  <a:pt x="67" y="54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39" name="Freeform 53"/>
          <p:cNvSpPr>
            <a:spLocks/>
          </p:cNvSpPr>
          <p:nvPr/>
        </p:nvSpPr>
        <p:spPr bwMode="auto">
          <a:xfrm>
            <a:off x="16474600" y="10099670"/>
            <a:ext cx="40121" cy="221761"/>
          </a:xfrm>
          <a:custGeom>
            <a:avLst/>
            <a:gdLst>
              <a:gd name="T0" fmla="*/ 16 w 32"/>
              <a:gd name="T1" fmla="*/ 179 h 179"/>
              <a:gd name="T2" fmla="*/ 0 w 32"/>
              <a:gd name="T3" fmla="*/ 163 h 179"/>
              <a:gd name="T4" fmla="*/ 0 w 32"/>
              <a:gd name="T5" fmla="*/ 16 h 179"/>
              <a:gd name="T6" fmla="*/ 16 w 32"/>
              <a:gd name="T7" fmla="*/ 0 h 179"/>
              <a:gd name="T8" fmla="*/ 32 w 32"/>
              <a:gd name="T9" fmla="*/ 16 h 179"/>
              <a:gd name="T10" fmla="*/ 32 w 32"/>
              <a:gd name="T11" fmla="*/ 163 h 179"/>
              <a:gd name="T12" fmla="*/ 16 w 32"/>
              <a:gd name="T13" fmla="*/ 179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179">
                <a:moveTo>
                  <a:pt x="16" y="179"/>
                </a:moveTo>
                <a:cubicBezTo>
                  <a:pt x="7" y="179"/>
                  <a:pt x="0" y="172"/>
                  <a:pt x="0" y="163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ubicBezTo>
                  <a:pt x="25" y="0"/>
                  <a:pt x="32" y="7"/>
                  <a:pt x="32" y="16"/>
                </a:cubicBezTo>
                <a:cubicBezTo>
                  <a:pt x="32" y="163"/>
                  <a:pt x="32" y="163"/>
                  <a:pt x="32" y="163"/>
                </a:cubicBezTo>
                <a:cubicBezTo>
                  <a:pt x="32" y="172"/>
                  <a:pt x="25" y="179"/>
                  <a:pt x="16" y="17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40" name="Freeform 54"/>
          <p:cNvSpPr>
            <a:spLocks/>
          </p:cNvSpPr>
          <p:nvPr/>
        </p:nvSpPr>
        <p:spPr bwMode="auto">
          <a:xfrm>
            <a:off x="16182809" y="10204716"/>
            <a:ext cx="172889" cy="171427"/>
          </a:xfrm>
          <a:custGeom>
            <a:avLst/>
            <a:gdLst>
              <a:gd name="T0" fmla="*/ 121 w 139"/>
              <a:gd name="T1" fmla="*/ 138 h 138"/>
              <a:gd name="T2" fmla="*/ 110 w 139"/>
              <a:gd name="T3" fmla="*/ 133 h 138"/>
              <a:gd name="T4" fmla="*/ 7 w 139"/>
              <a:gd name="T5" fmla="*/ 29 h 138"/>
              <a:gd name="T6" fmla="*/ 7 w 139"/>
              <a:gd name="T7" fmla="*/ 7 h 138"/>
              <a:gd name="T8" fmla="*/ 29 w 139"/>
              <a:gd name="T9" fmla="*/ 7 h 138"/>
              <a:gd name="T10" fmla="*/ 133 w 139"/>
              <a:gd name="T11" fmla="*/ 110 h 138"/>
              <a:gd name="T12" fmla="*/ 133 w 139"/>
              <a:gd name="T13" fmla="*/ 133 h 138"/>
              <a:gd name="T14" fmla="*/ 121 w 139"/>
              <a:gd name="T15" fmla="*/ 13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9" h="138">
                <a:moveTo>
                  <a:pt x="121" y="138"/>
                </a:moveTo>
                <a:cubicBezTo>
                  <a:pt x="117" y="138"/>
                  <a:pt x="113" y="136"/>
                  <a:pt x="110" y="133"/>
                </a:cubicBezTo>
                <a:cubicBezTo>
                  <a:pt x="7" y="29"/>
                  <a:pt x="7" y="29"/>
                  <a:pt x="7" y="29"/>
                </a:cubicBezTo>
                <a:cubicBezTo>
                  <a:pt x="0" y="23"/>
                  <a:pt x="0" y="13"/>
                  <a:pt x="7" y="7"/>
                </a:cubicBezTo>
                <a:cubicBezTo>
                  <a:pt x="13" y="0"/>
                  <a:pt x="23" y="0"/>
                  <a:pt x="29" y="7"/>
                </a:cubicBezTo>
                <a:cubicBezTo>
                  <a:pt x="133" y="110"/>
                  <a:pt x="133" y="110"/>
                  <a:pt x="133" y="110"/>
                </a:cubicBezTo>
                <a:cubicBezTo>
                  <a:pt x="139" y="116"/>
                  <a:pt x="139" y="127"/>
                  <a:pt x="133" y="133"/>
                </a:cubicBezTo>
                <a:cubicBezTo>
                  <a:pt x="130" y="136"/>
                  <a:pt x="126" y="138"/>
                  <a:pt x="121" y="13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41" name="Freeform 55"/>
          <p:cNvSpPr>
            <a:spLocks/>
          </p:cNvSpPr>
          <p:nvPr/>
        </p:nvSpPr>
        <p:spPr bwMode="auto">
          <a:xfrm>
            <a:off x="16056609" y="10487026"/>
            <a:ext cx="221761" cy="40851"/>
          </a:xfrm>
          <a:custGeom>
            <a:avLst/>
            <a:gdLst>
              <a:gd name="T0" fmla="*/ 162 w 178"/>
              <a:gd name="T1" fmla="*/ 33 h 33"/>
              <a:gd name="T2" fmla="*/ 16 w 178"/>
              <a:gd name="T3" fmla="*/ 33 h 33"/>
              <a:gd name="T4" fmla="*/ 0 w 178"/>
              <a:gd name="T5" fmla="*/ 17 h 33"/>
              <a:gd name="T6" fmla="*/ 16 w 178"/>
              <a:gd name="T7" fmla="*/ 0 h 33"/>
              <a:gd name="T8" fmla="*/ 162 w 178"/>
              <a:gd name="T9" fmla="*/ 0 h 33"/>
              <a:gd name="T10" fmla="*/ 178 w 178"/>
              <a:gd name="T11" fmla="*/ 17 h 33"/>
              <a:gd name="T12" fmla="*/ 162 w 178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8" h="33">
                <a:moveTo>
                  <a:pt x="162" y="33"/>
                </a:moveTo>
                <a:cubicBezTo>
                  <a:pt x="16" y="33"/>
                  <a:pt x="16" y="33"/>
                  <a:pt x="16" y="33"/>
                </a:cubicBezTo>
                <a:cubicBezTo>
                  <a:pt x="7" y="33"/>
                  <a:pt x="0" y="25"/>
                  <a:pt x="0" y="17"/>
                </a:cubicBezTo>
                <a:cubicBezTo>
                  <a:pt x="0" y="8"/>
                  <a:pt x="7" y="0"/>
                  <a:pt x="16" y="0"/>
                </a:cubicBezTo>
                <a:cubicBezTo>
                  <a:pt x="162" y="0"/>
                  <a:pt x="162" y="0"/>
                  <a:pt x="162" y="0"/>
                </a:cubicBezTo>
                <a:cubicBezTo>
                  <a:pt x="171" y="0"/>
                  <a:pt x="178" y="8"/>
                  <a:pt x="178" y="17"/>
                </a:cubicBezTo>
                <a:cubicBezTo>
                  <a:pt x="178" y="25"/>
                  <a:pt x="171" y="33"/>
                  <a:pt x="162" y="3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42" name="Freeform 56"/>
          <p:cNvSpPr>
            <a:spLocks/>
          </p:cNvSpPr>
          <p:nvPr/>
        </p:nvSpPr>
        <p:spPr bwMode="auto">
          <a:xfrm>
            <a:off x="16162382" y="10646051"/>
            <a:ext cx="173617" cy="169969"/>
          </a:xfrm>
          <a:custGeom>
            <a:avLst/>
            <a:gdLst>
              <a:gd name="T0" fmla="*/ 18 w 139"/>
              <a:gd name="T1" fmla="*/ 137 h 137"/>
              <a:gd name="T2" fmla="*/ 6 w 139"/>
              <a:gd name="T3" fmla="*/ 132 h 137"/>
              <a:gd name="T4" fmla="*/ 6 w 139"/>
              <a:gd name="T5" fmla="*/ 109 h 137"/>
              <a:gd name="T6" fmla="*/ 110 w 139"/>
              <a:gd name="T7" fmla="*/ 6 h 137"/>
              <a:gd name="T8" fmla="*/ 133 w 139"/>
              <a:gd name="T9" fmla="*/ 6 h 137"/>
              <a:gd name="T10" fmla="*/ 133 w 139"/>
              <a:gd name="T11" fmla="*/ 29 h 137"/>
              <a:gd name="T12" fmla="*/ 29 w 139"/>
              <a:gd name="T13" fmla="*/ 132 h 137"/>
              <a:gd name="T14" fmla="*/ 18 w 139"/>
              <a:gd name="T15" fmla="*/ 137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9" h="137">
                <a:moveTo>
                  <a:pt x="18" y="137"/>
                </a:moveTo>
                <a:cubicBezTo>
                  <a:pt x="13" y="137"/>
                  <a:pt x="9" y="135"/>
                  <a:pt x="6" y="132"/>
                </a:cubicBezTo>
                <a:cubicBezTo>
                  <a:pt x="0" y="126"/>
                  <a:pt x="0" y="116"/>
                  <a:pt x="6" y="109"/>
                </a:cubicBezTo>
                <a:cubicBezTo>
                  <a:pt x="110" y="6"/>
                  <a:pt x="110" y="6"/>
                  <a:pt x="110" y="6"/>
                </a:cubicBezTo>
                <a:cubicBezTo>
                  <a:pt x="116" y="0"/>
                  <a:pt x="126" y="0"/>
                  <a:pt x="133" y="6"/>
                </a:cubicBezTo>
                <a:cubicBezTo>
                  <a:pt x="139" y="12"/>
                  <a:pt x="139" y="22"/>
                  <a:pt x="133" y="29"/>
                </a:cubicBezTo>
                <a:cubicBezTo>
                  <a:pt x="29" y="132"/>
                  <a:pt x="29" y="132"/>
                  <a:pt x="29" y="132"/>
                </a:cubicBezTo>
                <a:cubicBezTo>
                  <a:pt x="26" y="135"/>
                  <a:pt x="22" y="137"/>
                  <a:pt x="18" y="13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43" name="Freeform 57"/>
          <p:cNvSpPr>
            <a:spLocks/>
          </p:cNvSpPr>
          <p:nvPr/>
        </p:nvSpPr>
        <p:spPr bwMode="auto">
          <a:xfrm>
            <a:off x="16445422" y="10721919"/>
            <a:ext cx="40121" cy="222492"/>
          </a:xfrm>
          <a:custGeom>
            <a:avLst/>
            <a:gdLst>
              <a:gd name="T0" fmla="*/ 16 w 32"/>
              <a:gd name="T1" fmla="*/ 179 h 179"/>
              <a:gd name="T2" fmla="*/ 0 w 32"/>
              <a:gd name="T3" fmla="*/ 163 h 179"/>
              <a:gd name="T4" fmla="*/ 0 w 32"/>
              <a:gd name="T5" fmla="*/ 16 h 179"/>
              <a:gd name="T6" fmla="*/ 16 w 32"/>
              <a:gd name="T7" fmla="*/ 0 h 179"/>
              <a:gd name="T8" fmla="*/ 32 w 32"/>
              <a:gd name="T9" fmla="*/ 16 h 179"/>
              <a:gd name="T10" fmla="*/ 32 w 32"/>
              <a:gd name="T11" fmla="*/ 163 h 179"/>
              <a:gd name="T12" fmla="*/ 16 w 32"/>
              <a:gd name="T13" fmla="*/ 179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179">
                <a:moveTo>
                  <a:pt x="16" y="179"/>
                </a:moveTo>
                <a:cubicBezTo>
                  <a:pt x="7" y="179"/>
                  <a:pt x="0" y="172"/>
                  <a:pt x="0" y="163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ubicBezTo>
                  <a:pt x="25" y="0"/>
                  <a:pt x="32" y="7"/>
                  <a:pt x="32" y="16"/>
                </a:cubicBezTo>
                <a:cubicBezTo>
                  <a:pt x="32" y="163"/>
                  <a:pt x="32" y="163"/>
                  <a:pt x="32" y="163"/>
                </a:cubicBezTo>
                <a:cubicBezTo>
                  <a:pt x="32" y="172"/>
                  <a:pt x="25" y="179"/>
                  <a:pt x="16" y="17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44" name="Freeform 58"/>
          <p:cNvSpPr>
            <a:spLocks/>
          </p:cNvSpPr>
          <p:nvPr/>
        </p:nvSpPr>
        <p:spPr bwMode="auto">
          <a:xfrm>
            <a:off x="16604447" y="10665750"/>
            <a:ext cx="173617" cy="170699"/>
          </a:xfrm>
          <a:custGeom>
            <a:avLst/>
            <a:gdLst>
              <a:gd name="T0" fmla="*/ 121 w 139"/>
              <a:gd name="T1" fmla="*/ 137 h 137"/>
              <a:gd name="T2" fmla="*/ 110 w 139"/>
              <a:gd name="T3" fmla="*/ 133 h 137"/>
              <a:gd name="T4" fmla="*/ 6 w 139"/>
              <a:gd name="T5" fmla="*/ 29 h 137"/>
              <a:gd name="T6" fmla="*/ 6 w 139"/>
              <a:gd name="T7" fmla="*/ 6 h 137"/>
              <a:gd name="T8" fmla="*/ 29 w 139"/>
              <a:gd name="T9" fmla="*/ 6 h 137"/>
              <a:gd name="T10" fmla="*/ 133 w 139"/>
              <a:gd name="T11" fmla="*/ 110 h 137"/>
              <a:gd name="T12" fmla="*/ 133 w 139"/>
              <a:gd name="T13" fmla="*/ 133 h 137"/>
              <a:gd name="T14" fmla="*/ 121 w 139"/>
              <a:gd name="T15" fmla="*/ 137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9" h="137">
                <a:moveTo>
                  <a:pt x="121" y="137"/>
                </a:moveTo>
                <a:cubicBezTo>
                  <a:pt x="117" y="137"/>
                  <a:pt x="113" y="136"/>
                  <a:pt x="110" y="133"/>
                </a:cubicBezTo>
                <a:cubicBezTo>
                  <a:pt x="6" y="29"/>
                  <a:pt x="6" y="29"/>
                  <a:pt x="6" y="29"/>
                </a:cubicBezTo>
                <a:cubicBezTo>
                  <a:pt x="0" y="23"/>
                  <a:pt x="0" y="13"/>
                  <a:pt x="6" y="6"/>
                </a:cubicBezTo>
                <a:cubicBezTo>
                  <a:pt x="13" y="0"/>
                  <a:pt x="23" y="0"/>
                  <a:pt x="29" y="6"/>
                </a:cubicBezTo>
                <a:cubicBezTo>
                  <a:pt x="133" y="110"/>
                  <a:pt x="133" y="110"/>
                  <a:pt x="133" y="110"/>
                </a:cubicBezTo>
                <a:cubicBezTo>
                  <a:pt x="139" y="116"/>
                  <a:pt x="139" y="126"/>
                  <a:pt x="133" y="133"/>
                </a:cubicBezTo>
                <a:cubicBezTo>
                  <a:pt x="130" y="136"/>
                  <a:pt x="126" y="137"/>
                  <a:pt x="121" y="13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45" name="Freeform 59"/>
          <p:cNvSpPr>
            <a:spLocks/>
          </p:cNvSpPr>
          <p:nvPr/>
        </p:nvSpPr>
        <p:spPr bwMode="auto">
          <a:xfrm>
            <a:off x="16681773" y="10516936"/>
            <a:ext cx="223222" cy="39391"/>
          </a:xfrm>
          <a:custGeom>
            <a:avLst/>
            <a:gdLst>
              <a:gd name="T0" fmla="*/ 162 w 179"/>
              <a:gd name="T1" fmla="*/ 32 h 32"/>
              <a:gd name="T2" fmla="*/ 16 w 179"/>
              <a:gd name="T3" fmla="*/ 32 h 32"/>
              <a:gd name="T4" fmla="*/ 0 w 179"/>
              <a:gd name="T5" fmla="*/ 16 h 32"/>
              <a:gd name="T6" fmla="*/ 16 w 179"/>
              <a:gd name="T7" fmla="*/ 0 h 32"/>
              <a:gd name="T8" fmla="*/ 162 w 179"/>
              <a:gd name="T9" fmla="*/ 0 h 32"/>
              <a:gd name="T10" fmla="*/ 179 w 179"/>
              <a:gd name="T11" fmla="*/ 16 h 32"/>
              <a:gd name="T12" fmla="*/ 162 w 179"/>
              <a:gd name="T13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9" h="32">
                <a:moveTo>
                  <a:pt x="162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7" y="32"/>
                  <a:pt x="0" y="25"/>
                  <a:pt x="0" y="16"/>
                </a:cubicBezTo>
                <a:cubicBezTo>
                  <a:pt x="0" y="7"/>
                  <a:pt x="7" y="0"/>
                  <a:pt x="16" y="0"/>
                </a:cubicBezTo>
                <a:cubicBezTo>
                  <a:pt x="162" y="0"/>
                  <a:pt x="162" y="0"/>
                  <a:pt x="162" y="0"/>
                </a:cubicBezTo>
                <a:cubicBezTo>
                  <a:pt x="171" y="0"/>
                  <a:pt x="179" y="7"/>
                  <a:pt x="179" y="16"/>
                </a:cubicBezTo>
                <a:cubicBezTo>
                  <a:pt x="179" y="25"/>
                  <a:pt x="171" y="32"/>
                  <a:pt x="162" y="3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46" name="Freeform 60"/>
          <p:cNvSpPr>
            <a:spLocks/>
          </p:cNvSpPr>
          <p:nvPr/>
        </p:nvSpPr>
        <p:spPr bwMode="auto">
          <a:xfrm>
            <a:off x="16625601" y="10225871"/>
            <a:ext cx="172157" cy="170699"/>
          </a:xfrm>
          <a:custGeom>
            <a:avLst/>
            <a:gdLst>
              <a:gd name="T0" fmla="*/ 17 w 138"/>
              <a:gd name="T1" fmla="*/ 137 h 137"/>
              <a:gd name="T2" fmla="*/ 6 w 138"/>
              <a:gd name="T3" fmla="*/ 132 h 137"/>
              <a:gd name="T4" fmla="*/ 6 w 138"/>
              <a:gd name="T5" fmla="*/ 110 h 137"/>
              <a:gd name="T6" fmla="*/ 109 w 138"/>
              <a:gd name="T7" fmla="*/ 6 h 137"/>
              <a:gd name="T8" fmla="*/ 132 w 138"/>
              <a:gd name="T9" fmla="*/ 6 h 137"/>
              <a:gd name="T10" fmla="*/ 132 w 138"/>
              <a:gd name="T11" fmla="*/ 29 h 137"/>
              <a:gd name="T12" fmla="*/ 29 w 138"/>
              <a:gd name="T13" fmla="*/ 132 h 137"/>
              <a:gd name="T14" fmla="*/ 17 w 138"/>
              <a:gd name="T15" fmla="*/ 137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8" h="137">
                <a:moveTo>
                  <a:pt x="17" y="137"/>
                </a:moveTo>
                <a:cubicBezTo>
                  <a:pt x="13" y="137"/>
                  <a:pt x="9" y="135"/>
                  <a:pt x="6" y="132"/>
                </a:cubicBezTo>
                <a:cubicBezTo>
                  <a:pt x="0" y="126"/>
                  <a:pt x="0" y="116"/>
                  <a:pt x="6" y="110"/>
                </a:cubicBezTo>
                <a:cubicBezTo>
                  <a:pt x="109" y="6"/>
                  <a:pt x="109" y="6"/>
                  <a:pt x="109" y="6"/>
                </a:cubicBezTo>
                <a:cubicBezTo>
                  <a:pt x="116" y="0"/>
                  <a:pt x="126" y="0"/>
                  <a:pt x="132" y="6"/>
                </a:cubicBezTo>
                <a:cubicBezTo>
                  <a:pt x="138" y="12"/>
                  <a:pt x="138" y="22"/>
                  <a:pt x="132" y="29"/>
                </a:cubicBezTo>
                <a:cubicBezTo>
                  <a:pt x="29" y="132"/>
                  <a:pt x="29" y="132"/>
                  <a:pt x="29" y="132"/>
                </a:cubicBezTo>
                <a:cubicBezTo>
                  <a:pt x="25" y="135"/>
                  <a:pt x="21" y="137"/>
                  <a:pt x="17" y="13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47" name="Freeform 61"/>
          <p:cNvSpPr>
            <a:spLocks noEditPoints="1"/>
          </p:cNvSpPr>
          <p:nvPr/>
        </p:nvSpPr>
        <p:spPr bwMode="auto">
          <a:xfrm>
            <a:off x="21723213" y="5905893"/>
            <a:ext cx="299815" cy="299086"/>
          </a:xfrm>
          <a:custGeom>
            <a:avLst/>
            <a:gdLst>
              <a:gd name="T0" fmla="*/ 120 w 240"/>
              <a:gd name="T1" fmla="*/ 241 h 241"/>
              <a:gd name="T2" fmla="*/ 0 w 240"/>
              <a:gd name="T3" fmla="*/ 121 h 241"/>
              <a:gd name="T4" fmla="*/ 120 w 240"/>
              <a:gd name="T5" fmla="*/ 0 h 241"/>
              <a:gd name="T6" fmla="*/ 240 w 240"/>
              <a:gd name="T7" fmla="*/ 121 h 241"/>
              <a:gd name="T8" fmla="*/ 120 w 240"/>
              <a:gd name="T9" fmla="*/ 241 h 241"/>
              <a:gd name="T10" fmla="*/ 120 w 240"/>
              <a:gd name="T11" fmla="*/ 33 h 241"/>
              <a:gd name="T12" fmla="*/ 32 w 240"/>
              <a:gd name="T13" fmla="*/ 121 h 241"/>
              <a:gd name="T14" fmla="*/ 120 w 240"/>
              <a:gd name="T15" fmla="*/ 209 h 241"/>
              <a:gd name="T16" fmla="*/ 208 w 240"/>
              <a:gd name="T17" fmla="*/ 121 h 241"/>
              <a:gd name="T18" fmla="*/ 120 w 240"/>
              <a:gd name="T19" fmla="*/ 33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241">
                <a:moveTo>
                  <a:pt x="120" y="241"/>
                </a:moveTo>
                <a:cubicBezTo>
                  <a:pt x="53" y="241"/>
                  <a:pt x="0" y="187"/>
                  <a:pt x="0" y="121"/>
                </a:cubicBezTo>
                <a:cubicBezTo>
                  <a:pt x="0" y="54"/>
                  <a:pt x="53" y="0"/>
                  <a:pt x="120" y="0"/>
                </a:cubicBezTo>
                <a:cubicBezTo>
                  <a:pt x="186" y="0"/>
                  <a:pt x="240" y="54"/>
                  <a:pt x="240" y="121"/>
                </a:cubicBezTo>
                <a:cubicBezTo>
                  <a:pt x="240" y="187"/>
                  <a:pt x="186" y="241"/>
                  <a:pt x="120" y="241"/>
                </a:cubicBezTo>
                <a:close/>
                <a:moveTo>
                  <a:pt x="120" y="33"/>
                </a:moveTo>
                <a:cubicBezTo>
                  <a:pt x="71" y="33"/>
                  <a:pt x="32" y="72"/>
                  <a:pt x="32" y="121"/>
                </a:cubicBezTo>
                <a:cubicBezTo>
                  <a:pt x="32" y="169"/>
                  <a:pt x="71" y="209"/>
                  <a:pt x="120" y="209"/>
                </a:cubicBezTo>
                <a:cubicBezTo>
                  <a:pt x="168" y="209"/>
                  <a:pt x="208" y="169"/>
                  <a:pt x="208" y="121"/>
                </a:cubicBezTo>
                <a:cubicBezTo>
                  <a:pt x="208" y="72"/>
                  <a:pt x="168" y="33"/>
                  <a:pt x="120" y="3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148" name="Freeform 62"/>
          <p:cNvSpPr>
            <a:spLocks noEditPoints="1"/>
          </p:cNvSpPr>
          <p:nvPr/>
        </p:nvSpPr>
        <p:spPr bwMode="auto">
          <a:xfrm>
            <a:off x="15605758" y="5170571"/>
            <a:ext cx="515742" cy="512824"/>
          </a:xfrm>
          <a:custGeom>
            <a:avLst/>
            <a:gdLst>
              <a:gd name="T0" fmla="*/ 207 w 413"/>
              <a:gd name="T1" fmla="*/ 413 h 413"/>
              <a:gd name="T2" fmla="*/ 207 w 413"/>
              <a:gd name="T3" fmla="*/ 413 h 413"/>
              <a:gd name="T4" fmla="*/ 182 w 413"/>
              <a:gd name="T5" fmla="*/ 389 h 413"/>
              <a:gd name="T6" fmla="*/ 207 w 413"/>
              <a:gd name="T7" fmla="*/ 365 h 413"/>
              <a:gd name="T8" fmla="*/ 231 w 413"/>
              <a:gd name="T9" fmla="*/ 389 h 413"/>
              <a:gd name="T10" fmla="*/ 207 w 413"/>
              <a:gd name="T11" fmla="*/ 413 h 413"/>
              <a:gd name="T12" fmla="*/ 182 w 413"/>
              <a:gd name="T13" fmla="*/ 389 h 413"/>
              <a:gd name="T14" fmla="*/ 61 w 413"/>
              <a:gd name="T15" fmla="*/ 353 h 413"/>
              <a:gd name="T16" fmla="*/ 61 w 413"/>
              <a:gd name="T17" fmla="*/ 353 h 413"/>
              <a:gd name="T18" fmla="*/ 61 w 413"/>
              <a:gd name="T19" fmla="*/ 318 h 413"/>
              <a:gd name="T20" fmla="*/ 95 w 413"/>
              <a:gd name="T21" fmla="*/ 318 h 413"/>
              <a:gd name="T22" fmla="*/ 95 w 413"/>
              <a:gd name="T23" fmla="*/ 353 h 413"/>
              <a:gd name="T24" fmla="*/ 78 w 413"/>
              <a:gd name="T25" fmla="*/ 360 h 413"/>
              <a:gd name="T26" fmla="*/ 61 w 413"/>
              <a:gd name="T27" fmla="*/ 353 h 413"/>
              <a:gd name="T28" fmla="*/ 318 w 413"/>
              <a:gd name="T29" fmla="*/ 352 h 413"/>
              <a:gd name="T30" fmla="*/ 318 w 413"/>
              <a:gd name="T31" fmla="*/ 318 h 413"/>
              <a:gd name="T32" fmla="*/ 352 w 413"/>
              <a:gd name="T33" fmla="*/ 318 h 413"/>
              <a:gd name="T34" fmla="*/ 352 w 413"/>
              <a:gd name="T35" fmla="*/ 352 h 413"/>
              <a:gd name="T36" fmla="*/ 335 w 413"/>
              <a:gd name="T37" fmla="*/ 359 h 413"/>
              <a:gd name="T38" fmla="*/ 318 w 413"/>
              <a:gd name="T39" fmla="*/ 352 h 413"/>
              <a:gd name="T40" fmla="*/ 0 w 413"/>
              <a:gd name="T41" fmla="*/ 207 h 413"/>
              <a:gd name="T42" fmla="*/ 24 w 413"/>
              <a:gd name="T43" fmla="*/ 183 h 413"/>
              <a:gd name="T44" fmla="*/ 48 w 413"/>
              <a:gd name="T45" fmla="*/ 207 h 413"/>
              <a:gd name="T46" fmla="*/ 24 w 413"/>
              <a:gd name="T47" fmla="*/ 231 h 413"/>
              <a:gd name="T48" fmla="*/ 0 w 413"/>
              <a:gd name="T49" fmla="*/ 207 h 413"/>
              <a:gd name="T50" fmla="*/ 365 w 413"/>
              <a:gd name="T51" fmla="*/ 206 h 413"/>
              <a:gd name="T52" fmla="*/ 365 w 413"/>
              <a:gd name="T53" fmla="*/ 206 h 413"/>
              <a:gd name="T54" fmla="*/ 365 w 413"/>
              <a:gd name="T55" fmla="*/ 206 h 413"/>
              <a:gd name="T56" fmla="*/ 389 w 413"/>
              <a:gd name="T57" fmla="*/ 182 h 413"/>
              <a:gd name="T58" fmla="*/ 413 w 413"/>
              <a:gd name="T59" fmla="*/ 206 h 413"/>
              <a:gd name="T60" fmla="*/ 413 w 413"/>
              <a:gd name="T61" fmla="*/ 206 h 413"/>
              <a:gd name="T62" fmla="*/ 413 w 413"/>
              <a:gd name="T63" fmla="*/ 206 h 413"/>
              <a:gd name="T64" fmla="*/ 389 w 413"/>
              <a:gd name="T65" fmla="*/ 231 h 413"/>
              <a:gd name="T66" fmla="*/ 365 w 413"/>
              <a:gd name="T67" fmla="*/ 206 h 413"/>
              <a:gd name="T68" fmla="*/ 60 w 413"/>
              <a:gd name="T69" fmla="*/ 95 h 413"/>
              <a:gd name="T70" fmla="*/ 60 w 413"/>
              <a:gd name="T71" fmla="*/ 61 h 413"/>
              <a:gd name="T72" fmla="*/ 94 w 413"/>
              <a:gd name="T73" fmla="*/ 61 h 413"/>
              <a:gd name="T74" fmla="*/ 94 w 413"/>
              <a:gd name="T75" fmla="*/ 95 h 413"/>
              <a:gd name="T76" fmla="*/ 77 w 413"/>
              <a:gd name="T77" fmla="*/ 102 h 413"/>
              <a:gd name="T78" fmla="*/ 60 w 413"/>
              <a:gd name="T79" fmla="*/ 95 h 413"/>
              <a:gd name="T80" fmla="*/ 318 w 413"/>
              <a:gd name="T81" fmla="*/ 94 h 413"/>
              <a:gd name="T82" fmla="*/ 318 w 413"/>
              <a:gd name="T83" fmla="*/ 60 h 413"/>
              <a:gd name="T84" fmla="*/ 352 w 413"/>
              <a:gd name="T85" fmla="*/ 60 h 413"/>
              <a:gd name="T86" fmla="*/ 352 w 413"/>
              <a:gd name="T87" fmla="*/ 94 h 413"/>
              <a:gd name="T88" fmla="*/ 335 w 413"/>
              <a:gd name="T89" fmla="*/ 101 h 413"/>
              <a:gd name="T90" fmla="*/ 318 w 413"/>
              <a:gd name="T91" fmla="*/ 94 h 413"/>
              <a:gd name="T92" fmla="*/ 182 w 413"/>
              <a:gd name="T93" fmla="*/ 24 h 413"/>
              <a:gd name="T94" fmla="*/ 206 w 413"/>
              <a:gd name="T95" fmla="*/ 0 h 413"/>
              <a:gd name="T96" fmla="*/ 230 w 413"/>
              <a:gd name="T97" fmla="*/ 24 h 413"/>
              <a:gd name="T98" fmla="*/ 206 w 413"/>
              <a:gd name="T99" fmla="*/ 48 h 413"/>
              <a:gd name="T100" fmla="*/ 182 w 413"/>
              <a:gd name="T101" fmla="*/ 24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13" h="413">
                <a:moveTo>
                  <a:pt x="207" y="413"/>
                </a:moveTo>
                <a:cubicBezTo>
                  <a:pt x="207" y="413"/>
                  <a:pt x="207" y="413"/>
                  <a:pt x="207" y="413"/>
                </a:cubicBezTo>
                <a:moveTo>
                  <a:pt x="182" y="389"/>
                </a:moveTo>
                <a:cubicBezTo>
                  <a:pt x="182" y="375"/>
                  <a:pt x="193" y="365"/>
                  <a:pt x="207" y="365"/>
                </a:cubicBezTo>
                <a:cubicBezTo>
                  <a:pt x="220" y="365"/>
                  <a:pt x="231" y="375"/>
                  <a:pt x="231" y="389"/>
                </a:cubicBezTo>
                <a:cubicBezTo>
                  <a:pt x="231" y="402"/>
                  <a:pt x="220" y="413"/>
                  <a:pt x="207" y="413"/>
                </a:cubicBezTo>
                <a:cubicBezTo>
                  <a:pt x="193" y="413"/>
                  <a:pt x="182" y="402"/>
                  <a:pt x="182" y="389"/>
                </a:cubicBezTo>
                <a:close/>
                <a:moveTo>
                  <a:pt x="61" y="353"/>
                </a:moveTo>
                <a:cubicBezTo>
                  <a:pt x="61" y="353"/>
                  <a:pt x="61" y="353"/>
                  <a:pt x="61" y="353"/>
                </a:cubicBezTo>
                <a:cubicBezTo>
                  <a:pt x="51" y="343"/>
                  <a:pt x="51" y="328"/>
                  <a:pt x="61" y="318"/>
                </a:cubicBezTo>
                <a:cubicBezTo>
                  <a:pt x="70" y="309"/>
                  <a:pt x="85" y="309"/>
                  <a:pt x="95" y="318"/>
                </a:cubicBezTo>
                <a:cubicBezTo>
                  <a:pt x="104" y="328"/>
                  <a:pt x="104" y="343"/>
                  <a:pt x="95" y="353"/>
                </a:cubicBezTo>
                <a:cubicBezTo>
                  <a:pt x="90" y="357"/>
                  <a:pt x="84" y="360"/>
                  <a:pt x="78" y="360"/>
                </a:cubicBezTo>
                <a:cubicBezTo>
                  <a:pt x="71" y="360"/>
                  <a:pt x="65" y="357"/>
                  <a:pt x="61" y="353"/>
                </a:cubicBezTo>
                <a:close/>
                <a:moveTo>
                  <a:pt x="318" y="352"/>
                </a:moveTo>
                <a:cubicBezTo>
                  <a:pt x="309" y="343"/>
                  <a:pt x="309" y="328"/>
                  <a:pt x="318" y="318"/>
                </a:cubicBezTo>
                <a:cubicBezTo>
                  <a:pt x="328" y="309"/>
                  <a:pt x="343" y="309"/>
                  <a:pt x="352" y="318"/>
                </a:cubicBezTo>
                <a:cubicBezTo>
                  <a:pt x="362" y="328"/>
                  <a:pt x="362" y="343"/>
                  <a:pt x="352" y="352"/>
                </a:cubicBezTo>
                <a:cubicBezTo>
                  <a:pt x="348" y="357"/>
                  <a:pt x="342" y="359"/>
                  <a:pt x="335" y="359"/>
                </a:cubicBezTo>
                <a:cubicBezTo>
                  <a:pt x="329" y="359"/>
                  <a:pt x="323" y="357"/>
                  <a:pt x="318" y="352"/>
                </a:cubicBezTo>
                <a:close/>
                <a:moveTo>
                  <a:pt x="0" y="207"/>
                </a:moveTo>
                <a:cubicBezTo>
                  <a:pt x="0" y="193"/>
                  <a:pt x="11" y="183"/>
                  <a:pt x="24" y="183"/>
                </a:cubicBezTo>
                <a:cubicBezTo>
                  <a:pt x="37" y="183"/>
                  <a:pt x="48" y="193"/>
                  <a:pt x="48" y="207"/>
                </a:cubicBezTo>
                <a:cubicBezTo>
                  <a:pt x="48" y="220"/>
                  <a:pt x="37" y="231"/>
                  <a:pt x="24" y="231"/>
                </a:cubicBezTo>
                <a:cubicBezTo>
                  <a:pt x="11" y="231"/>
                  <a:pt x="0" y="220"/>
                  <a:pt x="0" y="207"/>
                </a:cubicBezTo>
                <a:close/>
                <a:moveTo>
                  <a:pt x="365" y="206"/>
                </a:moveTo>
                <a:cubicBezTo>
                  <a:pt x="365" y="206"/>
                  <a:pt x="365" y="206"/>
                  <a:pt x="365" y="206"/>
                </a:cubicBezTo>
                <a:cubicBezTo>
                  <a:pt x="365" y="206"/>
                  <a:pt x="365" y="206"/>
                  <a:pt x="365" y="206"/>
                </a:cubicBezTo>
                <a:cubicBezTo>
                  <a:pt x="365" y="192"/>
                  <a:pt x="375" y="182"/>
                  <a:pt x="389" y="182"/>
                </a:cubicBezTo>
                <a:cubicBezTo>
                  <a:pt x="402" y="181"/>
                  <a:pt x="413" y="192"/>
                  <a:pt x="413" y="206"/>
                </a:cubicBezTo>
                <a:cubicBezTo>
                  <a:pt x="413" y="206"/>
                  <a:pt x="413" y="206"/>
                  <a:pt x="413" y="206"/>
                </a:cubicBezTo>
                <a:cubicBezTo>
                  <a:pt x="413" y="206"/>
                  <a:pt x="413" y="206"/>
                  <a:pt x="413" y="206"/>
                </a:cubicBezTo>
                <a:cubicBezTo>
                  <a:pt x="413" y="220"/>
                  <a:pt x="402" y="231"/>
                  <a:pt x="389" y="231"/>
                </a:cubicBezTo>
                <a:cubicBezTo>
                  <a:pt x="375" y="231"/>
                  <a:pt x="365" y="220"/>
                  <a:pt x="365" y="206"/>
                </a:cubicBezTo>
                <a:close/>
                <a:moveTo>
                  <a:pt x="60" y="95"/>
                </a:moveTo>
                <a:cubicBezTo>
                  <a:pt x="51" y="86"/>
                  <a:pt x="51" y="70"/>
                  <a:pt x="60" y="61"/>
                </a:cubicBezTo>
                <a:cubicBezTo>
                  <a:pt x="69" y="51"/>
                  <a:pt x="85" y="51"/>
                  <a:pt x="94" y="61"/>
                </a:cubicBezTo>
                <a:cubicBezTo>
                  <a:pt x="104" y="70"/>
                  <a:pt x="104" y="85"/>
                  <a:pt x="94" y="95"/>
                </a:cubicBezTo>
                <a:cubicBezTo>
                  <a:pt x="89" y="100"/>
                  <a:pt x="83" y="102"/>
                  <a:pt x="77" y="102"/>
                </a:cubicBezTo>
                <a:cubicBezTo>
                  <a:pt x="71" y="102"/>
                  <a:pt x="65" y="100"/>
                  <a:pt x="60" y="95"/>
                </a:cubicBezTo>
                <a:close/>
                <a:moveTo>
                  <a:pt x="318" y="94"/>
                </a:moveTo>
                <a:cubicBezTo>
                  <a:pt x="308" y="85"/>
                  <a:pt x="308" y="69"/>
                  <a:pt x="318" y="60"/>
                </a:cubicBezTo>
                <a:cubicBezTo>
                  <a:pt x="327" y="51"/>
                  <a:pt x="342" y="50"/>
                  <a:pt x="352" y="60"/>
                </a:cubicBezTo>
                <a:cubicBezTo>
                  <a:pt x="361" y="69"/>
                  <a:pt x="361" y="85"/>
                  <a:pt x="352" y="94"/>
                </a:cubicBezTo>
                <a:cubicBezTo>
                  <a:pt x="347" y="99"/>
                  <a:pt x="341" y="101"/>
                  <a:pt x="335" y="101"/>
                </a:cubicBezTo>
                <a:cubicBezTo>
                  <a:pt x="329" y="101"/>
                  <a:pt x="323" y="99"/>
                  <a:pt x="318" y="94"/>
                </a:cubicBezTo>
                <a:close/>
                <a:moveTo>
                  <a:pt x="182" y="24"/>
                </a:moveTo>
                <a:cubicBezTo>
                  <a:pt x="182" y="11"/>
                  <a:pt x="192" y="0"/>
                  <a:pt x="206" y="0"/>
                </a:cubicBezTo>
                <a:cubicBezTo>
                  <a:pt x="219" y="0"/>
                  <a:pt x="230" y="11"/>
                  <a:pt x="230" y="24"/>
                </a:cubicBezTo>
                <a:cubicBezTo>
                  <a:pt x="230" y="37"/>
                  <a:pt x="219" y="48"/>
                  <a:pt x="206" y="48"/>
                </a:cubicBezTo>
                <a:cubicBezTo>
                  <a:pt x="193" y="48"/>
                  <a:pt x="182" y="37"/>
                  <a:pt x="182" y="24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EAB68298-FF2F-4218-AC37-9BB50A81962E}"/>
              </a:ext>
            </a:extLst>
          </p:cNvPr>
          <p:cNvSpPr/>
          <p:nvPr/>
        </p:nvSpPr>
        <p:spPr>
          <a:xfrm>
            <a:off x="1422159" y="3147921"/>
            <a:ext cx="10903041" cy="8341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055E62FA-9866-4073-9D6E-EC89BA3E2FD4}"/>
              </a:ext>
            </a:extLst>
          </p:cNvPr>
          <p:cNvSpPr/>
          <p:nvPr/>
        </p:nvSpPr>
        <p:spPr>
          <a:xfrm>
            <a:off x="1762690" y="5299089"/>
            <a:ext cx="985292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Lorem Ipsum </a:t>
            </a:r>
            <a:r>
              <a:rPr lang="en-US" sz="2400" dirty="0">
                <a:solidFill>
                  <a:srgbClr val="000000"/>
                </a:solidFill>
              </a:rPr>
              <a:t>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>
                <a:solidFill>
                  <a:srgbClr val="000000"/>
                </a:solidFill>
              </a:rPr>
              <a:t>popularised</a:t>
            </a:r>
            <a:r>
              <a:rPr lang="en-US" sz="2400" dirty="0">
                <a:solidFill>
                  <a:srgbClr val="000000"/>
                </a:solidFill>
              </a:rPr>
              <a:t> in the 1960s with the release of </a:t>
            </a:r>
            <a:r>
              <a:rPr lang="en-US" sz="2400" dirty="0" err="1">
                <a:solidFill>
                  <a:srgbClr val="000000"/>
                </a:solidFill>
              </a:rPr>
              <a:t>Letraset</a:t>
            </a:r>
            <a:r>
              <a:rPr lang="en-US" sz="2400" dirty="0">
                <a:solidFill>
                  <a:srgbClr val="000000"/>
                </a:solidFill>
              </a:rPr>
              <a:t> sheets containing Lorem Ipsum passages, and more recently with desktop publishing software like Aldus PageMaker including versions of Lorem Ipsum</a:t>
            </a:r>
            <a:endParaRPr lang="en-US" sz="2400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ABB8A06-3703-45F0-8168-2DEE13853477}"/>
              </a:ext>
            </a:extLst>
          </p:cNvPr>
          <p:cNvSpPr txBox="1"/>
          <p:nvPr/>
        </p:nvSpPr>
        <p:spPr>
          <a:xfrm>
            <a:off x="1644008" y="3860969"/>
            <a:ext cx="6954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5"/>
                </a:solidFill>
                <a:latin typeface="+mj-lt"/>
              </a:rPr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52576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57B2A60-2C47-4D34-B339-CEF12BBBE5D2}"/>
              </a:ext>
            </a:extLst>
          </p:cNvPr>
          <p:cNvGrpSpPr/>
          <p:nvPr/>
        </p:nvGrpSpPr>
        <p:grpSpPr>
          <a:xfrm>
            <a:off x="12684145" y="737640"/>
            <a:ext cx="9855508" cy="11857268"/>
            <a:chOff x="12685796" y="737637"/>
            <a:chExt cx="9856791" cy="11858812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616AD9-0806-4F1A-9407-6BEE96A85F01}"/>
                </a:ext>
              </a:extLst>
            </p:cNvPr>
            <p:cNvSpPr/>
            <p:nvPr/>
          </p:nvSpPr>
          <p:spPr>
            <a:xfrm>
              <a:off x="15076582" y="6872547"/>
              <a:ext cx="936529" cy="1380574"/>
            </a:xfrm>
            <a:custGeom>
              <a:avLst/>
              <a:gdLst>
                <a:gd name="connsiteX0" fmla="*/ 796413 w 936421"/>
                <a:gd name="connsiteY0" fmla="*/ 327721 h 1380414"/>
                <a:gd name="connsiteX1" fmla="*/ 933809 w 936421"/>
                <a:gd name="connsiteY1" fmla="*/ 406994 h 1380414"/>
                <a:gd name="connsiteX2" fmla="*/ 906361 w 936421"/>
                <a:gd name="connsiteY2" fmla="*/ 466489 h 1380414"/>
                <a:gd name="connsiteX3" fmla="*/ 907977 w 936421"/>
                <a:gd name="connsiteY3" fmla="*/ 556579 h 1380414"/>
                <a:gd name="connsiteX4" fmla="*/ 514680 w 936421"/>
                <a:gd name="connsiteY4" fmla="*/ 1313790 h 1380414"/>
                <a:gd name="connsiteX5" fmla="*/ 427091 w 936421"/>
                <a:gd name="connsiteY5" fmla="*/ 1361983 h 1380414"/>
                <a:gd name="connsiteX6" fmla="*/ 341038 w 936421"/>
                <a:gd name="connsiteY6" fmla="*/ 1373365 h 1380414"/>
                <a:gd name="connsiteX7" fmla="*/ 160696 w 936421"/>
                <a:gd name="connsiteY7" fmla="*/ 1207473 h 1380414"/>
                <a:gd name="connsiteX8" fmla="*/ 6186 w 936421"/>
                <a:gd name="connsiteY8" fmla="*/ 372605 h 1380414"/>
                <a:gd name="connsiteX9" fmla="*/ 205095 w 936421"/>
                <a:gd name="connsiteY9" fmla="*/ 6109 h 1380414"/>
                <a:gd name="connsiteX10" fmla="*/ 431936 w 936421"/>
                <a:gd name="connsiteY10" fmla="*/ 242071 h 1380414"/>
                <a:gd name="connsiteX11" fmla="*/ 490703 w 936421"/>
                <a:gd name="connsiteY11" fmla="*/ 697204 h 1380414"/>
                <a:gd name="connsiteX12" fmla="*/ 702206 w 936421"/>
                <a:gd name="connsiteY12" fmla="*/ 419023 h 1380414"/>
                <a:gd name="connsiteX13" fmla="*/ 760328 w 936421"/>
                <a:gd name="connsiteY13" fmla="*/ 376561 h 1380414"/>
                <a:gd name="connsiteX14" fmla="*/ 796413 w 936421"/>
                <a:gd name="connsiteY14" fmla="*/ 327721 h 138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36421" h="1380414">
                  <a:moveTo>
                    <a:pt x="796413" y="327721"/>
                  </a:moveTo>
                  <a:cubicBezTo>
                    <a:pt x="863496" y="343867"/>
                    <a:pt x="887229" y="367035"/>
                    <a:pt x="933809" y="406994"/>
                  </a:cubicBezTo>
                  <a:cubicBezTo>
                    <a:pt x="924525" y="421525"/>
                    <a:pt x="912335" y="450990"/>
                    <a:pt x="906361" y="466489"/>
                  </a:cubicBezTo>
                  <a:cubicBezTo>
                    <a:pt x="899742" y="483442"/>
                    <a:pt x="915000" y="529456"/>
                    <a:pt x="907977" y="556579"/>
                  </a:cubicBezTo>
                  <a:cubicBezTo>
                    <a:pt x="870681" y="700998"/>
                    <a:pt x="609774" y="1207554"/>
                    <a:pt x="514680" y="1313790"/>
                  </a:cubicBezTo>
                  <a:cubicBezTo>
                    <a:pt x="492076" y="1339057"/>
                    <a:pt x="461078" y="1354717"/>
                    <a:pt x="427091" y="1361983"/>
                  </a:cubicBezTo>
                  <a:cubicBezTo>
                    <a:pt x="400695" y="1374334"/>
                    <a:pt x="370826" y="1378612"/>
                    <a:pt x="341038" y="1373365"/>
                  </a:cubicBezTo>
                  <a:cubicBezTo>
                    <a:pt x="266205" y="1360207"/>
                    <a:pt x="179667" y="1296918"/>
                    <a:pt x="160696" y="1207473"/>
                  </a:cubicBezTo>
                  <a:cubicBezTo>
                    <a:pt x="84894" y="951411"/>
                    <a:pt x="11030" y="630040"/>
                    <a:pt x="6186" y="372605"/>
                  </a:cubicBezTo>
                  <a:cubicBezTo>
                    <a:pt x="2070" y="154241"/>
                    <a:pt x="95227" y="9500"/>
                    <a:pt x="205095" y="6109"/>
                  </a:cubicBezTo>
                  <a:cubicBezTo>
                    <a:pt x="299867" y="3203"/>
                    <a:pt x="411431" y="117107"/>
                    <a:pt x="431936" y="242071"/>
                  </a:cubicBezTo>
                  <a:cubicBezTo>
                    <a:pt x="457768" y="399568"/>
                    <a:pt x="477061" y="547296"/>
                    <a:pt x="490703" y="697204"/>
                  </a:cubicBezTo>
                  <a:cubicBezTo>
                    <a:pt x="574497" y="579667"/>
                    <a:pt x="656192" y="471333"/>
                    <a:pt x="702206" y="419023"/>
                  </a:cubicBezTo>
                  <a:cubicBezTo>
                    <a:pt x="719804" y="399003"/>
                    <a:pt x="745878" y="387216"/>
                    <a:pt x="760328" y="376561"/>
                  </a:cubicBezTo>
                  <a:cubicBezTo>
                    <a:pt x="772518" y="367600"/>
                    <a:pt x="784223" y="352020"/>
                    <a:pt x="796413" y="32772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BE29DCD-F8EB-4641-B9F2-A763BEA909B4}"/>
                </a:ext>
              </a:extLst>
            </p:cNvPr>
            <p:cNvSpPr/>
            <p:nvPr/>
          </p:nvSpPr>
          <p:spPr>
            <a:xfrm>
              <a:off x="15076663" y="6872547"/>
              <a:ext cx="702397" cy="1380574"/>
            </a:xfrm>
            <a:custGeom>
              <a:avLst/>
              <a:gdLst>
                <a:gd name="connsiteX0" fmla="*/ 699219 w 702316"/>
                <a:gd name="connsiteY0" fmla="*/ 1013570 h 1380414"/>
                <a:gd name="connsiteX1" fmla="*/ 514679 w 702316"/>
                <a:gd name="connsiteY1" fmla="*/ 1313790 h 1380414"/>
                <a:gd name="connsiteX2" fmla="*/ 427091 w 702316"/>
                <a:gd name="connsiteY2" fmla="*/ 1361983 h 1380414"/>
                <a:gd name="connsiteX3" fmla="*/ 341038 w 702316"/>
                <a:gd name="connsiteY3" fmla="*/ 1373365 h 1380414"/>
                <a:gd name="connsiteX4" fmla="*/ 160696 w 702316"/>
                <a:gd name="connsiteY4" fmla="*/ 1207473 h 1380414"/>
                <a:gd name="connsiteX5" fmla="*/ 6186 w 702316"/>
                <a:gd name="connsiteY5" fmla="*/ 372605 h 1380414"/>
                <a:gd name="connsiteX6" fmla="*/ 205095 w 702316"/>
                <a:gd name="connsiteY6" fmla="*/ 6109 h 1380414"/>
                <a:gd name="connsiteX7" fmla="*/ 431935 w 702316"/>
                <a:gd name="connsiteY7" fmla="*/ 242071 h 1380414"/>
                <a:gd name="connsiteX8" fmla="*/ 280816 w 702316"/>
                <a:gd name="connsiteY8" fmla="*/ 855589 h 1380414"/>
                <a:gd name="connsiteX9" fmla="*/ 699219 w 702316"/>
                <a:gd name="connsiteY9" fmla="*/ 1013570 h 138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2316" h="1380414">
                  <a:moveTo>
                    <a:pt x="699219" y="1013570"/>
                  </a:moveTo>
                  <a:cubicBezTo>
                    <a:pt x="627695" y="1147333"/>
                    <a:pt x="555688" y="1267937"/>
                    <a:pt x="514679" y="1313790"/>
                  </a:cubicBezTo>
                  <a:cubicBezTo>
                    <a:pt x="492076" y="1339057"/>
                    <a:pt x="461078" y="1354717"/>
                    <a:pt x="427091" y="1361983"/>
                  </a:cubicBezTo>
                  <a:cubicBezTo>
                    <a:pt x="400694" y="1374334"/>
                    <a:pt x="370826" y="1378612"/>
                    <a:pt x="341038" y="1373365"/>
                  </a:cubicBezTo>
                  <a:cubicBezTo>
                    <a:pt x="266205" y="1360207"/>
                    <a:pt x="179666" y="1296918"/>
                    <a:pt x="160696" y="1207473"/>
                  </a:cubicBezTo>
                  <a:cubicBezTo>
                    <a:pt x="84894" y="951411"/>
                    <a:pt x="11030" y="630040"/>
                    <a:pt x="6186" y="372605"/>
                  </a:cubicBezTo>
                  <a:cubicBezTo>
                    <a:pt x="2069" y="154241"/>
                    <a:pt x="95227" y="9500"/>
                    <a:pt x="205095" y="6109"/>
                  </a:cubicBezTo>
                  <a:cubicBezTo>
                    <a:pt x="299867" y="3203"/>
                    <a:pt x="411512" y="117107"/>
                    <a:pt x="431935" y="242071"/>
                  </a:cubicBezTo>
                  <a:cubicBezTo>
                    <a:pt x="457768" y="399568"/>
                    <a:pt x="386002" y="650222"/>
                    <a:pt x="280816" y="855589"/>
                  </a:cubicBezTo>
                  <a:cubicBezTo>
                    <a:pt x="321341" y="1242024"/>
                    <a:pt x="423459" y="1204002"/>
                    <a:pt x="699219" y="1013570"/>
                  </a:cubicBezTo>
                  <a:close/>
                </a:path>
              </a:pathLst>
            </a:custGeom>
            <a:solidFill>
              <a:schemeClr val="accent4">
                <a:alpha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81B453B-E643-4DB2-BFE9-D94047C51A84}"/>
                </a:ext>
              </a:extLst>
            </p:cNvPr>
            <p:cNvSpPr/>
            <p:nvPr/>
          </p:nvSpPr>
          <p:spPr>
            <a:xfrm>
              <a:off x="12685796" y="10589199"/>
              <a:ext cx="2817663" cy="1566265"/>
            </a:xfrm>
            <a:custGeom>
              <a:avLst/>
              <a:gdLst>
                <a:gd name="connsiteX0" fmla="*/ 2680044 w 2817337"/>
                <a:gd name="connsiteY0" fmla="*/ 898372 h 1566084"/>
                <a:gd name="connsiteX1" fmla="*/ 1261769 w 2817337"/>
                <a:gd name="connsiteY1" fmla="*/ 90628 h 1566084"/>
                <a:gd name="connsiteX2" fmla="*/ 728332 w 2817337"/>
                <a:gd name="connsiteY2" fmla="*/ 45744 h 1566084"/>
                <a:gd name="connsiteX3" fmla="*/ 243814 w 2817337"/>
                <a:gd name="connsiteY3" fmla="*/ 332967 h 1566084"/>
                <a:gd name="connsiteX4" fmla="*/ 60405 w 2817337"/>
                <a:gd name="connsiteY4" fmla="*/ 636739 h 1566084"/>
                <a:gd name="connsiteX5" fmla="*/ 1578134 w 2817337"/>
                <a:gd name="connsiteY5" fmla="*/ 1499215 h 1566084"/>
                <a:gd name="connsiteX6" fmla="*/ 1965941 w 2817337"/>
                <a:gd name="connsiteY6" fmla="*/ 1558710 h 1566084"/>
                <a:gd name="connsiteX7" fmla="*/ 2385959 w 2817337"/>
                <a:gd name="connsiteY7" fmla="*/ 1433585 h 1566084"/>
                <a:gd name="connsiteX8" fmla="*/ 2637421 w 2817337"/>
                <a:gd name="connsiteY8" fmla="*/ 1287229 h 1566084"/>
                <a:gd name="connsiteX9" fmla="*/ 2813484 w 2817337"/>
                <a:gd name="connsiteY9" fmla="*/ 1075082 h 1566084"/>
                <a:gd name="connsiteX10" fmla="*/ 2680044 w 2817337"/>
                <a:gd name="connsiteY10" fmla="*/ 898372 h 1566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17337" h="1566084">
                  <a:moveTo>
                    <a:pt x="2680044" y="898372"/>
                  </a:moveTo>
                  <a:lnTo>
                    <a:pt x="1261769" y="90628"/>
                  </a:lnTo>
                  <a:cubicBezTo>
                    <a:pt x="1107179" y="19992"/>
                    <a:pt x="885909" y="-36273"/>
                    <a:pt x="728332" y="45744"/>
                  </a:cubicBezTo>
                  <a:cubicBezTo>
                    <a:pt x="584801" y="120416"/>
                    <a:pt x="348355" y="273311"/>
                    <a:pt x="243814" y="332967"/>
                  </a:cubicBezTo>
                  <a:cubicBezTo>
                    <a:pt x="164380" y="378254"/>
                    <a:pt x="-111219" y="543419"/>
                    <a:pt x="60405" y="636739"/>
                  </a:cubicBezTo>
                  <a:cubicBezTo>
                    <a:pt x="565427" y="911369"/>
                    <a:pt x="1065282" y="1220227"/>
                    <a:pt x="1578134" y="1499215"/>
                  </a:cubicBezTo>
                  <a:cubicBezTo>
                    <a:pt x="1675167" y="1552010"/>
                    <a:pt x="1817002" y="1571062"/>
                    <a:pt x="1965941" y="1558710"/>
                  </a:cubicBezTo>
                  <a:cubicBezTo>
                    <a:pt x="2114235" y="1546360"/>
                    <a:pt x="2266324" y="1503171"/>
                    <a:pt x="2385959" y="1433585"/>
                  </a:cubicBezTo>
                  <a:cubicBezTo>
                    <a:pt x="2471206" y="1384019"/>
                    <a:pt x="2555000" y="1335181"/>
                    <a:pt x="2637421" y="1287229"/>
                  </a:cubicBezTo>
                  <a:cubicBezTo>
                    <a:pt x="2748661" y="1222486"/>
                    <a:pt x="2807672" y="1145878"/>
                    <a:pt x="2813484" y="1075082"/>
                  </a:cubicBezTo>
                  <a:cubicBezTo>
                    <a:pt x="2819377" y="1005737"/>
                    <a:pt x="2774897" y="941641"/>
                    <a:pt x="2680044" y="89837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6238E1D-616E-4165-A90A-A2DFABC6B314}"/>
                </a:ext>
              </a:extLst>
            </p:cNvPr>
            <p:cNvSpPr/>
            <p:nvPr/>
          </p:nvSpPr>
          <p:spPr>
            <a:xfrm>
              <a:off x="13584156" y="9919343"/>
              <a:ext cx="492486" cy="783133"/>
            </a:xfrm>
            <a:custGeom>
              <a:avLst/>
              <a:gdLst>
                <a:gd name="connsiteX0" fmla="*/ 124645 w 492428"/>
                <a:gd name="connsiteY0" fmla="*/ 44528 h 783042"/>
                <a:gd name="connsiteX1" fmla="*/ 94131 w 492428"/>
                <a:gd name="connsiteY1" fmla="*/ 66404 h 783042"/>
                <a:gd name="connsiteX2" fmla="*/ 69752 w 492428"/>
                <a:gd name="connsiteY2" fmla="*/ 223901 h 783042"/>
                <a:gd name="connsiteX3" fmla="*/ 84524 w 492428"/>
                <a:gd name="connsiteY3" fmla="*/ 247312 h 783042"/>
                <a:gd name="connsiteX4" fmla="*/ 8561 w 492428"/>
                <a:gd name="connsiteY4" fmla="*/ 463173 h 783042"/>
                <a:gd name="connsiteX5" fmla="*/ 24868 w 492428"/>
                <a:gd name="connsiteY5" fmla="*/ 569731 h 783042"/>
                <a:gd name="connsiteX6" fmla="*/ 167833 w 492428"/>
                <a:gd name="connsiteY6" fmla="*/ 733362 h 783042"/>
                <a:gd name="connsiteX7" fmla="*/ 303857 w 492428"/>
                <a:gd name="connsiteY7" fmla="*/ 775824 h 783042"/>
                <a:gd name="connsiteX8" fmla="*/ 318388 w 492428"/>
                <a:gd name="connsiteY8" fmla="*/ 673787 h 783042"/>
                <a:gd name="connsiteX9" fmla="*/ 277379 w 492428"/>
                <a:gd name="connsiteY9" fmla="*/ 615745 h 783042"/>
                <a:gd name="connsiteX10" fmla="*/ 354311 w 492428"/>
                <a:gd name="connsiteY10" fmla="*/ 360731 h 783042"/>
                <a:gd name="connsiteX11" fmla="*/ 454895 w 492428"/>
                <a:gd name="connsiteY11" fmla="*/ 208967 h 783042"/>
                <a:gd name="connsiteX12" fmla="*/ 440768 w 492428"/>
                <a:gd name="connsiteY12" fmla="*/ 55829 h 783042"/>
                <a:gd name="connsiteX13" fmla="*/ 327510 w 492428"/>
                <a:gd name="connsiteY13" fmla="*/ 5860 h 783042"/>
                <a:gd name="connsiteX14" fmla="*/ 124645 w 492428"/>
                <a:gd name="connsiteY14" fmla="*/ 44528 h 78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2428" h="783042">
                  <a:moveTo>
                    <a:pt x="124645" y="44528"/>
                  </a:moveTo>
                  <a:cubicBezTo>
                    <a:pt x="117138" y="51066"/>
                    <a:pt x="106320" y="56718"/>
                    <a:pt x="94131" y="66404"/>
                  </a:cubicBezTo>
                  <a:cubicBezTo>
                    <a:pt x="69913" y="180713"/>
                    <a:pt x="59096" y="214940"/>
                    <a:pt x="69752" y="223901"/>
                  </a:cubicBezTo>
                  <a:cubicBezTo>
                    <a:pt x="78470" y="231166"/>
                    <a:pt x="76775" y="226726"/>
                    <a:pt x="84524" y="247312"/>
                  </a:cubicBezTo>
                  <a:cubicBezTo>
                    <a:pt x="95099" y="275404"/>
                    <a:pt x="16795" y="420307"/>
                    <a:pt x="8561" y="463173"/>
                  </a:cubicBezTo>
                  <a:cubicBezTo>
                    <a:pt x="1135" y="501679"/>
                    <a:pt x="5413" y="535422"/>
                    <a:pt x="24868" y="569731"/>
                  </a:cubicBezTo>
                  <a:cubicBezTo>
                    <a:pt x="59418" y="631001"/>
                    <a:pt x="109226" y="687914"/>
                    <a:pt x="167833" y="733362"/>
                  </a:cubicBezTo>
                  <a:cubicBezTo>
                    <a:pt x="216753" y="771222"/>
                    <a:pt x="266723" y="791808"/>
                    <a:pt x="303857" y="775824"/>
                  </a:cubicBezTo>
                  <a:cubicBezTo>
                    <a:pt x="349548" y="756127"/>
                    <a:pt x="333403" y="714795"/>
                    <a:pt x="318388" y="673787"/>
                  </a:cubicBezTo>
                  <a:cubicBezTo>
                    <a:pt x="312979" y="659095"/>
                    <a:pt x="277944" y="631001"/>
                    <a:pt x="277379" y="615745"/>
                  </a:cubicBezTo>
                  <a:cubicBezTo>
                    <a:pt x="274230" y="528480"/>
                    <a:pt x="322505" y="442749"/>
                    <a:pt x="354311" y="360731"/>
                  </a:cubicBezTo>
                  <a:cubicBezTo>
                    <a:pt x="387651" y="295828"/>
                    <a:pt x="420990" y="256837"/>
                    <a:pt x="454895" y="208967"/>
                  </a:cubicBezTo>
                  <a:cubicBezTo>
                    <a:pt x="502201" y="142125"/>
                    <a:pt x="513179" y="80855"/>
                    <a:pt x="440768" y="55829"/>
                  </a:cubicBezTo>
                  <a:cubicBezTo>
                    <a:pt x="417680" y="47837"/>
                    <a:pt x="354068" y="-1406"/>
                    <a:pt x="327510" y="5860"/>
                  </a:cubicBezTo>
                  <a:cubicBezTo>
                    <a:pt x="276814" y="19664"/>
                    <a:pt x="182687" y="-5765"/>
                    <a:pt x="124645" y="44528"/>
                  </a:cubicBezTo>
                  <a:close/>
                </a:path>
              </a:pathLst>
            </a:custGeom>
            <a:solidFill>
              <a:srgbClr val="04304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F51548E-F9CD-40F2-AB8D-879AB858E3C7}"/>
                </a:ext>
              </a:extLst>
            </p:cNvPr>
            <p:cNvSpPr/>
            <p:nvPr/>
          </p:nvSpPr>
          <p:spPr>
            <a:xfrm>
              <a:off x="13864348" y="8216314"/>
              <a:ext cx="1598560" cy="1953795"/>
            </a:xfrm>
            <a:custGeom>
              <a:avLst/>
              <a:gdLst>
                <a:gd name="connsiteX0" fmla="*/ 1561689 w 1598374"/>
                <a:gd name="connsiteY0" fmla="*/ 1173882 h 1953568"/>
                <a:gd name="connsiteX1" fmla="*/ 1532952 w 1598374"/>
                <a:gd name="connsiteY1" fmla="*/ 1405969 h 1953568"/>
                <a:gd name="connsiteX2" fmla="*/ 1531740 w 1598374"/>
                <a:gd name="connsiteY2" fmla="*/ 1407745 h 1953568"/>
                <a:gd name="connsiteX3" fmla="*/ 1522780 w 1598374"/>
                <a:gd name="connsiteY3" fmla="*/ 1412831 h 1953568"/>
                <a:gd name="connsiteX4" fmla="*/ 1499127 w 1598374"/>
                <a:gd name="connsiteY4" fmla="*/ 1425424 h 1953568"/>
                <a:gd name="connsiteX5" fmla="*/ 1195436 w 1598374"/>
                <a:gd name="connsiteY5" fmla="*/ 1553537 h 1953568"/>
                <a:gd name="connsiteX6" fmla="*/ 152375 w 1598374"/>
                <a:gd name="connsiteY6" fmla="*/ 1951112 h 1953568"/>
                <a:gd name="connsiteX7" fmla="*/ 41942 w 1598374"/>
                <a:gd name="connsiteY7" fmla="*/ 1691335 h 1953568"/>
                <a:gd name="connsiteX8" fmla="*/ 732472 w 1598374"/>
                <a:gd name="connsiteY8" fmla="*/ 1212872 h 1953568"/>
                <a:gd name="connsiteX9" fmla="*/ 850817 w 1598374"/>
                <a:gd name="connsiteY9" fmla="*/ 1169442 h 1953568"/>
                <a:gd name="connsiteX10" fmla="*/ 201456 w 1598374"/>
                <a:gd name="connsiteY10" fmla="*/ 679274 h 1953568"/>
                <a:gd name="connsiteX11" fmla="*/ 5131 w 1598374"/>
                <a:gd name="connsiteY11" fmla="*/ 282909 h 1953568"/>
                <a:gd name="connsiteX12" fmla="*/ 459699 w 1598374"/>
                <a:gd name="connsiteY12" fmla="*/ 5131 h 1953568"/>
                <a:gd name="connsiteX13" fmla="*/ 600162 w 1598374"/>
                <a:gd name="connsiteY13" fmla="*/ 139136 h 1953568"/>
                <a:gd name="connsiteX14" fmla="*/ 1460701 w 1598374"/>
                <a:gd name="connsiteY14" fmla="*/ 1045608 h 1953568"/>
                <a:gd name="connsiteX15" fmla="*/ 1561689 w 1598374"/>
                <a:gd name="connsiteY15" fmla="*/ 1173882 h 195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8374" h="1953568">
                  <a:moveTo>
                    <a:pt x="1561689" y="1173882"/>
                  </a:moveTo>
                  <a:cubicBezTo>
                    <a:pt x="1615211" y="1263811"/>
                    <a:pt x="1603668" y="1354628"/>
                    <a:pt x="1532952" y="1405969"/>
                  </a:cubicBezTo>
                  <a:lnTo>
                    <a:pt x="1531740" y="1407745"/>
                  </a:lnTo>
                  <a:lnTo>
                    <a:pt x="1522780" y="1412831"/>
                  </a:lnTo>
                  <a:cubicBezTo>
                    <a:pt x="1515434" y="1417433"/>
                    <a:pt x="1507603" y="1421710"/>
                    <a:pt x="1499127" y="1425424"/>
                  </a:cubicBezTo>
                  <a:cubicBezTo>
                    <a:pt x="1411458" y="1470308"/>
                    <a:pt x="1277292" y="1521408"/>
                    <a:pt x="1195436" y="1553537"/>
                  </a:cubicBezTo>
                  <a:cubicBezTo>
                    <a:pt x="869061" y="1681568"/>
                    <a:pt x="372273" y="1816380"/>
                    <a:pt x="152375" y="1951112"/>
                  </a:cubicBezTo>
                  <a:cubicBezTo>
                    <a:pt x="46705" y="1900254"/>
                    <a:pt x="-4556" y="1778761"/>
                    <a:pt x="41942" y="1691335"/>
                  </a:cubicBezTo>
                  <a:cubicBezTo>
                    <a:pt x="277258" y="1519873"/>
                    <a:pt x="596288" y="1294486"/>
                    <a:pt x="732472" y="1212872"/>
                  </a:cubicBezTo>
                  <a:cubicBezTo>
                    <a:pt x="763713" y="1194144"/>
                    <a:pt x="804964" y="1180260"/>
                    <a:pt x="850817" y="1169442"/>
                  </a:cubicBezTo>
                  <a:cubicBezTo>
                    <a:pt x="595964" y="1013722"/>
                    <a:pt x="325129" y="844036"/>
                    <a:pt x="201456" y="679274"/>
                  </a:cubicBezTo>
                  <a:cubicBezTo>
                    <a:pt x="113950" y="562706"/>
                    <a:pt x="70277" y="386238"/>
                    <a:pt x="5131" y="282909"/>
                  </a:cubicBezTo>
                  <a:cubicBezTo>
                    <a:pt x="380588" y="320366"/>
                    <a:pt x="408519" y="92880"/>
                    <a:pt x="459699" y="5131"/>
                  </a:cubicBezTo>
                  <a:cubicBezTo>
                    <a:pt x="531141" y="76816"/>
                    <a:pt x="526944" y="61881"/>
                    <a:pt x="600162" y="139136"/>
                  </a:cubicBezTo>
                  <a:cubicBezTo>
                    <a:pt x="847749" y="400365"/>
                    <a:pt x="1209644" y="768718"/>
                    <a:pt x="1460701" y="1045608"/>
                  </a:cubicBezTo>
                  <a:cubicBezTo>
                    <a:pt x="1500742" y="1084357"/>
                    <a:pt x="1540782" y="1131097"/>
                    <a:pt x="1561689" y="1173882"/>
                  </a:cubicBezTo>
                  <a:close/>
                </a:path>
              </a:pathLst>
            </a:custGeom>
            <a:solidFill>
              <a:srgbClr val="093F60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8A7A2BE-6410-487A-858E-FD8C986E525F}"/>
                </a:ext>
              </a:extLst>
            </p:cNvPr>
            <p:cNvSpPr/>
            <p:nvPr/>
          </p:nvSpPr>
          <p:spPr>
            <a:xfrm>
              <a:off x="13645080" y="8124519"/>
              <a:ext cx="1396722" cy="3124457"/>
            </a:xfrm>
            <a:custGeom>
              <a:avLst/>
              <a:gdLst>
                <a:gd name="connsiteX0" fmla="*/ 1384244 w 1396559"/>
                <a:gd name="connsiteY0" fmla="*/ 1628854 h 3124095"/>
                <a:gd name="connsiteX1" fmla="*/ 1385859 w 1396559"/>
                <a:gd name="connsiteY1" fmla="*/ 1751557 h 3124095"/>
                <a:gd name="connsiteX2" fmla="*/ 1383356 w 1396559"/>
                <a:gd name="connsiteY2" fmla="*/ 1783928 h 3124095"/>
                <a:gd name="connsiteX3" fmla="*/ 970765 w 1396559"/>
                <a:gd name="connsiteY3" fmla="*/ 3108642 h 3124095"/>
                <a:gd name="connsiteX4" fmla="*/ 708163 w 1396559"/>
                <a:gd name="connsiteY4" fmla="*/ 3021942 h 3124095"/>
                <a:gd name="connsiteX5" fmla="*/ 829737 w 1396559"/>
                <a:gd name="connsiteY5" fmla="*/ 2106106 h 3124095"/>
                <a:gd name="connsiteX6" fmla="*/ 969958 w 1396559"/>
                <a:gd name="connsiteY6" fmla="*/ 1752445 h 3124095"/>
                <a:gd name="connsiteX7" fmla="*/ 114747 w 1396559"/>
                <a:gd name="connsiteY7" fmla="*/ 818445 h 3124095"/>
                <a:gd name="connsiteX8" fmla="*/ 207824 w 1396559"/>
                <a:gd name="connsiteY8" fmla="*/ 60590 h 3124095"/>
                <a:gd name="connsiteX9" fmla="*/ 394462 w 1396559"/>
                <a:gd name="connsiteY9" fmla="*/ 5131 h 3124095"/>
                <a:gd name="connsiteX10" fmla="*/ 730363 w 1396559"/>
                <a:gd name="connsiteY10" fmla="*/ 582322 h 3124095"/>
                <a:gd name="connsiteX11" fmla="*/ 1384244 w 1396559"/>
                <a:gd name="connsiteY11" fmla="*/ 1628854 h 3124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6559" h="3124095">
                  <a:moveTo>
                    <a:pt x="1384244" y="1628854"/>
                  </a:moveTo>
                  <a:cubicBezTo>
                    <a:pt x="1395707" y="1671799"/>
                    <a:pt x="1396514" y="1714342"/>
                    <a:pt x="1385859" y="1751557"/>
                  </a:cubicBezTo>
                  <a:cubicBezTo>
                    <a:pt x="1385535" y="1761971"/>
                    <a:pt x="1384809" y="1772707"/>
                    <a:pt x="1383356" y="1783928"/>
                  </a:cubicBezTo>
                  <a:cubicBezTo>
                    <a:pt x="1290198" y="2094401"/>
                    <a:pt x="1046082" y="2800834"/>
                    <a:pt x="970765" y="3108642"/>
                  </a:cubicBezTo>
                  <a:cubicBezTo>
                    <a:pt x="862028" y="3153768"/>
                    <a:pt x="734803" y="3109126"/>
                    <a:pt x="708163" y="3021942"/>
                  </a:cubicBezTo>
                  <a:cubicBezTo>
                    <a:pt x="739889" y="2734396"/>
                    <a:pt x="790181" y="2261342"/>
                    <a:pt x="829737" y="2106106"/>
                  </a:cubicBezTo>
                  <a:cubicBezTo>
                    <a:pt x="855892" y="2003503"/>
                    <a:pt x="914095" y="1862313"/>
                    <a:pt x="969958" y="1752445"/>
                  </a:cubicBezTo>
                  <a:cubicBezTo>
                    <a:pt x="697266" y="1490651"/>
                    <a:pt x="265866" y="1078867"/>
                    <a:pt x="114747" y="818445"/>
                  </a:cubicBezTo>
                  <a:cubicBezTo>
                    <a:pt x="-90782" y="464139"/>
                    <a:pt x="22962" y="218651"/>
                    <a:pt x="207824" y="60590"/>
                  </a:cubicBezTo>
                  <a:cubicBezTo>
                    <a:pt x="273535" y="4405"/>
                    <a:pt x="365563" y="57522"/>
                    <a:pt x="394462" y="5131"/>
                  </a:cubicBezTo>
                  <a:cubicBezTo>
                    <a:pt x="515228" y="161174"/>
                    <a:pt x="639062" y="380830"/>
                    <a:pt x="730363" y="582322"/>
                  </a:cubicBezTo>
                  <a:cubicBezTo>
                    <a:pt x="857749" y="863168"/>
                    <a:pt x="1318856" y="1423648"/>
                    <a:pt x="1384244" y="1628854"/>
                  </a:cubicBezTo>
                  <a:close/>
                </a:path>
              </a:pathLst>
            </a:custGeom>
            <a:solidFill>
              <a:srgbClr val="0A3C5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0DC664E-10A1-471C-8237-ECC61A553DAE}"/>
                </a:ext>
              </a:extLst>
            </p:cNvPr>
            <p:cNvSpPr/>
            <p:nvPr/>
          </p:nvSpPr>
          <p:spPr>
            <a:xfrm>
              <a:off x="14234761" y="11129648"/>
              <a:ext cx="613589" cy="678176"/>
            </a:xfrm>
            <a:custGeom>
              <a:avLst/>
              <a:gdLst>
                <a:gd name="connsiteX0" fmla="*/ 377923 w 613517"/>
                <a:gd name="connsiteY0" fmla="*/ 91347 h 678098"/>
                <a:gd name="connsiteX1" fmla="*/ 587488 w 613517"/>
                <a:gd name="connsiteY1" fmla="*/ 559881 h 678098"/>
                <a:gd name="connsiteX2" fmla="*/ 558426 w 613517"/>
                <a:gd name="connsiteY2" fmla="*/ 674269 h 678098"/>
                <a:gd name="connsiteX3" fmla="*/ 342969 w 613517"/>
                <a:gd name="connsiteY3" fmla="*/ 584501 h 678098"/>
                <a:gd name="connsiteX4" fmla="*/ 167874 w 613517"/>
                <a:gd name="connsiteY4" fmla="*/ 379054 h 678098"/>
                <a:gd name="connsiteX5" fmla="*/ 132516 w 613517"/>
                <a:gd name="connsiteY5" fmla="*/ 374614 h 678098"/>
                <a:gd name="connsiteX6" fmla="*/ 5131 w 613517"/>
                <a:gd name="connsiteY6" fmla="*/ 249812 h 678098"/>
                <a:gd name="connsiteX7" fmla="*/ 24182 w 613517"/>
                <a:gd name="connsiteY7" fmla="*/ 145917 h 678098"/>
                <a:gd name="connsiteX8" fmla="*/ 137682 w 613517"/>
                <a:gd name="connsiteY8" fmla="*/ 5131 h 678098"/>
                <a:gd name="connsiteX9" fmla="*/ 377923 w 613517"/>
                <a:gd name="connsiteY9" fmla="*/ 91347 h 67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3517" h="678098">
                  <a:moveTo>
                    <a:pt x="377923" y="91347"/>
                  </a:moveTo>
                  <a:cubicBezTo>
                    <a:pt x="340951" y="170054"/>
                    <a:pt x="540909" y="492716"/>
                    <a:pt x="587488" y="559881"/>
                  </a:cubicBezTo>
                  <a:cubicBezTo>
                    <a:pt x="628497" y="619052"/>
                    <a:pt x="626721" y="660465"/>
                    <a:pt x="558426" y="674269"/>
                  </a:cubicBezTo>
                  <a:cubicBezTo>
                    <a:pt x="504663" y="685166"/>
                    <a:pt x="404563" y="624784"/>
                    <a:pt x="342969" y="584501"/>
                  </a:cubicBezTo>
                  <a:cubicBezTo>
                    <a:pt x="227450" y="509023"/>
                    <a:pt x="203878" y="414493"/>
                    <a:pt x="167874" y="379054"/>
                  </a:cubicBezTo>
                  <a:lnTo>
                    <a:pt x="132516" y="374614"/>
                  </a:lnTo>
                  <a:cubicBezTo>
                    <a:pt x="105553" y="365411"/>
                    <a:pt x="15705" y="284766"/>
                    <a:pt x="5131" y="249812"/>
                  </a:cubicBezTo>
                  <a:cubicBezTo>
                    <a:pt x="8359" y="224221"/>
                    <a:pt x="14656" y="179984"/>
                    <a:pt x="24182" y="145917"/>
                  </a:cubicBezTo>
                  <a:cubicBezTo>
                    <a:pt x="59055" y="37583"/>
                    <a:pt x="78834" y="78431"/>
                    <a:pt x="137682" y="5131"/>
                  </a:cubicBezTo>
                  <a:cubicBezTo>
                    <a:pt x="228661" y="48158"/>
                    <a:pt x="176189" y="81982"/>
                    <a:pt x="377923" y="91347"/>
                  </a:cubicBezTo>
                  <a:close/>
                </a:path>
              </a:pathLst>
            </a:custGeom>
            <a:solidFill>
              <a:srgbClr val="04304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853368-FFD8-4FB6-A500-DD9D29410EB3}"/>
                </a:ext>
              </a:extLst>
            </p:cNvPr>
            <p:cNvSpPr/>
            <p:nvPr/>
          </p:nvSpPr>
          <p:spPr>
            <a:xfrm>
              <a:off x="16395953" y="8041908"/>
              <a:ext cx="944603" cy="1098000"/>
            </a:xfrm>
            <a:custGeom>
              <a:avLst/>
              <a:gdLst>
                <a:gd name="connsiteX0" fmla="*/ 577006 w 944494"/>
                <a:gd name="connsiteY0" fmla="*/ 932206 h 1097873"/>
                <a:gd name="connsiteX1" fmla="*/ 148513 w 944494"/>
                <a:gd name="connsiteY1" fmla="*/ 275016 h 1097873"/>
                <a:gd name="connsiteX2" fmla="*/ 8372 w 944494"/>
                <a:gd name="connsiteY2" fmla="*/ 169991 h 1097873"/>
                <a:gd name="connsiteX3" fmla="*/ 253860 w 944494"/>
                <a:gd name="connsiteY3" fmla="*/ 23958 h 1097873"/>
                <a:gd name="connsiteX4" fmla="*/ 514283 w 944494"/>
                <a:gd name="connsiteY4" fmla="*/ 57378 h 1097873"/>
                <a:gd name="connsiteX5" fmla="*/ 942776 w 944494"/>
                <a:gd name="connsiteY5" fmla="*/ 714569 h 1097873"/>
                <a:gd name="connsiteX6" fmla="*/ 856157 w 944494"/>
                <a:gd name="connsiteY6" fmla="*/ 954729 h 1097873"/>
                <a:gd name="connsiteX7" fmla="*/ 613010 w 944494"/>
                <a:gd name="connsiteY7" fmla="*/ 1093819 h 1097873"/>
                <a:gd name="connsiteX8" fmla="*/ 577006 w 944494"/>
                <a:gd name="connsiteY8" fmla="*/ 932206 h 1097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4494" h="1097873">
                  <a:moveTo>
                    <a:pt x="577006" y="932206"/>
                  </a:moveTo>
                  <a:cubicBezTo>
                    <a:pt x="357674" y="810795"/>
                    <a:pt x="165788" y="516629"/>
                    <a:pt x="148513" y="275016"/>
                  </a:cubicBezTo>
                  <a:cubicBezTo>
                    <a:pt x="142943" y="196954"/>
                    <a:pt x="-19639" y="215440"/>
                    <a:pt x="8372" y="169991"/>
                  </a:cubicBezTo>
                  <a:cubicBezTo>
                    <a:pt x="26051" y="141253"/>
                    <a:pt x="225526" y="38004"/>
                    <a:pt x="253860" y="23958"/>
                  </a:cubicBezTo>
                  <a:cubicBezTo>
                    <a:pt x="319410" y="-8494"/>
                    <a:pt x="410630" y="-18"/>
                    <a:pt x="514283" y="57378"/>
                  </a:cubicBezTo>
                  <a:cubicBezTo>
                    <a:pt x="733534" y="178710"/>
                    <a:pt x="925420" y="473037"/>
                    <a:pt x="942776" y="714569"/>
                  </a:cubicBezTo>
                  <a:cubicBezTo>
                    <a:pt x="951091" y="830734"/>
                    <a:pt x="917589" y="913559"/>
                    <a:pt x="856157" y="954729"/>
                  </a:cubicBezTo>
                  <a:cubicBezTo>
                    <a:pt x="836459" y="967968"/>
                    <a:pt x="638035" y="1089460"/>
                    <a:pt x="613010" y="1093819"/>
                  </a:cubicBezTo>
                  <a:cubicBezTo>
                    <a:pt x="553838" y="1104153"/>
                    <a:pt x="657006" y="976444"/>
                    <a:pt x="577006" y="932206"/>
                  </a:cubicBezTo>
                  <a:close/>
                </a:path>
              </a:pathLst>
            </a:custGeom>
            <a:solidFill>
              <a:srgbClr val="5E6970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B45CF87-7C8B-4764-82F4-23762CB5B27F}"/>
                </a:ext>
              </a:extLst>
            </p:cNvPr>
            <p:cNvSpPr/>
            <p:nvPr/>
          </p:nvSpPr>
          <p:spPr>
            <a:xfrm>
              <a:off x="17790749" y="8912334"/>
              <a:ext cx="524780" cy="306794"/>
            </a:xfrm>
            <a:custGeom>
              <a:avLst/>
              <a:gdLst>
                <a:gd name="connsiteX0" fmla="*/ 309871 w 524718"/>
                <a:gd name="connsiteY0" fmla="*/ 5131 h 306758"/>
                <a:gd name="connsiteX1" fmla="*/ 160124 w 524718"/>
                <a:gd name="connsiteY1" fmla="*/ 65515 h 306758"/>
                <a:gd name="connsiteX2" fmla="*/ 5131 w 524718"/>
                <a:gd name="connsiteY2" fmla="*/ 190236 h 306758"/>
                <a:gd name="connsiteX3" fmla="*/ 84323 w 524718"/>
                <a:gd name="connsiteY3" fmla="*/ 264827 h 306758"/>
                <a:gd name="connsiteX4" fmla="*/ 218893 w 524718"/>
                <a:gd name="connsiteY4" fmla="*/ 308581 h 306758"/>
                <a:gd name="connsiteX5" fmla="*/ 363554 w 524718"/>
                <a:gd name="connsiteY5" fmla="*/ 259983 h 306758"/>
                <a:gd name="connsiteX6" fmla="*/ 523553 w 524718"/>
                <a:gd name="connsiteY6" fmla="*/ 123395 h 30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4718" h="306758">
                  <a:moveTo>
                    <a:pt x="309871" y="5131"/>
                  </a:moveTo>
                  <a:lnTo>
                    <a:pt x="160124" y="65515"/>
                  </a:lnTo>
                  <a:lnTo>
                    <a:pt x="5131" y="190236"/>
                  </a:lnTo>
                  <a:lnTo>
                    <a:pt x="84323" y="264827"/>
                  </a:lnTo>
                  <a:lnTo>
                    <a:pt x="218893" y="308581"/>
                  </a:lnTo>
                  <a:lnTo>
                    <a:pt x="363554" y="259983"/>
                  </a:lnTo>
                  <a:lnTo>
                    <a:pt x="523553" y="12339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B074E97-C060-4A41-8A6D-9A5789A24F50}"/>
                </a:ext>
              </a:extLst>
            </p:cNvPr>
            <p:cNvSpPr/>
            <p:nvPr/>
          </p:nvSpPr>
          <p:spPr>
            <a:xfrm>
              <a:off x="17667304" y="9697244"/>
              <a:ext cx="476338" cy="444044"/>
            </a:xfrm>
            <a:custGeom>
              <a:avLst/>
              <a:gdLst>
                <a:gd name="connsiteX0" fmla="*/ 309871 w 476283"/>
                <a:gd name="connsiteY0" fmla="*/ 5131 h 443992"/>
                <a:gd name="connsiteX1" fmla="*/ 141316 w 476283"/>
                <a:gd name="connsiteY1" fmla="*/ 91911 h 443992"/>
                <a:gd name="connsiteX2" fmla="*/ 5131 w 476283"/>
                <a:gd name="connsiteY2" fmla="*/ 190235 h 443992"/>
                <a:gd name="connsiteX3" fmla="*/ 168440 w 476283"/>
                <a:gd name="connsiteY3" fmla="*/ 440728 h 443992"/>
                <a:gd name="connsiteX4" fmla="*/ 295906 w 476283"/>
                <a:gd name="connsiteY4" fmla="*/ 375743 h 443992"/>
                <a:gd name="connsiteX5" fmla="*/ 473181 w 476283"/>
                <a:gd name="connsiteY5" fmla="*/ 255623 h 44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83" h="443992">
                  <a:moveTo>
                    <a:pt x="309871" y="5131"/>
                  </a:moveTo>
                  <a:lnTo>
                    <a:pt x="141316" y="91911"/>
                  </a:lnTo>
                  <a:lnTo>
                    <a:pt x="5131" y="190235"/>
                  </a:lnTo>
                  <a:lnTo>
                    <a:pt x="168440" y="440728"/>
                  </a:lnTo>
                  <a:lnTo>
                    <a:pt x="295906" y="375743"/>
                  </a:lnTo>
                  <a:lnTo>
                    <a:pt x="473181" y="25562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F331BF4-DB0E-40B4-9165-4E821F3B0B19}"/>
                </a:ext>
              </a:extLst>
            </p:cNvPr>
            <p:cNvSpPr/>
            <p:nvPr/>
          </p:nvSpPr>
          <p:spPr>
            <a:xfrm>
              <a:off x="16970559" y="9791219"/>
              <a:ext cx="355235" cy="427898"/>
            </a:xfrm>
            <a:custGeom>
              <a:avLst/>
              <a:gdLst>
                <a:gd name="connsiteX0" fmla="*/ 5131 w 355194"/>
                <a:gd name="connsiteY0" fmla="*/ 169730 h 427847"/>
                <a:gd name="connsiteX1" fmla="*/ 50902 w 355194"/>
                <a:gd name="connsiteY1" fmla="*/ 425713 h 427847"/>
                <a:gd name="connsiteX2" fmla="*/ 355563 w 355194"/>
                <a:gd name="connsiteY2" fmla="*/ 240527 h 427847"/>
                <a:gd name="connsiteX3" fmla="*/ 338690 w 355194"/>
                <a:gd name="connsiteY3" fmla="*/ 5131 h 427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194" h="427847">
                  <a:moveTo>
                    <a:pt x="5131" y="169730"/>
                  </a:moveTo>
                  <a:lnTo>
                    <a:pt x="50902" y="425713"/>
                  </a:lnTo>
                  <a:lnTo>
                    <a:pt x="355563" y="240527"/>
                  </a:lnTo>
                  <a:lnTo>
                    <a:pt x="338690" y="5131"/>
                  </a:ln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0E507CC-E6A0-4D82-B7AC-E9507D66E838}"/>
                </a:ext>
              </a:extLst>
            </p:cNvPr>
            <p:cNvSpPr/>
            <p:nvPr/>
          </p:nvSpPr>
          <p:spPr>
            <a:xfrm>
              <a:off x="15442077" y="7612414"/>
              <a:ext cx="524780" cy="355235"/>
            </a:xfrm>
            <a:custGeom>
              <a:avLst/>
              <a:gdLst>
                <a:gd name="connsiteX0" fmla="*/ 309871 w 524718"/>
                <a:gd name="connsiteY0" fmla="*/ 5131 h 355194"/>
                <a:gd name="connsiteX1" fmla="*/ 5131 w 524718"/>
                <a:gd name="connsiteY1" fmla="*/ 190235 h 355194"/>
                <a:gd name="connsiteX2" fmla="*/ 218813 w 524718"/>
                <a:gd name="connsiteY2" fmla="*/ 358065 h 355194"/>
                <a:gd name="connsiteX3" fmla="*/ 523554 w 524718"/>
                <a:gd name="connsiteY3" fmla="*/ 123395 h 35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718" h="355194">
                  <a:moveTo>
                    <a:pt x="309871" y="5131"/>
                  </a:moveTo>
                  <a:lnTo>
                    <a:pt x="5131" y="190235"/>
                  </a:lnTo>
                  <a:lnTo>
                    <a:pt x="218813" y="358065"/>
                  </a:lnTo>
                  <a:lnTo>
                    <a:pt x="523554" y="12339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1E31753-A5F2-4518-BAF6-70E381A3846C}"/>
                </a:ext>
              </a:extLst>
            </p:cNvPr>
            <p:cNvSpPr/>
            <p:nvPr/>
          </p:nvSpPr>
          <p:spPr>
            <a:xfrm>
              <a:off x="16061968" y="7821761"/>
              <a:ext cx="1445162" cy="1695442"/>
            </a:xfrm>
            <a:custGeom>
              <a:avLst/>
              <a:gdLst>
                <a:gd name="connsiteX0" fmla="*/ 1141102 w 1444995"/>
                <a:gd name="connsiteY0" fmla="*/ 1642093 h 1695245"/>
                <a:gd name="connsiteX1" fmla="*/ 1441242 w 1444995"/>
                <a:gd name="connsiteY1" fmla="*/ 1395555 h 1695245"/>
                <a:gd name="connsiteX2" fmla="*/ 968994 w 1444995"/>
                <a:gd name="connsiteY2" fmla="*/ 1317171 h 1695245"/>
                <a:gd name="connsiteX3" fmla="*/ 621873 w 1444995"/>
                <a:gd name="connsiteY3" fmla="*/ 966013 h 1695245"/>
                <a:gd name="connsiteX4" fmla="*/ 391480 w 1444995"/>
                <a:gd name="connsiteY4" fmla="*/ 384785 h 1695245"/>
                <a:gd name="connsiteX5" fmla="*/ 529199 w 1444995"/>
                <a:gd name="connsiteY5" fmla="*/ 5131 h 1695245"/>
                <a:gd name="connsiteX6" fmla="*/ 175700 w 1444995"/>
                <a:gd name="connsiteY6" fmla="*/ 176593 h 1695245"/>
                <a:gd name="connsiteX7" fmla="*/ 1141102 w 1444995"/>
                <a:gd name="connsiteY7" fmla="*/ 1642093 h 1695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4995" h="1695245">
                  <a:moveTo>
                    <a:pt x="1141102" y="1642093"/>
                  </a:moveTo>
                  <a:lnTo>
                    <a:pt x="1441242" y="1395555"/>
                  </a:lnTo>
                  <a:cubicBezTo>
                    <a:pt x="1297468" y="1483224"/>
                    <a:pt x="1104775" y="1406857"/>
                    <a:pt x="968994" y="1317171"/>
                  </a:cubicBezTo>
                  <a:cubicBezTo>
                    <a:pt x="831034" y="1225466"/>
                    <a:pt x="715676" y="1101471"/>
                    <a:pt x="621873" y="966013"/>
                  </a:cubicBezTo>
                  <a:cubicBezTo>
                    <a:pt x="503851" y="795196"/>
                    <a:pt x="408918" y="588215"/>
                    <a:pt x="391480" y="384785"/>
                  </a:cubicBezTo>
                  <a:cubicBezTo>
                    <a:pt x="379210" y="241739"/>
                    <a:pt x="405769" y="80126"/>
                    <a:pt x="529199" y="5131"/>
                  </a:cubicBezTo>
                  <a:lnTo>
                    <a:pt x="175700" y="176593"/>
                  </a:lnTo>
                  <a:cubicBezTo>
                    <a:pt x="-387606" y="526782"/>
                    <a:pt x="577554" y="1994300"/>
                    <a:pt x="1141102" y="1642093"/>
                  </a:cubicBezTo>
                  <a:close/>
                </a:path>
              </a:pathLst>
            </a:custGeom>
            <a:solidFill>
              <a:srgbClr val="5E6970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427B285-A68F-4833-9832-77EDA5FEC75A}"/>
                </a:ext>
              </a:extLst>
            </p:cNvPr>
            <p:cNvSpPr/>
            <p:nvPr/>
          </p:nvSpPr>
          <p:spPr>
            <a:xfrm>
              <a:off x="17728421" y="9947765"/>
              <a:ext cx="411751" cy="274500"/>
            </a:xfrm>
            <a:custGeom>
              <a:avLst/>
              <a:gdLst>
                <a:gd name="connsiteX0" fmla="*/ 107330 w 411702"/>
                <a:gd name="connsiteY0" fmla="*/ 190236 h 274468"/>
                <a:gd name="connsiteX1" fmla="*/ 5131 w 411702"/>
                <a:gd name="connsiteY1" fmla="*/ 270720 h 274468"/>
                <a:gd name="connsiteX2" fmla="*/ 309871 w 411702"/>
                <a:gd name="connsiteY2" fmla="*/ 85615 h 274468"/>
                <a:gd name="connsiteX3" fmla="*/ 363231 w 411702"/>
                <a:gd name="connsiteY3" fmla="*/ 48642 h 274468"/>
                <a:gd name="connsiteX4" fmla="*/ 412071 w 411702"/>
                <a:gd name="connsiteY4" fmla="*/ 5131 h 274468"/>
                <a:gd name="connsiteX5" fmla="*/ 107330 w 411702"/>
                <a:gd name="connsiteY5" fmla="*/ 190236 h 27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702" h="274468">
                  <a:moveTo>
                    <a:pt x="107330" y="190236"/>
                  </a:moveTo>
                  <a:cubicBezTo>
                    <a:pt x="76331" y="221396"/>
                    <a:pt x="42184" y="248278"/>
                    <a:pt x="5131" y="270720"/>
                  </a:cubicBezTo>
                  <a:lnTo>
                    <a:pt x="309871" y="85615"/>
                  </a:lnTo>
                  <a:cubicBezTo>
                    <a:pt x="328358" y="74394"/>
                    <a:pt x="346117" y="62043"/>
                    <a:pt x="363231" y="48642"/>
                  </a:cubicBezTo>
                  <a:cubicBezTo>
                    <a:pt x="380264" y="35162"/>
                    <a:pt x="396571" y="20711"/>
                    <a:pt x="412071" y="5131"/>
                  </a:cubicBezTo>
                  <a:cubicBezTo>
                    <a:pt x="411828" y="5131"/>
                    <a:pt x="133727" y="174172"/>
                    <a:pt x="107330" y="190236"/>
                  </a:cubicBezTo>
                  <a:close/>
                </a:path>
              </a:pathLst>
            </a:custGeom>
            <a:solidFill>
              <a:srgbClr val="D3E5F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D1626BB-B535-4018-B9DD-4EBD0EADED42}"/>
                </a:ext>
              </a:extLst>
            </p:cNvPr>
            <p:cNvSpPr/>
            <p:nvPr/>
          </p:nvSpPr>
          <p:spPr>
            <a:xfrm>
              <a:off x="15875222" y="6948851"/>
              <a:ext cx="476338" cy="484412"/>
            </a:xfrm>
            <a:custGeom>
              <a:avLst/>
              <a:gdLst>
                <a:gd name="connsiteX0" fmla="*/ 309871 w 476283"/>
                <a:gd name="connsiteY0" fmla="*/ 5131 h 484355"/>
                <a:gd name="connsiteX1" fmla="*/ 5131 w 476283"/>
                <a:gd name="connsiteY1" fmla="*/ 190235 h 484355"/>
                <a:gd name="connsiteX2" fmla="*/ 170135 w 476283"/>
                <a:gd name="connsiteY2" fmla="*/ 486742 h 484355"/>
                <a:gd name="connsiteX3" fmla="*/ 473099 w 476283"/>
                <a:gd name="connsiteY3" fmla="*/ 255543 h 484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83" h="484355">
                  <a:moveTo>
                    <a:pt x="309871" y="5131"/>
                  </a:moveTo>
                  <a:lnTo>
                    <a:pt x="5131" y="190235"/>
                  </a:lnTo>
                  <a:lnTo>
                    <a:pt x="170135" y="486742"/>
                  </a:lnTo>
                  <a:lnTo>
                    <a:pt x="473099" y="25554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B39D7E6-ABEE-4C22-9A20-EF099C4518E9}"/>
                </a:ext>
              </a:extLst>
            </p:cNvPr>
            <p:cNvSpPr/>
            <p:nvPr/>
          </p:nvSpPr>
          <p:spPr>
            <a:xfrm>
              <a:off x="15746207" y="6948851"/>
              <a:ext cx="444044" cy="250280"/>
            </a:xfrm>
            <a:custGeom>
              <a:avLst/>
              <a:gdLst>
                <a:gd name="connsiteX0" fmla="*/ 134131 w 443992"/>
                <a:gd name="connsiteY0" fmla="*/ 190235 h 250250"/>
                <a:gd name="connsiteX1" fmla="*/ 438871 w 443992"/>
                <a:gd name="connsiteY1" fmla="*/ 5131 h 250250"/>
                <a:gd name="connsiteX2" fmla="*/ 309871 w 443992"/>
                <a:gd name="connsiteY2" fmla="*/ 62204 h 250250"/>
                <a:gd name="connsiteX3" fmla="*/ 5131 w 443992"/>
                <a:gd name="connsiteY3" fmla="*/ 247309 h 250250"/>
                <a:gd name="connsiteX4" fmla="*/ 134131 w 443992"/>
                <a:gd name="connsiteY4" fmla="*/ 190235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3992" h="250250">
                  <a:moveTo>
                    <a:pt x="134131" y="190235"/>
                  </a:moveTo>
                  <a:lnTo>
                    <a:pt x="438871" y="5131"/>
                  </a:lnTo>
                  <a:cubicBezTo>
                    <a:pt x="394391" y="18451"/>
                    <a:pt x="349023" y="38471"/>
                    <a:pt x="309871" y="62204"/>
                  </a:cubicBezTo>
                  <a:lnTo>
                    <a:pt x="5131" y="247309"/>
                  </a:lnTo>
                  <a:cubicBezTo>
                    <a:pt x="43880" y="223737"/>
                    <a:pt x="90216" y="203394"/>
                    <a:pt x="134131" y="19023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F2DD7A7-D222-4878-9C48-E1C370C7F688}"/>
                </a:ext>
              </a:extLst>
            </p:cNvPr>
            <p:cNvSpPr/>
            <p:nvPr/>
          </p:nvSpPr>
          <p:spPr>
            <a:xfrm>
              <a:off x="17667385" y="9303497"/>
              <a:ext cx="460191" cy="581294"/>
            </a:xfrm>
            <a:custGeom>
              <a:avLst/>
              <a:gdLst>
                <a:gd name="connsiteX0" fmla="*/ 461313 w 460138"/>
                <a:gd name="connsiteY0" fmla="*/ 5131 h 581227"/>
                <a:gd name="connsiteX1" fmla="*/ 126220 w 460138"/>
                <a:gd name="connsiteY1" fmla="*/ 149226 h 581227"/>
                <a:gd name="connsiteX2" fmla="*/ 5131 w 460138"/>
                <a:gd name="connsiteY2" fmla="*/ 583936 h 581227"/>
                <a:gd name="connsiteX3" fmla="*/ 309871 w 460138"/>
                <a:gd name="connsiteY3" fmla="*/ 398832 h 581227"/>
                <a:gd name="connsiteX4" fmla="*/ 461313 w 460138"/>
                <a:gd name="connsiteY4" fmla="*/ 5131 h 58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138" h="581227">
                  <a:moveTo>
                    <a:pt x="461313" y="5131"/>
                  </a:moveTo>
                  <a:lnTo>
                    <a:pt x="126220" y="149226"/>
                  </a:lnTo>
                  <a:cubicBezTo>
                    <a:pt x="114272" y="291142"/>
                    <a:pt x="99581" y="479961"/>
                    <a:pt x="5131" y="583936"/>
                  </a:cubicBezTo>
                  <a:lnTo>
                    <a:pt x="309871" y="398832"/>
                  </a:lnTo>
                  <a:cubicBezTo>
                    <a:pt x="404402" y="294452"/>
                    <a:pt x="449689" y="147693"/>
                    <a:pt x="461313" y="5131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CDDA3AE-2A4B-4439-9773-F304638B4C18}"/>
                </a:ext>
              </a:extLst>
            </p:cNvPr>
            <p:cNvSpPr/>
            <p:nvPr/>
          </p:nvSpPr>
          <p:spPr>
            <a:xfrm>
              <a:off x="16038469" y="7183202"/>
              <a:ext cx="750839" cy="250280"/>
            </a:xfrm>
            <a:custGeom>
              <a:avLst/>
              <a:gdLst>
                <a:gd name="connsiteX0" fmla="*/ 441859 w 750751"/>
                <a:gd name="connsiteY0" fmla="*/ 249996 h 250250"/>
                <a:gd name="connsiteX1" fmla="*/ 746600 w 750751"/>
                <a:gd name="connsiteY1" fmla="*/ 64892 h 250250"/>
                <a:gd name="connsiteX2" fmla="*/ 309871 w 750751"/>
                <a:gd name="connsiteY2" fmla="*/ 21219 h 250250"/>
                <a:gd name="connsiteX3" fmla="*/ 5131 w 750751"/>
                <a:gd name="connsiteY3" fmla="*/ 206324 h 250250"/>
                <a:gd name="connsiteX4" fmla="*/ 441859 w 750751"/>
                <a:gd name="connsiteY4" fmla="*/ 249996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0751" h="250250">
                  <a:moveTo>
                    <a:pt x="441859" y="249996"/>
                  </a:moveTo>
                  <a:lnTo>
                    <a:pt x="746600" y="64892"/>
                  </a:lnTo>
                  <a:cubicBezTo>
                    <a:pt x="607428" y="12339"/>
                    <a:pt x="450092" y="-14058"/>
                    <a:pt x="309871" y="21219"/>
                  </a:cubicBezTo>
                  <a:lnTo>
                    <a:pt x="5131" y="206324"/>
                  </a:lnTo>
                  <a:cubicBezTo>
                    <a:pt x="139944" y="190420"/>
                    <a:pt x="285493" y="258230"/>
                    <a:pt x="441859" y="24999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D70D254-90F0-4F79-9FE6-A9AA4CFADC35}"/>
                </a:ext>
              </a:extLst>
            </p:cNvPr>
            <p:cNvSpPr/>
            <p:nvPr/>
          </p:nvSpPr>
          <p:spPr>
            <a:xfrm>
              <a:off x="17510760" y="8311017"/>
              <a:ext cx="589368" cy="791207"/>
            </a:xfrm>
            <a:custGeom>
              <a:avLst/>
              <a:gdLst>
                <a:gd name="connsiteX0" fmla="*/ 285088 w 589299"/>
                <a:gd name="connsiteY0" fmla="*/ 791482 h 791114"/>
                <a:gd name="connsiteX1" fmla="*/ 589829 w 589299"/>
                <a:gd name="connsiteY1" fmla="*/ 606377 h 791114"/>
                <a:gd name="connsiteX2" fmla="*/ 366783 w 589299"/>
                <a:gd name="connsiteY2" fmla="*/ 5131 h 791114"/>
                <a:gd name="connsiteX3" fmla="*/ 5131 w 589299"/>
                <a:gd name="connsiteY3" fmla="*/ 159560 h 791114"/>
                <a:gd name="connsiteX4" fmla="*/ 285088 w 589299"/>
                <a:gd name="connsiteY4" fmla="*/ 791482 h 79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299" h="791114">
                  <a:moveTo>
                    <a:pt x="285088" y="791482"/>
                  </a:moveTo>
                  <a:lnTo>
                    <a:pt x="589829" y="606377"/>
                  </a:lnTo>
                  <a:cubicBezTo>
                    <a:pt x="547771" y="400446"/>
                    <a:pt x="466964" y="193787"/>
                    <a:pt x="366783" y="5131"/>
                  </a:cubicBezTo>
                  <a:lnTo>
                    <a:pt x="5131" y="159560"/>
                  </a:lnTo>
                  <a:cubicBezTo>
                    <a:pt x="105230" y="347813"/>
                    <a:pt x="217278" y="665146"/>
                    <a:pt x="285088" y="79148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CC2A07B-828D-4F80-9CD2-D241E702B269}"/>
                </a:ext>
              </a:extLst>
            </p:cNvPr>
            <p:cNvSpPr/>
            <p:nvPr/>
          </p:nvSpPr>
          <p:spPr>
            <a:xfrm>
              <a:off x="16777844" y="7203813"/>
              <a:ext cx="363309" cy="427898"/>
            </a:xfrm>
            <a:custGeom>
              <a:avLst/>
              <a:gdLst>
                <a:gd name="connsiteX0" fmla="*/ 5131 w 363266"/>
                <a:gd name="connsiteY0" fmla="*/ 171426 h 427847"/>
                <a:gd name="connsiteX1" fmla="*/ 57603 w 363266"/>
                <a:gd name="connsiteY1" fmla="*/ 425875 h 427847"/>
                <a:gd name="connsiteX2" fmla="*/ 362343 w 363266"/>
                <a:gd name="connsiteY2" fmla="*/ 240770 h 427847"/>
                <a:gd name="connsiteX3" fmla="*/ 345391 w 363266"/>
                <a:gd name="connsiteY3" fmla="*/ 5131 h 427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266" h="427847">
                  <a:moveTo>
                    <a:pt x="5131" y="171426"/>
                  </a:moveTo>
                  <a:lnTo>
                    <a:pt x="57603" y="425875"/>
                  </a:lnTo>
                  <a:lnTo>
                    <a:pt x="362343" y="240770"/>
                  </a:lnTo>
                  <a:lnTo>
                    <a:pt x="345391" y="513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570B4FD-A5DF-425B-9D6D-8758E01A2ED3}"/>
                </a:ext>
              </a:extLst>
            </p:cNvPr>
            <p:cNvSpPr/>
            <p:nvPr/>
          </p:nvSpPr>
          <p:spPr>
            <a:xfrm>
              <a:off x="16458293" y="7007303"/>
              <a:ext cx="670104" cy="387530"/>
            </a:xfrm>
            <a:custGeom>
              <a:avLst/>
              <a:gdLst>
                <a:gd name="connsiteX0" fmla="*/ 360165 w 670025"/>
                <a:gd name="connsiteY0" fmla="*/ 386723 h 387484"/>
                <a:gd name="connsiteX1" fmla="*/ 664905 w 670025"/>
                <a:gd name="connsiteY1" fmla="*/ 201618 h 387484"/>
                <a:gd name="connsiteX2" fmla="*/ 309871 w 670025"/>
                <a:gd name="connsiteY2" fmla="*/ 5131 h 387484"/>
                <a:gd name="connsiteX3" fmla="*/ 5131 w 670025"/>
                <a:gd name="connsiteY3" fmla="*/ 190235 h 387484"/>
                <a:gd name="connsiteX4" fmla="*/ 360165 w 670025"/>
                <a:gd name="connsiteY4" fmla="*/ 386723 h 387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0025" h="387484">
                  <a:moveTo>
                    <a:pt x="360165" y="386723"/>
                  </a:moveTo>
                  <a:lnTo>
                    <a:pt x="664905" y="201618"/>
                  </a:lnTo>
                  <a:cubicBezTo>
                    <a:pt x="553341" y="124202"/>
                    <a:pt x="434594" y="56150"/>
                    <a:pt x="309871" y="5131"/>
                  </a:cubicBezTo>
                  <a:lnTo>
                    <a:pt x="5131" y="190235"/>
                  </a:lnTo>
                  <a:cubicBezTo>
                    <a:pt x="114919" y="261759"/>
                    <a:pt x="208157" y="366460"/>
                    <a:pt x="360165" y="38672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58AB1B3-7BBD-4937-8BFC-F4E31D07911E}"/>
                </a:ext>
              </a:extLst>
            </p:cNvPr>
            <p:cNvSpPr/>
            <p:nvPr/>
          </p:nvSpPr>
          <p:spPr>
            <a:xfrm>
              <a:off x="16790842" y="7439398"/>
              <a:ext cx="815426" cy="662030"/>
            </a:xfrm>
            <a:custGeom>
              <a:avLst/>
              <a:gdLst>
                <a:gd name="connsiteX0" fmla="*/ 507005 w 815332"/>
                <a:gd name="connsiteY0" fmla="*/ 658365 h 661953"/>
                <a:gd name="connsiteX1" fmla="*/ 735782 w 815332"/>
                <a:gd name="connsiteY1" fmla="*/ 612756 h 661953"/>
                <a:gd name="connsiteX2" fmla="*/ 815782 w 815332"/>
                <a:gd name="connsiteY2" fmla="*/ 461313 h 661953"/>
                <a:gd name="connsiteX3" fmla="*/ 349427 w 815332"/>
                <a:gd name="connsiteY3" fmla="*/ 5131 h 661953"/>
                <a:gd name="connsiteX4" fmla="*/ 5131 w 815332"/>
                <a:gd name="connsiteY4" fmla="*/ 202102 h 661953"/>
                <a:gd name="connsiteX5" fmla="*/ 507005 w 815332"/>
                <a:gd name="connsiteY5" fmla="*/ 658365 h 661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5332" h="661953">
                  <a:moveTo>
                    <a:pt x="507005" y="658365"/>
                  </a:moveTo>
                  <a:lnTo>
                    <a:pt x="735782" y="612756"/>
                  </a:lnTo>
                  <a:lnTo>
                    <a:pt x="815782" y="461313"/>
                  </a:lnTo>
                  <a:cubicBezTo>
                    <a:pt x="681695" y="291143"/>
                    <a:pt x="524845" y="132678"/>
                    <a:pt x="349427" y="5131"/>
                  </a:cubicBezTo>
                  <a:lnTo>
                    <a:pt x="5131" y="202102"/>
                  </a:lnTo>
                  <a:cubicBezTo>
                    <a:pt x="179499" y="329003"/>
                    <a:pt x="373887" y="489083"/>
                    <a:pt x="507005" y="65836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50E7C3C-B0D7-4135-8349-94DDE7128A7A}"/>
                </a:ext>
              </a:extLst>
            </p:cNvPr>
            <p:cNvSpPr/>
            <p:nvPr/>
          </p:nvSpPr>
          <p:spPr>
            <a:xfrm>
              <a:off x="17436079" y="7812719"/>
              <a:ext cx="581294" cy="605515"/>
            </a:xfrm>
            <a:custGeom>
              <a:avLst/>
              <a:gdLst>
                <a:gd name="connsiteX0" fmla="*/ 276128 w 581227"/>
                <a:gd name="connsiteY0" fmla="*/ 605813 h 605444"/>
                <a:gd name="connsiteX1" fmla="*/ 580787 w 581227"/>
                <a:gd name="connsiteY1" fmla="*/ 420628 h 605444"/>
                <a:gd name="connsiteX2" fmla="*/ 309871 w 581227"/>
                <a:gd name="connsiteY2" fmla="*/ 5131 h 605444"/>
                <a:gd name="connsiteX3" fmla="*/ 5131 w 581227"/>
                <a:gd name="connsiteY3" fmla="*/ 190235 h 605444"/>
                <a:gd name="connsiteX4" fmla="*/ 120649 w 581227"/>
                <a:gd name="connsiteY4" fmla="*/ 382121 h 605444"/>
                <a:gd name="connsiteX5" fmla="*/ 276128 w 581227"/>
                <a:gd name="connsiteY5" fmla="*/ 605813 h 6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227" h="605444">
                  <a:moveTo>
                    <a:pt x="276128" y="605813"/>
                  </a:moveTo>
                  <a:lnTo>
                    <a:pt x="580787" y="420628"/>
                  </a:lnTo>
                  <a:cubicBezTo>
                    <a:pt x="502241" y="277823"/>
                    <a:pt x="409325" y="134858"/>
                    <a:pt x="309871" y="5131"/>
                  </a:cubicBezTo>
                  <a:lnTo>
                    <a:pt x="5131" y="190235"/>
                  </a:lnTo>
                  <a:cubicBezTo>
                    <a:pt x="49610" y="248439"/>
                    <a:pt x="79641" y="320285"/>
                    <a:pt x="120649" y="382121"/>
                  </a:cubicBezTo>
                  <a:cubicBezTo>
                    <a:pt x="171588" y="458892"/>
                    <a:pt x="232454" y="526459"/>
                    <a:pt x="276128" y="60581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6A128E3-35BA-4AF8-91DD-A34FB9C827BB}"/>
                </a:ext>
              </a:extLst>
            </p:cNvPr>
            <p:cNvSpPr/>
            <p:nvPr/>
          </p:nvSpPr>
          <p:spPr>
            <a:xfrm>
              <a:off x="15439819" y="7133896"/>
              <a:ext cx="2599678" cy="3140604"/>
            </a:xfrm>
            <a:custGeom>
              <a:avLst/>
              <a:gdLst>
                <a:gd name="connsiteX0" fmla="*/ 1349701 w 2599376"/>
                <a:gd name="connsiteY0" fmla="*/ 2228648 h 3140240"/>
                <a:gd name="connsiteX1" fmla="*/ 707606 w 2599376"/>
                <a:gd name="connsiteY1" fmla="*/ 1243871 h 3140240"/>
                <a:gd name="connsiteX2" fmla="*/ 1255493 w 2599376"/>
                <a:gd name="connsiteY2" fmla="*/ 917739 h 3140240"/>
                <a:gd name="connsiteX3" fmla="*/ 1897588 w 2599376"/>
                <a:gd name="connsiteY3" fmla="*/ 1902595 h 3140240"/>
                <a:gd name="connsiteX4" fmla="*/ 1349701 w 2599376"/>
                <a:gd name="connsiteY4" fmla="*/ 2228648 h 3140240"/>
                <a:gd name="connsiteX5" fmla="*/ 1349701 w 2599376"/>
                <a:gd name="connsiteY5" fmla="*/ 2228648 h 3140240"/>
                <a:gd name="connsiteX6" fmla="*/ 1327178 w 2599376"/>
                <a:gd name="connsiteY6" fmla="*/ 1960153 h 3140240"/>
                <a:gd name="connsiteX7" fmla="*/ 1692786 w 2599376"/>
                <a:gd name="connsiteY7" fmla="*/ 1742516 h 3140240"/>
                <a:gd name="connsiteX8" fmla="*/ 1264293 w 2599376"/>
                <a:gd name="connsiteY8" fmla="*/ 1085325 h 3140240"/>
                <a:gd name="connsiteX9" fmla="*/ 898604 w 2599376"/>
                <a:gd name="connsiteY9" fmla="*/ 1302963 h 3140240"/>
                <a:gd name="connsiteX10" fmla="*/ 1327178 w 2599376"/>
                <a:gd name="connsiteY10" fmla="*/ 1960153 h 3140240"/>
                <a:gd name="connsiteX11" fmla="*/ 1327178 w 2599376"/>
                <a:gd name="connsiteY11" fmla="*/ 1960153 h 3140240"/>
                <a:gd name="connsiteX12" fmla="*/ 2569551 w 2599376"/>
                <a:gd name="connsiteY12" fmla="*/ 2086732 h 3140240"/>
                <a:gd name="connsiteX13" fmla="*/ 2355789 w 2599376"/>
                <a:gd name="connsiteY13" fmla="*/ 1968468 h 3140240"/>
                <a:gd name="connsiteX14" fmla="*/ 2132824 w 2599376"/>
                <a:gd name="connsiteY14" fmla="*/ 1367221 h 3140240"/>
                <a:gd name="connsiteX15" fmla="*/ 2272238 w 2599376"/>
                <a:gd name="connsiteY15" fmla="*/ 1284477 h 3140240"/>
                <a:gd name="connsiteX16" fmla="*/ 2001240 w 2599376"/>
                <a:gd name="connsiteY16" fmla="*/ 868980 h 3140240"/>
                <a:gd name="connsiteX17" fmla="*/ 1861908 w 2599376"/>
                <a:gd name="connsiteY17" fmla="*/ 951885 h 3140240"/>
                <a:gd name="connsiteX18" fmla="*/ 1395553 w 2599376"/>
                <a:gd name="connsiteY18" fmla="*/ 495703 h 3140240"/>
                <a:gd name="connsiteX19" fmla="*/ 1378600 w 2599376"/>
                <a:gd name="connsiteY19" fmla="*/ 260064 h 3140240"/>
                <a:gd name="connsiteX20" fmla="*/ 1200196 w 2599376"/>
                <a:gd name="connsiteY20" fmla="*/ 148581 h 3140240"/>
                <a:gd name="connsiteX21" fmla="*/ 1023567 w 2599376"/>
                <a:gd name="connsiteY21" fmla="*/ 63577 h 3140240"/>
                <a:gd name="connsiteX22" fmla="*/ 1040521 w 2599376"/>
                <a:gd name="connsiteY22" fmla="*/ 299216 h 3140240"/>
                <a:gd name="connsiteX23" fmla="*/ 603792 w 2599376"/>
                <a:gd name="connsiteY23" fmla="*/ 255543 h 3140240"/>
                <a:gd name="connsiteX24" fmla="*/ 440484 w 2599376"/>
                <a:gd name="connsiteY24" fmla="*/ 5131 h 3140240"/>
                <a:gd name="connsiteX25" fmla="*/ 209284 w 2599376"/>
                <a:gd name="connsiteY25" fmla="*/ 142769 h 3140240"/>
                <a:gd name="connsiteX26" fmla="*/ 372593 w 2599376"/>
                <a:gd name="connsiteY26" fmla="*/ 392939 h 3140240"/>
                <a:gd name="connsiteX27" fmla="*/ 221071 w 2599376"/>
                <a:gd name="connsiteY27" fmla="*/ 786882 h 3140240"/>
                <a:gd name="connsiteX28" fmla="*/ 7389 w 2599376"/>
                <a:gd name="connsiteY28" fmla="*/ 668618 h 3140240"/>
                <a:gd name="connsiteX29" fmla="*/ 9165 w 2599376"/>
                <a:gd name="connsiteY29" fmla="*/ 857274 h 3140240"/>
                <a:gd name="connsiteX30" fmla="*/ 35401 w 2599376"/>
                <a:gd name="connsiteY30" fmla="*/ 1059654 h 3140240"/>
                <a:gd name="connsiteX31" fmla="*/ 249163 w 2599376"/>
                <a:gd name="connsiteY31" fmla="*/ 1177918 h 3140240"/>
                <a:gd name="connsiteX32" fmla="*/ 472129 w 2599376"/>
                <a:gd name="connsiteY32" fmla="*/ 1779004 h 3140240"/>
                <a:gd name="connsiteX33" fmla="*/ 332796 w 2599376"/>
                <a:gd name="connsiteY33" fmla="*/ 1861910 h 3140240"/>
                <a:gd name="connsiteX34" fmla="*/ 603711 w 2599376"/>
                <a:gd name="connsiteY34" fmla="*/ 2277406 h 3140240"/>
                <a:gd name="connsiteX35" fmla="*/ 743045 w 2599376"/>
                <a:gd name="connsiteY35" fmla="*/ 2194501 h 3140240"/>
                <a:gd name="connsiteX36" fmla="*/ 1209399 w 2599376"/>
                <a:gd name="connsiteY36" fmla="*/ 2650683 h 3140240"/>
                <a:gd name="connsiteX37" fmla="*/ 1226351 w 2599376"/>
                <a:gd name="connsiteY37" fmla="*/ 2886081 h 3140240"/>
                <a:gd name="connsiteX38" fmla="*/ 1404917 w 2599376"/>
                <a:gd name="connsiteY38" fmla="*/ 2997886 h 3140240"/>
                <a:gd name="connsiteX39" fmla="*/ 1581385 w 2599376"/>
                <a:gd name="connsiteY39" fmla="*/ 3082567 h 3140240"/>
                <a:gd name="connsiteX40" fmla="*/ 1564432 w 2599376"/>
                <a:gd name="connsiteY40" fmla="*/ 2847170 h 3140240"/>
                <a:gd name="connsiteX41" fmla="*/ 2001160 w 2599376"/>
                <a:gd name="connsiteY41" fmla="*/ 2890843 h 3140240"/>
                <a:gd name="connsiteX42" fmla="*/ 2164469 w 2599376"/>
                <a:gd name="connsiteY42" fmla="*/ 3141255 h 3140240"/>
                <a:gd name="connsiteX43" fmla="*/ 2395668 w 2599376"/>
                <a:gd name="connsiteY43" fmla="*/ 3003617 h 3140240"/>
                <a:gd name="connsiteX44" fmla="*/ 2232358 w 2599376"/>
                <a:gd name="connsiteY44" fmla="*/ 2753205 h 3140240"/>
                <a:gd name="connsiteX45" fmla="*/ 2383800 w 2599376"/>
                <a:gd name="connsiteY45" fmla="*/ 2359424 h 3140240"/>
                <a:gd name="connsiteX46" fmla="*/ 2597483 w 2599376"/>
                <a:gd name="connsiteY46" fmla="*/ 2477687 h 3140240"/>
                <a:gd name="connsiteX47" fmla="*/ 2595706 w 2599376"/>
                <a:gd name="connsiteY47" fmla="*/ 2288870 h 3140240"/>
                <a:gd name="connsiteX48" fmla="*/ 2569551 w 2599376"/>
                <a:gd name="connsiteY48" fmla="*/ 2086732 h 314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599376" h="3140240">
                  <a:moveTo>
                    <a:pt x="1349701" y="2228648"/>
                  </a:moveTo>
                  <a:cubicBezTo>
                    <a:pt x="1020985" y="2046772"/>
                    <a:pt x="733600" y="1605927"/>
                    <a:pt x="707606" y="1243871"/>
                  </a:cubicBezTo>
                  <a:cubicBezTo>
                    <a:pt x="681612" y="881977"/>
                    <a:pt x="926777" y="735782"/>
                    <a:pt x="1255493" y="917739"/>
                  </a:cubicBezTo>
                  <a:cubicBezTo>
                    <a:pt x="1583968" y="1099614"/>
                    <a:pt x="1871594" y="1540701"/>
                    <a:pt x="1897588" y="1902595"/>
                  </a:cubicBezTo>
                  <a:cubicBezTo>
                    <a:pt x="1923581" y="2264652"/>
                    <a:pt x="1678256" y="2410523"/>
                    <a:pt x="1349701" y="2228648"/>
                  </a:cubicBezTo>
                  <a:lnTo>
                    <a:pt x="1349701" y="2228648"/>
                  </a:lnTo>
                  <a:close/>
                  <a:moveTo>
                    <a:pt x="1327178" y="1960153"/>
                  </a:moveTo>
                  <a:cubicBezTo>
                    <a:pt x="1546430" y="2081484"/>
                    <a:pt x="1710223" y="1984129"/>
                    <a:pt x="1692786" y="1742516"/>
                  </a:cubicBezTo>
                  <a:cubicBezTo>
                    <a:pt x="1675430" y="1500983"/>
                    <a:pt x="1483544" y="1206657"/>
                    <a:pt x="1264293" y="1085325"/>
                  </a:cubicBezTo>
                  <a:cubicBezTo>
                    <a:pt x="1044879" y="963914"/>
                    <a:pt x="881247" y="1061431"/>
                    <a:pt x="898604" y="1302963"/>
                  </a:cubicBezTo>
                  <a:cubicBezTo>
                    <a:pt x="915960" y="1544576"/>
                    <a:pt x="1107846" y="1838742"/>
                    <a:pt x="1327178" y="1960153"/>
                  </a:cubicBezTo>
                  <a:lnTo>
                    <a:pt x="1327178" y="1960153"/>
                  </a:lnTo>
                  <a:close/>
                  <a:moveTo>
                    <a:pt x="2569551" y="2086732"/>
                  </a:moveTo>
                  <a:lnTo>
                    <a:pt x="2355789" y="1968468"/>
                  </a:lnTo>
                  <a:cubicBezTo>
                    <a:pt x="2315102" y="1769963"/>
                    <a:pt x="2237525" y="1564515"/>
                    <a:pt x="2132824" y="1367221"/>
                  </a:cubicBezTo>
                  <a:lnTo>
                    <a:pt x="2272238" y="1284477"/>
                  </a:lnTo>
                  <a:cubicBezTo>
                    <a:pt x="2192884" y="1140380"/>
                    <a:pt x="2101663" y="1000563"/>
                    <a:pt x="2001240" y="868980"/>
                  </a:cubicBezTo>
                  <a:lnTo>
                    <a:pt x="1861908" y="951885"/>
                  </a:lnTo>
                  <a:cubicBezTo>
                    <a:pt x="1722977" y="775257"/>
                    <a:pt x="1564109" y="618084"/>
                    <a:pt x="1395553" y="495703"/>
                  </a:cubicBezTo>
                  <a:lnTo>
                    <a:pt x="1378600" y="260064"/>
                  </a:lnTo>
                  <a:cubicBezTo>
                    <a:pt x="1319994" y="219378"/>
                    <a:pt x="1260418" y="181921"/>
                    <a:pt x="1200196" y="148581"/>
                  </a:cubicBezTo>
                  <a:cubicBezTo>
                    <a:pt x="1139813" y="115160"/>
                    <a:pt x="1080963" y="86987"/>
                    <a:pt x="1023567" y="63577"/>
                  </a:cubicBezTo>
                  <a:lnTo>
                    <a:pt x="1040521" y="299216"/>
                  </a:lnTo>
                  <a:cubicBezTo>
                    <a:pt x="876323" y="237460"/>
                    <a:pt x="727787" y="224383"/>
                    <a:pt x="603792" y="255543"/>
                  </a:cubicBezTo>
                  <a:lnTo>
                    <a:pt x="440484" y="5131"/>
                  </a:lnTo>
                  <a:cubicBezTo>
                    <a:pt x="351443" y="31851"/>
                    <a:pt x="273624" y="78107"/>
                    <a:pt x="209284" y="142769"/>
                  </a:cubicBezTo>
                  <a:lnTo>
                    <a:pt x="372593" y="392939"/>
                  </a:lnTo>
                  <a:cubicBezTo>
                    <a:pt x="288719" y="485693"/>
                    <a:pt x="235359" y="618891"/>
                    <a:pt x="221071" y="786882"/>
                  </a:cubicBezTo>
                  <a:lnTo>
                    <a:pt x="7389" y="668618"/>
                  </a:lnTo>
                  <a:cubicBezTo>
                    <a:pt x="3918" y="728032"/>
                    <a:pt x="4402" y="790918"/>
                    <a:pt x="9165" y="857274"/>
                  </a:cubicBezTo>
                  <a:cubicBezTo>
                    <a:pt x="13928" y="923551"/>
                    <a:pt x="22888" y="991361"/>
                    <a:pt x="35401" y="1059654"/>
                  </a:cubicBezTo>
                  <a:lnTo>
                    <a:pt x="249163" y="1177918"/>
                  </a:lnTo>
                  <a:cubicBezTo>
                    <a:pt x="289849" y="1376424"/>
                    <a:pt x="367427" y="1581952"/>
                    <a:pt x="472129" y="1779004"/>
                  </a:cubicBezTo>
                  <a:lnTo>
                    <a:pt x="332796" y="1861910"/>
                  </a:lnTo>
                  <a:cubicBezTo>
                    <a:pt x="412149" y="2005925"/>
                    <a:pt x="503289" y="2145823"/>
                    <a:pt x="603711" y="2277406"/>
                  </a:cubicBezTo>
                  <a:lnTo>
                    <a:pt x="743045" y="2194501"/>
                  </a:lnTo>
                  <a:cubicBezTo>
                    <a:pt x="881975" y="2371129"/>
                    <a:pt x="1040843" y="2528302"/>
                    <a:pt x="1209399" y="2650683"/>
                  </a:cubicBezTo>
                  <a:lnTo>
                    <a:pt x="1226351" y="2886081"/>
                  </a:lnTo>
                  <a:cubicBezTo>
                    <a:pt x="1284958" y="2927008"/>
                    <a:pt x="1344453" y="2964465"/>
                    <a:pt x="1404917" y="2997886"/>
                  </a:cubicBezTo>
                  <a:cubicBezTo>
                    <a:pt x="1465139" y="3031226"/>
                    <a:pt x="1523988" y="3059318"/>
                    <a:pt x="1581385" y="3082567"/>
                  </a:cubicBezTo>
                  <a:lnTo>
                    <a:pt x="1564432" y="2847170"/>
                  </a:lnTo>
                  <a:cubicBezTo>
                    <a:pt x="1728629" y="2909006"/>
                    <a:pt x="1877164" y="2922003"/>
                    <a:pt x="2001160" y="2890843"/>
                  </a:cubicBezTo>
                  <a:lnTo>
                    <a:pt x="2164469" y="3141255"/>
                  </a:lnTo>
                  <a:cubicBezTo>
                    <a:pt x="2253509" y="3114535"/>
                    <a:pt x="2331328" y="3068198"/>
                    <a:pt x="2395668" y="3003617"/>
                  </a:cubicBezTo>
                  <a:lnTo>
                    <a:pt x="2232358" y="2753205"/>
                  </a:lnTo>
                  <a:cubicBezTo>
                    <a:pt x="2316233" y="2660612"/>
                    <a:pt x="2369512" y="2527495"/>
                    <a:pt x="2383800" y="2359424"/>
                  </a:cubicBezTo>
                  <a:lnTo>
                    <a:pt x="2597483" y="2477687"/>
                  </a:lnTo>
                  <a:cubicBezTo>
                    <a:pt x="2600953" y="2418273"/>
                    <a:pt x="2600389" y="2355146"/>
                    <a:pt x="2595706" y="2288870"/>
                  </a:cubicBezTo>
                  <a:cubicBezTo>
                    <a:pt x="2591024" y="2222674"/>
                    <a:pt x="2582145" y="2155106"/>
                    <a:pt x="2569551" y="208673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C7F19C6-1073-4F59-9503-C002C2A67D4B}"/>
                </a:ext>
              </a:extLst>
            </p:cNvPr>
            <p:cNvSpPr/>
            <p:nvPr/>
          </p:nvSpPr>
          <p:spPr>
            <a:xfrm>
              <a:off x="18001239" y="9030611"/>
              <a:ext cx="347162" cy="581294"/>
            </a:xfrm>
            <a:custGeom>
              <a:avLst/>
              <a:gdLst>
                <a:gd name="connsiteX0" fmla="*/ 313086 w 347121"/>
                <a:gd name="connsiteY0" fmla="*/ 5131 h 581227"/>
                <a:gd name="connsiteX1" fmla="*/ 8346 w 347121"/>
                <a:gd name="connsiteY1" fmla="*/ 190236 h 581227"/>
                <a:gd name="connsiteX2" fmla="*/ 36438 w 347121"/>
                <a:gd name="connsiteY2" fmla="*/ 581272 h 581227"/>
                <a:gd name="connsiteX3" fmla="*/ 341179 w 347121"/>
                <a:gd name="connsiteY3" fmla="*/ 396168 h 581227"/>
                <a:gd name="connsiteX4" fmla="*/ 313086 w 347121"/>
                <a:gd name="connsiteY4" fmla="*/ 5131 h 58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121" h="581227">
                  <a:moveTo>
                    <a:pt x="313086" y="5131"/>
                  </a:moveTo>
                  <a:lnTo>
                    <a:pt x="8346" y="190236"/>
                  </a:lnTo>
                  <a:cubicBezTo>
                    <a:pt x="-3844" y="322223"/>
                    <a:pt x="21504" y="454775"/>
                    <a:pt x="36438" y="581272"/>
                  </a:cubicBezTo>
                  <a:lnTo>
                    <a:pt x="341179" y="396168"/>
                  </a:lnTo>
                  <a:cubicBezTo>
                    <a:pt x="348525" y="266279"/>
                    <a:pt x="337142" y="135261"/>
                    <a:pt x="313086" y="5131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7C0FC55-03B7-4C9B-879F-F2F7C80FA9D0}"/>
                </a:ext>
              </a:extLst>
            </p:cNvPr>
            <p:cNvSpPr/>
            <p:nvPr/>
          </p:nvSpPr>
          <p:spPr>
            <a:xfrm>
              <a:off x="19131278" y="3125387"/>
              <a:ext cx="1743883" cy="952677"/>
            </a:xfrm>
            <a:custGeom>
              <a:avLst/>
              <a:gdLst>
                <a:gd name="connsiteX0" fmla="*/ 174332 w 1743681"/>
                <a:gd name="connsiteY0" fmla="*/ 258772 h 952566"/>
                <a:gd name="connsiteX1" fmla="*/ 5131 w 1743681"/>
                <a:gd name="connsiteY1" fmla="*/ 10136 h 952566"/>
                <a:gd name="connsiteX2" fmla="*/ 180225 w 1743681"/>
                <a:gd name="connsiteY2" fmla="*/ 141477 h 952566"/>
                <a:gd name="connsiteX3" fmla="*/ 1521164 w 1743681"/>
                <a:gd name="connsiteY3" fmla="*/ 162546 h 952566"/>
                <a:gd name="connsiteX4" fmla="*/ 1586311 w 1743681"/>
                <a:gd name="connsiteY4" fmla="*/ 127350 h 952566"/>
                <a:gd name="connsiteX5" fmla="*/ 1743000 w 1743681"/>
                <a:gd name="connsiteY5" fmla="*/ 5131 h 952566"/>
                <a:gd name="connsiteX6" fmla="*/ 1555473 w 1743681"/>
                <a:gd name="connsiteY6" fmla="*/ 318348 h 952566"/>
                <a:gd name="connsiteX7" fmla="*/ 1466755 w 1743681"/>
                <a:gd name="connsiteY7" fmla="*/ 517902 h 952566"/>
                <a:gd name="connsiteX8" fmla="*/ 1404920 w 1743681"/>
                <a:gd name="connsiteY8" fmla="*/ 647952 h 952566"/>
                <a:gd name="connsiteX9" fmla="*/ 868980 w 1743681"/>
                <a:gd name="connsiteY9" fmla="*/ 950513 h 952566"/>
                <a:gd name="connsiteX10" fmla="*/ 348538 w 1743681"/>
                <a:gd name="connsiteY10" fmla="*/ 680242 h 952566"/>
                <a:gd name="connsiteX11" fmla="*/ 244887 w 1743681"/>
                <a:gd name="connsiteY11" fmla="*/ 427408 h 952566"/>
                <a:gd name="connsiteX12" fmla="*/ 174332 w 1743681"/>
                <a:gd name="connsiteY12" fmla="*/ 258772 h 95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43681" h="952566">
                  <a:moveTo>
                    <a:pt x="174332" y="258772"/>
                  </a:moveTo>
                  <a:cubicBezTo>
                    <a:pt x="129690" y="163112"/>
                    <a:pt x="78430" y="86745"/>
                    <a:pt x="5131" y="10136"/>
                  </a:cubicBezTo>
                  <a:cubicBezTo>
                    <a:pt x="58733" y="64868"/>
                    <a:pt x="115080" y="101921"/>
                    <a:pt x="180225" y="141477"/>
                  </a:cubicBezTo>
                  <a:cubicBezTo>
                    <a:pt x="578608" y="347570"/>
                    <a:pt x="1104135" y="355562"/>
                    <a:pt x="1521164" y="162546"/>
                  </a:cubicBezTo>
                  <a:cubicBezTo>
                    <a:pt x="1543445" y="151325"/>
                    <a:pt x="1565403" y="139782"/>
                    <a:pt x="1586311" y="127350"/>
                  </a:cubicBezTo>
                  <a:cubicBezTo>
                    <a:pt x="1649035" y="89812"/>
                    <a:pt x="1701264" y="48723"/>
                    <a:pt x="1743000" y="5131"/>
                  </a:cubicBezTo>
                  <a:cubicBezTo>
                    <a:pt x="1686733" y="63496"/>
                    <a:pt x="1602778" y="224463"/>
                    <a:pt x="1555473" y="318348"/>
                  </a:cubicBezTo>
                  <a:cubicBezTo>
                    <a:pt x="1522214" y="384301"/>
                    <a:pt x="1496947" y="450577"/>
                    <a:pt x="1466755" y="517902"/>
                  </a:cubicBezTo>
                  <a:cubicBezTo>
                    <a:pt x="1448189" y="559234"/>
                    <a:pt x="1428976" y="606862"/>
                    <a:pt x="1404920" y="647952"/>
                  </a:cubicBezTo>
                  <a:cubicBezTo>
                    <a:pt x="1291338" y="842179"/>
                    <a:pt x="1081773" y="950109"/>
                    <a:pt x="868980" y="950513"/>
                  </a:cubicBezTo>
                  <a:cubicBezTo>
                    <a:pt x="615581" y="951078"/>
                    <a:pt x="452272" y="843632"/>
                    <a:pt x="348538" y="680242"/>
                  </a:cubicBezTo>
                  <a:cubicBezTo>
                    <a:pt x="301718" y="606539"/>
                    <a:pt x="279357" y="512816"/>
                    <a:pt x="244887" y="427408"/>
                  </a:cubicBezTo>
                  <a:cubicBezTo>
                    <a:pt x="222122" y="370900"/>
                    <a:pt x="200003" y="314069"/>
                    <a:pt x="174332" y="258772"/>
                  </a:cubicBezTo>
                  <a:close/>
                </a:path>
              </a:pathLst>
            </a:custGeom>
            <a:solidFill>
              <a:schemeClr val="accent4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F8A9599-CA0C-4EC3-A29C-7377FC6829CC}"/>
                </a:ext>
              </a:extLst>
            </p:cNvPr>
            <p:cNvSpPr/>
            <p:nvPr/>
          </p:nvSpPr>
          <p:spPr>
            <a:xfrm>
              <a:off x="18647793" y="737637"/>
              <a:ext cx="2696560" cy="2696560"/>
            </a:xfrm>
            <a:custGeom>
              <a:avLst/>
              <a:gdLst>
                <a:gd name="connsiteX0" fmla="*/ 40692 w 2696248"/>
                <a:gd name="connsiteY0" fmla="*/ 1011948 h 2696248"/>
                <a:gd name="connsiteX1" fmla="*/ 578165 w 2696248"/>
                <a:gd name="connsiteY1" fmla="*/ 244567 h 2696248"/>
                <a:gd name="connsiteX2" fmla="*/ 2346629 w 2696248"/>
                <a:gd name="connsiteY2" fmla="*/ 431770 h 2696248"/>
                <a:gd name="connsiteX3" fmla="*/ 2658071 w 2696248"/>
                <a:gd name="connsiteY3" fmla="*/ 1007669 h 2696248"/>
                <a:gd name="connsiteX4" fmla="*/ 2258720 w 2696248"/>
                <a:gd name="connsiteY4" fmla="*/ 2357327 h 2696248"/>
                <a:gd name="connsiteX5" fmla="*/ 2226348 w 2696248"/>
                <a:gd name="connsiteY5" fmla="*/ 2392524 h 2696248"/>
                <a:gd name="connsiteX6" fmla="*/ 2069659 w 2696248"/>
                <a:gd name="connsiteY6" fmla="*/ 2514743 h 2696248"/>
                <a:gd name="connsiteX7" fmla="*/ 1726008 w 2696248"/>
                <a:gd name="connsiteY7" fmla="*/ 2648344 h 2696248"/>
                <a:gd name="connsiteX8" fmla="*/ 663573 w 2696248"/>
                <a:gd name="connsiteY8" fmla="*/ 2528951 h 2696248"/>
                <a:gd name="connsiteX9" fmla="*/ 208118 w 2696248"/>
                <a:gd name="connsiteY9" fmla="*/ 2005927 h 2696248"/>
                <a:gd name="connsiteX10" fmla="*/ 40692 w 2696248"/>
                <a:gd name="connsiteY10" fmla="*/ 1011948 h 2696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96248" h="2696248">
                  <a:moveTo>
                    <a:pt x="40692" y="1011948"/>
                  </a:moveTo>
                  <a:cubicBezTo>
                    <a:pt x="117866" y="708176"/>
                    <a:pt x="327511" y="419338"/>
                    <a:pt x="578165" y="244567"/>
                  </a:cubicBezTo>
                  <a:cubicBezTo>
                    <a:pt x="1101835" y="-121041"/>
                    <a:pt x="1880921" y="-75108"/>
                    <a:pt x="2346629" y="431770"/>
                  </a:cubicBezTo>
                  <a:cubicBezTo>
                    <a:pt x="2492663" y="588136"/>
                    <a:pt x="2601966" y="791970"/>
                    <a:pt x="2658071" y="1007669"/>
                  </a:cubicBezTo>
                  <a:cubicBezTo>
                    <a:pt x="2788120" y="1508009"/>
                    <a:pt x="2581381" y="1974444"/>
                    <a:pt x="2258720" y="2357327"/>
                  </a:cubicBezTo>
                  <a:cubicBezTo>
                    <a:pt x="2249032" y="2367902"/>
                    <a:pt x="2236116" y="2381949"/>
                    <a:pt x="2226348" y="2392524"/>
                  </a:cubicBezTo>
                  <a:cubicBezTo>
                    <a:pt x="2184613" y="2436116"/>
                    <a:pt x="2132383" y="2477286"/>
                    <a:pt x="2069659" y="2514743"/>
                  </a:cubicBezTo>
                  <a:cubicBezTo>
                    <a:pt x="1969235" y="2574722"/>
                    <a:pt x="1851699" y="2619041"/>
                    <a:pt x="1726008" y="2648344"/>
                  </a:cubicBezTo>
                  <a:cubicBezTo>
                    <a:pt x="1225023" y="2771129"/>
                    <a:pt x="759073" y="2602492"/>
                    <a:pt x="663573" y="2528951"/>
                  </a:cubicBezTo>
                  <a:cubicBezTo>
                    <a:pt x="478953" y="2425460"/>
                    <a:pt x="321456" y="2216380"/>
                    <a:pt x="208118" y="2005927"/>
                  </a:cubicBezTo>
                  <a:cubicBezTo>
                    <a:pt x="39803" y="1693194"/>
                    <a:pt x="-48995" y="1364963"/>
                    <a:pt x="40692" y="1011948"/>
                  </a:cubicBezTo>
                  <a:close/>
                </a:path>
              </a:pathLst>
            </a:custGeom>
            <a:solidFill>
              <a:schemeClr val="accent4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9B0CD90-1C4D-4DDC-86DB-E8E1C008A692}"/>
                </a:ext>
              </a:extLst>
            </p:cNvPr>
            <p:cNvSpPr/>
            <p:nvPr/>
          </p:nvSpPr>
          <p:spPr>
            <a:xfrm>
              <a:off x="19384948" y="3663569"/>
              <a:ext cx="1227177" cy="1251398"/>
            </a:xfrm>
            <a:custGeom>
              <a:avLst/>
              <a:gdLst>
                <a:gd name="connsiteX0" fmla="*/ 541717 w 1227035"/>
                <a:gd name="connsiteY0" fmla="*/ 345149 h 1251252"/>
                <a:gd name="connsiteX1" fmla="*/ 1227242 w 1227035"/>
                <a:gd name="connsiteY1" fmla="*/ 5131 h 1251252"/>
                <a:gd name="connsiteX2" fmla="*/ 1229583 w 1227035"/>
                <a:gd name="connsiteY2" fmla="*/ 656267 h 1251252"/>
                <a:gd name="connsiteX3" fmla="*/ 1214971 w 1227035"/>
                <a:gd name="connsiteY3" fmla="*/ 824661 h 1251252"/>
                <a:gd name="connsiteX4" fmla="*/ 1072006 w 1227035"/>
                <a:gd name="connsiteY4" fmla="*/ 1077253 h 1251252"/>
                <a:gd name="connsiteX5" fmla="*/ 941795 w 1227035"/>
                <a:gd name="connsiteY5" fmla="*/ 1172509 h 1251252"/>
                <a:gd name="connsiteX6" fmla="*/ 319559 w 1227035"/>
                <a:gd name="connsiteY6" fmla="*/ 1185264 h 1251252"/>
                <a:gd name="connsiteX7" fmla="*/ 81740 w 1227035"/>
                <a:gd name="connsiteY7" fmla="*/ 972470 h 1251252"/>
                <a:gd name="connsiteX8" fmla="*/ 75766 w 1227035"/>
                <a:gd name="connsiteY8" fmla="*/ 962541 h 1251252"/>
                <a:gd name="connsiteX9" fmla="*/ 7391 w 1227035"/>
                <a:gd name="connsiteY9" fmla="*/ 635601 h 1251252"/>
                <a:gd name="connsiteX10" fmla="*/ 5131 w 1227035"/>
                <a:gd name="connsiteY10" fmla="*/ 8521 h 1251252"/>
                <a:gd name="connsiteX11" fmla="*/ 541717 w 1227035"/>
                <a:gd name="connsiteY11" fmla="*/ 345149 h 125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27035" h="1251252">
                  <a:moveTo>
                    <a:pt x="541717" y="345149"/>
                  </a:moveTo>
                  <a:cubicBezTo>
                    <a:pt x="806255" y="367106"/>
                    <a:pt x="1146516" y="278953"/>
                    <a:pt x="1227242" y="5131"/>
                  </a:cubicBezTo>
                  <a:cubicBezTo>
                    <a:pt x="1227242" y="5131"/>
                    <a:pt x="1229421" y="602099"/>
                    <a:pt x="1229583" y="656267"/>
                  </a:cubicBezTo>
                  <a:cubicBezTo>
                    <a:pt x="1229826" y="722139"/>
                    <a:pt x="1230471" y="758789"/>
                    <a:pt x="1214971" y="824661"/>
                  </a:cubicBezTo>
                  <a:cubicBezTo>
                    <a:pt x="1191722" y="923470"/>
                    <a:pt x="1149664" y="998545"/>
                    <a:pt x="1072006" y="1077253"/>
                  </a:cubicBezTo>
                  <a:cubicBezTo>
                    <a:pt x="1036325" y="1113337"/>
                    <a:pt x="990554" y="1146193"/>
                    <a:pt x="941795" y="1172509"/>
                  </a:cubicBezTo>
                  <a:cubicBezTo>
                    <a:pt x="753864" y="1274224"/>
                    <a:pt x="512171" y="1278987"/>
                    <a:pt x="319559" y="1185264"/>
                  </a:cubicBezTo>
                  <a:cubicBezTo>
                    <a:pt x="223010" y="1138282"/>
                    <a:pt x="136957" y="1065225"/>
                    <a:pt x="81740" y="972470"/>
                  </a:cubicBezTo>
                  <a:cubicBezTo>
                    <a:pt x="79802" y="969241"/>
                    <a:pt x="77865" y="966093"/>
                    <a:pt x="75766" y="962541"/>
                  </a:cubicBezTo>
                  <a:cubicBezTo>
                    <a:pt x="9490" y="853642"/>
                    <a:pt x="7795" y="755156"/>
                    <a:pt x="7391" y="635601"/>
                  </a:cubicBezTo>
                  <a:lnTo>
                    <a:pt x="5131" y="8521"/>
                  </a:lnTo>
                  <a:cubicBezTo>
                    <a:pt x="76655" y="261194"/>
                    <a:pt x="370497" y="330941"/>
                    <a:pt x="541717" y="345149"/>
                  </a:cubicBezTo>
                  <a:close/>
                </a:path>
              </a:pathLst>
            </a:custGeom>
            <a:solidFill>
              <a:srgbClr val="0A3C5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F98B6E6-58CC-40D8-A592-EA3D0F67FEAA}"/>
                </a:ext>
              </a:extLst>
            </p:cNvPr>
            <p:cNvSpPr/>
            <p:nvPr/>
          </p:nvSpPr>
          <p:spPr>
            <a:xfrm>
              <a:off x="19385130" y="3609072"/>
              <a:ext cx="1227177" cy="419824"/>
            </a:xfrm>
            <a:custGeom>
              <a:avLst/>
              <a:gdLst>
                <a:gd name="connsiteX0" fmla="*/ 223958 w 1227035"/>
                <a:gd name="connsiteY0" fmla="*/ 295744 h 419775"/>
                <a:gd name="connsiteX1" fmla="*/ 223958 w 1227035"/>
                <a:gd name="connsiteY1" fmla="*/ 295744 h 419775"/>
                <a:gd name="connsiteX2" fmla="*/ 1019433 w 1227035"/>
                <a:gd name="connsiteY2" fmla="*/ 287672 h 419775"/>
                <a:gd name="connsiteX3" fmla="*/ 1146253 w 1227035"/>
                <a:gd name="connsiteY3" fmla="*/ 169327 h 419775"/>
                <a:gd name="connsiteX4" fmla="*/ 1190330 w 1227035"/>
                <a:gd name="connsiteY4" fmla="*/ 68743 h 419775"/>
                <a:gd name="connsiteX5" fmla="*/ 1221409 w 1227035"/>
                <a:gd name="connsiteY5" fmla="*/ 11993 h 419775"/>
                <a:gd name="connsiteX6" fmla="*/ 1221974 w 1227035"/>
                <a:gd name="connsiteY6" fmla="*/ 14172 h 419775"/>
                <a:gd name="connsiteX7" fmla="*/ 1054306 w 1227035"/>
                <a:gd name="connsiteY7" fmla="*/ 307288 h 419775"/>
                <a:gd name="connsiteX8" fmla="*/ 190215 w 1227035"/>
                <a:gd name="connsiteY8" fmla="*/ 316006 h 419775"/>
                <a:gd name="connsiteX9" fmla="*/ 13183 w 1227035"/>
                <a:gd name="connsiteY9" fmla="*/ 5131 h 419775"/>
                <a:gd name="connsiteX10" fmla="*/ 41518 w 1227035"/>
                <a:gd name="connsiteY10" fmla="*/ 62608 h 419775"/>
                <a:gd name="connsiteX11" fmla="*/ 80831 w 1227035"/>
                <a:gd name="connsiteY11" fmla="*/ 162546 h 419775"/>
                <a:gd name="connsiteX12" fmla="*/ 223958 w 1227035"/>
                <a:gd name="connsiteY12" fmla="*/ 295744 h 41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27035" h="419775">
                  <a:moveTo>
                    <a:pt x="223958" y="295744"/>
                  </a:moveTo>
                  <a:lnTo>
                    <a:pt x="223958" y="295744"/>
                  </a:lnTo>
                  <a:cubicBezTo>
                    <a:pt x="446682" y="420789"/>
                    <a:pt x="802845" y="417156"/>
                    <a:pt x="1019433" y="287672"/>
                  </a:cubicBezTo>
                  <a:cubicBezTo>
                    <a:pt x="1077797" y="252798"/>
                    <a:pt x="1120017" y="212274"/>
                    <a:pt x="1146253" y="169327"/>
                  </a:cubicBezTo>
                  <a:cubicBezTo>
                    <a:pt x="1166919" y="135422"/>
                    <a:pt x="1180804" y="101275"/>
                    <a:pt x="1190330" y="68743"/>
                  </a:cubicBezTo>
                  <a:lnTo>
                    <a:pt x="1221409" y="11993"/>
                  </a:lnTo>
                  <a:lnTo>
                    <a:pt x="1221974" y="14172"/>
                  </a:lnTo>
                  <a:cubicBezTo>
                    <a:pt x="1245304" y="117663"/>
                    <a:pt x="1189683" y="226320"/>
                    <a:pt x="1054306" y="307288"/>
                  </a:cubicBezTo>
                  <a:cubicBezTo>
                    <a:pt x="819071" y="447913"/>
                    <a:pt x="432232" y="451788"/>
                    <a:pt x="190215" y="316006"/>
                  </a:cubicBezTo>
                  <a:cubicBezTo>
                    <a:pt x="41356" y="232455"/>
                    <a:pt x="-17977" y="115483"/>
                    <a:pt x="13183" y="5131"/>
                  </a:cubicBezTo>
                  <a:lnTo>
                    <a:pt x="41518" y="62608"/>
                  </a:lnTo>
                  <a:cubicBezTo>
                    <a:pt x="50721" y="97481"/>
                    <a:pt x="62749" y="130094"/>
                    <a:pt x="80831" y="162546"/>
                  </a:cubicBezTo>
                  <a:cubicBezTo>
                    <a:pt x="107955" y="211547"/>
                    <a:pt x="155745" y="257400"/>
                    <a:pt x="223958" y="295744"/>
                  </a:cubicBezTo>
                  <a:close/>
                </a:path>
              </a:pathLst>
            </a:custGeom>
            <a:solidFill>
              <a:schemeClr val="accent4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AA70053-BF77-4443-A4A5-5312F6C42CC6}"/>
                </a:ext>
              </a:extLst>
            </p:cNvPr>
            <p:cNvSpPr/>
            <p:nvPr/>
          </p:nvSpPr>
          <p:spPr>
            <a:xfrm>
              <a:off x="20036402" y="2276939"/>
              <a:ext cx="242206" cy="1461309"/>
            </a:xfrm>
            <a:custGeom>
              <a:avLst/>
              <a:gdLst>
                <a:gd name="connsiteX0" fmla="*/ 240043 w 242177"/>
                <a:gd name="connsiteY0" fmla="*/ 37663 h 1461140"/>
                <a:gd name="connsiteX1" fmla="*/ 184101 w 242177"/>
                <a:gd name="connsiteY1" fmla="*/ 5131 h 1461140"/>
                <a:gd name="connsiteX2" fmla="*/ 5131 w 242177"/>
                <a:gd name="connsiteY2" fmla="*/ 1431155 h 1461140"/>
                <a:gd name="connsiteX3" fmla="*/ 61073 w 242177"/>
                <a:gd name="connsiteY3" fmla="*/ 1463769 h 146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177" h="1461140">
                  <a:moveTo>
                    <a:pt x="240043" y="37663"/>
                  </a:moveTo>
                  <a:lnTo>
                    <a:pt x="184101" y="5131"/>
                  </a:lnTo>
                  <a:lnTo>
                    <a:pt x="5131" y="1431155"/>
                  </a:lnTo>
                  <a:lnTo>
                    <a:pt x="61073" y="1463769"/>
                  </a:lnTo>
                  <a:close/>
                </a:path>
              </a:pathLst>
            </a:custGeom>
            <a:solidFill>
              <a:srgbClr val="F2A732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127AD09-7FA0-4E09-97D2-E91CFD7867D9}"/>
                </a:ext>
              </a:extLst>
            </p:cNvPr>
            <p:cNvSpPr/>
            <p:nvPr/>
          </p:nvSpPr>
          <p:spPr>
            <a:xfrm>
              <a:off x="19754878" y="2699104"/>
              <a:ext cx="234132" cy="1170662"/>
            </a:xfrm>
            <a:custGeom>
              <a:avLst/>
              <a:gdLst>
                <a:gd name="connsiteX0" fmla="*/ 61073 w 234105"/>
                <a:gd name="connsiteY0" fmla="*/ 37583 h 1170526"/>
                <a:gd name="connsiteX1" fmla="*/ 5131 w 234105"/>
                <a:gd name="connsiteY1" fmla="*/ 5131 h 1170526"/>
                <a:gd name="connsiteX2" fmla="*/ 178611 w 234105"/>
                <a:gd name="connsiteY2" fmla="*/ 1133842 h 1170526"/>
                <a:gd name="connsiteX3" fmla="*/ 234553 w 234105"/>
                <a:gd name="connsiteY3" fmla="*/ 1166294 h 117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105" h="1170526">
                  <a:moveTo>
                    <a:pt x="61073" y="37583"/>
                  </a:moveTo>
                  <a:lnTo>
                    <a:pt x="5131" y="5131"/>
                  </a:lnTo>
                  <a:lnTo>
                    <a:pt x="178611" y="1133842"/>
                  </a:lnTo>
                  <a:lnTo>
                    <a:pt x="234553" y="1166294"/>
                  </a:lnTo>
                  <a:close/>
                </a:path>
              </a:pathLst>
            </a:custGeom>
            <a:solidFill>
              <a:srgbClr val="F2A732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9F6E2C4-3FA6-4EFA-B164-5AF164B0609C}"/>
                </a:ext>
              </a:extLst>
            </p:cNvPr>
            <p:cNvSpPr/>
            <p:nvPr/>
          </p:nvSpPr>
          <p:spPr>
            <a:xfrm>
              <a:off x="19423378" y="7114682"/>
              <a:ext cx="621662" cy="363309"/>
            </a:xfrm>
            <a:custGeom>
              <a:avLst/>
              <a:gdLst>
                <a:gd name="connsiteX0" fmla="*/ 366057 w 621590"/>
                <a:gd name="connsiteY0" fmla="*/ 5131 h 363266"/>
                <a:gd name="connsiteX1" fmla="*/ 188702 w 621590"/>
                <a:gd name="connsiteY1" fmla="*/ 76654 h 363266"/>
                <a:gd name="connsiteX2" fmla="*/ 5131 w 621590"/>
                <a:gd name="connsiteY2" fmla="*/ 224463 h 363266"/>
                <a:gd name="connsiteX3" fmla="*/ 258287 w 621590"/>
                <a:gd name="connsiteY3" fmla="*/ 364523 h 363266"/>
                <a:gd name="connsiteX4" fmla="*/ 429669 w 621590"/>
                <a:gd name="connsiteY4" fmla="*/ 307046 h 363266"/>
                <a:gd name="connsiteX5" fmla="*/ 619214 w 621590"/>
                <a:gd name="connsiteY5" fmla="*/ 145271 h 363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1590" h="363266">
                  <a:moveTo>
                    <a:pt x="366057" y="5131"/>
                  </a:moveTo>
                  <a:lnTo>
                    <a:pt x="188702" y="76654"/>
                  </a:lnTo>
                  <a:lnTo>
                    <a:pt x="5131" y="224463"/>
                  </a:lnTo>
                  <a:lnTo>
                    <a:pt x="258287" y="364523"/>
                  </a:lnTo>
                  <a:lnTo>
                    <a:pt x="429669" y="307046"/>
                  </a:lnTo>
                  <a:lnTo>
                    <a:pt x="619214" y="145271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A2E3657-9F9F-4384-B594-50A0078943EB}"/>
                </a:ext>
              </a:extLst>
            </p:cNvPr>
            <p:cNvSpPr/>
            <p:nvPr/>
          </p:nvSpPr>
          <p:spPr>
            <a:xfrm>
              <a:off x="19277167" y="8044429"/>
              <a:ext cx="557073" cy="524780"/>
            </a:xfrm>
            <a:custGeom>
              <a:avLst/>
              <a:gdLst>
                <a:gd name="connsiteX0" fmla="*/ 366057 w 557009"/>
                <a:gd name="connsiteY0" fmla="*/ 5131 h 524718"/>
                <a:gd name="connsiteX1" fmla="*/ 166421 w 557009"/>
                <a:gd name="connsiteY1" fmla="*/ 107976 h 524718"/>
                <a:gd name="connsiteX2" fmla="*/ 5131 w 557009"/>
                <a:gd name="connsiteY2" fmla="*/ 224382 h 524718"/>
                <a:gd name="connsiteX3" fmla="*/ 198551 w 557009"/>
                <a:gd name="connsiteY3" fmla="*/ 520970 h 524718"/>
                <a:gd name="connsiteX4" fmla="*/ 349589 w 557009"/>
                <a:gd name="connsiteY4" fmla="*/ 444119 h 524718"/>
                <a:gd name="connsiteX5" fmla="*/ 559557 w 557009"/>
                <a:gd name="connsiteY5" fmla="*/ 301799 h 52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09" h="524718">
                  <a:moveTo>
                    <a:pt x="366057" y="5131"/>
                  </a:moveTo>
                  <a:lnTo>
                    <a:pt x="166421" y="107976"/>
                  </a:lnTo>
                  <a:lnTo>
                    <a:pt x="5131" y="224382"/>
                  </a:lnTo>
                  <a:lnTo>
                    <a:pt x="198551" y="520970"/>
                  </a:lnTo>
                  <a:lnTo>
                    <a:pt x="349589" y="444119"/>
                  </a:lnTo>
                  <a:lnTo>
                    <a:pt x="559557" y="30179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53618DF-2457-49A9-8B45-46981EB351AB}"/>
                </a:ext>
              </a:extLst>
            </p:cNvPr>
            <p:cNvSpPr/>
            <p:nvPr/>
          </p:nvSpPr>
          <p:spPr>
            <a:xfrm>
              <a:off x="18451890" y="8155682"/>
              <a:ext cx="419824" cy="500559"/>
            </a:xfrm>
            <a:custGeom>
              <a:avLst/>
              <a:gdLst>
                <a:gd name="connsiteX0" fmla="*/ 5131 w 419775"/>
                <a:gd name="connsiteY0" fmla="*/ 200165 h 500501"/>
                <a:gd name="connsiteX1" fmla="*/ 59298 w 419775"/>
                <a:gd name="connsiteY1" fmla="*/ 503292 h 500501"/>
                <a:gd name="connsiteX2" fmla="*/ 420224 w 419775"/>
                <a:gd name="connsiteY2" fmla="*/ 283959 h 500501"/>
                <a:gd name="connsiteX3" fmla="*/ 400203 w 419775"/>
                <a:gd name="connsiteY3" fmla="*/ 5131 h 500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775" h="500501">
                  <a:moveTo>
                    <a:pt x="5131" y="200165"/>
                  </a:moveTo>
                  <a:lnTo>
                    <a:pt x="59298" y="503292"/>
                  </a:lnTo>
                  <a:lnTo>
                    <a:pt x="420224" y="283959"/>
                  </a:lnTo>
                  <a:lnTo>
                    <a:pt x="400203" y="51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4C4ACD0-036E-4201-B0C9-7DDC72D58D8C}"/>
                </a:ext>
              </a:extLst>
            </p:cNvPr>
            <p:cNvSpPr/>
            <p:nvPr/>
          </p:nvSpPr>
          <p:spPr>
            <a:xfrm>
              <a:off x="16641481" y="5575059"/>
              <a:ext cx="621662" cy="363309"/>
            </a:xfrm>
            <a:custGeom>
              <a:avLst/>
              <a:gdLst>
                <a:gd name="connsiteX0" fmla="*/ 366056 w 621590"/>
                <a:gd name="connsiteY0" fmla="*/ 5131 h 363266"/>
                <a:gd name="connsiteX1" fmla="*/ 5131 w 621590"/>
                <a:gd name="connsiteY1" fmla="*/ 224382 h 363266"/>
                <a:gd name="connsiteX2" fmla="*/ 258287 w 621590"/>
                <a:gd name="connsiteY2" fmla="*/ 364523 h 363266"/>
                <a:gd name="connsiteX3" fmla="*/ 619213 w 621590"/>
                <a:gd name="connsiteY3" fmla="*/ 145190 h 363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590" h="363266">
                  <a:moveTo>
                    <a:pt x="366056" y="5131"/>
                  </a:moveTo>
                  <a:lnTo>
                    <a:pt x="5131" y="224382"/>
                  </a:lnTo>
                  <a:lnTo>
                    <a:pt x="258287" y="364523"/>
                  </a:lnTo>
                  <a:lnTo>
                    <a:pt x="619213" y="145190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D972737-24E3-4771-AB09-64BA67A1B798}"/>
                </a:ext>
              </a:extLst>
            </p:cNvPr>
            <p:cNvSpPr/>
            <p:nvPr/>
          </p:nvSpPr>
          <p:spPr>
            <a:xfrm>
              <a:off x="17375756" y="5822996"/>
              <a:ext cx="1703515" cy="2010310"/>
            </a:xfrm>
            <a:custGeom>
              <a:avLst/>
              <a:gdLst>
                <a:gd name="connsiteX0" fmla="*/ 1350605 w 1703318"/>
                <a:gd name="connsiteY0" fmla="*/ 1944008 h 2010077"/>
                <a:gd name="connsiteX1" fmla="*/ 1706122 w 1703318"/>
                <a:gd name="connsiteY1" fmla="*/ 1651941 h 2010077"/>
                <a:gd name="connsiteX2" fmla="*/ 1146771 w 1703318"/>
                <a:gd name="connsiteY2" fmla="*/ 1559106 h 2010077"/>
                <a:gd name="connsiteX3" fmla="*/ 735634 w 1703318"/>
                <a:gd name="connsiteY3" fmla="*/ 1143125 h 2010077"/>
                <a:gd name="connsiteX4" fmla="*/ 462780 w 1703318"/>
                <a:gd name="connsiteY4" fmla="*/ 454775 h 2010077"/>
                <a:gd name="connsiteX5" fmla="*/ 625927 w 1703318"/>
                <a:gd name="connsiteY5" fmla="*/ 5131 h 2010077"/>
                <a:gd name="connsiteX6" fmla="*/ 207202 w 1703318"/>
                <a:gd name="connsiteY6" fmla="*/ 208238 h 2010077"/>
                <a:gd name="connsiteX7" fmla="*/ 1350605 w 1703318"/>
                <a:gd name="connsiteY7" fmla="*/ 1944008 h 201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3318" h="2010077">
                  <a:moveTo>
                    <a:pt x="1350605" y="1944008"/>
                  </a:moveTo>
                  <a:lnTo>
                    <a:pt x="1706122" y="1651941"/>
                  </a:lnTo>
                  <a:cubicBezTo>
                    <a:pt x="1535870" y="1755755"/>
                    <a:pt x="1307658" y="1665261"/>
                    <a:pt x="1146771" y="1559106"/>
                  </a:cubicBezTo>
                  <a:cubicBezTo>
                    <a:pt x="983382" y="1450530"/>
                    <a:pt x="846713" y="1303609"/>
                    <a:pt x="735634" y="1143125"/>
                  </a:cubicBezTo>
                  <a:cubicBezTo>
                    <a:pt x="595817" y="940826"/>
                    <a:pt x="483365" y="695661"/>
                    <a:pt x="462780" y="454775"/>
                  </a:cubicBezTo>
                  <a:cubicBezTo>
                    <a:pt x="448330" y="285331"/>
                    <a:pt x="479733" y="93929"/>
                    <a:pt x="625927" y="5131"/>
                  </a:cubicBezTo>
                  <a:lnTo>
                    <a:pt x="207202" y="208238"/>
                  </a:lnTo>
                  <a:cubicBezTo>
                    <a:pt x="-460080" y="623008"/>
                    <a:pt x="683081" y="2361200"/>
                    <a:pt x="1350605" y="1944008"/>
                  </a:cubicBezTo>
                  <a:close/>
                </a:path>
              </a:pathLst>
            </a:custGeom>
            <a:solidFill>
              <a:srgbClr val="5E6970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4CDF8FE-966C-4508-9E22-595F9080C7C6}"/>
                </a:ext>
              </a:extLst>
            </p:cNvPr>
            <p:cNvSpPr/>
            <p:nvPr/>
          </p:nvSpPr>
          <p:spPr>
            <a:xfrm>
              <a:off x="19349586" y="8341051"/>
              <a:ext cx="484412" cy="322941"/>
            </a:xfrm>
            <a:custGeom>
              <a:avLst/>
              <a:gdLst>
                <a:gd name="connsiteX0" fmla="*/ 126140 w 484355"/>
                <a:gd name="connsiteY0" fmla="*/ 224383 h 322903"/>
                <a:gd name="connsiteX1" fmla="*/ 5131 w 484355"/>
                <a:gd name="connsiteY1" fmla="*/ 319720 h 322903"/>
                <a:gd name="connsiteX2" fmla="*/ 366057 w 484355"/>
                <a:gd name="connsiteY2" fmla="*/ 100468 h 322903"/>
                <a:gd name="connsiteX3" fmla="*/ 429265 w 484355"/>
                <a:gd name="connsiteY3" fmla="*/ 56634 h 322903"/>
                <a:gd name="connsiteX4" fmla="*/ 487146 w 484355"/>
                <a:gd name="connsiteY4" fmla="*/ 5131 h 322903"/>
                <a:gd name="connsiteX5" fmla="*/ 126140 w 484355"/>
                <a:gd name="connsiteY5" fmla="*/ 224383 h 322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355" h="322903">
                  <a:moveTo>
                    <a:pt x="126140" y="224383"/>
                  </a:moveTo>
                  <a:cubicBezTo>
                    <a:pt x="89409" y="261274"/>
                    <a:pt x="48965" y="293080"/>
                    <a:pt x="5131" y="319720"/>
                  </a:cubicBezTo>
                  <a:lnTo>
                    <a:pt x="366057" y="100468"/>
                  </a:lnTo>
                  <a:cubicBezTo>
                    <a:pt x="388015" y="87149"/>
                    <a:pt x="409003" y="72537"/>
                    <a:pt x="429265" y="56634"/>
                  </a:cubicBezTo>
                  <a:cubicBezTo>
                    <a:pt x="449447" y="40731"/>
                    <a:pt x="468741" y="23537"/>
                    <a:pt x="487146" y="5131"/>
                  </a:cubicBezTo>
                  <a:cubicBezTo>
                    <a:pt x="486823" y="5212"/>
                    <a:pt x="157461" y="205412"/>
                    <a:pt x="126140" y="2243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C6195A2-36F8-42BE-A010-DC7BD764C5D2}"/>
                </a:ext>
              </a:extLst>
            </p:cNvPr>
            <p:cNvSpPr/>
            <p:nvPr/>
          </p:nvSpPr>
          <p:spPr>
            <a:xfrm>
              <a:off x="17154474" y="4789019"/>
              <a:ext cx="557073" cy="573221"/>
            </a:xfrm>
            <a:custGeom>
              <a:avLst/>
              <a:gdLst>
                <a:gd name="connsiteX0" fmla="*/ 366137 w 557009"/>
                <a:gd name="connsiteY0" fmla="*/ 5131 h 573154"/>
                <a:gd name="connsiteX1" fmla="*/ 5131 w 557009"/>
                <a:gd name="connsiteY1" fmla="*/ 224464 h 573154"/>
                <a:gd name="connsiteX2" fmla="*/ 200649 w 557009"/>
                <a:gd name="connsiteY2" fmla="*/ 575622 h 573154"/>
                <a:gd name="connsiteX3" fmla="*/ 559476 w 557009"/>
                <a:gd name="connsiteY3" fmla="*/ 301799 h 5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7009" h="573154">
                  <a:moveTo>
                    <a:pt x="366137" y="5131"/>
                  </a:moveTo>
                  <a:lnTo>
                    <a:pt x="5131" y="224464"/>
                  </a:lnTo>
                  <a:lnTo>
                    <a:pt x="200649" y="575622"/>
                  </a:lnTo>
                  <a:lnTo>
                    <a:pt x="559476" y="301799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24B583C-C16D-4698-940B-EB4E6BBD3F4F}"/>
                </a:ext>
              </a:extLst>
            </p:cNvPr>
            <p:cNvSpPr/>
            <p:nvPr/>
          </p:nvSpPr>
          <p:spPr>
            <a:xfrm>
              <a:off x="17001642" y="4789100"/>
              <a:ext cx="516706" cy="290648"/>
            </a:xfrm>
            <a:custGeom>
              <a:avLst/>
              <a:gdLst>
                <a:gd name="connsiteX0" fmla="*/ 157946 w 516646"/>
                <a:gd name="connsiteY0" fmla="*/ 224383 h 290613"/>
                <a:gd name="connsiteX1" fmla="*/ 518871 w 516646"/>
                <a:gd name="connsiteY1" fmla="*/ 5131 h 290613"/>
                <a:gd name="connsiteX2" fmla="*/ 366056 w 516646"/>
                <a:gd name="connsiteY2" fmla="*/ 72779 h 290613"/>
                <a:gd name="connsiteX3" fmla="*/ 5131 w 516646"/>
                <a:gd name="connsiteY3" fmla="*/ 292031 h 290613"/>
                <a:gd name="connsiteX4" fmla="*/ 157946 w 516646"/>
                <a:gd name="connsiteY4" fmla="*/ 224383 h 29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646" h="290613">
                  <a:moveTo>
                    <a:pt x="157946" y="224383"/>
                  </a:moveTo>
                  <a:lnTo>
                    <a:pt x="518871" y="5131"/>
                  </a:lnTo>
                  <a:cubicBezTo>
                    <a:pt x="466157" y="20953"/>
                    <a:pt x="412393" y="44606"/>
                    <a:pt x="366056" y="72779"/>
                  </a:cubicBezTo>
                  <a:lnTo>
                    <a:pt x="5131" y="292031"/>
                  </a:lnTo>
                  <a:cubicBezTo>
                    <a:pt x="51144" y="264019"/>
                    <a:pt x="105957" y="239963"/>
                    <a:pt x="157946" y="224383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74D62A-9722-4030-8EB9-F8D8D77DAF92}"/>
                </a:ext>
              </a:extLst>
            </p:cNvPr>
            <p:cNvSpPr/>
            <p:nvPr/>
          </p:nvSpPr>
          <p:spPr>
            <a:xfrm>
              <a:off x="19277167" y="7578021"/>
              <a:ext cx="549001" cy="694324"/>
            </a:xfrm>
            <a:custGeom>
              <a:avLst/>
              <a:gdLst>
                <a:gd name="connsiteX0" fmla="*/ 545511 w 548936"/>
                <a:gd name="connsiteY0" fmla="*/ 5131 h 694243"/>
                <a:gd name="connsiteX1" fmla="*/ 148581 w 548936"/>
                <a:gd name="connsiteY1" fmla="*/ 175866 h 694243"/>
                <a:gd name="connsiteX2" fmla="*/ 5131 w 548936"/>
                <a:gd name="connsiteY2" fmla="*/ 690817 h 694243"/>
                <a:gd name="connsiteX3" fmla="*/ 366057 w 548936"/>
                <a:gd name="connsiteY3" fmla="*/ 471566 h 694243"/>
                <a:gd name="connsiteX4" fmla="*/ 545511 w 548936"/>
                <a:gd name="connsiteY4" fmla="*/ 5131 h 6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936" h="694243">
                  <a:moveTo>
                    <a:pt x="545511" y="5131"/>
                  </a:moveTo>
                  <a:lnTo>
                    <a:pt x="148581" y="175866"/>
                  </a:lnTo>
                  <a:cubicBezTo>
                    <a:pt x="134373" y="343938"/>
                    <a:pt x="117017" y="567629"/>
                    <a:pt x="5131" y="690817"/>
                  </a:cubicBezTo>
                  <a:lnTo>
                    <a:pt x="366057" y="471566"/>
                  </a:lnTo>
                  <a:cubicBezTo>
                    <a:pt x="478185" y="347813"/>
                    <a:pt x="531787" y="174010"/>
                    <a:pt x="545511" y="5131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F3D0A9F-0ECD-4A2F-A306-B7CA75C66D09}"/>
                </a:ext>
              </a:extLst>
            </p:cNvPr>
            <p:cNvSpPr/>
            <p:nvPr/>
          </p:nvSpPr>
          <p:spPr>
            <a:xfrm>
              <a:off x="17347916" y="5066691"/>
              <a:ext cx="888089" cy="298721"/>
            </a:xfrm>
            <a:custGeom>
              <a:avLst/>
              <a:gdLst>
                <a:gd name="connsiteX0" fmla="*/ 522423 w 887985"/>
                <a:gd name="connsiteY0" fmla="*/ 295157 h 298686"/>
                <a:gd name="connsiteX1" fmla="*/ 883349 w 887985"/>
                <a:gd name="connsiteY1" fmla="*/ 75905 h 298686"/>
                <a:gd name="connsiteX2" fmla="*/ 366056 w 887985"/>
                <a:gd name="connsiteY2" fmla="*/ 24159 h 298686"/>
                <a:gd name="connsiteX3" fmla="*/ 5131 w 887985"/>
                <a:gd name="connsiteY3" fmla="*/ 243412 h 298686"/>
                <a:gd name="connsiteX4" fmla="*/ 522423 w 887985"/>
                <a:gd name="connsiteY4" fmla="*/ 295157 h 298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7985" h="298686">
                  <a:moveTo>
                    <a:pt x="522423" y="295157"/>
                  </a:moveTo>
                  <a:lnTo>
                    <a:pt x="883349" y="75905"/>
                  </a:lnTo>
                  <a:cubicBezTo>
                    <a:pt x="718506" y="13665"/>
                    <a:pt x="532191" y="-17576"/>
                    <a:pt x="366056" y="24159"/>
                  </a:cubicBezTo>
                  <a:lnTo>
                    <a:pt x="5131" y="243412"/>
                  </a:lnTo>
                  <a:cubicBezTo>
                    <a:pt x="171265" y="201837"/>
                    <a:pt x="357741" y="233159"/>
                    <a:pt x="522423" y="295157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235C586-B6FA-4EB3-B079-4DBAB476308B}"/>
                </a:ext>
              </a:extLst>
            </p:cNvPr>
            <p:cNvSpPr/>
            <p:nvPr/>
          </p:nvSpPr>
          <p:spPr>
            <a:xfrm>
              <a:off x="19091799" y="6402514"/>
              <a:ext cx="702397" cy="936529"/>
            </a:xfrm>
            <a:custGeom>
              <a:avLst/>
              <a:gdLst>
                <a:gd name="connsiteX0" fmla="*/ 336672 w 702316"/>
                <a:gd name="connsiteY0" fmla="*/ 936547 h 936421"/>
                <a:gd name="connsiteX1" fmla="*/ 697599 w 702316"/>
                <a:gd name="connsiteY1" fmla="*/ 717295 h 936421"/>
                <a:gd name="connsiteX2" fmla="*/ 433462 w 702316"/>
                <a:gd name="connsiteY2" fmla="*/ 5131 h 936421"/>
                <a:gd name="connsiteX3" fmla="*/ 5131 w 702316"/>
                <a:gd name="connsiteY3" fmla="*/ 187975 h 936421"/>
                <a:gd name="connsiteX4" fmla="*/ 336672 w 702316"/>
                <a:gd name="connsiteY4" fmla="*/ 936547 h 936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2316" h="936421">
                  <a:moveTo>
                    <a:pt x="336672" y="936547"/>
                  </a:moveTo>
                  <a:lnTo>
                    <a:pt x="697599" y="717295"/>
                  </a:lnTo>
                  <a:cubicBezTo>
                    <a:pt x="647790" y="473342"/>
                    <a:pt x="552130" y="228580"/>
                    <a:pt x="433462" y="5131"/>
                  </a:cubicBezTo>
                  <a:lnTo>
                    <a:pt x="5131" y="187975"/>
                  </a:lnTo>
                  <a:cubicBezTo>
                    <a:pt x="123636" y="410941"/>
                    <a:pt x="286865" y="693077"/>
                    <a:pt x="336672" y="936547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25CA5BC-5E33-424F-99AB-FB925ECD1E64}"/>
                </a:ext>
              </a:extLst>
            </p:cNvPr>
            <p:cNvSpPr/>
            <p:nvPr/>
          </p:nvSpPr>
          <p:spPr>
            <a:xfrm>
              <a:off x="18223651" y="5091050"/>
              <a:ext cx="427898" cy="508633"/>
            </a:xfrm>
            <a:custGeom>
              <a:avLst/>
              <a:gdLst>
                <a:gd name="connsiteX0" fmla="*/ 5131 w 427847"/>
                <a:gd name="connsiteY0" fmla="*/ 202183 h 508573"/>
                <a:gd name="connsiteX1" fmla="*/ 67290 w 427847"/>
                <a:gd name="connsiteY1" fmla="*/ 503533 h 508573"/>
                <a:gd name="connsiteX2" fmla="*/ 428216 w 427847"/>
                <a:gd name="connsiteY2" fmla="*/ 284281 h 508573"/>
                <a:gd name="connsiteX3" fmla="*/ 408196 w 427847"/>
                <a:gd name="connsiteY3" fmla="*/ 5131 h 50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847" h="508573">
                  <a:moveTo>
                    <a:pt x="5131" y="202183"/>
                  </a:moveTo>
                  <a:lnTo>
                    <a:pt x="67290" y="503533"/>
                  </a:lnTo>
                  <a:lnTo>
                    <a:pt x="428216" y="284281"/>
                  </a:lnTo>
                  <a:lnTo>
                    <a:pt x="408196" y="5131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C225D46-A681-4383-A894-EBE775564B6F}"/>
                </a:ext>
              </a:extLst>
            </p:cNvPr>
            <p:cNvSpPr/>
            <p:nvPr/>
          </p:nvSpPr>
          <p:spPr>
            <a:xfrm>
              <a:off x="17845164" y="4858290"/>
              <a:ext cx="791207" cy="460191"/>
            </a:xfrm>
            <a:custGeom>
              <a:avLst/>
              <a:gdLst>
                <a:gd name="connsiteX0" fmla="*/ 425632 w 791114"/>
                <a:gd name="connsiteY0" fmla="*/ 457116 h 460138"/>
                <a:gd name="connsiteX1" fmla="*/ 786559 w 791114"/>
                <a:gd name="connsiteY1" fmla="*/ 237864 h 460138"/>
                <a:gd name="connsiteX2" fmla="*/ 366056 w 791114"/>
                <a:gd name="connsiteY2" fmla="*/ 5131 h 460138"/>
                <a:gd name="connsiteX3" fmla="*/ 5131 w 791114"/>
                <a:gd name="connsiteY3" fmla="*/ 224383 h 460138"/>
                <a:gd name="connsiteX4" fmla="*/ 425632 w 791114"/>
                <a:gd name="connsiteY4" fmla="*/ 457116 h 460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114" h="460138">
                  <a:moveTo>
                    <a:pt x="425632" y="457116"/>
                  </a:moveTo>
                  <a:lnTo>
                    <a:pt x="786559" y="237864"/>
                  </a:lnTo>
                  <a:cubicBezTo>
                    <a:pt x="654410" y="146159"/>
                    <a:pt x="513785" y="65514"/>
                    <a:pt x="366056" y="5131"/>
                  </a:cubicBezTo>
                  <a:lnTo>
                    <a:pt x="5131" y="224383"/>
                  </a:lnTo>
                  <a:cubicBezTo>
                    <a:pt x="152617" y="284685"/>
                    <a:pt x="293888" y="365653"/>
                    <a:pt x="425632" y="457116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B0A70ED-08C6-47AA-8F12-119F5758B335}"/>
                </a:ext>
              </a:extLst>
            </p:cNvPr>
            <p:cNvSpPr/>
            <p:nvPr/>
          </p:nvSpPr>
          <p:spPr>
            <a:xfrm>
              <a:off x="18285818" y="5370152"/>
              <a:ext cx="920383" cy="766986"/>
            </a:xfrm>
            <a:custGeom>
              <a:avLst/>
              <a:gdLst>
                <a:gd name="connsiteX0" fmla="*/ 557538 w 920276"/>
                <a:gd name="connsiteY0" fmla="*/ 764762 h 766896"/>
                <a:gd name="connsiteX1" fmla="*/ 823772 w 920276"/>
                <a:gd name="connsiteY1" fmla="*/ 724803 h 766896"/>
                <a:gd name="connsiteX2" fmla="*/ 918464 w 920276"/>
                <a:gd name="connsiteY2" fmla="*/ 545430 h 766896"/>
                <a:gd name="connsiteX3" fmla="*/ 366056 w 920276"/>
                <a:gd name="connsiteY3" fmla="*/ 5131 h 766896"/>
                <a:gd name="connsiteX4" fmla="*/ 5131 w 920276"/>
                <a:gd name="connsiteY4" fmla="*/ 224382 h 766896"/>
                <a:gd name="connsiteX5" fmla="*/ 557538 w 920276"/>
                <a:gd name="connsiteY5" fmla="*/ 764762 h 76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0276" h="766896">
                  <a:moveTo>
                    <a:pt x="557538" y="764762"/>
                  </a:moveTo>
                  <a:lnTo>
                    <a:pt x="823772" y="724803"/>
                  </a:lnTo>
                  <a:lnTo>
                    <a:pt x="918464" y="545430"/>
                  </a:lnTo>
                  <a:cubicBezTo>
                    <a:pt x="759596" y="343938"/>
                    <a:pt x="573926" y="156250"/>
                    <a:pt x="366056" y="5131"/>
                  </a:cubicBezTo>
                  <a:lnTo>
                    <a:pt x="5131" y="224382"/>
                  </a:lnTo>
                  <a:cubicBezTo>
                    <a:pt x="211789" y="374613"/>
                    <a:pt x="399880" y="564239"/>
                    <a:pt x="557538" y="764762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4137AEB-B323-44F6-AE9D-A5C48B696D9F}"/>
                </a:ext>
              </a:extLst>
            </p:cNvPr>
            <p:cNvSpPr/>
            <p:nvPr/>
          </p:nvSpPr>
          <p:spPr>
            <a:xfrm>
              <a:off x="19003313" y="5812420"/>
              <a:ext cx="686250" cy="718544"/>
            </a:xfrm>
            <a:custGeom>
              <a:avLst/>
              <a:gdLst>
                <a:gd name="connsiteX0" fmla="*/ 326017 w 686170"/>
                <a:gd name="connsiteY0" fmla="*/ 716488 h 718461"/>
                <a:gd name="connsiteX1" fmla="*/ 686942 w 686170"/>
                <a:gd name="connsiteY1" fmla="*/ 497237 h 718461"/>
                <a:gd name="connsiteX2" fmla="*/ 366056 w 686170"/>
                <a:gd name="connsiteY2" fmla="*/ 5131 h 718461"/>
                <a:gd name="connsiteX3" fmla="*/ 5131 w 686170"/>
                <a:gd name="connsiteY3" fmla="*/ 224383 h 718461"/>
                <a:gd name="connsiteX4" fmla="*/ 326017 w 686170"/>
                <a:gd name="connsiteY4" fmla="*/ 716488 h 71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170" h="718461">
                  <a:moveTo>
                    <a:pt x="326017" y="716488"/>
                  </a:moveTo>
                  <a:lnTo>
                    <a:pt x="686942" y="497237"/>
                  </a:lnTo>
                  <a:cubicBezTo>
                    <a:pt x="593946" y="328035"/>
                    <a:pt x="483835" y="158753"/>
                    <a:pt x="366056" y="5131"/>
                  </a:cubicBezTo>
                  <a:lnTo>
                    <a:pt x="5131" y="224383"/>
                  </a:lnTo>
                  <a:cubicBezTo>
                    <a:pt x="123152" y="378893"/>
                    <a:pt x="232616" y="546803"/>
                    <a:pt x="326017" y="716488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FCAF82D-EC1B-4393-B175-84149B7DC324}"/>
                </a:ext>
              </a:extLst>
            </p:cNvPr>
            <p:cNvSpPr/>
            <p:nvPr/>
          </p:nvSpPr>
          <p:spPr>
            <a:xfrm>
              <a:off x="16638719" y="5008216"/>
              <a:ext cx="3076016" cy="3721899"/>
            </a:xfrm>
            <a:custGeom>
              <a:avLst/>
              <a:gdLst>
                <a:gd name="connsiteX0" fmla="*/ 1597792 w 3075660"/>
                <a:gd name="connsiteY0" fmla="*/ 2638816 h 3721468"/>
                <a:gd name="connsiteX1" fmla="*/ 837191 w 3075660"/>
                <a:gd name="connsiteY1" fmla="*/ 1472407 h 3721468"/>
                <a:gd name="connsiteX2" fmla="*/ 1486148 w 3075660"/>
                <a:gd name="connsiteY2" fmla="*/ 1086133 h 3721468"/>
                <a:gd name="connsiteX3" fmla="*/ 2246748 w 3075660"/>
                <a:gd name="connsiteY3" fmla="*/ 2252543 h 3721468"/>
                <a:gd name="connsiteX4" fmla="*/ 1597792 w 3075660"/>
                <a:gd name="connsiteY4" fmla="*/ 2638816 h 3721468"/>
                <a:gd name="connsiteX5" fmla="*/ 1597792 w 3075660"/>
                <a:gd name="connsiteY5" fmla="*/ 2638816 h 3721468"/>
                <a:gd name="connsiteX6" fmla="*/ 3042625 w 3075660"/>
                <a:gd name="connsiteY6" fmla="*/ 2470745 h 3721468"/>
                <a:gd name="connsiteX7" fmla="*/ 2789469 w 3075660"/>
                <a:gd name="connsiteY7" fmla="*/ 2330605 h 3721468"/>
                <a:gd name="connsiteX8" fmla="*/ 2525333 w 3075660"/>
                <a:gd name="connsiteY8" fmla="*/ 1618440 h 3721468"/>
                <a:gd name="connsiteX9" fmla="*/ 2690418 w 3075660"/>
                <a:gd name="connsiteY9" fmla="*/ 1520439 h 3721468"/>
                <a:gd name="connsiteX10" fmla="*/ 2369452 w 3075660"/>
                <a:gd name="connsiteY10" fmla="*/ 1028333 h 3721468"/>
                <a:gd name="connsiteX11" fmla="*/ 2204448 w 3075660"/>
                <a:gd name="connsiteY11" fmla="*/ 1126576 h 3721468"/>
                <a:gd name="connsiteX12" fmla="*/ 1652040 w 3075660"/>
                <a:gd name="connsiteY12" fmla="*/ 586277 h 3721468"/>
                <a:gd name="connsiteX13" fmla="*/ 1631938 w 3075660"/>
                <a:gd name="connsiteY13" fmla="*/ 307127 h 3721468"/>
                <a:gd name="connsiteX14" fmla="*/ 1420679 w 3075660"/>
                <a:gd name="connsiteY14" fmla="*/ 175140 h 3721468"/>
                <a:gd name="connsiteX15" fmla="*/ 1211437 w 3075660"/>
                <a:gd name="connsiteY15" fmla="*/ 74394 h 3721468"/>
                <a:gd name="connsiteX16" fmla="*/ 1231538 w 3075660"/>
                <a:gd name="connsiteY16" fmla="*/ 353544 h 3721468"/>
                <a:gd name="connsiteX17" fmla="*/ 714246 w 3075660"/>
                <a:gd name="connsiteY17" fmla="*/ 301799 h 3721468"/>
                <a:gd name="connsiteX18" fmla="*/ 520827 w 3075660"/>
                <a:gd name="connsiteY18" fmla="*/ 5131 h 3721468"/>
                <a:gd name="connsiteX19" fmla="*/ 247004 w 3075660"/>
                <a:gd name="connsiteY19" fmla="*/ 168117 h 3721468"/>
                <a:gd name="connsiteX20" fmla="*/ 440423 w 3075660"/>
                <a:gd name="connsiteY20" fmla="*/ 464462 h 3721468"/>
                <a:gd name="connsiteX21" fmla="*/ 260969 w 3075660"/>
                <a:gd name="connsiteY21" fmla="*/ 931139 h 3721468"/>
                <a:gd name="connsiteX22" fmla="*/ 7813 w 3075660"/>
                <a:gd name="connsiteY22" fmla="*/ 790998 h 3721468"/>
                <a:gd name="connsiteX23" fmla="*/ 9912 w 3075660"/>
                <a:gd name="connsiteY23" fmla="*/ 1014448 h 3721468"/>
                <a:gd name="connsiteX24" fmla="*/ 41072 w 3075660"/>
                <a:gd name="connsiteY24" fmla="*/ 1254204 h 3721468"/>
                <a:gd name="connsiteX25" fmla="*/ 294228 w 3075660"/>
                <a:gd name="connsiteY25" fmla="*/ 1394345 h 3721468"/>
                <a:gd name="connsiteX26" fmla="*/ 558364 w 3075660"/>
                <a:gd name="connsiteY26" fmla="*/ 2106267 h 3721468"/>
                <a:gd name="connsiteX27" fmla="*/ 393360 w 3075660"/>
                <a:gd name="connsiteY27" fmla="*/ 2204511 h 3721468"/>
                <a:gd name="connsiteX28" fmla="*/ 714246 w 3075660"/>
                <a:gd name="connsiteY28" fmla="*/ 2696616 h 3721468"/>
                <a:gd name="connsiteX29" fmla="*/ 879249 w 3075660"/>
                <a:gd name="connsiteY29" fmla="*/ 2598373 h 3721468"/>
                <a:gd name="connsiteX30" fmla="*/ 1431658 w 3075660"/>
                <a:gd name="connsiteY30" fmla="*/ 3138672 h 3721468"/>
                <a:gd name="connsiteX31" fmla="*/ 1451678 w 3075660"/>
                <a:gd name="connsiteY31" fmla="*/ 3417499 h 3721468"/>
                <a:gd name="connsiteX32" fmla="*/ 1663179 w 3075660"/>
                <a:gd name="connsiteY32" fmla="*/ 3549890 h 3721468"/>
                <a:gd name="connsiteX33" fmla="*/ 1872179 w 3075660"/>
                <a:gd name="connsiteY33" fmla="*/ 3650233 h 3721468"/>
                <a:gd name="connsiteX34" fmla="*/ 1852159 w 3075660"/>
                <a:gd name="connsiteY34" fmla="*/ 3371405 h 3721468"/>
                <a:gd name="connsiteX35" fmla="*/ 2369371 w 3075660"/>
                <a:gd name="connsiteY35" fmla="*/ 3423150 h 3721468"/>
                <a:gd name="connsiteX36" fmla="*/ 2562790 w 3075660"/>
                <a:gd name="connsiteY36" fmla="*/ 3719738 h 3721468"/>
                <a:gd name="connsiteX37" fmla="*/ 2836613 w 3075660"/>
                <a:gd name="connsiteY37" fmla="*/ 3556752 h 3721468"/>
                <a:gd name="connsiteX38" fmla="*/ 2643193 w 3075660"/>
                <a:gd name="connsiteY38" fmla="*/ 3260084 h 3721468"/>
                <a:gd name="connsiteX39" fmla="*/ 2822647 w 3075660"/>
                <a:gd name="connsiteY39" fmla="*/ 2793730 h 3721468"/>
                <a:gd name="connsiteX40" fmla="*/ 3075804 w 3075660"/>
                <a:gd name="connsiteY40" fmla="*/ 2933870 h 3721468"/>
                <a:gd name="connsiteX41" fmla="*/ 3073625 w 3075660"/>
                <a:gd name="connsiteY41" fmla="*/ 2710178 h 3721468"/>
                <a:gd name="connsiteX42" fmla="*/ 3042625 w 3075660"/>
                <a:gd name="connsiteY42" fmla="*/ 2470745 h 372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075660" h="3721468">
                  <a:moveTo>
                    <a:pt x="1597792" y="2638816"/>
                  </a:moveTo>
                  <a:cubicBezTo>
                    <a:pt x="1208450" y="2423359"/>
                    <a:pt x="868028" y="1901304"/>
                    <a:pt x="837191" y="1472407"/>
                  </a:cubicBezTo>
                  <a:cubicBezTo>
                    <a:pt x="806355" y="1043752"/>
                    <a:pt x="1096807" y="870675"/>
                    <a:pt x="1486148" y="1086133"/>
                  </a:cubicBezTo>
                  <a:cubicBezTo>
                    <a:pt x="1875247" y="1301510"/>
                    <a:pt x="2215911" y="1823887"/>
                    <a:pt x="2246748" y="2252543"/>
                  </a:cubicBezTo>
                  <a:cubicBezTo>
                    <a:pt x="2277586" y="2681440"/>
                    <a:pt x="1986891" y="2854193"/>
                    <a:pt x="1597792" y="2638816"/>
                  </a:cubicBezTo>
                  <a:lnTo>
                    <a:pt x="1597792" y="2638816"/>
                  </a:lnTo>
                  <a:close/>
                  <a:moveTo>
                    <a:pt x="3042625" y="2470745"/>
                  </a:moveTo>
                  <a:lnTo>
                    <a:pt x="2789469" y="2330605"/>
                  </a:lnTo>
                  <a:cubicBezTo>
                    <a:pt x="2741275" y="2095530"/>
                    <a:pt x="2649409" y="1852061"/>
                    <a:pt x="2525333" y="1618440"/>
                  </a:cubicBezTo>
                  <a:lnTo>
                    <a:pt x="2690418" y="1520439"/>
                  </a:lnTo>
                  <a:cubicBezTo>
                    <a:pt x="2596454" y="1349784"/>
                    <a:pt x="2488442" y="1184134"/>
                    <a:pt x="2369452" y="1028333"/>
                  </a:cubicBezTo>
                  <a:lnTo>
                    <a:pt x="2204448" y="1126576"/>
                  </a:lnTo>
                  <a:cubicBezTo>
                    <a:pt x="2039928" y="917335"/>
                    <a:pt x="1851675" y="731180"/>
                    <a:pt x="1652040" y="586277"/>
                  </a:cubicBezTo>
                  <a:lnTo>
                    <a:pt x="1631938" y="307127"/>
                  </a:lnTo>
                  <a:cubicBezTo>
                    <a:pt x="1562514" y="258853"/>
                    <a:pt x="1491960" y="214615"/>
                    <a:pt x="1420679" y="175140"/>
                  </a:cubicBezTo>
                  <a:cubicBezTo>
                    <a:pt x="1349156" y="135503"/>
                    <a:pt x="1279409" y="102244"/>
                    <a:pt x="1211437" y="74394"/>
                  </a:cubicBezTo>
                  <a:lnTo>
                    <a:pt x="1231538" y="353544"/>
                  </a:lnTo>
                  <a:cubicBezTo>
                    <a:pt x="1037069" y="280326"/>
                    <a:pt x="861086" y="264907"/>
                    <a:pt x="714246" y="301799"/>
                  </a:cubicBezTo>
                  <a:lnTo>
                    <a:pt x="520827" y="5131"/>
                  </a:lnTo>
                  <a:cubicBezTo>
                    <a:pt x="415398" y="36775"/>
                    <a:pt x="323209" y="91589"/>
                    <a:pt x="247004" y="168117"/>
                  </a:cubicBezTo>
                  <a:lnTo>
                    <a:pt x="440423" y="464462"/>
                  </a:lnTo>
                  <a:cubicBezTo>
                    <a:pt x="341050" y="574411"/>
                    <a:pt x="277922" y="732068"/>
                    <a:pt x="260969" y="931139"/>
                  </a:cubicBezTo>
                  <a:lnTo>
                    <a:pt x="7813" y="790998"/>
                  </a:lnTo>
                  <a:cubicBezTo>
                    <a:pt x="3696" y="861391"/>
                    <a:pt x="4260" y="935901"/>
                    <a:pt x="9912" y="1014448"/>
                  </a:cubicBezTo>
                  <a:cubicBezTo>
                    <a:pt x="15562" y="1092994"/>
                    <a:pt x="26138" y="1173236"/>
                    <a:pt x="41072" y="1254204"/>
                  </a:cubicBezTo>
                  <a:lnTo>
                    <a:pt x="294228" y="1394345"/>
                  </a:lnTo>
                  <a:cubicBezTo>
                    <a:pt x="342341" y="1629419"/>
                    <a:pt x="434288" y="1872888"/>
                    <a:pt x="558364" y="2106267"/>
                  </a:cubicBezTo>
                  <a:lnTo>
                    <a:pt x="393360" y="2204511"/>
                  </a:lnTo>
                  <a:cubicBezTo>
                    <a:pt x="487325" y="2375165"/>
                    <a:pt x="595337" y="2540815"/>
                    <a:pt x="714246" y="2696616"/>
                  </a:cubicBezTo>
                  <a:lnTo>
                    <a:pt x="879249" y="2598373"/>
                  </a:lnTo>
                  <a:cubicBezTo>
                    <a:pt x="1043769" y="2807615"/>
                    <a:pt x="1232023" y="2993769"/>
                    <a:pt x="1431658" y="3138672"/>
                  </a:cubicBezTo>
                  <a:lnTo>
                    <a:pt x="1451678" y="3417499"/>
                  </a:lnTo>
                  <a:cubicBezTo>
                    <a:pt x="1521102" y="3466016"/>
                    <a:pt x="1591656" y="3510253"/>
                    <a:pt x="1663179" y="3549890"/>
                  </a:cubicBezTo>
                  <a:cubicBezTo>
                    <a:pt x="1734461" y="3589365"/>
                    <a:pt x="1804208" y="3622624"/>
                    <a:pt x="1872179" y="3650233"/>
                  </a:cubicBezTo>
                  <a:lnTo>
                    <a:pt x="1852159" y="3371405"/>
                  </a:lnTo>
                  <a:cubicBezTo>
                    <a:pt x="2046628" y="3444623"/>
                    <a:pt x="2222611" y="3459961"/>
                    <a:pt x="2369371" y="3423150"/>
                  </a:cubicBezTo>
                  <a:lnTo>
                    <a:pt x="2562790" y="3719738"/>
                  </a:lnTo>
                  <a:cubicBezTo>
                    <a:pt x="2668218" y="3688093"/>
                    <a:pt x="2760327" y="3633200"/>
                    <a:pt x="2836613" y="3556752"/>
                  </a:cubicBezTo>
                  <a:lnTo>
                    <a:pt x="2643193" y="3260084"/>
                  </a:lnTo>
                  <a:cubicBezTo>
                    <a:pt x="2742567" y="3150377"/>
                    <a:pt x="2805695" y="2992719"/>
                    <a:pt x="2822647" y="2793730"/>
                  </a:cubicBezTo>
                  <a:lnTo>
                    <a:pt x="3075804" y="2933870"/>
                  </a:lnTo>
                  <a:cubicBezTo>
                    <a:pt x="3079841" y="2863477"/>
                    <a:pt x="3079275" y="2788725"/>
                    <a:pt x="3073625" y="2710178"/>
                  </a:cubicBezTo>
                  <a:cubicBezTo>
                    <a:pt x="3068054" y="2631712"/>
                    <a:pt x="3057560" y="2551713"/>
                    <a:pt x="3042625" y="2470745"/>
                  </a:cubicBez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ADBE177-FA60-423D-8BBF-99854D32E2FC}"/>
                </a:ext>
              </a:extLst>
            </p:cNvPr>
            <p:cNvSpPr/>
            <p:nvPr/>
          </p:nvSpPr>
          <p:spPr>
            <a:xfrm>
              <a:off x="19676564" y="7254838"/>
              <a:ext cx="403677" cy="686250"/>
            </a:xfrm>
            <a:custGeom>
              <a:avLst/>
              <a:gdLst>
                <a:gd name="connsiteX0" fmla="*/ 366057 w 403629"/>
                <a:gd name="connsiteY0" fmla="*/ 5131 h 686170"/>
                <a:gd name="connsiteX1" fmla="*/ 5131 w 403629"/>
                <a:gd name="connsiteY1" fmla="*/ 224382 h 686170"/>
                <a:gd name="connsiteX2" fmla="*/ 38390 w 403629"/>
                <a:gd name="connsiteY2" fmla="*/ 687588 h 686170"/>
                <a:gd name="connsiteX3" fmla="*/ 399316 w 403629"/>
                <a:gd name="connsiteY3" fmla="*/ 468337 h 686170"/>
                <a:gd name="connsiteX4" fmla="*/ 366057 w 403629"/>
                <a:gd name="connsiteY4" fmla="*/ 5131 h 68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629" h="686170">
                  <a:moveTo>
                    <a:pt x="366057" y="5131"/>
                  </a:moveTo>
                  <a:lnTo>
                    <a:pt x="5131" y="224382"/>
                  </a:lnTo>
                  <a:cubicBezTo>
                    <a:pt x="33143" y="376793"/>
                    <a:pt x="47190" y="535420"/>
                    <a:pt x="38390" y="687588"/>
                  </a:cubicBezTo>
                  <a:lnTo>
                    <a:pt x="399316" y="468337"/>
                  </a:lnTo>
                  <a:cubicBezTo>
                    <a:pt x="408034" y="314392"/>
                    <a:pt x="394473" y="159236"/>
                    <a:pt x="366057" y="5131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D91DA19-FDE6-41BC-BCFC-CE550A7E1A48}"/>
                </a:ext>
              </a:extLst>
            </p:cNvPr>
            <p:cNvSpPr/>
            <p:nvPr/>
          </p:nvSpPr>
          <p:spPr>
            <a:xfrm>
              <a:off x="20951941" y="10909564"/>
              <a:ext cx="645883" cy="379456"/>
            </a:xfrm>
            <a:custGeom>
              <a:avLst/>
              <a:gdLst>
                <a:gd name="connsiteX0" fmla="*/ 382847 w 645807"/>
                <a:gd name="connsiteY0" fmla="*/ 5131 h 379412"/>
                <a:gd name="connsiteX1" fmla="*/ 197258 w 645807"/>
                <a:gd name="connsiteY1" fmla="*/ 79964 h 379412"/>
                <a:gd name="connsiteX2" fmla="*/ 5131 w 645807"/>
                <a:gd name="connsiteY2" fmla="*/ 234635 h 379412"/>
                <a:gd name="connsiteX3" fmla="*/ 270073 w 645807"/>
                <a:gd name="connsiteY3" fmla="*/ 381234 h 379412"/>
                <a:gd name="connsiteX4" fmla="*/ 449446 w 645807"/>
                <a:gd name="connsiteY4" fmla="*/ 321092 h 379412"/>
                <a:gd name="connsiteX5" fmla="*/ 647790 w 645807"/>
                <a:gd name="connsiteY5" fmla="*/ 151729 h 37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807" h="379412">
                  <a:moveTo>
                    <a:pt x="382847" y="5131"/>
                  </a:moveTo>
                  <a:lnTo>
                    <a:pt x="197258" y="79964"/>
                  </a:lnTo>
                  <a:lnTo>
                    <a:pt x="5131" y="234635"/>
                  </a:lnTo>
                  <a:lnTo>
                    <a:pt x="270073" y="381234"/>
                  </a:lnTo>
                  <a:lnTo>
                    <a:pt x="449446" y="321092"/>
                  </a:lnTo>
                  <a:lnTo>
                    <a:pt x="647790" y="151729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5BE3D2A-A887-465C-AE7B-8C2F46051459}"/>
                </a:ext>
              </a:extLst>
            </p:cNvPr>
            <p:cNvSpPr/>
            <p:nvPr/>
          </p:nvSpPr>
          <p:spPr>
            <a:xfrm>
              <a:off x="20798947" y="11882586"/>
              <a:ext cx="589368" cy="549001"/>
            </a:xfrm>
            <a:custGeom>
              <a:avLst/>
              <a:gdLst>
                <a:gd name="connsiteX0" fmla="*/ 382848 w 589299"/>
                <a:gd name="connsiteY0" fmla="*/ 5131 h 548936"/>
                <a:gd name="connsiteX1" fmla="*/ 173848 w 589299"/>
                <a:gd name="connsiteY1" fmla="*/ 112739 h 548936"/>
                <a:gd name="connsiteX2" fmla="*/ 5131 w 589299"/>
                <a:gd name="connsiteY2" fmla="*/ 234635 h 548936"/>
                <a:gd name="connsiteX3" fmla="*/ 207592 w 589299"/>
                <a:gd name="connsiteY3" fmla="*/ 545026 h 548936"/>
                <a:gd name="connsiteX4" fmla="*/ 365573 w 589299"/>
                <a:gd name="connsiteY4" fmla="*/ 464543 h 548936"/>
                <a:gd name="connsiteX5" fmla="*/ 585308 w 589299"/>
                <a:gd name="connsiteY5" fmla="*/ 315604 h 548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9299" h="548936">
                  <a:moveTo>
                    <a:pt x="382848" y="5131"/>
                  </a:moveTo>
                  <a:lnTo>
                    <a:pt x="173848" y="112739"/>
                  </a:lnTo>
                  <a:lnTo>
                    <a:pt x="5131" y="234635"/>
                  </a:lnTo>
                  <a:lnTo>
                    <a:pt x="207592" y="545026"/>
                  </a:lnTo>
                  <a:lnTo>
                    <a:pt x="365573" y="464543"/>
                  </a:lnTo>
                  <a:lnTo>
                    <a:pt x="585308" y="315604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84D486B-61EC-41D0-90F8-21E1BBD0FFB7}"/>
                </a:ext>
              </a:extLst>
            </p:cNvPr>
            <p:cNvSpPr/>
            <p:nvPr/>
          </p:nvSpPr>
          <p:spPr>
            <a:xfrm>
              <a:off x="19935160" y="11999088"/>
              <a:ext cx="444044" cy="524780"/>
            </a:xfrm>
            <a:custGeom>
              <a:avLst/>
              <a:gdLst>
                <a:gd name="connsiteX0" fmla="*/ 5131 w 443992"/>
                <a:gd name="connsiteY0" fmla="*/ 209206 h 524718"/>
                <a:gd name="connsiteX1" fmla="*/ 61881 w 443992"/>
                <a:gd name="connsiteY1" fmla="*/ 526459 h 524718"/>
                <a:gd name="connsiteX2" fmla="*/ 439599 w 443992"/>
                <a:gd name="connsiteY2" fmla="*/ 296955 h 524718"/>
                <a:gd name="connsiteX3" fmla="*/ 418609 w 443992"/>
                <a:gd name="connsiteY3" fmla="*/ 5131 h 52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3992" h="524718">
                  <a:moveTo>
                    <a:pt x="5131" y="209206"/>
                  </a:moveTo>
                  <a:lnTo>
                    <a:pt x="61881" y="526459"/>
                  </a:lnTo>
                  <a:lnTo>
                    <a:pt x="439599" y="296955"/>
                  </a:lnTo>
                  <a:lnTo>
                    <a:pt x="418609" y="5131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214CFAA-62F5-4EA7-A1B5-E315AECF4274}"/>
                </a:ext>
              </a:extLst>
            </p:cNvPr>
            <p:cNvSpPr/>
            <p:nvPr/>
          </p:nvSpPr>
          <p:spPr>
            <a:xfrm>
              <a:off x="18040383" y="9298087"/>
              <a:ext cx="645883" cy="379456"/>
            </a:xfrm>
            <a:custGeom>
              <a:avLst/>
              <a:gdLst>
                <a:gd name="connsiteX0" fmla="*/ 382928 w 645807"/>
                <a:gd name="connsiteY0" fmla="*/ 5131 h 379412"/>
                <a:gd name="connsiteX1" fmla="*/ 5131 w 645807"/>
                <a:gd name="connsiteY1" fmla="*/ 234635 h 379412"/>
                <a:gd name="connsiteX2" fmla="*/ 270073 w 645807"/>
                <a:gd name="connsiteY2" fmla="*/ 381314 h 379412"/>
                <a:gd name="connsiteX3" fmla="*/ 647790 w 645807"/>
                <a:gd name="connsiteY3" fmla="*/ 151810 h 37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807" h="379412">
                  <a:moveTo>
                    <a:pt x="382928" y="5131"/>
                  </a:moveTo>
                  <a:lnTo>
                    <a:pt x="5131" y="234635"/>
                  </a:lnTo>
                  <a:lnTo>
                    <a:pt x="270073" y="381314"/>
                  </a:lnTo>
                  <a:lnTo>
                    <a:pt x="647790" y="151810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560D941-2721-45EA-BD17-BA4D7F9A0D47}"/>
                </a:ext>
              </a:extLst>
            </p:cNvPr>
            <p:cNvSpPr/>
            <p:nvPr/>
          </p:nvSpPr>
          <p:spPr>
            <a:xfrm>
              <a:off x="18808877" y="9557570"/>
              <a:ext cx="1784250" cy="2099119"/>
            </a:xfrm>
            <a:custGeom>
              <a:avLst/>
              <a:gdLst>
                <a:gd name="connsiteX0" fmla="*/ 1413259 w 1784044"/>
                <a:gd name="connsiteY0" fmla="*/ 2034421 h 2098875"/>
                <a:gd name="connsiteX1" fmla="*/ 1785325 w 1784044"/>
                <a:gd name="connsiteY1" fmla="*/ 1728712 h 2098875"/>
                <a:gd name="connsiteX2" fmla="*/ 1199900 w 1784044"/>
                <a:gd name="connsiteY2" fmla="*/ 1631517 h 2098875"/>
                <a:gd name="connsiteX3" fmla="*/ 769631 w 1784044"/>
                <a:gd name="connsiteY3" fmla="*/ 1196243 h 2098875"/>
                <a:gd name="connsiteX4" fmla="*/ 484103 w 1784044"/>
                <a:gd name="connsiteY4" fmla="*/ 475764 h 2098875"/>
                <a:gd name="connsiteX5" fmla="*/ 654838 w 1784044"/>
                <a:gd name="connsiteY5" fmla="*/ 5131 h 2098875"/>
                <a:gd name="connsiteX6" fmla="*/ 216577 w 1784044"/>
                <a:gd name="connsiteY6" fmla="*/ 217682 h 2098875"/>
                <a:gd name="connsiteX7" fmla="*/ 1413259 w 1784044"/>
                <a:gd name="connsiteY7" fmla="*/ 2034421 h 2098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044" h="2098875">
                  <a:moveTo>
                    <a:pt x="1413259" y="2034421"/>
                  </a:moveTo>
                  <a:lnTo>
                    <a:pt x="1785325" y="1728712"/>
                  </a:lnTo>
                  <a:cubicBezTo>
                    <a:pt x="1607163" y="1837368"/>
                    <a:pt x="1368214" y="1742677"/>
                    <a:pt x="1199900" y="1631517"/>
                  </a:cubicBezTo>
                  <a:cubicBezTo>
                    <a:pt x="1028923" y="1517855"/>
                    <a:pt x="885876" y="1364072"/>
                    <a:pt x="769631" y="1196243"/>
                  </a:cubicBezTo>
                  <a:cubicBezTo>
                    <a:pt x="623275" y="984499"/>
                    <a:pt x="505576" y="727871"/>
                    <a:pt x="484103" y="475764"/>
                  </a:cubicBezTo>
                  <a:cubicBezTo>
                    <a:pt x="468927" y="298408"/>
                    <a:pt x="501782" y="98127"/>
                    <a:pt x="654838" y="5131"/>
                  </a:cubicBezTo>
                  <a:lnTo>
                    <a:pt x="216577" y="217682"/>
                  </a:lnTo>
                  <a:cubicBezTo>
                    <a:pt x="-481703" y="651827"/>
                    <a:pt x="714656" y="2471067"/>
                    <a:pt x="1413259" y="2034421"/>
                  </a:cubicBezTo>
                  <a:close/>
                </a:path>
              </a:pathLst>
            </a:custGeom>
            <a:solidFill>
              <a:srgbClr val="5E6970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034C489-FBFE-4FBB-A40C-32F1F01C12DB}"/>
                </a:ext>
              </a:extLst>
            </p:cNvPr>
            <p:cNvSpPr/>
            <p:nvPr/>
          </p:nvSpPr>
          <p:spPr>
            <a:xfrm>
              <a:off x="20874758" y="12193014"/>
              <a:ext cx="508633" cy="339088"/>
            </a:xfrm>
            <a:custGeom>
              <a:avLst/>
              <a:gdLst>
                <a:gd name="connsiteX0" fmla="*/ 131790 w 508573"/>
                <a:gd name="connsiteY0" fmla="*/ 234634 h 339049"/>
                <a:gd name="connsiteX1" fmla="*/ 5131 w 508573"/>
                <a:gd name="connsiteY1" fmla="*/ 334411 h 339049"/>
                <a:gd name="connsiteX2" fmla="*/ 382848 w 508573"/>
                <a:gd name="connsiteY2" fmla="*/ 104908 h 339049"/>
                <a:gd name="connsiteX3" fmla="*/ 448962 w 508573"/>
                <a:gd name="connsiteY3" fmla="*/ 59055 h 339049"/>
                <a:gd name="connsiteX4" fmla="*/ 509507 w 508573"/>
                <a:gd name="connsiteY4" fmla="*/ 5131 h 339049"/>
                <a:gd name="connsiteX5" fmla="*/ 131790 w 508573"/>
                <a:gd name="connsiteY5" fmla="*/ 234634 h 33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573" h="339049">
                  <a:moveTo>
                    <a:pt x="131790" y="234634"/>
                  </a:moveTo>
                  <a:cubicBezTo>
                    <a:pt x="93365" y="273222"/>
                    <a:pt x="51064" y="306561"/>
                    <a:pt x="5131" y="334411"/>
                  </a:cubicBezTo>
                  <a:lnTo>
                    <a:pt x="382848" y="104908"/>
                  </a:lnTo>
                  <a:cubicBezTo>
                    <a:pt x="405774" y="90943"/>
                    <a:pt x="427812" y="75685"/>
                    <a:pt x="448962" y="59055"/>
                  </a:cubicBezTo>
                  <a:cubicBezTo>
                    <a:pt x="470112" y="42426"/>
                    <a:pt x="490294" y="24424"/>
                    <a:pt x="509507" y="5131"/>
                  </a:cubicBezTo>
                  <a:cubicBezTo>
                    <a:pt x="509265" y="5212"/>
                    <a:pt x="164484" y="214776"/>
                    <a:pt x="131790" y="234634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C5C615A-5839-4318-B901-8278B5EBC37C}"/>
                </a:ext>
              </a:extLst>
            </p:cNvPr>
            <p:cNvSpPr/>
            <p:nvPr/>
          </p:nvSpPr>
          <p:spPr>
            <a:xfrm>
              <a:off x="18577353" y="8475556"/>
              <a:ext cx="589368" cy="605515"/>
            </a:xfrm>
            <a:custGeom>
              <a:avLst/>
              <a:gdLst>
                <a:gd name="connsiteX0" fmla="*/ 382847 w 589299"/>
                <a:gd name="connsiteY0" fmla="*/ 5131 h 605444"/>
                <a:gd name="connsiteX1" fmla="*/ 5131 w 589299"/>
                <a:gd name="connsiteY1" fmla="*/ 234554 h 605444"/>
                <a:gd name="connsiteX2" fmla="*/ 209690 w 589299"/>
                <a:gd name="connsiteY2" fmla="*/ 602180 h 605444"/>
                <a:gd name="connsiteX3" fmla="*/ 585308 w 589299"/>
                <a:gd name="connsiteY3" fmla="*/ 315522 h 6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299" h="605444">
                  <a:moveTo>
                    <a:pt x="382847" y="5131"/>
                  </a:moveTo>
                  <a:lnTo>
                    <a:pt x="5131" y="234554"/>
                  </a:lnTo>
                  <a:lnTo>
                    <a:pt x="209690" y="602180"/>
                  </a:lnTo>
                  <a:lnTo>
                    <a:pt x="585308" y="315522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CE282ED-9FB5-4E9D-ACD1-2F468FD159E6}"/>
                </a:ext>
              </a:extLst>
            </p:cNvPr>
            <p:cNvSpPr/>
            <p:nvPr/>
          </p:nvSpPr>
          <p:spPr>
            <a:xfrm>
              <a:off x="18417417" y="8475475"/>
              <a:ext cx="540927" cy="306794"/>
            </a:xfrm>
            <a:custGeom>
              <a:avLst/>
              <a:gdLst>
                <a:gd name="connsiteX0" fmla="*/ 165049 w 540864"/>
                <a:gd name="connsiteY0" fmla="*/ 234635 h 306758"/>
                <a:gd name="connsiteX1" fmla="*/ 542766 w 540864"/>
                <a:gd name="connsiteY1" fmla="*/ 5131 h 306758"/>
                <a:gd name="connsiteX2" fmla="*/ 382848 w 540864"/>
                <a:gd name="connsiteY2" fmla="*/ 75927 h 306758"/>
                <a:gd name="connsiteX3" fmla="*/ 5131 w 540864"/>
                <a:gd name="connsiteY3" fmla="*/ 305432 h 306758"/>
                <a:gd name="connsiteX4" fmla="*/ 165049 w 540864"/>
                <a:gd name="connsiteY4" fmla="*/ 234635 h 30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864" h="306758">
                  <a:moveTo>
                    <a:pt x="165049" y="234635"/>
                  </a:moveTo>
                  <a:lnTo>
                    <a:pt x="542766" y="5131"/>
                  </a:lnTo>
                  <a:cubicBezTo>
                    <a:pt x="487630" y="21680"/>
                    <a:pt x="431364" y="46462"/>
                    <a:pt x="382848" y="75927"/>
                  </a:cubicBezTo>
                  <a:lnTo>
                    <a:pt x="5131" y="305432"/>
                  </a:lnTo>
                  <a:cubicBezTo>
                    <a:pt x="53243" y="276209"/>
                    <a:pt x="110559" y="250942"/>
                    <a:pt x="165049" y="234635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280ABB0-FB9B-4A3D-9081-841EA7ABF9C5}"/>
                </a:ext>
              </a:extLst>
            </p:cNvPr>
            <p:cNvSpPr/>
            <p:nvPr/>
          </p:nvSpPr>
          <p:spPr>
            <a:xfrm>
              <a:off x="20798947" y="11394461"/>
              <a:ext cx="573221" cy="726618"/>
            </a:xfrm>
            <a:custGeom>
              <a:avLst/>
              <a:gdLst>
                <a:gd name="connsiteX0" fmla="*/ 570698 w 573154"/>
                <a:gd name="connsiteY0" fmla="*/ 5131 h 726533"/>
                <a:gd name="connsiteX1" fmla="*/ 155281 w 573154"/>
                <a:gd name="connsiteY1" fmla="*/ 183777 h 726533"/>
                <a:gd name="connsiteX2" fmla="*/ 5131 w 573154"/>
                <a:gd name="connsiteY2" fmla="*/ 722704 h 726533"/>
                <a:gd name="connsiteX3" fmla="*/ 382848 w 573154"/>
                <a:gd name="connsiteY3" fmla="*/ 493200 h 726533"/>
                <a:gd name="connsiteX4" fmla="*/ 570698 w 573154"/>
                <a:gd name="connsiteY4" fmla="*/ 5131 h 726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154" h="726533">
                  <a:moveTo>
                    <a:pt x="570698" y="5131"/>
                  </a:moveTo>
                  <a:lnTo>
                    <a:pt x="155281" y="183777"/>
                  </a:lnTo>
                  <a:cubicBezTo>
                    <a:pt x="140428" y="359680"/>
                    <a:pt x="122264" y="593785"/>
                    <a:pt x="5131" y="722704"/>
                  </a:cubicBezTo>
                  <a:lnTo>
                    <a:pt x="382848" y="493200"/>
                  </a:lnTo>
                  <a:cubicBezTo>
                    <a:pt x="500143" y="363797"/>
                    <a:pt x="556247" y="181840"/>
                    <a:pt x="570698" y="5131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165010-E5B5-4745-B161-5DC6080AD5B7}"/>
                </a:ext>
              </a:extLst>
            </p:cNvPr>
            <p:cNvSpPr/>
            <p:nvPr/>
          </p:nvSpPr>
          <p:spPr>
            <a:xfrm>
              <a:off x="18779756" y="8766070"/>
              <a:ext cx="928456" cy="306794"/>
            </a:xfrm>
            <a:custGeom>
              <a:avLst/>
              <a:gdLst>
                <a:gd name="connsiteX0" fmla="*/ 546561 w 928348"/>
                <a:gd name="connsiteY0" fmla="*/ 308713 h 306758"/>
                <a:gd name="connsiteX1" fmla="*/ 924277 w 928348"/>
                <a:gd name="connsiteY1" fmla="*/ 79209 h 306758"/>
                <a:gd name="connsiteX2" fmla="*/ 382929 w 928348"/>
                <a:gd name="connsiteY2" fmla="*/ 25042 h 306758"/>
                <a:gd name="connsiteX3" fmla="*/ 5131 w 928348"/>
                <a:gd name="connsiteY3" fmla="*/ 254545 h 306758"/>
                <a:gd name="connsiteX4" fmla="*/ 546561 w 928348"/>
                <a:gd name="connsiteY4" fmla="*/ 308713 h 30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348" h="306758">
                  <a:moveTo>
                    <a:pt x="546561" y="308713"/>
                  </a:moveTo>
                  <a:lnTo>
                    <a:pt x="924277" y="79209"/>
                  </a:lnTo>
                  <a:cubicBezTo>
                    <a:pt x="751765" y="14063"/>
                    <a:pt x="556731" y="-18631"/>
                    <a:pt x="382929" y="25042"/>
                  </a:cubicBezTo>
                  <a:lnTo>
                    <a:pt x="5131" y="254545"/>
                  </a:lnTo>
                  <a:cubicBezTo>
                    <a:pt x="179015" y="211034"/>
                    <a:pt x="374129" y="243809"/>
                    <a:pt x="546561" y="308713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5673DEB-958D-45D7-B959-97A00CF03A55}"/>
                </a:ext>
              </a:extLst>
            </p:cNvPr>
            <p:cNvSpPr/>
            <p:nvPr/>
          </p:nvSpPr>
          <p:spPr>
            <a:xfrm>
              <a:off x="20604860" y="10164136"/>
              <a:ext cx="734692" cy="984971"/>
            </a:xfrm>
            <a:custGeom>
              <a:avLst/>
              <a:gdLst>
                <a:gd name="connsiteX0" fmla="*/ 352172 w 734606"/>
                <a:gd name="connsiteY0" fmla="*/ 979978 h 984857"/>
                <a:gd name="connsiteX1" fmla="*/ 729888 w 734606"/>
                <a:gd name="connsiteY1" fmla="*/ 750474 h 984857"/>
                <a:gd name="connsiteX2" fmla="*/ 453401 w 734606"/>
                <a:gd name="connsiteY2" fmla="*/ 5131 h 984857"/>
                <a:gd name="connsiteX3" fmla="*/ 5131 w 734606"/>
                <a:gd name="connsiteY3" fmla="*/ 196532 h 984857"/>
                <a:gd name="connsiteX4" fmla="*/ 352172 w 734606"/>
                <a:gd name="connsiteY4" fmla="*/ 979978 h 98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4606" h="984857">
                  <a:moveTo>
                    <a:pt x="352172" y="979978"/>
                  </a:moveTo>
                  <a:lnTo>
                    <a:pt x="729888" y="750474"/>
                  </a:lnTo>
                  <a:cubicBezTo>
                    <a:pt x="677739" y="495137"/>
                    <a:pt x="577639" y="238994"/>
                    <a:pt x="453401" y="5131"/>
                  </a:cubicBezTo>
                  <a:lnTo>
                    <a:pt x="5131" y="196532"/>
                  </a:lnTo>
                  <a:cubicBezTo>
                    <a:pt x="129126" y="429911"/>
                    <a:pt x="300022" y="725126"/>
                    <a:pt x="352172" y="979978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F5E6E18-B259-4C03-B922-CECAF05C405C}"/>
                </a:ext>
              </a:extLst>
            </p:cNvPr>
            <p:cNvSpPr/>
            <p:nvPr/>
          </p:nvSpPr>
          <p:spPr>
            <a:xfrm>
              <a:off x="19696265" y="8791554"/>
              <a:ext cx="452118" cy="524780"/>
            </a:xfrm>
            <a:custGeom>
              <a:avLst/>
              <a:gdLst>
                <a:gd name="connsiteX0" fmla="*/ 5131 w 452065"/>
                <a:gd name="connsiteY0" fmla="*/ 211386 h 524718"/>
                <a:gd name="connsiteX1" fmla="*/ 70195 w 452065"/>
                <a:gd name="connsiteY1" fmla="*/ 526782 h 524718"/>
                <a:gd name="connsiteX2" fmla="*/ 447993 w 452065"/>
                <a:gd name="connsiteY2" fmla="*/ 297279 h 524718"/>
                <a:gd name="connsiteX3" fmla="*/ 427005 w 452065"/>
                <a:gd name="connsiteY3" fmla="*/ 5131 h 52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065" h="524718">
                  <a:moveTo>
                    <a:pt x="5131" y="211386"/>
                  </a:moveTo>
                  <a:lnTo>
                    <a:pt x="70195" y="526782"/>
                  </a:lnTo>
                  <a:lnTo>
                    <a:pt x="447993" y="297279"/>
                  </a:lnTo>
                  <a:lnTo>
                    <a:pt x="427005" y="5131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1B9D018-6692-4829-9D90-CF8223187C2E}"/>
                </a:ext>
              </a:extLst>
            </p:cNvPr>
            <p:cNvSpPr/>
            <p:nvPr/>
          </p:nvSpPr>
          <p:spPr>
            <a:xfrm>
              <a:off x="19300257" y="8547976"/>
              <a:ext cx="823500" cy="476338"/>
            </a:xfrm>
            <a:custGeom>
              <a:avLst/>
              <a:gdLst>
                <a:gd name="connsiteX0" fmla="*/ 445168 w 823405"/>
                <a:gd name="connsiteY0" fmla="*/ 478185 h 476283"/>
                <a:gd name="connsiteX1" fmla="*/ 822966 w 823405"/>
                <a:gd name="connsiteY1" fmla="*/ 248681 h 476283"/>
                <a:gd name="connsiteX2" fmla="*/ 382848 w 823405"/>
                <a:gd name="connsiteY2" fmla="*/ 5131 h 476283"/>
                <a:gd name="connsiteX3" fmla="*/ 5131 w 823405"/>
                <a:gd name="connsiteY3" fmla="*/ 234635 h 476283"/>
                <a:gd name="connsiteX4" fmla="*/ 445168 w 823405"/>
                <a:gd name="connsiteY4" fmla="*/ 478185 h 476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3405" h="476283">
                  <a:moveTo>
                    <a:pt x="445168" y="478185"/>
                  </a:moveTo>
                  <a:lnTo>
                    <a:pt x="822966" y="248681"/>
                  </a:lnTo>
                  <a:cubicBezTo>
                    <a:pt x="684683" y="152698"/>
                    <a:pt x="537519" y="68339"/>
                    <a:pt x="382848" y="5131"/>
                  </a:cubicBezTo>
                  <a:lnTo>
                    <a:pt x="5131" y="234635"/>
                  </a:lnTo>
                  <a:cubicBezTo>
                    <a:pt x="159398" y="297682"/>
                    <a:pt x="307208" y="382445"/>
                    <a:pt x="445168" y="478185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4F648A5-848D-4C15-AA06-B82A1ED29E4F}"/>
                </a:ext>
              </a:extLst>
            </p:cNvPr>
            <p:cNvSpPr/>
            <p:nvPr/>
          </p:nvSpPr>
          <p:spPr>
            <a:xfrm>
              <a:off x="19761417" y="9083736"/>
              <a:ext cx="960750" cy="799279"/>
            </a:xfrm>
            <a:custGeom>
              <a:avLst/>
              <a:gdLst>
                <a:gd name="connsiteX0" fmla="*/ 583210 w 960639"/>
                <a:gd name="connsiteY0" fmla="*/ 800120 h 799187"/>
                <a:gd name="connsiteX1" fmla="*/ 861876 w 960639"/>
                <a:gd name="connsiteY1" fmla="*/ 758304 h 799187"/>
                <a:gd name="connsiteX2" fmla="*/ 961008 w 960639"/>
                <a:gd name="connsiteY2" fmla="*/ 570616 h 799187"/>
                <a:gd name="connsiteX3" fmla="*/ 382848 w 960639"/>
                <a:gd name="connsiteY3" fmla="*/ 5131 h 799187"/>
                <a:gd name="connsiteX4" fmla="*/ 5131 w 960639"/>
                <a:gd name="connsiteY4" fmla="*/ 234634 h 799187"/>
                <a:gd name="connsiteX5" fmla="*/ 583210 w 960639"/>
                <a:gd name="connsiteY5" fmla="*/ 800120 h 79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0639" h="799187">
                  <a:moveTo>
                    <a:pt x="583210" y="800120"/>
                  </a:moveTo>
                  <a:lnTo>
                    <a:pt x="861876" y="758304"/>
                  </a:lnTo>
                  <a:lnTo>
                    <a:pt x="961008" y="570616"/>
                  </a:lnTo>
                  <a:cubicBezTo>
                    <a:pt x="794793" y="359679"/>
                    <a:pt x="600404" y="163273"/>
                    <a:pt x="382848" y="5131"/>
                  </a:cubicBezTo>
                  <a:lnTo>
                    <a:pt x="5131" y="234634"/>
                  </a:lnTo>
                  <a:cubicBezTo>
                    <a:pt x="221315" y="391808"/>
                    <a:pt x="418206" y="590313"/>
                    <a:pt x="583210" y="800120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FFF786D-8224-482A-B683-DF571FB7ABF7}"/>
                </a:ext>
              </a:extLst>
            </p:cNvPr>
            <p:cNvSpPr/>
            <p:nvPr/>
          </p:nvSpPr>
          <p:spPr>
            <a:xfrm>
              <a:off x="20512337" y="9546510"/>
              <a:ext cx="718544" cy="750839"/>
            </a:xfrm>
            <a:custGeom>
              <a:avLst/>
              <a:gdLst>
                <a:gd name="connsiteX0" fmla="*/ 340951 w 718461"/>
                <a:gd name="connsiteY0" fmla="*/ 749666 h 750751"/>
                <a:gd name="connsiteX1" fmla="*/ 718668 w 718461"/>
                <a:gd name="connsiteY1" fmla="*/ 520163 h 750751"/>
                <a:gd name="connsiteX2" fmla="*/ 382848 w 718461"/>
                <a:gd name="connsiteY2" fmla="*/ 5131 h 750751"/>
                <a:gd name="connsiteX3" fmla="*/ 5131 w 718461"/>
                <a:gd name="connsiteY3" fmla="*/ 234635 h 750751"/>
                <a:gd name="connsiteX4" fmla="*/ 340951 w 718461"/>
                <a:gd name="connsiteY4" fmla="*/ 749666 h 75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461" h="750751">
                  <a:moveTo>
                    <a:pt x="340951" y="749666"/>
                  </a:moveTo>
                  <a:lnTo>
                    <a:pt x="718668" y="520163"/>
                  </a:lnTo>
                  <a:cubicBezTo>
                    <a:pt x="621313" y="343050"/>
                    <a:pt x="506117" y="165937"/>
                    <a:pt x="382848" y="5131"/>
                  </a:cubicBezTo>
                  <a:lnTo>
                    <a:pt x="5131" y="234635"/>
                  </a:lnTo>
                  <a:cubicBezTo>
                    <a:pt x="128642" y="396329"/>
                    <a:pt x="243192" y="572150"/>
                    <a:pt x="340951" y="749666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923AE0E-2B45-4BB3-A132-3ED71D95B664}"/>
                </a:ext>
              </a:extLst>
            </p:cNvPr>
            <p:cNvSpPr/>
            <p:nvPr/>
          </p:nvSpPr>
          <p:spPr>
            <a:xfrm>
              <a:off x="18037595" y="8705006"/>
              <a:ext cx="3221340" cy="3891443"/>
            </a:xfrm>
            <a:custGeom>
              <a:avLst/>
              <a:gdLst>
                <a:gd name="connsiteX0" fmla="*/ 1671924 w 3220966"/>
                <a:gd name="connsiteY0" fmla="*/ 2761439 h 3890992"/>
                <a:gd name="connsiteX1" fmla="*/ 875885 w 3220966"/>
                <a:gd name="connsiteY1" fmla="*/ 1540700 h 3890992"/>
                <a:gd name="connsiteX2" fmla="*/ 1555112 w 3220966"/>
                <a:gd name="connsiteY2" fmla="*/ 1136425 h 3890992"/>
                <a:gd name="connsiteX3" fmla="*/ 2351072 w 3220966"/>
                <a:gd name="connsiteY3" fmla="*/ 2357244 h 3890992"/>
                <a:gd name="connsiteX4" fmla="*/ 1671924 w 3220966"/>
                <a:gd name="connsiteY4" fmla="*/ 2761439 h 3890992"/>
                <a:gd name="connsiteX5" fmla="*/ 1671924 w 3220966"/>
                <a:gd name="connsiteY5" fmla="*/ 2761439 h 3890992"/>
                <a:gd name="connsiteX6" fmla="*/ 3184083 w 3220966"/>
                <a:gd name="connsiteY6" fmla="*/ 2585537 h 3890992"/>
                <a:gd name="connsiteX7" fmla="*/ 2919140 w 3220966"/>
                <a:gd name="connsiteY7" fmla="*/ 2438858 h 3890992"/>
                <a:gd name="connsiteX8" fmla="*/ 2642654 w 3220966"/>
                <a:gd name="connsiteY8" fmla="*/ 1693515 h 3890992"/>
                <a:gd name="connsiteX9" fmla="*/ 2815407 w 3220966"/>
                <a:gd name="connsiteY9" fmla="*/ 1590993 h 3890992"/>
                <a:gd name="connsiteX10" fmla="*/ 2479506 w 3220966"/>
                <a:gd name="connsiteY10" fmla="*/ 1075961 h 3890992"/>
                <a:gd name="connsiteX11" fmla="*/ 2306833 w 3220966"/>
                <a:gd name="connsiteY11" fmla="*/ 1178725 h 3890992"/>
                <a:gd name="connsiteX12" fmla="*/ 1728673 w 3220966"/>
                <a:gd name="connsiteY12" fmla="*/ 613239 h 3890992"/>
                <a:gd name="connsiteX13" fmla="*/ 1707685 w 3220966"/>
                <a:gd name="connsiteY13" fmla="*/ 321092 h 3890992"/>
                <a:gd name="connsiteX14" fmla="*/ 1486576 w 3220966"/>
                <a:gd name="connsiteY14" fmla="*/ 182970 h 3890992"/>
                <a:gd name="connsiteX15" fmla="*/ 1267566 w 3220966"/>
                <a:gd name="connsiteY15" fmla="*/ 77542 h 3890992"/>
                <a:gd name="connsiteX16" fmla="*/ 1288556 w 3220966"/>
                <a:gd name="connsiteY16" fmla="*/ 369690 h 3890992"/>
                <a:gd name="connsiteX17" fmla="*/ 747207 w 3220966"/>
                <a:gd name="connsiteY17" fmla="*/ 315603 h 3890992"/>
                <a:gd name="connsiteX18" fmla="*/ 544827 w 3220966"/>
                <a:gd name="connsiteY18" fmla="*/ 5131 h 3890992"/>
                <a:gd name="connsiteX19" fmla="*/ 258250 w 3220966"/>
                <a:gd name="connsiteY19" fmla="*/ 175705 h 3890992"/>
                <a:gd name="connsiteX20" fmla="*/ 460630 w 3220966"/>
                <a:gd name="connsiteY20" fmla="*/ 485854 h 3890992"/>
                <a:gd name="connsiteX21" fmla="*/ 272861 w 3220966"/>
                <a:gd name="connsiteY21" fmla="*/ 974247 h 3890992"/>
                <a:gd name="connsiteX22" fmla="*/ 7919 w 3220966"/>
                <a:gd name="connsiteY22" fmla="*/ 827648 h 3890992"/>
                <a:gd name="connsiteX23" fmla="*/ 10178 w 3220966"/>
                <a:gd name="connsiteY23" fmla="*/ 1061511 h 3890992"/>
                <a:gd name="connsiteX24" fmla="*/ 42792 w 3220966"/>
                <a:gd name="connsiteY24" fmla="*/ 1312407 h 3890992"/>
                <a:gd name="connsiteX25" fmla="*/ 307735 w 3220966"/>
                <a:gd name="connsiteY25" fmla="*/ 1459006 h 3890992"/>
                <a:gd name="connsiteX26" fmla="*/ 584141 w 3220966"/>
                <a:gd name="connsiteY26" fmla="*/ 2204107 h 3890992"/>
                <a:gd name="connsiteX27" fmla="*/ 411387 w 3220966"/>
                <a:gd name="connsiteY27" fmla="*/ 2306871 h 3890992"/>
                <a:gd name="connsiteX28" fmla="*/ 747288 w 3220966"/>
                <a:gd name="connsiteY28" fmla="*/ 2821902 h 3890992"/>
                <a:gd name="connsiteX29" fmla="*/ 920042 w 3220966"/>
                <a:gd name="connsiteY29" fmla="*/ 2719138 h 3890992"/>
                <a:gd name="connsiteX30" fmla="*/ 1498201 w 3220966"/>
                <a:gd name="connsiteY30" fmla="*/ 3284624 h 3890992"/>
                <a:gd name="connsiteX31" fmla="*/ 1519190 w 3220966"/>
                <a:gd name="connsiteY31" fmla="*/ 3576449 h 3890992"/>
                <a:gd name="connsiteX32" fmla="*/ 1740541 w 3220966"/>
                <a:gd name="connsiteY32" fmla="*/ 3715055 h 3890992"/>
                <a:gd name="connsiteX33" fmla="*/ 1959227 w 3220966"/>
                <a:gd name="connsiteY33" fmla="*/ 3820079 h 3890992"/>
                <a:gd name="connsiteX34" fmla="*/ 1938239 w 3220966"/>
                <a:gd name="connsiteY34" fmla="*/ 3528255 h 3890992"/>
                <a:gd name="connsiteX35" fmla="*/ 2479587 w 3220966"/>
                <a:gd name="connsiteY35" fmla="*/ 3582423 h 3890992"/>
                <a:gd name="connsiteX36" fmla="*/ 2682048 w 3220966"/>
                <a:gd name="connsiteY36" fmla="*/ 3892814 h 3890992"/>
                <a:gd name="connsiteX37" fmla="*/ 2968625 w 3220966"/>
                <a:gd name="connsiteY37" fmla="*/ 3722240 h 3890992"/>
                <a:gd name="connsiteX38" fmla="*/ 2766164 w 3220966"/>
                <a:gd name="connsiteY38" fmla="*/ 3411768 h 3890992"/>
                <a:gd name="connsiteX39" fmla="*/ 2953933 w 3220966"/>
                <a:gd name="connsiteY39" fmla="*/ 2923618 h 3890992"/>
                <a:gd name="connsiteX40" fmla="*/ 3218876 w 3220966"/>
                <a:gd name="connsiteY40" fmla="*/ 3070296 h 3890992"/>
                <a:gd name="connsiteX41" fmla="*/ 3216615 w 3220966"/>
                <a:gd name="connsiteY41" fmla="*/ 2836191 h 3890992"/>
                <a:gd name="connsiteX42" fmla="*/ 3184083 w 3220966"/>
                <a:gd name="connsiteY42" fmla="*/ 2585537 h 3890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20966" h="3890992">
                  <a:moveTo>
                    <a:pt x="1671924" y="2761439"/>
                  </a:moveTo>
                  <a:cubicBezTo>
                    <a:pt x="1264419" y="2535891"/>
                    <a:pt x="908175" y="1989537"/>
                    <a:pt x="875885" y="1540700"/>
                  </a:cubicBezTo>
                  <a:cubicBezTo>
                    <a:pt x="843674" y="1092107"/>
                    <a:pt x="1147608" y="910876"/>
                    <a:pt x="1555112" y="1136425"/>
                  </a:cubicBezTo>
                  <a:cubicBezTo>
                    <a:pt x="1962376" y="1361811"/>
                    <a:pt x="2318862" y="1908569"/>
                    <a:pt x="2351072" y="2357244"/>
                  </a:cubicBezTo>
                  <a:cubicBezTo>
                    <a:pt x="2383443" y="2806080"/>
                    <a:pt x="2079186" y="2986826"/>
                    <a:pt x="1671924" y="2761439"/>
                  </a:cubicBezTo>
                  <a:lnTo>
                    <a:pt x="1671924" y="2761439"/>
                  </a:lnTo>
                  <a:close/>
                  <a:moveTo>
                    <a:pt x="3184083" y="2585537"/>
                  </a:moveTo>
                  <a:lnTo>
                    <a:pt x="2919140" y="2438858"/>
                  </a:lnTo>
                  <a:cubicBezTo>
                    <a:pt x="2868687" y="2192805"/>
                    <a:pt x="2772542" y="1938033"/>
                    <a:pt x="2642654" y="1693515"/>
                  </a:cubicBezTo>
                  <a:lnTo>
                    <a:pt x="2815407" y="1590993"/>
                  </a:lnTo>
                  <a:cubicBezTo>
                    <a:pt x="2717083" y="1412346"/>
                    <a:pt x="2603986" y="1239027"/>
                    <a:pt x="2479506" y="1075961"/>
                  </a:cubicBezTo>
                  <a:lnTo>
                    <a:pt x="2306833" y="1178725"/>
                  </a:lnTo>
                  <a:cubicBezTo>
                    <a:pt x="2134645" y="959716"/>
                    <a:pt x="1937673" y="764924"/>
                    <a:pt x="1728673" y="613239"/>
                  </a:cubicBezTo>
                  <a:lnTo>
                    <a:pt x="1707685" y="321092"/>
                  </a:lnTo>
                  <a:cubicBezTo>
                    <a:pt x="1635031" y="270639"/>
                    <a:pt x="1561167" y="224221"/>
                    <a:pt x="1486576" y="182970"/>
                  </a:cubicBezTo>
                  <a:cubicBezTo>
                    <a:pt x="1411663" y="141477"/>
                    <a:pt x="1338687" y="106684"/>
                    <a:pt x="1267566" y="77542"/>
                  </a:cubicBezTo>
                  <a:lnTo>
                    <a:pt x="1288556" y="369690"/>
                  </a:lnTo>
                  <a:cubicBezTo>
                    <a:pt x="1085045" y="293081"/>
                    <a:pt x="900910" y="276936"/>
                    <a:pt x="747207" y="315603"/>
                  </a:cubicBezTo>
                  <a:lnTo>
                    <a:pt x="544827" y="5131"/>
                  </a:lnTo>
                  <a:cubicBezTo>
                    <a:pt x="434475" y="38228"/>
                    <a:pt x="338007" y="95624"/>
                    <a:pt x="258250" y="175705"/>
                  </a:cubicBezTo>
                  <a:lnTo>
                    <a:pt x="460630" y="485854"/>
                  </a:lnTo>
                  <a:cubicBezTo>
                    <a:pt x="356655" y="600889"/>
                    <a:pt x="290621" y="765973"/>
                    <a:pt x="272861" y="974247"/>
                  </a:cubicBezTo>
                  <a:lnTo>
                    <a:pt x="7919" y="827648"/>
                  </a:lnTo>
                  <a:cubicBezTo>
                    <a:pt x="3640" y="901351"/>
                    <a:pt x="4205" y="979252"/>
                    <a:pt x="10178" y="1061511"/>
                  </a:cubicBezTo>
                  <a:cubicBezTo>
                    <a:pt x="16072" y="1143691"/>
                    <a:pt x="27132" y="1227726"/>
                    <a:pt x="42792" y="1312407"/>
                  </a:cubicBezTo>
                  <a:lnTo>
                    <a:pt x="307735" y="1459006"/>
                  </a:lnTo>
                  <a:cubicBezTo>
                    <a:pt x="358108" y="1705058"/>
                    <a:pt x="454333" y="1959830"/>
                    <a:pt x="584141" y="2204107"/>
                  </a:cubicBezTo>
                  <a:lnTo>
                    <a:pt x="411387" y="2306871"/>
                  </a:lnTo>
                  <a:cubicBezTo>
                    <a:pt x="509792" y="2485518"/>
                    <a:pt x="622808" y="2658836"/>
                    <a:pt x="747288" y="2821902"/>
                  </a:cubicBezTo>
                  <a:lnTo>
                    <a:pt x="920042" y="2719138"/>
                  </a:lnTo>
                  <a:cubicBezTo>
                    <a:pt x="1092230" y="2938148"/>
                    <a:pt x="1289201" y="3132940"/>
                    <a:pt x="1498201" y="3284624"/>
                  </a:cubicBezTo>
                  <a:lnTo>
                    <a:pt x="1519190" y="3576449"/>
                  </a:lnTo>
                  <a:cubicBezTo>
                    <a:pt x="1591843" y="3627225"/>
                    <a:pt x="1665627" y="3673562"/>
                    <a:pt x="1740541" y="3715055"/>
                  </a:cubicBezTo>
                  <a:cubicBezTo>
                    <a:pt x="1815132" y="3756386"/>
                    <a:pt x="1888107" y="3791180"/>
                    <a:pt x="1959227" y="3820079"/>
                  </a:cubicBezTo>
                  <a:lnTo>
                    <a:pt x="1938239" y="3528255"/>
                  </a:lnTo>
                  <a:cubicBezTo>
                    <a:pt x="2141749" y="3604865"/>
                    <a:pt x="2325966" y="3621010"/>
                    <a:pt x="2479587" y="3582423"/>
                  </a:cubicBezTo>
                  <a:lnTo>
                    <a:pt x="2682048" y="3892814"/>
                  </a:lnTo>
                  <a:cubicBezTo>
                    <a:pt x="2792400" y="3859716"/>
                    <a:pt x="2888787" y="3802320"/>
                    <a:pt x="2968625" y="3722240"/>
                  </a:cubicBezTo>
                  <a:lnTo>
                    <a:pt x="2766164" y="3411768"/>
                  </a:lnTo>
                  <a:cubicBezTo>
                    <a:pt x="2870220" y="3296976"/>
                    <a:pt x="2936173" y="3131971"/>
                    <a:pt x="2953933" y="2923618"/>
                  </a:cubicBezTo>
                  <a:lnTo>
                    <a:pt x="3218876" y="3070296"/>
                  </a:lnTo>
                  <a:cubicBezTo>
                    <a:pt x="3223154" y="2996593"/>
                    <a:pt x="3222508" y="2918370"/>
                    <a:pt x="3216615" y="2836191"/>
                  </a:cubicBezTo>
                  <a:cubicBezTo>
                    <a:pt x="3210723" y="2754012"/>
                    <a:pt x="3199663" y="2670300"/>
                    <a:pt x="3184083" y="2585537"/>
                  </a:cubicBez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A527FEB-D487-4C2B-92EA-04541E0E60F1}"/>
                </a:ext>
              </a:extLst>
            </p:cNvPr>
            <p:cNvSpPr/>
            <p:nvPr/>
          </p:nvSpPr>
          <p:spPr>
            <a:xfrm>
              <a:off x="21216913" y="11056180"/>
              <a:ext cx="419824" cy="718544"/>
            </a:xfrm>
            <a:custGeom>
              <a:avLst/>
              <a:gdLst>
                <a:gd name="connsiteX0" fmla="*/ 382848 w 419775"/>
                <a:gd name="connsiteY0" fmla="*/ 5131 h 718461"/>
                <a:gd name="connsiteX1" fmla="*/ 5131 w 419775"/>
                <a:gd name="connsiteY1" fmla="*/ 234635 h 718461"/>
                <a:gd name="connsiteX2" fmla="*/ 39924 w 419775"/>
                <a:gd name="connsiteY2" fmla="*/ 719394 h 718461"/>
                <a:gd name="connsiteX3" fmla="*/ 417640 w 419775"/>
                <a:gd name="connsiteY3" fmla="*/ 489891 h 718461"/>
                <a:gd name="connsiteX4" fmla="*/ 382848 w 419775"/>
                <a:gd name="connsiteY4" fmla="*/ 5131 h 71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775" h="718461">
                  <a:moveTo>
                    <a:pt x="382848" y="5131"/>
                  </a:moveTo>
                  <a:lnTo>
                    <a:pt x="5131" y="234635"/>
                  </a:lnTo>
                  <a:cubicBezTo>
                    <a:pt x="34434" y="394150"/>
                    <a:pt x="49127" y="560122"/>
                    <a:pt x="39924" y="719394"/>
                  </a:cubicBezTo>
                  <a:lnTo>
                    <a:pt x="417640" y="489891"/>
                  </a:lnTo>
                  <a:cubicBezTo>
                    <a:pt x="426762" y="328842"/>
                    <a:pt x="412635" y="166502"/>
                    <a:pt x="382848" y="5131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743B3D8-5766-48EE-B606-DD52C52C15F2}"/>
                </a:ext>
              </a:extLst>
            </p:cNvPr>
            <p:cNvSpPr/>
            <p:nvPr/>
          </p:nvSpPr>
          <p:spPr>
            <a:xfrm>
              <a:off x="20742513" y="8132414"/>
              <a:ext cx="871942" cy="1009192"/>
            </a:xfrm>
            <a:custGeom>
              <a:avLst/>
              <a:gdLst>
                <a:gd name="connsiteX0" fmla="*/ 533160 w 871840"/>
                <a:gd name="connsiteY0" fmla="*/ 861086 h 1009074"/>
                <a:gd name="connsiteX1" fmla="*/ 137522 w 871840"/>
                <a:gd name="connsiteY1" fmla="*/ 254269 h 1009074"/>
                <a:gd name="connsiteX2" fmla="*/ 8118 w 871840"/>
                <a:gd name="connsiteY2" fmla="*/ 157317 h 1009074"/>
                <a:gd name="connsiteX3" fmla="*/ 234797 w 871840"/>
                <a:gd name="connsiteY3" fmla="*/ 22504 h 1009074"/>
                <a:gd name="connsiteX4" fmla="*/ 475198 w 871840"/>
                <a:gd name="connsiteY4" fmla="*/ 53342 h 1009074"/>
                <a:gd name="connsiteX5" fmla="*/ 870836 w 871840"/>
                <a:gd name="connsiteY5" fmla="*/ 660159 h 1009074"/>
                <a:gd name="connsiteX6" fmla="*/ 790917 w 871840"/>
                <a:gd name="connsiteY6" fmla="*/ 881913 h 1009074"/>
                <a:gd name="connsiteX7" fmla="*/ 566419 w 871840"/>
                <a:gd name="connsiteY7" fmla="*/ 1010348 h 1009074"/>
                <a:gd name="connsiteX8" fmla="*/ 533160 w 871840"/>
                <a:gd name="connsiteY8" fmla="*/ 861086 h 1009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1840" h="1009074">
                  <a:moveTo>
                    <a:pt x="533160" y="861086"/>
                  </a:moveTo>
                  <a:cubicBezTo>
                    <a:pt x="330619" y="748957"/>
                    <a:pt x="153505" y="477395"/>
                    <a:pt x="137522" y="254269"/>
                  </a:cubicBezTo>
                  <a:cubicBezTo>
                    <a:pt x="132355" y="182180"/>
                    <a:pt x="-17714" y="199213"/>
                    <a:pt x="8118" y="157317"/>
                  </a:cubicBezTo>
                  <a:cubicBezTo>
                    <a:pt x="24425" y="130758"/>
                    <a:pt x="208642" y="35421"/>
                    <a:pt x="234797" y="22504"/>
                  </a:cubicBezTo>
                  <a:cubicBezTo>
                    <a:pt x="295341" y="-7445"/>
                    <a:pt x="379538" y="385"/>
                    <a:pt x="475198" y="53342"/>
                  </a:cubicBezTo>
                  <a:cubicBezTo>
                    <a:pt x="677579" y="165389"/>
                    <a:pt x="854853" y="437194"/>
                    <a:pt x="870836" y="660159"/>
                  </a:cubicBezTo>
                  <a:cubicBezTo>
                    <a:pt x="878506" y="767444"/>
                    <a:pt x="847587" y="843891"/>
                    <a:pt x="790917" y="881913"/>
                  </a:cubicBezTo>
                  <a:cubicBezTo>
                    <a:pt x="772754" y="894102"/>
                    <a:pt x="589507" y="1006312"/>
                    <a:pt x="566419" y="1010348"/>
                  </a:cubicBezTo>
                  <a:cubicBezTo>
                    <a:pt x="511767" y="1019793"/>
                    <a:pt x="607024" y="901934"/>
                    <a:pt x="533160" y="861086"/>
                  </a:cubicBezTo>
                  <a:close/>
                </a:path>
              </a:pathLst>
            </a:custGeom>
            <a:solidFill>
              <a:srgbClr val="5E6970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E8E2A9C-5A83-4ED9-8E52-3B937CEC4864}"/>
                </a:ext>
              </a:extLst>
            </p:cNvPr>
            <p:cNvSpPr/>
            <p:nvPr/>
          </p:nvSpPr>
          <p:spPr>
            <a:xfrm>
              <a:off x="22030323" y="8935989"/>
              <a:ext cx="484412" cy="282574"/>
            </a:xfrm>
            <a:custGeom>
              <a:avLst/>
              <a:gdLst>
                <a:gd name="connsiteX0" fmla="*/ 286541 w 484355"/>
                <a:gd name="connsiteY0" fmla="*/ 5131 h 282540"/>
                <a:gd name="connsiteX1" fmla="*/ 148258 w 484355"/>
                <a:gd name="connsiteY1" fmla="*/ 60913 h 282540"/>
                <a:gd name="connsiteX2" fmla="*/ 5131 w 484355"/>
                <a:gd name="connsiteY2" fmla="*/ 176109 h 282540"/>
                <a:gd name="connsiteX3" fmla="*/ 202506 w 484355"/>
                <a:gd name="connsiteY3" fmla="*/ 285330 h 282540"/>
                <a:gd name="connsiteX4" fmla="*/ 336107 w 484355"/>
                <a:gd name="connsiteY4" fmla="*/ 240528 h 282540"/>
                <a:gd name="connsiteX5" fmla="*/ 483835 w 484355"/>
                <a:gd name="connsiteY5" fmla="*/ 114353 h 28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355" h="282540">
                  <a:moveTo>
                    <a:pt x="286541" y="5131"/>
                  </a:moveTo>
                  <a:lnTo>
                    <a:pt x="148258" y="60913"/>
                  </a:lnTo>
                  <a:lnTo>
                    <a:pt x="5131" y="176109"/>
                  </a:lnTo>
                  <a:lnTo>
                    <a:pt x="202506" y="285330"/>
                  </a:lnTo>
                  <a:lnTo>
                    <a:pt x="336107" y="240528"/>
                  </a:lnTo>
                  <a:lnTo>
                    <a:pt x="483835" y="114353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AEDAB95-DF0F-433D-9183-8B3103F2C3AF}"/>
                </a:ext>
              </a:extLst>
            </p:cNvPr>
            <p:cNvSpPr/>
            <p:nvPr/>
          </p:nvSpPr>
          <p:spPr>
            <a:xfrm>
              <a:off x="21916405" y="9660750"/>
              <a:ext cx="435970" cy="411751"/>
            </a:xfrm>
            <a:custGeom>
              <a:avLst/>
              <a:gdLst>
                <a:gd name="connsiteX0" fmla="*/ 286461 w 435920"/>
                <a:gd name="connsiteY0" fmla="*/ 5131 h 411702"/>
                <a:gd name="connsiteX1" fmla="*/ 130821 w 435920"/>
                <a:gd name="connsiteY1" fmla="*/ 85291 h 411702"/>
                <a:gd name="connsiteX2" fmla="*/ 5131 w 435920"/>
                <a:gd name="connsiteY2" fmla="*/ 176108 h 411702"/>
                <a:gd name="connsiteX3" fmla="*/ 155927 w 435920"/>
                <a:gd name="connsiteY3" fmla="*/ 407307 h 411702"/>
                <a:gd name="connsiteX4" fmla="*/ 273626 w 435920"/>
                <a:gd name="connsiteY4" fmla="*/ 347328 h 411702"/>
                <a:gd name="connsiteX5" fmla="*/ 437257 w 435920"/>
                <a:gd name="connsiteY5" fmla="*/ 236411 h 411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5920" h="411702">
                  <a:moveTo>
                    <a:pt x="286461" y="5131"/>
                  </a:moveTo>
                  <a:lnTo>
                    <a:pt x="130821" y="85291"/>
                  </a:lnTo>
                  <a:lnTo>
                    <a:pt x="5131" y="176108"/>
                  </a:lnTo>
                  <a:lnTo>
                    <a:pt x="155927" y="407307"/>
                  </a:lnTo>
                  <a:lnTo>
                    <a:pt x="273626" y="347328"/>
                  </a:lnTo>
                  <a:lnTo>
                    <a:pt x="437257" y="236411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534D087-CB59-4D82-BB8B-929ABB667F6F}"/>
                </a:ext>
              </a:extLst>
            </p:cNvPr>
            <p:cNvSpPr/>
            <p:nvPr/>
          </p:nvSpPr>
          <p:spPr>
            <a:xfrm>
              <a:off x="21273026" y="9747541"/>
              <a:ext cx="331015" cy="395603"/>
            </a:xfrm>
            <a:custGeom>
              <a:avLst/>
              <a:gdLst>
                <a:gd name="connsiteX0" fmla="*/ 5131 w 330976"/>
                <a:gd name="connsiteY0" fmla="*/ 157137 h 395557"/>
                <a:gd name="connsiteX1" fmla="*/ 47350 w 330976"/>
                <a:gd name="connsiteY1" fmla="*/ 393423 h 395557"/>
                <a:gd name="connsiteX2" fmla="*/ 328761 w 330976"/>
                <a:gd name="connsiteY2" fmla="*/ 222446 h 395557"/>
                <a:gd name="connsiteX3" fmla="*/ 313100 w 330976"/>
                <a:gd name="connsiteY3" fmla="*/ 5131 h 39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976" h="395557">
                  <a:moveTo>
                    <a:pt x="5131" y="157137"/>
                  </a:moveTo>
                  <a:lnTo>
                    <a:pt x="47350" y="393423"/>
                  </a:lnTo>
                  <a:lnTo>
                    <a:pt x="328761" y="222446"/>
                  </a:lnTo>
                  <a:lnTo>
                    <a:pt x="313100" y="5131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89F51B-6C85-491F-9648-A96742917E83}"/>
                </a:ext>
              </a:extLst>
            </p:cNvPr>
            <p:cNvSpPr/>
            <p:nvPr/>
          </p:nvSpPr>
          <p:spPr>
            <a:xfrm>
              <a:off x="19861691" y="7735779"/>
              <a:ext cx="484412" cy="282574"/>
            </a:xfrm>
            <a:custGeom>
              <a:avLst/>
              <a:gdLst>
                <a:gd name="connsiteX0" fmla="*/ 286541 w 484355"/>
                <a:gd name="connsiteY0" fmla="*/ 5131 h 282540"/>
                <a:gd name="connsiteX1" fmla="*/ 5131 w 484355"/>
                <a:gd name="connsiteY1" fmla="*/ 176028 h 282540"/>
                <a:gd name="connsiteX2" fmla="*/ 202505 w 484355"/>
                <a:gd name="connsiteY2" fmla="*/ 285250 h 282540"/>
                <a:gd name="connsiteX3" fmla="*/ 483836 w 484355"/>
                <a:gd name="connsiteY3" fmla="*/ 114353 h 28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4355" h="282540">
                  <a:moveTo>
                    <a:pt x="286541" y="5131"/>
                  </a:moveTo>
                  <a:lnTo>
                    <a:pt x="5131" y="176028"/>
                  </a:lnTo>
                  <a:lnTo>
                    <a:pt x="202505" y="285250"/>
                  </a:lnTo>
                  <a:lnTo>
                    <a:pt x="483836" y="114353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81A97EA2-BDB8-4B3D-A7FD-ECEB8F20178E}"/>
                </a:ext>
              </a:extLst>
            </p:cNvPr>
            <p:cNvSpPr/>
            <p:nvPr/>
          </p:nvSpPr>
          <p:spPr>
            <a:xfrm>
              <a:off x="20434106" y="7929059"/>
              <a:ext cx="1332133" cy="1566265"/>
            </a:xfrm>
            <a:custGeom>
              <a:avLst/>
              <a:gdLst>
                <a:gd name="connsiteX0" fmla="*/ 1054002 w 1331978"/>
                <a:gd name="connsiteY0" fmla="*/ 1516563 h 1566084"/>
                <a:gd name="connsiteX1" fmla="*/ 1331134 w 1331978"/>
                <a:gd name="connsiteY1" fmla="*/ 1288917 h 1566084"/>
                <a:gd name="connsiteX2" fmla="*/ 895133 w 1331978"/>
                <a:gd name="connsiteY2" fmla="*/ 1216505 h 1566084"/>
                <a:gd name="connsiteX3" fmla="*/ 574651 w 1331978"/>
                <a:gd name="connsiteY3" fmla="*/ 892229 h 1566084"/>
                <a:gd name="connsiteX4" fmla="*/ 361938 w 1331978"/>
                <a:gd name="connsiteY4" fmla="*/ 355643 h 1566084"/>
                <a:gd name="connsiteX5" fmla="*/ 489081 w 1331978"/>
                <a:gd name="connsiteY5" fmla="*/ 5131 h 1566084"/>
                <a:gd name="connsiteX6" fmla="*/ 162626 w 1331978"/>
                <a:gd name="connsiteY6" fmla="*/ 163434 h 1566084"/>
                <a:gd name="connsiteX7" fmla="*/ 1054002 w 1331978"/>
                <a:gd name="connsiteY7" fmla="*/ 1516563 h 1566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1978" h="1566084">
                  <a:moveTo>
                    <a:pt x="1054002" y="1516563"/>
                  </a:moveTo>
                  <a:lnTo>
                    <a:pt x="1331134" y="1288917"/>
                  </a:lnTo>
                  <a:cubicBezTo>
                    <a:pt x="1198420" y="1369884"/>
                    <a:pt x="1020501" y="1299329"/>
                    <a:pt x="895133" y="1216505"/>
                  </a:cubicBezTo>
                  <a:cubicBezTo>
                    <a:pt x="767747" y="1131823"/>
                    <a:pt x="661270" y="1017273"/>
                    <a:pt x="574651" y="892229"/>
                  </a:cubicBezTo>
                  <a:cubicBezTo>
                    <a:pt x="465670" y="734571"/>
                    <a:pt x="378002" y="543412"/>
                    <a:pt x="361938" y="355643"/>
                  </a:cubicBezTo>
                  <a:cubicBezTo>
                    <a:pt x="350636" y="223575"/>
                    <a:pt x="375096" y="74393"/>
                    <a:pt x="489081" y="5131"/>
                  </a:cubicBezTo>
                  <a:lnTo>
                    <a:pt x="162626" y="163434"/>
                  </a:lnTo>
                  <a:cubicBezTo>
                    <a:pt x="-357492" y="486823"/>
                    <a:pt x="533642" y="1841809"/>
                    <a:pt x="1054002" y="1516563"/>
                  </a:cubicBezTo>
                  <a:close/>
                </a:path>
              </a:pathLst>
            </a:custGeom>
            <a:solidFill>
              <a:srgbClr val="5E6970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DC43D77-A550-474D-ACB0-7BA1EAE28D44}"/>
                </a:ext>
              </a:extLst>
            </p:cNvPr>
            <p:cNvSpPr/>
            <p:nvPr/>
          </p:nvSpPr>
          <p:spPr>
            <a:xfrm>
              <a:off x="21972839" y="9892057"/>
              <a:ext cx="379456" cy="250280"/>
            </a:xfrm>
            <a:custGeom>
              <a:avLst/>
              <a:gdLst>
                <a:gd name="connsiteX0" fmla="*/ 99500 w 379412"/>
                <a:gd name="connsiteY0" fmla="*/ 176027 h 250250"/>
                <a:gd name="connsiteX1" fmla="*/ 5131 w 379412"/>
                <a:gd name="connsiteY1" fmla="*/ 250376 h 250250"/>
                <a:gd name="connsiteX2" fmla="*/ 286541 w 379412"/>
                <a:gd name="connsiteY2" fmla="*/ 79398 h 250250"/>
                <a:gd name="connsiteX3" fmla="*/ 335784 w 379412"/>
                <a:gd name="connsiteY3" fmla="*/ 45251 h 250250"/>
                <a:gd name="connsiteX4" fmla="*/ 380911 w 379412"/>
                <a:gd name="connsiteY4" fmla="*/ 5131 h 250250"/>
                <a:gd name="connsiteX5" fmla="*/ 99500 w 379412"/>
                <a:gd name="connsiteY5" fmla="*/ 176027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9412" h="250250">
                  <a:moveTo>
                    <a:pt x="99500" y="176027"/>
                  </a:moveTo>
                  <a:cubicBezTo>
                    <a:pt x="70842" y="204766"/>
                    <a:pt x="39359" y="229629"/>
                    <a:pt x="5131" y="250376"/>
                  </a:cubicBezTo>
                  <a:lnTo>
                    <a:pt x="286541" y="79398"/>
                  </a:lnTo>
                  <a:cubicBezTo>
                    <a:pt x="303655" y="68984"/>
                    <a:pt x="320043" y="57603"/>
                    <a:pt x="335784" y="45251"/>
                  </a:cubicBezTo>
                  <a:cubicBezTo>
                    <a:pt x="351526" y="32819"/>
                    <a:pt x="366541" y="19419"/>
                    <a:pt x="380911" y="5131"/>
                  </a:cubicBezTo>
                  <a:cubicBezTo>
                    <a:pt x="380668" y="5131"/>
                    <a:pt x="123878" y="161255"/>
                    <a:pt x="99500" y="176027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33ACC4E-25FD-4012-A17D-20D962D6BA6E}"/>
                </a:ext>
              </a:extLst>
            </p:cNvPr>
            <p:cNvSpPr/>
            <p:nvPr/>
          </p:nvSpPr>
          <p:spPr>
            <a:xfrm>
              <a:off x="20261654" y="7123078"/>
              <a:ext cx="435970" cy="452118"/>
            </a:xfrm>
            <a:custGeom>
              <a:avLst/>
              <a:gdLst>
                <a:gd name="connsiteX0" fmla="*/ 286461 w 435920"/>
                <a:gd name="connsiteY0" fmla="*/ 5131 h 452065"/>
                <a:gd name="connsiteX1" fmla="*/ 5131 w 435920"/>
                <a:gd name="connsiteY1" fmla="*/ 176028 h 452065"/>
                <a:gd name="connsiteX2" fmla="*/ 157542 w 435920"/>
                <a:gd name="connsiteY2" fmla="*/ 449850 h 452065"/>
                <a:gd name="connsiteX3" fmla="*/ 437256 w 435920"/>
                <a:gd name="connsiteY3" fmla="*/ 236330 h 45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5920" h="452065">
                  <a:moveTo>
                    <a:pt x="286461" y="5131"/>
                  </a:moveTo>
                  <a:lnTo>
                    <a:pt x="5131" y="176028"/>
                  </a:lnTo>
                  <a:lnTo>
                    <a:pt x="157542" y="449850"/>
                  </a:lnTo>
                  <a:lnTo>
                    <a:pt x="437256" y="236330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FB6D990-6CAC-47CC-BA12-DB25BDE08331}"/>
                </a:ext>
              </a:extLst>
            </p:cNvPr>
            <p:cNvSpPr/>
            <p:nvPr/>
          </p:nvSpPr>
          <p:spPr>
            <a:xfrm>
              <a:off x="20142488" y="7123078"/>
              <a:ext cx="403677" cy="226059"/>
            </a:xfrm>
            <a:custGeom>
              <a:avLst/>
              <a:gdLst>
                <a:gd name="connsiteX0" fmla="*/ 124282 w 403629"/>
                <a:gd name="connsiteY0" fmla="*/ 176028 h 226032"/>
                <a:gd name="connsiteX1" fmla="*/ 405612 w 403629"/>
                <a:gd name="connsiteY1" fmla="*/ 5131 h 226032"/>
                <a:gd name="connsiteX2" fmla="*/ 286461 w 403629"/>
                <a:gd name="connsiteY2" fmla="*/ 57845 h 226032"/>
                <a:gd name="connsiteX3" fmla="*/ 5131 w 403629"/>
                <a:gd name="connsiteY3" fmla="*/ 228742 h 226032"/>
                <a:gd name="connsiteX4" fmla="*/ 124282 w 403629"/>
                <a:gd name="connsiteY4" fmla="*/ 176028 h 22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629" h="226032">
                  <a:moveTo>
                    <a:pt x="124282" y="176028"/>
                  </a:moveTo>
                  <a:lnTo>
                    <a:pt x="405612" y="5131"/>
                  </a:lnTo>
                  <a:cubicBezTo>
                    <a:pt x="364523" y="17482"/>
                    <a:pt x="322626" y="35887"/>
                    <a:pt x="286461" y="57845"/>
                  </a:cubicBezTo>
                  <a:lnTo>
                    <a:pt x="5131" y="228742"/>
                  </a:lnTo>
                  <a:cubicBezTo>
                    <a:pt x="40973" y="206946"/>
                    <a:pt x="83758" y="188217"/>
                    <a:pt x="124282" y="176028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0CA3462-2880-4694-8834-9EDA3AFF2529}"/>
                </a:ext>
              </a:extLst>
            </p:cNvPr>
            <p:cNvSpPr/>
            <p:nvPr/>
          </p:nvSpPr>
          <p:spPr>
            <a:xfrm>
              <a:off x="21916405" y="9297199"/>
              <a:ext cx="427898" cy="540927"/>
            </a:xfrm>
            <a:custGeom>
              <a:avLst/>
              <a:gdLst>
                <a:gd name="connsiteX0" fmla="*/ 426359 w 427847"/>
                <a:gd name="connsiteY0" fmla="*/ 5131 h 540864"/>
                <a:gd name="connsiteX1" fmla="*/ 116936 w 427847"/>
                <a:gd name="connsiteY1" fmla="*/ 138248 h 540864"/>
                <a:gd name="connsiteX2" fmla="*/ 5131 w 427847"/>
                <a:gd name="connsiteY2" fmla="*/ 539698 h 540864"/>
                <a:gd name="connsiteX3" fmla="*/ 286541 w 427847"/>
                <a:gd name="connsiteY3" fmla="*/ 368721 h 540864"/>
                <a:gd name="connsiteX4" fmla="*/ 426359 w 427847"/>
                <a:gd name="connsiteY4" fmla="*/ 5131 h 540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847" h="540864">
                  <a:moveTo>
                    <a:pt x="426359" y="5131"/>
                  </a:moveTo>
                  <a:lnTo>
                    <a:pt x="116936" y="138248"/>
                  </a:lnTo>
                  <a:cubicBezTo>
                    <a:pt x="105877" y="269266"/>
                    <a:pt x="92315" y="443635"/>
                    <a:pt x="5131" y="539698"/>
                  </a:cubicBezTo>
                  <a:lnTo>
                    <a:pt x="286541" y="368721"/>
                  </a:lnTo>
                  <a:cubicBezTo>
                    <a:pt x="373888" y="272253"/>
                    <a:pt x="415622" y="136715"/>
                    <a:pt x="426359" y="5131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7ED855F-4542-4594-816B-AC109B407F1F}"/>
                </a:ext>
              </a:extLst>
            </p:cNvPr>
            <p:cNvSpPr/>
            <p:nvPr/>
          </p:nvSpPr>
          <p:spPr>
            <a:xfrm>
              <a:off x="20412386" y="7339501"/>
              <a:ext cx="694324" cy="234132"/>
            </a:xfrm>
            <a:custGeom>
              <a:avLst/>
              <a:gdLst>
                <a:gd name="connsiteX0" fmla="*/ 408439 w 694243"/>
                <a:gd name="connsiteY0" fmla="*/ 231191 h 234105"/>
                <a:gd name="connsiteX1" fmla="*/ 689768 w 694243"/>
                <a:gd name="connsiteY1" fmla="*/ 60295 h 234105"/>
                <a:gd name="connsiteX2" fmla="*/ 286541 w 694243"/>
                <a:gd name="connsiteY2" fmla="*/ 20012 h 234105"/>
                <a:gd name="connsiteX3" fmla="*/ 5131 w 694243"/>
                <a:gd name="connsiteY3" fmla="*/ 190909 h 234105"/>
                <a:gd name="connsiteX4" fmla="*/ 408439 w 694243"/>
                <a:gd name="connsiteY4" fmla="*/ 231191 h 23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243" h="234105">
                  <a:moveTo>
                    <a:pt x="408439" y="231191"/>
                  </a:moveTo>
                  <a:lnTo>
                    <a:pt x="689768" y="60295"/>
                  </a:lnTo>
                  <a:cubicBezTo>
                    <a:pt x="561252" y="11778"/>
                    <a:pt x="416026" y="-12601"/>
                    <a:pt x="286541" y="20012"/>
                  </a:cubicBezTo>
                  <a:lnTo>
                    <a:pt x="5131" y="190909"/>
                  </a:lnTo>
                  <a:cubicBezTo>
                    <a:pt x="134696" y="158457"/>
                    <a:pt x="280003" y="182837"/>
                    <a:pt x="408439" y="231191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8B31FD2-5F4D-4727-BF2D-526E7CE9A5C2}"/>
                </a:ext>
              </a:extLst>
            </p:cNvPr>
            <p:cNvSpPr/>
            <p:nvPr/>
          </p:nvSpPr>
          <p:spPr>
            <a:xfrm>
              <a:off x="21771808" y="8380772"/>
              <a:ext cx="549001" cy="734692"/>
            </a:xfrm>
            <a:custGeom>
              <a:avLst/>
              <a:gdLst>
                <a:gd name="connsiteX0" fmla="*/ 263616 w 548936"/>
                <a:gd name="connsiteY0" fmla="*/ 731262 h 734606"/>
                <a:gd name="connsiteX1" fmla="*/ 544945 w 548936"/>
                <a:gd name="connsiteY1" fmla="*/ 560284 h 734606"/>
                <a:gd name="connsiteX2" fmla="*/ 339013 w 548936"/>
                <a:gd name="connsiteY2" fmla="*/ 5131 h 734606"/>
                <a:gd name="connsiteX3" fmla="*/ 5131 w 548936"/>
                <a:gd name="connsiteY3" fmla="*/ 147693 h 734606"/>
                <a:gd name="connsiteX4" fmla="*/ 263616 w 548936"/>
                <a:gd name="connsiteY4" fmla="*/ 731262 h 73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936" h="734606">
                  <a:moveTo>
                    <a:pt x="263616" y="731262"/>
                  </a:moveTo>
                  <a:lnTo>
                    <a:pt x="544945" y="560284"/>
                  </a:lnTo>
                  <a:cubicBezTo>
                    <a:pt x="506117" y="370094"/>
                    <a:pt x="431526" y="179257"/>
                    <a:pt x="339013" y="5131"/>
                  </a:cubicBezTo>
                  <a:lnTo>
                    <a:pt x="5131" y="147693"/>
                  </a:lnTo>
                  <a:cubicBezTo>
                    <a:pt x="97563" y="321577"/>
                    <a:pt x="224787" y="541475"/>
                    <a:pt x="263616" y="731262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A02A633-D2F4-4403-9DFC-4DB7340A6E80}"/>
                </a:ext>
              </a:extLst>
            </p:cNvPr>
            <p:cNvSpPr/>
            <p:nvPr/>
          </p:nvSpPr>
          <p:spPr>
            <a:xfrm>
              <a:off x="21095084" y="7358421"/>
              <a:ext cx="339088" cy="395603"/>
            </a:xfrm>
            <a:custGeom>
              <a:avLst/>
              <a:gdLst>
                <a:gd name="connsiteX0" fmla="*/ 5131 w 339049"/>
                <a:gd name="connsiteY0" fmla="*/ 158753 h 395557"/>
                <a:gd name="connsiteX1" fmla="*/ 53647 w 339049"/>
                <a:gd name="connsiteY1" fmla="*/ 393665 h 395557"/>
                <a:gd name="connsiteX2" fmla="*/ 334977 w 339049"/>
                <a:gd name="connsiteY2" fmla="*/ 222768 h 395557"/>
                <a:gd name="connsiteX3" fmla="*/ 319316 w 339049"/>
                <a:gd name="connsiteY3" fmla="*/ 5131 h 39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049" h="395557">
                  <a:moveTo>
                    <a:pt x="5131" y="158753"/>
                  </a:moveTo>
                  <a:lnTo>
                    <a:pt x="53647" y="393665"/>
                  </a:lnTo>
                  <a:lnTo>
                    <a:pt x="334977" y="222768"/>
                  </a:lnTo>
                  <a:lnTo>
                    <a:pt x="319316" y="5131"/>
                  </a:ln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194C9CC-C0D3-4FB0-A0FF-2734E89B2133}"/>
                </a:ext>
              </a:extLst>
            </p:cNvPr>
            <p:cNvSpPr/>
            <p:nvPr/>
          </p:nvSpPr>
          <p:spPr>
            <a:xfrm>
              <a:off x="20800158" y="7177009"/>
              <a:ext cx="613589" cy="355235"/>
            </a:xfrm>
            <a:custGeom>
              <a:avLst/>
              <a:gdLst>
                <a:gd name="connsiteX0" fmla="*/ 332878 w 613517"/>
                <a:gd name="connsiteY0" fmla="*/ 357500 h 355194"/>
                <a:gd name="connsiteX1" fmla="*/ 614289 w 613517"/>
                <a:gd name="connsiteY1" fmla="*/ 186522 h 355194"/>
                <a:gd name="connsiteX2" fmla="*/ 286461 w 613517"/>
                <a:gd name="connsiteY2" fmla="*/ 5131 h 355194"/>
                <a:gd name="connsiteX3" fmla="*/ 5131 w 613517"/>
                <a:gd name="connsiteY3" fmla="*/ 176028 h 355194"/>
                <a:gd name="connsiteX4" fmla="*/ 332878 w 613517"/>
                <a:gd name="connsiteY4" fmla="*/ 357500 h 35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3517" h="355194">
                  <a:moveTo>
                    <a:pt x="332878" y="357500"/>
                  </a:moveTo>
                  <a:lnTo>
                    <a:pt x="614289" y="186522"/>
                  </a:lnTo>
                  <a:cubicBezTo>
                    <a:pt x="511282" y="114999"/>
                    <a:pt x="401657" y="52194"/>
                    <a:pt x="286461" y="5131"/>
                  </a:cubicBezTo>
                  <a:lnTo>
                    <a:pt x="5131" y="176028"/>
                  </a:lnTo>
                  <a:cubicBezTo>
                    <a:pt x="120004" y="223010"/>
                    <a:pt x="230114" y="286138"/>
                    <a:pt x="332878" y="357500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0EDC02A-C2D4-4F27-A490-838E8003F452}"/>
                </a:ext>
              </a:extLst>
            </p:cNvPr>
            <p:cNvSpPr/>
            <p:nvPr/>
          </p:nvSpPr>
          <p:spPr>
            <a:xfrm>
              <a:off x="21143607" y="7576003"/>
              <a:ext cx="718544" cy="597441"/>
            </a:xfrm>
            <a:custGeom>
              <a:avLst/>
              <a:gdLst>
                <a:gd name="connsiteX0" fmla="*/ 435723 w 718461"/>
                <a:gd name="connsiteY0" fmla="*/ 597337 h 597372"/>
                <a:gd name="connsiteX1" fmla="*/ 643269 w 718461"/>
                <a:gd name="connsiteY1" fmla="*/ 566176 h 597372"/>
                <a:gd name="connsiteX2" fmla="*/ 717134 w 718461"/>
                <a:gd name="connsiteY2" fmla="*/ 426359 h 597372"/>
                <a:gd name="connsiteX3" fmla="*/ 286541 w 718461"/>
                <a:gd name="connsiteY3" fmla="*/ 5131 h 597372"/>
                <a:gd name="connsiteX4" fmla="*/ 5131 w 718461"/>
                <a:gd name="connsiteY4" fmla="*/ 176028 h 597372"/>
                <a:gd name="connsiteX5" fmla="*/ 435723 w 718461"/>
                <a:gd name="connsiteY5" fmla="*/ 597337 h 59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8461" h="597372">
                  <a:moveTo>
                    <a:pt x="435723" y="597337"/>
                  </a:moveTo>
                  <a:lnTo>
                    <a:pt x="643269" y="566176"/>
                  </a:lnTo>
                  <a:lnTo>
                    <a:pt x="717134" y="426359"/>
                  </a:lnTo>
                  <a:cubicBezTo>
                    <a:pt x="593300" y="269267"/>
                    <a:pt x="448558" y="122910"/>
                    <a:pt x="286541" y="5131"/>
                  </a:cubicBezTo>
                  <a:lnTo>
                    <a:pt x="5131" y="176028"/>
                  </a:lnTo>
                  <a:cubicBezTo>
                    <a:pt x="166179" y="293161"/>
                    <a:pt x="312777" y="441051"/>
                    <a:pt x="435723" y="597337"/>
                  </a:cubicBezTo>
                  <a:close/>
                </a:path>
              </a:pathLst>
            </a:custGeom>
            <a:solidFill>
              <a:srgbClr val="D9D9D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FBE1F67-6475-469A-BDD2-873816BE7A93}"/>
                </a:ext>
              </a:extLst>
            </p:cNvPr>
            <p:cNvSpPr/>
            <p:nvPr/>
          </p:nvSpPr>
          <p:spPr>
            <a:xfrm>
              <a:off x="21702942" y="7920743"/>
              <a:ext cx="540927" cy="557073"/>
            </a:xfrm>
            <a:custGeom>
              <a:avLst/>
              <a:gdLst>
                <a:gd name="connsiteX0" fmla="*/ 255301 w 540864"/>
                <a:gd name="connsiteY0" fmla="*/ 559718 h 557009"/>
                <a:gd name="connsiteX1" fmla="*/ 536630 w 540864"/>
                <a:gd name="connsiteY1" fmla="*/ 388741 h 557009"/>
                <a:gd name="connsiteX2" fmla="*/ 286461 w 540864"/>
                <a:gd name="connsiteY2" fmla="*/ 5131 h 557009"/>
                <a:gd name="connsiteX3" fmla="*/ 5131 w 540864"/>
                <a:gd name="connsiteY3" fmla="*/ 176028 h 557009"/>
                <a:gd name="connsiteX4" fmla="*/ 111770 w 540864"/>
                <a:gd name="connsiteY4" fmla="*/ 353140 h 557009"/>
                <a:gd name="connsiteX5" fmla="*/ 255301 w 540864"/>
                <a:gd name="connsiteY5" fmla="*/ 559718 h 55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864" h="557009">
                  <a:moveTo>
                    <a:pt x="255301" y="559718"/>
                  </a:moveTo>
                  <a:lnTo>
                    <a:pt x="536630" y="388741"/>
                  </a:lnTo>
                  <a:cubicBezTo>
                    <a:pt x="464139" y="256834"/>
                    <a:pt x="378327" y="124848"/>
                    <a:pt x="286461" y="5131"/>
                  </a:cubicBezTo>
                  <a:lnTo>
                    <a:pt x="5131" y="176028"/>
                  </a:lnTo>
                  <a:cubicBezTo>
                    <a:pt x="46139" y="229791"/>
                    <a:pt x="73909" y="296067"/>
                    <a:pt x="111770" y="353140"/>
                  </a:cubicBezTo>
                  <a:cubicBezTo>
                    <a:pt x="158752" y="424099"/>
                    <a:pt x="214938" y="486500"/>
                    <a:pt x="255301" y="559718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9B2B16B-8807-4BEB-A8B2-40E9B3D402B2}"/>
                </a:ext>
              </a:extLst>
            </p:cNvPr>
            <p:cNvSpPr/>
            <p:nvPr/>
          </p:nvSpPr>
          <p:spPr>
            <a:xfrm>
              <a:off x="19859523" y="7294076"/>
              <a:ext cx="2405912" cy="2906472"/>
            </a:xfrm>
            <a:custGeom>
              <a:avLst/>
              <a:gdLst>
                <a:gd name="connsiteX0" fmla="*/ 1246765 w 2405634"/>
                <a:gd name="connsiteY0" fmla="*/ 2058074 h 2906135"/>
                <a:gd name="connsiteX1" fmla="*/ 653913 w 2405634"/>
                <a:gd name="connsiteY1" fmla="*/ 1148776 h 2906135"/>
                <a:gd name="connsiteX2" fmla="*/ 1159823 w 2405634"/>
                <a:gd name="connsiteY2" fmla="*/ 847587 h 2906135"/>
                <a:gd name="connsiteX3" fmla="*/ 1752674 w 2405634"/>
                <a:gd name="connsiteY3" fmla="*/ 1756885 h 2906135"/>
                <a:gd name="connsiteX4" fmla="*/ 1246765 w 2405634"/>
                <a:gd name="connsiteY4" fmla="*/ 2058074 h 2906135"/>
                <a:gd name="connsiteX5" fmla="*/ 1246765 w 2405634"/>
                <a:gd name="connsiteY5" fmla="*/ 2058074 h 2906135"/>
                <a:gd name="connsiteX6" fmla="*/ 1225937 w 2405634"/>
                <a:gd name="connsiteY6" fmla="*/ 1810164 h 2906135"/>
                <a:gd name="connsiteX7" fmla="*/ 1563534 w 2405634"/>
                <a:gd name="connsiteY7" fmla="*/ 1609237 h 2906135"/>
                <a:gd name="connsiteX8" fmla="*/ 1167896 w 2405634"/>
                <a:gd name="connsiteY8" fmla="*/ 1002420 h 2906135"/>
                <a:gd name="connsiteX9" fmla="*/ 830299 w 2405634"/>
                <a:gd name="connsiteY9" fmla="*/ 1203347 h 2906135"/>
                <a:gd name="connsiteX10" fmla="*/ 1225937 w 2405634"/>
                <a:gd name="connsiteY10" fmla="*/ 1810164 h 2906135"/>
                <a:gd name="connsiteX11" fmla="*/ 1225937 w 2405634"/>
                <a:gd name="connsiteY11" fmla="*/ 1810164 h 2906135"/>
                <a:gd name="connsiteX12" fmla="*/ 2373054 w 2405634"/>
                <a:gd name="connsiteY12" fmla="*/ 1927055 h 2906135"/>
                <a:gd name="connsiteX13" fmla="*/ 2175679 w 2405634"/>
                <a:gd name="connsiteY13" fmla="*/ 1817833 h 2906135"/>
                <a:gd name="connsiteX14" fmla="*/ 1969747 w 2405634"/>
                <a:gd name="connsiteY14" fmla="*/ 1262681 h 2906135"/>
                <a:gd name="connsiteX15" fmla="*/ 2098424 w 2405634"/>
                <a:gd name="connsiteY15" fmla="*/ 1186314 h 2906135"/>
                <a:gd name="connsiteX16" fmla="*/ 1848255 w 2405634"/>
                <a:gd name="connsiteY16" fmla="*/ 802623 h 2906135"/>
                <a:gd name="connsiteX17" fmla="*/ 1719577 w 2405634"/>
                <a:gd name="connsiteY17" fmla="*/ 879232 h 2906135"/>
                <a:gd name="connsiteX18" fmla="*/ 1288985 w 2405634"/>
                <a:gd name="connsiteY18" fmla="*/ 458084 h 2906135"/>
                <a:gd name="connsiteX19" fmla="*/ 1273323 w 2405634"/>
                <a:gd name="connsiteY19" fmla="*/ 240528 h 2906135"/>
                <a:gd name="connsiteX20" fmla="*/ 1108562 w 2405634"/>
                <a:gd name="connsiteY20" fmla="*/ 137602 h 2906135"/>
                <a:gd name="connsiteX21" fmla="*/ 945414 w 2405634"/>
                <a:gd name="connsiteY21" fmla="*/ 59056 h 2906135"/>
                <a:gd name="connsiteX22" fmla="*/ 961076 w 2405634"/>
                <a:gd name="connsiteY22" fmla="*/ 276612 h 2906135"/>
                <a:gd name="connsiteX23" fmla="*/ 557849 w 2405634"/>
                <a:gd name="connsiteY23" fmla="*/ 236330 h 2906135"/>
                <a:gd name="connsiteX24" fmla="*/ 407053 w 2405634"/>
                <a:gd name="connsiteY24" fmla="*/ 5131 h 2906135"/>
                <a:gd name="connsiteX25" fmla="*/ 193613 w 2405634"/>
                <a:gd name="connsiteY25" fmla="*/ 132193 h 2906135"/>
                <a:gd name="connsiteX26" fmla="*/ 344410 w 2405634"/>
                <a:gd name="connsiteY26" fmla="*/ 363231 h 2906135"/>
                <a:gd name="connsiteX27" fmla="*/ 204512 w 2405634"/>
                <a:gd name="connsiteY27" fmla="*/ 726982 h 2906135"/>
                <a:gd name="connsiteX28" fmla="*/ 7217 w 2405634"/>
                <a:gd name="connsiteY28" fmla="*/ 617760 h 2906135"/>
                <a:gd name="connsiteX29" fmla="*/ 8912 w 2405634"/>
                <a:gd name="connsiteY29" fmla="*/ 791967 h 2906135"/>
                <a:gd name="connsiteX30" fmla="*/ 33211 w 2405634"/>
                <a:gd name="connsiteY30" fmla="*/ 978848 h 2906135"/>
                <a:gd name="connsiteX31" fmla="*/ 230586 w 2405634"/>
                <a:gd name="connsiteY31" fmla="*/ 1088070 h 2906135"/>
                <a:gd name="connsiteX32" fmla="*/ 436438 w 2405634"/>
                <a:gd name="connsiteY32" fmla="*/ 1643061 h 2906135"/>
                <a:gd name="connsiteX33" fmla="*/ 307760 w 2405634"/>
                <a:gd name="connsiteY33" fmla="*/ 1719670 h 2906135"/>
                <a:gd name="connsiteX34" fmla="*/ 557930 w 2405634"/>
                <a:gd name="connsiteY34" fmla="*/ 2103280 h 2906135"/>
                <a:gd name="connsiteX35" fmla="*/ 686607 w 2405634"/>
                <a:gd name="connsiteY35" fmla="*/ 2026752 h 2906135"/>
                <a:gd name="connsiteX36" fmla="*/ 1117200 w 2405634"/>
                <a:gd name="connsiteY36" fmla="*/ 2447980 h 2906135"/>
                <a:gd name="connsiteX37" fmla="*/ 1132861 w 2405634"/>
                <a:gd name="connsiteY37" fmla="*/ 2665375 h 2906135"/>
                <a:gd name="connsiteX38" fmla="*/ 1297703 w 2405634"/>
                <a:gd name="connsiteY38" fmla="*/ 2768623 h 2906135"/>
                <a:gd name="connsiteX39" fmla="*/ 1460608 w 2405634"/>
                <a:gd name="connsiteY39" fmla="*/ 2846847 h 2906135"/>
                <a:gd name="connsiteX40" fmla="*/ 1444947 w 2405634"/>
                <a:gd name="connsiteY40" fmla="*/ 2629452 h 2906135"/>
                <a:gd name="connsiteX41" fmla="*/ 1848174 w 2405634"/>
                <a:gd name="connsiteY41" fmla="*/ 2669815 h 2906135"/>
                <a:gd name="connsiteX42" fmla="*/ 1998969 w 2405634"/>
                <a:gd name="connsiteY42" fmla="*/ 2901014 h 2906135"/>
                <a:gd name="connsiteX43" fmla="*/ 2212410 w 2405634"/>
                <a:gd name="connsiteY43" fmla="*/ 2773952 h 2906135"/>
                <a:gd name="connsiteX44" fmla="*/ 2061613 w 2405634"/>
                <a:gd name="connsiteY44" fmla="*/ 2542671 h 2906135"/>
                <a:gd name="connsiteX45" fmla="*/ 2201512 w 2405634"/>
                <a:gd name="connsiteY45" fmla="*/ 2179082 h 2906135"/>
                <a:gd name="connsiteX46" fmla="*/ 2398886 w 2405634"/>
                <a:gd name="connsiteY46" fmla="*/ 2288304 h 2906135"/>
                <a:gd name="connsiteX47" fmla="*/ 2397191 w 2405634"/>
                <a:gd name="connsiteY47" fmla="*/ 2113936 h 2906135"/>
                <a:gd name="connsiteX48" fmla="*/ 2373054 w 2405634"/>
                <a:gd name="connsiteY48" fmla="*/ 1927055 h 290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05634" h="2906135">
                  <a:moveTo>
                    <a:pt x="1246765" y="2058074"/>
                  </a:moveTo>
                  <a:cubicBezTo>
                    <a:pt x="943316" y="1890083"/>
                    <a:pt x="677888" y="1483143"/>
                    <a:pt x="653913" y="1148776"/>
                  </a:cubicBezTo>
                  <a:cubicBezTo>
                    <a:pt x="629857" y="814651"/>
                    <a:pt x="856294" y="679677"/>
                    <a:pt x="1159823" y="847587"/>
                  </a:cubicBezTo>
                  <a:cubicBezTo>
                    <a:pt x="1463110" y="1015497"/>
                    <a:pt x="1728699" y="1422760"/>
                    <a:pt x="1752674" y="1756885"/>
                  </a:cubicBezTo>
                  <a:cubicBezTo>
                    <a:pt x="1776651" y="2091333"/>
                    <a:pt x="1550052" y="2225903"/>
                    <a:pt x="1246765" y="2058074"/>
                  </a:cubicBezTo>
                  <a:lnTo>
                    <a:pt x="1246765" y="2058074"/>
                  </a:lnTo>
                  <a:close/>
                  <a:moveTo>
                    <a:pt x="1225937" y="1810164"/>
                  </a:moveTo>
                  <a:cubicBezTo>
                    <a:pt x="1428399" y="1922212"/>
                    <a:pt x="1579598" y="1832363"/>
                    <a:pt x="1563534" y="1609237"/>
                  </a:cubicBezTo>
                  <a:cubicBezTo>
                    <a:pt x="1547550" y="1386272"/>
                    <a:pt x="1370275" y="1114467"/>
                    <a:pt x="1167896" y="1002420"/>
                  </a:cubicBezTo>
                  <a:cubicBezTo>
                    <a:pt x="965355" y="890292"/>
                    <a:pt x="814235" y="980381"/>
                    <a:pt x="830299" y="1203347"/>
                  </a:cubicBezTo>
                  <a:cubicBezTo>
                    <a:pt x="846284" y="1426473"/>
                    <a:pt x="1023396" y="1698035"/>
                    <a:pt x="1225937" y="1810164"/>
                  </a:cubicBezTo>
                  <a:lnTo>
                    <a:pt x="1225937" y="1810164"/>
                  </a:lnTo>
                  <a:close/>
                  <a:moveTo>
                    <a:pt x="2373054" y="1927055"/>
                  </a:moveTo>
                  <a:lnTo>
                    <a:pt x="2175679" y="1817833"/>
                  </a:lnTo>
                  <a:cubicBezTo>
                    <a:pt x="2138141" y="1634585"/>
                    <a:pt x="2066537" y="1444798"/>
                    <a:pt x="1969747" y="1262681"/>
                  </a:cubicBezTo>
                  <a:lnTo>
                    <a:pt x="2098424" y="1186314"/>
                  </a:lnTo>
                  <a:cubicBezTo>
                    <a:pt x="2025125" y="1053277"/>
                    <a:pt x="1940928" y="924116"/>
                    <a:pt x="1848255" y="802623"/>
                  </a:cubicBezTo>
                  <a:lnTo>
                    <a:pt x="1719577" y="879232"/>
                  </a:lnTo>
                  <a:cubicBezTo>
                    <a:pt x="1591303" y="716165"/>
                    <a:pt x="1444625" y="571020"/>
                    <a:pt x="1288985" y="458084"/>
                  </a:cubicBezTo>
                  <a:lnTo>
                    <a:pt x="1273323" y="240528"/>
                  </a:lnTo>
                  <a:cubicBezTo>
                    <a:pt x="1219157" y="202909"/>
                    <a:pt x="1164183" y="168359"/>
                    <a:pt x="1108562" y="137602"/>
                  </a:cubicBezTo>
                  <a:cubicBezTo>
                    <a:pt x="1052780" y="106765"/>
                    <a:pt x="998452" y="80771"/>
                    <a:pt x="945414" y="59056"/>
                  </a:cubicBezTo>
                  <a:lnTo>
                    <a:pt x="961076" y="276612"/>
                  </a:lnTo>
                  <a:cubicBezTo>
                    <a:pt x="809472" y="219620"/>
                    <a:pt x="672319" y="207511"/>
                    <a:pt x="557849" y="236330"/>
                  </a:cubicBezTo>
                  <a:lnTo>
                    <a:pt x="407053" y="5131"/>
                  </a:lnTo>
                  <a:cubicBezTo>
                    <a:pt x="324874" y="29752"/>
                    <a:pt x="253027" y="72537"/>
                    <a:pt x="193613" y="132193"/>
                  </a:cubicBezTo>
                  <a:lnTo>
                    <a:pt x="344410" y="363231"/>
                  </a:lnTo>
                  <a:cubicBezTo>
                    <a:pt x="266994" y="448881"/>
                    <a:pt x="217750" y="571827"/>
                    <a:pt x="204512" y="726982"/>
                  </a:cubicBezTo>
                  <a:lnTo>
                    <a:pt x="7217" y="617760"/>
                  </a:lnTo>
                  <a:cubicBezTo>
                    <a:pt x="3988" y="672654"/>
                    <a:pt x="4473" y="730696"/>
                    <a:pt x="8912" y="791967"/>
                  </a:cubicBezTo>
                  <a:cubicBezTo>
                    <a:pt x="13272" y="853157"/>
                    <a:pt x="21587" y="915801"/>
                    <a:pt x="33211" y="978848"/>
                  </a:cubicBezTo>
                  <a:lnTo>
                    <a:pt x="230586" y="1088070"/>
                  </a:lnTo>
                  <a:cubicBezTo>
                    <a:pt x="268124" y="1271318"/>
                    <a:pt x="339808" y="1461105"/>
                    <a:pt x="436438" y="1643061"/>
                  </a:cubicBezTo>
                  <a:lnTo>
                    <a:pt x="307760" y="1719670"/>
                  </a:lnTo>
                  <a:cubicBezTo>
                    <a:pt x="381060" y="1852707"/>
                    <a:pt x="465176" y="1981868"/>
                    <a:pt x="557930" y="2103280"/>
                  </a:cubicBezTo>
                  <a:lnTo>
                    <a:pt x="686607" y="2026752"/>
                  </a:lnTo>
                  <a:cubicBezTo>
                    <a:pt x="814881" y="2189899"/>
                    <a:pt x="961560" y="2334964"/>
                    <a:pt x="1117200" y="2447980"/>
                  </a:cubicBezTo>
                  <a:lnTo>
                    <a:pt x="1132861" y="2665375"/>
                  </a:lnTo>
                  <a:cubicBezTo>
                    <a:pt x="1187028" y="2703236"/>
                    <a:pt x="1241921" y="2737706"/>
                    <a:pt x="1297703" y="2768623"/>
                  </a:cubicBezTo>
                  <a:cubicBezTo>
                    <a:pt x="1353323" y="2799380"/>
                    <a:pt x="1407652" y="2825374"/>
                    <a:pt x="1460608" y="2846847"/>
                  </a:cubicBezTo>
                  <a:lnTo>
                    <a:pt x="1444947" y="2629452"/>
                  </a:lnTo>
                  <a:cubicBezTo>
                    <a:pt x="1596551" y="2686526"/>
                    <a:pt x="1733704" y="2698554"/>
                    <a:pt x="1848174" y="2669815"/>
                  </a:cubicBezTo>
                  <a:lnTo>
                    <a:pt x="1998969" y="2901014"/>
                  </a:lnTo>
                  <a:cubicBezTo>
                    <a:pt x="2081230" y="2876313"/>
                    <a:pt x="2152995" y="2833608"/>
                    <a:pt x="2212410" y="2773952"/>
                  </a:cubicBezTo>
                  <a:lnTo>
                    <a:pt x="2061613" y="2542671"/>
                  </a:lnTo>
                  <a:cubicBezTo>
                    <a:pt x="2139110" y="2457183"/>
                    <a:pt x="2188273" y="2334318"/>
                    <a:pt x="2201512" y="2179082"/>
                  </a:cubicBezTo>
                  <a:lnTo>
                    <a:pt x="2398886" y="2288304"/>
                  </a:lnTo>
                  <a:cubicBezTo>
                    <a:pt x="2402035" y="2233411"/>
                    <a:pt x="2401550" y="2175127"/>
                    <a:pt x="2397191" y="2113936"/>
                  </a:cubicBezTo>
                  <a:cubicBezTo>
                    <a:pt x="2392913" y="2052503"/>
                    <a:pt x="2384679" y="1990183"/>
                    <a:pt x="2373054" y="1927055"/>
                  </a:cubicBezTo>
                  <a:close/>
                </a:path>
              </a:pathLst>
            </a:custGeom>
            <a:solidFill>
              <a:srgbClr val="BFBFBF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75490B-742C-428C-B39D-1C458E4E3EF5}"/>
                </a:ext>
              </a:extLst>
            </p:cNvPr>
            <p:cNvSpPr/>
            <p:nvPr/>
          </p:nvSpPr>
          <p:spPr>
            <a:xfrm>
              <a:off x="22227720" y="9045224"/>
              <a:ext cx="314867" cy="540927"/>
            </a:xfrm>
            <a:custGeom>
              <a:avLst/>
              <a:gdLst>
                <a:gd name="connsiteX0" fmla="*/ 286460 w 314831"/>
                <a:gd name="connsiteY0" fmla="*/ 5131 h 540864"/>
                <a:gd name="connsiteX1" fmla="*/ 5131 w 314831"/>
                <a:gd name="connsiteY1" fmla="*/ 176108 h 540864"/>
                <a:gd name="connsiteX2" fmla="*/ 31044 w 314831"/>
                <a:gd name="connsiteY2" fmla="*/ 537196 h 540864"/>
                <a:gd name="connsiteX3" fmla="*/ 312374 w 314831"/>
                <a:gd name="connsiteY3" fmla="*/ 366218 h 540864"/>
                <a:gd name="connsiteX4" fmla="*/ 286460 w 314831"/>
                <a:gd name="connsiteY4" fmla="*/ 5131 h 540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831" h="540864">
                  <a:moveTo>
                    <a:pt x="286460" y="5131"/>
                  </a:moveTo>
                  <a:lnTo>
                    <a:pt x="5131" y="176108"/>
                  </a:lnTo>
                  <a:cubicBezTo>
                    <a:pt x="27007" y="294937"/>
                    <a:pt x="37905" y="418528"/>
                    <a:pt x="31044" y="537196"/>
                  </a:cubicBezTo>
                  <a:lnTo>
                    <a:pt x="312374" y="366218"/>
                  </a:lnTo>
                  <a:cubicBezTo>
                    <a:pt x="319154" y="246259"/>
                    <a:pt x="308659" y="125332"/>
                    <a:pt x="286460" y="5131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CBCBFA7-951D-4EAE-9ACC-1B83AFDBAB24}"/>
                </a:ext>
              </a:extLst>
            </p:cNvPr>
            <p:cNvSpPr/>
            <p:nvPr/>
          </p:nvSpPr>
          <p:spPr>
            <a:xfrm>
              <a:off x="17601319" y="6213072"/>
              <a:ext cx="1194883" cy="1332133"/>
            </a:xfrm>
            <a:custGeom>
              <a:avLst/>
              <a:gdLst>
                <a:gd name="connsiteX0" fmla="*/ 667835 w 1194744"/>
                <a:gd name="connsiteY0" fmla="*/ 1145342 h 1331978"/>
                <a:gd name="connsiteX1" fmla="*/ 171290 w 1194744"/>
                <a:gd name="connsiteY1" fmla="*/ 383854 h 1331978"/>
                <a:gd name="connsiteX2" fmla="*/ 8869 w 1194744"/>
                <a:gd name="connsiteY2" fmla="*/ 262199 h 1331978"/>
                <a:gd name="connsiteX3" fmla="*/ 408139 w 1194744"/>
                <a:gd name="connsiteY3" fmla="*/ 25672 h 1331978"/>
                <a:gd name="connsiteX4" fmla="*/ 693990 w 1194744"/>
                <a:gd name="connsiteY4" fmla="*/ 68376 h 1331978"/>
                <a:gd name="connsiteX5" fmla="*/ 1190455 w 1194744"/>
                <a:gd name="connsiteY5" fmla="*/ 829865 h 1331978"/>
                <a:gd name="connsiteX6" fmla="*/ 1105935 w 1194744"/>
                <a:gd name="connsiteY6" fmla="*/ 1104171 h 1331978"/>
                <a:gd name="connsiteX7" fmla="*/ 709329 w 1194744"/>
                <a:gd name="connsiteY7" fmla="*/ 1332626 h 1331978"/>
                <a:gd name="connsiteX8" fmla="*/ 667835 w 1194744"/>
                <a:gd name="connsiteY8" fmla="*/ 1145342 h 133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4744" h="1331978">
                  <a:moveTo>
                    <a:pt x="667835" y="1145342"/>
                  </a:moveTo>
                  <a:cubicBezTo>
                    <a:pt x="413629" y="1004636"/>
                    <a:pt x="191390" y="663811"/>
                    <a:pt x="171290" y="383854"/>
                  </a:cubicBezTo>
                  <a:cubicBezTo>
                    <a:pt x="164832" y="293440"/>
                    <a:pt x="-23502" y="314832"/>
                    <a:pt x="8869" y="262199"/>
                  </a:cubicBezTo>
                  <a:cubicBezTo>
                    <a:pt x="29374" y="228860"/>
                    <a:pt x="375365" y="41898"/>
                    <a:pt x="408139" y="25672"/>
                  </a:cubicBezTo>
                  <a:cubicBezTo>
                    <a:pt x="484022" y="-11865"/>
                    <a:pt x="573951" y="1858"/>
                    <a:pt x="693990" y="68376"/>
                  </a:cubicBezTo>
                  <a:cubicBezTo>
                    <a:pt x="948035" y="209001"/>
                    <a:pt x="1170355" y="549987"/>
                    <a:pt x="1190455" y="829865"/>
                  </a:cubicBezTo>
                  <a:cubicBezTo>
                    <a:pt x="1200062" y="964435"/>
                    <a:pt x="1177055" y="1056463"/>
                    <a:pt x="1105935" y="1104171"/>
                  </a:cubicBezTo>
                  <a:cubicBezTo>
                    <a:pt x="1083170" y="1119510"/>
                    <a:pt x="738309" y="1327621"/>
                    <a:pt x="709329" y="1332626"/>
                  </a:cubicBezTo>
                  <a:cubicBezTo>
                    <a:pt x="641035" y="1344493"/>
                    <a:pt x="760589" y="1196603"/>
                    <a:pt x="667835" y="1145342"/>
                  </a:cubicBezTo>
                  <a:close/>
                </a:path>
              </a:pathLst>
            </a:custGeom>
            <a:solidFill>
              <a:srgbClr val="5E6970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B6EED626-5531-463F-B847-18B6546589DD}"/>
                </a:ext>
              </a:extLst>
            </p:cNvPr>
            <p:cNvSpPr/>
            <p:nvPr/>
          </p:nvSpPr>
          <p:spPr>
            <a:xfrm>
              <a:off x="17527543" y="6418251"/>
              <a:ext cx="928456" cy="1138368"/>
            </a:xfrm>
            <a:custGeom>
              <a:avLst/>
              <a:gdLst>
                <a:gd name="connsiteX0" fmla="*/ 503138 w 928348"/>
                <a:gd name="connsiteY0" fmla="*/ 1079278 h 1138236"/>
                <a:gd name="connsiteX1" fmla="*/ 6592 w 928348"/>
                <a:gd name="connsiteY1" fmla="*/ 317789 h 1138236"/>
                <a:gd name="connsiteX2" fmla="*/ 430243 w 928348"/>
                <a:gd name="connsiteY2" fmla="*/ 65601 h 1138236"/>
                <a:gd name="connsiteX3" fmla="*/ 926708 w 928348"/>
                <a:gd name="connsiteY3" fmla="*/ 827090 h 1138236"/>
                <a:gd name="connsiteX4" fmla="*/ 503138 w 928348"/>
                <a:gd name="connsiteY4" fmla="*/ 1079278 h 113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348" h="1138236">
                  <a:moveTo>
                    <a:pt x="503138" y="1079278"/>
                  </a:moveTo>
                  <a:cubicBezTo>
                    <a:pt x="249012" y="938572"/>
                    <a:pt x="26694" y="597828"/>
                    <a:pt x="6592" y="317789"/>
                  </a:cubicBezTo>
                  <a:cubicBezTo>
                    <a:pt x="-13509" y="37993"/>
                    <a:pt x="176117" y="-75023"/>
                    <a:pt x="430243" y="65601"/>
                  </a:cubicBezTo>
                  <a:cubicBezTo>
                    <a:pt x="684207" y="206226"/>
                    <a:pt x="906607" y="547212"/>
                    <a:pt x="926708" y="827090"/>
                  </a:cubicBezTo>
                  <a:cubicBezTo>
                    <a:pt x="946889" y="1107128"/>
                    <a:pt x="757183" y="1219821"/>
                    <a:pt x="503138" y="1079278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CA7192D-3FF8-46F0-B14F-28A53C892B38}"/>
                </a:ext>
              </a:extLst>
            </p:cNvPr>
            <p:cNvSpPr/>
            <p:nvPr/>
          </p:nvSpPr>
          <p:spPr>
            <a:xfrm>
              <a:off x="20629565" y="8148389"/>
              <a:ext cx="936529" cy="1057632"/>
            </a:xfrm>
            <a:custGeom>
              <a:avLst/>
              <a:gdLst>
                <a:gd name="connsiteX0" fmla="*/ 530818 w 936421"/>
                <a:gd name="connsiteY0" fmla="*/ 904445 h 1057510"/>
                <a:gd name="connsiteX1" fmla="*/ 137683 w 936421"/>
                <a:gd name="connsiteY1" fmla="*/ 301423 h 1057510"/>
                <a:gd name="connsiteX2" fmla="*/ 9006 w 936421"/>
                <a:gd name="connsiteY2" fmla="*/ 205036 h 1057510"/>
                <a:gd name="connsiteX3" fmla="*/ 325210 w 936421"/>
                <a:gd name="connsiteY3" fmla="*/ 17751 h 1057510"/>
                <a:gd name="connsiteX4" fmla="*/ 877859 w 936421"/>
                <a:gd name="connsiteY4" fmla="*/ 871752 h 1057510"/>
                <a:gd name="connsiteX5" fmla="*/ 563835 w 936421"/>
                <a:gd name="connsiteY5" fmla="*/ 1052658 h 1057510"/>
                <a:gd name="connsiteX6" fmla="*/ 530818 w 936421"/>
                <a:gd name="connsiteY6" fmla="*/ 904445 h 1057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6421" h="1057510">
                  <a:moveTo>
                    <a:pt x="530818" y="904445"/>
                  </a:moveTo>
                  <a:cubicBezTo>
                    <a:pt x="329569" y="793044"/>
                    <a:pt x="153505" y="523177"/>
                    <a:pt x="137683" y="301423"/>
                  </a:cubicBezTo>
                  <a:cubicBezTo>
                    <a:pt x="132517" y="229819"/>
                    <a:pt x="-16584" y="246771"/>
                    <a:pt x="9006" y="205036"/>
                  </a:cubicBezTo>
                  <a:cubicBezTo>
                    <a:pt x="25232" y="178638"/>
                    <a:pt x="299216" y="30587"/>
                    <a:pt x="325210" y="17751"/>
                  </a:cubicBezTo>
                  <a:cubicBezTo>
                    <a:pt x="565369" y="-100997"/>
                    <a:pt x="1104215" y="719987"/>
                    <a:pt x="877859" y="871752"/>
                  </a:cubicBezTo>
                  <a:cubicBezTo>
                    <a:pt x="859858" y="883861"/>
                    <a:pt x="586681" y="1048703"/>
                    <a:pt x="563835" y="1052658"/>
                  </a:cubicBezTo>
                  <a:cubicBezTo>
                    <a:pt x="509507" y="1062184"/>
                    <a:pt x="604198" y="945051"/>
                    <a:pt x="530818" y="904445"/>
                  </a:cubicBezTo>
                  <a:close/>
                </a:path>
              </a:pathLst>
            </a:custGeom>
            <a:solidFill>
              <a:srgbClr val="5E69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82C2F33-8146-479C-A8A9-19C2163B02CB}"/>
                </a:ext>
              </a:extLst>
            </p:cNvPr>
            <p:cNvSpPr/>
            <p:nvPr/>
          </p:nvSpPr>
          <p:spPr>
            <a:xfrm>
              <a:off x="20571052" y="8306344"/>
              <a:ext cx="742765" cy="904236"/>
            </a:xfrm>
            <a:custGeom>
              <a:avLst/>
              <a:gdLst>
                <a:gd name="connsiteX0" fmla="*/ 400426 w 742679"/>
                <a:gd name="connsiteY0" fmla="*/ 856701 h 904131"/>
                <a:gd name="connsiteX1" fmla="*/ 7210 w 742679"/>
                <a:gd name="connsiteY1" fmla="*/ 253677 h 904131"/>
                <a:gd name="connsiteX2" fmla="*/ 342707 w 742679"/>
                <a:gd name="connsiteY2" fmla="*/ 53961 h 904131"/>
                <a:gd name="connsiteX3" fmla="*/ 735923 w 742679"/>
                <a:gd name="connsiteY3" fmla="*/ 656985 h 904131"/>
                <a:gd name="connsiteX4" fmla="*/ 400426 w 742679"/>
                <a:gd name="connsiteY4" fmla="*/ 856701 h 90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2679" h="904131">
                  <a:moveTo>
                    <a:pt x="400426" y="856701"/>
                  </a:moveTo>
                  <a:cubicBezTo>
                    <a:pt x="199176" y="745298"/>
                    <a:pt x="23112" y="475432"/>
                    <a:pt x="7210" y="253677"/>
                  </a:cubicBezTo>
                  <a:cubicBezTo>
                    <a:pt x="-8693" y="32084"/>
                    <a:pt x="141457" y="-57440"/>
                    <a:pt x="342707" y="53961"/>
                  </a:cubicBezTo>
                  <a:cubicBezTo>
                    <a:pt x="543876" y="165282"/>
                    <a:pt x="719940" y="435392"/>
                    <a:pt x="735923" y="656985"/>
                  </a:cubicBezTo>
                  <a:cubicBezTo>
                    <a:pt x="751907" y="878739"/>
                    <a:pt x="601595" y="968022"/>
                    <a:pt x="400426" y="856701"/>
                  </a:cubicBezTo>
                  <a:close/>
                </a:path>
              </a:pathLst>
            </a:custGeom>
            <a:solidFill>
              <a:srgbClr val="A6A6A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5876F35-5E39-4AC4-909B-19830755EA98}"/>
                </a:ext>
              </a:extLst>
            </p:cNvPr>
            <p:cNvSpPr/>
            <p:nvPr/>
          </p:nvSpPr>
          <p:spPr>
            <a:xfrm>
              <a:off x="16229183" y="8079343"/>
              <a:ext cx="1009192" cy="1154516"/>
            </a:xfrm>
            <a:custGeom>
              <a:avLst/>
              <a:gdLst>
                <a:gd name="connsiteX0" fmla="*/ 582225 w 1009074"/>
                <a:gd name="connsiteY0" fmla="*/ 992696 h 1154381"/>
                <a:gd name="connsiteX1" fmla="*/ 150501 w 1009074"/>
                <a:gd name="connsiteY1" fmla="*/ 330663 h 1154381"/>
                <a:gd name="connsiteX2" fmla="*/ 9311 w 1009074"/>
                <a:gd name="connsiteY2" fmla="*/ 224912 h 1154381"/>
                <a:gd name="connsiteX3" fmla="*/ 356433 w 1009074"/>
                <a:gd name="connsiteY3" fmla="*/ 19303 h 1154381"/>
                <a:gd name="connsiteX4" fmla="*/ 963251 w 1009074"/>
                <a:gd name="connsiteY4" fmla="*/ 956935 h 1154381"/>
                <a:gd name="connsiteX5" fmla="*/ 618470 w 1009074"/>
                <a:gd name="connsiteY5" fmla="*/ 1155602 h 1154381"/>
                <a:gd name="connsiteX6" fmla="*/ 582225 w 1009074"/>
                <a:gd name="connsiteY6" fmla="*/ 992696 h 1154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9074" h="1154381">
                  <a:moveTo>
                    <a:pt x="582225" y="992696"/>
                  </a:moveTo>
                  <a:cubicBezTo>
                    <a:pt x="361277" y="870396"/>
                    <a:pt x="168019" y="574051"/>
                    <a:pt x="150501" y="330663"/>
                  </a:cubicBezTo>
                  <a:cubicBezTo>
                    <a:pt x="144851" y="252035"/>
                    <a:pt x="-18862" y="270603"/>
                    <a:pt x="9311" y="224912"/>
                  </a:cubicBezTo>
                  <a:cubicBezTo>
                    <a:pt x="27072" y="195931"/>
                    <a:pt x="327938" y="33349"/>
                    <a:pt x="356433" y="19303"/>
                  </a:cubicBezTo>
                  <a:cubicBezTo>
                    <a:pt x="628480" y="-115348"/>
                    <a:pt x="1171201" y="817521"/>
                    <a:pt x="963251" y="956935"/>
                  </a:cubicBezTo>
                  <a:cubicBezTo>
                    <a:pt x="943473" y="970254"/>
                    <a:pt x="643576" y="1151162"/>
                    <a:pt x="618470" y="1155602"/>
                  </a:cubicBezTo>
                  <a:cubicBezTo>
                    <a:pt x="558895" y="1165854"/>
                    <a:pt x="662870" y="1037257"/>
                    <a:pt x="582225" y="992696"/>
                  </a:cubicBezTo>
                  <a:close/>
                </a:path>
              </a:pathLst>
            </a:custGeom>
            <a:solidFill>
              <a:srgbClr val="5E69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22D7281-67E9-487E-A53B-85B2252E87C3}"/>
                </a:ext>
              </a:extLst>
            </p:cNvPr>
            <p:cNvSpPr/>
            <p:nvPr/>
          </p:nvSpPr>
          <p:spPr>
            <a:xfrm>
              <a:off x="16165042" y="8253046"/>
              <a:ext cx="807353" cy="993045"/>
            </a:xfrm>
            <a:custGeom>
              <a:avLst/>
              <a:gdLst>
                <a:gd name="connsiteX0" fmla="*/ 439053 w 807259"/>
                <a:gd name="connsiteY0" fmla="*/ 939940 h 992929"/>
                <a:gd name="connsiteX1" fmla="*/ 7331 w 807259"/>
                <a:gd name="connsiteY1" fmla="*/ 277907 h 992929"/>
                <a:gd name="connsiteX2" fmla="*/ 375684 w 807259"/>
                <a:gd name="connsiteY2" fmla="*/ 58655 h 992929"/>
                <a:gd name="connsiteX3" fmla="*/ 807325 w 807259"/>
                <a:gd name="connsiteY3" fmla="*/ 720689 h 992929"/>
                <a:gd name="connsiteX4" fmla="*/ 439053 w 807259"/>
                <a:gd name="connsiteY4" fmla="*/ 939940 h 99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259" h="992929">
                  <a:moveTo>
                    <a:pt x="439053" y="939940"/>
                  </a:moveTo>
                  <a:cubicBezTo>
                    <a:pt x="218106" y="817641"/>
                    <a:pt x="24848" y="521296"/>
                    <a:pt x="7331" y="277907"/>
                  </a:cubicBezTo>
                  <a:cubicBezTo>
                    <a:pt x="-10187" y="34599"/>
                    <a:pt x="154656" y="-63645"/>
                    <a:pt x="375684" y="58655"/>
                  </a:cubicBezTo>
                  <a:cubicBezTo>
                    <a:pt x="596550" y="180874"/>
                    <a:pt x="789888" y="477462"/>
                    <a:pt x="807325" y="720689"/>
                  </a:cubicBezTo>
                  <a:cubicBezTo>
                    <a:pt x="824924" y="964158"/>
                    <a:pt x="659920" y="1062160"/>
                    <a:pt x="439053" y="939940"/>
                  </a:cubicBezTo>
                  <a:close/>
                </a:path>
              </a:pathLst>
            </a:custGeom>
            <a:solidFill>
              <a:srgbClr val="A6A6A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0185DCB-93AA-446B-976F-7CBBF2F7B6A1}"/>
                </a:ext>
              </a:extLst>
            </p:cNvPr>
            <p:cNvSpPr/>
            <p:nvPr/>
          </p:nvSpPr>
          <p:spPr>
            <a:xfrm>
              <a:off x="18788259" y="9916740"/>
              <a:ext cx="1501677" cy="1663147"/>
            </a:xfrm>
            <a:custGeom>
              <a:avLst/>
              <a:gdLst>
                <a:gd name="connsiteX0" fmla="*/ 828994 w 1501503"/>
                <a:gd name="connsiteY0" fmla="*/ 1424236 h 1662955"/>
                <a:gd name="connsiteX1" fmla="*/ 211683 w 1501503"/>
                <a:gd name="connsiteY1" fmla="*/ 477562 h 1662955"/>
                <a:gd name="connsiteX2" fmla="*/ 9787 w 1501503"/>
                <a:gd name="connsiteY2" fmla="*/ 326281 h 1662955"/>
                <a:gd name="connsiteX3" fmla="*/ 506171 w 1501503"/>
                <a:gd name="connsiteY3" fmla="*/ 32196 h 1662955"/>
                <a:gd name="connsiteX4" fmla="*/ 881224 w 1501503"/>
                <a:gd name="connsiteY4" fmla="*/ 80309 h 1662955"/>
                <a:gd name="connsiteX5" fmla="*/ 1498536 w 1501503"/>
                <a:gd name="connsiteY5" fmla="*/ 1026983 h 1662955"/>
                <a:gd name="connsiteX6" fmla="*/ 1373814 w 1501503"/>
                <a:gd name="connsiteY6" fmla="*/ 1372894 h 1662955"/>
                <a:gd name="connsiteX7" fmla="*/ 880740 w 1501503"/>
                <a:gd name="connsiteY7" fmla="*/ 1656968 h 1662955"/>
                <a:gd name="connsiteX8" fmla="*/ 828994 w 1501503"/>
                <a:gd name="connsiteY8" fmla="*/ 1424236 h 1662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1503" h="1662955">
                  <a:moveTo>
                    <a:pt x="828994" y="1424236"/>
                  </a:moveTo>
                  <a:cubicBezTo>
                    <a:pt x="513033" y="1249302"/>
                    <a:pt x="236708" y="825652"/>
                    <a:pt x="211683" y="477562"/>
                  </a:cubicBezTo>
                  <a:cubicBezTo>
                    <a:pt x="203610" y="365110"/>
                    <a:pt x="-30495" y="391750"/>
                    <a:pt x="9787" y="326281"/>
                  </a:cubicBezTo>
                  <a:cubicBezTo>
                    <a:pt x="35216" y="284869"/>
                    <a:pt x="465324" y="52378"/>
                    <a:pt x="506171" y="32196"/>
                  </a:cubicBezTo>
                  <a:cubicBezTo>
                    <a:pt x="600460" y="-14463"/>
                    <a:pt x="732042" y="-2273"/>
                    <a:pt x="881224" y="80309"/>
                  </a:cubicBezTo>
                  <a:cubicBezTo>
                    <a:pt x="1197024" y="255081"/>
                    <a:pt x="1473510" y="679054"/>
                    <a:pt x="1498536" y="1026983"/>
                  </a:cubicBezTo>
                  <a:cubicBezTo>
                    <a:pt x="1510564" y="1194328"/>
                    <a:pt x="1462209" y="1313640"/>
                    <a:pt x="1373814" y="1372894"/>
                  </a:cubicBezTo>
                  <a:cubicBezTo>
                    <a:pt x="1345479" y="1391945"/>
                    <a:pt x="916743" y="1650671"/>
                    <a:pt x="880740" y="1656968"/>
                  </a:cubicBezTo>
                  <a:cubicBezTo>
                    <a:pt x="795654" y="1671902"/>
                    <a:pt x="944271" y="1488009"/>
                    <a:pt x="828994" y="1424236"/>
                  </a:cubicBezTo>
                  <a:close/>
                </a:path>
              </a:pathLst>
            </a:custGeom>
            <a:solidFill>
              <a:srgbClr val="5E6970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314BD8E7-F258-44C5-8FFD-9C85DD7A5E25}"/>
                </a:ext>
              </a:extLst>
            </p:cNvPr>
            <p:cNvSpPr/>
            <p:nvPr/>
          </p:nvSpPr>
          <p:spPr>
            <a:xfrm>
              <a:off x="18696473" y="10173471"/>
              <a:ext cx="1154516" cy="1420941"/>
            </a:xfrm>
            <a:custGeom>
              <a:avLst/>
              <a:gdLst>
                <a:gd name="connsiteX0" fmla="*/ 624264 w 1154381"/>
                <a:gd name="connsiteY0" fmla="*/ 1340530 h 1420777"/>
                <a:gd name="connsiteX1" fmla="*/ 6953 w 1154381"/>
                <a:gd name="connsiteY1" fmla="*/ 393857 h 1420777"/>
                <a:gd name="connsiteX2" fmla="*/ 533690 w 1154381"/>
                <a:gd name="connsiteY2" fmla="*/ 80317 h 1420777"/>
                <a:gd name="connsiteX3" fmla="*/ 1150920 w 1154381"/>
                <a:gd name="connsiteY3" fmla="*/ 1026990 h 1420777"/>
                <a:gd name="connsiteX4" fmla="*/ 624264 w 1154381"/>
                <a:gd name="connsiteY4" fmla="*/ 1340530 h 142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381" h="1420777">
                  <a:moveTo>
                    <a:pt x="624264" y="1340530"/>
                  </a:moveTo>
                  <a:cubicBezTo>
                    <a:pt x="308302" y="1165597"/>
                    <a:pt x="31977" y="741947"/>
                    <a:pt x="6953" y="393857"/>
                  </a:cubicBezTo>
                  <a:cubicBezTo>
                    <a:pt x="-18072" y="46008"/>
                    <a:pt x="217647" y="-94535"/>
                    <a:pt x="533690" y="80317"/>
                  </a:cubicBezTo>
                  <a:cubicBezTo>
                    <a:pt x="849490" y="255089"/>
                    <a:pt x="1125976" y="679142"/>
                    <a:pt x="1150920" y="1026990"/>
                  </a:cubicBezTo>
                  <a:cubicBezTo>
                    <a:pt x="1176026" y="1375081"/>
                    <a:pt x="940064" y="1515221"/>
                    <a:pt x="624264" y="1340530"/>
                  </a:cubicBezTo>
                  <a:close/>
                </a:path>
              </a:pathLst>
            </a:custGeom>
            <a:solidFill>
              <a:srgbClr val="A6A6A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21C34B8-7C80-4579-B98D-55250B21922B}"/>
                </a:ext>
              </a:extLst>
            </p:cNvPr>
            <p:cNvSpPr/>
            <p:nvPr/>
          </p:nvSpPr>
          <p:spPr>
            <a:xfrm>
              <a:off x="16262428" y="5151521"/>
              <a:ext cx="5199356" cy="6474973"/>
            </a:xfrm>
            <a:custGeom>
              <a:avLst/>
              <a:gdLst>
                <a:gd name="connsiteX0" fmla="*/ 806498 w 5198753"/>
                <a:gd name="connsiteY0" fmla="*/ 3934872 h 6474224"/>
                <a:gd name="connsiteX1" fmla="*/ 708255 w 5198753"/>
                <a:gd name="connsiteY1" fmla="*/ 3255159 h 6474224"/>
                <a:gd name="connsiteX2" fmla="*/ 291224 w 5198753"/>
                <a:gd name="connsiteY2" fmla="*/ 2898996 h 6474224"/>
                <a:gd name="connsiteX3" fmla="*/ 152456 w 5198753"/>
                <a:gd name="connsiteY3" fmla="*/ 2932740 h 6474224"/>
                <a:gd name="connsiteX4" fmla="*/ 54132 w 5198753"/>
                <a:gd name="connsiteY4" fmla="*/ 3024364 h 6474224"/>
                <a:gd name="connsiteX5" fmla="*/ 5131 w 5198753"/>
                <a:gd name="connsiteY5" fmla="*/ 3121961 h 6474224"/>
                <a:gd name="connsiteX6" fmla="*/ 603553 w 5198753"/>
                <a:gd name="connsiteY6" fmla="*/ 3288499 h 6474224"/>
                <a:gd name="connsiteX7" fmla="*/ 806498 w 5198753"/>
                <a:gd name="connsiteY7" fmla="*/ 3934872 h 6474224"/>
                <a:gd name="connsiteX8" fmla="*/ 806498 w 5198753"/>
                <a:gd name="connsiteY8" fmla="*/ 3934872 h 6474224"/>
                <a:gd name="connsiteX9" fmla="*/ 3766882 w 5198753"/>
                <a:gd name="connsiteY9" fmla="*/ 1168069 h 6474224"/>
                <a:gd name="connsiteX10" fmla="*/ 3806437 w 5198753"/>
                <a:gd name="connsiteY10" fmla="*/ 318509 h 6474224"/>
                <a:gd name="connsiteX11" fmla="*/ 3993076 w 5198753"/>
                <a:gd name="connsiteY11" fmla="*/ 628497 h 6474224"/>
                <a:gd name="connsiteX12" fmla="*/ 4095679 w 5198753"/>
                <a:gd name="connsiteY12" fmla="*/ 566742 h 6474224"/>
                <a:gd name="connsiteX13" fmla="*/ 3757518 w 5198753"/>
                <a:gd name="connsiteY13" fmla="*/ 5131 h 6474224"/>
                <a:gd name="connsiteX14" fmla="*/ 3382787 w 5198753"/>
                <a:gd name="connsiteY14" fmla="*/ 542847 h 6474224"/>
                <a:gd name="connsiteX15" fmla="*/ 3481031 w 5198753"/>
                <a:gd name="connsiteY15" fmla="*/ 611302 h 6474224"/>
                <a:gd name="connsiteX16" fmla="*/ 3686963 w 5198753"/>
                <a:gd name="connsiteY16" fmla="*/ 315764 h 6474224"/>
                <a:gd name="connsiteX17" fmla="*/ 3651120 w 5198753"/>
                <a:gd name="connsiteY17" fmla="*/ 1058443 h 6474224"/>
                <a:gd name="connsiteX18" fmla="*/ 4241551 w 5198753"/>
                <a:gd name="connsiteY18" fmla="*/ 4134427 h 6474224"/>
                <a:gd name="connsiteX19" fmla="*/ 4005104 w 5198753"/>
                <a:gd name="connsiteY19" fmla="*/ 5822973 h 6474224"/>
                <a:gd name="connsiteX20" fmla="*/ 3822341 w 5198753"/>
                <a:gd name="connsiteY20" fmla="*/ 6172193 h 6474224"/>
                <a:gd name="connsiteX21" fmla="*/ 3545612 w 5198753"/>
                <a:gd name="connsiteY21" fmla="*/ 6348337 h 6474224"/>
                <a:gd name="connsiteX22" fmla="*/ 3310376 w 5198753"/>
                <a:gd name="connsiteY22" fmla="*/ 6437217 h 6474224"/>
                <a:gd name="connsiteX23" fmla="*/ 4118282 w 5198753"/>
                <a:gd name="connsiteY23" fmla="*/ 5861802 h 6474224"/>
                <a:gd name="connsiteX24" fmla="*/ 4357473 w 5198753"/>
                <a:gd name="connsiteY24" fmla="*/ 4205950 h 6474224"/>
                <a:gd name="connsiteX25" fmla="*/ 4422458 w 5198753"/>
                <a:gd name="connsiteY25" fmla="*/ 4237029 h 6474224"/>
                <a:gd name="connsiteX26" fmla="*/ 4875573 w 5198753"/>
                <a:gd name="connsiteY26" fmla="*/ 4287887 h 6474224"/>
                <a:gd name="connsiteX27" fmla="*/ 5102817 w 5198753"/>
                <a:gd name="connsiteY27" fmla="*/ 4098019 h 6474224"/>
                <a:gd name="connsiteX28" fmla="*/ 5193794 w 5198753"/>
                <a:gd name="connsiteY28" fmla="*/ 3826376 h 6474224"/>
                <a:gd name="connsiteX29" fmla="*/ 4545888 w 5198753"/>
                <a:gd name="connsiteY29" fmla="*/ 3063677 h 6474224"/>
                <a:gd name="connsiteX30" fmla="*/ 4288856 w 5198753"/>
                <a:gd name="connsiteY30" fmla="*/ 3395945 h 6474224"/>
                <a:gd name="connsiteX31" fmla="*/ 4248090 w 5198753"/>
                <a:gd name="connsiteY31" fmla="*/ 3987021 h 6474224"/>
                <a:gd name="connsiteX32" fmla="*/ 3765267 w 5198753"/>
                <a:gd name="connsiteY32" fmla="*/ 1166859 h 6474224"/>
                <a:gd name="connsiteX33" fmla="*/ 3766882 w 5198753"/>
                <a:gd name="connsiteY33" fmla="*/ 1168069 h 6474224"/>
                <a:gd name="connsiteX34" fmla="*/ 3766882 w 5198753"/>
                <a:gd name="connsiteY34" fmla="*/ 1168069 h 6474224"/>
                <a:gd name="connsiteX35" fmla="*/ 777922 w 5198753"/>
                <a:gd name="connsiteY35" fmla="*/ 3976123 h 6474224"/>
                <a:gd name="connsiteX36" fmla="*/ 866801 w 5198753"/>
                <a:gd name="connsiteY36" fmla="*/ 3946497 h 6474224"/>
                <a:gd name="connsiteX37" fmla="*/ 1180502 w 5198753"/>
                <a:gd name="connsiteY37" fmla="*/ 3324745 h 6474224"/>
                <a:gd name="connsiteX38" fmla="*/ 1208433 w 5198753"/>
                <a:gd name="connsiteY38" fmla="*/ 2075752 h 6474224"/>
                <a:gd name="connsiteX39" fmla="*/ 1307080 w 5198753"/>
                <a:gd name="connsiteY39" fmla="*/ 1371741 h 6474224"/>
                <a:gd name="connsiteX40" fmla="*/ 1642578 w 5198753"/>
                <a:gd name="connsiteY40" fmla="*/ 1125769 h 6474224"/>
                <a:gd name="connsiteX41" fmla="*/ 2111595 w 5198753"/>
                <a:gd name="connsiteY41" fmla="*/ 1320964 h 6474224"/>
                <a:gd name="connsiteX42" fmla="*/ 2433207 w 5198753"/>
                <a:gd name="connsiteY42" fmla="*/ 1911798 h 6474224"/>
                <a:gd name="connsiteX43" fmla="*/ 2480998 w 5198753"/>
                <a:gd name="connsiteY43" fmla="*/ 2125399 h 6474224"/>
                <a:gd name="connsiteX44" fmla="*/ 2606284 w 5198753"/>
                <a:gd name="connsiteY44" fmla="*/ 4053863 h 6474224"/>
                <a:gd name="connsiteX45" fmla="*/ 2639947 w 5198753"/>
                <a:gd name="connsiteY45" fmla="*/ 5016601 h 6474224"/>
                <a:gd name="connsiteX46" fmla="*/ 2526930 w 5198753"/>
                <a:gd name="connsiteY46" fmla="*/ 5101363 h 6474224"/>
                <a:gd name="connsiteX47" fmla="*/ 2487052 w 5198753"/>
                <a:gd name="connsiteY47" fmla="*/ 4056607 h 6474224"/>
                <a:gd name="connsiteX48" fmla="*/ 2363219 w 5198753"/>
                <a:gd name="connsiteY48" fmla="*/ 2144450 h 6474224"/>
                <a:gd name="connsiteX49" fmla="*/ 2318254 w 5198753"/>
                <a:gd name="connsiteY49" fmla="*/ 1944411 h 6474224"/>
                <a:gd name="connsiteX50" fmla="*/ 2026026 w 5198753"/>
                <a:gd name="connsiteY50" fmla="*/ 1404112 h 6474224"/>
                <a:gd name="connsiteX51" fmla="*/ 1863928 w 5198753"/>
                <a:gd name="connsiteY51" fmla="*/ 1280521 h 6474224"/>
                <a:gd name="connsiteX52" fmla="*/ 1345344 w 5198753"/>
                <a:gd name="connsiteY52" fmla="*/ 1326131 h 6474224"/>
                <a:gd name="connsiteX53" fmla="*/ 1271641 w 5198753"/>
                <a:gd name="connsiteY53" fmla="*/ 1584293 h 6474224"/>
                <a:gd name="connsiteX54" fmla="*/ 1331217 w 5198753"/>
                <a:gd name="connsiteY54" fmla="*/ 1825179 h 6474224"/>
                <a:gd name="connsiteX55" fmla="*/ 1327746 w 5198753"/>
                <a:gd name="connsiteY55" fmla="*/ 2073331 h 6474224"/>
                <a:gd name="connsiteX56" fmla="*/ 1298926 w 5198753"/>
                <a:gd name="connsiteY56" fmla="*/ 3340971 h 6474224"/>
                <a:gd name="connsiteX57" fmla="*/ 925407 w 5198753"/>
                <a:gd name="connsiteY57" fmla="*/ 4050714 h 6474224"/>
                <a:gd name="connsiteX58" fmla="*/ 748456 w 5198753"/>
                <a:gd name="connsiteY58" fmla="*/ 4097455 h 6474224"/>
                <a:gd name="connsiteX59" fmla="*/ 603633 w 5198753"/>
                <a:gd name="connsiteY59" fmla="*/ 4075013 h 6474224"/>
                <a:gd name="connsiteX60" fmla="*/ 777922 w 5198753"/>
                <a:gd name="connsiteY60" fmla="*/ 3976123 h 6474224"/>
                <a:gd name="connsiteX61" fmla="*/ 777922 w 5198753"/>
                <a:gd name="connsiteY61" fmla="*/ 3976123 h 6474224"/>
                <a:gd name="connsiteX62" fmla="*/ 4379270 w 5198753"/>
                <a:gd name="connsiteY62" fmla="*/ 3637317 h 6474224"/>
                <a:gd name="connsiteX63" fmla="*/ 4315415 w 5198753"/>
                <a:gd name="connsiteY63" fmla="*/ 3408135 h 6474224"/>
                <a:gd name="connsiteX64" fmla="*/ 4374184 w 5198753"/>
                <a:gd name="connsiteY64" fmla="*/ 3204463 h 6474224"/>
                <a:gd name="connsiteX65" fmla="*/ 4691517 w 5198753"/>
                <a:gd name="connsiteY65" fmla="*/ 3169751 h 6474224"/>
                <a:gd name="connsiteX66" fmla="*/ 5075450 w 5198753"/>
                <a:gd name="connsiteY66" fmla="*/ 3809020 h 6474224"/>
                <a:gd name="connsiteX67" fmla="*/ 5000294 w 5198753"/>
                <a:gd name="connsiteY67" fmla="*/ 4036990 h 6474224"/>
                <a:gd name="connsiteX68" fmla="*/ 4837631 w 5198753"/>
                <a:gd name="connsiteY68" fmla="*/ 4174790 h 6474224"/>
                <a:gd name="connsiteX69" fmla="*/ 4469198 w 5198753"/>
                <a:gd name="connsiteY69" fmla="*/ 4127161 h 6474224"/>
                <a:gd name="connsiteX70" fmla="*/ 4363770 w 5198753"/>
                <a:gd name="connsiteY70" fmla="*/ 4072510 h 6474224"/>
                <a:gd name="connsiteX71" fmla="*/ 4379270 w 5198753"/>
                <a:gd name="connsiteY71" fmla="*/ 3637317 h 6474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198753" h="6474224">
                  <a:moveTo>
                    <a:pt x="806498" y="3934872"/>
                  </a:moveTo>
                  <a:cubicBezTo>
                    <a:pt x="884641" y="3781412"/>
                    <a:pt x="836529" y="3488942"/>
                    <a:pt x="708255" y="3255159"/>
                  </a:cubicBezTo>
                  <a:cubicBezTo>
                    <a:pt x="598871" y="3055766"/>
                    <a:pt x="438711" y="2897462"/>
                    <a:pt x="291224" y="2898996"/>
                  </a:cubicBezTo>
                  <a:cubicBezTo>
                    <a:pt x="238914" y="2899642"/>
                    <a:pt x="192496" y="2909571"/>
                    <a:pt x="152456" y="2932740"/>
                  </a:cubicBezTo>
                  <a:cubicBezTo>
                    <a:pt x="112982" y="2955666"/>
                    <a:pt x="80045" y="2987472"/>
                    <a:pt x="54132" y="3024364"/>
                  </a:cubicBezTo>
                  <a:cubicBezTo>
                    <a:pt x="33305" y="3053990"/>
                    <a:pt x="16917" y="3087168"/>
                    <a:pt x="5131" y="3121961"/>
                  </a:cubicBezTo>
                  <a:cubicBezTo>
                    <a:pt x="251587" y="2910217"/>
                    <a:pt x="447429" y="3056735"/>
                    <a:pt x="603553" y="3288499"/>
                  </a:cubicBezTo>
                  <a:cubicBezTo>
                    <a:pt x="741514" y="3493462"/>
                    <a:pt x="829425" y="3767043"/>
                    <a:pt x="806498" y="3934872"/>
                  </a:cubicBezTo>
                  <a:lnTo>
                    <a:pt x="806498" y="3934872"/>
                  </a:lnTo>
                  <a:close/>
                  <a:moveTo>
                    <a:pt x="3766882" y="1168069"/>
                  </a:moveTo>
                  <a:cubicBezTo>
                    <a:pt x="3777214" y="884802"/>
                    <a:pt x="3794813" y="601696"/>
                    <a:pt x="3806437" y="318509"/>
                  </a:cubicBezTo>
                  <a:lnTo>
                    <a:pt x="3993076" y="628497"/>
                  </a:lnTo>
                  <a:lnTo>
                    <a:pt x="4095679" y="566742"/>
                  </a:lnTo>
                  <a:lnTo>
                    <a:pt x="3757518" y="5131"/>
                  </a:lnTo>
                  <a:lnTo>
                    <a:pt x="3382787" y="542847"/>
                  </a:lnTo>
                  <a:lnTo>
                    <a:pt x="3481031" y="611302"/>
                  </a:lnTo>
                  <a:lnTo>
                    <a:pt x="3686963" y="315764"/>
                  </a:lnTo>
                  <a:cubicBezTo>
                    <a:pt x="3675097" y="563593"/>
                    <a:pt x="3663633" y="810131"/>
                    <a:pt x="3651120" y="1058443"/>
                  </a:cubicBezTo>
                  <a:cubicBezTo>
                    <a:pt x="3596873" y="2123623"/>
                    <a:pt x="3521071" y="3613663"/>
                    <a:pt x="4241551" y="4134427"/>
                  </a:cubicBezTo>
                  <a:cubicBezTo>
                    <a:pt x="4210390" y="4792101"/>
                    <a:pt x="4148877" y="5405619"/>
                    <a:pt x="4005104" y="5822973"/>
                  </a:cubicBezTo>
                  <a:cubicBezTo>
                    <a:pt x="3955699" y="5966503"/>
                    <a:pt x="3895559" y="6085252"/>
                    <a:pt x="3822341" y="6172193"/>
                  </a:cubicBezTo>
                  <a:cubicBezTo>
                    <a:pt x="3758889" y="6247511"/>
                    <a:pt x="3644501" y="6332918"/>
                    <a:pt x="3545612" y="6348337"/>
                  </a:cubicBezTo>
                  <a:cubicBezTo>
                    <a:pt x="3475622" y="6389911"/>
                    <a:pt x="3415724" y="6438750"/>
                    <a:pt x="3310376" y="6437217"/>
                  </a:cubicBezTo>
                  <a:cubicBezTo>
                    <a:pt x="3709001" y="6571302"/>
                    <a:pt x="3959090" y="6323715"/>
                    <a:pt x="4118282" y="5861802"/>
                  </a:cubicBezTo>
                  <a:cubicBezTo>
                    <a:pt x="4261329" y="5446789"/>
                    <a:pt x="4324780" y="4848852"/>
                    <a:pt x="4357473" y="4205950"/>
                  </a:cubicBezTo>
                  <a:cubicBezTo>
                    <a:pt x="4378542" y="4217010"/>
                    <a:pt x="4400177" y="4227504"/>
                    <a:pt x="4422458" y="4237029"/>
                  </a:cubicBezTo>
                  <a:cubicBezTo>
                    <a:pt x="4612890" y="4318562"/>
                    <a:pt x="4761184" y="4325990"/>
                    <a:pt x="4875573" y="4287887"/>
                  </a:cubicBezTo>
                  <a:cubicBezTo>
                    <a:pt x="4978014" y="4253740"/>
                    <a:pt x="5051394" y="4183993"/>
                    <a:pt x="5102817" y="4098019"/>
                  </a:cubicBezTo>
                  <a:cubicBezTo>
                    <a:pt x="5151736" y="4015921"/>
                    <a:pt x="5179909" y="3919454"/>
                    <a:pt x="5193794" y="3826376"/>
                  </a:cubicBezTo>
                  <a:cubicBezTo>
                    <a:pt x="5253612" y="3426217"/>
                    <a:pt x="4863383" y="2993930"/>
                    <a:pt x="4545888" y="3063677"/>
                  </a:cubicBezTo>
                  <a:cubicBezTo>
                    <a:pt x="4395496" y="3096694"/>
                    <a:pt x="4294265" y="3216572"/>
                    <a:pt x="4288856" y="3395945"/>
                  </a:cubicBezTo>
                  <a:cubicBezTo>
                    <a:pt x="4284093" y="3604945"/>
                    <a:pt x="4256485" y="3779716"/>
                    <a:pt x="4248090" y="3987021"/>
                  </a:cubicBezTo>
                  <a:cubicBezTo>
                    <a:pt x="3668558" y="3477802"/>
                    <a:pt x="3715298" y="2160434"/>
                    <a:pt x="3765267" y="1166859"/>
                  </a:cubicBezTo>
                  <a:lnTo>
                    <a:pt x="3766882" y="1168069"/>
                  </a:lnTo>
                  <a:lnTo>
                    <a:pt x="3766882" y="1168069"/>
                  </a:lnTo>
                  <a:close/>
                  <a:moveTo>
                    <a:pt x="777922" y="3976123"/>
                  </a:moveTo>
                  <a:cubicBezTo>
                    <a:pt x="808597" y="3972087"/>
                    <a:pt x="838466" y="3962480"/>
                    <a:pt x="866801" y="3946497"/>
                  </a:cubicBezTo>
                  <a:cubicBezTo>
                    <a:pt x="1047869" y="3844459"/>
                    <a:pt x="1137636" y="3631827"/>
                    <a:pt x="1180502" y="3324745"/>
                  </a:cubicBezTo>
                  <a:cubicBezTo>
                    <a:pt x="1225466" y="3002810"/>
                    <a:pt x="1218443" y="2580613"/>
                    <a:pt x="1208433" y="2075752"/>
                  </a:cubicBezTo>
                  <a:cubicBezTo>
                    <a:pt x="1201329" y="1719024"/>
                    <a:pt x="1240238" y="1506231"/>
                    <a:pt x="1307080" y="1371741"/>
                  </a:cubicBezTo>
                  <a:cubicBezTo>
                    <a:pt x="1374890" y="1235234"/>
                    <a:pt x="1493315" y="1149906"/>
                    <a:pt x="1642578" y="1125769"/>
                  </a:cubicBezTo>
                  <a:cubicBezTo>
                    <a:pt x="1803949" y="1099291"/>
                    <a:pt x="1969275" y="1174205"/>
                    <a:pt x="2111595" y="1320964"/>
                  </a:cubicBezTo>
                  <a:cubicBezTo>
                    <a:pt x="2246973" y="1460620"/>
                    <a:pt x="2362815" y="1666956"/>
                    <a:pt x="2433207" y="1911798"/>
                  </a:cubicBezTo>
                  <a:cubicBezTo>
                    <a:pt x="2452663" y="1979446"/>
                    <a:pt x="2468808" y="2050889"/>
                    <a:pt x="2480998" y="2125399"/>
                  </a:cubicBezTo>
                  <a:cubicBezTo>
                    <a:pt x="2573913" y="2692499"/>
                    <a:pt x="2590623" y="3395703"/>
                    <a:pt x="2606284" y="4053863"/>
                  </a:cubicBezTo>
                  <a:cubicBezTo>
                    <a:pt x="2614438" y="4396302"/>
                    <a:pt x="2622268" y="4726310"/>
                    <a:pt x="2639947" y="5016601"/>
                  </a:cubicBezTo>
                  <a:cubicBezTo>
                    <a:pt x="2590542" y="5046792"/>
                    <a:pt x="2565679" y="5062533"/>
                    <a:pt x="2526930" y="5101363"/>
                  </a:cubicBezTo>
                  <a:cubicBezTo>
                    <a:pt x="2504408" y="4788469"/>
                    <a:pt x="2495851" y="4429722"/>
                    <a:pt x="2487052" y="4056607"/>
                  </a:cubicBezTo>
                  <a:cubicBezTo>
                    <a:pt x="2471552" y="3402888"/>
                    <a:pt x="2454923" y="2704366"/>
                    <a:pt x="2363219" y="2144450"/>
                  </a:cubicBezTo>
                  <a:cubicBezTo>
                    <a:pt x="2351998" y="2075914"/>
                    <a:pt x="2336821" y="2008992"/>
                    <a:pt x="2318254" y="1944411"/>
                  </a:cubicBezTo>
                  <a:cubicBezTo>
                    <a:pt x="2253350" y="1718621"/>
                    <a:pt x="2148165" y="1529964"/>
                    <a:pt x="2026026" y="1404112"/>
                  </a:cubicBezTo>
                  <a:cubicBezTo>
                    <a:pt x="1974038" y="1350510"/>
                    <a:pt x="1919386" y="1308614"/>
                    <a:pt x="1863928" y="1280521"/>
                  </a:cubicBezTo>
                  <a:cubicBezTo>
                    <a:pt x="1728792" y="1212065"/>
                    <a:pt x="1542315" y="1165002"/>
                    <a:pt x="1345344" y="1326131"/>
                  </a:cubicBezTo>
                  <a:cubicBezTo>
                    <a:pt x="1291015" y="1378441"/>
                    <a:pt x="1263246" y="1467240"/>
                    <a:pt x="1271641" y="1584293"/>
                  </a:cubicBezTo>
                  <a:cubicBezTo>
                    <a:pt x="1277212" y="1661790"/>
                    <a:pt x="1298281" y="1743888"/>
                    <a:pt x="1331217" y="1825179"/>
                  </a:cubicBezTo>
                  <a:cubicBezTo>
                    <a:pt x="1327181" y="1898155"/>
                    <a:pt x="1325890" y="1980415"/>
                    <a:pt x="1327746" y="2073331"/>
                  </a:cubicBezTo>
                  <a:cubicBezTo>
                    <a:pt x="1337837" y="2584004"/>
                    <a:pt x="1344941" y="3011205"/>
                    <a:pt x="1298926" y="3340971"/>
                  </a:cubicBezTo>
                  <a:cubicBezTo>
                    <a:pt x="1250895" y="3685510"/>
                    <a:pt x="1144498" y="3927284"/>
                    <a:pt x="925407" y="4050714"/>
                  </a:cubicBezTo>
                  <a:cubicBezTo>
                    <a:pt x="869869" y="4081955"/>
                    <a:pt x="810131" y="4096647"/>
                    <a:pt x="748456" y="4097455"/>
                  </a:cubicBezTo>
                  <a:cubicBezTo>
                    <a:pt x="700666" y="4098019"/>
                    <a:pt x="651988" y="4090108"/>
                    <a:pt x="603633" y="4075013"/>
                  </a:cubicBezTo>
                  <a:cubicBezTo>
                    <a:pt x="637539" y="4058221"/>
                    <a:pt x="709869" y="4016406"/>
                    <a:pt x="777922" y="3976123"/>
                  </a:cubicBezTo>
                  <a:lnTo>
                    <a:pt x="777922" y="3976123"/>
                  </a:lnTo>
                  <a:close/>
                  <a:moveTo>
                    <a:pt x="4379270" y="3637317"/>
                  </a:moveTo>
                  <a:cubicBezTo>
                    <a:pt x="4343669" y="3560707"/>
                    <a:pt x="4320662" y="3481757"/>
                    <a:pt x="4315415" y="3408135"/>
                  </a:cubicBezTo>
                  <a:cubicBezTo>
                    <a:pt x="4308715" y="3315462"/>
                    <a:pt x="4331156" y="3245876"/>
                    <a:pt x="4374184" y="3204463"/>
                  </a:cubicBezTo>
                  <a:cubicBezTo>
                    <a:pt x="4505928" y="3107431"/>
                    <a:pt x="4638642" y="3154736"/>
                    <a:pt x="4691517" y="3169751"/>
                  </a:cubicBezTo>
                  <a:cubicBezTo>
                    <a:pt x="4922152" y="3235139"/>
                    <a:pt x="5115086" y="3543593"/>
                    <a:pt x="5075450" y="3809020"/>
                  </a:cubicBezTo>
                  <a:cubicBezTo>
                    <a:pt x="5063584" y="3888616"/>
                    <a:pt x="5040173" y="3969826"/>
                    <a:pt x="5000294" y="4036990"/>
                  </a:cubicBezTo>
                  <a:cubicBezTo>
                    <a:pt x="4962837" y="4099876"/>
                    <a:pt x="4910124" y="4150572"/>
                    <a:pt x="4837631" y="4174790"/>
                  </a:cubicBezTo>
                  <a:cubicBezTo>
                    <a:pt x="4749640" y="4204174"/>
                    <a:pt x="4629923" y="4196021"/>
                    <a:pt x="4469198" y="4127161"/>
                  </a:cubicBezTo>
                  <a:cubicBezTo>
                    <a:pt x="4432225" y="4111339"/>
                    <a:pt x="4397110" y="4093014"/>
                    <a:pt x="4363770" y="4072510"/>
                  </a:cubicBezTo>
                  <a:cubicBezTo>
                    <a:pt x="4370067" y="3928656"/>
                    <a:pt x="4375072" y="3783107"/>
                    <a:pt x="4379270" y="3637317"/>
                  </a:cubicBezTo>
                  <a:close/>
                </a:path>
              </a:pathLst>
            </a:custGeom>
            <a:solidFill>
              <a:schemeClr val="accent2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A614AA2-530E-4E51-A765-E7B73195C050}"/>
                </a:ext>
              </a:extLst>
            </p:cNvPr>
            <p:cNvSpPr/>
            <p:nvPr/>
          </p:nvSpPr>
          <p:spPr>
            <a:xfrm>
              <a:off x="15073625" y="8671177"/>
              <a:ext cx="1558192" cy="476338"/>
            </a:xfrm>
            <a:custGeom>
              <a:avLst/>
              <a:gdLst>
                <a:gd name="connsiteX0" fmla="*/ 88659 w 1558011"/>
                <a:gd name="connsiteY0" fmla="*/ 470920 h 476283"/>
                <a:gd name="connsiteX1" fmla="*/ 10113 w 1558011"/>
                <a:gd name="connsiteY1" fmla="*/ 440082 h 476283"/>
                <a:gd name="connsiteX2" fmla="*/ 40950 w 1558011"/>
                <a:gd name="connsiteY2" fmla="*/ 361536 h 476283"/>
                <a:gd name="connsiteX3" fmla="*/ 852650 w 1558011"/>
                <a:gd name="connsiteY3" fmla="*/ 5131 h 476283"/>
                <a:gd name="connsiteX4" fmla="*/ 921589 w 1558011"/>
                <a:gd name="connsiteY4" fmla="*/ 20792 h 476283"/>
                <a:gd name="connsiteX5" fmla="*/ 1118480 w 1558011"/>
                <a:gd name="connsiteY5" fmla="*/ 248277 h 476283"/>
                <a:gd name="connsiteX6" fmla="*/ 1465683 w 1558011"/>
                <a:gd name="connsiteY6" fmla="*/ 42104 h 476283"/>
                <a:gd name="connsiteX7" fmla="*/ 1547539 w 1558011"/>
                <a:gd name="connsiteY7" fmla="*/ 63092 h 476283"/>
                <a:gd name="connsiteX8" fmla="*/ 1526550 w 1558011"/>
                <a:gd name="connsiteY8" fmla="*/ 144949 h 476283"/>
                <a:gd name="connsiteX9" fmla="*/ 1136563 w 1558011"/>
                <a:gd name="connsiteY9" fmla="*/ 376551 h 476283"/>
                <a:gd name="connsiteX10" fmla="*/ 1061003 w 1558011"/>
                <a:gd name="connsiteY10" fmla="*/ 364201 h 476283"/>
                <a:gd name="connsiteX11" fmla="*/ 860157 w 1558011"/>
                <a:gd name="connsiteY11" fmla="*/ 132194 h 476283"/>
                <a:gd name="connsiteX12" fmla="*/ 88659 w 1558011"/>
                <a:gd name="connsiteY12" fmla="*/ 470920 h 476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8011" h="476283">
                  <a:moveTo>
                    <a:pt x="88659" y="470920"/>
                  </a:moveTo>
                  <a:cubicBezTo>
                    <a:pt x="58468" y="484079"/>
                    <a:pt x="23270" y="470274"/>
                    <a:pt x="10113" y="440082"/>
                  </a:cubicBezTo>
                  <a:cubicBezTo>
                    <a:pt x="-3045" y="409891"/>
                    <a:pt x="10758" y="374695"/>
                    <a:pt x="40950" y="361536"/>
                  </a:cubicBezTo>
                  <a:lnTo>
                    <a:pt x="852650" y="5131"/>
                  </a:lnTo>
                  <a:lnTo>
                    <a:pt x="921589" y="20792"/>
                  </a:lnTo>
                  <a:lnTo>
                    <a:pt x="1118480" y="248277"/>
                  </a:lnTo>
                  <a:lnTo>
                    <a:pt x="1465683" y="42104"/>
                  </a:lnTo>
                  <a:cubicBezTo>
                    <a:pt x="1494098" y="25312"/>
                    <a:pt x="1530748" y="34758"/>
                    <a:pt x="1547539" y="63092"/>
                  </a:cubicBezTo>
                  <a:cubicBezTo>
                    <a:pt x="1564330" y="91508"/>
                    <a:pt x="1554885" y="128158"/>
                    <a:pt x="1526550" y="144949"/>
                  </a:cubicBezTo>
                  <a:lnTo>
                    <a:pt x="1136563" y="376551"/>
                  </a:lnTo>
                  <a:lnTo>
                    <a:pt x="1061003" y="364201"/>
                  </a:lnTo>
                  <a:lnTo>
                    <a:pt x="860157" y="132194"/>
                  </a:lnTo>
                  <a:lnTo>
                    <a:pt x="88659" y="470920"/>
                  </a:lnTo>
                  <a:close/>
                </a:path>
              </a:pathLst>
            </a:custGeom>
            <a:solidFill>
              <a:schemeClr val="accent5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369557E-A8FB-4048-9A22-8469B4243003}"/>
                </a:ext>
              </a:extLst>
            </p:cNvPr>
            <p:cNvSpPr/>
            <p:nvPr/>
          </p:nvSpPr>
          <p:spPr>
            <a:xfrm>
              <a:off x="13735494" y="6865027"/>
              <a:ext cx="1760031" cy="1598560"/>
            </a:xfrm>
            <a:custGeom>
              <a:avLst/>
              <a:gdLst>
                <a:gd name="connsiteX0" fmla="*/ 1623929 w 1759826"/>
                <a:gd name="connsiteY0" fmla="*/ 51246 h 1598374"/>
                <a:gd name="connsiteX1" fmla="*/ 1686330 w 1759826"/>
                <a:gd name="connsiteY1" fmla="*/ 555703 h 1598374"/>
                <a:gd name="connsiteX2" fmla="*/ 1077576 w 1759826"/>
                <a:gd name="connsiteY2" fmla="*/ 1302176 h 1598374"/>
                <a:gd name="connsiteX3" fmla="*/ 817880 w 1759826"/>
                <a:gd name="connsiteY3" fmla="*/ 1516180 h 1598374"/>
                <a:gd name="connsiteX4" fmla="*/ 5131 w 1759826"/>
                <a:gd name="connsiteY4" fmla="*/ 1436827 h 1598374"/>
                <a:gd name="connsiteX5" fmla="*/ 36453 w 1759826"/>
                <a:gd name="connsiteY5" fmla="*/ 1338745 h 1598374"/>
                <a:gd name="connsiteX6" fmla="*/ 71568 w 1759826"/>
                <a:gd name="connsiteY6" fmla="*/ 1137252 h 1598374"/>
                <a:gd name="connsiteX7" fmla="*/ 498528 w 1759826"/>
                <a:gd name="connsiteY7" fmla="*/ 332576 h 1598374"/>
                <a:gd name="connsiteX8" fmla="*/ 849847 w 1759826"/>
                <a:gd name="connsiteY8" fmla="*/ 50196 h 1598374"/>
                <a:gd name="connsiteX9" fmla="*/ 1623929 w 1759826"/>
                <a:gd name="connsiteY9" fmla="*/ 51246 h 159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826" h="1598374">
                  <a:moveTo>
                    <a:pt x="1623929" y="51246"/>
                  </a:moveTo>
                  <a:cubicBezTo>
                    <a:pt x="1799831" y="164747"/>
                    <a:pt x="1775613" y="391425"/>
                    <a:pt x="1686330" y="555703"/>
                  </a:cubicBezTo>
                  <a:cubicBezTo>
                    <a:pt x="1503970" y="891038"/>
                    <a:pt x="1309340" y="1080825"/>
                    <a:pt x="1077576" y="1302176"/>
                  </a:cubicBezTo>
                  <a:cubicBezTo>
                    <a:pt x="1009119" y="1367564"/>
                    <a:pt x="923066" y="1445384"/>
                    <a:pt x="817880" y="1516180"/>
                  </a:cubicBezTo>
                  <a:cubicBezTo>
                    <a:pt x="662887" y="1636704"/>
                    <a:pt x="124202" y="1630730"/>
                    <a:pt x="5131" y="1436827"/>
                  </a:cubicBezTo>
                  <a:cubicBezTo>
                    <a:pt x="10136" y="1428189"/>
                    <a:pt x="33627" y="1368775"/>
                    <a:pt x="36453" y="1338745"/>
                  </a:cubicBezTo>
                  <a:cubicBezTo>
                    <a:pt x="31044" y="1269482"/>
                    <a:pt x="50095" y="1187383"/>
                    <a:pt x="71568" y="1137252"/>
                  </a:cubicBezTo>
                  <a:cubicBezTo>
                    <a:pt x="193545" y="851805"/>
                    <a:pt x="367429" y="548921"/>
                    <a:pt x="498528" y="332576"/>
                  </a:cubicBezTo>
                  <a:cubicBezTo>
                    <a:pt x="592654" y="177178"/>
                    <a:pt x="701231" y="76998"/>
                    <a:pt x="849847" y="50196"/>
                  </a:cubicBezTo>
                  <a:cubicBezTo>
                    <a:pt x="974004" y="27674"/>
                    <a:pt x="1483465" y="-39409"/>
                    <a:pt x="1623929" y="51246"/>
                  </a:cubicBezTo>
                  <a:close/>
                </a:path>
              </a:pathLst>
            </a:custGeom>
            <a:solidFill>
              <a:schemeClr val="accent4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37B817E-1C8A-4F92-8B88-F484237471AF}"/>
                </a:ext>
              </a:extLst>
            </p:cNvPr>
            <p:cNvSpPr/>
            <p:nvPr/>
          </p:nvSpPr>
          <p:spPr>
            <a:xfrm>
              <a:off x="13735413" y="6936579"/>
              <a:ext cx="1324059" cy="1525898"/>
            </a:xfrm>
            <a:custGeom>
              <a:avLst/>
              <a:gdLst>
                <a:gd name="connsiteX0" fmla="*/ 1319511 w 1323906"/>
                <a:gd name="connsiteY0" fmla="*/ 990392 h 1525721"/>
                <a:gd name="connsiteX1" fmla="*/ 1077657 w 1323906"/>
                <a:gd name="connsiteY1" fmla="*/ 1230633 h 1525721"/>
                <a:gd name="connsiteX2" fmla="*/ 817961 w 1323906"/>
                <a:gd name="connsiteY2" fmla="*/ 1444637 h 1525721"/>
                <a:gd name="connsiteX3" fmla="*/ 5131 w 1323906"/>
                <a:gd name="connsiteY3" fmla="*/ 1365283 h 1525721"/>
                <a:gd name="connsiteX4" fmla="*/ 36453 w 1323906"/>
                <a:gd name="connsiteY4" fmla="*/ 1267201 h 1525721"/>
                <a:gd name="connsiteX5" fmla="*/ 71487 w 1323906"/>
                <a:gd name="connsiteY5" fmla="*/ 1065629 h 1525721"/>
                <a:gd name="connsiteX6" fmla="*/ 498448 w 1323906"/>
                <a:gd name="connsiteY6" fmla="*/ 260951 h 1525721"/>
                <a:gd name="connsiteX7" fmla="*/ 760888 w 1323906"/>
                <a:gd name="connsiteY7" fmla="*/ 5131 h 1525721"/>
                <a:gd name="connsiteX8" fmla="*/ 951643 w 1323906"/>
                <a:gd name="connsiteY8" fmla="*/ 95221 h 1525721"/>
                <a:gd name="connsiteX9" fmla="*/ 1084195 w 1323906"/>
                <a:gd name="connsiteY9" fmla="*/ 686862 h 1525721"/>
                <a:gd name="connsiteX10" fmla="*/ 1319511 w 1323906"/>
                <a:gd name="connsiteY10" fmla="*/ 990392 h 152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3906" h="1525721">
                  <a:moveTo>
                    <a:pt x="1319511" y="990392"/>
                  </a:moveTo>
                  <a:cubicBezTo>
                    <a:pt x="1243145" y="1072006"/>
                    <a:pt x="1162903" y="1149180"/>
                    <a:pt x="1077657" y="1230633"/>
                  </a:cubicBezTo>
                  <a:cubicBezTo>
                    <a:pt x="1009200" y="1296020"/>
                    <a:pt x="923066" y="1373840"/>
                    <a:pt x="817961" y="1444637"/>
                  </a:cubicBezTo>
                  <a:cubicBezTo>
                    <a:pt x="662967" y="1565161"/>
                    <a:pt x="124282" y="1559187"/>
                    <a:pt x="5131" y="1365283"/>
                  </a:cubicBezTo>
                  <a:cubicBezTo>
                    <a:pt x="10136" y="1356646"/>
                    <a:pt x="33627" y="1297232"/>
                    <a:pt x="36453" y="1267201"/>
                  </a:cubicBezTo>
                  <a:cubicBezTo>
                    <a:pt x="31044" y="1197938"/>
                    <a:pt x="50095" y="1115840"/>
                    <a:pt x="71487" y="1065629"/>
                  </a:cubicBezTo>
                  <a:cubicBezTo>
                    <a:pt x="193465" y="780181"/>
                    <a:pt x="367429" y="477298"/>
                    <a:pt x="498448" y="260951"/>
                  </a:cubicBezTo>
                  <a:cubicBezTo>
                    <a:pt x="572715" y="138329"/>
                    <a:pt x="656024" y="50095"/>
                    <a:pt x="760888" y="5131"/>
                  </a:cubicBezTo>
                  <a:cubicBezTo>
                    <a:pt x="842905" y="17644"/>
                    <a:pt x="905629" y="45413"/>
                    <a:pt x="951643" y="95221"/>
                  </a:cubicBezTo>
                  <a:cubicBezTo>
                    <a:pt x="1044398" y="195564"/>
                    <a:pt x="1069099" y="386319"/>
                    <a:pt x="1084195" y="686862"/>
                  </a:cubicBezTo>
                  <a:cubicBezTo>
                    <a:pt x="1095174" y="903611"/>
                    <a:pt x="1199875" y="978687"/>
                    <a:pt x="1319511" y="990392"/>
                  </a:cubicBezTo>
                  <a:close/>
                </a:path>
              </a:pathLst>
            </a:custGeom>
            <a:solidFill>
              <a:schemeClr val="accent4">
                <a:alpha val="2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6EFFE999-5E81-4C6E-B5C0-01BD265DB3B6}"/>
                </a:ext>
              </a:extLst>
            </p:cNvPr>
            <p:cNvSpPr/>
            <p:nvPr/>
          </p:nvSpPr>
          <p:spPr>
            <a:xfrm>
              <a:off x="14602672" y="7166340"/>
              <a:ext cx="645883" cy="1445162"/>
            </a:xfrm>
            <a:custGeom>
              <a:avLst/>
              <a:gdLst>
                <a:gd name="connsiteX0" fmla="*/ 537439 w 645807"/>
                <a:gd name="connsiteY0" fmla="*/ 132286 h 1444995"/>
                <a:gd name="connsiteX1" fmla="*/ 405774 w 645807"/>
                <a:gd name="connsiteY1" fmla="*/ 515412 h 1444995"/>
                <a:gd name="connsiteX2" fmla="*/ 5131 w 645807"/>
                <a:gd name="connsiteY2" fmla="*/ 1223298 h 1444995"/>
                <a:gd name="connsiteX3" fmla="*/ 119762 w 645807"/>
                <a:gd name="connsiteY3" fmla="*/ 1442146 h 1444995"/>
                <a:gd name="connsiteX4" fmla="*/ 280972 w 645807"/>
                <a:gd name="connsiteY4" fmla="*/ 1228707 h 1444995"/>
                <a:gd name="connsiteX5" fmla="*/ 514028 w 645807"/>
                <a:gd name="connsiteY5" fmla="*/ 647802 h 1444995"/>
                <a:gd name="connsiteX6" fmla="*/ 601292 w 645807"/>
                <a:gd name="connsiteY6" fmla="*/ 133336 h 1444995"/>
                <a:gd name="connsiteX7" fmla="*/ 642624 w 645807"/>
                <a:gd name="connsiteY7" fmla="*/ 31298 h 1444995"/>
                <a:gd name="connsiteX8" fmla="*/ 572635 w 645807"/>
                <a:gd name="connsiteY8" fmla="*/ 12166 h 1444995"/>
                <a:gd name="connsiteX9" fmla="*/ 479800 w 645807"/>
                <a:gd name="connsiteY9" fmla="*/ 34527 h 1444995"/>
                <a:gd name="connsiteX10" fmla="*/ 537439 w 645807"/>
                <a:gd name="connsiteY10" fmla="*/ 132286 h 1444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5807" h="1444995">
                  <a:moveTo>
                    <a:pt x="537439" y="132286"/>
                  </a:moveTo>
                  <a:cubicBezTo>
                    <a:pt x="540586" y="310368"/>
                    <a:pt x="490455" y="422738"/>
                    <a:pt x="405774" y="515412"/>
                  </a:cubicBezTo>
                  <a:cubicBezTo>
                    <a:pt x="157865" y="786570"/>
                    <a:pt x="118793" y="850586"/>
                    <a:pt x="5131" y="1223298"/>
                  </a:cubicBezTo>
                  <a:cubicBezTo>
                    <a:pt x="21680" y="1294256"/>
                    <a:pt x="69712" y="1381924"/>
                    <a:pt x="119762" y="1442146"/>
                  </a:cubicBezTo>
                  <a:cubicBezTo>
                    <a:pt x="188379" y="1327273"/>
                    <a:pt x="226320" y="1286829"/>
                    <a:pt x="280972" y="1228707"/>
                  </a:cubicBezTo>
                  <a:cubicBezTo>
                    <a:pt x="261921" y="1037870"/>
                    <a:pt x="413927" y="806429"/>
                    <a:pt x="514028" y="647802"/>
                  </a:cubicBezTo>
                  <a:cubicBezTo>
                    <a:pt x="594028" y="520982"/>
                    <a:pt x="660384" y="367925"/>
                    <a:pt x="601292" y="133336"/>
                  </a:cubicBezTo>
                  <a:cubicBezTo>
                    <a:pt x="643592" y="66495"/>
                    <a:pt x="654813" y="44779"/>
                    <a:pt x="642624" y="31298"/>
                  </a:cubicBezTo>
                  <a:cubicBezTo>
                    <a:pt x="628416" y="15556"/>
                    <a:pt x="629305" y="25567"/>
                    <a:pt x="572635" y="12166"/>
                  </a:cubicBezTo>
                  <a:cubicBezTo>
                    <a:pt x="538729" y="4174"/>
                    <a:pt x="483271" y="-5110"/>
                    <a:pt x="479800" y="34527"/>
                  </a:cubicBezTo>
                  <a:cubicBezTo>
                    <a:pt x="477055" y="64961"/>
                    <a:pt x="489810" y="101368"/>
                    <a:pt x="537439" y="1322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912B30-B39B-4540-9027-5BCADB41F60F}"/>
                </a:ext>
              </a:extLst>
            </p:cNvPr>
            <p:cNvSpPr/>
            <p:nvPr/>
          </p:nvSpPr>
          <p:spPr>
            <a:xfrm>
              <a:off x="14935864" y="6692839"/>
              <a:ext cx="419824" cy="500559"/>
            </a:xfrm>
            <a:custGeom>
              <a:avLst/>
              <a:gdLst>
                <a:gd name="connsiteX0" fmla="*/ 299299 w 419775"/>
                <a:gd name="connsiteY0" fmla="*/ 424502 h 500501"/>
                <a:gd name="connsiteX1" fmla="*/ 323194 w 419775"/>
                <a:gd name="connsiteY1" fmla="*/ 399719 h 500501"/>
                <a:gd name="connsiteX2" fmla="*/ 422568 w 419775"/>
                <a:gd name="connsiteY2" fmla="*/ 254816 h 500501"/>
                <a:gd name="connsiteX3" fmla="*/ 202832 w 419775"/>
                <a:gd name="connsiteY3" fmla="*/ 53486 h 500501"/>
                <a:gd name="connsiteX4" fmla="*/ 158109 w 419775"/>
                <a:gd name="connsiteY4" fmla="*/ 5131 h 500501"/>
                <a:gd name="connsiteX5" fmla="*/ 12399 w 419775"/>
                <a:gd name="connsiteY5" fmla="*/ 244321 h 500501"/>
                <a:gd name="connsiteX6" fmla="*/ 240450 w 419775"/>
                <a:gd name="connsiteY6" fmla="*/ 503049 h 500501"/>
                <a:gd name="connsiteX7" fmla="*/ 299299 w 419775"/>
                <a:gd name="connsiteY7" fmla="*/ 424502 h 500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775" h="500501">
                  <a:moveTo>
                    <a:pt x="299299" y="424502"/>
                  </a:moveTo>
                  <a:cubicBezTo>
                    <a:pt x="306888" y="416349"/>
                    <a:pt x="314960" y="408438"/>
                    <a:pt x="323194" y="399719"/>
                  </a:cubicBezTo>
                  <a:cubicBezTo>
                    <a:pt x="346766" y="374856"/>
                    <a:pt x="374051" y="315118"/>
                    <a:pt x="422568" y="254816"/>
                  </a:cubicBezTo>
                  <a:lnTo>
                    <a:pt x="202832" y="53486"/>
                  </a:lnTo>
                  <a:lnTo>
                    <a:pt x="158109" y="5131"/>
                  </a:lnTo>
                  <a:cubicBezTo>
                    <a:pt x="134779" y="110317"/>
                    <a:pt x="72782" y="183777"/>
                    <a:pt x="12399" y="244321"/>
                  </a:cubicBezTo>
                  <a:cubicBezTo>
                    <a:pt x="-33130" y="337964"/>
                    <a:pt x="146404" y="445007"/>
                    <a:pt x="240450" y="503049"/>
                  </a:cubicBezTo>
                  <a:cubicBezTo>
                    <a:pt x="260228" y="483190"/>
                    <a:pt x="275970" y="449688"/>
                    <a:pt x="299299" y="424502"/>
                  </a:cubicBezTo>
                  <a:close/>
                </a:path>
              </a:pathLst>
            </a:custGeom>
            <a:solidFill>
              <a:srgbClr val="E7A37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0A681D3-99EB-40D8-9652-7F51CB4D1978}"/>
                </a:ext>
              </a:extLst>
            </p:cNvPr>
            <p:cNvSpPr/>
            <p:nvPr/>
          </p:nvSpPr>
          <p:spPr>
            <a:xfrm>
              <a:off x="15171211" y="7042988"/>
              <a:ext cx="104956" cy="217985"/>
            </a:xfrm>
            <a:custGeom>
              <a:avLst/>
              <a:gdLst>
                <a:gd name="connsiteX0" fmla="*/ 5131 w 104943"/>
                <a:gd name="connsiteY0" fmla="*/ 153101 h 217960"/>
                <a:gd name="connsiteX1" fmla="*/ 41457 w 104943"/>
                <a:gd name="connsiteY1" fmla="*/ 89328 h 217960"/>
                <a:gd name="connsiteX2" fmla="*/ 97078 w 104943"/>
                <a:gd name="connsiteY2" fmla="*/ 5131 h 217960"/>
                <a:gd name="connsiteX3" fmla="*/ 98934 w 104943"/>
                <a:gd name="connsiteY3" fmla="*/ 217198 h 217960"/>
                <a:gd name="connsiteX4" fmla="*/ 5131 w 104943"/>
                <a:gd name="connsiteY4" fmla="*/ 153101 h 217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943" h="217960">
                  <a:moveTo>
                    <a:pt x="5131" y="153101"/>
                  </a:moveTo>
                  <a:cubicBezTo>
                    <a:pt x="15141" y="140831"/>
                    <a:pt x="27411" y="112657"/>
                    <a:pt x="41457" y="89328"/>
                  </a:cubicBezTo>
                  <a:cubicBezTo>
                    <a:pt x="54050" y="68420"/>
                    <a:pt x="92233" y="19500"/>
                    <a:pt x="97078" y="5131"/>
                  </a:cubicBezTo>
                  <a:cubicBezTo>
                    <a:pt x="118147" y="18450"/>
                    <a:pt x="90458" y="153747"/>
                    <a:pt x="98934" y="217198"/>
                  </a:cubicBezTo>
                  <a:cubicBezTo>
                    <a:pt x="67532" y="175785"/>
                    <a:pt x="50660" y="167632"/>
                    <a:pt x="5131" y="153101"/>
                  </a:cubicBezTo>
                  <a:close/>
                </a:path>
              </a:pathLst>
            </a:custGeom>
            <a:solidFill>
              <a:srgbClr val="DAEAFA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0B9940B0-D7E0-410A-BF6B-541F9FC853EF}"/>
                </a:ext>
              </a:extLst>
            </p:cNvPr>
            <p:cNvSpPr/>
            <p:nvPr/>
          </p:nvSpPr>
          <p:spPr>
            <a:xfrm>
              <a:off x="14868717" y="6913973"/>
              <a:ext cx="306795" cy="371383"/>
            </a:xfrm>
            <a:custGeom>
              <a:avLst/>
              <a:gdLst>
                <a:gd name="connsiteX0" fmla="*/ 92616 w 306758"/>
                <a:gd name="connsiteY0" fmla="*/ 5131 h 371339"/>
                <a:gd name="connsiteX1" fmla="*/ 308558 w 306758"/>
                <a:gd name="connsiteY1" fmla="*/ 282506 h 371339"/>
                <a:gd name="connsiteX2" fmla="*/ 215562 w 306758"/>
                <a:gd name="connsiteY2" fmla="*/ 367510 h 371339"/>
                <a:gd name="connsiteX3" fmla="*/ 7611 w 306758"/>
                <a:gd name="connsiteY3" fmla="*/ 130337 h 371339"/>
                <a:gd name="connsiteX4" fmla="*/ 92616 w 306758"/>
                <a:gd name="connsiteY4" fmla="*/ 5131 h 37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58" h="371339">
                  <a:moveTo>
                    <a:pt x="92616" y="5131"/>
                  </a:moveTo>
                  <a:cubicBezTo>
                    <a:pt x="64684" y="103536"/>
                    <a:pt x="207004" y="223333"/>
                    <a:pt x="308558" y="282506"/>
                  </a:cubicBezTo>
                  <a:cubicBezTo>
                    <a:pt x="271747" y="305916"/>
                    <a:pt x="224522" y="335139"/>
                    <a:pt x="215562" y="367510"/>
                  </a:cubicBezTo>
                  <a:cubicBezTo>
                    <a:pt x="146138" y="322061"/>
                    <a:pt x="28519" y="244564"/>
                    <a:pt x="7611" y="130337"/>
                  </a:cubicBezTo>
                  <a:cubicBezTo>
                    <a:pt x="-6677" y="52113"/>
                    <a:pt x="43293" y="14495"/>
                    <a:pt x="92616" y="5131"/>
                  </a:cubicBezTo>
                  <a:close/>
                </a:path>
              </a:pathLst>
            </a:custGeom>
            <a:solidFill>
              <a:srgbClr val="DAEAFA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3A47BF6-75B6-4E13-A6B0-A070F2796334}"/>
                </a:ext>
              </a:extLst>
            </p:cNvPr>
            <p:cNvSpPr/>
            <p:nvPr/>
          </p:nvSpPr>
          <p:spPr>
            <a:xfrm>
              <a:off x="15085764" y="6395592"/>
              <a:ext cx="540927" cy="726618"/>
            </a:xfrm>
            <a:custGeom>
              <a:avLst/>
              <a:gdLst>
                <a:gd name="connsiteX0" fmla="*/ 134159 w 540864"/>
                <a:gd name="connsiteY0" fmla="*/ 674168 h 726533"/>
                <a:gd name="connsiteX1" fmla="*/ 37368 w 540864"/>
                <a:gd name="connsiteY1" fmla="*/ 542343 h 726533"/>
                <a:gd name="connsiteX2" fmla="*/ 43988 w 540864"/>
                <a:gd name="connsiteY2" fmla="*/ 331567 h 726533"/>
                <a:gd name="connsiteX3" fmla="*/ 9114 w 540864"/>
                <a:gd name="connsiteY3" fmla="*/ 194898 h 726533"/>
                <a:gd name="connsiteX4" fmla="*/ 198659 w 540864"/>
                <a:gd name="connsiteY4" fmla="*/ 14072 h 726533"/>
                <a:gd name="connsiteX5" fmla="*/ 405318 w 540864"/>
                <a:gd name="connsiteY5" fmla="*/ 53063 h 726533"/>
                <a:gd name="connsiteX6" fmla="*/ 519706 w 540864"/>
                <a:gd name="connsiteY6" fmla="*/ 362081 h 726533"/>
                <a:gd name="connsiteX7" fmla="*/ 488385 w 540864"/>
                <a:gd name="connsiteY7" fmla="*/ 420850 h 726533"/>
                <a:gd name="connsiteX8" fmla="*/ 452300 w 540864"/>
                <a:gd name="connsiteY8" fmla="*/ 458711 h 726533"/>
                <a:gd name="connsiteX9" fmla="*/ 439141 w 540864"/>
                <a:gd name="connsiteY9" fmla="*/ 501818 h 726533"/>
                <a:gd name="connsiteX10" fmla="*/ 271473 w 540864"/>
                <a:gd name="connsiteY10" fmla="*/ 722362 h 726533"/>
                <a:gd name="connsiteX11" fmla="*/ 134159 w 540864"/>
                <a:gd name="connsiteY11" fmla="*/ 674168 h 726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0864" h="726533">
                  <a:moveTo>
                    <a:pt x="134159" y="674168"/>
                  </a:moveTo>
                  <a:cubicBezTo>
                    <a:pt x="112444" y="642362"/>
                    <a:pt x="56016" y="572777"/>
                    <a:pt x="37368" y="542343"/>
                  </a:cubicBezTo>
                  <a:cubicBezTo>
                    <a:pt x="-3479" y="475744"/>
                    <a:pt x="25905" y="423998"/>
                    <a:pt x="43988" y="331567"/>
                  </a:cubicBezTo>
                  <a:cubicBezTo>
                    <a:pt x="5401" y="270296"/>
                    <a:pt x="-330" y="231870"/>
                    <a:pt x="9114" y="194898"/>
                  </a:cubicBezTo>
                  <a:cubicBezTo>
                    <a:pt x="31475" y="107149"/>
                    <a:pt x="115269" y="37079"/>
                    <a:pt x="198659" y="14072"/>
                  </a:cubicBezTo>
                  <a:cubicBezTo>
                    <a:pt x="271473" y="-6029"/>
                    <a:pt x="340090" y="8098"/>
                    <a:pt x="405318" y="53063"/>
                  </a:cubicBezTo>
                  <a:cubicBezTo>
                    <a:pt x="532057" y="140408"/>
                    <a:pt x="561522" y="238732"/>
                    <a:pt x="519706" y="362081"/>
                  </a:cubicBezTo>
                  <a:cubicBezTo>
                    <a:pt x="516154" y="372657"/>
                    <a:pt x="495730" y="411889"/>
                    <a:pt x="488385" y="420850"/>
                  </a:cubicBezTo>
                  <a:cubicBezTo>
                    <a:pt x="470948" y="442000"/>
                    <a:pt x="462714" y="443130"/>
                    <a:pt x="452300" y="458711"/>
                  </a:cubicBezTo>
                  <a:cubicBezTo>
                    <a:pt x="445519" y="468802"/>
                    <a:pt x="440676" y="482121"/>
                    <a:pt x="439141" y="501818"/>
                  </a:cubicBezTo>
                  <a:cubicBezTo>
                    <a:pt x="435671" y="547670"/>
                    <a:pt x="307397" y="713886"/>
                    <a:pt x="271473" y="722362"/>
                  </a:cubicBezTo>
                  <a:cubicBezTo>
                    <a:pt x="231514" y="731887"/>
                    <a:pt x="174199" y="720102"/>
                    <a:pt x="134159" y="674168"/>
                  </a:cubicBezTo>
                  <a:close/>
                </a:path>
              </a:pathLst>
            </a:custGeom>
            <a:solidFill>
              <a:srgbClr val="F0B18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27446D2-57C7-47C3-B944-017E9C2C8FAF}"/>
                </a:ext>
              </a:extLst>
            </p:cNvPr>
            <p:cNvSpPr/>
            <p:nvPr/>
          </p:nvSpPr>
          <p:spPr>
            <a:xfrm>
              <a:off x="15050505" y="6361034"/>
              <a:ext cx="444044" cy="435970"/>
            </a:xfrm>
            <a:custGeom>
              <a:avLst/>
              <a:gdLst>
                <a:gd name="connsiteX0" fmla="*/ 444528 w 443992"/>
                <a:gd name="connsiteY0" fmla="*/ 328986 h 435920"/>
                <a:gd name="connsiteX1" fmla="*/ 294539 w 443992"/>
                <a:gd name="connsiteY1" fmla="*/ 115466 h 435920"/>
                <a:gd name="connsiteX2" fmla="*/ 152865 w 443992"/>
                <a:gd name="connsiteY2" fmla="*/ 6486 h 435920"/>
                <a:gd name="connsiteX3" fmla="*/ 17164 w 443992"/>
                <a:gd name="connsiteY3" fmla="*/ 168907 h 435920"/>
                <a:gd name="connsiteX4" fmla="*/ 36296 w 443992"/>
                <a:gd name="connsiteY4" fmla="*/ 423355 h 435920"/>
                <a:gd name="connsiteX5" fmla="*/ 112421 w 443992"/>
                <a:gd name="connsiteY5" fmla="*/ 342468 h 435920"/>
                <a:gd name="connsiteX6" fmla="*/ 121624 w 443992"/>
                <a:gd name="connsiteY6" fmla="*/ 413184 h 435920"/>
                <a:gd name="connsiteX7" fmla="*/ 158274 w 443992"/>
                <a:gd name="connsiteY7" fmla="*/ 383961 h 435920"/>
                <a:gd name="connsiteX8" fmla="*/ 239241 w 443992"/>
                <a:gd name="connsiteY8" fmla="*/ 268926 h 435920"/>
                <a:gd name="connsiteX9" fmla="*/ 281703 w 443992"/>
                <a:gd name="connsiteY9" fmla="*/ 233246 h 435920"/>
                <a:gd name="connsiteX10" fmla="*/ 444528 w 443992"/>
                <a:gd name="connsiteY10" fmla="*/ 328986 h 435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3992" h="435920">
                  <a:moveTo>
                    <a:pt x="444528" y="328986"/>
                  </a:moveTo>
                  <a:cubicBezTo>
                    <a:pt x="420633" y="295889"/>
                    <a:pt x="331673" y="172136"/>
                    <a:pt x="294539" y="115466"/>
                  </a:cubicBezTo>
                  <a:cubicBezTo>
                    <a:pt x="256598" y="57505"/>
                    <a:pt x="214701" y="-4896"/>
                    <a:pt x="152865" y="6486"/>
                  </a:cubicBezTo>
                  <a:cubicBezTo>
                    <a:pt x="89657" y="35144"/>
                    <a:pt x="33956" y="116274"/>
                    <a:pt x="17164" y="168907"/>
                  </a:cubicBezTo>
                  <a:cubicBezTo>
                    <a:pt x="-6811" y="244305"/>
                    <a:pt x="7881" y="328340"/>
                    <a:pt x="36296" y="423355"/>
                  </a:cubicBezTo>
                  <a:cubicBezTo>
                    <a:pt x="46952" y="459117"/>
                    <a:pt x="94581" y="359339"/>
                    <a:pt x="112421" y="342468"/>
                  </a:cubicBezTo>
                  <a:cubicBezTo>
                    <a:pt x="106931" y="383880"/>
                    <a:pt x="111776" y="405030"/>
                    <a:pt x="121624" y="413184"/>
                  </a:cubicBezTo>
                  <a:cubicBezTo>
                    <a:pt x="128809" y="419077"/>
                    <a:pt x="135266" y="428441"/>
                    <a:pt x="158274" y="383961"/>
                  </a:cubicBezTo>
                  <a:cubicBezTo>
                    <a:pt x="193632" y="315828"/>
                    <a:pt x="231654" y="321721"/>
                    <a:pt x="239241" y="268926"/>
                  </a:cubicBezTo>
                  <a:cubicBezTo>
                    <a:pt x="245377" y="226626"/>
                    <a:pt x="266688" y="243255"/>
                    <a:pt x="281703" y="233246"/>
                  </a:cubicBezTo>
                  <a:cubicBezTo>
                    <a:pt x="330704" y="261742"/>
                    <a:pt x="363883" y="310500"/>
                    <a:pt x="444528" y="328986"/>
                  </a:cubicBezTo>
                  <a:close/>
                </a:path>
              </a:pathLst>
            </a:custGeom>
            <a:solidFill>
              <a:srgbClr val="38251B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07AADF38-4064-4336-913B-48236B2069AF}"/>
                </a:ext>
              </a:extLst>
            </p:cNvPr>
            <p:cNvSpPr/>
            <p:nvPr/>
          </p:nvSpPr>
          <p:spPr>
            <a:xfrm>
              <a:off x="15065088" y="6629445"/>
              <a:ext cx="113029" cy="201838"/>
            </a:xfrm>
            <a:custGeom>
              <a:avLst/>
              <a:gdLst>
                <a:gd name="connsiteX0" fmla="*/ 92835 w 113016"/>
                <a:gd name="connsiteY0" fmla="*/ 21293 h 201814"/>
                <a:gd name="connsiteX1" fmla="*/ 6781 w 113016"/>
                <a:gd name="connsiteY1" fmla="*/ 76832 h 201814"/>
                <a:gd name="connsiteX2" fmla="*/ 17840 w 113016"/>
                <a:gd name="connsiteY2" fmla="*/ 137699 h 201814"/>
                <a:gd name="connsiteX3" fmla="*/ 42705 w 113016"/>
                <a:gd name="connsiteY3" fmla="*/ 194531 h 201814"/>
                <a:gd name="connsiteX4" fmla="*/ 86216 w 113016"/>
                <a:gd name="connsiteY4" fmla="*/ 132210 h 201814"/>
                <a:gd name="connsiteX5" fmla="*/ 92835 w 113016"/>
                <a:gd name="connsiteY5" fmla="*/ 21293 h 20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16" h="201814">
                  <a:moveTo>
                    <a:pt x="92835" y="21293"/>
                  </a:moveTo>
                  <a:cubicBezTo>
                    <a:pt x="50050" y="-23994"/>
                    <a:pt x="17921" y="36066"/>
                    <a:pt x="6781" y="76832"/>
                  </a:cubicBezTo>
                  <a:cubicBezTo>
                    <a:pt x="-888" y="104844"/>
                    <a:pt x="20827" y="113886"/>
                    <a:pt x="17840" y="137699"/>
                  </a:cubicBezTo>
                  <a:cubicBezTo>
                    <a:pt x="14370" y="166034"/>
                    <a:pt x="26882" y="186700"/>
                    <a:pt x="42705" y="194531"/>
                  </a:cubicBezTo>
                  <a:cubicBezTo>
                    <a:pt x="74914" y="210434"/>
                    <a:pt x="80162" y="152876"/>
                    <a:pt x="86216" y="132210"/>
                  </a:cubicBezTo>
                  <a:cubicBezTo>
                    <a:pt x="106074" y="103391"/>
                    <a:pt x="119959" y="50031"/>
                    <a:pt x="92835" y="21293"/>
                  </a:cubicBezTo>
                  <a:close/>
                </a:path>
              </a:pathLst>
            </a:custGeom>
            <a:solidFill>
              <a:srgbClr val="F0B186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3060ED6-F2F7-4977-B04E-D07C661962A9}"/>
                </a:ext>
              </a:extLst>
            </p:cNvPr>
            <p:cNvSpPr/>
            <p:nvPr/>
          </p:nvSpPr>
          <p:spPr>
            <a:xfrm>
              <a:off x="15192363" y="6304133"/>
              <a:ext cx="492486" cy="411751"/>
            </a:xfrm>
            <a:custGeom>
              <a:avLst/>
              <a:gdLst>
                <a:gd name="connsiteX0" fmla="*/ 5131 w 492428"/>
                <a:gd name="connsiteY0" fmla="*/ 65722 h 411702"/>
                <a:gd name="connsiteX1" fmla="*/ 107733 w 492428"/>
                <a:gd name="connsiteY1" fmla="*/ 225156 h 411702"/>
                <a:gd name="connsiteX2" fmla="*/ 317056 w 492428"/>
                <a:gd name="connsiteY2" fmla="*/ 403560 h 411702"/>
                <a:gd name="connsiteX3" fmla="*/ 431767 w 492428"/>
                <a:gd name="connsiteY3" fmla="*/ 390886 h 411702"/>
                <a:gd name="connsiteX4" fmla="*/ 5131 w 492428"/>
                <a:gd name="connsiteY4" fmla="*/ 65722 h 411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428" h="411702">
                  <a:moveTo>
                    <a:pt x="5131" y="65722"/>
                  </a:moveTo>
                  <a:cubicBezTo>
                    <a:pt x="39278" y="97044"/>
                    <a:pt x="66402" y="164369"/>
                    <a:pt x="107733" y="225156"/>
                  </a:cubicBezTo>
                  <a:cubicBezTo>
                    <a:pt x="164645" y="308868"/>
                    <a:pt x="239479" y="386608"/>
                    <a:pt x="317056" y="403560"/>
                  </a:cubicBezTo>
                  <a:cubicBezTo>
                    <a:pt x="361697" y="413328"/>
                    <a:pt x="416914" y="405175"/>
                    <a:pt x="431767" y="390886"/>
                  </a:cubicBezTo>
                  <a:cubicBezTo>
                    <a:pt x="654249" y="177124"/>
                    <a:pt x="182970" y="-125195"/>
                    <a:pt x="5131" y="65722"/>
                  </a:cubicBezTo>
                  <a:close/>
                </a:path>
              </a:pathLst>
            </a:custGeom>
            <a:solidFill>
              <a:srgbClr val="4D3529"/>
            </a:solidFill>
            <a:ln w="807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30BDDA26-853B-47E5-9E5E-37165F1581A6}"/>
                </a:ext>
              </a:extLst>
            </p:cNvPr>
            <p:cNvSpPr/>
            <p:nvPr/>
          </p:nvSpPr>
          <p:spPr>
            <a:xfrm>
              <a:off x="15314439" y="7022261"/>
              <a:ext cx="96882" cy="40368"/>
            </a:xfrm>
            <a:custGeom>
              <a:avLst/>
              <a:gdLst>
                <a:gd name="connsiteX0" fmla="*/ 92230 w 96871"/>
                <a:gd name="connsiteY0" fmla="*/ 13020 h 40362"/>
                <a:gd name="connsiteX1" fmla="*/ 76407 w 96871"/>
                <a:gd name="connsiteY1" fmla="*/ 11405 h 40362"/>
                <a:gd name="connsiteX2" fmla="*/ 53804 w 96871"/>
                <a:gd name="connsiteY2" fmla="*/ 6078 h 40362"/>
                <a:gd name="connsiteX3" fmla="*/ 10938 w 96871"/>
                <a:gd name="connsiteY3" fmla="*/ 10518 h 40362"/>
                <a:gd name="connsiteX4" fmla="*/ 10374 w 96871"/>
                <a:gd name="connsiteY4" fmla="*/ 16088 h 40362"/>
                <a:gd name="connsiteX5" fmla="*/ 73178 w 96871"/>
                <a:gd name="connsiteY5" fmla="*/ 36188 h 40362"/>
                <a:gd name="connsiteX6" fmla="*/ 90050 w 96871"/>
                <a:gd name="connsiteY6" fmla="*/ 26582 h 40362"/>
                <a:gd name="connsiteX7" fmla="*/ 92230 w 96871"/>
                <a:gd name="connsiteY7" fmla="*/ 13020 h 40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871" h="40362">
                  <a:moveTo>
                    <a:pt x="92230" y="13020"/>
                  </a:moveTo>
                  <a:cubicBezTo>
                    <a:pt x="86821" y="10356"/>
                    <a:pt x="83592" y="12213"/>
                    <a:pt x="76407" y="11405"/>
                  </a:cubicBezTo>
                  <a:cubicBezTo>
                    <a:pt x="65913" y="7288"/>
                    <a:pt x="62280" y="6320"/>
                    <a:pt x="53804" y="6078"/>
                  </a:cubicBezTo>
                  <a:cubicBezTo>
                    <a:pt x="38305" y="5593"/>
                    <a:pt x="33461" y="12858"/>
                    <a:pt x="10938" y="10518"/>
                  </a:cubicBezTo>
                  <a:cubicBezTo>
                    <a:pt x="4158" y="9791"/>
                    <a:pt x="4884" y="11244"/>
                    <a:pt x="10374" y="16088"/>
                  </a:cubicBezTo>
                  <a:cubicBezTo>
                    <a:pt x="19173" y="23918"/>
                    <a:pt x="56064" y="36431"/>
                    <a:pt x="73178" y="36188"/>
                  </a:cubicBezTo>
                  <a:cubicBezTo>
                    <a:pt x="84480" y="36027"/>
                    <a:pt x="83108" y="29811"/>
                    <a:pt x="90050" y="26582"/>
                  </a:cubicBezTo>
                  <a:cubicBezTo>
                    <a:pt x="95297" y="24160"/>
                    <a:pt x="103128" y="18267"/>
                    <a:pt x="92230" y="13020"/>
                  </a:cubicBezTo>
                  <a:close/>
                </a:path>
              </a:pathLst>
            </a:custGeom>
            <a:solidFill>
              <a:srgbClr val="EA9F6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4C9AE4C-4D2B-41F1-9F04-FA5BB1BBCB52}"/>
                </a:ext>
              </a:extLst>
            </p:cNvPr>
            <p:cNvSpPr/>
            <p:nvPr/>
          </p:nvSpPr>
          <p:spPr>
            <a:xfrm>
              <a:off x="15302289" y="6787344"/>
              <a:ext cx="88809" cy="48442"/>
            </a:xfrm>
            <a:custGeom>
              <a:avLst/>
              <a:gdLst>
                <a:gd name="connsiteX0" fmla="*/ 89525 w 88798"/>
                <a:gd name="connsiteY0" fmla="*/ 46983 h 48435"/>
                <a:gd name="connsiteX1" fmla="*/ 6054 w 88798"/>
                <a:gd name="connsiteY1" fmla="*/ 6054 h 48435"/>
                <a:gd name="connsiteX2" fmla="*/ 89525 w 88798"/>
                <a:gd name="connsiteY2" fmla="*/ 46983 h 4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798" h="48435">
                  <a:moveTo>
                    <a:pt x="89525" y="46983"/>
                  </a:moveTo>
                  <a:cubicBezTo>
                    <a:pt x="56104" y="44399"/>
                    <a:pt x="32210" y="36811"/>
                    <a:pt x="6054" y="6054"/>
                  </a:cubicBezTo>
                  <a:cubicBezTo>
                    <a:pt x="27769" y="43189"/>
                    <a:pt x="57638" y="52876"/>
                    <a:pt x="89525" y="46983"/>
                  </a:cubicBezTo>
                  <a:close/>
                </a:path>
              </a:pathLst>
            </a:custGeom>
            <a:solidFill>
              <a:srgbClr val="AA6F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A9ED769-8B2D-4D1C-99DE-80B307924FAF}"/>
                </a:ext>
              </a:extLst>
            </p:cNvPr>
            <p:cNvSpPr/>
            <p:nvPr/>
          </p:nvSpPr>
          <p:spPr>
            <a:xfrm>
              <a:off x="15475546" y="6842890"/>
              <a:ext cx="64588" cy="16147"/>
            </a:xfrm>
            <a:custGeom>
              <a:avLst/>
              <a:gdLst>
                <a:gd name="connsiteX0" fmla="*/ 8073 w 64580"/>
                <a:gd name="connsiteY0" fmla="*/ 6054 h 16145"/>
                <a:gd name="connsiteX1" fmla="*/ 62482 w 64580"/>
                <a:gd name="connsiteY1" fmla="*/ 9930 h 16145"/>
                <a:gd name="connsiteX2" fmla="*/ 6054 w 64580"/>
                <a:gd name="connsiteY2" fmla="*/ 10252 h 16145"/>
                <a:gd name="connsiteX3" fmla="*/ 8073 w 64580"/>
                <a:gd name="connsiteY3" fmla="*/ 6054 h 16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80" h="16145">
                  <a:moveTo>
                    <a:pt x="8073" y="6054"/>
                  </a:moveTo>
                  <a:cubicBezTo>
                    <a:pt x="35681" y="13804"/>
                    <a:pt x="35924" y="15338"/>
                    <a:pt x="62482" y="9930"/>
                  </a:cubicBezTo>
                  <a:cubicBezTo>
                    <a:pt x="42381" y="21150"/>
                    <a:pt x="29546" y="18890"/>
                    <a:pt x="6054" y="10252"/>
                  </a:cubicBezTo>
                  <a:lnTo>
                    <a:pt x="8073" y="6054"/>
                  </a:lnTo>
                  <a:close/>
                </a:path>
              </a:pathLst>
            </a:custGeom>
            <a:solidFill>
              <a:srgbClr val="AA6F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5D6002E-D68C-41C3-B2B9-DAF6DF83093F}"/>
                </a:ext>
              </a:extLst>
            </p:cNvPr>
            <p:cNvSpPr/>
            <p:nvPr/>
          </p:nvSpPr>
          <p:spPr>
            <a:xfrm>
              <a:off x="15409343" y="6866626"/>
              <a:ext cx="56515" cy="129177"/>
            </a:xfrm>
            <a:custGeom>
              <a:avLst/>
              <a:gdLst>
                <a:gd name="connsiteX0" fmla="*/ 54974 w 56508"/>
                <a:gd name="connsiteY0" fmla="*/ 6054 h 129161"/>
                <a:gd name="connsiteX1" fmla="*/ 51099 w 56508"/>
                <a:gd name="connsiteY1" fmla="*/ 77174 h 129161"/>
                <a:gd name="connsiteX2" fmla="*/ 6054 w 56508"/>
                <a:gd name="connsiteY2" fmla="*/ 122300 h 129161"/>
                <a:gd name="connsiteX3" fmla="*/ 44480 w 56508"/>
                <a:gd name="connsiteY3" fmla="*/ 75156 h 129161"/>
                <a:gd name="connsiteX4" fmla="*/ 54974 w 56508"/>
                <a:gd name="connsiteY4" fmla="*/ 6054 h 129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08" h="129161">
                  <a:moveTo>
                    <a:pt x="54974" y="6054"/>
                  </a:moveTo>
                  <a:cubicBezTo>
                    <a:pt x="50131" y="37134"/>
                    <a:pt x="44802" y="51907"/>
                    <a:pt x="51099" y="77174"/>
                  </a:cubicBezTo>
                  <a:cubicBezTo>
                    <a:pt x="61997" y="120847"/>
                    <a:pt x="44802" y="130615"/>
                    <a:pt x="6054" y="122300"/>
                  </a:cubicBezTo>
                  <a:cubicBezTo>
                    <a:pt x="49081" y="124883"/>
                    <a:pt x="48516" y="112048"/>
                    <a:pt x="44480" y="75156"/>
                  </a:cubicBezTo>
                  <a:cubicBezTo>
                    <a:pt x="41977" y="52149"/>
                    <a:pt x="46013" y="39718"/>
                    <a:pt x="54974" y="6054"/>
                  </a:cubicBezTo>
                  <a:close/>
                </a:path>
              </a:pathLst>
            </a:custGeom>
            <a:solidFill>
              <a:srgbClr val="AA6F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1327E330-C2E8-49FB-B201-853BA6D06960}"/>
                </a:ext>
              </a:extLst>
            </p:cNvPr>
            <p:cNvSpPr/>
            <p:nvPr/>
          </p:nvSpPr>
          <p:spPr>
            <a:xfrm>
              <a:off x="15485316" y="6848945"/>
              <a:ext cx="40368" cy="16147"/>
            </a:xfrm>
            <a:custGeom>
              <a:avLst/>
              <a:gdLst>
                <a:gd name="connsiteX0" fmla="*/ 35599 w 40362"/>
                <a:gd name="connsiteY0" fmla="*/ 10091 h 16145"/>
                <a:gd name="connsiteX1" fmla="*/ 6054 w 40362"/>
                <a:gd name="connsiteY1" fmla="*/ 6054 h 16145"/>
                <a:gd name="connsiteX2" fmla="*/ 35599 w 40362"/>
                <a:gd name="connsiteY2" fmla="*/ 10091 h 16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362" h="16145">
                  <a:moveTo>
                    <a:pt x="35599" y="10091"/>
                  </a:moveTo>
                  <a:cubicBezTo>
                    <a:pt x="25994" y="21473"/>
                    <a:pt x="10494" y="20424"/>
                    <a:pt x="6054" y="6054"/>
                  </a:cubicBezTo>
                  <a:cubicBezTo>
                    <a:pt x="15984" y="8799"/>
                    <a:pt x="24137" y="11140"/>
                    <a:pt x="35599" y="10091"/>
                  </a:cubicBezTo>
                  <a:close/>
                </a:path>
              </a:pathLst>
            </a:custGeom>
            <a:solidFill>
              <a:srgbClr val="AA6F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2E3D3F9-745A-400B-A0B0-0B37DEB4A322}"/>
                </a:ext>
              </a:extLst>
            </p:cNvPr>
            <p:cNvSpPr/>
            <p:nvPr/>
          </p:nvSpPr>
          <p:spPr>
            <a:xfrm>
              <a:off x="15324249" y="6810758"/>
              <a:ext cx="32294" cy="24221"/>
            </a:xfrm>
            <a:custGeom>
              <a:avLst/>
              <a:gdLst>
                <a:gd name="connsiteX0" fmla="*/ 6054 w 32290"/>
                <a:gd name="connsiteY0" fmla="*/ 6054 h 24217"/>
                <a:gd name="connsiteX1" fmla="*/ 32371 w 32290"/>
                <a:gd name="connsiteY1" fmla="*/ 20020 h 24217"/>
                <a:gd name="connsiteX2" fmla="*/ 6054 w 32290"/>
                <a:gd name="connsiteY2" fmla="*/ 6054 h 24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290" h="24217">
                  <a:moveTo>
                    <a:pt x="6054" y="6054"/>
                  </a:moveTo>
                  <a:cubicBezTo>
                    <a:pt x="7266" y="20908"/>
                    <a:pt x="20343" y="29142"/>
                    <a:pt x="32371" y="20020"/>
                  </a:cubicBezTo>
                  <a:cubicBezTo>
                    <a:pt x="22765" y="16468"/>
                    <a:pt x="14693" y="13643"/>
                    <a:pt x="6054" y="6054"/>
                  </a:cubicBezTo>
                  <a:close/>
                </a:path>
              </a:pathLst>
            </a:custGeom>
            <a:solidFill>
              <a:srgbClr val="AA6F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474D4E9-9C78-41D5-8082-2930444A8BD9}"/>
                </a:ext>
              </a:extLst>
            </p:cNvPr>
            <p:cNvSpPr/>
            <p:nvPr/>
          </p:nvSpPr>
          <p:spPr>
            <a:xfrm>
              <a:off x="15093831" y="8718049"/>
              <a:ext cx="403677" cy="435970"/>
            </a:xfrm>
            <a:custGeom>
              <a:avLst/>
              <a:gdLst>
                <a:gd name="connsiteX0" fmla="*/ 358261 w 403629"/>
                <a:gd name="connsiteY0" fmla="*/ 197052 h 435920"/>
                <a:gd name="connsiteX1" fmla="*/ 402741 w 403629"/>
                <a:gd name="connsiteY1" fmla="*/ 249039 h 435920"/>
                <a:gd name="connsiteX2" fmla="*/ 362944 w 403629"/>
                <a:gd name="connsiteY2" fmla="*/ 340503 h 435920"/>
                <a:gd name="connsiteX3" fmla="*/ 109141 w 403629"/>
                <a:gd name="connsiteY3" fmla="*/ 403872 h 435920"/>
                <a:gd name="connsiteX4" fmla="*/ 129726 w 403629"/>
                <a:gd name="connsiteY4" fmla="*/ 339130 h 435920"/>
                <a:gd name="connsiteX5" fmla="*/ 44238 w 403629"/>
                <a:gd name="connsiteY5" fmla="*/ 275518 h 435920"/>
                <a:gd name="connsiteX6" fmla="*/ 43107 w 403629"/>
                <a:gd name="connsiteY6" fmla="*/ 163713 h 435920"/>
                <a:gd name="connsiteX7" fmla="*/ 6054 w 403629"/>
                <a:gd name="connsiteY7" fmla="*/ 66761 h 435920"/>
                <a:gd name="connsiteX8" fmla="*/ 133682 w 403629"/>
                <a:gd name="connsiteY8" fmla="*/ 6054 h 435920"/>
                <a:gd name="connsiteX9" fmla="*/ 358261 w 403629"/>
                <a:gd name="connsiteY9" fmla="*/ 197052 h 435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629" h="435920">
                  <a:moveTo>
                    <a:pt x="358261" y="197052"/>
                  </a:moveTo>
                  <a:cubicBezTo>
                    <a:pt x="378039" y="209726"/>
                    <a:pt x="395234" y="228132"/>
                    <a:pt x="402741" y="249039"/>
                  </a:cubicBezTo>
                  <a:cubicBezTo>
                    <a:pt x="411056" y="272208"/>
                    <a:pt x="381350" y="324115"/>
                    <a:pt x="362944" y="340503"/>
                  </a:cubicBezTo>
                  <a:cubicBezTo>
                    <a:pt x="331945" y="368030"/>
                    <a:pt x="141997" y="480400"/>
                    <a:pt x="109141" y="403872"/>
                  </a:cubicBezTo>
                  <a:cubicBezTo>
                    <a:pt x="103974" y="391844"/>
                    <a:pt x="149423" y="376587"/>
                    <a:pt x="129726" y="339130"/>
                  </a:cubicBezTo>
                  <a:cubicBezTo>
                    <a:pt x="111078" y="303691"/>
                    <a:pt x="76043" y="326617"/>
                    <a:pt x="44238" y="275518"/>
                  </a:cubicBezTo>
                  <a:cubicBezTo>
                    <a:pt x="36165" y="262440"/>
                    <a:pt x="33420" y="256547"/>
                    <a:pt x="43107" y="163713"/>
                  </a:cubicBezTo>
                  <a:cubicBezTo>
                    <a:pt x="34469" y="129727"/>
                    <a:pt x="27205" y="121251"/>
                    <a:pt x="6054" y="66761"/>
                  </a:cubicBezTo>
                  <a:lnTo>
                    <a:pt x="133682" y="6054"/>
                  </a:lnTo>
                  <a:cubicBezTo>
                    <a:pt x="210210" y="115358"/>
                    <a:pt x="244438" y="124237"/>
                    <a:pt x="358261" y="197052"/>
                  </a:cubicBezTo>
                  <a:close/>
                </a:path>
              </a:pathLst>
            </a:custGeom>
            <a:solidFill>
              <a:srgbClr val="F0B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200AFF-4AB8-4631-BC4E-7B9982DCF075}"/>
                </a:ext>
              </a:extLst>
            </p:cNvPr>
            <p:cNvSpPr/>
            <p:nvPr/>
          </p:nvSpPr>
          <p:spPr>
            <a:xfrm>
              <a:off x="14279275" y="6945672"/>
              <a:ext cx="976897" cy="1889207"/>
            </a:xfrm>
            <a:custGeom>
              <a:avLst/>
              <a:gdLst>
                <a:gd name="connsiteX0" fmla="*/ 89784 w 976784"/>
                <a:gd name="connsiteY0" fmla="*/ 1280551 h 1888988"/>
                <a:gd name="connsiteX1" fmla="*/ 32549 w 976784"/>
                <a:gd name="connsiteY1" fmla="*/ 1133629 h 1888988"/>
                <a:gd name="connsiteX2" fmla="*/ 32630 w 976784"/>
                <a:gd name="connsiteY2" fmla="*/ 284553 h 1888988"/>
                <a:gd name="connsiteX3" fmla="*/ 475089 w 976784"/>
                <a:gd name="connsiteY3" fmla="*/ 233776 h 1888988"/>
                <a:gd name="connsiteX4" fmla="*/ 391053 w 976784"/>
                <a:gd name="connsiteY4" fmla="*/ 1072035 h 1888988"/>
                <a:gd name="connsiteX5" fmla="*/ 901161 w 976784"/>
                <a:gd name="connsiteY5" fmla="*/ 1672394 h 1888988"/>
                <a:gd name="connsiteX6" fmla="*/ 930787 w 976784"/>
                <a:gd name="connsiteY6" fmla="*/ 1732293 h 1888988"/>
                <a:gd name="connsiteX7" fmla="*/ 972119 w 976784"/>
                <a:gd name="connsiteY7" fmla="*/ 1777500 h 1888988"/>
                <a:gd name="connsiteX8" fmla="*/ 832464 w 976784"/>
                <a:gd name="connsiteY8" fmla="*/ 1889870 h 1888988"/>
                <a:gd name="connsiteX9" fmla="*/ 780718 w 976784"/>
                <a:gd name="connsiteY9" fmla="*/ 1846520 h 1888988"/>
                <a:gd name="connsiteX10" fmla="*/ 716783 w 976784"/>
                <a:gd name="connsiteY10" fmla="*/ 1837559 h 1888988"/>
                <a:gd name="connsiteX11" fmla="*/ 89784 w 976784"/>
                <a:gd name="connsiteY11" fmla="*/ 1280551 h 188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6784" h="1888988">
                  <a:moveTo>
                    <a:pt x="89784" y="1280551"/>
                  </a:moveTo>
                  <a:cubicBezTo>
                    <a:pt x="47806" y="1241641"/>
                    <a:pt x="34326" y="1200470"/>
                    <a:pt x="32549" y="1133629"/>
                  </a:cubicBezTo>
                  <a:cubicBezTo>
                    <a:pt x="4618" y="868040"/>
                    <a:pt x="-9509" y="538598"/>
                    <a:pt x="32630" y="284553"/>
                  </a:cubicBezTo>
                  <a:cubicBezTo>
                    <a:pt x="99148" y="-116655"/>
                    <a:pt x="480659" y="-39723"/>
                    <a:pt x="475089" y="233776"/>
                  </a:cubicBezTo>
                  <a:cubicBezTo>
                    <a:pt x="469197" y="520192"/>
                    <a:pt x="436987" y="783197"/>
                    <a:pt x="391053" y="1072035"/>
                  </a:cubicBezTo>
                  <a:cubicBezTo>
                    <a:pt x="530225" y="1209511"/>
                    <a:pt x="817771" y="1550175"/>
                    <a:pt x="901161" y="1672394"/>
                  </a:cubicBezTo>
                  <a:cubicBezTo>
                    <a:pt x="916176" y="1694432"/>
                    <a:pt x="924168" y="1715663"/>
                    <a:pt x="930787" y="1732293"/>
                  </a:cubicBezTo>
                  <a:cubicBezTo>
                    <a:pt x="936439" y="1746340"/>
                    <a:pt x="951696" y="1759579"/>
                    <a:pt x="972119" y="1777500"/>
                  </a:cubicBezTo>
                  <a:cubicBezTo>
                    <a:pt x="939829" y="1838447"/>
                    <a:pt x="882756" y="1854673"/>
                    <a:pt x="832464" y="1889870"/>
                  </a:cubicBezTo>
                  <a:cubicBezTo>
                    <a:pt x="820758" y="1877358"/>
                    <a:pt x="794200" y="1856208"/>
                    <a:pt x="780718" y="1846520"/>
                  </a:cubicBezTo>
                  <a:cubicBezTo>
                    <a:pt x="765865" y="1835945"/>
                    <a:pt x="741324" y="1851122"/>
                    <a:pt x="716783" y="1837559"/>
                  </a:cubicBezTo>
                  <a:cubicBezTo>
                    <a:pt x="590366" y="1767812"/>
                    <a:pt x="187382" y="1410842"/>
                    <a:pt x="89784" y="128055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D619C5D-45C5-4E2A-BC42-556AAAE5C534}"/>
              </a:ext>
            </a:extLst>
          </p:cNvPr>
          <p:cNvGrpSpPr/>
          <p:nvPr/>
        </p:nvGrpSpPr>
        <p:grpSpPr>
          <a:xfrm>
            <a:off x="1443140" y="1474567"/>
            <a:ext cx="10950802" cy="10484052"/>
            <a:chOff x="1208866" y="1263645"/>
            <a:chExt cx="10952228" cy="10485417"/>
          </a:xfrm>
        </p:grpSpPr>
        <p:sp>
          <p:nvSpPr>
            <p:cNvPr id="131" name="Shape 4027">
              <a:extLst>
                <a:ext uri="{FF2B5EF4-FFF2-40B4-BE49-F238E27FC236}">
                  <a16:creationId xmlns:a16="http://schemas.microsoft.com/office/drawing/2014/main" id="{4244CE38-811E-4E1C-BA9D-EF5B24C69A01}"/>
                </a:ext>
              </a:extLst>
            </p:cNvPr>
            <p:cNvSpPr/>
            <p:nvPr/>
          </p:nvSpPr>
          <p:spPr>
            <a:xfrm>
              <a:off x="1387402" y="3894473"/>
              <a:ext cx="636206" cy="1920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268" y="21600"/>
                  </a:lnTo>
                </a:path>
              </a:pathLst>
            </a:custGeom>
            <a:ln w="9525" cap="rnd">
              <a:solidFill>
                <a:sysClr val="windowText" lastClr="000000"/>
              </a:solidFill>
              <a:custDash>
                <a:ds d="100000" sp="200000"/>
              </a:custDash>
              <a:round/>
            </a:ln>
          </p:spPr>
          <p:txBody>
            <a:bodyPr lIns="0" tIns="0" rIns="0" bIns="0" anchor="ctr"/>
            <a:lstStyle/>
            <a:p>
              <a:pPr algn="ctr" defTabSz="2201058">
                <a:buClr>
                  <a:srgbClr val="000000"/>
                </a:buClr>
                <a:defRPr sz="3200"/>
              </a:pPr>
              <a:endParaRPr sz="7465" kern="0">
                <a:solidFill>
                  <a:sysClr val="windowText" lastClr="000000"/>
                </a:solidFill>
                <a:latin typeface="Helvetica Light"/>
                <a:cs typeface="Arial"/>
                <a:sym typeface="Helvetica Light"/>
              </a:endParaRPr>
            </a:p>
          </p:txBody>
        </p:sp>
        <p:sp>
          <p:nvSpPr>
            <p:cNvPr id="132" name="Shape 4028">
              <a:extLst>
                <a:ext uri="{FF2B5EF4-FFF2-40B4-BE49-F238E27FC236}">
                  <a16:creationId xmlns:a16="http://schemas.microsoft.com/office/drawing/2014/main" id="{29BE1C2B-A934-42CC-98CA-8303DEACE958}"/>
                </a:ext>
              </a:extLst>
            </p:cNvPr>
            <p:cNvSpPr/>
            <p:nvPr/>
          </p:nvSpPr>
          <p:spPr>
            <a:xfrm>
              <a:off x="1387402" y="5814711"/>
              <a:ext cx="636206" cy="2807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268" y="21600"/>
                  </a:lnTo>
                </a:path>
              </a:pathLst>
            </a:custGeom>
            <a:ln w="9525" cap="rnd">
              <a:solidFill>
                <a:sysClr val="windowText" lastClr="000000"/>
              </a:solidFill>
              <a:custDash>
                <a:ds d="100000" sp="200000"/>
              </a:custDash>
              <a:round/>
            </a:ln>
          </p:spPr>
          <p:txBody>
            <a:bodyPr lIns="0" tIns="0" rIns="0" bIns="0" anchor="ctr"/>
            <a:lstStyle/>
            <a:p>
              <a:pPr algn="ctr" defTabSz="2201058">
                <a:buClr>
                  <a:srgbClr val="000000"/>
                </a:buClr>
                <a:defRPr sz="3200"/>
              </a:pPr>
              <a:endParaRPr sz="7465" kern="0">
                <a:solidFill>
                  <a:sysClr val="windowText" lastClr="000000"/>
                </a:solidFill>
                <a:latin typeface="Helvetica Light"/>
                <a:cs typeface="Arial"/>
                <a:sym typeface="Helvetica Light"/>
              </a:endParaRPr>
            </a:p>
          </p:txBody>
        </p:sp>
        <p:sp>
          <p:nvSpPr>
            <p:cNvPr id="133" name="Shape 4029">
              <a:extLst>
                <a:ext uri="{FF2B5EF4-FFF2-40B4-BE49-F238E27FC236}">
                  <a16:creationId xmlns:a16="http://schemas.microsoft.com/office/drawing/2014/main" id="{15DC8CC5-320D-4885-9EA1-16DCBBDF81C4}"/>
                </a:ext>
              </a:extLst>
            </p:cNvPr>
            <p:cNvSpPr/>
            <p:nvPr/>
          </p:nvSpPr>
          <p:spPr>
            <a:xfrm>
              <a:off x="1387402" y="8621938"/>
              <a:ext cx="636206" cy="2255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268" y="21600"/>
                  </a:lnTo>
                </a:path>
              </a:pathLst>
            </a:custGeom>
            <a:ln w="9525" cap="rnd">
              <a:solidFill>
                <a:sysClr val="windowText" lastClr="000000"/>
              </a:solidFill>
              <a:custDash>
                <a:ds d="100000" sp="200000"/>
              </a:custDash>
              <a:round/>
            </a:ln>
          </p:spPr>
          <p:txBody>
            <a:bodyPr lIns="0" tIns="0" rIns="0" bIns="0" anchor="ctr"/>
            <a:lstStyle/>
            <a:p>
              <a:pPr algn="ctr" defTabSz="2201058">
                <a:buClr>
                  <a:srgbClr val="000000"/>
                </a:buClr>
                <a:defRPr sz="3200"/>
              </a:pPr>
              <a:endParaRPr sz="7465" kern="0">
                <a:solidFill>
                  <a:sysClr val="windowText" lastClr="000000"/>
                </a:solidFill>
                <a:latin typeface="Helvetica Light"/>
                <a:cs typeface="Arial"/>
                <a:sym typeface="Helvetica Light"/>
              </a:endParaRPr>
            </a:p>
          </p:txBody>
        </p:sp>
        <p:sp>
          <p:nvSpPr>
            <p:cNvPr id="134" name="Shape 4067">
              <a:extLst>
                <a:ext uri="{FF2B5EF4-FFF2-40B4-BE49-F238E27FC236}">
                  <a16:creationId xmlns:a16="http://schemas.microsoft.com/office/drawing/2014/main" id="{D8CF2863-003C-4AEA-837D-C6BFEE0D8D9B}"/>
                </a:ext>
              </a:extLst>
            </p:cNvPr>
            <p:cNvSpPr/>
            <p:nvPr/>
          </p:nvSpPr>
          <p:spPr>
            <a:xfrm>
              <a:off x="1958205" y="3237460"/>
              <a:ext cx="1344592" cy="1344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127000" dir="5400000" algn="t" rotWithShape="0">
                <a:prstClr val="black">
                  <a:alpha val="10000"/>
                </a:prstClr>
              </a:outerShdw>
            </a:effectLst>
          </p:spPr>
          <p:txBody>
            <a:bodyPr rtlCol="0" anchor="ctr"/>
            <a:lstStyle/>
            <a:p>
              <a:pPr algn="ctr" defTabSz="1828617">
                <a:defRPr/>
              </a:pPr>
              <a:endParaRPr sz="2800" kern="0">
                <a:solidFill>
                  <a:srgbClr val="5B9BD5"/>
                </a:solidFill>
                <a:latin typeface="linea-basic-10" charset="0"/>
                <a:cs typeface="Arial"/>
                <a:sym typeface="Helvetica Light"/>
              </a:endParaRPr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5A4FDC2D-8FAA-4D3D-A165-1018611B1612}"/>
                </a:ext>
              </a:extLst>
            </p:cNvPr>
            <p:cNvGrpSpPr/>
            <p:nvPr/>
          </p:nvGrpSpPr>
          <p:grpSpPr>
            <a:xfrm>
              <a:off x="3763691" y="3359991"/>
              <a:ext cx="8181385" cy="1062694"/>
              <a:chOff x="12767211" y="4269644"/>
              <a:chExt cx="8288487" cy="1062694"/>
            </a:xfrm>
          </p:grpSpPr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9B5CB28A-CFCC-499D-AD3D-1B36266F3D5B}"/>
                  </a:ext>
                </a:extLst>
              </p:cNvPr>
              <p:cNvSpPr/>
              <p:nvPr/>
            </p:nvSpPr>
            <p:spPr>
              <a:xfrm>
                <a:off x="12767211" y="4269644"/>
                <a:ext cx="42909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57154">
                  <a:defRPr/>
                </a:pPr>
                <a:r>
                  <a:rPr lang="en-US" sz="2800" b="1">
                    <a:solidFill>
                      <a:srgbClr val="3A3A3A"/>
                    </a:solidFill>
                    <a:latin typeface="Montserrat" panose="00000500000000000000" pitchFamily="2" charset="0"/>
                  </a:rPr>
                  <a:t>Lorem ipsum dolor sit </a:t>
                </a:r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8635D8DA-0A77-4F43-A078-1124FD72F93E}"/>
                  </a:ext>
                </a:extLst>
              </p:cNvPr>
              <p:cNvSpPr/>
              <p:nvPr/>
            </p:nvSpPr>
            <p:spPr>
              <a:xfrm>
                <a:off x="12767211" y="4831560"/>
                <a:ext cx="8288487" cy="5007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457154">
                  <a:lnSpc>
                    <a:spcPct val="120000"/>
                  </a:lnSpc>
                  <a:defRPr/>
                </a:pPr>
                <a:r>
                  <a:rPr lang="en-US" sz="2400">
                    <a:solidFill>
                      <a:srgbClr val="3A3A3A"/>
                    </a:solidFill>
                    <a:latin typeface="Montserrat Light" panose="00000400000000000000" pitchFamily="2" charset="0"/>
                  </a:rPr>
                  <a:t>Lorem ipsum dolor sit amet, consectetur.</a:t>
                </a:r>
              </a:p>
            </p:txBody>
          </p:sp>
        </p:grpSp>
        <p:sp>
          <p:nvSpPr>
            <p:cNvPr id="136" name="Shape 4067">
              <a:extLst>
                <a:ext uri="{FF2B5EF4-FFF2-40B4-BE49-F238E27FC236}">
                  <a16:creationId xmlns:a16="http://schemas.microsoft.com/office/drawing/2014/main" id="{7FB9A883-887E-42EC-BF60-D972BD3772DF}"/>
                </a:ext>
              </a:extLst>
            </p:cNvPr>
            <p:cNvSpPr/>
            <p:nvPr/>
          </p:nvSpPr>
          <p:spPr>
            <a:xfrm>
              <a:off x="1958205" y="5141183"/>
              <a:ext cx="1344592" cy="1344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127000" dir="5400000" algn="t" rotWithShape="0">
                <a:prstClr val="black">
                  <a:alpha val="10000"/>
                </a:prstClr>
              </a:outerShdw>
            </a:effectLst>
          </p:spPr>
          <p:txBody>
            <a:bodyPr rtlCol="0" anchor="ctr"/>
            <a:lstStyle/>
            <a:p>
              <a:pPr algn="ctr" defTabSz="1828617">
                <a:defRPr/>
              </a:pPr>
              <a:endParaRPr sz="2800" kern="0">
                <a:solidFill>
                  <a:srgbClr val="5B9BD5"/>
                </a:solidFill>
                <a:latin typeface="linea-basic-10" charset="0"/>
                <a:cs typeface="Arial"/>
                <a:sym typeface="Helvetica Light"/>
              </a:endParaRP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E7BB4A16-C5FE-488D-8B28-38ACFAB53AA6}"/>
                </a:ext>
              </a:extLst>
            </p:cNvPr>
            <p:cNvGrpSpPr/>
            <p:nvPr/>
          </p:nvGrpSpPr>
          <p:grpSpPr>
            <a:xfrm>
              <a:off x="3763691" y="5178558"/>
              <a:ext cx="6551501" cy="1949091"/>
              <a:chOff x="12767211" y="4269644"/>
              <a:chExt cx="6551501" cy="1949091"/>
            </a:xfrm>
          </p:grpSpPr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950241AE-A1E2-424B-90B9-6A5A7B8F9CFB}"/>
                  </a:ext>
                </a:extLst>
              </p:cNvPr>
              <p:cNvSpPr/>
              <p:nvPr/>
            </p:nvSpPr>
            <p:spPr>
              <a:xfrm>
                <a:off x="12767211" y="4269644"/>
                <a:ext cx="47484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57154">
                  <a:defRPr/>
                </a:pPr>
                <a:r>
                  <a:rPr lang="en-US" sz="2800" b="1">
                    <a:solidFill>
                      <a:srgbClr val="3A3A3A"/>
                    </a:solidFill>
                    <a:latin typeface="Montserrat" panose="00000500000000000000" pitchFamily="2" charset="0"/>
                  </a:rPr>
                  <a:t>Cras consectetur orci id </a:t>
                </a:r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BCEF53D6-CBB4-474D-8BD5-F73AF061719B}"/>
                  </a:ext>
                </a:extLst>
              </p:cNvPr>
              <p:cNvSpPr/>
              <p:nvPr/>
            </p:nvSpPr>
            <p:spPr>
              <a:xfrm>
                <a:off x="12767211" y="4831560"/>
                <a:ext cx="6551501" cy="1387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457154">
                  <a:lnSpc>
                    <a:spcPct val="120000"/>
                  </a:lnSpc>
                  <a:defRPr/>
                </a:pPr>
                <a:r>
                  <a:rPr lang="en-US" sz="2400">
                    <a:solidFill>
                      <a:srgbClr val="3A3A3A"/>
                    </a:solidFill>
                    <a:latin typeface="Montserrat Light" panose="00000400000000000000" pitchFamily="2" charset="0"/>
                  </a:rPr>
                  <a:t>Lorem ipsum dolor sit amet, consectetur ad ipiscing elit. Cras consectetur orci id nisi malesuada. </a:t>
                </a:r>
              </a:p>
            </p:txBody>
          </p:sp>
        </p:grpSp>
        <p:sp>
          <p:nvSpPr>
            <p:cNvPr id="138" name="Shape 4067">
              <a:extLst>
                <a:ext uri="{FF2B5EF4-FFF2-40B4-BE49-F238E27FC236}">
                  <a16:creationId xmlns:a16="http://schemas.microsoft.com/office/drawing/2014/main" id="{045FCB23-D3B1-4638-95BA-6843CC0FE8ED}"/>
                </a:ext>
              </a:extLst>
            </p:cNvPr>
            <p:cNvSpPr/>
            <p:nvPr/>
          </p:nvSpPr>
          <p:spPr>
            <a:xfrm>
              <a:off x="1958205" y="7958133"/>
              <a:ext cx="1344592" cy="1344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127000" dir="5400000" algn="t" rotWithShape="0">
                <a:prstClr val="black">
                  <a:alpha val="10000"/>
                </a:prstClr>
              </a:outerShdw>
            </a:effectLst>
          </p:spPr>
          <p:txBody>
            <a:bodyPr rtlCol="0" anchor="ctr"/>
            <a:lstStyle/>
            <a:p>
              <a:pPr algn="ctr" defTabSz="1828617">
                <a:defRPr/>
              </a:pPr>
              <a:endParaRPr sz="2800" kern="0">
                <a:solidFill>
                  <a:srgbClr val="5B9BD5"/>
                </a:solidFill>
                <a:latin typeface="linea-basic-10" charset="0"/>
                <a:cs typeface="Arial"/>
                <a:sym typeface="Helvetica Light"/>
              </a:endParaRPr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EFE81847-EEE1-4AE1-9ABB-BC6DF9E455BE}"/>
                </a:ext>
              </a:extLst>
            </p:cNvPr>
            <p:cNvGrpSpPr/>
            <p:nvPr/>
          </p:nvGrpSpPr>
          <p:grpSpPr>
            <a:xfrm>
              <a:off x="3763691" y="7995508"/>
              <a:ext cx="6551501" cy="1505892"/>
              <a:chOff x="12767211" y="4269644"/>
              <a:chExt cx="6551501" cy="1505892"/>
            </a:xfrm>
          </p:grpSpPr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00D8C42C-F698-401A-A738-353DAD5EE798}"/>
                  </a:ext>
                </a:extLst>
              </p:cNvPr>
              <p:cNvSpPr/>
              <p:nvPr/>
            </p:nvSpPr>
            <p:spPr>
              <a:xfrm>
                <a:off x="12767211" y="4269644"/>
                <a:ext cx="423545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57154">
                  <a:defRPr/>
                </a:pPr>
                <a:r>
                  <a:rPr lang="en-US" sz="2800" b="1">
                    <a:solidFill>
                      <a:srgbClr val="3A3A3A"/>
                    </a:solidFill>
                    <a:latin typeface="Montserrat" panose="00000500000000000000" pitchFamily="2" charset="0"/>
                  </a:rPr>
                  <a:t>Lorem ipsum dolor sit </a:t>
                </a:r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24426081-659D-4B37-8A8B-8796B529DBA3}"/>
                  </a:ext>
                </a:extLst>
              </p:cNvPr>
              <p:cNvSpPr/>
              <p:nvPr/>
            </p:nvSpPr>
            <p:spPr>
              <a:xfrm>
                <a:off x="12767211" y="4831560"/>
                <a:ext cx="6551501" cy="9439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457154">
                  <a:lnSpc>
                    <a:spcPct val="120000"/>
                  </a:lnSpc>
                  <a:defRPr/>
                </a:pPr>
                <a:r>
                  <a:rPr lang="en-US" sz="2400">
                    <a:solidFill>
                      <a:srgbClr val="3A3A3A"/>
                    </a:solidFill>
                    <a:latin typeface="Montserrat Light" panose="00000400000000000000" pitchFamily="2" charset="0"/>
                  </a:rPr>
                  <a:t>Lorem ipsum dolor sit amet, consectetur ad ipiscing elit. Cras consectetur orci</a:t>
                </a:r>
              </a:p>
            </p:txBody>
          </p:sp>
        </p:grpSp>
        <p:sp>
          <p:nvSpPr>
            <p:cNvPr id="140" name="Shape 4067">
              <a:extLst>
                <a:ext uri="{FF2B5EF4-FFF2-40B4-BE49-F238E27FC236}">
                  <a16:creationId xmlns:a16="http://schemas.microsoft.com/office/drawing/2014/main" id="{A06CEB63-982A-4713-BEE6-75D34DD3B76C}"/>
                </a:ext>
              </a:extLst>
            </p:cNvPr>
            <p:cNvSpPr/>
            <p:nvPr/>
          </p:nvSpPr>
          <p:spPr>
            <a:xfrm>
              <a:off x="1958205" y="10205795"/>
              <a:ext cx="1344592" cy="1344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127000" dir="5400000" algn="t" rotWithShape="0">
                <a:prstClr val="black">
                  <a:alpha val="10000"/>
                </a:prstClr>
              </a:outerShdw>
            </a:effectLst>
          </p:spPr>
          <p:txBody>
            <a:bodyPr rtlCol="0" anchor="ctr"/>
            <a:lstStyle/>
            <a:p>
              <a:pPr algn="ctr" defTabSz="1828617">
                <a:defRPr/>
              </a:pPr>
              <a:endParaRPr sz="2800" kern="0">
                <a:solidFill>
                  <a:srgbClr val="5B9BD5"/>
                </a:solidFill>
                <a:latin typeface="linea-basic-10" charset="0"/>
                <a:cs typeface="Arial"/>
                <a:sym typeface="Helvetica Light"/>
              </a:endParaRPr>
            </a:p>
          </p:txBody>
        </p: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E74DDD84-9D93-4DA7-BBE0-33A53B3AD5C9}"/>
                </a:ext>
              </a:extLst>
            </p:cNvPr>
            <p:cNvGrpSpPr/>
            <p:nvPr/>
          </p:nvGrpSpPr>
          <p:grpSpPr>
            <a:xfrm>
              <a:off x="3763691" y="10243170"/>
              <a:ext cx="6551501" cy="1505892"/>
              <a:chOff x="12767211" y="4269644"/>
              <a:chExt cx="6551501" cy="1505892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2F20DD4A-0129-4EA9-B367-024AE7D1A8A3}"/>
                  </a:ext>
                </a:extLst>
              </p:cNvPr>
              <p:cNvSpPr/>
              <p:nvPr/>
            </p:nvSpPr>
            <p:spPr>
              <a:xfrm>
                <a:off x="12767211" y="4269644"/>
                <a:ext cx="47484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57154">
                  <a:defRPr/>
                </a:pPr>
                <a:r>
                  <a:rPr lang="en-US" sz="2800" b="1">
                    <a:solidFill>
                      <a:srgbClr val="3A3A3A"/>
                    </a:solidFill>
                    <a:latin typeface="Montserrat" panose="00000500000000000000" pitchFamily="2" charset="0"/>
                  </a:rPr>
                  <a:t>Cras consectetur orci id </a:t>
                </a:r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793BB0C6-158B-449F-80D3-338276245FFA}"/>
                  </a:ext>
                </a:extLst>
              </p:cNvPr>
              <p:cNvSpPr/>
              <p:nvPr/>
            </p:nvSpPr>
            <p:spPr>
              <a:xfrm>
                <a:off x="12767211" y="4831560"/>
                <a:ext cx="6551501" cy="9439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457154">
                  <a:lnSpc>
                    <a:spcPct val="120000"/>
                  </a:lnSpc>
                  <a:defRPr/>
                </a:pPr>
                <a:r>
                  <a:rPr lang="en-US" sz="2400">
                    <a:solidFill>
                      <a:srgbClr val="3A3A3A"/>
                    </a:solidFill>
                    <a:latin typeface="Montserrat Light" panose="00000400000000000000" pitchFamily="2" charset="0"/>
                  </a:rPr>
                  <a:t>Lorem ipsum dolor sit amet, consectetur ad ipiscing elit. Cras consectetur.</a:t>
                </a:r>
              </a:p>
            </p:txBody>
          </p:sp>
        </p:grpSp>
        <p:pic>
          <p:nvPicPr>
            <p:cNvPr id="142" name="Graphic 141">
              <a:extLst>
                <a:ext uri="{FF2B5EF4-FFF2-40B4-BE49-F238E27FC236}">
                  <a16:creationId xmlns:a16="http://schemas.microsoft.com/office/drawing/2014/main" id="{D6BF3FFA-ADEC-4E98-BCA7-04F781ED7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12053" y="3519273"/>
              <a:ext cx="822960" cy="822960"/>
            </a:xfrm>
            <a:prstGeom prst="rect">
              <a:avLst/>
            </a:prstGeom>
          </p:spPr>
        </p:pic>
        <p:pic>
          <p:nvPicPr>
            <p:cNvPr id="143" name="Graphic 142">
              <a:extLst>
                <a:ext uri="{FF2B5EF4-FFF2-40B4-BE49-F238E27FC236}">
                  <a16:creationId xmlns:a16="http://schemas.microsoft.com/office/drawing/2014/main" id="{30CC8F68-D471-4BD5-957C-8B80ED578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209555" y="5335118"/>
              <a:ext cx="822960" cy="822960"/>
            </a:xfrm>
            <a:prstGeom prst="rect">
              <a:avLst/>
            </a:prstGeom>
          </p:spPr>
        </p:pic>
        <p:pic>
          <p:nvPicPr>
            <p:cNvPr id="144" name="Graphic 143">
              <a:extLst>
                <a:ext uri="{FF2B5EF4-FFF2-40B4-BE49-F238E27FC236}">
                  <a16:creationId xmlns:a16="http://schemas.microsoft.com/office/drawing/2014/main" id="{8A87BDC5-73CE-4FFE-94E0-17BAC4055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208860" y="8269962"/>
              <a:ext cx="847305" cy="847305"/>
            </a:xfrm>
            <a:prstGeom prst="rect">
              <a:avLst/>
            </a:prstGeom>
          </p:spPr>
        </p:pic>
        <p:pic>
          <p:nvPicPr>
            <p:cNvPr id="145" name="Graphic 144">
              <a:extLst>
                <a:ext uri="{FF2B5EF4-FFF2-40B4-BE49-F238E27FC236}">
                  <a16:creationId xmlns:a16="http://schemas.microsoft.com/office/drawing/2014/main" id="{68D1A406-E854-4A06-9D96-9EE3F90F5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211082" y="10468856"/>
              <a:ext cx="822960" cy="822960"/>
            </a:xfrm>
            <a:prstGeom prst="rect">
              <a:avLst/>
            </a:prstGeom>
          </p:spPr>
        </p:pic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AE12FAD3-DC74-4516-A292-064AB0BD37E8}"/>
                </a:ext>
              </a:extLst>
            </p:cNvPr>
            <p:cNvSpPr/>
            <p:nvPr/>
          </p:nvSpPr>
          <p:spPr>
            <a:xfrm>
              <a:off x="1208866" y="1263645"/>
              <a:ext cx="10952228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2438278"/>
              <a:r>
                <a:rPr lang="en-US" sz="6599">
                  <a:solidFill>
                    <a:srgbClr val="25292F"/>
                  </a:solidFill>
                  <a:latin typeface="Montserrat SemiBold" panose="00000700000000000000" pitchFamily="2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Business Idea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95028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46893" y="5829190"/>
            <a:ext cx="4184850" cy="6248796"/>
            <a:chOff x="573446" y="2914595"/>
            <a:chExt cx="2092425" cy="3124398"/>
          </a:xfrm>
        </p:grpSpPr>
        <p:sp>
          <p:nvSpPr>
            <p:cNvPr id="97" name="Freeform 5"/>
            <p:cNvSpPr>
              <a:spLocks/>
            </p:cNvSpPr>
            <p:nvPr/>
          </p:nvSpPr>
          <p:spPr bwMode="auto">
            <a:xfrm>
              <a:off x="2011258" y="3077948"/>
              <a:ext cx="654613" cy="1093720"/>
            </a:xfrm>
            <a:custGeom>
              <a:avLst/>
              <a:gdLst>
                <a:gd name="T0" fmla="*/ 365 w 1277"/>
                <a:gd name="T1" fmla="*/ 2041 h 2142"/>
                <a:gd name="T2" fmla="*/ 922 w 1277"/>
                <a:gd name="T3" fmla="*/ 1741 h 2142"/>
                <a:gd name="T4" fmla="*/ 644 w 1277"/>
                <a:gd name="T5" fmla="*/ 209 h 2142"/>
                <a:gd name="T6" fmla="*/ 855 w 1277"/>
                <a:gd name="T7" fmla="*/ 0 h 2142"/>
                <a:gd name="T8" fmla="*/ 1240 w 1277"/>
                <a:gd name="T9" fmla="*/ 1270 h 2142"/>
                <a:gd name="T10" fmla="*/ 423 w 1277"/>
                <a:gd name="T11" fmla="*/ 2132 h 2142"/>
                <a:gd name="T12" fmla="*/ 365 w 1277"/>
                <a:gd name="T13" fmla="*/ 2041 h 2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7" h="2142">
                  <a:moveTo>
                    <a:pt x="365" y="2041"/>
                  </a:moveTo>
                  <a:cubicBezTo>
                    <a:pt x="365" y="2041"/>
                    <a:pt x="782" y="1997"/>
                    <a:pt x="922" y="1741"/>
                  </a:cubicBezTo>
                  <a:cubicBezTo>
                    <a:pt x="1062" y="1485"/>
                    <a:pt x="1166" y="815"/>
                    <a:pt x="644" y="209"/>
                  </a:cubicBezTo>
                  <a:cubicBezTo>
                    <a:pt x="644" y="209"/>
                    <a:pt x="815" y="107"/>
                    <a:pt x="855" y="0"/>
                  </a:cubicBezTo>
                  <a:cubicBezTo>
                    <a:pt x="855" y="0"/>
                    <a:pt x="1277" y="670"/>
                    <a:pt x="1240" y="1270"/>
                  </a:cubicBezTo>
                  <a:cubicBezTo>
                    <a:pt x="1203" y="1871"/>
                    <a:pt x="846" y="2142"/>
                    <a:pt x="423" y="2132"/>
                  </a:cubicBezTo>
                  <a:cubicBezTo>
                    <a:pt x="0" y="2122"/>
                    <a:pt x="365" y="2041"/>
                    <a:pt x="365" y="2041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8" name="Freeform 6"/>
            <p:cNvSpPr>
              <a:spLocks/>
            </p:cNvSpPr>
            <p:nvPr/>
          </p:nvSpPr>
          <p:spPr bwMode="auto">
            <a:xfrm>
              <a:off x="2170714" y="2914595"/>
              <a:ext cx="276652" cy="282346"/>
            </a:xfrm>
            <a:custGeom>
              <a:avLst/>
              <a:gdLst>
                <a:gd name="T0" fmla="*/ 199 w 540"/>
                <a:gd name="T1" fmla="*/ 468 h 553"/>
                <a:gd name="T2" fmla="*/ 68 w 540"/>
                <a:gd name="T3" fmla="*/ 347 h 553"/>
                <a:gd name="T4" fmla="*/ 19 w 540"/>
                <a:gd name="T5" fmla="*/ 101 h 553"/>
                <a:gd name="T6" fmla="*/ 106 w 540"/>
                <a:gd name="T7" fmla="*/ 101 h 553"/>
                <a:gd name="T8" fmla="*/ 153 w 540"/>
                <a:gd name="T9" fmla="*/ 257 h 553"/>
                <a:gd name="T10" fmla="*/ 195 w 540"/>
                <a:gd name="T11" fmla="*/ 257 h 553"/>
                <a:gd name="T12" fmla="*/ 220 w 540"/>
                <a:gd name="T13" fmla="*/ 62 h 553"/>
                <a:gd name="T14" fmla="*/ 313 w 540"/>
                <a:gd name="T15" fmla="*/ 79 h 553"/>
                <a:gd name="T16" fmla="*/ 313 w 540"/>
                <a:gd name="T17" fmla="*/ 232 h 553"/>
                <a:gd name="T18" fmla="*/ 349 w 540"/>
                <a:gd name="T19" fmla="*/ 144 h 553"/>
                <a:gd name="T20" fmla="*/ 466 w 540"/>
                <a:gd name="T21" fmla="*/ 88 h 553"/>
                <a:gd name="T22" fmla="*/ 418 w 540"/>
                <a:gd name="T23" fmla="*/ 193 h 553"/>
                <a:gd name="T24" fmla="*/ 431 w 540"/>
                <a:gd name="T25" fmla="*/ 294 h 553"/>
                <a:gd name="T26" fmla="*/ 530 w 540"/>
                <a:gd name="T27" fmla="*/ 353 h 553"/>
                <a:gd name="T28" fmla="*/ 402 w 540"/>
                <a:gd name="T29" fmla="*/ 508 h 553"/>
                <a:gd name="T30" fmla="*/ 199 w 540"/>
                <a:gd name="T31" fmla="*/ 468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40" h="553">
                  <a:moveTo>
                    <a:pt x="199" y="468"/>
                  </a:moveTo>
                  <a:cubicBezTo>
                    <a:pt x="199" y="468"/>
                    <a:pt x="114" y="415"/>
                    <a:pt x="68" y="347"/>
                  </a:cubicBezTo>
                  <a:cubicBezTo>
                    <a:pt x="21" y="279"/>
                    <a:pt x="0" y="131"/>
                    <a:pt x="19" y="101"/>
                  </a:cubicBezTo>
                  <a:cubicBezTo>
                    <a:pt x="38" y="72"/>
                    <a:pt x="98" y="80"/>
                    <a:pt x="106" y="101"/>
                  </a:cubicBezTo>
                  <a:cubicBezTo>
                    <a:pt x="115" y="123"/>
                    <a:pt x="134" y="222"/>
                    <a:pt x="153" y="257"/>
                  </a:cubicBezTo>
                  <a:cubicBezTo>
                    <a:pt x="172" y="292"/>
                    <a:pt x="198" y="302"/>
                    <a:pt x="195" y="257"/>
                  </a:cubicBezTo>
                  <a:cubicBezTo>
                    <a:pt x="191" y="212"/>
                    <a:pt x="198" y="97"/>
                    <a:pt x="220" y="62"/>
                  </a:cubicBezTo>
                  <a:cubicBezTo>
                    <a:pt x="259" y="0"/>
                    <a:pt x="325" y="34"/>
                    <a:pt x="313" y="79"/>
                  </a:cubicBezTo>
                  <a:cubicBezTo>
                    <a:pt x="292" y="155"/>
                    <a:pt x="303" y="216"/>
                    <a:pt x="313" y="232"/>
                  </a:cubicBezTo>
                  <a:cubicBezTo>
                    <a:pt x="331" y="201"/>
                    <a:pt x="342" y="170"/>
                    <a:pt x="349" y="144"/>
                  </a:cubicBezTo>
                  <a:cubicBezTo>
                    <a:pt x="370" y="71"/>
                    <a:pt x="453" y="71"/>
                    <a:pt x="466" y="88"/>
                  </a:cubicBezTo>
                  <a:cubicBezTo>
                    <a:pt x="498" y="128"/>
                    <a:pt x="447" y="152"/>
                    <a:pt x="418" y="193"/>
                  </a:cubicBezTo>
                  <a:cubicBezTo>
                    <a:pt x="405" y="238"/>
                    <a:pt x="418" y="292"/>
                    <a:pt x="431" y="294"/>
                  </a:cubicBezTo>
                  <a:cubicBezTo>
                    <a:pt x="444" y="295"/>
                    <a:pt x="520" y="302"/>
                    <a:pt x="530" y="353"/>
                  </a:cubicBezTo>
                  <a:cubicBezTo>
                    <a:pt x="540" y="404"/>
                    <a:pt x="446" y="462"/>
                    <a:pt x="402" y="508"/>
                  </a:cubicBezTo>
                  <a:cubicBezTo>
                    <a:pt x="359" y="553"/>
                    <a:pt x="199" y="468"/>
                    <a:pt x="199" y="468"/>
                  </a:cubicBez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9" name="Freeform 7"/>
            <p:cNvSpPr>
              <a:spLocks/>
            </p:cNvSpPr>
            <p:nvPr/>
          </p:nvSpPr>
          <p:spPr bwMode="auto">
            <a:xfrm>
              <a:off x="2251642" y="3048873"/>
              <a:ext cx="175342" cy="144170"/>
            </a:xfrm>
            <a:custGeom>
              <a:avLst/>
              <a:gdLst>
                <a:gd name="T0" fmla="*/ 225 w 342"/>
                <a:gd name="T1" fmla="*/ 259 h 282"/>
                <a:gd name="T2" fmla="*/ 37 w 342"/>
                <a:gd name="T3" fmla="*/ 245 h 282"/>
                <a:gd name="T4" fmla="*/ 24 w 342"/>
                <a:gd name="T5" fmla="*/ 115 h 282"/>
                <a:gd name="T6" fmla="*/ 98 w 342"/>
                <a:gd name="T7" fmla="*/ 10 h 282"/>
                <a:gd name="T8" fmla="*/ 111 w 342"/>
                <a:gd name="T9" fmla="*/ 176 h 282"/>
                <a:gd name="T10" fmla="*/ 244 w 342"/>
                <a:gd name="T11" fmla="*/ 103 h 282"/>
                <a:gd name="T12" fmla="*/ 225 w 342"/>
                <a:gd name="T13" fmla="*/ 25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2" h="282">
                  <a:moveTo>
                    <a:pt x="225" y="259"/>
                  </a:moveTo>
                  <a:cubicBezTo>
                    <a:pt x="184" y="282"/>
                    <a:pt x="73" y="263"/>
                    <a:pt x="37" y="245"/>
                  </a:cubicBezTo>
                  <a:cubicBezTo>
                    <a:pt x="0" y="226"/>
                    <a:pt x="9" y="161"/>
                    <a:pt x="24" y="115"/>
                  </a:cubicBezTo>
                  <a:cubicBezTo>
                    <a:pt x="36" y="75"/>
                    <a:pt x="73" y="0"/>
                    <a:pt x="98" y="10"/>
                  </a:cubicBezTo>
                  <a:cubicBezTo>
                    <a:pt x="123" y="20"/>
                    <a:pt x="122" y="106"/>
                    <a:pt x="111" y="176"/>
                  </a:cubicBezTo>
                  <a:cubicBezTo>
                    <a:pt x="111" y="176"/>
                    <a:pt x="193" y="76"/>
                    <a:pt x="244" y="103"/>
                  </a:cubicBezTo>
                  <a:cubicBezTo>
                    <a:pt x="295" y="131"/>
                    <a:pt x="342" y="195"/>
                    <a:pt x="225" y="259"/>
                  </a:cubicBez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0" name="Freeform 8"/>
            <p:cNvSpPr>
              <a:spLocks/>
            </p:cNvSpPr>
            <p:nvPr/>
          </p:nvSpPr>
          <p:spPr bwMode="auto">
            <a:xfrm>
              <a:off x="2260933" y="3053669"/>
              <a:ext cx="126187" cy="94715"/>
            </a:xfrm>
            <a:custGeom>
              <a:avLst/>
              <a:gdLst>
                <a:gd name="T0" fmla="*/ 0 w 246"/>
                <a:gd name="T1" fmla="*/ 157 h 186"/>
                <a:gd name="T2" fmla="*/ 77 w 246"/>
                <a:gd name="T3" fmla="*/ 0 h 186"/>
                <a:gd name="T4" fmla="*/ 95 w 246"/>
                <a:gd name="T5" fmla="*/ 148 h 186"/>
                <a:gd name="T6" fmla="*/ 246 w 246"/>
                <a:gd name="T7" fmla="*/ 114 h 186"/>
                <a:gd name="T8" fmla="*/ 84 w 246"/>
                <a:gd name="T9" fmla="*/ 186 h 186"/>
                <a:gd name="T10" fmla="*/ 74 w 246"/>
                <a:gd name="T11" fmla="*/ 15 h 186"/>
                <a:gd name="T12" fmla="*/ 0 w 246"/>
                <a:gd name="T13" fmla="*/ 15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186">
                  <a:moveTo>
                    <a:pt x="0" y="157"/>
                  </a:moveTo>
                  <a:cubicBezTo>
                    <a:pt x="0" y="157"/>
                    <a:pt x="23" y="1"/>
                    <a:pt x="77" y="0"/>
                  </a:cubicBezTo>
                  <a:cubicBezTo>
                    <a:pt x="131" y="0"/>
                    <a:pt x="99" y="119"/>
                    <a:pt x="95" y="148"/>
                  </a:cubicBezTo>
                  <a:cubicBezTo>
                    <a:pt x="95" y="148"/>
                    <a:pt x="178" y="38"/>
                    <a:pt x="246" y="114"/>
                  </a:cubicBezTo>
                  <a:cubicBezTo>
                    <a:pt x="246" y="114"/>
                    <a:pt x="163" y="56"/>
                    <a:pt x="84" y="186"/>
                  </a:cubicBezTo>
                  <a:cubicBezTo>
                    <a:pt x="84" y="186"/>
                    <a:pt x="109" y="17"/>
                    <a:pt x="74" y="15"/>
                  </a:cubicBezTo>
                  <a:cubicBezTo>
                    <a:pt x="38" y="13"/>
                    <a:pt x="0" y="157"/>
                    <a:pt x="0" y="157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1" name="Freeform 9"/>
            <p:cNvSpPr>
              <a:spLocks/>
            </p:cNvSpPr>
            <p:nvPr/>
          </p:nvSpPr>
          <p:spPr bwMode="auto">
            <a:xfrm>
              <a:off x="766773" y="5749453"/>
              <a:ext cx="1854438" cy="289540"/>
            </a:xfrm>
            <a:custGeom>
              <a:avLst/>
              <a:gdLst>
                <a:gd name="T0" fmla="*/ 3617 w 3617"/>
                <a:gd name="T1" fmla="*/ 284 h 567"/>
                <a:gd name="T2" fmla="*/ 1808 w 3617"/>
                <a:gd name="T3" fmla="*/ 567 h 567"/>
                <a:gd name="T4" fmla="*/ 0 w 3617"/>
                <a:gd name="T5" fmla="*/ 284 h 567"/>
                <a:gd name="T6" fmla="*/ 1808 w 3617"/>
                <a:gd name="T7" fmla="*/ 0 h 567"/>
                <a:gd name="T8" fmla="*/ 3617 w 3617"/>
                <a:gd name="T9" fmla="*/ 284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17" h="567">
                  <a:moveTo>
                    <a:pt x="3617" y="284"/>
                  </a:moveTo>
                  <a:cubicBezTo>
                    <a:pt x="3617" y="450"/>
                    <a:pt x="2743" y="567"/>
                    <a:pt x="1808" y="567"/>
                  </a:cubicBezTo>
                  <a:cubicBezTo>
                    <a:pt x="809" y="567"/>
                    <a:pt x="0" y="440"/>
                    <a:pt x="0" y="284"/>
                  </a:cubicBezTo>
                  <a:cubicBezTo>
                    <a:pt x="0" y="127"/>
                    <a:pt x="809" y="0"/>
                    <a:pt x="1808" y="0"/>
                  </a:cubicBezTo>
                  <a:cubicBezTo>
                    <a:pt x="2807" y="0"/>
                    <a:pt x="3617" y="127"/>
                    <a:pt x="3617" y="28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2" name="Freeform 10"/>
            <p:cNvSpPr>
              <a:spLocks/>
            </p:cNvSpPr>
            <p:nvPr/>
          </p:nvSpPr>
          <p:spPr bwMode="auto">
            <a:xfrm>
              <a:off x="1702534" y="3250593"/>
              <a:ext cx="627637" cy="696875"/>
            </a:xfrm>
            <a:custGeom>
              <a:avLst/>
              <a:gdLst>
                <a:gd name="T0" fmla="*/ 508 w 1224"/>
                <a:gd name="T1" fmla="*/ 1365 h 1365"/>
                <a:gd name="T2" fmla="*/ 43 w 1224"/>
                <a:gd name="T3" fmla="*/ 1055 h 1365"/>
                <a:gd name="T4" fmla="*/ 118 w 1224"/>
                <a:gd name="T5" fmla="*/ 839 h 1365"/>
                <a:gd name="T6" fmla="*/ 278 w 1224"/>
                <a:gd name="T7" fmla="*/ 430 h 1365"/>
                <a:gd name="T8" fmla="*/ 692 w 1224"/>
                <a:gd name="T9" fmla="*/ 0 h 1365"/>
                <a:gd name="T10" fmla="*/ 1000 w 1224"/>
                <a:gd name="T11" fmla="*/ 496 h 1365"/>
                <a:gd name="T12" fmla="*/ 1162 w 1224"/>
                <a:gd name="T13" fmla="*/ 883 h 1365"/>
                <a:gd name="T14" fmla="*/ 508 w 1224"/>
                <a:gd name="T15" fmla="*/ 1365 h 1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4" h="1365">
                  <a:moveTo>
                    <a:pt x="508" y="1365"/>
                  </a:moveTo>
                  <a:cubicBezTo>
                    <a:pt x="508" y="1365"/>
                    <a:pt x="85" y="1152"/>
                    <a:pt x="43" y="1055"/>
                  </a:cubicBezTo>
                  <a:cubicBezTo>
                    <a:pt x="0" y="957"/>
                    <a:pt x="118" y="839"/>
                    <a:pt x="118" y="839"/>
                  </a:cubicBezTo>
                  <a:cubicBezTo>
                    <a:pt x="118" y="839"/>
                    <a:pt x="28" y="574"/>
                    <a:pt x="278" y="430"/>
                  </a:cubicBezTo>
                  <a:cubicBezTo>
                    <a:pt x="527" y="287"/>
                    <a:pt x="931" y="252"/>
                    <a:pt x="692" y="0"/>
                  </a:cubicBezTo>
                  <a:cubicBezTo>
                    <a:pt x="692" y="0"/>
                    <a:pt x="1196" y="86"/>
                    <a:pt x="1000" y="496"/>
                  </a:cubicBezTo>
                  <a:cubicBezTo>
                    <a:pt x="1000" y="496"/>
                    <a:pt x="1224" y="669"/>
                    <a:pt x="1162" y="883"/>
                  </a:cubicBezTo>
                  <a:cubicBezTo>
                    <a:pt x="1099" y="1097"/>
                    <a:pt x="508" y="1365"/>
                    <a:pt x="508" y="1365"/>
                  </a:cubicBezTo>
                  <a:close/>
                </a:path>
              </a:pathLst>
            </a:custGeom>
            <a:solidFill>
              <a:srgbClr val="211A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3" name="Freeform 11"/>
            <p:cNvSpPr>
              <a:spLocks/>
            </p:cNvSpPr>
            <p:nvPr/>
          </p:nvSpPr>
          <p:spPr bwMode="auto">
            <a:xfrm>
              <a:off x="1885970" y="3496073"/>
              <a:ext cx="563494" cy="569190"/>
            </a:xfrm>
            <a:custGeom>
              <a:avLst/>
              <a:gdLst>
                <a:gd name="T0" fmla="*/ 558 w 1099"/>
                <a:gd name="T1" fmla="*/ 0 h 1115"/>
                <a:gd name="T2" fmla="*/ 1070 w 1099"/>
                <a:gd name="T3" fmla="*/ 724 h 1115"/>
                <a:gd name="T4" fmla="*/ 652 w 1099"/>
                <a:gd name="T5" fmla="*/ 1094 h 1115"/>
                <a:gd name="T6" fmla="*/ 372 w 1099"/>
                <a:gd name="T7" fmla="*/ 900 h 1115"/>
                <a:gd name="T8" fmla="*/ 171 w 1099"/>
                <a:gd name="T9" fmla="*/ 957 h 1115"/>
                <a:gd name="T10" fmla="*/ 278 w 1099"/>
                <a:gd name="T11" fmla="*/ 747 h 1115"/>
                <a:gd name="T12" fmla="*/ 3 w 1099"/>
                <a:gd name="T13" fmla="*/ 395 h 1115"/>
                <a:gd name="T14" fmla="*/ 558 w 1099"/>
                <a:gd name="T15" fmla="*/ 0 h 1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99" h="1115">
                  <a:moveTo>
                    <a:pt x="558" y="0"/>
                  </a:moveTo>
                  <a:cubicBezTo>
                    <a:pt x="558" y="0"/>
                    <a:pt x="1041" y="623"/>
                    <a:pt x="1070" y="724"/>
                  </a:cubicBezTo>
                  <a:cubicBezTo>
                    <a:pt x="1099" y="826"/>
                    <a:pt x="840" y="1115"/>
                    <a:pt x="652" y="1094"/>
                  </a:cubicBezTo>
                  <a:cubicBezTo>
                    <a:pt x="652" y="1094"/>
                    <a:pt x="471" y="993"/>
                    <a:pt x="372" y="900"/>
                  </a:cubicBezTo>
                  <a:cubicBezTo>
                    <a:pt x="372" y="900"/>
                    <a:pt x="342" y="1073"/>
                    <a:pt x="171" y="957"/>
                  </a:cubicBezTo>
                  <a:cubicBezTo>
                    <a:pt x="0" y="842"/>
                    <a:pt x="122" y="711"/>
                    <a:pt x="278" y="747"/>
                  </a:cubicBezTo>
                  <a:cubicBezTo>
                    <a:pt x="278" y="747"/>
                    <a:pt x="212" y="442"/>
                    <a:pt x="3" y="395"/>
                  </a:cubicBezTo>
                  <a:cubicBezTo>
                    <a:pt x="3" y="395"/>
                    <a:pt x="552" y="183"/>
                    <a:pt x="558" y="0"/>
                  </a:cubicBez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4" name="Freeform 12"/>
            <p:cNvSpPr>
              <a:spLocks/>
            </p:cNvSpPr>
            <p:nvPr/>
          </p:nvSpPr>
          <p:spPr bwMode="auto">
            <a:xfrm>
              <a:off x="2193194" y="3684004"/>
              <a:ext cx="148667" cy="108204"/>
            </a:xfrm>
            <a:custGeom>
              <a:avLst/>
              <a:gdLst>
                <a:gd name="T0" fmla="*/ 0 w 290"/>
                <a:gd name="T1" fmla="*/ 93 h 212"/>
                <a:gd name="T2" fmla="*/ 84 w 290"/>
                <a:gd name="T3" fmla="*/ 158 h 212"/>
                <a:gd name="T4" fmla="*/ 184 w 290"/>
                <a:gd name="T5" fmla="*/ 96 h 212"/>
                <a:gd name="T6" fmla="*/ 169 w 290"/>
                <a:gd name="T7" fmla="*/ 212 h 212"/>
                <a:gd name="T8" fmla="*/ 219 w 290"/>
                <a:gd name="T9" fmla="*/ 71 h 212"/>
                <a:gd name="T10" fmla="*/ 100 w 290"/>
                <a:gd name="T11" fmla="*/ 123 h 212"/>
                <a:gd name="T12" fmla="*/ 0 w 290"/>
                <a:gd name="T13" fmla="*/ 93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0" h="212">
                  <a:moveTo>
                    <a:pt x="0" y="93"/>
                  </a:moveTo>
                  <a:cubicBezTo>
                    <a:pt x="0" y="93"/>
                    <a:pt x="31" y="168"/>
                    <a:pt x="84" y="158"/>
                  </a:cubicBezTo>
                  <a:cubicBezTo>
                    <a:pt x="138" y="148"/>
                    <a:pt x="128" y="63"/>
                    <a:pt x="184" y="96"/>
                  </a:cubicBezTo>
                  <a:cubicBezTo>
                    <a:pt x="240" y="130"/>
                    <a:pt x="211" y="182"/>
                    <a:pt x="169" y="212"/>
                  </a:cubicBezTo>
                  <a:cubicBezTo>
                    <a:pt x="169" y="212"/>
                    <a:pt x="290" y="141"/>
                    <a:pt x="219" y="71"/>
                  </a:cubicBezTo>
                  <a:cubicBezTo>
                    <a:pt x="148" y="0"/>
                    <a:pt x="115" y="88"/>
                    <a:pt x="100" y="123"/>
                  </a:cubicBezTo>
                  <a:cubicBezTo>
                    <a:pt x="84" y="158"/>
                    <a:pt x="13" y="111"/>
                    <a:pt x="0" y="93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5" name="Freeform 13"/>
            <p:cNvSpPr>
              <a:spLocks/>
            </p:cNvSpPr>
            <p:nvPr/>
          </p:nvSpPr>
          <p:spPr bwMode="auto">
            <a:xfrm>
              <a:off x="2108071" y="3930683"/>
              <a:ext cx="147168" cy="88721"/>
            </a:xfrm>
            <a:custGeom>
              <a:avLst/>
              <a:gdLst>
                <a:gd name="T0" fmla="*/ 0 w 287"/>
                <a:gd name="T1" fmla="*/ 4 h 174"/>
                <a:gd name="T2" fmla="*/ 262 w 287"/>
                <a:gd name="T3" fmla="*/ 132 h 174"/>
                <a:gd name="T4" fmla="*/ 287 w 287"/>
                <a:gd name="T5" fmla="*/ 122 h 174"/>
                <a:gd name="T6" fmla="*/ 0 w 287"/>
                <a:gd name="T7" fmla="*/ 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7" h="174">
                  <a:moveTo>
                    <a:pt x="0" y="4"/>
                  </a:moveTo>
                  <a:cubicBezTo>
                    <a:pt x="57" y="88"/>
                    <a:pt x="147" y="174"/>
                    <a:pt x="262" y="132"/>
                  </a:cubicBezTo>
                  <a:cubicBezTo>
                    <a:pt x="271" y="129"/>
                    <a:pt x="279" y="126"/>
                    <a:pt x="287" y="122"/>
                  </a:cubicBezTo>
                  <a:cubicBezTo>
                    <a:pt x="229" y="6"/>
                    <a:pt x="68" y="0"/>
                    <a:pt x="0" y="4"/>
                  </a:cubicBezTo>
                  <a:close/>
                </a:path>
              </a:pathLst>
            </a:custGeom>
            <a:solidFill>
              <a:srgbClr val="DA90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6" name="Freeform 14"/>
            <p:cNvSpPr>
              <a:spLocks/>
            </p:cNvSpPr>
            <p:nvPr/>
          </p:nvSpPr>
          <p:spPr bwMode="auto">
            <a:xfrm>
              <a:off x="2073602" y="3815287"/>
              <a:ext cx="272456" cy="177740"/>
            </a:xfrm>
            <a:custGeom>
              <a:avLst/>
              <a:gdLst>
                <a:gd name="T0" fmla="*/ 483 w 531"/>
                <a:gd name="T1" fmla="*/ 0 h 348"/>
                <a:gd name="T2" fmla="*/ 0 w 531"/>
                <a:gd name="T3" fmla="*/ 101 h 348"/>
                <a:gd name="T4" fmla="*/ 67 w 531"/>
                <a:gd name="T5" fmla="*/ 230 h 348"/>
                <a:gd name="T6" fmla="*/ 354 w 531"/>
                <a:gd name="T7" fmla="*/ 348 h 348"/>
                <a:gd name="T8" fmla="*/ 483 w 531"/>
                <a:gd name="T9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1" h="348">
                  <a:moveTo>
                    <a:pt x="483" y="0"/>
                  </a:moveTo>
                  <a:cubicBezTo>
                    <a:pt x="320" y="64"/>
                    <a:pt x="0" y="101"/>
                    <a:pt x="0" y="101"/>
                  </a:cubicBezTo>
                  <a:cubicBezTo>
                    <a:pt x="0" y="101"/>
                    <a:pt x="24" y="165"/>
                    <a:pt x="67" y="230"/>
                  </a:cubicBezTo>
                  <a:cubicBezTo>
                    <a:pt x="135" y="226"/>
                    <a:pt x="296" y="232"/>
                    <a:pt x="354" y="348"/>
                  </a:cubicBezTo>
                  <a:cubicBezTo>
                    <a:pt x="531" y="260"/>
                    <a:pt x="483" y="0"/>
                    <a:pt x="483" y="0"/>
                  </a:cubicBezTo>
                  <a:close/>
                </a:path>
              </a:pathLst>
            </a:custGeom>
            <a:solidFill>
              <a:srgbClr val="75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7" name="Freeform 15"/>
            <p:cNvSpPr>
              <a:spLocks/>
            </p:cNvSpPr>
            <p:nvPr/>
          </p:nvSpPr>
          <p:spPr bwMode="auto">
            <a:xfrm>
              <a:off x="2118262" y="3736158"/>
              <a:ext cx="41962" cy="48556"/>
            </a:xfrm>
            <a:custGeom>
              <a:avLst/>
              <a:gdLst>
                <a:gd name="T0" fmla="*/ 65 w 82"/>
                <a:gd name="T1" fmla="*/ 29 h 95"/>
                <a:gd name="T2" fmla="*/ 69 w 82"/>
                <a:gd name="T3" fmla="*/ 84 h 95"/>
                <a:gd name="T4" fmla="*/ 17 w 82"/>
                <a:gd name="T5" fmla="*/ 65 h 95"/>
                <a:gd name="T6" fmla="*/ 13 w 82"/>
                <a:gd name="T7" fmla="*/ 10 h 95"/>
                <a:gd name="T8" fmla="*/ 65 w 82"/>
                <a:gd name="T9" fmla="*/ 29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5">
                  <a:moveTo>
                    <a:pt x="65" y="29"/>
                  </a:moveTo>
                  <a:cubicBezTo>
                    <a:pt x="81" y="50"/>
                    <a:pt x="82" y="74"/>
                    <a:pt x="69" y="84"/>
                  </a:cubicBezTo>
                  <a:cubicBezTo>
                    <a:pt x="56" y="95"/>
                    <a:pt x="32" y="86"/>
                    <a:pt x="17" y="65"/>
                  </a:cubicBezTo>
                  <a:cubicBezTo>
                    <a:pt x="1" y="45"/>
                    <a:pt x="0" y="20"/>
                    <a:pt x="13" y="10"/>
                  </a:cubicBezTo>
                  <a:cubicBezTo>
                    <a:pt x="26" y="0"/>
                    <a:pt x="50" y="9"/>
                    <a:pt x="65" y="29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8" name="Freeform 16"/>
            <p:cNvSpPr>
              <a:spLocks/>
            </p:cNvSpPr>
            <p:nvPr/>
          </p:nvSpPr>
          <p:spPr bwMode="auto">
            <a:xfrm>
              <a:off x="2237854" y="3640544"/>
              <a:ext cx="41962" cy="47957"/>
            </a:xfrm>
            <a:custGeom>
              <a:avLst/>
              <a:gdLst>
                <a:gd name="T0" fmla="*/ 65 w 82"/>
                <a:gd name="T1" fmla="*/ 29 h 94"/>
                <a:gd name="T2" fmla="*/ 69 w 82"/>
                <a:gd name="T3" fmla="*/ 84 h 94"/>
                <a:gd name="T4" fmla="*/ 17 w 82"/>
                <a:gd name="T5" fmla="*/ 65 h 94"/>
                <a:gd name="T6" fmla="*/ 13 w 82"/>
                <a:gd name="T7" fmla="*/ 10 h 94"/>
                <a:gd name="T8" fmla="*/ 65 w 82"/>
                <a:gd name="T9" fmla="*/ 2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4">
                  <a:moveTo>
                    <a:pt x="65" y="29"/>
                  </a:moveTo>
                  <a:cubicBezTo>
                    <a:pt x="81" y="49"/>
                    <a:pt x="82" y="74"/>
                    <a:pt x="69" y="84"/>
                  </a:cubicBezTo>
                  <a:cubicBezTo>
                    <a:pt x="56" y="94"/>
                    <a:pt x="32" y="86"/>
                    <a:pt x="17" y="65"/>
                  </a:cubicBezTo>
                  <a:cubicBezTo>
                    <a:pt x="1" y="45"/>
                    <a:pt x="0" y="20"/>
                    <a:pt x="13" y="10"/>
                  </a:cubicBezTo>
                  <a:cubicBezTo>
                    <a:pt x="26" y="0"/>
                    <a:pt x="50" y="8"/>
                    <a:pt x="65" y="29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9" name="Freeform 17"/>
            <p:cNvSpPr>
              <a:spLocks/>
            </p:cNvSpPr>
            <p:nvPr/>
          </p:nvSpPr>
          <p:spPr bwMode="auto">
            <a:xfrm>
              <a:off x="2000467" y="3661524"/>
              <a:ext cx="59347" cy="87821"/>
            </a:xfrm>
            <a:custGeom>
              <a:avLst/>
              <a:gdLst>
                <a:gd name="T0" fmla="*/ 116 w 116"/>
                <a:gd name="T1" fmla="*/ 0 h 172"/>
                <a:gd name="T2" fmla="*/ 63 w 116"/>
                <a:gd name="T3" fmla="*/ 172 h 172"/>
                <a:gd name="T4" fmla="*/ 116 w 116"/>
                <a:gd name="T5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72">
                  <a:moveTo>
                    <a:pt x="116" y="0"/>
                  </a:moveTo>
                  <a:cubicBezTo>
                    <a:pt x="116" y="0"/>
                    <a:pt x="59" y="125"/>
                    <a:pt x="63" y="172"/>
                  </a:cubicBezTo>
                  <a:cubicBezTo>
                    <a:pt x="63" y="172"/>
                    <a:pt x="0" y="21"/>
                    <a:pt x="116" y="0"/>
                  </a:cubicBezTo>
                  <a:close/>
                </a:path>
              </a:pathLst>
            </a:custGeom>
            <a:solidFill>
              <a:srgbClr val="0F0C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0" name="Freeform 18"/>
            <p:cNvSpPr>
              <a:spLocks/>
            </p:cNvSpPr>
            <p:nvPr/>
          </p:nvSpPr>
          <p:spPr bwMode="auto">
            <a:xfrm>
              <a:off x="2134147" y="3562613"/>
              <a:ext cx="78530" cy="56649"/>
            </a:xfrm>
            <a:custGeom>
              <a:avLst/>
              <a:gdLst>
                <a:gd name="T0" fmla="*/ 0 w 153"/>
                <a:gd name="T1" fmla="*/ 111 h 111"/>
                <a:gd name="T2" fmla="*/ 153 w 153"/>
                <a:gd name="T3" fmla="*/ 68 h 111"/>
                <a:gd name="T4" fmla="*/ 0 w 153"/>
                <a:gd name="T5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3" h="111">
                  <a:moveTo>
                    <a:pt x="0" y="111"/>
                  </a:moveTo>
                  <a:cubicBezTo>
                    <a:pt x="0" y="111"/>
                    <a:pt x="107" y="42"/>
                    <a:pt x="153" y="68"/>
                  </a:cubicBezTo>
                  <a:cubicBezTo>
                    <a:pt x="153" y="68"/>
                    <a:pt x="35" y="0"/>
                    <a:pt x="0" y="111"/>
                  </a:cubicBezTo>
                  <a:close/>
                </a:path>
              </a:pathLst>
            </a:custGeom>
            <a:solidFill>
              <a:srgbClr val="0F0C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1" name="Freeform 19"/>
            <p:cNvSpPr>
              <a:spLocks/>
            </p:cNvSpPr>
            <p:nvPr/>
          </p:nvSpPr>
          <p:spPr bwMode="auto">
            <a:xfrm>
              <a:off x="2259735" y="3415146"/>
              <a:ext cx="61745" cy="89620"/>
            </a:xfrm>
            <a:custGeom>
              <a:avLst/>
              <a:gdLst>
                <a:gd name="T0" fmla="*/ 100 w 120"/>
                <a:gd name="T1" fmla="*/ 0 h 176"/>
                <a:gd name="T2" fmla="*/ 85 w 120"/>
                <a:gd name="T3" fmla="*/ 9 h 176"/>
                <a:gd name="T4" fmla="*/ 6 w 120"/>
                <a:gd name="T5" fmla="*/ 152 h 176"/>
                <a:gd name="T6" fmla="*/ 21 w 120"/>
                <a:gd name="T7" fmla="*/ 176 h 176"/>
                <a:gd name="T8" fmla="*/ 33 w 120"/>
                <a:gd name="T9" fmla="*/ 170 h 176"/>
                <a:gd name="T10" fmla="*/ 117 w 120"/>
                <a:gd name="T11" fmla="*/ 19 h 176"/>
                <a:gd name="T12" fmla="*/ 100 w 120"/>
                <a:gd name="T1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176">
                  <a:moveTo>
                    <a:pt x="100" y="0"/>
                  </a:moveTo>
                  <a:cubicBezTo>
                    <a:pt x="94" y="0"/>
                    <a:pt x="89" y="3"/>
                    <a:pt x="85" y="9"/>
                  </a:cubicBezTo>
                  <a:cubicBezTo>
                    <a:pt x="62" y="58"/>
                    <a:pt x="29" y="102"/>
                    <a:pt x="6" y="152"/>
                  </a:cubicBezTo>
                  <a:cubicBezTo>
                    <a:pt x="0" y="164"/>
                    <a:pt x="11" y="176"/>
                    <a:pt x="21" y="176"/>
                  </a:cubicBezTo>
                  <a:cubicBezTo>
                    <a:pt x="26" y="176"/>
                    <a:pt x="30" y="174"/>
                    <a:pt x="33" y="170"/>
                  </a:cubicBezTo>
                  <a:cubicBezTo>
                    <a:pt x="67" y="125"/>
                    <a:pt x="104" y="75"/>
                    <a:pt x="117" y="19"/>
                  </a:cubicBezTo>
                  <a:cubicBezTo>
                    <a:pt x="120" y="8"/>
                    <a:pt x="110" y="0"/>
                    <a:pt x="100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2" name="Freeform 20"/>
            <p:cNvSpPr>
              <a:spLocks/>
            </p:cNvSpPr>
            <p:nvPr/>
          </p:nvSpPr>
          <p:spPr bwMode="auto">
            <a:xfrm>
              <a:off x="2308591" y="3478688"/>
              <a:ext cx="97413" cy="67140"/>
            </a:xfrm>
            <a:custGeom>
              <a:avLst/>
              <a:gdLst>
                <a:gd name="T0" fmla="*/ 165 w 190"/>
                <a:gd name="T1" fmla="*/ 0 h 131"/>
                <a:gd name="T2" fmla="*/ 156 w 190"/>
                <a:gd name="T3" fmla="*/ 2 h 131"/>
                <a:gd name="T4" fmla="*/ 10 w 190"/>
                <a:gd name="T5" fmla="*/ 103 h 131"/>
                <a:gd name="T6" fmla="*/ 24 w 190"/>
                <a:gd name="T7" fmla="*/ 131 h 131"/>
                <a:gd name="T8" fmla="*/ 33 w 190"/>
                <a:gd name="T9" fmla="*/ 128 h 131"/>
                <a:gd name="T10" fmla="*/ 178 w 190"/>
                <a:gd name="T11" fmla="*/ 27 h 131"/>
                <a:gd name="T12" fmla="*/ 165 w 190"/>
                <a:gd name="T1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0" h="131">
                  <a:moveTo>
                    <a:pt x="165" y="0"/>
                  </a:moveTo>
                  <a:cubicBezTo>
                    <a:pt x="162" y="0"/>
                    <a:pt x="159" y="1"/>
                    <a:pt x="156" y="2"/>
                  </a:cubicBezTo>
                  <a:cubicBezTo>
                    <a:pt x="107" y="33"/>
                    <a:pt x="51" y="61"/>
                    <a:pt x="10" y="103"/>
                  </a:cubicBezTo>
                  <a:cubicBezTo>
                    <a:pt x="0" y="114"/>
                    <a:pt x="11" y="131"/>
                    <a:pt x="24" y="131"/>
                  </a:cubicBezTo>
                  <a:cubicBezTo>
                    <a:pt x="27" y="131"/>
                    <a:pt x="30" y="130"/>
                    <a:pt x="33" y="128"/>
                  </a:cubicBezTo>
                  <a:cubicBezTo>
                    <a:pt x="78" y="89"/>
                    <a:pt x="136" y="68"/>
                    <a:pt x="178" y="27"/>
                  </a:cubicBezTo>
                  <a:cubicBezTo>
                    <a:pt x="190" y="15"/>
                    <a:pt x="178" y="0"/>
                    <a:pt x="165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3" name="Freeform 21"/>
            <p:cNvSpPr>
              <a:spLocks/>
            </p:cNvSpPr>
            <p:nvPr/>
          </p:nvSpPr>
          <p:spPr bwMode="auto">
            <a:xfrm>
              <a:off x="2349954" y="3592587"/>
              <a:ext cx="96513" cy="30273"/>
            </a:xfrm>
            <a:custGeom>
              <a:avLst/>
              <a:gdLst>
                <a:gd name="T0" fmla="*/ 165 w 188"/>
                <a:gd name="T1" fmla="*/ 0 h 59"/>
                <a:gd name="T2" fmla="*/ 164 w 188"/>
                <a:gd name="T3" fmla="*/ 0 h 59"/>
                <a:gd name="T4" fmla="*/ 17 w 188"/>
                <a:gd name="T5" fmla="*/ 27 h 59"/>
                <a:gd name="T6" fmla="*/ 22 w 188"/>
                <a:gd name="T7" fmla="*/ 59 h 59"/>
                <a:gd name="T8" fmla="*/ 24 w 188"/>
                <a:gd name="T9" fmla="*/ 58 h 59"/>
                <a:gd name="T10" fmla="*/ 170 w 188"/>
                <a:gd name="T11" fmla="*/ 31 h 59"/>
                <a:gd name="T12" fmla="*/ 165 w 188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8" h="59">
                  <a:moveTo>
                    <a:pt x="165" y="0"/>
                  </a:moveTo>
                  <a:cubicBezTo>
                    <a:pt x="164" y="0"/>
                    <a:pt x="164" y="0"/>
                    <a:pt x="164" y="0"/>
                  </a:cubicBezTo>
                  <a:cubicBezTo>
                    <a:pt x="115" y="4"/>
                    <a:pt x="64" y="14"/>
                    <a:pt x="17" y="27"/>
                  </a:cubicBezTo>
                  <a:cubicBezTo>
                    <a:pt x="0" y="32"/>
                    <a:pt x="5" y="59"/>
                    <a:pt x="22" y="59"/>
                  </a:cubicBezTo>
                  <a:cubicBezTo>
                    <a:pt x="23" y="59"/>
                    <a:pt x="23" y="58"/>
                    <a:pt x="24" y="58"/>
                  </a:cubicBezTo>
                  <a:cubicBezTo>
                    <a:pt x="73" y="53"/>
                    <a:pt x="124" y="45"/>
                    <a:pt x="170" y="31"/>
                  </a:cubicBezTo>
                  <a:cubicBezTo>
                    <a:pt x="188" y="25"/>
                    <a:pt x="182" y="0"/>
                    <a:pt x="165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4" name="Freeform 22"/>
            <p:cNvSpPr>
              <a:spLocks/>
            </p:cNvSpPr>
            <p:nvPr/>
          </p:nvSpPr>
          <p:spPr bwMode="auto">
            <a:xfrm>
              <a:off x="573446" y="4603581"/>
              <a:ext cx="426218" cy="367471"/>
            </a:xfrm>
            <a:custGeom>
              <a:avLst/>
              <a:gdLst>
                <a:gd name="T0" fmla="*/ 677 w 831"/>
                <a:gd name="T1" fmla="*/ 361 h 720"/>
                <a:gd name="T2" fmla="*/ 426 w 831"/>
                <a:gd name="T3" fmla="*/ 476 h 720"/>
                <a:gd name="T4" fmla="*/ 244 w 831"/>
                <a:gd name="T5" fmla="*/ 720 h 720"/>
                <a:gd name="T6" fmla="*/ 0 w 831"/>
                <a:gd name="T7" fmla="*/ 541 h 720"/>
                <a:gd name="T8" fmla="*/ 482 w 831"/>
                <a:gd name="T9" fmla="*/ 142 h 720"/>
                <a:gd name="T10" fmla="*/ 510 w 831"/>
                <a:gd name="T11" fmla="*/ 68 h 720"/>
                <a:gd name="T12" fmla="*/ 677 w 831"/>
                <a:gd name="T13" fmla="*/ 0 h 720"/>
                <a:gd name="T14" fmla="*/ 824 w 831"/>
                <a:gd name="T15" fmla="*/ 189 h 720"/>
                <a:gd name="T16" fmla="*/ 677 w 831"/>
                <a:gd name="T17" fmla="*/ 361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1" h="720">
                  <a:moveTo>
                    <a:pt x="677" y="361"/>
                  </a:moveTo>
                  <a:cubicBezTo>
                    <a:pt x="677" y="361"/>
                    <a:pt x="482" y="427"/>
                    <a:pt x="426" y="476"/>
                  </a:cubicBezTo>
                  <a:cubicBezTo>
                    <a:pt x="370" y="524"/>
                    <a:pt x="244" y="720"/>
                    <a:pt x="244" y="720"/>
                  </a:cubicBezTo>
                  <a:cubicBezTo>
                    <a:pt x="244" y="720"/>
                    <a:pt x="0" y="606"/>
                    <a:pt x="0" y="541"/>
                  </a:cubicBezTo>
                  <a:cubicBezTo>
                    <a:pt x="0" y="476"/>
                    <a:pt x="370" y="143"/>
                    <a:pt x="482" y="142"/>
                  </a:cubicBezTo>
                  <a:cubicBezTo>
                    <a:pt x="510" y="68"/>
                    <a:pt x="510" y="68"/>
                    <a:pt x="510" y="68"/>
                  </a:cubicBezTo>
                  <a:cubicBezTo>
                    <a:pt x="510" y="68"/>
                    <a:pt x="593" y="0"/>
                    <a:pt x="677" y="0"/>
                  </a:cubicBezTo>
                  <a:cubicBezTo>
                    <a:pt x="761" y="1"/>
                    <a:pt x="817" y="112"/>
                    <a:pt x="824" y="189"/>
                  </a:cubicBezTo>
                  <a:cubicBezTo>
                    <a:pt x="831" y="266"/>
                    <a:pt x="677" y="361"/>
                    <a:pt x="677" y="361"/>
                  </a:cubicBezTo>
                  <a:close/>
                </a:path>
              </a:pathLst>
            </a:custGeom>
            <a:solidFill>
              <a:srgbClr val="2D1F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5" name="Freeform 23"/>
            <p:cNvSpPr>
              <a:spLocks/>
            </p:cNvSpPr>
            <p:nvPr/>
          </p:nvSpPr>
          <p:spPr bwMode="auto">
            <a:xfrm>
              <a:off x="902851" y="4618267"/>
              <a:ext cx="1197127" cy="601860"/>
            </a:xfrm>
            <a:custGeom>
              <a:avLst/>
              <a:gdLst>
                <a:gd name="T0" fmla="*/ 2335 w 2335"/>
                <a:gd name="T1" fmla="*/ 320 h 1179"/>
                <a:gd name="T2" fmla="*/ 1802 w 2335"/>
                <a:gd name="T3" fmla="*/ 418 h 1179"/>
                <a:gd name="T4" fmla="*/ 852 w 2335"/>
                <a:gd name="T5" fmla="*/ 1151 h 1179"/>
                <a:gd name="T6" fmla="*/ 0 w 2335"/>
                <a:gd name="T7" fmla="*/ 332 h 1179"/>
                <a:gd name="T8" fmla="*/ 224 w 2335"/>
                <a:gd name="T9" fmla="*/ 104 h 1179"/>
                <a:gd name="T10" fmla="*/ 707 w 2335"/>
                <a:gd name="T11" fmla="*/ 900 h 1179"/>
                <a:gd name="T12" fmla="*/ 1432 w 2335"/>
                <a:gd name="T13" fmla="*/ 374 h 1179"/>
                <a:gd name="T14" fmla="*/ 1703 w 2335"/>
                <a:gd name="T15" fmla="*/ 13 h 1179"/>
                <a:gd name="T16" fmla="*/ 2335 w 2335"/>
                <a:gd name="T17" fmla="*/ 320 h 1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35" h="1179">
                  <a:moveTo>
                    <a:pt x="2335" y="320"/>
                  </a:moveTo>
                  <a:cubicBezTo>
                    <a:pt x="2335" y="320"/>
                    <a:pt x="1906" y="383"/>
                    <a:pt x="1802" y="418"/>
                  </a:cubicBezTo>
                  <a:cubicBezTo>
                    <a:pt x="1697" y="453"/>
                    <a:pt x="1264" y="1123"/>
                    <a:pt x="852" y="1151"/>
                  </a:cubicBezTo>
                  <a:cubicBezTo>
                    <a:pt x="440" y="1179"/>
                    <a:pt x="217" y="854"/>
                    <a:pt x="0" y="332"/>
                  </a:cubicBezTo>
                  <a:cubicBezTo>
                    <a:pt x="0" y="332"/>
                    <a:pt x="7" y="83"/>
                    <a:pt x="224" y="104"/>
                  </a:cubicBezTo>
                  <a:cubicBezTo>
                    <a:pt x="224" y="104"/>
                    <a:pt x="295" y="831"/>
                    <a:pt x="707" y="900"/>
                  </a:cubicBezTo>
                  <a:cubicBezTo>
                    <a:pt x="1119" y="970"/>
                    <a:pt x="1306" y="588"/>
                    <a:pt x="1432" y="374"/>
                  </a:cubicBezTo>
                  <a:cubicBezTo>
                    <a:pt x="1557" y="160"/>
                    <a:pt x="1681" y="0"/>
                    <a:pt x="1703" y="13"/>
                  </a:cubicBezTo>
                  <a:cubicBezTo>
                    <a:pt x="1725" y="27"/>
                    <a:pt x="2255" y="167"/>
                    <a:pt x="2335" y="320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6" name="Freeform 24"/>
            <p:cNvSpPr>
              <a:spLocks/>
            </p:cNvSpPr>
            <p:nvPr/>
          </p:nvSpPr>
          <p:spPr bwMode="auto">
            <a:xfrm>
              <a:off x="1887168" y="5731170"/>
              <a:ext cx="422321" cy="244581"/>
            </a:xfrm>
            <a:custGeom>
              <a:avLst/>
              <a:gdLst>
                <a:gd name="T0" fmla="*/ 263 w 824"/>
                <a:gd name="T1" fmla="*/ 95 h 479"/>
                <a:gd name="T2" fmla="*/ 454 w 824"/>
                <a:gd name="T3" fmla="*/ 266 h 479"/>
                <a:gd name="T4" fmla="*/ 809 w 824"/>
                <a:gd name="T5" fmla="*/ 221 h 479"/>
                <a:gd name="T6" fmla="*/ 824 w 824"/>
                <a:gd name="T7" fmla="*/ 379 h 479"/>
                <a:gd name="T8" fmla="*/ 301 w 824"/>
                <a:gd name="T9" fmla="*/ 423 h 479"/>
                <a:gd name="T10" fmla="*/ 219 w 824"/>
                <a:gd name="T11" fmla="*/ 340 h 479"/>
                <a:gd name="T12" fmla="*/ 181 w 824"/>
                <a:gd name="T13" fmla="*/ 379 h 479"/>
                <a:gd name="T14" fmla="*/ 0 w 824"/>
                <a:gd name="T15" fmla="*/ 340 h 479"/>
                <a:gd name="T16" fmla="*/ 117 w 824"/>
                <a:gd name="T17" fmla="*/ 95 h 479"/>
                <a:gd name="T18" fmla="*/ 263 w 824"/>
                <a:gd name="T19" fmla="*/ 95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4" h="479">
                  <a:moveTo>
                    <a:pt x="263" y="95"/>
                  </a:moveTo>
                  <a:cubicBezTo>
                    <a:pt x="263" y="95"/>
                    <a:pt x="404" y="277"/>
                    <a:pt x="454" y="266"/>
                  </a:cubicBezTo>
                  <a:cubicBezTo>
                    <a:pt x="503" y="256"/>
                    <a:pt x="793" y="186"/>
                    <a:pt x="809" y="221"/>
                  </a:cubicBezTo>
                  <a:cubicBezTo>
                    <a:pt x="824" y="256"/>
                    <a:pt x="824" y="379"/>
                    <a:pt x="824" y="379"/>
                  </a:cubicBezTo>
                  <a:cubicBezTo>
                    <a:pt x="824" y="379"/>
                    <a:pt x="433" y="479"/>
                    <a:pt x="301" y="423"/>
                  </a:cubicBezTo>
                  <a:cubicBezTo>
                    <a:pt x="219" y="340"/>
                    <a:pt x="219" y="340"/>
                    <a:pt x="219" y="340"/>
                  </a:cubicBezTo>
                  <a:cubicBezTo>
                    <a:pt x="181" y="379"/>
                    <a:pt x="181" y="379"/>
                    <a:pt x="181" y="379"/>
                  </a:cubicBezTo>
                  <a:cubicBezTo>
                    <a:pt x="181" y="379"/>
                    <a:pt x="49" y="375"/>
                    <a:pt x="0" y="340"/>
                  </a:cubicBezTo>
                  <a:cubicBezTo>
                    <a:pt x="0" y="340"/>
                    <a:pt x="59" y="158"/>
                    <a:pt x="117" y="95"/>
                  </a:cubicBezTo>
                  <a:cubicBezTo>
                    <a:pt x="175" y="32"/>
                    <a:pt x="246" y="0"/>
                    <a:pt x="263" y="95"/>
                  </a:cubicBezTo>
                  <a:close/>
                </a:path>
              </a:pathLst>
            </a:custGeom>
            <a:solidFill>
              <a:srgbClr val="2D1F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7" name="Freeform 25"/>
            <p:cNvSpPr>
              <a:spLocks/>
            </p:cNvSpPr>
            <p:nvPr/>
          </p:nvSpPr>
          <p:spPr bwMode="auto">
            <a:xfrm>
              <a:off x="1725613" y="4680611"/>
              <a:ext cx="612052" cy="1166854"/>
            </a:xfrm>
            <a:custGeom>
              <a:avLst/>
              <a:gdLst>
                <a:gd name="T0" fmla="*/ 98 w 1194"/>
                <a:gd name="T1" fmla="*/ 252 h 2286"/>
                <a:gd name="T2" fmla="*/ 578 w 1194"/>
                <a:gd name="T3" fmla="*/ 456 h 2286"/>
                <a:gd name="T4" fmla="*/ 388 w 1194"/>
                <a:gd name="T5" fmla="*/ 2153 h 2286"/>
                <a:gd name="T6" fmla="*/ 661 w 1194"/>
                <a:gd name="T7" fmla="*/ 2237 h 2286"/>
                <a:gd name="T8" fmla="*/ 769 w 1194"/>
                <a:gd name="T9" fmla="*/ 163 h 2286"/>
                <a:gd name="T10" fmla="*/ 308 w 1194"/>
                <a:gd name="T11" fmla="*/ 38 h 2286"/>
                <a:gd name="T12" fmla="*/ 98 w 1194"/>
                <a:gd name="T13" fmla="*/ 252 h 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4" h="2286">
                  <a:moveTo>
                    <a:pt x="98" y="252"/>
                  </a:moveTo>
                  <a:cubicBezTo>
                    <a:pt x="98" y="252"/>
                    <a:pt x="520" y="386"/>
                    <a:pt x="578" y="456"/>
                  </a:cubicBezTo>
                  <a:cubicBezTo>
                    <a:pt x="637" y="526"/>
                    <a:pt x="935" y="1189"/>
                    <a:pt x="388" y="2153"/>
                  </a:cubicBezTo>
                  <a:cubicBezTo>
                    <a:pt x="388" y="2153"/>
                    <a:pt x="498" y="2286"/>
                    <a:pt x="661" y="2237"/>
                  </a:cubicBezTo>
                  <a:cubicBezTo>
                    <a:pt x="661" y="2237"/>
                    <a:pt x="1194" y="1232"/>
                    <a:pt x="769" y="163"/>
                  </a:cubicBezTo>
                  <a:cubicBezTo>
                    <a:pt x="769" y="163"/>
                    <a:pt x="522" y="0"/>
                    <a:pt x="308" y="38"/>
                  </a:cubicBezTo>
                  <a:cubicBezTo>
                    <a:pt x="95" y="75"/>
                    <a:pt x="0" y="207"/>
                    <a:pt x="98" y="252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8" name="Freeform 26"/>
            <p:cNvSpPr>
              <a:spLocks/>
            </p:cNvSpPr>
            <p:nvPr/>
          </p:nvSpPr>
          <p:spPr bwMode="auto">
            <a:xfrm>
              <a:off x="1491224" y="3134597"/>
              <a:ext cx="579980" cy="960340"/>
            </a:xfrm>
            <a:custGeom>
              <a:avLst/>
              <a:gdLst>
                <a:gd name="T0" fmla="*/ 1061 w 1131"/>
                <a:gd name="T1" fmla="*/ 1806 h 1881"/>
                <a:gd name="T2" fmla="*/ 451 w 1131"/>
                <a:gd name="T3" fmla="*/ 1181 h 1881"/>
                <a:gd name="T4" fmla="*/ 623 w 1131"/>
                <a:gd name="T5" fmla="*/ 98 h 1881"/>
                <a:gd name="T6" fmla="*/ 358 w 1131"/>
                <a:gd name="T7" fmla="*/ 0 h 1881"/>
                <a:gd name="T8" fmla="*/ 232 w 1131"/>
                <a:gd name="T9" fmla="*/ 1208 h 1881"/>
                <a:gd name="T10" fmla="*/ 952 w 1131"/>
                <a:gd name="T11" fmla="*/ 1860 h 1881"/>
                <a:gd name="T12" fmla="*/ 1061 w 1131"/>
                <a:gd name="T13" fmla="*/ 1806 h 1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1" h="1881">
                  <a:moveTo>
                    <a:pt x="1061" y="1806"/>
                  </a:moveTo>
                  <a:cubicBezTo>
                    <a:pt x="1061" y="1806"/>
                    <a:pt x="572" y="1566"/>
                    <a:pt x="451" y="1181"/>
                  </a:cubicBezTo>
                  <a:cubicBezTo>
                    <a:pt x="330" y="796"/>
                    <a:pt x="479" y="271"/>
                    <a:pt x="623" y="98"/>
                  </a:cubicBezTo>
                  <a:cubicBezTo>
                    <a:pt x="623" y="98"/>
                    <a:pt x="498" y="96"/>
                    <a:pt x="358" y="0"/>
                  </a:cubicBezTo>
                  <a:cubicBezTo>
                    <a:pt x="358" y="0"/>
                    <a:pt x="0" y="744"/>
                    <a:pt x="232" y="1208"/>
                  </a:cubicBezTo>
                  <a:cubicBezTo>
                    <a:pt x="465" y="1672"/>
                    <a:pt x="894" y="1839"/>
                    <a:pt x="952" y="1860"/>
                  </a:cubicBezTo>
                  <a:cubicBezTo>
                    <a:pt x="1010" y="1881"/>
                    <a:pt x="1131" y="1846"/>
                    <a:pt x="1061" y="1806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9" name="Freeform 27"/>
            <p:cNvSpPr>
              <a:spLocks/>
            </p:cNvSpPr>
            <p:nvPr/>
          </p:nvSpPr>
          <p:spPr bwMode="auto">
            <a:xfrm>
              <a:off x="1585039" y="2956556"/>
              <a:ext cx="346190" cy="273055"/>
            </a:xfrm>
            <a:custGeom>
              <a:avLst/>
              <a:gdLst>
                <a:gd name="T0" fmla="*/ 448 w 675"/>
                <a:gd name="T1" fmla="*/ 461 h 535"/>
                <a:gd name="T2" fmla="*/ 378 w 675"/>
                <a:gd name="T3" fmla="*/ 520 h 535"/>
                <a:gd name="T4" fmla="*/ 196 w 675"/>
                <a:gd name="T5" fmla="*/ 452 h 535"/>
                <a:gd name="T6" fmla="*/ 78 w 675"/>
                <a:gd name="T7" fmla="*/ 306 h 535"/>
                <a:gd name="T8" fmla="*/ 26 w 675"/>
                <a:gd name="T9" fmla="*/ 87 h 535"/>
                <a:gd name="T10" fmla="*/ 115 w 675"/>
                <a:gd name="T11" fmla="*/ 124 h 535"/>
                <a:gd name="T12" fmla="*/ 204 w 675"/>
                <a:gd name="T13" fmla="*/ 274 h 535"/>
                <a:gd name="T14" fmla="*/ 170 w 675"/>
                <a:gd name="T15" fmla="*/ 107 h 535"/>
                <a:gd name="T16" fmla="*/ 236 w 675"/>
                <a:gd name="T17" fmla="*/ 7 h 535"/>
                <a:gd name="T18" fmla="*/ 271 w 675"/>
                <a:gd name="T19" fmla="*/ 87 h 535"/>
                <a:gd name="T20" fmla="*/ 317 w 675"/>
                <a:gd name="T21" fmla="*/ 224 h 535"/>
                <a:gd name="T22" fmla="*/ 345 w 675"/>
                <a:gd name="T23" fmla="*/ 45 h 535"/>
                <a:gd name="T24" fmla="*/ 482 w 675"/>
                <a:gd name="T25" fmla="*/ 25 h 535"/>
                <a:gd name="T26" fmla="*/ 415 w 675"/>
                <a:gd name="T27" fmla="*/ 129 h 535"/>
                <a:gd name="T28" fmla="*/ 448 w 675"/>
                <a:gd name="T29" fmla="*/ 306 h 535"/>
                <a:gd name="T30" fmla="*/ 549 w 675"/>
                <a:gd name="T31" fmla="*/ 242 h 535"/>
                <a:gd name="T32" fmla="*/ 629 w 675"/>
                <a:gd name="T33" fmla="*/ 171 h 535"/>
                <a:gd name="T34" fmla="*/ 649 w 675"/>
                <a:gd name="T35" fmla="*/ 266 h 535"/>
                <a:gd name="T36" fmla="*/ 582 w 675"/>
                <a:gd name="T37" fmla="*/ 397 h 535"/>
                <a:gd name="T38" fmla="*/ 448 w 675"/>
                <a:gd name="T39" fmla="*/ 461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5" h="535">
                  <a:moveTo>
                    <a:pt x="448" y="461"/>
                  </a:moveTo>
                  <a:cubicBezTo>
                    <a:pt x="448" y="461"/>
                    <a:pt x="436" y="504"/>
                    <a:pt x="378" y="520"/>
                  </a:cubicBezTo>
                  <a:cubicBezTo>
                    <a:pt x="321" y="535"/>
                    <a:pt x="278" y="522"/>
                    <a:pt x="196" y="452"/>
                  </a:cubicBezTo>
                  <a:cubicBezTo>
                    <a:pt x="115" y="382"/>
                    <a:pt x="97" y="341"/>
                    <a:pt x="78" y="306"/>
                  </a:cubicBezTo>
                  <a:cubicBezTo>
                    <a:pt x="59" y="271"/>
                    <a:pt x="0" y="134"/>
                    <a:pt x="26" y="87"/>
                  </a:cubicBezTo>
                  <a:cubicBezTo>
                    <a:pt x="52" y="41"/>
                    <a:pt x="102" y="75"/>
                    <a:pt x="115" y="124"/>
                  </a:cubicBezTo>
                  <a:cubicBezTo>
                    <a:pt x="135" y="201"/>
                    <a:pt x="159" y="268"/>
                    <a:pt x="204" y="274"/>
                  </a:cubicBezTo>
                  <a:cubicBezTo>
                    <a:pt x="204" y="274"/>
                    <a:pt x="170" y="158"/>
                    <a:pt x="170" y="107"/>
                  </a:cubicBezTo>
                  <a:cubicBezTo>
                    <a:pt x="170" y="55"/>
                    <a:pt x="213" y="7"/>
                    <a:pt x="236" y="7"/>
                  </a:cubicBezTo>
                  <a:cubicBezTo>
                    <a:pt x="259" y="7"/>
                    <a:pt x="289" y="30"/>
                    <a:pt x="271" y="87"/>
                  </a:cubicBezTo>
                  <a:cubicBezTo>
                    <a:pt x="252" y="145"/>
                    <a:pt x="317" y="224"/>
                    <a:pt x="317" y="224"/>
                  </a:cubicBezTo>
                  <a:cubicBezTo>
                    <a:pt x="317" y="224"/>
                    <a:pt x="304" y="86"/>
                    <a:pt x="345" y="45"/>
                  </a:cubicBezTo>
                  <a:cubicBezTo>
                    <a:pt x="386" y="4"/>
                    <a:pt x="470" y="0"/>
                    <a:pt x="482" y="25"/>
                  </a:cubicBezTo>
                  <a:cubicBezTo>
                    <a:pt x="501" y="65"/>
                    <a:pt x="430" y="85"/>
                    <a:pt x="415" y="129"/>
                  </a:cubicBezTo>
                  <a:cubicBezTo>
                    <a:pt x="400" y="174"/>
                    <a:pt x="414" y="285"/>
                    <a:pt x="448" y="306"/>
                  </a:cubicBezTo>
                  <a:cubicBezTo>
                    <a:pt x="482" y="326"/>
                    <a:pt x="534" y="255"/>
                    <a:pt x="549" y="242"/>
                  </a:cubicBezTo>
                  <a:cubicBezTo>
                    <a:pt x="564" y="230"/>
                    <a:pt x="582" y="186"/>
                    <a:pt x="629" y="171"/>
                  </a:cubicBezTo>
                  <a:cubicBezTo>
                    <a:pt x="675" y="156"/>
                    <a:pt x="663" y="210"/>
                    <a:pt x="649" y="266"/>
                  </a:cubicBezTo>
                  <a:cubicBezTo>
                    <a:pt x="641" y="298"/>
                    <a:pt x="610" y="371"/>
                    <a:pt x="582" y="397"/>
                  </a:cubicBezTo>
                  <a:cubicBezTo>
                    <a:pt x="562" y="416"/>
                    <a:pt x="489" y="461"/>
                    <a:pt x="448" y="461"/>
                  </a:cubicBez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0" name="Freeform 28"/>
            <p:cNvSpPr>
              <a:spLocks/>
            </p:cNvSpPr>
            <p:nvPr/>
          </p:nvSpPr>
          <p:spPr bwMode="auto">
            <a:xfrm>
              <a:off x="1735204" y="3109120"/>
              <a:ext cx="74933" cy="61445"/>
            </a:xfrm>
            <a:custGeom>
              <a:avLst/>
              <a:gdLst>
                <a:gd name="T0" fmla="*/ 0 w 146"/>
                <a:gd name="T1" fmla="*/ 53 h 120"/>
                <a:gd name="T2" fmla="*/ 132 w 146"/>
                <a:gd name="T3" fmla="*/ 120 h 120"/>
                <a:gd name="T4" fmla="*/ 0 w 146"/>
                <a:gd name="T5" fmla="*/ 5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6" h="120">
                  <a:moveTo>
                    <a:pt x="0" y="53"/>
                  </a:moveTo>
                  <a:cubicBezTo>
                    <a:pt x="0" y="53"/>
                    <a:pt x="113" y="33"/>
                    <a:pt x="132" y="120"/>
                  </a:cubicBezTo>
                  <a:cubicBezTo>
                    <a:pt x="132" y="120"/>
                    <a:pt x="146" y="0"/>
                    <a:pt x="0" y="53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1" name="Freeform 29"/>
            <p:cNvSpPr>
              <a:spLocks/>
            </p:cNvSpPr>
            <p:nvPr/>
          </p:nvSpPr>
          <p:spPr bwMode="auto">
            <a:xfrm>
              <a:off x="1693842" y="4021502"/>
              <a:ext cx="557800" cy="798484"/>
            </a:xfrm>
            <a:custGeom>
              <a:avLst/>
              <a:gdLst>
                <a:gd name="T0" fmla="*/ 831 w 1088"/>
                <a:gd name="T1" fmla="*/ 134 h 1564"/>
                <a:gd name="T2" fmla="*/ 596 w 1088"/>
                <a:gd name="T3" fmla="*/ 29 h 1564"/>
                <a:gd name="T4" fmla="*/ 303 w 1088"/>
                <a:gd name="T5" fmla="*/ 442 h 1564"/>
                <a:gd name="T6" fmla="*/ 0 w 1088"/>
                <a:gd name="T7" fmla="*/ 1252 h 1564"/>
                <a:gd name="T8" fmla="*/ 494 w 1088"/>
                <a:gd name="T9" fmla="*/ 1522 h 1564"/>
                <a:gd name="T10" fmla="*/ 554 w 1088"/>
                <a:gd name="T11" fmla="*/ 1396 h 1564"/>
                <a:gd name="T12" fmla="*/ 596 w 1088"/>
                <a:gd name="T13" fmla="*/ 1522 h 1564"/>
                <a:gd name="T14" fmla="*/ 910 w 1088"/>
                <a:gd name="T15" fmla="*/ 1522 h 1564"/>
                <a:gd name="T16" fmla="*/ 966 w 1088"/>
                <a:gd name="T17" fmla="*/ 572 h 1564"/>
                <a:gd name="T18" fmla="*/ 1042 w 1088"/>
                <a:gd name="T19" fmla="*/ 235 h 1564"/>
                <a:gd name="T20" fmla="*/ 831 w 1088"/>
                <a:gd name="T21" fmla="*/ 134 h 1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8" h="1564">
                  <a:moveTo>
                    <a:pt x="831" y="134"/>
                  </a:moveTo>
                  <a:cubicBezTo>
                    <a:pt x="831" y="134"/>
                    <a:pt x="618" y="58"/>
                    <a:pt x="596" y="29"/>
                  </a:cubicBezTo>
                  <a:cubicBezTo>
                    <a:pt x="573" y="0"/>
                    <a:pt x="387" y="279"/>
                    <a:pt x="303" y="442"/>
                  </a:cubicBezTo>
                  <a:cubicBezTo>
                    <a:pt x="219" y="605"/>
                    <a:pt x="28" y="1202"/>
                    <a:pt x="0" y="1252"/>
                  </a:cubicBezTo>
                  <a:cubicBezTo>
                    <a:pt x="0" y="1252"/>
                    <a:pt x="295" y="1494"/>
                    <a:pt x="494" y="1522"/>
                  </a:cubicBezTo>
                  <a:cubicBezTo>
                    <a:pt x="554" y="1396"/>
                    <a:pt x="554" y="1396"/>
                    <a:pt x="554" y="1396"/>
                  </a:cubicBezTo>
                  <a:cubicBezTo>
                    <a:pt x="554" y="1396"/>
                    <a:pt x="576" y="1513"/>
                    <a:pt x="596" y="1522"/>
                  </a:cubicBezTo>
                  <a:cubicBezTo>
                    <a:pt x="615" y="1531"/>
                    <a:pt x="819" y="1564"/>
                    <a:pt x="910" y="1522"/>
                  </a:cubicBezTo>
                  <a:cubicBezTo>
                    <a:pt x="903" y="1499"/>
                    <a:pt x="908" y="740"/>
                    <a:pt x="966" y="572"/>
                  </a:cubicBezTo>
                  <a:cubicBezTo>
                    <a:pt x="1024" y="405"/>
                    <a:pt x="1088" y="288"/>
                    <a:pt x="1042" y="235"/>
                  </a:cubicBezTo>
                  <a:cubicBezTo>
                    <a:pt x="997" y="181"/>
                    <a:pt x="831" y="134"/>
                    <a:pt x="831" y="134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2" name="Freeform 30"/>
            <p:cNvSpPr>
              <a:spLocks/>
            </p:cNvSpPr>
            <p:nvPr/>
          </p:nvSpPr>
          <p:spPr bwMode="auto">
            <a:xfrm>
              <a:off x="2101777" y="3972346"/>
              <a:ext cx="110001" cy="203218"/>
            </a:xfrm>
            <a:custGeom>
              <a:avLst/>
              <a:gdLst>
                <a:gd name="T0" fmla="*/ 214 w 214"/>
                <a:gd name="T1" fmla="*/ 125 h 398"/>
                <a:gd name="T2" fmla="*/ 114 w 214"/>
                <a:gd name="T3" fmla="*/ 340 h 398"/>
                <a:gd name="T4" fmla="*/ 35 w 214"/>
                <a:gd name="T5" fmla="*/ 370 h 398"/>
                <a:gd name="T6" fmla="*/ 0 w 214"/>
                <a:gd name="T7" fmla="*/ 221 h 398"/>
                <a:gd name="T8" fmla="*/ 61 w 214"/>
                <a:gd name="T9" fmla="*/ 0 h 398"/>
                <a:gd name="T10" fmla="*/ 214 w 214"/>
                <a:gd name="T11" fmla="*/ 125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4" h="398">
                  <a:moveTo>
                    <a:pt x="214" y="125"/>
                  </a:moveTo>
                  <a:cubicBezTo>
                    <a:pt x="214" y="125"/>
                    <a:pt x="126" y="319"/>
                    <a:pt x="114" y="340"/>
                  </a:cubicBezTo>
                  <a:cubicBezTo>
                    <a:pt x="103" y="361"/>
                    <a:pt x="64" y="398"/>
                    <a:pt x="35" y="370"/>
                  </a:cubicBezTo>
                  <a:cubicBezTo>
                    <a:pt x="5" y="342"/>
                    <a:pt x="0" y="221"/>
                    <a:pt x="0" y="221"/>
                  </a:cubicBezTo>
                  <a:cubicBezTo>
                    <a:pt x="0" y="221"/>
                    <a:pt x="71" y="67"/>
                    <a:pt x="61" y="0"/>
                  </a:cubicBezTo>
                  <a:lnTo>
                    <a:pt x="214" y="125"/>
                  </a:ln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3" name="Freeform 31"/>
            <p:cNvSpPr>
              <a:spLocks/>
            </p:cNvSpPr>
            <p:nvPr/>
          </p:nvSpPr>
          <p:spPr bwMode="auto">
            <a:xfrm>
              <a:off x="2022047" y="4066461"/>
              <a:ext cx="166950" cy="451695"/>
            </a:xfrm>
            <a:custGeom>
              <a:avLst/>
              <a:gdLst>
                <a:gd name="T0" fmla="*/ 222 w 326"/>
                <a:gd name="T1" fmla="*/ 70 h 885"/>
                <a:gd name="T2" fmla="*/ 222 w 326"/>
                <a:gd name="T3" fmla="*/ 172 h 885"/>
                <a:gd name="T4" fmla="*/ 270 w 326"/>
                <a:gd name="T5" fmla="*/ 84 h 885"/>
                <a:gd name="T6" fmla="*/ 326 w 326"/>
                <a:gd name="T7" fmla="*/ 172 h 885"/>
                <a:gd name="T8" fmla="*/ 0 w 326"/>
                <a:gd name="T9" fmla="*/ 885 h 885"/>
                <a:gd name="T10" fmla="*/ 47 w 326"/>
                <a:gd name="T11" fmla="*/ 179 h 885"/>
                <a:gd name="T12" fmla="*/ 119 w 326"/>
                <a:gd name="T13" fmla="*/ 1 h 885"/>
                <a:gd name="T14" fmla="*/ 222 w 326"/>
                <a:gd name="T15" fmla="*/ 7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6" h="885">
                  <a:moveTo>
                    <a:pt x="222" y="70"/>
                  </a:moveTo>
                  <a:cubicBezTo>
                    <a:pt x="222" y="172"/>
                    <a:pt x="222" y="172"/>
                    <a:pt x="222" y="172"/>
                  </a:cubicBezTo>
                  <a:cubicBezTo>
                    <a:pt x="270" y="84"/>
                    <a:pt x="270" y="84"/>
                    <a:pt x="270" y="84"/>
                  </a:cubicBezTo>
                  <a:cubicBezTo>
                    <a:pt x="326" y="172"/>
                    <a:pt x="326" y="172"/>
                    <a:pt x="326" y="172"/>
                  </a:cubicBezTo>
                  <a:cubicBezTo>
                    <a:pt x="326" y="172"/>
                    <a:pt x="38" y="782"/>
                    <a:pt x="0" y="885"/>
                  </a:cubicBezTo>
                  <a:cubicBezTo>
                    <a:pt x="0" y="885"/>
                    <a:pt x="8" y="353"/>
                    <a:pt x="47" y="179"/>
                  </a:cubicBezTo>
                  <a:cubicBezTo>
                    <a:pt x="86" y="5"/>
                    <a:pt x="106" y="2"/>
                    <a:pt x="119" y="1"/>
                  </a:cubicBezTo>
                  <a:cubicBezTo>
                    <a:pt x="133" y="0"/>
                    <a:pt x="222" y="70"/>
                    <a:pt x="222" y="7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4" name="Freeform 32"/>
            <p:cNvSpPr>
              <a:spLocks/>
            </p:cNvSpPr>
            <p:nvPr/>
          </p:nvSpPr>
          <p:spPr bwMode="auto">
            <a:xfrm>
              <a:off x="2094283" y="4157281"/>
              <a:ext cx="50655" cy="57548"/>
            </a:xfrm>
            <a:custGeom>
              <a:avLst/>
              <a:gdLst>
                <a:gd name="T0" fmla="*/ 44 w 99"/>
                <a:gd name="T1" fmla="*/ 1 h 113"/>
                <a:gd name="T2" fmla="*/ 99 w 99"/>
                <a:gd name="T3" fmla="*/ 18 h 113"/>
                <a:gd name="T4" fmla="*/ 81 w 99"/>
                <a:gd name="T5" fmla="*/ 113 h 113"/>
                <a:gd name="T6" fmla="*/ 0 w 99"/>
                <a:gd name="T7" fmla="*/ 85 h 113"/>
                <a:gd name="T8" fmla="*/ 44 w 99"/>
                <a:gd name="T9" fmla="*/ 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13">
                  <a:moveTo>
                    <a:pt x="44" y="1"/>
                  </a:moveTo>
                  <a:cubicBezTo>
                    <a:pt x="44" y="1"/>
                    <a:pt x="97" y="0"/>
                    <a:pt x="99" y="18"/>
                  </a:cubicBezTo>
                  <a:cubicBezTo>
                    <a:pt x="81" y="113"/>
                    <a:pt x="81" y="113"/>
                    <a:pt x="81" y="113"/>
                  </a:cubicBezTo>
                  <a:cubicBezTo>
                    <a:pt x="81" y="113"/>
                    <a:pt x="13" y="99"/>
                    <a:pt x="0" y="85"/>
                  </a:cubicBezTo>
                  <a:cubicBezTo>
                    <a:pt x="0" y="85"/>
                    <a:pt x="33" y="18"/>
                    <a:pt x="44" y="1"/>
                  </a:cubicBezTo>
                  <a:close/>
                </a:path>
              </a:pathLst>
            </a:custGeom>
            <a:solidFill>
              <a:srgbClr val="1328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5" name="Freeform 33"/>
            <p:cNvSpPr>
              <a:spLocks/>
            </p:cNvSpPr>
            <p:nvPr/>
          </p:nvSpPr>
          <p:spPr bwMode="auto">
            <a:xfrm>
              <a:off x="2022047" y="4204338"/>
              <a:ext cx="104007" cy="313819"/>
            </a:xfrm>
            <a:custGeom>
              <a:avLst/>
              <a:gdLst>
                <a:gd name="T0" fmla="*/ 29 w 347"/>
                <a:gd name="T1" fmla="*/ 318 h 1047"/>
                <a:gd name="T2" fmla="*/ 266 w 347"/>
                <a:gd name="T3" fmla="*/ 0 h 1047"/>
                <a:gd name="T4" fmla="*/ 347 w 347"/>
                <a:gd name="T5" fmla="*/ 27 h 1047"/>
                <a:gd name="T6" fmla="*/ 306 w 347"/>
                <a:gd name="T7" fmla="*/ 368 h 1047"/>
                <a:gd name="T8" fmla="*/ 0 w 347"/>
                <a:gd name="T9" fmla="*/ 1047 h 1047"/>
                <a:gd name="T10" fmla="*/ 29 w 347"/>
                <a:gd name="T11" fmla="*/ 318 h 1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7" h="1047">
                  <a:moveTo>
                    <a:pt x="29" y="318"/>
                  </a:moveTo>
                  <a:lnTo>
                    <a:pt x="266" y="0"/>
                  </a:lnTo>
                  <a:lnTo>
                    <a:pt x="347" y="27"/>
                  </a:lnTo>
                  <a:lnTo>
                    <a:pt x="306" y="368"/>
                  </a:lnTo>
                  <a:lnTo>
                    <a:pt x="0" y="1047"/>
                  </a:lnTo>
                  <a:lnTo>
                    <a:pt x="29" y="318"/>
                  </a:lnTo>
                  <a:close/>
                </a:path>
              </a:pathLst>
            </a:custGeom>
            <a:solidFill>
              <a:srgbClr val="1328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6" name="Freeform 34"/>
            <p:cNvSpPr>
              <a:spLocks/>
            </p:cNvSpPr>
            <p:nvPr/>
          </p:nvSpPr>
          <p:spPr bwMode="auto">
            <a:xfrm>
              <a:off x="1924635" y="4078152"/>
              <a:ext cx="149566" cy="440006"/>
            </a:xfrm>
            <a:custGeom>
              <a:avLst/>
              <a:gdLst>
                <a:gd name="T0" fmla="*/ 292 w 292"/>
                <a:gd name="T1" fmla="*/ 0 h 862"/>
                <a:gd name="T2" fmla="*/ 62 w 292"/>
                <a:gd name="T3" fmla="*/ 131 h 862"/>
                <a:gd name="T4" fmla="*/ 177 w 292"/>
                <a:gd name="T5" fmla="*/ 284 h 862"/>
                <a:gd name="T6" fmla="*/ 0 w 292"/>
                <a:gd name="T7" fmla="*/ 433 h 862"/>
                <a:gd name="T8" fmla="*/ 190 w 292"/>
                <a:gd name="T9" fmla="*/ 862 h 862"/>
                <a:gd name="T10" fmla="*/ 219 w 292"/>
                <a:gd name="T11" fmla="*/ 282 h 862"/>
                <a:gd name="T12" fmla="*/ 292 w 292"/>
                <a:gd name="T13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2" h="862">
                  <a:moveTo>
                    <a:pt x="292" y="0"/>
                  </a:moveTo>
                  <a:cubicBezTo>
                    <a:pt x="292" y="0"/>
                    <a:pt x="97" y="107"/>
                    <a:pt x="62" y="131"/>
                  </a:cubicBezTo>
                  <a:cubicBezTo>
                    <a:pt x="62" y="131"/>
                    <a:pt x="150" y="256"/>
                    <a:pt x="177" y="284"/>
                  </a:cubicBezTo>
                  <a:cubicBezTo>
                    <a:pt x="177" y="284"/>
                    <a:pt x="18" y="417"/>
                    <a:pt x="0" y="433"/>
                  </a:cubicBezTo>
                  <a:cubicBezTo>
                    <a:pt x="0" y="433"/>
                    <a:pt x="172" y="822"/>
                    <a:pt x="190" y="862"/>
                  </a:cubicBezTo>
                  <a:cubicBezTo>
                    <a:pt x="190" y="862"/>
                    <a:pt x="209" y="357"/>
                    <a:pt x="219" y="282"/>
                  </a:cubicBezTo>
                  <a:cubicBezTo>
                    <a:pt x="228" y="207"/>
                    <a:pt x="287" y="18"/>
                    <a:pt x="292" y="0"/>
                  </a:cubicBezTo>
                  <a:close/>
                </a:path>
              </a:pathLst>
            </a:custGeom>
            <a:solidFill>
              <a:srgbClr val="4A53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7" name="Freeform 35"/>
            <p:cNvSpPr>
              <a:spLocks/>
            </p:cNvSpPr>
            <p:nvPr/>
          </p:nvSpPr>
          <p:spPr bwMode="auto">
            <a:xfrm>
              <a:off x="2022047" y="4134202"/>
              <a:ext cx="221502" cy="383956"/>
            </a:xfrm>
            <a:custGeom>
              <a:avLst/>
              <a:gdLst>
                <a:gd name="T0" fmla="*/ 326 w 432"/>
                <a:gd name="T1" fmla="*/ 0 h 752"/>
                <a:gd name="T2" fmla="*/ 0 w 432"/>
                <a:gd name="T3" fmla="*/ 752 h 752"/>
                <a:gd name="T4" fmla="*/ 303 w 432"/>
                <a:gd name="T5" fmla="*/ 463 h 752"/>
                <a:gd name="T6" fmla="*/ 263 w 432"/>
                <a:gd name="T7" fmla="*/ 258 h 752"/>
                <a:gd name="T8" fmla="*/ 424 w 432"/>
                <a:gd name="T9" fmla="*/ 214 h 752"/>
                <a:gd name="T10" fmla="*/ 326 w 432"/>
                <a:gd name="T11" fmla="*/ 0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752">
                  <a:moveTo>
                    <a:pt x="326" y="0"/>
                  </a:moveTo>
                  <a:cubicBezTo>
                    <a:pt x="326" y="0"/>
                    <a:pt x="26" y="693"/>
                    <a:pt x="0" y="752"/>
                  </a:cubicBezTo>
                  <a:cubicBezTo>
                    <a:pt x="0" y="752"/>
                    <a:pt x="276" y="496"/>
                    <a:pt x="303" y="463"/>
                  </a:cubicBezTo>
                  <a:cubicBezTo>
                    <a:pt x="263" y="258"/>
                    <a:pt x="263" y="258"/>
                    <a:pt x="263" y="258"/>
                  </a:cubicBezTo>
                  <a:cubicBezTo>
                    <a:pt x="263" y="258"/>
                    <a:pt x="416" y="223"/>
                    <a:pt x="424" y="214"/>
                  </a:cubicBezTo>
                  <a:cubicBezTo>
                    <a:pt x="432" y="205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4A53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8" name="Freeform 36"/>
            <p:cNvSpPr>
              <a:spLocks/>
            </p:cNvSpPr>
            <p:nvPr/>
          </p:nvSpPr>
          <p:spPr bwMode="auto">
            <a:xfrm>
              <a:off x="1979486" y="4539139"/>
              <a:ext cx="32071" cy="165452"/>
            </a:xfrm>
            <a:custGeom>
              <a:avLst/>
              <a:gdLst>
                <a:gd name="T0" fmla="*/ 61 w 63"/>
                <a:gd name="T1" fmla="*/ 0 h 324"/>
                <a:gd name="T2" fmla="*/ 1 w 63"/>
                <a:gd name="T3" fmla="*/ 324 h 324"/>
                <a:gd name="T4" fmla="*/ 61 w 63"/>
                <a:gd name="T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324">
                  <a:moveTo>
                    <a:pt x="61" y="0"/>
                  </a:moveTo>
                  <a:cubicBezTo>
                    <a:pt x="61" y="0"/>
                    <a:pt x="0" y="136"/>
                    <a:pt x="1" y="324"/>
                  </a:cubicBezTo>
                  <a:cubicBezTo>
                    <a:pt x="1" y="324"/>
                    <a:pt x="63" y="96"/>
                    <a:pt x="61" y="0"/>
                  </a:cubicBezTo>
                  <a:close/>
                </a:path>
              </a:pathLst>
            </a:custGeom>
            <a:solidFill>
              <a:srgbClr val="111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29" name="Freeform 37"/>
            <p:cNvSpPr>
              <a:spLocks/>
            </p:cNvSpPr>
            <p:nvPr/>
          </p:nvSpPr>
          <p:spPr bwMode="auto">
            <a:xfrm>
              <a:off x="1944418" y="4525351"/>
              <a:ext cx="37466" cy="50055"/>
            </a:xfrm>
            <a:custGeom>
              <a:avLst/>
              <a:gdLst>
                <a:gd name="T0" fmla="*/ 64 w 73"/>
                <a:gd name="T1" fmla="*/ 59 h 98"/>
                <a:gd name="T2" fmla="*/ 20 w 73"/>
                <a:gd name="T3" fmla="*/ 92 h 98"/>
                <a:gd name="T4" fmla="*/ 9 w 73"/>
                <a:gd name="T5" fmla="*/ 38 h 98"/>
                <a:gd name="T6" fmla="*/ 52 w 73"/>
                <a:gd name="T7" fmla="*/ 5 h 98"/>
                <a:gd name="T8" fmla="*/ 64 w 73"/>
                <a:gd name="T9" fmla="*/ 5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98">
                  <a:moveTo>
                    <a:pt x="64" y="59"/>
                  </a:moveTo>
                  <a:cubicBezTo>
                    <a:pt x="55" y="83"/>
                    <a:pt x="35" y="98"/>
                    <a:pt x="20" y="92"/>
                  </a:cubicBezTo>
                  <a:cubicBezTo>
                    <a:pt x="5" y="86"/>
                    <a:pt x="0" y="62"/>
                    <a:pt x="9" y="38"/>
                  </a:cubicBezTo>
                  <a:cubicBezTo>
                    <a:pt x="18" y="14"/>
                    <a:pt x="37" y="0"/>
                    <a:pt x="52" y="5"/>
                  </a:cubicBezTo>
                  <a:cubicBezTo>
                    <a:pt x="67" y="11"/>
                    <a:pt x="73" y="35"/>
                    <a:pt x="64" y="59"/>
                  </a:cubicBezTo>
                  <a:close/>
                </a:path>
              </a:pathLst>
            </a:custGeom>
            <a:solidFill>
              <a:srgbClr val="111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30" name="Freeform 38"/>
            <p:cNvSpPr>
              <a:spLocks/>
            </p:cNvSpPr>
            <p:nvPr/>
          </p:nvSpPr>
          <p:spPr bwMode="auto">
            <a:xfrm>
              <a:off x="1930630" y="4626360"/>
              <a:ext cx="32371" cy="48556"/>
            </a:xfrm>
            <a:custGeom>
              <a:avLst/>
              <a:gdLst>
                <a:gd name="T0" fmla="*/ 61 w 63"/>
                <a:gd name="T1" fmla="*/ 50 h 95"/>
                <a:gd name="T2" fmla="*/ 27 w 63"/>
                <a:gd name="T3" fmla="*/ 93 h 95"/>
                <a:gd name="T4" fmla="*/ 2 w 63"/>
                <a:gd name="T5" fmla="*/ 44 h 95"/>
                <a:gd name="T6" fmla="*/ 36 w 63"/>
                <a:gd name="T7" fmla="*/ 1 h 95"/>
                <a:gd name="T8" fmla="*/ 61 w 63"/>
                <a:gd name="T9" fmla="*/ 5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95">
                  <a:moveTo>
                    <a:pt x="61" y="50"/>
                  </a:moveTo>
                  <a:cubicBezTo>
                    <a:pt x="58" y="75"/>
                    <a:pt x="43" y="95"/>
                    <a:pt x="27" y="93"/>
                  </a:cubicBezTo>
                  <a:cubicBezTo>
                    <a:pt x="11" y="92"/>
                    <a:pt x="0" y="70"/>
                    <a:pt x="2" y="44"/>
                  </a:cubicBezTo>
                  <a:cubicBezTo>
                    <a:pt x="5" y="19"/>
                    <a:pt x="20" y="0"/>
                    <a:pt x="36" y="1"/>
                  </a:cubicBezTo>
                  <a:cubicBezTo>
                    <a:pt x="52" y="3"/>
                    <a:pt x="63" y="24"/>
                    <a:pt x="61" y="50"/>
                  </a:cubicBezTo>
                  <a:close/>
                </a:path>
              </a:pathLst>
            </a:custGeom>
            <a:solidFill>
              <a:srgbClr val="111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31" name="Freeform 39"/>
            <p:cNvSpPr>
              <a:spLocks/>
            </p:cNvSpPr>
            <p:nvPr/>
          </p:nvSpPr>
          <p:spPr bwMode="auto">
            <a:xfrm>
              <a:off x="2063411" y="4025099"/>
              <a:ext cx="72236" cy="132781"/>
            </a:xfrm>
            <a:custGeom>
              <a:avLst/>
              <a:gdLst>
                <a:gd name="T0" fmla="*/ 85 w 141"/>
                <a:gd name="T1" fmla="*/ 0 h 260"/>
                <a:gd name="T2" fmla="*/ 141 w 141"/>
                <a:gd name="T3" fmla="*/ 151 h 260"/>
                <a:gd name="T4" fmla="*/ 38 w 141"/>
                <a:gd name="T5" fmla="*/ 260 h 260"/>
                <a:gd name="T6" fmla="*/ 3 w 141"/>
                <a:gd name="T7" fmla="*/ 62 h 260"/>
                <a:gd name="T8" fmla="*/ 85 w 141"/>
                <a:gd name="T9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260">
                  <a:moveTo>
                    <a:pt x="85" y="0"/>
                  </a:moveTo>
                  <a:cubicBezTo>
                    <a:pt x="85" y="0"/>
                    <a:pt x="131" y="137"/>
                    <a:pt x="141" y="151"/>
                  </a:cubicBezTo>
                  <a:cubicBezTo>
                    <a:pt x="141" y="151"/>
                    <a:pt x="41" y="253"/>
                    <a:pt x="38" y="260"/>
                  </a:cubicBezTo>
                  <a:cubicBezTo>
                    <a:pt x="38" y="260"/>
                    <a:pt x="0" y="80"/>
                    <a:pt x="3" y="62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32" name="Freeform 40"/>
            <p:cNvSpPr>
              <a:spLocks/>
            </p:cNvSpPr>
            <p:nvPr/>
          </p:nvSpPr>
          <p:spPr bwMode="auto">
            <a:xfrm>
              <a:off x="2160224" y="4084146"/>
              <a:ext cx="57548" cy="92917"/>
            </a:xfrm>
            <a:custGeom>
              <a:avLst/>
              <a:gdLst>
                <a:gd name="T0" fmla="*/ 0 w 112"/>
                <a:gd name="T1" fmla="*/ 49 h 182"/>
                <a:gd name="T2" fmla="*/ 14 w 112"/>
                <a:gd name="T3" fmla="*/ 182 h 182"/>
                <a:gd name="T4" fmla="*/ 100 w 112"/>
                <a:gd name="T5" fmla="*/ 86 h 182"/>
                <a:gd name="T6" fmla="*/ 100 w 112"/>
                <a:gd name="T7" fmla="*/ 0 h 182"/>
                <a:gd name="T8" fmla="*/ 0 w 112"/>
                <a:gd name="T9" fmla="*/ 49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82">
                  <a:moveTo>
                    <a:pt x="0" y="49"/>
                  </a:moveTo>
                  <a:cubicBezTo>
                    <a:pt x="0" y="49"/>
                    <a:pt x="12" y="170"/>
                    <a:pt x="14" y="182"/>
                  </a:cubicBezTo>
                  <a:cubicBezTo>
                    <a:pt x="14" y="182"/>
                    <a:pt x="95" y="93"/>
                    <a:pt x="100" y="86"/>
                  </a:cubicBezTo>
                  <a:cubicBezTo>
                    <a:pt x="100" y="86"/>
                    <a:pt x="112" y="7"/>
                    <a:pt x="100" y="0"/>
                  </a:cubicBezTo>
                  <a:lnTo>
                    <a:pt x="0" y="49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33" name="Freeform 41"/>
            <p:cNvSpPr>
              <a:spLocks/>
            </p:cNvSpPr>
            <p:nvPr/>
          </p:nvSpPr>
          <p:spPr bwMode="auto">
            <a:xfrm>
              <a:off x="1728311" y="4687205"/>
              <a:ext cx="407035" cy="132781"/>
            </a:xfrm>
            <a:custGeom>
              <a:avLst/>
              <a:gdLst>
                <a:gd name="T0" fmla="*/ 0 w 794"/>
                <a:gd name="T1" fmla="*/ 0 h 260"/>
                <a:gd name="T2" fmla="*/ 415 w 794"/>
                <a:gd name="T3" fmla="*/ 195 h 260"/>
                <a:gd name="T4" fmla="*/ 491 w 794"/>
                <a:gd name="T5" fmla="*/ 67 h 260"/>
                <a:gd name="T6" fmla="*/ 540 w 794"/>
                <a:gd name="T7" fmla="*/ 214 h 260"/>
                <a:gd name="T8" fmla="*/ 794 w 794"/>
                <a:gd name="T9" fmla="*/ 232 h 260"/>
                <a:gd name="T10" fmla="*/ 521 w 794"/>
                <a:gd name="T11" fmla="*/ 250 h 260"/>
                <a:gd name="T12" fmla="*/ 480 w 794"/>
                <a:gd name="T13" fmla="*/ 126 h 260"/>
                <a:gd name="T14" fmla="*/ 436 w 794"/>
                <a:gd name="T15" fmla="*/ 231 h 260"/>
                <a:gd name="T16" fmla="*/ 0 w 794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4" h="260">
                  <a:moveTo>
                    <a:pt x="0" y="0"/>
                  </a:moveTo>
                  <a:cubicBezTo>
                    <a:pt x="0" y="0"/>
                    <a:pt x="265" y="145"/>
                    <a:pt x="415" y="195"/>
                  </a:cubicBezTo>
                  <a:cubicBezTo>
                    <a:pt x="491" y="67"/>
                    <a:pt x="491" y="67"/>
                    <a:pt x="491" y="67"/>
                  </a:cubicBezTo>
                  <a:cubicBezTo>
                    <a:pt x="491" y="67"/>
                    <a:pt x="523" y="217"/>
                    <a:pt x="540" y="214"/>
                  </a:cubicBezTo>
                  <a:cubicBezTo>
                    <a:pt x="540" y="214"/>
                    <a:pt x="765" y="239"/>
                    <a:pt x="794" y="232"/>
                  </a:cubicBezTo>
                  <a:cubicBezTo>
                    <a:pt x="794" y="232"/>
                    <a:pt x="590" y="260"/>
                    <a:pt x="521" y="250"/>
                  </a:cubicBezTo>
                  <a:cubicBezTo>
                    <a:pt x="480" y="126"/>
                    <a:pt x="480" y="126"/>
                    <a:pt x="480" y="126"/>
                  </a:cubicBezTo>
                  <a:cubicBezTo>
                    <a:pt x="480" y="126"/>
                    <a:pt x="456" y="200"/>
                    <a:pt x="436" y="231"/>
                  </a:cubicBezTo>
                  <a:cubicBezTo>
                    <a:pt x="421" y="2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11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608887" y="2560319"/>
            <a:ext cx="4639842" cy="4593086"/>
            <a:chOff x="1804443" y="1280159"/>
            <a:chExt cx="2319921" cy="2296543"/>
          </a:xfrm>
        </p:grpSpPr>
        <p:sp>
          <p:nvSpPr>
            <p:cNvPr id="134" name="Freeform 42"/>
            <p:cNvSpPr>
              <a:spLocks/>
            </p:cNvSpPr>
            <p:nvPr/>
          </p:nvSpPr>
          <p:spPr bwMode="auto">
            <a:xfrm>
              <a:off x="3767084" y="2322625"/>
              <a:ext cx="357280" cy="88721"/>
            </a:xfrm>
            <a:custGeom>
              <a:avLst/>
              <a:gdLst>
                <a:gd name="T0" fmla="*/ 0 w 697"/>
                <a:gd name="T1" fmla="*/ 87 h 174"/>
                <a:gd name="T2" fmla="*/ 123 w 697"/>
                <a:gd name="T3" fmla="*/ 0 h 174"/>
                <a:gd name="T4" fmla="*/ 575 w 697"/>
                <a:gd name="T5" fmla="*/ 0 h 174"/>
                <a:gd name="T6" fmla="*/ 697 w 697"/>
                <a:gd name="T7" fmla="*/ 87 h 174"/>
                <a:gd name="T8" fmla="*/ 575 w 697"/>
                <a:gd name="T9" fmla="*/ 174 h 174"/>
                <a:gd name="T10" fmla="*/ 123 w 697"/>
                <a:gd name="T11" fmla="*/ 174 h 174"/>
                <a:gd name="T12" fmla="*/ 0 w 697"/>
                <a:gd name="T13" fmla="*/ 8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7" h="174">
                  <a:moveTo>
                    <a:pt x="0" y="87"/>
                  </a:moveTo>
                  <a:cubicBezTo>
                    <a:pt x="0" y="39"/>
                    <a:pt x="55" y="0"/>
                    <a:pt x="123" y="0"/>
                  </a:cubicBezTo>
                  <a:cubicBezTo>
                    <a:pt x="575" y="0"/>
                    <a:pt x="575" y="0"/>
                    <a:pt x="575" y="0"/>
                  </a:cubicBezTo>
                  <a:cubicBezTo>
                    <a:pt x="642" y="0"/>
                    <a:pt x="697" y="39"/>
                    <a:pt x="697" y="87"/>
                  </a:cubicBezTo>
                  <a:cubicBezTo>
                    <a:pt x="697" y="135"/>
                    <a:pt x="642" y="174"/>
                    <a:pt x="575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55" y="174"/>
                    <a:pt x="0" y="135"/>
                    <a:pt x="0" y="87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35" name="Freeform 43"/>
            <p:cNvSpPr>
              <a:spLocks/>
            </p:cNvSpPr>
            <p:nvPr/>
          </p:nvSpPr>
          <p:spPr bwMode="auto">
            <a:xfrm>
              <a:off x="3903162" y="2335813"/>
              <a:ext cx="189130" cy="62644"/>
            </a:xfrm>
            <a:custGeom>
              <a:avLst/>
              <a:gdLst>
                <a:gd name="T0" fmla="*/ 0 w 369"/>
                <a:gd name="T1" fmla="*/ 61 h 123"/>
                <a:gd name="T2" fmla="*/ 65 w 369"/>
                <a:gd name="T3" fmla="*/ 0 h 123"/>
                <a:gd name="T4" fmla="*/ 304 w 369"/>
                <a:gd name="T5" fmla="*/ 0 h 123"/>
                <a:gd name="T6" fmla="*/ 369 w 369"/>
                <a:gd name="T7" fmla="*/ 61 h 123"/>
                <a:gd name="T8" fmla="*/ 304 w 369"/>
                <a:gd name="T9" fmla="*/ 123 h 123"/>
                <a:gd name="T10" fmla="*/ 65 w 369"/>
                <a:gd name="T11" fmla="*/ 123 h 123"/>
                <a:gd name="T12" fmla="*/ 0 w 369"/>
                <a:gd name="T13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9" h="123">
                  <a:moveTo>
                    <a:pt x="0" y="61"/>
                  </a:moveTo>
                  <a:cubicBezTo>
                    <a:pt x="0" y="27"/>
                    <a:pt x="29" y="0"/>
                    <a:pt x="65" y="0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340" y="0"/>
                    <a:pt x="369" y="27"/>
                    <a:pt x="369" y="61"/>
                  </a:cubicBezTo>
                  <a:cubicBezTo>
                    <a:pt x="369" y="95"/>
                    <a:pt x="340" y="123"/>
                    <a:pt x="304" y="123"/>
                  </a:cubicBezTo>
                  <a:cubicBezTo>
                    <a:pt x="65" y="123"/>
                    <a:pt x="65" y="123"/>
                    <a:pt x="65" y="123"/>
                  </a:cubicBezTo>
                  <a:cubicBezTo>
                    <a:pt x="29" y="123"/>
                    <a:pt x="0" y="95"/>
                    <a:pt x="0" y="61"/>
                  </a:cubicBezTo>
                  <a:close/>
                </a:path>
              </a:pathLst>
            </a:custGeom>
            <a:solidFill>
              <a:srgbClr val="FFF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36" name="Freeform 44"/>
            <p:cNvSpPr>
              <a:spLocks/>
            </p:cNvSpPr>
            <p:nvPr/>
          </p:nvSpPr>
          <p:spPr bwMode="auto">
            <a:xfrm>
              <a:off x="2158426" y="1517846"/>
              <a:ext cx="267660" cy="266761"/>
            </a:xfrm>
            <a:custGeom>
              <a:avLst/>
              <a:gdLst>
                <a:gd name="T0" fmla="*/ 488 w 522"/>
                <a:gd name="T1" fmla="*/ 488 h 522"/>
                <a:gd name="T2" fmla="*/ 347 w 522"/>
                <a:gd name="T3" fmla="*/ 470 h 522"/>
                <a:gd name="T4" fmla="*/ 53 w 522"/>
                <a:gd name="T5" fmla="*/ 176 h 522"/>
                <a:gd name="T6" fmla="*/ 34 w 522"/>
                <a:gd name="T7" fmla="*/ 34 h 522"/>
                <a:gd name="T8" fmla="*/ 176 w 522"/>
                <a:gd name="T9" fmla="*/ 53 h 522"/>
                <a:gd name="T10" fmla="*/ 470 w 522"/>
                <a:gd name="T11" fmla="*/ 347 h 522"/>
                <a:gd name="T12" fmla="*/ 488 w 522"/>
                <a:gd name="T13" fmla="*/ 488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2" h="522">
                  <a:moveTo>
                    <a:pt x="488" y="488"/>
                  </a:moveTo>
                  <a:cubicBezTo>
                    <a:pt x="454" y="522"/>
                    <a:pt x="391" y="514"/>
                    <a:pt x="347" y="470"/>
                  </a:cubicBezTo>
                  <a:cubicBezTo>
                    <a:pt x="53" y="176"/>
                    <a:pt x="53" y="176"/>
                    <a:pt x="53" y="176"/>
                  </a:cubicBezTo>
                  <a:cubicBezTo>
                    <a:pt x="9" y="132"/>
                    <a:pt x="0" y="68"/>
                    <a:pt x="34" y="34"/>
                  </a:cubicBezTo>
                  <a:cubicBezTo>
                    <a:pt x="68" y="0"/>
                    <a:pt x="132" y="9"/>
                    <a:pt x="176" y="53"/>
                  </a:cubicBezTo>
                  <a:cubicBezTo>
                    <a:pt x="470" y="347"/>
                    <a:pt x="470" y="347"/>
                    <a:pt x="470" y="347"/>
                  </a:cubicBezTo>
                  <a:cubicBezTo>
                    <a:pt x="514" y="391"/>
                    <a:pt x="522" y="454"/>
                    <a:pt x="488" y="488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37" name="Freeform 45"/>
            <p:cNvSpPr>
              <a:spLocks/>
            </p:cNvSpPr>
            <p:nvPr/>
          </p:nvSpPr>
          <p:spPr bwMode="auto">
            <a:xfrm>
              <a:off x="2185402" y="1545121"/>
              <a:ext cx="143272" cy="142373"/>
            </a:xfrm>
            <a:custGeom>
              <a:avLst/>
              <a:gdLst>
                <a:gd name="T0" fmla="*/ 251 w 279"/>
                <a:gd name="T1" fmla="*/ 251 h 279"/>
                <a:gd name="T2" fmla="*/ 166 w 279"/>
                <a:gd name="T3" fmla="*/ 258 h 279"/>
                <a:gd name="T4" fmla="*/ 22 w 279"/>
                <a:gd name="T5" fmla="*/ 114 h 279"/>
                <a:gd name="T6" fmla="*/ 29 w 279"/>
                <a:gd name="T7" fmla="*/ 29 h 279"/>
                <a:gd name="T8" fmla="*/ 114 w 279"/>
                <a:gd name="T9" fmla="*/ 22 h 279"/>
                <a:gd name="T10" fmla="*/ 258 w 279"/>
                <a:gd name="T11" fmla="*/ 165 h 279"/>
                <a:gd name="T12" fmla="*/ 251 w 279"/>
                <a:gd name="T13" fmla="*/ 25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79">
                  <a:moveTo>
                    <a:pt x="251" y="251"/>
                  </a:moveTo>
                  <a:cubicBezTo>
                    <a:pt x="225" y="276"/>
                    <a:pt x="187" y="279"/>
                    <a:pt x="166" y="258"/>
                  </a:cubicBezTo>
                  <a:cubicBezTo>
                    <a:pt x="22" y="114"/>
                    <a:pt x="22" y="114"/>
                    <a:pt x="22" y="114"/>
                  </a:cubicBezTo>
                  <a:cubicBezTo>
                    <a:pt x="0" y="93"/>
                    <a:pt x="4" y="54"/>
                    <a:pt x="29" y="29"/>
                  </a:cubicBezTo>
                  <a:cubicBezTo>
                    <a:pt x="55" y="3"/>
                    <a:pt x="93" y="0"/>
                    <a:pt x="114" y="22"/>
                  </a:cubicBezTo>
                  <a:cubicBezTo>
                    <a:pt x="258" y="165"/>
                    <a:pt x="258" y="165"/>
                    <a:pt x="258" y="165"/>
                  </a:cubicBezTo>
                  <a:cubicBezTo>
                    <a:pt x="279" y="187"/>
                    <a:pt x="276" y="225"/>
                    <a:pt x="251" y="251"/>
                  </a:cubicBezTo>
                  <a:close/>
                </a:path>
              </a:pathLst>
            </a:custGeom>
            <a:solidFill>
              <a:srgbClr val="FFF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38" name="Freeform 46"/>
            <p:cNvSpPr>
              <a:spLocks/>
            </p:cNvSpPr>
            <p:nvPr/>
          </p:nvSpPr>
          <p:spPr bwMode="auto">
            <a:xfrm>
              <a:off x="3528198" y="1530135"/>
              <a:ext cx="283546" cy="282346"/>
            </a:xfrm>
            <a:custGeom>
              <a:avLst/>
              <a:gdLst>
                <a:gd name="T0" fmla="*/ 34 w 553"/>
                <a:gd name="T1" fmla="*/ 519 h 553"/>
                <a:gd name="T2" fmla="*/ 58 w 553"/>
                <a:gd name="T3" fmla="*/ 372 h 553"/>
                <a:gd name="T4" fmla="*/ 372 w 553"/>
                <a:gd name="T5" fmla="*/ 58 h 553"/>
                <a:gd name="T6" fmla="*/ 519 w 553"/>
                <a:gd name="T7" fmla="*/ 34 h 553"/>
                <a:gd name="T8" fmla="*/ 495 w 553"/>
                <a:gd name="T9" fmla="*/ 181 h 553"/>
                <a:gd name="T10" fmla="*/ 181 w 553"/>
                <a:gd name="T11" fmla="*/ 495 h 553"/>
                <a:gd name="T12" fmla="*/ 34 w 553"/>
                <a:gd name="T13" fmla="*/ 519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553">
                  <a:moveTo>
                    <a:pt x="34" y="519"/>
                  </a:moveTo>
                  <a:cubicBezTo>
                    <a:pt x="0" y="485"/>
                    <a:pt x="11" y="419"/>
                    <a:pt x="58" y="372"/>
                  </a:cubicBezTo>
                  <a:cubicBezTo>
                    <a:pt x="372" y="58"/>
                    <a:pt x="372" y="58"/>
                    <a:pt x="372" y="58"/>
                  </a:cubicBezTo>
                  <a:cubicBezTo>
                    <a:pt x="419" y="11"/>
                    <a:pt x="485" y="0"/>
                    <a:pt x="519" y="34"/>
                  </a:cubicBezTo>
                  <a:cubicBezTo>
                    <a:pt x="553" y="68"/>
                    <a:pt x="542" y="134"/>
                    <a:pt x="495" y="181"/>
                  </a:cubicBezTo>
                  <a:cubicBezTo>
                    <a:pt x="181" y="495"/>
                    <a:pt x="181" y="495"/>
                    <a:pt x="181" y="495"/>
                  </a:cubicBezTo>
                  <a:cubicBezTo>
                    <a:pt x="134" y="542"/>
                    <a:pt x="68" y="553"/>
                    <a:pt x="34" y="519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39" name="Freeform 47"/>
            <p:cNvSpPr>
              <a:spLocks/>
            </p:cNvSpPr>
            <p:nvPr/>
          </p:nvSpPr>
          <p:spPr bwMode="auto">
            <a:xfrm>
              <a:off x="3629207" y="1562505"/>
              <a:ext cx="150165" cy="149566"/>
            </a:xfrm>
            <a:custGeom>
              <a:avLst/>
              <a:gdLst>
                <a:gd name="T0" fmla="*/ 22 w 293"/>
                <a:gd name="T1" fmla="*/ 271 h 293"/>
                <a:gd name="T2" fmla="*/ 27 w 293"/>
                <a:gd name="T3" fmla="*/ 188 h 293"/>
                <a:gd name="T4" fmla="*/ 188 w 293"/>
                <a:gd name="T5" fmla="*/ 26 h 293"/>
                <a:gd name="T6" fmla="*/ 271 w 293"/>
                <a:gd name="T7" fmla="*/ 22 h 293"/>
                <a:gd name="T8" fmla="*/ 267 w 293"/>
                <a:gd name="T9" fmla="*/ 105 h 293"/>
                <a:gd name="T10" fmla="*/ 105 w 293"/>
                <a:gd name="T11" fmla="*/ 266 h 293"/>
                <a:gd name="T12" fmla="*/ 22 w 293"/>
                <a:gd name="T13" fmla="*/ 27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" h="293">
                  <a:moveTo>
                    <a:pt x="22" y="271"/>
                  </a:moveTo>
                  <a:cubicBezTo>
                    <a:pt x="0" y="249"/>
                    <a:pt x="2" y="212"/>
                    <a:pt x="27" y="188"/>
                  </a:cubicBezTo>
                  <a:cubicBezTo>
                    <a:pt x="188" y="26"/>
                    <a:pt x="188" y="26"/>
                    <a:pt x="188" y="26"/>
                  </a:cubicBezTo>
                  <a:cubicBezTo>
                    <a:pt x="212" y="2"/>
                    <a:pt x="250" y="0"/>
                    <a:pt x="271" y="22"/>
                  </a:cubicBezTo>
                  <a:cubicBezTo>
                    <a:pt x="293" y="44"/>
                    <a:pt x="291" y="81"/>
                    <a:pt x="267" y="105"/>
                  </a:cubicBezTo>
                  <a:cubicBezTo>
                    <a:pt x="105" y="266"/>
                    <a:pt x="105" y="266"/>
                    <a:pt x="105" y="266"/>
                  </a:cubicBezTo>
                  <a:cubicBezTo>
                    <a:pt x="81" y="291"/>
                    <a:pt x="44" y="293"/>
                    <a:pt x="22" y="271"/>
                  </a:cubicBezTo>
                  <a:close/>
                </a:path>
              </a:pathLst>
            </a:custGeom>
            <a:solidFill>
              <a:srgbClr val="FFF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0" name="Freeform 48"/>
            <p:cNvSpPr>
              <a:spLocks/>
            </p:cNvSpPr>
            <p:nvPr/>
          </p:nvSpPr>
          <p:spPr bwMode="auto">
            <a:xfrm>
              <a:off x="2938626" y="1280159"/>
              <a:ext cx="88721" cy="321611"/>
            </a:xfrm>
            <a:custGeom>
              <a:avLst/>
              <a:gdLst>
                <a:gd name="T0" fmla="*/ 86 w 173"/>
                <a:gd name="T1" fmla="*/ 630 h 630"/>
                <a:gd name="T2" fmla="*/ 0 w 173"/>
                <a:gd name="T3" fmla="*/ 519 h 630"/>
                <a:gd name="T4" fmla="*/ 0 w 173"/>
                <a:gd name="T5" fmla="*/ 110 h 630"/>
                <a:gd name="T6" fmla="*/ 86 w 173"/>
                <a:gd name="T7" fmla="*/ 0 h 630"/>
                <a:gd name="T8" fmla="*/ 173 w 173"/>
                <a:gd name="T9" fmla="*/ 110 h 630"/>
                <a:gd name="T10" fmla="*/ 173 w 173"/>
                <a:gd name="T11" fmla="*/ 519 h 630"/>
                <a:gd name="T12" fmla="*/ 86 w 173"/>
                <a:gd name="T13" fmla="*/ 63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630">
                  <a:moveTo>
                    <a:pt x="86" y="630"/>
                  </a:moveTo>
                  <a:cubicBezTo>
                    <a:pt x="38" y="630"/>
                    <a:pt x="0" y="580"/>
                    <a:pt x="0" y="519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38" y="0"/>
                    <a:pt x="86" y="0"/>
                  </a:cubicBezTo>
                  <a:cubicBezTo>
                    <a:pt x="135" y="0"/>
                    <a:pt x="173" y="49"/>
                    <a:pt x="173" y="110"/>
                  </a:cubicBezTo>
                  <a:cubicBezTo>
                    <a:pt x="173" y="519"/>
                    <a:pt x="173" y="519"/>
                    <a:pt x="173" y="519"/>
                  </a:cubicBezTo>
                  <a:cubicBezTo>
                    <a:pt x="173" y="580"/>
                    <a:pt x="135" y="630"/>
                    <a:pt x="86" y="630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1" name="Freeform 49"/>
            <p:cNvSpPr>
              <a:spLocks/>
            </p:cNvSpPr>
            <p:nvPr/>
          </p:nvSpPr>
          <p:spPr bwMode="auto">
            <a:xfrm>
              <a:off x="2948817" y="1308034"/>
              <a:ext cx="68338" cy="172645"/>
            </a:xfrm>
            <a:custGeom>
              <a:avLst/>
              <a:gdLst>
                <a:gd name="T0" fmla="*/ 66 w 133"/>
                <a:gd name="T1" fmla="*/ 338 h 338"/>
                <a:gd name="T2" fmla="*/ 0 w 133"/>
                <a:gd name="T3" fmla="*/ 278 h 338"/>
                <a:gd name="T4" fmla="*/ 0 w 133"/>
                <a:gd name="T5" fmla="*/ 59 h 338"/>
                <a:gd name="T6" fmla="*/ 66 w 133"/>
                <a:gd name="T7" fmla="*/ 0 h 338"/>
                <a:gd name="T8" fmla="*/ 133 w 133"/>
                <a:gd name="T9" fmla="*/ 59 h 338"/>
                <a:gd name="T10" fmla="*/ 133 w 133"/>
                <a:gd name="T11" fmla="*/ 278 h 338"/>
                <a:gd name="T12" fmla="*/ 66 w 133"/>
                <a:gd name="T13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338">
                  <a:moveTo>
                    <a:pt x="66" y="338"/>
                  </a:moveTo>
                  <a:cubicBezTo>
                    <a:pt x="30" y="338"/>
                    <a:pt x="0" y="311"/>
                    <a:pt x="0" y="278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27"/>
                    <a:pt x="30" y="0"/>
                    <a:pt x="66" y="0"/>
                  </a:cubicBezTo>
                  <a:cubicBezTo>
                    <a:pt x="103" y="0"/>
                    <a:pt x="133" y="27"/>
                    <a:pt x="133" y="59"/>
                  </a:cubicBezTo>
                  <a:cubicBezTo>
                    <a:pt x="133" y="278"/>
                    <a:pt x="133" y="278"/>
                    <a:pt x="133" y="278"/>
                  </a:cubicBezTo>
                  <a:cubicBezTo>
                    <a:pt x="133" y="311"/>
                    <a:pt x="103" y="338"/>
                    <a:pt x="66" y="338"/>
                  </a:cubicBezTo>
                  <a:close/>
                </a:path>
              </a:pathLst>
            </a:custGeom>
            <a:solidFill>
              <a:srgbClr val="FFF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2" name="Freeform 50"/>
            <p:cNvSpPr>
              <a:spLocks/>
            </p:cNvSpPr>
            <p:nvPr/>
          </p:nvSpPr>
          <p:spPr bwMode="auto">
            <a:xfrm>
              <a:off x="1804443" y="2322625"/>
              <a:ext cx="354282" cy="88721"/>
            </a:xfrm>
            <a:custGeom>
              <a:avLst/>
              <a:gdLst>
                <a:gd name="T0" fmla="*/ 691 w 691"/>
                <a:gd name="T1" fmla="*/ 87 h 174"/>
                <a:gd name="T2" fmla="*/ 570 w 691"/>
                <a:gd name="T3" fmla="*/ 174 h 174"/>
                <a:gd name="T4" fmla="*/ 122 w 691"/>
                <a:gd name="T5" fmla="*/ 174 h 174"/>
                <a:gd name="T6" fmla="*/ 0 w 691"/>
                <a:gd name="T7" fmla="*/ 87 h 174"/>
                <a:gd name="T8" fmla="*/ 122 w 691"/>
                <a:gd name="T9" fmla="*/ 0 h 174"/>
                <a:gd name="T10" fmla="*/ 570 w 691"/>
                <a:gd name="T11" fmla="*/ 0 h 174"/>
                <a:gd name="T12" fmla="*/ 691 w 691"/>
                <a:gd name="T13" fmla="*/ 8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1" h="174">
                  <a:moveTo>
                    <a:pt x="691" y="87"/>
                  </a:moveTo>
                  <a:cubicBezTo>
                    <a:pt x="691" y="135"/>
                    <a:pt x="637" y="174"/>
                    <a:pt x="570" y="174"/>
                  </a:cubicBezTo>
                  <a:cubicBezTo>
                    <a:pt x="122" y="174"/>
                    <a:pt x="122" y="174"/>
                    <a:pt x="122" y="174"/>
                  </a:cubicBezTo>
                  <a:cubicBezTo>
                    <a:pt x="55" y="174"/>
                    <a:pt x="0" y="135"/>
                    <a:pt x="0" y="87"/>
                  </a:cubicBezTo>
                  <a:cubicBezTo>
                    <a:pt x="0" y="39"/>
                    <a:pt x="55" y="0"/>
                    <a:pt x="122" y="0"/>
                  </a:cubicBezTo>
                  <a:cubicBezTo>
                    <a:pt x="570" y="0"/>
                    <a:pt x="570" y="0"/>
                    <a:pt x="570" y="0"/>
                  </a:cubicBezTo>
                  <a:cubicBezTo>
                    <a:pt x="637" y="0"/>
                    <a:pt x="691" y="39"/>
                    <a:pt x="691" y="87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3" name="Freeform 51"/>
            <p:cNvSpPr>
              <a:spLocks/>
            </p:cNvSpPr>
            <p:nvPr/>
          </p:nvSpPr>
          <p:spPr bwMode="auto">
            <a:xfrm>
              <a:off x="1829620" y="2335813"/>
              <a:ext cx="189130" cy="62644"/>
            </a:xfrm>
            <a:custGeom>
              <a:avLst/>
              <a:gdLst>
                <a:gd name="T0" fmla="*/ 0 w 369"/>
                <a:gd name="T1" fmla="*/ 61 h 123"/>
                <a:gd name="T2" fmla="*/ 65 w 369"/>
                <a:gd name="T3" fmla="*/ 0 h 123"/>
                <a:gd name="T4" fmla="*/ 304 w 369"/>
                <a:gd name="T5" fmla="*/ 0 h 123"/>
                <a:gd name="T6" fmla="*/ 369 w 369"/>
                <a:gd name="T7" fmla="*/ 61 h 123"/>
                <a:gd name="T8" fmla="*/ 304 w 369"/>
                <a:gd name="T9" fmla="*/ 123 h 123"/>
                <a:gd name="T10" fmla="*/ 65 w 369"/>
                <a:gd name="T11" fmla="*/ 123 h 123"/>
                <a:gd name="T12" fmla="*/ 0 w 369"/>
                <a:gd name="T13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9" h="123">
                  <a:moveTo>
                    <a:pt x="0" y="61"/>
                  </a:moveTo>
                  <a:cubicBezTo>
                    <a:pt x="0" y="27"/>
                    <a:pt x="29" y="0"/>
                    <a:pt x="65" y="0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340" y="0"/>
                    <a:pt x="369" y="27"/>
                    <a:pt x="369" y="61"/>
                  </a:cubicBezTo>
                  <a:cubicBezTo>
                    <a:pt x="369" y="95"/>
                    <a:pt x="340" y="123"/>
                    <a:pt x="304" y="123"/>
                  </a:cubicBezTo>
                  <a:cubicBezTo>
                    <a:pt x="65" y="123"/>
                    <a:pt x="65" y="123"/>
                    <a:pt x="65" y="123"/>
                  </a:cubicBezTo>
                  <a:cubicBezTo>
                    <a:pt x="29" y="123"/>
                    <a:pt x="0" y="95"/>
                    <a:pt x="0" y="61"/>
                  </a:cubicBezTo>
                  <a:close/>
                </a:path>
              </a:pathLst>
            </a:custGeom>
            <a:solidFill>
              <a:srgbClr val="FFF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4" name="Freeform 52"/>
            <p:cNvSpPr>
              <a:spLocks/>
            </p:cNvSpPr>
            <p:nvPr/>
          </p:nvSpPr>
          <p:spPr bwMode="auto">
            <a:xfrm>
              <a:off x="2315785" y="1708775"/>
              <a:ext cx="1350289" cy="1533126"/>
            </a:xfrm>
            <a:custGeom>
              <a:avLst/>
              <a:gdLst>
                <a:gd name="T0" fmla="*/ 1181 w 2634"/>
                <a:gd name="T1" fmla="*/ 11 h 3003"/>
                <a:gd name="T2" fmla="*/ 16 w 2634"/>
                <a:gd name="T3" fmla="*/ 1252 h 3003"/>
                <a:gd name="T4" fmla="*/ 869 w 2634"/>
                <a:gd name="T5" fmla="*/ 2947 h 3003"/>
                <a:gd name="T6" fmla="*/ 1814 w 2634"/>
                <a:gd name="T7" fmla="*/ 2928 h 3003"/>
                <a:gd name="T8" fmla="*/ 2057 w 2634"/>
                <a:gd name="T9" fmla="*/ 2479 h 3003"/>
                <a:gd name="T10" fmla="*/ 2586 w 2634"/>
                <a:gd name="T11" fmla="*/ 1102 h 3003"/>
                <a:gd name="T12" fmla="*/ 1181 w 2634"/>
                <a:gd name="T13" fmla="*/ 11 h 3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4" h="3003">
                  <a:moveTo>
                    <a:pt x="1181" y="11"/>
                  </a:moveTo>
                  <a:cubicBezTo>
                    <a:pt x="819" y="16"/>
                    <a:pt x="0" y="328"/>
                    <a:pt x="16" y="1252"/>
                  </a:cubicBezTo>
                  <a:cubicBezTo>
                    <a:pt x="32" y="2177"/>
                    <a:pt x="736" y="2553"/>
                    <a:pt x="869" y="2947"/>
                  </a:cubicBezTo>
                  <a:cubicBezTo>
                    <a:pt x="869" y="2947"/>
                    <a:pt x="1593" y="3003"/>
                    <a:pt x="1814" y="2928"/>
                  </a:cubicBezTo>
                  <a:cubicBezTo>
                    <a:pt x="1814" y="2928"/>
                    <a:pt x="1889" y="2702"/>
                    <a:pt x="2057" y="2479"/>
                  </a:cubicBezTo>
                  <a:cubicBezTo>
                    <a:pt x="2225" y="2255"/>
                    <a:pt x="2634" y="1816"/>
                    <a:pt x="2586" y="1102"/>
                  </a:cubicBezTo>
                  <a:cubicBezTo>
                    <a:pt x="2548" y="535"/>
                    <a:pt x="1957" y="0"/>
                    <a:pt x="1181" y="1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5" name="Freeform 53"/>
            <p:cNvSpPr>
              <a:spLocks/>
            </p:cNvSpPr>
            <p:nvPr/>
          </p:nvSpPr>
          <p:spPr bwMode="auto">
            <a:xfrm>
              <a:off x="2371235" y="1748639"/>
              <a:ext cx="1235493" cy="1427920"/>
            </a:xfrm>
            <a:custGeom>
              <a:avLst/>
              <a:gdLst>
                <a:gd name="T0" fmla="*/ 1048 w 2410"/>
                <a:gd name="T1" fmla="*/ 10 h 2797"/>
                <a:gd name="T2" fmla="*/ 14 w 2410"/>
                <a:gd name="T3" fmla="*/ 1196 h 2797"/>
                <a:gd name="T4" fmla="*/ 795 w 2410"/>
                <a:gd name="T5" fmla="*/ 2746 h 2797"/>
                <a:gd name="T6" fmla="*/ 1659 w 2410"/>
                <a:gd name="T7" fmla="*/ 2728 h 2797"/>
                <a:gd name="T8" fmla="*/ 1882 w 2410"/>
                <a:gd name="T9" fmla="*/ 2318 h 2797"/>
                <a:gd name="T10" fmla="*/ 2366 w 2410"/>
                <a:gd name="T11" fmla="*/ 1058 h 2797"/>
                <a:gd name="T12" fmla="*/ 1048 w 2410"/>
                <a:gd name="T13" fmla="*/ 10 h 2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0" h="2797">
                  <a:moveTo>
                    <a:pt x="1048" y="10"/>
                  </a:moveTo>
                  <a:cubicBezTo>
                    <a:pt x="716" y="14"/>
                    <a:pt x="0" y="350"/>
                    <a:pt x="14" y="1196"/>
                  </a:cubicBezTo>
                  <a:cubicBezTo>
                    <a:pt x="29" y="2042"/>
                    <a:pt x="673" y="2386"/>
                    <a:pt x="795" y="2746"/>
                  </a:cubicBezTo>
                  <a:cubicBezTo>
                    <a:pt x="795" y="2746"/>
                    <a:pt x="1457" y="2797"/>
                    <a:pt x="1659" y="2728"/>
                  </a:cubicBezTo>
                  <a:cubicBezTo>
                    <a:pt x="1659" y="2728"/>
                    <a:pt x="1729" y="2522"/>
                    <a:pt x="1882" y="2318"/>
                  </a:cubicBezTo>
                  <a:cubicBezTo>
                    <a:pt x="2035" y="2113"/>
                    <a:pt x="2410" y="1711"/>
                    <a:pt x="2366" y="1058"/>
                  </a:cubicBezTo>
                  <a:cubicBezTo>
                    <a:pt x="2331" y="539"/>
                    <a:pt x="1757" y="0"/>
                    <a:pt x="1048" y="10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6" name="Freeform 54"/>
            <p:cNvSpPr>
              <a:spLocks/>
            </p:cNvSpPr>
            <p:nvPr/>
          </p:nvSpPr>
          <p:spPr bwMode="auto">
            <a:xfrm>
              <a:off x="2427585" y="1827469"/>
              <a:ext cx="1110505" cy="598264"/>
            </a:xfrm>
            <a:custGeom>
              <a:avLst/>
              <a:gdLst>
                <a:gd name="T0" fmla="*/ 971 w 2166"/>
                <a:gd name="T1" fmla="*/ 0 h 1172"/>
                <a:gd name="T2" fmla="*/ 130 w 2166"/>
                <a:gd name="T3" fmla="*/ 763 h 1172"/>
                <a:gd name="T4" fmla="*/ 872 w 2166"/>
                <a:gd name="T5" fmla="*/ 673 h 1172"/>
                <a:gd name="T6" fmla="*/ 1795 w 2166"/>
                <a:gd name="T7" fmla="*/ 917 h 1172"/>
                <a:gd name="T8" fmla="*/ 971 w 2166"/>
                <a:gd name="T9" fmla="*/ 0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6" h="1172">
                  <a:moveTo>
                    <a:pt x="971" y="0"/>
                  </a:moveTo>
                  <a:cubicBezTo>
                    <a:pt x="461" y="0"/>
                    <a:pt x="0" y="543"/>
                    <a:pt x="130" y="763"/>
                  </a:cubicBezTo>
                  <a:cubicBezTo>
                    <a:pt x="372" y="1172"/>
                    <a:pt x="658" y="666"/>
                    <a:pt x="872" y="673"/>
                  </a:cubicBezTo>
                  <a:cubicBezTo>
                    <a:pt x="1242" y="686"/>
                    <a:pt x="1492" y="960"/>
                    <a:pt x="1795" y="917"/>
                  </a:cubicBezTo>
                  <a:cubicBezTo>
                    <a:pt x="2166" y="864"/>
                    <a:pt x="1920" y="0"/>
                    <a:pt x="9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7" name="Freeform 55"/>
            <p:cNvSpPr>
              <a:spLocks/>
            </p:cNvSpPr>
            <p:nvPr/>
          </p:nvSpPr>
          <p:spPr bwMode="auto">
            <a:xfrm>
              <a:off x="2624808" y="2560911"/>
              <a:ext cx="697774" cy="659110"/>
            </a:xfrm>
            <a:custGeom>
              <a:avLst/>
              <a:gdLst>
                <a:gd name="T0" fmla="*/ 1206 w 1361"/>
                <a:gd name="T1" fmla="*/ 81 h 1291"/>
                <a:gd name="T2" fmla="*/ 884 w 1361"/>
                <a:gd name="T3" fmla="*/ 262 h 1291"/>
                <a:gd name="T4" fmla="*/ 733 w 1361"/>
                <a:gd name="T5" fmla="*/ 124 h 1291"/>
                <a:gd name="T6" fmla="*/ 526 w 1361"/>
                <a:gd name="T7" fmla="*/ 282 h 1291"/>
                <a:gd name="T8" fmla="*/ 192 w 1361"/>
                <a:gd name="T9" fmla="*/ 91 h 1291"/>
                <a:gd name="T10" fmla="*/ 33 w 1361"/>
                <a:gd name="T11" fmla="*/ 346 h 1291"/>
                <a:gd name="T12" fmla="*/ 247 w 1361"/>
                <a:gd name="T13" fmla="*/ 675 h 1291"/>
                <a:gd name="T14" fmla="*/ 416 w 1361"/>
                <a:gd name="T15" fmla="*/ 923 h 1291"/>
                <a:gd name="T16" fmla="*/ 490 w 1361"/>
                <a:gd name="T17" fmla="*/ 1245 h 1291"/>
                <a:gd name="T18" fmla="*/ 522 w 1361"/>
                <a:gd name="T19" fmla="*/ 1243 h 1291"/>
                <a:gd name="T20" fmla="*/ 397 w 1361"/>
                <a:gd name="T21" fmla="*/ 806 h 1291"/>
                <a:gd name="T22" fmla="*/ 151 w 1361"/>
                <a:gd name="T23" fmla="*/ 497 h 1291"/>
                <a:gd name="T24" fmla="*/ 96 w 1361"/>
                <a:gd name="T25" fmla="*/ 185 h 1291"/>
                <a:gd name="T26" fmla="*/ 348 w 1361"/>
                <a:gd name="T27" fmla="*/ 127 h 1291"/>
                <a:gd name="T28" fmla="*/ 510 w 1361"/>
                <a:gd name="T29" fmla="*/ 329 h 1291"/>
                <a:gd name="T30" fmla="*/ 543 w 1361"/>
                <a:gd name="T31" fmla="*/ 332 h 1291"/>
                <a:gd name="T32" fmla="*/ 695 w 1361"/>
                <a:gd name="T33" fmla="*/ 169 h 1291"/>
                <a:gd name="T34" fmla="*/ 855 w 1361"/>
                <a:gd name="T35" fmla="*/ 303 h 1291"/>
                <a:gd name="T36" fmla="*/ 887 w 1361"/>
                <a:gd name="T37" fmla="*/ 315 h 1291"/>
                <a:gd name="T38" fmla="*/ 1272 w 1361"/>
                <a:gd name="T39" fmla="*/ 174 h 1291"/>
                <a:gd name="T40" fmla="*/ 1156 w 1361"/>
                <a:gd name="T41" fmla="*/ 568 h 1291"/>
                <a:gd name="T42" fmla="*/ 917 w 1361"/>
                <a:gd name="T43" fmla="*/ 847 h 1291"/>
                <a:gd name="T44" fmla="*/ 868 w 1361"/>
                <a:gd name="T45" fmla="*/ 1044 h 1291"/>
                <a:gd name="T46" fmla="*/ 889 w 1361"/>
                <a:gd name="T47" fmla="*/ 1270 h 1291"/>
                <a:gd name="T48" fmla="*/ 919 w 1361"/>
                <a:gd name="T49" fmla="*/ 1251 h 1291"/>
                <a:gd name="T50" fmla="*/ 924 w 1361"/>
                <a:gd name="T51" fmla="*/ 936 h 1291"/>
                <a:gd name="T52" fmla="*/ 1042 w 1361"/>
                <a:gd name="T53" fmla="*/ 737 h 1291"/>
                <a:gd name="T54" fmla="*/ 1312 w 1361"/>
                <a:gd name="T55" fmla="*/ 395 h 1291"/>
                <a:gd name="T56" fmla="*/ 1206 w 1361"/>
                <a:gd name="T57" fmla="*/ 81 h 1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1" h="1291">
                  <a:moveTo>
                    <a:pt x="1206" y="81"/>
                  </a:moveTo>
                  <a:cubicBezTo>
                    <a:pt x="1080" y="35"/>
                    <a:pt x="962" y="170"/>
                    <a:pt x="884" y="262"/>
                  </a:cubicBezTo>
                  <a:cubicBezTo>
                    <a:pt x="866" y="186"/>
                    <a:pt x="822" y="122"/>
                    <a:pt x="733" y="124"/>
                  </a:cubicBezTo>
                  <a:cubicBezTo>
                    <a:pt x="642" y="127"/>
                    <a:pt x="567" y="204"/>
                    <a:pt x="526" y="282"/>
                  </a:cubicBezTo>
                  <a:cubicBezTo>
                    <a:pt x="458" y="148"/>
                    <a:pt x="358" y="44"/>
                    <a:pt x="192" y="91"/>
                  </a:cubicBezTo>
                  <a:cubicBezTo>
                    <a:pt x="69" y="126"/>
                    <a:pt x="0" y="219"/>
                    <a:pt x="33" y="346"/>
                  </a:cubicBezTo>
                  <a:cubicBezTo>
                    <a:pt x="65" y="472"/>
                    <a:pt x="163" y="581"/>
                    <a:pt x="247" y="675"/>
                  </a:cubicBezTo>
                  <a:cubicBezTo>
                    <a:pt x="315" y="751"/>
                    <a:pt x="375" y="828"/>
                    <a:pt x="416" y="923"/>
                  </a:cubicBezTo>
                  <a:cubicBezTo>
                    <a:pt x="461" y="1024"/>
                    <a:pt x="478" y="1135"/>
                    <a:pt x="490" y="1245"/>
                  </a:cubicBezTo>
                  <a:cubicBezTo>
                    <a:pt x="492" y="1265"/>
                    <a:pt x="523" y="1264"/>
                    <a:pt x="522" y="1243"/>
                  </a:cubicBezTo>
                  <a:cubicBezTo>
                    <a:pt x="512" y="1088"/>
                    <a:pt x="477" y="939"/>
                    <a:pt x="397" y="806"/>
                  </a:cubicBezTo>
                  <a:cubicBezTo>
                    <a:pt x="329" y="693"/>
                    <a:pt x="226" y="605"/>
                    <a:pt x="151" y="497"/>
                  </a:cubicBezTo>
                  <a:cubicBezTo>
                    <a:pt x="91" y="413"/>
                    <a:pt x="13" y="279"/>
                    <a:pt x="96" y="185"/>
                  </a:cubicBezTo>
                  <a:cubicBezTo>
                    <a:pt x="153" y="121"/>
                    <a:pt x="270" y="96"/>
                    <a:pt x="348" y="127"/>
                  </a:cubicBezTo>
                  <a:cubicBezTo>
                    <a:pt x="429" y="159"/>
                    <a:pt x="476" y="254"/>
                    <a:pt x="510" y="329"/>
                  </a:cubicBezTo>
                  <a:cubicBezTo>
                    <a:pt x="516" y="341"/>
                    <a:pt x="536" y="348"/>
                    <a:pt x="543" y="332"/>
                  </a:cubicBezTo>
                  <a:cubicBezTo>
                    <a:pt x="571" y="260"/>
                    <a:pt x="622" y="197"/>
                    <a:pt x="695" y="169"/>
                  </a:cubicBezTo>
                  <a:cubicBezTo>
                    <a:pt x="794" y="130"/>
                    <a:pt x="845" y="218"/>
                    <a:pt x="855" y="303"/>
                  </a:cubicBezTo>
                  <a:cubicBezTo>
                    <a:pt x="857" y="318"/>
                    <a:pt x="876" y="327"/>
                    <a:pt x="887" y="315"/>
                  </a:cubicBezTo>
                  <a:cubicBezTo>
                    <a:pt x="970" y="218"/>
                    <a:pt x="1150" y="0"/>
                    <a:pt x="1272" y="174"/>
                  </a:cubicBezTo>
                  <a:cubicBezTo>
                    <a:pt x="1361" y="302"/>
                    <a:pt x="1238" y="476"/>
                    <a:pt x="1156" y="568"/>
                  </a:cubicBezTo>
                  <a:cubicBezTo>
                    <a:pt x="1074" y="660"/>
                    <a:pt x="975" y="735"/>
                    <a:pt x="917" y="847"/>
                  </a:cubicBezTo>
                  <a:cubicBezTo>
                    <a:pt x="886" y="908"/>
                    <a:pt x="873" y="977"/>
                    <a:pt x="868" y="1044"/>
                  </a:cubicBezTo>
                  <a:cubicBezTo>
                    <a:pt x="861" y="1123"/>
                    <a:pt x="848" y="1198"/>
                    <a:pt x="889" y="1270"/>
                  </a:cubicBezTo>
                  <a:cubicBezTo>
                    <a:pt x="900" y="1291"/>
                    <a:pt x="929" y="1271"/>
                    <a:pt x="919" y="1251"/>
                  </a:cubicBezTo>
                  <a:cubicBezTo>
                    <a:pt x="876" y="1161"/>
                    <a:pt x="900" y="1029"/>
                    <a:pt x="924" y="936"/>
                  </a:cubicBezTo>
                  <a:cubicBezTo>
                    <a:pt x="944" y="859"/>
                    <a:pt x="990" y="795"/>
                    <a:pt x="1042" y="737"/>
                  </a:cubicBezTo>
                  <a:cubicBezTo>
                    <a:pt x="1139" y="632"/>
                    <a:pt x="1265" y="535"/>
                    <a:pt x="1312" y="395"/>
                  </a:cubicBezTo>
                  <a:cubicBezTo>
                    <a:pt x="1352" y="277"/>
                    <a:pt x="1340" y="129"/>
                    <a:pt x="1206" y="81"/>
                  </a:cubicBezTo>
                  <a:close/>
                </a:path>
              </a:pathLst>
            </a:custGeom>
            <a:solidFill>
              <a:srgbClr val="4C49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8" name="Oval 56"/>
            <p:cNvSpPr>
              <a:spLocks noChangeArrowheads="1"/>
            </p:cNvSpPr>
            <p:nvPr/>
          </p:nvSpPr>
          <p:spPr bwMode="auto">
            <a:xfrm>
              <a:off x="3246151" y="2355296"/>
              <a:ext cx="176542" cy="22719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49" name="Freeform 57"/>
            <p:cNvSpPr>
              <a:spLocks/>
            </p:cNvSpPr>
            <p:nvPr/>
          </p:nvSpPr>
          <p:spPr bwMode="auto">
            <a:xfrm>
              <a:off x="2824728" y="3445719"/>
              <a:ext cx="421422" cy="130983"/>
            </a:xfrm>
            <a:custGeom>
              <a:avLst/>
              <a:gdLst>
                <a:gd name="T0" fmla="*/ 0 w 822"/>
                <a:gd name="T1" fmla="*/ 21 h 257"/>
                <a:gd name="T2" fmla="*/ 430 w 822"/>
                <a:gd name="T3" fmla="*/ 257 h 257"/>
                <a:gd name="T4" fmla="*/ 822 w 822"/>
                <a:gd name="T5" fmla="*/ 0 h 257"/>
                <a:gd name="T6" fmla="*/ 0 w 822"/>
                <a:gd name="T7" fmla="*/ 21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2" h="257">
                  <a:moveTo>
                    <a:pt x="0" y="21"/>
                  </a:moveTo>
                  <a:cubicBezTo>
                    <a:pt x="0" y="21"/>
                    <a:pt x="78" y="257"/>
                    <a:pt x="430" y="257"/>
                  </a:cubicBezTo>
                  <a:cubicBezTo>
                    <a:pt x="782" y="256"/>
                    <a:pt x="822" y="0"/>
                    <a:pt x="822" y="0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50" name="Freeform 58"/>
            <p:cNvSpPr>
              <a:spLocks/>
            </p:cNvSpPr>
            <p:nvPr/>
          </p:nvSpPr>
          <p:spPr bwMode="auto">
            <a:xfrm>
              <a:off x="2767780" y="3372584"/>
              <a:ext cx="527827" cy="116595"/>
            </a:xfrm>
            <a:custGeom>
              <a:avLst/>
              <a:gdLst>
                <a:gd name="T0" fmla="*/ 130 w 1029"/>
                <a:gd name="T1" fmla="*/ 47 h 228"/>
                <a:gd name="T2" fmla="*/ 35 w 1029"/>
                <a:gd name="T3" fmla="*/ 155 h 228"/>
                <a:gd name="T4" fmla="*/ 539 w 1029"/>
                <a:gd name="T5" fmla="*/ 220 h 228"/>
                <a:gd name="T6" fmla="*/ 1011 w 1029"/>
                <a:gd name="T7" fmla="*/ 128 h 228"/>
                <a:gd name="T8" fmla="*/ 630 w 1029"/>
                <a:gd name="T9" fmla="*/ 4 h 228"/>
                <a:gd name="T10" fmla="*/ 130 w 1029"/>
                <a:gd name="T11" fmla="*/ 4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9" h="228">
                  <a:moveTo>
                    <a:pt x="130" y="47"/>
                  </a:moveTo>
                  <a:cubicBezTo>
                    <a:pt x="130" y="47"/>
                    <a:pt x="0" y="101"/>
                    <a:pt x="35" y="155"/>
                  </a:cubicBezTo>
                  <a:cubicBezTo>
                    <a:pt x="70" y="209"/>
                    <a:pt x="305" y="228"/>
                    <a:pt x="539" y="220"/>
                  </a:cubicBezTo>
                  <a:cubicBezTo>
                    <a:pt x="773" y="211"/>
                    <a:pt x="992" y="200"/>
                    <a:pt x="1011" y="128"/>
                  </a:cubicBezTo>
                  <a:cubicBezTo>
                    <a:pt x="1029" y="57"/>
                    <a:pt x="753" y="7"/>
                    <a:pt x="630" y="4"/>
                  </a:cubicBezTo>
                  <a:cubicBezTo>
                    <a:pt x="507" y="0"/>
                    <a:pt x="130" y="47"/>
                    <a:pt x="130" y="47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51" name="Freeform 59"/>
            <p:cNvSpPr>
              <a:spLocks/>
            </p:cNvSpPr>
            <p:nvPr/>
          </p:nvSpPr>
          <p:spPr bwMode="auto">
            <a:xfrm>
              <a:off x="2748297" y="3311439"/>
              <a:ext cx="560497" cy="113898"/>
            </a:xfrm>
            <a:custGeom>
              <a:avLst/>
              <a:gdLst>
                <a:gd name="T0" fmla="*/ 245 w 1093"/>
                <a:gd name="T1" fmla="*/ 32 h 223"/>
                <a:gd name="T2" fmla="*/ 14 w 1093"/>
                <a:gd name="T3" fmla="*/ 133 h 223"/>
                <a:gd name="T4" fmla="*/ 434 w 1093"/>
                <a:gd name="T5" fmla="*/ 187 h 223"/>
                <a:gd name="T6" fmla="*/ 1065 w 1093"/>
                <a:gd name="T7" fmla="*/ 113 h 223"/>
                <a:gd name="T8" fmla="*/ 768 w 1093"/>
                <a:gd name="T9" fmla="*/ 4 h 223"/>
                <a:gd name="T10" fmla="*/ 245 w 1093"/>
                <a:gd name="T11" fmla="*/ 3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3" h="223">
                  <a:moveTo>
                    <a:pt x="245" y="32"/>
                  </a:moveTo>
                  <a:cubicBezTo>
                    <a:pt x="245" y="32"/>
                    <a:pt x="0" y="43"/>
                    <a:pt x="14" y="133"/>
                  </a:cubicBezTo>
                  <a:cubicBezTo>
                    <a:pt x="27" y="223"/>
                    <a:pt x="136" y="194"/>
                    <a:pt x="434" y="187"/>
                  </a:cubicBezTo>
                  <a:cubicBezTo>
                    <a:pt x="732" y="179"/>
                    <a:pt x="1037" y="222"/>
                    <a:pt x="1065" y="113"/>
                  </a:cubicBezTo>
                  <a:cubicBezTo>
                    <a:pt x="1093" y="3"/>
                    <a:pt x="877" y="7"/>
                    <a:pt x="768" y="4"/>
                  </a:cubicBezTo>
                  <a:cubicBezTo>
                    <a:pt x="659" y="0"/>
                    <a:pt x="245" y="32"/>
                    <a:pt x="245" y="32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52" name="Freeform 60"/>
            <p:cNvSpPr>
              <a:spLocks/>
            </p:cNvSpPr>
            <p:nvPr/>
          </p:nvSpPr>
          <p:spPr bwMode="auto">
            <a:xfrm>
              <a:off x="2742902" y="3254189"/>
              <a:ext cx="561397" cy="101609"/>
            </a:xfrm>
            <a:custGeom>
              <a:avLst/>
              <a:gdLst>
                <a:gd name="T0" fmla="*/ 131 w 1095"/>
                <a:gd name="T1" fmla="*/ 25 h 199"/>
                <a:gd name="T2" fmla="*/ 14 w 1095"/>
                <a:gd name="T3" fmla="*/ 137 h 199"/>
                <a:gd name="T4" fmla="*/ 253 w 1095"/>
                <a:gd name="T5" fmla="*/ 168 h 199"/>
                <a:gd name="T6" fmla="*/ 950 w 1095"/>
                <a:gd name="T7" fmla="*/ 161 h 199"/>
                <a:gd name="T8" fmla="*/ 1094 w 1095"/>
                <a:gd name="T9" fmla="*/ 89 h 199"/>
                <a:gd name="T10" fmla="*/ 761 w 1095"/>
                <a:gd name="T11" fmla="*/ 13 h 199"/>
                <a:gd name="T12" fmla="*/ 131 w 1095"/>
                <a:gd name="T13" fmla="*/ 2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5" h="199">
                  <a:moveTo>
                    <a:pt x="131" y="25"/>
                  </a:moveTo>
                  <a:cubicBezTo>
                    <a:pt x="57" y="42"/>
                    <a:pt x="0" y="76"/>
                    <a:pt x="14" y="137"/>
                  </a:cubicBezTo>
                  <a:cubicBezTo>
                    <a:pt x="27" y="199"/>
                    <a:pt x="96" y="173"/>
                    <a:pt x="253" y="168"/>
                  </a:cubicBezTo>
                  <a:cubicBezTo>
                    <a:pt x="409" y="164"/>
                    <a:pt x="850" y="167"/>
                    <a:pt x="950" y="161"/>
                  </a:cubicBezTo>
                  <a:cubicBezTo>
                    <a:pt x="1050" y="154"/>
                    <a:pt x="1092" y="131"/>
                    <a:pt x="1094" y="89"/>
                  </a:cubicBezTo>
                  <a:cubicBezTo>
                    <a:pt x="1095" y="47"/>
                    <a:pt x="996" y="0"/>
                    <a:pt x="761" y="13"/>
                  </a:cubicBezTo>
                  <a:cubicBezTo>
                    <a:pt x="526" y="27"/>
                    <a:pt x="131" y="25"/>
                    <a:pt x="131" y="25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53" name="Freeform 61"/>
            <p:cNvSpPr>
              <a:spLocks/>
            </p:cNvSpPr>
            <p:nvPr/>
          </p:nvSpPr>
          <p:spPr bwMode="auto">
            <a:xfrm>
              <a:off x="2738106" y="3166968"/>
              <a:ext cx="557500" cy="134280"/>
            </a:xfrm>
            <a:custGeom>
              <a:avLst/>
              <a:gdLst>
                <a:gd name="T0" fmla="*/ 516 w 1087"/>
                <a:gd name="T1" fmla="*/ 68 h 263"/>
                <a:gd name="T2" fmla="*/ 0 w 1087"/>
                <a:gd name="T3" fmla="*/ 154 h 263"/>
                <a:gd name="T4" fmla="*/ 546 w 1087"/>
                <a:gd name="T5" fmla="*/ 224 h 263"/>
                <a:gd name="T6" fmla="*/ 1073 w 1087"/>
                <a:gd name="T7" fmla="*/ 108 h 263"/>
                <a:gd name="T8" fmla="*/ 516 w 1087"/>
                <a:gd name="T9" fmla="*/ 6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263">
                  <a:moveTo>
                    <a:pt x="516" y="68"/>
                  </a:moveTo>
                  <a:cubicBezTo>
                    <a:pt x="271" y="61"/>
                    <a:pt x="0" y="44"/>
                    <a:pt x="0" y="154"/>
                  </a:cubicBezTo>
                  <a:cubicBezTo>
                    <a:pt x="0" y="263"/>
                    <a:pt x="341" y="222"/>
                    <a:pt x="546" y="224"/>
                  </a:cubicBezTo>
                  <a:cubicBezTo>
                    <a:pt x="750" y="226"/>
                    <a:pt x="1054" y="251"/>
                    <a:pt x="1073" y="108"/>
                  </a:cubicBezTo>
                  <a:cubicBezTo>
                    <a:pt x="1087" y="0"/>
                    <a:pt x="805" y="77"/>
                    <a:pt x="516" y="68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54" name="Freeform 62"/>
            <p:cNvSpPr>
              <a:spLocks/>
            </p:cNvSpPr>
            <p:nvPr/>
          </p:nvSpPr>
          <p:spPr bwMode="auto">
            <a:xfrm>
              <a:off x="2781867" y="3203535"/>
              <a:ext cx="463984" cy="68638"/>
            </a:xfrm>
            <a:custGeom>
              <a:avLst/>
              <a:gdLst>
                <a:gd name="T0" fmla="*/ 436 w 905"/>
                <a:gd name="T1" fmla="*/ 12 h 134"/>
                <a:gd name="T2" fmla="*/ 18 w 905"/>
                <a:gd name="T3" fmla="*/ 78 h 134"/>
                <a:gd name="T4" fmla="*/ 467 w 905"/>
                <a:gd name="T5" fmla="*/ 97 h 134"/>
                <a:gd name="T6" fmla="*/ 895 w 905"/>
                <a:gd name="T7" fmla="*/ 33 h 134"/>
                <a:gd name="T8" fmla="*/ 436 w 905"/>
                <a:gd name="T9" fmla="*/ 1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5" h="134">
                  <a:moveTo>
                    <a:pt x="436" y="12"/>
                  </a:moveTo>
                  <a:cubicBezTo>
                    <a:pt x="249" y="6"/>
                    <a:pt x="0" y="8"/>
                    <a:pt x="18" y="78"/>
                  </a:cubicBezTo>
                  <a:cubicBezTo>
                    <a:pt x="33" y="134"/>
                    <a:pt x="310" y="96"/>
                    <a:pt x="467" y="97"/>
                  </a:cubicBezTo>
                  <a:cubicBezTo>
                    <a:pt x="623" y="98"/>
                    <a:pt x="872" y="111"/>
                    <a:pt x="895" y="33"/>
                  </a:cubicBezTo>
                  <a:cubicBezTo>
                    <a:pt x="905" y="0"/>
                    <a:pt x="656" y="19"/>
                    <a:pt x="436" y="12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55" name="Freeform 63"/>
            <p:cNvSpPr>
              <a:spLocks/>
            </p:cNvSpPr>
            <p:nvPr/>
          </p:nvSpPr>
          <p:spPr bwMode="auto">
            <a:xfrm>
              <a:off x="2819333" y="3252691"/>
              <a:ext cx="415128" cy="71936"/>
            </a:xfrm>
            <a:custGeom>
              <a:avLst/>
              <a:gdLst>
                <a:gd name="T0" fmla="*/ 389 w 810"/>
                <a:gd name="T1" fmla="*/ 25 h 141"/>
                <a:gd name="T2" fmla="*/ 2 w 810"/>
                <a:gd name="T3" fmla="*/ 94 h 141"/>
                <a:gd name="T4" fmla="*/ 415 w 810"/>
                <a:gd name="T5" fmla="*/ 115 h 141"/>
                <a:gd name="T6" fmla="*/ 808 w 810"/>
                <a:gd name="T7" fmla="*/ 68 h 141"/>
                <a:gd name="T8" fmla="*/ 389 w 810"/>
                <a:gd name="T9" fmla="*/ 25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141">
                  <a:moveTo>
                    <a:pt x="389" y="25"/>
                  </a:moveTo>
                  <a:cubicBezTo>
                    <a:pt x="217" y="17"/>
                    <a:pt x="4" y="25"/>
                    <a:pt x="2" y="94"/>
                  </a:cubicBezTo>
                  <a:cubicBezTo>
                    <a:pt x="0" y="141"/>
                    <a:pt x="271" y="112"/>
                    <a:pt x="415" y="115"/>
                  </a:cubicBezTo>
                  <a:cubicBezTo>
                    <a:pt x="558" y="118"/>
                    <a:pt x="806" y="135"/>
                    <a:pt x="808" y="68"/>
                  </a:cubicBezTo>
                  <a:cubicBezTo>
                    <a:pt x="810" y="0"/>
                    <a:pt x="592" y="33"/>
                    <a:pt x="389" y="25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56" name="Freeform 64"/>
            <p:cNvSpPr>
              <a:spLocks/>
            </p:cNvSpPr>
            <p:nvPr/>
          </p:nvSpPr>
          <p:spPr bwMode="auto">
            <a:xfrm>
              <a:off x="2816635" y="3329123"/>
              <a:ext cx="404038" cy="50655"/>
            </a:xfrm>
            <a:custGeom>
              <a:avLst/>
              <a:gdLst>
                <a:gd name="T0" fmla="*/ 400 w 788"/>
                <a:gd name="T1" fmla="*/ 5 h 99"/>
                <a:gd name="T2" fmla="*/ 2 w 788"/>
                <a:gd name="T3" fmla="*/ 52 h 99"/>
                <a:gd name="T4" fmla="*/ 382 w 788"/>
                <a:gd name="T5" fmla="*/ 68 h 99"/>
                <a:gd name="T6" fmla="*/ 786 w 788"/>
                <a:gd name="T7" fmla="*/ 41 h 99"/>
                <a:gd name="T8" fmla="*/ 400 w 788"/>
                <a:gd name="T9" fmla="*/ 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8" h="99">
                  <a:moveTo>
                    <a:pt x="400" y="5"/>
                  </a:moveTo>
                  <a:cubicBezTo>
                    <a:pt x="228" y="7"/>
                    <a:pt x="4" y="11"/>
                    <a:pt x="2" y="52"/>
                  </a:cubicBezTo>
                  <a:cubicBezTo>
                    <a:pt x="0" y="99"/>
                    <a:pt x="214" y="73"/>
                    <a:pt x="382" y="68"/>
                  </a:cubicBezTo>
                  <a:cubicBezTo>
                    <a:pt x="526" y="63"/>
                    <a:pt x="784" y="85"/>
                    <a:pt x="786" y="41"/>
                  </a:cubicBezTo>
                  <a:cubicBezTo>
                    <a:pt x="788" y="0"/>
                    <a:pt x="579" y="3"/>
                    <a:pt x="400" y="5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57" name="Freeform 65"/>
            <p:cNvSpPr>
              <a:spLocks/>
            </p:cNvSpPr>
            <p:nvPr/>
          </p:nvSpPr>
          <p:spPr bwMode="auto">
            <a:xfrm>
              <a:off x="2836717" y="3381876"/>
              <a:ext cx="370169" cy="54551"/>
            </a:xfrm>
            <a:custGeom>
              <a:avLst/>
              <a:gdLst>
                <a:gd name="T0" fmla="*/ 328 w 722"/>
                <a:gd name="T1" fmla="*/ 0 h 107"/>
                <a:gd name="T2" fmla="*/ 3 w 722"/>
                <a:gd name="T3" fmla="*/ 60 h 107"/>
                <a:gd name="T4" fmla="*/ 350 w 722"/>
                <a:gd name="T5" fmla="*/ 72 h 107"/>
                <a:gd name="T6" fmla="*/ 720 w 722"/>
                <a:gd name="T7" fmla="*/ 41 h 107"/>
                <a:gd name="T8" fmla="*/ 328 w 722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2" h="107">
                  <a:moveTo>
                    <a:pt x="328" y="0"/>
                  </a:moveTo>
                  <a:cubicBezTo>
                    <a:pt x="170" y="1"/>
                    <a:pt x="5" y="19"/>
                    <a:pt x="3" y="60"/>
                  </a:cubicBezTo>
                  <a:cubicBezTo>
                    <a:pt x="0" y="107"/>
                    <a:pt x="219" y="71"/>
                    <a:pt x="350" y="72"/>
                  </a:cubicBezTo>
                  <a:cubicBezTo>
                    <a:pt x="482" y="74"/>
                    <a:pt x="718" y="85"/>
                    <a:pt x="720" y="41"/>
                  </a:cubicBezTo>
                  <a:cubicBezTo>
                    <a:pt x="722" y="0"/>
                    <a:pt x="543" y="0"/>
                    <a:pt x="328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850183" y="5787825"/>
            <a:ext cx="4302942" cy="6327930"/>
            <a:chOff x="3425091" y="2893912"/>
            <a:chExt cx="2151471" cy="3163965"/>
          </a:xfrm>
        </p:grpSpPr>
        <p:sp>
          <p:nvSpPr>
            <p:cNvPr id="158" name="Freeform 66"/>
            <p:cNvSpPr>
              <a:spLocks/>
            </p:cNvSpPr>
            <p:nvPr/>
          </p:nvSpPr>
          <p:spPr bwMode="auto">
            <a:xfrm>
              <a:off x="3575555" y="5745557"/>
              <a:ext cx="2001007" cy="312320"/>
            </a:xfrm>
            <a:custGeom>
              <a:avLst/>
              <a:gdLst>
                <a:gd name="T0" fmla="*/ 3903 w 3903"/>
                <a:gd name="T1" fmla="*/ 306 h 612"/>
                <a:gd name="T2" fmla="*/ 1952 w 3903"/>
                <a:gd name="T3" fmla="*/ 612 h 612"/>
                <a:gd name="T4" fmla="*/ 0 w 3903"/>
                <a:gd name="T5" fmla="*/ 306 h 612"/>
                <a:gd name="T6" fmla="*/ 1952 w 3903"/>
                <a:gd name="T7" fmla="*/ 0 h 612"/>
                <a:gd name="T8" fmla="*/ 3903 w 3903"/>
                <a:gd name="T9" fmla="*/ 306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03" h="612">
                  <a:moveTo>
                    <a:pt x="3903" y="306"/>
                  </a:moveTo>
                  <a:cubicBezTo>
                    <a:pt x="3903" y="486"/>
                    <a:pt x="2960" y="612"/>
                    <a:pt x="1952" y="612"/>
                  </a:cubicBezTo>
                  <a:cubicBezTo>
                    <a:pt x="874" y="612"/>
                    <a:pt x="0" y="475"/>
                    <a:pt x="0" y="306"/>
                  </a:cubicBezTo>
                  <a:cubicBezTo>
                    <a:pt x="0" y="137"/>
                    <a:pt x="874" y="0"/>
                    <a:pt x="1952" y="0"/>
                  </a:cubicBezTo>
                  <a:cubicBezTo>
                    <a:pt x="3030" y="0"/>
                    <a:pt x="3903" y="137"/>
                    <a:pt x="3903" y="30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59" name="Freeform 67"/>
            <p:cNvSpPr>
              <a:spLocks/>
            </p:cNvSpPr>
            <p:nvPr/>
          </p:nvSpPr>
          <p:spPr bwMode="auto">
            <a:xfrm>
              <a:off x="3526699" y="3337515"/>
              <a:ext cx="845842" cy="660908"/>
            </a:xfrm>
            <a:custGeom>
              <a:avLst/>
              <a:gdLst>
                <a:gd name="T0" fmla="*/ 1496 w 1650"/>
                <a:gd name="T1" fmla="*/ 1012 h 1295"/>
                <a:gd name="T2" fmla="*/ 443 w 1650"/>
                <a:gd name="T3" fmla="*/ 691 h 1295"/>
                <a:gd name="T4" fmla="*/ 220 w 1650"/>
                <a:gd name="T5" fmla="*/ 32 h 1295"/>
                <a:gd name="T6" fmla="*/ 0 w 1650"/>
                <a:gd name="T7" fmla="*/ 53 h 1295"/>
                <a:gd name="T8" fmla="*/ 328 w 1650"/>
                <a:gd name="T9" fmla="*/ 908 h 1295"/>
                <a:gd name="T10" fmla="*/ 1536 w 1650"/>
                <a:gd name="T11" fmla="*/ 1162 h 1295"/>
                <a:gd name="T12" fmla="*/ 1496 w 1650"/>
                <a:gd name="T13" fmla="*/ 1012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0" h="1295">
                  <a:moveTo>
                    <a:pt x="1496" y="1012"/>
                  </a:moveTo>
                  <a:cubicBezTo>
                    <a:pt x="1496" y="1012"/>
                    <a:pt x="720" y="1242"/>
                    <a:pt x="443" y="691"/>
                  </a:cubicBezTo>
                  <a:cubicBezTo>
                    <a:pt x="242" y="292"/>
                    <a:pt x="220" y="32"/>
                    <a:pt x="220" y="32"/>
                  </a:cubicBezTo>
                  <a:cubicBezTo>
                    <a:pt x="220" y="32"/>
                    <a:pt x="118" y="0"/>
                    <a:pt x="0" y="53"/>
                  </a:cubicBezTo>
                  <a:cubicBezTo>
                    <a:pt x="15" y="268"/>
                    <a:pt x="105" y="611"/>
                    <a:pt x="328" y="908"/>
                  </a:cubicBezTo>
                  <a:cubicBezTo>
                    <a:pt x="619" y="1295"/>
                    <a:pt x="1483" y="1236"/>
                    <a:pt x="1536" y="1162"/>
                  </a:cubicBezTo>
                  <a:cubicBezTo>
                    <a:pt x="1590" y="1087"/>
                    <a:pt x="1650" y="995"/>
                    <a:pt x="1496" y="1012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0" name="Freeform 68"/>
            <p:cNvSpPr>
              <a:spLocks/>
            </p:cNvSpPr>
            <p:nvPr/>
          </p:nvSpPr>
          <p:spPr bwMode="auto">
            <a:xfrm>
              <a:off x="3425091" y="3119310"/>
              <a:ext cx="271256" cy="254772"/>
            </a:xfrm>
            <a:custGeom>
              <a:avLst/>
              <a:gdLst>
                <a:gd name="T0" fmla="*/ 418 w 529"/>
                <a:gd name="T1" fmla="*/ 459 h 499"/>
                <a:gd name="T2" fmla="*/ 512 w 529"/>
                <a:gd name="T3" fmla="*/ 298 h 499"/>
                <a:gd name="T4" fmla="*/ 477 w 529"/>
                <a:gd name="T5" fmla="*/ 191 h 499"/>
                <a:gd name="T6" fmla="*/ 399 w 529"/>
                <a:gd name="T7" fmla="*/ 324 h 499"/>
                <a:gd name="T8" fmla="*/ 330 w 529"/>
                <a:gd name="T9" fmla="*/ 183 h 499"/>
                <a:gd name="T10" fmla="*/ 368 w 529"/>
                <a:gd name="T11" fmla="*/ 43 h 499"/>
                <a:gd name="T12" fmla="*/ 260 w 529"/>
                <a:gd name="T13" fmla="*/ 136 h 499"/>
                <a:gd name="T14" fmla="*/ 242 w 529"/>
                <a:gd name="T15" fmla="*/ 243 h 499"/>
                <a:gd name="T16" fmla="*/ 201 w 529"/>
                <a:gd name="T17" fmla="*/ 144 h 499"/>
                <a:gd name="T18" fmla="*/ 148 w 529"/>
                <a:gd name="T19" fmla="*/ 38 h 499"/>
                <a:gd name="T20" fmla="*/ 117 w 529"/>
                <a:gd name="T21" fmla="*/ 131 h 499"/>
                <a:gd name="T22" fmla="*/ 161 w 529"/>
                <a:gd name="T23" fmla="*/ 267 h 499"/>
                <a:gd name="T24" fmla="*/ 99 w 529"/>
                <a:gd name="T25" fmla="*/ 170 h 499"/>
                <a:gd name="T26" fmla="*/ 54 w 529"/>
                <a:gd name="T27" fmla="*/ 59 h 499"/>
                <a:gd name="T28" fmla="*/ 31 w 529"/>
                <a:gd name="T29" fmla="*/ 217 h 499"/>
                <a:gd name="T30" fmla="*/ 198 w 529"/>
                <a:gd name="T31" fmla="*/ 480 h 499"/>
                <a:gd name="T32" fmla="*/ 418 w 529"/>
                <a:gd name="T33" fmla="*/ 45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9" h="499">
                  <a:moveTo>
                    <a:pt x="418" y="459"/>
                  </a:moveTo>
                  <a:cubicBezTo>
                    <a:pt x="418" y="459"/>
                    <a:pt x="494" y="383"/>
                    <a:pt x="512" y="298"/>
                  </a:cubicBezTo>
                  <a:cubicBezTo>
                    <a:pt x="529" y="212"/>
                    <a:pt x="519" y="186"/>
                    <a:pt x="477" y="191"/>
                  </a:cubicBezTo>
                  <a:cubicBezTo>
                    <a:pt x="435" y="196"/>
                    <a:pt x="424" y="328"/>
                    <a:pt x="399" y="324"/>
                  </a:cubicBezTo>
                  <a:cubicBezTo>
                    <a:pt x="374" y="320"/>
                    <a:pt x="326" y="221"/>
                    <a:pt x="330" y="183"/>
                  </a:cubicBezTo>
                  <a:cubicBezTo>
                    <a:pt x="335" y="145"/>
                    <a:pt x="391" y="61"/>
                    <a:pt x="368" y="43"/>
                  </a:cubicBezTo>
                  <a:cubicBezTo>
                    <a:pt x="345" y="25"/>
                    <a:pt x="279" y="68"/>
                    <a:pt x="260" y="136"/>
                  </a:cubicBezTo>
                  <a:cubicBezTo>
                    <a:pt x="242" y="205"/>
                    <a:pt x="239" y="227"/>
                    <a:pt x="242" y="243"/>
                  </a:cubicBezTo>
                  <a:cubicBezTo>
                    <a:pt x="242" y="243"/>
                    <a:pt x="199" y="184"/>
                    <a:pt x="201" y="144"/>
                  </a:cubicBezTo>
                  <a:cubicBezTo>
                    <a:pt x="204" y="104"/>
                    <a:pt x="217" y="0"/>
                    <a:pt x="148" y="38"/>
                  </a:cubicBezTo>
                  <a:cubicBezTo>
                    <a:pt x="127" y="50"/>
                    <a:pt x="121" y="96"/>
                    <a:pt x="117" y="131"/>
                  </a:cubicBezTo>
                  <a:cubicBezTo>
                    <a:pt x="112" y="166"/>
                    <a:pt x="161" y="267"/>
                    <a:pt x="161" y="267"/>
                  </a:cubicBezTo>
                  <a:cubicBezTo>
                    <a:pt x="161" y="267"/>
                    <a:pt x="104" y="196"/>
                    <a:pt x="99" y="170"/>
                  </a:cubicBezTo>
                  <a:cubicBezTo>
                    <a:pt x="94" y="144"/>
                    <a:pt x="107" y="57"/>
                    <a:pt x="54" y="59"/>
                  </a:cubicBezTo>
                  <a:cubicBezTo>
                    <a:pt x="0" y="61"/>
                    <a:pt x="21" y="195"/>
                    <a:pt x="31" y="217"/>
                  </a:cubicBezTo>
                  <a:cubicBezTo>
                    <a:pt x="41" y="238"/>
                    <a:pt x="147" y="461"/>
                    <a:pt x="198" y="480"/>
                  </a:cubicBezTo>
                  <a:cubicBezTo>
                    <a:pt x="248" y="499"/>
                    <a:pt x="375" y="476"/>
                    <a:pt x="418" y="459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1" name="Freeform 69"/>
            <p:cNvSpPr>
              <a:spLocks/>
            </p:cNvSpPr>
            <p:nvPr/>
          </p:nvSpPr>
          <p:spPr bwMode="auto">
            <a:xfrm>
              <a:off x="3543484" y="3268877"/>
              <a:ext cx="70437" cy="54851"/>
            </a:xfrm>
            <a:custGeom>
              <a:avLst/>
              <a:gdLst>
                <a:gd name="T0" fmla="*/ 0 w 137"/>
                <a:gd name="T1" fmla="*/ 23 h 107"/>
                <a:gd name="T2" fmla="*/ 90 w 137"/>
                <a:gd name="T3" fmla="*/ 107 h 107"/>
                <a:gd name="T4" fmla="*/ 0 w 137"/>
                <a:gd name="T5" fmla="*/ 2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7" h="107">
                  <a:moveTo>
                    <a:pt x="0" y="23"/>
                  </a:moveTo>
                  <a:cubicBezTo>
                    <a:pt x="0" y="23"/>
                    <a:pt x="95" y="24"/>
                    <a:pt x="90" y="107"/>
                  </a:cubicBezTo>
                  <a:cubicBezTo>
                    <a:pt x="90" y="107"/>
                    <a:pt x="137" y="0"/>
                    <a:pt x="0" y="23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2" name="Freeform 70"/>
            <p:cNvSpPr>
              <a:spLocks/>
            </p:cNvSpPr>
            <p:nvPr/>
          </p:nvSpPr>
          <p:spPr bwMode="auto">
            <a:xfrm>
              <a:off x="4037742" y="5601387"/>
              <a:ext cx="316517" cy="359977"/>
            </a:xfrm>
            <a:custGeom>
              <a:avLst/>
              <a:gdLst>
                <a:gd name="T0" fmla="*/ 360 w 617"/>
                <a:gd name="T1" fmla="*/ 159 h 705"/>
                <a:gd name="T2" fmla="*/ 291 w 617"/>
                <a:gd name="T3" fmla="*/ 470 h 705"/>
                <a:gd name="T4" fmla="*/ 46 w 617"/>
                <a:gd name="T5" fmla="*/ 502 h 705"/>
                <a:gd name="T6" fmla="*/ 14 w 617"/>
                <a:gd name="T7" fmla="*/ 700 h 705"/>
                <a:gd name="T8" fmla="*/ 428 w 617"/>
                <a:gd name="T9" fmla="*/ 678 h 705"/>
                <a:gd name="T10" fmla="*/ 539 w 617"/>
                <a:gd name="T11" fmla="*/ 357 h 705"/>
                <a:gd name="T12" fmla="*/ 492 w 617"/>
                <a:gd name="T13" fmla="*/ 286 h 705"/>
                <a:gd name="T14" fmla="*/ 554 w 617"/>
                <a:gd name="T15" fmla="*/ 278 h 705"/>
                <a:gd name="T16" fmla="*/ 613 w 617"/>
                <a:gd name="T17" fmla="*/ 72 h 705"/>
                <a:gd name="T18" fmla="*/ 419 w 617"/>
                <a:gd name="T19" fmla="*/ 2 h 705"/>
                <a:gd name="T20" fmla="*/ 360 w 617"/>
                <a:gd name="T21" fmla="*/ 159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7" h="705">
                  <a:moveTo>
                    <a:pt x="360" y="159"/>
                  </a:moveTo>
                  <a:cubicBezTo>
                    <a:pt x="360" y="159"/>
                    <a:pt x="306" y="450"/>
                    <a:pt x="291" y="470"/>
                  </a:cubicBezTo>
                  <a:cubicBezTo>
                    <a:pt x="275" y="490"/>
                    <a:pt x="93" y="478"/>
                    <a:pt x="46" y="502"/>
                  </a:cubicBezTo>
                  <a:cubicBezTo>
                    <a:pt x="0" y="526"/>
                    <a:pt x="14" y="700"/>
                    <a:pt x="14" y="700"/>
                  </a:cubicBezTo>
                  <a:cubicBezTo>
                    <a:pt x="14" y="700"/>
                    <a:pt x="392" y="705"/>
                    <a:pt x="428" y="678"/>
                  </a:cubicBezTo>
                  <a:cubicBezTo>
                    <a:pt x="463" y="651"/>
                    <a:pt x="527" y="426"/>
                    <a:pt x="539" y="357"/>
                  </a:cubicBezTo>
                  <a:cubicBezTo>
                    <a:pt x="492" y="286"/>
                    <a:pt x="492" y="286"/>
                    <a:pt x="492" y="286"/>
                  </a:cubicBezTo>
                  <a:cubicBezTo>
                    <a:pt x="554" y="278"/>
                    <a:pt x="554" y="278"/>
                    <a:pt x="554" y="278"/>
                  </a:cubicBezTo>
                  <a:cubicBezTo>
                    <a:pt x="554" y="278"/>
                    <a:pt x="617" y="103"/>
                    <a:pt x="613" y="72"/>
                  </a:cubicBezTo>
                  <a:cubicBezTo>
                    <a:pt x="609" y="41"/>
                    <a:pt x="469" y="5"/>
                    <a:pt x="419" y="2"/>
                  </a:cubicBezTo>
                  <a:cubicBezTo>
                    <a:pt x="369" y="0"/>
                    <a:pt x="336" y="63"/>
                    <a:pt x="360" y="159"/>
                  </a:cubicBezTo>
                  <a:close/>
                </a:path>
              </a:pathLst>
            </a:custGeom>
            <a:solidFill>
              <a:srgbClr val="4734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3" name="Freeform 71"/>
            <p:cNvSpPr>
              <a:spLocks/>
            </p:cNvSpPr>
            <p:nvPr/>
          </p:nvSpPr>
          <p:spPr bwMode="auto">
            <a:xfrm>
              <a:off x="3990084" y="4537639"/>
              <a:ext cx="472676" cy="1152167"/>
            </a:xfrm>
            <a:custGeom>
              <a:avLst/>
              <a:gdLst>
                <a:gd name="T0" fmla="*/ 386 w 922"/>
                <a:gd name="T1" fmla="*/ 0 h 2257"/>
                <a:gd name="T2" fmla="*/ 6 w 922"/>
                <a:gd name="T3" fmla="*/ 1026 h 2257"/>
                <a:gd name="T4" fmla="*/ 421 w 922"/>
                <a:gd name="T5" fmla="*/ 2257 h 2257"/>
                <a:gd name="T6" fmla="*/ 641 w 922"/>
                <a:gd name="T7" fmla="*/ 2117 h 2257"/>
                <a:gd name="T8" fmla="*/ 238 w 922"/>
                <a:gd name="T9" fmla="*/ 1075 h 2257"/>
                <a:gd name="T10" fmla="*/ 508 w 922"/>
                <a:gd name="T11" fmla="*/ 339 h 2257"/>
                <a:gd name="T12" fmla="*/ 878 w 922"/>
                <a:gd name="T13" fmla="*/ 192 h 2257"/>
                <a:gd name="T14" fmla="*/ 386 w 922"/>
                <a:gd name="T15" fmla="*/ 0 h 2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2" h="2257">
                  <a:moveTo>
                    <a:pt x="386" y="0"/>
                  </a:moveTo>
                  <a:cubicBezTo>
                    <a:pt x="386" y="0"/>
                    <a:pt x="12" y="688"/>
                    <a:pt x="6" y="1026"/>
                  </a:cubicBezTo>
                  <a:cubicBezTo>
                    <a:pt x="0" y="1364"/>
                    <a:pt x="199" y="1966"/>
                    <a:pt x="421" y="2257"/>
                  </a:cubicBezTo>
                  <a:cubicBezTo>
                    <a:pt x="421" y="2257"/>
                    <a:pt x="576" y="2190"/>
                    <a:pt x="641" y="2117"/>
                  </a:cubicBezTo>
                  <a:cubicBezTo>
                    <a:pt x="641" y="2117"/>
                    <a:pt x="196" y="1540"/>
                    <a:pt x="238" y="1075"/>
                  </a:cubicBezTo>
                  <a:cubicBezTo>
                    <a:pt x="280" y="610"/>
                    <a:pt x="441" y="376"/>
                    <a:pt x="508" y="339"/>
                  </a:cubicBezTo>
                  <a:cubicBezTo>
                    <a:pt x="576" y="302"/>
                    <a:pt x="835" y="258"/>
                    <a:pt x="878" y="192"/>
                  </a:cubicBezTo>
                  <a:cubicBezTo>
                    <a:pt x="922" y="127"/>
                    <a:pt x="476" y="11"/>
                    <a:pt x="386" y="0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4" name="Freeform 72"/>
            <p:cNvSpPr>
              <a:spLocks/>
            </p:cNvSpPr>
            <p:nvPr/>
          </p:nvSpPr>
          <p:spPr bwMode="auto">
            <a:xfrm>
              <a:off x="5112878" y="5165877"/>
              <a:ext cx="204717" cy="455592"/>
            </a:xfrm>
            <a:custGeom>
              <a:avLst/>
              <a:gdLst>
                <a:gd name="T0" fmla="*/ 49 w 399"/>
                <a:gd name="T1" fmla="*/ 324 h 892"/>
                <a:gd name="T2" fmla="*/ 192 w 399"/>
                <a:gd name="T3" fmla="*/ 559 h 892"/>
                <a:gd name="T4" fmla="*/ 100 w 399"/>
                <a:gd name="T5" fmla="*/ 846 h 892"/>
                <a:gd name="T6" fmla="*/ 365 w 399"/>
                <a:gd name="T7" fmla="*/ 879 h 892"/>
                <a:gd name="T8" fmla="*/ 365 w 399"/>
                <a:gd name="T9" fmla="*/ 424 h 892"/>
                <a:gd name="T10" fmla="*/ 281 w 399"/>
                <a:gd name="T11" fmla="*/ 241 h 892"/>
                <a:gd name="T12" fmla="*/ 215 w 399"/>
                <a:gd name="T13" fmla="*/ 208 h 892"/>
                <a:gd name="T14" fmla="*/ 270 w 399"/>
                <a:gd name="T15" fmla="*/ 113 h 892"/>
                <a:gd name="T16" fmla="*/ 163 w 399"/>
                <a:gd name="T17" fmla="*/ 9 h 892"/>
                <a:gd name="T18" fmla="*/ 25 w 399"/>
                <a:gd name="T19" fmla="*/ 189 h 892"/>
                <a:gd name="T20" fmla="*/ 49 w 399"/>
                <a:gd name="T21" fmla="*/ 324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" h="892">
                  <a:moveTo>
                    <a:pt x="49" y="324"/>
                  </a:moveTo>
                  <a:cubicBezTo>
                    <a:pt x="49" y="324"/>
                    <a:pt x="187" y="513"/>
                    <a:pt x="192" y="559"/>
                  </a:cubicBezTo>
                  <a:cubicBezTo>
                    <a:pt x="196" y="605"/>
                    <a:pt x="88" y="825"/>
                    <a:pt x="100" y="846"/>
                  </a:cubicBezTo>
                  <a:cubicBezTo>
                    <a:pt x="113" y="868"/>
                    <a:pt x="343" y="892"/>
                    <a:pt x="365" y="879"/>
                  </a:cubicBezTo>
                  <a:cubicBezTo>
                    <a:pt x="386" y="867"/>
                    <a:pt x="399" y="519"/>
                    <a:pt x="365" y="424"/>
                  </a:cubicBezTo>
                  <a:cubicBezTo>
                    <a:pt x="331" y="328"/>
                    <a:pt x="281" y="241"/>
                    <a:pt x="281" y="241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70" y="113"/>
                    <a:pt x="270" y="113"/>
                    <a:pt x="270" y="113"/>
                  </a:cubicBezTo>
                  <a:cubicBezTo>
                    <a:pt x="270" y="113"/>
                    <a:pt x="198" y="18"/>
                    <a:pt x="163" y="9"/>
                  </a:cubicBezTo>
                  <a:cubicBezTo>
                    <a:pt x="129" y="0"/>
                    <a:pt x="49" y="111"/>
                    <a:pt x="25" y="189"/>
                  </a:cubicBezTo>
                  <a:cubicBezTo>
                    <a:pt x="0" y="267"/>
                    <a:pt x="49" y="324"/>
                    <a:pt x="49" y="324"/>
                  </a:cubicBezTo>
                  <a:close/>
                </a:path>
              </a:pathLst>
            </a:custGeom>
            <a:solidFill>
              <a:srgbClr val="4734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5" name="Freeform 73"/>
            <p:cNvSpPr>
              <a:spLocks/>
            </p:cNvSpPr>
            <p:nvPr/>
          </p:nvSpPr>
          <p:spPr bwMode="auto">
            <a:xfrm>
              <a:off x="4204092" y="4545732"/>
              <a:ext cx="973527" cy="861128"/>
            </a:xfrm>
            <a:custGeom>
              <a:avLst/>
              <a:gdLst>
                <a:gd name="T0" fmla="*/ 0 w 1899"/>
                <a:gd name="T1" fmla="*/ 64 h 1687"/>
                <a:gd name="T2" fmla="*/ 135 w 1899"/>
                <a:gd name="T3" fmla="*/ 305 h 1687"/>
                <a:gd name="T4" fmla="*/ 431 w 1899"/>
                <a:gd name="T5" fmla="*/ 441 h 1687"/>
                <a:gd name="T6" fmla="*/ 899 w 1899"/>
                <a:gd name="T7" fmla="*/ 1308 h 1687"/>
                <a:gd name="T8" fmla="*/ 1853 w 1899"/>
                <a:gd name="T9" fmla="*/ 1573 h 1687"/>
                <a:gd name="T10" fmla="*/ 1806 w 1899"/>
                <a:gd name="T11" fmla="*/ 1337 h 1687"/>
                <a:gd name="T12" fmla="*/ 1109 w 1899"/>
                <a:gd name="T13" fmla="*/ 1203 h 1687"/>
                <a:gd name="T14" fmla="*/ 789 w 1899"/>
                <a:gd name="T15" fmla="*/ 187 h 1687"/>
                <a:gd name="T16" fmla="*/ 0 w 1899"/>
                <a:gd name="T17" fmla="*/ 64 h 1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9" h="1687">
                  <a:moveTo>
                    <a:pt x="0" y="64"/>
                  </a:moveTo>
                  <a:cubicBezTo>
                    <a:pt x="0" y="64"/>
                    <a:pt x="33" y="259"/>
                    <a:pt x="135" y="305"/>
                  </a:cubicBezTo>
                  <a:cubicBezTo>
                    <a:pt x="237" y="351"/>
                    <a:pt x="422" y="399"/>
                    <a:pt x="431" y="441"/>
                  </a:cubicBezTo>
                  <a:cubicBezTo>
                    <a:pt x="439" y="482"/>
                    <a:pt x="645" y="1065"/>
                    <a:pt x="899" y="1308"/>
                  </a:cubicBezTo>
                  <a:cubicBezTo>
                    <a:pt x="1152" y="1552"/>
                    <a:pt x="1550" y="1687"/>
                    <a:pt x="1853" y="1573"/>
                  </a:cubicBezTo>
                  <a:cubicBezTo>
                    <a:pt x="1853" y="1573"/>
                    <a:pt x="1899" y="1407"/>
                    <a:pt x="1806" y="1337"/>
                  </a:cubicBezTo>
                  <a:cubicBezTo>
                    <a:pt x="1806" y="1337"/>
                    <a:pt x="1431" y="1501"/>
                    <a:pt x="1109" y="1203"/>
                  </a:cubicBezTo>
                  <a:cubicBezTo>
                    <a:pt x="786" y="905"/>
                    <a:pt x="786" y="373"/>
                    <a:pt x="789" y="187"/>
                  </a:cubicBezTo>
                  <a:cubicBezTo>
                    <a:pt x="792" y="0"/>
                    <a:pt x="199" y="43"/>
                    <a:pt x="0" y="64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6" name="Freeform 74"/>
            <p:cNvSpPr>
              <a:spLocks/>
            </p:cNvSpPr>
            <p:nvPr/>
          </p:nvSpPr>
          <p:spPr bwMode="auto">
            <a:xfrm>
              <a:off x="4158833" y="3836269"/>
              <a:ext cx="494856" cy="842245"/>
            </a:xfrm>
            <a:custGeom>
              <a:avLst/>
              <a:gdLst>
                <a:gd name="T0" fmla="*/ 263 w 965"/>
                <a:gd name="T1" fmla="*/ 35 h 1650"/>
                <a:gd name="T2" fmla="*/ 502 w 965"/>
                <a:gd name="T3" fmla="*/ 128 h 1650"/>
                <a:gd name="T4" fmla="*/ 751 w 965"/>
                <a:gd name="T5" fmla="*/ 95 h 1650"/>
                <a:gd name="T6" fmla="*/ 894 w 965"/>
                <a:gd name="T7" fmla="*/ 1567 h 1650"/>
                <a:gd name="T8" fmla="*/ 200 w 965"/>
                <a:gd name="T9" fmla="*/ 1546 h 1650"/>
                <a:gd name="T10" fmla="*/ 196 w 965"/>
                <a:gd name="T11" fmla="*/ 1416 h 1650"/>
                <a:gd name="T12" fmla="*/ 139 w 965"/>
                <a:gd name="T13" fmla="*/ 1516 h 1650"/>
                <a:gd name="T14" fmla="*/ 0 w 965"/>
                <a:gd name="T15" fmla="*/ 1430 h 1650"/>
                <a:gd name="T16" fmla="*/ 198 w 965"/>
                <a:gd name="T17" fmla="*/ 288 h 1650"/>
                <a:gd name="T18" fmla="*/ 263 w 965"/>
                <a:gd name="T19" fmla="*/ 35 h 1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5" h="1650">
                  <a:moveTo>
                    <a:pt x="263" y="35"/>
                  </a:moveTo>
                  <a:cubicBezTo>
                    <a:pt x="263" y="35"/>
                    <a:pt x="346" y="135"/>
                    <a:pt x="502" y="128"/>
                  </a:cubicBezTo>
                  <a:cubicBezTo>
                    <a:pt x="658" y="122"/>
                    <a:pt x="720" y="44"/>
                    <a:pt x="751" y="95"/>
                  </a:cubicBezTo>
                  <a:cubicBezTo>
                    <a:pt x="783" y="145"/>
                    <a:pt x="965" y="996"/>
                    <a:pt x="894" y="1567"/>
                  </a:cubicBezTo>
                  <a:cubicBezTo>
                    <a:pt x="894" y="1567"/>
                    <a:pt x="491" y="1650"/>
                    <a:pt x="200" y="1546"/>
                  </a:cubicBezTo>
                  <a:cubicBezTo>
                    <a:pt x="196" y="1416"/>
                    <a:pt x="196" y="1416"/>
                    <a:pt x="196" y="1416"/>
                  </a:cubicBezTo>
                  <a:cubicBezTo>
                    <a:pt x="139" y="1516"/>
                    <a:pt x="139" y="1516"/>
                    <a:pt x="139" y="1516"/>
                  </a:cubicBezTo>
                  <a:cubicBezTo>
                    <a:pt x="139" y="1516"/>
                    <a:pt x="34" y="1503"/>
                    <a:pt x="0" y="1430"/>
                  </a:cubicBezTo>
                  <a:cubicBezTo>
                    <a:pt x="0" y="1430"/>
                    <a:pt x="164" y="831"/>
                    <a:pt x="198" y="288"/>
                  </a:cubicBezTo>
                  <a:cubicBezTo>
                    <a:pt x="212" y="66"/>
                    <a:pt x="224" y="0"/>
                    <a:pt x="263" y="35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7" name="Freeform 75"/>
            <p:cNvSpPr>
              <a:spLocks/>
            </p:cNvSpPr>
            <p:nvPr/>
          </p:nvSpPr>
          <p:spPr bwMode="auto">
            <a:xfrm>
              <a:off x="4359353" y="3789211"/>
              <a:ext cx="103408" cy="175642"/>
            </a:xfrm>
            <a:custGeom>
              <a:avLst/>
              <a:gdLst>
                <a:gd name="T0" fmla="*/ 0 w 202"/>
                <a:gd name="T1" fmla="*/ 93 h 344"/>
                <a:gd name="T2" fmla="*/ 114 w 202"/>
                <a:gd name="T3" fmla="*/ 317 h 344"/>
                <a:gd name="T4" fmla="*/ 179 w 202"/>
                <a:gd name="T5" fmla="*/ 74 h 344"/>
                <a:gd name="T6" fmla="*/ 0 w 202"/>
                <a:gd name="T7" fmla="*/ 9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2" h="344">
                  <a:moveTo>
                    <a:pt x="0" y="93"/>
                  </a:moveTo>
                  <a:cubicBezTo>
                    <a:pt x="0" y="93"/>
                    <a:pt x="47" y="344"/>
                    <a:pt x="114" y="317"/>
                  </a:cubicBezTo>
                  <a:cubicBezTo>
                    <a:pt x="181" y="290"/>
                    <a:pt x="202" y="196"/>
                    <a:pt x="179" y="74"/>
                  </a:cubicBezTo>
                  <a:cubicBezTo>
                    <a:pt x="179" y="74"/>
                    <a:pt x="44" y="0"/>
                    <a:pt x="0" y="93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8" name="Freeform 76"/>
            <p:cNvSpPr>
              <a:spLocks/>
            </p:cNvSpPr>
            <p:nvPr/>
          </p:nvSpPr>
          <p:spPr bwMode="auto">
            <a:xfrm>
              <a:off x="4299407" y="3892317"/>
              <a:ext cx="195725" cy="384855"/>
            </a:xfrm>
            <a:custGeom>
              <a:avLst/>
              <a:gdLst>
                <a:gd name="T0" fmla="*/ 228 w 382"/>
                <a:gd name="T1" fmla="*/ 18 h 754"/>
                <a:gd name="T2" fmla="*/ 203 w 382"/>
                <a:gd name="T3" fmla="*/ 96 h 754"/>
                <a:gd name="T4" fmla="*/ 179 w 382"/>
                <a:gd name="T5" fmla="*/ 25 h 754"/>
                <a:gd name="T6" fmla="*/ 83 w 382"/>
                <a:gd name="T7" fmla="*/ 0 h 754"/>
                <a:gd name="T8" fmla="*/ 37 w 382"/>
                <a:gd name="T9" fmla="*/ 289 h 754"/>
                <a:gd name="T10" fmla="*/ 0 w 382"/>
                <a:gd name="T11" fmla="*/ 754 h 754"/>
                <a:gd name="T12" fmla="*/ 250 w 382"/>
                <a:gd name="T13" fmla="*/ 244 h 754"/>
                <a:gd name="T14" fmla="*/ 382 w 382"/>
                <a:gd name="T15" fmla="*/ 66 h 754"/>
                <a:gd name="T16" fmla="*/ 228 w 382"/>
                <a:gd name="T17" fmla="*/ 18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2" h="754">
                  <a:moveTo>
                    <a:pt x="228" y="18"/>
                  </a:moveTo>
                  <a:cubicBezTo>
                    <a:pt x="203" y="96"/>
                    <a:pt x="203" y="96"/>
                    <a:pt x="203" y="96"/>
                  </a:cubicBezTo>
                  <a:cubicBezTo>
                    <a:pt x="179" y="25"/>
                    <a:pt x="179" y="25"/>
                    <a:pt x="179" y="25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53" y="116"/>
                    <a:pt x="37" y="289"/>
                  </a:cubicBezTo>
                  <a:cubicBezTo>
                    <a:pt x="21" y="461"/>
                    <a:pt x="0" y="754"/>
                    <a:pt x="0" y="754"/>
                  </a:cubicBezTo>
                  <a:cubicBezTo>
                    <a:pt x="0" y="754"/>
                    <a:pt x="171" y="382"/>
                    <a:pt x="250" y="244"/>
                  </a:cubicBezTo>
                  <a:cubicBezTo>
                    <a:pt x="330" y="106"/>
                    <a:pt x="382" y="66"/>
                    <a:pt x="382" y="66"/>
                  </a:cubicBezTo>
                  <a:lnTo>
                    <a:pt x="228" y="18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69" name="Freeform 77"/>
            <p:cNvSpPr>
              <a:spLocks/>
            </p:cNvSpPr>
            <p:nvPr/>
          </p:nvSpPr>
          <p:spPr bwMode="auto">
            <a:xfrm>
              <a:off x="4353658" y="3948068"/>
              <a:ext cx="55451" cy="53053"/>
            </a:xfrm>
            <a:custGeom>
              <a:avLst/>
              <a:gdLst>
                <a:gd name="T0" fmla="*/ 47 w 108"/>
                <a:gd name="T1" fmla="*/ 0 h 104"/>
                <a:gd name="T2" fmla="*/ 108 w 108"/>
                <a:gd name="T3" fmla="*/ 21 h 104"/>
                <a:gd name="T4" fmla="*/ 98 w 108"/>
                <a:gd name="T5" fmla="*/ 104 h 104"/>
                <a:gd name="T6" fmla="*/ 0 w 108"/>
                <a:gd name="T7" fmla="*/ 66 h 104"/>
                <a:gd name="T8" fmla="*/ 47 w 10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4">
                  <a:moveTo>
                    <a:pt x="47" y="0"/>
                  </a:moveTo>
                  <a:cubicBezTo>
                    <a:pt x="47" y="0"/>
                    <a:pt x="98" y="0"/>
                    <a:pt x="108" y="21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14" y="83"/>
                    <a:pt x="0" y="6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0" name="Freeform 78"/>
            <p:cNvSpPr>
              <a:spLocks/>
            </p:cNvSpPr>
            <p:nvPr/>
          </p:nvSpPr>
          <p:spPr bwMode="auto">
            <a:xfrm>
              <a:off x="4289515" y="3988232"/>
              <a:ext cx="105806" cy="288941"/>
            </a:xfrm>
            <a:custGeom>
              <a:avLst/>
              <a:gdLst>
                <a:gd name="T0" fmla="*/ 16 w 206"/>
                <a:gd name="T1" fmla="*/ 148 h 566"/>
                <a:gd name="T2" fmla="*/ 145 w 206"/>
                <a:gd name="T3" fmla="*/ 0 h 566"/>
                <a:gd name="T4" fmla="*/ 206 w 206"/>
                <a:gd name="T5" fmla="*/ 23 h 566"/>
                <a:gd name="T6" fmla="*/ 205 w 206"/>
                <a:gd name="T7" fmla="*/ 207 h 566"/>
                <a:gd name="T8" fmla="*/ 19 w 206"/>
                <a:gd name="T9" fmla="*/ 566 h 566"/>
                <a:gd name="T10" fmla="*/ 16 w 206"/>
                <a:gd name="T11" fmla="*/ 148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6" h="566">
                  <a:moveTo>
                    <a:pt x="16" y="148"/>
                  </a:moveTo>
                  <a:cubicBezTo>
                    <a:pt x="16" y="148"/>
                    <a:pt x="122" y="20"/>
                    <a:pt x="145" y="0"/>
                  </a:cubicBezTo>
                  <a:cubicBezTo>
                    <a:pt x="145" y="0"/>
                    <a:pt x="188" y="20"/>
                    <a:pt x="206" y="23"/>
                  </a:cubicBezTo>
                  <a:cubicBezTo>
                    <a:pt x="205" y="207"/>
                    <a:pt x="205" y="207"/>
                    <a:pt x="205" y="207"/>
                  </a:cubicBezTo>
                  <a:cubicBezTo>
                    <a:pt x="19" y="566"/>
                    <a:pt x="19" y="566"/>
                    <a:pt x="19" y="566"/>
                  </a:cubicBezTo>
                  <a:cubicBezTo>
                    <a:pt x="19" y="566"/>
                    <a:pt x="0" y="232"/>
                    <a:pt x="16" y="1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1" name="Freeform 79"/>
            <p:cNvSpPr>
              <a:spLocks/>
            </p:cNvSpPr>
            <p:nvPr/>
          </p:nvSpPr>
          <p:spPr bwMode="auto">
            <a:xfrm>
              <a:off x="4283521" y="3898313"/>
              <a:ext cx="264363" cy="423820"/>
            </a:xfrm>
            <a:custGeom>
              <a:avLst/>
              <a:gdLst>
                <a:gd name="T0" fmla="*/ 415 w 516"/>
                <a:gd name="T1" fmla="*/ 0 h 830"/>
                <a:gd name="T2" fmla="*/ 516 w 516"/>
                <a:gd name="T3" fmla="*/ 220 h 830"/>
                <a:gd name="T4" fmla="*/ 295 w 516"/>
                <a:gd name="T5" fmla="*/ 302 h 830"/>
                <a:gd name="T6" fmla="*/ 472 w 516"/>
                <a:gd name="T7" fmla="*/ 493 h 830"/>
                <a:gd name="T8" fmla="*/ 0 w 516"/>
                <a:gd name="T9" fmla="*/ 830 h 830"/>
                <a:gd name="T10" fmla="*/ 31 w 516"/>
                <a:gd name="T11" fmla="*/ 742 h 830"/>
                <a:gd name="T12" fmla="*/ 415 w 516"/>
                <a:gd name="T13" fmla="*/ 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6" h="830">
                  <a:moveTo>
                    <a:pt x="415" y="0"/>
                  </a:moveTo>
                  <a:cubicBezTo>
                    <a:pt x="415" y="0"/>
                    <a:pt x="505" y="181"/>
                    <a:pt x="516" y="220"/>
                  </a:cubicBezTo>
                  <a:cubicBezTo>
                    <a:pt x="295" y="302"/>
                    <a:pt x="295" y="302"/>
                    <a:pt x="295" y="302"/>
                  </a:cubicBezTo>
                  <a:cubicBezTo>
                    <a:pt x="295" y="302"/>
                    <a:pt x="448" y="457"/>
                    <a:pt x="472" y="493"/>
                  </a:cubicBezTo>
                  <a:cubicBezTo>
                    <a:pt x="0" y="830"/>
                    <a:pt x="0" y="830"/>
                    <a:pt x="0" y="830"/>
                  </a:cubicBezTo>
                  <a:cubicBezTo>
                    <a:pt x="0" y="830"/>
                    <a:pt x="7" y="798"/>
                    <a:pt x="31" y="742"/>
                  </a:cubicBezTo>
                  <a:cubicBezTo>
                    <a:pt x="79" y="632"/>
                    <a:pt x="362" y="64"/>
                    <a:pt x="415" y="0"/>
                  </a:cubicBezTo>
                  <a:close/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2" name="Freeform 80"/>
            <p:cNvSpPr>
              <a:spLocks/>
            </p:cNvSpPr>
            <p:nvPr/>
          </p:nvSpPr>
          <p:spPr bwMode="auto">
            <a:xfrm>
              <a:off x="4198997" y="3881228"/>
              <a:ext cx="154661" cy="440905"/>
            </a:xfrm>
            <a:custGeom>
              <a:avLst/>
              <a:gdLst>
                <a:gd name="T0" fmla="*/ 302 w 302"/>
                <a:gd name="T1" fmla="*/ 0 h 864"/>
                <a:gd name="T2" fmla="*/ 110 w 302"/>
                <a:gd name="T3" fmla="*/ 101 h 864"/>
                <a:gd name="T4" fmla="*/ 163 w 302"/>
                <a:gd name="T5" fmla="*/ 259 h 864"/>
                <a:gd name="T6" fmla="*/ 0 w 302"/>
                <a:gd name="T7" fmla="*/ 436 h 864"/>
                <a:gd name="T8" fmla="*/ 165 w 302"/>
                <a:gd name="T9" fmla="*/ 864 h 864"/>
                <a:gd name="T10" fmla="*/ 196 w 302"/>
                <a:gd name="T11" fmla="*/ 776 h 864"/>
                <a:gd name="T12" fmla="*/ 302 w 302"/>
                <a:gd name="T13" fmla="*/ 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2" h="864">
                  <a:moveTo>
                    <a:pt x="302" y="0"/>
                  </a:moveTo>
                  <a:cubicBezTo>
                    <a:pt x="302" y="0"/>
                    <a:pt x="162" y="71"/>
                    <a:pt x="110" y="101"/>
                  </a:cubicBezTo>
                  <a:cubicBezTo>
                    <a:pt x="110" y="101"/>
                    <a:pt x="157" y="235"/>
                    <a:pt x="163" y="259"/>
                  </a:cubicBezTo>
                  <a:cubicBezTo>
                    <a:pt x="163" y="259"/>
                    <a:pt x="19" y="405"/>
                    <a:pt x="0" y="436"/>
                  </a:cubicBezTo>
                  <a:cubicBezTo>
                    <a:pt x="0" y="436"/>
                    <a:pt x="134" y="827"/>
                    <a:pt x="165" y="864"/>
                  </a:cubicBezTo>
                  <a:cubicBezTo>
                    <a:pt x="165" y="864"/>
                    <a:pt x="188" y="794"/>
                    <a:pt x="196" y="776"/>
                  </a:cubicBezTo>
                  <a:cubicBezTo>
                    <a:pt x="196" y="776"/>
                    <a:pt x="227" y="360"/>
                    <a:pt x="302" y="0"/>
                  </a:cubicBezTo>
                  <a:close/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3" name="Freeform 81"/>
            <p:cNvSpPr>
              <a:spLocks/>
            </p:cNvSpPr>
            <p:nvPr/>
          </p:nvSpPr>
          <p:spPr bwMode="auto">
            <a:xfrm>
              <a:off x="4258343" y="4360498"/>
              <a:ext cx="21881" cy="157659"/>
            </a:xfrm>
            <a:custGeom>
              <a:avLst/>
              <a:gdLst>
                <a:gd name="T0" fmla="*/ 43 w 43"/>
                <a:gd name="T1" fmla="*/ 0 h 309"/>
                <a:gd name="T2" fmla="*/ 4 w 43"/>
                <a:gd name="T3" fmla="*/ 309 h 309"/>
                <a:gd name="T4" fmla="*/ 43 w 43"/>
                <a:gd name="T5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9">
                  <a:moveTo>
                    <a:pt x="43" y="0"/>
                  </a:moveTo>
                  <a:cubicBezTo>
                    <a:pt x="43" y="0"/>
                    <a:pt x="30" y="262"/>
                    <a:pt x="4" y="309"/>
                  </a:cubicBezTo>
                  <a:cubicBezTo>
                    <a:pt x="4" y="309"/>
                    <a:pt x="0" y="80"/>
                    <a:pt x="43" y="0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4" name="Freeform 82"/>
            <p:cNvSpPr>
              <a:spLocks/>
            </p:cNvSpPr>
            <p:nvPr/>
          </p:nvSpPr>
          <p:spPr bwMode="auto">
            <a:xfrm>
              <a:off x="4239760" y="4327827"/>
              <a:ext cx="24279" cy="37166"/>
            </a:xfrm>
            <a:custGeom>
              <a:avLst/>
              <a:gdLst>
                <a:gd name="T0" fmla="*/ 44 w 47"/>
                <a:gd name="T1" fmla="*/ 39 h 73"/>
                <a:gd name="T2" fmla="*/ 19 w 47"/>
                <a:gd name="T3" fmla="*/ 72 h 73"/>
                <a:gd name="T4" fmla="*/ 2 w 47"/>
                <a:gd name="T5" fmla="*/ 34 h 73"/>
                <a:gd name="T6" fmla="*/ 28 w 47"/>
                <a:gd name="T7" fmla="*/ 2 h 73"/>
                <a:gd name="T8" fmla="*/ 44 w 47"/>
                <a:gd name="T9" fmla="*/ 39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3">
                  <a:moveTo>
                    <a:pt x="44" y="39"/>
                  </a:moveTo>
                  <a:cubicBezTo>
                    <a:pt x="42" y="59"/>
                    <a:pt x="31" y="73"/>
                    <a:pt x="19" y="72"/>
                  </a:cubicBezTo>
                  <a:cubicBezTo>
                    <a:pt x="8" y="70"/>
                    <a:pt x="0" y="53"/>
                    <a:pt x="2" y="34"/>
                  </a:cubicBezTo>
                  <a:cubicBezTo>
                    <a:pt x="5" y="15"/>
                    <a:pt x="16" y="0"/>
                    <a:pt x="28" y="2"/>
                  </a:cubicBezTo>
                  <a:cubicBezTo>
                    <a:pt x="39" y="3"/>
                    <a:pt x="47" y="20"/>
                    <a:pt x="44" y="39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5" name="Freeform 83"/>
            <p:cNvSpPr>
              <a:spLocks/>
            </p:cNvSpPr>
            <p:nvPr/>
          </p:nvSpPr>
          <p:spPr bwMode="auto">
            <a:xfrm>
              <a:off x="4226572" y="4435132"/>
              <a:ext cx="23979" cy="36567"/>
            </a:xfrm>
            <a:custGeom>
              <a:avLst/>
              <a:gdLst>
                <a:gd name="T0" fmla="*/ 44 w 47"/>
                <a:gd name="T1" fmla="*/ 39 h 72"/>
                <a:gd name="T2" fmla="*/ 19 w 47"/>
                <a:gd name="T3" fmla="*/ 71 h 72"/>
                <a:gd name="T4" fmla="*/ 3 w 47"/>
                <a:gd name="T5" fmla="*/ 34 h 72"/>
                <a:gd name="T6" fmla="*/ 28 w 47"/>
                <a:gd name="T7" fmla="*/ 1 h 72"/>
                <a:gd name="T8" fmla="*/ 44 w 47"/>
                <a:gd name="T9" fmla="*/ 3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2">
                  <a:moveTo>
                    <a:pt x="44" y="39"/>
                  </a:moveTo>
                  <a:cubicBezTo>
                    <a:pt x="42" y="58"/>
                    <a:pt x="31" y="72"/>
                    <a:pt x="19" y="71"/>
                  </a:cubicBezTo>
                  <a:cubicBezTo>
                    <a:pt x="8" y="70"/>
                    <a:pt x="0" y="53"/>
                    <a:pt x="3" y="34"/>
                  </a:cubicBezTo>
                  <a:cubicBezTo>
                    <a:pt x="5" y="14"/>
                    <a:pt x="16" y="0"/>
                    <a:pt x="28" y="1"/>
                  </a:cubicBezTo>
                  <a:cubicBezTo>
                    <a:pt x="39" y="3"/>
                    <a:pt x="47" y="19"/>
                    <a:pt x="44" y="39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6" name="Freeform 84"/>
            <p:cNvSpPr>
              <a:spLocks/>
            </p:cNvSpPr>
            <p:nvPr/>
          </p:nvSpPr>
          <p:spPr bwMode="auto">
            <a:xfrm>
              <a:off x="4416302" y="3864143"/>
              <a:ext cx="88721" cy="99211"/>
            </a:xfrm>
            <a:custGeom>
              <a:avLst/>
              <a:gdLst>
                <a:gd name="T0" fmla="*/ 0 w 173"/>
                <a:gd name="T1" fmla="*/ 73 h 194"/>
                <a:gd name="T2" fmla="*/ 123 w 173"/>
                <a:gd name="T3" fmla="*/ 0 h 194"/>
                <a:gd name="T4" fmla="*/ 173 w 173"/>
                <a:gd name="T5" fmla="*/ 107 h 194"/>
                <a:gd name="T6" fmla="*/ 58 w 173"/>
                <a:gd name="T7" fmla="*/ 194 h 194"/>
                <a:gd name="T8" fmla="*/ 0 w 173"/>
                <a:gd name="T9" fmla="*/ 7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94">
                  <a:moveTo>
                    <a:pt x="0" y="73"/>
                  </a:moveTo>
                  <a:cubicBezTo>
                    <a:pt x="0" y="73"/>
                    <a:pt x="94" y="6"/>
                    <a:pt x="123" y="0"/>
                  </a:cubicBezTo>
                  <a:cubicBezTo>
                    <a:pt x="123" y="0"/>
                    <a:pt x="170" y="92"/>
                    <a:pt x="173" y="107"/>
                  </a:cubicBezTo>
                  <a:cubicBezTo>
                    <a:pt x="173" y="107"/>
                    <a:pt x="71" y="183"/>
                    <a:pt x="58" y="194"/>
                  </a:cubicBezTo>
                  <a:lnTo>
                    <a:pt x="0" y="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7" name="Freeform 85"/>
            <p:cNvSpPr>
              <a:spLocks/>
            </p:cNvSpPr>
            <p:nvPr/>
          </p:nvSpPr>
          <p:spPr bwMode="auto">
            <a:xfrm>
              <a:off x="4336274" y="3862645"/>
              <a:ext cx="54851" cy="74634"/>
            </a:xfrm>
            <a:custGeom>
              <a:avLst/>
              <a:gdLst>
                <a:gd name="T0" fmla="*/ 66 w 107"/>
                <a:gd name="T1" fmla="*/ 146 h 146"/>
                <a:gd name="T2" fmla="*/ 107 w 107"/>
                <a:gd name="T3" fmla="*/ 83 h 146"/>
                <a:gd name="T4" fmla="*/ 56 w 107"/>
                <a:gd name="T5" fmla="*/ 0 h 146"/>
                <a:gd name="T6" fmla="*/ 0 w 107"/>
                <a:gd name="T7" fmla="*/ 65 h 146"/>
                <a:gd name="T8" fmla="*/ 66 w 107"/>
                <a:gd name="T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6">
                  <a:moveTo>
                    <a:pt x="66" y="146"/>
                  </a:moveTo>
                  <a:cubicBezTo>
                    <a:pt x="107" y="83"/>
                    <a:pt x="107" y="83"/>
                    <a:pt x="107" y="83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0"/>
                    <a:pt x="6" y="52"/>
                    <a:pt x="0" y="65"/>
                  </a:cubicBezTo>
                  <a:cubicBezTo>
                    <a:pt x="0" y="65"/>
                    <a:pt x="52" y="134"/>
                    <a:pt x="66" y="1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8" name="Freeform 86"/>
            <p:cNvSpPr>
              <a:spLocks/>
            </p:cNvSpPr>
            <p:nvPr/>
          </p:nvSpPr>
          <p:spPr bwMode="auto">
            <a:xfrm>
              <a:off x="4162430" y="4558921"/>
              <a:ext cx="436708" cy="120193"/>
            </a:xfrm>
            <a:custGeom>
              <a:avLst/>
              <a:gdLst>
                <a:gd name="T0" fmla="*/ 0 w 852"/>
                <a:gd name="T1" fmla="*/ 27 h 235"/>
                <a:gd name="T2" fmla="*/ 132 w 852"/>
                <a:gd name="T3" fmla="*/ 100 h 235"/>
                <a:gd name="T4" fmla="*/ 189 w 852"/>
                <a:gd name="T5" fmla="*/ 0 h 235"/>
                <a:gd name="T6" fmla="*/ 218 w 852"/>
                <a:gd name="T7" fmla="*/ 111 h 235"/>
                <a:gd name="T8" fmla="*/ 852 w 852"/>
                <a:gd name="T9" fmla="*/ 158 h 235"/>
                <a:gd name="T10" fmla="*/ 192 w 852"/>
                <a:gd name="T11" fmla="*/ 139 h 235"/>
                <a:gd name="T12" fmla="*/ 182 w 852"/>
                <a:gd name="T13" fmla="*/ 51 h 235"/>
                <a:gd name="T14" fmla="*/ 129 w 852"/>
                <a:gd name="T15" fmla="*/ 124 h 235"/>
                <a:gd name="T16" fmla="*/ 0 w 852"/>
                <a:gd name="T17" fmla="*/ 2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2" h="235">
                  <a:moveTo>
                    <a:pt x="0" y="27"/>
                  </a:moveTo>
                  <a:cubicBezTo>
                    <a:pt x="0" y="27"/>
                    <a:pt x="97" y="99"/>
                    <a:pt x="132" y="100"/>
                  </a:cubicBezTo>
                  <a:cubicBezTo>
                    <a:pt x="142" y="83"/>
                    <a:pt x="189" y="0"/>
                    <a:pt x="189" y="0"/>
                  </a:cubicBezTo>
                  <a:cubicBezTo>
                    <a:pt x="218" y="111"/>
                    <a:pt x="218" y="111"/>
                    <a:pt x="218" y="111"/>
                  </a:cubicBezTo>
                  <a:cubicBezTo>
                    <a:pt x="218" y="111"/>
                    <a:pt x="415" y="179"/>
                    <a:pt x="852" y="158"/>
                  </a:cubicBezTo>
                  <a:cubicBezTo>
                    <a:pt x="852" y="158"/>
                    <a:pt x="539" y="235"/>
                    <a:pt x="192" y="139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29" y="124"/>
                    <a:pt x="129" y="124"/>
                    <a:pt x="129" y="124"/>
                  </a:cubicBezTo>
                  <a:cubicBezTo>
                    <a:pt x="129" y="124"/>
                    <a:pt x="47" y="95"/>
                    <a:pt x="0" y="27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79" name="Freeform 87"/>
            <p:cNvSpPr>
              <a:spLocks/>
            </p:cNvSpPr>
            <p:nvPr/>
          </p:nvSpPr>
          <p:spPr bwMode="auto">
            <a:xfrm>
              <a:off x="4158233" y="3205633"/>
              <a:ext cx="606057" cy="658510"/>
            </a:xfrm>
            <a:custGeom>
              <a:avLst/>
              <a:gdLst>
                <a:gd name="T0" fmla="*/ 483 w 1182"/>
                <a:gd name="T1" fmla="*/ 193 h 1290"/>
                <a:gd name="T2" fmla="*/ 55 w 1182"/>
                <a:gd name="T3" fmla="*/ 1074 h 1290"/>
                <a:gd name="T4" fmla="*/ 624 w 1182"/>
                <a:gd name="T5" fmla="*/ 1262 h 1290"/>
                <a:gd name="T6" fmla="*/ 1013 w 1182"/>
                <a:gd name="T7" fmla="*/ 759 h 1290"/>
                <a:gd name="T8" fmla="*/ 977 w 1182"/>
                <a:gd name="T9" fmla="*/ 155 h 1290"/>
                <a:gd name="T10" fmla="*/ 483 w 1182"/>
                <a:gd name="T11" fmla="*/ 193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2" h="1290">
                  <a:moveTo>
                    <a:pt x="483" y="193"/>
                  </a:moveTo>
                  <a:cubicBezTo>
                    <a:pt x="483" y="193"/>
                    <a:pt x="0" y="965"/>
                    <a:pt x="55" y="1074"/>
                  </a:cubicBezTo>
                  <a:cubicBezTo>
                    <a:pt x="110" y="1183"/>
                    <a:pt x="545" y="1290"/>
                    <a:pt x="624" y="1262"/>
                  </a:cubicBezTo>
                  <a:cubicBezTo>
                    <a:pt x="703" y="1234"/>
                    <a:pt x="887" y="979"/>
                    <a:pt x="1013" y="759"/>
                  </a:cubicBezTo>
                  <a:cubicBezTo>
                    <a:pt x="1138" y="540"/>
                    <a:pt x="1182" y="249"/>
                    <a:pt x="977" y="155"/>
                  </a:cubicBezTo>
                  <a:cubicBezTo>
                    <a:pt x="772" y="62"/>
                    <a:pt x="599" y="0"/>
                    <a:pt x="483" y="193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0" name="Freeform 88"/>
            <p:cNvSpPr>
              <a:spLocks/>
            </p:cNvSpPr>
            <p:nvPr/>
          </p:nvSpPr>
          <p:spPr bwMode="auto">
            <a:xfrm>
              <a:off x="4260442" y="3039282"/>
              <a:ext cx="693579" cy="746332"/>
            </a:xfrm>
            <a:custGeom>
              <a:avLst/>
              <a:gdLst>
                <a:gd name="T0" fmla="*/ 291 w 1353"/>
                <a:gd name="T1" fmla="*/ 459 h 1462"/>
                <a:gd name="T2" fmla="*/ 173 w 1353"/>
                <a:gd name="T3" fmla="*/ 524 h 1462"/>
                <a:gd name="T4" fmla="*/ 484 w 1353"/>
                <a:gd name="T5" fmla="*/ 620 h 1462"/>
                <a:gd name="T6" fmla="*/ 473 w 1353"/>
                <a:gd name="T7" fmla="*/ 709 h 1462"/>
                <a:gd name="T8" fmla="*/ 809 w 1353"/>
                <a:gd name="T9" fmla="*/ 751 h 1462"/>
                <a:gd name="T10" fmla="*/ 834 w 1353"/>
                <a:gd name="T11" fmla="*/ 849 h 1462"/>
                <a:gd name="T12" fmla="*/ 672 w 1353"/>
                <a:gd name="T13" fmla="*/ 1246 h 1462"/>
                <a:gd name="T14" fmla="*/ 806 w 1353"/>
                <a:gd name="T15" fmla="*/ 1388 h 1462"/>
                <a:gd name="T16" fmla="*/ 1153 w 1353"/>
                <a:gd name="T17" fmla="*/ 1105 h 1462"/>
                <a:gd name="T18" fmla="*/ 1225 w 1353"/>
                <a:gd name="T19" fmla="*/ 1193 h 1462"/>
                <a:gd name="T20" fmla="*/ 1223 w 1353"/>
                <a:gd name="T21" fmla="*/ 965 h 1462"/>
                <a:gd name="T22" fmla="*/ 1343 w 1353"/>
                <a:gd name="T23" fmla="*/ 1007 h 1462"/>
                <a:gd name="T24" fmla="*/ 1206 w 1353"/>
                <a:gd name="T25" fmla="*/ 800 h 1462"/>
                <a:gd name="T26" fmla="*/ 876 w 1353"/>
                <a:gd name="T27" fmla="*/ 361 h 1462"/>
                <a:gd name="T28" fmla="*/ 987 w 1353"/>
                <a:gd name="T29" fmla="*/ 215 h 1462"/>
                <a:gd name="T30" fmla="*/ 538 w 1353"/>
                <a:gd name="T31" fmla="*/ 270 h 1462"/>
                <a:gd name="T32" fmla="*/ 548 w 1353"/>
                <a:gd name="T33" fmla="*/ 66 h 1462"/>
                <a:gd name="T34" fmla="*/ 291 w 1353"/>
                <a:gd name="T35" fmla="*/ 459 h 1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53" h="1462">
                  <a:moveTo>
                    <a:pt x="291" y="459"/>
                  </a:moveTo>
                  <a:cubicBezTo>
                    <a:pt x="291" y="459"/>
                    <a:pt x="179" y="472"/>
                    <a:pt x="173" y="524"/>
                  </a:cubicBezTo>
                  <a:cubicBezTo>
                    <a:pt x="167" y="577"/>
                    <a:pt x="350" y="660"/>
                    <a:pt x="484" y="620"/>
                  </a:cubicBezTo>
                  <a:cubicBezTo>
                    <a:pt x="484" y="620"/>
                    <a:pt x="431" y="678"/>
                    <a:pt x="473" y="709"/>
                  </a:cubicBezTo>
                  <a:cubicBezTo>
                    <a:pt x="514" y="741"/>
                    <a:pt x="777" y="770"/>
                    <a:pt x="809" y="751"/>
                  </a:cubicBezTo>
                  <a:cubicBezTo>
                    <a:pt x="809" y="751"/>
                    <a:pt x="615" y="807"/>
                    <a:pt x="834" y="849"/>
                  </a:cubicBezTo>
                  <a:cubicBezTo>
                    <a:pt x="834" y="849"/>
                    <a:pt x="590" y="1031"/>
                    <a:pt x="672" y="1246"/>
                  </a:cubicBezTo>
                  <a:cubicBezTo>
                    <a:pt x="755" y="1462"/>
                    <a:pt x="806" y="1388"/>
                    <a:pt x="806" y="1388"/>
                  </a:cubicBezTo>
                  <a:cubicBezTo>
                    <a:pt x="806" y="1388"/>
                    <a:pt x="1064" y="1458"/>
                    <a:pt x="1153" y="1105"/>
                  </a:cubicBezTo>
                  <a:cubicBezTo>
                    <a:pt x="1153" y="1105"/>
                    <a:pt x="1186" y="1204"/>
                    <a:pt x="1225" y="1193"/>
                  </a:cubicBezTo>
                  <a:cubicBezTo>
                    <a:pt x="1265" y="1183"/>
                    <a:pt x="1267" y="1012"/>
                    <a:pt x="1223" y="965"/>
                  </a:cubicBezTo>
                  <a:cubicBezTo>
                    <a:pt x="1223" y="965"/>
                    <a:pt x="1333" y="1058"/>
                    <a:pt x="1343" y="1007"/>
                  </a:cubicBezTo>
                  <a:cubicBezTo>
                    <a:pt x="1353" y="955"/>
                    <a:pt x="1304" y="801"/>
                    <a:pt x="1206" y="800"/>
                  </a:cubicBezTo>
                  <a:cubicBezTo>
                    <a:pt x="1206" y="800"/>
                    <a:pt x="1302" y="478"/>
                    <a:pt x="876" y="361"/>
                  </a:cubicBezTo>
                  <a:cubicBezTo>
                    <a:pt x="876" y="361"/>
                    <a:pt x="1006" y="323"/>
                    <a:pt x="987" y="215"/>
                  </a:cubicBezTo>
                  <a:cubicBezTo>
                    <a:pt x="969" y="106"/>
                    <a:pt x="681" y="67"/>
                    <a:pt x="538" y="270"/>
                  </a:cubicBezTo>
                  <a:cubicBezTo>
                    <a:pt x="538" y="270"/>
                    <a:pt x="616" y="131"/>
                    <a:pt x="548" y="66"/>
                  </a:cubicBezTo>
                  <a:cubicBezTo>
                    <a:pt x="481" y="0"/>
                    <a:pt x="0" y="108"/>
                    <a:pt x="291" y="459"/>
                  </a:cubicBezTo>
                  <a:close/>
                </a:path>
              </a:pathLst>
            </a:custGeom>
            <a:solidFill>
              <a:srgbClr val="725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1" name="Freeform 89"/>
            <p:cNvSpPr>
              <a:spLocks/>
            </p:cNvSpPr>
            <p:nvPr/>
          </p:nvSpPr>
          <p:spPr bwMode="auto">
            <a:xfrm>
              <a:off x="4270033" y="3506264"/>
              <a:ext cx="127086" cy="85423"/>
            </a:xfrm>
            <a:custGeom>
              <a:avLst/>
              <a:gdLst>
                <a:gd name="T0" fmla="*/ 248 w 248"/>
                <a:gd name="T1" fmla="*/ 44 h 167"/>
                <a:gd name="T2" fmla="*/ 159 w 248"/>
                <a:gd name="T3" fmla="*/ 108 h 167"/>
                <a:gd name="T4" fmla="*/ 58 w 248"/>
                <a:gd name="T5" fmla="*/ 86 h 167"/>
                <a:gd name="T6" fmla="*/ 122 w 248"/>
                <a:gd name="T7" fmla="*/ 162 h 167"/>
                <a:gd name="T8" fmla="*/ 31 w 248"/>
                <a:gd name="T9" fmla="*/ 84 h 167"/>
                <a:gd name="T10" fmla="*/ 156 w 248"/>
                <a:gd name="T11" fmla="*/ 75 h 167"/>
                <a:gd name="T12" fmla="*/ 248 w 248"/>
                <a:gd name="T13" fmla="*/ 4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167">
                  <a:moveTo>
                    <a:pt x="248" y="44"/>
                  </a:moveTo>
                  <a:cubicBezTo>
                    <a:pt x="248" y="44"/>
                    <a:pt x="182" y="126"/>
                    <a:pt x="159" y="108"/>
                  </a:cubicBezTo>
                  <a:cubicBezTo>
                    <a:pt x="136" y="90"/>
                    <a:pt x="95" y="35"/>
                    <a:pt x="58" y="86"/>
                  </a:cubicBezTo>
                  <a:cubicBezTo>
                    <a:pt x="22" y="137"/>
                    <a:pt x="93" y="151"/>
                    <a:pt x="122" y="162"/>
                  </a:cubicBezTo>
                  <a:cubicBezTo>
                    <a:pt x="122" y="162"/>
                    <a:pt x="0" y="167"/>
                    <a:pt x="31" y="84"/>
                  </a:cubicBezTo>
                  <a:cubicBezTo>
                    <a:pt x="61" y="0"/>
                    <a:pt x="124" y="47"/>
                    <a:pt x="156" y="75"/>
                  </a:cubicBezTo>
                  <a:cubicBezTo>
                    <a:pt x="188" y="103"/>
                    <a:pt x="248" y="44"/>
                    <a:pt x="248" y="44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2" name="Freeform 90"/>
            <p:cNvSpPr>
              <a:spLocks/>
            </p:cNvSpPr>
            <p:nvPr/>
          </p:nvSpPr>
          <p:spPr bwMode="auto">
            <a:xfrm>
              <a:off x="4243058" y="3617165"/>
              <a:ext cx="316217" cy="196923"/>
            </a:xfrm>
            <a:custGeom>
              <a:avLst/>
              <a:gdLst>
                <a:gd name="T0" fmla="*/ 11 w 617"/>
                <a:gd name="T1" fmla="*/ 6 h 386"/>
                <a:gd name="T2" fmla="*/ 212 w 617"/>
                <a:gd name="T3" fmla="*/ 386 h 386"/>
                <a:gd name="T4" fmla="*/ 532 w 617"/>
                <a:gd name="T5" fmla="*/ 211 h 386"/>
                <a:gd name="T6" fmla="*/ 617 w 617"/>
                <a:gd name="T7" fmla="*/ 0 h 386"/>
                <a:gd name="T8" fmla="*/ 11 w 617"/>
                <a:gd name="T9" fmla="*/ 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7" h="386">
                  <a:moveTo>
                    <a:pt x="11" y="6"/>
                  </a:moveTo>
                  <a:cubicBezTo>
                    <a:pt x="11" y="6"/>
                    <a:pt x="0" y="339"/>
                    <a:pt x="212" y="386"/>
                  </a:cubicBezTo>
                  <a:cubicBezTo>
                    <a:pt x="238" y="230"/>
                    <a:pt x="457" y="212"/>
                    <a:pt x="532" y="211"/>
                  </a:cubicBezTo>
                  <a:cubicBezTo>
                    <a:pt x="593" y="108"/>
                    <a:pt x="617" y="0"/>
                    <a:pt x="617" y="0"/>
                  </a:cubicBezTo>
                  <a:cubicBezTo>
                    <a:pt x="523" y="21"/>
                    <a:pt x="11" y="6"/>
                    <a:pt x="11" y="6"/>
                  </a:cubicBezTo>
                  <a:close/>
                </a:path>
              </a:pathLst>
            </a:custGeom>
            <a:solidFill>
              <a:srgbClr val="75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3" name="Freeform 91"/>
            <p:cNvSpPr>
              <a:spLocks/>
            </p:cNvSpPr>
            <p:nvPr/>
          </p:nvSpPr>
          <p:spPr bwMode="auto">
            <a:xfrm>
              <a:off x="4351560" y="3724768"/>
              <a:ext cx="164252" cy="92617"/>
            </a:xfrm>
            <a:custGeom>
              <a:avLst/>
              <a:gdLst>
                <a:gd name="T0" fmla="*/ 0 w 320"/>
                <a:gd name="T1" fmla="*/ 175 h 181"/>
                <a:gd name="T2" fmla="*/ 54 w 320"/>
                <a:gd name="T3" fmla="*/ 181 h 181"/>
                <a:gd name="T4" fmla="*/ 320 w 320"/>
                <a:gd name="T5" fmla="*/ 0 h 181"/>
                <a:gd name="T6" fmla="*/ 0 w 320"/>
                <a:gd name="T7" fmla="*/ 17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0" h="181">
                  <a:moveTo>
                    <a:pt x="0" y="175"/>
                  </a:moveTo>
                  <a:cubicBezTo>
                    <a:pt x="17" y="179"/>
                    <a:pt x="34" y="181"/>
                    <a:pt x="54" y="181"/>
                  </a:cubicBezTo>
                  <a:cubicBezTo>
                    <a:pt x="180" y="179"/>
                    <a:pt x="265" y="92"/>
                    <a:pt x="320" y="0"/>
                  </a:cubicBezTo>
                  <a:cubicBezTo>
                    <a:pt x="245" y="1"/>
                    <a:pt x="26" y="19"/>
                    <a:pt x="0" y="175"/>
                  </a:cubicBezTo>
                  <a:close/>
                </a:path>
              </a:pathLst>
            </a:custGeom>
            <a:solidFill>
              <a:srgbClr val="DA90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4" name="Freeform 92"/>
            <p:cNvSpPr>
              <a:spLocks/>
            </p:cNvSpPr>
            <p:nvPr/>
          </p:nvSpPr>
          <p:spPr bwMode="auto">
            <a:xfrm>
              <a:off x="4443278" y="3490978"/>
              <a:ext cx="41064" cy="53053"/>
            </a:xfrm>
            <a:custGeom>
              <a:avLst/>
              <a:gdLst>
                <a:gd name="T0" fmla="*/ 66 w 80"/>
                <a:gd name="T1" fmla="*/ 67 h 104"/>
                <a:gd name="T2" fmla="*/ 14 w 80"/>
                <a:gd name="T3" fmla="*/ 96 h 104"/>
                <a:gd name="T4" fmla="*/ 13 w 80"/>
                <a:gd name="T5" fmla="*/ 37 h 104"/>
                <a:gd name="T6" fmla="*/ 65 w 80"/>
                <a:gd name="T7" fmla="*/ 8 h 104"/>
                <a:gd name="T8" fmla="*/ 66 w 80"/>
                <a:gd name="T9" fmla="*/ 6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4">
                  <a:moveTo>
                    <a:pt x="66" y="67"/>
                  </a:moveTo>
                  <a:cubicBezTo>
                    <a:pt x="52" y="91"/>
                    <a:pt x="29" y="104"/>
                    <a:pt x="14" y="96"/>
                  </a:cubicBezTo>
                  <a:cubicBezTo>
                    <a:pt x="0" y="87"/>
                    <a:pt x="0" y="61"/>
                    <a:pt x="13" y="37"/>
                  </a:cubicBezTo>
                  <a:cubicBezTo>
                    <a:pt x="27" y="13"/>
                    <a:pt x="50" y="0"/>
                    <a:pt x="65" y="8"/>
                  </a:cubicBezTo>
                  <a:cubicBezTo>
                    <a:pt x="79" y="16"/>
                    <a:pt x="80" y="43"/>
                    <a:pt x="66" y="67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5" name="Freeform 93"/>
            <p:cNvSpPr>
              <a:spLocks/>
            </p:cNvSpPr>
            <p:nvPr/>
          </p:nvSpPr>
          <p:spPr bwMode="auto">
            <a:xfrm>
              <a:off x="4339271" y="3440623"/>
              <a:ext cx="41064" cy="53053"/>
            </a:xfrm>
            <a:custGeom>
              <a:avLst/>
              <a:gdLst>
                <a:gd name="T0" fmla="*/ 66 w 80"/>
                <a:gd name="T1" fmla="*/ 67 h 104"/>
                <a:gd name="T2" fmla="*/ 15 w 80"/>
                <a:gd name="T3" fmla="*/ 96 h 104"/>
                <a:gd name="T4" fmla="*/ 14 w 80"/>
                <a:gd name="T5" fmla="*/ 37 h 104"/>
                <a:gd name="T6" fmla="*/ 65 w 80"/>
                <a:gd name="T7" fmla="*/ 8 h 104"/>
                <a:gd name="T8" fmla="*/ 66 w 80"/>
                <a:gd name="T9" fmla="*/ 6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4">
                  <a:moveTo>
                    <a:pt x="66" y="67"/>
                  </a:moveTo>
                  <a:cubicBezTo>
                    <a:pt x="52" y="91"/>
                    <a:pt x="29" y="104"/>
                    <a:pt x="15" y="96"/>
                  </a:cubicBezTo>
                  <a:cubicBezTo>
                    <a:pt x="0" y="88"/>
                    <a:pt x="0" y="61"/>
                    <a:pt x="14" y="37"/>
                  </a:cubicBezTo>
                  <a:cubicBezTo>
                    <a:pt x="27" y="13"/>
                    <a:pt x="50" y="0"/>
                    <a:pt x="65" y="8"/>
                  </a:cubicBezTo>
                  <a:cubicBezTo>
                    <a:pt x="79" y="16"/>
                    <a:pt x="80" y="43"/>
                    <a:pt x="66" y="67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6" name="Freeform 94"/>
            <p:cNvSpPr>
              <a:spLocks/>
            </p:cNvSpPr>
            <p:nvPr/>
          </p:nvSpPr>
          <p:spPr bwMode="auto">
            <a:xfrm>
              <a:off x="4501726" y="3403756"/>
              <a:ext cx="68338" cy="87821"/>
            </a:xfrm>
            <a:custGeom>
              <a:avLst/>
              <a:gdLst>
                <a:gd name="T0" fmla="*/ 0 w 133"/>
                <a:gd name="T1" fmla="*/ 29 h 172"/>
                <a:gd name="T2" fmla="*/ 109 w 133"/>
                <a:gd name="T3" fmla="*/ 172 h 172"/>
                <a:gd name="T4" fmla="*/ 0 w 133"/>
                <a:gd name="T5" fmla="*/ 2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172">
                  <a:moveTo>
                    <a:pt x="0" y="29"/>
                  </a:moveTo>
                  <a:cubicBezTo>
                    <a:pt x="0" y="29"/>
                    <a:pt x="105" y="103"/>
                    <a:pt x="109" y="172"/>
                  </a:cubicBezTo>
                  <a:cubicBezTo>
                    <a:pt x="109" y="172"/>
                    <a:pt x="133" y="0"/>
                    <a:pt x="0" y="29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7" name="Freeform 95"/>
            <p:cNvSpPr>
              <a:spLocks/>
            </p:cNvSpPr>
            <p:nvPr/>
          </p:nvSpPr>
          <p:spPr bwMode="auto">
            <a:xfrm>
              <a:off x="4359952" y="3336916"/>
              <a:ext cx="77930" cy="53652"/>
            </a:xfrm>
            <a:custGeom>
              <a:avLst/>
              <a:gdLst>
                <a:gd name="T0" fmla="*/ 152 w 152"/>
                <a:gd name="T1" fmla="*/ 105 h 105"/>
                <a:gd name="T2" fmla="*/ 0 w 152"/>
                <a:gd name="T3" fmla="*/ 101 h 105"/>
                <a:gd name="T4" fmla="*/ 152 w 152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105">
                  <a:moveTo>
                    <a:pt x="152" y="105"/>
                  </a:moveTo>
                  <a:cubicBezTo>
                    <a:pt x="152" y="105"/>
                    <a:pt x="68" y="53"/>
                    <a:pt x="0" y="101"/>
                  </a:cubicBezTo>
                  <a:cubicBezTo>
                    <a:pt x="0" y="101"/>
                    <a:pt x="92" y="0"/>
                    <a:pt x="152" y="105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8" name="Freeform 96"/>
            <p:cNvSpPr>
              <a:spLocks/>
            </p:cNvSpPr>
            <p:nvPr/>
          </p:nvSpPr>
          <p:spPr bwMode="auto">
            <a:xfrm>
              <a:off x="4551181" y="3614467"/>
              <a:ext cx="223000" cy="198722"/>
            </a:xfrm>
            <a:custGeom>
              <a:avLst/>
              <a:gdLst>
                <a:gd name="T0" fmla="*/ 105 w 435"/>
                <a:gd name="T1" fmla="*/ 119 h 389"/>
                <a:gd name="T2" fmla="*/ 325 w 435"/>
                <a:gd name="T3" fmla="*/ 93 h 389"/>
                <a:gd name="T4" fmla="*/ 114 w 435"/>
                <a:gd name="T5" fmla="*/ 325 h 389"/>
                <a:gd name="T6" fmla="*/ 105 w 435"/>
                <a:gd name="T7" fmla="*/ 11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5" h="389">
                  <a:moveTo>
                    <a:pt x="105" y="119"/>
                  </a:moveTo>
                  <a:cubicBezTo>
                    <a:pt x="105" y="119"/>
                    <a:pt x="215" y="0"/>
                    <a:pt x="325" y="93"/>
                  </a:cubicBezTo>
                  <a:cubicBezTo>
                    <a:pt x="435" y="187"/>
                    <a:pt x="228" y="389"/>
                    <a:pt x="114" y="325"/>
                  </a:cubicBezTo>
                  <a:cubicBezTo>
                    <a:pt x="0" y="262"/>
                    <a:pt x="105" y="119"/>
                    <a:pt x="105" y="119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89" name="Freeform 97"/>
            <p:cNvSpPr>
              <a:spLocks/>
            </p:cNvSpPr>
            <p:nvPr/>
          </p:nvSpPr>
          <p:spPr bwMode="auto">
            <a:xfrm>
              <a:off x="4245455" y="3238005"/>
              <a:ext cx="70437" cy="89320"/>
            </a:xfrm>
            <a:custGeom>
              <a:avLst/>
              <a:gdLst>
                <a:gd name="T0" fmla="*/ 21 w 137"/>
                <a:gd name="T1" fmla="*/ 0 h 175"/>
                <a:gd name="T2" fmla="*/ 7 w 137"/>
                <a:gd name="T3" fmla="*/ 25 h 175"/>
                <a:gd name="T4" fmla="*/ 105 w 137"/>
                <a:gd name="T5" fmla="*/ 168 h 175"/>
                <a:gd name="T6" fmla="*/ 117 w 137"/>
                <a:gd name="T7" fmla="*/ 175 h 175"/>
                <a:gd name="T8" fmla="*/ 131 w 137"/>
                <a:gd name="T9" fmla="*/ 150 h 175"/>
                <a:gd name="T10" fmla="*/ 30 w 137"/>
                <a:gd name="T11" fmla="*/ 4 h 175"/>
                <a:gd name="T12" fmla="*/ 21 w 137"/>
                <a:gd name="T13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175">
                  <a:moveTo>
                    <a:pt x="21" y="0"/>
                  </a:moveTo>
                  <a:cubicBezTo>
                    <a:pt x="10" y="0"/>
                    <a:pt x="0" y="14"/>
                    <a:pt x="7" y="25"/>
                  </a:cubicBezTo>
                  <a:cubicBezTo>
                    <a:pt x="40" y="73"/>
                    <a:pt x="73" y="120"/>
                    <a:pt x="105" y="168"/>
                  </a:cubicBezTo>
                  <a:cubicBezTo>
                    <a:pt x="108" y="173"/>
                    <a:pt x="113" y="175"/>
                    <a:pt x="117" y="175"/>
                  </a:cubicBezTo>
                  <a:cubicBezTo>
                    <a:pt x="128" y="175"/>
                    <a:pt x="137" y="162"/>
                    <a:pt x="131" y="150"/>
                  </a:cubicBezTo>
                  <a:cubicBezTo>
                    <a:pt x="103" y="98"/>
                    <a:pt x="70" y="48"/>
                    <a:pt x="30" y="4"/>
                  </a:cubicBezTo>
                  <a:cubicBezTo>
                    <a:pt x="27" y="1"/>
                    <a:pt x="24" y="0"/>
                    <a:pt x="21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90" name="Freeform 98"/>
            <p:cNvSpPr>
              <a:spLocks/>
            </p:cNvSpPr>
            <p:nvPr/>
          </p:nvSpPr>
          <p:spPr bwMode="auto">
            <a:xfrm>
              <a:off x="4189105" y="3306343"/>
              <a:ext cx="87222" cy="65641"/>
            </a:xfrm>
            <a:custGeom>
              <a:avLst/>
              <a:gdLst>
                <a:gd name="T0" fmla="*/ 24 w 170"/>
                <a:gd name="T1" fmla="*/ 0 h 129"/>
                <a:gd name="T2" fmla="*/ 13 w 170"/>
                <a:gd name="T3" fmla="*/ 28 h 129"/>
                <a:gd name="T4" fmla="*/ 137 w 170"/>
                <a:gd name="T5" fmla="*/ 126 h 129"/>
                <a:gd name="T6" fmla="*/ 147 w 170"/>
                <a:gd name="T7" fmla="*/ 129 h 129"/>
                <a:gd name="T8" fmla="*/ 161 w 170"/>
                <a:gd name="T9" fmla="*/ 105 h 129"/>
                <a:gd name="T10" fmla="*/ 30 w 170"/>
                <a:gd name="T11" fmla="*/ 1 h 129"/>
                <a:gd name="T12" fmla="*/ 24 w 170"/>
                <a:gd name="T1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29">
                  <a:moveTo>
                    <a:pt x="24" y="0"/>
                  </a:moveTo>
                  <a:cubicBezTo>
                    <a:pt x="10" y="0"/>
                    <a:pt x="0" y="17"/>
                    <a:pt x="13" y="28"/>
                  </a:cubicBezTo>
                  <a:cubicBezTo>
                    <a:pt x="53" y="62"/>
                    <a:pt x="97" y="92"/>
                    <a:pt x="137" y="126"/>
                  </a:cubicBezTo>
                  <a:cubicBezTo>
                    <a:pt x="140" y="128"/>
                    <a:pt x="144" y="129"/>
                    <a:pt x="147" y="129"/>
                  </a:cubicBezTo>
                  <a:cubicBezTo>
                    <a:pt x="159" y="129"/>
                    <a:pt x="170" y="116"/>
                    <a:pt x="161" y="105"/>
                  </a:cubicBezTo>
                  <a:cubicBezTo>
                    <a:pt x="126" y="64"/>
                    <a:pt x="80" y="22"/>
                    <a:pt x="30" y="1"/>
                  </a:cubicBezTo>
                  <a:cubicBezTo>
                    <a:pt x="28" y="0"/>
                    <a:pt x="26" y="0"/>
                    <a:pt x="24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91" name="Freeform 99"/>
            <p:cNvSpPr>
              <a:spLocks/>
            </p:cNvSpPr>
            <p:nvPr/>
          </p:nvSpPr>
          <p:spPr bwMode="auto">
            <a:xfrm>
              <a:off x="4148043" y="3401658"/>
              <a:ext cx="105806" cy="30573"/>
            </a:xfrm>
            <a:custGeom>
              <a:avLst/>
              <a:gdLst>
                <a:gd name="T0" fmla="*/ 24 w 206"/>
                <a:gd name="T1" fmla="*/ 0 h 60"/>
                <a:gd name="T2" fmla="*/ 20 w 206"/>
                <a:gd name="T3" fmla="*/ 32 h 60"/>
                <a:gd name="T4" fmla="*/ 171 w 206"/>
                <a:gd name="T5" fmla="*/ 60 h 60"/>
                <a:gd name="T6" fmla="*/ 185 w 206"/>
                <a:gd name="T7" fmla="*/ 59 h 60"/>
                <a:gd name="T8" fmla="*/ 186 w 206"/>
                <a:gd name="T9" fmla="*/ 26 h 60"/>
                <a:gd name="T10" fmla="*/ 26 w 206"/>
                <a:gd name="T11" fmla="*/ 0 h 60"/>
                <a:gd name="T12" fmla="*/ 24 w 206"/>
                <a:gd name="T1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60">
                  <a:moveTo>
                    <a:pt x="24" y="0"/>
                  </a:moveTo>
                  <a:cubicBezTo>
                    <a:pt x="5" y="0"/>
                    <a:pt x="0" y="26"/>
                    <a:pt x="20" y="32"/>
                  </a:cubicBezTo>
                  <a:cubicBezTo>
                    <a:pt x="69" y="45"/>
                    <a:pt x="120" y="60"/>
                    <a:pt x="171" y="60"/>
                  </a:cubicBezTo>
                  <a:cubicBezTo>
                    <a:pt x="176" y="60"/>
                    <a:pt x="180" y="59"/>
                    <a:pt x="185" y="59"/>
                  </a:cubicBezTo>
                  <a:cubicBezTo>
                    <a:pt x="204" y="58"/>
                    <a:pt x="206" y="28"/>
                    <a:pt x="186" y="26"/>
                  </a:cubicBezTo>
                  <a:cubicBezTo>
                    <a:pt x="132" y="20"/>
                    <a:pt x="80" y="4"/>
                    <a:pt x="26" y="0"/>
                  </a:cubicBezTo>
                  <a:cubicBezTo>
                    <a:pt x="25" y="0"/>
                    <a:pt x="25" y="0"/>
                    <a:pt x="24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92" name="Freeform 100"/>
            <p:cNvSpPr>
              <a:spLocks/>
            </p:cNvSpPr>
            <p:nvPr/>
          </p:nvSpPr>
          <p:spPr bwMode="auto">
            <a:xfrm>
              <a:off x="3694249" y="2893912"/>
              <a:ext cx="370169" cy="305127"/>
            </a:xfrm>
            <a:custGeom>
              <a:avLst/>
              <a:gdLst>
                <a:gd name="T0" fmla="*/ 536 w 722"/>
                <a:gd name="T1" fmla="*/ 549 h 598"/>
                <a:gd name="T2" fmla="*/ 663 w 722"/>
                <a:gd name="T3" fmla="*/ 463 h 598"/>
                <a:gd name="T4" fmla="*/ 688 w 722"/>
                <a:gd name="T5" fmla="*/ 264 h 598"/>
                <a:gd name="T6" fmla="*/ 604 w 722"/>
                <a:gd name="T7" fmla="*/ 324 h 598"/>
                <a:gd name="T8" fmla="*/ 530 w 722"/>
                <a:gd name="T9" fmla="*/ 396 h 598"/>
                <a:gd name="T10" fmla="*/ 467 w 722"/>
                <a:gd name="T11" fmla="*/ 207 h 598"/>
                <a:gd name="T12" fmla="*/ 423 w 722"/>
                <a:gd name="T13" fmla="*/ 28 h 598"/>
                <a:gd name="T14" fmla="*/ 362 w 722"/>
                <a:gd name="T15" fmla="*/ 194 h 598"/>
                <a:gd name="T16" fmla="*/ 385 w 722"/>
                <a:gd name="T17" fmla="*/ 297 h 598"/>
                <a:gd name="T18" fmla="*/ 305 w 722"/>
                <a:gd name="T19" fmla="*/ 217 h 598"/>
                <a:gd name="T20" fmla="*/ 273 w 722"/>
                <a:gd name="T21" fmla="*/ 77 h 598"/>
                <a:gd name="T22" fmla="*/ 191 w 722"/>
                <a:gd name="T23" fmla="*/ 142 h 598"/>
                <a:gd name="T24" fmla="*/ 242 w 722"/>
                <a:gd name="T25" fmla="*/ 327 h 598"/>
                <a:gd name="T26" fmla="*/ 155 w 722"/>
                <a:gd name="T27" fmla="*/ 269 h 598"/>
                <a:gd name="T28" fmla="*/ 47 w 722"/>
                <a:gd name="T29" fmla="*/ 190 h 598"/>
                <a:gd name="T30" fmla="*/ 101 w 722"/>
                <a:gd name="T31" fmla="*/ 323 h 598"/>
                <a:gd name="T32" fmla="*/ 305 w 722"/>
                <a:gd name="T33" fmla="*/ 574 h 598"/>
                <a:gd name="T34" fmla="*/ 536 w 722"/>
                <a:gd name="T35" fmla="*/ 549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2" h="598">
                  <a:moveTo>
                    <a:pt x="536" y="549"/>
                  </a:moveTo>
                  <a:cubicBezTo>
                    <a:pt x="536" y="549"/>
                    <a:pt x="637" y="511"/>
                    <a:pt x="663" y="463"/>
                  </a:cubicBezTo>
                  <a:cubicBezTo>
                    <a:pt x="689" y="416"/>
                    <a:pt x="722" y="273"/>
                    <a:pt x="688" y="264"/>
                  </a:cubicBezTo>
                  <a:cubicBezTo>
                    <a:pt x="653" y="255"/>
                    <a:pt x="620" y="281"/>
                    <a:pt x="604" y="324"/>
                  </a:cubicBezTo>
                  <a:cubicBezTo>
                    <a:pt x="589" y="368"/>
                    <a:pt x="543" y="412"/>
                    <a:pt x="530" y="396"/>
                  </a:cubicBezTo>
                  <a:cubicBezTo>
                    <a:pt x="516" y="379"/>
                    <a:pt x="468" y="278"/>
                    <a:pt x="467" y="207"/>
                  </a:cubicBezTo>
                  <a:cubicBezTo>
                    <a:pt x="466" y="135"/>
                    <a:pt x="496" y="56"/>
                    <a:pt x="423" y="28"/>
                  </a:cubicBezTo>
                  <a:cubicBezTo>
                    <a:pt x="351" y="0"/>
                    <a:pt x="361" y="164"/>
                    <a:pt x="362" y="194"/>
                  </a:cubicBezTo>
                  <a:cubicBezTo>
                    <a:pt x="364" y="224"/>
                    <a:pt x="385" y="297"/>
                    <a:pt x="385" y="297"/>
                  </a:cubicBezTo>
                  <a:cubicBezTo>
                    <a:pt x="385" y="297"/>
                    <a:pt x="308" y="247"/>
                    <a:pt x="305" y="217"/>
                  </a:cubicBezTo>
                  <a:cubicBezTo>
                    <a:pt x="302" y="186"/>
                    <a:pt x="284" y="89"/>
                    <a:pt x="273" y="77"/>
                  </a:cubicBezTo>
                  <a:cubicBezTo>
                    <a:pt x="262" y="65"/>
                    <a:pt x="186" y="65"/>
                    <a:pt x="191" y="142"/>
                  </a:cubicBezTo>
                  <a:cubicBezTo>
                    <a:pt x="197" y="219"/>
                    <a:pt x="206" y="297"/>
                    <a:pt x="242" y="327"/>
                  </a:cubicBezTo>
                  <a:cubicBezTo>
                    <a:pt x="242" y="327"/>
                    <a:pt x="185" y="313"/>
                    <a:pt x="155" y="269"/>
                  </a:cubicBezTo>
                  <a:cubicBezTo>
                    <a:pt x="126" y="225"/>
                    <a:pt x="94" y="165"/>
                    <a:pt x="47" y="190"/>
                  </a:cubicBezTo>
                  <a:cubicBezTo>
                    <a:pt x="0" y="214"/>
                    <a:pt x="72" y="294"/>
                    <a:pt x="101" y="323"/>
                  </a:cubicBezTo>
                  <a:cubicBezTo>
                    <a:pt x="130" y="352"/>
                    <a:pt x="253" y="549"/>
                    <a:pt x="305" y="574"/>
                  </a:cubicBezTo>
                  <a:cubicBezTo>
                    <a:pt x="358" y="598"/>
                    <a:pt x="489" y="570"/>
                    <a:pt x="536" y="549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93" name="Freeform 101"/>
            <p:cNvSpPr>
              <a:spLocks/>
            </p:cNvSpPr>
            <p:nvPr/>
          </p:nvSpPr>
          <p:spPr bwMode="auto">
            <a:xfrm>
              <a:off x="3807248" y="3158875"/>
              <a:ext cx="761318" cy="804479"/>
            </a:xfrm>
            <a:custGeom>
              <a:avLst/>
              <a:gdLst>
                <a:gd name="T0" fmla="*/ 1448 w 1485"/>
                <a:gd name="T1" fmla="*/ 1437 h 1576"/>
                <a:gd name="T2" fmla="*/ 563 w 1485"/>
                <a:gd name="T3" fmla="*/ 918 h 1576"/>
                <a:gd name="T4" fmla="*/ 316 w 1485"/>
                <a:gd name="T5" fmla="*/ 30 h 1576"/>
                <a:gd name="T6" fmla="*/ 85 w 1485"/>
                <a:gd name="T7" fmla="*/ 55 h 1576"/>
                <a:gd name="T8" fmla="*/ 405 w 1485"/>
                <a:gd name="T9" fmla="*/ 1095 h 1576"/>
                <a:gd name="T10" fmla="*/ 1363 w 1485"/>
                <a:gd name="T11" fmla="*/ 1571 h 1576"/>
                <a:gd name="T12" fmla="*/ 1448 w 1485"/>
                <a:gd name="T13" fmla="*/ 1437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5" h="1576">
                  <a:moveTo>
                    <a:pt x="1448" y="1437"/>
                  </a:moveTo>
                  <a:cubicBezTo>
                    <a:pt x="1448" y="1437"/>
                    <a:pt x="790" y="1295"/>
                    <a:pt x="563" y="918"/>
                  </a:cubicBezTo>
                  <a:cubicBezTo>
                    <a:pt x="336" y="541"/>
                    <a:pt x="316" y="30"/>
                    <a:pt x="316" y="30"/>
                  </a:cubicBezTo>
                  <a:cubicBezTo>
                    <a:pt x="316" y="30"/>
                    <a:pt x="160" y="0"/>
                    <a:pt x="85" y="55"/>
                  </a:cubicBezTo>
                  <a:cubicBezTo>
                    <a:pt x="0" y="116"/>
                    <a:pt x="184" y="794"/>
                    <a:pt x="405" y="1095"/>
                  </a:cubicBezTo>
                  <a:cubicBezTo>
                    <a:pt x="625" y="1397"/>
                    <a:pt x="1243" y="1566"/>
                    <a:pt x="1363" y="1571"/>
                  </a:cubicBezTo>
                  <a:cubicBezTo>
                    <a:pt x="1483" y="1576"/>
                    <a:pt x="1485" y="1508"/>
                    <a:pt x="1448" y="1437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210" name="Rectangle 209">
            <a:extLst>
              <a:ext uri="{FF2B5EF4-FFF2-40B4-BE49-F238E27FC236}">
                <a16:creationId xmlns:a16="http://schemas.microsoft.com/office/drawing/2014/main" id="{77ED063E-DB77-4E7A-A86F-491F518FD0D7}"/>
              </a:ext>
            </a:extLst>
          </p:cNvPr>
          <p:cNvSpPr/>
          <p:nvPr/>
        </p:nvSpPr>
        <p:spPr>
          <a:xfrm>
            <a:off x="12455772" y="3424143"/>
            <a:ext cx="10903041" cy="8341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D0205092-107E-441A-9E45-6A16E481564C}"/>
              </a:ext>
            </a:extLst>
          </p:cNvPr>
          <p:cNvSpPr/>
          <p:nvPr/>
        </p:nvSpPr>
        <p:spPr>
          <a:xfrm>
            <a:off x="12796303" y="5575311"/>
            <a:ext cx="985292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Lorem Ipsum </a:t>
            </a:r>
            <a:r>
              <a:rPr lang="en-US" sz="2400" dirty="0">
                <a:solidFill>
                  <a:srgbClr val="000000"/>
                </a:solidFill>
              </a:rPr>
              <a:t>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>
                <a:solidFill>
                  <a:srgbClr val="000000"/>
                </a:solidFill>
              </a:rPr>
              <a:t>popularised</a:t>
            </a:r>
            <a:r>
              <a:rPr lang="en-US" sz="2400" dirty="0">
                <a:solidFill>
                  <a:srgbClr val="000000"/>
                </a:solidFill>
              </a:rPr>
              <a:t> in the 1960s with the release of </a:t>
            </a:r>
            <a:r>
              <a:rPr lang="en-US" sz="2400" dirty="0" err="1">
                <a:solidFill>
                  <a:srgbClr val="000000"/>
                </a:solidFill>
              </a:rPr>
              <a:t>Letraset</a:t>
            </a:r>
            <a:r>
              <a:rPr lang="en-US" sz="2400" dirty="0">
                <a:solidFill>
                  <a:srgbClr val="000000"/>
                </a:solidFill>
              </a:rPr>
              <a:t> sheets containing Lorem Ipsum passages, and more recently with desktop publishing software like Aldus PageMaker including versions of Lorem Ipsum</a:t>
            </a:r>
            <a:endParaRPr lang="en-US" sz="2400" dirty="0"/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C1EA238E-32F2-41AC-999F-F1A167F1EADD}"/>
              </a:ext>
            </a:extLst>
          </p:cNvPr>
          <p:cNvSpPr txBox="1"/>
          <p:nvPr/>
        </p:nvSpPr>
        <p:spPr>
          <a:xfrm>
            <a:off x="12677621" y="4137191"/>
            <a:ext cx="6954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5"/>
                </a:solidFill>
                <a:latin typeface="+mj-lt"/>
              </a:rPr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36744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28DACCF-C3AC-45EF-AB79-07DC3086F133}"/>
              </a:ext>
            </a:extLst>
          </p:cNvPr>
          <p:cNvGrpSpPr/>
          <p:nvPr/>
        </p:nvGrpSpPr>
        <p:grpSpPr>
          <a:xfrm>
            <a:off x="1338496" y="851207"/>
            <a:ext cx="8634844" cy="12864794"/>
            <a:chOff x="8717491" y="3031754"/>
            <a:chExt cx="7171262" cy="10684247"/>
          </a:xfrm>
        </p:grpSpPr>
        <p:sp>
          <p:nvSpPr>
            <p:cNvPr id="253" name="Freeform 252"/>
            <p:cNvSpPr>
              <a:spLocks/>
            </p:cNvSpPr>
            <p:nvPr/>
          </p:nvSpPr>
          <p:spPr bwMode="auto">
            <a:xfrm>
              <a:off x="8717491" y="11178635"/>
              <a:ext cx="7171262" cy="2537366"/>
            </a:xfrm>
            <a:custGeom>
              <a:avLst/>
              <a:gdLst>
                <a:gd name="connsiteX0" fmla="*/ 1578907 w 3555106"/>
                <a:gd name="connsiteY0" fmla="*/ 241 h 1257883"/>
                <a:gd name="connsiteX1" fmla="*/ 1684391 w 3555106"/>
                <a:gd name="connsiteY1" fmla="*/ 70314 h 1257883"/>
                <a:gd name="connsiteX2" fmla="*/ 1781195 w 3555106"/>
                <a:gd name="connsiteY2" fmla="*/ 70314 h 1257883"/>
                <a:gd name="connsiteX3" fmla="*/ 1995182 w 3555106"/>
                <a:gd name="connsiteY3" fmla="*/ 176846 h 1257883"/>
                <a:gd name="connsiteX4" fmla="*/ 1978199 w 3555106"/>
                <a:gd name="connsiteY4" fmla="*/ 281687 h 1257883"/>
                <a:gd name="connsiteX5" fmla="*/ 1959518 w 3555106"/>
                <a:gd name="connsiteY5" fmla="*/ 447403 h 1257883"/>
                <a:gd name="connsiteX6" fmla="*/ 2035942 w 3555106"/>
                <a:gd name="connsiteY6" fmla="*/ 557316 h 1257883"/>
                <a:gd name="connsiteX7" fmla="*/ 2117461 w 3555106"/>
                <a:gd name="connsiteY7" fmla="*/ 790672 h 1257883"/>
                <a:gd name="connsiteX8" fmla="*/ 2329750 w 3555106"/>
                <a:gd name="connsiteY8" fmla="*/ 788981 h 1257883"/>
                <a:gd name="connsiteX9" fmla="*/ 2431649 w 3555106"/>
                <a:gd name="connsiteY9" fmla="*/ 934405 h 1257883"/>
                <a:gd name="connsiteX10" fmla="*/ 2557324 w 3555106"/>
                <a:gd name="connsiteY10" fmla="*/ 1013881 h 1257883"/>
                <a:gd name="connsiteX11" fmla="*/ 2840942 w 3555106"/>
                <a:gd name="connsiteY11" fmla="*/ 817727 h 1257883"/>
                <a:gd name="connsiteX12" fmla="*/ 3036248 w 3555106"/>
                <a:gd name="connsiteY12" fmla="*/ 1142396 h 1257883"/>
                <a:gd name="connsiteX13" fmla="*/ 3272314 w 3555106"/>
                <a:gd name="connsiteY13" fmla="*/ 1181288 h 1257883"/>
                <a:gd name="connsiteX14" fmla="*/ 3431955 w 3555106"/>
                <a:gd name="connsiteY14" fmla="*/ 1204962 h 1257883"/>
                <a:gd name="connsiteX15" fmla="*/ 3549069 w 3555106"/>
                <a:gd name="connsiteY15" fmla="*/ 1250351 h 1257883"/>
                <a:gd name="connsiteX16" fmla="*/ 3555106 w 3555106"/>
                <a:gd name="connsiteY16" fmla="*/ 1257883 h 1257883"/>
                <a:gd name="connsiteX17" fmla="*/ 0 w 3555106"/>
                <a:gd name="connsiteY17" fmla="*/ 1257883 h 1257883"/>
                <a:gd name="connsiteX18" fmla="*/ 15509 w 3555106"/>
                <a:gd name="connsiteY18" fmla="*/ 1233662 h 1257883"/>
                <a:gd name="connsiteX19" fmla="*/ 48915 w 3555106"/>
                <a:gd name="connsiteY19" fmla="*/ 1196507 h 1257883"/>
                <a:gd name="connsiteX20" fmla="*/ 432734 w 3555106"/>
                <a:gd name="connsiteY20" fmla="*/ 1159305 h 1257883"/>
                <a:gd name="connsiteX21" fmla="*/ 602565 w 3555106"/>
                <a:gd name="connsiteY21" fmla="*/ 1111958 h 1257883"/>
                <a:gd name="connsiteX22" fmla="*/ 670498 w 3555106"/>
                <a:gd name="connsiteY22" fmla="*/ 854929 h 1257883"/>
                <a:gd name="connsiteX23" fmla="*/ 918451 w 3555106"/>
                <a:gd name="connsiteY23" fmla="*/ 888749 h 1257883"/>
                <a:gd name="connsiteX24" fmla="*/ 1095076 w 3555106"/>
                <a:gd name="connsiteY24" fmla="*/ 858311 h 1257883"/>
                <a:gd name="connsiteX25" fmla="*/ 1095076 w 3555106"/>
                <a:gd name="connsiteY25" fmla="*/ 582681 h 1257883"/>
                <a:gd name="connsiteX26" fmla="*/ 1322650 w 3555106"/>
                <a:gd name="connsiteY26" fmla="*/ 484604 h 1257883"/>
                <a:gd name="connsiteX27" fmla="*/ 1422851 w 3555106"/>
                <a:gd name="connsiteY27" fmla="*/ 322270 h 1257883"/>
                <a:gd name="connsiteX28" fmla="*/ 1412661 w 3555106"/>
                <a:gd name="connsiteY28" fmla="*/ 176846 h 1257883"/>
                <a:gd name="connsiteX29" fmla="*/ 1478895 w 3555106"/>
                <a:gd name="connsiteY29" fmla="*/ 121043 h 1257883"/>
                <a:gd name="connsiteX30" fmla="*/ 1534939 w 3555106"/>
                <a:gd name="connsiteY30" fmla="*/ 70314 h 1257883"/>
                <a:gd name="connsiteX31" fmla="*/ 1555319 w 3555106"/>
                <a:gd name="connsiteY31" fmla="*/ 7748 h 1257883"/>
                <a:gd name="connsiteX32" fmla="*/ 1578907 w 3555106"/>
                <a:gd name="connsiteY32" fmla="*/ 241 h 1257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555106" h="1257883">
                  <a:moveTo>
                    <a:pt x="1578907" y="241"/>
                  </a:moveTo>
                  <a:cubicBezTo>
                    <a:pt x="1633681" y="-4776"/>
                    <a:pt x="1684391" y="70314"/>
                    <a:pt x="1684391" y="70314"/>
                  </a:cubicBezTo>
                  <a:cubicBezTo>
                    <a:pt x="1714960" y="-37909"/>
                    <a:pt x="1781195" y="70314"/>
                    <a:pt x="1781195" y="70314"/>
                  </a:cubicBezTo>
                  <a:cubicBezTo>
                    <a:pt x="1781195" y="70314"/>
                    <a:pt x="1923853" y="-4089"/>
                    <a:pt x="1995182" y="176846"/>
                  </a:cubicBezTo>
                  <a:cubicBezTo>
                    <a:pt x="2020657" y="241103"/>
                    <a:pt x="1978199" y="281687"/>
                    <a:pt x="1978199" y="281687"/>
                  </a:cubicBezTo>
                  <a:cubicBezTo>
                    <a:pt x="2075003" y="354399"/>
                    <a:pt x="1959518" y="447403"/>
                    <a:pt x="1959518" y="447403"/>
                  </a:cubicBezTo>
                  <a:cubicBezTo>
                    <a:pt x="2075003" y="438948"/>
                    <a:pt x="2035942" y="557316"/>
                    <a:pt x="2035942" y="557316"/>
                  </a:cubicBezTo>
                  <a:cubicBezTo>
                    <a:pt x="2249929" y="570844"/>
                    <a:pt x="2117461" y="790672"/>
                    <a:pt x="2117461" y="790672"/>
                  </a:cubicBezTo>
                  <a:cubicBezTo>
                    <a:pt x="2117461" y="790672"/>
                    <a:pt x="2256722" y="750088"/>
                    <a:pt x="2329750" y="788981"/>
                  </a:cubicBezTo>
                  <a:cubicBezTo>
                    <a:pt x="2418062" y="836328"/>
                    <a:pt x="2431649" y="934405"/>
                    <a:pt x="2431649" y="934405"/>
                  </a:cubicBezTo>
                  <a:cubicBezTo>
                    <a:pt x="2564117" y="822800"/>
                    <a:pt x="2557324" y="1013881"/>
                    <a:pt x="2557324" y="1013881"/>
                  </a:cubicBezTo>
                  <a:cubicBezTo>
                    <a:pt x="2557324" y="1013881"/>
                    <a:pt x="2613368" y="794054"/>
                    <a:pt x="2840942" y="817727"/>
                  </a:cubicBezTo>
                  <a:cubicBezTo>
                    <a:pt x="3068516" y="841401"/>
                    <a:pt x="3036248" y="1142396"/>
                    <a:pt x="3036248" y="1142396"/>
                  </a:cubicBezTo>
                  <a:cubicBezTo>
                    <a:pt x="3168717" y="991898"/>
                    <a:pt x="3272314" y="1181288"/>
                    <a:pt x="3272314" y="1181288"/>
                  </a:cubicBezTo>
                  <a:cubicBezTo>
                    <a:pt x="3272314" y="1181288"/>
                    <a:pt x="3272314" y="1181288"/>
                    <a:pt x="3431955" y="1204962"/>
                  </a:cubicBezTo>
                  <a:cubicBezTo>
                    <a:pt x="3492458" y="1214474"/>
                    <a:pt x="3528122" y="1232071"/>
                    <a:pt x="3549069" y="1250351"/>
                  </a:cubicBezTo>
                  <a:lnTo>
                    <a:pt x="3555106" y="1257883"/>
                  </a:lnTo>
                  <a:lnTo>
                    <a:pt x="0" y="1257883"/>
                  </a:lnTo>
                  <a:lnTo>
                    <a:pt x="15509" y="1233662"/>
                  </a:lnTo>
                  <a:cubicBezTo>
                    <a:pt x="25298" y="1220769"/>
                    <a:pt x="36390" y="1208344"/>
                    <a:pt x="48915" y="1196507"/>
                  </a:cubicBezTo>
                  <a:cubicBezTo>
                    <a:pt x="247618" y="1007117"/>
                    <a:pt x="432734" y="1159305"/>
                    <a:pt x="432734" y="1159305"/>
                  </a:cubicBezTo>
                  <a:cubicBezTo>
                    <a:pt x="470097" y="1013881"/>
                    <a:pt x="602565" y="1111958"/>
                    <a:pt x="602565" y="1111958"/>
                  </a:cubicBezTo>
                  <a:cubicBezTo>
                    <a:pt x="602565" y="1111958"/>
                    <a:pt x="527839" y="939478"/>
                    <a:pt x="670498" y="854929"/>
                  </a:cubicBezTo>
                  <a:cubicBezTo>
                    <a:pt x="802966" y="775453"/>
                    <a:pt x="918451" y="888749"/>
                    <a:pt x="918451" y="888749"/>
                  </a:cubicBezTo>
                  <a:cubicBezTo>
                    <a:pt x="979591" y="768689"/>
                    <a:pt x="1095076" y="858311"/>
                    <a:pt x="1095076" y="858311"/>
                  </a:cubicBezTo>
                  <a:cubicBezTo>
                    <a:pt x="1033937" y="799127"/>
                    <a:pt x="1022049" y="709505"/>
                    <a:pt x="1095076" y="582681"/>
                  </a:cubicBezTo>
                  <a:cubicBezTo>
                    <a:pt x="1166405" y="454167"/>
                    <a:pt x="1322650" y="484604"/>
                    <a:pt x="1322650" y="484604"/>
                  </a:cubicBezTo>
                  <a:cubicBezTo>
                    <a:pt x="1261511" y="349326"/>
                    <a:pt x="1422851" y="322270"/>
                    <a:pt x="1422851" y="322270"/>
                  </a:cubicBezTo>
                  <a:cubicBezTo>
                    <a:pt x="1422851" y="322270"/>
                    <a:pt x="1382091" y="286760"/>
                    <a:pt x="1412661" y="176846"/>
                  </a:cubicBezTo>
                  <a:cubicBezTo>
                    <a:pt x="1443230" y="65241"/>
                    <a:pt x="1478895" y="121043"/>
                    <a:pt x="1478895" y="121043"/>
                  </a:cubicBezTo>
                  <a:cubicBezTo>
                    <a:pt x="1460213" y="31421"/>
                    <a:pt x="1534939" y="70314"/>
                    <a:pt x="1534939" y="70314"/>
                  </a:cubicBezTo>
                  <a:cubicBezTo>
                    <a:pt x="1534939" y="70314"/>
                    <a:pt x="1494180" y="44949"/>
                    <a:pt x="1555319" y="7748"/>
                  </a:cubicBezTo>
                  <a:cubicBezTo>
                    <a:pt x="1563174" y="3309"/>
                    <a:pt x="1571082" y="957"/>
                    <a:pt x="1578907" y="241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254" name="Freeform 48"/>
            <p:cNvSpPr>
              <a:spLocks/>
            </p:cNvSpPr>
            <p:nvPr/>
          </p:nvSpPr>
          <p:spPr bwMode="auto">
            <a:xfrm>
              <a:off x="10586000" y="11826917"/>
              <a:ext cx="486508" cy="428446"/>
            </a:xfrm>
            <a:custGeom>
              <a:avLst/>
              <a:gdLst>
                <a:gd name="T0" fmla="*/ 98 w 142"/>
                <a:gd name="T1" fmla="*/ 32 h 126"/>
                <a:gd name="T2" fmla="*/ 60 w 142"/>
                <a:gd name="T3" fmla="*/ 1 h 126"/>
                <a:gd name="T4" fmla="*/ 31 w 142"/>
                <a:gd name="T5" fmla="*/ 49 h 126"/>
                <a:gd name="T6" fmla="*/ 8 w 142"/>
                <a:gd name="T7" fmla="*/ 83 h 126"/>
                <a:gd name="T8" fmla="*/ 46 w 142"/>
                <a:gd name="T9" fmla="*/ 100 h 126"/>
                <a:gd name="T10" fmla="*/ 73 w 142"/>
                <a:gd name="T11" fmla="*/ 120 h 126"/>
                <a:gd name="T12" fmla="*/ 92 w 142"/>
                <a:gd name="T13" fmla="*/ 85 h 126"/>
                <a:gd name="T14" fmla="*/ 133 w 142"/>
                <a:gd name="T15" fmla="*/ 70 h 126"/>
                <a:gd name="T16" fmla="*/ 98 w 142"/>
                <a:gd name="T17" fmla="*/ 3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26">
                  <a:moveTo>
                    <a:pt x="98" y="32"/>
                  </a:moveTo>
                  <a:cubicBezTo>
                    <a:pt x="98" y="32"/>
                    <a:pt x="91" y="0"/>
                    <a:pt x="60" y="1"/>
                  </a:cubicBezTo>
                  <a:cubicBezTo>
                    <a:pt x="30" y="2"/>
                    <a:pt x="31" y="49"/>
                    <a:pt x="31" y="49"/>
                  </a:cubicBezTo>
                  <a:cubicBezTo>
                    <a:pt x="31" y="49"/>
                    <a:pt x="0" y="54"/>
                    <a:pt x="8" y="83"/>
                  </a:cubicBezTo>
                  <a:cubicBezTo>
                    <a:pt x="16" y="112"/>
                    <a:pt x="46" y="100"/>
                    <a:pt x="46" y="100"/>
                  </a:cubicBezTo>
                  <a:cubicBezTo>
                    <a:pt x="46" y="100"/>
                    <a:pt x="53" y="126"/>
                    <a:pt x="73" y="120"/>
                  </a:cubicBezTo>
                  <a:cubicBezTo>
                    <a:pt x="93" y="113"/>
                    <a:pt x="92" y="85"/>
                    <a:pt x="92" y="85"/>
                  </a:cubicBezTo>
                  <a:cubicBezTo>
                    <a:pt x="92" y="85"/>
                    <a:pt x="123" y="108"/>
                    <a:pt x="133" y="70"/>
                  </a:cubicBezTo>
                  <a:cubicBezTo>
                    <a:pt x="142" y="31"/>
                    <a:pt x="98" y="32"/>
                    <a:pt x="98" y="32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  <a:noAutofit/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55" name="Freeform 49"/>
            <p:cNvSpPr>
              <a:spLocks/>
            </p:cNvSpPr>
            <p:nvPr/>
          </p:nvSpPr>
          <p:spPr bwMode="auto">
            <a:xfrm>
              <a:off x="13142664" y="11710797"/>
              <a:ext cx="882920" cy="780814"/>
            </a:xfrm>
            <a:custGeom>
              <a:avLst/>
              <a:gdLst>
                <a:gd name="T0" fmla="*/ 53 w 258"/>
                <a:gd name="T1" fmla="*/ 101 h 229"/>
                <a:gd name="T2" fmla="*/ 26 w 258"/>
                <a:gd name="T3" fmla="*/ 41 h 229"/>
                <a:gd name="T4" fmla="*/ 88 w 258"/>
                <a:gd name="T5" fmla="*/ 69 h 229"/>
                <a:gd name="T6" fmla="*/ 124 w 258"/>
                <a:gd name="T7" fmla="*/ 37 h 229"/>
                <a:gd name="T8" fmla="*/ 150 w 258"/>
                <a:gd name="T9" fmla="*/ 76 h 229"/>
                <a:gd name="T10" fmla="*/ 243 w 258"/>
                <a:gd name="T11" fmla="*/ 111 h 229"/>
                <a:gd name="T12" fmla="*/ 212 w 258"/>
                <a:gd name="T13" fmla="*/ 170 h 229"/>
                <a:gd name="T14" fmla="*/ 151 w 258"/>
                <a:gd name="T15" fmla="*/ 228 h 229"/>
                <a:gd name="T16" fmla="*/ 98 w 258"/>
                <a:gd name="T17" fmla="*/ 190 h 229"/>
                <a:gd name="T18" fmla="*/ 33 w 258"/>
                <a:gd name="T19" fmla="*/ 182 h 229"/>
                <a:gd name="T20" fmla="*/ 53 w 258"/>
                <a:gd name="T21" fmla="*/ 101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8" h="229">
                  <a:moveTo>
                    <a:pt x="53" y="101"/>
                  </a:moveTo>
                  <a:cubicBezTo>
                    <a:pt x="53" y="101"/>
                    <a:pt x="0" y="82"/>
                    <a:pt x="26" y="41"/>
                  </a:cubicBezTo>
                  <a:cubicBezTo>
                    <a:pt x="52" y="0"/>
                    <a:pt x="84" y="59"/>
                    <a:pt x="88" y="69"/>
                  </a:cubicBezTo>
                  <a:cubicBezTo>
                    <a:pt x="91" y="80"/>
                    <a:pt x="90" y="34"/>
                    <a:pt x="124" y="37"/>
                  </a:cubicBezTo>
                  <a:cubicBezTo>
                    <a:pt x="159" y="39"/>
                    <a:pt x="150" y="76"/>
                    <a:pt x="150" y="76"/>
                  </a:cubicBezTo>
                  <a:cubicBezTo>
                    <a:pt x="150" y="76"/>
                    <a:pt x="229" y="58"/>
                    <a:pt x="243" y="111"/>
                  </a:cubicBezTo>
                  <a:cubicBezTo>
                    <a:pt x="258" y="164"/>
                    <a:pt x="212" y="170"/>
                    <a:pt x="212" y="170"/>
                  </a:cubicBezTo>
                  <a:cubicBezTo>
                    <a:pt x="212" y="170"/>
                    <a:pt x="196" y="226"/>
                    <a:pt x="151" y="228"/>
                  </a:cubicBezTo>
                  <a:cubicBezTo>
                    <a:pt x="107" y="229"/>
                    <a:pt x="98" y="190"/>
                    <a:pt x="98" y="190"/>
                  </a:cubicBezTo>
                  <a:cubicBezTo>
                    <a:pt x="98" y="190"/>
                    <a:pt x="65" y="223"/>
                    <a:pt x="33" y="182"/>
                  </a:cubicBezTo>
                  <a:cubicBezTo>
                    <a:pt x="1" y="141"/>
                    <a:pt x="53" y="101"/>
                    <a:pt x="53" y="101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  <a:noAutofit/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56" name="Freeform 50"/>
            <p:cNvSpPr>
              <a:spLocks/>
            </p:cNvSpPr>
            <p:nvPr/>
          </p:nvSpPr>
          <p:spPr bwMode="auto">
            <a:xfrm>
              <a:off x="13871424" y="12241348"/>
              <a:ext cx="384400" cy="356372"/>
            </a:xfrm>
            <a:custGeom>
              <a:avLst/>
              <a:gdLst>
                <a:gd name="T0" fmla="*/ 29 w 112"/>
                <a:gd name="T1" fmla="*/ 46 h 104"/>
                <a:gd name="T2" fmla="*/ 71 w 112"/>
                <a:gd name="T3" fmla="*/ 38 h 104"/>
                <a:gd name="T4" fmla="*/ 89 w 112"/>
                <a:gd name="T5" fmla="*/ 63 h 104"/>
                <a:gd name="T6" fmla="*/ 57 w 112"/>
                <a:gd name="T7" fmla="*/ 103 h 104"/>
                <a:gd name="T8" fmla="*/ 26 w 112"/>
                <a:gd name="T9" fmla="*/ 71 h 104"/>
                <a:gd name="T10" fmla="*/ 29 w 112"/>
                <a:gd name="T11" fmla="*/ 4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" h="104">
                  <a:moveTo>
                    <a:pt x="29" y="46"/>
                  </a:moveTo>
                  <a:cubicBezTo>
                    <a:pt x="29" y="46"/>
                    <a:pt x="46" y="0"/>
                    <a:pt x="71" y="38"/>
                  </a:cubicBezTo>
                  <a:cubicBezTo>
                    <a:pt x="94" y="21"/>
                    <a:pt x="112" y="52"/>
                    <a:pt x="89" y="63"/>
                  </a:cubicBezTo>
                  <a:cubicBezTo>
                    <a:pt x="89" y="63"/>
                    <a:pt x="105" y="104"/>
                    <a:pt x="57" y="103"/>
                  </a:cubicBezTo>
                  <a:cubicBezTo>
                    <a:pt x="22" y="102"/>
                    <a:pt x="26" y="71"/>
                    <a:pt x="26" y="71"/>
                  </a:cubicBezTo>
                  <a:cubicBezTo>
                    <a:pt x="26" y="71"/>
                    <a:pt x="0" y="47"/>
                    <a:pt x="29" y="46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  <a:noAutofit/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11" name="Freeform 5"/>
            <p:cNvSpPr>
              <a:spLocks/>
            </p:cNvSpPr>
            <p:nvPr/>
          </p:nvSpPr>
          <p:spPr bwMode="auto">
            <a:xfrm>
              <a:off x="11182624" y="3257990"/>
              <a:ext cx="318332" cy="344360"/>
            </a:xfrm>
            <a:custGeom>
              <a:avLst/>
              <a:gdLst>
                <a:gd name="T0" fmla="*/ 6 w 93"/>
                <a:gd name="T1" fmla="*/ 5 h 101"/>
                <a:gd name="T2" fmla="*/ 4 w 93"/>
                <a:gd name="T3" fmla="*/ 77 h 101"/>
                <a:gd name="T4" fmla="*/ 20 w 93"/>
                <a:gd name="T5" fmla="*/ 95 h 101"/>
                <a:gd name="T6" fmla="*/ 64 w 93"/>
                <a:gd name="T7" fmla="*/ 94 h 101"/>
                <a:gd name="T8" fmla="*/ 90 w 93"/>
                <a:gd name="T9" fmla="*/ 16 h 101"/>
                <a:gd name="T10" fmla="*/ 6 w 93"/>
                <a:gd name="T11" fmla="*/ 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101">
                  <a:moveTo>
                    <a:pt x="6" y="5"/>
                  </a:moveTo>
                  <a:cubicBezTo>
                    <a:pt x="6" y="5"/>
                    <a:pt x="0" y="63"/>
                    <a:pt x="4" y="77"/>
                  </a:cubicBezTo>
                  <a:cubicBezTo>
                    <a:pt x="9" y="91"/>
                    <a:pt x="20" y="95"/>
                    <a:pt x="20" y="95"/>
                  </a:cubicBezTo>
                  <a:cubicBezTo>
                    <a:pt x="20" y="95"/>
                    <a:pt x="50" y="101"/>
                    <a:pt x="64" y="94"/>
                  </a:cubicBezTo>
                  <a:cubicBezTo>
                    <a:pt x="79" y="86"/>
                    <a:pt x="93" y="32"/>
                    <a:pt x="90" y="16"/>
                  </a:cubicBezTo>
                  <a:cubicBezTo>
                    <a:pt x="88" y="0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F4CE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12" name="Freeform 6"/>
            <p:cNvSpPr>
              <a:spLocks/>
            </p:cNvSpPr>
            <p:nvPr/>
          </p:nvSpPr>
          <p:spPr bwMode="auto">
            <a:xfrm>
              <a:off x="11164604" y="3031754"/>
              <a:ext cx="426444" cy="392408"/>
            </a:xfrm>
            <a:custGeom>
              <a:avLst/>
              <a:gdLst>
                <a:gd name="T0" fmla="*/ 110 w 124"/>
                <a:gd name="T1" fmla="*/ 93 h 115"/>
                <a:gd name="T2" fmla="*/ 124 w 124"/>
                <a:gd name="T3" fmla="*/ 32 h 115"/>
                <a:gd name="T4" fmla="*/ 104 w 124"/>
                <a:gd name="T5" fmla="*/ 0 h 115"/>
                <a:gd name="T6" fmla="*/ 83 w 124"/>
                <a:gd name="T7" fmla="*/ 32 h 115"/>
                <a:gd name="T8" fmla="*/ 61 w 124"/>
                <a:gd name="T9" fmla="*/ 0 h 115"/>
                <a:gd name="T10" fmla="*/ 41 w 124"/>
                <a:gd name="T11" fmla="*/ 29 h 115"/>
                <a:gd name="T12" fmla="*/ 20 w 124"/>
                <a:gd name="T13" fmla="*/ 13 h 115"/>
                <a:gd name="T14" fmla="*/ 4 w 124"/>
                <a:gd name="T15" fmla="*/ 62 h 115"/>
                <a:gd name="T16" fmla="*/ 41 w 124"/>
                <a:gd name="T17" fmla="*/ 88 h 115"/>
                <a:gd name="T18" fmla="*/ 75 w 124"/>
                <a:gd name="T19" fmla="*/ 87 h 115"/>
                <a:gd name="T20" fmla="*/ 110 w 124"/>
                <a:gd name="T21" fmla="*/ 9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" h="115">
                  <a:moveTo>
                    <a:pt x="110" y="93"/>
                  </a:moveTo>
                  <a:cubicBezTo>
                    <a:pt x="119" y="82"/>
                    <a:pt x="124" y="50"/>
                    <a:pt x="124" y="32"/>
                  </a:cubicBezTo>
                  <a:cubicBezTo>
                    <a:pt x="124" y="15"/>
                    <a:pt x="118" y="0"/>
                    <a:pt x="104" y="0"/>
                  </a:cubicBezTo>
                  <a:cubicBezTo>
                    <a:pt x="89" y="1"/>
                    <a:pt x="84" y="21"/>
                    <a:pt x="83" y="32"/>
                  </a:cubicBezTo>
                  <a:cubicBezTo>
                    <a:pt x="83" y="32"/>
                    <a:pt x="81" y="0"/>
                    <a:pt x="61" y="0"/>
                  </a:cubicBezTo>
                  <a:cubicBezTo>
                    <a:pt x="41" y="0"/>
                    <a:pt x="41" y="29"/>
                    <a:pt x="41" y="29"/>
                  </a:cubicBezTo>
                  <a:cubicBezTo>
                    <a:pt x="41" y="29"/>
                    <a:pt x="35" y="7"/>
                    <a:pt x="20" y="13"/>
                  </a:cubicBezTo>
                  <a:cubicBezTo>
                    <a:pt x="5" y="19"/>
                    <a:pt x="0" y="44"/>
                    <a:pt x="4" y="62"/>
                  </a:cubicBezTo>
                  <a:cubicBezTo>
                    <a:pt x="9" y="79"/>
                    <a:pt x="31" y="106"/>
                    <a:pt x="41" y="88"/>
                  </a:cubicBezTo>
                  <a:cubicBezTo>
                    <a:pt x="41" y="88"/>
                    <a:pt x="62" y="112"/>
                    <a:pt x="75" y="87"/>
                  </a:cubicBezTo>
                  <a:cubicBezTo>
                    <a:pt x="75" y="87"/>
                    <a:pt x="92" y="115"/>
                    <a:pt x="110" y="93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13" name="Freeform 7"/>
            <p:cNvSpPr>
              <a:spLocks/>
            </p:cNvSpPr>
            <p:nvPr/>
          </p:nvSpPr>
          <p:spPr bwMode="auto">
            <a:xfrm>
              <a:off x="11272718" y="3243974"/>
              <a:ext cx="352368" cy="372388"/>
            </a:xfrm>
            <a:custGeom>
              <a:avLst/>
              <a:gdLst>
                <a:gd name="T0" fmla="*/ 58 w 103"/>
                <a:gd name="T1" fmla="*/ 107 h 109"/>
                <a:gd name="T2" fmla="*/ 89 w 103"/>
                <a:gd name="T3" fmla="*/ 79 h 109"/>
                <a:gd name="T4" fmla="*/ 98 w 103"/>
                <a:gd name="T5" fmla="*/ 12 h 109"/>
                <a:gd name="T6" fmla="*/ 18 w 103"/>
                <a:gd name="T7" fmla="*/ 2 h 109"/>
                <a:gd name="T8" fmla="*/ 43 w 103"/>
                <a:gd name="T9" fmla="*/ 34 h 109"/>
                <a:gd name="T10" fmla="*/ 20 w 103"/>
                <a:gd name="T11" fmla="*/ 93 h 109"/>
                <a:gd name="T12" fmla="*/ 58 w 103"/>
                <a:gd name="T13" fmla="*/ 10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09">
                  <a:moveTo>
                    <a:pt x="58" y="107"/>
                  </a:moveTo>
                  <a:cubicBezTo>
                    <a:pt x="58" y="107"/>
                    <a:pt x="81" y="95"/>
                    <a:pt x="89" y="79"/>
                  </a:cubicBezTo>
                  <a:cubicBezTo>
                    <a:pt x="98" y="62"/>
                    <a:pt x="103" y="17"/>
                    <a:pt x="98" y="12"/>
                  </a:cubicBezTo>
                  <a:cubicBezTo>
                    <a:pt x="93" y="7"/>
                    <a:pt x="33" y="0"/>
                    <a:pt x="18" y="2"/>
                  </a:cubicBezTo>
                  <a:cubicBezTo>
                    <a:pt x="2" y="3"/>
                    <a:pt x="8" y="35"/>
                    <a:pt x="43" y="34"/>
                  </a:cubicBezTo>
                  <a:cubicBezTo>
                    <a:pt x="43" y="34"/>
                    <a:pt x="0" y="77"/>
                    <a:pt x="20" y="93"/>
                  </a:cubicBezTo>
                  <a:cubicBezTo>
                    <a:pt x="40" y="109"/>
                    <a:pt x="58" y="107"/>
                    <a:pt x="58" y="107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14" name="Freeform 8"/>
            <p:cNvSpPr>
              <a:spLocks/>
            </p:cNvSpPr>
            <p:nvPr/>
          </p:nvSpPr>
          <p:spPr bwMode="auto">
            <a:xfrm>
              <a:off x="11248692" y="3225958"/>
              <a:ext cx="314328" cy="308320"/>
            </a:xfrm>
            <a:custGeom>
              <a:avLst/>
              <a:gdLst>
                <a:gd name="T0" fmla="*/ 92 w 92"/>
                <a:gd name="T1" fmla="*/ 13 h 90"/>
                <a:gd name="T2" fmla="*/ 17 w 92"/>
                <a:gd name="T3" fmla="*/ 3 h 90"/>
                <a:gd name="T4" fmla="*/ 42 w 92"/>
                <a:gd name="T5" fmla="*/ 41 h 90"/>
                <a:gd name="T6" fmla="*/ 23 w 92"/>
                <a:gd name="T7" fmla="*/ 90 h 90"/>
                <a:gd name="T8" fmla="*/ 59 w 92"/>
                <a:gd name="T9" fmla="*/ 37 h 90"/>
                <a:gd name="T10" fmla="*/ 17 w 92"/>
                <a:gd name="T11" fmla="*/ 17 h 90"/>
                <a:gd name="T12" fmla="*/ 92 w 92"/>
                <a:gd name="T13" fmla="*/ 1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90">
                  <a:moveTo>
                    <a:pt x="92" y="13"/>
                  </a:moveTo>
                  <a:cubicBezTo>
                    <a:pt x="92" y="13"/>
                    <a:pt x="33" y="0"/>
                    <a:pt x="17" y="3"/>
                  </a:cubicBezTo>
                  <a:cubicBezTo>
                    <a:pt x="0" y="6"/>
                    <a:pt x="8" y="41"/>
                    <a:pt x="42" y="41"/>
                  </a:cubicBezTo>
                  <a:cubicBezTo>
                    <a:pt x="42" y="41"/>
                    <a:pt x="15" y="69"/>
                    <a:pt x="23" y="90"/>
                  </a:cubicBezTo>
                  <a:cubicBezTo>
                    <a:pt x="23" y="90"/>
                    <a:pt x="26" y="61"/>
                    <a:pt x="59" y="37"/>
                  </a:cubicBezTo>
                  <a:cubicBezTo>
                    <a:pt x="59" y="37"/>
                    <a:pt x="17" y="39"/>
                    <a:pt x="17" y="17"/>
                  </a:cubicBezTo>
                  <a:cubicBezTo>
                    <a:pt x="17" y="0"/>
                    <a:pt x="49" y="8"/>
                    <a:pt x="92" y="13"/>
                  </a:cubicBezTo>
                  <a:close/>
                </a:path>
              </a:pathLst>
            </a:custGeom>
            <a:solidFill>
              <a:srgbClr val="D89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15" name="Freeform 9"/>
            <p:cNvSpPr>
              <a:spLocks/>
            </p:cNvSpPr>
            <p:nvPr/>
          </p:nvSpPr>
          <p:spPr bwMode="auto">
            <a:xfrm>
              <a:off x="10888316" y="3516258"/>
              <a:ext cx="920960" cy="2494598"/>
            </a:xfrm>
            <a:custGeom>
              <a:avLst/>
              <a:gdLst>
                <a:gd name="T0" fmla="*/ 233 w 269"/>
                <a:gd name="T1" fmla="*/ 664 h 731"/>
                <a:gd name="T2" fmla="*/ 101 w 269"/>
                <a:gd name="T3" fmla="*/ 405 h 731"/>
                <a:gd name="T4" fmla="*/ 170 w 269"/>
                <a:gd name="T5" fmla="*/ 27 h 731"/>
                <a:gd name="T6" fmla="*/ 89 w 269"/>
                <a:gd name="T7" fmla="*/ 17 h 731"/>
                <a:gd name="T8" fmla="*/ 44 w 269"/>
                <a:gd name="T9" fmla="*/ 408 h 731"/>
                <a:gd name="T10" fmla="*/ 211 w 269"/>
                <a:gd name="T11" fmla="*/ 727 h 731"/>
                <a:gd name="T12" fmla="*/ 233 w 269"/>
                <a:gd name="T13" fmla="*/ 664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9" h="731">
                  <a:moveTo>
                    <a:pt x="233" y="664"/>
                  </a:moveTo>
                  <a:cubicBezTo>
                    <a:pt x="233" y="664"/>
                    <a:pt x="130" y="574"/>
                    <a:pt x="101" y="405"/>
                  </a:cubicBezTo>
                  <a:cubicBezTo>
                    <a:pt x="73" y="237"/>
                    <a:pt x="170" y="27"/>
                    <a:pt x="170" y="27"/>
                  </a:cubicBezTo>
                  <a:cubicBezTo>
                    <a:pt x="170" y="27"/>
                    <a:pt x="129" y="0"/>
                    <a:pt x="89" y="17"/>
                  </a:cubicBezTo>
                  <a:cubicBezTo>
                    <a:pt x="89" y="17"/>
                    <a:pt x="0" y="218"/>
                    <a:pt x="44" y="408"/>
                  </a:cubicBezTo>
                  <a:cubicBezTo>
                    <a:pt x="87" y="598"/>
                    <a:pt x="196" y="723"/>
                    <a:pt x="211" y="727"/>
                  </a:cubicBezTo>
                  <a:cubicBezTo>
                    <a:pt x="226" y="731"/>
                    <a:pt x="269" y="704"/>
                    <a:pt x="233" y="664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16" name="Freeform 10"/>
            <p:cNvSpPr>
              <a:spLocks/>
            </p:cNvSpPr>
            <p:nvPr/>
          </p:nvSpPr>
          <p:spPr bwMode="auto">
            <a:xfrm>
              <a:off x="10778202" y="4451232"/>
              <a:ext cx="78080" cy="306320"/>
            </a:xfrm>
            <a:custGeom>
              <a:avLst/>
              <a:gdLst>
                <a:gd name="T0" fmla="*/ 21 w 23"/>
                <a:gd name="T1" fmla="*/ 82 h 90"/>
                <a:gd name="T2" fmla="*/ 16 w 23"/>
                <a:gd name="T3" fmla="*/ 5 h 90"/>
                <a:gd name="T4" fmla="*/ 7 w 23"/>
                <a:gd name="T5" fmla="*/ 5 h 90"/>
                <a:gd name="T6" fmla="*/ 12 w 23"/>
                <a:gd name="T7" fmla="*/ 85 h 90"/>
                <a:gd name="T8" fmla="*/ 21 w 23"/>
                <a:gd name="T9" fmla="*/ 8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90">
                  <a:moveTo>
                    <a:pt x="21" y="82"/>
                  </a:moveTo>
                  <a:cubicBezTo>
                    <a:pt x="12" y="57"/>
                    <a:pt x="16" y="32"/>
                    <a:pt x="16" y="5"/>
                  </a:cubicBezTo>
                  <a:cubicBezTo>
                    <a:pt x="16" y="0"/>
                    <a:pt x="7" y="0"/>
                    <a:pt x="7" y="5"/>
                  </a:cubicBezTo>
                  <a:cubicBezTo>
                    <a:pt x="3" y="31"/>
                    <a:pt x="0" y="61"/>
                    <a:pt x="12" y="85"/>
                  </a:cubicBezTo>
                  <a:cubicBezTo>
                    <a:pt x="15" y="90"/>
                    <a:pt x="23" y="88"/>
                    <a:pt x="21" y="82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17" name="Freeform 11"/>
            <p:cNvSpPr>
              <a:spLocks/>
            </p:cNvSpPr>
            <p:nvPr/>
          </p:nvSpPr>
          <p:spPr bwMode="auto">
            <a:xfrm>
              <a:off x="10690110" y="4485268"/>
              <a:ext cx="64068" cy="218228"/>
            </a:xfrm>
            <a:custGeom>
              <a:avLst/>
              <a:gdLst>
                <a:gd name="T0" fmla="*/ 18 w 19"/>
                <a:gd name="T1" fmla="*/ 58 h 64"/>
                <a:gd name="T2" fmla="*/ 15 w 19"/>
                <a:gd name="T3" fmla="*/ 7 h 64"/>
                <a:gd name="T4" fmla="*/ 6 w 19"/>
                <a:gd name="T5" fmla="*/ 4 h 64"/>
                <a:gd name="T6" fmla="*/ 8 w 19"/>
                <a:gd name="T7" fmla="*/ 60 h 64"/>
                <a:gd name="T8" fmla="*/ 18 w 19"/>
                <a:gd name="T9" fmla="*/ 5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4">
                  <a:moveTo>
                    <a:pt x="18" y="58"/>
                  </a:moveTo>
                  <a:cubicBezTo>
                    <a:pt x="14" y="41"/>
                    <a:pt x="10" y="24"/>
                    <a:pt x="15" y="7"/>
                  </a:cubicBezTo>
                  <a:cubicBezTo>
                    <a:pt x="16" y="2"/>
                    <a:pt x="8" y="0"/>
                    <a:pt x="6" y="4"/>
                  </a:cubicBezTo>
                  <a:cubicBezTo>
                    <a:pt x="0" y="22"/>
                    <a:pt x="1" y="43"/>
                    <a:pt x="8" y="60"/>
                  </a:cubicBezTo>
                  <a:cubicBezTo>
                    <a:pt x="10" y="64"/>
                    <a:pt x="19" y="63"/>
                    <a:pt x="18" y="58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18" name="Freeform 12"/>
            <p:cNvSpPr>
              <a:spLocks/>
            </p:cNvSpPr>
            <p:nvPr/>
          </p:nvSpPr>
          <p:spPr bwMode="auto">
            <a:xfrm>
              <a:off x="12614114" y="6739618"/>
              <a:ext cx="528550" cy="436456"/>
            </a:xfrm>
            <a:custGeom>
              <a:avLst/>
              <a:gdLst>
                <a:gd name="T0" fmla="*/ 92 w 154"/>
                <a:gd name="T1" fmla="*/ 1 h 128"/>
                <a:gd name="T2" fmla="*/ 30 w 154"/>
                <a:gd name="T3" fmla="*/ 7 h 128"/>
                <a:gd name="T4" fmla="*/ 27 w 154"/>
                <a:gd name="T5" fmla="*/ 33 h 128"/>
                <a:gd name="T6" fmla="*/ 7 w 154"/>
                <a:gd name="T7" fmla="*/ 75 h 128"/>
                <a:gd name="T8" fmla="*/ 32 w 154"/>
                <a:gd name="T9" fmla="*/ 84 h 128"/>
                <a:gd name="T10" fmla="*/ 38 w 154"/>
                <a:gd name="T11" fmla="*/ 119 h 128"/>
                <a:gd name="T12" fmla="*/ 78 w 154"/>
                <a:gd name="T13" fmla="*/ 110 h 128"/>
                <a:gd name="T14" fmla="*/ 100 w 154"/>
                <a:gd name="T15" fmla="*/ 127 h 128"/>
                <a:gd name="T16" fmla="*/ 148 w 154"/>
                <a:gd name="T17" fmla="*/ 44 h 128"/>
                <a:gd name="T18" fmla="*/ 92 w 154"/>
                <a:gd name="T19" fmla="*/ 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4" h="128">
                  <a:moveTo>
                    <a:pt x="92" y="1"/>
                  </a:moveTo>
                  <a:cubicBezTo>
                    <a:pt x="92" y="1"/>
                    <a:pt x="40" y="0"/>
                    <a:pt x="30" y="7"/>
                  </a:cubicBezTo>
                  <a:cubicBezTo>
                    <a:pt x="21" y="15"/>
                    <a:pt x="27" y="33"/>
                    <a:pt x="27" y="33"/>
                  </a:cubicBezTo>
                  <a:cubicBezTo>
                    <a:pt x="27" y="33"/>
                    <a:pt x="0" y="69"/>
                    <a:pt x="7" y="75"/>
                  </a:cubicBezTo>
                  <a:cubicBezTo>
                    <a:pt x="14" y="81"/>
                    <a:pt x="32" y="84"/>
                    <a:pt x="32" y="84"/>
                  </a:cubicBezTo>
                  <a:cubicBezTo>
                    <a:pt x="32" y="84"/>
                    <a:pt x="27" y="115"/>
                    <a:pt x="38" y="119"/>
                  </a:cubicBezTo>
                  <a:cubicBezTo>
                    <a:pt x="49" y="122"/>
                    <a:pt x="78" y="110"/>
                    <a:pt x="78" y="110"/>
                  </a:cubicBezTo>
                  <a:cubicBezTo>
                    <a:pt x="78" y="110"/>
                    <a:pt x="85" y="128"/>
                    <a:pt x="100" y="127"/>
                  </a:cubicBezTo>
                  <a:cubicBezTo>
                    <a:pt x="116" y="126"/>
                    <a:pt x="143" y="52"/>
                    <a:pt x="148" y="44"/>
                  </a:cubicBezTo>
                  <a:cubicBezTo>
                    <a:pt x="154" y="36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19" name="Freeform 13"/>
            <p:cNvSpPr>
              <a:spLocks/>
            </p:cNvSpPr>
            <p:nvPr/>
          </p:nvSpPr>
          <p:spPr bwMode="auto">
            <a:xfrm>
              <a:off x="12055534" y="5696530"/>
              <a:ext cx="1429490" cy="1193242"/>
            </a:xfrm>
            <a:custGeom>
              <a:avLst/>
              <a:gdLst>
                <a:gd name="T0" fmla="*/ 24 w 417"/>
                <a:gd name="T1" fmla="*/ 29 h 350"/>
                <a:gd name="T2" fmla="*/ 190 w 417"/>
                <a:gd name="T3" fmla="*/ 8 h 350"/>
                <a:gd name="T4" fmla="*/ 397 w 417"/>
                <a:gd name="T5" fmla="*/ 105 h 350"/>
                <a:gd name="T6" fmla="*/ 311 w 417"/>
                <a:gd name="T7" fmla="*/ 350 h 350"/>
                <a:gd name="T8" fmla="*/ 250 w 417"/>
                <a:gd name="T9" fmla="*/ 307 h 350"/>
                <a:gd name="T10" fmla="*/ 326 w 417"/>
                <a:gd name="T11" fmla="*/ 121 h 350"/>
                <a:gd name="T12" fmla="*/ 68 w 417"/>
                <a:gd name="T13" fmla="*/ 88 h 350"/>
                <a:gd name="T14" fmla="*/ 24 w 417"/>
                <a:gd name="T15" fmla="*/ 29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7" h="350">
                  <a:moveTo>
                    <a:pt x="24" y="29"/>
                  </a:moveTo>
                  <a:cubicBezTo>
                    <a:pt x="24" y="29"/>
                    <a:pt x="130" y="17"/>
                    <a:pt x="190" y="8"/>
                  </a:cubicBezTo>
                  <a:cubicBezTo>
                    <a:pt x="250" y="0"/>
                    <a:pt x="376" y="0"/>
                    <a:pt x="397" y="105"/>
                  </a:cubicBezTo>
                  <a:cubicBezTo>
                    <a:pt x="417" y="210"/>
                    <a:pt x="311" y="350"/>
                    <a:pt x="311" y="350"/>
                  </a:cubicBezTo>
                  <a:cubicBezTo>
                    <a:pt x="311" y="350"/>
                    <a:pt x="253" y="338"/>
                    <a:pt x="250" y="307"/>
                  </a:cubicBezTo>
                  <a:cubicBezTo>
                    <a:pt x="250" y="307"/>
                    <a:pt x="346" y="209"/>
                    <a:pt x="326" y="121"/>
                  </a:cubicBezTo>
                  <a:cubicBezTo>
                    <a:pt x="306" y="33"/>
                    <a:pt x="117" y="76"/>
                    <a:pt x="68" y="88"/>
                  </a:cubicBezTo>
                  <a:cubicBezTo>
                    <a:pt x="20" y="100"/>
                    <a:pt x="0" y="50"/>
                    <a:pt x="24" y="29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0" name="Freeform 14"/>
            <p:cNvSpPr>
              <a:spLocks/>
            </p:cNvSpPr>
            <p:nvPr/>
          </p:nvSpPr>
          <p:spPr bwMode="auto">
            <a:xfrm>
              <a:off x="13336868" y="5706540"/>
              <a:ext cx="162168" cy="208216"/>
            </a:xfrm>
            <a:custGeom>
              <a:avLst/>
              <a:gdLst>
                <a:gd name="T0" fmla="*/ 46 w 47"/>
                <a:gd name="T1" fmla="*/ 52 h 61"/>
                <a:gd name="T2" fmla="*/ 10 w 47"/>
                <a:gd name="T3" fmla="*/ 2 h 61"/>
                <a:gd name="T4" fmla="*/ 6 w 47"/>
                <a:gd name="T5" fmla="*/ 11 h 61"/>
                <a:gd name="T6" fmla="*/ 38 w 47"/>
                <a:gd name="T7" fmla="*/ 56 h 61"/>
                <a:gd name="T8" fmla="*/ 46 w 47"/>
                <a:gd name="T9" fmla="*/ 5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61">
                  <a:moveTo>
                    <a:pt x="46" y="52"/>
                  </a:moveTo>
                  <a:cubicBezTo>
                    <a:pt x="42" y="32"/>
                    <a:pt x="29" y="9"/>
                    <a:pt x="10" y="2"/>
                  </a:cubicBezTo>
                  <a:cubicBezTo>
                    <a:pt x="4" y="0"/>
                    <a:pt x="0" y="8"/>
                    <a:pt x="6" y="11"/>
                  </a:cubicBezTo>
                  <a:cubicBezTo>
                    <a:pt x="24" y="21"/>
                    <a:pt x="27" y="40"/>
                    <a:pt x="38" y="56"/>
                  </a:cubicBezTo>
                  <a:cubicBezTo>
                    <a:pt x="41" y="61"/>
                    <a:pt x="47" y="56"/>
                    <a:pt x="46" y="52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1" name="Freeform 15"/>
            <p:cNvSpPr>
              <a:spLocks/>
            </p:cNvSpPr>
            <p:nvPr/>
          </p:nvSpPr>
          <p:spPr bwMode="auto">
            <a:xfrm>
              <a:off x="13436972" y="5662494"/>
              <a:ext cx="134140" cy="170176"/>
            </a:xfrm>
            <a:custGeom>
              <a:avLst/>
              <a:gdLst>
                <a:gd name="T0" fmla="*/ 9 w 39"/>
                <a:gd name="T1" fmla="*/ 2 h 50"/>
                <a:gd name="T2" fmla="*/ 5 w 39"/>
                <a:gd name="T3" fmla="*/ 11 h 50"/>
                <a:gd name="T4" fmla="*/ 29 w 39"/>
                <a:gd name="T5" fmla="*/ 45 h 50"/>
                <a:gd name="T6" fmla="*/ 38 w 39"/>
                <a:gd name="T7" fmla="*/ 42 h 50"/>
                <a:gd name="T8" fmla="*/ 9 w 39"/>
                <a:gd name="T9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50">
                  <a:moveTo>
                    <a:pt x="9" y="2"/>
                  </a:moveTo>
                  <a:cubicBezTo>
                    <a:pt x="4" y="0"/>
                    <a:pt x="0" y="8"/>
                    <a:pt x="5" y="11"/>
                  </a:cubicBezTo>
                  <a:cubicBezTo>
                    <a:pt x="19" y="18"/>
                    <a:pt x="22" y="33"/>
                    <a:pt x="29" y="45"/>
                  </a:cubicBezTo>
                  <a:cubicBezTo>
                    <a:pt x="32" y="50"/>
                    <a:pt x="39" y="47"/>
                    <a:pt x="38" y="42"/>
                  </a:cubicBezTo>
                  <a:cubicBezTo>
                    <a:pt x="36" y="27"/>
                    <a:pt x="25" y="8"/>
                    <a:pt x="9" y="2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2" name="Freeform 16"/>
            <p:cNvSpPr>
              <a:spLocks/>
            </p:cNvSpPr>
            <p:nvPr/>
          </p:nvSpPr>
          <p:spPr bwMode="auto">
            <a:xfrm>
              <a:off x="11460914" y="4353132"/>
              <a:ext cx="328342" cy="646674"/>
            </a:xfrm>
            <a:custGeom>
              <a:avLst/>
              <a:gdLst>
                <a:gd name="T0" fmla="*/ 52 w 96"/>
                <a:gd name="T1" fmla="*/ 18 h 190"/>
                <a:gd name="T2" fmla="*/ 21 w 96"/>
                <a:gd name="T3" fmla="*/ 190 h 190"/>
                <a:gd name="T4" fmla="*/ 92 w 96"/>
                <a:gd name="T5" fmla="*/ 23 h 190"/>
                <a:gd name="T6" fmla="*/ 52 w 96"/>
                <a:gd name="T7" fmla="*/ 18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" h="190">
                  <a:moveTo>
                    <a:pt x="52" y="18"/>
                  </a:moveTo>
                  <a:cubicBezTo>
                    <a:pt x="52" y="18"/>
                    <a:pt x="0" y="133"/>
                    <a:pt x="21" y="190"/>
                  </a:cubicBezTo>
                  <a:cubicBezTo>
                    <a:pt x="21" y="190"/>
                    <a:pt x="96" y="46"/>
                    <a:pt x="92" y="23"/>
                  </a:cubicBezTo>
                  <a:cubicBezTo>
                    <a:pt x="88" y="0"/>
                    <a:pt x="52" y="18"/>
                    <a:pt x="52" y="18"/>
                  </a:cubicBezTo>
                  <a:close/>
                </a:path>
              </a:pathLst>
            </a:custGeom>
            <a:solidFill>
              <a:srgbClr val="725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3" name="Freeform 17"/>
            <p:cNvSpPr>
              <a:spLocks/>
            </p:cNvSpPr>
            <p:nvPr/>
          </p:nvSpPr>
          <p:spPr bwMode="auto">
            <a:xfrm>
              <a:off x="11326774" y="4233006"/>
              <a:ext cx="1273326" cy="1517582"/>
            </a:xfrm>
            <a:custGeom>
              <a:avLst/>
              <a:gdLst>
                <a:gd name="T0" fmla="*/ 122 w 372"/>
                <a:gd name="T1" fmla="*/ 41 h 445"/>
                <a:gd name="T2" fmla="*/ 11 w 372"/>
                <a:gd name="T3" fmla="*/ 365 h 445"/>
                <a:gd name="T4" fmla="*/ 214 w 372"/>
                <a:gd name="T5" fmla="*/ 416 h 445"/>
                <a:gd name="T6" fmla="*/ 341 w 372"/>
                <a:gd name="T7" fmla="*/ 180 h 445"/>
                <a:gd name="T8" fmla="*/ 335 w 372"/>
                <a:gd name="T9" fmla="*/ 38 h 445"/>
                <a:gd name="T10" fmla="*/ 122 w 372"/>
                <a:gd name="T11" fmla="*/ 41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2" h="445">
                  <a:moveTo>
                    <a:pt x="122" y="41"/>
                  </a:moveTo>
                  <a:cubicBezTo>
                    <a:pt x="122" y="41"/>
                    <a:pt x="0" y="328"/>
                    <a:pt x="11" y="365"/>
                  </a:cubicBezTo>
                  <a:cubicBezTo>
                    <a:pt x="21" y="402"/>
                    <a:pt x="181" y="445"/>
                    <a:pt x="214" y="416"/>
                  </a:cubicBezTo>
                  <a:cubicBezTo>
                    <a:pt x="248" y="388"/>
                    <a:pt x="332" y="204"/>
                    <a:pt x="341" y="180"/>
                  </a:cubicBezTo>
                  <a:cubicBezTo>
                    <a:pt x="351" y="157"/>
                    <a:pt x="372" y="75"/>
                    <a:pt x="335" y="38"/>
                  </a:cubicBezTo>
                  <a:cubicBezTo>
                    <a:pt x="298" y="0"/>
                    <a:pt x="138" y="3"/>
                    <a:pt x="122" y="41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4" name="Freeform 18"/>
            <p:cNvSpPr>
              <a:spLocks/>
            </p:cNvSpPr>
            <p:nvPr/>
          </p:nvSpPr>
          <p:spPr bwMode="auto">
            <a:xfrm>
              <a:off x="11412862" y="3698448"/>
              <a:ext cx="1469530" cy="1553618"/>
            </a:xfrm>
            <a:custGeom>
              <a:avLst/>
              <a:gdLst>
                <a:gd name="T0" fmla="*/ 278 w 429"/>
                <a:gd name="T1" fmla="*/ 441 h 456"/>
                <a:gd name="T2" fmla="*/ 314 w 429"/>
                <a:gd name="T3" fmla="*/ 279 h 456"/>
                <a:gd name="T4" fmla="*/ 247 w 429"/>
                <a:gd name="T5" fmla="*/ 280 h 456"/>
                <a:gd name="T6" fmla="*/ 278 w 429"/>
                <a:gd name="T7" fmla="*/ 237 h 456"/>
                <a:gd name="T8" fmla="*/ 165 w 429"/>
                <a:gd name="T9" fmla="*/ 241 h 456"/>
                <a:gd name="T10" fmla="*/ 182 w 429"/>
                <a:gd name="T11" fmla="*/ 209 h 456"/>
                <a:gd name="T12" fmla="*/ 33 w 429"/>
                <a:gd name="T13" fmla="*/ 224 h 456"/>
                <a:gd name="T14" fmla="*/ 76 w 429"/>
                <a:gd name="T15" fmla="*/ 183 h 456"/>
                <a:gd name="T16" fmla="*/ 56 w 429"/>
                <a:gd name="T17" fmla="*/ 64 h 456"/>
                <a:gd name="T18" fmla="*/ 160 w 429"/>
                <a:gd name="T19" fmla="*/ 18 h 456"/>
                <a:gd name="T20" fmla="*/ 161 w 429"/>
                <a:gd name="T21" fmla="*/ 80 h 456"/>
                <a:gd name="T22" fmla="*/ 276 w 429"/>
                <a:gd name="T23" fmla="*/ 56 h 456"/>
                <a:gd name="T24" fmla="*/ 259 w 429"/>
                <a:gd name="T25" fmla="*/ 134 h 456"/>
                <a:gd name="T26" fmla="*/ 384 w 429"/>
                <a:gd name="T27" fmla="*/ 226 h 456"/>
                <a:gd name="T28" fmla="*/ 414 w 429"/>
                <a:gd name="T29" fmla="*/ 207 h 456"/>
                <a:gd name="T30" fmla="*/ 398 w 429"/>
                <a:gd name="T31" fmla="*/ 251 h 456"/>
                <a:gd name="T32" fmla="*/ 413 w 429"/>
                <a:gd name="T33" fmla="*/ 301 h 456"/>
                <a:gd name="T34" fmla="*/ 376 w 429"/>
                <a:gd name="T35" fmla="*/ 287 h 456"/>
                <a:gd name="T36" fmla="*/ 324 w 429"/>
                <a:gd name="T37" fmla="*/ 429 h 456"/>
                <a:gd name="T38" fmla="*/ 278 w 429"/>
                <a:gd name="T39" fmla="*/ 441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9" h="456">
                  <a:moveTo>
                    <a:pt x="278" y="441"/>
                  </a:moveTo>
                  <a:cubicBezTo>
                    <a:pt x="278" y="441"/>
                    <a:pt x="232" y="353"/>
                    <a:pt x="314" y="279"/>
                  </a:cubicBezTo>
                  <a:cubicBezTo>
                    <a:pt x="314" y="279"/>
                    <a:pt x="258" y="295"/>
                    <a:pt x="247" y="280"/>
                  </a:cubicBezTo>
                  <a:cubicBezTo>
                    <a:pt x="237" y="265"/>
                    <a:pt x="278" y="237"/>
                    <a:pt x="278" y="237"/>
                  </a:cubicBezTo>
                  <a:cubicBezTo>
                    <a:pt x="278" y="237"/>
                    <a:pt x="182" y="258"/>
                    <a:pt x="165" y="241"/>
                  </a:cubicBezTo>
                  <a:cubicBezTo>
                    <a:pt x="149" y="225"/>
                    <a:pt x="182" y="209"/>
                    <a:pt x="182" y="209"/>
                  </a:cubicBezTo>
                  <a:cubicBezTo>
                    <a:pt x="182" y="209"/>
                    <a:pt x="67" y="252"/>
                    <a:pt x="33" y="224"/>
                  </a:cubicBezTo>
                  <a:cubicBezTo>
                    <a:pt x="0" y="197"/>
                    <a:pt x="7" y="177"/>
                    <a:pt x="76" y="183"/>
                  </a:cubicBezTo>
                  <a:cubicBezTo>
                    <a:pt x="76" y="183"/>
                    <a:pt x="19" y="128"/>
                    <a:pt x="56" y="64"/>
                  </a:cubicBezTo>
                  <a:cubicBezTo>
                    <a:pt x="92" y="0"/>
                    <a:pt x="142" y="6"/>
                    <a:pt x="160" y="18"/>
                  </a:cubicBezTo>
                  <a:cubicBezTo>
                    <a:pt x="177" y="30"/>
                    <a:pt x="170" y="71"/>
                    <a:pt x="161" y="80"/>
                  </a:cubicBezTo>
                  <a:cubicBezTo>
                    <a:pt x="161" y="80"/>
                    <a:pt x="234" y="35"/>
                    <a:pt x="276" y="56"/>
                  </a:cubicBezTo>
                  <a:cubicBezTo>
                    <a:pt x="319" y="77"/>
                    <a:pt x="274" y="125"/>
                    <a:pt x="259" y="134"/>
                  </a:cubicBezTo>
                  <a:cubicBezTo>
                    <a:pt x="259" y="134"/>
                    <a:pt x="400" y="139"/>
                    <a:pt x="384" y="226"/>
                  </a:cubicBezTo>
                  <a:cubicBezTo>
                    <a:pt x="384" y="226"/>
                    <a:pt x="403" y="199"/>
                    <a:pt x="414" y="207"/>
                  </a:cubicBezTo>
                  <a:cubicBezTo>
                    <a:pt x="426" y="214"/>
                    <a:pt x="411" y="241"/>
                    <a:pt x="398" y="251"/>
                  </a:cubicBezTo>
                  <a:cubicBezTo>
                    <a:pt x="398" y="251"/>
                    <a:pt x="429" y="275"/>
                    <a:pt x="413" y="301"/>
                  </a:cubicBezTo>
                  <a:cubicBezTo>
                    <a:pt x="397" y="327"/>
                    <a:pt x="376" y="287"/>
                    <a:pt x="376" y="287"/>
                  </a:cubicBezTo>
                  <a:cubicBezTo>
                    <a:pt x="376" y="287"/>
                    <a:pt x="377" y="403"/>
                    <a:pt x="324" y="429"/>
                  </a:cubicBezTo>
                  <a:cubicBezTo>
                    <a:pt x="271" y="456"/>
                    <a:pt x="278" y="441"/>
                    <a:pt x="278" y="441"/>
                  </a:cubicBezTo>
                  <a:close/>
                </a:path>
              </a:pathLst>
            </a:custGeom>
            <a:solidFill>
              <a:srgbClr val="725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5" name="Freeform 19"/>
            <p:cNvSpPr>
              <a:spLocks/>
            </p:cNvSpPr>
            <p:nvPr/>
          </p:nvSpPr>
          <p:spPr bwMode="auto">
            <a:xfrm>
              <a:off x="11587044" y="4751544"/>
              <a:ext cx="302316" cy="248260"/>
            </a:xfrm>
            <a:custGeom>
              <a:avLst/>
              <a:gdLst>
                <a:gd name="T0" fmla="*/ 88 w 88"/>
                <a:gd name="T1" fmla="*/ 0 h 73"/>
                <a:gd name="T2" fmla="*/ 69 w 88"/>
                <a:gd name="T3" fmla="*/ 44 h 73"/>
                <a:gd name="T4" fmla="*/ 29 w 88"/>
                <a:gd name="T5" fmla="*/ 39 h 73"/>
                <a:gd name="T6" fmla="*/ 52 w 88"/>
                <a:gd name="T7" fmla="*/ 69 h 73"/>
                <a:gd name="T8" fmla="*/ 19 w 88"/>
                <a:gd name="T9" fmla="*/ 35 h 73"/>
                <a:gd name="T10" fmla="*/ 62 w 88"/>
                <a:gd name="T11" fmla="*/ 34 h 73"/>
                <a:gd name="T12" fmla="*/ 88 w 88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3">
                  <a:moveTo>
                    <a:pt x="88" y="0"/>
                  </a:moveTo>
                  <a:cubicBezTo>
                    <a:pt x="88" y="0"/>
                    <a:pt x="77" y="43"/>
                    <a:pt x="69" y="44"/>
                  </a:cubicBezTo>
                  <a:cubicBezTo>
                    <a:pt x="61" y="46"/>
                    <a:pt x="43" y="19"/>
                    <a:pt x="29" y="39"/>
                  </a:cubicBezTo>
                  <a:cubicBezTo>
                    <a:pt x="14" y="59"/>
                    <a:pt x="43" y="67"/>
                    <a:pt x="52" y="69"/>
                  </a:cubicBezTo>
                  <a:cubicBezTo>
                    <a:pt x="52" y="69"/>
                    <a:pt x="0" y="73"/>
                    <a:pt x="19" y="35"/>
                  </a:cubicBezTo>
                  <a:cubicBezTo>
                    <a:pt x="31" y="9"/>
                    <a:pt x="56" y="34"/>
                    <a:pt x="62" y="34"/>
                  </a:cubicBezTo>
                  <a:cubicBezTo>
                    <a:pt x="68" y="35"/>
                    <a:pt x="88" y="0"/>
                    <a:pt x="88" y="0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6" name="Freeform 20"/>
            <p:cNvSpPr>
              <a:spLocks/>
            </p:cNvSpPr>
            <p:nvPr/>
          </p:nvSpPr>
          <p:spPr bwMode="auto">
            <a:xfrm>
              <a:off x="12029506" y="4747540"/>
              <a:ext cx="78080" cy="116120"/>
            </a:xfrm>
            <a:custGeom>
              <a:avLst/>
              <a:gdLst>
                <a:gd name="T0" fmla="*/ 21 w 23"/>
                <a:gd name="T1" fmla="*/ 20 h 34"/>
                <a:gd name="T2" fmla="*/ 7 w 23"/>
                <a:gd name="T3" fmla="*/ 33 h 34"/>
                <a:gd name="T4" fmla="*/ 3 w 23"/>
                <a:gd name="T5" fmla="*/ 14 h 34"/>
                <a:gd name="T6" fmla="*/ 17 w 23"/>
                <a:gd name="T7" fmla="*/ 2 h 34"/>
                <a:gd name="T8" fmla="*/ 21 w 23"/>
                <a:gd name="T9" fmla="*/ 2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4">
                  <a:moveTo>
                    <a:pt x="21" y="20"/>
                  </a:moveTo>
                  <a:cubicBezTo>
                    <a:pt x="18" y="29"/>
                    <a:pt x="12" y="34"/>
                    <a:pt x="7" y="33"/>
                  </a:cubicBezTo>
                  <a:cubicBezTo>
                    <a:pt x="2" y="31"/>
                    <a:pt x="0" y="23"/>
                    <a:pt x="3" y="14"/>
                  </a:cubicBezTo>
                  <a:cubicBezTo>
                    <a:pt x="6" y="6"/>
                    <a:pt x="12" y="0"/>
                    <a:pt x="17" y="2"/>
                  </a:cubicBezTo>
                  <a:cubicBezTo>
                    <a:pt x="22" y="4"/>
                    <a:pt x="23" y="12"/>
                    <a:pt x="21" y="20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7" name="Freeform 21"/>
            <p:cNvSpPr>
              <a:spLocks/>
            </p:cNvSpPr>
            <p:nvPr/>
          </p:nvSpPr>
          <p:spPr bwMode="auto">
            <a:xfrm>
              <a:off x="11735198" y="4679472"/>
              <a:ext cx="78080" cy="116120"/>
            </a:xfrm>
            <a:custGeom>
              <a:avLst/>
              <a:gdLst>
                <a:gd name="T0" fmla="*/ 21 w 23"/>
                <a:gd name="T1" fmla="*/ 20 h 34"/>
                <a:gd name="T2" fmla="*/ 7 w 23"/>
                <a:gd name="T3" fmla="*/ 32 h 34"/>
                <a:gd name="T4" fmla="*/ 3 w 23"/>
                <a:gd name="T5" fmla="*/ 14 h 34"/>
                <a:gd name="T6" fmla="*/ 17 w 23"/>
                <a:gd name="T7" fmla="*/ 1 h 34"/>
                <a:gd name="T8" fmla="*/ 21 w 23"/>
                <a:gd name="T9" fmla="*/ 2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4">
                  <a:moveTo>
                    <a:pt x="21" y="20"/>
                  </a:moveTo>
                  <a:cubicBezTo>
                    <a:pt x="18" y="28"/>
                    <a:pt x="12" y="34"/>
                    <a:pt x="7" y="32"/>
                  </a:cubicBezTo>
                  <a:cubicBezTo>
                    <a:pt x="2" y="30"/>
                    <a:pt x="0" y="22"/>
                    <a:pt x="3" y="14"/>
                  </a:cubicBezTo>
                  <a:cubicBezTo>
                    <a:pt x="6" y="5"/>
                    <a:pt x="12" y="0"/>
                    <a:pt x="17" y="1"/>
                  </a:cubicBezTo>
                  <a:cubicBezTo>
                    <a:pt x="22" y="3"/>
                    <a:pt x="23" y="11"/>
                    <a:pt x="21" y="20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8" name="Freeform 22"/>
            <p:cNvSpPr>
              <a:spLocks/>
            </p:cNvSpPr>
            <p:nvPr/>
          </p:nvSpPr>
          <p:spPr bwMode="auto">
            <a:xfrm>
              <a:off x="12021498" y="4567354"/>
              <a:ext cx="192200" cy="92096"/>
            </a:xfrm>
            <a:custGeom>
              <a:avLst/>
              <a:gdLst>
                <a:gd name="T0" fmla="*/ 0 w 56"/>
                <a:gd name="T1" fmla="*/ 27 h 27"/>
                <a:gd name="T2" fmla="*/ 56 w 56"/>
                <a:gd name="T3" fmla="*/ 26 h 27"/>
                <a:gd name="T4" fmla="*/ 0 w 56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7">
                  <a:moveTo>
                    <a:pt x="0" y="27"/>
                  </a:moveTo>
                  <a:cubicBezTo>
                    <a:pt x="0" y="27"/>
                    <a:pt x="20" y="0"/>
                    <a:pt x="56" y="26"/>
                  </a:cubicBezTo>
                  <a:cubicBezTo>
                    <a:pt x="56" y="26"/>
                    <a:pt x="20" y="23"/>
                    <a:pt x="0" y="27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29" name="Freeform 23"/>
            <p:cNvSpPr>
              <a:spLocks/>
            </p:cNvSpPr>
            <p:nvPr/>
          </p:nvSpPr>
          <p:spPr bwMode="auto">
            <a:xfrm>
              <a:off x="11759222" y="4519304"/>
              <a:ext cx="142148" cy="126132"/>
            </a:xfrm>
            <a:custGeom>
              <a:avLst/>
              <a:gdLst>
                <a:gd name="T0" fmla="*/ 42 w 42"/>
                <a:gd name="T1" fmla="*/ 37 h 37"/>
                <a:gd name="T2" fmla="*/ 0 w 42"/>
                <a:gd name="T3" fmla="*/ 19 h 37"/>
                <a:gd name="T4" fmla="*/ 42 w 42"/>
                <a:gd name="T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7">
                  <a:moveTo>
                    <a:pt x="42" y="37"/>
                  </a:moveTo>
                  <a:cubicBezTo>
                    <a:pt x="42" y="37"/>
                    <a:pt x="29" y="0"/>
                    <a:pt x="0" y="19"/>
                  </a:cubicBezTo>
                  <a:cubicBezTo>
                    <a:pt x="0" y="19"/>
                    <a:pt x="24" y="20"/>
                    <a:pt x="42" y="37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0" name="Freeform 24"/>
            <p:cNvSpPr>
              <a:spLocks/>
            </p:cNvSpPr>
            <p:nvPr/>
          </p:nvSpPr>
          <p:spPr bwMode="auto">
            <a:xfrm>
              <a:off x="11699162" y="5250064"/>
              <a:ext cx="418436" cy="296308"/>
            </a:xfrm>
            <a:custGeom>
              <a:avLst/>
              <a:gdLst>
                <a:gd name="T0" fmla="*/ 0 w 122"/>
                <a:gd name="T1" fmla="*/ 71 h 87"/>
                <a:gd name="T2" fmla="*/ 28 w 122"/>
                <a:gd name="T3" fmla="*/ 82 h 87"/>
                <a:gd name="T4" fmla="*/ 122 w 122"/>
                <a:gd name="T5" fmla="*/ 3 h 87"/>
                <a:gd name="T6" fmla="*/ 0 w 122"/>
                <a:gd name="T7" fmla="*/ 7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" h="87">
                  <a:moveTo>
                    <a:pt x="0" y="71"/>
                  </a:moveTo>
                  <a:cubicBezTo>
                    <a:pt x="8" y="77"/>
                    <a:pt x="17" y="80"/>
                    <a:pt x="28" y="82"/>
                  </a:cubicBezTo>
                  <a:cubicBezTo>
                    <a:pt x="65" y="87"/>
                    <a:pt x="99" y="42"/>
                    <a:pt x="122" y="3"/>
                  </a:cubicBezTo>
                  <a:cubicBezTo>
                    <a:pt x="93" y="0"/>
                    <a:pt x="17" y="0"/>
                    <a:pt x="0" y="71"/>
                  </a:cubicBezTo>
                  <a:close/>
                </a:path>
              </a:pathLst>
            </a:custGeom>
            <a:solidFill>
              <a:srgbClr val="DA90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1" name="Freeform 25"/>
            <p:cNvSpPr>
              <a:spLocks/>
            </p:cNvSpPr>
            <p:nvPr/>
          </p:nvSpPr>
          <p:spPr bwMode="auto">
            <a:xfrm>
              <a:off x="11538994" y="5041848"/>
              <a:ext cx="678708" cy="450468"/>
            </a:xfrm>
            <a:custGeom>
              <a:avLst/>
              <a:gdLst>
                <a:gd name="T0" fmla="*/ 2 w 198"/>
                <a:gd name="T1" fmla="*/ 7 h 132"/>
                <a:gd name="T2" fmla="*/ 47 w 198"/>
                <a:gd name="T3" fmla="*/ 132 h 132"/>
                <a:gd name="T4" fmla="*/ 169 w 198"/>
                <a:gd name="T5" fmla="*/ 64 h 132"/>
                <a:gd name="T6" fmla="*/ 198 w 198"/>
                <a:gd name="T7" fmla="*/ 6 h 132"/>
                <a:gd name="T8" fmla="*/ 2 w 198"/>
                <a:gd name="T9" fmla="*/ 7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132">
                  <a:moveTo>
                    <a:pt x="2" y="7"/>
                  </a:moveTo>
                  <a:cubicBezTo>
                    <a:pt x="2" y="7"/>
                    <a:pt x="0" y="100"/>
                    <a:pt x="47" y="132"/>
                  </a:cubicBezTo>
                  <a:cubicBezTo>
                    <a:pt x="64" y="61"/>
                    <a:pt x="140" y="61"/>
                    <a:pt x="169" y="64"/>
                  </a:cubicBezTo>
                  <a:cubicBezTo>
                    <a:pt x="187" y="33"/>
                    <a:pt x="198" y="6"/>
                    <a:pt x="198" y="6"/>
                  </a:cubicBezTo>
                  <a:cubicBezTo>
                    <a:pt x="179" y="0"/>
                    <a:pt x="2" y="7"/>
                    <a:pt x="2" y="7"/>
                  </a:cubicBezTo>
                  <a:close/>
                </a:path>
              </a:pathLst>
            </a:custGeom>
            <a:solidFill>
              <a:srgbClr val="75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2" name="Freeform 26"/>
            <p:cNvSpPr>
              <a:spLocks/>
            </p:cNvSpPr>
            <p:nvPr/>
          </p:nvSpPr>
          <p:spPr bwMode="auto">
            <a:xfrm>
              <a:off x="12197682" y="5085894"/>
              <a:ext cx="380396" cy="330344"/>
            </a:xfrm>
            <a:custGeom>
              <a:avLst/>
              <a:gdLst>
                <a:gd name="T0" fmla="*/ 27 w 111"/>
                <a:gd name="T1" fmla="*/ 33 h 97"/>
                <a:gd name="T2" fmla="*/ 83 w 111"/>
                <a:gd name="T3" fmla="*/ 12 h 97"/>
                <a:gd name="T4" fmla="*/ 80 w 111"/>
                <a:gd name="T5" fmla="*/ 84 h 97"/>
                <a:gd name="T6" fmla="*/ 27 w 111"/>
                <a:gd name="T7" fmla="*/ 3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97">
                  <a:moveTo>
                    <a:pt x="27" y="33"/>
                  </a:moveTo>
                  <a:cubicBezTo>
                    <a:pt x="27" y="33"/>
                    <a:pt x="56" y="0"/>
                    <a:pt x="83" y="12"/>
                  </a:cubicBezTo>
                  <a:cubicBezTo>
                    <a:pt x="109" y="25"/>
                    <a:pt x="111" y="70"/>
                    <a:pt x="80" y="84"/>
                  </a:cubicBezTo>
                  <a:cubicBezTo>
                    <a:pt x="49" y="97"/>
                    <a:pt x="0" y="92"/>
                    <a:pt x="27" y="33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3" name="Freeform 27"/>
            <p:cNvSpPr>
              <a:spLocks/>
            </p:cNvSpPr>
            <p:nvPr/>
          </p:nvSpPr>
          <p:spPr bwMode="auto">
            <a:xfrm>
              <a:off x="10097492" y="7256154"/>
              <a:ext cx="3854016" cy="2210302"/>
            </a:xfrm>
            <a:custGeom>
              <a:avLst/>
              <a:gdLst>
                <a:gd name="T0" fmla="*/ 361 w 1125"/>
                <a:gd name="T1" fmla="*/ 7 h 648"/>
                <a:gd name="T2" fmla="*/ 121 w 1125"/>
                <a:gd name="T3" fmla="*/ 259 h 648"/>
                <a:gd name="T4" fmla="*/ 3 w 1125"/>
                <a:gd name="T5" fmla="*/ 599 h 648"/>
                <a:gd name="T6" fmla="*/ 99 w 1125"/>
                <a:gd name="T7" fmla="*/ 611 h 648"/>
                <a:gd name="T8" fmla="*/ 202 w 1125"/>
                <a:gd name="T9" fmla="*/ 269 h 648"/>
                <a:gd name="T10" fmla="*/ 521 w 1125"/>
                <a:gd name="T11" fmla="*/ 95 h 648"/>
                <a:gd name="T12" fmla="*/ 856 w 1125"/>
                <a:gd name="T13" fmla="*/ 213 h 648"/>
                <a:gd name="T14" fmla="*/ 1011 w 1125"/>
                <a:gd name="T15" fmla="*/ 626 h 648"/>
                <a:gd name="T16" fmla="*/ 1125 w 1125"/>
                <a:gd name="T17" fmla="*/ 591 h 648"/>
                <a:gd name="T18" fmla="*/ 942 w 1125"/>
                <a:gd name="T19" fmla="*/ 185 h 648"/>
                <a:gd name="T20" fmla="*/ 615 w 1125"/>
                <a:gd name="T21" fmla="*/ 0 h 648"/>
                <a:gd name="T22" fmla="*/ 361 w 1125"/>
                <a:gd name="T23" fmla="*/ 7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5" h="648">
                  <a:moveTo>
                    <a:pt x="361" y="7"/>
                  </a:moveTo>
                  <a:cubicBezTo>
                    <a:pt x="361" y="7"/>
                    <a:pt x="183" y="145"/>
                    <a:pt x="121" y="259"/>
                  </a:cubicBezTo>
                  <a:cubicBezTo>
                    <a:pt x="60" y="372"/>
                    <a:pt x="0" y="584"/>
                    <a:pt x="3" y="599"/>
                  </a:cubicBezTo>
                  <a:cubicBezTo>
                    <a:pt x="5" y="613"/>
                    <a:pt x="71" y="626"/>
                    <a:pt x="99" y="611"/>
                  </a:cubicBezTo>
                  <a:cubicBezTo>
                    <a:pt x="99" y="611"/>
                    <a:pt x="127" y="355"/>
                    <a:pt x="202" y="269"/>
                  </a:cubicBezTo>
                  <a:cubicBezTo>
                    <a:pt x="276" y="183"/>
                    <a:pt x="405" y="111"/>
                    <a:pt x="521" y="95"/>
                  </a:cubicBezTo>
                  <a:cubicBezTo>
                    <a:pt x="637" y="80"/>
                    <a:pt x="806" y="169"/>
                    <a:pt x="856" y="213"/>
                  </a:cubicBezTo>
                  <a:cubicBezTo>
                    <a:pt x="907" y="257"/>
                    <a:pt x="1026" y="420"/>
                    <a:pt x="1011" y="626"/>
                  </a:cubicBezTo>
                  <a:cubicBezTo>
                    <a:pt x="1011" y="626"/>
                    <a:pt x="1076" y="648"/>
                    <a:pt x="1125" y="591"/>
                  </a:cubicBezTo>
                  <a:cubicBezTo>
                    <a:pt x="1125" y="591"/>
                    <a:pt x="1064" y="347"/>
                    <a:pt x="942" y="185"/>
                  </a:cubicBezTo>
                  <a:cubicBezTo>
                    <a:pt x="864" y="81"/>
                    <a:pt x="615" y="0"/>
                    <a:pt x="615" y="0"/>
                  </a:cubicBezTo>
                  <a:lnTo>
                    <a:pt x="361" y="7"/>
                  </a:ln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4" name="Freeform 28"/>
            <p:cNvSpPr>
              <a:spLocks/>
            </p:cNvSpPr>
            <p:nvPr/>
          </p:nvSpPr>
          <p:spPr bwMode="auto">
            <a:xfrm>
              <a:off x="13539076" y="8981952"/>
              <a:ext cx="918958" cy="670698"/>
            </a:xfrm>
            <a:custGeom>
              <a:avLst/>
              <a:gdLst>
                <a:gd name="T0" fmla="*/ 89 w 268"/>
                <a:gd name="T1" fmla="*/ 93 h 197"/>
                <a:gd name="T2" fmla="*/ 166 w 268"/>
                <a:gd name="T3" fmla="*/ 73 h 197"/>
                <a:gd name="T4" fmla="*/ 210 w 268"/>
                <a:gd name="T5" fmla="*/ 4 h 197"/>
                <a:gd name="T6" fmla="*/ 268 w 268"/>
                <a:gd name="T7" fmla="*/ 64 h 197"/>
                <a:gd name="T8" fmla="*/ 122 w 268"/>
                <a:gd name="T9" fmla="*/ 160 h 197"/>
                <a:gd name="T10" fmla="*/ 81 w 268"/>
                <a:gd name="T11" fmla="*/ 155 h 197"/>
                <a:gd name="T12" fmla="*/ 78 w 268"/>
                <a:gd name="T13" fmla="*/ 178 h 197"/>
                <a:gd name="T14" fmla="*/ 6 w 268"/>
                <a:gd name="T15" fmla="*/ 190 h 197"/>
                <a:gd name="T16" fmla="*/ 18 w 268"/>
                <a:gd name="T17" fmla="*/ 100 h 197"/>
                <a:gd name="T18" fmla="*/ 89 w 268"/>
                <a:gd name="T19" fmla="*/ 93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8" h="197">
                  <a:moveTo>
                    <a:pt x="89" y="93"/>
                  </a:moveTo>
                  <a:cubicBezTo>
                    <a:pt x="89" y="93"/>
                    <a:pt x="150" y="87"/>
                    <a:pt x="166" y="73"/>
                  </a:cubicBezTo>
                  <a:cubicBezTo>
                    <a:pt x="182" y="58"/>
                    <a:pt x="203" y="7"/>
                    <a:pt x="210" y="4"/>
                  </a:cubicBezTo>
                  <a:cubicBezTo>
                    <a:pt x="218" y="0"/>
                    <a:pt x="263" y="31"/>
                    <a:pt x="268" y="64"/>
                  </a:cubicBezTo>
                  <a:cubicBezTo>
                    <a:pt x="268" y="64"/>
                    <a:pt x="163" y="149"/>
                    <a:pt x="122" y="160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78" y="178"/>
                    <a:pt x="78" y="178"/>
                    <a:pt x="78" y="178"/>
                  </a:cubicBezTo>
                  <a:cubicBezTo>
                    <a:pt x="78" y="178"/>
                    <a:pt x="26" y="197"/>
                    <a:pt x="6" y="190"/>
                  </a:cubicBezTo>
                  <a:cubicBezTo>
                    <a:pt x="6" y="190"/>
                    <a:pt x="0" y="114"/>
                    <a:pt x="18" y="100"/>
                  </a:cubicBezTo>
                  <a:cubicBezTo>
                    <a:pt x="36" y="86"/>
                    <a:pt x="89" y="93"/>
                    <a:pt x="89" y="93"/>
                  </a:cubicBezTo>
                  <a:close/>
                </a:path>
              </a:pathLst>
            </a:custGeom>
            <a:solidFill>
              <a:srgbClr val="4734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5" name="Freeform 29"/>
            <p:cNvSpPr>
              <a:spLocks/>
            </p:cNvSpPr>
            <p:nvPr/>
          </p:nvSpPr>
          <p:spPr bwMode="auto">
            <a:xfrm>
              <a:off x="9438806" y="9076052"/>
              <a:ext cx="1015058" cy="484504"/>
            </a:xfrm>
            <a:custGeom>
              <a:avLst/>
              <a:gdLst>
                <a:gd name="T0" fmla="*/ 206 w 296"/>
                <a:gd name="T1" fmla="*/ 74 h 142"/>
                <a:gd name="T2" fmla="*/ 111 w 296"/>
                <a:gd name="T3" fmla="*/ 42 h 142"/>
                <a:gd name="T4" fmla="*/ 74 w 296"/>
                <a:gd name="T5" fmla="*/ 0 h 142"/>
                <a:gd name="T6" fmla="*/ 0 w 296"/>
                <a:gd name="T7" fmla="*/ 52 h 142"/>
                <a:gd name="T8" fmla="*/ 198 w 296"/>
                <a:gd name="T9" fmla="*/ 135 h 142"/>
                <a:gd name="T10" fmla="*/ 223 w 296"/>
                <a:gd name="T11" fmla="*/ 117 h 142"/>
                <a:gd name="T12" fmla="*/ 243 w 296"/>
                <a:gd name="T13" fmla="*/ 141 h 142"/>
                <a:gd name="T14" fmla="*/ 296 w 296"/>
                <a:gd name="T15" fmla="*/ 131 h 142"/>
                <a:gd name="T16" fmla="*/ 282 w 296"/>
                <a:gd name="T17" fmla="*/ 57 h 142"/>
                <a:gd name="T18" fmla="*/ 206 w 296"/>
                <a:gd name="T19" fmla="*/ 74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6" h="142">
                  <a:moveTo>
                    <a:pt x="206" y="74"/>
                  </a:moveTo>
                  <a:cubicBezTo>
                    <a:pt x="206" y="74"/>
                    <a:pt x="126" y="53"/>
                    <a:pt x="111" y="42"/>
                  </a:cubicBezTo>
                  <a:cubicBezTo>
                    <a:pt x="96" y="31"/>
                    <a:pt x="74" y="0"/>
                    <a:pt x="74" y="0"/>
                  </a:cubicBezTo>
                  <a:cubicBezTo>
                    <a:pt x="74" y="0"/>
                    <a:pt x="15" y="29"/>
                    <a:pt x="0" y="52"/>
                  </a:cubicBezTo>
                  <a:cubicBezTo>
                    <a:pt x="0" y="52"/>
                    <a:pt x="145" y="135"/>
                    <a:pt x="198" y="135"/>
                  </a:cubicBezTo>
                  <a:cubicBezTo>
                    <a:pt x="223" y="117"/>
                    <a:pt x="223" y="117"/>
                    <a:pt x="223" y="117"/>
                  </a:cubicBezTo>
                  <a:cubicBezTo>
                    <a:pt x="223" y="117"/>
                    <a:pt x="234" y="141"/>
                    <a:pt x="243" y="141"/>
                  </a:cubicBezTo>
                  <a:cubicBezTo>
                    <a:pt x="252" y="142"/>
                    <a:pt x="296" y="131"/>
                    <a:pt x="296" y="131"/>
                  </a:cubicBezTo>
                  <a:cubicBezTo>
                    <a:pt x="296" y="131"/>
                    <a:pt x="292" y="72"/>
                    <a:pt x="282" y="57"/>
                  </a:cubicBezTo>
                  <a:lnTo>
                    <a:pt x="206" y="74"/>
                  </a:lnTo>
                  <a:close/>
                </a:path>
              </a:pathLst>
            </a:custGeom>
            <a:solidFill>
              <a:srgbClr val="4734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6" name="Freeform 30"/>
            <p:cNvSpPr>
              <a:spLocks/>
            </p:cNvSpPr>
            <p:nvPr/>
          </p:nvSpPr>
          <p:spPr bwMode="auto">
            <a:xfrm>
              <a:off x="13364896" y="7794716"/>
              <a:ext cx="236246" cy="268280"/>
            </a:xfrm>
            <a:custGeom>
              <a:avLst/>
              <a:gdLst>
                <a:gd name="T0" fmla="*/ 67 w 69"/>
                <a:gd name="T1" fmla="*/ 70 h 79"/>
                <a:gd name="T2" fmla="*/ 10 w 69"/>
                <a:gd name="T3" fmla="*/ 3 h 79"/>
                <a:gd name="T4" fmla="*/ 5 w 69"/>
                <a:gd name="T5" fmla="*/ 10 h 79"/>
                <a:gd name="T6" fmla="*/ 58 w 69"/>
                <a:gd name="T7" fmla="*/ 75 h 79"/>
                <a:gd name="T8" fmla="*/ 67 w 69"/>
                <a:gd name="T9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79">
                  <a:moveTo>
                    <a:pt x="67" y="70"/>
                  </a:moveTo>
                  <a:cubicBezTo>
                    <a:pt x="55" y="44"/>
                    <a:pt x="35" y="16"/>
                    <a:pt x="10" y="3"/>
                  </a:cubicBezTo>
                  <a:cubicBezTo>
                    <a:pt x="5" y="0"/>
                    <a:pt x="0" y="7"/>
                    <a:pt x="5" y="10"/>
                  </a:cubicBezTo>
                  <a:cubicBezTo>
                    <a:pt x="29" y="27"/>
                    <a:pt x="42" y="51"/>
                    <a:pt x="58" y="75"/>
                  </a:cubicBezTo>
                  <a:cubicBezTo>
                    <a:pt x="61" y="79"/>
                    <a:pt x="69" y="75"/>
                    <a:pt x="67" y="70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7" name="Freeform 31"/>
            <p:cNvSpPr>
              <a:spLocks/>
            </p:cNvSpPr>
            <p:nvPr/>
          </p:nvSpPr>
          <p:spPr bwMode="auto">
            <a:xfrm>
              <a:off x="13471008" y="7760680"/>
              <a:ext cx="168176" cy="194204"/>
            </a:xfrm>
            <a:custGeom>
              <a:avLst/>
              <a:gdLst>
                <a:gd name="T0" fmla="*/ 46 w 49"/>
                <a:gd name="T1" fmla="*/ 46 h 57"/>
                <a:gd name="T2" fmla="*/ 11 w 49"/>
                <a:gd name="T3" fmla="*/ 4 h 57"/>
                <a:gd name="T4" fmla="*/ 5 w 49"/>
                <a:gd name="T5" fmla="*/ 11 h 57"/>
                <a:gd name="T6" fmla="*/ 37 w 49"/>
                <a:gd name="T7" fmla="*/ 52 h 57"/>
                <a:gd name="T8" fmla="*/ 46 w 49"/>
                <a:gd name="T9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7">
                  <a:moveTo>
                    <a:pt x="46" y="46"/>
                  </a:moveTo>
                  <a:cubicBezTo>
                    <a:pt x="37" y="31"/>
                    <a:pt x="25" y="15"/>
                    <a:pt x="11" y="4"/>
                  </a:cubicBezTo>
                  <a:cubicBezTo>
                    <a:pt x="6" y="0"/>
                    <a:pt x="0" y="7"/>
                    <a:pt x="5" y="11"/>
                  </a:cubicBezTo>
                  <a:cubicBezTo>
                    <a:pt x="18" y="23"/>
                    <a:pt x="27" y="38"/>
                    <a:pt x="37" y="52"/>
                  </a:cubicBezTo>
                  <a:cubicBezTo>
                    <a:pt x="41" y="57"/>
                    <a:pt x="49" y="52"/>
                    <a:pt x="46" y="46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8" name="Freeform 32"/>
            <p:cNvSpPr>
              <a:spLocks/>
            </p:cNvSpPr>
            <p:nvPr/>
          </p:nvSpPr>
          <p:spPr bwMode="auto">
            <a:xfrm>
              <a:off x="10311716" y="8022954"/>
              <a:ext cx="142148" cy="256268"/>
            </a:xfrm>
            <a:custGeom>
              <a:avLst/>
              <a:gdLst>
                <a:gd name="T0" fmla="*/ 31 w 41"/>
                <a:gd name="T1" fmla="*/ 4 h 75"/>
                <a:gd name="T2" fmla="*/ 2 w 41"/>
                <a:gd name="T3" fmla="*/ 65 h 75"/>
                <a:gd name="T4" fmla="*/ 10 w 41"/>
                <a:gd name="T5" fmla="*/ 69 h 75"/>
                <a:gd name="T6" fmla="*/ 39 w 41"/>
                <a:gd name="T7" fmla="*/ 9 h 75"/>
                <a:gd name="T8" fmla="*/ 31 w 41"/>
                <a:gd name="T9" fmla="*/ 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75">
                  <a:moveTo>
                    <a:pt x="31" y="4"/>
                  </a:moveTo>
                  <a:cubicBezTo>
                    <a:pt x="17" y="22"/>
                    <a:pt x="9" y="44"/>
                    <a:pt x="2" y="65"/>
                  </a:cubicBezTo>
                  <a:cubicBezTo>
                    <a:pt x="0" y="70"/>
                    <a:pt x="8" y="75"/>
                    <a:pt x="10" y="69"/>
                  </a:cubicBezTo>
                  <a:cubicBezTo>
                    <a:pt x="18" y="48"/>
                    <a:pt x="28" y="29"/>
                    <a:pt x="39" y="9"/>
                  </a:cubicBezTo>
                  <a:cubicBezTo>
                    <a:pt x="41" y="5"/>
                    <a:pt x="34" y="0"/>
                    <a:pt x="31" y="4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39" name="Freeform 33"/>
            <p:cNvSpPr>
              <a:spLocks/>
            </p:cNvSpPr>
            <p:nvPr/>
          </p:nvSpPr>
          <p:spPr bwMode="auto">
            <a:xfrm>
              <a:off x="10237640" y="8042974"/>
              <a:ext cx="96100" cy="208216"/>
            </a:xfrm>
            <a:custGeom>
              <a:avLst/>
              <a:gdLst>
                <a:gd name="T0" fmla="*/ 18 w 28"/>
                <a:gd name="T1" fmla="*/ 5 h 61"/>
                <a:gd name="T2" fmla="*/ 1 w 28"/>
                <a:gd name="T3" fmla="*/ 54 h 61"/>
                <a:gd name="T4" fmla="*/ 9 w 28"/>
                <a:gd name="T5" fmla="*/ 56 h 61"/>
                <a:gd name="T6" fmla="*/ 27 w 28"/>
                <a:gd name="T7" fmla="*/ 9 h 61"/>
                <a:gd name="T8" fmla="*/ 18 w 28"/>
                <a:gd name="T9" fmla="*/ 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61">
                  <a:moveTo>
                    <a:pt x="18" y="5"/>
                  </a:moveTo>
                  <a:cubicBezTo>
                    <a:pt x="10" y="20"/>
                    <a:pt x="4" y="37"/>
                    <a:pt x="1" y="54"/>
                  </a:cubicBezTo>
                  <a:cubicBezTo>
                    <a:pt x="0" y="59"/>
                    <a:pt x="8" y="61"/>
                    <a:pt x="9" y="56"/>
                  </a:cubicBezTo>
                  <a:cubicBezTo>
                    <a:pt x="13" y="40"/>
                    <a:pt x="24" y="25"/>
                    <a:pt x="27" y="9"/>
                  </a:cubicBezTo>
                  <a:cubicBezTo>
                    <a:pt x="28" y="4"/>
                    <a:pt x="21" y="0"/>
                    <a:pt x="18" y="5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0" name="Freeform 34"/>
            <p:cNvSpPr>
              <a:spLocks/>
            </p:cNvSpPr>
            <p:nvPr/>
          </p:nvSpPr>
          <p:spPr bwMode="auto">
            <a:xfrm>
              <a:off x="11272718" y="5768606"/>
              <a:ext cx="1123170" cy="1691762"/>
            </a:xfrm>
            <a:custGeom>
              <a:avLst/>
              <a:gdLst>
                <a:gd name="T0" fmla="*/ 114 w 328"/>
                <a:gd name="T1" fmla="*/ 4 h 496"/>
                <a:gd name="T2" fmla="*/ 295 w 328"/>
                <a:gd name="T3" fmla="*/ 18 h 496"/>
                <a:gd name="T4" fmla="*/ 288 w 328"/>
                <a:gd name="T5" fmla="*/ 315 h 496"/>
                <a:gd name="T6" fmla="*/ 325 w 328"/>
                <a:gd name="T7" fmla="*/ 446 h 496"/>
                <a:gd name="T8" fmla="*/ 144 w 328"/>
                <a:gd name="T9" fmla="*/ 484 h 496"/>
                <a:gd name="T10" fmla="*/ 132 w 328"/>
                <a:gd name="T11" fmla="*/ 460 h 496"/>
                <a:gd name="T12" fmla="*/ 109 w 328"/>
                <a:gd name="T13" fmla="*/ 486 h 496"/>
                <a:gd name="T14" fmla="*/ 0 w 328"/>
                <a:gd name="T15" fmla="*/ 455 h 496"/>
                <a:gd name="T16" fmla="*/ 114 w 328"/>
                <a:gd name="T17" fmla="*/ 4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8" h="496">
                  <a:moveTo>
                    <a:pt x="114" y="4"/>
                  </a:moveTo>
                  <a:cubicBezTo>
                    <a:pt x="114" y="4"/>
                    <a:pt x="261" y="0"/>
                    <a:pt x="295" y="18"/>
                  </a:cubicBezTo>
                  <a:cubicBezTo>
                    <a:pt x="328" y="37"/>
                    <a:pt x="267" y="211"/>
                    <a:pt x="288" y="315"/>
                  </a:cubicBezTo>
                  <a:cubicBezTo>
                    <a:pt x="309" y="420"/>
                    <a:pt x="325" y="446"/>
                    <a:pt x="325" y="446"/>
                  </a:cubicBezTo>
                  <a:cubicBezTo>
                    <a:pt x="325" y="446"/>
                    <a:pt x="189" y="496"/>
                    <a:pt x="144" y="484"/>
                  </a:cubicBezTo>
                  <a:cubicBezTo>
                    <a:pt x="132" y="460"/>
                    <a:pt x="132" y="460"/>
                    <a:pt x="132" y="460"/>
                  </a:cubicBezTo>
                  <a:cubicBezTo>
                    <a:pt x="132" y="460"/>
                    <a:pt x="124" y="470"/>
                    <a:pt x="109" y="486"/>
                  </a:cubicBezTo>
                  <a:cubicBezTo>
                    <a:pt x="109" y="486"/>
                    <a:pt x="39" y="481"/>
                    <a:pt x="0" y="455"/>
                  </a:cubicBezTo>
                  <a:cubicBezTo>
                    <a:pt x="0" y="455"/>
                    <a:pt x="53" y="154"/>
                    <a:pt x="114" y="4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1" name="Freeform 35"/>
            <p:cNvSpPr>
              <a:spLocks/>
            </p:cNvSpPr>
            <p:nvPr/>
          </p:nvSpPr>
          <p:spPr bwMode="auto">
            <a:xfrm>
              <a:off x="11769234" y="5566394"/>
              <a:ext cx="242252" cy="416434"/>
            </a:xfrm>
            <a:custGeom>
              <a:avLst/>
              <a:gdLst>
                <a:gd name="T0" fmla="*/ 0 w 71"/>
                <a:gd name="T1" fmla="*/ 23 h 122"/>
                <a:gd name="T2" fmla="*/ 13 w 71"/>
                <a:gd name="T3" fmla="*/ 94 h 122"/>
                <a:gd name="T4" fmla="*/ 50 w 71"/>
                <a:gd name="T5" fmla="*/ 109 h 122"/>
                <a:gd name="T6" fmla="*/ 71 w 71"/>
                <a:gd name="T7" fmla="*/ 10 h 122"/>
                <a:gd name="T8" fmla="*/ 0 w 71"/>
                <a:gd name="T9" fmla="*/ 2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22">
                  <a:moveTo>
                    <a:pt x="0" y="23"/>
                  </a:moveTo>
                  <a:cubicBezTo>
                    <a:pt x="0" y="23"/>
                    <a:pt x="8" y="81"/>
                    <a:pt x="13" y="94"/>
                  </a:cubicBezTo>
                  <a:cubicBezTo>
                    <a:pt x="18" y="107"/>
                    <a:pt x="28" y="122"/>
                    <a:pt x="50" y="109"/>
                  </a:cubicBezTo>
                  <a:cubicBezTo>
                    <a:pt x="71" y="97"/>
                    <a:pt x="70" y="20"/>
                    <a:pt x="71" y="10"/>
                  </a:cubicBezTo>
                  <a:cubicBezTo>
                    <a:pt x="71" y="0"/>
                    <a:pt x="13" y="11"/>
                    <a:pt x="0" y="23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2" name="Freeform 36"/>
            <p:cNvSpPr>
              <a:spLocks/>
            </p:cNvSpPr>
            <p:nvPr/>
          </p:nvSpPr>
          <p:spPr bwMode="auto">
            <a:xfrm>
              <a:off x="11683146" y="5794632"/>
              <a:ext cx="430448" cy="850886"/>
            </a:xfrm>
            <a:custGeom>
              <a:avLst/>
              <a:gdLst>
                <a:gd name="T0" fmla="*/ 56 w 126"/>
                <a:gd name="T1" fmla="*/ 0 h 249"/>
                <a:gd name="T2" fmla="*/ 52 w 126"/>
                <a:gd name="T3" fmla="*/ 33 h 249"/>
                <a:gd name="T4" fmla="*/ 41 w 126"/>
                <a:gd name="T5" fmla="*/ 3 h 249"/>
                <a:gd name="T6" fmla="*/ 10 w 126"/>
                <a:gd name="T7" fmla="*/ 27 h 249"/>
                <a:gd name="T8" fmla="*/ 25 w 126"/>
                <a:gd name="T9" fmla="*/ 249 h 249"/>
                <a:gd name="T10" fmla="*/ 126 w 126"/>
                <a:gd name="T11" fmla="*/ 9 h 249"/>
                <a:gd name="T12" fmla="*/ 56 w 126"/>
                <a:gd name="T13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249">
                  <a:moveTo>
                    <a:pt x="56" y="0"/>
                  </a:moveTo>
                  <a:cubicBezTo>
                    <a:pt x="56" y="0"/>
                    <a:pt x="57" y="21"/>
                    <a:pt x="52" y="33"/>
                  </a:cubicBezTo>
                  <a:cubicBezTo>
                    <a:pt x="52" y="33"/>
                    <a:pt x="46" y="6"/>
                    <a:pt x="41" y="3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0" y="164"/>
                    <a:pt x="25" y="249"/>
                  </a:cubicBezTo>
                  <a:cubicBezTo>
                    <a:pt x="25" y="249"/>
                    <a:pt x="104" y="86"/>
                    <a:pt x="126" y="9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3" name="Freeform 37"/>
            <p:cNvSpPr>
              <a:spLocks/>
            </p:cNvSpPr>
            <p:nvPr/>
          </p:nvSpPr>
          <p:spPr bwMode="auto">
            <a:xfrm>
              <a:off x="11771236" y="5928772"/>
              <a:ext cx="178184" cy="198208"/>
            </a:xfrm>
            <a:custGeom>
              <a:avLst/>
              <a:gdLst>
                <a:gd name="T0" fmla="*/ 14 w 52"/>
                <a:gd name="T1" fmla="*/ 6 h 58"/>
                <a:gd name="T2" fmla="*/ 43 w 52"/>
                <a:gd name="T3" fmla="*/ 10 h 58"/>
                <a:gd name="T4" fmla="*/ 50 w 52"/>
                <a:gd name="T5" fmla="*/ 56 h 58"/>
                <a:gd name="T6" fmla="*/ 0 w 52"/>
                <a:gd name="T7" fmla="*/ 53 h 58"/>
                <a:gd name="T8" fmla="*/ 14 w 52"/>
                <a:gd name="T9" fmla="*/ 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8">
                  <a:moveTo>
                    <a:pt x="14" y="6"/>
                  </a:moveTo>
                  <a:cubicBezTo>
                    <a:pt x="14" y="6"/>
                    <a:pt x="36" y="0"/>
                    <a:pt x="43" y="10"/>
                  </a:cubicBezTo>
                  <a:cubicBezTo>
                    <a:pt x="43" y="10"/>
                    <a:pt x="52" y="49"/>
                    <a:pt x="50" y="56"/>
                  </a:cubicBezTo>
                  <a:cubicBezTo>
                    <a:pt x="50" y="56"/>
                    <a:pt x="8" y="58"/>
                    <a:pt x="0" y="53"/>
                  </a:cubicBezTo>
                  <a:cubicBezTo>
                    <a:pt x="0" y="53"/>
                    <a:pt x="8" y="14"/>
                    <a:pt x="14" y="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4" name="Freeform 38"/>
            <p:cNvSpPr>
              <a:spLocks/>
            </p:cNvSpPr>
            <p:nvPr/>
          </p:nvSpPr>
          <p:spPr bwMode="auto">
            <a:xfrm>
              <a:off x="11721184" y="6118970"/>
              <a:ext cx="198208" cy="526548"/>
            </a:xfrm>
            <a:custGeom>
              <a:avLst/>
              <a:gdLst>
                <a:gd name="T0" fmla="*/ 0 w 58"/>
                <a:gd name="T1" fmla="*/ 75 h 154"/>
                <a:gd name="T2" fmla="*/ 27 w 58"/>
                <a:gd name="T3" fmla="*/ 0 h 154"/>
                <a:gd name="T4" fmla="*/ 52 w 58"/>
                <a:gd name="T5" fmla="*/ 0 h 154"/>
                <a:gd name="T6" fmla="*/ 58 w 58"/>
                <a:gd name="T7" fmla="*/ 60 h 154"/>
                <a:gd name="T8" fmla="*/ 14 w 58"/>
                <a:gd name="T9" fmla="*/ 154 h 154"/>
                <a:gd name="T10" fmla="*/ 0 w 58"/>
                <a:gd name="T11" fmla="*/ 7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154">
                  <a:moveTo>
                    <a:pt x="0" y="75"/>
                  </a:moveTo>
                  <a:cubicBezTo>
                    <a:pt x="0" y="75"/>
                    <a:pt x="24" y="4"/>
                    <a:pt x="27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0"/>
                    <a:pt x="55" y="42"/>
                    <a:pt x="58" y="60"/>
                  </a:cubicBezTo>
                  <a:cubicBezTo>
                    <a:pt x="14" y="154"/>
                    <a:pt x="14" y="154"/>
                    <a:pt x="14" y="154"/>
                  </a:cubicBezTo>
                  <a:cubicBezTo>
                    <a:pt x="14" y="154"/>
                    <a:pt x="2" y="94"/>
                    <a:pt x="0" y="75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5" name="Freeform 39"/>
            <p:cNvSpPr>
              <a:spLocks/>
            </p:cNvSpPr>
            <p:nvPr/>
          </p:nvSpPr>
          <p:spPr bwMode="auto">
            <a:xfrm>
              <a:off x="11769234" y="5808646"/>
              <a:ext cx="486508" cy="836872"/>
            </a:xfrm>
            <a:custGeom>
              <a:avLst/>
              <a:gdLst>
                <a:gd name="T0" fmla="*/ 101 w 142"/>
                <a:gd name="T1" fmla="*/ 0 h 245"/>
                <a:gd name="T2" fmla="*/ 142 w 142"/>
                <a:gd name="T3" fmla="*/ 63 h 245"/>
                <a:gd name="T4" fmla="*/ 85 w 142"/>
                <a:gd name="T5" fmla="*/ 87 h 245"/>
                <a:gd name="T6" fmla="*/ 131 w 142"/>
                <a:gd name="T7" fmla="*/ 146 h 245"/>
                <a:gd name="T8" fmla="*/ 0 w 142"/>
                <a:gd name="T9" fmla="*/ 245 h 245"/>
                <a:gd name="T10" fmla="*/ 101 w 142"/>
                <a:gd name="T11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2" h="245">
                  <a:moveTo>
                    <a:pt x="101" y="0"/>
                  </a:moveTo>
                  <a:cubicBezTo>
                    <a:pt x="101" y="0"/>
                    <a:pt x="130" y="40"/>
                    <a:pt x="142" y="63"/>
                  </a:cubicBezTo>
                  <a:cubicBezTo>
                    <a:pt x="142" y="63"/>
                    <a:pt x="99" y="86"/>
                    <a:pt x="85" y="87"/>
                  </a:cubicBezTo>
                  <a:cubicBezTo>
                    <a:pt x="85" y="87"/>
                    <a:pt x="122" y="127"/>
                    <a:pt x="131" y="146"/>
                  </a:cubicBezTo>
                  <a:cubicBezTo>
                    <a:pt x="131" y="146"/>
                    <a:pt x="36" y="226"/>
                    <a:pt x="0" y="245"/>
                  </a:cubicBezTo>
                  <a:cubicBezTo>
                    <a:pt x="0" y="245"/>
                    <a:pt x="93" y="38"/>
                    <a:pt x="101" y="0"/>
                  </a:cubicBezTo>
                  <a:close/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6" name="Freeform 40"/>
            <p:cNvSpPr>
              <a:spLocks/>
            </p:cNvSpPr>
            <p:nvPr/>
          </p:nvSpPr>
          <p:spPr bwMode="auto">
            <a:xfrm>
              <a:off x="11518974" y="5886728"/>
              <a:ext cx="250260" cy="758790"/>
            </a:xfrm>
            <a:custGeom>
              <a:avLst/>
              <a:gdLst>
                <a:gd name="T0" fmla="*/ 58 w 73"/>
                <a:gd name="T1" fmla="*/ 0 h 222"/>
                <a:gd name="T2" fmla="*/ 20 w 73"/>
                <a:gd name="T3" fmla="*/ 37 h 222"/>
                <a:gd name="T4" fmla="*/ 47 w 73"/>
                <a:gd name="T5" fmla="*/ 63 h 222"/>
                <a:gd name="T6" fmla="*/ 0 w 73"/>
                <a:gd name="T7" fmla="*/ 103 h 222"/>
                <a:gd name="T8" fmla="*/ 73 w 73"/>
                <a:gd name="T9" fmla="*/ 222 h 222"/>
                <a:gd name="T10" fmla="*/ 58 w 73"/>
                <a:gd name="T11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3" h="222">
                  <a:moveTo>
                    <a:pt x="58" y="0"/>
                  </a:moveTo>
                  <a:cubicBezTo>
                    <a:pt x="58" y="0"/>
                    <a:pt x="31" y="31"/>
                    <a:pt x="20" y="37"/>
                  </a:cubicBezTo>
                  <a:cubicBezTo>
                    <a:pt x="20" y="37"/>
                    <a:pt x="34" y="53"/>
                    <a:pt x="47" y="63"/>
                  </a:cubicBezTo>
                  <a:cubicBezTo>
                    <a:pt x="47" y="63"/>
                    <a:pt x="10" y="94"/>
                    <a:pt x="0" y="103"/>
                  </a:cubicBezTo>
                  <a:cubicBezTo>
                    <a:pt x="0" y="103"/>
                    <a:pt x="48" y="192"/>
                    <a:pt x="73" y="222"/>
                  </a:cubicBezTo>
                  <a:cubicBezTo>
                    <a:pt x="73" y="222"/>
                    <a:pt x="50" y="109"/>
                    <a:pt x="58" y="0"/>
                  </a:cubicBezTo>
                  <a:close/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7" name="Freeform 41"/>
            <p:cNvSpPr>
              <a:spLocks/>
            </p:cNvSpPr>
            <p:nvPr/>
          </p:nvSpPr>
          <p:spPr bwMode="auto">
            <a:xfrm>
              <a:off x="11731194" y="6715590"/>
              <a:ext cx="40040" cy="546568"/>
            </a:xfrm>
            <a:custGeom>
              <a:avLst/>
              <a:gdLst>
                <a:gd name="T0" fmla="*/ 12 w 12"/>
                <a:gd name="T1" fmla="*/ 0 h 160"/>
                <a:gd name="T2" fmla="*/ 1 w 12"/>
                <a:gd name="T3" fmla="*/ 160 h 160"/>
                <a:gd name="T4" fmla="*/ 12 w 12"/>
                <a:gd name="T5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0">
                  <a:moveTo>
                    <a:pt x="12" y="0"/>
                  </a:moveTo>
                  <a:cubicBezTo>
                    <a:pt x="12" y="0"/>
                    <a:pt x="8" y="101"/>
                    <a:pt x="1" y="160"/>
                  </a:cubicBezTo>
                  <a:cubicBezTo>
                    <a:pt x="1" y="160"/>
                    <a:pt x="0" y="49"/>
                    <a:pt x="12" y="0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8" name="Freeform 42"/>
            <p:cNvSpPr>
              <a:spLocks/>
            </p:cNvSpPr>
            <p:nvPr/>
          </p:nvSpPr>
          <p:spPr bwMode="auto">
            <a:xfrm>
              <a:off x="11655114" y="6807686"/>
              <a:ext cx="58060" cy="96100"/>
            </a:xfrm>
            <a:custGeom>
              <a:avLst/>
              <a:gdLst>
                <a:gd name="T0" fmla="*/ 16 w 17"/>
                <a:gd name="T1" fmla="*/ 15 h 28"/>
                <a:gd name="T2" fmla="*/ 7 w 17"/>
                <a:gd name="T3" fmla="*/ 28 h 28"/>
                <a:gd name="T4" fmla="*/ 1 w 17"/>
                <a:gd name="T5" fmla="*/ 13 h 28"/>
                <a:gd name="T6" fmla="*/ 10 w 17"/>
                <a:gd name="T7" fmla="*/ 1 h 28"/>
                <a:gd name="T8" fmla="*/ 16 w 17"/>
                <a:gd name="T9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8">
                  <a:moveTo>
                    <a:pt x="16" y="15"/>
                  </a:moveTo>
                  <a:cubicBezTo>
                    <a:pt x="15" y="23"/>
                    <a:pt x="11" y="28"/>
                    <a:pt x="7" y="28"/>
                  </a:cubicBezTo>
                  <a:cubicBezTo>
                    <a:pt x="3" y="27"/>
                    <a:pt x="0" y="21"/>
                    <a:pt x="1" y="13"/>
                  </a:cubicBezTo>
                  <a:cubicBezTo>
                    <a:pt x="2" y="6"/>
                    <a:pt x="6" y="0"/>
                    <a:pt x="10" y="1"/>
                  </a:cubicBezTo>
                  <a:cubicBezTo>
                    <a:pt x="14" y="2"/>
                    <a:pt x="17" y="8"/>
                    <a:pt x="16" y="15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49" name="Freeform 43"/>
            <p:cNvSpPr>
              <a:spLocks/>
            </p:cNvSpPr>
            <p:nvPr/>
          </p:nvSpPr>
          <p:spPr bwMode="auto">
            <a:xfrm>
              <a:off x="11645106" y="7057948"/>
              <a:ext cx="52056" cy="84088"/>
            </a:xfrm>
            <a:custGeom>
              <a:avLst/>
              <a:gdLst>
                <a:gd name="T0" fmla="*/ 14 w 15"/>
                <a:gd name="T1" fmla="*/ 13 h 25"/>
                <a:gd name="T2" fmla="*/ 6 w 15"/>
                <a:gd name="T3" fmla="*/ 24 h 25"/>
                <a:gd name="T4" fmla="*/ 0 w 15"/>
                <a:gd name="T5" fmla="*/ 12 h 25"/>
                <a:gd name="T6" fmla="*/ 8 w 15"/>
                <a:gd name="T7" fmla="*/ 1 h 25"/>
                <a:gd name="T8" fmla="*/ 14 w 15"/>
                <a:gd name="T9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14" y="13"/>
                  </a:moveTo>
                  <a:cubicBezTo>
                    <a:pt x="14" y="20"/>
                    <a:pt x="10" y="25"/>
                    <a:pt x="6" y="24"/>
                  </a:cubicBezTo>
                  <a:cubicBezTo>
                    <a:pt x="2" y="24"/>
                    <a:pt x="0" y="19"/>
                    <a:pt x="0" y="12"/>
                  </a:cubicBezTo>
                  <a:cubicBezTo>
                    <a:pt x="0" y="5"/>
                    <a:pt x="4" y="0"/>
                    <a:pt x="8" y="1"/>
                  </a:cubicBezTo>
                  <a:cubicBezTo>
                    <a:pt x="12" y="1"/>
                    <a:pt x="15" y="6"/>
                    <a:pt x="14" y="13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50" name="Freeform 44"/>
            <p:cNvSpPr>
              <a:spLocks/>
            </p:cNvSpPr>
            <p:nvPr/>
          </p:nvSpPr>
          <p:spPr bwMode="auto">
            <a:xfrm>
              <a:off x="11875346" y="5706540"/>
              <a:ext cx="262272" cy="248260"/>
            </a:xfrm>
            <a:custGeom>
              <a:avLst/>
              <a:gdLst>
                <a:gd name="T0" fmla="*/ 0 w 77"/>
                <a:gd name="T1" fmla="*/ 26 h 73"/>
                <a:gd name="T2" fmla="*/ 49 w 77"/>
                <a:gd name="T3" fmla="*/ 0 h 73"/>
                <a:gd name="T4" fmla="*/ 77 w 77"/>
                <a:gd name="T5" fmla="*/ 27 h 73"/>
                <a:gd name="T6" fmla="*/ 32 w 77"/>
                <a:gd name="T7" fmla="*/ 73 h 73"/>
                <a:gd name="T8" fmla="*/ 0 w 77"/>
                <a:gd name="T9" fmla="*/ 2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73">
                  <a:moveTo>
                    <a:pt x="0" y="26"/>
                  </a:moveTo>
                  <a:cubicBezTo>
                    <a:pt x="0" y="26"/>
                    <a:pt x="40" y="3"/>
                    <a:pt x="49" y="0"/>
                  </a:cubicBezTo>
                  <a:cubicBezTo>
                    <a:pt x="49" y="0"/>
                    <a:pt x="75" y="19"/>
                    <a:pt x="77" y="27"/>
                  </a:cubicBezTo>
                  <a:cubicBezTo>
                    <a:pt x="77" y="27"/>
                    <a:pt x="37" y="69"/>
                    <a:pt x="32" y="73"/>
                  </a:cubicBezTo>
                  <a:cubicBezTo>
                    <a:pt x="32" y="73"/>
                    <a:pt x="7" y="32"/>
                    <a:pt x="0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51" name="Freeform 45"/>
            <p:cNvSpPr>
              <a:spLocks/>
            </p:cNvSpPr>
            <p:nvPr/>
          </p:nvSpPr>
          <p:spPr bwMode="auto">
            <a:xfrm>
              <a:off x="11663122" y="5720556"/>
              <a:ext cx="160168" cy="238248"/>
            </a:xfrm>
            <a:custGeom>
              <a:avLst/>
              <a:gdLst>
                <a:gd name="T0" fmla="*/ 19 w 47"/>
                <a:gd name="T1" fmla="*/ 0 h 70"/>
                <a:gd name="T2" fmla="*/ 47 w 47"/>
                <a:gd name="T3" fmla="*/ 25 h 70"/>
                <a:gd name="T4" fmla="*/ 30 w 47"/>
                <a:gd name="T5" fmla="*/ 70 h 70"/>
                <a:gd name="T6" fmla="*/ 0 w 47"/>
                <a:gd name="T7" fmla="*/ 42 h 70"/>
                <a:gd name="T8" fmla="*/ 19 w 47"/>
                <a:gd name="T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0">
                  <a:moveTo>
                    <a:pt x="19" y="0"/>
                  </a:moveTo>
                  <a:cubicBezTo>
                    <a:pt x="19" y="0"/>
                    <a:pt x="40" y="22"/>
                    <a:pt x="47" y="25"/>
                  </a:cubicBezTo>
                  <a:cubicBezTo>
                    <a:pt x="47" y="25"/>
                    <a:pt x="31" y="66"/>
                    <a:pt x="30" y="70"/>
                  </a:cubicBezTo>
                  <a:cubicBezTo>
                    <a:pt x="30" y="70"/>
                    <a:pt x="5" y="50"/>
                    <a:pt x="0" y="42"/>
                  </a:cubicBezTo>
                  <a:cubicBezTo>
                    <a:pt x="0" y="42"/>
                    <a:pt x="9" y="4"/>
                    <a:pt x="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52" name="Freeform 46"/>
            <p:cNvSpPr>
              <a:spLocks/>
            </p:cNvSpPr>
            <p:nvPr/>
          </p:nvSpPr>
          <p:spPr bwMode="auto">
            <a:xfrm>
              <a:off x="11272718" y="7320222"/>
              <a:ext cx="1033076" cy="160168"/>
            </a:xfrm>
            <a:custGeom>
              <a:avLst/>
              <a:gdLst>
                <a:gd name="T0" fmla="*/ 0 w 302"/>
                <a:gd name="T1" fmla="*/ 0 h 47"/>
                <a:gd name="T2" fmla="*/ 109 w 302"/>
                <a:gd name="T3" fmla="*/ 31 h 47"/>
                <a:gd name="T4" fmla="*/ 131 w 302"/>
                <a:gd name="T5" fmla="*/ 0 h 47"/>
                <a:gd name="T6" fmla="*/ 150 w 302"/>
                <a:gd name="T7" fmla="*/ 30 h 47"/>
                <a:gd name="T8" fmla="*/ 302 w 302"/>
                <a:gd name="T9" fmla="*/ 0 h 47"/>
                <a:gd name="T10" fmla="*/ 140 w 302"/>
                <a:gd name="T11" fmla="*/ 41 h 47"/>
                <a:gd name="T12" fmla="*/ 128 w 302"/>
                <a:gd name="T13" fmla="*/ 16 h 47"/>
                <a:gd name="T14" fmla="*/ 109 w 302"/>
                <a:gd name="T15" fmla="*/ 45 h 47"/>
                <a:gd name="T16" fmla="*/ 0 w 302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2" h="47">
                  <a:moveTo>
                    <a:pt x="0" y="0"/>
                  </a:moveTo>
                  <a:cubicBezTo>
                    <a:pt x="0" y="0"/>
                    <a:pt x="75" y="28"/>
                    <a:pt x="109" y="3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0"/>
                    <a:pt x="141" y="29"/>
                    <a:pt x="150" y="30"/>
                  </a:cubicBezTo>
                  <a:cubicBezTo>
                    <a:pt x="150" y="30"/>
                    <a:pt x="234" y="22"/>
                    <a:pt x="302" y="0"/>
                  </a:cubicBezTo>
                  <a:cubicBezTo>
                    <a:pt x="302" y="0"/>
                    <a:pt x="164" y="41"/>
                    <a:pt x="140" y="41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8" y="16"/>
                    <a:pt x="112" y="43"/>
                    <a:pt x="109" y="45"/>
                  </a:cubicBezTo>
                  <a:cubicBezTo>
                    <a:pt x="106" y="4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57" name="Freeform 51"/>
            <p:cNvSpPr>
              <a:spLocks/>
            </p:cNvSpPr>
            <p:nvPr/>
          </p:nvSpPr>
          <p:spPr bwMode="auto">
            <a:xfrm>
              <a:off x="11500954" y="11126186"/>
              <a:ext cx="1253306" cy="1229280"/>
            </a:xfrm>
            <a:custGeom>
              <a:avLst/>
              <a:gdLst>
                <a:gd name="T0" fmla="*/ 91 w 366"/>
                <a:gd name="T1" fmla="*/ 7 h 360"/>
                <a:gd name="T2" fmla="*/ 0 w 366"/>
                <a:gd name="T3" fmla="*/ 84 h 360"/>
                <a:gd name="T4" fmla="*/ 74 w 366"/>
                <a:gd name="T5" fmla="*/ 86 h 360"/>
                <a:gd name="T6" fmla="*/ 51 w 366"/>
                <a:gd name="T7" fmla="*/ 214 h 360"/>
                <a:gd name="T8" fmla="*/ 124 w 366"/>
                <a:gd name="T9" fmla="*/ 173 h 360"/>
                <a:gd name="T10" fmla="*/ 181 w 366"/>
                <a:gd name="T11" fmla="*/ 360 h 360"/>
                <a:gd name="T12" fmla="*/ 263 w 366"/>
                <a:gd name="T13" fmla="*/ 170 h 360"/>
                <a:gd name="T14" fmla="*/ 348 w 366"/>
                <a:gd name="T15" fmla="*/ 227 h 360"/>
                <a:gd name="T16" fmla="*/ 299 w 366"/>
                <a:gd name="T17" fmla="*/ 74 h 360"/>
                <a:gd name="T18" fmla="*/ 366 w 366"/>
                <a:gd name="T19" fmla="*/ 89 h 360"/>
                <a:gd name="T20" fmla="*/ 279 w 366"/>
                <a:gd name="T21" fmla="*/ 4 h 360"/>
                <a:gd name="T22" fmla="*/ 91 w 366"/>
                <a:gd name="T23" fmla="*/ 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6" h="360">
                  <a:moveTo>
                    <a:pt x="91" y="7"/>
                  </a:moveTo>
                  <a:cubicBezTo>
                    <a:pt x="91" y="7"/>
                    <a:pt x="35" y="55"/>
                    <a:pt x="0" y="84"/>
                  </a:cubicBezTo>
                  <a:cubicBezTo>
                    <a:pt x="0" y="84"/>
                    <a:pt x="56" y="87"/>
                    <a:pt x="74" y="86"/>
                  </a:cubicBezTo>
                  <a:cubicBezTo>
                    <a:pt x="74" y="86"/>
                    <a:pt x="54" y="194"/>
                    <a:pt x="51" y="214"/>
                  </a:cubicBezTo>
                  <a:cubicBezTo>
                    <a:pt x="51" y="214"/>
                    <a:pt x="113" y="184"/>
                    <a:pt x="124" y="173"/>
                  </a:cubicBezTo>
                  <a:cubicBezTo>
                    <a:pt x="124" y="173"/>
                    <a:pt x="171" y="330"/>
                    <a:pt x="181" y="360"/>
                  </a:cubicBezTo>
                  <a:cubicBezTo>
                    <a:pt x="181" y="360"/>
                    <a:pt x="260" y="184"/>
                    <a:pt x="263" y="170"/>
                  </a:cubicBezTo>
                  <a:cubicBezTo>
                    <a:pt x="263" y="170"/>
                    <a:pt x="336" y="223"/>
                    <a:pt x="348" y="227"/>
                  </a:cubicBezTo>
                  <a:cubicBezTo>
                    <a:pt x="348" y="227"/>
                    <a:pt x="307" y="82"/>
                    <a:pt x="299" y="74"/>
                  </a:cubicBezTo>
                  <a:cubicBezTo>
                    <a:pt x="299" y="74"/>
                    <a:pt x="356" y="89"/>
                    <a:pt x="366" y="89"/>
                  </a:cubicBezTo>
                  <a:cubicBezTo>
                    <a:pt x="366" y="89"/>
                    <a:pt x="287" y="7"/>
                    <a:pt x="279" y="4"/>
                  </a:cubicBezTo>
                  <a:cubicBezTo>
                    <a:pt x="270" y="0"/>
                    <a:pt x="91" y="7"/>
                    <a:pt x="91" y="7"/>
                  </a:cubicBezTo>
                  <a:close/>
                </a:path>
              </a:pathLst>
            </a:custGeom>
            <a:solidFill>
              <a:srgbClr val="FFD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58" name="Freeform 52"/>
            <p:cNvSpPr>
              <a:spLocks/>
            </p:cNvSpPr>
            <p:nvPr/>
          </p:nvSpPr>
          <p:spPr bwMode="auto">
            <a:xfrm>
              <a:off x="11853322" y="11216280"/>
              <a:ext cx="586612" cy="490512"/>
            </a:xfrm>
            <a:custGeom>
              <a:avLst/>
              <a:gdLst>
                <a:gd name="T0" fmla="*/ 45 w 293"/>
                <a:gd name="T1" fmla="*/ 10 h 245"/>
                <a:gd name="T2" fmla="*/ 0 w 293"/>
                <a:gd name="T3" fmla="*/ 93 h 245"/>
                <a:gd name="T4" fmla="*/ 95 w 293"/>
                <a:gd name="T5" fmla="*/ 78 h 245"/>
                <a:gd name="T6" fmla="*/ 158 w 293"/>
                <a:gd name="T7" fmla="*/ 245 h 245"/>
                <a:gd name="T8" fmla="*/ 213 w 293"/>
                <a:gd name="T9" fmla="*/ 85 h 245"/>
                <a:gd name="T10" fmla="*/ 293 w 293"/>
                <a:gd name="T11" fmla="*/ 92 h 245"/>
                <a:gd name="T12" fmla="*/ 225 w 293"/>
                <a:gd name="T13" fmla="*/ 0 h 245"/>
                <a:gd name="T14" fmla="*/ 45 w 293"/>
                <a:gd name="T1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3" h="245">
                  <a:moveTo>
                    <a:pt x="45" y="10"/>
                  </a:moveTo>
                  <a:lnTo>
                    <a:pt x="0" y="93"/>
                  </a:lnTo>
                  <a:lnTo>
                    <a:pt x="95" y="78"/>
                  </a:lnTo>
                  <a:lnTo>
                    <a:pt x="158" y="245"/>
                  </a:lnTo>
                  <a:lnTo>
                    <a:pt x="213" y="85"/>
                  </a:lnTo>
                  <a:lnTo>
                    <a:pt x="293" y="92"/>
                  </a:lnTo>
                  <a:lnTo>
                    <a:pt x="225" y="0"/>
                  </a:lnTo>
                  <a:lnTo>
                    <a:pt x="45" y="10"/>
                  </a:lnTo>
                  <a:close/>
                </a:path>
              </a:pathLst>
            </a:custGeom>
            <a:solidFill>
              <a:srgbClr val="FFF2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59" name="Freeform 53"/>
            <p:cNvSpPr>
              <a:spLocks/>
            </p:cNvSpPr>
            <p:nvPr/>
          </p:nvSpPr>
          <p:spPr bwMode="auto">
            <a:xfrm>
              <a:off x="12786294" y="11498574"/>
              <a:ext cx="120124" cy="120124"/>
            </a:xfrm>
            <a:custGeom>
              <a:avLst/>
              <a:gdLst>
                <a:gd name="T0" fmla="*/ 0 w 35"/>
                <a:gd name="T1" fmla="*/ 0 h 35"/>
                <a:gd name="T2" fmla="*/ 29 w 35"/>
                <a:gd name="T3" fmla="*/ 13 h 35"/>
                <a:gd name="T4" fmla="*/ 35 w 35"/>
                <a:gd name="T5" fmla="*/ 35 h 35"/>
                <a:gd name="T6" fmla="*/ 0 w 35"/>
                <a:gd name="T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5">
                  <a:moveTo>
                    <a:pt x="0" y="0"/>
                  </a:moveTo>
                  <a:cubicBezTo>
                    <a:pt x="0" y="0"/>
                    <a:pt x="25" y="5"/>
                    <a:pt x="29" y="13"/>
                  </a:cubicBezTo>
                  <a:cubicBezTo>
                    <a:pt x="34" y="21"/>
                    <a:pt x="35" y="35"/>
                    <a:pt x="35" y="35"/>
                  </a:cubicBezTo>
                  <a:cubicBezTo>
                    <a:pt x="35" y="35"/>
                    <a:pt x="1" y="16"/>
                    <a:pt x="0" y="0"/>
                  </a:cubicBezTo>
                  <a:close/>
                </a:path>
              </a:pathLst>
            </a:custGeom>
            <a:solidFill>
              <a:srgbClr val="FFE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0" name="Freeform 54"/>
            <p:cNvSpPr>
              <a:spLocks/>
            </p:cNvSpPr>
            <p:nvPr/>
          </p:nvSpPr>
          <p:spPr bwMode="auto">
            <a:xfrm>
              <a:off x="12874386" y="11688772"/>
              <a:ext cx="128132" cy="148156"/>
            </a:xfrm>
            <a:custGeom>
              <a:avLst/>
              <a:gdLst>
                <a:gd name="T0" fmla="*/ 0 w 37"/>
                <a:gd name="T1" fmla="*/ 0 h 43"/>
                <a:gd name="T2" fmla="*/ 30 w 37"/>
                <a:gd name="T3" fmla="*/ 21 h 43"/>
                <a:gd name="T4" fmla="*/ 37 w 37"/>
                <a:gd name="T5" fmla="*/ 43 h 43"/>
                <a:gd name="T6" fmla="*/ 8 w 37"/>
                <a:gd name="T7" fmla="*/ 30 h 43"/>
                <a:gd name="T8" fmla="*/ 0 w 37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3">
                  <a:moveTo>
                    <a:pt x="0" y="0"/>
                  </a:moveTo>
                  <a:cubicBezTo>
                    <a:pt x="0" y="0"/>
                    <a:pt x="26" y="15"/>
                    <a:pt x="30" y="21"/>
                  </a:cubicBezTo>
                  <a:cubicBezTo>
                    <a:pt x="35" y="27"/>
                    <a:pt x="37" y="43"/>
                    <a:pt x="37" y="43"/>
                  </a:cubicBezTo>
                  <a:cubicBezTo>
                    <a:pt x="37" y="43"/>
                    <a:pt x="10" y="39"/>
                    <a:pt x="8" y="30"/>
                  </a:cubicBezTo>
                  <a:cubicBezTo>
                    <a:pt x="5" y="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E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1" name="Freeform 55"/>
            <p:cNvSpPr>
              <a:spLocks/>
            </p:cNvSpPr>
            <p:nvPr/>
          </p:nvSpPr>
          <p:spPr bwMode="auto">
            <a:xfrm>
              <a:off x="11346794" y="11536614"/>
              <a:ext cx="140146" cy="128132"/>
            </a:xfrm>
            <a:custGeom>
              <a:avLst/>
              <a:gdLst>
                <a:gd name="T0" fmla="*/ 41 w 41"/>
                <a:gd name="T1" fmla="*/ 0 h 38"/>
                <a:gd name="T2" fmla="*/ 16 w 41"/>
                <a:gd name="T3" fmla="*/ 4 h 38"/>
                <a:gd name="T4" fmla="*/ 0 w 41"/>
                <a:gd name="T5" fmla="*/ 38 h 38"/>
                <a:gd name="T6" fmla="*/ 37 w 41"/>
                <a:gd name="T7" fmla="*/ 24 h 38"/>
                <a:gd name="T8" fmla="*/ 41 w 4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38">
                  <a:moveTo>
                    <a:pt x="41" y="0"/>
                  </a:moveTo>
                  <a:cubicBezTo>
                    <a:pt x="41" y="0"/>
                    <a:pt x="26" y="0"/>
                    <a:pt x="16" y="4"/>
                  </a:cubicBezTo>
                  <a:cubicBezTo>
                    <a:pt x="6" y="9"/>
                    <a:pt x="0" y="38"/>
                    <a:pt x="0" y="38"/>
                  </a:cubicBezTo>
                  <a:cubicBezTo>
                    <a:pt x="0" y="38"/>
                    <a:pt x="35" y="26"/>
                    <a:pt x="37" y="24"/>
                  </a:cubicBezTo>
                  <a:cubicBezTo>
                    <a:pt x="40" y="22"/>
                    <a:pt x="41" y="0"/>
                    <a:pt x="41" y="0"/>
                  </a:cubicBezTo>
                  <a:close/>
                </a:path>
              </a:pathLst>
            </a:custGeom>
            <a:solidFill>
              <a:srgbClr val="FFE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2" name="Freeform 56"/>
            <p:cNvSpPr>
              <a:spLocks/>
            </p:cNvSpPr>
            <p:nvPr/>
          </p:nvSpPr>
          <p:spPr bwMode="auto">
            <a:xfrm>
              <a:off x="10614032" y="7498408"/>
              <a:ext cx="2764880" cy="3133264"/>
            </a:xfrm>
            <a:custGeom>
              <a:avLst/>
              <a:gdLst>
                <a:gd name="T0" fmla="*/ 362 w 807"/>
                <a:gd name="T1" fmla="*/ 3 h 919"/>
                <a:gd name="T2" fmla="*/ 5 w 807"/>
                <a:gd name="T3" fmla="*/ 383 h 919"/>
                <a:gd name="T4" fmla="*/ 266 w 807"/>
                <a:gd name="T5" fmla="*/ 902 h 919"/>
                <a:gd name="T6" fmla="*/ 556 w 807"/>
                <a:gd name="T7" fmla="*/ 896 h 919"/>
                <a:gd name="T8" fmla="*/ 630 w 807"/>
                <a:gd name="T9" fmla="*/ 759 h 919"/>
                <a:gd name="T10" fmla="*/ 792 w 807"/>
                <a:gd name="T11" fmla="*/ 337 h 919"/>
                <a:gd name="T12" fmla="*/ 362 w 807"/>
                <a:gd name="T13" fmla="*/ 3 h 9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7" h="919">
                  <a:moveTo>
                    <a:pt x="362" y="3"/>
                  </a:moveTo>
                  <a:cubicBezTo>
                    <a:pt x="251" y="5"/>
                    <a:pt x="0" y="100"/>
                    <a:pt x="5" y="383"/>
                  </a:cubicBezTo>
                  <a:cubicBezTo>
                    <a:pt x="10" y="667"/>
                    <a:pt x="225" y="782"/>
                    <a:pt x="266" y="902"/>
                  </a:cubicBezTo>
                  <a:cubicBezTo>
                    <a:pt x="266" y="902"/>
                    <a:pt x="488" y="919"/>
                    <a:pt x="556" y="896"/>
                  </a:cubicBezTo>
                  <a:cubicBezTo>
                    <a:pt x="556" y="896"/>
                    <a:pt x="579" y="827"/>
                    <a:pt x="630" y="759"/>
                  </a:cubicBezTo>
                  <a:cubicBezTo>
                    <a:pt x="681" y="691"/>
                    <a:pt x="807" y="556"/>
                    <a:pt x="792" y="337"/>
                  </a:cubicBezTo>
                  <a:cubicBezTo>
                    <a:pt x="780" y="164"/>
                    <a:pt x="599" y="0"/>
                    <a:pt x="362" y="3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3" name="Freeform 57"/>
            <p:cNvSpPr>
              <a:spLocks/>
            </p:cNvSpPr>
            <p:nvPr/>
          </p:nvSpPr>
          <p:spPr bwMode="auto">
            <a:xfrm>
              <a:off x="10726148" y="7578490"/>
              <a:ext cx="2528634" cy="2921044"/>
            </a:xfrm>
            <a:custGeom>
              <a:avLst/>
              <a:gdLst>
                <a:gd name="T0" fmla="*/ 321 w 738"/>
                <a:gd name="T1" fmla="*/ 3 h 856"/>
                <a:gd name="T2" fmla="*/ 5 w 738"/>
                <a:gd name="T3" fmla="*/ 366 h 856"/>
                <a:gd name="T4" fmla="*/ 244 w 738"/>
                <a:gd name="T5" fmla="*/ 841 h 856"/>
                <a:gd name="T6" fmla="*/ 508 w 738"/>
                <a:gd name="T7" fmla="*/ 835 h 856"/>
                <a:gd name="T8" fmla="*/ 577 w 738"/>
                <a:gd name="T9" fmla="*/ 710 h 856"/>
                <a:gd name="T10" fmla="*/ 725 w 738"/>
                <a:gd name="T11" fmla="*/ 324 h 856"/>
                <a:gd name="T12" fmla="*/ 321 w 738"/>
                <a:gd name="T13" fmla="*/ 3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8" h="856">
                  <a:moveTo>
                    <a:pt x="321" y="3"/>
                  </a:moveTo>
                  <a:cubicBezTo>
                    <a:pt x="220" y="4"/>
                    <a:pt x="0" y="107"/>
                    <a:pt x="5" y="366"/>
                  </a:cubicBezTo>
                  <a:cubicBezTo>
                    <a:pt x="9" y="625"/>
                    <a:pt x="206" y="730"/>
                    <a:pt x="244" y="841"/>
                  </a:cubicBezTo>
                  <a:cubicBezTo>
                    <a:pt x="244" y="841"/>
                    <a:pt x="447" y="856"/>
                    <a:pt x="508" y="835"/>
                  </a:cubicBezTo>
                  <a:cubicBezTo>
                    <a:pt x="508" y="835"/>
                    <a:pt x="530" y="772"/>
                    <a:pt x="577" y="710"/>
                  </a:cubicBezTo>
                  <a:cubicBezTo>
                    <a:pt x="624" y="647"/>
                    <a:pt x="738" y="524"/>
                    <a:pt x="725" y="324"/>
                  </a:cubicBezTo>
                  <a:cubicBezTo>
                    <a:pt x="714" y="165"/>
                    <a:pt x="538" y="0"/>
                    <a:pt x="321" y="3"/>
                  </a:cubicBezTo>
                  <a:close/>
                </a:path>
              </a:pathLst>
            </a:custGeom>
            <a:solidFill>
              <a:srgbClr val="FFCA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4" name="Freeform 58"/>
            <p:cNvSpPr>
              <a:spLocks/>
            </p:cNvSpPr>
            <p:nvPr/>
          </p:nvSpPr>
          <p:spPr bwMode="auto">
            <a:xfrm>
              <a:off x="10850276" y="7718636"/>
              <a:ext cx="2288384" cy="1137184"/>
            </a:xfrm>
            <a:custGeom>
              <a:avLst/>
              <a:gdLst>
                <a:gd name="T0" fmla="*/ 306 w 668"/>
                <a:gd name="T1" fmla="*/ 6 h 333"/>
                <a:gd name="T2" fmla="*/ 5 w 668"/>
                <a:gd name="T3" fmla="*/ 251 h 333"/>
                <a:gd name="T4" fmla="*/ 272 w 668"/>
                <a:gd name="T5" fmla="*/ 263 h 333"/>
                <a:gd name="T6" fmla="*/ 570 w 668"/>
                <a:gd name="T7" fmla="*/ 300 h 333"/>
                <a:gd name="T8" fmla="*/ 306 w 668"/>
                <a:gd name="T9" fmla="*/ 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8" h="333">
                  <a:moveTo>
                    <a:pt x="306" y="6"/>
                  </a:moveTo>
                  <a:cubicBezTo>
                    <a:pt x="154" y="0"/>
                    <a:pt x="0" y="170"/>
                    <a:pt x="5" y="251"/>
                  </a:cubicBezTo>
                  <a:cubicBezTo>
                    <a:pt x="9" y="333"/>
                    <a:pt x="217" y="304"/>
                    <a:pt x="272" y="263"/>
                  </a:cubicBezTo>
                  <a:cubicBezTo>
                    <a:pt x="326" y="222"/>
                    <a:pt x="472" y="306"/>
                    <a:pt x="570" y="300"/>
                  </a:cubicBezTo>
                  <a:cubicBezTo>
                    <a:pt x="668" y="293"/>
                    <a:pt x="610" y="19"/>
                    <a:pt x="306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5" name="Freeform 59"/>
            <p:cNvSpPr>
              <a:spLocks/>
            </p:cNvSpPr>
            <p:nvPr/>
          </p:nvSpPr>
          <p:spPr bwMode="auto">
            <a:xfrm>
              <a:off x="11248692" y="9240222"/>
              <a:ext cx="1427486" cy="1347404"/>
            </a:xfrm>
            <a:custGeom>
              <a:avLst/>
              <a:gdLst>
                <a:gd name="T0" fmla="*/ 369 w 417"/>
                <a:gd name="T1" fmla="*/ 25 h 395"/>
                <a:gd name="T2" fmla="*/ 271 w 417"/>
                <a:gd name="T3" fmla="*/ 80 h 395"/>
                <a:gd name="T4" fmla="*/ 224 w 417"/>
                <a:gd name="T5" fmla="*/ 38 h 395"/>
                <a:gd name="T6" fmla="*/ 161 w 417"/>
                <a:gd name="T7" fmla="*/ 86 h 395"/>
                <a:gd name="T8" fmla="*/ 59 w 417"/>
                <a:gd name="T9" fmla="*/ 28 h 395"/>
                <a:gd name="T10" fmla="*/ 10 w 417"/>
                <a:gd name="T11" fmla="*/ 106 h 395"/>
                <a:gd name="T12" fmla="*/ 75 w 417"/>
                <a:gd name="T13" fmla="*/ 207 h 395"/>
                <a:gd name="T14" fmla="*/ 127 w 417"/>
                <a:gd name="T15" fmla="*/ 283 h 395"/>
                <a:gd name="T16" fmla="*/ 150 w 417"/>
                <a:gd name="T17" fmla="*/ 381 h 395"/>
                <a:gd name="T18" fmla="*/ 160 w 417"/>
                <a:gd name="T19" fmla="*/ 381 h 395"/>
                <a:gd name="T20" fmla="*/ 121 w 417"/>
                <a:gd name="T21" fmla="*/ 247 h 395"/>
                <a:gd name="T22" fmla="*/ 46 w 417"/>
                <a:gd name="T23" fmla="*/ 152 h 395"/>
                <a:gd name="T24" fmla="*/ 29 w 417"/>
                <a:gd name="T25" fmla="*/ 57 h 395"/>
                <a:gd name="T26" fmla="*/ 106 w 417"/>
                <a:gd name="T27" fmla="*/ 39 h 395"/>
                <a:gd name="T28" fmla="*/ 156 w 417"/>
                <a:gd name="T29" fmla="*/ 101 h 395"/>
                <a:gd name="T30" fmla="*/ 166 w 417"/>
                <a:gd name="T31" fmla="*/ 102 h 395"/>
                <a:gd name="T32" fmla="*/ 213 w 417"/>
                <a:gd name="T33" fmla="*/ 52 h 395"/>
                <a:gd name="T34" fmla="*/ 262 w 417"/>
                <a:gd name="T35" fmla="*/ 93 h 395"/>
                <a:gd name="T36" fmla="*/ 271 w 417"/>
                <a:gd name="T37" fmla="*/ 96 h 395"/>
                <a:gd name="T38" fmla="*/ 389 w 417"/>
                <a:gd name="T39" fmla="*/ 53 h 395"/>
                <a:gd name="T40" fmla="*/ 354 w 417"/>
                <a:gd name="T41" fmla="*/ 174 h 395"/>
                <a:gd name="T42" fmla="*/ 281 w 417"/>
                <a:gd name="T43" fmla="*/ 259 h 395"/>
                <a:gd name="T44" fmla="*/ 266 w 417"/>
                <a:gd name="T45" fmla="*/ 320 h 395"/>
                <a:gd name="T46" fmla="*/ 272 w 417"/>
                <a:gd name="T47" fmla="*/ 389 h 395"/>
                <a:gd name="T48" fmla="*/ 281 w 417"/>
                <a:gd name="T49" fmla="*/ 383 h 395"/>
                <a:gd name="T50" fmla="*/ 283 w 417"/>
                <a:gd name="T51" fmla="*/ 287 h 395"/>
                <a:gd name="T52" fmla="*/ 319 w 417"/>
                <a:gd name="T53" fmla="*/ 226 h 395"/>
                <a:gd name="T54" fmla="*/ 402 w 417"/>
                <a:gd name="T55" fmla="*/ 121 h 395"/>
                <a:gd name="T56" fmla="*/ 369 w 417"/>
                <a:gd name="T57" fmla="*/ 25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7" h="395">
                  <a:moveTo>
                    <a:pt x="369" y="25"/>
                  </a:moveTo>
                  <a:cubicBezTo>
                    <a:pt x="331" y="11"/>
                    <a:pt x="295" y="52"/>
                    <a:pt x="271" y="80"/>
                  </a:cubicBezTo>
                  <a:cubicBezTo>
                    <a:pt x="265" y="57"/>
                    <a:pt x="252" y="37"/>
                    <a:pt x="224" y="38"/>
                  </a:cubicBezTo>
                  <a:cubicBezTo>
                    <a:pt x="197" y="39"/>
                    <a:pt x="173" y="62"/>
                    <a:pt x="161" y="86"/>
                  </a:cubicBezTo>
                  <a:cubicBezTo>
                    <a:pt x="140" y="45"/>
                    <a:pt x="109" y="14"/>
                    <a:pt x="59" y="28"/>
                  </a:cubicBezTo>
                  <a:cubicBezTo>
                    <a:pt x="21" y="39"/>
                    <a:pt x="0" y="67"/>
                    <a:pt x="10" y="106"/>
                  </a:cubicBezTo>
                  <a:cubicBezTo>
                    <a:pt x="20" y="144"/>
                    <a:pt x="50" y="178"/>
                    <a:pt x="75" y="207"/>
                  </a:cubicBezTo>
                  <a:cubicBezTo>
                    <a:pt x="96" y="230"/>
                    <a:pt x="115" y="254"/>
                    <a:pt x="127" y="283"/>
                  </a:cubicBezTo>
                  <a:cubicBezTo>
                    <a:pt x="141" y="314"/>
                    <a:pt x="146" y="348"/>
                    <a:pt x="150" y="381"/>
                  </a:cubicBezTo>
                  <a:cubicBezTo>
                    <a:pt x="151" y="387"/>
                    <a:pt x="160" y="387"/>
                    <a:pt x="160" y="381"/>
                  </a:cubicBezTo>
                  <a:cubicBezTo>
                    <a:pt x="157" y="333"/>
                    <a:pt x="146" y="288"/>
                    <a:pt x="121" y="247"/>
                  </a:cubicBezTo>
                  <a:cubicBezTo>
                    <a:pt x="101" y="212"/>
                    <a:pt x="69" y="185"/>
                    <a:pt x="46" y="152"/>
                  </a:cubicBezTo>
                  <a:cubicBezTo>
                    <a:pt x="28" y="126"/>
                    <a:pt x="4" y="85"/>
                    <a:pt x="29" y="57"/>
                  </a:cubicBezTo>
                  <a:cubicBezTo>
                    <a:pt x="47" y="37"/>
                    <a:pt x="83" y="29"/>
                    <a:pt x="106" y="39"/>
                  </a:cubicBezTo>
                  <a:cubicBezTo>
                    <a:pt x="131" y="49"/>
                    <a:pt x="146" y="78"/>
                    <a:pt x="156" y="101"/>
                  </a:cubicBezTo>
                  <a:cubicBezTo>
                    <a:pt x="158" y="104"/>
                    <a:pt x="164" y="107"/>
                    <a:pt x="166" y="102"/>
                  </a:cubicBezTo>
                  <a:cubicBezTo>
                    <a:pt x="175" y="80"/>
                    <a:pt x="190" y="60"/>
                    <a:pt x="213" y="52"/>
                  </a:cubicBezTo>
                  <a:cubicBezTo>
                    <a:pt x="243" y="40"/>
                    <a:pt x="259" y="67"/>
                    <a:pt x="262" y="93"/>
                  </a:cubicBezTo>
                  <a:cubicBezTo>
                    <a:pt x="262" y="97"/>
                    <a:pt x="268" y="100"/>
                    <a:pt x="271" y="96"/>
                  </a:cubicBezTo>
                  <a:cubicBezTo>
                    <a:pt x="297" y="67"/>
                    <a:pt x="352" y="0"/>
                    <a:pt x="389" y="53"/>
                  </a:cubicBezTo>
                  <a:cubicBezTo>
                    <a:pt x="417" y="93"/>
                    <a:pt x="379" y="146"/>
                    <a:pt x="354" y="174"/>
                  </a:cubicBezTo>
                  <a:cubicBezTo>
                    <a:pt x="329" y="202"/>
                    <a:pt x="298" y="225"/>
                    <a:pt x="281" y="259"/>
                  </a:cubicBezTo>
                  <a:cubicBezTo>
                    <a:pt x="271" y="278"/>
                    <a:pt x="267" y="299"/>
                    <a:pt x="266" y="320"/>
                  </a:cubicBezTo>
                  <a:cubicBezTo>
                    <a:pt x="263" y="344"/>
                    <a:pt x="260" y="367"/>
                    <a:pt x="272" y="389"/>
                  </a:cubicBezTo>
                  <a:cubicBezTo>
                    <a:pt x="276" y="395"/>
                    <a:pt x="284" y="389"/>
                    <a:pt x="281" y="383"/>
                  </a:cubicBezTo>
                  <a:cubicBezTo>
                    <a:pt x="268" y="356"/>
                    <a:pt x="275" y="315"/>
                    <a:pt x="283" y="287"/>
                  </a:cubicBezTo>
                  <a:cubicBezTo>
                    <a:pt x="289" y="263"/>
                    <a:pt x="303" y="243"/>
                    <a:pt x="319" y="226"/>
                  </a:cubicBezTo>
                  <a:cubicBezTo>
                    <a:pt x="349" y="193"/>
                    <a:pt x="387" y="164"/>
                    <a:pt x="402" y="121"/>
                  </a:cubicBezTo>
                  <a:cubicBezTo>
                    <a:pt x="414" y="85"/>
                    <a:pt x="410" y="40"/>
                    <a:pt x="369" y="25"/>
                  </a:cubicBezTo>
                  <a:close/>
                </a:path>
              </a:pathLst>
            </a:custGeom>
            <a:solidFill>
              <a:srgbClr val="4C49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6" name="Freeform 60"/>
            <p:cNvSpPr>
              <a:spLocks/>
            </p:cNvSpPr>
            <p:nvPr/>
          </p:nvSpPr>
          <p:spPr bwMode="auto">
            <a:xfrm>
              <a:off x="11655114" y="11052110"/>
              <a:ext cx="874912" cy="268280"/>
            </a:xfrm>
            <a:custGeom>
              <a:avLst/>
              <a:gdLst>
                <a:gd name="T0" fmla="*/ 0 w 255"/>
                <a:gd name="T1" fmla="*/ 6 h 79"/>
                <a:gd name="T2" fmla="*/ 134 w 255"/>
                <a:gd name="T3" fmla="*/ 79 h 79"/>
                <a:gd name="T4" fmla="*/ 255 w 255"/>
                <a:gd name="T5" fmla="*/ 0 h 79"/>
                <a:gd name="T6" fmla="*/ 0 w 255"/>
                <a:gd name="T7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5" h="79">
                  <a:moveTo>
                    <a:pt x="0" y="6"/>
                  </a:moveTo>
                  <a:cubicBezTo>
                    <a:pt x="0" y="6"/>
                    <a:pt x="25" y="79"/>
                    <a:pt x="134" y="79"/>
                  </a:cubicBezTo>
                  <a:cubicBezTo>
                    <a:pt x="243" y="79"/>
                    <a:pt x="255" y="0"/>
                    <a:pt x="255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7" name="Freeform 61"/>
            <p:cNvSpPr>
              <a:spLocks/>
            </p:cNvSpPr>
            <p:nvPr/>
          </p:nvSpPr>
          <p:spPr bwMode="auto">
            <a:xfrm>
              <a:off x="11538994" y="10901954"/>
              <a:ext cx="1083128" cy="238248"/>
            </a:xfrm>
            <a:custGeom>
              <a:avLst/>
              <a:gdLst>
                <a:gd name="T0" fmla="*/ 40 w 316"/>
                <a:gd name="T1" fmla="*/ 14 h 70"/>
                <a:gd name="T2" fmla="*/ 11 w 316"/>
                <a:gd name="T3" fmla="*/ 47 h 70"/>
                <a:gd name="T4" fmla="*/ 165 w 316"/>
                <a:gd name="T5" fmla="*/ 67 h 70"/>
                <a:gd name="T6" fmla="*/ 310 w 316"/>
                <a:gd name="T7" fmla="*/ 39 h 70"/>
                <a:gd name="T8" fmla="*/ 193 w 316"/>
                <a:gd name="T9" fmla="*/ 1 h 70"/>
                <a:gd name="T10" fmla="*/ 40 w 316"/>
                <a:gd name="T11" fmla="*/ 1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6" h="70">
                  <a:moveTo>
                    <a:pt x="40" y="14"/>
                  </a:moveTo>
                  <a:cubicBezTo>
                    <a:pt x="40" y="14"/>
                    <a:pt x="0" y="31"/>
                    <a:pt x="11" y="47"/>
                  </a:cubicBezTo>
                  <a:cubicBezTo>
                    <a:pt x="22" y="64"/>
                    <a:pt x="94" y="70"/>
                    <a:pt x="165" y="67"/>
                  </a:cubicBezTo>
                  <a:cubicBezTo>
                    <a:pt x="237" y="64"/>
                    <a:pt x="304" y="61"/>
                    <a:pt x="310" y="39"/>
                  </a:cubicBezTo>
                  <a:cubicBezTo>
                    <a:pt x="316" y="17"/>
                    <a:pt x="231" y="2"/>
                    <a:pt x="193" y="1"/>
                  </a:cubicBezTo>
                  <a:cubicBezTo>
                    <a:pt x="156" y="0"/>
                    <a:pt x="40" y="14"/>
                    <a:pt x="40" y="14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8" name="Freeform 62"/>
            <p:cNvSpPr>
              <a:spLocks/>
            </p:cNvSpPr>
            <p:nvPr/>
          </p:nvSpPr>
          <p:spPr bwMode="auto">
            <a:xfrm>
              <a:off x="11500954" y="10775822"/>
              <a:ext cx="1145194" cy="232242"/>
            </a:xfrm>
            <a:custGeom>
              <a:avLst/>
              <a:gdLst>
                <a:gd name="T0" fmla="*/ 75 w 334"/>
                <a:gd name="T1" fmla="*/ 10 h 68"/>
                <a:gd name="T2" fmla="*/ 4 w 334"/>
                <a:gd name="T3" fmla="*/ 41 h 68"/>
                <a:gd name="T4" fmla="*/ 133 w 334"/>
                <a:gd name="T5" fmla="*/ 57 h 68"/>
                <a:gd name="T6" fmla="*/ 326 w 334"/>
                <a:gd name="T7" fmla="*/ 35 h 68"/>
                <a:gd name="T8" fmla="*/ 235 w 334"/>
                <a:gd name="T9" fmla="*/ 1 h 68"/>
                <a:gd name="T10" fmla="*/ 75 w 334"/>
                <a:gd name="T11" fmla="*/ 1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68">
                  <a:moveTo>
                    <a:pt x="75" y="10"/>
                  </a:moveTo>
                  <a:cubicBezTo>
                    <a:pt x="75" y="10"/>
                    <a:pt x="0" y="13"/>
                    <a:pt x="4" y="41"/>
                  </a:cubicBezTo>
                  <a:cubicBezTo>
                    <a:pt x="8" y="68"/>
                    <a:pt x="41" y="60"/>
                    <a:pt x="133" y="57"/>
                  </a:cubicBezTo>
                  <a:cubicBezTo>
                    <a:pt x="224" y="55"/>
                    <a:pt x="317" y="68"/>
                    <a:pt x="326" y="35"/>
                  </a:cubicBezTo>
                  <a:cubicBezTo>
                    <a:pt x="334" y="1"/>
                    <a:pt x="268" y="2"/>
                    <a:pt x="235" y="1"/>
                  </a:cubicBezTo>
                  <a:cubicBezTo>
                    <a:pt x="202" y="0"/>
                    <a:pt x="75" y="10"/>
                    <a:pt x="75" y="10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69" name="Freeform 63"/>
            <p:cNvSpPr>
              <a:spLocks/>
            </p:cNvSpPr>
            <p:nvPr/>
          </p:nvSpPr>
          <p:spPr bwMode="auto">
            <a:xfrm>
              <a:off x="11486940" y="10659702"/>
              <a:ext cx="1151198" cy="208216"/>
            </a:xfrm>
            <a:custGeom>
              <a:avLst/>
              <a:gdLst>
                <a:gd name="T0" fmla="*/ 40 w 336"/>
                <a:gd name="T1" fmla="*/ 8 h 61"/>
                <a:gd name="T2" fmla="*/ 4 w 336"/>
                <a:gd name="T3" fmla="*/ 42 h 61"/>
                <a:gd name="T4" fmla="*/ 78 w 336"/>
                <a:gd name="T5" fmla="*/ 51 h 61"/>
                <a:gd name="T6" fmla="*/ 291 w 336"/>
                <a:gd name="T7" fmla="*/ 49 h 61"/>
                <a:gd name="T8" fmla="*/ 335 w 336"/>
                <a:gd name="T9" fmla="*/ 27 h 61"/>
                <a:gd name="T10" fmla="*/ 233 w 336"/>
                <a:gd name="T11" fmla="*/ 4 h 61"/>
                <a:gd name="T12" fmla="*/ 40 w 336"/>
                <a:gd name="T13" fmla="*/ 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6" h="61">
                  <a:moveTo>
                    <a:pt x="40" y="8"/>
                  </a:moveTo>
                  <a:cubicBezTo>
                    <a:pt x="18" y="13"/>
                    <a:pt x="0" y="23"/>
                    <a:pt x="4" y="42"/>
                  </a:cubicBezTo>
                  <a:cubicBezTo>
                    <a:pt x="9" y="61"/>
                    <a:pt x="30" y="53"/>
                    <a:pt x="78" y="51"/>
                  </a:cubicBezTo>
                  <a:cubicBezTo>
                    <a:pt x="126" y="50"/>
                    <a:pt x="261" y="51"/>
                    <a:pt x="291" y="49"/>
                  </a:cubicBezTo>
                  <a:cubicBezTo>
                    <a:pt x="322" y="47"/>
                    <a:pt x="335" y="40"/>
                    <a:pt x="335" y="27"/>
                  </a:cubicBezTo>
                  <a:cubicBezTo>
                    <a:pt x="336" y="14"/>
                    <a:pt x="305" y="0"/>
                    <a:pt x="233" y="4"/>
                  </a:cubicBezTo>
                  <a:cubicBezTo>
                    <a:pt x="161" y="8"/>
                    <a:pt x="40" y="8"/>
                    <a:pt x="40" y="8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0" name="Freeform 64"/>
            <p:cNvSpPr>
              <a:spLocks/>
            </p:cNvSpPr>
            <p:nvPr/>
          </p:nvSpPr>
          <p:spPr bwMode="auto">
            <a:xfrm>
              <a:off x="11480934" y="10481514"/>
              <a:ext cx="1137186" cy="274286"/>
            </a:xfrm>
            <a:custGeom>
              <a:avLst/>
              <a:gdLst>
                <a:gd name="T0" fmla="*/ 158 w 332"/>
                <a:gd name="T1" fmla="*/ 20 h 80"/>
                <a:gd name="T2" fmla="*/ 0 w 332"/>
                <a:gd name="T3" fmla="*/ 47 h 80"/>
                <a:gd name="T4" fmla="*/ 167 w 332"/>
                <a:gd name="T5" fmla="*/ 68 h 80"/>
                <a:gd name="T6" fmla="*/ 328 w 332"/>
                <a:gd name="T7" fmla="*/ 33 h 80"/>
                <a:gd name="T8" fmla="*/ 158 w 332"/>
                <a:gd name="T9" fmla="*/ 2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80">
                  <a:moveTo>
                    <a:pt x="158" y="20"/>
                  </a:moveTo>
                  <a:cubicBezTo>
                    <a:pt x="83" y="18"/>
                    <a:pt x="0" y="13"/>
                    <a:pt x="0" y="47"/>
                  </a:cubicBezTo>
                  <a:cubicBezTo>
                    <a:pt x="0" y="80"/>
                    <a:pt x="104" y="68"/>
                    <a:pt x="167" y="68"/>
                  </a:cubicBezTo>
                  <a:cubicBezTo>
                    <a:pt x="229" y="69"/>
                    <a:pt x="322" y="76"/>
                    <a:pt x="328" y="33"/>
                  </a:cubicBezTo>
                  <a:cubicBezTo>
                    <a:pt x="332" y="0"/>
                    <a:pt x="246" y="23"/>
                    <a:pt x="158" y="20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1" name="Freeform 65"/>
            <p:cNvSpPr>
              <a:spLocks/>
            </p:cNvSpPr>
            <p:nvPr/>
          </p:nvSpPr>
          <p:spPr bwMode="auto">
            <a:xfrm>
              <a:off x="11583040" y="10503538"/>
              <a:ext cx="928968" cy="194204"/>
            </a:xfrm>
            <a:custGeom>
              <a:avLst/>
              <a:gdLst>
                <a:gd name="T0" fmla="*/ 129 w 271"/>
                <a:gd name="T1" fmla="*/ 19 h 57"/>
                <a:gd name="T2" fmla="*/ 1 w 271"/>
                <a:gd name="T3" fmla="*/ 39 h 57"/>
                <a:gd name="T4" fmla="*/ 138 w 271"/>
                <a:gd name="T5" fmla="*/ 45 h 57"/>
                <a:gd name="T6" fmla="*/ 270 w 271"/>
                <a:gd name="T7" fmla="*/ 26 h 57"/>
                <a:gd name="T8" fmla="*/ 129 w 271"/>
                <a:gd name="T9" fmla="*/ 1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57">
                  <a:moveTo>
                    <a:pt x="129" y="19"/>
                  </a:moveTo>
                  <a:cubicBezTo>
                    <a:pt x="72" y="17"/>
                    <a:pt x="2" y="14"/>
                    <a:pt x="1" y="39"/>
                  </a:cubicBezTo>
                  <a:cubicBezTo>
                    <a:pt x="0" y="57"/>
                    <a:pt x="91" y="45"/>
                    <a:pt x="138" y="45"/>
                  </a:cubicBezTo>
                  <a:cubicBezTo>
                    <a:pt x="186" y="46"/>
                    <a:pt x="269" y="51"/>
                    <a:pt x="270" y="26"/>
                  </a:cubicBezTo>
                  <a:cubicBezTo>
                    <a:pt x="271" y="0"/>
                    <a:pt x="197" y="21"/>
                    <a:pt x="129" y="19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2" name="Freeform 66"/>
            <p:cNvSpPr>
              <a:spLocks/>
            </p:cNvSpPr>
            <p:nvPr/>
          </p:nvSpPr>
          <p:spPr bwMode="auto">
            <a:xfrm>
              <a:off x="11645106" y="10655698"/>
              <a:ext cx="848884" cy="146152"/>
            </a:xfrm>
            <a:custGeom>
              <a:avLst/>
              <a:gdLst>
                <a:gd name="T0" fmla="*/ 118 w 248"/>
                <a:gd name="T1" fmla="*/ 14 h 43"/>
                <a:gd name="T2" fmla="*/ 0 w 248"/>
                <a:gd name="T3" fmla="*/ 29 h 43"/>
                <a:gd name="T4" fmla="*/ 127 w 248"/>
                <a:gd name="T5" fmla="*/ 35 h 43"/>
                <a:gd name="T6" fmla="*/ 247 w 248"/>
                <a:gd name="T7" fmla="*/ 21 h 43"/>
                <a:gd name="T8" fmla="*/ 118 w 248"/>
                <a:gd name="T9" fmla="*/ 1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" h="43">
                  <a:moveTo>
                    <a:pt x="118" y="14"/>
                  </a:moveTo>
                  <a:cubicBezTo>
                    <a:pt x="65" y="12"/>
                    <a:pt x="1" y="8"/>
                    <a:pt x="0" y="29"/>
                  </a:cubicBezTo>
                  <a:cubicBezTo>
                    <a:pt x="0" y="43"/>
                    <a:pt x="83" y="34"/>
                    <a:pt x="127" y="35"/>
                  </a:cubicBezTo>
                  <a:cubicBezTo>
                    <a:pt x="171" y="36"/>
                    <a:pt x="247" y="41"/>
                    <a:pt x="247" y="21"/>
                  </a:cubicBezTo>
                  <a:cubicBezTo>
                    <a:pt x="248" y="0"/>
                    <a:pt x="180" y="16"/>
                    <a:pt x="118" y="14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3" name="Freeform 67"/>
            <p:cNvSpPr>
              <a:spLocks/>
            </p:cNvSpPr>
            <p:nvPr/>
          </p:nvSpPr>
          <p:spPr bwMode="auto">
            <a:xfrm>
              <a:off x="11639098" y="10813862"/>
              <a:ext cx="828864" cy="102108"/>
            </a:xfrm>
            <a:custGeom>
              <a:avLst/>
              <a:gdLst>
                <a:gd name="T0" fmla="*/ 112 w 242"/>
                <a:gd name="T1" fmla="*/ 5 h 30"/>
                <a:gd name="T2" fmla="*/ 1 w 242"/>
                <a:gd name="T3" fmla="*/ 16 h 30"/>
                <a:gd name="T4" fmla="*/ 117 w 242"/>
                <a:gd name="T5" fmla="*/ 21 h 30"/>
                <a:gd name="T6" fmla="*/ 241 w 242"/>
                <a:gd name="T7" fmla="*/ 12 h 30"/>
                <a:gd name="T8" fmla="*/ 112 w 242"/>
                <a:gd name="T9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30">
                  <a:moveTo>
                    <a:pt x="112" y="5"/>
                  </a:moveTo>
                  <a:cubicBezTo>
                    <a:pt x="59" y="3"/>
                    <a:pt x="2" y="3"/>
                    <a:pt x="1" y="16"/>
                  </a:cubicBezTo>
                  <a:cubicBezTo>
                    <a:pt x="0" y="30"/>
                    <a:pt x="73" y="20"/>
                    <a:pt x="117" y="21"/>
                  </a:cubicBezTo>
                  <a:cubicBezTo>
                    <a:pt x="161" y="22"/>
                    <a:pt x="240" y="26"/>
                    <a:pt x="241" y="12"/>
                  </a:cubicBezTo>
                  <a:cubicBezTo>
                    <a:pt x="242" y="0"/>
                    <a:pt x="174" y="8"/>
                    <a:pt x="112" y="5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4" name="Freeform 68"/>
            <p:cNvSpPr>
              <a:spLocks/>
            </p:cNvSpPr>
            <p:nvPr/>
          </p:nvSpPr>
          <p:spPr bwMode="auto">
            <a:xfrm>
              <a:off x="11679140" y="10917970"/>
              <a:ext cx="756788" cy="114120"/>
            </a:xfrm>
            <a:custGeom>
              <a:avLst/>
              <a:gdLst>
                <a:gd name="T0" fmla="*/ 102 w 221"/>
                <a:gd name="T1" fmla="*/ 7 h 33"/>
                <a:gd name="T2" fmla="*/ 1 w 221"/>
                <a:gd name="T3" fmla="*/ 19 h 33"/>
                <a:gd name="T4" fmla="*/ 108 w 221"/>
                <a:gd name="T5" fmla="*/ 22 h 33"/>
                <a:gd name="T6" fmla="*/ 221 w 221"/>
                <a:gd name="T7" fmla="*/ 13 h 33"/>
                <a:gd name="T8" fmla="*/ 102 w 221"/>
                <a:gd name="T9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33">
                  <a:moveTo>
                    <a:pt x="102" y="7"/>
                  </a:moveTo>
                  <a:cubicBezTo>
                    <a:pt x="54" y="6"/>
                    <a:pt x="2" y="6"/>
                    <a:pt x="1" y="19"/>
                  </a:cubicBezTo>
                  <a:cubicBezTo>
                    <a:pt x="0" y="33"/>
                    <a:pt x="67" y="22"/>
                    <a:pt x="108" y="22"/>
                  </a:cubicBezTo>
                  <a:cubicBezTo>
                    <a:pt x="148" y="23"/>
                    <a:pt x="220" y="26"/>
                    <a:pt x="221" y="13"/>
                  </a:cubicBezTo>
                  <a:cubicBezTo>
                    <a:pt x="221" y="0"/>
                    <a:pt x="159" y="9"/>
                    <a:pt x="102" y="7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5" name="Freeform 69"/>
            <p:cNvSpPr>
              <a:spLocks/>
            </p:cNvSpPr>
            <p:nvPr/>
          </p:nvSpPr>
          <p:spPr bwMode="auto">
            <a:xfrm>
              <a:off x="10604020" y="9642642"/>
              <a:ext cx="458478" cy="654682"/>
            </a:xfrm>
            <a:custGeom>
              <a:avLst/>
              <a:gdLst>
                <a:gd name="T0" fmla="*/ 0 w 134"/>
                <a:gd name="T1" fmla="*/ 0 h 192"/>
                <a:gd name="T2" fmla="*/ 134 w 134"/>
                <a:gd name="T3" fmla="*/ 192 h 192"/>
                <a:gd name="T4" fmla="*/ 0 w 134"/>
                <a:gd name="T5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92">
                  <a:moveTo>
                    <a:pt x="0" y="0"/>
                  </a:moveTo>
                  <a:cubicBezTo>
                    <a:pt x="0" y="0"/>
                    <a:pt x="74" y="138"/>
                    <a:pt x="134" y="192"/>
                  </a:cubicBezTo>
                  <a:cubicBezTo>
                    <a:pt x="134" y="192"/>
                    <a:pt x="17" y="122"/>
                    <a:pt x="0" y="0"/>
                  </a:cubicBezTo>
                  <a:close/>
                </a:path>
              </a:pathLst>
            </a:custGeom>
            <a:solidFill>
              <a:srgbClr val="FFD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6" name="Freeform 70"/>
            <p:cNvSpPr>
              <a:spLocks/>
            </p:cNvSpPr>
            <p:nvPr/>
          </p:nvSpPr>
          <p:spPr bwMode="auto">
            <a:xfrm>
              <a:off x="10193592" y="9720722"/>
              <a:ext cx="852888" cy="973014"/>
            </a:xfrm>
            <a:custGeom>
              <a:avLst/>
              <a:gdLst>
                <a:gd name="T0" fmla="*/ 0 w 249"/>
                <a:gd name="T1" fmla="*/ 0 h 285"/>
                <a:gd name="T2" fmla="*/ 249 w 249"/>
                <a:gd name="T3" fmla="*/ 285 h 285"/>
                <a:gd name="T4" fmla="*/ 0 w 249"/>
                <a:gd name="T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9" h="285">
                  <a:moveTo>
                    <a:pt x="0" y="0"/>
                  </a:moveTo>
                  <a:cubicBezTo>
                    <a:pt x="0" y="0"/>
                    <a:pt x="101" y="205"/>
                    <a:pt x="249" y="285"/>
                  </a:cubicBezTo>
                  <a:cubicBezTo>
                    <a:pt x="249" y="285"/>
                    <a:pt x="41" y="216"/>
                    <a:pt x="0" y="0"/>
                  </a:cubicBezTo>
                  <a:close/>
                </a:path>
              </a:pathLst>
            </a:custGeom>
            <a:solidFill>
              <a:srgbClr val="FFD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7" name="Freeform 71"/>
            <p:cNvSpPr>
              <a:spLocks/>
            </p:cNvSpPr>
            <p:nvPr/>
          </p:nvSpPr>
          <p:spPr bwMode="auto">
            <a:xfrm>
              <a:off x="12878390" y="9622620"/>
              <a:ext cx="400416" cy="678708"/>
            </a:xfrm>
            <a:custGeom>
              <a:avLst/>
              <a:gdLst>
                <a:gd name="T0" fmla="*/ 0 w 117"/>
                <a:gd name="T1" fmla="*/ 199 h 199"/>
                <a:gd name="T2" fmla="*/ 117 w 117"/>
                <a:gd name="T3" fmla="*/ 0 h 199"/>
                <a:gd name="T4" fmla="*/ 0 w 117"/>
                <a:gd name="T5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199">
                  <a:moveTo>
                    <a:pt x="0" y="199"/>
                  </a:moveTo>
                  <a:cubicBezTo>
                    <a:pt x="0" y="199"/>
                    <a:pt x="89" y="95"/>
                    <a:pt x="117" y="0"/>
                  </a:cubicBezTo>
                  <a:cubicBezTo>
                    <a:pt x="117" y="0"/>
                    <a:pt x="105" y="125"/>
                    <a:pt x="0" y="199"/>
                  </a:cubicBezTo>
                  <a:close/>
                </a:path>
              </a:pathLst>
            </a:custGeom>
            <a:solidFill>
              <a:srgbClr val="FFD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8" name="Freeform 72"/>
            <p:cNvSpPr>
              <a:spLocks/>
            </p:cNvSpPr>
            <p:nvPr/>
          </p:nvSpPr>
          <p:spPr bwMode="auto">
            <a:xfrm>
              <a:off x="12862372" y="9768772"/>
              <a:ext cx="732764" cy="948988"/>
            </a:xfrm>
            <a:custGeom>
              <a:avLst/>
              <a:gdLst>
                <a:gd name="T0" fmla="*/ 0 w 214"/>
                <a:gd name="T1" fmla="*/ 278 h 278"/>
                <a:gd name="T2" fmla="*/ 214 w 214"/>
                <a:gd name="T3" fmla="*/ 0 h 278"/>
                <a:gd name="T4" fmla="*/ 0 w 214"/>
                <a:gd name="T5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" h="278">
                  <a:moveTo>
                    <a:pt x="0" y="278"/>
                  </a:moveTo>
                  <a:cubicBezTo>
                    <a:pt x="0" y="278"/>
                    <a:pt x="159" y="204"/>
                    <a:pt x="214" y="0"/>
                  </a:cubicBezTo>
                  <a:cubicBezTo>
                    <a:pt x="214" y="0"/>
                    <a:pt x="124" y="207"/>
                    <a:pt x="0" y="278"/>
                  </a:cubicBezTo>
                  <a:close/>
                </a:path>
              </a:pathLst>
            </a:custGeom>
            <a:solidFill>
              <a:srgbClr val="FFD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79" name="Freeform 73"/>
            <p:cNvSpPr>
              <a:spLocks/>
            </p:cNvSpPr>
            <p:nvPr/>
          </p:nvSpPr>
          <p:spPr bwMode="auto">
            <a:xfrm>
              <a:off x="12710214" y="10927980"/>
              <a:ext cx="96100" cy="208216"/>
            </a:xfrm>
            <a:custGeom>
              <a:avLst/>
              <a:gdLst>
                <a:gd name="T0" fmla="*/ 18 w 28"/>
                <a:gd name="T1" fmla="*/ 6 h 61"/>
                <a:gd name="T2" fmla="*/ 3 w 28"/>
                <a:gd name="T3" fmla="*/ 50 h 61"/>
                <a:gd name="T4" fmla="*/ 11 w 28"/>
                <a:gd name="T5" fmla="*/ 56 h 61"/>
                <a:gd name="T6" fmla="*/ 27 w 28"/>
                <a:gd name="T7" fmla="*/ 7 h 61"/>
                <a:gd name="T8" fmla="*/ 18 w 28"/>
                <a:gd name="T9" fmla="*/ 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61">
                  <a:moveTo>
                    <a:pt x="18" y="6"/>
                  </a:moveTo>
                  <a:cubicBezTo>
                    <a:pt x="14" y="21"/>
                    <a:pt x="12" y="37"/>
                    <a:pt x="3" y="50"/>
                  </a:cubicBezTo>
                  <a:cubicBezTo>
                    <a:pt x="0" y="55"/>
                    <a:pt x="7" y="61"/>
                    <a:pt x="11" y="56"/>
                  </a:cubicBezTo>
                  <a:cubicBezTo>
                    <a:pt x="22" y="43"/>
                    <a:pt x="26" y="24"/>
                    <a:pt x="27" y="7"/>
                  </a:cubicBezTo>
                  <a:cubicBezTo>
                    <a:pt x="28" y="1"/>
                    <a:pt x="19" y="0"/>
                    <a:pt x="18" y="6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80" name="Freeform 74"/>
            <p:cNvSpPr>
              <a:spLocks/>
            </p:cNvSpPr>
            <p:nvPr/>
          </p:nvSpPr>
          <p:spPr bwMode="auto">
            <a:xfrm>
              <a:off x="12810318" y="11000054"/>
              <a:ext cx="72076" cy="154160"/>
            </a:xfrm>
            <a:custGeom>
              <a:avLst/>
              <a:gdLst>
                <a:gd name="T0" fmla="*/ 19 w 21"/>
                <a:gd name="T1" fmla="*/ 6 h 45"/>
                <a:gd name="T2" fmla="*/ 9 w 21"/>
                <a:gd name="T3" fmla="*/ 5 h 45"/>
                <a:gd name="T4" fmla="*/ 7 w 21"/>
                <a:gd name="T5" fmla="*/ 19 h 45"/>
                <a:gd name="T6" fmla="*/ 2 w 21"/>
                <a:gd name="T7" fmla="*/ 35 h 45"/>
                <a:gd name="T8" fmla="*/ 11 w 21"/>
                <a:gd name="T9" fmla="*/ 40 h 45"/>
                <a:gd name="T10" fmla="*/ 19 w 21"/>
                <a:gd name="T11" fmla="*/ 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45">
                  <a:moveTo>
                    <a:pt x="19" y="6"/>
                  </a:moveTo>
                  <a:cubicBezTo>
                    <a:pt x="18" y="0"/>
                    <a:pt x="11" y="0"/>
                    <a:pt x="9" y="5"/>
                  </a:cubicBezTo>
                  <a:cubicBezTo>
                    <a:pt x="8" y="10"/>
                    <a:pt x="8" y="14"/>
                    <a:pt x="7" y="19"/>
                  </a:cubicBezTo>
                  <a:cubicBezTo>
                    <a:pt x="6" y="25"/>
                    <a:pt x="4" y="30"/>
                    <a:pt x="2" y="35"/>
                  </a:cubicBezTo>
                  <a:cubicBezTo>
                    <a:pt x="0" y="41"/>
                    <a:pt x="8" y="45"/>
                    <a:pt x="11" y="40"/>
                  </a:cubicBezTo>
                  <a:cubicBezTo>
                    <a:pt x="16" y="30"/>
                    <a:pt x="21" y="17"/>
                    <a:pt x="19" y="6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81" name="Freeform 75"/>
            <p:cNvSpPr>
              <a:spLocks/>
            </p:cNvSpPr>
            <p:nvPr/>
          </p:nvSpPr>
          <p:spPr bwMode="auto">
            <a:xfrm>
              <a:off x="11354802" y="10917970"/>
              <a:ext cx="106112" cy="246256"/>
            </a:xfrm>
            <a:custGeom>
              <a:avLst/>
              <a:gdLst>
                <a:gd name="T0" fmla="*/ 29 w 31"/>
                <a:gd name="T1" fmla="*/ 62 h 72"/>
                <a:gd name="T2" fmla="*/ 10 w 31"/>
                <a:gd name="T3" fmla="*/ 6 h 72"/>
                <a:gd name="T4" fmla="*/ 1 w 31"/>
                <a:gd name="T5" fmla="*/ 7 h 72"/>
                <a:gd name="T6" fmla="*/ 20 w 31"/>
                <a:gd name="T7" fmla="*/ 67 h 72"/>
                <a:gd name="T8" fmla="*/ 29 w 31"/>
                <a:gd name="T9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72">
                  <a:moveTo>
                    <a:pt x="29" y="62"/>
                  </a:moveTo>
                  <a:cubicBezTo>
                    <a:pt x="19" y="44"/>
                    <a:pt x="12" y="27"/>
                    <a:pt x="10" y="6"/>
                  </a:cubicBezTo>
                  <a:cubicBezTo>
                    <a:pt x="10" y="0"/>
                    <a:pt x="1" y="1"/>
                    <a:pt x="1" y="7"/>
                  </a:cubicBezTo>
                  <a:cubicBezTo>
                    <a:pt x="0" y="28"/>
                    <a:pt x="9" y="49"/>
                    <a:pt x="20" y="67"/>
                  </a:cubicBezTo>
                  <a:cubicBezTo>
                    <a:pt x="23" y="72"/>
                    <a:pt x="31" y="67"/>
                    <a:pt x="29" y="62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282" name="Freeform 76"/>
            <p:cNvSpPr>
              <a:spLocks/>
            </p:cNvSpPr>
            <p:nvPr/>
          </p:nvSpPr>
          <p:spPr bwMode="auto">
            <a:xfrm>
              <a:off x="11268712" y="11018074"/>
              <a:ext cx="96100" cy="198208"/>
            </a:xfrm>
            <a:custGeom>
              <a:avLst/>
              <a:gdLst>
                <a:gd name="T0" fmla="*/ 24 w 28"/>
                <a:gd name="T1" fmla="*/ 48 h 58"/>
                <a:gd name="T2" fmla="*/ 9 w 28"/>
                <a:gd name="T3" fmla="*/ 6 h 58"/>
                <a:gd name="T4" fmla="*/ 0 w 28"/>
                <a:gd name="T5" fmla="*/ 7 h 58"/>
                <a:gd name="T6" fmla="*/ 16 w 28"/>
                <a:gd name="T7" fmla="*/ 53 h 58"/>
                <a:gd name="T8" fmla="*/ 24 w 28"/>
                <a:gd name="T9" fmla="*/ 4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58">
                  <a:moveTo>
                    <a:pt x="24" y="48"/>
                  </a:moveTo>
                  <a:cubicBezTo>
                    <a:pt x="15" y="35"/>
                    <a:pt x="10" y="21"/>
                    <a:pt x="9" y="6"/>
                  </a:cubicBezTo>
                  <a:cubicBezTo>
                    <a:pt x="9" y="0"/>
                    <a:pt x="0" y="1"/>
                    <a:pt x="0" y="7"/>
                  </a:cubicBezTo>
                  <a:cubicBezTo>
                    <a:pt x="0" y="24"/>
                    <a:pt x="5" y="40"/>
                    <a:pt x="16" y="53"/>
                  </a:cubicBezTo>
                  <a:cubicBezTo>
                    <a:pt x="20" y="58"/>
                    <a:pt x="28" y="53"/>
                    <a:pt x="24" y="48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93" name="Rectangle 92">
            <a:extLst>
              <a:ext uri="{FF2B5EF4-FFF2-40B4-BE49-F238E27FC236}">
                <a16:creationId xmlns:a16="http://schemas.microsoft.com/office/drawing/2014/main" id="{ED2F0E53-B6C7-4588-87DA-CD6359EB2C59}"/>
              </a:ext>
            </a:extLst>
          </p:cNvPr>
          <p:cNvSpPr/>
          <p:nvPr/>
        </p:nvSpPr>
        <p:spPr>
          <a:xfrm>
            <a:off x="11267082" y="3958113"/>
            <a:ext cx="10903041" cy="8341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A9A5943-58AE-4FE6-A661-E24DB63F25E1}"/>
              </a:ext>
            </a:extLst>
          </p:cNvPr>
          <p:cNvSpPr/>
          <p:nvPr/>
        </p:nvSpPr>
        <p:spPr>
          <a:xfrm>
            <a:off x="11607613" y="6109281"/>
            <a:ext cx="985292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Lorem Ipsum </a:t>
            </a:r>
            <a:r>
              <a:rPr lang="en-US" sz="2400" dirty="0">
                <a:solidFill>
                  <a:srgbClr val="000000"/>
                </a:solidFill>
              </a:rPr>
              <a:t>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>
                <a:solidFill>
                  <a:srgbClr val="000000"/>
                </a:solidFill>
              </a:rPr>
              <a:t>popularised</a:t>
            </a:r>
            <a:r>
              <a:rPr lang="en-US" sz="2400" dirty="0">
                <a:solidFill>
                  <a:srgbClr val="000000"/>
                </a:solidFill>
              </a:rPr>
              <a:t> in the 1960s with the release of </a:t>
            </a:r>
            <a:r>
              <a:rPr lang="en-US" sz="2400" dirty="0" err="1">
                <a:solidFill>
                  <a:srgbClr val="000000"/>
                </a:solidFill>
              </a:rPr>
              <a:t>Letraset</a:t>
            </a:r>
            <a:r>
              <a:rPr lang="en-US" sz="2400" dirty="0">
                <a:solidFill>
                  <a:srgbClr val="000000"/>
                </a:solidFill>
              </a:rPr>
              <a:t> sheets containing Lorem Ipsum passages, and more recently with desktop publishing software like Aldus PageMaker including versions of Lorem Ipsum</a:t>
            </a:r>
            <a:endParaRPr lang="en-US" sz="24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C645316-7C18-425D-84AC-54005BFB8D51}"/>
              </a:ext>
            </a:extLst>
          </p:cNvPr>
          <p:cNvSpPr txBox="1"/>
          <p:nvPr/>
        </p:nvSpPr>
        <p:spPr>
          <a:xfrm>
            <a:off x="11488931" y="4671161"/>
            <a:ext cx="6954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5"/>
                </a:solidFill>
                <a:latin typeface="+mj-lt"/>
              </a:rPr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634353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Title Here </a:t>
            </a:r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>
            <a:off x="3815381" y="11612370"/>
            <a:ext cx="2566710" cy="2103630"/>
          </a:xfrm>
          <a:custGeom>
            <a:avLst/>
            <a:gdLst>
              <a:gd name="T0" fmla="*/ 1775 w 1775"/>
              <a:gd name="T1" fmla="*/ 272 h 1788"/>
              <a:gd name="T2" fmla="*/ 1775 w 1775"/>
              <a:gd name="T3" fmla="*/ 272 h 1788"/>
              <a:gd name="T4" fmla="*/ 1775 w 1775"/>
              <a:gd name="T5" fmla="*/ 53 h 1788"/>
              <a:gd name="T6" fmla="*/ 1723 w 1775"/>
              <a:gd name="T7" fmla="*/ 0 h 1788"/>
              <a:gd name="T8" fmla="*/ 52 w 1775"/>
              <a:gd name="T9" fmla="*/ 0 h 1788"/>
              <a:gd name="T10" fmla="*/ 0 w 1775"/>
              <a:gd name="T11" fmla="*/ 53 h 1788"/>
              <a:gd name="T12" fmla="*/ 0 w 1775"/>
              <a:gd name="T13" fmla="*/ 342 h 1788"/>
              <a:gd name="T14" fmla="*/ 80 w 1775"/>
              <a:gd name="T15" fmla="*/ 466 h 1788"/>
              <a:gd name="T16" fmla="*/ 0 w 1775"/>
              <a:gd name="T17" fmla="*/ 584 h 1788"/>
              <a:gd name="T18" fmla="*/ 80 w 1775"/>
              <a:gd name="T19" fmla="*/ 711 h 1788"/>
              <a:gd name="T20" fmla="*/ 0 w 1775"/>
              <a:gd name="T21" fmla="*/ 822 h 1788"/>
              <a:gd name="T22" fmla="*/ 80 w 1775"/>
              <a:gd name="T23" fmla="*/ 964 h 1788"/>
              <a:gd name="T24" fmla="*/ 0 w 1775"/>
              <a:gd name="T25" fmla="*/ 1076 h 1788"/>
              <a:gd name="T26" fmla="*/ 80 w 1775"/>
              <a:gd name="T27" fmla="*/ 1209 h 1788"/>
              <a:gd name="T28" fmla="*/ 80 w 1775"/>
              <a:gd name="T29" fmla="*/ 1303 h 1788"/>
              <a:gd name="T30" fmla="*/ 581 w 1775"/>
              <a:gd name="T31" fmla="*/ 1745 h 1788"/>
              <a:gd name="T32" fmla="*/ 693 w 1775"/>
              <a:gd name="T33" fmla="*/ 1788 h 1788"/>
              <a:gd name="T34" fmla="*/ 1086 w 1775"/>
              <a:gd name="T35" fmla="*/ 1788 h 1788"/>
              <a:gd name="T36" fmla="*/ 1198 w 1775"/>
              <a:gd name="T37" fmla="*/ 1745 h 1788"/>
              <a:gd name="T38" fmla="*/ 1695 w 1775"/>
              <a:gd name="T39" fmla="*/ 1303 h 1788"/>
              <a:gd name="T40" fmla="*/ 1695 w 1775"/>
              <a:gd name="T41" fmla="*/ 1139 h 1788"/>
              <a:gd name="T42" fmla="*/ 1775 w 1775"/>
              <a:gd name="T43" fmla="*/ 1005 h 1788"/>
              <a:gd name="T44" fmla="*/ 1695 w 1775"/>
              <a:gd name="T45" fmla="*/ 894 h 1788"/>
              <a:gd name="T46" fmla="*/ 1775 w 1775"/>
              <a:gd name="T47" fmla="*/ 752 h 1788"/>
              <a:gd name="T48" fmla="*/ 1695 w 1775"/>
              <a:gd name="T49" fmla="*/ 641 h 1788"/>
              <a:gd name="T50" fmla="*/ 1775 w 1775"/>
              <a:gd name="T51" fmla="*/ 514 h 1788"/>
              <a:gd name="T52" fmla="*/ 1695 w 1775"/>
              <a:gd name="T53" fmla="*/ 396 h 1788"/>
              <a:gd name="T54" fmla="*/ 1775 w 1775"/>
              <a:gd name="T55" fmla="*/ 272 h 1788"/>
              <a:gd name="T56" fmla="*/ 1775 w 1775"/>
              <a:gd name="T57" fmla="*/ 272 h 17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775" h="1788">
                <a:moveTo>
                  <a:pt x="1775" y="272"/>
                </a:moveTo>
                <a:lnTo>
                  <a:pt x="1775" y="272"/>
                </a:lnTo>
                <a:lnTo>
                  <a:pt x="1775" y="53"/>
                </a:lnTo>
                <a:cubicBezTo>
                  <a:pt x="1775" y="24"/>
                  <a:pt x="1752" y="0"/>
                  <a:pt x="1723" y="0"/>
                </a:cubicBezTo>
                <a:lnTo>
                  <a:pt x="52" y="0"/>
                </a:lnTo>
                <a:cubicBezTo>
                  <a:pt x="23" y="0"/>
                  <a:pt x="0" y="24"/>
                  <a:pt x="0" y="53"/>
                </a:cubicBezTo>
                <a:lnTo>
                  <a:pt x="0" y="342"/>
                </a:lnTo>
                <a:cubicBezTo>
                  <a:pt x="0" y="386"/>
                  <a:pt x="80" y="409"/>
                  <a:pt x="80" y="466"/>
                </a:cubicBezTo>
                <a:cubicBezTo>
                  <a:pt x="80" y="523"/>
                  <a:pt x="0" y="523"/>
                  <a:pt x="0" y="584"/>
                </a:cubicBezTo>
                <a:cubicBezTo>
                  <a:pt x="0" y="645"/>
                  <a:pt x="80" y="639"/>
                  <a:pt x="80" y="711"/>
                </a:cubicBezTo>
                <a:cubicBezTo>
                  <a:pt x="80" y="783"/>
                  <a:pt x="0" y="757"/>
                  <a:pt x="0" y="822"/>
                </a:cubicBezTo>
                <a:cubicBezTo>
                  <a:pt x="0" y="888"/>
                  <a:pt x="80" y="892"/>
                  <a:pt x="80" y="964"/>
                </a:cubicBezTo>
                <a:cubicBezTo>
                  <a:pt x="80" y="1036"/>
                  <a:pt x="0" y="1012"/>
                  <a:pt x="0" y="1076"/>
                </a:cubicBezTo>
                <a:cubicBezTo>
                  <a:pt x="0" y="1139"/>
                  <a:pt x="80" y="1141"/>
                  <a:pt x="80" y="1209"/>
                </a:cubicBezTo>
                <a:lnTo>
                  <a:pt x="80" y="1303"/>
                </a:lnTo>
                <a:lnTo>
                  <a:pt x="581" y="1745"/>
                </a:lnTo>
                <a:cubicBezTo>
                  <a:pt x="612" y="1773"/>
                  <a:pt x="651" y="1788"/>
                  <a:pt x="693" y="1788"/>
                </a:cubicBezTo>
                <a:lnTo>
                  <a:pt x="1086" y="1788"/>
                </a:lnTo>
                <a:cubicBezTo>
                  <a:pt x="1127" y="1788"/>
                  <a:pt x="1167" y="1773"/>
                  <a:pt x="1198" y="1745"/>
                </a:cubicBezTo>
                <a:lnTo>
                  <a:pt x="1695" y="1303"/>
                </a:lnTo>
                <a:lnTo>
                  <a:pt x="1695" y="1139"/>
                </a:lnTo>
                <a:cubicBezTo>
                  <a:pt x="1695" y="1071"/>
                  <a:pt x="1775" y="1069"/>
                  <a:pt x="1775" y="1005"/>
                </a:cubicBezTo>
                <a:cubicBezTo>
                  <a:pt x="1775" y="942"/>
                  <a:pt x="1695" y="966"/>
                  <a:pt x="1695" y="894"/>
                </a:cubicBezTo>
                <a:cubicBezTo>
                  <a:pt x="1695" y="822"/>
                  <a:pt x="1775" y="818"/>
                  <a:pt x="1775" y="752"/>
                </a:cubicBezTo>
                <a:cubicBezTo>
                  <a:pt x="1775" y="687"/>
                  <a:pt x="1695" y="713"/>
                  <a:pt x="1695" y="641"/>
                </a:cubicBezTo>
                <a:cubicBezTo>
                  <a:pt x="1695" y="569"/>
                  <a:pt x="1775" y="575"/>
                  <a:pt x="1775" y="514"/>
                </a:cubicBezTo>
                <a:cubicBezTo>
                  <a:pt x="1775" y="453"/>
                  <a:pt x="1695" y="453"/>
                  <a:pt x="1695" y="396"/>
                </a:cubicBezTo>
                <a:cubicBezTo>
                  <a:pt x="1695" y="339"/>
                  <a:pt x="1775" y="315"/>
                  <a:pt x="1775" y="272"/>
                </a:cubicBezTo>
                <a:lnTo>
                  <a:pt x="1775" y="272"/>
                </a:lnTo>
                <a:close/>
              </a:path>
            </a:pathLst>
          </a:custGeom>
          <a:solidFill>
            <a:srgbClr val="7F7F7F">
              <a:alpha val="50196"/>
            </a:srgbClr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>
            <a:off x="2148380" y="3552374"/>
            <a:ext cx="5812440" cy="1904658"/>
          </a:xfrm>
          <a:custGeom>
            <a:avLst/>
            <a:gdLst>
              <a:gd name="T0" fmla="*/ 4021 w 4021"/>
              <a:gd name="T1" fmla="*/ 1317 h 1317"/>
              <a:gd name="T2" fmla="*/ 4021 w 4021"/>
              <a:gd name="T3" fmla="*/ 1317 h 1317"/>
              <a:gd name="T4" fmla="*/ 2010 w 4021"/>
              <a:gd name="T5" fmla="*/ 0 h 1317"/>
              <a:gd name="T6" fmla="*/ 0 w 4021"/>
              <a:gd name="T7" fmla="*/ 1317 h 1317"/>
              <a:gd name="T8" fmla="*/ 4021 w 4021"/>
              <a:gd name="T9" fmla="*/ 1317 h 1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1" h="1317">
                <a:moveTo>
                  <a:pt x="4021" y="1317"/>
                </a:moveTo>
                <a:lnTo>
                  <a:pt x="4021" y="1317"/>
                </a:lnTo>
                <a:cubicBezTo>
                  <a:pt x="3733" y="492"/>
                  <a:pt x="2960" y="0"/>
                  <a:pt x="2010" y="0"/>
                </a:cubicBezTo>
                <a:cubicBezTo>
                  <a:pt x="1060" y="0"/>
                  <a:pt x="287" y="492"/>
                  <a:pt x="0" y="1317"/>
                </a:cubicBezTo>
                <a:lnTo>
                  <a:pt x="4021" y="1317"/>
                </a:lnTo>
                <a:close/>
              </a:path>
            </a:pathLst>
          </a:custGeom>
          <a:solidFill>
            <a:srgbClr val="FFCA5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7" name="Freeform 10"/>
          <p:cNvSpPr>
            <a:spLocks/>
          </p:cNvSpPr>
          <p:nvPr/>
        </p:nvSpPr>
        <p:spPr bwMode="auto">
          <a:xfrm>
            <a:off x="1975229" y="5599621"/>
            <a:ext cx="6158742" cy="1833360"/>
          </a:xfrm>
          <a:custGeom>
            <a:avLst/>
            <a:gdLst>
              <a:gd name="T0" fmla="*/ 0 w 4262"/>
              <a:gd name="T1" fmla="*/ 643 h 1268"/>
              <a:gd name="T2" fmla="*/ 0 w 4262"/>
              <a:gd name="T3" fmla="*/ 643 h 1268"/>
              <a:gd name="T4" fmla="*/ 85 w 4262"/>
              <a:gd name="T5" fmla="*/ 1268 h 1268"/>
              <a:gd name="T6" fmla="*/ 4178 w 4262"/>
              <a:gd name="T7" fmla="*/ 1268 h 1268"/>
              <a:gd name="T8" fmla="*/ 4262 w 4262"/>
              <a:gd name="T9" fmla="*/ 643 h 1268"/>
              <a:gd name="T10" fmla="*/ 4174 w 4262"/>
              <a:gd name="T11" fmla="*/ 0 h 1268"/>
              <a:gd name="T12" fmla="*/ 89 w 4262"/>
              <a:gd name="T13" fmla="*/ 0 h 1268"/>
              <a:gd name="T14" fmla="*/ 0 w 4262"/>
              <a:gd name="T15" fmla="*/ 643 h 1268"/>
              <a:gd name="T16" fmla="*/ 0 w 4262"/>
              <a:gd name="T17" fmla="*/ 643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62" h="1268">
                <a:moveTo>
                  <a:pt x="0" y="643"/>
                </a:moveTo>
                <a:lnTo>
                  <a:pt x="0" y="643"/>
                </a:lnTo>
                <a:cubicBezTo>
                  <a:pt x="0" y="876"/>
                  <a:pt x="32" y="1082"/>
                  <a:pt x="85" y="1268"/>
                </a:cubicBezTo>
                <a:lnTo>
                  <a:pt x="4178" y="1268"/>
                </a:lnTo>
                <a:cubicBezTo>
                  <a:pt x="4230" y="1082"/>
                  <a:pt x="4262" y="876"/>
                  <a:pt x="4262" y="643"/>
                </a:cubicBezTo>
                <a:cubicBezTo>
                  <a:pt x="4262" y="412"/>
                  <a:pt x="4231" y="198"/>
                  <a:pt x="4174" y="0"/>
                </a:cubicBezTo>
                <a:lnTo>
                  <a:pt x="89" y="0"/>
                </a:lnTo>
                <a:cubicBezTo>
                  <a:pt x="31" y="198"/>
                  <a:pt x="0" y="412"/>
                  <a:pt x="0" y="643"/>
                </a:cubicBezTo>
                <a:lnTo>
                  <a:pt x="0" y="643"/>
                </a:ln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8" name="Freeform 12"/>
          <p:cNvSpPr>
            <a:spLocks/>
          </p:cNvSpPr>
          <p:nvPr/>
        </p:nvSpPr>
        <p:spPr bwMode="auto">
          <a:xfrm>
            <a:off x="3146545" y="9554934"/>
            <a:ext cx="3812718" cy="1904658"/>
          </a:xfrm>
          <a:custGeom>
            <a:avLst/>
            <a:gdLst>
              <a:gd name="T0" fmla="*/ 0 w 2640"/>
              <a:gd name="T1" fmla="*/ 0 h 1317"/>
              <a:gd name="T2" fmla="*/ 0 w 2640"/>
              <a:gd name="T3" fmla="*/ 0 h 1317"/>
              <a:gd name="T4" fmla="*/ 127 w 2640"/>
              <a:gd name="T5" fmla="*/ 630 h 1317"/>
              <a:gd name="T6" fmla="*/ 610 w 2640"/>
              <a:gd name="T7" fmla="*/ 1317 h 1317"/>
              <a:gd name="T8" fmla="*/ 2030 w 2640"/>
              <a:gd name="T9" fmla="*/ 1317 h 1317"/>
              <a:gd name="T10" fmla="*/ 2513 w 2640"/>
              <a:gd name="T11" fmla="*/ 630 h 1317"/>
              <a:gd name="T12" fmla="*/ 2640 w 2640"/>
              <a:gd name="T13" fmla="*/ 0 h 1317"/>
              <a:gd name="T14" fmla="*/ 0 w 2640"/>
              <a:gd name="T15" fmla="*/ 0 h 1317"/>
              <a:gd name="T16" fmla="*/ 0 w 2640"/>
              <a:gd name="T17" fmla="*/ 0 h 1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0" h="1317">
                <a:moveTo>
                  <a:pt x="0" y="0"/>
                </a:moveTo>
                <a:lnTo>
                  <a:pt x="0" y="0"/>
                </a:lnTo>
                <a:cubicBezTo>
                  <a:pt x="77" y="190"/>
                  <a:pt x="127" y="394"/>
                  <a:pt x="127" y="630"/>
                </a:cubicBezTo>
                <a:cubicBezTo>
                  <a:pt x="127" y="857"/>
                  <a:pt x="340" y="1317"/>
                  <a:pt x="610" y="1317"/>
                </a:cubicBezTo>
                <a:lnTo>
                  <a:pt x="2030" y="1317"/>
                </a:lnTo>
                <a:cubicBezTo>
                  <a:pt x="2300" y="1317"/>
                  <a:pt x="2513" y="857"/>
                  <a:pt x="2513" y="630"/>
                </a:cubicBezTo>
                <a:cubicBezTo>
                  <a:pt x="2513" y="394"/>
                  <a:pt x="2563" y="190"/>
                  <a:pt x="2640" y="0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9" name="Freeform 14"/>
          <p:cNvSpPr>
            <a:spLocks/>
          </p:cNvSpPr>
          <p:nvPr/>
        </p:nvSpPr>
        <p:spPr bwMode="auto">
          <a:xfrm>
            <a:off x="2141591" y="7578973"/>
            <a:ext cx="5826018" cy="1833360"/>
          </a:xfrm>
          <a:custGeom>
            <a:avLst/>
            <a:gdLst>
              <a:gd name="T0" fmla="*/ 3379 w 4032"/>
              <a:gd name="T1" fmla="*/ 1267 h 1267"/>
              <a:gd name="T2" fmla="*/ 3379 w 4032"/>
              <a:gd name="T3" fmla="*/ 1267 h 1267"/>
              <a:gd name="T4" fmla="*/ 4032 w 4032"/>
              <a:gd name="T5" fmla="*/ 0 h 1267"/>
              <a:gd name="T6" fmla="*/ 0 w 4032"/>
              <a:gd name="T7" fmla="*/ 0 h 1267"/>
              <a:gd name="T8" fmla="*/ 653 w 4032"/>
              <a:gd name="T9" fmla="*/ 1267 h 1267"/>
              <a:gd name="T10" fmla="*/ 3379 w 4032"/>
              <a:gd name="T11" fmla="*/ 1267 h 1267"/>
              <a:gd name="T12" fmla="*/ 3379 w 4032"/>
              <a:gd name="T13" fmla="*/ 1267 h 1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032" h="1267">
                <a:moveTo>
                  <a:pt x="3379" y="1267"/>
                </a:moveTo>
                <a:lnTo>
                  <a:pt x="3379" y="1267"/>
                </a:lnTo>
                <a:cubicBezTo>
                  <a:pt x="3568" y="854"/>
                  <a:pt x="3869" y="495"/>
                  <a:pt x="4032" y="0"/>
                </a:cubicBezTo>
                <a:lnTo>
                  <a:pt x="0" y="0"/>
                </a:lnTo>
                <a:cubicBezTo>
                  <a:pt x="163" y="495"/>
                  <a:pt x="464" y="854"/>
                  <a:pt x="653" y="1267"/>
                </a:cubicBezTo>
                <a:lnTo>
                  <a:pt x="3379" y="1267"/>
                </a:lnTo>
                <a:lnTo>
                  <a:pt x="3379" y="1267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267" y="7936682"/>
            <a:ext cx="1862666" cy="108185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2803" y="5909308"/>
            <a:ext cx="863602" cy="123371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6600" y="9860011"/>
            <a:ext cx="1016000" cy="114784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4389" y="4186974"/>
            <a:ext cx="1540422" cy="984982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1E42016F-78EC-4064-AE02-CA47D017EBDE}"/>
              </a:ext>
            </a:extLst>
          </p:cNvPr>
          <p:cNvGrpSpPr/>
          <p:nvPr/>
        </p:nvGrpSpPr>
        <p:grpSpPr>
          <a:xfrm>
            <a:off x="5974832" y="4518163"/>
            <a:ext cx="6949341" cy="5947880"/>
            <a:chOff x="5974833" y="4518163"/>
            <a:chExt cx="3047926" cy="5947880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6564868" y="4518163"/>
              <a:ext cx="2457888" cy="0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>
              <a:cxnSpLocks/>
            </p:cNvCxnSpPr>
            <p:nvPr/>
          </p:nvCxnSpPr>
          <p:spPr>
            <a:xfrm>
              <a:off x="6848849" y="6516301"/>
              <a:ext cx="2173877" cy="0"/>
            </a:xfrm>
            <a:prstGeom prst="line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6564868" y="8491107"/>
              <a:ext cx="2457888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5974833" y="10466043"/>
              <a:ext cx="3047926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34C87890-17A1-44AC-BDB4-E728BA8D227D}"/>
              </a:ext>
            </a:extLst>
          </p:cNvPr>
          <p:cNvSpPr/>
          <p:nvPr/>
        </p:nvSpPr>
        <p:spPr>
          <a:xfrm>
            <a:off x="15119239" y="4046255"/>
            <a:ext cx="7453901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CDEC1FE-5827-4B2A-8443-136DFA778AEA}"/>
              </a:ext>
            </a:extLst>
          </p:cNvPr>
          <p:cNvSpPr/>
          <p:nvPr/>
        </p:nvSpPr>
        <p:spPr>
          <a:xfrm>
            <a:off x="12967851" y="3822383"/>
            <a:ext cx="1495383" cy="1495383"/>
          </a:xfrm>
          <a:prstGeom prst="ellipse">
            <a:avLst/>
          </a:prstGeom>
          <a:solidFill>
            <a:srgbClr val="FFCA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34126B2-2EC2-4BFA-9097-74EFCEEDE745}"/>
              </a:ext>
            </a:extLst>
          </p:cNvPr>
          <p:cNvSpPr/>
          <p:nvPr/>
        </p:nvSpPr>
        <p:spPr>
          <a:xfrm>
            <a:off x="15119239" y="6044394"/>
            <a:ext cx="7453901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8CA03D1-E954-45AB-888D-0962C1F8DF3A}"/>
              </a:ext>
            </a:extLst>
          </p:cNvPr>
          <p:cNvSpPr/>
          <p:nvPr/>
        </p:nvSpPr>
        <p:spPr>
          <a:xfrm>
            <a:off x="12967851" y="5820522"/>
            <a:ext cx="1495383" cy="1495383"/>
          </a:xfrm>
          <a:prstGeom prst="ellipse">
            <a:avLst/>
          </a:prstGeom>
          <a:solidFill>
            <a:srgbClr val="8C1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C12E733-5640-41EA-B7F0-2E43B4E01FC8}"/>
              </a:ext>
            </a:extLst>
          </p:cNvPr>
          <p:cNvSpPr/>
          <p:nvPr/>
        </p:nvSpPr>
        <p:spPr>
          <a:xfrm>
            <a:off x="15119239" y="8023296"/>
            <a:ext cx="7453901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408F355-4683-4699-A182-4F13F9E4D820}"/>
              </a:ext>
            </a:extLst>
          </p:cNvPr>
          <p:cNvSpPr/>
          <p:nvPr/>
        </p:nvSpPr>
        <p:spPr>
          <a:xfrm>
            <a:off x="12967851" y="7799424"/>
            <a:ext cx="1495383" cy="1495383"/>
          </a:xfrm>
          <a:prstGeom prst="ellipse">
            <a:avLst/>
          </a:prstGeom>
          <a:solidFill>
            <a:srgbClr val="34B2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C2B505-FC1D-4271-9934-7B1D880E1F0B}"/>
              </a:ext>
            </a:extLst>
          </p:cNvPr>
          <p:cNvSpPr/>
          <p:nvPr/>
        </p:nvSpPr>
        <p:spPr>
          <a:xfrm>
            <a:off x="15119239" y="10002198"/>
            <a:ext cx="7453901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79EC24D2-962A-49FA-8C65-AB5603CBC045}"/>
              </a:ext>
            </a:extLst>
          </p:cNvPr>
          <p:cNvSpPr/>
          <p:nvPr/>
        </p:nvSpPr>
        <p:spPr>
          <a:xfrm>
            <a:off x="12967851" y="9778326"/>
            <a:ext cx="1495383" cy="1495383"/>
          </a:xfrm>
          <a:prstGeom prst="ellipse">
            <a:avLst/>
          </a:prstGeom>
          <a:solidFill>
            <a:srgbClr val="80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613CA8-50D9-43A9-956A-4671D8B0E926}"/>
              </a:ext>
            </a:extLst>
          </p:cNvPr>
          <p:cNvSpPr txBox="1"/>
          <p:nvPr/>
        </p:nvSpPr>
        <p:spPr>
          <a:xfrm>
            <a:off x="13163107" y="4210958"/>
            <a:ext cx="110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184D78D-A43B-442C-945D-33593F39FB84}"/>
              </a:ext>
            </a:extLst>
          </p:cNvPr>
          <p:cNvSpPr txBox="1"/>
          <p:nvPr/>
        </p:nvSpPr>
        <p:spPr>
          <a:xfrm>
            <a:off x="13163107" y="6150114"/>
            <a:ext cx="110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0E618A3-5F94-44EF-BB97-D4D8FC1C027E}"/>
              </a:ext>
            </a:extLst>
          </p:cNvPr>
          <p:cNvSpPr txBox="1"/>
          <p:nvPr/>
        </p:nvSpPr>
        <p:spPr>
          <a:xfrm>
            <a:off x="13163107" y="8123666"/>
            <a:ext cx="110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804925-1EB2-4CEE-B0F1-714F2DC1715B}"/>
              </a:ext>
            </a:extLst>
          </p:cNvPr>
          <p:cNvSpPr txBox="1"/>
          <p:nvPr/>
        </p:nvSpPr>
        <p:spPr>
          <a:xfrm>
            <a:off x="13163107" y="10112100"/>
            <a:ext cx="110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01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095474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Freeform 13"/>
          <p:cNvSpPr>
            <a:spLocks noEditPoints="1"/>
          </p:cNvSpPr>
          <p:nvPr/>
        </p:nvSpPr>
        <p:spPr bwMode="auto">
          <a:xfrm>
            <a:off x="13060134" y="3789050"/>
            <a:ext cx="906752" cy="920654"/>
          </a:xfrm>
          <a:custGeom>
            <a:avLst/>
            <a:gdLst>
              <a:gd name="T0" fmla="*/ 144 w 248"/>
              <a:gd name="T1" fmla="*/ 158 h 252"/>
              <a:gd name="T2" fmla="*/ 126 w 248"/>
              <a:gd name="T3" fmla="*/ 178 h 252"/>
              <a:gd name="T4" fmla="*/ 117 w 248"/>
              <a:gd name="T5" fmla="*/ 169 h 252"/>
              <a:gd name="T6" fmla="*/ 103 w 248"/>
              <a:gd name="T7" fmla="*/ 167 h 252"/>
              <a:gd name="T8" fmla="*/ 95 w 248"/>
              <a:gd name="T9" fmla="*/ 149 h 252"/>
              <a:gd name="T10" fmla="*/ 112 w 248"/>
              <a:gd name="T11" fmla="*/ 156 h 252"/>
              <a:gd name="T12" fmla="*/ 110 w 248"/>
              <a:gd name="T13" fmla="*/ 126 h 252"/>
              <a:gd name="T14" fmla="*/ 94 w 248"/>
              <a:gd name="T15" fmla="*/ 101 h 252"/>
              <a:gd name="T16" fmla="*/ 108 w 248"/>
              <a:gd name="T17" fmla="*/ 81 h 252"/>
              <a:gd name="T18" fmla="*/ 126 w 248"/>
              <a:gd name="T19" fmla="*/ 68 h 252"/>
              <a:gd name="T20" fmla="*/ 136 w 248"/>
              <a:gd name="T21" fmla="*/ 77 h 252"/>
              <a:gd name="T22" fmla="*/ 135 w 248"/>
              <a:gd name="T23" fmla="*/ 89 h 252"/>
              <a:gd name="T24" fmla="*/ 134 w 248"/>
              <a:gd name="T25" fmla="*/ 116 h 252"/>
              <a:gd name="T26" fmla="*/ 150 w 248"/>
              <a:gd name="T27" fmla="*/ 141 h 252"/>
              <a:gd name="T28" fmla="*/ 118 w 248"/>
              <a:gd name="T29" fmla="*/ 109 h 252"/>
              <a:gd name="T30" fmla="*/ 110 w 248"/>
              <a:gd name="T31" fmla="*/ 93 h 252"/>
              <a:gd name="T32" fmla="*/ 132 w 248"/>
              <a:gd name="T33" fmla="*/ 137 h 252"/>
              <a:gd name="T34" fmla="*/ 128 w 248"/>
              <a:gd name="T35" fmla="*/ 156 h 252"/>
              <a:gd name="T36" fmla="*/ 135 w 248"/>
              <a:gd name="T37" fmla="*/ 144 h 252"/>
              <a:gd name="T38" fmla="*/ 125 w 248"/>
              <a:gd name="T39" fmla="*/ 200 h 252"/>
              <a:gd name="T40" fmla="*/ 152 w 248"/>
              <a:gd name="T41" fmla="*/ 28 h 252"/>
              <a:gd name="T42" fmla="*/ 130 w 248"/>
              <a:gd name="T43" fmla="*/ 0 h 252"/>
              <a:gd name="T44" fmla="*/ 86 w 248"/>
              <a:gd name="T45" fmla="*/ 32 h 252"/>
              <a:gd name="T46" fmla="*/ 47 w 248"/>
              <a:gd name="T47" fmla="*/ 27 h 252"/>
              <a:gd name="T48" fmla="*/ 45 w 248"/>
              <a:gd name="T49" fmla="*/ 62 h 252"/>
              <a:gd name="T50" fmla="*/ 29 w 248"/>
              <a:gd name="T51" fmla="*/ 93 h 252"/>
              <a:gd name="T52" fmla="*/ 0 w 248"/>
              <a:gd name="T53" fmla="*/ 113 h 252"/>
              <a:gd name="T54" fmla="*/ 30 w 248"/>
              <a:gd name="T55" fmla="*/ 164 h 252"/>
              <a:gd name="T56" fmla="*/ 25 w 248"/>
              <a:gd name="T57" fmla="*/ 202 h 252"/>
              <a:gd name="T58" fmla="*/ 67 w 248"/>
              <a:gd name="T59" fmla="*/ 210 h 252"/>
              <a:gd name="T60" fmla="*/ 98 w 248"/>
              <a:gd name="T61" fmla="*/ 224 h 252"/>
              <a:gd name="T62" fmla="*/ 115 w 248"/>
              <a:gd name="T63" fmla="*/ 228 h 252"/>
              <a:gd name="T64" fmla="*/ 149 w 248"/>
              <a:gd name="T65" fmla="*/ 225 h 252"/>
              <a:gd name="T66" fmla="*/ 165 w 248"/>
              <a:gd name="T67" fmla="*/ 221 h 252"/>
              <a:gd name="T68" fmla="*/ 194 w 248"/>
              <a:gd name="T69" fmla="*/ 201 h 252"/>
              <a:gd name="T70" fmla="*/ 205 w 248"/>
              <a:gd name="T71" fmla="*/ 190 h 252"/>
              <a:gd name="T72" fmla="*/ 221 w 248"/>
              <a:gd name="T73" fmla="*/ 159 h 252"/>
              <a:gd name="T74" fmla="*/ 226 w 248"/>
              <a:gd name="T75" fmla="*/ 141 h 252"/>
              <a:gd name="T76" fmla="*/ 224 w 248"/>
              <a:gd name="T77" fmla="*/ 109 h 252"/>
              <a:gd name="T78" fmla="*/ 220 w 248"/>
              <a:gd name="T79" fmla="*/ 88 h 252"/>
              <a:gd name="T80" fmla="*/ 202 w 248"/>
              <a:gd name="T81" fmla="*/ 59 h 252"/>
              <a:gd name="T82" fmla="*/ 183 w 248"/>
              <a:gd name="T83" fmla="*/ 42 h 252"/>
              <a:gd name="T84" fmla="*/ 152 w 248"/>
              <a:gd name="T85" fmla="*/ 28 h 252"/>
              <a:gd name="T86" fmla="*/ 40 w 248"/>
              <a:gd name="T87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48" h="252">
                <a:moveTo>
                  <a:pt x="150" y="141"/>
                </a:moveTo>
                <a:cubicBezTo>
                  <a:pt x="150" y="144"/>
                  <a:pt x="150" y="147"/>
                  <a:pt x="149" y="150"/>
                </a:cubicBezTo>
                <a:cubicBezTo>
                  <a:pt x="147" y="152"/>
                  <a:pt x="146" y="155"/>
                  <a:pt x="144" y="158"/>
                </a:cubicBezTo>
                <a:cubicBezTo>
                  <a:pt x="142" y="160"/>
                  <a:pt x="139" y="162"/>
                  <a:pt x="136" y="164"/>
                </a:cubicBezTo>
                <a:cubicBezTo>
                  <a:pt x="133" y="166"/>
                  <a:pt x="129" y="167"/>
                  <a:pt x="126" y="168"/>
                </a:cubicBezTo>
                <a:cubicBezTo>
                  <a:pt x="126" y="178"/>
                  <a:pt x="126" y="178"/>
                  <a:pt x="126" y="178"/>
                </a:cubicBezTo>
                <a:cubicBezTo>
                  <a:pt x="118" y="178"/>
                  <a:pt x="118" y="178"/>
                  <a:pt x="118" y="178"/>
                </a:cubicBezTo>
                <a:cubicBezTo>
                  <a:pt x="118" y="169"/>
                  <a:pt x="118" y="169"/>
                  <a:pt x="118" y="169"/>
                </a:cubicBezTo>
                <a:cubicBezTo>
                  <a:pt x="118" y="169"/>
                  <a:pt x="118" y="169"/>
                  <a:pt x="117" y="169"/>
                </a:cubicBezTo>
                <a:cubicBezTo>
                  <a:pt x="117" y="169"/>
                  <a:pt x="117" y="169"/>
                  <a:pt x="117" y="169"/>
                </a:cubicBezTo>
                <a:cubicBezTo>
                  <a:pt x="114" y="169"/>
                  <a:pt x="111" y="169"/>
                  <a:pt x="109" y="168"/>
                </a:cubicBezTo>
                <a:cubicBezTo>
                  <a:pt x="107" y="168"/>
                  <a:pt x="105" y="168"/>
                  <a:pt x="103" y="167"/>
                </a:cubicBezTo>
                <a:cubicBezTo>
                  <a:pt x="101" y="167"/>
                  <a:pt x="99" y="166"/>
                  <a:pt x="97" y="165"/>
                </a:cubicBezTo>
                <a:cubicBezTo>
                  <a:pt x="95" y="164"/>
                  <a:pt x="93" y="163"/>
                  <a:pt x="91" y="162"/>
                </a:cubicBezTo>
                <a:cubicBezTo>
                  <a:pt x="95" y="149"/>
                  <a:pt x="95" y="149"/>
                  <a:pt x="95" y="149"/>
                </a:cubicBezTo>
                <a:cubicBezTo>
                  <a:pt x="96" y="150"/>
                  <a:pt x="98" y="151"/>
                  <a:pt x="100" y="152"/>
                </a:cubicBezTo>
                <a:cubicBezTo>
                  <a:pt x="102" y="153"/>
                  <a:pt x="103" y="153"/>
                  <a:pt x="106" y="154"/>
                </a:cubicBezTo>
                <a:cubicBezTo>
                  <a:pt x="108" y="155"/>
                  <a:pt x="110" y="156"/>
                  <a:pt x="112" y="156"/>
                </a:cubicBezTo>
                <a:cubicBezTo>
                  <a:pt x="114" y="157"/>
                  <a:pt x="116" y="157"/>
                  <a:pt x="118" y="157"/>
                </a:cubicBezTo>
                <a:cubicBezTo>
                  <a:pt x="118" y="130"/>
                  <a:pt x="118" y="130"/>
                  <a:pt x="118" y="130"/>
                </a:cubicBezTo>
                <a:cubicBezTo>
                  <a:pt x="115" y="128"/>
                  <a:pt x="112" y="127"/>
                  <a:pt x="110" y="126"/>
                </a:cubicBezTo>
                <a:cubicBezTo>
                  <a:pt x="107" y="124"/>
                  <a:pt x="104" y="123"/>
                  <a:pt x="102" y="121"/>
                </a:cubicBezTo>
                <a:cubicBezTo>
                  <a:pt x="100" y="119"/>
                  <a:pt x="98" y="116"/>
                  <a:pt x="96" y="113"/>
                </a:cubicBezTo>
                <a:cubicBezTo>
                  <a:pt x="95" y="110"/>
                  <a:pt x="94" y="106"/>
                  <a:pt x="94" y="101"/>
                </a:cubicBezTo>
                <a:cubicBezTo>
                  <a:pt x="94" y="99"/>
                  <a:pt x="95" y="97"/>
                  <a:pt x="96" y="94"/>
                </a:cubicBezTo>
                <a:cubicBezTo>
                  <a:pt x="97" y="92"/>
                  <a:pt x="98" y="89"/>
                  <a:pt x="100" y="87"/>
                </a:cubicBezTo>
                <a:cubicBezTo>
                  <a:pt x="102" y="85"/>
                  <a:pt x="105" y="83"/>
                  <a:pt x="108" y="81"/>
                </a:cubicBezTo>
                <a:cubicBezTo>
                  <a:pt x="111" y="79"/>
                  <a:pt x="114" y="78"/>
                  <a:pt x="118" y="78"/>
                </a:cubicBezTo>
                <a:cubicBezTo>
                  <a:pt x="118" y="68"/>
                  <a:pt x="118" y="68"/>
                  <a:pt x="118" y="68"/>
                </a:cubicBezTo>
                <a:cubicBezTo>
                  <a:pt x="126" y="68"/>
                  <a:pt x="126" y="68"/>
                  <a:pt x="126" y="68"/>
                </a:cubicBezTo>
                <a:cubicBezTo>
                  <a:pt x="126" y="77"/>
                  <a:pt x="126" y="77"/>
                  <a:pt x="126" y="77"/>
                </a:cubicBezTo>
                <a:cubicBezTo>
                  <a:pt x="126" y="77"/>
                  <a:pt x="126" y="77"/>
                  <a:pt x="126" y="77"/>
                </a:cubicBezTo>
                <a:cubicBezTo>
                  <a:pt x="130" y="77"/>
                  <a:pt x="133" y="77"/>
                  <a:pt x="136" y="77"/>
                </a:cubicBezTo>
                <a:cubicBezTo>
                  <a:pt x="140" y="78"/>
                  <a:pt x="143" y="78"/>
                  <a:pt x="146" y="79"/>
                </a:cubicBezTo>
                <a:cubicBezTo>
                  <a:pt x="144" y="92"/>
                  <a:pt x="144" y="92"/>
                  <a:pt x="144" y="92"/>
                </a:cubicBezTo>
                <a:cubicBezTo>
                  <a:pt x="141" y="91"/>
                  <a:pt x="138" y="90"/>
                  <a:pt x="135" y="89"/>
                </a:cubicBezTo>
                <a:cubicBezTo>
                  <a:pt x="131" y="89"/>
                  <a:pt x="128" y="88"/>
                  <a:pt x="126" y="88"/>
                </a:cubicBezTo>
                <a:cubicBezTo>
                  <a:pt x="126" y="113"/>
                  <a:pt x="126" y="113"/>
                  <a:pt x="126" y="113"/>
                </a:cubicBezTo>
                <a:cubicBezTo>
                  <a:pt x="128" y="114"/>
                  <a:pt x="131" y="115"/>
                  <a:pt x="134" y="116"/>
                </a:cubicBezTo>
                <a:cubicBezTo>
                  <a:pt x="137" y="118"/>
                  <a:pt x="140" y="119"/>
                  <a:pt x="142" y="122"/>
                </a:cubicBezTo>
                <a:cubicBezTo>
                  <a:pt x="145" y="124"/>
                  <a:pt x="147" y="126"/>
                  <a:pt x="148" y="129"/>
                </a:cubicBezTo>
                <a:cubicBezTo>
                  <a:pt x="150" y="133"/>
                  <a:pt x="150" y="137"/>
                  <a:pt x="150" y="141"/>
                </a:cubicBezTo>
                <a:close/>
                <a:moveTo>
                  <a:pt x="109" y="99"/>
                </a:moveTo>
                <a:cubicBezTo>
                  <a:pt x="109" y="101"/>
                  <a:pt x="110" y="104"/>
                  <a:pt x="112" y="105"/>
                </a:cubicBezTo>
                <a:cubicBezTo>
                  <a:pt x="113" y="107"/>
                  <a:pt x="116" y="108"/>
                  <a:pt x="118" y="109"/>
                </a:cubicBezTo>
                <a:cubicBezTo>
                  <a:pt x="118" y="88"/>
                  <a:pt x="118" y="88"/>
                  <a:pt x="118" y="88"/>
                </a:cubicBezTo>
                <a:cubicBezTo>
                  <a:pt x="116" y="88"/>
                  <a:pt x="114" y="89"/>
                  <a:pt x="113" y="90"/>
                </a:cubicBezTo>
                <a:cubicBezTo>
                  <a:pt x="112" y="91"/>
                  <a:pt x="111" y="92"/>
                  <a:pt x="110" y="93"/>
                </a:cubicBezTo>
                <a:cubicBezTo>
                  <a:pt x="110" y="95"/>
                  <a:pt x="109" y="96"/>
                  <a:pt x="109" y="99"/>
                </a:cubicBezTo>
                <a:close/>
                <a:moveTo>
                  <a:pt x="135" y="144"/>
                </a:moveTo>
                <a:cubicBezTo>
                  <a:pt x="135" y="141"/>
                  <a:pt x="134" y="139"/>
                  <a:pt x="132" y="137"/>
                </a:cubicBezTo>
                <a:cubicBezTo>
                  <a:pt x="131" y="135"/>
                  <a:pt x="128" y="134"/>
                  <a:pt x="126" y="133"/>
                </a:cubicBezTo>
                <a:cubicBezTo>
                  <a:pt x="126" y="157"/>
                  <a:pt x="126" y="157"/>
                  <a:pt x="126" y="157"/>
                </a:cubicBezTo>
                <a:cubicBezTo>
                  <a:pt x="127" y="157"/>
                  <a:pt x="127" y="157"/>
                  <a:pt x="128" y="156"/>
                </a:cubicBezTo>
                <a:cubicBezTo>
                  <a:pt x="129" y="156"/>
                  <a:pt x="130" y="156"/>
                  <a:pt x="130" y="156"/>
                </a:cubicBezTo>
                <a:cubicBezTo>
                  <a:pt x="132" y="155"/>
                  <a:pt x="133" y="154"/>
                  <a:pt x="134" y="152"/>
                </a:cubicBezTo>
                <a:cubicBezTo>
                  <a:pt x="134" y="150"/>
                  <a:pt x="135" y="147"/>
                  <a:pt x="135" y="144"/>
                </a:cubicBezTo>
                <a:close/>
                <a:moveTo>
                  <a:pt x="125" y="52"/>
                </a:moveTo>
                <a:cubicBezTo>
                  <a:pt x="84" y="52"/>
                  <a:pt x="51" y="85"/>
                  <a:pt x="51" y="126"/>
                </a:cubicBezTo>
                <a:cubicBezTo>
                  <a:pt x="51" y="167"/>
                  <a:pt x="84" y="200"/>
                  <a:pt x="125" y="200"/>
                </a:cubicBezTo>
                <a:cubicBezTo>
                  <a:pt x="166" y="200"/>
                  <a:pt x="199" y="167"/>
                  <a:pt x="199" y="126"/>
                </a:cubicBezTo>
                <a:cubicBezTo>
                  <a:pt x="199" y="85"/>
                  <a:pt x="166" y="52"/>
                  <a:pt x="125" y="52"/>
                </a:cubicBezTo>
                <a:close/>
                <a:moveTo>
                  <a:pt x="152" y="28"/>
                </a:moveTo>
                <a:cubicBezTo>
                  <a:pt x="147" y="26"/>
                  <a:pt x="141" y="25"/>
                  <a:pt x="136" y="25"/>
                </a:cubicBezTo>
                <a:cubicBezTo>
                  <a:pt x="136" y="24"/>
                  <a:pt x="136" y="24"/>
                  <a:pt x="136" y="24"/>
                </a:cubicBezTo>
                <a:cubicBezTo>
                  <a:pt x="130" y="0"/>
                  <a:pt x="130" y="0"/>
                  <a:pt x="130" y="0"/>
                </a:cubicBezTo>
                <a:cubicBezTo>
                  <a:pt x="105" y="2"/>
                  <a:pt x="105" y="2"/>
                  <a:pt x="105" y="2"/>
                </a:cubicBezTo>
                <a:cubicBezTo>
                  <a:pt x="101" y="27"/>
                  <a:pt x="101" y="27"/>
                  <a:pt x="101" y="27"/>
                </a:cubicBezTo>
                <a:cubicBezTo>
                  <a:pt x="96" y="28"/>
                  <a:pt x="91" y="30"/>
                  <a:pt x="86" y="32"/>
                </a:cubicBezTo>
                <a:cubicBezTo>
                  <a:pt x="85" y="32"/>
                  <a:pt x="85" y="32"/>
                  <a:pt x="85" y="32"/>
                </a:cubicBezTo>
                <a:cubicBezTo>
                  <a:pt x="69" y="13"/>
                  <a:pt x="69" y="13"/>
                  <a:pt x="69" y="13"/>
                </a:cubicBezTo>
                <a:cubicBezTo>
                  <a:pt x="47" y="27"/>
                  <a:pt x="47" y="27"/>
                  <a:pt x="47" y="27"/>
                </a:cubicBezTo>
                <a:cubicBezTo>
                  <a:pt x="57" y="51"/>
                  <a:pt x="57" y="51"/>
                  <a:pt x="57" y="51"/>
                </a:cubicBezTo>
                <a:cubicBezTo>
                  <a:pt x="53" y="54"/>
                  <a:pt x="49" y="58"/>
                  <a:pt x="45" y="63"/>
                </a:cubicBezTo>
                <a:cubicBezTo>
                  <a:pt x="45" y="62"/>
                  <a:pt x="45" y="62"/>
                  <a:pt x="45" y="62"/>
                </a:cubicBezTo>
                <a:cubicBezTo>
                  <a:pt x="22" y="54"/>
                  <a:pt x="22" y="54"/>
                  <a:pt x="22" y="54"/>
                </a:cubicBezTo>
                <a:cubicBezTo>
                  <a:pt x="9" y="77"/>
                  <a:pt x="9" y="77"/>
                  <a:pt x="9" y="77"/>
                </a:cubicBezTo>
                <a:cubicBezTo>
                  <a:pt x="29" y="93"/>
                  <a:pt x="29" y="93"/>
                  <a:pt x="29" y="93"/>
                </a:cubicBezTo>
                <a:cubicBezTo>
                  <a:pt x="27" y="98"/>
                  <a:pt x="26" y="102"/>
                  <a:pt x="25" y="109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38"/>
                  <a:pt x="0" y="138"/>
                  <a:pt x="0" y="138"/>
                </a:cubicBezTo>
                <a:cubicBezTo>
                  <a:pt x="25" y="143"/>
                  <a:pt x="25" y="143"/>
                  <a:pt x="25" y="143"/>
                </a:cubicBezTo>
                <a:cubicBezTo>
                  <a:pt x="26" y="151"/>
                  <a:pt x="28" y="157"/>
                  <a:pt x="30" y="164"/>
                </a:cubicBezTo>
                <a:cubicBezTo>
                  <a:pt x="30" y="164"/>
                  <a:pt x="30" y="164"/>
                  <a:pt x="30" y="164"/>
                </a:cubicBezTo>
                <a:cubicBezTo>
                  <a:pt x="12" y="181"/>
                  <a:pt x="12" y="181"/>
                  <a:pt x="12" y="181"/>
                </a:cubicBezTo>
                <a:cubicBezTo>
                  <a:pt x="25" y="202"/>
                  <a:pt x="25" y="202"/>
                  <a:pt x="25" y="202"/>
                </a:cubicBezTo>
                <a:cubicBezTo>
                  <a:pt x="49" y="193"/>
                  <a:pt x="49" y="193"/>
                  <a:pt x="49" y="193"/>
                </a:cubicBezTo>
                <a:cubicBezTo>
                  <a:pt x="54" y="200"/>
                  <a:pt x="60" y="205"/>
                  <a:pt x="67" y="210"/>
                </a:cubicBezTo>
                <a:cubicBezTo>
                  <a:pt x="67" y="210"/>
                  <a:pt x="67" y="210"/>
                  <a:pt x="67" y="210"/>
                </a:cubicBezTo>
                <a:cubicBezTo>
                  <a:pt x="60" y="234"/>
                  <a:pt x="60" y="234"/>
                  <a:pt x="60" y="234"/>
                </a:cubicBezTo>
                <a:cubicBezTo>
                  <a:pt x="83" y="245"/>
                  <a:pt x="83" y="245"/>
                  <a:pt x="83" y="245"/>
                </a:cubicBezTo>
                <a:cubicBezTo>
                  <a:pt x="98" y="224"/>
                  <a:pt x="98" y="224"/>
                  <a:pt x="98" y="224"/>
                </a:cubicBezTo>
                <a:cubicBezTo>
                  <a:pt x="99" y="224"/>
                  <a:pt x="99" y="224"/>
                  <a:pt x="99" y="224"/>
                </a:cubicBezTo>
                <a:cubicBezTo>
                  <a:pt x="104" y="226"/>
                  <a:pt x="109" y="227"/>
                  <a:pt x="115" y="227"/>
                </a:cubicBezTo>
                <a:cubicBezTo>
                  <a:pt x="115" y="228"/>
                  <a:pt x="115" y="228"/>
                  <a:pt x="115" y="228"/>
                </a:cubicBezTo>
                <a:cubicBezTo>
                  <a:pt x="120" y="252"/>
                  <a:pt x="120" y="252"/>
                  <a:pt x="120" y="252"/>
                </a:cubicBezTo>
                <a:cubicBezTo>
                  <a:pt x="146" y="250"/>
                  <a:pt x="146" y="250"/>
                  <a:pt x="146" y="250"/>
                </a:cubicBezTo>
                <a:cubicBezTo>
                  <a:pt x="149" y="225"/>
                  <a:pt x="149" y="225"/>
                  <a:pt x="149" y="225"/>
                </a:cubicBezTo>
                <a:cubicBezTo>
                  <a:pt x="149" y="225"/>
                  <a:pt x="149" y="225"/>
                  <a:pt x="149" y="225"/>
                </a:cubicBezTo>
                <a:cubicBezTo>
                  <a:pt x="154" y="224"/>
                  <a:pt x="160" y="222"/>
                  <a:pt x="164" y="220"/>
                </a:cubicBezTo>
                <a:cubicBezTo>
                  <a:pt x="165" y="221"/>
                  <a:pt x="165" y="221"/>
                  <a:pt x="165" y="221"/>
                </a:cubicBezTo>
                <a:cubicBezTo>
                  <a:pt x="182" y="239"/>
                  <a:pt x="182" y="239"/>
                  <a:pt x="182" y="239"/>
                </a:cubicBezTo>
                <a:cubicBezTo>
                  <a:pt x="203" y="225"/>
                  <a:pt x="203" y="225"/>
                  <a:pt x="203" y="225"/>
                </a:cubicBezTo>
                <a:cubicBezTo>
                  <a:pt x="194" y="201"/>
                  <a:pt x="194" y="201"/>
                  <a:pt x="194" y="201"/>
                </a:cubicBezTo>
                <a:cubicBezTo>
                  <a:pt x="194" y="201"/>
                  <a:pt x="194" y="201"/>
                  <a:pt x="194" y="201"/>
                </a:cubicBezTo>
                <a:cubicBezTo>
                  <a:pt x="198" y="197"/>
                  <a:pt x="201" y="194"/>
                  <a:pt x="205" y="189"/>
                </a:cubicBezTo>
                <a:cubicBezTo>
                  <a:pt x="205" y="190"/>
                  <a:pt x="205" y="190"/>
                  <a:pt x="205" y="190"/>
                </a:cubicBezTo>
                <a:cubicBezTo>
                  <a:pt x="229" y="198"/>
                  <a:pt x="229" y="198"/>
                  <a:pt x="229" y="198"/>
                </a:cubicBezTo>
                <a:cubicBezTo>
                  <a:pt x="241" y="175"/>
                  <a:pt x="241" y="175"/>
                  <a:pt x="241" y="175"/>
                </a:cubicBezTo>
                <a:cubicBezTo>
                  <a:pt x="221" y="159"/>
                  <a:pt x="221" y="159"/>
                  <a:pt x="221" y="159"/>
                </a:cubicBezTo>
                <a:cubicBezTo>
                  <a:pt x="221" y="158"/>
                  <a:pt x="221" y="158"/>
                  <a:pt x="221" y="158"/>
                </a:cubicBezTo>
                <a:cubicBezTo>
                  <a:pt x="223" y="153"/>
                  <a:pt x="224" y="148"/>
                  <a:pt x="225" y="141"/>
                </a:cubicBezTo>
                <a:cubicBezTo>
                  <a:pt x="226" y="141"/>
                  <a:pt x="226" y="141"/>
                  <a:pt x="226" y="141"/>
                </a:cubicBezTo>
                <a:cubicBezTo>
                  <a:pt x="248" y="139"/>
                  <a:pt x="248" y="139"/>
                  <a:pt x="248" y="139"/>
                </a:cubicBezTo>
                <a:cubicBezTo>
                  <a:pt x="247" y="114"/>
                  <a:pt x="247" y="114"/>
                  <a:pt x="247" y="114"/>
                </a:cubicBezTo>
                <a:cubicBezTo>
                  <a:pt x="224" y="109"/>
                  <a:pt x="224" y="109"/>
                  <a:pt x="224" y="109"/>
                </a:cubicBezTo>
                <a:cubicBezTo>
                  <a:pt x="224" y="109"/>
                  <a:pt x="224" y="109"/>
                  <a:pt x="224" y="109"/>
                </a:cubicBezTo>
                <a:cubicBezTo>
                  <a:pt x="223" y="102"/>
                  <a:pt x="222" y="95"/>
                  <a:pt x="219" y="88"/>
                </a:cubicBezTo>
                <a:cubicBezTo>
                  <a:pt x="220" y="88"/>
                  <a:pt x="220" y="88"/>
                  <a:pt x="220" y="88"/>
                </a:cubicBezTo>
                <a:cubicBezTo>
                  <a:pt x="239" y="72"/>
                  <a:pt x="239" y="72"/>
                  <a:pt x="239" y="72"/>
                </a:cubicBezTo>
                <a:cubicBezTo>
                  <a:pt x="225" y="50"/>
                  <a:pt x="225" y="50"/>
                  <a:pt x="225" y="50"/>
                </a:cubicBezTo>
                <a:cubicBezTo>
                  <a:pt x="202" y="59"/>
                  <a:pt x="202" y="59"/>
                  <a:pt x="202" y="59"/>
                </a:cubicBezTo>
                <a:cubicBezTo>
                  <a:pt x="201" y="59"/>
                  <a:pt x="201" y="59"/>
                  <a:pt x="201" y="59"/>
                </a:cubicBezTo>
                <a:cubicBezTo>
                  <a:pt x="196" y="53"/>
                  <a:pt x="190" y="47"/>
                  <a:pt x="183" y="43"/>
                </a:cubicBezTo>
                <a:cubicBezTo>
                  <a:pt x="183" y="42"/>
                  <a:pt x="183" y="42"/>
                  <a:pt x="183" y="42"/>
                </a:cubicBezTo>
                <a:cubicBezTo>
                  <a:pt x="190" y="18"/>
                  <a:pt x="190" y="18"/>
                  <a:pt x="190" y="18"/>
                </a:cubicBezTo>
                <a:cubicBezTo>
                  <a:pt x="167" y="7"/>
                  <a:pt x="167" y="7"/>
                  <a:pt x="167" y="7"/>
                </a:cubicBezTo>
                <a:cubicBezTo>
                  <a:pt x="152" y="28"/>
                  <a:pt x="152" y="28"/>
                  <a:pt x="152" y="28"/>
                </a:cubicBezTo>
                <a:close/>
                <a:moveTo>
                  <a:pt x="209" y="126"/>
                </a:moveTo>
                <a:cubicBezTo>
                  <a:pt x="209" y="173"/>
                  <a:pt x="172" y="210"/>
                  <a:pt x="125" y="210"/>
                </a:cubicBezTo>
                <a:cubicBezTo>
                  <a:pt x="78" y="210"/>
                  <a:pt x="40" y="173"/>
                  <a:pt x="40" y="126"/>
                </a:cubicBezTo>
                <a:cubicBezTo>
                  <a:pt x="40" y="79"/>
                  <a:pt x="78" y="42"/>
                  <a:pt x="125" y="42"/>
                </a:cubicBezTo>
                <a:cubicBezTo>
                  <a:pt x="172" y="42"/>
                  <a:pt x="209" y="79"/>
                  <a:pt x="209" y="126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29" name="Freeform 14"/>
          <p:cNvSpPr>
            <a:spLocks noEditPoints="1"/>
          </p:cNvSpPr>
          <p:nvPr/>
        </p:nvSpPr>
        <p:spPr bwMode="auto">
          <a:xfrm>
            <a:off x="11249722" y="3285468"/>
            <a:ext cx="1693014" cy="1702282"/>
          </a:xfrm>
          <a:custGeom>
            <a:avLst/>
            <a:gdLst>
              <a:gd name="T0" fmla="*/ 203 w 463"/>
              <a:gd name="T1" fmla="*/ 45 h 466"/>
              <a:gd name="T2" fmla="*/ 142 w 463"/>
              <a:gd name="T3" fmla="*/ 66 h 466"/>
              <a:gd name="T4" fmla="*/ 77 w 463"/>
              <a:gd name="T5" fmla="*/ 56 h 466"/>
              <a:gd name="T6" fmla="*/ 58 w 463"/>
              <a:gd name="T7" fmla="*/ 156 h 466"/>
              <a:gd name="T8" fmla="*/ 0 w 463"/>
              <a:gd name="T9" fmla="*/ 198 h 466"/>
              <a:gd name="T10" fmla="*/ 42 w 463"/>
              <a:gd name="T11" fmla="*/ 249 h 466"/>
              <a:gd name="T12" fmla="*/ 59 w 463"/>
              <a:gd name="T13" fmla="*/ 310 h 466"/>
              <a:gd name="T14" fmla="*/ 53 w 463"/>
              <a:gd name="T15" fmla="*/ 384 h 466"/>
              <a:gd name="T16" fmla="*/ 166 w 463"/>
              <a:gd name="T17" fmla="*/ 410 h 466"/>
              <a:gd name="T18" fmla="*/ 212 w 463"/>
              <a:gd name="T19" fmla="*/ 466 h 466"/>
              <a:gd name="T20" fmla="*/ 259 w 463"/>
              <a:gd name="T21" fmla="*/ 420 h 466"/>
              <a:gd name="T22" fmla="*/ 326 w 463"/>
              <a:gd name="T23" fmla="*/ 447 h 466"/>
              <a:gd name="T24" fmla="*/ 346 w 463"/>
              <a:gd name="T25" fmla="*/ 383 h 466"/>
              <a:gd name="T26" fmla="*/ 417 w 463"/>
              <a:gd name="T27" fmla="*/ 375 h 466"/>
              <a:gd name="T28" fmla="*/ 404 w 463"/>
              <a:gd name="T29" fmla="*/ 309 h 466"/>
              <a:gd name="T30" fmla="*/ 463 w 463"/>
              <a:gd name="T31" fmla="*/ 268 h 466"/>
              <a:gd name="T32" fmla="*/ 418 w 463"/>
              <a:gd name="T33" fmla="*/ 211 h 466"/>
              <a:gd name="T34" fmla="*/ 445 w 463"/>
              <a:gd name="T35" fmla="*/ 153 h 466"/>
              <a:gd name="T36" fmla="*/ 383 w 463"/>
              <a:gd name="T37" fmla="*/ 121 h 466"/>
              <a:gd name="T38" fmla="*/ 376 w 463"/>
              <a:gd name="T39" fmla="*/ 49 h 466"/>
              <a:gd name="T40" fmla="*/ 297 w 463"/>
              <a:gd name="T41" fmla="*/ 56 h 466"/>
              <a:gd name="T42" fmla="*/ 251 w 463"/>
              <a:gd name="T43" fmla="*/ 0 h 466"/>
              <a:gd name="T44" fmla="*/ 270 w 463"/>
              <a:gd name="T45" fmla="*/ 385 h 466"/>
              <a:gd name="T46" fmla="*/ 383 w 463"/>
              <a:gd name="T47" fmla="*/ 193 h 466"/>
              <a:gd name="T48" fmla="*/ 239 w 463"/>
              <a:gd name="T49" fmla="*/ 277 h 466"/>
              <a:gd name="T50" fmla="*/ 223 w 463"/>
              <a:gd name="T51" fmla="*/ 286 h 466"/>
              <a:gd name="T52" fmla="*/ 201 w 463"/>
              <a:gd name="T53" fmla="*/ 166 h 466"/>
              <a:gd name="T54" fmla="*/ 200 w 463"/>
              <a:gd name="T55" fmla="*/ 193 h 466"/>
              <a:gd name="T56" fmla="*/ 201 w 463"/>
              <a:gd name="T57" fmla="*/ 166 h 466"/>
              <a:gd name="T58" fmla="*/ 99 w 463"/>
              <a:gd name="T59" fmla="*/ 267 h 466"/>
              <a:gd name="T60" fmla="*/ 266 w 463"/>
              <a:gd name="T61" fmla="*/ 273 h 466"/>
              <a:gd name="T62" fmla="*/ 223 w 463"/>
              <a:gd name="T63" fmla="*/ 306 h 466"/>
              <a:gd name="T64" fmla="*/ 211 w 463"/>
              <a:gd name="T65" fmla="*/ 307 h 466"/>
              <a:gd name="T66" fmla="*/ 195 w 463"/>
              <a:gd name="T67" fmla="*/ 307 h 466"/>
              <a:gd name="T68" fmla="*/ 163 w 463"/>
              <a:gd name="T69" fmla="*/ 296 h 466"/>
              <a:gd name="T70" fmla="*/ 189 w 463"/>
              <a:gd name="T71" fmla="*/ 281 h 466"/>
              <a:gd name="T72" fmla="*/ 211 w 463"/>
              <a:gd name="T73" fmla="*/ 237 h 466"/>
              <a:gd name="T74" fmla="*/ 172 w 463"/>
              <a:gd name="T75" fmla="*/ 207 h 466"/>
              <a:gd name="T76" fmla="*/ 180 w 463"/>
              <a:gd name="T77" fmla="*/ 161 h 466"/>
              <a:gd name="T78" fmla="*/ 211 w 463"/>
              <a:gd name="T79" fmla="*/ 126 h 466"/>
              <a:gd name="T80" fmla="*/ 225 w 463"/>
              <a:gd name="T81" fmla="*/ 142 h 466"/>
              <a:gd name="T82" fmla="*/ 257 w 463"/>
              <a:gd name="T83" fmla="*/ 170 h 466"/>
              <a:gd name="T84" fmla="*/ 223 w 463"/>
              <a:gd name="T85" fmla="*/ 207 h 466"/>
              <a:gd name="T86" fmla="*/ 265 w 463"/>
              <a:gd name="T87" fmla="*/ 237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63" h="466">
                <a:moveTo>
                  <a:pt x="234" y="44"/>
                </a:moveTo>
                <a:cubicBezTo>
                  <a:pt x="224" y="44"/>
                  <a:pt x="213" y="44"/>
                  <a:pt x="203" y="46"/>
                </a:cubicBezTo>
                <a:cubicBezTo>
                  <a:pt x="203" y="45"/>
                  <a:pt x="203" y="45"/>
                  <a:pt x="203" y="45"/>
                </a:cubicBezTo>
                <a:cubicBezTo>
                  <a:pt x="181" y="4"/>
                  <a:pt x="181" y="4"/>
                  <a:pt x="181" y="4"/>
                </a:cubicBezTo>
                <a:cubicBezTo>
                  <a:pt x="136" y="19"/>
                  <a:pt x="136" y="19"/>
                  <a:pt x="136" y="19"/>
                </a:cubicBezTo>
                <a:cubicBezTo>
                  <a:pt x="142" y="66"/>
                  <a:pt x="142" y="66"/>
                  <a:pt x="142" y="66"/>
                </a:cubicBezTo>
                <a:cubicBezTo>
                  <a:pt x="133" y="71"/>
                  <a:pt x="125" y="76"/>
                  <a:pt x="117" y="82"/>
                </a:cubicBezTo>
                <a:cubicBezTo>
                  <a:pt x="116" y="81"/>
                  <a:pt x="116" y="81"/>
                  <a:pt x="116" y="81"/>
                </a:cubicBezTo>
                <a:cubicBezTo>
                  <a:pt x="77" y="56"/>
                  <a:pt x="77" y="56"/>
                  <a:pt x="77" y="56"/>
                </a:cubicBezTo>
                <a:cubicBezTo>
                  <a:pt x="45" y="91"/>
                  <a:pt x="45" y="91"/>
                  <a:pt x="45" y="91"/>
                </a:cubicBezTo>
                <a:cubicBezTo>
                  <a:pt x="73" y="129"/>
                  <a:pt x="73" y="129"/>
                  <a:pt x="73" y="129"/>
                </a:cubicBezTo>
                <a:cubicBezTo>
                  <a:pt x="67" y="138"/>
                  <a:pt x="62" y="146"/>
                  <a:pt x="58" y="156"/>
                </a:cubicBezTo>
                <a:cubicBezTo>
                  <a:pt x="57" y="156"/>
                  <a:pt x="57" y="156"/>
                  <a:pt x="57" y="156"/>
                </a:cubicBezTo>
                <a:cubicBezTo>
                  <a:pt x="12" y="152"/>
                  <a:pt x="12" y="152"/>
                  <a:pt x="12" y="152"/>
                </a:cubicBezTo>
                <a:cubicBezTo>
                  <a:pt x="0" y="198"/>
                  <a:pt x="0" y="198"/>
                  <a:pt x="0" y="198"/>
                </a:cubicBezTo>
                <a:cubicBezTo>
                  <a:pt x="43" y="218"/>
                  <a:pt x="43" y="218"/>
                  <a:pt x="43" y="218"/>
                </a:cubicBezTo>
                <a:cubicBezTo>
                  <a:pt x="42" y="228"/>
                  <a:pt x="41" y="234"/>
                  <a:pt x="43" y="249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1" y="267"/>
                  <a:pt x="1" y="267"/>
                  <a:pt x="1" y="267"/>
                </a:cubicBezTo>
                <a:cubicBezTo>
                  <a:pt x="13" y="313"/>
                  <a:pt x="13" y="313"/>
                  <a:pt x="13" y="313"/>
                </a:cubicBezTo>
                <a:cubicBezTo>
                  <a:pt x="59" y="310"/>
                  <a:pt x="59" y="310"/>
                  <a:pt x="59" y="310"/>
                </a:cubicBezTo>
                <a:cubicBezTo>
                  <a:pt x="65" y="323"/>
                  <a:pt x="71" y="334"/>
                  <a:pt x="79" y="345"/>
                </a:cubicBezTo>
                <a:cubicBezTo>
                  <a:pt x="78" y="346"/>
                  <a:pt x="78" y="346"/>
                  <a:pt x="78" y="346"/>
                </a:cubicBezTo>
                <a:cubicBezTo>
                  <a:pt x="53" y="384"/>
                  <a:pt x="53" y="384"/>
                  <a:pt x="53" y="384"/>
                </a:cubicBezTo>
                <a:cubicBezTo>
                  <a:pt x="87" y="416"/>
                  <a:pt x="87" y="416"/>
                  <a:pt x="87" y="416"/>
                </a:cubicBezTo>
                <a:cubicBezTo>
                  <a:pt x="125" y="389"/>
                  <a:pt x="125" y="389"/>
                  <a:pt x="125" y="389"/>
                </a:cubicBezTo>
                <a:cubicBezTo>
                  <a:pt x="138" y="398"/>
                  <a:pt x="152" y="405"/>
                  <a:pt x="166" y="410"/>
                </a:cubicBezTo>
                <a:cubicBezTo>
                  <a:pt x="166" y="411"/>
                  <a:pt x="166" y="411"/>
                  <a:pt x="166" y="411"/>
                </a:cubicBezTo>
                <a:cubicBezTo>
                  <a:pt x="165" y="457"/>
                  <a:pt x="165" y="457"/>
                  <a:pt x="165" y="457"/>
                </a:cubicBezTo>
                <a:cubicBezTo>
                  <a:pt x="212" y="466"/>
                  <a:pt x="212" y="466"/>
                  <a:pt x="212" y="466"/>
                </a:cubicBezTo>
                <a:cubicBezTo>
                  <a:pt x="229" y="422"/>
                  <a:pt x="229" y="422"/>
                  <a:pt x="229" y="422"/>
                </a:cubicBezTo>
                <a:cubicBezTo>
                  <a:pt x="229" y="422"/>
                  <a:pt x="229" y="422"/>
                  <a:pt x="229" y="422"/>
                </a:cubicBezTo>
                <a:cubicBezTo>
                  <a:pt x="239" y="422"/>
                  <a:pt x="249" y="421"/>
                  <a:pt x="259" y="420"/>
                </a:cubicBezTo>
                <a:cubicBezTo>
                  <a:pt x="260" y="421"/>
                  <a:pt x="260" y="421"/>
                  <a:pt x="260" y="421"/>
                </a:cubicBezTo>
                <a:cubicBezTo>
                  <a:pt x="281" y="461"/>
                  <a:pt x="281" y="461"/>
                  <a:pt x="281" y="461"/>
                </a:cubicBezTo>
                <a:cubicBezTo>
                  <a:pt x="326" y="447"/>
                  <a:pt x="326" y="447"/>
                  <a:pt x="326" y="447"/>
                </a:cubicBezTo>
                <a:cubicBezTo>
                  <a:pt x="320" y="400"/>
                  <a:pt x="320" y="400"/>
                  <a:pt x="320" y="400"/>
                </a:cubicBezTo>
                <a:cubicBezTo>
                  <a:pt x="320" y="399"/>
                  <a:pt x="320" y="399"/>
                  <a:pt x="320" y="399"/>
                </a:cubicBezTo>
                <a:cubicBezTo>
                  <a:pt x="329" y="394"/>
                  <a:pt x="338" y="389"/>
                  <a:pt x="346" y="383"/>
                </a:cubicBezTo>
                <a:cubicBezTo>
                  <a:pt x="347" y="384"/>
                  <a:pt x="347" y="384"/>
                  <a:pt x="347" y="384"/>
                </a:cubicBezTo>
                <a:cubicBezTo>
                  <a:pt x="385" y="409"/>
                  <a:pt x="385" y="409"/>
                  <a:pt x="385" y="409"/>
                </a:cubicBezTo>
                <a:cubicBezTo>
                  <a:pt x="417" y="375"/>
                  <a:pt x="417" y="375"/>
                  <a:pt x="417" y="375"/>
                </a:cubicBezTo>
                <a:cubicBezTo>
                  <a:pt x="390" y="336"/>
                  <a:pt x="390" y="336"/>
                  <a:pt x="390" y="336"/>
                </a:cubicBezTo>
                <a:cubicBezTo>
                  <a:pt x="389" y="336"/>
                  <a:pt x="389" y="336"/>
                  <a:pt x="389" y="336"/>
                </a:cubicBezTo>
                <a:cubicBezTo>
                  <a:pt x="395" y="327"/>
                  <a:pt x="400" y="319"/>
                  <a:pt x="404" y="309"/>
                </a:cubicBezTo>
                <a:cubicBezTo>
                  <a:pt x="405" y="310"/>
                  <a:pt x="405" y="310"/>
                  <a:pt x="405" y="310"/>
                </a:cubicBezTo>
                <a:cubicBezTo>
                  <a:pt x="451" y="313"/>
                  <a:pt x="451" y="313"/>
                  <a:pt x="451" y="313"/>
                </a:cubicBezTo>
                <a:cubicBezTo>
                  <a:pt x="463" y="268"/>
                  <a:pt x="463" y="268"/>
                  <a:pt x="463" y="268"/>
                </a:cubicBezTo>
                <a:cubicBezTo>
                  <a:pt x="420" y="247"/>
                  <a:pt x="420" y="247"/>
                  <a:pt x="420" y="247"/>
                </a:cubicBezTo>
                <a:cubicBezTo>
                  <a:pt x="419" y="244"/>
                  <a:pt x="419" y="244"/>
                  <a:pt x="419" y="244"/>
                </a:cubicBezTo>
                <a:cubicBezTo>
                  <a:pt x="419" y="234"/>
                  <a:pt x="420" y="226"/>
                  <a:pt x="418" y="211"/>
                </a:cubicBezTo>
                <a:cubicBezTo>
                  <a:pt x="419" y="210"/>
                  <a:pt x="419" y="210"/>
                  <a:pt x="419" y="210"/>
                </a:cubicBezTo>
                <a:cubicBezTo>
                  <a:pt x="457" y="199"/>
                  <a:pt x="457" y="199"/>
                  <a:pt x="457" y="199"/>
                </a:cubicBezTo>
                <a:cubicBezTo>
                  <a:pt x="445" y="153"/>
                  <a:pt x="445" y="153"/>
                  <a:pt x="445" y="153"/>
                </a:cubicBezTo>
                <a:cubicBezTo>
                  <a:pt x="401" y="156"/>
                  <a:pt x="401" y="156"/>
                  <a:pt x="401" y="156"/>
                </a:cubicBezTo>
                <a:cubicBezTo>
                  <a:pt x="402" y="155"/>
                  <a:pt x="402" y="155"/>
                  <a:pt x="402" y="155"/>
                </a:cubicBezTo>
                <a:cubicBezTo>
                  <a:pt x="396" y="143"/>
                  <a:pt x="390" y="132"/>
                  <a:pt x="383" y="121"/>
                </a:cubicBezTo>
                <a:cubicBezTo>
                  <a:pt x="384" y="120"/>
                  <a:pt x="384" y="120"/>
                  <a:pt x="384" y="120"/>
                </a:cubicBezTo>
                <a:cubicBezTo>
                  <a:pt x="410" y="82"/>
                  <a:pt x="410" y="82"/>
                  <a:pt x="410" y="82"/>
                </a:cubicBezTo>
                <a:cubicBezTo>
                  <a:pt x="376" y="49"/>
                  <a:pt x="376" y="49"/>
                  <a:pt x="376" y="49"/>
                </a:cubicBezTo>
                <a:cubicBezTo>
                  <a:pt x="337" y="76"/>
                  <a:pt x="337" y="76"/>
                  <a:pt x="337" y="76"/>
                </a:cubicBezTo>
                <a:cubicBezTo>
                  <a:pt x="337" y="76"/>
                  <a:pt x="337" y="76"/>
                  <a:pt x="337" y="76"/>
                </a:cubicBezTo>
                <a:cubicBezTo>
                  <a:pt x="325" y="68"/>
                  <a:pt x="311" y="61"/>
                  <a:pt x="297" y="56"/>
                </a:cubicBezTo>
                <a:cubicBezTo>
                  <a:pt x="297" y="54"/>
                  <a:pt x="297" y="54"/>
                  <a:pt x="297" y="54"/>
                </a:cubicBezTo>
                <a:cubicBezTo>
                  <a:pt x="297" y="8"/>
                  <a:pt x="297" y="8"/>
                  <a:pt x="297" y="8"/>
                </a:cubicBezTo>
                <a:cubicBezTo>
                  <a:pt x="251" y="0"/>
                  <a:pt x="251" y="0"/>
                  <a:pt x="251" y="0"/>
                </a:cubicBezTo>
                <a:cubicBezTo>
                  <a:pt x="234" y="44"/>
                  <a:pt x="234" y="44"/>
                  <a:pt x="234" y="44"/>
                </a:cubicBezTo>
                <a:close/>
                <a:moveTo>
                  <a:pt x="383" y="193"/>
                </a:moveTo>
                <a:cubicBezTo>
                  <a:pt x="404" y="277"/>
                  <a:pt x="354" y="363"/>
                  <a:pt x="270" y="385"/>
                </a:cubicBezTo>
                <a:cubicBezTo>
                  <a:pt x="186" y="406"/>
                  <a:pt x="101" y="356"/>
                  <a:pt x="79" y="272"/>
                </a:cubicBezTo>
                <a:cubicBezTo>
                  <a:pt x="57" y="188"/>
                  <a:pt x="108" y="103"/>
                  <a:pt x="191" y="81"/>
                </a:cubicBezTo>
                <a:cubicBezTo>
                  <a:pt x="275" y="59"/>
                  <a:pt x="361" y="110"/>
                  <a:pt x="383" y="193"/>
                </a:cubicBezTo>
                <a:close/>
                <a:moveTo>
                  <a:pt x="236" y="251"/>
                </a:moveTo>
                <a:cubicBezTo>
                  <a:pt x="239" y="253"/>
                  <a:pt x="241" y="257"/>
                  <a:pt x="241" y="262"/>
                </a:cubicBezTo>
                <a:cubicBezTo>
                  <a:pt x="241" y="268"/>
                  <a:pt x="240" y="273"/>
                  <a:pt x="239" y="277"/>
                </a:cubicBezTo>
                <a:cubicBezTo>
                  <a:pt x="237" y="280"/>
                  <a:pt x="235" y="283"/>
                  <a:pt x="233" y="284"/>
                </a:cubicBezTo>
                <a:cubicBezTo>
                  <a:pt x="232" y="284"/>
                  <a:pt x="230" y="285"/>
                  <a:pt x="229" y="285"/>
                </a:cubicBezTo>
                <a:cubicBezTo>
                  <a:pt x="227" y="285"/>
                  <a:pt x="227" y="286"/>
                  <a:pt x="223" y="286"/>
                </a:cubicBezTo>
                <a:cubicBezTo>
                  <a:pt x="223" y="243"/>
                  <a:pt x="223" y="243"/>
                  <a:pt x="223" y="243"/>
                </a:cubicBezTo>
                <a:cubicBezTo>
                  <a:pt x="231" y="245"/>
                  <a:pt x="233" y="248"/>
                  <a:pt x="236" y="251"/>
                </a:cubicBezTo>
                <a:close/>
                <a:moveTo>
                  <a:pt x="201" y="166"/>
                </a:moveTo>
                <a:cubicBezTo>
                  <a:pt x="204" y="164"/>
                  <a:pt x="207" y="163"/>
                  <a:pt x="211" y="163"/>
                </a:cubicBezTo>
                <a:cubicBezTo>
                  <a:pt x="211" y="201"/>
                  <a:pt x="211" y="201"/>
                  <a:pt x="211" y="201"/>
                </a:cubicBezTo>
                <a:cubicBezTo>
                  <a:pt x="207" y="199"/>
                  <a:pt x="203" y="196"/>
                  <a:pt x="200" y="193"/>
                </a:cubicBezTo>
                <a:cubicBezTo>
                  <a:pt x="197" y="190"/>
                  <a:pt x="196" y="187"/>
                  <a:pt x="196" y="182"/>
                </a:cubicBezTo>
                <a:cubicBezTo>
                  <a:pt x="196" y="178"/>
                  <a:pt x="196" y="174"/>
                  <a:pt x="197" y="172"/>
                </a:cubicBezTo>
                <a:cubicBezTo>
                  <a:pt x="198" y="169"/>
                  <a:pt x="199" y="167"/>
                  <a:pt x="201" y="166"/>
                </a:cubicBezTo>
                <a:close/>
                <a:moveTo>
                  <a:pt x="364" y="198"/>
                </a:moveTo>
                <a:cubicBezTo>
                  <a:pt x="345" y="125"/>
                  <a:pt x="270" y="81"/>
                  <a:pt x="197" y="100"/>
                </a:cubicBezTo>
                <a:cubicBezTo>
                  <a:pt x="124" y="119"/>
                  <a:pt x="80" y="194"/>
                  <a:pt x="99" y="267"/>
                </a:cubicBezTo>
                <a:cubicBezTo>
                  <a:pt x="118" y="340"/>
                  <a:pt x="192" y="384"/>
                  <a:pt x="266" y="365"/>
                </a:cubicBezTo>
                <a:cubicBezTo>
                  <a:pt x="339" y="346"/>
                  <a:pt x="383" y="272"/>
                  <a:pt x="364" y="198"/>
                </a:cubicBezTo>
                <a:close/>
                <a:moveTo>
                  <a:pt x="266" y="273"/>
                </a:moveTo>
                <a:cubicBezTo>
                  <a:pt x="264" y="278"/>
                  <a:pt x="261" y="283"/>
                  <a:pt x="257" y="287"/>
                </a:cubicBezTo>
                <a:cubicBezTo>
                  <a:pt x="253" y="291"/>
                  <a:pt x="248" y="295"/>
                  <a:pt x="242" y="298"/>
                </a:cubicBezTo>
                <a:cubicBezTo>
                  <a:pt x="237" y="302"/>
                  <a:pt x="231" y="304"/>
                  <a:pt x="223" y="306"/>
                </a:cubicBezTo>
                <a:cubicBezTo>
                  <a:pt x="223" y="326"/>
                  <a:pt x="223" y="326"/>
                  <a:pt x="223" y="326"/>
                </a:cubicBezTo>
                <a:cubicBezTo>
                  <a:pt x="211" y="326"/>
                  <a:pt x="211" y="326"/>
                  <a:pt x="211" y="326"/>
                </a:cubicBezTo>
                <a:cubicBezTo>
                  <a:pt x="211" y="307"/>
                  <a:pt x="211" y="307"/>
                  <a:pt x="211" y="307"/>
                </a:cubicBezTo>
                <a:cubicBezTo>
                  <a:pt x="211" y="307"/>
                  <a:pt x="210" y="307"/>
                  <a:pt x="210" y="307"/>
                </a:cubicBezTo>
                <a:cubicBezTo>
                  <a:pt x="210" y="307"/>
                  <a:pt x="209" y="307"/>
                  <a:pt x="209" y="307"/>
                </a:cubicBezTo>
                <a:cubicBezTo>
                  <a:pt x="204" y="307"/>
                  <a:pt x="199" y="307"/>
                  <a:pt x="195" y="307"/>
                </a:cubicBezTo>
                <a:cubicBezTo>
                  <a:pt x="191" y="306"/>
                  <a:pt x="187" y="305"/>
                  <a:pt x="184" y="304"/>
                </a:cubicBezTo>
                <a:cubicBezTo>
                  <a:pt x="180" y="303"/>
                  <a:pt x="176" y="302"/>
                  <a:pt x="173" y="301"/>
                </a:cubicBezTo>
                <a:cubicBezTo>
                  <a:pt x="170" y="299"/>
                  <a:pt x="166" y="298"/>
                  <a:pt x="163" y="296"/>
                </a:cubicBezTo>
                <a:cubicBezTo>
                  <a:pt x="171" y="272"/>
                  <a:pt x="171" y="272"/>
                  <a:pt x="171" y="272"/>
                </a:cubicBezTo>
                <a:cubicBezTo>
                  <a:pt x="173" y="273"/>
                  <a:pt x="175" y="275"/>
                  <a:pt x="178" y="277"/>
                </a:cubicBezTo>
                <a:cubicBezTo>
                  <a:pt x="182" y="278"/>
                  <a:pt x="185" y="280"/>
                  <a:pt x="189" y="281"/>
                </a:cubicBezTo>
                <a:cubicBezTo>
                  <a:pt x="193" y="283"/>
                  <a:pt x="196" y="284"/>
                  <a:pt x="200" y="285"/>
                </a:cubicBezTo>
                <a:cubicBezTo>
                  <a:pt x="204" y="286"/>
                  <a:pt x="207" y="287"/>
                  <a:pt x="211" y="287"/>
                </a:cubicBezTo>
                <a:cubicBezTo>
                  <a:pt x="211" y="237"/>
                  <a:pt x="211" y="237"/>
                  <a:pt x="211" y="237"/>
                </a:cubicBezTo>
                <a:cubicBezTo>
                  <a:pt x="207" y="235"/>
                  <a:pt x="201" y="233"/>
                  <a:pt x="196" y="230"/>
                </a:cubicBezTo>
                <a:cubicBezTo>
                  <a:pt x="191" y="228"/>
                  <a:pt x="186" y="225"/>
                  <a:pt x="182" y="221"/>
                </a:cubicBezTo>
                <a:cubicBezTo>
                  <a:pt x="178" y="217"/>
                  <a:pt x="175" y="213"/>
                  <a:pt x="172" y="207"/>
                </a:cubicBezTo>
                <a:cubicBezTo>
                  <a:pt x="170" y="202"/>
                  <a:pt x="168" y="195"/>
                  <a:pt x="168" y="187"/>
                </a:cubicBezTo>
                <a:cubicBezTo>
                  <a:pt x="168" y="182"/>
                  <a:pt x="169" y="178"/>
                  <a:pt x="171" y="174"/>
                </a:cubicBezTo>
                <a:cubicBezTo>
                  <a:pt x="173" y="169"/>
                  <a:pt x="176" y="165"/>
                  <a:pt x="180" y="161"/>
                </a:cubicBezTo>
                <a:cubicBezTo>
                  <a:pt x="183" y="157"/>
                  <a:pt x="188" y="153"/>
                  <a:pt x="193" y="150"/>
                </a:cubicBezTo>
                <a:cubicBezTo>
                  <a:pt x="198" y="147"/>
                  <a:pt x="203" y="145"/>
                  <a:pt x="211" y="144"/>
                </a:cubicBezTo>
                <a:cubicBezTo>
                  <a:pt x="211" y="126"/>
                  <a:pt x="211" y="126"/>
                  <a:pt x="211" y="126"/>
                </a:cubicBezTo>
                <a:cubicBezTo>
                  <a:pt x="223" y="126"/>
                  <a:pt x="223" y="126"/>
                  <a:pt x="223" y="126"/>
                </a:cubicBezTo>
                <a:cubicBezTo>
                  <a:pt x="223" y="142"/>
                  <a:pt x="223" y="142"/>
                  <a:pt x="223" y="142"/>
                </a:cubicBezTo>
                <a:cubicBezTo>
                  <a:pt x="225" y="142"/>
                  <a:pt x="225" y="142"/>
                  <a:pt x="225" y="142"/>
                </a:cubicBezTo>
                <a:cubicBezTo>
                  <a:pt x="232" y="142"/>
                  <a:pt x="238" y="143"/>
                  <a:pt x="244" y="143"/>
                </a:cubicBezTo>
                <a:cubicBezTo>
                  <a:pt x="250" y="144"/>
                  <a:pt x="256" y="145"/>
                  <a:pt x="262" y="146"/>
                </a:cubicBezTo>
                <a:cubicBezTo>
                  <a:pt x="257" y="170"/>
                  <a:pt x="257" y="170"/>
                  <a:pt x="257" y="170"/>
                </a:cubicBezTo>
                <a:cubicBezTo>
                  <a:pt x="252" y="168"/>
                  <a:pt x="246" y="167"/>
                  <a:pt x="240" y="165"/>
                </a:cubicBezTo>
                <a:cubicBezTo>
                  <a:pt x="234" y="164"/>
                  <a:pt x="231" y="163"/>
                  <a:pt x="223" y="163"/>
                </a:cubicBezTo>
                <a:cubicBezTo>
                  <a:pt x="223" y="207"/>
                  <a:pt x="223" y="207"/>
                  <a:pt x="223" y="207"/>
                </a:cubicBezTo>
                <a:cubicBezTo>
                  <a:pt x="231" y="209"/>
                  <a:pt x="234" y="211"/>
                  <a:pt x="239" y="213"/>
                </a:cubicBezTo>
                <a:cubicBezTo>
                  <a:pt x="245" y="216"/>
                  <a:pt x="250" y="219"/>
                  <a:pt x="254" y="223"/>
                </a:cubicBezTo>
                <a:cubicBezTo>
                  <a:pt x="258" y="227"/>
                  <a:pt x="262" y="231"/>
                  <a:pt x="265" y="237"/>
                </a:cubicBezTo>
                <a:cubicBezTo>
                  <a:pt x="267" y="243"/>
                  <a:pt x="269" y="250"/>
                  <a:pt x="269" y="258"/>
                </a:cubicBezTo>
                <a:cubicBezTo>
                  <a:pt x="269" y="263"/>
                  <a:pt x="268" y="268"/>
                  <a:pt x="266" y="27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0" name="Freeform 15"/>
          <p:cNvSpPr>
            <a:spLocks noEditPoints="1"/>
          </p:cNvSpPr>
          <p:nvPr/>
        </p:nvSpPr>
        <p:spPr bwMode="auto">
          <a:xfrm>
            <a:off x="10105086" y="3855470"/>
            <a:ext cx="1243498" cy="1260490"/>
          </a:xfrm>
          <a:custGeom>
            <a:avLst/>
            <a:gdLst>
              <a:gd name="T0" fmla="*/ 187 w 340"/>
              <a:gd name="T1" fmla="*/ 32 h 345"/>
              <a:gd name="T2" fmla="*/ 139 w 340"/>
              <a:gd name="T3" fmla="*/ 36 h 345"/>
              <a:gd name="T4" fmla="*/ 95 w 340"/>
              <a:gd name="T5" fmla="*/ 18 h 345"/>
              <a:gd name="T6" fmla="*/ 63 w 340"/>
              <a:gd name="T7" fmla="*/ 85 h 345"/>
              <a:gd name="T8" fmla="*/ 13 w 340"/>
              <a:gd name="T9" fmla="*/ 104 h 345"/>
              <a:gd name="T10" fmla="*/ 34 w 340"/>
              <a:gd name="T11" fmla="*/ 149 h 345"/>
              <a:gd name="T12" fmla="*/ 34 w 340"/>
              <a:gd name="T13" fmla="*/ 196 h 345"/>
              <a:gd name="T14" fmla="*/ 16 w 340"/>
              <a:gd name="T15" fmla="*/ 247 h 345"/>
              <a:gd name="T16" fmla="*/ 93 w 340"/>
              <a:gd name="T17" fmla="*/ 287 h 345"/>
              <a:gd name="T18" fmla="*/ 115 w 340"/>
              <a:gd name="T19" fmla="*/ 335 h 345"/>
              <a:gd name="T20" fmla="*/ 157 w 340"/>
              <a:gd name="T21" fmla="*/ 311 h 345"/>
              <a:gd name="T22" fmla="*/ 200 w 340"/>
              <a:gd name="T23" fmla="*/ 342 h 345"/>
              <a:gd name="T24" fmla="*/ 226 w 340"/>
              <a:gd name="T25" fmla="*/ 301 h 345"/>
              <a:gd name="T26" fmla="*/ 279 w 340"/>
              <a:gd name="T27" fmla="*/ 308 h 345"/>
              <a:gd name="T28" fmla="*/ 281 w 340"/>
              <a:gd name="T29" fmla="*/ 259 h 345"/>
              <a:gd name="T30" fmla="*/ 331 w 340"/>
              <a:gd name="T31" fmla="*/ 240 h 345"/>
              <a:gd name="T32" fmla="*/ 309 w 340"/>
              <a:gd name="T33" fmla="*/ 192 h 345"/>
              <a:gd name="T34" fmla="*/ 340 w 340"/>
              <a:gd name="T35" fmla="*/ 155 h 345"/>
              <a:gd name="T36" fmla="*/ 301 w 340"/>
              <a:gd name="T37" fmla="*/ 120 h 345"/>
              <a:gd name="T38" fmla="*/ 309 w 340"/>
              <a:gd name="T39" fmla="*/ 68 h 345"/>
              <a:gd name="T40" fmla="*/ 251 w 340"/>
              <a:gd name="T41" fmla="*/ 58 h 345"/>
              <a:gd name="T42" fmla="*/ 229 w 340"/>
              <a:gd name="T43" fmla="*/ 9 h 345"/>
              <a:gd name="T44" fmla="*/ 287 w 340"/>
              <a:gd name="T45" fmla="*/ 172 h 345"/>
              <a:gd name="T46" fmla="*/ 172 w 340"/>
              <a:gd name="T47" fmla="*/ 56 h 345"/>
              <a:gd name="T48" fmla="*/ 172 w 340"/>
              <a:gd name="T49" fmla="*/ 131 h 345"/>
              <a:gd name="T50" fmla="*/ 160 w 340"/>
              <a:gd name="T51" fmla="*/ 143 h 345"/>
              <a:gd name="T52" fmla="*/ 187 w 340"/>
              <a:gd name="T53" fmla="*/ 187 h 345"/>
              <a:gd name="T54" fmla="*/ 185 w 340"/>
              <a:gd name="T55" fmla="*/ 208 h 345"/>
              <a:gd name="T56" fmla="*/ 180 w 340"/>
              <a:gd name="T57" fmla="*/ 182 h 345"/>
              <a:gd name="T58" fmla="*/ 70 w 340"/>
              <a:gd name="T59" fmla="*/ 172 h 345"/>
              <a:gd name="T60" fmla="*/ 171 w 340"/>
              <a:gd name="T61" fmla="*/ 71 h 345"/>
              <a:gd name="T62" fmla="*/ 191 w 340"/>
              <a:gd name="T63" fmla="*/ 217 h 345"/>
              <a:gd name="T64" fmla="*/ 172 w 340"/>
              <a:gd name="T65" fmla="*/ 234 h 345"/>
              <a:gd name="T66" fmla="*/ 169 w 340"/>
              <a:gd name="T67" fmla="*/ 223 h 345"/>
              <a:gd name="T68" fmla="*/ 146 w 340"/>
              <a:gd name="T69" fmla="*/ 218 h 345"/>
              <a:gd name="T70" fmla="*/ 149 w 340"/>
              <a:gd name="T71" fmla="*/ 203 h 345"/>
              <a:gd name="T72" fmla="*/ 172 w 340"/>
              <a:gd name="T73" fmla="*/ 210 h 345"/>
              <a:gd name="T74" fmla="*/ 152 w 340"/>
              <a:gd name="T75" fmla="*/ 168 h 345"/>
              <a:gd name="T76" fmla="*/ 145 w 340"/>
              <a:gd name="T77" fmla="*/ 138 h 345"/>
              <a:gd name="T78" fmla="*/ 172 w 340"/>
              <a:gd name="T79" fmla="*/ 119 h 345"/>
              <a:gd name="T80" fmla="*/ 180 w 340"/>
              <a:gd name="T81" fmla="*/ 118 h 345"/>
              <a:gd name="T82" fmla="*/ 203 w 340"/>
              <a:gd name="T83" fmla="*/ 120 h 345"/>
              <a:gd name="T84" fmla="*/ 180 w 340"/>
              <a:gd name="T85" fmla="*/ 131 h 345"/>
              <a:gd name="T86" fmla="*/ 198 w 340"/>
              <a:gd name="T87" fmla="*/ 169 h 345"/>
              <a:gd name="T88" fmla="*/ 205 w 340"/>
              <a:gd name="T89" fmla="*/ 201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40" h="345">
                <a:moveTo>
                  <a:pt x="209" y="38"/>
                </a:moveTo>
                <a:cubicBezTo>
                  <a:pt x="201" y="36"/>
                  <a:pt x="194" y="34"/>
                  <a:pt x="187" y="33"/>
                </a:cubicBezTo>
                <a:cubicBezTo>
                  <a:pt x="187" y="32"/>
                  <a:pt x="187" y="32"/>
                  <a:pt x="187" y="32"/>
                </a:cubicBezTo>
                <a:cubicBezTo>
                  <a:pt x="179" y="0"/>
                  <a:pt x="179" y="0"/>
                  <a:pt x="179" y="0"/>
                </a:cubicBezTo>
                <a:cubicBezTo>
                  <a:pt x="144" y="2"/>
                  <a:pt x="144" y="2"/>
                  <a:pt x="144" y="2"/>
                </a:cubicBezTo>
                <a:cubicBezTo>
                  <a:pt x="139" y="36"/>
                  <a:pt x="139" y="36"/>
                  <a:pt x="139" y="36"/>
                </a:cubicBezTo>
                <a:cubicBezTo>
                  <a:pt x="132" y="38"/>
                  <a:pt x="125" y="40"/>
                  <a:pt x="118" y="4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95" y="18"/>
                  <a:pt x="95" y="18"/>
                  <a:pt x="95" y="18"/>
                </a:cubicBezTo>
                <a:cubicBezTo>
                  <a:pt x="65" y="36"/>
                  <a:pt x="65" y="36"/>
                  <a:pt x="65" y="36"/>
                </a:cubicBezTo>
                <a:cubicBezTo>
                  <a:pt x="78" y="69"/>
                  <a:pt x="78" y="69"/>
                  <a:pt x="78" y="69"/>
                </a:cubicBezTo>
                <a:cubicBezTo>
                  <a:pt x="73" y="74"/>
                  <a:pt x="67" y="79"/>
                  <a:pt x="63" y="85"/>
                </a:cubicBezTo>
                <a:cubicBezTo>
                  <a:pt x="62" y="85"/>
                  <a:pt x="62" y="85"/>
                  <a:pt x="62" y="85"/>
                </a:cubicBezTo>
                <a:cubicBezTo>
                  <a:pt x="30" y="74"/>
                  <a:pt x="30" y="74"/>
                  <a:pt x="30" y="74"/>
                </a:cubicBezTo>
                <a:cubicBezTo>
                  <a:pt x="13" y="104"/>
                  <a:pt x="13" y="104"/>
                  <a:pt x="13" y="104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37" y="134"/>
                  <a:pt x="36" y="139"/>
                  <a:pt x="34" y="149"/>
                </a:cubicBezTo>
                <a:cubicBezTo>
                  <a:pt x="34" y="149"/>
                  <a:pt x="34" y="149"/>
                  <a:pt x="34" y="149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89"/>
                  <a:pt x="0" y="189"/>
                  <a:pt x="0" y="189"/>
                </a:cubicBezTo>
                <a:cubicBezTo>
                  <a:pt x="34" y="196"/>
                  <a:pt x="34" y="196"/>
                  <a:pt x="34" y="196"/>
                </a:cubicBezTo>
                <a:cubicBezTo>
                  <a:pt x="36" y="206"/>
                  <a:pt x="39" y="215"/>
                  <a:pt x="42" y="224"/>
                </a:cubicBezTo>
                <a:cubicBezTo>
                  <a:pt x="42" y="224"/>
                  <a:pt x="42" y="224"/>
                  <a:pt x="42" y="224"/>
                </a:cubicBezTo>
                <a:cubicBezTo>
                  <a:pt x="16" y="247"/>
                  <a:pt x="16" y="247"/>
                  <a:pt x="16" y="247"/>
                </a:cubicBezTo>
                <a:cubicBezTo>
                  <a:pt x="35" y="276"/>
                  <a:pt x="35" y="276"/>
                  <a:pt x="35" y="276"/>
                </a:cubicBezTo>
                <a:cubicBezTo>
                  <a:pt x="67" y="264"/>
                  <a:pt x="67" y="264"/>
                  <a:pt x="67" y="264"/>
                </a:cubicBezTo>
                <a:cubicBezTo>
                  <a:pt x="75" y="273"/>
                  <a:pt x="83" y="280"/>
                  <a:pt x="93" y="287"/>
                </a:cubicBezTo>
                <a:cubicBezTo>
                  <a:pt x="92" y="287"/>
                  <a:pt x="92" y="287"/>
                  <a:pt x="92" y="287"/>
                </a:cubicBezTo>
                <a:cubicBezTo>
                  <a:pt x="83" y="320"/>
                  <a:pt x="83" y="320"/>
                  <a:pt x="83" y="320"/>
                </a:cubicBezTo>
                <a:cubicBezTo>
                  <a:pt x="115" y="335"/>
                  <a:pt x="115" y="335"/>
                  <a:pt x="115" y="335"/>
                </a:cubicBezTo>
                <a:cubicBezTo>
                  <a:pt x="135" y="307"/>
                  <a:pt x="135" y="307"/>
                  <a:pt x="135" y="307"/>
                </a:cubicBezTo>
                <a:cubicBezTo>
                  <a:pt x="136" y="307"/>
                  <a:pt x="136" y="307"/>
                  <a:pt x="136" y="307"/>
                </a:cubicBezTo>
                <a:cubicBezTo>
                  <a:pt x="143" y="308"/>
                  <a:pt x="150" y="310"/>
                  <a:pt x="157" y="311"/>
                </a:cubicBezTo>
                <a:cubicBezTo>
                  <a:pt x="158" y="312"/>
                  <a:pt x="158" y="312"/>
                  <a:pt x="158" y="312"/>
                </a:cubicBezTo>
                <a:cubicBezTo>
                  <a:pt x="166" y="345"/>
                  <a:pt x="166" y="345"/>
                  <a:pt x="166" y="345"/>
                </a:cubicBezTo>
                <a:cubicBezTo>
                  <a:pt x="200" y="342"/>
                  <a:pt x="200" y="342"/>
                  <a:pt x="200" y="342"/>
                </a:cubicBezTo>
                <a:cubicBezTo>
                  <a:pt x="205" y="308"/>
                  <a:pt x="205" y="308"/>
                  <a:pt x="205" y="308"/>
                </a:cubicBezTo>
                <a:cubicBezTo>
                  <a:pt x="205" y="307"/>
                  <a:pt x="205" y="307"/>
                  <a:pt x="205" y="307"/>
                </a:cubicBezTo>
                <a:cubicBezTo>
                  <a:pt x="212" y="306"/>
                  <a:pt x="219" y="303"/>
                  <a:pt x="226" y="301"/>
                </a:cubicBezTo>
                <a:cubicBezTo>
                  <a:pt x="226" y="301"/>
                  <a:pt x="226" y="301"/>
                  <a:pt x="226" y="301"/>
                </a:cubicBezTo>
                <a:cubicBezTo>
                  <a:pt x="249" y="326"/>
                  <a:pt x="249" y="326"/>
                  <a:pt x="249" y="326"/>
                </a:cubicBezTo>
                <a:cubicBezTo>
                  <a:pt x="279" y="308"/>
                  <a:pt x="279" y="308"/>
                  <a:pt x="279" y="308"/>
                </a:cubicBezTo>
                <a:cubicBezTo>
                  <a:pt x="266" y="275"/>
                  <a:pt x="266" y="275"/>
                  <a:pt x="266" y="275"/>
                </a:cubicBezTo>
                <a:cubicBezTo>
                  <a:pt x="266" y="275"/>
                  <a:pt x="266" y="275"/>
                  <a:pt x="266" y="275"/>
                </a:cubicBezTo>
                <a:cubicBezTo>
                  <a:pt x="271" y="270"/>
                  <a:pt x="276" y="265"/>
                  <a:pt x="281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314" y="270"/>
                  <a:pt x="314" y="270"/>
                  <a:pt x="314" y="270"/>
                </a:cubicBezTo>
                <a:cubicBezTo>
                  <a:pt x="331" y="240"/>
                  <a:pt x="331" y="240"/>
                  <a:pt x="331" y="240"/>
                </a:cubicBezTo>
                <a:cubicBezTo>
                  <a:pt x="304" y="217"/>
                  <a:pt x="304" y="217"/>
                  <a:pt x="304" y="217"/>
                </a:cubicBezTo>
                <a:cubicBezTo>
                  <a:pt x="304" y="215"/>
                  <a:pt x="304" y="215"/>
                  <a:pt x="304" y="215"/>
                </a:cubicBezTo>
                <a:cubicBezTo>
                  <a:pt x="306" y="208"/>
                  <a:pt x="308" y="202"/>
                  <a:pt x="309" y="192"/>
                </a:cubicBezTo>
                <a:cubicBezTo>
                  <a:pt x="310" y="192"/>
                  <a:pt x="310" y="192"/>
                  <a:pt x="310" y="192"/>
                </a:cubicBezTo>
                <a:cubicBezTo>
                  <a:pt x="340" y="190"/>
                  <a:pt x="340" y="190"/>
                  <a:pt x="340" y="190"/>
                </a:cubicBezTo>
                <a:cubicBezTo>
                  <a:pt x="340" y="155"/>
                  <a:pt x="340" y="155"/>
                  <a:pt x="340" y="155"/>
                </a:cubicBezTo>
                <a:cubicBezTo>
                  <a:pt x="307" y="148"/>
                  <a:pt x="307" y="148"/>
                  <a:pt x="307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06" y="139"/>
                  <a:pt x="304" y="129"/>
                  <a:pt x="301" y="120"/>
                </a:cubicBezTo>
                <a:cubicBezTo>
                  <a:pt x="302" y="120"/>
                  <a:pt x="302" y="120"/>
                  <a:pt x="302" y="120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09" y="68"/>
                  <a:pt x="309" y="68"/>
                  <a:pt x="309" y="68"/>
                </a:cubicBezTo>
                <a:cubicBezTo>
                  <a:pt x="277" y="80"/>
                  <a:pt x="277" y="80"/>
                  <a:pt x="277" y="80"/>
                </a:cubicBezTo>
                <a:cubicBezTo>
                  <a:pt x="276" y="80"/>
                  <a:pt x="276" y="80"/>
                  <a:pt x="276" y="80"/>
                </a:cubicBezTo>
                <a:cubicBezTo>
                  <a:pt x="269" y="72"/>
                  <a:pt x="261" y="64"/>
                  <a:pt x="251" y="58"/>
                </a:cubicBezTo>
                <a:cubicBezTo>
                  <a:pt x="252" y="57"/>
                  <a:pt x="252" y="57"/>
                  <a:pt x="252" y="57"/>
                </a:cubicBezTo>
                <a:cubicBezTo>
                  <a:pt x="261" y="24"/>
                  <a:pt x="261" y="24"/>
                  <a:pt x="261" y="24"/>
                </a:cubicBezTo>
                <a:cubicBezTo>
                  <a:pt x="229" y="9"/>
                  <a:pt x="229" y="9"/>
                  <a:pt x="229" y="9"/>
                </a:cubicBezTo>
                <a:cubicBezTo>
                  <a:pt x="209" y="37"/>
                  <a:pt x="209" y="37"/>
                  <a:pt x="209" y="37"/>
                </a:cubicBezTo>
                <a:lnTo>
                  <a:pt x="209" y="38"/>
                </a:lnTo>
                <a:close/>
                <a:moveTo>
                  <a:pt x="287" y="172"/>
                </a:moveTo>
                <a:cubicBezTo>
                  <a:pt x="287" y="236"/>
                  <a:pt x="236" y="288"/>
                  <a:pt x="172" y="288"/>
                </a:cubicBezTo>
                <a:cubicBezTo>
                  <a:pt x="108" y="288"/>
                  <a:pt x="56" y="236"/>
                  <a:pt x="56" y="172"/>
                </a:cubicBezTo>
                <a:cubicBezTo>
                  <a:pt x="56" y="108"/>
                  <a:pt x="108" y="56"/>
                  <a:pt x="172" y="56"/>
                </a:cubicBezTo>
                <a:cubicBezTo>
                  <a:pt x="236" y="56"/>
                  <a:pt x="287" y="108"/>
                  <a:pt x="287" y="172"/>
                </a:cubicBezTo>
                <a:close/>
                <a:moveTo>
                  <a:pt x="165" y="133"/>
                </a:moveTo>
                <a:cubicBezTo>
                  <a:pt x="167" y="132"/>
                  <a:pt x="168" y="131"/>
                  <a:pt x="172" y="131"/>
                </a:cubicBezTo>
                <a:cubicBezTo>
                  <a:pt x="172" y="155"/>
                  <a:pt x="172" y="155"/>
                  <a:pt x="172" y="155"/>
                </a:cubicBezTo>
                <a:cubicBezTo>
                  <a:pt x="168" y="154"/>
                  <a:pt x="166" y="152"/>
                  <a:pt x="164" y="150"/>
                </a:cubicBezTo>
                <a:cubicBezTo>
                  <a:pt x="162" y="148"/>
                  <a:pt x="160" y="146"/>
                  <a:pt x="160" y="143"/>
                </a:cubicBezTo>
                <a:cubicBezTo>
                  <a:pt x="160" y="140"/>
                  <a:pt x="161" y="138"/>
                  <a:pt x="161" y="136"/>
                </a:cubicBezTo>
                <a:cubicBezTo>
                  <a:pt x="162" y="135"/>
                  <a:pt x="164" y="134"/>
                  <a:pt x="165" y="133"/>
                </a:cubicBezTo>
                <a:close/>
                <a:moveTo>
                  <a:pt x="187" y="187"/>
                </a:moveTo>
                <a:cubicBezTo>
                  <a:pt x="189" y="189"/>
                  <a:pt x="189" y="191"/>
                  <a:pt x="189" y="194"/>
                </a:cubicBezTo>
                <a:cubicBezTo>
                  <a:pt x="189" y="198"/>
                  <a:pt x="189" y="201"/>
                  <a:pt x="188" y="203"/>
                </a:cubicBezTo>
                <a:cubicBezTo>
                  <a:pt x="187" y="206"/>
                  <a:pt x="186" y="207"/>
                  <a:pt x="185" y="208"/>
                </a:cubicBezTo>
                <a:cubicBezTo>
                  <a:pt x="184" y="208"/>
                  <a:pt x="183" y="208"/>
                  <a:pt x="182" y="209"/>
                </a:cubicBezTo>
                <a:cubicBezTo>
                  <a:pt x="182" y="209"/>
                  <a:pt x="180" y="209"/>
                  <a:pt x="180" y="209"/>
                </a:cubicBezTo>
                <a:cubicBezTo>
                  <a:pt x="180" y="182"/>
                  <a:pt x="180" y="182"/>
                  <a:pt x="180" y="182"/>
                </a:cubicBezTo>
                <a:cubicBezTo>
                  <a:pt x="180" y="183"/>
                  <a:pt x="185" y="185"/>
                  <a:pt x="187" y="187"/>
                </a:cubicBezTo>
                <a:close/>
                <a:moveTo>
                  <a:pt x="171" y="71"/>
                </a:moveTo>
                <a:cubicBezTo>
                  <a:pt x="115" y="71"/>
                  <a:pt x="70" y="116"/>
                  <a:pt x="70" y="172"/>
                </a:cubicBezTo>
                <a:cubicBezTo>
                  <a:pt x="70" y="228"/>
                  <a:pt x="115" y="273"/>
                  <a:pt x="171" y="273"/>
                </a:cubicBezTo>
                <a:cubicBezTo>
                  <a:pt x="227" y="273"/>
                  <a:pt x="272" y="228"/>
                  <a:pt x="272" y="172"/>
                </a:cubicBezTo>
                <a:cubicBezTo>
                  <a:pt x="272" y="116"/>
                  <a:pt x="227" y="71"/>
                  <a:pt x="171" y="71"/>
                </a:cubicBezTo>
                <a:close/>
                <a:moveTo>
                  <a:pt x="205" y="201"/>
                </a:moveTo>
                <a:cubicBezTo>
                  <a:pt x="204" y="204"/>
                  <a:pt x="202" y="207"/>
                  <a:pt x="199" y="210"/>
                </a:cubicBezTo>
                <a:cubicBezTo>
                  <a:pt x="197" y="213"/>
                  <a:pt x="195" y="215"/>
                  <a:pt x="191" y="217"/>
                </a:cubicBezTo>
                <a:cubicBezTo>
                  <a:pt x="188" y="219"/>
                  <a:pt x="184" y="221"/>
                  <a:pt x="180" y="222"/>
                </a:cubicBezTo>
                <a:cubicBezTo>
                  <a:pt x="180" y="234"/>
                  <a:pt x="180" y="234"/>
                  <a:pt x="180" y="234"/>
                </a:cubicBezTo>
                <a:cubicBezTo>
                  <a:pt x="172" y="234"/>
                  <a:pt x="172" y="234"/>
                  <a:pt x="172" y="234"/>
                </a:cubicBezTo>
                <a:cubicBezTo>
                  <a:pt x="172" y="223"/>
                  <a:pt x="172" y="223"/>
                  <a:pt x="172" y="223"/>
                </a:cubicBezTo>
                <a:cubicBezTo>
                  <a:pt x="172" y="223"/>
                  <a:pt x="171" y="223"/>
                  <a:pt x="170" y="223"/>
                </a:cubicBezTo>
                <a:cubicBezTo>
                  <a:pt x="170" y="223"/>
                  <a:pt x="169" y="223"/>
                  <a:pt x="169" y="223"/>
                </a:cubicBezTo>
                <a:cubicBezTo>
                  <a:pt x="166" y="223"/>
                  <a:pt x="163" y="223"/>
                  <a:pt x="160" y="222"/>
                </a:cubicBezTo>
                <a:cubicBezTo>
                  <a:pt x="158" y="222"/>
                  <a:pt x="155" y="221"/>
                  <a:pt x="153" y="221"/>
                </a:cubicBezTo>
                <a:cubicBezTo>
                  <a:pt x="150" y="220"/>
                  <a:pt x="148" y="219"/>
                  <a:pt x="146" y="218"/>
                </a:cubicBezTo>
                <a:cubicBezTo>
                  <a:pt x="144" y="218"/>
                  <a:pt x="142" y="217"/>
                  <a:pt x="139" y="215"/>
                </a:cubicBezTo>
                <a:cubicBezTo>
                  <a:pt x="144" y="200"/>
                  <a:pt x="144" y="200"/>
                  <a:pt x="144" y="200"/>
                </a:cubicBezTo>
                <a:cubicBezTo>
                  <a:pt x="146" y="201"/>
                  <a:pt x="147" y="202"/>
                  <a:pt x="149" y="203"/>
                </a:cubicBezTo>
                <a:cubicBezTo>
                  <a:pt x="151" y="204"/>
                  <a:pt x="154" y="205"/>
                  <a:pt x="156" y="206"/>
                </a:cubicBezTo>
                <a:cubicBezTo>
                  <a:pt x="158" y="207"/>
                  <a:pt x="162" y="208"/>
                  <a:pt x="164" y="209"/>
                </a:cubicBezTo>
                <a:cubicBezTo>
                  <a:pt x="167" y="209"/>
                  <a:pt x="168" y="210"/>
                  <a:pt x="172" y="210"/>
                </a:cubicBezTo>
                <a:cubicBezTo>
                  <a:pt x="172" y="178"/>
                  <a:pt x="172" y="178"/>
                  <a:pt x="172" y="178"/>
                </a:cubicBezTo>
                <a:cubicBezTo>
                  <a:pt x="168" y="177"/>
                  <a:pt x="165" y="175"/>
                  <a:pt x="161" y="174"/>
                </a:cubicBezTo>
                <a:cubicBezTo>
                  <a:pt x="158" y="172"/>
                  <a:pt x="155" y="170"/>
                  <a:pt x="152" y="168"/>
                </a:cubicBezTo>
                <a:cubicBezTo>
                  <a:pt x="150" y="166"/>
                  <a:pt x="147" y="163"/>
                  <a:pt x="146" y="159"/>
                </a:cubicBezTo>
                <a:cubicBezTo>
                  <a:pt x="144" y="156"/>
                  <a:pt x="143" y="151"/>
                  <a:pt x="143" y="146"/>
                </a:cubicBezTo>
                <a:cubicBezTo>
                  <a:pt x="143" y="143"/>
                  <a:pt x="144" y="141"/>
                  <a:pt x="145" y="138"/>
                </a:cubicBezTo>
                <a:cubicBezTo>
                  <a:pt x="146" y="135"/>
                  <a:pt x="148" y="132"/>
                  <a:pt x="150" y="130"/>
                </a:cubicBezTo>
                <a:cubicBezTo>
                  <a:pt x="153" y="127"/>
                  <a:pt x="156" y="125"/>
                  <a:pt x="160" y="123"/>
                </a:cubicBezTo>
                <a:cubicBezTo>
                  <a:pt x="163" y="121"/>
                  <a:pt x="168" y="120"/>
                  <a:pt x="172" y="119"/>
                </a:cubicBezTo>
                <a:cubicBezTo>
                  <a:pt x="172" y="106"/>
                  <a:pt x="172" y="106"/>
                  <a:pt x="172" y="106"/>
                </a:cubicBezTo>
                <a:cubicBezTo>
                  <a:pt x="180" y="106"/>
                  <a:pt x="180" y="106"/>
                  <a:pt x="180" y="106"/>
                </a:cubicBezTo>
                <a:cubicBezTo>
                  <a:pt x="180" y="118"/>
                  <a:pt x="180" y="118"/>
                  <a:pt x="180" y="118"/>
                </a:cubicBezTo>
                <a:cubicBezTo>
                  <a:pt x="179" y="118"/>
                  <a:pt x="179" y="118"/>
                  <a:pt x="179" y="118"/>
                </a:cubicBezTo>
                <a:cubicBezTo>
                  <a:pt x="183" y="118"/>
                  <a:pt x="188" y="118"/>
                  <a:pt x="191" y="119"/>
                </a:cubicBezTo>
                <a:cubicBezTo>
                  <a:pt x="195" y="119"/>
                  <a:pt x="199" y="120"/>
                  <a:pt x="203" y="120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196" y="134"/>
                  <a:pt x="193" y="133"/>
                  <a:pt x="190" y="132"/>
                </a:cubicBezTo>
                <a:cubicBezTo>
                  <a:pt x="186" y="131"/>
                  <a:pt x="184" y="131"/>
                  <a:pt x="180" y="131"/>
                </a:cubicBezTo>
                <a:cubicBezTo>
                  <a:pt x="180" y="159"/>
                  <a:pt x="180" y="159"/>
                  <a:pt x="180" y="159"/>
                </a:cubicBezTo>
                <a:cubicBezTo>
                  <a:pt x="184" y="160"/>
                  <a:pt x="186" y="161"/>
                  <a:pt x="189" y="163"/>
                </a:cubicBezTo>
                <a:cubicBezTo>
                  <a:pt x="193" y="165"/>
                  <a:pt x="195" y="167"/>
                  <a:pt x="198" y="169"/>
                </a:cubicBezTo>
                <a:cubicBezTo>
                  <a:pt x="201" y="171"/>
                  <a:pt x="203" y="174"/>
                  <a:pt x="205" y="178"/>
                </a:cubicBezTo>
                <a:cubicBezTo>
                  <a:pt x="206" y="182"/>
                  <a:pt x="207" y="186"/>
                  <a:pt x="207" y="191"/>
                </a:cubicBezTo>
                <a:cubicBezTo>
                  <a:pt x="207" y="195"/>
                  <a:pt x="206" y="198"/>
                  <a:pt x="205" y="2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1" name="Freeform 16"/>
          <p:cNvSpPr>
            <a:spLocks noEditPoints="1"/>
          </p:cNvSpPr>
          <p:nvPr/>
        </p:nvSpPr>
        <p:spPr bwMode="auto">
          <a:xfrm>
            <a:off x="12276962" y="4841002"/>
            <a:ext cx="1072034" cy="1089028"/>
          </a:xfrm>
          <a:custGeom>
            <a:avLst/>
            <a:gdLst>
              <a:gd name="T0" fmla="*/ 161 w 293"/>
              <a:gd name="T1" fmla="*/ 28 h 298"/>
              <a:gd name="T2" fmla="*/ 120 w 293"/>
              <a:gd name="T3" fmla="*/ 32 h 298"/>
              <a:gd name="T4" fmla="*/ 82 w 293"/>
              <a:gd name="T5" fmla="*/ 16 h 298"/>
              <a:gd name="T6" fmla="*/ 54 w 293"/>
              <a:gd name="T7" fmla="*/ 74 h 298"/>
              <a:gd name="T8" fmla="*/ 11 w 293"/>
              <a:gd name="T9" fmla="*/ 90 h 298"/>
              <a:gd name="T10" fmla="*/ 29 w 293"/>
              <a:gd name="T11" fmla="*/ 129 h 298"/>
              <a:gd name="T12" fmla="*/ 29 w 293"/>
              <a:gd name="T13" fmla="*/ 169 h 298"/>
              <a:gd name="T14" fmla="*/ 14 w 293"/>
              <a:gd name="T15" fmla="*/ 213 h 298"/>
              <a:gd name="T16" fmla="*/ 80 w 293"/>
              <a:gd name="T17" fmla="*/ 248 h 298"/>
              <a:gd name="T18" fmla="*/ 99 w 293"/>
              <a:gd name="T19" fmla="*/ 289 h 298"/>
              <a:gd name="T20" fmla="*/ 136 w 293"/>
              <a:gd name="T21" fmla="*/ 268 h 298"/>
              <a:gd name="T22" fmla="*/ 172 w 293"/>
              <a:gd name="T23" fmla="*/ 296 h 298"/>
              <a:gd name="T24" fmla="*/ 195 w 293"/>
              <a:gd name="T25" fmla="*/ 260 h 298"/>
              <a:gd name="T26" fmla="*/ 240 w 293"/>
              <a:gd name="T27" fmla="*/ 266 h 298"/>
              <a:gd name="T28" fmla="*/ 242 w 293"/>
              <a:gd name="T29" fmla="*/ 223 h 298"/>
              <a:gd name="T30" fmla="*/ 285 w 293"/>
              <a:gd name="T31" fmla="*/ 207 h 298"/>
              <a:gd name="T32" fmla="*/ 266 w 293"/>
              <a:gd name="T33" fmla="*/ 166 h 298"/>
              <a:gd name="T34" fmla="*/ 293 w 293"/>
              <a:gd name="T35" fmla="*/ 134 h 298"/>
              <a:gd name="T36" fmla="*/ 259 w 293"/>
              <a:gd name="T37" fmla="*/ 104 h 298"/>
              <a:gd name="T38" fmla="*/ 267 w 293"/>
              <a:gd name="T39" fmla="*/ 59 h 298"/>
              <a:gd name="T40" fmla="*/ 217 w 293"/>
              <a:gd name="T41" fmla="*/ 50 h 298"/>
              <a:gd name="T42" fmla="*/ 197 w 293"/>
              <a:gd name="T43" fmla="*/ 8 h 298"/>
              <a:gd name="T44" fmla="*/ 148 w 293"/>
              <a:gd name="T45" fmla="*/ 248 h 298"/>
              <a:gd name="T46" fmla="*/ 248 w 293"/>
              <a:gd name="T47" fmla="*/ 149 h 298"/>
              <a:gd name="T48" fmla="*/ 164 w 293"/>
              <a:gd name="T49" fmla="*/ 174 h 298"/>
              <a:gd name="T50" fmla="*/ 154 w 293"/>
              <a:gd name="T51" fmla="*/ 180 h 298"/>
              <a:gd name="T52" fmla="*/ 137 w 293"/>
              <a:gd name="T53" fmla="*/ 107 h 298"/>
              <a:gd name="T54" fmla="*/ 146 w 293"/>
              <a:gd name="T55" fmla="*/ 126 h 298"/>
              <a:gd name="T56" fmla="*/ 137 w 293"/>
              <a:gd name="T57" fmla="*/ 107 h 298"/>
              <a:gd name="T58" fmla="*/ 61 w 293"/>
              <a:gd name="T59" fmla="*/ 149 h 298"/>
              <a:gd name="T60" fmla="*/ 183 w 293"/>
              <a:gd name="T61" fmla="*/ 162 h 298"/>
              <a:gd name="T62" fmla="*/ 164 w 293"/>
              <a:gd name="T63" fmla="*/ 134 h 298"/>
              <a:gd name="T64" fmla="*/ 165 w 293"/>
              <a:gd name="T65" fmla="*/ 103 h 298"/>
              <a:gd name="T66" fmla="*/ 167 w 293"/>
              <a:gd name="T67" fmla="*/ 89 h 298"/>
              <a:gd name="T68" fmla="*/ 154 w 293"/>
              <a:gd name="T69" fmla="*/ 80 h 298"/>
              <a:gd name="T70" fmla="*/ 134 w 293"/>
              <a:gd name="T71" fmla="*/ 94 h 298"/>
              <a:gd name="T72" fmla="*/ 119 w 293"/>
              <a:gd name="T73" fmla="*/ 117 h 298"/>
              <a:gd name="T74" fmla="*/ 136 w 293"/>
              <a:gd name="T75" fmla="*/ 144 h 298"/>
              <a:gd name="T76" fmla="*/ 139 w 293"/>
              <a:gd name="T77" fmla="*/ 179 h 298"/>
              <a:gd name="T78" fmla="*/ 120 w 293"/>
              <a:gd name="T79" fmla="*/ 171 h 298"/>
              <a:gd name="T80" fmla="*/ 128 w 293"/>
              <a:gd name="T81" fmla="*/ 192 h 298"/>
              <a:gd name="T82" fmla="*/ 145 w 293"/>
              <a:gd name="T83" fmla="*/ 194 h 298"/>
              <a:gd name="T84" fmla="*/ 154 w 293"/>
              <a:gd name="T85" fmla="*/ 204 h 298"/>
              <a:gd name="T86" fmla="*/ 175 w 293"/>
              <a:gd name="T87" fmla="*/ 181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93" h="298">
                <a:moveTo>
                  <a:pt x="180" y="33"/>
                </a:moveTo>
                <a:cubicBezTo>
                  <a:pt x="174" y="31"/>
                  <a:pt x="167" y="30"/>
                  <a:pt x="161" y="29"/>
                </a:cubicBezTo>
                <a:cubicBezTo>
                  <a:pt x="161" y="28"/>
                  <a:pt x="161" y="28"/>
                  <a:pt x="161" y="28"/>
                </a:cubicBezTo>
                <a:cubicBezTo>
                  <a:pt x="154" y="0"/>
                  <a:pt x="154" y="0"/>
                  <a:pt x="154" y="0"/>
                </a:cubicBezTo>
                <a:cubicBezTo>
                  <a:pt x="124" y="2"/>
                  <a:pt x="124" y="2"/>
                  <a:pt x="124" y="2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14" y="33"/>
                  <a:pt x="107" y="35"/>
                  <a:pt x="102" y="38"/>
                </a:cubicBezTo>
                <a:cubicBezTo>
                  <a:pt x="101" y="37"/>
                  <a:pt x="101" y="37"/>
                  <a:pt x="101" y="37"/>
                </a:cubicBezTo>
                <a:cubicBezTo>
                  <a:pt x="82" y="16"/>
                  <a:pt x="82" y="16"/>
                  <a:pt x="82" y="16"/>
                </a:cubicBezTo>
                <a:cubicBezTo>
                  <a:pt x="56" y="32"/>
                  <a:pt x="56" y="32"/>
                  <a:pt x="56" y="32"/>
                </a:cubicBezTo>
                <a:cubicBezTo>
                  <a:pt x="67" y="60"/>
                  <a:pt x="67" y="60"/>
                  <a:pt x="67" y="60"/>
                </a:cubicBezTo>
                <a:cubicBezTo>
                  <a:pt x="62" y="64"/>
                  <a:pt x="58" y="69"/>
                  <a:pt x="54" y="74"/>
                </a:cubicBezTo>
                <a:cubicBezTo>
                  <a:pt x="53" y="73"/>
                  <a:pt x="53" y="73"/>
                  <a:pt x="53" y="73"/>
                </a:cubicBezTo>
                <a:cubicBezTo>
                  <a:pt x="26" y="64"/>
                  <a:pt x="26" y="64"/>
                  <a:pt x="26" y="64"/>
                </a:cubicBezTo>
                <a:cubicBezTo>
                  <a:pt x="11" y="90"/>
                  <a:pt x="11" y="90"/>
                  <a:pt x="11" y="90"/>
                </a:cubicBezTo>
                <a:cubicBezTo>
                  <a:pt x="34" y="110"/>
                  <a:pt x="34" y="110"/>
                  <a:pt x="34" y="110"/>
                </a:cubicBezTo>
                <a:cubicBezTo>
                  <a:pt x="32" y="116"/>
                  <a:pt x="30" y="120"/>
                  <a:pt x="29" y="129"/>
                </a:cubicBezTo>
                <a:cubicBezTo>
                  <a:pt x="29" y="129"/>
                  <a:pt x="29" y="129"/>
                  <a:pt x="29" y="129"/>
                </a:cubicBezTo>
                <a:cubicBezTo>
                  <a:pt x="0" y="133"/>
                  <a:pt x="0" y="133"/>
                  <a:pt x="0" y="133"/>
                </a:cubicBezTo>
                <a:cubicBezTo>
                  <a:pt x="0" y="163"/>
                  <a:pt x="0" y="163"/>
                  <a:pt x="0" y="163"/>
                </a:cubicBezTo>
                <a:cubicBezTo>
                  <a:pt x="29" y="169"/>
                  <a:pt x="29" y="169"/>
                  <a:pt x="29" y="169"/>
                </a:cubicBezTo>
                <a:cubicBezTo>
                  <a:pt x="31" y="178"/>
                  <a:pt x="33" y="186"/>
                  <a:pt x="36" y="194"/>
                </a:cubicBezTo>
                <a:cubicBezTo>
                  <a:pt x="36" y="194"/>
                  <a:pt x="36" y="194"/>
                  <a:pt x="36" y="194"/>
                </a:cubicBezTo>
                <a:cubicBezTo>
                  <a:pt x="14" y="213"/>
                  <a:pt x="14" y="213"/>
                  <a:pt x="14" y="213"/>
                </a:cubicBezTo>
                <a:cubicBezTo>
                  <a:pt x="30" y="239"/>
                  <a:pt x="30" y="239"/>
                  <a:pt x="30" y="239"/>
                </a:cubicBezTo>
                <a:cubicBezTo>
                  <a:pt x="58" y="228"/>
                  <a:pt x="58" y="228"/>
                  <a:pt x="58" y="228"/>
                </a:cubicBezTo>
                <a:cubicBezTo>
                  <a:pt x="64" y="236"/>
                  <a:pt x="72" y="242"/>
                  <a:pt x="80" y="248"/>
                </a:cubicBezTo>
                <a:cubicBezTo>
                  <a:pt x="79" y="248"/>
                  <a:pt x="79" y="248"/>
                  <a:pt x="79" y="248"/>
                </a:cubicBezTo>
                <a:cubicBezTo>
                  <a:pt x="72" y="276"/>
                  <a:pt x="72" y="276"/>
                  <a:pt x="72" y="276"/>
                </a:cubicBezTo>
                <a:cubicBezTo>
                  <a:pt x="99" y="289"/>
                  <a:pt x="99" y="289"/>
                  <a:pt x="99" y="289"/>
                </a:cubicBezTo>
                <a:cubicBezTo>
                  <a:pt x="117" y="265"/>
                  <a:pt x="117" y="265"/>
                  <a:pt x="117" y="265"/>
                </a:cubicBezTo>
                <a:cubicBezTo>
                  <a:pt x="117" y="265"/>
                  <a:pt x="117" y="265"/>
                  <a:pt x="117" y="265"/>
                </a:cubicBezTo>
                <a:cubicBezTo>
                  <a:pt x="123" y="266"/>
                  <a:pt x="129" y="268"/>
                  <a:pt x="136" y="268"/>
                </a:cubicBezTo>
                <a:cubicBezTo>
                  <a:pt x="136" y="269"/>
                  <a:pt x="136" y="269"/>
                  <a:pt x="136" y="269"/>
                </a:cubicBezTo>
                <a:cubicBezTo>
                  <a:pt x="143" y="298"/>
                  <a:pt x="143" y="298"/>
                  <a:pt x="143" y="298"/>
                </a:cubicBezTo>
                <a:cubicBezTo>
                  <a:pt x="172" y="296"/>
                  <a:pt x="172" y="296"/>
                  <a:pt x="172" y="296"/>
                </a:cubicBezTo>
                <a:cubicBezTo>
                  <a:pt x="176" y="266"/>
                  <a:pt x="176" y="266"/>
                  <a:pt x="176" y="266"/>
                </a:cubicBezTo>
                <a:cubicBezTo>
                  <a:pt x="176" y="265"/>
                  <a:pt x="176" y="265"/>
                  <a:pt x="176" y="265"/>
                </a:cubicBezTo>
                <a:cubicBezTo>
                  <a:pt x="183" y="264"/>
                  <a:pt x="189" y="262"/>
                  <a:pt x="195" y="260"/>
                </a:cubicBezTo>
                <a:cubicBezTo>
                  <a:pt x="195" y="260"/>
                  <a:pt x="195" y="260"/>
                  <a:pt x="195" y="260"/>
                </a:cubicBezTo>
                <a:cubicBezTo>
                  <a:pt x="215" y="282"/>
                  <a:pt x="215" y="282"/>
                  <a:pt x="215" y="282"/>
                </a:cubicBezTo>
                <a:cubicBezTo>
                  <a:pt x="240" y="266"/>
                  <a:pt x="240" y="266"/>
                  <a:pt x="240" y="266"/>
                </a:cubicBezTo>
                <a:cubicBezTo>
                  <a:pt x="229" y="238"/>
                  <a:pt x="229" y="238"/>
                  <a:pt x="229" y="238"/>
                </a:cubicBezTo>
                <a:cubicBezTo>
                  <a:pt x="229" y="237"/>
                  <a:pt x="229" y="237"/>
                  <a:pt x="229" y="237"/>
                </a:cubicBezTo>
                <a:cubicBezTo>
                  <a:pt x="234" y="233"/>
                  <a:pt x="238" y="228"/>
                  <a:pt x="242" y="223"/>
                </a:cubicBezTo>
                <a:cubicBezTo>
                  <a:pt x="243" y="224"/>
                  <a:pt x="243" y="224"/>
                  <a:pt x="243" y="224"/>
                </a:cubicBezTo>
                <a:cubicBezTo>
                  <a:pt x="271" y="233"/>
                  <a:pt x="271" y="233"/>
                  <a:pt x="271" y="233"/>
                </a:cubicBezTo>
                <a:cubicBezTo>
                  <a:pt x="285" y="207"/>
                  <a:pt x="285" y="207"/>
                  <a:pt x="285" y="207"/>
                </a:cubicBezTo>
                <a:cubicBezTo>
                  <a:pt x="262" y="188"/>
                  <a:pt x="262" y="188"/>
                  <a:pt x="262" y="188"/>
                </a:cubicBezTo>
                <a:cubicBezTo>
                  <a:pt x="262" y="186"/>
                  <a:pt x="262" y="186"/>
                  <a:pt x="262" y="186"/>
                </a:cubicBezTo>
                <a:cubicBezTo>
                  <a:pt x="264" y="180"/>
                  <a:pt x="265" y="175"/>
                  <a:pt x="266" y="166"/>
                </a:cubicBezTo>
                <a:cubicBezTo>
                  <a:pt x="267" y="166"/>
                  <a:pt x="267" y="166"/>
                  <a:pt x="267" y="166"/>
                </a:cubicBezTo>
                <a:cubicBezTo>
                  <a:pt x="293" y="164"/>
                  <a:pt x="293" y="164"/>
                  <a:pt x="293" y="164"/>
                </a:cubicBezTo>
                <a:cubicBezTo>
                  <a:pt x="293" y="134"/>
                  <a:pt x="293" y="134"/>
                  <a:pt x="293" y="134"/>
                </a:cubicBezTo>
                <a:cubicBezTo>
                  <a:pt x="265" y="128"/>
                  <a:pt x="265" y="128"/>
                  <a:pt x="265" y="128"/>
                </a:cubicBezTo>
                <a:cubicBezTo>
                  <a:pt x="265" y="128"/>
                  <a:pt x="265" y="128"/>
                  <a:pt x="265" y="128"/>
                </a:cubicBezTo>
                <a:cubicBezTo>
                  <a:pt x="264" y="120"/>
                  <a:pt x="262" y="112"/>
                  <a:pt x="259" y="104"/>
                </a:cubicBezTo>
                <a:cubicBezTo>
                  <a:pt x="260" y="104"/>
                  <a:pt x="260" y="104"/>
                  <a:pt x="260" y="104"/>
                </a:cubicBezTo>
                <a:cubicBezTo>
                  <a:pt x="282" y="84"/>
                  <a:pt x="282" y="84"/>
                  <a:pt x="282" y="84"/>
                </a:cubicBezTo>
                <a:cubicBezTo>
                  <a:pt x="267" y="59"/>
                  <a:pt x="267" y="59"/>
                  <a:pt x="267" y="59"/>
                </a:cubicBezTo>
                <a:cubicBezTo>
                  <a:pt x="238" y="69"/>
                  <a:pt x="238" y="69"/>
                  <a:pt x="238" y="69"/>
                </a:cubicBezTo>
                <a:cubicBezTo>
                  <a:pt x="238" y="69"/>
                  <a:pt x="238" y="69"/>
                  <a:pt x="238" y="69"/>
                </a:cubicBezTo>
                <a:cubicBezTo>
                  <a:pt x="232" y="62"/>
                  <a:pt x="225" y="56"/>
                  <a:pt x="217" y="50"/>
                </a:cubicBezTo>
                <a:cubicBezTo>
                  <a:pt x="217" y="49"/>
                  <a:pt x="217" y="49"/>
                  <a:pt x="217" y="49"/>
                </a:cubicBezTo>
                <a:cubicBezTo>
                  <a:pt x="225" y="21"/>
                  <a:pt x="225" y="21"/>
                  <a:pt x="225" y="21"/>
                </a:cubicBezTo>
                <a:cubicBezTo>
                  <a:pt x="197" y="8"/>
                  <a:pt x="197" y="8"/>
                  <a:pt x="197" y="8"/>
                </a:cubicBezTo>
                <a:cubicBezTo>
                  <a:pt x="180" y="33"/>
                  <a:pt x="180" y="33"/>
                  <a:pt x="180" y="33"/>
                </a:cubicBezTo>
                <a:close/>
                <a:moveTo>
                  <a:pt x="248" y="149"/>
                </a:moveTo>
                <a:cubicBezTo>
                  <a:pt x="248" y="204"/>
                  <a:pt x="203" y="248"/>
                  <a:pt x="148" y="248"/>
                </a:cubicBezTo>
                <a:cubicBezTo>
                  <a:pt x="93" y="248"/>
                  <a:pt x="48" y="204"/>
                  <a:pt x="48" y="149"/>
                </a:cubicBezTo>
                <a:cubicBezTo>
                  <a:pt x="48" y="94"/>
                  <a:pt x="93" y="49"/>
                  <a:pt x="148" y="49"/>
                </a:cubicBezTo>
                <a:cubicBezTo>
                  <a:pt x="203" y="49"/>
                  <a:pt x="248" y="94"/>
                  <a:pt x="248" y="149"/>
                </a:cubicBezTo>
                <a:close/>
                <a:moveTo>
                  <a:pt x="162" y="157"/>
                </a:moveTo>
                <a:cubicBezTo>
                  <a:pt x="164" y="159"/>
                  <a:pt x="165" y="162"/>
                  <a:pt x="165" y="165"/>
                </a:cubicBezTo>
                <a:cubicBezTo>
                  <a:pt x="165" y="169"/>
                  <a:pt x="165" y="172"/>
                  <a:pt x="164" y="174"/>
                </a:cubicBezTo>
                <a:cubicBezTo>
                  <a:pt x="163" y="176"/>
                  <a:pt x="161" y="178"/>
                  <a:pt x="160" y="178"/>
                </a:cubicBezTo>
                <a:cubicBezTo>
                  <a:pt x="159" y="179"/>
                  <a:pt x="158" y="179"/>
                  <a:pt x="157" y="179"/>
                </a:cubicBezTo>
                <a:cubicBezTo>
                  <a:pt x="156" y="180"/>
                  <a:pt x="154" y="180"/>
                  <a:pt x="154" y="180"/>
                </a:cubicBezTo>
                <a:cubicBezTo>
                  <a:pt x="154" y="152"/>
                  <a:pt x="154" y="152"/>
                  <a:pt x="154" y="152"/>
                </a:cubicBezTo>
                <a:cubicBezTo>
                  <a:pt x="158" y="154"/>
                  <a:pt x="160" y="155"/>
                  <a:pt x="162" y="157"/>
                </a:cubicBezTo>
                <a:close/>
                <a:moveTo>
                  <a:pt x="137" y="107"/>
                </a:moveTo>
                <a:cubicBezTo>
                  <a:pt x="137" y="109"/>
                  <a:pt x="136" y="111"/>
                  <a:pt x="136" y="114"/>
                </a:cubicBezTo>
                <a:cubicBezTo>
                  <a:pt x="136" y="117"/>
                  <a:pt x="137" y="119"/>
                  <a:pt x="139" y="121"/>
                </a:cubicBezTo>
                <a:cubicBezTo>
                  <a:pt x="141" y="123"/>
                  <a:pt x="142" y="124"/>
                  <a:pt x="146" y="126"/>
                </a:cubicBezTo>
                <a:cubicBezTo>
                  <a:pt x="146" y="102"/>
                  <a:pt x="146" y="102"/>
                  <a:pt x="146" y="102"/>
                </a:cubicBezTo>
                <a:cubicBezTo>
                  <a:pt x="142" y="102"/>
                  <a:pt x="141" y="103"/>
                  <a:pt x="140" y="104"/>
                </a:cubicBezTo>
                <a:cubicBezTo>
                  <a:pt x="139" y="104"/>
                  <a:pt x="138" y="105"/>
                  <a:pt x="137" y="107"/>
                </a:cubicBezTo>
                <a:close/>
                <a:moveTo>
                  <a:pt x="235" y="149"/>
                </a:moveTo>
                <a:cubicBezTo>
                  <a:pt x="235" y="197"/>
                  <a:pt x="196" y="236"/>
                  <a:pt x="148" y="236"/>
                </a:cubicBezTo>
                <a:cubicBezTo>
                  <a:pt x="100" y="236"/>
                  <a:pt x="61" y="197"/>
                  <a:pt x="61" y="149"/>
                </a:cubicBezTo>
                <a:cubicBezTo>
                  <a:pt x="61" y="101"/>
                  <a:pt x="100" y="62"/>
                  <a:pt x="148" y="62"/>
                </a:cubicBezTo>
                <a:cubicBezTo>
                  <a:pt x="196" y="61"/>
                  <a:pt x="235" y="101"/>
                  <a:pt x="235" y="149"/>
                </a:cubicBezTo>
                <a:close/>
                <a:moveTo>
                  <a:pt x="183" y="162"/>
                </a:moveTo>
                <a:cubicBezTo>
                  <a:pt x="183" y="157"/>
                  <a:pt x="182" y="152"/>
                  <a:pt x="180" y="149"/>
                </a:cubicBezTo>
                <a:cubicBezTo>
                  <a:pt x="178" y="145"/>
                  <a:pt x="176" y="142"/>
                  <a:pt x="173" y="140"/>
                </a:cubicBezTo>
                <a:cubicBezTo>
                  <a:pt x="171" y="137"/>
                  <a:pt x="167" y="135"/>
                  <a:pt x="164" y="134"/>
                </a:cubicBezTo>
                <a:cubicBezTo>
                  <a:pt x="161" y="132"/>
                  <a:pt x="158" y="131"/>
                  <a:pt x="154" y="129"/>
                </a:cubicBezTo>
                <a:cubicBezTo>
                  <a:pt x="154" y="102"/>
                  <a:pt x="154" y="102"/>
                  <a:pt x="154" y="102"/>
                </a:cubicBezTo>
                <a:cubicBezTo>
                  <a:pt x="158" y="102"/>
                  <a:pt x="161" y="102"/>
                  <a:pt x="165" y="103"/>
                </a:cubicBezTo>
                <a:cubicBezTo>
                  <a:pt x="168" y="104"/>
                  <a:pt x="172" y="105"/>
                  <a:pt x="175" y="106"/>
                </a:cubicBezTo>
                <a:cubicBezTo>
                  <a:pt x="178" y="91"/>
                  <a:pt x="178" y="91"/>
                  <a:pt x="178" y="91"/>
                </a:cubicBezTo>
                <a:cubicBezTo>
                  <a:pt x="174" y="90"/>
                  <a:pt x="171" y="89"/>
                  <a:pt x="167" y="89"/>
                </a:cubicBezTo>
                <a:cubicBezTo>
                  <a:pt x="163" y="89"/>
                  <a:pt x="159" y="88"/>
                  <a:pt x="155" y="88"/>
                </a:cubicBezTo>
                <a:cubicBezTo>
                  <a:pt x="154" y="88"/>
                  <a:pt x="154" y="88"/>
                  <a:pt x="154" y="88"/>
                </a:cubicBezTo>
                <a:cubicBezTo>
                  <a:pt x="154" y="80"/>
                  <a:pt x="154" y="80"/>
                  <a:pt x="154" y="80"/>
                </a:cubicBezTo>
                <a:cubicBezTo>
                  <a:pt x="146" y="80"/>
                  <a:pt x="146" y="80"/>
                  <a:pt x="146" y="80"/>
                </a:cubicBezTo>
                <a:cubicBezTo>
                  <a:pt x="146" y="89"/>
                  <a:pt x="146" y="89"/>
                  <a:pt x="146" y="89"/>
                </a:cubicBezTo>
                <a:cubicBezTo>
                  <a:pt x="142" y="90"/>
                  <a:pt x="138" y="92"/>
                  <a:pt x="134" y="94"/>
                </a:cubicBezTo>
                <a:cubicBezTo>
                  <a:pt x="131" y="96"/>
                  <a:pt x="128" y="98"/>
                  <a:pt x="126" y="100"/>
                </a:cubicBezTo>
                <a:cubicBezTo>
                  <a:pt x="124" y="103"/>
                  <a:pt x="122" y="106"/>
                  <a:pt x="121" y="108"/>
                </a:cubicBezTo>
                <a:cubicBezTo>
                  <a:pt x="119" y="111"/>
                  <a:pt x="119" y="114"/>
                  <a:pt x="119" y="117"/>
                </a:cubicBezTo>
                <a:cubicBezTo>
                  <a:pt x="119" y="122"/>
                  <a:pt x="120" y="126"/>
                  <a:pt x="121" y="130"/>
                </a:cubicBezTo>
                <a:cubicBezTo>
                  <a:pt x="123" y="133"/>
                  <a:pt x="125" y="136"/>
                  <a:pt x="128" y="139"/>
                </a:cubicBezTo>
                <a:cubicBezTo>
                  <a:pt x="130" y="141"/>
                  <a:pt x="133" y="143"/>
                  <a:pt x="136" y="144"/>
                </a:cubicBezTo>
                <a:cubicBezTo>
                  <a:pt x="140" y="146"/>
                  <a:pt x="142" y="147"/>
                  <a:pt x="146" y="149"/>
                </a:cubicBezTo>
                <a:cubicBezTo>
                  <a:pt x="146" y="180"/>
                  <a:pt x="146" y="180"/>
                  <a:pt x="146" y="180"/>
                </a:cubicBezTo>
                <a:cubicBezTo>
                  <a:pt x="142" y="180"/>
                  <a:pt x="141" y="180"/>
                  <a:pt x="139" y="179"/>
                </a:cubicBezTo>
                <a:cubicBezTo>
                  <a:pt x="136" y="179"/>
                  <a:pt x="134" y="178"/>
                  <a:pt x="132" y="177"/>
                </a:cubicBezTo>
                <a:cubicBezTo>
                  <a:pt x="129" y="176"/>
                  <a:pt x="127" y="175"/>
                  <a:pt x="125" y="174"/>
                </a:cubicBezTo>
                <a:cubicBezTo>
                  <a:pt x="123" y="173"/>
                  <a:pt x="121" y="172"/>
                  <a:pt x="120" y="171"/>
                </a:cubicBezTo>
                <a:cubicBezTo>
                  <a:pt x="115" y="186"/>
                  <a:pt x="115" y="186"/>
                  <a:pt x="115" y="186"/>
                </a:cubicBezTo>
                <a:cubicBezTo>
                  <a:pt x="117" y="187"/>
                  <a:pt x="120" y="188"/>
                  <a:pt x="122" y="189"/>
                </a:cubicBezTo>
                <a:cubicBezTo>
                  <a:pt x="124" y="190"/>
                  <a:pt x="126" y="191"/>
                  <a:pt x="128" y="192"/>
                </a:cubicBezTo>
                <a:cubicBezTo>
                  <a:pt x="131" y="192"/>
                  <a:pt x="133" y="193"/>
                  <a:pt x="136" y="193"/>
                </a:cubicBezTo>
                <a:cubicBezTo>
                  <a:pt x="139" y="193"/>
                  <a:pt x="141" y="194"/>
                  <a:pt x="145" y="194"/>
                </a:cubicBezTo>
                <a:cubicBezTo>
                  <a:pt x="145" y="194"/>
                  <a:pt x="145" y="194"/>
                  <a:pt x="145" y="194"/>
                </a:cubicBezTo>
                <a:cubicBezTo>
                  <a:pt x="145" y="193"/>
                  <a:pt x="146" y="193"/>
                  <a:pt x="146" y="193"/>
                </a:cubicBezTo>
                <a:cubicBezTo>
                  <a:pt x="146" y="204"/>
                  <a:pt x="146" y="204"/>
                  <a:pt x="146" y="204"/>
                </a:cubicBezTo>
                <a:cubicBezTo>
                  <a:pt x="154" y="204"/>
                  <a:pt x="154" y="204"/>
                  <a:pt x="154" y="204"/>
                </a:cubicBezTo>
                <a:cubicBezTo>
                  <a:pt x="154" y="192"/>
                  <a:pt x="154" y="192"/>
                  <a:pt x="154" y="192"/>
                </a:cubicBezTo>
                <a:cubicBezTo>
                  <a:pt x="158" y="192"/>
                  <a:pt x="163" y="190"/>
                  <a:pt x="166" y="188"/>
                </a:cubicBezTo>
                <a:cubicBezTo>
                  <a:pt x="170" y="186"/>
                  <a:pt x="173" y="183"/>
                  <a:pt x="175" y="181"/>
                </a:cubicBezTo>
                <a:cubicBezTo>
                  <a:pt x="178" y="178"/>
                  <a:pt x="180" y="175"/>
                  <a:pt x="181" y="172"/>
                </a:cubicBezTo>
                <a:cubicBezTo>
                  <a:pt x="182" y="169"/>
                  <a:pt x="183" y="165"/>
                  <a:pt x="183" y="16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2" name="Freeform 17"/>
          <p:cNvSpPr>
            <a:spLocks noEditPoints="1"/>
          </p:cNvSpPr>
          <p:nvPr/>
        </p:nvSpPr>
        <p:spPr bwMode="auto">
          <a:xfrm>
            <a:off x="13396882" y="4634010"/>
            <a:ext cx="1419598" cy="1408784"/>
          </a:xfrm>
          <a:custGeom>
            <a:avLst/>
            <a:gdLst>
              <a:gd name="T0" fmla="*/ 114 w 388"/>
              <a:gd name="T1" fmla="*/ 57 h 386"/>
              <a:gd name="T2" fmla="*/ 74 w 388"/>
              <a:gd name="T3" fmla="*/ 92 h 386"/>
              <a:gd name="T4" fmla="*/ 21 w 388"/>
              <a:gd name="T5" fmla="*/ 105 h 386"/>
              <a:gd name="T6" fmla="*/ 37 w 388"/>
              <a:gd name="T7" fmla="*/ 188 h 386"/>
              <a:gd name="T8" fmla="*/ 6 w 388"/>
              <a:gd name="T9" fmla="*/ 238 h 386"/>
              <a:gd name="T10" fmla="*/ 54 w 388"/>
              <a:gd name="T11" fmla="*/ 265 h 386"/>
              <a:gd name="T12" fmla="*/ 86 w 388"/>
              <a:gd name="T13" fmla="*/ 306 h 386"/>
              <a:gd name="T14" fmla="*/ 104 w 388"/>
              <a:gd name="T15" fmla="*/ 364 h 386"/>
              <a:gd name="T16" fmla="*/ 199 w 388"/>
              <a:gd name="T17" fmla="*/ 349 h 386"/>
              <a:gd name="T18" fmla="*/ 252 w 388"/>
              <a:gd name="T19" fmla="*/ 378 h 386"/>
              <a:gd name="T20" fmla="*/ 274 w 388"/>
              <a:gd name="T21" fmla="*/ 327 h 386"/>
              <a:gd name="T22" fmla="*/ 334 w 388"/>
              <a:gd name="T23" fmla="*/ 327 h 386"/>
              <a:gd name="T24" fmla="*/ 329 w 388"/>
              <a:gd name="T25" fmla="*/ 272 h 386"/>
              <a:gd name="T26" fmla="*/ 381 w 388"/>
              <a:gd name="T27" fmla="*/ 243 h 386"/>
              <a:gd name="T28" fmla="*/ 350 w 388"/>
              <a:gd name="T29" fmla="*/ 198 h 386"/>
              <a:gd name="T30" fmla="*/ 383 w 388"/>
              <a:gd name="T31" fmla="*/ 147 h 386"/>
              <a:gd name="T32" fmla="*/ 330 w 388"/>
              <a:gd name="T33" fmla="*/ 118 h 386"/>
              <a:gd name="T34" fmla="*/ 334 w 388"/>
              <a:gd name="T35" fmla="*/ 65 h 386"/>
              <a:gd name="T36" fmla="*/ 276 w 388"/>
              <a:gd name="T37" fmla="*/ 60 h 386"/>
              <a:gd name="T38" fmla="*/ 248 w 388"/>
              <a:gd name="T39" fmla="*/ 6 h 386"/>
              <a:gd name="T40" fmla="*/ 189 w 388"/>
              <a:gd name="T41" fmla="*/ 36 h 386"/>
              <a:gd name="T42" fmla="*/ 136 w 388"/>
              <a:gd name="T43" fmla="*/ 8 h 386"/>
              <a:gd name="T44" fmla="*/ 271 w 388"/>
              <a:gd name="T45" fmla="*/ 297 h 386"/>
              <a:gd name="T46" fmla="*/ 298 w 388"/>
              <a:gd name="T47" fmla="*/ 115 h 386"/>
              <a:gd name="T48" fmla="*/ 192 w 388"/>
              <a:gd name="T49" fmla="*/ 177 h 386"/>
              <a:gd name="T50" fmla="*/ 182 w 388"/>
              <a:gd name="T51" fmla="*/ 159 h 386"/>
              <a:gd name="T52" fmla="*/ 210 w 388"/>
              <a:gd name="T53" fmla="*/ 216 h 386"/>
              <a:gd name="T54" fmla="*/ 203 w 388"/>
              <a:gd name="T55" fmla="*/ 231 h 386"/>
              <a:gd name="T56" fmla="*/ 207 w 388"/>
              <a:gd name="T57" fmla="*/ 209 h 386"/>
              <a:gd name="T58" fmla="*/ 103 w 388"/>
              <a:gd name="T59" fmla="*/ 260 h 386"/>
              <a:gd name="T60" fmla="*/ 226 w 388"/>
              <a:gd name="T61" fmla="*/ 223 h 386"/>
              <a:gd name="T62" fmla="*/ 200 w 388"/>
              <a:gd name="T63" fmla="*/ 244 h 386"/>
              <a:gd name="T64" fmla="*/ 192 w 388"/>
              <a:gd name="T65" fmla="*/ 245 h 386"/>
              <a:gd name="T66" fmla="*/ 181 w 388"/>
              <a:gd name="T67" fmla="*/ 244 h 386"/>
              <a:gd name="T68" fmla="*/ 160 w 388"/>
              <a:gd name="T69" fmla="*/ 237 h 386"/>
              <a:gd name="T70" fmla="*/ 177 w 388"/>
              <a:gd name="T71" fmla="*/ 228 h 386"/>
              <a:gd name="T72" fmla="*/ 192 w 388"/>
              <a:gd name="T73" fmla="*/ 200 h 386"/>
              <a:gd name="T74" fmla="*/ 166 w 388"/>
              <a:gd name="T75" fmla="*/ 181 h 386"/>
              <a:gd name="T76" fmla="*/ 171 w 388"/>
              <a:gd name="T77" fmla="*/ 152 h 386"/>
              <a:gd name="T78" fmla="*/ 192 w 388"/>
              <a:gd name="T79" fmla="*/ 129 h 386"/>
              <a:gd name="T80" fmla="*/ 200 w 388"/>
              <a:gd name="T81" fmla="*/ 141 h 386"/>
              <a:gd name="T82" fmla="*/ 221 w 388"/>
              <a:gd name="T83" fmla="*/ 158 h 386"/>
              <a:gd name="T84" fmla="*/ 200 w 388"/>
              <a:gd name="T85" fmla="*/ 181 h 386"/>
              <a:gd name="T86" fmla="*/ 225 w 388"/>
              <a:gd name="T87" fmla="*/ 200 h 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88" h="386">
                <a:moveTo>
                  <a:pt x="137" y="47"/>
                </a:moveTo>
                <a:cubicBezTo>
                  <a:pt x="129" y="50"/>
                  <a:pt x="122" y="54"/>
                  <a:pt x="114" y="58"/>
                </a:cubicBezTo>
                <a:cubicBezTo>
                  <a:pt x="114" y="57"/>
                  <a:pt x="114" y="57"/>
                  <a:pt x="114" y="57"/>
                </a:cubicBezTo>
                <a:cubicBezTo>
                  <a:pt x="84" y="33"/>
                  <a:pt x="84" y="33"/>
                  <a:pt x="84" y="33"/>
                </a:cubicBezTo>
                <a:cubicBezTo>
                  <a:pt x="55" y="58"/>
                  <a:pt x="55" y="58"/>
                  <a:pt x="55" y="58"/>
                </a:cubicBezTo>
                <a:cubicBezTo>
                  <a:pt x="74" y="92"/>
                  <a:pt x="74" y="92"/>
                  <a:pt x="74" y="92"/>
                </a:cubicBezTo>
                <a:cubicBezTo>
                  <a:pt x="68" y="99"/>
                  <a:pt x="63" y="106"/>
                  <a:pt x="59" y="113"/>
                </a:cubicBezTo>
                <a:cubicBezTo>
                  <a:pt x="58" y="113"/>
                  <a:pt x="58" y="113"/>
                  <a:pt x="58" y="113"/>
                </a:cubicBezTo>
                <a:cubicBezTo>
                  <a:pt x="21" y="105"/>
                  <a:pt x="21" y="105"/>
                  <a:pt x="21" y="105"/>
                </a:cubicBezTo>
                <a:cubicBezTo>
                  <a:pt x="7" y="142"/>
                  <a:pt x="7" y="142"/>
                  <a:pt x="7" y="142"/>
                </a:cubicBezTo>
                <a:cubicBezTo>
                  <a:pt x="40" y="163"/>
                  <a:pt x="40" y="163"/>
                  <a:pt x="40" y="163"/>
                </a:cubicBezTo>
                <a:cubicBezTo>
                  <a:pt x="39" y="171"/>
                  <a:pt x="38" y="179"/>
                  <a:pt x="37" y="188"/>
                </a:cubicBezTo>
                <a:cubicBezTo>
                  <a:pt x="37" y="188"/>
                  <a:pt x="37" y="188"/>
                  <a:pt x="37" y="188"/>
                </a:cubicBezTo>
                <a:cubicBezTo>
                  <a:pt x="0" y="199"/>
                  <a:pt x="0" y="199"/>
                  <a:pt x="0" y="199"/>
                </a:cubicBezTo>
                <a:cubicBezTo>
                  <a:pt x="6" y="238"/>
                  <a:pt x="6" y="238"/>
                  <a:pt x="6" y="238"/>
                </a:cubicBezTo>
                <a:cubicBezTo>
                  <a:pt x="45" y="240"/>
                  <a:pt x="45" y="240"/>
                  <a:pt x="45" y="240"/>
                </a:cubicBezTo>
                <a:cubicBezTo>
                  <a:pt x="47" y="248"/>
                  <a:pt x="48" y="253"/>
                  <a:pt x="55" y="264"/>
                </a:cubicBezTo>
                <a:cubicBezTo>
                  <a:pt x="54" y="265"/>
                  <a:pt x="54" y="265"/>
                  <a:pt x="54" y="265"/>
                </a:cubicBezTo>
                <a:cubicBezTo>
                  <a:pt x="28" y="291"/>
                  <a:pt x="28" y="291"/>
                  <a:pt x="28" y="291"/>
                </a:cubicBezTo>
                <a:cubicBezTo>
                  <a:pt x="52" y="323"/>
                  <a:pt x="52" y="323"/>
                  <a:pt x="52" y="323"/>
                </a:cubicBezTo>
                <a:cubicBezTo>
                  <a:pt x="86" y="306"/>
                  <a:pt x="86" y="306"/>
                  <a:pt x="86" y="306"/>
                </a:cubicBezTo>
                <a:cubicBezTo>
                  <a:pt x="94" y="314"/>
                  <a:pt x="103" y="321"/>
                  <a:pt x="112" y="326"/>
                </a:cubicBezTo>
                <a:cubicBezTo>
                  <a:pt x="112" y="327"/>
                  <a:pt x="112" y="327"/>
                  <a:pt x="112" y="327"/>
                </a:cubicBezTo>
                <a:cubicBezTo>
                  <a:pt x="104" y="364"/>
                  <a:pt x="104" y="364"/>
                  <a:pt x="104" y="364"/>
                </a:cubicBezTo>
                <a:cubicBezTo>
                  <a:pt x="140" y="379"/>
                  <a:pt x="140" y="379"/>
                  <a:pt x="140" y="379"/>
                </a:cubicBezTo>
                <a:cubicBezTo>
                  <a:pt x="162" y="346"/>
                  <a:pt x="162" y="346"/>
                  <a:pt x="162" y="346"/>
                </a:cubicBezTo>
                <a:cubicBezTo>
                  <a:pt x="174" y="349"/>
                  <a:pt x="187" y="350"/>
                  <a:pt x="199" y="349"/>
                </a:cubicBezTo>
                <a:cubicBezTo>
                  <a:pt x="200" y="350"/>
                  <a:pt x="200" y="350"/>
                  <a:pt x="200" y="350"/>
                </a:cubicBezTo>
                <a:cubicBezTo>
                  <a:pt x="214" y="386"/>
                  <a:pt x="214" y="386"/>
                  <a:pt x="214" y="386"/>
                </a:cubicBezTo>
                <a:cubicBezTo>
                  <a:pt x="252" y="378"/>
                  <a:pt x="252" y="378"/>
                  <a:pt x="252" y="378"/>
                </a:cubicBezTo>
                <a:cubicBezTo>
                  <a:pt x="252" y="338"/>
                  <a:pt x="252" y="338"/>
                  <a:pt x="252" y="338"/>
                </a:cubicBezTo>
                <a:cubicBezTo>
                  <a:pt x="252" y="338"/>
                  <a:pt x="252" y="338"/>
                  <a:pt x="252" y="338"/>
                </a:cubicBezTo>
                <a:cubicBezTo>
                  <a:pt x="259" y="335"/>
                  <a:pt x="267" y="332"/>
                  <a:pt x="274" y="327"/>
                </a:cubicBezTo>
                <a:cubicBezTo>
                  <a:pt x="275" y="328"/>
                  <a:pt x="275" y="328"/>
                  <a:pt x="275" y="328"/>
                </a:cubicBezTo>
                <a:cubicBezTo>
                  <a:pt x="304" y="352"/>
                  <a:pt x="304" y="352"/>
                  <a:pt x="304" y="352"/>
                </a:cubicBezTo>
                <a:cubicBezTo>
                  <a:pt x="334" y="327"/>
                  <a:pt x="334" y="327"/>
                  <a:pt x="334" y="327"/>
                </a:cubicBezTo>
                <a:cubicBezTo>
                  <a:pt x="315" y="293"/>
                  <a:pt x="315" y="293"/>
                  <a:pt x="315" y="293"/>
                </a:cubicBezTo>
                <a:cubicBezTo>
                  <a:pt x="314" y="293"/>
                  <a:pt x="314" y="293"/>
                  <a:pt x="314" y="293"/>
                </a:cubicBezTo>
                <a:cubicBezTo>
                  <a:pt x="320" y="286"/>
                  <a:pt x="325" y="279"/>
                  <a:pt x="329" y="272"/>
                </a:cubicBezTo>
                <a:cubicBezTo>
                  <a:pt x="330" y="273"/>
                  <a:pt x="330" y="273"/>
                  <a:pt x="330" y="273"/>
                </a:cubicBezTo>
                <a:cubicBezTo>
                  <a:pt x="367" y="280"/>
                  <a:pt x="367" y="280"/>
                  <a:pt x="367" y="280"/>
                </a:cubicBezTo>
                <a:cubicBezTo>
                  <a:pt x="381" y="243"/>
                  <a:pt x="381" y="243"/>
                  <a:pt x="381" y="243"/>
                </a:cubicBezTo>
                <a:cubicBezTo>
                  <a:pt x="348" y="223"/>
                  <a:pt x="348" y="223"/>
                  <a:pt x="348" y="223"/>
                </a:cubicBezTo>
                <a:cubicBezTo>
                  <a:pt x="348" y="223"/>
                  <a:pt x="348" y="223"/>
                  <a:pt x="348" y="223"/>
                </a:cubicBezTo>
                <a:cubicBezTo>
                  <a:pt x="349" y="214"/>
                  <a:pt x="350" y="206"/>
                  <a:pt x="350" y="198"/>
                </a:cubicBezTo>
                <a:cubicBezTo>
                  <a:pt x="352" y="198"/>
                  <a:pt x="352" y="198"/>
                  <a:pt x="352" y="198"/>
                </a:cubicBezTo>
                <a:cubicBezTo>
                  <a:pt x="388" y="186"/>
                  <a:pt x="388" y="186"/>
                  <a:pt x="388" y="186"/>
                </a:cubicBezTo>
                <a:cubicBezTo>
                  <a:pt x="383" y="147"/>
                  <a:pt x="383" y="147"/>
                  <a:pt x="383" y="147"/>
                </a:cubicBezTo>
                <a:cubicBezTo>
                  <a:pt x="343" y="145"/>
                  <a:pt x="343" y="145"/>
                  <a:pt x="343" y="145"/>
                </a:cubicBezTo>
                <a:cubicBezTo>
                  <a:pt x="341" y="143"/>
                  <a:pt x="341" y="143"/>
                  <a:pt x="341" y="143"/>
                </a:cubicBezTo>
                <a:cubicBezTo>
                  <a:pt x="339" y="135"/>
                  <a:pt x="337" y="129"/>
                  <a:pt x="330" y="118"/>
                </a:cubicBezTo>
                <a:cubicBezTo>
                  <a:pt x="331" y="117"/>
                  <a:pt x="331" y="117"/>
                  <a:pt x="331" y="117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34" y="65"/>
                  <a:pt x="334" y="65"/>
                  <a:pt x="334" y="65"/>
                </a:cubicBezTo>
                <a:cubicBezTo>
                  <a:pt x="300" y="81"/>
                  <a:pt x="300" y="81"/>
                  <a:pt x="300" y="81"/>
                </a:cubicBezTo>
                <a:cubicBezTo>
                  <a:pt x="301" y="80"/>
                  <a:pt x="301" y="80"/>
                  <a:pt x="301" y="80"/>
                </a:cubicBezTo>
                <a:cubicBezTo>
                  <a:pt x="293" y="73"/>
                  <a:pt x="285" y="65"/>
                  <a:pt x="276" y="60"/>
                </a:cubicBezTo>
                <a:cubicBezTo>
                  <a:pt x="276" y="58"/>
                  <a:pt x="276" y="58"/>
                  <a:pt x="276" y="58"/>
                </a:cubicBezTo>
                <a:cubicBezTo>
                  <a:pt x="284" y="21"/>
                  <a:pt x="284" y="21"/>
                  <a:pt x="284" y="21"/>
                </a:cubicBezTo>
                <a:cubicBezTo>
                  <a:pt x="248" y="6"/>
                  <a:pt x="248" y="6"/>
                  <a:pt x="248" y="6"/>
                </a:cubicBezTo>
                <a:cubicBezTo>
                  <a:pt x="227" y="39"/>
                  <a:pt x="227" y="39"/>
                  <a:pt x="227" y="39"/>
                </a:cubicBezTo>
                <a:cubicBezTo>
                  <a:pt x="227" y="40"/>
                  <a:pt x="227" y="40"/>
                  <a:pt x="227" y="40"/>
                </a:cubicBezTo>
                <a:cubicBezTo>
                  <a:pt x="214" y="37"/>
                  <a:pt x="202" y="36"/>
                  <a:pt x="189" y="36"/>
                </a:cubicBezTo>
                <a:cubicBezTo>
                  <a:pt x="189" y="35"/>
                  <a:pt x="189" y="35"/>
                  <a:pt x="189" y="35"/>
                </a:cubicBezTo>
                <a:cubicBezTo>
                  <a:pt x="175" y="0"/>
                  <a:pt x="175" y="0"/>
                  <a:pt x="175" y="0"/>
                </a:cubicBezTo>
                <a:cubicBezTo>
                  <a:pt x="136" y="8"/>
                  <a:pt x="136" y="8"/>
                  <a:pt x="136" y="8"/>
                </a:cubicBezTo>
                <a:cubicBezTo>
                  <a:pt x="137" y="47"/>
                  <a:pt x="137" y="47"/>
                  <a:pt x="137" y="47"/>
                </a:cubicBezTo>
                <a:close/>
                <a:moveTo>
                  <a:pt x="298" y="115"/>
                </a:moveTo>
                <a:cubicBezTo>
                  <a:pt x="341" y="173"/>
                  <a:pt x="329" y="254"/>
                  <a:pt x="271" y="297"/>
                </a:cubicBezTo>
                <a:cubicBezTo>
                  <a:pt x="214" y="340"/>
                  <a:pt x="132" y="328"/>
                  <a:pt x="90" y="270"/>
                </a:cubicBezTo>
                <a:cubicBezTo>
                  <a:pt x="47" y="213"/>
                  <a:pt x="59" y="131"/>
                  <a:pt x="116" y="89"/>
                </a:cubicBezTo>
                <a:cubicBezTo>
                  <a:pt x="174" y="46"/>
                  <a:pt x="255" y="58"/>
                  <a:pt x="298" y="115"/>
                </a:cubicBezTo>
                <a:close/>
                <a:moveTo>
                  <a:pt x="185" y="155"/>
                </a:moveTo>
                <a:cubicBezTo>
                  <a:pt x="187" y="154"/>
                  <a:pt x="188" y="153"/>
                  <a:pt x="192" y="153"/>
                </a:cubicBezTo>
                <a:cubicBezTo>
                  <a:pt x="192" y="177"/>
                  <a:pt x="192" y="177"/>
                  <a:pt x="192" y="177"/>
                </a:cubicBezTo>
                <a:cubicBezTo>
                  <a:pt x="188" y="176"/>
                  <a:pt x="186" y="174"/>
                  <a:pt x="184" y="172"/>
                </a:cubicBezTo>
                <a:cubicBezTo>
                  <a:pt x="183" y="170"/>
                  <a:pt x="181" y="168"/>
                  <a:pt x="181" y="165"/>
                </a:cubicBezTo>
                <a:cubicBezTo>
                  <a:pt x="181" y="162"/>
                  <a:pt x="182" y="160"/>
                  <a:pt x="182" y="159"/>
                </a:cubicBezTo>
                <a:cubicBezTo>
                  <a:pt x="183" y="157"/>
                  <a:pt x="184" y="156"/>
                  <a:pt x="185" y="155"/>
                </a:cubicBezTo>
                <a:close/>
                <a:moveTo>
                  <a:pt x="207" y="209"/>
                </a:moveTo>
                <a:cubicBezTo>
                  <a:pt x="209" y="211"/>
                  <a:pt x="210" y="213"/>
                  <a:pt x="210" y="216"/>
                </a:cubicBezTo>
                <a:cubicBezTo>
                  <a:pt x="210" y="220"/>
                  <a:pt x="210" y="223"/>
                  <a:pt x="209" y="225"/>
                </a:cubicBezTo>
                <a:cubicBezTo>
                  <a:pt x="208" y="228"/>
                  <a:pt x="207" y="229"/>
                  <a:pt x="205" y="230"/>
                </a:cubicBezTo>
                <a:cubicBezTo>
                  <a:pt x="205" y="230"/>
                  <a:pt x="204" y="230"/>
                  <a:pt x="203" y="231"/>
                </a:cubicBezTo>
                <a:cubicBezTo>
                  <a:pt x="202" y="231"/>
                  <a:pt x="200" y="231"/>
                  <a:pt x="200" y="231"/>
                </a:cubicBezTo>
                <a:cubicBezTo>
                  <a:pt x="200" y="204"/>
                  <a:pt x="200" y="204"/>
                  <a:pt x="200" y="204"/>
                </a:cubicBezTo>
                <a:cubicBezTo>
                  <a:pt x="204" y="205"/>
                  <a:pt x="206" y="207"/>
                  <a:pt x="207" y="209"/>
                </a:cubicBezTo>
                <a:close/>
                <a:moveTo>
                  <a:pt x="285" y="125"/>
                </a:moveTo>
                <a:cubicBezTo>
                  <a:pt x="248" y="75"/>
                  <a:pt x="177" y="64"/>
                  <a:pt x="126" y="102"/>
                </a:cubicBezTo>
                <a:cubicBezTo>
                  <a:pt x="76" y="139"/>
                  <a:pt x="66" y="210"/>
                  <a:pt x="103" y="260"/>
                </a:cubicBezTo>
                <a:cubicBezTo>
                  <a:pt x="141" y="311"/>
                  <a:pt x="212" y="321"/>
                  <a:pt x="262" y="284"/>
                </a:cubicBezTo>
                <a:cubicBezTo>
                  <a:pt x="312" y="246"/>
                  <a:pt x="323" y="175"/>
                  <a:pt x="285" y="125"/>
                </a:cubicBezTo>
                <a:close/>
                <a:moveTo>
                  <a:pt x="226" y="223"/>
                </a:moveTo>
                <a:cubicBezTo>
                  <a:pt x="225" y="226"/>
                  <a:pt x="223" y="229"/>
                  <a:pt x="220" y="232"/>
                </a:cubicBezTo>
                <a:cubicBezTo>
                  <a:pt x="218" y="235"/>
                  <a:pt x="215" y="237"/>
                  <a:pt x="212" y="239"/>
                </a:cubicBezTo>
                <a:cubicBezTo>
                  <a:pt x="208" y="241"/>
                  <a:pt x="204" y="243"/>
                  <a:pt x="200" y="244"/>
                </a:cubicBezTo>
                <a:cubicBezTo>
                  <a:pt x="200" y="257"/>
                  <a:pt x="200" y="257"/>
                  <a:pt x="200" y="257"/>
                </a:cubicBezTo>
                <a:cubicBezTo>
                  <a:pt x="192" y="257"/>
                  <a:pt x="192" y="257"/>
                  <a:pt x="192" y="257"/>
                </a:cubicBezTo>
                <a:cubicBezTo>
                  <a:pt x="192" y="245"/>
                  <a:pt x="192" y="245"/>
                  <a:pt x="192" y="245"/>
                </a:cubicBezTo>
                <a:cubicBezTo>
                  <a:pt x="192" y="245"/>
                  <a:pt x="191" y="245"/>
                  <a:pt x="191" y="245"/>
                </a:cubicBezTo>
                <a:cubicBezTo>
                  <a:pt x="191" y="245"/>
                  <a:pt x="190" y="245"/>
                  <a:pt x="190" y="245"/>
                </a:cubicBezTo>
                <a:cubicBezTo>
                  <a:pt x="187" y="245"/>
                  <a:pt x="184" y="245"/>
                  <a:pt x="181" y="244"/>
                </a:cubicBezTo>
                <a:cubicBezTo>
                  <a:pt x="178" y="244"/>
                  <a:pt x="176" y="243"/>
                  <a:pt x="174" y="243"/>
                </a:cubicBezTo>
                <a:cubicBezTo>
                  <a:pt x="171" y="242"/>
                  <a:pt x="169" y="241"/>
                  <a:pt x="167" y="241"/>
                </a:cubicBezTo>
                <a:cubicBezTo>
                  <a:pt x="165" y="240"/>
                  <a:pt x="163" y="239"/>
                  <a:pt x="160" y="237"/>
                </a:cubicBezTo>
                <a:cubicBezTo>
                  <a:pt x="165" y="222"/>
                  <a:pt x="165" y="222"/>
                  <a:pt x="165" y="222"/>
                </a:cubicBezTo>
                <a:cubicBezTo>
                  <a:pt x="167" y="223"/>
                  <a:pt x="168" y="224"/>
                  <a:pt x="170" y="225"/>
                </a:cubicBezTo>
                <a:cubicBezTo>
                  <a:pt x="172" y="226"/>
                  <a:pt x="175" y="227"/>
                  <a:pt x="177" y="228"/>
                </a:cubicBezTo>
                <a:cubicBezTo>
                  <a:pt x="179" y="229"/>
                  <a:pt x="182" y="230"/>
                  <a:pt x="185" y="231"/>
                </a:cubicBezTo>
                <a:cubicBezTo>
                  <a:pt x="187" y="231"/>
                  <a:pt x="188" y="232"/>
                  <a:pt x="192" y="232"/>
                </a:cubicBezTo>
                <a:cubicBezTo>
                  <a:pt x="192" y="200"/>
                  <a:pt x="192" y="200"/>
                  <a:pt x="192" y="200"/>
                </a:cubicBezTo>
                <a:cubicBezTo>
                  <a:pt x="188" y="199"/>
                  <a:pt x="185" y="197"/>
                  <a:pt x="182" y="196"/>
                </a:cubicBezTo>
                <a:cubicBezTo>
                  <a:pt x="179" y="194"/>
                  <a:pt x="176" y="192"/>
                  <a:pt x="173" y="190"/>
                </a:cubicBezTo>
                <a:cubicBezTo>
                  <a:pt x="170" y="188"/>
                  <a:pt x="168" y="185"/>
                  <a:pt x="166" y="181"/>
                </a:cubicBezTo>
                <a:cubicBezTo>
                  <a:pt x="165" y="178"/>
                  <a:pt x="164" y="173"/>
                  <a:pt x="164" y="168"/>
                </a:cubicBezTo>
                <a:cubicBezTo>
                  <a:pt x="164" y="165"/>
                  <a:pt x="165" y="163"/>
                  <a:pt x="166" y="160"/>
                </a:cubicBezTo>
                <a:cubicBezTo>
                  <a:pt x="167" y="157"/>
                  <a:pt x="169" y="154"/>
                  <a:pt x="171" y="152"/>
                </a:cubicBezTo>
                <a:cubicBezTo>
                  <a:pt x="173" y="149"/>
                  <a:pt x="177" y="147"/>
                  <a:pt x="180" y="145"/>
                </a:cubicBezTo>
                <a:cubicBezTo>
                  <a:pt x="183" y="143"/>
                  <a:pt x="188" y="142"/>
                  <a:pt x="192" y="141"/>
                </a:cubicBezTo>
                <a:cubicBezTo>
                  <a:pt x="192" y="129"/>
                  <a:pt x="192" y="129"/>
                  <a:pt x="192" y="129"/>
                </a:cubicBezTo>
                <a:cubicBezTo>
                  <a:pt x="200" y="129"/>
                  <a:pt x="200" y="129"/>
                  <a:pt x="200" y="129"/>
                </a:cubicBezTo>
                <a:cubicBezTo>
                  <a:pt x="200" y="141"/>
                  <a:pt x="200" y="141"/>
                  <a:pt x="200" y="141"/>
                </a:cubicBezTo>
                <a:cubicBezTo>
                  <a:pt x="200" y="141"/>
                  <a:pt x="200" y="141"/>
                  <a:pt x="200" y="141"/>
                </a:cubicBezTo>
                <a:cubicBezTo>
                  <a:pt x="204" y="141"/>
                  <a:pt x="208" y="141"/>
                  <a:pt x="212" y="141"/>
                </a:cubicBezTo>
                <a:cubicBezTo>
                  <a:pt x="216" y="142"/>
                  <a:pt x="220" y="142"/>
                  <a:pt x="224" y="143"/>
                </a:cubicBezTo>
                <a:cubicBezTo>
                  <a:pt x="221" y="158"/>
                  <a:pt x="221" y="158"/>
                  <a:pt x="221" y="158"/>
                </a:cubicBezTo>
                <a:cubicBezTo>
                  <a:pt x="217" y="157"/>
                  <a:pt x="214" y="155"/>
                  <a:pt x="210" y="154"/>
                </a:cubicBezTo>
                <a:cubicBezTo>
                  <a:pt x="207" y="154"/>
                  <a:pt x="204" y="153"/>
                  <a:pt x="200" y="153"/>
                </a:cubicBezTo>
                <a:cubicBezTo>
                  <a:pt x="200" y="181"/>
                  <a:pt x="200" y="181"/>
                  <a:pt x="200" y="181"/>
                </a:cubicBezTo>
                <a:cubicBezTo>
                  <a:pt x="204" y="182"/>
                  <a:pt x="206" y="184"/>
                  <a:pt x="210" y="185"/>
                </a:cubicBezTo>
                <a:cubicBezTo>
                  <a:pt x="213" y="187"/>
                  <a:pt x="216" y="189"/>
                  <a:pt x="219" y="191"/>
                </a:cubicBezTo>
                <a:cubicBezTo>
                  <a:pt x="222" y="193"/>
                  <a:pt x="224" y="196"/>
                  <a:pt x="225" y="200"/>
                </a:cubicBezTo>
                <a:cubicBezTo>
                  <a:pt x="227" y="204"/>
                  <a:pt x="228" y="208"/>
                  <a:pt x="228" y="213"/>
                </a:cubicBezTo>
                <a:cubicBezTo>
                  <a:pt x="228" y="217"/>
                  <a:pt x="227" y="220"/>
                  <a:pt x="226" y="22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3" name="Freeform 18"/>
          <p:cNvSpPr>
            <a:spLocks noEditPoints="1"/>
          </p:cNvSpPr>
          <p:nvPr/>
        </p:nvSpPr>
        <p:spPr bwMode="auto">
          <a:xfrm>
            <a:off x="12544200" y="5967102"/>
            <a:ext cx="753822" cy="760002"/>
          </a:xfrm>
          <a:custGeom>
            <a:avLst/>
            <a:gdLst>
              <a:gd name="T0" fmla="*/ 42 w 206"/>
              <a:gd name="T1" fmla="*/ 104 h 208"/>
              <a:gd name="T2" fmla="*/ 126 w 206"/>
              <a:gd name="T3" fmla="*/ 23 h 208"/>
              <a:gd name="T4" fmla="*/ 153 w 206"/>
              <a:gd name="T5" fmla="*/ 34 h 208"/>
              <a:gd name="T6" fmla="*/ 168 w 206"/>
              <a:gd name="T7" fmla="*/ 48 h 208"/>
              <a:gd name="T8" fmla="*/ 183 w 206"/>
              <a:gd name="T9" fmla="*/ 73 h 208"/>
              <a:gd name="T10" fmla="*/ 186 w 206"/>
              <a:gd name="T11" fmla="*/ 90 h 208"/>
              <a:gd name="T12" fmla="*/ 188 w 206"/>
              <a:gd name="T13" fmla="*/ 116 h 208"/>
              <a:gd name="T14" fmla="*/ 184 w 206"/>
              <a:gd name="T15" fmla="*/ 132 h 208"/>
              <a:gd name="T16" fmla="*/ 171 w 206"/>
              <a:gd name="T17" fmla="*/ 157 h 208"/>
              <a:gd name="T18" fmla="*/ 161 w 206"/>
              <a:gd name="T19" fmla="*/ 166 h 208"/>
              <a:gd name="T20" fmla="*/ 137 w 206"/>
              <a:gd name="T21" fmla="*/ 182 h 208"/>
              <a:gd name="T22" fmla="*/ 124 w 206"/>
              <a:gd name="T23" fmla="*/ 186 h 208"/>
              <a:gd name="T24" fmla="*/ 95 w 206"/>
              <a:gd name="T25" fmla="*/ 189 h 208"/>
              <a:gd name="T26" fmla="*/ 82 w 206"/>
              <a:gd name="T27" fmla="*/ 185 h 208"/>
              <a:gd name="T28" fmla="*/ 56 w 206"/>
              <a:gd name="T29" fmla="*/ 174 h 208"/>
              <a:gd name="T30" fmla="*/ 21 w 206"/>
              <a:gd name="T31" fmla="*/ 167 h 208"/>
              <a:gd name="T32" fmla="*/ 26 w 206"/>
              <a:gd name="T33" fmla="*/ 136 h 208"/>
              <a:gd name="T34" fmla="*/ 0 w 206"/>
              <a:gd name="T35" fmla="*/ 93 h 208"/>
              <a:gd name="T36" fmla="*/ 24 w 206"/>
              <a:gd name="T37" fmla="*/ 77 h 208"/>
              <a:gd name="T38" fmla="*/ 38 w 206"/>
              <a:gd name="T39" fmla="*/ 51 h 208"/>
              <a:gd name="T40" fmla="*/ 40 w 206"/>
              <a:gd name="T41" fmla="*/ 22 h 208"/>
              <a:gd name="T42" fmla="*/ 72 w 206"/>
              <a:gd name="T43" fmla="*/ 26 h 208"/>
              <a:gd name="T44" fmla="*/ 108 w 206"/>
              <a:gd name="T45" fmla="*/ 0 h 208"/>
              <a:gd name="T46" fmla="*/ 126 w 206"/>
              <a:gd name="T47" fmla="*/ 23 h 208"/>
              <a:gd name="T48" fmla="*/ 104 w 206"/>
              <a:gd name="T49" fmla="*/ 174 h 208"/>
              <a:gd name="T50" fmla="*/ 121 w 206"/>
              <a:gd name="T51" fmla="*/ 108 h 208"/>
              <a:gd name="T52" fmla="*/ 106 w 206"/>
              <a:gd name="T53" fmla="*/ 97 h 208"/>
              <a:gd name="T54" fmla="*/ 118 w 206"/>
              <a:gd name="T55" fmla="*/ 84 h 208"/>
              <a:gd name="T56" fmla="*/ 106 w 206"/>
              <a:gd name="T57" fmla="*/ 74 h 208"/>
              <a:gd name="T58" fmla="*/ 101 w 206"/>
              <a:gd name="T59" fmla="*/ 68 h 208"/>
              <a:gd name="T60" fmla="*/ 90 w 206"/>
              <a:gd name="T61" fmla="*/ 80 h 208"/>
              <a:gd name="T62" fmla="*/ 87 w 206"/>
              <a:gd name="T63" fmla="*/ 97 h 208"/>
              <a:gd name="T64" fmla="*/ 101 w 206"/>
              <a:gd name="T65" fmla="*/ 108 h 208"/>
              <a:gd name="T66" fmla="*/ 93 w 206"/>
              <a:gd name="T67" fmla="*/ 125 h 208"/>
              <a:gd name="T68" fmla="*/ 83 w 206"/>
              <a:gd name="T69" fmla="*/ 130 h 208"/>
              <a:gd name="T70" fmla="*/ 95 w 206"/>
              <a:gd name="T71" fmla="*/ 134 h 208"/>
              <a:gd name="T72" fmla="*/ 101 w 206"/>
              <a:gd name="T73" fmla="*/ 134 h 208"/>
              <a:gd name="T74" fmla="*/ 106 w 206"/>
              <a:gd name="T75" fmla="*/ 134 h 208"/>
              <a:gd name="T76" fmla="*/ 121 w 206"/>
              <a:gd name="T77" fmla="*/ 122 h 208"/>
              <a:gd name="T78" fmla="*/ 96 w 206"/>
              <a:gd name="T79" fmla="*/ 84 h 208"/>
              <a:gd name="T80" fmla="*/ 101 w 206"/>
              <a:gd name="T81" fmla="*/ 95 h 208"/>
              <a:gd name="T82" fmla="*/ 96 w 206"/>
              <a:gd name="T83" fmla="*/ 84 h 208"/>
              <a:gd name="T84" fmla="*/ 108 w 206"/>
              <a:gd name="T85" fmla="*/ 126 h 208"/>
              <a:gd name="T86" fmla="*/ 111 w 206"/>
              <a:gd name="T87" fmla="*/ 113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06" h="208">
                <a:moveTo>
                  <a:pt x="164" y="104"/>
                </a:moveTo>
                <a:cubicBezTo>
                  <a:pt x="164" y="138"/>
                  <a:pt x="137" y="165"/>
                  <a:pt x="103" y="165"/>
                </a:cubicBezTo>
                <a:cubicBezTo>
                  <a:pt x="69" y="165"/>
                  <a:pt x="42" y="138"/>
                  <a:pt x="42" y="104"/>
                </a:cubicBezTo>
                <a:cubicBezTo>
                  <a:pt x="42" y="70"/>
                  <a:pt x="69" y="43"/>
                  <a:pt x="103" y="43"/>
                </a:cubicBezTo>
                <a:cubicBezTo>
                  <a:pt x="137" y="43"/>
                  <a:pt x="164" y="70"/>
                  <a:pt x="164" y="104"/>
                </a:cubicBezTo>
                <a:close/>
                <a:moveTo>
                  <a:pt x="126" y="23"/>
                </a:moveTo>
                <a:cubicBezTo>
                  <a:pt x="139" y="6"/>
                  <a:pt x="139" y="6"/>
                  <a:pt x="139" y="6"/>
                </a:cubicBezTo>
                <a:cubicBezTo>
                  <a:pt x="158" y="15"/>
                  <a:pt x="158" y="15"/>
                  <a:pt x="158" y="15"/>
                </a:cubicBezTo>
                <a:cubicBezTo>
                  <a:pt x="153" y="34"/>
                  <a:pt x="153" y="34"/>
                  <a:pt x="153" y="34"/>
                </a:cubicBezTo>
                <a:cubicBezTo>
                  <a:pt x="152" y="35"/>
                  <a:pt x="152" y="35"/>
                  <a:pt x="152" y="35"/>
                </a:cubicBezTo>
                <a:cubicBezTo>
                  <a:pt x="158" y="39"/>
                  <a:pt x="163" y="43"/>
                  <a:pt x="167" y="49"/>
                </a:cubicBezTo>
                <a:cubicBezTo>
                  <a:pt x="168" y="48"/>
                  <a:pt x="168" y="48"/>
                  <a:pt x="168" y="48"/>
                </a:cubicBezTo>
                <a:cubicBezTo>
                  <a:pt x="187" y="41"/>
                  <a:pt x="187" y="41"/>
                  <a:pt x="187" y="41"/>
                </a:cubicBezTo>
                <a:cubicBezTo>
                  <a:pt x="198" y="59"/>
                  <a:pt x="198" y="59"/>
                  <a:pt x="198" y="59"/>
                </a:cubicBezTo>
                <a:cubicBezTo>
                  <a:pt x="183" y="73"/>
                  <a:pt x="183" y="73"/>
                  <a:pt x="183" y="73"/>
                </a:cubicBezTo>
                <a:cubicBezTo>
                  <a:pt x="182" y="73"/>
                  <a:pt x="182" y="73"/>
                  <a:pt x="182" y="73"/>
                </a:cubicBezTo>
                <a:cubicBezTo>
                  <a:pt x="184" y="78"/>
                  <a:pt x="185" y="84"/>
                  <a:pt x="186" y="90"/>
                </a:cubicBezTo>
                <a:cubicBezTo>
                  <a:pt x="186" y="90"/>
                  <a:pt x="186" y="90"/>
                  <a:pt x="186" y="90"/>
                </a:cubicBezTo>
                <a:cubicBezTo>
                  <a:pt x="206" y="94"/>
                  <a:pt x="206" y="94"/>
                  <a:pt x="206" y="94"/>
                </a:cubicBezTo>
                <a:cubicBezTo>
                  <a:pt x="206" y="115"/>
                  <a:pt x="206" y="115"/>
                  <a:pt x="206" y="115"/>
                </a:cubicBezTo>
                <a:cubicBezTo>
                  <a:pt x="188" y="116"/>
                  <a:pt x="188" y="116"/>
                  <a:pt x="188" y="116"/>
                </a:cubicBezTo>
                <a:cubicBezTo>
                  <a:pt x="187" y="116"/>
                  <a:pt x="187" y="116"/>
                  <a:pt x="187" y="116"/>
                </a:cubicBezTo>
                <a:cubicBezTo>
                  <a:pt x="186" y="122"/>
                  <a:pt x="185" y="126"/>
                  <a:pt x="184" y="130"/>
                </a:cubicBezTo>
                <a:cubicBezTo>
                  <a:pt x="184" y="132"/>
                  <a:pt x="184" y="132"/>
                  <a:pt x="184" y="132"/>
                </a:cubicBezTo>
                <a:cubicBezTo>
                  <a:pt x="200" y="145"/>
                  <a:pt x="200" y="145"/>
                  <a:pt x="200" y="145"/>
                </a:cubicBezTo>
                <a:cubicBezTo>
                  <a:pt x="190" y="164"/>
                  <a:pt x="190" y="164"/>
                  <a:pt x="190" y="164"/>
                </a:cubicBezTo>
                <a:cubicBezTo>
                  <a:pt x="171" y="157"/>
                  <a:pt x="171" y="157"/>
                  <a:pt x="171" y="157"/>
                </a:cubicBezTo>
                <a:cubicBezTo>
                  <a:pt x="170" y="157"/>
                  <a:pt x="170" y="157"/>
                  <a:pt x="170" y="157"/>
                </a:cubicBezTo>
                <a:cubicBezTo>
                  <a:pt x="167" y="160"/>
                  <a:pt x="164" y="163"/>
                  <a:pt x="161" y="166"/>
                </a:cubicBezTo>
                <a:cubicBezTo>
                  <a:pt x="161" y="166"/>
                  <a:pt x="161" y="166"/>
                  <a:pt x="161" y="166"/>
                </a:cubicBezTo>
                <a:cubicBezTo>
                  <a:pt x="169" y="186"/>
                  <a:pt x="169" y="186"/>
                  <a:pt x="169" y="186"/>
                </a:cubicBezTo>
                <a:cubicBezTo>
                  <a:pt x="151" y="197"/>
                  <a:pt x="151" y="197"/>
                  <a:pt x="151" y="197"/>
                </a:cubicBezTo>
                <a:cubicBezTo>
                  <a:pt x="137" y="182"/>
                  <a:pt x="137" y="182"/>
                  <a:pt x="137" y="182"/>
                </a:cubicBezTo>
                <a:cubicBezTo>
                  <a:pt x="137" y="182"/>
                  <a:pt x="137" y="182"/>
                  <a:pt x="137" y="182"/>
                </a:cubicBezTo>
                <a:cubicBezTo>
                  <a:pt x="133" y="184"/>
                  <a:pt x="128" y="185"/>
                  <a:pt x="124" y="186"/>
                </a:cubicBezTo>
                <a:cubicBezTo>
                  <a:pt x="124" y="186"/>
                  <a:pt x="124" y="186"/>
                  <a:pt x="124" y="186"/>
                </a:cubicBezTo>
                <a:cubicBezTo>
                  <a:pt x="121" y="207"/>
                  <a:pt x="121" y="207"/>
                  <a:pt x="121" y="207"/>
                </a:cubicBezTo>
                <a:cubicBezTo>
                  <a:pt x="100" y="208"/>
                  <a:pt x="100" y="208"/>
                  <a:pt x="100" y="208"/>
                </a:cubicBezTo>
                <a:cubicBezTo>
                  <a:pt x="95" y="189"/>
                  <a:pt x="95" y="189"/>
                  <a:pt x="95" y="189"/>
                </a:cubicBezTo>
                <a:cubicBezTo>
                  <a:pt x="95" y="188"/>
                  <a:pt x="95" y="188"/>
                  <a:pt x="95" y="188"/>
                </a:cubicBezTo>
                <a:cubicBezTo>
                  <a:pt x="91" y="188"/>
                  <a:pt x="87" y="187"/>
                  <a:pt x="82" y="185"/>
                </a:cubicBezTo>
                <a:cubicBezTo>
                  <a:pt x="82" y="185"/>
                  <a:pt x="82" y="185"/>
                  <a:pt x="82" y="185"/>
                </a:cubicBezTo>
                <a:cubicBezTo>
                  <a:pt x="70" y="203"/>
                  <a:pt x="70" y="203"/>
                  <a:pt x="70" y="203"/>
                </a:cubicBezTo>
                <a:cubicBezTo>
                  <a:pt x="51" y="194"/>
                  <a:pt x="51" y="194"/>
                  <a:pt x="51" y="194"/>
                </a:cubicBezTo>
                <a:cubicBezTo>
                  <a:pt x="56" y="174"/>
                  <a:pt x="56" y="174"/>
                  <a:pt x="56" y="174"/>
                </a:cubicBezTo>
                <a:cubicBezTo>
                  <a:pt x="56" y="173"/>
                  <a:pt x="56" y="173"/>
                  <a:pt x="56" y="173"/>
                </a:cubicBezTo>
                <a:cubicBezTo>
                  <a:pt x="51" y="170"/>
                  <a:pt x="45" y="165"/>
                  <a:pt x="41" y="160"/>
                </a:cubicBezTo>
                <a:cubicBezTo>
                  <a:pt x="21" y="167"/>
                  <a:pt x="21" y="167"/>
                  <a:pt x="21" y="167"/>
                </a:cubicBezTo>
                <a:cubicBezTo>
                  <a:pt x="10" y="149"/>
                  <a:pt x="10" y="149"/>
                  <a:pt x="10" y="149"/>
                </a:cubicBezTo>
                <a:cubicBezTo>
                  <a:pt x="26" y="136"/>
                  <a:pt x="26" y="136"/>
                  <a:pt x="26" y="136"/>
                </a:cubicBezTo>
                <a:cubicBezTo>
                  <a:pt x="26" y="136"/>
                  <a:pt x="26" y="136"/>
                  <a:pt x="26" y="136"/>
                </a:cubicBezTo>
                <a:cubicBezTo>
                  <a:pt x="24" y="130"/>
                  <a:pt x="22" y="124"/>
                  <a:pt x="21" y="118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93"/>
                  <a:pt x="0" y="93"/>
                  <a:pt x="0" y="93"/>
                </a:cubicBezTo>
                <a:cubicBezTo>
                  <a:pt x="21" y="90"/>
                  <a:pt x="21" y="90"/>
                  <a:pt x="21" y="90"/>
                </a:cubicBezTo>
                <a:cubicBezTo>
                  <a:pt x="21" y="90"/>
                  <a:pt x="21" y="90"/>
                  <a:pt x="21" y="90"/>
                </a:cubicBezTo>
                <a:cubicBezTo>
                  <a:pt x="22" y="84"/>
                  <a:pt x="23" y="81"/>
                  <a:pt x="24" y="77"/>
                </a:cubicBezTo>
                <a:cubicBezTo>
                  <a:pt x="8" y="63"/>
                  <a:pt x="8" y="63"/>
                  <a:pt x="8" y="63"/>
                </a:cubicBezTo>
                <a:cubicBezTo>
                  <a:pt x="18" y="45"/>
                  <a:pt x="18" y="45"/>
                  <a:pt x="18" y="45"/>
                </a:cubicBezTo>
                <a:cubicBezTo>
                  <a:pt x="38" y="51"/>
                  <a:pt x="38" y="51"/>
                  <a:pt x="38" y="51"/>
                </a:cubicBezTo>
                <a:cubicBezTo>
                  <a:pt x="38" y="52"/>
                  <a:pt x="38" y="52"/>
                  <a:pt x="38" y="52"/>
                </a:cubicBezTo>
                <a:cubicBezTo>
                  <a:pt x="41" y="48"/>
                  <a:pt x="44" y="45"/>
                  <a:pt x="48" y="42"/>
                </a:cubicBezTo>
                <a:cubicBezTo>
                  <a:pt x="40" y="22"/>
                  <a:pt x="40" y="22"/>
                  <a:pt x="40" y="22"/>
                </a:cubicBezTo>
                <a:cubicBezTo>
                  <a:pt x="58" y="11"/>
                  <a:pt x="58" y="11"/>
                  <a:pt x="58" y="11"/>
                </a:cubicBezTo>
                <a:cubicBezTo>
                  <a:pt x="71" y="26"/>
                  <a:pt x="71" y="26"/>
                  <a:pt x="71" y="26"/>
                </a:cubicBezTo>
                <a:cubicBezTo>
                  <a:pt x="72" y="26"/>
                  <a:pt x="72" y="26"/>
                  <a:pt x="72" y="26"/>
                </a:cubicBezTo>
                <a:cubicBezTo>
                  <a:pt x="76" y="25"/>
                  <a:pt x="80" y="23"/>
                  <a:pt x="85" y="22"/>
                </a:cubicBezTo>
                <a:cubicBezTo>
                  <a:pt x="87" y="1"/>
                  <a:pt x="87" y="1"/>
                  <a:pt x="87" y="1"/>
                </a:cubicBezTo>
                <a:cubicBezTo>
                  <a:pt x="108" y="0"/>
                  <a:pt x="108" y="0"/>
                  <a:pt x="108" y="0"/>
                </a:cubicBezTo>
                <a:cubicBezTo>
                  <a:pt x="113" y="20"/>
                  <a:pt x="113" y="20"/>
                  <a:pt x="113" y="20"/>
                </a:cubicBezTo>
                <a:cubicBezTo>
                  <a:pt x="113" y="20"/>
                  <a:pt x="113" y="20"/>
                  <a:pt x="113" y="20"/>
                </a:cubicBezTo>
                <a:cubicBezTo>
                  <a:pt x="118" y="21"/>
                  <a:pt x="122" y="22"/>
                  <a:pt x="126" y="23"/>
                </a:cubicBezTo>
                <a:close/>
                <a:moveTo>
                  <a:pt x="104" y="34"/>
                </a:moveTo>
                <a:cubicBezTo>
                  <a:pt x="65" y="34"/>
                  <a:pt x="34" y="66"/>
                  <a:pt x="34" y="104"/>
                </a:cubicBezTo>
                <a:cubicBezTo>
                  <a:pt x="34" y="143"/>
                  <a:pt x="65" y="174"/>
                  <a:pt x="104" y="174"/>
                </a:cubicBezTo>
                <a:cubicBezTo>
                  <a:pt x="143" y="174"/>
                  <a:pt x="174" y="143"/>
                  <a:pt x="174" y="104"/>
                </a:cubicBezTo>
                <a:cubicBezTo>
                  <a:pt x="174" y="65"/>
                  <a:pt x="143" y="34"/>
                  <a:pt x="104" y="34"/>
                </a:cubicBezTo>
                <a:close/>
                <a:moveTo>
                  <a:pt x="121" y="108"/>
                </a:moveTo>
                <a:cubicBezTo>
                  <a:pt x="120" y="106"/>
                  <a:pt x="119" y="105"/>
                  <a:pt x="117" y="103"/>
                </a:cubicBezTo>
                <a:cubicBezTo>
                  <a:pt x="116" y="102"/>
                  <a:pt x="114" y="101"/>
                  <a:pt x="112" y="100"/>
                </a:cubicBezTo>
                <a:cubicBezTo>
                  <a:pt x="110" y="99"/>
                  <a:pt x="108" y="98"/>
                  <a:pt x="106" y="97"/>
                </a:cubicBezTo>
                <a:cubicBezTo>
                  <a:pt x="106" y="81"/>
                  <a:pt x="106" y="81"/>
                  <a:pt x="106" y="81"/>
                </a:cubicBezTo>
                <a:cubicBezTo>
                  <a:pt x="108" y="81"/>
                  <a:pt x="110" y="81"/>
                  <a:pt x="112" y="82"/>
                </a:cubicBezTo>
                <a:cubicBezTo>
                  <a:pt x="114" y="82"/>
                  <a:pt x="116" y="83"/>
                  <a:pt x="118" y="84"/>
                </a:cubicBezTo>
                <a:cubicBezTo>
                  <a:pt x="120" y="75"/>
                  <a:pt x="120" y="75"/>
                  <a:pt x="120" y="75"/>
                </a:cubicBezTo>
                <a:cubicBezTo>
                  <a:pt x="118" y="75"/>
                  <a:pt x="116" y="74"/>
                  <a:pt x="113" y="74"/>
                </a:cubicBezTo>
                <a:cubicBezTo>
                  <a:pt x="111" y="74"/>
                  <a:pt x="109" y="74"/>
                  <a:pt x="106" y="74"/>
                </a:cubicBezTo>
                <a:cubicBezTo>
                  <a:pt x="106" y="74"/>
                  <a:pt x="106" y="74"/>
                  <a:pt x="106" y="74"/>
                </a:cubicBezTo>
                <a:cubicBezTo>
                  <a:pt x="106" y="68"/>
                  <a:pt x="106" y="68"/>
                  <a:pt x="106" y="68"/>
                </a:cubicBezTo>
                <a:cubicBezTo>
                  <a:pt x="101" y="68"/>
                  <a:pt x="101" y="68"/>
                  <a:pt x="101" y="68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99" y="74"/>
                  <a:pt x="97" y="75"/>
                  <a:pt x="95" y="76"/>
                </a:cubicBezTo>
                <a:cubicBezTo>
                  <a:pt x="93" y="78"/>
                  <a:pt x="91" y="79"/>
                  <a:pt x="90" y="80"/>
                </a:cubicBezTo>
                <a:cubicBezTo>
                  <a:pt x="88" y="82"/>
                  <a:pt x="87" y="83"/>
                  <a:pt x="86" y="85"/>
                </a:cubicBezTo>
                <a:cubicBezTo>
                  <a:pt x="86" y="87"/>
                  <a:pt x="85" y="88"/>
                  <a:pt x="85" y="90"/>
                </a:cubicBezTo>
                <a:cubicBezTo>
                  <a:pt x="85" y="93"/>
                  <a:pt x="86" y="95"/>
                  <a:pt x="87" y="97"/>
                </a:cubicBezTo>
                <a:cubicBezTo>
                  <a:pt x="88" y="99"/>
                  <a:pt x="89" y="101"/>
                  <a:pt x="91" y="103"/>
                </a:cubicBezTo>
                <a:cubicBezTo>
                  <a:pt x="92" y="104"/>
                  <a:pt x="94" y="105"/>
                  <a:pt x="96" y="106"/>
                </a:cubicBezTo>
                <a:cubicBezTo>
                  <a:pt x="98" y="107"/>
                  <a:pt x="99" y="108"/>
                  <a:pt x="101" y="108"/>
                </a:cubicBezTo>
                <a:cubicBezTo>
                  <a:pt x="101" y="127"/>
                  <a:pt x="101" y="127"/>
                  <a:pt x="101" y="127"/>
                </a:cubicBezTo>
                <a:cubicBezTo>
                  <a:pt x="100" y="127"/>
                  <a:pt x="99" y="127"/>
                  <a:pt x="97" y="126"/>
                </a:cubicBezTo>
                <a:cubicBezTo>
                  <a:pt x="96" y="126"/>
                  <a:pt x="94" y="125"/>
                  <a:pt x="93" y="125"/>
                </a:cubicBezTo>
                <a:cubicBezTo>
                  <a:pt x="92" y="124"/>
                  <a:pt x="90" y="124"/>
                  <a:pt x="89" y="123"/>
                </a:cubicBezTo>
                <a:cubicBezTo>
                  <a:pt x="88" y="122"/>
                  <a:pt x="87" y="122"/>
                  <a:pt x="86" y="121"/>
                </a:cubicBezTo>
                <a:cubicBezTo>
                  <a:pt x="83" y="130"/>
                  <a:pt x="83" y="130"/>
                  <a:pt x="83" y="130"/>
                </a:cubicBezTo>
                <a:cubicBezTo>
                  <a:pt x="85" y="131"/>
                  <a:pt x="86" y="131"/>
                  <a:pt x="87" y="132"/>
                </a:cubicBezTo>
                <a:cubicBezTo>
                  <a:pt x="88" y="133"/>
                  <a:pt x="90" y="133"/>
                  <a:pt x="91" y="133"/>
                </a:cubicBezTo>
                <a:cubicBezTo>
                  <a:pt x="92" y="134"/>
                  <a:pt x="94" y="134"/>
                  <a:pt x="95" y="134"/>
                </a:cubicBezTo>
                <a:cubicBezTo>
                  <a:pt x="97" y="134"/>
                  <a:pt x="99" y="135"/>
                  <a:pt x="100" y="135"/>
                </a:cubicBezTo>
                <a:cubicBezTo>
                  <a:pt x="101" y="135"/>
                  <a:pt x="101" y="135"/>
                  <a:pt x="101" y="134"/>
                </a:cubicBezTo>
                <a:cubicBezTo>
                  <a:pt x="101" y="134"/>
                  <a:pt x="101" y="134"/>
                  <a:pt x="101" y="134"/>
                </a:cubicBezTo>
                <a:cubicBezTo>
                  <a:pt x="101" y="141"/>
                  <a:pt x="101" y="141"/>
                  <a:pt x="101" y="141"/>
                </a:cubicBezTo>
                <a:cubicBezTo>
                  <a:pt x="106" y="141"/>
                  <a:pt x="106" y="141"/>
                  <a:pt x="106" y="141"/>
                </a:cubicBezTo>
                <a:cubicBezTo>
                  <a:pt x="106" y="134"/>
                  <a:pt x="106" y="134"/>
                  <a:pt x="106" y="134"/>
                </a:cubicBezTo>
                <a:cubicBezTo>
                  <a:pt x="109" y="133"/>
                  <a:pt x="111" y="132"/>
                  <a:pt x="113" y="131"/>
                </a:cubicBezTo>
                <a:cubicBezTo>
                  <a:pt x="115" y="130"/>
                  <a:pt x="117" y="129"/>
                  <a:pt x="118" y="127"/>
                </a:cubicBezTo>
                <a:cubicBezTo>
                  <a:pt x="120" y="125"/>
                  <a:pt x="121" y="124"/>
                  <a:pt x="121" y="122"/>
                </a:cubicBezTo>
                <a:cubicBezTo>
                  <a:pt x="122" y="120"/>
                  <a:pt x="123" y="118"/>
                  <a:pt x="123" y="116"/>
                </a:cubicBezTo>
                <a:cubicBezTo>
                  <a:pt x="123" y="113"/>
                  <a:pt x="122" y="111"/>
                  <a:pt x="121" y="108"/>
                </a:cubicBezTo>
                <a:close/>
                <a:moveTo>
                  <a:pt x="96" y="84"/>
                </a:moveTo>
                <a:cubicBezTo>
                  <a:pt x="96" y="83"/>
                  <a:pt x="97" y="83"/>
                  <a:pt x="98" y="82"/>
                </a:cubicBezTo>
                <a:cubicBezTo>
                  <a:pt x="99" y="82"/>
                  <a:pt x="100" y="81"/>
                  <a:pt x="101" y="81"/>
                </a:cubicBezTo>
                <a:cubicBezTo>
                  <a:pt x="101" y="95"/>
                  <a:pt x="101" y="95"/>
                  <a:pt x="101" y="95"/>
                </a:cubicBezTo>
                <a:cubicBezTo>
                  <a:pt x="100" y="94"/>
                  <a:pt x="98" y="93"/>
                  <a:pt x="97" y="92"/>
                </a:cubicBezTo>
                <a:cubicBezTo>
                  <a:pt x="96" y="91"/>
                  <a:pt x="96" y="90"/>
                  <a:pt x="96" y="88"/>
                </a:cubicBezTo>
                <a:cubicBezTo>
                  <a:pt x="96" y="87"/>
                  <a:pt x="96" y="85"/>
                  <a:pt x="96" y="84"/>
                </a:cubicBezTo>
                <a:close/>
                <a:moveTo>
                  <a:pt x="111" y="123"/>
                </a:moveTo>
                <a:cubicBezTo>
                  <a:pt x="111" y="124"/>
                  <a:pt x="110" y="125"/>
                  <a:pt x="109" y="126"/>
                </a:cubicBezTo>
                <a:cubicBezTo>
                  <a:pt x="109" y="126"/>
                  <a:pt x="108" y="126"/>
                  <a:pt x="108" y="126"/>
                </a:cubicBezTo>
                <a:cubicBezTo>
                  <a:pt x="107" y="126"/>
                  <a:pt x="107" y="127"/>
                  <a:pt x="106" y="127"/>
                </a:cubicBezTo>
                <a:cubicBezTo>
                  <a:pt x="106" y="111"/>
                  <a:pt x="106" y="111"/>
                  <a:pt x="106" y="111"/>
                </a:cubicBezTo>
                <a:cubicBezTo>
                  <a:pt x="108" y="111"/>
                  <a:pt x="110" y="112"/>
                  <a:pt x="111" y="113"/>
                </a:cubicBezTo>
                <a:cubicBezTo>
                  <a:pt x="112" y="115"/>
                  <a:pt x="112" y="116"/>
                  <a:pt x="112" y="118"/>
                </a:cubicBezTo>
                <a:cubicBezTo>
                  <a:pt x="112" y="120"/>
                  <a:pt x="112" y="122"/>
                  <a:pt x="111" y="12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4" name="Freeform 19"/>
          <p:cNvSpPr>
            <a:spLocks noEditPoints="1"/>
          </p:cNvSpPr>
          <p:nvPr/>
        </p:nvSpPr>
        <p:spPr bwMode="auto">
          <a:xfrm>
            <a:off x="12321758" y="7165804"/>
            <a:ext cx="614798" cy="620976"/>
          </a:xfrm>
          <a:custGeom>
            <a:avLst/>
            <a:gdLst>
              <a:gd name="T0" fmla="*/ 35 w 168"/>
              <a:gd name="T1" fmla="*/ 85 h 170"/>
              <a:gd name="T2" fmla="*/ 103 w 168"/>
              <a:gd name="T3" fmla="*/ 19 h 170"/>
              <a:gd name="T4" fmla="*/ 125 w 168"/>
              <a:gd name="T5" fmla="*/ 28 h 170"/>
              <a:gd name="T6" fmla="*/ 137 w 168"/>
              <a:gd name="T7" fmla="*/ 40 h 170"/>
              <a:gd name="T8" fmla="*/ 150 w 168"/>
              <a:gd name="T9" fmla="*/ 59 h 170"/>
              <a:gd name="T10" fmla="*/ 152 w 168"/>
              <a:gd name="T11" fmla="*/ 73 h 170"/>
              <a:gd name="T12" fmla="*/ 154 w 168"/>
              <a:gd name="T13" fmla="*/ 95 h 170"/>
              <a:gd name="T14" fmla="*/ 151 w 168"/>
              <a:gd name="T15" fmla="*/ 108 h 170"/>
              <a:gd name="T16" fmla="*/ 140 w 168"/>
              <a:gd name="T17" fmla="*/ 128 h 170"/>
              <a:gd name="T18" fmla="*/ 132 w 168"/>
              <a:gd name="T19" fmla="*/ 136 h 170"/>
              <a:gd name="T20" fmla="*/ 112 w 168"/>
              <a:gd name="T21" fmla="*/ 149 h 170"/>
              <a:gd name="T22" fmla="*/ 101 w 168"/>
              <a:gd name="T23" fmla="*/ 152 h 170"/>
              <a:gd name="T24" fmla="*/ 78 w 168"/>
              <a:gd name="T25" fmla="*/ 154 h 170"/>
              <a:gd name="T26" fmla="*/ 67 w 168"/>
              <a:gd name="T27" fmla="*/ 152 h 170"/>
              <a:gd name="T28" fmla="*/ 46 w 168"/>
              <a:gd name="T29" fmla="*/ 142 h 170"/>
              <a:gd name="T30" fmla="*/ 17 w 168"/>
              <a:gd name="T31" fmla="*/ 137 h 170"/>
              <a:gd name="T32" fmla="*/ 21 w 168"/>
              <a:gd name="T33" fmla="*/ 111 h 170"/>
              <a:gd name="T34" fmla="*/ 0 w 168"/>
              <a:gd name="T35" fmla="*/ 76 h 170"/>
              <a:gd name="T36" fmla="*/ 20 w 168"/>
              <a:gd name="T37" fmla="*/ 63 h 170"/>
              <a:gd name="T38" fmla="*/ 31 w 168"/>
              <a:gd name="T39" fmla="*/ 42 h 170"/>
              <a:gd name="T40" fmla="*/ 33 w 168"/>
              <a:gd name="T41" fmla="*/ 18 h 170"/>
              <a:gd name="T42" fmla="*/ 59 w 168"/>
              <a:gd name="T43" fmla="*/ 21 h 170"/>
              <a:gd name="T44" fmla="*/ 89 w 168"/>
              <a:gd name="T45" fmla="*/ 0 h 170"/>
              <a:gd name="T46" fmla="*/ 103 w 168"/>
              <a:gd name="T47" fmla="*/ 19 h 170"/>
              <a:gd name="T48" fmla="*/ 85 w 168"/>
              <a:gd name="T49" fmla="*/ 142 h 170"/>
              <a:gd name="T50" fmla="*/ 101 w 168"/>
              <a:gd name="T51" fmla="*/ 88 h 170"/>
              <a:gd name="T52" fmla="*/ 86 w 168"/>
              <a:gd name="T53" fmla="*/ 77 h 170"/>
              <a:gd name="T54" fmla="*/ 98 w 168"/>
              <a:gd name="T55" fmla="*/ 63 h 170"/>
              <a:gd name="T56" fmla="*/ 86 w 168"/>
              <a:gd name="T57" fmla="*/ 53 h 170"/>
              <a:gd name="T58" fmla="*/ 81 w 168"/>
              <a:gd name="T59" fmla="*/ 47 h 170"/>
              <a:gd name="T60" fmla="*/ 69 w 168"/>
              <a:gd name="T61" fmla="*/ 60 h 170"/>
              <a:gd name="T62" fmla="*/ 67 w 168"/>
              <a:gd name="T63" fmla="*/ 77 h 170"/>
              <a:gd name="T64" fmla="*/ 81 w 168"/>
              <a:gd name="T65" fmla="*/ 88 h 170"/>
              <a:gd name="T66" fmla="*/ 73 w 168"/>
              <a:gd name="T67" fmla="*/ 104 h 170"/>
              <a:gd name="T68" fmla="*/ 63 w 168"/>
              <a:gd name="T69" fmla="*/ 110 h 170"/>
              <a:gd name="T70" fmla="*/ 75 w 168"/>
              <a:gd name="T71" fmla="*/ 114 h 170"/>
              <a:gd name="T72" fmla="*/ 81 w 168"/>
              <a:gd name="T73" fmla="*/ 114 h 170"/>
              <a:gd name="T74" fmla="*/ 86 w 168"/>
              <a:gd name="T75" fmla="*/ 113 h 170"/>
              <a:gd name="T76" fmla="*/ 101 w 168"/>
              <a:gd name="T77" fmla="*/ 101 h 170"/>
              <a:gd name="T78" fmla="*/ 76 w 168"/>
              <a:gd name="T79" fmla="*/ 64 h 170"/>
              <a:gd name="T80" fmla="*/ 81 w 168"/>
              <a:gd name="T81" fmla="*/ 75 h 170"/>
              <a:gd name="T82" fmla="*/ 76 w 168"/>
              <a:gd name="T83" fmla="*/ 64 h 170"/>
              <a:gd name="T84" fmla="*/ 88 w 168"/>
              <a:gd name="T85" fmla="*/ 106 h 170"/>
              <a:gd name="T86" fmla="*/ 91 w 168"/>
              <a:gd name="T87" fmla="*/ 93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8" h="170">
                <a:moveTo>
                  <a:pt x="135" y="85"/>
                </a:moveTo>
                <a:cubicBezTo>
                  <a:pt x="135" y="113"/>
                  <a:pt x="113" y="135"/>
                  <a:pt x="85" y="135"/>
                </a:cubicBezTo>
                <a:cubicBezTo>
                  <a:pt x="58" y="135"/>
                  <a:pt x="35" y="113"/>
                  <a:pt x="35" y="85"/>
                </a:cubicBezTo>
                <a:cubicBezTo>
                  <a:pt x="35" y="57"/>
                  <a:pt x="58" y="35"/>
                  <a:pt x="85" y="35"/>
                </a:cubicBezTo>
                <a:cubicBezTo>
                  <a:pt x="113" y="35"/>
                  <a:pt x="135" y="57"/>
                  <a:pt x="135" y="85"/>
                </a:cubicBezTo>
                <a:close/>
                <a:moveTo>
                  <a:pt x="103" y="19"/>
                </a:moveTo>
                <a:cubicBezTo>
                  <a:pt x="114" y="5"/>
                  <a:pt x="114" y="5"/>
                  <a:pt x="114" y="5"/>
                </a:cubicBezTo>
                <a:cubicBezTo>
                  <a:pt x="129" y="12"/>
                  <a:pt x="129" y="12"/>
                  <a:pt x="129" y="12"/>
                </a:cubicBezTo>
                <a:cubicBezTo>
                  <a:pt x="125" y="28"/>
                  <a:pt x="125" y="28"/>
                  <a:pt x="125" y="28"/>
                </a:cubicBezTo>
                <a:cubicBezTo>
                  <a:pt x="125" y="29"/>
                  <a:pt x="125" y="29"/>
                  <a:pt x="125" y="29"/>
                </a:cubicBezTo>
                <a:cubicBezTo>
                  <a:pt x="129" y="32"/>
                  <a:pt x="133" y="35"/>
                  <a:pt x="137" y="40"/>
                </a:cubicBezTo>
                <a:cubicBezTo>
                  <a:pt x="137" y="40"/>
                  <a:pt x="137" y="40"/>
                  <a:pt x="137" y="40"/>
                </a:cubicBezTo>
                <a:cubicBezTo>
                  <a:pt x="153" y="34"/>
                  <a:pt x="153" y="34"/>
                  <a:pt x="153" y="34"/>
                </a:cubicBezTo>
                <a:cubicBezTo>
                  <a:pt x="162" y="48"/>
                  <a:pt x="162" y="48"/>
                  <a:pt x="162" y="48"/>
                </a:cubicBezTo>
                <a:cubicBezTo>
                  <a:pt x="150" y="59"/>
                  <a:pt x="150" y="59"/>
                  <a:pt x="150" y="59"/>
                </a:cubicBezTo>
                <a:cubicBezTo>
                  <a:pt x="149" y="60"/>
                  <a:pt x="149" y="60"/>
                  <a:pt x="149" y="60"/>
                </a:cubicBezTo>
                <a:cubicBezTo>
                  <a:pt x="151" y="64"/>
                  <a:pt x="152" y="69"/>
                  <a:pt x="153" y="73"/>
                </a:cubicBezTo>
                <a:cubicBezTo>
                  <a:pt x="152" y="73"/>
                  <a:pt x="152" y="73"/>
                  <a:pt x="152" y="73"/>
                </a:cubicBezTo>
                <a:cubicBezTo>
                  <a:pt x="168" y="77"/>
                  <a:pt x="168" y="77"/>
                  <a:pt x="168" y="77"/>
                </a:cubicBezTo>
                <a:cubicBezTo>
                  <a:pt x="168" y="94"/>
                  <a:pt x="168" y="94"/>
                  <a:pt x="168" y="94"/>
                </a:cubicBezTo>
                <a:cubicBezTo>
                  <a:pt x="154" y="95"/>
                  <a:pt x="154" y="95"/>
                  <a:pt x="154" y="95"/>
                </a:cubicBezTo>
                <a:cubicBezTo>
                  <a:pt x="153" y="95"/>
                  <a:pt x="153" y="95"/>
                  <a:pt x="153" y="95"/>
                </a:cubicBezTo>
                <a:cubicBezTo>
                  <a:pt x="152" y="100"/>
                  <a:pt x="152" y="103"/>
                  <a:pt x="150" y="107"/>
                </a:cubicBezTo>
                <a:cubicBezTo>
                  <a:pt x="151" y="108"/>
                  <a:pt x="151" y="108"/>
                  <a:pt x="151" y="108"/>
                </a:cubicBezTo>
                <a:cubicBezTo>
                  <a:pt x="164" y="119"/>
                  <a:pt x="164" y="119"/>
                  <a:pt x="164" y="119"/>
                </a:cubicBezTo>
                <a:cubicBezTo>
                  <a:pt x="156" y="134"/>
                  <a:pt x="156" y="134"/>
                  <a:pt x="156" y="134"/>
                </a:cubicBezTo>
                <a:cubicBezTo>
                  <a:pt x="140" y="128"/>
                  <a:pt x="140" y="128"/>
                  <a:pt x="140" y="128"/>
                </a:cubicBezTo>
                <a:cubicBezTo>
                  <a:pt x="139" y="128"/>
                  <a:pt x="139" y="128"/>
                  <a:pt x="139" y="128"/>
                </a:cubicBezTo>
                <a:cubicBezTo>
                  <a:pt x="137" y="131"/>
                  <a:pt x="134" y="133"/>
                  <a:pt x="132" y="136"/>
                </a:cubicBezTo>
                <a:cubicBezTo>
                  <a:pt x="132" y="136"/>
                  <a:pt x="132" y="136"/>
                  <a:pt x="132" y="136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24" y="161"/>
                  <a:pt x="124" y="161"/>
                  <a:pt x="124" y="161"/>
                </a:cubicBezTo>
                <a:cubicBezTo>
                  <a:pt x="112" y="149"/>
                  <a:pt x="112" y="149"/>
                  <a:pt x="112" y="149"/>
                </a:cubicBezTo>
                <a:cubicBezTo>
                  <a:pt x="112" y="149"/>
                  <a:pt x="112" y="149"/>
                  <a:pt x="112" y="149"/>
                </a:cubicBezTo>
                <a:cubicBezTo>
                  <a:pt x="109" y="150"/>
                  <a:pt x="105" y="151"/>
                  <a:pt x="101" y="152"/>
                </a:cubicBezTo>
                <a:cubicBezTo>
                  <a:pt x="101" y="152"/>
                  <a:pt x="101" y="152"/>
                  <a:pt x="101" y="152"/>
                </a:cubicBezTo>
                <a:cubicBezTo>
                  <a:pt x="99" y="169"/>
                  <a:pt x="99" y="169"/>
                  <a:pt x="99" y="169"/>
                </a:cubicBezTo>
                <a:cubicBezTo>
                  <a:pt x="82" y="170"/>
                  <a:pt x="82" y="170"/>
                  <a:pt x="82" y="170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74" y="153"/>
                  <a:pt x="71" y="153"/>
                  <a:pt x="67" y="152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57" y="166"/>
                  <a:pt x="57" y="166"/>
                  <a:pt x="57" y="166"/>
                </a:cubicBezTo>
                <a:cubicBezTo>
                  <a:pt x="41" y="158"/>
                  <a:pt x="41" y="158"/>
                  <a:pt x="41" y="158"/>
                </a:cubicBezTo>
                <a:cubicBezTo>
                  <a:pt x="46" y="142"/>
                  <a:pt x="46" y="142"/>
                  <a:pt x="46" y="142"/>
                </a:cubicBezTo>
                <a:cubicBezTo>
                  <a:pt x="46" y="142"/>
                  <a:pt x="46" y="142"/>
                  <a:pt x="46" y="142"/>
                </a:cubicBezTo>
                <a:cubicBezTo>
                  <a:pt x="41" y="139"/>
                  <a:pt x="37" y="135"/>
                  <a:pt x="34" y="131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8" y="122"/>
                  <a:pt x="8" y="122"/>
                  <a:pt x="8" y="122"/>
                </a:cubicBezTo>
                <a:cubicBezTo>
                  <a:pt x="21" y="111"/>
                  <a:pt x="21" y="111"/>
                  <a:pt x="21" y="111"/>
                </a:cubicBezTo>
                <a:cubicBezTo>
                  <a:pt x="21" y="111"/>
                  <a:pt x="21" y="111"/>
                  <a:pt x="21" y="111"/>
                </a:cubicBezTo>
                <a:cubicBezTo>
                  <a:pt x="19" y="106"/>
                  <a:pt x="18" y="102"/>
                  <a:pt x="17" y="97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76"/>
                  <a:pt x="0" y="76"/>
                  <a:pt x="0" y="76"/>
                </a:cubicBezTo>
                <a:cubicBezTo>
                  <a:pt x="17" y="74"/>
                  <a:pt x="17" y="74"/>
                  <a:pt x="17" y="74"/>
                </a:cubicBezTo>
                <a:cubicBezTo>
                  <a:pt x="17" y="74"/>
                  <a:pt x="17" y="74"/>
                  <a:pt x="17" y="74"/>
                </a:cubicBezTo>
                <a:cubicBezTo>
                  <a:pt x="18" y="69"/>
                  <a:pt x="19" y="66"/>
                  <a:pt x="20" y="63"/>
                </a:cubicBezTo>
                <a:cubicBezTo>
                  <a:pt x="7" y="52"/>
                  <a:pt x="7" y="52"/>
                  <a:pt x="7" y="52"/>
                </a:cubicBezTo>
                <a:cubicBezTo>
                  <a:pt x="15" y="37"/>
                  <a:pt x="15" y="37"/>
                  <a:pt x="15" y="37"/>
                </a:cubicBezTo>
                <a:cubicBezTo>
                  <a:pt x="31" y="42"/>
                  <a:pt x="31" y="42"/>
                  <a:pt x="31" y="42"/>
                </a:cubicBezTo>
                <a:cubicBezTo>
                  <a:pt x="31" y="42"/>
                  <a:pt x="31" y="42"/>
                  <a:pt x="31" y="42"/>
                </a:cubicBezTo>
                <a:cubicBezTo>
                  <a:pt x="34" y="39"/>
                  <a:pt x="36" y="37"/>
                  <a:pt x="39" y="34"/>
                </a:cubicBezTo>
                <a:cubicBezTo>
                  <a:pt x="33" y="18"/>
                  <a:pt x="33" y="18"/>
                  <a:pt x="33" y="18"/>
                </a:cubicBezTo>
                <a:cubicBezTo>
                  <a:pt x="47" y="9"/>
                  <a:pt x="47" y="9"/>
                  <a:pt x="47" y="9"/>
                </a:cubicBezTo>
                <a:cubicBezTo>
                  <a:pt x="58" y="21"/>
                  <a:pt x="58" y="21"/>
                  <a:pt x="58" y="21"/>
                </a:cubicBezTo>
                <a:cubicBezTo>
                  <a:pt x="59" y="21"/>
                  <a:pt x="59" y="21"/>
                  <a:pt x="59" y="21"/>
                </a:cubicBezTo>
                <a:cubicBezTo>
                  <a:pt x="62" y="20"/>
                  <a:pt x="66" y="19"/>
                  <a:pt x="69" y="18"/>
                </a:cubicBezTo>
                <a:cubicBezTo>
                  <a:pt x="71" y="1"/>
                  <a:pt x="71" y="1"/>
                  <a:pt x="71" y="1"/>
                </a:cubicBezTo>
                <a:cubicBezTo>
                  <a:pt x="89" y="0"/>
                  <a:pt x="89" y="0"/>
                  <a:pt x="89" y="0"/>
                </a:cubicBezTo>
                <a:cubicBezTo>
                  <a:pt x="93" y="16"/>
                  <a:pt x="93" y="16"/>
                  <a:pt x="93" y="16"/>
                </a:cubicBezTo>
                <a:cubicBezTo>
                  <a:pt x="93" y="17"/>
                  <a:pt x="93" y="17"/>
                  <a:pt x="93" y="17"/>
                </a:cubicBezTo>
                <a:cubicBezTo>
                  <a:pt x="96" y="17"/>
                  <a:pt x="100" y="18"/>
                  <a:pt x="103" y="19"/>
                </a:cubicBezTo>
                <a:close/>
                <a:moveTo>
                  <a:pt x="85" y="28"/>
                </a:moveTo>
                <a:cubicBezTo>
                  <a:pt x="54" y="28"/>
                  <a:pt x="28" y="53"/>
                  <a:pt x="28" y="85"/>
                </a:cubicBezTo>
                <a:cubicBezTo>
                  <a:pt x="28" y="117"/>
                  <a:pt x="54" y="142"/>
                  <a:pt x="85" y="142"/>
                </a:cubicBezTo>
                <a:cubicBezTo>
                  <a:pt x="117" y="142"/>
                  <a:pt x="142" y="117"/>
                  <a:pt x="142" y="85"/>
                </a:cubicBezTo>
                <a:cubicBezTo>
                  <a:pt x="142" y="53"/>
                  <a:pt x="117" y="28"/>
                  <a:pt x="85" y="28"/>
                </a:cubicBezTo>
                <a:close/>
                <a:moveTo>
                  <a:pt x="101" y="88"/>
                </a:moveTo>
                <a:cubicBezTo>
                  <a:pt x="100" y="86"/>
                  <a:pt x="99" y="84"/>
                  <a:pt x="97" y="83"/>
                </a:cubicBezTo>
                <a:cubicBezTo>
                  <a:pt x="96" y="81"/>
                  <a:pt x="94" y="80"/>
                  <a:pt x="92" y="79"/>
                </a:cubicBezTo>
                <a:cubicBezTo>
                  <a:pt x="90" y="78"/>
                  <a:pt x="88" y="78"/>
                  <a:pt x="86" y="77"/>
                </a:cubicBezTo>
                <a:cubicBezTo>
                  <a:pt x="86" y="61"/>
                  <a:pt x="86" y="61"/>
                  <a:pt x="86" y="61"/>
                </a:cubicBezTo>
                <a:cubicBezTo>
                  <a:pt x="88" y="61"/>
                  <a:pt x="90" y="61"/>
                  <a:pt x="92" y="61"/>
                </a:cubicBezTo>
                <a:cubicBezTo>
                  <a:pt x="94" y="62"/>
                  <a:pt x="96" y="63"/>
                  <a:pt x="98" y="63"/>
                </a:cubicBezTo>
                <a:cubicBezTo>
                  <a:pt x="100" y="55"/>
                  <a:pt x="100" y="55"/>
                  <a:pt x="100" y="55"/>
                </a:cubicBezTo>
                <a:cubicBezTo>
                  <a:pt x="98" y="54"/>
                  <a:pt x="95" y="54"/>
                  <a:pt x="93" y="53"/>
                </a:cubicBezTo>
                <a:cubicBezTo>
                  <a:pt x="91" y="53"/>
                  <a:pt x="89" y="53"/>
                  <a:pt x="86" y="53"/>
                </a:cubicBezTo>
                <a:cubicBezTo>
                  <a:pt x="86" y="53"/>
                  <a:pt x="86" y="53"/>
                  <a:pt x="86" y="53"/>
                </a:cubicBezTo>
                <a:cubicBezTo>
                  <a:pt x="86" y="47"/>
                  <a:pt x="86" y="47"/>
                  <a:pt x="86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81" y="54"/>
                  <a:pt x="81" y="54"/>
                  <a:pt x="81" y="54"/>
                </a:cubicBezTo>
                <a:cubicBezTo>
                  <a:pt x="79" y="54"/>
                  <a:pt x="76" y="55"/>
                  <a:pt x="74" y="56"/>
                </a:cubicBezTo>
                <a:cubicBezTo>
                  <a:pt x="73" y="57"/>
                  <a:pt x="71" y="58"/>
                  <a:pt x="69" y="60"/>
                </a:cubicBezTo>
                <a:cubicBezTo>
                  <a:pt x="68" y="61"/>
                  <a:pt x="67" y="63"/>
                  <a:pt x="66" y="65"/>
                </a:cubicBezTo>
                <a:cubicBezTo>
                  <a:pt x="66" y="66"/>
                  <a:pt x="65" y="68"/>
                  <a:pt x="65" y="69"/>
                </a:cubicBezTo>
                <a:cubicBezTo>
                  <a:pt x="65" y="72"/>
                  <a:pt x="66" y="75"/>
                  <a:pt x="67" y="77"/>
                </a:cubicBezTo>
                <a:cubicBezTo>
                  <a:pt x="68" y="79"/>
                  <a:pt x="69" y="81"/>
                  <a:pt x="70" y="82"/>
                </a:cubicBezTo>
                <a:cubicBezTo>
                  <a:pt x="72" y="84"/>
                  <a:pt x="74" y="85"/>
                  <a:pt x="76" y="86"/>
                </a:cubicBezTo>
                <a:cubicBezTo>
                  <a:pt x="77" y="86"/>
                  <a:pt x="79" y="87"/>
                  <a:pt x="81" y="88"/>
                </a:cubicBezTo>
                <a:cubicBezTo>
                  <a:pt x="81" y="106"/>
                  <a:pt x="81" y="106"/>
                  <a:pt x="81" y="106"/>
                </a:cubicBezTo>
                <a:cubicBezTo>
                  <a:pt x="80" y="106"/>
                  <a:pt x="79" y="106"/>
                  <a:pt x="77" y="106"/>
                </a:cubicBezTo>
                <a:cubicBezTo>
                  <a:pt x="76" y="105"/>
                  <a:pt x="74" y="105"/>
                  <a:pt x="73" y="104"/>
                </a:cubicBezTo>
                <a:cubicBezTo>
                  <a:pt x="72" y="104"/>
                  <a:pt x="70" y="103"/>
                  <a:pt x="69" y="103"/>
                </a:cubicBezTo>
                <a:cubicBezTo>
                  <a:pt x="68" y="102"/>
                  <a:pt x="67" y="101"/>
                  <a:pt x="66" y="101"/>
                </a:cubicBezTo>
                <a:cubicBezTo>
                  <a:pt x="63" y="110"/>
                  <a:pt x="63" y="110"/>
                  <a:pt x="63" y="110"/>
                </a:cubicBezTo>
                <a:cubicBezTo>
                  <a:pt x="65" y="110"/>
                  <a:pt x="66" y="111"/>
                  <a:pt x="67" y="112"/>
                </a:cubicBezTo>
                <a:cubicBezTo>
                  <a:pt x="68" y="112"/>
                  <a:pt x="70" y="113"/>
                  <a:pt x="71" y="113"/>
                </a:cubicBezTo>
                <a:cubicBezTo>
                  <a:pt x="72" y="113"/>
                  <a:pt x="74" y="114"/>
                  <a:pt x="75" y="114"/>
                </a:cubicBezTo>
                <a:cubicBezTo>
                  <a:pt x="77" y="114"/>
                  <a:pt x="78" y="114"/>
                  <a:pt x="80" y="114"/>
                </a:cubicBezTo>
                <a:cubicBezTo>
                  <a:pt x="80" y="114"/>
                  <a:pt x="81" y="114"/>
                  <a:pt x="81" y="114"/>
                </a:cubicBezTo>
                <a:cubicBezTo>
                  <a:pt x="81" y="114"/>
                  <a:pt x="81" y="114"/>
                  <a:pt x="81" y="114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86" y="120"/>
                  <a:pt x="86" y="120"/>
                  <a:pt x="86" y="120"/>
                </a:cubicBezTo>
                <a:cubicBezTo>
                  <a:pt x="86" y="113"/>
                  <a:pt x="86" y="113"/>
                  <a:pt x="86" y="113"/>
                </a:cubicBezTo>
                <a:cubicBezTo>
                  <a:pt x="89" y="113"/>
                  <a:pt x="91" y="112"/>
                  <a:pt x="93" y="111"/>
                </a:cubicBezTo>
                <a:cubicBezTo>
                  <a:pt x="95" y="110"/>
                  <a:pt x="97" y="108"/>
                  <a:pt x="98" y="107"/>
                </a:cubicBezTo>
                <a:cubicBezTo>
                  <a:pt x="100" y="105"/>
                  <a:pt x="101" y="103"/>
                  <a:pt x="101" y="101"/>
                </a:cubicBezTo>
                <a:cubicBezTo>
                  <a:pt x="102" y="100"/>
                  <a:pt x="103" y="98"/>
                  <a:pt x="103" y="96"/>
                </a:cubicBezTo>
                <a:cubicBezTo>
                  <a:pt x="103" y="93"/>
                  <a:pt x="102" y="90"/>
                  <a:pt x="101" y="88"/>
                </a:cubicBezTo>
                <a:close/>
                <a:moveTo>
                  <a:pt x="76" y="64"/>
                </a:moveTo>
                <a:cubicBezTo>
                  <a:pt x="76" y="63"/>
                  <a:pt x="77" y="62"/>
                  <a:pt x="78" y="62"/>
                </a:cubicBezTo>
                <a:cubicBezTo>
                  <a:pt x="79" y="61"/>
                  <a:pt x="80" y="61"/>
                  <a:pt x="81" y="61"/>
                </a:cubicBezTo>
                <a:cubicBezTo>
                  <a:pt x="81" y="75"/>
                  <a:pt x="81" y="75"/>
                  <a:pt x="81" y="75"/>
                </a:cubicBezTo>
                <a:cubicBezTo>
                  <a:pt x="80" y="74"/>
                  <a:pt x="78" y="73"/>
                  <a:pt x="77" y="72"/>
                </a:cubicBezTo>
                <a:cubicBezTo>
                  <a:pt x="76" y="71"/>
                  <a:pt x="75" y="69"/>
                  <a:pt x="75" y="68"/>
                </a:cubicBezTo>
                <a:cubicBezTo>
                  <a:pt x="75" y="66"/>
                  <a:pt x="76" y="65"/>
                  <a:pt x="76" y="64"/>
                </a:cubicBezTo>
                <a:close/>
                <a:moveTo>
                  <a:pt x="91" y="103"/>
                </a:moveTo>
                <a:cubicBezTo>
                  <a:pt x="91" y="104"/>
                  <a:pt x="90" y="105"/>
                  <a:pt x="89" y="105"/>
                </a:cubicBezTo>
                <a:cubicBezTo>
                  <a:pt x="89" y="105"/>
                  <a:pt x="88" y="106"/>
                  <a:pt x="88" y="106"/>
                </a:cubicBezTo>
                <a:cubicBezTo>
                  <a:pt x="87" y="106"/>
                  <a:pt x="87" y="106"/>
                  <a:pt x="86" y="106"/>
                </a:cubicBezTo>
                <a:cubicBezTo>
                  <a:pt x="86" y="90"/>
                  <a:pt x="86" y="90"/>
                  <a:pt x="86" y="90"/>
                </a:cubicBezTo>
                <a:cubicBezTo>
                  <a:pt x="88" y="91"/>
                  <a:pt x="89" y="92"/>
                  <a:pt x="91" y="93"/>
                </a:cubicBezTo>
                <a:cubicBezTo>
                  <a:pt x="92" y="94"/>
                  <a:pt x="92" y="96"/>
                  <a:pt x="92" y="97"/>
                </a:cubicBezTo>
                <a:cubicBezTo>
                  <a:pt x="92" y="100"/>
                  <a:pt x="92" y="101"/>
                  <a:pt x="91" y="10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5" name="Freeform 20"/>
          <p:cNvSpPr>
            <a:spLocks noEditPoints="1"/>
          </p:cNvSpPr>
          <p:nvPr/>
        </p:nvSpPr>
        <p:spPr bwMode="auto">
          <a:xfrm>
            <a:off x="14234118" y="6018078"/>
            <a:ext cx="611710" cy="624066"/>
          </a:xfrm>
          <a:custGeom>
            <a:avLst/>
            <a:gdLst>
              <a:gd name="T0" fmla="*/ 92 w 167"/>
              <a:gd name="T1" fmla="*/ 16 h 171"/>
              <a:gd name="T2" fmla="*/ 68 w 167"/>
              <a:gd name="T3" fmla="*/ 18 h 171"/>
              <a:gd name="T4" fmla="*/ 46 w 167"/>
              <a:gd name="T5" fmla="*/ 9 h 171"/>
              <a:gd name="T6" fmla="*/ 31 w 167"/>
              <a:gd name="T7" fmla="*/ 42 h 171"/>
              <a:gd name="T8" fmla="*/ 6 w 167"/>
              <a:gd name="T9" fmla="*/ 52 h 171"/>
              <a:gd name="T10" fmla="*/ 16 w 167"/>
              <a:gd name="T11" fmla="*/ 74 h 171"/>
              <a:gd name="T12" fmla="*/ 16 w 167"/>
              <a:gd name="T13" fmla="*/ 97 h 171"/>
              <a:gd name="T14" fmla="*/ 8 w 167"/>
              <a:gd name="T15" fmla="*/ 122 h 171"/>
              <a:gd name="T16" fmla="*/ 45 w 167"/>
              <a:gd name="T17" fmla="*/ 142 h 171"/>
              <a:gd name="T18" fmla="*/ 56 w 167"/>
              <a:gd name="T19" fmla="*/ 166 h 171"/>
              <a:gd name="T20" fmla="*/ 77 w 167"/>
              <a:gd name="T21" fmla="*/ 154 h 171"/>
              <a:gd name="T22" fmla="*/ 99 w 167"/>
              <a:gd name="T23" fmla="*/ 170 h 171"/>
              <a:gd name="T24" fmla="*/ 111 w 167"/>
              <a:gd name="T25" fmla="*/ 149 h 171"/>
              <a:gd name="T26" fmla="*/ 137 w 167"/>
              <a:gd name="T27" fmla="*/ 152 h 171"/>
              <a:gd name="T28" fmla="*/ 138 w 167"/>
              <a:gd name="T29" fmla="*/ 128 h 171"/>
              <a:gd name="T30" fmla="*/ 163 w 167"/>
              <a:gd name="T31" fmla="*/ 119 h 171"/>
              <a:gd name="T32" fmla="*/ 152 w 167"/>
              <a:gd name="T33" fmla="*/ 95 h 171"/>
              <a:gd name="T34" fmla="*/ 167 w 167"/>
              <a:gd name="T35" fmla="*/ 77 h 171"/>
              <a:gd name="T36" fmla="*/ 148 w 167"/>
              <a:gd name="T37" fmla="*/ 60 h 171"/>
              <a:gd name="T38" fmla="*/ 153 w 167"/>
              <a:gd name="T39" fmla="*/ 34 h 171"/>
              <a:gd name="T40" fmla="*/ 124 w 167"/>
              <a:gd name="T41" fmla="*/ 29 h 171"/>
              <a:gd name="T42" fmla="*/ 113 w 167"/>
              <a:gd name="T43" fmla="*/ 5 h 171"/>
              <a:gd name="T44" fmla="*/ 84 w 167"/>
              <a:gd name="T45" fmla="*/ 143 h 171"/>
              <a:gd name="T46" fmla="*/ 142 w 167"/>
              <a:gd name="T47" fmla="*/ 85 h 171"/>
              <a:gd name="T48" fmla="*/ 92 w 167"/>
              <a:gd name="T49" fmla="*/ 104 h 171"/>
              <a:gd name="T50" fmla="*/ 87 w 167"/>
              <a:gd name="T51" fmla="*/ 108 h 171"/>
              <a:gd name="T52" fmla="*/ 79 w 167"/>
              <a:gd name="T53" fmla="*/ 63 h 171"/>
              <a:gd name="T54" fmla="*/ 78 w 167"/>
              <a:gd name="T55" fmla="*/ 74 h 171"/>
              <a:gd name="T56" fmla="*/ 79 w 167"/>
              <a:gd name="T57" fmla="*/ 63 h 171"/>
              <a:gd name="T58" fmla="*/ 84 w 167"/>
              <a:gd name="T59" fmla="*/ 135 h 171"/>
              <a:gd name="T60" fmla="*/ 102 w 167"/>
              <a:gd name="T61" fmla="*/ 103 h 171"/>
              <a:gd name="T62" fmla="*/ 87 w 167"/>
              <a:gd name="T63" fmla="*/ 115 h 171"/>
              <a:gd name="T64" fmla="*/ 83 w 167"/>
              <a:gd name="T65" fmla="*/ 116 h 171"/>
              <a:gd name="T66" fmla="*/ 76 w 167"/>
              <a:gd name="T67" fmla="*/ 115 h 171"/>
              <a:gd name="T68" fmla="*/ 64 w 167"/>
              <a:gd name="T69" fmla="*/ 111 h 171"/>
              <a:gd name="T70" fmla="*/ 74 w 167"/>
              <a:gd name="T71" fmla="*/ 106 h 171"/>
              <a:gd name="T72" fmla="*/ 83 w 167"/>
              <a:gd name="T73" fmla="*/ 90 h 171"/>
              <a:gd name="T74" fmla="*/ 68 w 167"/>
              <a:gd name="T75" fmla="*/ 79 h 171"/>
              <a:gd name="T76" fmla="*/ 70 w 167"/>
              <a:gd name="T77" fmla="*/ 62 h 171"/>
              <a:gd name="T78" fmla="*/ 83 w 167"/>
              <a:gd name="T79" fmla="*/ 50 h 171"/>
              <a:gd name="T80" fmla="*/ 87 w 167"/>
              <a:gd name="T81" fmla="*/ 54 h 171"/>
              <a:gd name="T82" fmla="*/ 99 w 167"/>
              <a:gd name="T83" fmla="*/ 65 h 171"/>
              <a:gd name="T84" fmla="*/ 87 w 167"/>
              <a:gd name="T85" fmla="*/ 79 h 171"/>
              <a:gd name="T86" fmla="*/ 102 w 167"/>
              <a:gd name="T87" fmla="*/ 90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7" h="171">
                <a:moveTo>
                  <a:pt x="103" y="19"/>
                </a:moveTo>
                <a:cubicBezTo>
                  <a:pt x="99" y="18"/>
                  <a:pt x="96" y="17"/>
                  <a:pt x="92" y="17"/>
                </a:cubicBezTo>
                <a:cubicBezTo>
                  <a:pt x="92" y="16"/>
                  <a:pt x="92" y="16"/>
                  <a:pt x="92" y="16"/>
                </a:cubicBezTo>
                <a:cubicBezTo>
                  <a:pt x="88" y="0"/>
                  <a:pt x="88" y="0"/>
                  <a:pt x="88" y="0"/>
                </a:cubicBezTo>
                <a:cubicBezTo>
                  <a:pt x="71" y="1"/>
                  <a:pt x="71" y="1"/>
                  <a:pt x="71" y="1"/>
                </a:cubicBezTo>
                <a:cubicBezTo>
                  <a:pt x="68" y="18"/>
                  <a:pt x="68" y="18"/>
                  <a:pt x="68" y="18"/>
                </a:cubicBezTo>
                <a:cubicBezTo>
                  <a:pt x="65" y="19"/>
                  <a:pt x="61" y="20"/>
                  <a:pt x="58" y="22"/>
                </a:cubicBezTo>
                <a:cubicBezTo>
                  <a:pt x="58" y="21"/>
                  <a:pt x="58" y="21"/>
                  <a:pt x="58" y="21"/>
                </a:cubicBezTo>
                <a:cubicBezTo>
                  <a:pt x="46" y="9"/>
                  <a:pt x="46" y="9"/>
                  <a:pt x="46" y="9"/>
                </a:cubicBezTo>
                <a:cubicBezTo>
                  <a:pt x="32" y="18"/>
                  <a:pt x="32" y="18"/>
                  <a:pt x="32" y="18"/>
                </a:cubicBezTo>
                <a:cubicBezTo>
                  <a:pt x="38" y="34"/>
                  <a:pt x="38" y="34"/>
                  <a:pt x="38" y="34"/>
                </a:cubicBezTo>
                <a:cubicBezTo>
                  <a:pt x="35" y="37"/>
                  <a:pt x="33" y="39"/>
                  <a:pt x="31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52"/>
                  <a:pt x="6" y="52"/>
                  <a:pt x="6" y="52"/>
                </a:cubicBezTo>
                <a:cubicBezTo>
                  <a:pt x="19" y="63"/>
                  <a:pt x="19" y="63"/>
                  <a:pt x="19" y="63"/>
                </a:cubicBezTo>
                <a:cubicBezTo>
                  <a:pt x="18" y="66"/>
                  <a:pt x="17" y="69"/>
                  <a:pt x="17" y="74"/>
                </a:cubicBezTo>
                <a:cubicBezTo>
                  <a:pt x="16" y="74"/>
                  <a:pt x="16" y="74"/>
                  <a:pt x="16" y="74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94"/>
                  <a:pt x="0" y="94"/>
                  <a:pt x="0" y="94"/>
                </a:cubicBezTo>
                <a:cubicBezTo>
                  <a:pt x="16" y="97"/>
                  <a:pt x="16" y="97"/>
                  <a:pt x="16" y="97"/>
                </a:cubicBezTo>
                <a:cubicBezTo>
                  <a:pt x="17" y="102"/>
                  <a:pt x="19" y="107"/>
                  <a:pt x="20" y="111"/>
                </a:cubicBezTo>
                <a:cubicBezTo>
                  <a:pt x="20" y="111"/>
                  <a:pt x="20" y="111"/>
                  <a:pt x="20" y="111"/>
                </a:cubicBezTo>
                <a:cubicBezTo>
                  <a:pt x="8" y="122"/>
                  <a:pt x="8" y="122"/>
                  <a:pt x="8" y="122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7" y="135"/>
                  <a:pt x="41" y="139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1" y="159"/>
                  <a:pt x="41" y="159"/>
                  <a:pt x="41" y="159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70" y="153"/>
                  <a:pt x="74" y="154"/>
                  <a:pt x="77" y="154"/>
                </a:cubicBezTo>
                <a:cubicBezTo>
                  <a:pt x="77" y="154"/>
                  <a:pt x="77" y="154"/>
                  <a:pt x="77" y="154"/>
                </a:cubicBezTo>
                <a:cubicBezTo>
                  <a:pt x="81" y="171"/>
                  <a:pt x="81" y="171"/>
                  <a:pt x="81" y="171"/>
                </a:cubicBezTo>
                <a:cubicBezTo>
                  <a:pt x="99" y="170"/>
                  <a:pt x="99" y="170"/>
                  <a:pt x="99" y="170"/>
                </a:cubicBezTo>
                <a:cubicBezTo>
                  <a:pt x="101" y="152"/>
                  <a:pt x="101" y="152"/>
                  <a:pt x="101" y="152"/>
                </a:cubicBezTo>
                <a:cubicBezTo>
                  <a:pt x="101" y="152"/>
                  <a:pt x="101" y="152"/>
                  <a:pt x="101" y="152"/>
                </a:cubicBezTo>
                <a:cubicBezTo>
                  <a:pt x="104" y="151"/>
                  <a:pt x="108" y="150"/>
                  <a:pt x="111" y="149"/>
                </a:cubicBezTo>
                <a:cubicBezTo>
                  <a:pt x="112" y="149"/>
                  <a:pt x="112" y="149"/>
                  <a:pt x="112" y="149"/>
                </a:cubicBezTo>
                <a:cubicBezTo>
                  <a:pt x="123" y="162"/>
                  <a:pt x="123" y="162"/>
                  <a:pt x="123" y="162"/>
                </a:cubicBezTo>
                <a:cubicBezTo>
                  <a:pt x="137" y="152"/>
                  <a:pt x="137" y="152"/>
                  <a:pt x="137" y="152"/>
                </a:cubicBezTo>
                <a:cubicBezTo>
                  <a:pt x="131" y="136"/>
                  <a:pt x="131" y="136"/>
                  <a:pt x="131" y="136"/>
                </a:cubicBezTo>
                <a:cubicBezTo>
                  <a:pt x="131" y="136"/>
                  <a:pt x="131" y="136"/>
                  <a:pt x="131" y="136"/>
                </a:cubicBezTo>
                <a:cubicBezTo>
                  <a:pt x="134" y="134"/>
                  <a:pt x="136" y="131"/>
                  <a:pt x="138" y="128"/>
                </a:cubicBezTo>
                <a:cubicBezTo>
                  <a:pt x="139" y="129"/>
                  <a:pt x="139" y="129"/>
                  <a:pt x="139" y="129"/>
                </a:cubicBezTo>
                <a:cubicBezTo>
                  <a:pt x="155" y="134"/>
                  <a:pt x="155" y="134"/>
                  <a:pt x="155" y="134"/>
                </a:cubicBezTo>
                <a:cubicBezTo>
                  <a:pt x="163" y="119"/>
                  <a:pt x="163" y="119"/>
                  <a:pt x="163" y="119"/>
                </a:cubicBezTo>
                <a:cubicBezTo>
                  <a:pt x="150" y="108"/>
                  <a:pt x="150" y="108"/>
                  <a:pt x="150" y="108"/>
                </a:cubicBezTo>
                <a:cubicBezTo>
                  <a:pt x="150" y="107"/>
                  <a:pt x="150" y="107"/>
                  <a:pt x="150" y="107"/>
                </a:cubicBezTo>
                <a:cubicBezTo>
                  <a:pt x="151" y="103"/>
                  <a:pt x="152" y="100"/>
                  <a:pt x="152" y="95"/>
                </a:cubicBezTo>
                <a:cubicBezTo>
                  <a:pt x="153" y="95"/>
                  <a:pt x="153" y="95"/>
                  <a:pt x="153" y="95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167" y="77"/>
                  <a:pt x="167" y="77"/>
                  <a:pt x="167" y="77"/>
                </a:cubicBezTo>
                <a:cubicBezTo>
                  <a:pt x="152" y="74"/>
                  <a:pt x="152" y="74"/>
                  <a:pt x="152" y="74"/>
                </a:cubicBezTo>
                <a:cubicBezTo>
                  <a:pt x="152" y="74"/>
                  <a:pt x="152" y="74"/>
                  <a:pt x="152" y="74"/>
                </a:cubicBezTo>
                <a:cubicBezTo>
                  <a:pt x="151" y="69"/>
                  <a:pt x="150" y="64"/>
                  <a:pt x="148" y="60"/>
                </a:cubicBezTo>
                <a:cubicBezTo>
                  <a:pt x="149" y="60"/>
                  <a:pt x="149" y="60"/>
                  <a:pt x="149" y="60"/>
                </a:cubicBezTo>
                <a:cubicBezTo>
                  <a:pt x="162" y="48"/>
                  <a:pt x="162" y="48"/>
                  <a:pt x="162" y="48"/>
                </a:cubicBezTo>
                <a:cubicBezTo>
                  <a:pt x="153" y="34"/>
                  <a:pt x="153" y="34"/>
                  <a:pt x="153" y="34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3" y="36"/>
                  <a:pt x="128" y="32"/>
                  <a:pt x="124" y="29"/>
                </a:cubicBezTo>
                <a:cubicBezTo>
                  <a:pt x="124" y="28"/>
                  <a:pt x="124" y="28"/>
                  <a:pt x="124" y="28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13" y="5"/>
                  <a:pt x="113" y="5"/>
                  <a:pt x="113" y="5"/>
                </a:cubicBezTo>
                <a:cubicBezTo>
                  <a:pt x="103" y="19"/>
                  <a:pt x="103" y="19"/>
                  <a:pt x="103" y="19"/>
                </a:cubicBezTo>
                <a:close/>
                <a:moveTo>
                  <a:pt x="142" y="85"/>
                </a:moveTo>
                <a:cubicBezTo>
                  <a:pt x="142" y="117"/>
                  <a:pt x="116" y="143"/>
                  <a:pt x="84" y="143"/>
                </a:cubicBezTo>
                <a:cubicBezTo>
                  <a:pt x="53" y="143"/>
                  <a:pt x="27" y="117"/>
                  <a:pt x="27" y="85"/>
                </a:cubicBezTo>
                <a:cubicBezTo>
                  <a:pt x="27" y="54"/>
                  <a:pt x="53" y="28"/>
                  <a:pt x="84" y="28"/>
                </a:cubicBezTo>
                <a:cubicBezTo>
                  <a:pt x="116" y="28"/>
                  <a:pt x="142" y="54"/>
                  <a:pt x="142" y="85"/>
                </a:cubicBezTo>
                <a:close/>
                <a:moveTo>
                  <a:pt x="91" y="95"/>
                </a:moveTo>
                <a:cubicBezTo>
                  <a:pt x="92" y="96"/>
                  <a:pt x="93" y="97"/>
                  <a:pt x="93" y="99"/>
                </a:cubicBezTo>
                <a:cubicBezTo>
                  <a:pt x="93" y="101"/>
                  <a:pt x="93" y="103"/>
                  <a:pt x="92" y="104"/>
                </a:cubicBezTo>
                <a:cubicBezTo>
                  <a:pt x="92" y="106"/>
                  <a:pt x="91" y="107"/>
                  <a:pt x="90" y="107"/>
                </a:cubicBezTo>
                <a:cubicBezTo>
                  <a:pt x="90" y="107"/>
                  <a:pt x="89" y="107"/>
                  <a:pt x="89" y="107"/>
                </a:cubicBezTo>
                <a:cubicBezTo>
                  <a:pt x="88" y="108"/>
                  <a:pt x="87" y="108"/>
                  <a:pt x="87" y="108"/>
                </a:cubicBezTo>
                <a:cubicBezTo>
                  <a:pt x="87" y="92"/>
                  <a:pt x="87" y="92"/>
                  <a:pt x="87" y="92"/>
                </a:cubicBezTo>
                <a:cubicBezTo>
                  <a:pt x="87" y="93"/>
                  <a:pt x="90" y="94"/>
                  <a:pt x="91" y="95"/>
                </a:cubicBezTo>
                <a:close/>
                <a:moveTo>
                  <a:pt x="79" y="63"/>
                </a:moveTo>
                <a:cubicBezTo>
                  <a:pt x="80" y="63"/>
                  <a:pt x="79" y="63"/>
                  <a:pt x="83" y="62"/>
                </a:cubicBezTo>
                <a:cubicBezTo>
                  <a:pt x="83" y="76"/>
                  <a:pt x="83" y="76"/>
                  <a:pt x="83" y="76"/>
                </a:cubicBezTo>
                <a:cubicBezTo>
                  <a:pt x="79" y="76"/>
                  <a:pt x="79" y="75"/>
                  <a:pt x="78" y="74"/>
                </a:cubicBezTo>
                <a:cubicBezTo>
                  <a:pt x="77" y="72"/>
                  <a:pt x="76" y="71"/>
                  <a:pt x="76" y="69"/>
                </a:cubicBezTo>
                <a:cubicBezTo>
                  <a:pt x="76" y="68"/>
                  <a:pt x="76" y="67"/>
                  <a:pt x="77" y="66"/>
                </a:cubicBezTo>
                <a:cubicBezTo>
                  <a:pt x="77" y="65"/>
                  <a:pt x="78" y="64"/>
                  <a:pt x="79" y="63"/>
                </a:cubicBezTo>
                <a:close/>
                <a:moveTo>
                  <a:pt x="84" y="35"/>
                </a:moveTo>
                <a:cubicBezTo>
                  <a:pt x="56" y="35"/>
                  <a:pt x="34" y="58"/>
                  <a:pt x="34" y="85"/>
                </a:cubicBezTo>
                <a:cubicBezTo>
                  <a:pt x="34" y="113"/>
                  <a:pt x="56" y="135"/>
                  <a:pt x="84" y="135"/>
                </a:cubicBezTo>
                <a:cubicBezTo>
                  <a:pt x="111" y="135"/>
                  <a:pt x="134" y="113"/>
                  <a:pt x="134" y="85"/>
                </a:cubicBezTo>
                <a:cubicBezTo>
                  <a:pt x="134" y="58"/>
                  <a:pt x="111" y="35"/>
                  <a:pt x="84" y="35"/>
                </a:cubicBezTo>
                <a:close/>
                <a:moveTo>
                  <a:pt x="102" y="103"/>
                </a:moveTo>
                <a:cubicBezTo>
                  <a:pt x="101" y="105"/>
                  <a:pt x="100" y="107"/>
                  <a:pt x="99" y="108"/>
                </a:cubicBezTo>
                <a:cubicBezTo>
                  <a:pt x="97" y="110"/>
                  <a:pt x="96" y="111"/>
                  <a:pt x="94" y="112"/>
                </a:cubicBezTo>
                <a:cubicBezTo>
                  <a:pt x="92" y="114"/>
                  <a:pt x="91" y="115"/>
                  <a:pt x="87" y="115"/>
                </a:cubicBezTo>
                <a:cubicBezTo>
                  <a:pt x="87" y="122"/>
                  <a:pt x="87" y="122"/>
                  <a:pt x="87" y="122"/>
                </a:cubicBezTo>
                <a:cubicBezTo>
                  <a:pt x="83" y="122"/>
                  <a:pt x="83" y="122"/>
                  <a:pt x="83" y="122"/>
                </a:cubicBezTo>
                <a:cubicBezTo>
                  <a:pt x="83" y="116"/>
                  <a:pt x="83" y="116"/>
                  <a:pt x="83" y="116"/>
                </a:cubicBezTo>
                <a:cubicBezTo>
                  <a:pt x="83" y="116"/>
                  <a:pt x="82" y="116"/>
                  <a:pt x="82" y="116"/>
                </a:cubicBezTo>
                <a:cubicBezTo>
                  <a:pt x="82" y="116"/>
                  <a:pt x="81" y="116"/>
                  <a:pt x="81" y="116"/>
                </a:cubicBezTo>
                <a:cubicBezTo>
                  <a:pt x="79" y="116"/>
                  <a:pt x="78" y="116"/>
                  <a:pt x="76" y="115"/>
                </a:cubicBezTo>
                <a:cubicBezTo>
                  <a:pt x="74" y="115"/>
                  <a:pt x="73" y="115"/>
                  <a:pt x="72" y="115"/>
                </a:cubicBezTo>
                <a:cubicBezTo>
                  <a:pt x="70" y="114"/>
                  <a:pt x="69" y="114"/>
                  <a:pt x="68" y="113"/>
                </a:cubicBezTo>
                <a:cubicBezTo>
                  <a:pt x="66" y="113"/>
                  <a:pt x="65" y="112"/>
                  <a:pt x="64" y="111"/>
                </a:cubicBezTo>
                <a:cubicBezTo>
                  <a:pt x="67" y="103"/>
                  <a:pt x="67" y="103"/>
                  <a:pt x="67" y="103"/>
                </a:cubicBezTo>
                <a:cubicBezTo>
                  <a:pt x="68" y="103"/>
                  <a:pt x="69" y="104"/>
                  <a:pt x="70" y="104"/>
                </a:cubicBezTo>
                <a:cubicBezTo>
                  <a:pt x="71" y="105"/>
                  <a:pt x="72" y="106"/>
                  <a:pt x="74" y="106"/>
                </a:cubicBezTo>
                <a:cubicBezTo>
                  <a:pt x="75" y="107"/>
                  <a:pt x="77" y="107"/>
                  <a:pt x="78" y="107"/>
                </a:cubicBezTo>
                <a:cubicBezTo>
                  <a:pt x="80" y="108"/>
                  <a:pt x="79" y="108"/>
                  <a:pt x="83" y="108"/>
                </a:cubicBezTo>
                <a:cubicBezTo>
                  <a:pt x="83" y="90"/>
                  <a:pt x="83" y="90"/>
                  <a:pt x="83" y="90"/>
                </a:cubicBezTo>
                <a:cubicBezTo>
                  <a:pt x="79" y="89"/>
                  <a:pt x="79" y="88"/>
                  <a:pt x="77" y="87"/>
                </a:cubicBezTo>
                <a:cubicBezTo>
                  <a:pt x="75" y="86"/>
                  <a:pt x="73" y="85"/>
                  <a:pt x="71" y="84"/>
                </a:cubicBezTo>
                <a:cubicBezTo>
                  <a:pt x="70" y="82"/>
                  <a:pt x="68" y="81"/>
                  <a:pt x="68" y="79"/>
                </a:cubicBezTo>
                <a:cubicBezTo>
                  <a:pt x="67" y="77"/>
                  <a:pt x="66" y="74"/>
                  <a:pt x="66" y="71"/>
                </a:cubicBezTo>
                <a:cubicBezTo>
                  <a:pt x="66" y="70"/>
                  <a:pt x="66" y="68"/>
                  <a:pt x="67" y="66"/>
                </a:cubicBezTo>
                <a:cubicBezTo>
                  <a:pt x="68" y="65"/>
                  <a:pt x="69" y="63"/>
                  <a:pt x="70" y="62"/>
                </a:cubicBezTo>
                <a:cubicBezTo>
                  <a:pt x="72" y="60"/>
                  <a:pt x="74" y="59"/>
                  <a:pt x="76" y="58"/>
                </a:cubicBezTo>
                <a:cubicBezTo>
                  <a:pt x="78" y="57"/>
                  <a:pt x="79" y="56"/>
                  <a:pt x="83" y="55"/>
                </a:cubicBezTo>
                <a:cubicBezTo>
                  <a:pt x="83" y="50"/>
                  <a:pt x="83" y="50"/>
                  <a:pt x="83" y="50"/>
                </a:cubicBezTo>
                <a:cubicBezTo>
                  <a:pt x="87" y="50"/>
                  <a:pt x="87" y="50"/>
                  <a:pt x="87" y="50"/>
                </a:cubicBezTo>
                <a:cubicBezTo>
                  <a:pt x="87" y="54"/>
                  <a:pt x="87" y="54"/>
                  <a:pt x="87" y="54"/>
                </a:cubicBezTo>
                <a:cubicBezTo>
                  <a:pt x="87" y="54"/>
                  <a:pt x="87" y="54"/>
                  <a:pt x="87" y="54"/>
                </a:cubicBezTo>
                <a:cubicBezTo>
                  <a:pt x="89" y="54"/>
                  <a:pt x="92" y="55"/>
                  <a:pt x="94" y="55"/>
                </a:cubicBezTo>
                <a:cubicBezTo>
                  <a:pt x="96" y="55"/>
                  <a:pt x="98" y="56"/>
                  <a:pt x="101" y="56"/>
                </a:cubicBezTo>
                <a:cubicBezTo>
                  <a:pt x="99" y="65"/>
                  <a:pt x="99" y="65"/>
                  <a:pt x="99" y="65"/>
                </a:cubicBezTo>
                <a:cubicBezTo>
                  <a:pt x="97" y="64"/>
                  <a:pt x="95" y="64"/>
                  <a:pt x="93" y="63"/>
                </a:cubicBezTo>
                <a:cubicBezTo>
                  <a:pt x="91" y="63"/>
                  <a:pt x="87" y="62"/>
                  <a:pt x="87" y="62"/>
                </a:cubicBezTo>
                <a:cubicBezTo>
                  <a:pt x="87" y="79"/>
                  <a:pt x="87" y="79"/>
                  <a:pt x="87" y="79"/>
                </a:cubicBezTo>
                <a:cubicBezTo>
                  <a:pt x="87" y="79"/>
                  <a:pt x="91" y="80"/>
                  <a:pt x="93" y="81"/>
                </a:cubicBezTo>
                <a:cubicBezTo>
                  <a:pt x="95" y="82"/>
                  <a:pt x="96" y="83"/>
                  <a:pt x="98" y="84"/>
                </a:cubicBezTo>
                <a:cubicBezTo>
                  <a:pt x="99" y="86"/>
                  <a:pt x="101" y="88"/>
                  <a:pt x="102" y="90"/>
                </a:cubicBezTo>
                <a:cubicBezTo>
                  <a:pt x="103" y="92"/>
                  <a:pt x="103" y="94"/>
                  <a:pt x="103" y="98"/>
                </a:cubicBezTo>
                <a:cubicBezTo>
                  <a:pt x="103" y="99"/>
                  <a:pt x="103" y="101"/>
                  <a:pt x="102" y="10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6" name="Freeform 21"/>
          <p:cNvSpPr>
            <a:spLocks noEditPoints="1"/>
          </p:cNvSpPr>
          <p:nvPr/>
        </p:nvSpPr>
        <p:spPr bwMode="auto">
          <a:xfrm>
            <a:off x="10298174" y="8030852"/>
            <a:ext cx="611710" cy="624066"/>
          </a:xfrm>
          <a:custGeom>
            <a:avLst/>
            <a:gdLst>
              <a:gd name="T0" fmla="*/ 33 w 167"/>
              <a:gd name="T1" fmla="*/ 86 h 171"/>
              <a:gd name="T2" fmla="*/ 103 w 167"/>
              <a:gd name="T3" fmla="*/ 19 h 171"/>
              <a:gd name="T4" fmla="*/ 124 w 167"/>
              <a:gd name="T5" fmla="*/ 28 h 171"/>
              <a:gd name="T6" fmla="*/ 136 w 167"/>
              <a:gd name="T7" fmla="*/ 40 h 171"/>
              <a:gd name="T8" fmla="*/ 149 w 167"/>
              <a:gd name="T9" fmla="*/ 60 h 171"/>
              <a:gd name="T10" fmla="*/ 151 w 167"/>
              <a:gd name="T11" fmla="*/ 74 h 171"/>
              <a:gd name="T12" fmla="*/ 153 w 167"/>
              <a:gd name="T13" fmla="*/ 95 h 171"/>
              <a:gd name="T14" fmla="*/ 150 w 167"/>
              <a:gd name="T15" fmla="*/ 108 h 171"/>
              <a:gd name="T16" fmla="*/ 139 w 167"/>
              <a:gd name="T17" fmla="*/ 129 h 171"/>
              <a:gd name="T18" fmla="*/ 131 w 167"/>
              <a:gd name="T19" fmla="*/ 136 h 171"/>
              <a:gd name="T20" fmla="*/ 111 w 167"/>
              <a:gd name="T21" fmla="*/ 149 h 171"/>
              <a:gd name="T22" fmla="*/ 101 w 167"/>
              <a:gd name="T23" fmla="*/ 153 h 171"/>
              <a:gd name="T24" fmla="*/ 77 w 167"/>
              <a:gd name="T25" fmla="*/ 155 h 171"/>
              <a:gd name="T26" fmla="*/ 66 w 167"/>
              <a:gd name="T27" fmla="*/ 152 h 171"/>
              <a:gd name="T28" fmla="*/ 45 w 167"/>
              <a:gd name="T29" fmla="*/ 143 h 171"/>
              <a:gd name="T30" fmla="*/ 17 w 167"/>
              <a:gd name="T31" fmla="*/ 137 h 171"/>
              <a:gd name="T32" fmla="*/ 20 w 167"/>
              <a:gd name="T33" fmla="*/ 111 h 171"/>
              <a:gd name="T34" fmla="*/ 0 w 167"/>
              <a:gd name="T35" fmla="*/ 77 h 171"/>
              <a:gd name="T36" fmla="*/ 19 w 167"/>
              <a:gd name="T37" fmla="*/ 63 h 171"/>
              <a:gd name="T38" fmla="*/ 30 w 167"/>
              <a:gd name="T39" fmla="*/ 42 h 171"/>
              <a:gd name="T40" fmla="*/ 32 w 167"/>
              <a:gd name="T41" fmla="*/ 18 h 171"/>
              <a:gd name="T42" fmla="*/ 58 w 167"/>
              <a:gd name="T43" fmla="*/ 22 h 171"/>
              <a:gd name="T44" fmla="*/ 88 w 167"/>
              <a:gd name="T45" fmla="*/ 0 h 171"/>
              <a:gd name="T46" fmla="*/ 103 w 167"/>
              <a:gd name="T47" fmla="*/ 19 h 171"/>
              <a:gd name="T48" fmla="*/ 84 w 167"/>
              <a:gd name="T49" fmla="*/ 143 h 171"/>
              <a:gd name="T50" fmla="*/ 102 w 167"/>
              <a:gd name="T51" fmla="*/ 90 h 171"/>
              <a:gd name="T52" fmla="*/ 87 w 167"/>
              <a:gd name="T53" fmla="*/ 79 h 171"/>
              <a:gd name="T54" fmla="*/ 99 w 167"/>
              <a:gd name="T55" fmla="*/ 65 h 171"/>
              <a:gd name="T56" fmla="*/ 87 w 167"/>
              <a:gd name="T57" fmla="*/ 55 h 171"/>
              <a:gd name="T58" fmla="*/ 82 w 167"/>
              <a:gd name="T59" fmla="*/ 49 h 171"/>
              <a:gd name="T60" fmla="*/ 70 w 167"/>
              <a:gd name="T61" fmla="*/ 62 h 171"/>
              <a:gd name="T62" fmla="*/ 67 w 167"/>
              <a:gd name="T63" fmla="*/ 79 h 171"/>
              <a:gd name="T64" fmla="*/ 82 w 167"/>
              <a:gd name="T65" fmla="*/ 90 h 171"/>
              <a:gd name="T66" fmla="*/ 73 w 167"/>
              <a:gd name="T67" fmla="*/ 106 h 171"/>
              <a:gd name="T68" fmla="*/ 64 w 167"/>
              <a:gd name="T69" fmla="*/ 112 h 171"/>
              <a:gd name="T70" fmla="*/ 76 w 167"/>
              <a:gd name="T71" fmla="*/ 116 h 171"/>
              <a:gd name="T72" fmla="*/ 82 w 167"/>
              <a:gd name="T73" fmla="*/ 116 h 171"/>
              <a:gd name="T74" fmla="*/ 87 w 167"/>
              <a:gd name="T75" fmla="*/ 115 h 171"/>
              <a:gd name="T76" fmla="*/ 102 w 167"/>
              <a:gd name="T77" fmla="*/ 103 h 171"/>
              <a:gd name="T78" fmla="*/ 77 w 167"/>
              <a:gd name="T79" fmla="*/ 66 h 171"/>
              <a:gd name="T80" fmla="*/ 82 w 167"/>
              <a:gd name="T81" fmla="*/ 76 h 171"/>
              <a:gd name="T82" fmla="*/ 77 w 167"/>
              <a:gd name="T83" fmla="*/ 66 h 171"/>
              <a:gd name="T84" fmla="*/ 88 w 167"/>
              <a:gd name="T85" fmla="*/ 108 h 171"/>
              <a:gd name="T86" fmla="*/ 91 w 167"/>
              <a:gd name="T87" fmla="*/ 95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7" h="171">
                <a:moveTo>
                  <a:pt x="133" y="85"/>
                </a:moveTo>
                <a:cubicBezTo>
                  <a:pt x="133" y="113"/>
                  <a:pt x="111" y="135"/>
                  <a:pt x="83" y="135"/>
                </a:cubicBezTo>
                <a:cubicBezTo>
                  <a:pt x="56" y="135"/>
                  <a:pt x="33" y="113"/>
                  <a:pt x="33" y="86"/>
                </a:cubicBezTo>
                <a:cubicBezTo>
                  <a:pt x="33" y="58"/>
                  <a:pt x="56" y="36"/>
                  <a:pt x="83" y="36"/>
                </a:cubicBezTo>
                <a:cubicBezTo>
                  <a:pt x="111" y="36"/>
                  <a:pt x="133" y="58"/>
                  <a:pt x="133" y="85"/>
                </a:cubicBezTo>
                <a:close/>
                <a:moveTo>
                  <a:pt x="103" y="19"/>
                </a:moveTo>
                <a:cubicBezTo>
                  <a:pt x="113" y="5"/>
                  <a:pt x="113" y="5"/>
                  <a:pt x="113" y="5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4" y="28"/>
                  <a:pt x="124" y="28"/>
                  <a:pt x="124" y="28"/>
                </a:cubicBezTo>
                <a:cubicBezTo>
                  <a:pt x="124" y="29"/>
                  <a:pt x="124" y="29"/>
                  <a:pt x="124" y="29"/>
                </a:cubicBezTo>
                <a:cubicBezTo>
                  <a:pt x="128" y="32"/>
                  <a:pt x="132" y="36"/>
                  <a:pt x="136" y="40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52" y="34"/>
                  <a:pt x="152" y="34"/>
                  <a:pt x="152" y="34"/>
                </a:cubicBezTo>
                <a:cubicBezTo>
                  <a:pt x="161" y="49"/>
                  <a:pt x="161" y="49"/>
                  <a:pt x="161" y="49"/>
                </a:cubicBezTo>
                <a:cubicBezTo>
                  <a:pt x="149" y="60"/>
                  <a:pt x="149" y="60"/>
                  <a:pt x="149" y="60"/>
                </a:cubicBezTo>
                <a:cubicBezTo>
                  <a:pt x="148" y="60"/>
                  <a:pt x="148" y="60"/>
                  <a:pt x="148" y="60"/>
                </a:cubicBezTo>
                <a:cubicBezTo>
                  <a:pt x="150" y="64"/>
                  <a:pt x="151" y="69"/>
                  <a:pt x="152" y="74"/>
                </a:cubicBezTo>
                <a:cubicBezTo>
                  <a:pt x="151" y="74"/>
                  <a:pt x="151" y="74"/>
                  <a:pt x="151" y="74"/>
                </a:cubicBezTo>
                <a:cubicBezTo>
                  <a:pt x="167" y="77"/>
                  <a:pt x="167" y="77"/>
                  <a:pt x="167" y="77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153" y="95"/>
                  <a:pt x="153" y="95"/>
                  <a:pt x="153" y="95"/>
                </a:cubicBezTo>
                <a:cubicBezTo>
                  <a:pt x="152" y="95"/>
                  <a:pt x="152" y="95"/>
                  <a:pt x="152" y="95"/>
                </a:cubicBezTo>
                <a:cubicBezTo>
                  <a:pt x="152" y="100"/>
                  <a:pt x="151" y="103"/>
                  <a:pt x="150" y="107"/>
                </a:cubicBezTo>
                <a:cubicBezTo>
                  <a:pt x="150" y="108"/>
                  <a:pt x="150" y="108"/>
                  <a:pt x="150" y="108"/>
                </a:cubicBezTo>
                <a:cubicBezTo>
                  <a:pt x="163" y="119"/>
                  <a:pt x="163" y="119"/>
                  <a:pt x="163" y="119"/>
                </a:cubicBezTo>
                <a:cubicBezTo>
                  <a:pt x="155" y="134"/>
                  <a:pt x="155" y="134"/>
                  <a:pt x="155" y="134"/>
                </a:cubicBezTo>
                <a:cubicBezTo>
                  <a:pt x="139" y="129"/>
                  <a:pt x="139" y="129"/>
                  <a:pt x="139" y="129"/>
                </a:cubicBezTo>
                <a:cubicBezTo>
                  <a:pt x="138" y="128"/>
                  <a:pt x="138" y="128"/>
                  <a:pt x="138" y="128"/>
                </a:cubicBezTo>
                <a:cubicBezTo>
                  <a:pt x="136" y="131"/>
                  <a:pt x="134" y="134"/>
                  <a:pt x="131" y="136"/>
                </a:cubicBezTo>
                <a:cubicBezTo>
                  <a:pt x="131" y="136"/>
                  <a:pt x="131" y="136"/>
                  <a:pt x="131" y="136"/>
                </a:cubicBezTo>
                <a:cubicBezTo>
                  <a:pt x="137" y="153"/>
                  <a:pt x="137" y="153"/>
                  <a:pt x="137" y="153"/>
                </a:cubicBezTo>
                <a:cubicBezTo>
                  <a:pt x="123" y="162"/>
                  <a:pt x="123" y="162"/>
                  <a:pt x="123" y="162"/>
                </a:cubicBezTo>
                <a:cubicBezTo>
                  <a:pt x="111" y="149"/>
                  <a:pt x="111" y="149"/>
                  <a:pt x="111" y="149"/>
                </a:cubicBezTo>
                <a:cubicBezTo>
                  <a:pt x="111" y="149"/>
                  <a:pt x="111" y="149"/>
                  <a:pt x="111" y="149"/>
                </a:cubicBezTo>
                <a:cubicBezTo>
                  <a:pt x="108" y="150"/>
                  <a:pt x="104" y="152"/>
                  <a:pt x="101" y="152"/>
                </a:cubicBezTo>
                <a:cubicBezTo>
                  <a:pt x="101" y="153"/>
                  <a:pt x="101" y="153"/>
                  <a:pt x="101" y="153"/>
                </a:cubicBezTo>
                <a:cubicBezTo>
                  <a:pt x="98" y="170"/>
                  <a:pt x="98" y="170"/>
                  <a:pt x="98" y="170"/>
                </a:cubicBezTo>
                <a:cubicBezTo>
                  <a:pt x="81" y="171"/>
                  <a:pt x="81" y="171"/>
                  <a:pt x="81" y="171"/>
                </a:cubicBezTo>
                <a:cubicBezTo>
                  <a:pt x="77" y="155"/>
                  <a:pt x="77" y="155"/>
                  <a:pt x="77" y="155"/>
                </a:cubicBezTo>
                <a:cubicBezTo>
                  <a:pt x="77" y="154"/>
                  <a:pt x="77" y="154"/>
                  <a:pt x="77" y="154"/>
                </a:cubicBezTo>
                <a:cubicBezTo>
                  <a:pt x="74" y="154"/>
                  <a:pt x="70" y="153"/>
                  <a:pt x="66" y="152"/>
                </a:cubicBezTo>
                <a:cubicBezTo>
                  <a:pt x="66" y="152"/>
                  <a:pt x="66" y="152"/>
                  <a:pt x="66" y="152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41" y="159"/>
                  <a:pt x="41" y="159"/>
                  <a:pt x="41" y="159"/>
                </a:cubicBezTo>
                <a:cubicBezTo>
                  <a:pt x="45" y="143"/>
                  <a:pt x="45" y="143"/>
                  <a:pt x="45" y="143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1" y="139"/>
                  <a:pt x="36" y="135"/>
                  <a:pt x="33" y="131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8" y="122"/>
                  <a:pt x="8" y="122"/>
                  <a:pt x="8" y="122"/>
                </a:cubicBezTo>
                <a:cubicBezTo>
                  <a:pt x="20" y="111"/>
                  <a:pt x="20" y="111"/>
                  <a:pt x="20" y="111"/>
                </a:cubicBezTo>
                <a:cubicBezTo>
                  <a:pt x="20" y="111"/>
                  <a:pt x="20" y="111"/>
                  <a:pt x="20" y="111"/>
                </a:cubicBezTo>
                <a:cubicBezTo>
                  <a:pt x="19" y="107"/>
                  <a:pt x="17" y="102"/>
                  <a:pt x="16" y="97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77"/>
                  <a:pt x="0" y="77"/>
                  <a:pt x="0" y="77"/>
                </a:cubicBezTo>
                <a:cubicBezTo>
                  <a:pt x="16" y="74"/>
                  <a:pt x="16" y="74"/>
                  <a:pt x="16" y="74"/>
                </a:cubicBezTo>
                <a:cubicBezTo>
                  <a:pt x="16" y="74"/>
                  <a:pt x="16" y="74"/>
                  <a:pt x="16" y="74"/>
                </a:cubicBezTo>
                <a:cubicBezTo>
                  <a:pt x="17" y="69"/>
                  <a:pt x="18" y="67"/>
                  <a:pt x="19" y="63"/>
                </a:cubicBezTo>
                <a:cubicBezTo>
                  <a:pt x="6" y="52"/>
                  <a:pt x="6" y="52"/>
                  <a:pt x="6" y="52"/>
                </a:cubicBezTo>
                <a:cubicBezTo>
                  <a:pt x="14" y="37"/>
                  <a:pt x="14" y="37"/>
                  <a:pt x="14" y="37"/>
                </a:cubicBezTo>
                <a:cubicBezTo>
                  <a:pt x="30" y="42"/>
                  <a:pt x="30" y="42"/>
                  <a:pt x="30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33" y="40"/>
                  <a:pt x="35" y="37"/>
                  <a:pt x="38" y="34"/>
                </a:cubicBezTo>
                <a:cubicBezTo>
                  <a:pt x="32" y="18"/>
                  <a:pt x="32" y="18"/>
                  <a:pt x="32" y="18"/>
                </a:cubicBezTo>
                <a:cubicBezTo>
                  <a:pt x="46" y="9"/>
                  <a:pt x="46" y="9"/>
                  <a:pt x="46" y="9"/>
                </a:cubicBezTo>
                <a:cubicBezTo>
                  <a:pt x="58" y="22"/>
                  <a:pt x="58" y="22"/>
                  <a:pt x="58" y="22"/>
                </a:cubicBezTo>
                <a:cubicBezTo>
                  <a:pt x="58" y="22"/>
                  <a:pt x="58" y="22"/>
                  <a:pt x="58" y="22"/>
                </a:cubicBezTo>
                <a:cubicBezTo>
                  <a:pt x="61" y="20"/>
                  <a:pt x="65" y="19"/>
                  <a:pt x="68" y="18"/>
                </a:cubicBezTo>
                <a:cubicBezTo>
                  <a:pt x="71" y="1"/>
                  <a:pt x="71" y="1"/>
                  <a:pt x="71" y="1"/>
                </a:cubicBezTo>
                <a:cubicBezTo>
                  <a:pt x="88" y="0"/>
                  <a:pt x="88" y="0"/>
                  <a:pt x="88" y="0"/>
                </a:cubicBezTo>
                <a:cubicBezTo>
                  <a:pt x="92" y="16"/>
                  <a:pt x="92" y="16"/>
                  <a:pt x="92" y="16"/>
                </a:cubicBezTo>
                <a:cubicBezTo>
                  <a:pt x="92" y="17"/>
                  <a:pt x="92" y="17"/>
                  <a:pt x="92" y="17"/>
                </a:cubicBezTo>
                <a:cubicBezTo>
                  <a:pt x="95" y="17"/>
                  <a:pt x="99" y="18"/>
                  <a:pt x="103" y="19"/>
                </a:cubicBezTo>
                <a:close/>
                <a:moveTo>
                  <a:pt x="84" y="28"/>
                </a:moveTo>
                <a:cubicBezTo>
                  <a:pt x="53" y="28"/>
                  <a:pt x="27" y="54"/>
                  <a:pt x="27" y="85"/>
                </a:cubicBezTo>
                <a:cubicBezTo>
                  <a:pt x="27" y="117"/>
                  <a:pt x="53" y="143"/>
                  <a:pt x="84" y="143"/>
                </a:cubicBezTo>
                <a:cubicBezTo>
                  <a:pt x="116" y="143"/>
                  <a:pt x="142" y="117"/>
                  <a:pt x="142" y="85"/>
                </a:cubicBezTo>
                <a:cubicBezTo>
                  <a:pt x="142" y="54"/>
                  <a:pt x="116" y="28"/>
                  <a:pt x="84" y="28"/>
                </a:cubicBezTo>
                <a:close/>
                <a:moveTo>
                  <a:pt x="102" y="90"/>
                </a:moveTo>
                <a:cubicBezTo>
                  <a:pt x="101" y="88"/>
                  <a:pt x="99" y="86"/>
                  <a:pt x="98" y="85"/>
                </a:cubicBezTo>
                <a:cubicBezTo>
                  <a:pt x="96" y="83"/>
                  <a:pt x="94" y="82"/>
                  <a:pt x="92" y="81"/>
                </a:cubicBezTo>
                <a:cubicBezTo>
                  <a:pt x="90" y="80"/>
                  <a:pt x="89" y="79"/>
                  <a:pt x="87" y="79"/>
                </a:cubicBezTo>
                <a:cubicBezTo>
                  <a:pt x="87" y="62"/>
                  <a:pt x="87" y="62"/>
                  <a:pt x="87" y="62"/>
                </a:cubicBezTo>
                <a:cubicBezTo>
                  <a:pt x="89" y="62"/>
                  <a:pt x="91" y="63"/>
                  <a:pt x="93" y="63"/>
                </a:cubicBezTo>
                <a:cubicBezTo>
                  <a:pt x="95" y="64"/>
                  <a:pt x="97" y="64"/>
                  <a:pt x="99" y="65"/>
                </a:cubicBezTo>
                <a:cubicBezTo>
                  <a:pt x="100" y="56"/>
                  <a:pt x="100" y="56"/>
                  <a:pt x="100" y="56"/>
                </a:cubicBezTo>
                <a:cubicBezTo>
                  <a:pt x="98" y="56"/>
                  <a:pt x="96" y="56"/>
                  <a:pt x="94" y="55"/>
                </a:cubicBezTo>
                <a:cubicBezTo>
                  <a:pt x="92" y="55"/>
                  <a:pt x="89" y="55"/>
                  <a:pt x="87" y="55"/>
                </a:cubicBezTo>
                <a:cubicBezTo>
                  <a:pt x="87" y="55"/>
                  <a:pt x="87" y="55"/>
                  <a:pt x="87" y="55"/>
                </a:cubicBezTo>
                <a:cubicBezTo>
                  <a:pt x="87" y="49"/>
                  <a:pt x="87" y="49"/>
                  <a:pt x="87" y="49"/>
                </a:cubicBezTo>
                <a:cubicBezTo>
                  <a:pt x="82" y="49"/>
                  <a:pt x="82" y="49"/>
                  <a:pt x="82" y="49"/>
                </a:cubicBezTo>
                <a:cubicBezTo>
                  <a:pt x="82" y="55"/>
                  <a:pt x="82" y="55"/>
                  <a:pt x="82" y="55"/>
                </a:cubicBezTo>
                <a:cubicBezTo>
                  <a:pt x="79" y="56"/>
                  <a:pt x="77" y="57"/>
                  <a:pt x="75" y="58"/>
                </a:cubicBezTo>
                <a:cubicBezTo>
                  <a:pt x="73" y="59"/>
                  <a:pt x="71" y="60"/>
                  <a:pt x="70" y="62"/>
                </a:cubicBezTo>
                <a:cubicBezTo>
                  <a:pt x="69" y="63"/>
                  <a:pt x="68" y="65"/>
                  <a:pt x="67" y="66"/>
                </a:cubicBezTo>
                <a:cubicBezTo>
                  <a:pt x="66" y="68"/>
                  <a:pt x="66" y="70"/>
                  <a:pt x="66" y="71"/>
                </a:cubicBezTo>
                <a:cubicBezTo>
                  <a:pt x="66" y="74"/>
                  <a:pt x="66" y="77"/>
                  <a:pt x="67" y="79"/>
                </a:cubicBezTo>
                <a:cubicBezTo>
                  <a:pt x="68" y="81"/>
                  <a:pt x="69" y="83"/>
                  <a:pt x="71" y="84"/>
                </a:cubicBezTo>
                <a:cubicBezTo>
                  <a:pt x="73" y="85"/>
                  <a:pt x="74" y="86"/>
                  <a:pt x="76" y="87"/>
                </a:cubicBezTo>
                <a:cubicBezTo>
                  <a:pt x="78" y="88"/>
                  <a:pt x="80" y="89"/>
                  <a:pt x="82" y="90"/>
                </a:cubicBezTo>
                <a:cubicBezTo>
                  <a:pt x="82" y="108"/>
                  <a:pt x="82" y="108"/>
                  <a:pt x="82" y="108"/>
                </a:cubicBezTo>
                <a:cubicBezTo>
                  <a:pt x="81" y="108"/>
                  <a:pt x="79" y="108"/>
                  <a:pt x="78" y="108"/>
                </a:cubicBezTo>
                <a:cubicBezTo>
                  <a:pt x="76" y="107"/>
                  <a:pt x="75" y="107"/>
                  <a:pt x="73" y="106"/>
                </a:cubicBezTo>
                <a:cubicBezTo>
                  <a:pt x="72" y="106"/>
                  <a:pt x="71" y="105"/>
                  <a:pt x="70" y="104"/>
                </a:cubicBezTo>
                <a:cubicBezTo>
                  <a:pt x="68" y="104"/>
                  <a:pt x="67" y="103"/>
                  <a:pt x="67" y="103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65" y="112"/>
                  <a:pt x="66" y="113"/>
                  <a:pt x="68" y="113"/>
                </a:cubicBezTo>
                <a:cubicBezTo>
                  <a:pt x="69" y="114"/>
                  <a:pt x="70" y="114"/>
                  <a:pt x="71" y="115"/>
                </a:cubicBezTo>
                <a:cubicBezTo>
                  <a:pt x="73" y="115"/>
                  <a:pt x="74" y="115"/>
                  <a:pt x="76" y="116"/>
                </a:cubicBezTo>
                <a:cubicBezTo>
                  <a:pt x="77" y="116"/>
                  <a:pt x="79" y="116"/>
                  <a:pt x="81" y="116"/>
                </a:cubicBezTo>
                <a:cubicBezTo>
                  <a:pt x="81" y="116"/>
                  <a:pt x="81" y="116"/>
                  <a:pt x="81" y="116"/>
                </a:cubicBezTo>
                <a:cubicBezTo>
                  <a:pt x="81" y="116"/>
                  <a:pt x="82" y="116"/>
                  <a:pt x="82" y="116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7" y="122"/>
                  <a:pt x="87" y="122"/>
                  <a:pt x="87" y="122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89" y="115"/>
                  <a:pt x="92" y="114"/>
                  <a:pt x="94" y="113"/>
                </a:cubicBezTo>
                <a:cubicBezTo>
                  <a:pt x="96" y="111"/>
                  <a:pt x="97" y="110"/>
                  <a:pt x="99" y="108"/>
                </a:cubicBezTo>
                <a:cubicBezTo>
                  <a:pt x="100" y="107"/>
                  <a:pt x="101" y="105"/>
                  <a:pt x="102" y="103"/>
                </a:cubicBezTo>
                <a:cubicBezTo>
                  <a:pt x="103" y="101"/>
                  <a:pt x="103" y="99"/>
                  <a:pt x="103" y="98"/>
                </a:cubicBezTo>
                <a:cubicBezTo>
                  <a:pt x="103" y="94"/>
                  <a:pt x="103" y="92"/>
                  <a:pt x="102" y="90"/>
                </a:cubicBezTo>
                <a:close/>
                <a:moveTo>
                  <a:pt x="77" y="66"/>
                </a:moveTo>
                <a:cubicBezTo>
                  <a:pt x="77" y="65"/>
                  <a:pt x="77" y="64"/>
                  <a:pt x="78" y="64"/>
                </a:cubicBezTo>
                <a:cubicBezTo>
                  <a:pt x="79" y="63"/>
                  <a:pt x="80" y="63"/>
                  <a:pt x="82" y="62"/>
                </a:cubicBezTo>
                <a:cubicBezTo>
                  <a:pt x="82" y="76"/>
                  <a:pt x="82" y="76"/>
                  <a:pt x="82" y="76"/>
                </a:cubicBezTo>
                <a:cubicBezTo>
                  <a:pt x="80" y="76"/>
                  <a:pt x="79" y="75"/>
                  <a:pt x="78" y="74"/>
                </a:cubicBezTo>
                <a:cubicBezTo>
                  <a:pt x="77" y="73"/>
                  <a:pt x="76" y="71"/>
                  <a:pt x="76" y="69"/>
                </a:cubicBezTo>
                <a:cubicBezTo>
                  <a:pt x="76" y="68"/>
                  <a:pt x="76" y="67"/>
                  <a:pt x="77" y="66"/>
                </a:cubicBezTo>
                <a:close/>
                <a:moveTo>
                  <a:pt x="92" y="104"/>
                </a:moveTo>
                <a:cubicBezTo>
                  <a:pt x="91" y="106"/>
                  <a:pt x="91" y="107"/>
                  <a:pt x="90" y="107"/>
                </a:cubicBezTo>
                <a:cubicBezTo>
                  <a:pt x="89" y="107"/>
                  <a:pt x="89" y="107"/>
                  <a:pt x="88" y="108"/>
                </a:cubicBezTo>
                <a:cubicBezTo>
                  <a:pt x="88" y="108"/>
                  <a:pt x="87" y="108"/>
                  <a:pt x="87" y="108"/>
                </a:cubicBezTo>
                <a:cubicBezTo>
                  <a:pt x="87" y="92"/>
                  <a:pt x="87" y="92"/>
                  <a:pt x="87" y="92"/>
                </a:cubicBezTo>
                <a:cubicBezTo>
                  <a:pt x="89" y="93"/>
                  <a:pt x="90" y="94"/>
                  <a:pt x="91" y="95"/>
                </a:cubicBezTo>
                <a:cubicBezTo>
                  <a:pt x="92" y="96"/>
                  <a:pt x="93" y="97"/>
                  <a:pt x="93" y="99"/>
                </a:cubicBezTo>
                <a:cubicBezTo>
                  <a:pt x="93" y="101"/>
                  <a:pt x="93" y="103"/>
                  <a:pt x="92" y="104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7" name="Freeform 22"/>
          <p:cNvSpPr>
            <a:spLocks noEditPoints="1"/>
          </p:cNvSpPr>
          <p:nvPr/>
        </p:nvSpPr>
        <p:spPr bwMode="auto">
          <a:xfrm>
            <a:off x="10573134" y="8469550"/>
            <a:ext cx="1200248" cy="1220328"/>
          </a:xfrm>
          <a:custGeom>
            <a:avLst/>
            <a:gdLst>
              <a:gd name="T0" fmla="*/ 66 w 328"/>
              <a:gd name="T1" fmla="*/ 167 h 334"/>
              <a:gd name="T2" fmla="*/ 202 w 328"/>
              <a:gd name="T3" fmla="*/ 36 h 334"/>
              <a:gd name="T4" fmla="*/ 244 w 328"/>
              <a:gd name="T5" fmla="*/ 55 h 334"/>
              <a:gd name="T6" fmla="*/ 268 w 328"/>
              <a:gd name="T7" fmla="*/ 78 h 334"/>
              <a:gd name="T8" fmla="*/ 292 w 328"/>
              <a:gd name="T9" fmla="*/ 116 h 334"/>
              <a:gd name="T10" fmla="*/ 297 w 328"/>
              <a:gd name="T11" fmla="*/ 144 h 334"/>
              <a:gd name="T12" fmla="*/ 300 w 328"/>
              <a:gd name="T13" fmla="*/ 186 h 334"/>
              <a:gd name="T14" fmla="*/ 294 w 328"/>
              <a:gd name="T15" fmla="*/ 211 h 334"/>
              <a:gd name="T16" fmla="*/ 273 w 328"/>
              <a:gd name="T17" fmla="*/ 251 h 334"/>
              <a:gd name="T18" fmla="*/ 257 w 328"/>
              <a:gd name="T19" fmla="*/ 267 h 334"/>
              <a:gd name="T20" fmla="*/ 219 w 328"/>
              <a:gd name="T21" fmla="*/ 292 h 334"/>
              <a:gd name="T22" fmla="*/ 198 w 328"/>
              <a:gd name="T23" fmla="*/ 298 h 334"/>
              <a:gd name="T24" fmla="*/ 152 w 328"/>
              <a:gd name="T25" fmla="*/ 302 h 334"/>
              <a:gd name="T26" fmla="*/ 131 w 328"/>
              <a:gd name="T27" fmla="*/ 297 h 334"/>
              <a:gd name="T28" fmla="*/ 89 w 328"/>
              <a:gd name="T29" fmla="*/ 279 h 334"/>
              <a:gd name="T30" fmla="*/ 33 w 328"/>
              <a:gd name="T31" fmla="*/ 268 h 334"/>
              <a:gd name="T32" fmla="*/ 40 w 328"/>
              <a:gd name="T33" fmla="*/ 217 h 334"/>
              <a:gd name="T34" fmla="*/ 0 w 328"/>
              <a:gd name="T35" fmla="*/ 150 h 334"/>
              <a:gd name="T36" fmla="*/ 38 w 328"/>
              <a:gd name="T37" fmla="*/ 123 h 334"/>
              <a:gd name="T38" fmla="*/ 60 w 328"/>
              <a:gd name="T39" fmla="*/ 82 h 334"/>
              <a:gd name="T40" fmla="*/ 63 w 328"/>
              <a:gd name="T41" fmla="*/ 35 h 334"/>
              <a:gd name="T42" fmla="*/ 114 w 328"/>
              <a:gd name="T43" fmla="*/ 42 h 334"/>
              <a:gd name="T44" fmla="*/ 173 w 328"/>
              <a:gd name="T45" fmla="*/ 0 h 334"/>
              <a:gd name="T46" fmla="*/ 202 w 328"/>
              <a:gd name="T47" fmla="*/ 37 h 334"/>
              <a:gd name="T48" fmla="*/ 54 w 328"/>
              <a:gd name="T49" fmla="*/ 167 h 334"/>
              <a:gd name="T50" fmla="*/ 166 w 328"/>
              <a:gd name="T51" fmla="*/ 55 h 334"/>
              <a:gd name="T52" fmla="*/ 173 w 328"/>
              <a:gd name="T53" fmla="*/ 162 h 334"/>
              <a:gd name="T54" fmla="*/ 173 w 328"/>
              <a:gd name="T55" fmla="*/ 145 h 334"/>
              <a:gd name="T56" fmla="*/ 174 w 328"/>
              <a:gd name="T57" fmla="*/ 137 h 334"/>
              <a:gd name="T58" fmla="*/ 167 w 328"/>
              <a:gd name="T59" fmla="*/ 130 h 334"/>
              <a:gd name="T60" fmla="*/ 156 w 328"/>
              <a:gd name="T61" fmla="*/ 139 h 334"/>
              <a:gd name="T62" fmla="*/ 146 w 328"/>
              <a:gd name="T63" fmla="*/ 152 h 334"/>
              <a:gd name="T64" fmla="*/ 157 w 328"/>
              <a:gd name="T65" fmla="*/ 169 h 334"/>
              <a:gd name="T66" fmla="*/ 158 w 328"/>
              <a:gd name="T67" fmla="*/ 189 h 334"/>
              <a:gd name="T68" fmla="*/ 147 w 328"/>
              <a:gd name="T69" fmla="*/ 184 h 334"/>
              <a:gd name="T70" fmla="*/ 152 w 328"/>
              <a:gd name="T71" fmla="*/ 196 h 334"/>
              <a:gd name="T72" fmla="*/ 162 w 328"/>
              <a:gd name="T73" fmla="*/ 197 h 334"/>
              <a:gd name="T74" fmla="*/ 167 w 328"/>
              <a:gd name="T75" fmla="*/ 203 h 334"/>
              <a:gd name="T76" fmla="*/ 179 w 328"/>
              <a:gd name="T77" fmla="*/ 190 h 334"/>
              <a:gd name="T78" fmla="*/ 182 w 328"/>
              <a:gd name="T79" fmla="*/ 171 h 334"/>
              <a:gd name="T80" fmla="*/ 162 w 328"/>
              <a:gd name="T81" fmla="*/ 144 h 334"/>
              <a:gd name="T82" fmla="*/ 157 w 328"/>
              <a:gd name="T83" fmla="*/ 151 h 334"/>
              <a:gd name="T84" fmla="*/ 170 w 328"/>
              <a:gd name="T85" fmla="*/ 188 h 334"/>
              <a:gd name="T86" fmla="*/ 167 w 328"/>
              <a:gd name="T87" fmla="*/ 173 h 334"/>
              <a:gd name="T88" fmla="*/ 173 w 328"/>
              <a:gd name="T89" fmla="*/ 186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28" h="334">
                <a:moveTo>
                  <a:pt x="262" y="167"/>
                </a:moveTo>
                <a:cubicBezTo>
                  <a:pt x="262" y="221"/>
                  <a:pt x="218" y="265"/>
                  <a:pt x="164" y="265"/>
                </a:cubicBezTo>
                <a:cubicBezTo>
                  <a:pt x="110" y="265"/>
                  <a:pt x="66" y="221"/>
                  <a:pt x="66" y="167"/>
                </a:cubicBezTo>
                <a:cubicBezTo>
                  <a:pt x="66" y="113"/>
                  <a:pt x="110" y="69"/>
                  <a:pt x="164" y="69"/>
                </a:cubicBezTo>
                <a:cubicBezTo>
                  <a:pt x="218" y="69"/>
                  <a:pt x="262" y="113"/>
                  <a:pt x="262" y="167"/>
                </a:cubicBezTo>
                <a:close/>
                <a:moveTo>
                  <a:pt x="202" y="36"/>
                </a:moveTo>
                <a:cubicBezTo>
                  <a:pt x="222" y="9"/>
                  <a:pt x="222" y="9"/>
                  <a:pt x="222" y="9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44" y="55"/>
                  <a:pt x="244" y="55"/>
                  <a:pt x="244" y="55"/>
                </a:cubicBezTo>
                <a:cubicBezTo>
                  <a:pt x="243" y="56"/>
                  <a:pt x="243" y="56"/>
                  <a:pt x="243" y="56"/>
                </a:cubicBezTo>
                <a:cubicBezTo>
                  <a:pt x="252" y="62"/>
                  <a:pt x="260" y="70"/>
                  <a:pt x="267" y="78"/>
                </a:cubicBezTo>
                <a:cubicBezTo>
                  <a:pt x="268" y="78"/>
                  <a:pt x="268" y="78"/>
                  <a:pt x="268" y="78"/>
                </a:cubicBezTo>
                <a:cubicBezTo>
                  <a:pt x="299" y="66"/>
                  <a:pt x="299" y="66"/>
                  <a:pt x="299" y="66"/>
                </a:cubicBezTo>
                <a:cubicBezTo>
                  <a:pt x="317" y="94"/>
                  <a:pt x="317" y="94"/>
                  <a:pt x="317" y="94"/>
                </a:cubicBezTo>
                <a:cubicBezTo>
                  <a:pt x="292" y="116"/>
                  <a:pt x="292" y="116"/>
                  <a:pt x="292" y="116"/>
                </a:cubicBezTo>
                <a:cubicBezTo>
                  <a:pt x="291" y="117"/>
                  <a:pt x="291" y="117"/>
                  <a:pt x="291" y="117"/>
                </a:cubicBezTo>
                <a:cubicBezTo>
                  <a:pt x="294" y="125"/>
                  <a:pt x="296" y="135"/>
                  <a:pt x="298" y="144"/>
                </a:cubicBezTo>
                <a:cubicBezTo>
                  <a:pt x="297" y="144"/>
                  <a:pt x="297" y="144"/>
                  <a:pt x="297" y="144"/>
                </a:cubicBezTo>
                <a:cubicBezTo>
                  <a:pt x="328" y="150"/>
                  <a:pt x="328" y="150"/>
                  <a:pt x="328" y="150"/>
                </a:cubicBezTo>
                <a:cubicBezTo>
                  <a:pt x="328" y="184"/>
                  <a:pt x="328" y="184"/>
                  <a:pt x="328" y="184"/>
                </a:cubicBezTo>
                <a:cubicBezTo>
                  <a:pt x="300" y="186"/>
                  <a:pt x="300" y="186"/>
                  <a:pt x="300" y="186"/>
                </a:cubicBezTo>
                <a:cubicBezTo>
                  <a:pt x="299" y="186"/>
                  <a:pt x="299" y="186"/>
                  <a:pt x="299" y="186"/>
                </a:cubicBezTo>
                <a:cubicBezTo>
                  <a:pt x="298" y="196"/>
                  <a:pt x="296" y="202"/>
                  <a:pt x="294" y="209"/>
                </a:cubicBezTo>
                <a:cubicBezTo>
                  <a:pt x="294" y="211"/>
                  <a:pt x="294" y="211"/>
                  <a:pt x="294" y="211"/>
                </a:cubicBezTo>
                <a:cubicBezTo>
                  <a:pt x="320" y="232"/>
                  <a:pt x="320" y="232"/>
                  <a:pt x="320" y="232"/>
                </a:cubicBezTo>
                <a:cubicBezTo>
                  <a:pt x="304" y="262"/>
                  <a:pt x="304" y="262"/>
                  <a:pt x="304" y="262"/>
                </a:cubicBezTo>
                <a:cubicBezTo>
                  <a:pt x="273" y="251"/>
                  <a:pt x="273" y="251"/>
                  <a:pt x="273" y="251"/>
                </a:cubicBezTo>
                <a:cubicBezTo>
                  <a:pt x="272" y="251"/>
                  <a:pt x="272" y="251"/>
                  <a:pt x="272" y="251"/>
                </a:cubicBezTo>
                <a:cubicBezTo>
                  <a:pt x="267" y="256"/>
                  <a:pt x="262" y="262"/>
                  <a:pt x="257" y="266"/>
                </a:cubicBezTo>
                <a:cubicBezTo>
                  <a:pt x="257" y="267"/>
                  <a:pt x="257" y="267"/>
                  <a:pt x="257" y="267"/>
                </a:cubicBezTo>
                <a:cubicBezTo>
                  <a:pt x="269" y="298"/>
                  <a:pt x="269" y="298"/>
                  <a:pt x="269" y="298"/>
                </a:cubicBezTo>
                <a:cubicBezTo>
                  <a:pt x="241" y="316"/>
                  <a:pt x="241" y="316"/>
                  <a:pt x="241" y="316"/>
                </a:cubicBezTo>
                <a:cubicBezTo>
                  <a:pt x="219" y="292"/>
                  <a:pt x="219" y="292"/>
                  <a:pt x="219" y="292"/>
                </a:cubicBezTo>
                <a:cubicBezTo>
                  <a:pt x="218" y="291"/>
                  <a:pt x="218" y="291"/>
                  <a:pt x="218" y="291"/>
                </a:cubicBezTo>
                <a:cubicBezTo>
                  <a:pt x="212" y="294"/>
                  <a:pt x="205" y="296"/>
                  <a:pt x="198" y="298"/>
                </a:cubicBezTo>
                <a:cubicBezTo>
                  <a:pt x="198" y="298"/>
                  <a:pt x="198" y="298"/>
                  <a:pt x="198" y="298"/>
                </a:cubicBezTo>
                <a:cubicBezTo>
                  <a:pt x="193" y="332"/>
                  <a:pt x="193" y="332"/>
                  <a:pt x="193" y="332"/>
                </a:cubicBezTo>
                <a:cubicBezTo>
                  <a:pt x="160" y="334"/>
                  <a:pt x="160" y="334"/>
                  <a:pt x="160" y="334"/>
                </a:cubicBezTo>
                <a:cubicBezTo>
                  <a:pt x="152" y="302"/>
                  <a:pt x="152" y="302"/>
                  <a:pt x="152" y="302"/>
                </a:cubicBezTo>
                <a:cubicBezTo>
                  <a:pt x="152" y="301"/>
                  <a:pt x="152" y="301"/>
                  <a:pt x="152" y="301"/>
                </a:cubicBezTo>
                <a:cubicBezTo>
                  <a:pt x="145" y="300"/>
                  <a:pt x="138" y="299"/>
                  <a:pt x="131" y="297"/>
                </a:cubicBezTo>
                <a:cubicBezTo>
                  <a:pt x="131" y="297"/>
                  <a:pt x="131" y="297"/>
                  <a:pt x="131" y="297"/>
                </a:cubicBezTo>
                <a:cubicBezTo>
                  <a:pt x="111" y="324"/>
                  <a:pt x="111" y="324"/>
                  <a:pt x="111" y="324"/>
                </a:cubicBezTo>
                <a:cubicBezTo>
                  <a:pt x="80" y="310"/>
                  <a:pt x="80" y="310"/>
                  <a:pt x="80" y="310"/>
                </a:cubicBezTo>
                <a:cubicBezTo>
                  <a:pt x="89" y="279"/>
                  <a:pt x="89" y="279"/>
                  <a:pt x="89" y="279"/>
                </a:cubicBezTo>
                <a:cubicBezTo>
                  <a:pt x="89" y="278"/>
                  <a:pt x="89" y="278"/>
                  <a:pt x="89" y="278"/>
                </a:cubicBezTo>
                <a:cubicBezTo>
                  <a:pt x="80" y="272"/>
                  <a:pt x="72" y="264"/>
                  <a:pt x="65" y="256"/>
                </a:cubicBezTo>
                <a:cubicBezTo>
                  <a:pt x="33" y="268"/>
                  <a:pt x="33" y="268"/>
                  <a:pt x="33" y="268"/>
                </a:cubicBezTo>
                <a:cubicBezTo>
                  <a:pt x="15" y="239"/>
                  <a:pt x="15" y="239"/>
                  <a:pt x="15" y="239"/>
                </a:cubicBezTo>
                <a:cubicBezTo>
                  <a:pt x="40" y="217"/>
                  <a:pt x="40" y="217"/>
                  <a:pt x="40" y="217"/>
                </a:cubicBezTo>
                <a:cubicBezTo>
                  <a:pt x="40" y="217"/>
                  <a:pt x="40" y="217"/>
                  <a:pt x="40" y="217"/>
                </a:cubicBezTo>
                <a:cubicBezTo>
                  <a:pt x="37" y="208"/>
                  <a:pt x="34" y="199"/>
                  <a:pt x="33" y="190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150"/>
                  <a:pt x="0" y="150"/>
                  <a:pt x="0" y="150"/>
                </a:cubicBezTo>
                <a:cubicBezTo>
                  <a:pt x="32" y="144"/>
                  <a:pt x="32" y="144"/>
                  <a:pt x="32" y="144"/>
                </a:cubicBezTo>
                <a:cubicBezTo>
                  <a:pt x="33" y="144"/>
                  <a:pt x="33" y="144"/>
                  <a:pt x="33" y="144"/>
                </a:cubicBezTo>
                <a:cubicBezTo>
                  <a:pt x="34" y="135"/>
                  <a:pt x="36" y="130"/>
                  <a:pt x="38" y="123"/>
                </a:cubicBezTo>
                <a:cubicBezTo>
                  <a:pt x="12" y="101"/>
                  <a:pt x="12" y="101"/>
                  <a:pt x="12" y="101"/>
                </a:cubicBezTo>
                <a:cubicBezTo>
                  <a:pt x="29" y="72"/>
                  <a:pt x="29" y="72"/>
                  <a:pt x="29" y="72"/>
                </a:cubicBezTo>
                <a:cubicBezTo>
                  <a:pt x="60" y="82"/>
                  <a:pt x="60" y="82"/>
                  <a:pt x="60" y="82"/>
                </a:cubicBezTo>
                <a:cubicBezTo>
                  <a:pt x="60" y="83"/>
                  <a:pt x="60" y="83"/>
                  <a:pt x="60" y="83"/>
                </a:cubicBezTo>
                <a:cubicBezTo>
                  <a:pt x="65" y="77"/>
                  <a:pt x="70" y="72"/>
                  <a:pt x="75" y="67"/>
                </a:cubicBezTo>
                <a:cubicBezTo>
                  <a:pt x="63" y="35"/>
                  <a:pt x="63" y="35"/>
                  <a:pt x="63" y="35"/>
                </a:cubicBezTo>
                <a:cubicBezTo>
                  <a:pt x="91" y="17"/>
                  <a:pt x="91" y="17"/>
                  <a:pt x="91" y="17"/>
                </a:cubicBezTo>
                <a:cubicBezTo>
                  <a:pt x="113" y="42"/>
                  <a:pt x="113" y="42"/>
                  <a:pt x="113" y="42"/>
                </a:cubicBezTo>
                <a:cubicBezTo>
                  <a:pt x="114" y="42"/>
                  <a:pt x="114" y="42"/>
                  <a:pt x="114" y="42"/>
                </a:cubicBezTo>
                <a:cubicBezTo>
                  <a:pt x="120" y="39"/>
                  <a:pt x="127" y="37"/>
                  <a:pt x="135" y="35"/>
                </a:cubicBezTo>
                <a:cubicBezTo>
                  <a:pt x="139" y="2"/>
                  <a:pt x="139" y="2"/>
                  <a:pt x="139" y="2"/>
                </a:cubicBezTo>
                <a:cubicBezTo>
                  <a:pt x="173" y="0"/>
                  <a:pt x="173" y="0"/>
                  <a:pt x="173" y="0"/>
                </a:cubicBezTo>
                <a:cubicBezTo>
                  <a:pt x="180" y="32"/>
                  <a:pt x="180" y="32"/>
                  <a:pt x="180" y="32"/>
                </a:cubicBezTo>
                <a:cubicBezTo>
                  <a:pt x="180" y="32"/>
                  <a:pt x="180" y="32"/>
                  <a:pt x="180" y="32"/>
                </a:cubicBezTo>
                <a:cubicBezTo>
                  <a:pt x="188" y="33"/>
                  <a:pt x="195" y="35"/>
                  <a:pt x="202" y="37"/>
                </a:cubicBezTo>
                <a:lnTo>
                  <a:pt x="202" y="36"/>
                </a:lnTo>
                <a:close/>
                <a:moveTo>
                  <a:pt x="166" y="55"/>
                </a:moveTo>
                <a:cubicBezTo>
                  <a:pt x="104" y="55"/>
                  <a:pt x="54" y="105"/>
                  <a:pt x="54" y="167"/>
                </a:cubicBezTo>
                <a:cubicBezTo>
                  <a:pt x="54" y="229"/>
                  <a:pt x="104" y="279"/>
                  <a:pt x="166" y="279"/>
                </a:cubicBezTo>
                <a:cubicBezTo>
                  <a:pt x="228" y="279"/>
                  <a:pt x="278" y="229"/>
                  <a:pt x="278" y="167"/>
                </a:cubicBezTo>
                <a:cubicBezTo>
                  <a:pt x="278" y="105"/>
                  <a:pt x="228" y="55"/>
                  <a:pt x="166" y="55"/>
                </a:cubicBezTo>
                <a:close/>
                <a:moveTo>
                  <a:pt x="182" y="171"/>
                </a:moveTo>
                <a:cubicBezTo>
                  <a:pt x="181" y="169"/>
                  <a:pt x="180" y="167"/>
                  <a:pt x="178" y="166"/>
                </a:cubicBezTo>
                <a:cubicBezTo>
                  <a:pt x="177" y="164"/>
                  <a:pt x="175" y="163"/>
                  <a:pt x="173" y="162"/>
                </a:cubicBezTo>
                <a:cubicBezTo>
                  <a:pt x="171" y="162"/>
                  <a:pt x="169" y="161"/>
                  <a:pt x="167" y="160"/>
                </a:cubicBezTo>
                <a:cubicBezTo>
                  <a:pt x="167" y="144"/>
                  <a:pt x="167" y="144"/>
                  <a:pt x="167" y="144"/>
                </a:cubicBezTo>
                <a:cubicBezTo>
                  <a:pt x="169" y="144"/>
                  <a:pt x="171" y="144"/>
                  <a:pt x="173" y="145"/>
                </a:cubicBezTo>
                <a:cubicBezTo>
                  <a:pt x="175" y="145"/>
                  <a:pt x="177" y="146"/>
                  <a:pt x="179" y="146"/>
                </a:cubicBezTo>
                <a:cubicBezTo>
                  <a:pt x="181" y="138"/>
                  <a:pt x="181" y="138"/>
                  <a:pt x="181" y="138"/>
                </a:cubicBezTo>
                <a:cubicBezTo>
                  <a:pt x="179" y="137"/>
                  <a:pt x="177" y="137"/>
                  <a:pt x="174" y="137"/>
                </a:cubicBezTo>
                <a:cubicBezTo>
                  <a:pt x="172" y="136"/>
                  <a:pt x="170" y="136"/>
                  <a:pt x="167" y="136"/>
                </a:cubicBezTo>
                <a:cubicBezTo>
                  <a:pt x="167" y="136"/>
                  <a:pt x="167" y="136"/>
                  <a:pt x="167" y="136"/>
                </a:cubicBezTo>
                <a:cubicBezTo>
                  <a:pt x="167" y="130"/>
                  <a:pt x="167" y="130"/>
                  <a:pt x="167" y="130"/>
                </a:cubicBezTo>
                <a:cubicBezTo>
                  <a:pt x="162" y="130"/>
                  <a:pt x="162" y="130"/>
                  <a:pt x="162" y="130"/>
                </a:cubicBezTo>
                <a:cubicBezTo>
                  <a:pt x="162" y="137"/>
                  <a:pt x="162" y="137"/>
                  <a:pt x="162" y="137"/>
                </a:cubicBezTo>
                <a:cubicBezTo>
                  <a:pt x="160" y="137"/>
                  <a:pt x="158" y="138"/>
                  <a:pt x="156" y="139"/>
                </a:cubicBezTo>
                <a:cubicBezTo>
                  <a:pt x="154" y="140"/>
                  <a:pt x="152" y="142"/>
                  <a:pt x="151" y="143"/>
                </a:cubicBezTo>
                <a:cubicBezTo>
                  <a:pt x="149" y="145"/>
                  <a:pt x="148" y="146"/>
                  <a:pt x="148" y="148"/>
                </a:cubicBezTo>
                <a:cubicBezTo>
                  <a:pt x="147" y="149"/>
                  <a:pt x="146" y="151"/>
                  <a:pt x="146" y="152"/>
                </a:cubicBezTo>
                <a:cubicBezTo>
                  <a:pt x="146" y="156"/>
                  <a:pt x="147" y="158"/>
                  <a:pt x="148" y="160"/>
                </a:cubicBezTo>
                <a:cubicBezTo>
                  <a:pt x="149" y="162"/>
                  <a:pt x="150" y="164"/>
                  <a:pt x="152" y="165"/>
                </a:cubicBezTo>
                <a:cubicBezTo>
                  <a:pt x="153" y="167"/>
                  <a:pt x="155" y="168"/>
                  <a:pt x="157" y="169"/>
                </a:cubicBezTo>
                <a:cubicBezTo>
                  <a:pt x="159" y="170"/>
                  <a:pt x="161" y="170"/>
                  <a:pt x="162" y="171"/>
                </a:cubicBezTo>
                <a:cubicBezTo>
                  <a:pt x="162" y="190"/>
                  <a:pt x="162" y="190"/>
                  <a:pt x="162" y="190"/>
                </a:cubicBezTo>
                <a:cubicBezTo>
                  <a:pt x="161" y="190"/>
                  <a:pt x="160" y="189"/>
                  <a:pt x="158" y="189"/>
                </a:cubicBezTo>
                <a:cubicBezTo>
                  <a:pt x="157" y="188"/>
                  <a:pt x="155" y="188"/>
                  <a:pt x="154" y="187"/>
                </a:cubicBezTo>
                <a:cubicBezTo>
                  <a:pt x="153" y="187"/>
                  <a:pt x="151" y="186"/>
                  <a:pt x="150" y="186"/>
                </a:cubicBezTo>
                <a:cubicBezTo>
                  <a:pt x="149" y="185"/>
                  <a:pt x="148" y="185"/>
                  <a:pt x="147" y="184"/>
                </a:cubicBezTo>
                <a:cubicBezTo>
                  <a:pt x="144" y="193"/>
                  <a:pt x="144" y="193"/>
                  <a:pt x="144" y="193"/>
                </a:cubicBezTo>
                <a:cubicBezTo>
                  <a:pt x="146" y="194"/>
                  <a:pt x="147" y="194"/>
                  <a:pt x="148" y="195"/>
                </a:cubicBezTo>
                <a:cubicBezTo>
                  <a:pt x="149" y="195"/>
                  <a:pt x="151" y="196"/>
                  <a:pt x="152" y="196"/>
                </a:cubicBezTo>
                <a:cubicBezTo>
                  <a:pt x="153" y="196"/>
                  <a:pt x="155" y="197"/>
                  <a:pt x="156" y="197"/>
                </a:cubicBezTo>
                <a:cubicBezTo>
                  <a:pt x="158" y="197"/>
                  <a:pt x="160" y="197"/>
                  <a:pt x="161" y="197"/>
                </a:cubicBezTo>
                <a:cubicBezTo>
                  <a:pt x="162" y="197"/>
                  <a:pt x="162" y="197"/>
                  <a:pt x="162" y="197"/>
                </a:cubicBezTo>
                <a:cubicBezTo>
                  <a:pt x="162" y="197"/>
                  <a:pt x="162" y="197"/>
                  <a:pt x="162" y="197"/>
                </a:cubicBezTo>
                <a:cubicBezTo>
                  <a:pt x="162" y="203"/>
                  <a:pt x="162" y="203"/>
                  <a:pt x="162" y="203"/>
                </a:cubicBezTo>
                <a:cubicBezTo>
                  <a:pt x="167" y="203"/>
                  <a:pt x="167" y="203"/>
                  <a:pt x="167" y="203"/>
                </a:cubicBezTo>
                <a:cubicBezTo>
                  <a:pt x="167" y="197"/>
                  <a:pt x="167" y="197"/>
                  <a:pt x="167" y="197"/>
                </a:cubicBezTo>
                <a:cubicBezTo>
                  <a:pt x="170" y="196"/>
                  <a:pt x="172" y="195"/>
                  <a:pt x="174" y="194"/>
                </a:cubicBezTo>
                <a:cubicBezTo>
                  <a:pt x="176" y="193"/>
                  <a:pt x="178" y="191"/>
                  <a:pt x="179" y="190"/>
                </a:cubicBezTo>
                <a:cubicBezTo>
                  <a:pt x="181" y="188"/>
                  <a:pt x="182" y="186"/>
                  <a:pt x="183" y="184"/>
                </a:cubicBezTo>
                <a:cubicBezTo>
                  <a:pt x="183" y="183"/>
                  <a:pt x="184" y="181"/>
                  <a:pt x="184" y="179"/>
                </a:cubicBezTo>
                <a:cubicBezTo>
                  <a:pt x="184" y="176"/>
                  <a:pt x="183" y="173"/>
                  <a:pt x="182" y="171"/>
                </a:cubicBezTo>
                <a:close/>
                <a:moveTo>
                  <a:pt x="157" y="147"/>
                </a:moveTo>
                <a:cubicBezTo>
                  <a:pt x="157" y="146"/>
                  <a:pt x="158" y="145"/>
                  <a:pt x="159" y="145"/>
                </a:cubicBezTo>
                <a:cubicBezTo>
                  <a:pt x="160" y="144"/>
                  <a:pt x="161" y="144"/>
                  <a:pt x="162" y="144"/>
                </a:cubicBezTo>
                <a:cubicBezTo>
                  <a:pt x="162" y="158"/>
                  <a:pt x="162" y="158"/>
                  <a:pt x="162" y="158"/>
                </a:cubicBezTo>
                <a:cubicBezTo>
                  <a:pt x="161" y="157"/>
                  <a:pt x="159" y="156"/>
                  <a:pt x="158" y="155"/>
                </a:cubicBezTo>
                <a:cubicBezTo>
                  <a:pt x="157" y="154"/>
                  <a:pt x="157" y="152"/>
                  <a:pt x="157" y="151"/>
                </a:cubicBezTo>
                <a:cubicBezTo>
                  <a:pt x="157" y="149"/>
                  <a:pt x="157" y="148"/>
                  <a:pt x="157" y="147"/>
                </a:cubicBezTo>
                <a:close/>
                <a:moveTo>
                  <a:pt x="173" y="186"/>
                </a:moveTo>
                <a:cubicBezTo>
                  <a:pt x="172" y="187"/>
                  <a:pt x="171" y="188"/>
                  <a:pt x="170" y="188"/>
                </a:cubicBezTo>
                <a:cubicBezTo>
                  <a:pt x="170" y="189"/>
                  <a:pt x="170" y="189"/>
                  <a:pt x="169" y="189"/>
                </a:cubicBezTo>
                <a:cubicBezTo>
                  <a:pt x="169" y="189"/>
                  <a:pt x="168" y="189"/>
                  <a:pt x="167" y="189"/>
                </a:cubicBezTo>
                <a:cubicBezTo>
                  <a:pt x="167" y="173"/>
                  <a:pt x="167" y="173"/>
                  <a:pt x="167" y="173"/>
                </a:cubicBezTo>
                <a:cubicBezTo>
                  <a:pt x="169" y="174"/>
                  <a:pt x="171" y="175"/>
                  <a:pt x="172" y="176"/>
                </a:cubicBezTo>
                <a:cubicBezTo>
                  <a:pt x="173" y="177"/>
                  <a:pt x="173" y="179"/>
                  <a:pt x="173" y="181"/>
                </a:cubicBezTo>
                <a:cubicBezTo>
                  <a:pt x="173" y="183"/>
                  <a:pt x="173" y="185"/>
                  <a:pt x="173" y="1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8" name="Freeform 23"/>
          <p:cNvSpPr>
            <a:spLocks noEditPoints="1"/>
          </p:cNvSpPr>
          <p:nvPr/>
        </p:nvSpPr>
        <p:spPr bwMode="auto">
          <a:xfrm>
            <a:off x="11824356" y="9149230"/>
            <a:ext cx="610164" cy="624066"/>
          </a:xfrm>
          <a:custGeom>
            <a:avLst/>
            <a:gdLst>
              <a:gd name="T0" fmla="*/ 33 w 167"/>
              <a:gd name="T1" fmla="*/ 85 h 171"/>
              <a:gd name="T2" fmla="*/ 103 w 167"/>
              <a:gd name="T3" fmla="*/ 19 h 171"/>
              <a:gd name="T4" fmla="*/ 124 w 167"/>
              <a:gd name="T5" fmla="*/ 28 h 171"/>
              <a:gd name="T6" fmla="*/ 136 w 167"/>
              <a:gd name="T7" fmla="*/ 40 h 171"/>
              <a:gd name="T8" fmla="*/ 149 w 167"/>
              <a:gd name="T9" fmla="*/ 59 h 171"/>
              <a:gd name="T10" fmla="*/ 151 w 167"/>
              <a:gd name="T11" fmla="*/ 74 h 171"/>
              <a:gd name="T12" fmla="*/ 153 w 167"/>
              <a:gd name="T13" fmla="*/ 95 h 171"/>
              <a:gd name="T14" fmla="*/ 150 w 167"/>
              <a:gd name="T15" fmla="*/ 108 h 171"/>
              <a:gd name="T16" fmla="*/ 139 w 167"/>
              <a:gd name="T17" fmla="*/ 128 h 171"/>
              <a:gd name="T18" fmla="*/ 131 w 167"/>
              <a:gd name="T19" fmla="*/ 136 h 171"/>
              <a:gd name="T20" fmla="*/ 111 w 167"/>
              <a:gd name="T21" fmla="*/ 149 h 171"/>
              <a:gd name="T22" fmla="*/ 101 w 167"/>
              <a:gd name="T23" fmla="*/ 152 h 171"/>
              <a:gd name="T24" fmla="*/ 77 w 167"/>
              <a:gd name="T25" fmla="*/ 154 h 171"/>
              <a:gd name="T26" fmla="*/ 66 w 167"/>
              <a:gd name="T27" fmla="*/ 152 h 171"/>
              <a:gd name="T28" fmla="*/ 45 w 167"/>
              <a:gd name="T29" fmla="*/ 142 h 171"/>
              <a:gd name="T30" fmla="*/ 17 w 167"/>
              <a:gd name="T31" fmla="*/ 137 h 171"/>
              <a:gd name="T32" fmla="*/ 20 w 167"/>
              <a:gd name="T33" fmla="*/ 111 h 171"/>
              <a:gd name="T34" fmla="*/ 0 w 167"/>
              <a:gd name="T35" fmla="*/ 76 h 171"/>
              <a:gd name="T36" fmla="*/ 19 w 167"/>
              <a:gd name="T37" fmla="*/ 63 h 171"/>
              <a:gd name="T38" fmla="*/ 30 w 167"/>
              <a:gd name="T39" fmla="*/ 42 h 171"/>
              <a:gd name="T40" fmla="*/ 32 w 167"/>
              <a:gd name="T41" fmla="*/ 18 h 171"/>
              <a:gd name="T42" fmla="*/ 58 w 167"/>
              <a:gd name="T43" fmla="*/ 22 h 171"/>
              <a:gd name="T44" fmla="*/ 88 w 167"/>
              <a:gd name="T45" fmla="*/ 0 h 171"/>
              <a:gd name="T46" fmla="*/ 103 w 167"/>
              <a:gd name="T47" fmla="*/ 19 h 171"/>
              <a:gd name="T48" fmla="*/ 84 w 167"/>
              <a:gd name="T49" fmla="*/ 142 h 171"/>
              <a:gd name="T50" fmla="*/ 102 w 167"/>
              <a:gd name="T51" fmla="*/ 90 h 171"/>
              <a:gd name="T52" fmla="*/ 87 w 167"/>
              <a:gd name="T53" fmla="*/ 78 h 171"/>
              <a:gd name="T54" fmla="*/ 99 w 167"/>
              <a:gd name="T55" fmla="*/ 65 h 171"/>
              <a:gd name="T56" fmla="*/ 87 w 167"/>
              <a:gd name="T57" fmla="*/ 55 h 171"/>
              <a:gd name="T58" fmla="*/ 82 w 167"/>
              <a:gd name="T59" fmla="*/ 49 h 171"/>
              <a:gd name="T60" fmla="*/ 70 w 167"/>
              <a:gd name="T61" fmla="*/ 61 h 171"/>
              <a:gd name="T62" fmla="*/ 67 w 167"/>
              <a:gd name="T63" fmla="*/ 79 h 171"/>
              <a:gd name="T64" fmla="*/ 82 w 167"/>
              <a:gd name="T65" fmla="*/ 90 h 171"/>
              <a:gd name="T66" fmla="*/ 73 w 167"/>
              <a:gd name="T67" fmla="*/ 106 h 171"/>
              <a:gd name="T68" fmla="*/ 64 w 167"/>
              <a:gd name="T69" fmla="*/ 111 h 171"/>
              <a:gd name="T70" fmla="*/ 76 w 167"/>
              <a:gd name="T71" fmla="*/ 115 h 171"/>
              <a:gd name="T72" fmla="*/ 82 w 167"/>
              <a:gd name="T73" fmla="*/ 116 h 171"/>
              <a:gd name="T74" fmla="*/ 87 w 167"/>
              <a:gd name="T75" fmla="*/ 115 h 171"/>
              <a:gd name="T76" fmla="*/ 102 w 167"/>
              <a:gd name="T77" fmla="*/ 103 h 171"/>
              <a:gd name="T78" fmla="*/ 77 w 167"/>
              <a:gd name="T79" fmla="*/ 65 h 171"/>
              <a:gd name="T80" fmla="*/ 82 w 167"/>
              <a:gd name="T81" fmla="*/ 76 h 171"/>
              <a:gd name="T82" fmla="*/ 77 w 167"/>
              <a:gd name="T83" fmla="*/ 65 h 171"/>
              <a:gd name="T84" fmla="*/ 88 w 167"/>
              <a:gd name="T85" fmla="*/ 107 h 171"/>
              <a:gd name="T86" fmla="*/ 91 w 167"/>
              <a:gd name="T87" fmla="*/ 95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7" h="171">
                <a:moveTo>
                  <a:pt x="133" y="85"/>
                </a:moveTo>
                <a:cubicBezTo>
                  <a:pt x="133" y="113"/>
                  <a:pt x="111" y="135"/>
                  <a:pt x="83" y="135"/>
                </a:cubicBezTo>
                <a:cubicBezTo>
                  <a:pt x="56" y="135"/>
                  <a:pt x="33" y="113"/>
                  <a:pt x="33" y="85"/>
                </a:cubicBezTo>
                <a:cubicBezTo>
                  <a:pt x="33" y="58"/>
                  <a:pt x="56" y="35"/>
                  <a:pt x="83" y="35"/>
                </a:cubicBezTo>
                <a:cubicBezTo>
                  <a:pt x="111" y="35"/>
                  <a:pt x="133" y="58"/>
                  <a:pt x="133" y="85"/>
                </a:cubicBezTo>
                <a:close/>
                <a:moveTo>
                  <a:pt x="103" y="19"/>
                </a:moveTo>
                <a:cubicBezTo>
                  <a:pt x="113" y="5"/>
                  <a:pt x="113" y="5"/>
                  <a:pt x="113" y="5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4" y="28"/>
                  <a:pt x="124" y="28"/>
                  <a:pt x="124" y="28"/>
                </a:cubicBezTo>
                <a:cubicBezTo>
                  <a:pt x="124" y="29"/>
                  <a:pt x="124" y="29"/>
                  <a:pt x="124" y="29"/>
                </a:cubicBezTo>
                <a:cubicBezTo>
                  <a:pt x="128" y="32"/>
                  <a:pt x="133" y="36"/>
                  <a:pt x="136" y="40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52" y="34"/>
                  <a:pt x="152" y="34"/>
                  <a:pt x="152" y="34"/>
                </a:cubicBezTo>
                <a:cubicBezTo>
                  <a:pt x="161" y="48"/>
                  <a:pt x="161" y="48"/>
                  <a:pt x="161" y="48"/>
                </a:cubicBezTo>
                <a:cubicBezTo>
                  <a:pt x="149" y="59"/>
                  <a:pt x="149" y="59"/>
                  <a:pt x="149" y="59"/>
                </a:cubicBezTo>
                <a:cubicBezTo>
                  <a:pt x="148" y="60"/>
                  <a:pt x="148" y="60"/>
                  <a:pt x="148" y="60"/>
                </a:cubicBezTo>
                <a:cubicBezTo>
                  <a:pt x="150" y="64"/>
                  <a:pt x="151" y="69"/>
                  <a:pt x="152" y="74"/>
                </a:cubicBezTo>
                <a:cubicBezTo>
                  <a:pt x="151" y="74"/>
                  <a:pt x="151" y="74"/>
                  <a:pt x="151" y="74"/>
                </a:cubicBezTo>
                <a:cubicBezTo>
                  <a:pt x="167" y="77"/>
                  <a:pt x="167" y="77"/>
                  <a:pt x="167" y="77"/>
                </a:cubicBezTo>
                <a:cubicBezTo>
                  <a:pt x="167" y="94"/>
                  <a:pt x="167" y="94"/>
                  <a:pt x="167" y="94"/>
                </a:cubicBezTo>
                <a:cubicBezTo>
                  <a:pt x="153" y="95"/>
                  <a:pt x="153" y="95"/>
                  <a:pt x="153" y="95"/>
                </a:cubicBezTo>
                <a:cubicBezTo>
                  <a:pt x="152" y="95"/>
                  <a:pt x="152" y="95"/>
                  <a:pt x="152" y="95"/>
                </a:cubicBezTo>
                <a:cubicBezTo>
                  <a:pt x="152" y="100"/>
                  <a:pt x="151" y="103"/>
                  <a:pt x="150" y="107"/>
                </a:cubicBezTo>
                <a:cubicBezTo>
                  <a:pt x="150" y="108"/>
                  <a:pt x="150" y="108"/>
                  <a:pt x="150" y="108"/>
                </a:cubicBezTo>
                <a:cubicBezTo>
                  <a:pt x="163" y="119"/>
                  <a:pt x="163" y="119"/>
                  <a:pt x="163" y="119"/>
                </a:cubicBezTo>
                <a:cubicBezTo>
                  <a:pt x="155" y="134"/>
                  <a:pt x="155" y="134"/>
                  <a:pt x="155" y="134"/>
                </a:cubicBezTo>
                <a:cubicBezTo>
                  <a:pt x="139" y="128"/>
                  <a:pt x="139" y="128"/>
                  <a:pt x="139" y="128"/>
                </a:cubicBezTo>
                <a:cubicBezTo>
                  <a:pt x="138" y="128"/>
                  <a:pt x="138" y="128"/>
                  <a:pt x="138" y="128"/>
                </a:cubicBezTo>
                <a:cubicBezTo>
                  <a:pt x="136" y="131"/>
                  <a:pt x="134" y="134"/>
                  <a:pt x="131" y="136"/>
                </a:cubicBezTo>
                <a:cubicBezTo>
                  <a:pt x="131" y="136"/>
                  <a:pt x="131" y="136"/>
                  <a:pt x="131" y="136"/>
                </a:cubicBezTo>
                <a:cubicBezTo>
                  <a:pt x="137" y="152"/>
                  <a:pt x="137" y="152"/>
                  <a:pt x="137" y="152"/>
                </a:cubicBezTo>
                <a:cubicBezTo>
                  <a:pt x="123" y="162"/>
                  <a:pt x="123" y="162"/>
                  <a:pt x="123" y="162"/>
                </a:cubicBezTo>
                <a:cubicBezTo>
                  <a:pt x="111" y="149"/>
                  <a:pt x="111" y="149"/>
                  <a:pt x="111" y="149"/>
                </a:cubicBezTo>
                <a:cubicBezTo>
                  <a:pt x="111" y="149"/>
                  <a:pt x="111" y="149"/>
                  <a:pt x="111" y="149"/>
                </a:cubicBezTo>
                <a:cubicBezTo>
                  <a:pt x="108" y="150"/>
                  <a:pt x="104" y="151"/>
                  <a:pt x="101" y="152"/>
                </a:cubicBezTo>
                <a:cubicBezTo>
                  <a:pt x="101" y="152"/>
                  <a:pt x="101" y="152"/>
                  <a:pt x="101" y="152"/>
                </a:cubicBezTo>
                <a:cubicBezTo>
                  <a:pt x="98" y="169"/>
                  <a:pt x="98" y="169"/>
                  <a:pt x="98" y="169"/>
                </a:cubicBezTo>
                <a:cubicBezTo>
                  <a:pt x="81" y="171"/>
                  <a:pt x="81" y="171"/>
                  <a:pt x="81" y="171"/>
                </a:cubicBezTo>
                <a:cubicBezTo>
                  <a:pt x="77" y="154"/>
                  <a:pt x="77" y="154"/>
                  <a:pt x="77" y="154"/>
                </a:cubicBezTo>
                <a:cubicBezTo>
                  <a:pt x="77" y="154"/>
                  <a:pt x="77" y="154"/>
                  <a:pt x="77" y="154"/>
                </a:cubicBezTo>
                <a:cubicBezTo>
                  <a:pt x="74" y="153"/>
                  <a:pt x="70" y="153"/>
                  <a:pt x="66" y="152"/>
                </a:cubicBezTo>
                <a:cubicBezTo>
                  <a:pt x="66" y="152"/>
                  <a:pt x="66" y="152"/>
                  <a:pt x="66" y="152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41" y="158"/>
                  <a:pt x="41" y="158"/>
                  <a:pt x="41" y="158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1" y="139"/>
                  <a:pt x="36" y="135"/>
                  <a:pt x="33" y="131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8" y="122"/>
                  <a:pt x="8" y="122"/>
                  <a:pt x="8" y="122"/>
                </a:cubicBezTo>
                <a:cubicBezTo>
                  <a:pt x="20" y="111"/>
                  <a:pt x="20" y="111"/>
                  <a:pt x="20" y="111"/>
                </a:cubicBezTo>
                <a:cubicBezTo>
                  <a:pt x="20" y="111"/>
                  <a:pt x="20" y="111"/>
                  <a:pt x="20" y="111"/>
                </a:cubicBezTo>
                <a:cubicBezTo>
                  <a:pt x="19" y="106"/>
                  <a:pt x="17" y="102"/>
                  <a:pt x="16" y="97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76"/>
                  <a:pt x="0" y="76"/>
                  <a:pt x="0" y="76"/>
                </a:cubicBezTo>
                <a:cubicBezTo>
                  <a:pt x="16" y="74"/>
                  <a:pt x="16" y="74"/>
                  <a:pt x="16" y="74"/>
                </a:cubicBezTo>
                <a:cubicBezTo>
                  <a:pt x="16" y="74"/>
                  <a:pt x="16" y="74"/>
                  <a:pt x="16" y="74"/>
                </a:cubicBezTo>
                <a:cubicBezTo>
                  <a:pt x="17" y="69"/>
                  <a:pt x="18" y="66"/>
                  <a:pt x="19" y="63"/>
                </a:cubicBezTo>
                <a:cubicBezTo>
                  <a:pt x="6" y="52"/>
                  <a:pt x="6" y="52"/>
                  <a:pt x="6" y="52"/>
                </a:cubicBezTo>
                <a:cubicBezTo>
                  <a:pt x="14" y="37"/>
                  <a:pt x="14" y="37"/>
                  <a:pt x="14" y="37"/>
                </a:cubicBezTo>
                <a:cubicBezTo>
                  <a:pt x="30" y="42"/>
                  <a:pt x="30" y="42"/>
                  <a:pt x="30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33" y="39"/>
                  <a:pt x="35" y="37"/>
                  <a:pt x="38" y="34"/>
                </a:cubicBezTo>
                <a:cubicBezTo>
                  <a:pt x="32" y="18"/>
                  <a:pt x="32" y="18"/>
                  <a:pt x="32" y="18"/>
                </a:cubicBezTo>
                <a:cubicBezTo>
                  <a:pt x="46" y="9"/>
                  <a:pt x="46" y="9"/>
                  <a:pt x="46" y="9"/>
                </a:cubicBezTo>
                <a:cubicBezTo>
                  <a:pt x="58" y="21"/>
                  <a:pt x="58" y="21"/>
                  <a:pt x="58" y="21"/>
                </a:cubicBezTo>
                <a:cubicBezTo>
                  <a:pt x="58" y="22"/>
                  <a:pt x="58" y="22"/>
                  <a:pt x="58" y="22"/>
                </a:cubicBezTo>
                <a:cubicBezTo>
                  <a:pt x="61" y="20"/>
                  <a:pt x="65" y="19"/>
                  <a:pt x="68" y="18"/>
                </a:cubicBezTo>
                <a:cubicBezTo>
                  <a:pt x="71" y="1"/>
                  <a:pt x="71" y="1"/>
                  <a:pt x="71" y="1"/>
                </a:cubicBezTo>
                <a:cubicBezTo>
                  <a:pt x="88" y="0"/>
                  <a:pt x="88" y="0"/>
                  <a:pt x="88" y="0"/>
                </a:cubicBezTo>
                <a:cubicBezTo>
                  <a:pt x="92" y="16"/>
                  <a:pt x="92" y="16"/>
                  <a:pt x="92" y="16"/>
                </a:cubicBezTo>
                <a:cubicBezTo>
                  <a:pt x="92" y="17"/>
                  <a:pt x="92" y="17"/>
                  <a:pt x="92" y="17"/>
                </a:cubicBezTo>
                <a:cubicBezTo>
                  <a:pt x="95" y="17"/>
                  <a:pt x="99" y="18"/>
                  <a:pt x="103" y="19"/>
                </a:cubicBezTo>
                <a:close/>
                <a:moveTo>
                  <a:pt x="84" y="28"/>
                </a:moveTo>
                <a:cubicBezTo>
                  <a:pt x="53" y="28"/>
                  <a:pt x="27" y="54"/>
                  <a:pt x="27" y="85"/>
                </a:cubicBezTo>
                <a:cubicBezTo>
                  <a:pt x="27" y="117"/>
                  <a:pt x="53" y="142"/>
                  <a:pt x="84" y="142"/>
                </a:cubicBezTo>
                <a:cubicBezTo>
                  <a:pt x="116" y="142"/>
                  <a:pt x="142" y="117"/>
                  <a:pt x="142" y="85"/>
                </a:cubicBezTo>
                <a:cubicBezTo>
                  <a:pt x="142" y="54"/>
                  <a:pt x="116" y="28"/>
                  <a:pt x="84" y="28"/>
                </a:cubicBezTo>
                <a:close/>
                <a:moveTo>
                  <a:pt x="102" y="90"/>
                </a:moveTo>
                <a:cubicBezTo>
                  <a:pt x="101" y="87"/>
                  <a:pt x="99" y="86"/>
                  <a:pt x="98" y="84"/>
                </a:cubicBezTo>
                <a:cubicBezTo>
                  <a:pt x="96" y="83"/>
                  <a:pt x="94" y="82"/>
                  <a:pt x="92" y="81"/>
                </a:cubicBezTo>
                <a:cubicBezTo>
                  <a:pt x="90" y="80"/>
                  <a:pt x="89" y="79"/>
                  <a:pt x="87" y="78"/>
                </a:cubicBezTo>
                <a:cubicBezTo>
                  <a:pt x="87" y="62"/>
                  <a:pt x="87" y="62"/>
                  <a:pt x="87" y="62"/>
                </a:cubicBezTo>
                <a:cubicBezTo>
                  <a:pt x="89" y="62"/>
                  <a:pt x="91" y="63"/>
                  <a:pt x="93" y="63"/>
                </a:cubicBezTo>
                <a:cubicBezTo>
                  <a:pt x="95" y="64"/>
                  <a:pt x="97" y="64"/>
                  <a:pt x="99" y="65"/>
                </a:cubicBezTo>
                <a:cubicBezTo>
                  <a:pt x="100" y="56"/>
                  <a:pt x="100" y="56"/>
                  <a:pt x="100" y="56"/>
                </a:cubicBezTo>
                <a:cubicBezTo>
                  <a:pt x="98" y="56"/>
                  <a:pt x="96" y="55"/>
                  <a:pt x="94" y="55"/>
                </a:cubicBezTo>
                <a:cubicBezTo>
                  <a:pt x="92" y="55"/>
                  <a:pt x="89" y="55"/>
                  <a:pt x="87" y="55"/>
                </a:cubicBezTo>
                <a:cubicBezTo>
                  <a:pt x="87" y="55"/>
                  <a:pt x="87" y="55"/>
                  <a:pt x="87" y="55"/>
                </a:cubicBezTo>
                <a:cubicBezTo>
                  <a:pt x="87" y="49"/>
                  <a:pt x="87" y="49"/>
                  <a:pt x="87" y="49"/>
                </a:cubicBezTo>
                <a:cubicBezTo>
                  <a:pt x="82" y="49"/>
                  <a:pt x="82" y="49"/>
                  <a:pt x="82" y="49"/>
                </a:cubicBezTo>
                <a:cubicBezTo>
                  <a:pt x="82" y="55"/>
                  <a:pt x="82" y="55"/>
                  <a:pt x="82" y="55"/>
                </a:cubicBezTo>
                <a:cubicBezTo>
                  <a:pt x="79" y="56"/>
                  <a:pt x="77" y="56"/>
                  <a:pt x="75" y="58"/>
                </a:cubicBezTo>
                <a:cubicBezTo>
                  <a:pt x="73" y="59"/>
                  <a:pt x="71" y="60"/>
                  <a:pt x="70" y="61"/>
                </a:cubicBezTo>
                <a:cubicBezTo>
                  <a:pt x="69" y="63"/>
                  <a:pt x="68" y="64"/>
                  <a:pt x="67" y="66"/>
                </a:cubicBezTo>
                <a:cubicBezTo>
                  <a:pt x="66" y="68"/>
                  <a:pt x="66" y="69"/>
                  <a:pt x="66" y="71"/>
                </a:cubicBezTo>
                <a:cubicBezTo>
                  <a:pt x="66" y="74"/>
                  <a:pt x="66" y="76"/>
                  <a:pt x="67" y="79"/>
                </a:cubicBezTo>
                <a:cubicBezTo>
                  <a:pt x="68" y="81"/>
                  <a:pt x="69" y="82"/>
                  <a:pt x="71" y="84"/>
                </a:cubicBezTo>
                <a:cubicBezTo>
                  <a:pt x="73" y="85"/>
                  <a:pt x="74" y="86"/>
                  <a:pt x="76" y="87"/>
                </a:cubicBezTo>
                <a:cubicBezTo>
                  <a:pt x="78" y="88"/>
                  <a:pt x="80" y="89"/>
                  <a:pt x="82" y="90"/>
                </a:cubicBezTo>
                <a:cubicBezTo>
                  <a:pt x="82" y="108"/>
                  <a:pt x="82" y="108"/>
                  <a:pt x="82" y="108"/>
                </a:cubicBezTo>
                <a:cubicBezTo>
                  <a:pt x="81" y="108"/>
                  <a:pt x="79" y="108"/>
                  <a:pt x="78" y="107"/>
                </a:cubicBezTo>
                <a:cubicBezTo>
                  <a:pt x="76" y="107"/>
                  <a:pt x="75" y="106"/>
                  <a:pt x="73" y="106"/>
                </a:cubicBezTo>
                <a:cubicBezTo>
                  <a:pt x="72" y="105"/>
                  <a:pt x="71" y="105"/>
                  <a:pt x="70" y="104"/>
                </a:cubicBezTo>
                <a:cubicBezTo>
                  <a:pt x="68" y="104"/>
                  <a:pt x="67" y="103"/>
                  <a:pt x="67" y="102"/>
                </a:cubicBezTo>
                <a:cubicBezTo>
                  <a:pt x="64" y="111"/>
                  <a:pt x="64" y="111"/>
                  <a:pt x="64" y="111"/>
                </a:cubicBezTo>
                <a:cubicBezTo>
                  <a:pt x="65" y="112"/>
                  <a:pt x="66" y="113"/>
                  <a:pt x="68" y="113"/>
                </a:cubicBezTo>
                <a:cubicBezTo>
                  <a:pt x="69" y="114"/>
                  <a:pt x="70" y="114"/>
                  <a:pt x="71" y="114"/>
                </a:cubicBezTo>
                <a:cubicBezTo>
                  <a:pt x="73" y="115"/>
                  <a:pt x="74" y="115"/>
                  <a:pt x="76" y="115"/>
                </a:cubicBezTo>
                <a:cubicBezTo>
                  <a:pt x="77" y="116"/>
                  <a:pt x="79" y="116"/>
                  <a:pt x="81" y="116"/>
                </a:cubicBezTo>
                <a:cubicBezTo>
                  <a:pt x="81" y="116"/>
                  <a:pt x="81" y="116"/>
                  <a:pt x="81" y="116"/>
                </a:cubicBezTo>
                <a:cubicBezTo>
                  <a:pt x="81" y="116"/>
                  <a:pt x="82" y="116"/>
                  <a:pt x="82" y="116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7" y="122"/>
                  <a:pt x="87" y="122"/>
                  <a:pt x="87" y="122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89" y="114"/>
                  <a:pt x="92" y="114"/>
                  <a:pt x="94" y="112"/>
                </a:cubicBezTo>
                <a:cubicBezTo>
                  <a:pt x="96" y="111"/>
                  <a:pt x="97" y="110"/>
                  <a:pt x="99" y="108"/>
                </a:cubicBezTo>
                <a:cubicBezTo>
                  <a:pt x="100" y="106"/>
                  <a:pt x="101" y="105"/>
                  <a:pt x="102" y="103"/>
                </a:cubicBezTo>
                <a:cubicBezTo>
                  <a:pt x="103" y="101"/>
                  <a:pt x="103" y="99"/>
                  <a:pt x="103" y="97"/>
                </a:cubicBezTo>
                <a:cubicBezTo>
                  <a:pt x="103" y="94"/>
                  <a:pt x="103" y="92"/>
                  <a:pt x="102" y="90"/>
                </a:cubicBezTo>
                <a:close/>
                <a:moveTo>
                  <a:pt x="77" y="65"/>
                </a:moveTo>
                <a:cubicBezTo>
                  <a:pt x="77" y="64"/>
                  <a:pt x="77" y="64"/>
                  <a:pt x="78" y="63"/>
                </a:cubicBezTo>
                <a:cubicBezTo>
                  <a:pt x="79" y="63"/>
                  <a:pt x="80" y="62"/>
                  <a:pt x="82" y="62"/>
                </a:cubicBezTo>
                <a:cubicBezTo>
                  <a:pt x="82" y="76"/>
                  <a:pt x="82" y="76"/>
                  <a:pt x="82" y="76"/>
                </a:cubicBezTo>
                <a:cubicBezTo>
                  <a:pt x="80" y="75"/>
                  <a:pt x="79" y="74"/>
                  <a:pt x="78" y="73"/>
                </a:cubicBezTo>
                <a:cubicBezTo>
                  <a:pt x="77" y="72"/>
                  <a:pt x="76" y="71"/>
                  <a:pt x="76" y="69"/>
                </a:cubicBezTo>
                <a:cubicBezTo>
                  <a:pt x="76" y="68"/>
                  <a:pt x="76" y="66"/>
                  <a:pt x="77" y="65"/>
                </a:cubicBezTo>
                <a:close/>
                <a:moveTo>
                  <a:pt x="92" y="104"/>
                </a:moveTo>
                <a:cubicBezTo>
                  <a:pt x="91" y="106"/>
                  <a:pt x="91" y="106"/>
                  <a:pt x="90" y="107"/>
                </a:cubicBezTo>
                <a:cubicBezTo>
                  <a:pt x="89" y="107"/>
                  <a:pt x="89" y="107"/>
                  <a:pt x="88" y="107"/>
                </a:cubicBezTo>
                <a:cubicBezTo>
                  <a:pt x="88" y="107"/>
                  <a:pt x="87" y="108"/>
                  <a:pt x="87" y="108"/>
                </a:cubicBezTo>
                <a:cubicBezTo>
                  <a:pt x="87" y="92"/>
                  <a:pt x="87" y="92"/>
                  <a:pt x="87" y="92"/>
                </a:cubicBezTo>
                <a:cubicBezTo>
                  <a:pt x="89" y="92"/>
                  <a:pt x="90" y="93"/>
                  <a:pt x="91" y="95"/>
                </a:cubicBezTo>
                <a:cubicBezTo>
                  <a:pt x="92" y="96"/>
                  <a:pt x="93" y="97"/>
                  <a:pt x="93" y="99"/>
                </a:cubicBezTo>
                <a:cubicBezTo>
                  <a:pt x="93" y="101"/>
                  <a:pt x="93" y="103"/>
                  <a:pt x="92" y="1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39" name="Freeform 24"/>
          <p:cNvSpPr>
            <a:spLocks noEditPoints="1"/>
          </p:cNvSpPr>
          <p:nvPr/>
        </p:nvSpPr>
        <p:spPr bwMode="auto">
          <a:xfrm>
            <a:off x="9545896" y="4811652"/>
            <a:ext cx="613254" cy="622522"/>
          </a:xfrm>
          <a:custGeom>
            <a:avLst/>
            <a:gdLst>
              <a:gd name="T0" fmla="*/ 93 w 168"/>
              <a:gd name="T1" fmla="*/ 16 h 170"/>
              <a:gd name="T2" fmla="*/ 69 w 168"/>
              <a:gd name="T3" fmla="*/ 18 h 170"/>
              <a:gd name="T4" fmla="*/ 47 w 168"/>
              <a:gd name="T5" fmla="*/ 9 h 170"/>
              <a:gd name="T6" fmla="*/ 31 w 168"/>
              <a:gd name="T7" fmla="*/ 42 h 170"/>
              <a:gd name="T8" fmla="*/ 7 w 168"/>
              <a:gd name="T9" fmla="*/ 52 h 170"/>
              <a:gd name="T10" fmla="*/ 17 w 168"/>
              <a:gd name="T11" fmla="*/ 74 h 170"/>
              <a:gd name="T12" fmla="*/ 17 w 168"/>
              <a:gd name="T13" fmla="*/ 97 h 170"/>
              <a:gd name="T14" fmla="*/ 8 w 168"/>
              <a:gd name="T15" fmla="*/ 122 h 170"/>
              <a:gd name="T16" fmla="*/ 46 w 168"/>
              <a:gd name="T17" fmla="*/ 142 h 170"/>
              <a:gd name="T18" fmla="*/ 57 w 168"/>
              <a:gd name="T19" fmla="*/ 166 h 170"/>
              <a:gd name="T20" fmla="*/ 78 w 168"/>
              <a:gd name="T21" fmla="*/ 154 h 170"/>
              <a:gd name="T22" fmla="*/ 99 w 168"/>
              <a:gd name="T23" fmla="*/ 169 h 170"/>
              <a:gd name="T24" fmla="*/ 112 w 168"/>
              <a:gd name="T25" fmla="*/ 149 h 170"/>
              <a:gd name="T26" fmla="*/ 138 w 168"/>
              <a:gd name="T27" fmla="*/ 152 h 170"/>
              <a:gd name="T28" fmla="*/ 139 w 168"/>
              <a:gd name="T29" fmla="*/ 128 h 170"/>
              <a:gd name="T30" fmla="*/ 164 w 168"/>
              <a:gd name="T31" fmla="*/ 119 h 170"/>
              <a:gd name="T32" fmla="*/ 153 w 168"/>
              <a:gd name="T33" fmla="*/ 95 h 170"/>
              <a:gd name="T34" fmla="*/ 168 w 168"/>
              <a:gd name="T35" fmla="*/ 77 h 170"/>
              <a:gd name="T36" fmla="*/ 149 w 168"/>
              <a:gd name="T37" fmla="*/ 60 h 170"/>
              <a:gd name="T38" fmla="*/ 153 w 168"/>
              <a:gd name="T39" fmla="*/ 34 h 170"/>
              <a:gd name="T40" fmla="*/ 125 w 168"/>
              <a:gd name="T41" fmla="*/ 29 h 170"/>
              <a:gd name="T42" fmla="*/ 114 w 168"/>
              <a:gd name="T43" fmla="*/ 5 h 170"/>
              <a:gd name="T44" fmla="*/ 85 w 168"/>
              <a:gd name="T45" fmla="*/ 142 h 170"/>
              <a:gd name="T46" fmla="*/ 142 w 168"/>
              <a:gd name="T47" fmla="*/ 85 h 170"/>
              <a:gd name="T48" fmla="*/ 81 w 168"/>
              <a:gd name="T49" fmla="*/ 76 h 170"/>
              <a:gd name="T50" fmla="*/ 77 w 168"/>
              <a:gd name="T51" fmla="*/ 65 h 170"/>
              <a:gd name="T52" fmla="*/ 34 w 168"/>
              <a:gd name="T53" fmla="*/ 85 h 170"/>
              <a:gd name="T54" fmla="*/ 84 w 168"/>
              <a:gd name="T55" fmla="*/ 35 h 170"/>
              <a:gd name="T56" fmla="*/ 95 w 168"/>
              <a:gd name="T57" fmla="*/ 112 h 170"/>
              <a:gd name="T58" fmla="*/ 81 w 168"/>
              <a:gd name="T59" fmla="*/ 120 h 170"/>
              <a:gd name="T60" fmla="*/ 81 w 168"/>
              <a:gd name="T61" fmla="*/ 116 h 170"/>
              <a:gd name="T62" fmla="*/ 68 w 168"/>
              <a:gd name="T63" fmla="*/ 113 h 170"/>
              <a:gd name="T64" fmla="*/ 70 w 168"/>
              <a:gd name="T65" fmla="*/ 104 h 170"/>
              <a:gd name="T66" fmla="*/ 81 w 168"/>
              <a:gd name="T67" fmla="*/ 108 h 170"/>
              <a:gd name="T68" fmla="*/ 71 w 168"/>
              <a:gd name="T69" fmla="*/ 84 h 170"/>
              <a:gd name="T70" fmla="*/ 68 w 168"/>
              <a:gd name="T71" fmla="*/ 66 h 170"/>
              <a:gd name="T72" fmla="*/ 81 w 168"/>
              <a:gd name="T73" fmla="*/ 55 h 170"/>
              <a:gd name="T74" fmla="*/ 89 w 168"/>
              <a:gd name="T75" fmla="*/ 56 h 170"/>
              <a:gd name="T76" fmla="*/ 101 w 168"/>
              <a:gd name="T77" fmla="*/ 56 h 170"/>
              <a:gd name="T78" fmla="*/ 89 w 168"/>
              <a:gd name="T79" fmla="*/ 62 h 170"/>
              <a:gd name="T80" fmla="*/ 99 w 168"/>
              <a:gd name="T81" fmla="*/ 84 h 170"/>
              <a:gd name="T82" fmla="*/ 103 w 168"/>
              <a:gd name="T83" fmla="*/ 103 h 170"/>
              <a:gd name="T84" fmla="*/ 93 w 168"/>
              <a:gd name="T85" fmla="*/ 104 h 170"/>
              <a:gd name="T86" fmla="*/ 89 w 168"/>
              <a:gd name="T87" fmla="*/ 108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8" h="170">
                <a:moveTo>
                  <a:pt x="103" y="19"/>
                </a:moveTo>
                <a:cubicBezTo>
                  <a:pt x="100" y="18"/>
                  <a:pt x="96" y="17"/>
                  <a:pt x="93" y="17"/>
                </a:cubicBezTo>
                <a:cubicBezTo>
                  <a:pt x="93" y="16"/>
                  <a:pt x="93" y="16"/>
                  <a:pt x="93" y="16"/>
                </a:cubicBezTo>
                <a:cubicBezTo>
                  <a:pt x="89" y="0"/>
                  <a:pt x="89" y="0"/>
                  <a:pt x="89" y="0"/>
                </a:cubicBezTo>
                <a:cubicBezTo>
                  <a:pt x="71" y="1"/>
                  <a:pt x="71" y="1"/>
                  <a:pt x="71" y="1"/>
                </a:cubicBezTo>
                <a:cubicBezTo>
                  <a:pt x="69" y="18"/>
                  <a:pt x="69" y="18"/>
                  <a:pt x="69" y="18"/>
                </a:cubicBezTo>
                <a:cubicBezTo>
                  <a:pt x="66" y="19"/>
                  <a:pt x="62" y="20"/>
                  <a:pt x="59" y="21"/>
                </a:cubicBezTo>
                <a:cubicBezTo>
                  <a:pt x="58" y="21"/>
                  <a:pt x="58" y="21"/>
                  <a:pt x="58" y="21"/>
                </a:cubicBezTo>
                <a:cubicBezTo>
                  <a:pt x="47" y="9"/>
                  <a:pt x="47" y="9"/>
                  <a:pt x="47" y="9"/>
                </a:cubicBezTo>
                <a:cubicBezTo>
                  <a:pt x="33" y="18"/>
                  <a:pt x="33" y="18"/>
                  <a:pt x="33" y="18"/>
                </a:cubicBezTo>
                <a:cubicBezTo>
                  <a:pt x="39" y="34"/>
                  <a:pt x="39" y="34"/>
                  <a:pt x="39" y="34"/>
                </a:cubicBezTo>
                <a:cubicBezTo>
                  <a:pt x="36" y="37"/>
                  <a:pt x="34" y="39"/>
                  <a:pt x="31" y="42"/>
                </a:cubicBezTo>
                <a:cubicBezTo>
                  <a:pt x="31" y="42"/>
                  <a:pt x="31" y="42"/>
                  <a:pt x="31" y="42"/>
                </a:cubicBezTo>
                <a:cubicBezTo>
                  <a:pt x="15" y="37"/>
                  <a:pt x="15" y="37"/>
                  <a:pt x="15" y="37"/>
                </a:cubicBezTo>
                <a:cubicBezTo>
                  <a:pt x="7" y="52"/>
                  <a:pt x="7" y="52"/>
                  <a:pt x="7" y="52"/>
                </a:cubicBezTo>
                <a:cubicBezTo>
                  <a:pt x="20" y="63"/>
                  <a:pt x="20" y="63"/>
                  <a:pt x="20" y="63"/>
                </a:cubicBezTo>
                <a:cubicBezTo>
                  <a:pt x="19" y="66"/>
                  <a:pt x="18" y="69"/>
                  <a:pt x="17" y="74"/>
                </a:cubicBezTo>
                <a:cubicBezTo>
                  <a:pt x="17" y="74"/>
                  <a:pt x="17" y="74"/>
                  <a:pt x="17" y="74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94"/>
                  <a:pt x="0" y="94"/>
                  <a:pt x="0" y="94"/>
                </a:cubicBezTo>
                <a:cubicBezTo>
                  <a:pt x="17" y="97"/>
                  <a:pt x="17" y="97"/>
                  <a:pt x="17" y="97"/>
                </a:cubicBezTo>
                <a:cubicBezTo>
                  <a:pt x="18" y="102"/>
                  <a:pt x="19" y="106"/>
                  <a:pt x="21" y="111"/>
                </a:cubicBezTo>
                <a:cubicBezTo>
                  <a:pt x="21" y="111"/>
                  <a:pt x="21" y="111"/>
                  <a:pt x="21" y="111"/>
                </a:cubicBezTo>
                <a:cubicBezTo>
                  <a:pt x="8" y="122"/>
                  <a:pt x="8" y="122"/>
                  <a:pt x="8" y="122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34" y="131"/>
                  <a:pt x="34" y="131"/>
                  <a:pt x="34" y="131"/>
                </a:cubicBezTo>
                <a:cubicBezTo>
                  <a:pt x="37" y="135"/>
                  <a:pt x="41" y="139"/>
                  <a:pt x="46" y="142"/>
                </a:cubicBezTo>
                <a:cubicBezTo>
                  <a:pt x="46" y="142"/>
                  <a:pt x="46" y="142"/>
                  <a:pt x="46" y="142"/>
                </a:cubicBezTo>
                <a:cubicBezTo>
                  <a:pt x="41" y="158"/>
                  <a:pt x="41" y="158"/>
                  <a:pt x="41" y="158"/>
                </a:cubicBezTo>
                <a:cubicBezTo>
                  <a:pt x="57" y="166"/>
                  <a:pt x="57" y="166"/>
                  <a:pt x="57" y="166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71" y="153"/>
                  <a:pt x="74" y="153"/>
                  <a:pt x="78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2" y="170"/>
                  <a:pt x="82" y="170"/>
                  <a:pt x="82" y="170"/>
                </a:cubicBezTo>
                <a:cubicBezTo>
                  <a:pt x="99" y="169"/>
                  <a:pt x="99" y="169"/>
                  <a:pt x="99" y="169"/>
                </a:cubicBezTo>
                <a:cubicBezTo>
                  <a:pt x="101" y="152"/>
                  <a:pt x="101" y="152"/>
                  <a:pt x="101" y="152"/>
                </a:cubicBezTo>
                <a:cubicBezTo>
                  <a:pt x="101" y="152"/>
                  <a:pt x="101" y="152"/>
                  <a:pt x="101" y="152"/>
                </a:cubicBezTo>
                <a:cubicBezTo>
                  <a:pt x="105" y="151"/>
                  <a:pt x="109" y="150"/>
                  <a:pt x="112" y="149"/>
                </a:cubicBezTo>
                <a:cubicBezTo>
                  <a:pt x="112" y="149"/>
                  <a:pt x="112" y="149"/>
                  <a:pt x="112" y="149"/>
                </a:cubicBezTo>
                <a:cubicBezTo>
                  <a:pt x="124" y="161"/>
                  <a:pt x="124" y="161"/>
                  <a:pt x="124" y="161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32" y="136"/>
                  <a:pt x="132" y="136"/>
                  <a:pt x="132" y="136"/>
                </a:cubicBezTo>
                <a:cubicBezTo>
                  <a:pt x="132" y="136"/>
                  <a:pt x="132" y="136"/>
                  <a:pt x="132" y="136"/>
                </a:cubicBezTo>
                <a:cubicBezTo>
                  <a:pt x="134" y="134"/>
                  <a:pt x="137" y="131"/>
                  <a:pt x="139" y="128"/>
                </a:cubicBezTo>
                <a:cubicBezTo>
                  <a:pt x="140" y="128"/>
                  <a:pt x="140" y="128"/>
                  <a:pt x="140" y="128"/>
                </a:cubicBezTo>
                <a:cubicBezTo>
                  <a:pt x="156" y="134"/>
                  <a:pt x="156" y="134"/>
                  <a:pt x="156" y="134"/>
                </a:cubicBezTo>
                <a:cubicBezTo>
                  <a:pt x="164" y="119"/>
                  <a:pt x="164" y="119"/>
                  <a:pt x="164" y="119"/>
                </a:cubicBezTo>
                <a:cubicBezTo>
                  <a:pt x="151" y="108"/>
                  <a:pt x="151" y="108"/>
                  <a:pt x="151" y="108"/>
                </a:cubicBezTo>
                <a:cubicBezTo>
                  <a:pt x="150" y="107"/>
                  <a:pt x="150" y="107"/>
                  <a:pt x="150" y="107"/>
                </a:cubicBezTo>
                <a:cubicBezTo>
                  <a:pt x="152" y="103"/>
                  <a:pt x="152" y="100"/>
                  <a:pt x="153" y="95"/>
                </a:cubicBezTo>
                <a:cubicBezTo>
                  <a:pt x="154" y="95"/>
                  <a:pt x="154" y="95"/>
                  <a:pt x="154" y="95"/>
                </a:cubicBezTo>
                <a:cubicBezTo>
                  <a:pt x="168" y="94"/>
                  <a:pt x="168" y="94"/>
                  <a:pt x="168" y="94"/>
                </a:cubicBezTo>
                <a:cubicBezTo>
                  <a:pt x="168" y="77"/>
                  <a:pt x="168" y="77"/>
                  <a:pt x="168" y="77"/>
                </a:cubicBezTo>
                <a:cubicBezTo>
                  <a:pt x="152" y="73"/>
                  <a:pt x="152" y="73"/>
                  <a:pt x="152" y="73"/>
                </a:cubicBezTo>
                <a:cubicBezTo>
                  <a:pt x="153" y="73"/>
                  <a:pt x="153" y="73"/>
                  <a:pt x="153" y="73"/>
                </a:cubicBezTo>
                <a:cubicBezTo>
                  <a:pt x="152" y="69"/>
                  <a:pt x="151" y="64"/>
                  <a:pt x="149" y="60"/>
                </a:cubicBezTo>
                <a:cubicBezTo>
                  <a:pt x="150" y="59"/>
                  <a:pt x="150" y="59"/>
                  <a:pt x="150" y="59"/>
                </a:cubicBezTo>
                <a:cubicBezTo>
                  <a:pt x="162" y="48"/>
                  <a:pt x="162" y="48"/>
                  <a:pt x="162" y="48"/>
                </a:cubicBezTo>
                <a:cubicBezTo>
                  <a:pt x="153" y="34"/>
                  <a:pt x="153" y="34"/>
                  <a:pt x="153" y="34"/>
                </a:cubicBezTo>
                <a:cubicBezTo>
                  <a:pt x="137" y="40"/>
                  <a:pt x="137" y="40"/>
                  <a:pt x="137" y="40"/>
                </a:cubicBezTo>
                <a:cubicBezTo>
                  <a:pt x="137" y="40"/>
                  <a:pt x="137" y="40"/>
                  <a:pt x="137" y="40"/>
                </a:cubicBezTo>
                <a:cubicBezTo>
                  <a:pt x="133" y="36"/>
                  <a:pt x="129" y="32"/>
                  <a:pt x="125" y="29"/>
                </a:cubicBezTo>
                <a:cubicBezTo>
                  <a:pt x="125" y="28"/>
                  <a:pt x="125" y="28"/>
                  <a:pt x="125" y="28"/>
                </a:cubicBezTo>
                <a:cubicBezTo>
                  <a:pt x="129" y="12"/>
                  <a:pt x="129" y="12"/>
                  <a:pt x="129" y="12"/>
                </a:cubicBezTo>
                <a:cubicBezTo>
                  <a:pt x="114" y="5"/>
                  <a:pt x="114" y="5"/>
                  <a:pt x="114" y="5"/>
                </a:cubicBezTo>
                <a:cubicBezTo>
                  <a:pt x="103" y="19"/>
                  <a:pt x="103" y="19"/>
                  <a:pt x="103" y="19"/>
                </a:cubicBezTo>
                <a:close/>
                <a:moveTo>
                  <a:pt x="142" y="85"/>
                </a:moveTo>
                <a:cubicBezTo>
                  <a:pt x="142" y="117"/>
                  <a:pt x="117" y="142"/>
                  <a:pt x="85" y="142"/>
                </a:cubicBezTo>
                <a:cubicBezTo>
                  <a:pt x="54" y="142"/>
                  <a:pt x="28" y="117"/>
                  <a:pt x="28" y="85"/>
                </a:cubicBezTo>
                <a:cubicBezTo>
                  <a:pt x="28" y="54"/>
                  <a:pt x="54" y="28"/>
                  <a:pt x="85" y="28"/>
                </a:cubicBezTo>
                <a:cubicBezTo>
                  <a:pt x="117" y="28"/>
                  <a:pt x="142" y="54"/>
                  <a:pt x="142" y="85"/>
                </a:cubicBezTo>
                <a:close/>
                <a:moveTo>
                  <a:pt x="78" y="63"/>
                </a:moveTo>
                <a:cubicBezTo>
                  <a:pt x="79" y="63"/>
                  <a:pt x="81" y="62"/>
                  <a:pt x="81" y="62"/>
                </a:cubicBezTo>
                <a:cubicBezTo>
                  <a:pt x="81" y="76"/>
                  <a:pt x="81" y="76"/>
                  <a:pt x="81" y="76"/>
                </a:cubicBezTo>
                <a:cubicBezTo>
                  <a:pt x="81" y="75"/>
                  <a:pt x="79" y="74"/>
                  <a:pt x="78" y="73"/>
                </a:cubicBezTo>
                <a:cubicBezTo>
                  <a:pt x="77" y="72"/>
                  <a:pt x="77" y="71"/>
                  <a:pt x="77" y="69"/>
                </a:cubicBezTo>
                <a:cubicBezTo>
                  <a:pt x="77" y="68"/>
                  <a:pt x="77" y="66"/>
                  <a:pt x="77" y="65"/>
                </a:cubicBezTo>
                <a:cubicBezTo>
                  <a:pt x="78" y="64"/>
                  <a:pt x="77" y="64"/>
                  <a:pt x="78" y="63"/>
                </a:cubicBezTo>
                <a:close/>
                <a:moveTo>
                  <a:pt x="84" y="35"/>
                </a:moveTo>
                <a:cubicBezTo>
                  <a:pt x="57" y="35"/>
                  <a:pt x="34" y="58"/>
                  <a:pt x="34" y="85"/>
                </a:cubicBezTo>
                <a:cubicBezTo>
                  <a:pt x="34" y="113"/>
                  <a:pt x="57" y="135"/>
                  <a:pt x="84" y="135"/>
                </a:cubicBezTo>
                <a:cubicBezTo>
                  <a:pt x="112" y="135"/>
                  <a:pt x="134" y="113"/>
                  <a:pt x="134" y="85"/>
                </a:cubicBezTo>
                <a:cubicBezTo>
                  <a:pt x="134" y="58"/>
                  <a:pt x="112" y="35"/>
                  <a:pt x="84" y="35"/>
                </a:cubicBezTo>
                <a:close/>
                <a:moveTo>
                  <a:pt x="103" y="103"/>
                </a:moveTo>
                <a:cubicBezTo>
                  <a:pt x="102" y="105"/>
                  <a:pt x="101" y="106"/>
                  <a:pt x="100" y="108"/>
                </a:cubicBezTo>
                <a:cubicBezTo>
                  <a:pt x="98" y="110"/>
                  <a:pt x="97" y="111"/>
                  <a:pt x="95" y="112"/>
                </a:cubicBezTo>
                <a:cubicBezTo>
                  <a:pt x="93" y="113"/>
                  <a:pt x="89" y="114"/>
                  <a:pt x="89" y="115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81" y="115"/>
                  <a:pt x="81" y="115"/>
                  <a:pt x="81" y="115"/>
                </a:cubicBezTo>
                <a:cubicBezTo>
                  <a:pt x="81" y="115"/>
                  <a:pt x="81" y="115"/>
                  <a:pt x="81" y="116"/>
                </a:cubicBezTo>
                <a:cubicBezTo>
                  <a:pt x="81" y="116"/>
                  <a:pt x="81" y="116"/>
                  <a:pt x="81" y="116"/>
                </a:cubicBezTo>
                <a:cubicBezTo>
                  <a:pt x="79" y="116"/>
                  <a:pt x="78" y="115"/>
                  <a:pt x="76" y="115"/>
                </a:cubicBezTo>
                <a:cubicBezTo>
                  <a:pt x="75" y="115"/>
                  <a:pt x="74" y="115"/>
                  <a:pt x="72" y="114"/>
                </a:cubicBezTo>
                <a:cubicBezTo>
                  <a:pt x="71" y="114"/>
                  <a:pt x="70" y="114"/>
                  <a:pt x="68" y="113"/>
                </a:cubicBezTo>
                <a:cubicBezTo>
                  <a:pt x="67" y="112"/>
                  <a:pt x="66" y="112"/>
                  <a:pt x="65" y="111"/>
                </a:cubicBezTo>
                <a:cubicBezTo>
                  <a:pt x="67" y="102"/>
                  <a:pt x="67" y="102"/>
                  <a:pt x="67" y="102"/>
                </a:cubicBezTo>
                <a:cubicBezTo>
                  <a:pt x="68" y="103"/>
                  <a:pt x="69" y="103"/>
                  <a:pt x="70" y="104"/>
                </a:cubicBezTo>
                <a:cubicBezTo>
                  <a:pt x="72" y="105"/>
                  <a:pt x="73" y="105"/>
                  <a:pt x="74" y="106"/>
                </a:cubicBezTo>
                <a:cubicBezTo>
                  <a:pt x="76" y="106"/>
                  <a:pt x="76" y="107"/>
                  <a:pt x="78" y="107"/>
                </a:cubicBezTo>
                <a:cubicBezTo>
                  <a:pt x="79" y="108"/>
                  <a:pt x="81" y="108"/>
                  <a:pt x="81" y="108"/>
                </a:cubicBezTo>
                <a:cubicBezTo>
                  <a:pt x="81" y="89"/>
                  <a:pt x="81" y="89"/>
                  <a:pt x="81" y="89"/>
                </a:cubicBezTo>
                <a:cubicBezTo>
                  <a:pt x="81" y="89"/>
                  <a:pt x="78" y="88"/>
                  <a:pt x="76" y="87"/>
                </a:cubicBezTo>
                <a:cubicBezTo>
                  <a:pt x="74" y="86"/>
                  <a:pt x="73" y="85"/>
                  <a:pt x="71" y="84"/>
                </a:cubicBezTo>
                <a:cubicBezTo>
                  <a:pt x="70" y="82"/>
                  <a:pt x="69" y="81"/>
                  <a:pt x="68" y="78"/>
                </a:cubicBezTo>
                <a:cubicBezTo>
                  <a:pt x="67" y="76"/>
                  <a:pt x="67" y="74"/>
                  <a:pt x="67" y="71"/>
                </a:cubicBezTo>
                <a:cubicBezTo>
                  <a:pt x="67" y="69"/>
                  <a:pt x="67" y="68"/>
                  <a:pt x="68" y="66"/>
                </a:cubicBezTo>
                <a:cubicBezTo>
                  <a:pt x="68" y="64"/>
                  <a:pt x="69" y="63"/>
                  <a:pt x="71" y="61"/>
                </a:cubicBezTo>
                <a:cubicBezTo>
                  <a:pt x="72" y="60"/>
                  <a:pt x="73" y="59"/>
                  <a:pt x="75" y="57"/>
                </a:cubicBezTo>
                <a:cubicBezTo>
                  <a:pt x="77" y="56"/>
                  <a:pt x="81" y="55"/>
                  <a:pt x="81" y="55"/>
                </a:cubicBezTo>
                <a:cubicBezTo>
                  <a:pt x="81" y="48"/>
                  <a:pt x="81" y="48"/>
                  <a:pt x="81" y="48"/>
                </a:cubicBezTo>
                <a:cubicBezTo>
                  <a:pt x="89" y="48"/>
                  <a:pt x="89" y="48"/>
                  <a:pt x="89" y="48"/>
                </a:cubicBezTo>
                <a:cubicBezTo>
                  <a:pt x="89" y="56"/>
                  <a:pt x="89" y="56"/>
                  <a:pt x="89" y="56"/>
                </a:cubicBezTo>
                <a:cubicBezTo>
                  <a:pt x="88" y="56"/>
                  <a:pt x="88" y="56"/>
                  <a:pt x="88" y="56"/>
                </a:cubicBezTo>
                <a:cubicBezTo>
                  <a:pt x="90" y="56"/>
                  <a:pt x="93" y="55"/>
                  <a:pt x="95" y="56"/>
                </a:cubicBezTo>
                <a:cubicBezTo>
                  <a:pt x="97" y="56"/>
                  <a:pt x="99" y="56"/>
                  <a:pt x="101" y="56"/>
                </a:cubicBezTo>
                <a:cubicBezTo>
                  <a:pt x="100" y="65"/>
                  <a:pt x="100" y="65"/>
                  <a:pt x="100" y="65"/>
                </a:cubicBezTo>
                <a:cubicBezTo>
                  <a:pt x="98" y="64"/>
                  <a:pt x="96" y="64"/>
                  <a:pt x="94" y="63"/>
                </a:cubicBezTo>
                <a:cubicBezTo>
                  <a:pt x="92" y="63"/>
                  <a:pt x="89" y="62"/>
                  <a:pt x="89" y="62"/>
                </a:cubicBezTo>
                <a:cubicBezTo>
                  <a:pt x="89" y="78"/>
                  <a:pt x="89" y="78"/>
                  <a:pt x="89" y="78"/>
                </a:cubicBezTo>
                <a:cubicBezTo>
                  <a:pt x="89" y="79"/>
                  <a:pt x="92" y="80"/>
                  <a:pt x="94" y="81"/>
                </a:cubicBezTo>
                <a:cubicBezTo>
                  <a:pt x="96" y="82"/>
                  <a:pt x="97" y="83"/>
                  <a:pt x="99" y="84"/>
                </a:cubicBezTo>
                <a:cubicBezTo>
                  <a:pt x="100" y="86"/>
                  <a:pt x="102" y="87"/>
                  <a:pt x="103" y="89"/>
                </a:cubicBezTo>
                <a:cubicBezTo>
                  <a:pt x="104" y="92"/>
                  <a:pt x="104" y="94"/>
                  <a:pt x="104" y="97"/>
                </a:cubicBezTo>
                <a:cubicBezTo>
                  <a:pt x="104" y="99"/>
                  <a:pt x="103" y="101"/>
                  <a:pt x="103" y="103"/>
                </a:cubicBezTo>
                <a:close/>
                <a:moveTo>
                  <a:pt x="93" y="94"/>
                </a:moveTo>
                <a:cubicBezTo>
                  <a:pt x="94" y="96"/>
                  <a:pt x="94" y="97"/>
                  <a:pt x="94" y="99"/>
                </a:cubicBezTo>
                <a:cubicBezTo>
                  <a:pt x="94" y="101"/>
                  <a:pt x="94" y="103"/>
                  <a:pt x="93" y="104"/>
                </a:cubicBezTo>
                <a:cubicBezTo>
                  <a:pt x="92" y="105"/>
                  <a:pt x="92" y="106"/>
                  <a:pt x="91" y="107"/>
                </a:cubicBezTo>
                <a:cubicBezTo>
                  <a:pt x="91" y="107"/>
                  <a:pt x="90" y="107"/>
                  <a:pt x="90" y="107"/>
                </a:cubicBezTo>
                <a:cubicBezTo>
                  <a:pt x="89" y="107"/>
                  <a:pt x="89" y="108"/>
                  <a:pt x="89" y="108"/>
                </a:cubicBezTo>
                <a:cubicBezTo>
                  <a:pt x="89" y="92"/>
                  <a:pt x="89" y="92"/>
                  <a:pt x="89" y="92"/>
                </a:cubicBezTo>
                <a:cubicBezTo>
                  <a:pt x="89" y="92"/>
                  <a:pt x="92" y="93"/>
                  <a:pt x="93" y="94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40" name="Freeform 25"/>
          <p:cNvSpPr>
            <a:spLocks noEditPoints="1"/>
          </p:cNvSpPr>
          <p:nvPr/>
        </p:nvSpPr>
        <p:spPr bwMode="auto">
          <a:xfrm>
            <a:off x="12110130" y="7789874"/>
            <a:ext cx="1652850" cy="1643582"/>
          </a:xfrm>
          <a:custGeom>
            <a:avLst/>
            <a:gdLst>
              <a:gd name="T0" fmla="*/ 332 w 452"/>
              <a:gd name="T1" fmla="*/ 146 h 450"/>
              <a:gd name="T2" fmla="*/ 220 w 452"/>
              <a:gd name="T3" fmla="*/ 43 h 450"/>
              <a:gd name="T4" fmla="*/ 322 w 452"/>
              <a:gd name="T5" fmla="*/ 69 h 450"/>
              <a:gd name="T6" fmla="*/ 416 w 452"/>
              <a:gd name="T7" fmla="*/ 113 h 450"/>
              <a:gd name="T8" fmla="*/ 446 w 452"/>
              <a:gd name="T9" fmla="*/ 172 h 450"/>
              <a:gd name="T10" fmla="*/ 405 w 452"/>
              <a:gd name="T11" fmla="*/ 260 h 450"/>
              <a:gd name="T12" fmla="*/ 366 w 452"/>
              <a:gd name="T13" fmla="*/ 342 h 450"/>
              <a:gd name="T14" fmla="*/ 319 w 452"/>
              <a:gd name="T15" fmla="*/ 383 h 450"/>
              <a:gd name="T16" fmla="*/ 232 w 452"/>
              <a:gd name="T17" fmla="*/ 409 h 450"/>
              <a:gd name="T18" fmla="*/ 130 w 452"/>
              <a:gd name="T19" fmla="*/ 382 h 450"/>
              <a:gd name="T20" fmla="*/ 62 w 452"/>
              <a:gd name="T21" fmla="*/ 309 h 450"/>
              <a:gd name="T22" fmla="*/ 42 w 452"/>
              <a:gd name="T23" fmla="*/ 220 h 450"/>
              <a:gd name="T24" fmla="*/ 68 w 452"/>
              <a:gd name="T25" fmla="*/ 132 h 450"/>
              <a:gd name="T26" fmla="*/ 132 w 452"/>
              <a:gd name="T27" fmla="*/ 67 h 450"/>
              <a:gd name="T28" fmla="*/ 316 w 452"/>
              <a:gd name="T29" fmla="*/ 347 h 450"/>
              <a:gd name="T30" fmla="*/ 338 w 452"/>
              <a:gd name="T31" fmla="*/ 229 h 450"/>
              <a:gd name="T32" fmla="*/ 328 w 452"/>
              <a:gd name="T33" fmla="*/ 195 h 450"/>
              <a:gd name="T34" fmla="*/ 303 w 452"/>
              <a:gd name="T35" fmla="*/ 172 h 450"/>
              <a:gd name="T36" fmla="*/ 270 w 452"/>
              <a:gd name="T37" fmla="*/ 163 h 450"/>
              <a:gd name="T38" fmla="*/ 237 w 452"/>
              <a:gd name="T39" fmla="*/ 173 h 450"/>
              <a:gd name="T40" fmla="*/ 213 w 452"/>
              <a:gd name="T41" fmla="*/ 197 h 450"/>
              <a:gd name="T42" fmla="*/ 204 w 452"/>
              <a:gd name="T43" fmla="*/ 230 h 450"/>
              <a:gd name="T44" fmla="*/ 214 w 452"/>
              <a:gd name="T45" fmla="*/ 264 h 450"/>
              <a:gd name="T46" fmla="*/ 237 w 452"/>
              <a:gd name="T47" fmla="*/ 288 h 450"/>
              <a:gd name="T48" fmla="*/ 271 w 452"/>
              <a:gd name="T49" fmla="*/ 296 h 450"/>
              <a:gd name="T50" fmla="*/ 305 w 452"/>
              <a:gd name="T51" fmla="*/ 287 h 450"/>
              <a:gd name="T52" fmla="*/ 329 w 452"/>
              <a:gd name="T53" fmla="*/ 263 h 450"/>
              <a:gd name="T54" fmla="*/ 210 w 452"/>
              <a:gd name="T55" fmla="*/ 268 h 450"/>
              <a:gd name="T56" fmla="*/ 199 w 452"/>
              <a:gd name="T57" fmla="*/ 251 h 450"/>
              <a:gd name="T58" fmla="*/ 186 w 452"/>
              <a:gd name="T59" fmla="*/ 239 h 450"/>
              <a:gd name="T60" fmla="*/ 168 w 452"/>
              <a:gd name="T61" fmla="*/ 237 h 450"/>
              <a:gd name="T62" fmla="*/ 150 w 452"/>
              <a:gd name="T63" fmla="*/ 247 h 450"/>
              <a:gd name="T64" fmla="*/ 139 w 452"/>
              <a:gd name="T65" fmla="*/ 264 h 450"/>
              <a:gd name="T66" fmla="*/ 137 w 452"/>
              <a:gd name="T67" fmla="*/ 279 h 450"/>
              <a:gd name="T68" fmla="*/ 144 w 452"/>
              <a:gd name="T69" fmla="*/ 297 h 450"/>
              <a:gd name="T70" fmla="*/ 160 w 452"/>
              <a:gd name="T71" fmla="*/ 308 h 450"/>
              <a:gd name="T72" fmla="*/ 179 w 452"/>
              <a:gd name="T73" fmla="*/ 310 h 450"/>
              <a:gd name="T74" fmla="*/ 196 w 452"/>
              <a:gd name="T75" fmla="*/ 299 h 450"/>
              <a:gd name="T76" fmla="*/ 208 w 452"/>
              <a:gd name="T77" fmla="*/ 287 h 450"/>
              <a:gd name="T78" fmla="*/ 187 w 452"/>
              <a:gd name="T79" fmla="*/ 205 h 450"/>
              <a:gd name="T80" fmla="*/ 181 w 452"/>
              <a:gd name="T81" fmla="*/ 189 h 450"/>
              <a:gd name="T82" fmla="*/ 172 w 452"/>
              <a:gd name="T83" fmla="*/ 177 h 450"/>
              <a:gd name="T84" fmla="*/ 157 w 452"/>
              <a:gd name="T85" fmla="*/ 172 h 450"/>
              <a:gd name="T86" fmla="*/ 142 w 452"/>
              <a:gd name="T87" fmla="*/ 178 h 450"/>
              <a:gd name="T88" fmla="*/ 130 w 452"/>
              <a:gd name="T89" fmla="*/ 187 h 450"/>
              <a:gd name="T90" fmla="*/ 125 w 452"/>
              <a:gd name="T91" fmla="*/ 202 h 450"/>
              <a:gd name="T92" fmla="*/ 131 w 452"/>
              <a:gd name="T93" fmla="*/ 217 h 450"/>
              <a:gd name="T94" fmla="*/ 140 w 452"/>
              <a:gd name="T95" fmla="*/ 229 h 450"/>
              <a:gd name="T96" fmla="*/ 154 w 452"/>
              <a:gd name="T97" fmla="*/ 234 h 450"/>
              <a:gd name="T98" fmla="*/ 170 w 452"/>
              <a:gd name="T99" fmla="*/ 228 h 450"/>
              <a:gd name="T100" fmla="*/ 182 w 452"/>
              <a:gd name="T101" fmla="*/ 219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52" h="450">
                <a:moveTo>
                  <a:pt x="332" y="146"/>
                </a:moveTo>
                <a:cubicBezTo>
                  <a:pt x="376" y="205"/>
                  <a:pt x="363" y="288"/>
                  <a:pt x="305" y="332"/>
                </a:cubicBezTo>
                <a:cubicBezTo>
                  <a:pt x="246" y="376"/>
                  <a:pt x="163" y="363"/>
                  <a:pt x="119" y="305"/>
                </a:cubicBezTo>
                <a:cubicBezTo>
                  <a:pt x="76" y="246"/>
                  <a:pt x="88" y="163"/>
                  <a:pt x="146" y="119"/>
                </a:cubicBezTo>
                <a:cubicBezTo>
                  <a:pt x="205" y="76"/>
                  <a:pt x="288" y="88"/>
                  <a:pt x="332" y="146"/>
                </a:cubicBezTo>
                <a:close/>
                <a:moveTo>
                  <a:pt x="159" y="55"/>
                </a:moveTo>
                <a:cubicBezTo>
                  <a:pt x="159" y="9"/>
                  <a:pt x="159" y="9"/>
                  <a:pt x="159" y="9"/>
                </a:cubicBezTo>
                <a:cubicBezTo>
                  <a:pt x="203" y="0"/>
                  <a:pt x="203" y="0"/>
                  <a:pt x="203" y="0"/>
                </a:cubicBezTo>
                <a:cubicBezTo>
                  <a:pt x="220" y="41"/>
                  <a:pt x="220" y="41"/>
                  <a:pt x="220" y="41"/>
                </a:cubicBezTo>
                <a:cubicBezTo>
                  <a:pt x="220" y="43"/>
                  <a:pt x="220" y="43"/>
                  <a:pt x="220" y="43"/>
                </a:cubicBezTo>
                <a:cubicBezTo>
                  <a:pt x="235" y="42"/>
                  <a:pt x="249" y="44"/>
                  <a:pt x="264" y="47"/>
                </a:cubicBezTo>
                <a:cubicBezTo>
                  <a:pt x="264" y="46"/>
                  <a:pt x="264" y="46"/>
                  <a:pt x="264" y="46"/>
                </a:cubicBezTo>
                <a:cubicBezTo>
                  <a:pt x="289" y="8"/>
                  <a:pt x="289" y="8"/>
                  <a:pt x="289" y="8"/>
                </a:cubicBezTo>
                <a:cubicBezTo>
                  <a:pt x="331" y="25"/>
                  <a:pt x="331" y="25"/>
                  <a:pt x="331" y="25"/>
                </a:cubicBezTo>
                <a:cubicBezTo>
                  <a:pt x="322" y="69"/>
                  <a:pt x="322" y="69"/>
                  <a:pt x="322" y="69"/>
                </a:cubicBezTo>
                <a:cubicBezTo>
                  <a:pt x="321" y="70"/>
                  <a:pt x="321" y="70"/>
                  <a:pt x="321" y="70"/>
                </a:cubicBezTo>
                <a:cubicBezTo>
                  <a:pt x="332" y="77"/>
                  <a:pt x="341" y="85"/>
                  <a:pt x="350" y="94"/>
                </a:cubicBezTo>
                <a:cubicBezTo>
                  <a:pt x="350" y="94"/>
                  <a:pt x="350" y="94"/>
                  <a:pt x="350" y="94"/>
                </a:cubicBezTo>
                <a:cubicBezTo>
                  <a:pt x="389" y="76"/>
                  <a:pt x="389" y="76"/>
                  <a:pt x="389" y="76"/>
                </a:cubicBezTo>
                <a:cubicBezTo>
                  <a:pt x="416" y="113"/>
                  <a:pt x="416" y="113"/>
                  <a:pt x="416" y="113"/>
                </a:cubicBezTo>
                <a:cubicBezTo>
                  <a:pt x="386" y="137"/>
                  <a:pt x="386" y="137"/>
                  <a:pt x="386" y="137"/>
                </a:cubicBezTo>
                <a:cubicBezTo>
                  <a:pt x="385" y="138"/>
                  <a:pt x="385" y="138"/>
                  <a:pt x="385" y="138"/>
                </a:cubicBezTo>
                <a:cubicBezTo>
                  <a:pt x="392" y="151"/>
                  <a:pt x="395" y="158"/>
                  <a:pt x="398" y="167"/>
                </a:cubicBezTo>
                <a:cubicBezTo>
                  <a:pt x="400" y="170"/>
                  <a:pt x="400" y="170"/>
                  <a:pt x="400" y="170"/>
                </a:cubicBezTo>
                <a:cubicBezTo>
                  <a:pt x="446" y="172"/>
                  <a:pt x="446" y="172"/>
                  <a:pt x="446" y="172"/>
                </a:cubicBezTo>
                <a:cubicBezTo>
                  <a:pt x="452" y="217"/>
                  <a:pt x="452" y="217"/>
                  <a:pt x="452" y="217"/>
                </a:cubicBezTo>
                <a:cubicBezTo>
                  <a:pt x="410" y="231"/>
                  <a:pt x="410" y="231"/>
                  <a:pt x="410" y="231"/>
                </a:cubicBezTo>
                <a:cubicBezTo>
                  <a:pt x="408" y="231"/>
                  <a:pt x="408" y="231"/>
                  <a:pt x="408" y="231"/>
                </a:cubicBezTo>
                <a:cubicBezTo>
                  <a:pt x="408" y="241"/>
                  <a:pt x="407" y="251"/>
                  <a:pt x="405" y="260"/>
                </a:cubicBezTo>
                <a:cubicBezTo>
                  <a:pt x="405" y="260"/>
                  <a:pt x="405" y="260"/>
                  <a:pt x="405" y="260"/>
                </a:cubicBezTo>
                <a:cubicBezTo>
                  <a:pt x="444" y="285"/>
                  <a:pt x="444" y="285"/>
                  <a:pt x="444" y="285"/>
                </a:cubicBezTo>
                <a:cubicBezTo>
                  <a:pt x="428" y="327"/>
                  <a:pt x="428" y="327"/>
                  <a:pt x="428" y="327"/>
                </a:cubicBezTo>
                <a:cubicBezTo>
                  <a:pt x="384" y="319"/>
                  <a:pt x="384" y="319"/>
                  <a:pt x="384" y="319"/>
                </a:cubicBezTo>
                <a:cubicBezTo>
                  <a:pt x="383" y="318"/>
                  <a:pt x="383" y="318"/>
                  <a:pt x="383" y="318"/>
                </a:cubicBezTo>
                <a:cubicBezTo>
                  <a:pt x="378" y="327"/>
                  <a:pt x="373" y="335"/>
                  <a:pt x="366" y="342"/>
                </a:cubicBezTo>
                <a:cubicBezTo>
                  <a:pt x="366" y="342"/>
                  <a:pt x="366" y="342"/>
                  <a:pt x="366" y="342"/>
                </a:cubicBezTo>
                <a:cubicBezTo>
                  <a:pt x="389" y="382"/>
                  <a:pt x="389" y="382"/>
                  <a:pt x="389" y="382"/>
                </a:cubicBezTo>
                <a:cubicBezTo>
                  <a:pt x="354" y="412"/>
                  <a:pt x="354" y="412"/>
                  <a:pt x="354" y="412"/>
                </a:cubicBezTo>
                <a:cubicBezTo>
                  <a:pt x="320" y="383"/>
                  <a:pt x="320" y="383"/>
                  <a:pt x="320" y="383"/>
                </a:cubicBezTo>
                <a:cubicBezTo>
                  <a:pt x="319" y="383"/>
                  <a:pt x="319" y="383"/>
                  <a:pt x="319" y="383"/>
                </a:cubicBezTo>
                <a:cubicBezTo>
                  <a:pt x="311" y="388"/>
                  <a:pt x="302" y="392"/>
                  <a:pt x="293" y="395"/>
                </a:cubicBezTo>
                <a:cubicBezTo>
                  <a:pt x="293" y="395"/>
                  <a:pt x="293" y="395"/>
                  <a:pt x="293" y="395"/>
                </a:cubicBezTo>
                <a:cubicBezTo>
                  <a:pt x="293" y="441"/>
                  <a:pt x="293" y="441"/>
                  <a:pt x="293" y="441"/>
                </a:cubicBezTo>
                <a:cubicBezTo>
                  <a:pt x="249" y="450"/>
                  <a:pt x="249" y="450"/>
                  <a:pt x="249" y="450"/>
                </a:cubicBezTo>
                <a:cubicBezTo>
                  <a:pt x="232" y="409"/>
                  <a:pt x="232" y="409"/>
                  <a:pt x="232" y="409"/>
                </a:cubicBezTo>
                <a:cubicBezTo>
                  <a:pt x="232" y="408"/>
                  <a:pt x="232" y="408"/>
                  <a:pt x="232" y="408"/>
                </a:cubicBezTo>
                <a:cubicBezTo>
                  <a:pt x="217" y="409"/>
                  <a:pt x="202" y="407"/>
                  <a:pt x="188" y="404"/>
                </a:cubicBezTo>
                <a:cubicBezTo>
                  <a:pt x="163" y="443"/>
                  <a:pt x="163" y="443"/>
                  <a:pt x="163" y="443"/>
                </a:cubicBezTo>
                <a:cubicBezTo>
                  <a:pt x="121" y="426"/>
                  <a:pt x="121" y="426"/>
                  <a:pt x="121" y="426"/>
                </a:cubicBezTo>
                <a:cubicBezTo>
                  <a:pt x="130" y="382"/>
                  <a:pt x="130" y="382"/>
                  <a:pt x="130" y="382"/>
                </a:cubicBezTo>
                <a:cubicBezTo>
                  <a:pt x="130" y="381"/>
                  <a:pt x="130" y="381"/>
                  <a:pt x="130" y="381"/>
                </a:cubicBezTo>
                <a:cubicBezTo>
                  <a:pt x="120" y="375"/>
                  <a:pt x="110" y="367"/>
                  <a:pt x="100" y="358"/>
                </a:cubicBezTo>
                <a:cubicBezTo>
                  <a:pt x="60" y="377"/>
                  <a:pt x="60" y="377"/>
                  <a:pt x="60" y="377"/>
                </a:cubicBezTo>
                <a:cubicBezTo>
                  <a:pt x="32" y="340"/>
                  <a:pt x="32" y="340"/>
                  <a:pt x="32" y="340"/>
                </a:cubicBezTo>
                <a:cubicBezTo>
                  <a:pt x="62" y="309"/>
                  <a:pt x="62" y="309"/>
                  <a:pt x="62" y="309"/>
                </a:cubicBezTo>
                <a:cubicBezTo>
                  <a:pt x="63" y="309"/>
                  <a:pt x="63" y="309"/>
                  <a:pt x="63" y="309"/>
                </a:cubicBezTo>
                <a:cubicBezTo>
                  <a:pt x="56" y="296"/>
                  <a:pt x="55" y="290"/>
                  <a:pt x="52" y="281"/>
                </a:cubicBezTo>
                <a:cubicBezTo>
                  <a:pt x="6" y="278"/>
                  <a:pt x="6" y="278"/>
                  <a:pt x="6" y="278"/>
                </a:cubicBezTo>
                <a:cubicBezTo>
                  <a:pt x="0" y="233"/>
                  <a:pt x="0" y="233"/>
                  <a:pt x="0" y="233"/>
                </a:cubicBezTo>
                <a:cubicBezTo>
                  <a:pt x="42" y="220"/>
                  <a:pt x="42" y="220"/>
                  <a:pt x="42" y="220"/>
                </a:cubicBezTo>
                <a:cubicBezTo>
                  <a:pt x="43" y="219"/>
                  <a:pt x="43" y="219"/>
                  <a:pt x="43" y="219"/>
                </a:cubicBezTo>
                <a:cubicBezTo>
                  <a:pt x="43" y="210"/>
                  <a:pt x="44" y="200"/>
                  <a:pt x="46" y="190"/>
                </a:cubicBezTo>
                <a:cubicBezTo>
                  <a:pt x="8" y="166"/>
                  <a:pt x="8" y="166"/>
                  <a:pt x="8" y="166"/>
                </a:cubicBezTo>
                <a:cubicBezTo>
                  <a:pt x="24" y="123"/>
                  <a:pt x="24" y="123"/>
                  <a:pt x="24" y="123"/>
                </a:cubicBezTo>
                <a:cubicBezTo>
                  <a:pt x="68" y="132"/>
                  <a:pt x="68" y="132"/>
                  <a:pt x="68" y="132"/>
                </a:cubicBezTo>
                <a:cubicBezTo>
                  <a:pt x="68" y="132"/>
                  <a:pt x="68" y="132"/>
                  <a:pt x="68" y="132"/>
                </a:cubicBezTo>
                <a:cubicBezTo>
                  <a:pt x="73" y="124"/>
                  <a:pt x="79" y="116"/>
                  <a:pt x="85" y="108"/>
                </a:cubicBezTo>
                <a:cubicBezTo>
                  <a:pt x="63" y="68"/>
                  <a:pt x="63" y="68"/>
                  <a:pt x="63" y="68"/>
                </a:cubicBezTo>
                <a:cubicBezTo>
                  <a:pt x="98" y="39"/>
                  <a:pt x="98" y="39"/>
                  <a:pt x="98" y="39"/>
                </a:cubicBezTo>
                <a:cubicBezTo>
                  <a:pt x="132" y="67"/>
                  <a:pt x="132" y="67"/>
                  <a:pt x="132" y="67"/>
                </a:cubicBezTo>
                <a:cubicBezTo>
                  <a:pt x="133" y="68"/>
                  <a:pt x="133" y="68"/>
                  <a:pt x="133" y="68"/>
                </a:cubicBezTo>
                <a:cubicBezTo>
                  <a:pt x="141" y="63"/>
                  <a:pt x="150" y="59"/>
                  <a:pt x="159" y="55"/>
                </a:cubicBezTo>
                <a:close/>
                <a:moveTo>
                  <a:pt x="135" y="104"/>
                </a:moveTo>
                <a:cubicBezTo>
                  <a:pt x="68" y="154"/>
                  <a:pt x="54" y="249"/>
                  <a:pt x="104" y="316"/>
                </a:cubicBezTo>
                <a:cubicBezTo>
                  <a:pt x="154" y="383"/>
                  <a:pt x="249" y="397"/>
                  <a:pt x="316" y="347"/>
                </a:cubicBezTo>
                <a:cubicBezTo>
                  <a:pt x="383" y="297"/>
                  <a:pt x="397" y="202"/>
                  <a:pt x="347" y="135"/>
                </a:cubicBezTo>
                <a:cubicBezTo>
                  <a:pt x="297" y="68"/>
                  <a:pt x="202" y="54"/>
                  <a:pt x="135" y="104"/>
                </a:cubicBezTo>
                <a:close/>
                <a:moveTo>
                  <a:pt x="326" y="239"/>
                </a:moveTo>
                <a:cubicBezTo>
                  <a:pt x="326" y="238"/>
                  <a:pt x="326" y="236"/>
                  <a:pt x="326" y="235"/>
                </a:cubicBezTo>
                <a:cubicBezTo>
                  <a:pt x="338" y="229"/>
                  <a:pt x="338" y="229"/>
                  <a:pt x="338" y="229"/>
                </a:cubicBezTo>
                <a:cubicBezTo>
                  <a:pt x="338" y="220"/>
                  <a:pt x="335" y="212"/>
                  <a:pt x="335" y="212"/>
                </a:cubicBezTo>
                <a:cubicBezTo>
                  <a:pt x="323" y="210"/>
                  <a:pt x="323" y="210"/>
                  <a:pt x="323" y="210"/>
                </a:cubicBezTo>
                <a:cubicBezTo>
                  <a:pt x="323" y="210"/>
                  <a:pt x="323" y="210"/>
                  <a:pt x="323" y="210"/>
                </a:cubicBezTo>
                <a:cubicBezTo>
                  <a:pt x="322" y="209"/>
                  <a:pt x="322" y="207"/>
                  <a:pt x="321" y="206"/>
                </a:cubicBezTo>
                <a:cubicBezTo>
                  <a:pt x="328" y="195"/>
                  <a:pt x="328" y="195"/>
                  <a:pt x="328" y="195"/>
                </a:cubicBezTo>
                <a:cubicBezTo>
                  <a:pt x="324" y="187"/>
                  <a:pt x="316" y="182"/>
                  <a:pt x="316" y="182"/>
                </a:cubicBezTo>
                <a:cubicBezTo>
                  <a:pt x="303" y="186"/>
                  <a:pt x="303" y="186"/>
                  <a:pt x="303" y="186"/>
                </a:cubicBezTo>
                <a:cubicBezTo>
                  <a:pt x="303" y="187"/>
                  <a:pt x="303" y="187"/>
                  <a:pt x="303" y="187"/>
                </a:cubicBezTo>
                <a:cubicBezTo>
                  <a:pt x="303" y="186"/>
                  <a:pt x="303" y="185"/>
                  <a:pt x="302" y="185"/>
                </a:cubicBezTo>
                <a:cubicBezTo>
                  <a:pt x="303" y="172"/>
                  <a:pt x="303" y="172"/>
                  <a:pt x="303" y="172"/>
                </a:cubicBezTo>
                <a:cubicBezTo>
                  <a:pt x="295" y="167"/>
                  <a:pt x="288" y="165"/>
                  <a:pt x="288" y="165"/>
                </a:cubicBezTo>
                <a:cubicBezTo>
                  <a:pt x="280" y="175"/>
                  <a:pt x="280" y="175"/>
                  <a:pt x="280" y="175"/>
                </a:cubicBezTo>
                <a:cubicBezTo>
                  <a:pt x="280" y="175"/>
                  <a:pt x="280" y="175"/>
                  <a:pt x="280" y="175"/>
                </a:cubicBezTo>
                <a:cubicBezTo>
                  <a:pt x="279" y="175"/>
                  <a:pt x="277" y="175"/>
                  <a:pt x="276" y="174"/>
                </a:cubicBezTo>
                <a:cubicBezTo>
                  <a:pt x="270" y="163"/>
                  <a:pt x="270" y="163"/>
                  <a:pt x="270" y="163"/>
                </a:cubicBezTo>
                <a:cubicBezTo>
                  <a:pt x="261" y="163"/>
                  <a:pt x="254" y="165"/>
                  <a:pt x="254" y="165"/>
                </a:cubicBezTo>
                <a:cubicBezTo>
                  <a:pt x="251" y="178"/>
                  <a:pt x="251" y="178"/>
                  <a:pt x="251" y="178"/>
                </a:cubicBezTo>
                <a:cubicBezTo>
                  <a:pt x="251" y="178"/>
                  <a:pt x="251" y="178"/>
                  <a:pt x="251" y="178"/>
                </a:cubicBezTo>
                <a:cubicBezTo>
                  <a:pt x="250" y="178"/>
                  <a:pt x="249" y="179"/>
                  <a:pt x="247" y="179"/>
                </a:cubicBezTo>
                <a:cubicBezTo>
                  <a:pt x="237" y="173"/>
                  <a:pt x="237" y="173"/>
                  <a:pt x="237" y="173"/>
                </a:cubicBezTo>
                <a:cubicBezTo>
                  <a:pt x="228" y="177"/>
                  <a:pt x="223" y="183"/>
                  <a:pt x="223" y="183"/>
                </a:cubicBezTo>
                <a:cubicBezTo>
                  <a:pt x="228" y="195"/>
                  <a:pt x="228" y="195"/>
                  <a:pt x="228" y="195"/>
                </a:cubicBezTo>
                <a:cubicBezTo>
                  <a:pt x="228" y="195"/>
                  <a:pt x="228" y="195"/>
                  <a:pt x="228" y="195"/>
                </a:cubicBezTo>
                <a:cubicBezTo>
                  <a:pt x="227" y="196"/>
                  <a:pt x="226" y="197"/>
                  <a:pt x="226" y="197"/>
                </a:cubicBezTo>
                <a:cubicBezTo>
                  <a:pt x="213" y="197"/>
                  <a:pt x="213" y="197"/>
                  <a:pt x="213" y="197"/>
                </a:cubicBezTo>
                <a:cubicBezTo>
                  <a:pt x="208" y="204"/>
                  <a:pt x="206" y="212"/>
                  <a:pt x="206" y="212"/>
                </a:cubicBezTo>
                <a:cubicBezTo>
                  <a:pt x="216" y="221"/>
                  <a:pt x="216" y="221"/>
                  <a:pt x="216" y="221"/>
                </a:cubicBezTo>
                <a:cubicBezTo>
                  <a:pt x="216" y="220"/>
                  <a:pt x="216" y="220"/>
                  <a:pt x="216" y="220"/>
                </a:cubicBezTo>
                <a:cubicBezTo>
                  <a:pt x="216" y="222"/>
                  <a:pt x="216" y="223"/>
                  <a:pt x="216" y="225"/>
                </a:cubicBezTo>
                <a:cubicBezTo>
                  <a:pt x="204" y="230"/>
                  <a:pt x="204" y="230"/>
                  <a:pt x="204" y="230"/>
                </a:cubicBezTo>
                <a:cubicBezTo>
                  <a:pt x="204" y="240"/>
                  <a:pt x="206" y="247"/>
                  <a:pt x="206" y="247"/>
                </a:cubicBezTo>
                <a:cubicBezTo>
                  <a:pt x="219" y="249"/>
                  <a:pt x="219" y="249"/>
                  <a:pt x="219" y="249"/>
                </a:cubicBezTo>
                <a:cubicBezTo>
                  <a:pt x="219" y="249"/>
                  <a:pt x="219" y="249"/>
                  <a:pt x="219" y="249"/>
                </a:cubicBezTo>
                <a:cubicBezTo>
                  <a:pt x="219" y="251"/>
                  <a:pt x="220" y="252"/>
                  <a:pt x="221" y="253"/>
                </a:cubicBezTo>
                <a:cubicBezTo>
                  <a:pt x="214" y="264"/>
                  <a:pt x="214" y="264"/>
                  <a:pt x="214" y="264"/>
                </a:cubicBezTo>
                <a:cubicBezTo>
                  <a:pt x="218" y="272"/>
                  <a:pt x="223" y="277"/>
                  <a:pt x="223" y="277"/>
                </a:cubicBezTo>
                <a:cubicBezTo>
                  <a:pt x="234" y="273"/>
                  <a:pt x="234" y="273"/>
                  <a:pt x="234" y="273"/>
                </a:cubicBezTo>
                <a:cubicBezTo>
                  <a:pt x="234" y="273"/>
                  <a:pt x="234" y="273"/>
                  <a:pt x="234" y="273"/>
                </a:cubicBezTo>
                <a:cubicBezTo>
                  <a:pt x="234" y="274"/>
                  <a:pt x="237" y="274"/>
                  <a:pt x="238" y="275"/>
                </a:cubicBezTo>
                <a:cubicBezTo>
                  <a:pt x="237" y="288"/>
                  <a:pt x="237" y="288"/>
                  <a:pt x="237" y="288"/>
                </a:cubicBezTo>
                <a:cubicBezTo>
                  <a:pt x="245" y="293"/>
                  <a:pt x="253" y="294"/>
                  <a:pt x="253" y="294"/>
                </a:cubicBezTo>
                <a:cubicBezTo>
                  <a:pt x="261" y="285"/>
                  <a:pt x="261" y="285"/>
                  <a:pt x="261" y="285"/>
                </a:cubicBezTo>
                <a:cubicBezTo>
                  <a:pt x="262" y="285"/>
                  <a:pt x="262" y="285"/>
                  <a:pt x="262" y="285"/>
                </a:cubicBezTo>
                <a:cubicBezTo>
                  <a:pt x="263" y="285"/>
                  <a:pt x="264" y="285"/>
                  <a:pt x="266" y="285"/>
                </a:cubicBezTo>
                <a:cubicBezTo>
                  <a:pt x="271" y="296"/>
                  <a:pt x="271" y="296"/>
                  <a:pt x="271" y="296"/>
                </a:cubicBezTo>
                <a:cubicBezTo>
                  <a:pt x="281" y="297"/>
                  <a:pt x="288" y="294"/>
                  <a:pt x="288" y="294"/>
                </a:cubicBezTo>
                <a:cubicBezTo>
                  <a:pt x="290" y="282"/>
                  <a:pt x="290" y="282"/>
                  <a:pt x="290" y="282"/>
                </a:cubicBezTo>
                <a:cubicBezTo>
                  <a:pt x="290" y="282"/>
                  <a:pt x="290" y="282"/>
                  <a:pt x="290" y="282"/>
                </a:cubicBezTo>
                <a:cubicBezTo>
                  <a:pt x="292" y="281"/>
                  <a:pt x="293" y="281"/>
                  <a:pt x="294" y="280"/>
                </a:cubicBezTo>
                <a:cubicBezTo>
                  <a:pt x="305" y="287"/>
                  <a:pt x="305" y="287"/>
                  <a:pt x="305" y="287"/>
                </a:cubicBezTo>
                <a:cubicBezTo>
                  <a:pt x="313" y="283"/>
                  <a:pt x="318" y="276"/>
                  <a:pt x="318" y="276"/>
                </a:cubicBezTo>
                <a:cubicBezTo>
                  <a:pt x="314" y="264"/>
                  <a:pt x="314" y="264"/>
                  <a:pt x="314" y="264"/>
                </a:cubicBezTo>
                <a:cubicBezTo>
                  <a:pt x="314" y="264"/>
                  <a:pt x="314" y="264"/>
                  <a:pt x="314" y="264"/>
                </a:cubicBezTo>
                <a:cubicBezTo>
                  <a:pt x="315" y="264"/>
                  <a:pt x="315" y="263"/>
                  <a:pt x="316" y="262"/>
                </a:cubicBezTo>
                <a:cubicBezTo>
                  <a:pt x="329" y="263"/>
                  <a:pt x="329" y="263"/>
                  <a:pt x="329" y="263"/>
                </a:cubicBezTo>
                <a:cubicBezTo>
                  <a:pt x="334" y="255"/>
                  <a:pt x="335" y="247"/>
                  <a:pt x="335" y="247"/>
                </a:cubicBezTo>
                <a:cubicBezTo>
                  <a:pt x="326" y="239"/>
                  <a:pt x="326" y="239"/>
                  <a:pt x="326" y="239"/>
                </a:cubicBezTo>
                <a:close/>
                <a:moveTo>
                  <a:pt x="217" y="283"/>
                </a:moveTo>
                <a:cubicBezTo>
                  <a:pt x="218" y="277"/>
                  <a:pt x="218" y="272"/>
                  <a:pt x="218" y="272"/>
                </a:cubicBezTo>
                <a:cubicBezTo>
                  <a:pt x="210" y="268"/>
                  <a:pt x="210" y="268"/>
                  <a:pt x="210" y="268"/>
                </a:cubicBezTo>
                <a:cubicBezTo>
                  <a:pt x="210" y="268"/>
                  <a:pt x="210" y="268"/>
                  <a:pt x="210" y="268"/>
                </a:cubicBezTo>
                <a:cubicBezTo>
                  <a:pt x="210" y="268"/>
                  <a:pt x="210" y="267"/>
                  <a:pt x="209" y="266"/>
                </a:cubicBezTo>
                <a:cubicBezTo>
                  <a:pt x="216" y="260"/>
                  <a:pt x="216" y="260"/>
                  <a:pt x="216" y="260"/>
                </a:cubicBezTo>
                <a:cubicBezTo>
                  <a:pt x="214" y="254"/>
                  <a:pt x="209" y="250"/>
                  <a:pt x="209" y="250"/>
                </a:cubicBezTo>
                <a:cubicBezTo>
                  <a:pt x="199" y="251"/>
                  <a:pt x="199" y="251"/>
                  <a:pt x="199" y="251"/>
                </a:cubicBezTo>
                <a:cubicBezTo>
                  <a:pt x="199" y="251"/>
                  <a:pt x="199" y="251"/>
                  <a:pt x="199" y="251"/>
                </a:cubicBezTo>
                <a:cubicBezTo>
                  <a:pt x="199" y="250"/>
                  <a:pt x="200" y="249"/>
                  <a:pt x="199" y="249"/>
                </a:cubicBezTo>
                <a:cubicBezTo>
                  <a:pt x="202" y="240"/>
                  <a:pt x="202" y="240"/>
                  <a:pt x="202" y="240"/>
                </a:cubicBezTo>
                <a:cubicBezTo>
                  <a:pt x="197" y="236"/>
                  <a:pt x="193" y="234"/>
                  <a:pt x="193" y="234"/>
                </a:cubicBezTo>
                <a:cubicBezTo>
                  <a:pt x="186" y="239"/>
                  <a:pt x="186" y="239"/>
                  <a:pt x="186" y="239"/>
                </a:cubicBezTo>
                <a:cubicBezTo>
                  <a:pt x="187" y="239"/>
                  <a:pt x="187" y="239"/>
                  <a:pt x="187" y="239"/>
                </a:cubicBezTo>
                <a:cubicBezTo>
                  <a:pt x="186" y="239"/>
                  <a:pt x="185" y="239"/>
                  <a:pt x="185" y="239"/>
                </a:cubicBezTo>
                <a:cubicBezTo>
                  <a:pt x="182" y="230"/>
                  <a:pt x="182" y="230"/>
                  <a:pt x="182" y="230"/>
                </a:cubicBezTo>
                <a:cubicBezTo>
                  <a:pt x="177" y="229"/>
                  <a:pt x="171" y="229"/>
                  <a:pt x="171" y="229"/>
                </a:cubicBezTo>
                <a:cubicBezTo>
                  <a:pt x="168" y="237"/>
                  <a:pt x="168" y="237"/>
                  <a:pt x="168" y="237"/>
                </a:cubicBezTo>
                <a:cubicBezTo>
                  <a:pt x="168" y="237"/>
                  <a:pt x="168" y="237"/>
                  <a:pt x="168" y="237"/>
                </a:cubicBezTo>
                <a:cubicBezTo>
                  <a:pt x="167" y="237"/>
                  <a:pt x="166" y="237"/>
                  <a:pt x="165" y="238"/>
                </a:cubicBezTo>
                <a:cubicBezTo>
                  <a:pt x="159" y="232"/>
                  <a:pt x="159" y="232"/>
                  <a:pt x="159" y="232"/>
                </a:cubicBezTo>
                <a:cubicBezTo>
                  <a:pt x="154" y="233"/>
                  <a:pt x="149" y="237"/>
                  <a:pt x="149" y="237"/>
                </a:cubicBezTo>
                <a:cubicBezTo>
                  <a:pt x="150" y="247"/>
                  <a:pt x="150" y="247"/>
                  <a:pt x="150" y="247"/>
                </a:cubicBezTo>
                <a:cubicBezTo>
                  <a:pt x="150" y="247"/>
                  <a:pt x="150" y="247"/>
                  <a:pt x="150" y="247"/>
                </a:cubicBezTo>
                <a:cubicBezTo>
                  <a:pt x="150" y="247"/>
                  <a:pt x="149" y="247"/>
                  <a:pt x="148" y="248"/>
                </a:cubicBezTo>
                <a:cubicBezTo>
                  <a:pt x="140" y="245"/>
                  <a:pt x="140" y="245"/>
                  <a:pt x="140" y="245"/>
                </a:cubicBezTo>
                <a:cubicBezTo>
                  <a:pt x="136" y="249"/>
                  <a:pt x="134" y="256"/>
                  <a:pt x="134" y="256"/>
                </a:cubicBezTo>
                <a:cubicBezTo>
                  <a:pt x="139" y="264"/>
                  <a:pt x="139" y="264"/>
                  <a:pt x="139" y="264"/>
                </a:cubicBezTo>
                <a:cubicBezTo>
                  <a:pt x="139" y="264"/>
                  <a:pt x="139" y="264"/>
                  <a:pt x="139" y="264"/>
                </a:cubicBezTo>
                <a:cubicBezTo>
                  <a:pt x="139" y="264"/>
                  <a:pt x="138" y="264"/>
                  <a:pt x="138" y="264"/>
                </a:cubicBezTo>
                <a:cubicBezTo>
                  <a:pt x="130" y="266"/>
                  <a:pt x="130" y="266"/>
                  <a:pt x="130" y="266"/>
                </a:cubicBezTo>
                <a:cubicBezTo>
                  <a:pt x="128" y="271"/>
                  <a:pt x="129" y="276"/>
                  <a:pt x="129" y="276"/>
                </a:cubicBezTo>
                <a:cubicBezTo>
                  <a:pt x="137" y="279"/>
                  <a:pt x="137" y="279"/>
                  <a:pt x="137" y="279"/>
                </a:cubicBezTo>
                <a:cubicBezTo>
                  <a:pt x="137" y="279"/>
                  <a:pt x="137" y="279"/>
                  <a:pt x="137" y="279"/>
                </a:cubicBezTo>
                <a:cubicBezTo>
                  <a:pt x="137" y="280"/>
                  <a:pt x="137" y="281"/>
                  <a:pt x="137" y="282"/>
                </a:cubicBezTo>
                <a:cubicBezTo>
                  <a:pt x="131" y="288"/>
                  <a:pt x="131" y="288"/>
                  <a:pt x="131" y="288"/>
                </a:cubicBezTo>
                <a:cubicBezTo>
                  <a:pt x="133" y="294"/>
                  <a:pt x="136" y="298"/>
                  <a:pt x="136" y="298"/>
                </a:cubicBezTo>
                <a:cubicBezTo>
                  <a:pt x="144" y="297"/>
                  <a:pt x="144" y="297"/>
                  <a:pt x="144" y="297"/>
                </a:cubicBezTo>
                <a:cubicBezTo>
                  <a:pt x="144" y="297"/>
                  <a:pt x="144" y="297"/>
                  <a:pt x="144" y="297"/>
                </a:cubicBezTo>
                <a:cubicBezTo>
                  <a:pt x="145" y="298"/>
                  <a:pt x="146" y="298"/>
                  <a:pt x="146" y="299"/>
                </a:cubicBezTo>
                <a:cubicBezTo>
                  <a:pt x="144" y="307"/>
                  <a:pt x="144" y="307"/>
                  <a:pt x="144" y="307"/>
                </a:cubicBezTo>
                <a:cubicBezTo>
                  <a:pt x="149" y="311"/>
                  <a:pt x="153" y="313"/>
                  <a:pt x="153" y="313"/>
                </a:cubicBezTo>
                <a:cubicBezTo>
                  <a:pt x="160" y="308"/>
                  <a:pt x="160" y="308"/>
                  <a:pt x="160" y="308"/>
                </a:cubicBezTo>
                <a:cubicBezTo>
                  <a:pt x="160" y="308"/>
                  <a:pt x="160" y="308"/>
                  <a:pt x="160" y="308"/>
                </a:cubicBezTo>
                <a:cubicBezTo>
                  <a:pt x="161" y="309"/>
                  <a:pt x="161" y="309"/>
                  <a:pt x="162" y="309"/>
                </a:cubicBezTo>
                <a:cubicBezTo>
                  <a:pt x="164" y="317"/>
                  <a:pt x="164" y="317"/>
                  <a:pt x="164" y="317"/>
                </a:cubicBezTo>
                <a:cubicBezTo>
                  <a:pt x="170" y="319"/>
                  <a:pt x="175" y="318"/>
                  <a:pt x="175" y="318"/>
                </a:cubicBezTo>
                <a:cubicBezTo>
                  <a:pt x="179" y="310"/>
                  <a:pt x="179" y="310"/>
                  <a:pt x="179" y="310"/>
                </a:cubicBezTo>
                <a:cubicBezTo>
                  <a:pt x="179" y="310"/>
                  <a:pt x="179" y="310"/>
                  <a:pt x="179" y="310"/>
                </a:cubicBezTo>
                <a:cubicBezTo>
                  <a:pt x="180" y="310"/>
                  <a:pt x="180" y="310"/>
                  <a:pt x="181" y="310"/>
                </a:cubicBezTo>
                <a:cubicBezTo>
                  <a:pt x="187" y="316"/>
                  <a:pt x="187" y="316"/>
                  <a:pt x="187" y="316"/>
                </a:cubicBezTo>
                <a:cubicBezTo>
                  <a:pt x="193" y="314"/>
                  <a:pt x="197" y="309"/>
                  <a:pt x="197" y="309"/>
                </a:cubicBezTo>
                <a:cubicBezTo>
                  <a:pt x="196" y="299"/>
                  <a:pt x="196" y="299"/>
                  <a:pt x="196" y="299"/>
                </a:cubicBezTo>
                <a:cubicBezTo>
                  <a:pt x="196" y="299"/>
                  <a:pt x="196" y="299"/>
                  <a:pt x="196" y="299"/>
                </a:cubicBezTo>
                <a:cubicBezTo>
                  <a:pt x="197" y="299"/>
                  <a:pt x="198" y="299"/>
                  <a:pt x="199" y="299"/>
                </a:cubicBezTo>
                <a:cubicBezTo>
                  <a:pt x="207" y="302"/>
                  <a:pt x="207" y="302"/>
                  <a:pt x="207" y="302"/>
                </a:cubicBezTo>
                <a:cubicBezTo>
                  <a:pt x="211" y="298"/>
                  <a:pt x="213" y="293"/>
                  <a:pt x="213" y="293"/>
                </a:cubicBezTo>
                <a:cubicBezTo>
                  <a:pt x="208" y="287"/>
                  <a:pt x="208" y="287"/>
                  <a:pt x="208" y="287"/>
                </a:cubicBezTo>
                <a:cubicBezTo>
                  <a:pt x="208" y="287"/>
                  <a:pt x="208" y="287"/>
                  <a:pt x="208" y="287"/>
                </a:cubicBezTo>
                <a:cubicBezTo>
                  <a:pt x="208" y="286"/>
                  <a:pt x="208" y="286"/>
                  <a:pt x="209" y="285"/>
                </a:cubicBezTo>
                <a:lnTo>
                  <a:pt x="217" y="283"/>
                </a:lnTo>
                <a:close/>
                <a:moveTo>
                  <a:pt x="185" y="212"/>
                </a:moveTo>
                <a:cubicBezTo>
                  <a:pt x="187" y="208"/>
                  <a:pt x="187" y="205"/>
                  <a:pt x="187" y="205"/>
                </a:cubicBezTo>
                <a:cubicBezTo>
                  <a:pt x="182" y="202"/>
                  <a:pt x="182" y="202"/>
                  <a:pt x="182" y="202"/>
                </a:cubicBezTo>
                <a:cubicBezTo>
                  <a:pt x="181" y="202"/>
                  <a:pt x="181" y="202"/>
                  <a:pt x="181" y="202"/>
                </a:cubicBezTo>
                <a:cubicBezTo>
                  <a:pt x="181" y="201"/>
                  <a:pt x="181" y="201"/>
                  <a:pt x="181" y="200"/>
                </a:cubicBezTo>
                <a:cubicBezTo>
                  <a:pt x="186" y="196"/>
                  <a:pt x="186" y="196"/>
                  <a:pt x="186" y="196"/>
                </a:cubicBezTo>
                <a:cubicBezTo>
                  <a:pt x="185" y="192"/>
                  <a:pt x="181" y="189"/>
                  <a:pt x="181" y="189"/>
                </a:cubicBezTo>
                <a:cubicBezTo>
                  <a:pt x="173" y="189"/>
                  <a:pt x="173" y="189"/>
                  <a:pt x="173" y="189"/>
                </a:cubicBezTo>
                <a:cubicBezTo>
                  <a:pt x="173" y="189"/>
                  <a:pt x="173" y="189"/>
                  <a:pt x="173" y="189"/>
                </a:cubicBezTo>
                <a:cubicBezTo>
                  <a:pt x="173" y="189"/>
                  <a:pt x="175" y="188"/>
                  <a:pt x="174" y="188"/>
                </a:cubicBezTo>
                <a:cubicBezTo>
                  <a:pt x="177" y="182"/>
                  <a:pt x="177" y="182"/>
                  <a:pt x="177" y="182"/>
                </a:cubicBezTo>
                <a:cubicBezTo>
                  <a:pt x="174" y="179"/>
                  <a:pt x="172" y="177"/>
                  <a:pt x="172" y="177"/>
                </a:cubicBezTo>
                <a:cubicBezTo>
                  <a:pt x="167" y="180"/>
                  <a:pt x="167" y="180"/>
                  <a:pt x="167" y="180"/>
                </a:cubicBezTo>
                <a:cubicBezTo>
                  <a:pt x="167" y="180"/>
                  <a:pt x="167" y="180"/>
                  <a:pt x="167" y="180"/>
                </a:cubicBezTo>
                <a:cubicBezTo>
                  <a:pt x="167" y="180"/>
                  <a:pt x="166" y="180"/>
                  <a:pt x="166" y="180"/>
                </a:cubicBezTo>
                <a:cubicBezTo>
                  <a:pt x="165" y="174"/>
                  <a:pt x="165" y="174"/>
                  <a:pt x="165" y="174"/>
                </a:cubicBezTo>
                <a:cubicBezTo>
                  <a:pt x="161" y="172"/>
                  <a:pt x="157" y="172"/>
                  <a:pt x="157" y="172"/>
                </a:cubicBezTo>
                <a:cubicBezTo>
                  <a:pt x="155" y="178"/>
                  <a:pt x="155" y="178"/>
                  <a:pt x="155" y="178"/>
                </a:cubicBezTo>
                <a:cubicBezTo>
                  <a:pt x="155" y="178"/>
                  <a:pt x="155" y="178"/>
                  <a:pt x="155" y="178"/>
                </a:cubicBezTo>
                <a:cubicBezTo>
                  <a:pt x="154" y="178"/>
                  <a:pt x="154" y="178"/>
                  <a:pt x="153" y="178"/>
                </a:cubicBezTo>
                <a:cubicBezTo>
                  <a:pt x="149" y="173"/>
                  <a:pt x="149" y="173"/>
                  <a:pt x="149" y="173"/>
                </a:cubicBezTo>
                <a:cubicBezTo>
                  <a:pt x="145" y="174"/>
                  <a:pt x="142" y="178"/>
                  <a:pt x="142" y="178"/>
                </a:cubicBezTo>
                <a:cubicBezTo>
                  <a:pt x="142" y="186"/>
                  <a:pt x="142" y="186"/>
                  <a:pt x="142" y="186"/>
                </a:cubicBezTo>
                <a:cubicBezTo>
                  <a:pt x="142" y="186"/>
                  <a:pt x="142" y="186"/>
                  <a:pt x="142" y="186"/>
                </a:cubicBezTo>
                <a:cubicBezTo>
                  <a:pt x="141" y="186"/>
                  <a:pt x="141" y="185"/>
                  <a:pt x="140" y="185"/>
                </a:cubicBezTo>
                <a:cubicBezTo>
                  <a:pt x="135" y="182"/>
                  <a:pt x="135" y="182"/>
                  <a:pt x="135" y="182"/>
                </a:cubicBezTo>
                <a:cubicBezTo>
                  <a:pt x="132" y="185"/>
                  <a:pt x="130" y="187"/>
                  <a:pt x="130" y="187"/>
                </a:cubicBezTo>
                <a:cubicBezTo>
                  <a:pt x="133" y="192"/>
                  <a:pt x="133" y="192"/>
                  <a:pt x="133" y="192"/>
                </a:cubicBezTo>
                <a:cubicBezTo>
                  <a:pt x="133" y="192"/>
                  <a:pt x="133" y="192"/>
                  <a:pt x="133" y="192"/>
                </a:cubicBezTo>
                <a:cubicBezTo>
                  <a:pt x="133" y="192"/>
                  <a:pt x="133" y="193"/>
                  <a:pt x="132" y="193"/>
                </a:cubicBezTo>
                <a:cubicBezTo>
                  <a:pt x="127" y="194"/>
                  <a:pt x="127" y="194"/>
                  <a:pt x="127" y="194"/>
                </a:cubicBezTo>
                <a:cubicBezTo>
                  <a:pt x="125" y="198"/>
                  <a:pt x="125" y="202"/>
                  <a:pt x="125" y="202"/>
                </a:cubicBezTo>
                <a:cubicBezTo>
                  <a:pt x="130" y="204"/>
                  <a:pt x="130" y="204"/>
                  <a:pt x="130" y="204"/>
                </a:cubicBezTo>
                <a:cubicBezTo>
                  <a:pt x="130" y="204"/>
                  <a:pt x="130" y="204"/>
                  <a:pt x="130" y="204"/>
                </a:cubicBezTo>
                <a:cubicBezTo>
                  <a:pt x="130" y="205"/>
                  <a:pt x="130" y="206"/>
                  <a:pt x="131" y="206"/>
                </a:cubicBezTo>
                <a:cubicBezTo>
                  <a:pt x="126" y="210"/>
                  <a:pt x="126" y="210"/>
                  <a:pt x="126" y="210"/>
                </a:cubicBezTo>
                <a:cubicBezTo>
                  <a:pt x="127" y="214"/>
                  <a:pt x="131" y="217"/>
                  <a:pt x="131" y="217"/>
                </a:cubicBezTo>
                <a:cubicBezTo>
                  <a:pt x="139" y="217"/>
                  <a:pt x="139" y="217"/>
                  <a:pt x="139" y="217"/>
                </a:cubicBezTo>
                <a:cubicBezTo>
                  <a:pt x="139" y="217"/>
                  <a:pt x="139" y="217"/>
                  <a:pt x="139" y="217"/>
                </a:cubicBezTo>
                <a:cubicBezTo>
                  <a:pt x="139" y="218"/>
                  <a:pt x="137" y="218"/>
                  <a:pt x="138" y="219"/>
                </a:cubicBezTo>
                <a:cubicBezTo>
                  <a:pt x="135" y="224"/>
                  <a:pt x="135" y="224"/>
                  <a:pt x="135" y="224"/>
                </a:cubicBezTo>
                <a:cubicBezTo>
                  <a:pt x="137" y="227"/>
                  <a:pt x="140" y="229"/>
                  <a:pt x="140" y="229"/>
                </a:cubicBezTo>
                <a:cubicBezTo>
                  <a:pt x="145" y="226"/>
                  <a:pt x="145" y="226"/>
                  <a:pt x="145" y="226"/>
                </a:cubicBezTo>
                <a:cubicBezTo>
                  <a:pt x="145" y="226"/>
                  <a:pt x="145" y="226"/>
                  <a:pt x="145" y="226"/>
                </a:cubicBezTo>
                <a:cubicBezTo>
                  <a:pt x="145" y="226"/>
                  <a:pt x="145" y="226"/>
                  <a:pt x="146" y="227"/>
                </a:cubicBezTo>
                <a:cubicBezTo>
                  <a:pt x="147" y="232"/>
                  <a:pt x="147" y="232"/>
                  <a:pt x="147" y="232"/>
                </a:cubicBezTo>
                <a:cubicBezTo>
                  <a:pt x="151" y="234"/>
                  <a:pt x="154" y="234"/>
                  <a:pt x="154" y="234"/>
                </a:cubicBezTo>
                <a:cubicBezTo>
                  <a:pt x="157" y="229"/>
                  <a:pt x="157" y="229"/>
                  <a:pt x="157" y="229"/>
                </a:cubicBezTo>
                <a:cubicBezTo>
                  <a:pt x="157" y="229"/>
                  <a:pt x="157" y="229"/>
                  <a:pt x="157" y="229"/>
                </a:cubicBezTo>
                <a:cubicBezTo>
                  <a:pt x="158" y="229"/>
                  <a:pt x="158" y="229"/>
                  <a:pt x="159" y="229"/>
                </a:cubicBezTo>
                <a:cubicBezTo>
                  <a:pt x="163" y="233"/>
                  <a:pt x="163" y="233"/>
                  <a:pt x="163" y="233"/>
                </a:cubicBezTo>
                <a:cubicBezTo>
                  <a:pt x="167" y="232"/>
                  <a:pt x="170" y="228"/>
                  <a:pt x="170" y="228"/>
                </a:cubicBezTo>
                <a:cubicBezTo>
                  <a:pt x="170" y="221"/>
                  <a:pt x="170" y="221"/>
                  <a:pt x="170" y="221"/>
                </a:cubicBezTo>
                <a:cubicBezTo>
                  <a:pt x="170" y="221"/>
                  <a:pt x="170" y="221"/>
                  <a:pt x="170" y="221"/>
                </a:cubicBezTo>
                <a:cubicBezTo>
                  <a:pt x="170" y="221"/>
                  <a:pt x="171" y="222"/>
                  <a:pt x="171" y="221"/>
                </a:cubicBezTo>
                <a:cubicBezTo>
                  <a:pt x="177" y="224"/>
                  <a:pt x="177" y="224"/>
                  <a:pt x="177" y="224"/>
                </a:cubicBezTo>
                <a:cubicBezTo>
                  <a:pt x="180" y="222"/>
                  <a:pt x="182" y="219"/>
                  <a:pt x="182" y="219"/>
                </a:cubicBezTo>
                <a:cubicBezTo>
                  <a:pt x="179" y="214"/>
                  <a:pt x="179" y="214"/>
                  <a:pt x="179" y="214"/>
                </a:cubicBezTo>
                <a:cubicBezTo>
                  <a:pt x="179" y="214"/>
                  <a:pt x="179" y="214"/>
                  <a:pt x="179" y="214"/>
                </a:cubicBezTo>
                <a:cubicBezTo>
                  <a:pt x="179" y="214"/>
                  <a:pt x="179" y="214"/>
                  <a:pt x="179" y="213"/>
                </a:cubicBezTo>
                <a:lnTo>
                  <a:pt x="185" y="21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sp>
        <p:nvSpPr>
          <p:cNvPr id="141" name="Freeform 26"/>
          <p:cNvSpPr>
            <a:spLocks noEditPoints="1"/>
          </p:cNvSpPr>
          <p:nvPr/>
        </p:nvSpPr>
        <p:spPr bwMode="auto">
          <a:xfrm>
            <a:off x="13035416" y="6368730"/>
            <a:ext cx="1455124" cy="1479840"/>
          </a:xfrm>
          <a:custGeom>
            <a:avLst/>
            <a:gdLst>
              <a:gd name="T0" fmla="*/ 218 w 398"/>
              <a:gd name="T1" fmla="*/ 40 h 405"/>
              <a:gd name="T2" fmla="*/ 209 w 398"/>
              <a:gd name="T3" fmla="*/ 0 h 405"/>
              <a:gd name="T4" fmla="*/ 163 w 398"/>
              <a:gd name="T5" fmla="*/ 44 h 405"/>
              <a:gd name="T6" fmla="*/ 137 w 398"/>
              <a:gd name="T7" fmla="*/ 51 h 405"/>
              <a:gd name="T8" fmla="*/ 76 w 398"/>
              <a:gd name="T9" fmla="*/ 44 h 405"/>
              <a:gd name="T10" fmla="*/ 73 w 398"/>
              <a:gd name="T11" fmla="*/ 101 h 405"/>
              <a:gd name="T12" fmla="*/ 35 w 398"/>
              <a:gd name="T13" fmla="*/ 88 h 405"/>
              <a:gd name="T14" fmla="*/ 46 w 398"/>
              <a:gd name="T15" fmla="*/ 150 h 405"/>
              <a:gd name="T16" fmla="*/ 39 w 398"/>
              <a:gd name="T17" fmla="*/ 175 h 405"/>
              <a:gd name="T18" fmla="*/ 0 w 398"/>
              <a:gd name="T19" fmla="*/ 223 h 405"/>
              <a:gd name="T20" fmla="*/ 49 w 398"/>
              <a:gd name="T21" fmla="*/ 264 h 405"/>
              <a:gd name="T22" fmla="*/ 19 w 398"/>
              <a:gd name="T23" fmla="*/ 290 h 405"/>
              <a:gd name="T24" fmla="*/ 78 w 398"/>
              <a:gd name="T25" fmla="*/ 311 h 405"/>
              <a:gd name="T26" fmla="*/ 108 w 398"/>
              <a:gd name="T27" fmla="*/ 338 h 405"/>
              <a:gd name="T28" fmla="*/ 134 w 398"/>
              <a:gd name="T29" fmla="*/ 394 h 405"/>
              <a:gd name="T30" fmla="*/ 158 w 398"/>
              <a:gd name="T31" fmla="*/ 361 h 405"/>
              <a:gd name="T32" fmla="*/ 184 w 398"/>
              <a:gd name="T33" fmla="*/ 366 h 405"/>
              <a:gd name="T34" fmla="*/ 234 w 398"/>
              <a:gd name="T35" fmla="*/ 402 h 405"/>
              <a:gd name="T36" fmla="*/ 239 w 398"/>
              <a:gd name="T37" fmla="*/ 361 h 405"/>
              <a:gd name="T38" fmla="*/ 265 w 398"/>
              <a:gd name="T39" fmla="*/ 354 h 405"/>
              <a:gd name="T40" fmla="*/ 326 w 398"/>
              <a:gd name="T41" fmla="*/ 362 h 405"/>
              <a:gd name="T42" fmla="*/ 311 w 398"/>
              <a:gd name="T43" fmla="*/ 323 h 405"/>
              <a:gd name="T44" fmla="*/ 330 w 398"/>
              <a:gd name="T45" fmla="*/ 305 h 405"/>
              <a:gd name="T46" fmla="*/ 387 w 398"/>
              <a:gd name="T47" fmla="*/ 282 h 405"/>
              <a:gd name="T48" fmla="*/ 355 w 398"/>
              <a:gd name="T49" fmla="*/ 254 h 405"/>
              <a:gd name="T50" fmla="*/ 363 w 398"/>
              <a:gd name="T51" fmla="*/ 226 h 405"/>
              <a:gd name="T52" fmla="*/ 398 w 398"/>
              <a:gd name="T53" fmla="*/ 183 h 405"/>
              <a:gd name="T54" fmla="*/ 361 w 398"/>
              <a:gd name="T55" fmla="*/ 175 h 405"/>
              <a:gd name="T56" fmla="*/ 354 w 398"/>
              <a:gd name="T57" fmla="*/ 141 h 405"/>
              <a:gd name="T58" fmla="*/ 362 w 398"/>
              <a:gd name="T59" fmla="*/ 80 h 405"/>
              <a:gd name="T60" fmla="*/ 324 w 398"/>
              <a:gd name="T61" fmla="*/ 95 h 405"/>
              <a:gd name="T62" fmla="*/ 295 w 398"/>
              <a:gd name="T63" fmla="*/ 67 h 405"/>
              <a:gd name="T64" fmla="*/ 268 w 398"/>
              <a:gd name="T65" fmla="*/ 12 h 405"/>
              <a:gd name="T66" fmla="*/ 336 w 398"/>
              <a:gd name="T67" fmla="*/ 203 h 405"/>
              <a:gd name="T68" fmla="*/ 65 w 398"/>
              <a:gd name="T69" fmla="*/ 203 h 405"/>
              <a:gd name="T70" fmla="*/ 336 w 398"/>
              <a:gd name="T71" fmla="*/ 203 h 405"/>
              <a:gd name="T72" fmla="*/ 82 w 398"/>
              <a:gd name="T73" fmla="*/ 203 h 405"/>
              <a:gd name="T74" fmla="*/ 319 w 398"/>
              <a:gd name="T75" fmla="*/ 203 h 405"/>
              <a:gd name="T76" fmla="*/ 262 w 398"/>
              <a:gd name="T77" fmla="*/ 177 h 405"/>
              <a:gd name="T78" fmla="*/ 220 w 398"/>
              <a:gd name="T79" fmla="*/ 190 h 405"/>
              <a:gd name="T80" fmla="*/ 211 w 398"/>
              <a:gd name="T81" fmla="*/ 195 h 405"/>
              <a:gd name="T82" fmla="*/ 231 w 398"/>
              <a:gd name="T83" fmla="*/ 207 h 405"/>
              <a:gd name="T84" fmla="*/ 252 w 398"/>
              <a:gd name="T85" fmla="*/ 250 h 405"/>
              <a:gd name="T86" fmla="*/ 232 w 398"/>
              <a:gd name="T87" fmla="*/ 250 h 405"/>
              <a:gd name="T88" fmla="*/ 207 w 398"/>
              <a:gd name="T89" fmla="*/ 213 h 405"/>
              <a:gd name="T90" fmla="*/ 191 w 398"/>
              <a:gd name="T91" fmla="*/ 214 h 405"/>
              <a:gd name="T92" fmla="*/ 164 w 398"/>
              <a:gd name="T93" fmla="*/ 249 h 405"/>
              <a:gd name="T94" fmla="*/ 144 w 398"/>
              <a:gd name="T95" fmla="*/ 247 h 405"/>
              <a:gd name="T96" fmla="*/ 168 w 398"/>
              <a:gd name="T97" fmla="*/ 206 h 405"/>
              <a:gd name="T98" fmla="*/ 190 w 398"/>
              <a:gd name="T99" fmla="*/ 195 h 405"/>
              <a:gd name="T100" fmla="*/ 152 w 398"/>
              <a:gd name="T101" fmla="*/ 147 h 405"/>
              <a:gd name="T102" fmla="*/ 166 w 398"/>
              <a:gd name="T103" fmla="*/ 148 h 405"/>
              <a:gd name="T104" fmla="*/ 209 w 398"/>
              <a:gd name="T105" fmla="*/ 178 h 405"/>
              <a:gd name="T106" fmla="*/ 207 w 398"/>
              <a:gd name="T107" fmla="*/ 147 h 405"/>
              <a:gd name="T108" fmla="*/ 244 w 398"/>
              <a:gd name="T109" fmla="*/ 131 h 405"/>
              <a:gd name="T110" fmla="*/ 225 w 398"/>
              <a:gd name="T111" fmla="*/ 148 h 405"/>
              <a:gd name="T112" fmla="*/ 225 w 398"/>
              <a:gd name="T113" fmla="*/ 174 h 405"/>
              <a:gd name="T114" fmla="*/ 267 w 398"/>
              <a:gd name="T115" fmla="*/ 158 h 405"/>
              <a:gd name="T116" fmla="*/ 262 w 398"/>
              <a:gd name="T117" fmla="*/ 177 h 4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98" h="405">
                <a:moveTo>
                  <a:pt x="244" y="45"/>
                </a:moveTo>
                <a:cubicBezTo>
                  <a:pt x="236" y="43"/>
                  <a:pt x="227" y="41"/>
                  <a:pt x="218" y="40"/>
                </a:cubicBezTo>
                <a:cubicBezTo>
                  <a:pt x="218" y="39"/>
                  <a:pt x="218" y="39"/>
                  <a:pt x="218" y="39"/>
                </a:cubicBezTo>
                <a:cubicBezTo>
                  <a:pt x="209" y="0"/>
                  <a:pt x="209" y="0"/>
                  <a:pt x="209" y="0"/>
                </a:cubicBezTo>
                <a:cubicBezTo>
                  <a:pt x="168" y="3"/>
                  <a:pt x="168" y="3"/>
                  <a:pt x="168" y="3"/>
                </a:cubicBezTo>
                <a:cubicBezTo>
                  <a:pt x="163" y="44"/>
                  <a:pt x="163" y="44"/>
                  <a:pt x="163" y="44"/>
                </a:cubicBezTo>
                <a:cubicBezTo>
                  <a:pt x="154" y="46"/>
                  <a:pt x="146" y="48"/>
                  <a:pt x="138" y="52"/>
                </a:cubicBezTo>
                <a:cubicBezTo>
                  <a:pt x="137" y="51"/>
                  <a:pt x="137" y="51"/>
                  <a:pt x="137" y="51"/>
                </a:cubicBezTo>
                <a:cubicBezTo>
                  <a:pt x="111" y="22"/>
                  <a:pt x="111" y="22"/>
                  <a:pt x="111" y="22"/>
                </a:cubicBezTo>
                <a:cubicBezTo>
                  <a:pt x="76" y="44"/>
                  <a:pt x="76" y="44"/>
                  <a:pt x="76" y="44"/>
                </a:cubicBezTo>
                <a:cubicBezTo>
                  <a:pt x="91" y="82"/>
                  <a:pt x="91" y="82"/>
                  <a:pt x="91" y="82"/>
                </a:cubicBezTo>
                <a:cubicBezTo>
                  <a:pt x="85" y="87"/>
                  <a:pt x="78" y="94"/>
                  <a:pt x="73" y="101"/>
                </a:cubicBezTo>
                <a:cubicBezTo>
                  <a:pt x="72" y="100"/>
                  <a:pt x="72" y="100"/>
                  <a:pt x="72" y="100"/>
                </a:cubicBezTo>
                <a:cubicBezTo>
                  <a:pt x="35" y="88"/>
                  <a:pt x="35" y="88"/>
                  <a:pt x="35" y="88"/>
                </a:cubicBezTo>
                <a:cubicBezTo>
                  <a:pt x="15" y="123"/>
                  <a:pt x="15" y="123"/>
                  <a:pt x="15" y="123"/>
                </a:cubicBezTo>
                <a:cubicBezTo>
                  <a:pt x="46" y="150"/>
                  <a:pt x="46" y="150"/>
                  <a:pt x="46" y="150"/>
                </a:cubicBezTo>
                <a:cubicBezTo>
                  <a:pt x="43" y="158"/>
                  <a:pt x="41" y="164"/>
                  <a:pt x="40" y="175"/>
                </a:cubicBezTo>
                <a:cubicBezTo>
                  <a:pt x="39" y="175"/>
                  <a:pt x="39" y="175"/>
                  <a:pt x="39" y="175"/>
                </a:cubicBezTo>
                <a:cubicBezTo>
                  <a:pt x="0" y="182"/>
                  <a:pt x="0" y="182"/>
                  <a:pt x="0" y="182"/>
                </a:cubicBezTo>
                <a:cubicBezTo>
                  <a:pt x="0" y="223"/>
                  <a:pt x="0" y="223"/>
                  <a:pt x="0" y="223"/>
                </a:cubicBezTo>
                <a:cubicBezTo>
                  <a:pt x="40" y="230"/>
                  <a:pt x="40" y="230"/>
                  <a:pt x="40" y="230"/>
                </a:cubicBezTo>
                <a:cubicBezTo>
                  <a:pt x="42" y="242"/>
                  <a:pt x="45" y="253"/>
                  <a:pt x="49" y="264"/>
                </a:cubicBezTo>
                <a:cubicBezTo>
                  <a:pt x="48" y="264"/>
                  <a:pt x="48" y="264"/>
                  <a:pt x="48" y="264"/>
                </a:cubicBezTo>
                <a:cubicBezTo>
                  <a:pt x="19" y="290"/>
                  <a:pt x="19" y="290"/>
                  <a:pt x="19" y="290"/>
                </a:cubicBezTo>
                <a:cubicBezTo>
                  <a:pt x="40" y="325"/>
                  <a:pt x="40" y="325"/>
                  <a:pt x="40" y="325"/>
                </a:cubicBezTo>
                <a:cubicBezTo>
                  <a:pt x="78" y="311"/>
                  <a:pt x="78" y="311"/>
                  <a:pt x="78" y="311"/>
                </a:cubicBezTo>
                <a:cubicBezTo>
                  <a:pt x="87" y="321"/>
                  <a:pt x="97" y="330"/>
                  <a:pt x="108" y="337"/>
                </a:cubicBezTo>
                <a:cubicBezTo>
                  <a:pt x="108" y="338"/>
                  <a:pt x="108" y="338"/>
                  <a:pt x="108" y="338"/>
                </a:cubicBezTo>
                <a:cubicBezTo>
                  <a:pt x="97" y="376"/>
                  <a:pt x="97" y="376"/>
                  <a:pt x="97" y="376"/>
                </a:cubicBezTo>
                <a:cubicBezTo>
                  <a:pt x="134" y="394"/>
                  <a:pt x="134" y="394"/>
                  <a:pt x="134" y="394"/>
                </a:cubicBezTo>
                <a:cubicBezTo>
                  <a:pt x="158" y="361"/>
                  <a:pt x="158" y="361"/>
                  <a:pt x="158" y="361"/>
                </a:cubicBezTo>
                <a:cubicBezTo>
                  <a:pt x="158" y="361"/>
                  <a:pt x="158" y="361"/>
                  <a:pt x="158" y="361"/>
                </a:cubicBezTo>
                <a:cubicBezTo>
                  <a:pt x="167" y="363"/>
                  <a:pt x="175" y="365"/>
                  <a:pt x="184" y="365"/>
                </a:cubicBezTo>
                <a:cubicBezTo>
                  <a:pt x="184" y="366"/>
                  <a:pt x="184" y="366"/>
                  <a:pt x="184" y="366"/>
                </a:cubicBezTo>
                <a:cubicBezTo>
                  <a:pt x="194" y="405"/>
                  <a:pt x="194" y="405"/>
                  <a:pt x="194" y="405"/>
                </a:cubicBezTo>
                <a:cubicBezTo>
                  <a:pt x="234" y="402"/>
                  <a:pt x="234" y="402"/>
                  <a:pt x="234" y="402"/>
                </a:cubicBezTo>
                <a:cubicBezTo>
                  <a:pt x="239" y="362"/>
                  <a:pt x="239" y="362"/>
                  <a:pt x="239" y="362"/>
                </a:cubicBezTo>
                <a:cubicBezTo>
                  <a:pt x="239" y="361"/>
                  <a:pt x="239" y="361"/>
                  <a:pt x="239" y="361"/>
                </a:cubicBezTo>
                <a:cubicBezTo>
                  <a:pt x="248" y="359"/>
                  <a:pt x="256" y="357"/>
                  <a:pt x="264" y="353"/>
                </a:cubicBezTo>
                <a:cubicBezTo>
                  <a:pt x="265" y="354"/>
                  <a:pt x="265" y="354"/>
                  <a:pt x="265" y="354"/>
                </a:cubicBezTo>
                <a:cubicBezTo>
                  <a:pt x="292" y="384"/>
                  <a:pt x="292" y="384"/>
                  <a:pt x="292" y="384"/>
                </a:cubicBezTo>
                <a:cubicBezTo>
                  <a:pt x="326" y="362"/>
                  <a:pt x="326" y="362"/>
                  <a:pt x="326" y="362"/>
                </a:cubicBezTo>
                <a:cubicBezTo>
                  <a:pt x="311" y="324"/>
                  <a:pt x="311" y="324"/>
                  <a:pt x="311" y="324"/>
                </a:cubicBezTo>
                <a:cubicBezTo>
                  <a:pt x="311" y="323"/>
                  <a:pt x="311" y="323"/>
                  <a:pt x="311" y="323"/>
                </a:cubicBezTo>
                <a:cubicBezTo>
                  <a:pt x="317" y="317"/>
                  <a:pt x="323" y="311"/>
                  <a:pt x="329" y="304"/>
                </a:cubicBezTo>
                <a:cubicBezTo>
                  <a:pt x="330" y="305"/>
                  <a:pt x="330" y="305"/>
                  <a:pt x="330" y="305"/>
                </a:cubicBezTo>
                <a:cubicBezTo>
                  <a:pt x="368" y="318"/>
                  <a:pt x="368" y="318"/>
                  <a:pt x="368" y="318"/>
                </a:cubicBezTo>
                <a:cubicBezTo>
                  <a:pt x="387" y="282"/>
                  <a:pt x="387" y="282"/>
                  <a:pt x="387" y="282"/>
                </a:cubicBezTo>
                <a:cubicBezTo>
                  <a:pt x="356" y="256"/>
                  <a:pt x="356" y="256"/>
                  <a:pt x="356" y="256"/>
                </a:cubicBezTo>
                <a:cubicBezTo>
                  <a:pt x="355" y="254"/>
                  <a:pt x="355" y="254"/>
                  <a:pt x="355" y="254"/>
                </a:cubicBezTo>
                <a:cubicBezTo>
                  <a:pt x="358" y="245"/>
                  <a:pt x="360" y="238"/>
                  <a:pt x="362" y="226"/>
                </a:cubicBezTo>
                <a:cubicBezTo>
                  <a:pt x="363" y="226"/>
                  <a:pt x="363" y="226"/>
                  <a:pt x="363" y="226"/>
                </a:cubicBezTo>
                <a:cubicBezTo>
                  <a:pt x="398" y="224"/>
                  <a:pt x="398" y="224"/>
                  <a:pt x="398" y="224"/>
                </a:cubicBezTo>
                <a:cubicBezTo>
                  <a:pt x="398" y="183"/>
                  <a:pt x="398" y="183"/>
                  <a:pt x="398" y="183"/>
                </a:cubicBezTo>
                <a:cubicBezTo>
                  <a:pt x="360" y="175"/>
                  <a:pt x="360" y="175"/>
                  <a:pt x="360" y="175"/>
                </a:cubicBezTo>
                <a:cubicBezTo>
                  <a:pt x="361" y="175"/>
                  <a:pt x="361" y="175"/>
                  <a:pt x="361" y="175"/>
                </a:cubicBezTo>
                <a:cubicBezTo>
                  <a:pt x="359" y="164"/>
                  <a:pt x="356" y="153"/>
                  <a:pt x="352" y="142"/>
                </a:cubicBezTo>
                <a:cubicBezTo>
                  <a:pt x="354" y="141"/>
                  <a:pt x="354" y="141"/>
                  <a:pt x="354" y="141"/>
                </a:cubicBezTo>
                <a:cubicBezTo>
                  <a:pt x="384" y="115"/>
                  <a:pt x="384" y="115"/>
                  <a:pt x="384" y="115"/>
                </a:cubicBezTo>
                <a:cubicBezTo>
                  <a:pt x="362" y="80"/>
                  <a:pt x="362" y="80"/>
                  <a:pt x="362" y="80"/>
                </a:cubicBezTo>
                <a:cubicBezTo>
                  <a:pt x="324" y="95"/>
                  <a:pt x="324" y="95"/>
                  <a:pt x="324" y="95"/>
                </a:cubicBezTo>
                <a:cubicBezTo>
                  <a:pt x="324" y="95"/>
                  <a:pt x="324" y="95"/>
                  <a:pt x="324" y="95"/>
                </a:cubicBezTo>
                <a:cubicBezTo>
                  <a:pt x="315" y="85"/>
                  <a:pt x="305" y="76"/>
                  <a:pt x="294" y="69"/>
                </a:cubicBezTo>
                <a:cubicBezTo>
                  <a:pt x="295" y="67"/>
                  <a:pt x="295" y="67"/>
                  <a:pt x="295" y="67"/>
                </a:cubicBezTo>
                <a:cubicBezTo>
                  <a:pt x="305" y="29"/>
                  <a:pt x="305" y="29"/>
                  <a:pt x="305" y="29"/>
                </a:cubicBezTo>
                <a:cubicBezTo>
                  <a:pt x="268" y="12"/>
                  <a:pt x="268" y="12"/>
                  <a:pt x="268" y="12"/>
                </a:cubicBezTo>
                <a:cubicBezTo>
                  <a:pt x="244" y="45"/>
                  <a:pt x="244" y="45"/>
                  <a:pt x="244" y="45"/>
                </a:cubicBezTo>
                <a:close/>
                <a:moveTo>
                  <a:pt x="336" y="203"/>
                </a:moveTo>
                <a:cubicBezTo>
                  <a:pt x="336" y="278"/>
                  <a:pt x="276" y="338"/>
                  <a:pt x="201" y="338"/>
                </a:cubicBezTo>
                <a:cubicBezTo>
                  <a:pt x="126" y="338"/>
                  <a:pt x="65" y="278"/>
                  <a:pt x="65" y="203"/>
                </a:cubicBezTo>
                <a:cubicBezTo>
                  <a:pt x="65" y="128"/>
                  <a:pt x="126" y="67"/>
                  <a:pt x="201" y="67"/>
                </a:cubicBezTo>
                <a:cubicBezTo>
                  <a:pt x="276" y="67"/>
                  <a:pt x="336" y="128"/>
                  <a:pt x="336" y="203"/>
                </a:cubicBezTo>
                <a:close/>
                <a:moveTo>
                  <a:pt x="201" y="84"/>
                </a:moveTo>
                <a:cubicBezTo>
                  <a:pt x="135" y="84"/>
                  <a:pt x="82" y="137"/>
                  <a:pt x="82" y="203"/>
                </a:cubicBezTo>
                <a:cubicBezTo>
                  <a:pt x="82" y="268"/>
                  <a:pt x="135" y="321"/>
                  <a:pt x="201" y="321"/>
                </a:cubicBezTo>
                <a:cubicBezTo>
                  <a:pt x="266" y="321"/>
                  <a:pt x="319" y="268"/>
                  <a:pt x="319" y="203"/>
                </a:cubicBezTo>
                <a:cubicBezTo>
                  <a:pt x="319" y="137"/>
                  <a:pt x="266" y="84"/>
                  <a:pt x="201" y="84"/>
                </a:cubicBezTo>
                <a:close/>
                <a:moveTo>
                  <a:pt x="262" y="177"/>
                </a:moveTo>
                <a:cubicBezTo>
                  <a:pt x="247" y="191"/>
                  <a:pt x="247" y="191"/>
                  <a:pt x="247" y="191"/>
                </a:cubicBezTo>
                <a:cubicBezTo>
                  <a:pt x="240" y="198"/>
                  <a:pt x="227" y="198"/>
                  <a:pt x="220" y="190"/>
                </a:cubicBezTo>
                <a:cubicBezTo>
                  <a:pt x="218" y="188"/>
                  <a:pt x="218" y="188"/>
                  <a:pt x="218" y="188"/>
                </a:cubicBezTo>
                <a:cubicBezTo>
                  <a:pt x="211" y="195"/>
                  <a:pt x="211" y="195"/>
                  <a:pt x="211" y="195"/>
                </a:cubicBezTo>
                <a:cubicBezTo>
                  <a:pt x="218" y="203"/>
                  <a:pt x="218" y="203"/>
                  <a:pt x="218" y="203"/>
                </a:cubicBezTo>
                <a:cubicBezTo>
                  <a:pt x="223" y="202"/>
                  <a:pt x="228" y="203"/>
                  <a:pt x="231" y="207"/>
                </a:cubicBezTo>
                <a:cubicBezTo>
                  <a:pt x="253" y="230"/>
                  <a:pt x="253" y="230"/>
                  <a:pt x="253" y="230"/>
                </a:cubicBezTo>
                <a:cubicBezTo>
                  <a:pt x="258" y="236"/>
                  <a:pt x="257" y="245"/>
                  <a:pt x="252" y="250"/>
                </a:cubicBezTo>
                <a:cubicBezTo>
                  <a:pt x="251" y="251"/>
                  <a:pt x="251" y="251"/>
                  <a:pt x="251" y="251"/>
                </a:cubicBezTo>
                <a:cubicBezTo>
                  <a:pt x="246" y="256"/>
                  <a:pt x="237" y="255"/>
                  <a:pt x="232" y="250"/>
                </a:cubicBezTo>
                <a:cubicBezTo>
                  <a:pt x="210" y="227"/>
                  <a:pt x="210" y="227"/>
                  <a:pt x="210" y="227"/>
                </a:cubicBezTo>
                <a:cubicBezTo>
                  <a:pt x="207" y="223"/>
                  <a:pt x="206" y="218"/>
                  <a:pt x="207" y="213"/>
                </a:cubicBezTo>
                <a:cubicBezTo>
                  <a:pt x="200" y="205"/>
                  <a:pt x="200" y="205"/>
                  <a:pt x="200" y="205"/>
                </a:cubicBezTo>
                <a:cubicBezTo>
                  <a:pt x="191" y="214"/>
                  <a:pt x="191" y="214"/>
                  <a:pt x="191" y="214"/>
                </a:cubicBezTo>
                <a:cubicBezTo>
                  <a:pt x="192" y="219"/>
                  <a:pt x="191" y="224"/>
                  <a:pt x="187" y="227"/>
                </a:cubicBezTo>
                <a:cubicBezTo>
                  <a:pt x="164" y="249"/>
                  <a:pt x="164" y="249"/>
                  <a:pt x="164" y="249"/>
                </a:cubicBezTo>
                <a:cubicBezTo>
                  <a:pt x="158" y="254"/>
                  <a:pt x="149" y="253"/>
                  <a:pt x="144" y="248"/>
                </a:cubicBezTo>
                <a:cubicBezTo>
                  <a:pt x="144" y="247"/>
                  <a:pt x="144" y="247"/>
                  <a:pt x="144" y="247"/>
                </a:cubicBezTo>
                <a:cubicBezTo>
                  <a:pt x="138" y="242"/>
                  <a:pt x="139" y="233"/>
                  <a:pt x="144" y="228"/>
                </a:cubicBezTo>
                <a:cubicBezTo>
                  <a:pt x="168" y="206"/>
                  <a:pt x="168" y="206"/>
                  <a:pt x="168" y="206"/>
                </a:cubicBezTo>
                <a:cubicBezTo>
                  <a:pt x="172" y="202"/>
                  <a:pt x="177" y="202"/>
                  <a:pt x="181" y="203"/>
                </a:cubicBezTo>
                <a:cubicBezTo>
                  <a:pt x="190" y="195"/>
                  <a:pt x="190" y="195"/>
                  <a:pt x="190" y="195"/>
                </a:cubicBezTo>
                <a:cubicBezTo>
                  <a:pt x="156" y="157"/>
                  <a:pt x="156" y="157"/>
                  <a:pt x="156" y="157"/>
                </a:cubicBezTo>
                <a:cubicBezTo>
                  <a:pt x="152" y="147"/>
                  <a:pt x="152" y="147"/>
                  <a:pt x="152" y="147"/>
                </a:cubicBezTo>
                <a:cubicBezTo>
                  <a:pt x="155" y="144"/>
                  <a:pt x="155" y="144"/>
                  <a:pt x="155" y="144"/>
                </a:cubicBezTo>
                <a:cubicBezTo>
                  <a:pt x="166" y="148"/>
                  <a:pt x="166" y="148"/>
                  <a:pt x="166" y="148"/>
                </a:cubicBezTo>
                <a:cubicBezTo>
                  <a:pt x="201" y="185"/>
                  <a:pt x="201" y="185"/>
                  <a:pt x="201" y="185"/>
                </a:cubicBezTo>
                <a:cubicBezTo>
                  <a:pt x="209" y="178"/>
                  <a:pt x="209" y="178"/>
                  <a:pt x="209" y="178"/>
                </a:cubicBezTo>
                <a:cubicBezTo>
                  <a:pt x="206" y="175"/>
                  <a:pt x="206" y="175"/>
                  <a:pt x="206" y="175"/>
                </a:cubicBezTo>
                <a:cubicBezTo>
                  <a:pt x="199" y="168"/>
                  <a:pt x="199" y="155"/>
                  <a:pt x="207" y="147"/>
                </a:cubicBezTo>
                <a:cubicBezTo>
                  <a:pt x="222" y="134"/>
                  <a:pt x="222" y="134"/>
                  <a:pt x="222" y="134"/>
                </a:cubicBezTo>
                <a:cubicBezTo>
                  <a:pt x="228" y="128"/>
                  <a:pt x="237" y="127"/>
                  <a:pt x="244" y="131"/>
                </a:cubicBezTo>
                <a:cubicBezTo>
                  <a:pt x="243" y="131"/>
                  <a:pt x="243" y="131"/>
                  <a:pt x="242" y="132"/>
                </a:cubicBezTo>
                <a:cubicBezTo>
                  <a:pt x="225" y="148"/>
                  <a:pt x="225" y="148"/>
                  <a:pt x="225" y="148"/>
                </a:cubicBezTo>
                <a:cubicBezTo>
                  <a:pt x="218" y="155"/>
                  <a:pt x="218" y="166"/>
                  <a:pt x="224" y="173"/>
                </a:cubicBezTo>
                <a:cubicBezTo>
                  <a:pt x="225" y="174"/>
                  <a:pt x="225" y="174"/>
                  <a:pt x="225" y="174"/>
                </a:cubicBezTo>
                <a:cubicBezTo>
                  <a:pt x="231" y="181"/>
                  <a:pt x="242" y="181"/>
                  <a:pt x="249" y="174"/>
                </a:cubicBezTo>
                <a:cubicBezTo>
                  <a:pt x="267" y="158"/>
                  <a:pt x="267" y="158"/>
                  <a:pt x="267" y="158"/>
                </a:cubicBezTo>
                <a:cubicBezTo>
                  <a:pt x="267" y="158"/>
                  <a:pt x="267" y="157"/>
                  <a:pt x="267" y="157"/>
                </a:cubicBezTo>
                <a:cubicBezTo>
                  <a:pt x="270" y="164"/>
                  <a:pt x="268" y="172"/>
                  <a:pt x="262" y="177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srgbClr val="5F7D7C"/>
              </a:solidFill>
              <a:latin typeface="Questrial"/>
            </a:endParaRPr>
          </a:p>
        </p:txBody>
      </p:sp>
      <p:grpSp>
        <p:nvGrpSpPr>
          <p:cNvPr id="142" name="Group 141"/>
          <p:cNvGrpSpPr/>
          <p:nvPr/>
        </p:nvGrpSpPr>
        <p:grpSpPr>
          <a:xfrm>
            <a:off x="9538172" y="4040834"/>
            <a:ext cx="3786110" cy="3939042"/>
            <a:chOff x="4769086" y="2020417"/>
            <a:chExt cx="1893055" cy="1969521"/>
          </a:xfrm>
        </p:grpSpPr>
        <p:sp>
          <p:nvSpPr>
            <p:cNvPr id="143" name="Oval 27"/>
            <p:cNvSpPr>
              <a:spLocks noChangeArrowheads="1"/>
            </p:cNvSpPr>
            <p:nvPr/>
          </p:nvSpPr>
          <p:spPr bwMode="auto">
            <a:xfrm>
              <a:off x="4769086" y="2561844"/>
              <a:ext cx="1430409" cy="1428094"/>
            </a:xfrm>
            <a:prstGeom prst="ellipse">
              <a:avLst/>
            </a:prstGeom>
            <a:solidFill>
              <a:srgbClr val="E1E9EA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44" name="Freeform 28"/>
            <p:cNvSpPr>
              <a:spLocks/>
            </p:cNvSpPr>
            <p:nvPr/>
          </p:nvSpPr>
          <p:spPr bwMode="auto">
            <a:xfrm>
              <a:off x="5065672" y="2912495"/>
              <a:ext cx="1133823" cy="1077443"/>
            </a:xfrm>
            <a:custGeom>
              <a:avLst/>
              <a:gdLst>
                <a:gd name="T0" fmla="*/ 620 w 620"/>
                <a:gd name="T1" fmla="*/ 199 h 590"/>
                <a:gd name="T2" fmla="*/ 618 w 620"/>
                <a:gd name="T3" fmla="*/ 159 h 590"/>
                <a:gd name="T4" fmla="*/ 460 w 620"/>
                <a:gd name="T5" fmla="*/ 0 h 590"/>
                <a:gd name="T6" fmla="*/ 0 w 620"/>
                <a:gd name="T7" fmla="*/ 401 h 590"/>
                <a:gd name="T8" fmla="*/ 187 w 620"/>
                <a:gd name="T9" fmla="*/ 588 h 590"/>
                <a:gd name="T10" fmla="*/ 229 w 620"/>
                <a:gd name="T11" fmla="*/ 590 h 590"/>
                <a:gd name="T12" fmla="*/ 620 w 620"/>
                <a:gd name="T13" fmla="*/ 199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0" h="590">
                  <a:moveTo>
                    <a:pt x="620" y="199"/>
                  </a:moveTo>
                  <a:cubicBezTo>
                    <a:pt x="620" y="185"/>
                    <a:pt x="619" y="172"/>
                    <a:pt x="618" y="159"/>
                  </a:cubicBezTo>
                  <a:cubicBezTo>
                    <a:pt x="460" y="0"/>
                    <a:pt x="460" y="0"/>
                    <a:pt x="460" y="0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187" y="588"/>
                    <a:pt x="187" y="588"/>
                    <a:pt x="187" y="588"/>
                  </a:cubicBezTo>
                  <a:cubicBezTo>
                    <a:pt x="201" y="590"/>
                    <a:pt x="215" y="590"/>
                    <a:pt x="229" y="590"/>
                  </a:cubicBezTo>
                  <a:cubicBezTo>
                    <a:pt x="445" y="590"/>
                    <a:pt x="620" y="415"/>
                    <a:pt x="620" y="199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45" name="Oval 29"/>
            <p:cNvSpPr>
              <a:spLocks noChangeArrowheads="1"/>
            </p:cNvSpPr>
            <p:nvPr/>
          </p:nvSpPr>
          <p:spPr bwMode="auto">
            <a:xfrm>
              <a:off x="4926649" y="2718632"/>
              <a:ext cx="1115287" cy="1114516"/>
            </a:xfrm>
            <a:prstGeom prst="ellipse">
              <a:avLst/>
            </a:prstGeom>
            <a:solidFill>
              <a:srgbClr val="E1E9EA">
                <a:lumMod val="50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46" name="Freeform 30"/>
            <p:cNvSpPr>
              <a:spLocks/>
            </p:cNvSpPr>
            <p:nvPr/>
          </p:nvSpPr>
          <p:spPr bwMode="auto">
            <a:xfrm>
              <a:off x="5190024" y="2987413"/>
              <a:ext cx="851913" cy="845735"/>
            </a:xfrm>
            <a:custGeom>
              <a:avLst/>
              <a:gdLst>
                <a:gd name="T0" fmla="*/ 466 w 466"/>
                <a:gd name="T1" fmla="*/ 159 h 463"/>
                <a:gd name="T2" fmla="*/ 307 w 466"/>
                <a:gd name="T3" fmla="*/ 0 h 463"/>
                <a:gd name="T4" fmla="*/ 0 w 466"/>
                <a:gd name="T5" fmla="*/ 298 h 463"/>
                <a:gd name="T6" fmla="*/ 164 w 466"/>
                <a:gd name="T7" fmla="*/ 463 h 463"/>
                <a:gd name="T8" fmla="*/ 466 w 466"/>
                <a:gd name="T9" fmla="*/ 15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6" h="463">
                  <a:moveTo>
                    <a:pt x="466" y="159"/>
                  </a:moveTo>
                  <a:cubicBezTo>
                    <a:pt x="307" y="0"/>
                    <a:pt x="307" y="0"/>
                    <a:pt x="307" y="0"/>
                  </a:cubicBezTo>
                  <a:cubicBezTo>
                    <a:pt x="0" y="298"/>
                    <a:pt x="0" y="298"/>
                    <a:pt x="0" y="298"/>
                  </a:cubicBezTo>
                  <a:cubicBezTo>
                    <a:pt x="164" y="463"/>
                    <a:pt x="164" y="463"/>
                    <a:pt x="164" y="463"/>
                  </a:cubicBezTo>
                  <a:cubicBezTo>
                    <a:pt x="331" y="461"/>
                    <a:pt x="465" y="326"/>
                    <a:pt x="466" y="159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47" name="Oval 31"/>
            <p:cNvSpPr>
              <a:spLocks noChangeArrowheads="1"/>
            </p:cNvSpPr>
            <p:nvPr/>
          </p:nvSpPr>
          <p:spPr bwMode="auto">
            <a:xfrm>
              <a:off x="5092706" y="2884690"/>
              <a:ext cx="782400" cy="781628"/>
            </a:xfrm>
            <a:prstGeom prst="ellipse">
              <a:avLst/>
            </a:prstGeom>
            <a:solidFill>
              <a:srgbClr val="E9EFED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48" name="Freeform 32"/>
            <p:cNvSpPr>
              <a:spLocks/>
            </p:cNvSpPr>
            <p:nvPr/>
          </p:nvSpPr>
          <p:spPr bwMode="auto">
            <a:xfrm>
              <a:off x="5349128" y="3177414"/>
              <a:ext cx="508213" cy="472685"/>
            </a:xfrm>
            <a:custGeom>
              <a:avLst/>
              <a:gdLst>
                <a:gd name="T0" fmla="*/ 278 w 278"/>
                <a:gd name="T1" fmla="*/ 117 h 259"/>
                <a:gd name="T2" fmla="*/ 162 w 278"/>
                <a:gd name="T3" fmla="*/ 0 h 259"/>
                <a:gd name="T4" fmla="*/ 0 w 278"/>
                <a:gd name="T5" fmla="*/ 126 h 259"/>
                <a:gd name="T6" fmla="*/ 133 w 278"/>
                <a:gd name="T7" fmla="*/ 259 h 259"/>
                <a:gd name="T8" fmla="*/ 278 w 278"/>
                <a:gd name="T9" fmla="*/ 117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" h="259">
                  <a:moveTo>
                    <a:pt x="278" y="117"/>
                  </a:moveTo>
                  <a:cubicBezTo>
                    <a:pt x="162" y="0"/>
                    <a:pt x="162" y="0"/>
                    <a:pt x="162" y="0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133" y="259"/>
                    <a:pt x="133" y="259"/>
                    <a:pt x="133" y="259"/>
                  </a:cubicBezTo>
                  <a:cubicBezTo>
                    <a:pt x="202" y="239"/>
                    <a:pt x="257" y="185"/>
                    <a:pt x="278" y="117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49" name="Oval 33"/>
            <p:cNvSpPr>
              <a:spLocks noChangeArrowheads="1"/>
            </p:cNvSpPr>
            <p:nvPr/>
          </p:nvSpPr>
          <p:spPr bwMode="auto">
            <a:xfrm>
              <a:off x="5295836" y="3087820"/>
              <a:ext cx="376911" cy="37614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50" name="Freeform 34"/>
            <p:cNvSpPr>
              <a:spLocks/>
            </p:cNvSpPr>
            <p:nvPr/>
          </p:nvSpPr>
          <p:spPr bwMode="auto">
            <a:xfrm>
              <a:off x="5400105" y="3182820"/>
              <a:ext cx="272644" cy="268009"/>
            </a:xfrm>
            <a:custGeom>
              <a:avLst/>
              <a:gdLst>
                <a:gd name="T0" fmla="*/ 149 w 149"/>
                <a:gd name="T1" fmla="*/ 51 h 147"/>
                <a:gd name="T2" fmla="*/ 143 w 149"/>
                <a:gd name="T3" fmla="*/ 16 h 147"/>
                <a:gd name="T4" fmla="*/ 122 w 149"/>
                <a:gd name="T5" fmla="*/ 0 h 147"/>
                <a:gd name="T6" fmla="*/ 0 w 149"/>
                <a:gd name="T7" fmla="*/ 62 h 147"/>
                <a:gd name="T8" fmla="*/ 85 w 149"/>
                <a:gd name="T9" fmla="*/ 147 h 147"/>
                <a:gd name="T10" fmla="*/ 149 w 149"/>
                <a:gd name="T11" fmla="*/ 5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47">
                  <a:moveTo>
                    <a:pt x="149" y="51"/>
                  </a:moveTo>
                  <a:cubicBezTo>
                    <a:pt x="149" y="39"/>
                    <a:pt x="147" y="27"/>
                    <a:pt x="143" y="16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122" y="131"/>
                    <a:pt x="149" y="94"/>
                    <a:pt x="149" y="51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51" name="Freeform 35"/>
            <p:cNvSpPr>
              <a:spLocks/>
            </p:cNvSpPr>
            <p:nvPr/>
          </p:nvSpPr>
          <p:spPr bwMode="auto">
            <a:xfrm>
              <a:off x="6279823" y="2020417"/>
              <a:ext cx="382318" cy="369189"/>
            </a:xfrm>
            <a:custGeom>
              <a:avLst/>
              <a:gdLst>
                <a:gd name="T0" fmla="*/ 279 w 495"/>
                <a:gd name="T1" fmla="*/ 0 h 478"/>
                <a:gd name="T2" fmla="*/ 300 w 495"/>
                <a:gd name="T3" fmla="*/ 185 h 478"/>
                <a:gd name="T4" fmla="*/ 495 w 495"/>
                <a:gd name="T5" fmla="*/ 199 h 478"/>
                <a:gd name="T6" fmla="*/ 215 w 495"/>
                <a:gd name="T7" fmla="*/ 478 h 478"/>
                <a:gd name="T8" fmla="*/ 47 w 495"/>
                <a:gd name="T9" fmla="*/ 440 h 478"/>
                <a:gd name="T10" fmla="*/ 0 w 495"/>
                <a:gd name="T11" fmla="*/ 280 h 478"/>
                <a:gd name="T12" fmla="*/ 279 w 495"/>
                <a:gd name="T13" fmla="*/ 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5" h="478">
                  <a:moveTo>
                    <a:pt x="279" y="0"/>
                  </a:moveTo>
                  <a:lnTo>
                    <a:pt x="300" y="185"/>
                  </a:lnTo>
                  <a:lnTo>
                    <a:pt x="495" y="199"/>
                  </a:lnTo>
                  <a:lnTo>
                    <a:pt x="215" y="478"/>
                  </a:lnTo>
                  <a:lnTo>
                    <a:pt x="47" y="440"/>
                  </a:lnTo>
                  <a:lnTo>
                    <a:pt x="0" y="280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878787">
                <a:lumMod val="7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52" name="Freeform 36"/>
            <p:cNvSpPr>
              <a:spLocks/>
            </p:cNvSpPr>
            <p:nvPr/>
          </p:nvSpPr>
          <p:spPr bwMode="auto">
            <a:xfrm>
              <a:off x="6316124" y="2163305"/>
              <a:ext cx="346017" cy="226302"/>
            </a:xfrm>
            <a:custGeom>
              <a:avLst/>
              <a:gdLst>
                <a:gd name="T0" fmla="*/ 0 w 448"/>
                <a:gd name="T1" fmla="*/ 255 h 293"/>
                <a:gd name="T2" fmla="*/ 168 w 448"/>
                <a:gd name="T3" fmla="*/ 293 h 293"/>
                <a:gd name="T4" fmla="*/ 448 w 448"/>
                <a:gd name="T5" fmla="*/ 14 h 293"/>
                <a:gd name="T6" fmla="*/ 253 w 448"/>
                <a:gd name="T7" fmla="*/ 0 h 293"/>
                <a:gd name="T8" fmla="*/ 0 w 448"/>
                <a:gd name="T9" fmla="*/ 255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293">
                  <a:moveTo>
                    <a:pt x="0" y="255"/>
                  </a:moveTo>
                  <a:lnTo>
                    <a:pt x="168" y="293"/>
                  </a:lnTo>
                  <a:lnTo>
                    <a:pt x="448" y="14"/>
                  </a:lnTo>
                  <a:lnTo>
                    <a:pt x="253" y="0"/>
                  </a:lnTo>
                  <a:lnTo>
                    <a:pt x="0" y="255"/>
                  </a:ln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53" name="Freeform 37"/>
            <p:cNvSpPr>
              <a:spLocks/>
            </p:cNvSpPr>
            <p:nvPr/>
          </p:nvSpPr>
          <p:spPr bwMode="auto">
            <a:xfrm>
              <a:off x="5481975" y="2141677"/>
              <a:ext cx="1055816" cy="1093662"/>
            </a:xfrm>
            <a:custGeom>
              <a:avLst/>
              <a:gdLst>
                <a:gd name="T0" fmla="*/ 60 w 1367"/>
                <a:gd name="T1" fmla="*/ 1416 h 1416"/>
                <a:gd name="T2" fmla="*/ 0 w 1367"/>
                <a:gd name="T3" fmla="*/ 1364 h 1416"/>
                <a:gd name="T4" fmla="*/ 1307 w 1367"/>
                <a:gd name="T5" fmla="*/ 0 h 1416"/>
                <a:gd name="T6" fmla="*/ 1367 w 1367"/>
                <a:gd name="T7" fmla="*/ 52 h 1416"/>
                <a:gd name="T8" fmla="*/ 60 w 1367"/>
                <a:gd name="T9" fmla="*/ 1416 h 1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7" h="1416">
                  <a:moveTo>
                    <a:pt x="60" y="1416"/>
                  </a:moveTo>
                  <a:lnTo>
                    <a:pt x="0" y="1364"/>
                  </a:lnTo>
                  <a:lnTo>
                    <a:pt x="1307" y="0"/>
                  </a:lnTo>
                  <a:lnTo>
                    <a:pt x="1367" y="52"/>
                  </a:lnTo>
                  <a:lnTo>
                    <a:pt x="60" y="1416"/>
                  </a:lnTo>
                  <a:close/>
                </a:path>
              </a:pathLst>
            </a:custGeom>
            <a:solidFill>
              <a:srgbClr val="C69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54" name="Freeform 38"/>
            <p:cNvSpPr>
              <a:spLocks/>
            </p:cNvSpPr>
            <p:nvPr/>
          </p:nvSpPr>
          <p:spPr bwMode="auto">
            <a:xfrm>
              <a:off x="6373279" y="2132409"/>
              <a:ext cx="173008" cy="173009"/>
            </a:xfrm>
            <a:custGeom>
              <a:avLst/>
              <a:gdLst>
                <a:gd name="T0" fmla="*/ 28 w 95"/>
                <a:gd name="T1" fmla="*/ 92 h 95"/>
                <a:gd name="T2" fmla="*/ 20 w 95"/>
                <a:gd name="T3" fmla="*/ 93 h 95"/>
                <a:gd name="T4" fmla="*/ 2 w 95"/>
                <a:gd name="T5" fmla="*/ 77 h 95"/>
                <a:gd name="T6" fmla="*/ 3 w 95"/>
                <a:gd name="T7" fmla="*/ 69 h 95"/>
                <a:gd name="T8" fmla="*/ 67 w 95"/>
                <a:gd name="T9" fmla="*/ 4 h 95"/>
                <a:gd name="T10" fmla="*/ 75 w 95"/>
                <a:gd name="T11" fmla="*/ 2 h 95"/>
                <a:gd name="T12" fmla="*/ 93 w 95"/>
                <a:gd name="T13" fmla="*/ 19 h 95"/>
                <a:gd name="T14" fmla="*/ 92 w 95"/>
                <a:gd name="T15" fmla="*/ 26 h 95"/>
                <a:gd name="T16" fmla="*/ 28 w 95"/>
                <a:gd name="T17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95">
                  <a:moveTo>
                    <a:pt x="28" y="92"/>
                  </a:moveTo>
                  <a:cubicBezTo>
                    <a:pt x="25" y="94"/>
                    <a:pt x="22" y="95"/>
                    <a:pt x="20" y="93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0" y="75"/>
                    <a:pt x="0" y="72"/>
                    <a:pt x="3" y="69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9" y="1"/>
                    <a:pt x="73" y="0"/>
                    <a:pt x="75" y="2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5" y="20"/>
                    <a:pt x="95" y="24"/>
                    <a:pt x="92" y="26"/>
                  </a:cubicBezTo>
                  <a:lnTo>
                    <a:pt x="28" y="92"/>
                  </a:lnTo>
                  <a:close/>
                </a:path>
              </a:pathLst>
            </a:custGeom>
            <a:solidFill>
              <a:srgbClr val="C69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55" name="Freeform 39"/>
            <p:cNvSpPr>
              <a:spLocks/>
            </p:cNvSpPr>
            <p:nvPr/>
          </p:nvSpPr>
          <p:spPr bwMode="auto">
            <a:xfrm>
              <a:off x="5409375" y="3025260"/>
              <a:ext cx="315895" cy="281139"/>
            </a:xfrm>
            <a:custGeom>
              <a:avLst/>
              <a:gdLst>
                <a:gd name="T0" fmla="*/ 0 w 409"/>
                <a:gd name="T1" fmla="*/ 364 h 364"/>
                <a:gd name="T2" fmla="*/ 191 w 409"/>
                <a:gd name="T3" fmla="*/ 0 h 364"/>
                <a:gd name="T4" fmla="*/ 239 w 409"/>
                <a:gd name="T5" fmla="*/ 126 h 364"/>
                <a:gd name="T6" fmla="*/ 409 w 409"/>
                <a:gd name="T7" fmla="*/ 163 h 364"/>
                <a:gd name="T8" fmla="*/ 0 w 409"/>
                <a:gd name="T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9" h="364">
                  <a:moveTo>
                    <a:pt x="0" y="364"/>
                  </a:moveTo>
                  <a:lnTo>
                    <a:pt x="191" y="0"/>
                  </a:lnTo>
                  <a:lnTo>
                    <a:pt x="239" y="126"/>
                  </a:lnTo>
                  <a:lnTo>
                    <a:pt x="409" y="163"/>
                  </a:lnTo>
                  <a:lnTo>
                    <a:pt x="0" y="364"/>
                  </a:lnTo>
                  <a:close/>
                </a:path>
              </a:pathLst>
            </a:custGeom>
            <a:solidFill>
              <a:srgbClr val="405453">
                <a:lumMod val="7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</p:grpSp>
      <p:grpSp>
        <p:nvGrpSpPr>
          <p:cNvPr id="156" name="Group 155"/>
          <p:cNvGrpSpPr/>
          <p:nvPr/>
        </p:nvGrpSpPr>
        <p:grpSpPr>
          <a:xfrm>
            <a:off x="10843464" y="9787988"/>
            <a:ext cx="2593586" cy="2470008"/>
            <a:chOff x="5421732" y="4893994"/>
            <a:chExt cx="1296793" cy="1235004"/>
          </a:xfrm>
        </p:grpSpPr>
        <p:sp>
          <p:nvSpPr>
            <p:cNvPr id="157" name="Freeform 5"/>
            <p:cNvSpPr>
              <a:spLocks/>
            </p:cNvSpPr>
            <p:nvPr/>
          </p:nvSpPr>
          <p:spPr bwMode="auto">
            <a:xfrm>
              <a:off x="5511325" y="5546638"/>
              <a:ext cx="1081304" cy="582360"/>
            </a:xfrm>
            <a:custGeom>
              <a:avLst/>
              <a:gdLst>
                <a:gd name="T0" fmla="*/ 0 w 591"/>
                <a:gd name="T1" fmla="*/ 48 h 319"/>
                <a:gd name="T2" fmla="*/ 72 w 591"/>
                <a:gd name="T3" fmla="*/ 150 h 319"/>
                <a:gd name="T4" fmla="*/ 260 w 591"/>
                <a:gd name="T5" fmla="*/ 288 h 319"/>
                <a:gd name="T6" fmla="*/ 345 w 591"/>
                <a:gd name="T7" fmla="*/ 288 h 319"/>
                <a:gd name="T8" fmla="*/ 440 w 591"/>
                <a:gd name="T9" fmla="*/ 213 h 319"/>
                <a:gd name="T10" fmla="*/ 591 w 591"/>
                <a:gd name="T11" fmla="*/ 55 h 319"/>
                <a:gd name="T12" fmla="*/ 0 w 591"/>
                <a:gd name="T13" fmla="*/ 48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1" h="319">
                  <a:moveTo>
                    <a:pt x="0" y="48"/>
                  </a:moveTo>
                  <a:cubicBezTo>
                    <a:pt x="1" y="52"/>
                    <a:pt x="11" y="107"/>
                    <a:pt x="72" y="150"/>
                  </a:cubicBezTo>
                  <a:cubicBezTo>
                    <a:pt x="133" y="193"/>
                    <a:pt x="216" y="257"/>
                    <a:pt x="260" y="288"/>
                  </a:cubicBezTo>
                  <a:cubicBezTo>
                    <a:pt x="304" y="319"/>
                    <a:pt x="336" y="296"/>
                    <a:pt x="345" y="288"/>
                  </a:cubicBezTo>
                  <a:cubicBezTo>
                    <a:pt x="354" y="280"/>
                    <a:pt x="382" y="252"/>
                    <a:pt x="440" y="213"/>
                  </a:cubicBezTo>
                  <a:cubicBezTo>
                    <a:pt x="499" y="175"/>
                    <a:pt x="591" y="111"/>
                    <a:pt x="591" y="55"/>
                  </a:cubicBezTo>
                  <a:cubicBezTo>
                    <a:pt x="591" y="0"/>
                    <a:pt x="0" y="48"/>
                    <a:pt x="0" y="48"/>
                  </a:cubicBezTo>
                  <a:close/>
                </a:path>
              </a:pathLst>
            </a:custGeom>
            <a:solidFill>
              <a:srgbClr val="E1E9EA">
                <a:lumMod val="50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58" name="Freeform 6"/>
            <p:cNvSpPr>
              <a:spLocks/>
            </p:cNvSpPr>
            <p:nvPr/>
          </p:nvSpPr>
          <p:spPr bwMode="auto">
            <a:xfrm>
              <a:off x="5505917" y="5071637"/>
              <a:ext cx="1109882" cy="650326"/>
            </a:xfrm>
            <a:custGeom>
              <a:avLst/>
              <a:gdLst>
                <a:gd name="T0" fmla="*/ 607 w 607"/>
                <a:gd name="T1" fmla="*/ 299 h 356"/>
                <a:gd name="T2" fmla="*/ 534 w 607"/>
                <a:gd name="T3" fmla="*/ 356 h 356"/>
                <a:gd name="T4" fmla="*/ 70 w 607"/>
                <a:gd name="T5" fmla="*/ 356 h 356"/>
                <a:gd name="T6" fmla="*/ 0 w 607"/>
                <a:gd name="T7" fmla="*/ 299 h 356"/>
                <a:gd name="T8" fmla="*/ 0 w 607"/>
                <a:gd name="T9" fmla="*/ 60 h 356"/>
                <a:gd name="T10" fmla="*/ 70 w 607"/>
                <a:gd name="T11" fmla="*/ 0 h 356"/>
                <a:gd name="T12" fmla="*/ 534 w 607"/>
                <a:gd name="T13" fmla="*/ 0 h 356"/>
                <a:gd name="T14" fmla="*/ 607 w 607"/>
                <a:gd name="T15" fmla="*/ 60 h 356"/>
                <a:gd name="T16" fmla="*/ 607 w 607"/>
                <a:gd name="T17" fmla="*/ 299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7" h="356">
                  <a:moveTo>
                    <a:pt x="607" y="299"/>
                  </a:moveTo>
                  <a:cubicBezTo>
                    <a:pt x="607" y="331"/>
                    <a:pt x="572" y="356"/>
                    <a:pt x="534" y="356"/>
                  </a:cubicBezTo>
                  <a:cubicBezTo>
                    <a:pt x="70" y="356"/>
                    <a:pt x="70" y="356"/>
                    <a:pt x="70" y="356"/>
                  </a:cubicBezTo>
                  <a:cubicBezTo>
                    <a:pt x="32" y="356"/>
                    <a:pt x="0" y="331"/>
                    <a:pt x="0" y="29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7"/>
                    <a:pt x="32" y="0"/>
                    <a:pt x="70" y="0"/>
                  </a:cubicBezTo>
                  <a:cubicBezTo>
                    <a:pt x="534" y="0"/>
                    <a:pt x="534" y="0"/>
                    <a:pt x="534" y="0"/>
                  </a:cubicBezTo>
                  <a:cubicBezTo>
                    <a:pt x="572" y="0"/>
                    <a:pt x="607" y="27"/>
                    <a:pt x="607" y="60"/>
                  </a:cubicBezTo>
                  <a:lnTo>
                    <a:pt x="607" y="299"/>
                  </a:lnTo>
                  <a:close/>
                </a:path>
              </a:pathLst>
            </a:custGeom>
            <a:solidFill>
              <a:srgbClr val="E1E9EA">
                <a:lumMod val="2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auto">
            <a:xfrm>
              <a:off x="5765432" y="5911965"/>
              <a:ext cx="589311" cy="196952"/>
            </a:xfrm>
            <a:custGeom>
              <a:avLst/>
              <a:gdLst>
                <a:gd name="T0" fmla="*/ 2 w 322"/>
                <a:gd name="T1" fmla="*/ 2 h 108"/>
                <a:gd name="T2" fmla="*/ 322 w 322"/>
                <a:gd name="T3" fmla="*/ 0 h 108"/>
                <a:gd name="T4" fmla="*/ 170 w 322"/>
                <a:gd name="T5" fmla="*/ 105 h 108"/>
                <a:gd name="T6" fmla="*/ 2 w 322"/>
                <a:gd name="T7" fmla="*/ 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2" h="108">
                  <a:moveTo>
                    <a:pt x="2" y="2"/>
                  </a:moveTo>
                  <a:cubicBezTo>
                    <a:pt x="0" y="0"/>
                    <a:pt x="184" y="29"/>
                    <a:pt x="322" y="0"/>
                  </a:cubicBezTo>
                  <a:cubicBezTo>
                    <a:pt x="322" y="0"/>
                    <a:pt x="213" y="102"/>
                    <a:pt x="170" y="105"/>
                  </a:cubicBezTo>
                  <a:cubicBezTo>
                    <a:pt x="127" y="108"/>
                    <a:pt x="37" y="28"/>
                    <a:pt x="2" y="2"/>
                  </a:cubicBezTo>
                  <a:close/>
                </a:path>
              </a:pathLst>
            </a:custGeom>
            <a:solidFill>
              <a:srgbClr val="E1E9EA">
                <a:lumMod val="2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60" name="Freeform 7"/>
            <p:cNvSpPr>
              <a:spLocks/>
            </p:cNvSpPr>
            <p:nvPr/>
          </p:nvSpPr>
          <p:spPr bwMode="auto">
            <a:xfrm>
              <a:off x="5421732" y="4893994"/>
              <a:ext cx="1296793" cy="285001"/>
            </a:xfrm>
            <a:custGeom>
              <a:avLst/>
              <a:gdLst>
                <a:gd name="T0" fmla="*/ 689 w 709"/>
                <a:gd name="T1" fmla="*/ 0 h 156"/>
                <a:gd name="T2" fmla="*/ 354 w 709"/>
                <a:gd name="T3" fmla="*/ 24 h 156"/>
                <a:gd name="T4" fmla="*/ 19 w 709"/>
                <a:gd name="T5" fmla="*/ 0 h 156"/>
                <a:gd name="T6" fmla="*/ 14 w 709"/>
                <a:gd name="T7" fmla="*/ 25 h 156"/>
                <a:gd name="T8" fmla="*/ 28 w 709"/>
                <a:gd name="T9" fmla="*/ 70 h 156"/>
                <a:gd name="T10" fmla="*/ 34 w 709"/>
                <a:gd name="T11" fmla="*/ 156 h 156"/>
                <a:gd name="T12" fmla="*/ 333 w 709"/>
                <a:gd name="T13" fmla="*/ 156 h 156"/>
                <a:gd name="T14" fmla="*/ 374 w 709"/>
                <a:gd name="T15" fmla="*/ 156 h 156"/>
                <a:gd name="T16" fmla="*/ 675 w 709"/>
                <a:gd name="T17" fmla="*/ 156 h 156"/>
                <a:gd name="T18" fmla="*/ 682 w 709"/>
                <a:gd name="T19" fmla="*/ 70 h 156"/>
                <a:gd name="T20" fmla="*/ 695 w 709"/>
                <a:gd name="T21" fmla="*/ 26 h 156"/>
                <a:gd name="T22" fmla="*/ 689 w 709"/>
                <a:gd name="T23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9" h="156">
                  <a:moveTo>
                    <a:pt x="689" y="0"/>
                  </a:moveTo>
                  <a:cubicBezTo>
                    <a:pt x="624" y="16"/>
                    <a:pt x="419" y="23"/>
                    <a:pt x="354" y="24"/>
                  </a:cubicBezTo>
                  <a:cubicBezTo>
                    <a:pt x="289" y="23"/>
                    <a:pt x="84" y="16"/>
                    <a:pt x="19" y="0"/>
                  </a:cubicBezTo>
                  <a:cubicBezTo>
                    <a:pt x="19" y="0"/>
                    <a:pt x="0" y="2"/>
                    <a:pt x="14" y="25"/>
                  </a:cubicBezTo>
                  <a:cubicBezTo>
                    <a:pt x="14" y="25"/>
                    <a:pt x="25" y="31"/>
                    <a:pt x="28" y="70"/>
                  </a:cubicBezTo>
                  <a:cubicBezTo>
                    <a:pt x="30" y="110"/>
                    <a:pt x="19" y="137"/>
                    <a:pt x="34" y="156"/>
                  </a:cubicBezTo>
                  <a:cubicBezTo>
                    <a:pt x="333" y="156"/>
                    <a:pt x="333" y="156"/>
                    <a:pt x="333" y="156"/>
                  </a:cubicBezTo>
                  <a:cubicBezTo>
                    <a:pt x="374" y="156"/>
                    <a:pt x="374" y="156"/>
                    <a:pt x="374" y="156"/>
                  </a:cubicBezTo>
                  <a:cubicBezTo>
                    <a:pt x="675" y="156"/>
                    <a:pt x="675" y="156"/>
                    <a:pt x="675" y="156"/>
                  </a:cubicBezTo>
                  <a:cubicBezTo>
                    <a:pt x="690" y="137"/>
                    <a:pt x="679" y="110"/>
                    <a:pt x="682" y="70"/>
                  </a:cubicBezTo>
                  <a:cubicBezTo>
                    <a:pt x="685" y="31"/>
                    <a:pt x="695" y="26"/>
                    <a:pt x="695" y="26"/>
                  </a:cubicBezTo>
                  <a:cubicBezTo>
                    <a:pt x="709" y="3"/>
                    <a:pt x="689" y="0"/>
                    <a:pt x="689" y="0"/>
                  </a:cubicBezTo>
                  <a:close/>
                </a:path>
              </a:pathLst>
            </a:custGeom>
            <a:solidFill>
              <a:srgbClr val="E1E9EA">
                <a:lumMod val="50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61" name="Freeform 8"/>
            <p:cNvSpPr>
              <a:spLocks/>
            </p:cNvSpPr>
            <p:nvPr/>
          </p:nvSpPr>
          <p:spPr bwMode="auto">
            <a:xfrm>
              <a:off x="5453399" y="5239237"/>
              <a:ext cx="1195614" cy="73375"/>
            </a:xfrm>
            <a:custGeom>
              <a:avLst/>
              <a:gdLst>
                <a:gd name="T0" fmla="*/ 654 w 654"/>
                <a:gd name="T1" fmla="*/ 20 h 40"/>
                <a:gd name="T2" fmla="*/ 629 w 654"/>
                <a:gd name="T3" fmla="*/ 40 h 40"/>
                <a:gd name="T4" fmla="*/ 25 w 654"/>
                <a:gd name="T5" fmla="*/ 40 h 40"/>
                <a:gd name="T6" fmla="*/ 0 w 654"/>
                <a:gd name="T7" fmla="*/ 20 h 40"/>
                <a:gd name="T8" fmla="*/ 0 w 654"/>
                <a:gd name="T9" fmla="*/ 20 h 40"/>
                <a:gd name="T10" fmla="*/ 25 w 654"/>
                <a:gd name="T11" fmla="*/ 0 h 40"/>
                <a:gd name="T12" fmla="*/ 629 w 654"/>
                <a:gd name="T13" fmla="*/ 0 h 40"/>
                <a:gd name="T14" fmla="*/ 654 w 654"/>
                <a:gd name="T15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4" h="40">
                  <a:moveTo>
                    <a:pt x="654" y="20"/>
                  </a:moveTo>
                  <a:cubicBezTo>
                    <a:pt x="654" y="32"/>
                    <a:pt x="643" y="40"/>
                    <a:pt x="629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11" y="40"/>
                    <a:pt x="0" y="32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8"/>
                    <a:pt x="11" y="0"/>
                    <a:pt x="25" y="0"/>
                  </a:cubicBezTo>
                  <a:cubicBezTo>
                    <a:pt x="629" y="0"/>
                    <a:pt x="629" y="0"/>
                    <a:pt x="629" y="0"/>
                  </a:cubicBezTo>
                  <a:cubicBezTo>
                    <a:pt x="643" y="0"/>
                    <a:pt x="654" y="8"/>
                    <a:pt x="654" y="20"/>
                  </a:cubicBezTo>
                  <a:close/>
                </a:path>
              </a:pathLst>
            </a:custGeom>
            <a:solidFill>
              <a:srgbClr val="E1E9EA">
                <a:lumMod val="50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62" name="Freeform 9"/>
            <p:cNvSpPr>
              <a:spLocks/>
            </p:cNvSpPr>
            <p:nvPr/>
          </p:nvSpPr>
          <p:spPr bwMode="auto">
            <a:xfrm>
              <a:off x="5453399" y="5372852"/>
              <a:ext cx="1195614" cy="84188"/>
            </a:xfrm>
            <a:custGeom>
              <a:avLst/>
              <a:gdLst>
                <a:gd name="T0" fmla="*/ 654 w 654"/>
                <a:gd name="T1" fmla="*/ 23 h 46"/>
                <a:gd name="T2" fmla="*/ 629 w 654"/>
                <a:gd name="T3" fmla="*/ 46 h 46"/>
                <a:gd name="T4" fmla="*/ 25 w 654"/>
                <a:gd name="T5" fmla="*/ 46 h 46"/>
                <a:gd name="T6" fmla="*/ 0 w 654"/>
                <a:gd name="T7" fmla="*/ 23 h 46"/>
                <a:gd name="T8" fmla="*/ 0 w 654"/>
                <a:gd name="T9" fmla="*/ 23 h 46"/>
                <a:gd name="T10" fmla="*/ 25 w 654"/>
                <a:gd name="T11" fmla="*/ 0 h 46"/>
                <a:gd name="T12" fmla="*/ 629 w 654"/>
                <a:gd name="T13" fmla="*/ 0 h 46"/>
                <a:gd name="T14" fmla="*/ 654 w 654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4" h="46">
                  <a:moveTo>
                    <a:pt x="654" y="23"/>
                  </a:moveTo>
                  <a:cubicBezTo>
                    <a:pt x="654" y="35"/>
                    <a:pt x="643" y="46"/>
                    <a:pt x="629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11" y="46"/>
                    <a:pt x="0" y="35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629" y="0"/>
                    <a:pt x="629" y="0"/>
                    <a:pt x="629" y="0"/>
                  </a:cubicBezTo>
                  <a:cubicBezTo>
                    <a:pt x="643" y="0"/>
                    <a:pt x="654" y="11"/>
                    <a:pt x="654" y="23"/>
                  </a:cubicBezTo>
                  <a:close/>
                </a:path>
              </a:pathLst>
            </a:custGeom>
            <a:solidFill>
              <a:srgbClr val="E1E9EA">
                <a:lumMod val="50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63" name="Freeform 10"/>
            <p:cNvSpPr>
              <a:spLocks/>
            </p:cNvSpPr>
            <p:nvPr/>
          </p:nvSpPr>
          <p:spPr bwMode="auto">
            <a:xfrm>
              <a:off x="5454943" y="5529648"/>
              <a:ext cx="1195614" cy="71830"/>
            </a:xfrm>
            <a:custGeom>
              <a:avLst/>
              <a:gdLst>
                <a:gd name="T0" fmla="*/ 654 w 654"/>
                <a:gd name="T1" fmla="*/ 19 h 39"/>
                <a:gd name="T2" fmla="*/ 628 w 654"/>
                <a:gd name="T3" fmla="*/ 39 h 39"/>
                <a:gd name="T4" fmla="*/ 26 w 654"/>
                <a:gd name="T5" fmla="*/ 39 h 39"/>
                <a:gd name="T6" fmla="*/ 0 w 654"/>
                <a:gd name="T7" fmla="*/ 19 h 39"/>
                <a:gd name="T8" fmla="*/ 0 w 654"/>
                <a:gd name="T9" fmla="*/ 19 h 39"/>
                <a:gd name="T10" fmla="*/ 26 w 654"/>
                <a:gd name="T11" fmla="*/ 0 h 39"/>
                <a:gd name="T12" fmla="*/ 628 w 654"/>
                <a:gd name="T13" fmla="*/ 0 h 39"/>
                <a:gd name="T14" fmla="*/ 654 w 654"/>
                <a:gd name="T15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4" h="39">
                  <a:moveTo>
                    <a:pt x="654" y="19"/>
                  </a:moveTo>
                  <a:cubicBezTo>
                    <a:pt x="654" y="31"/>
                    <a:pt x="642" y="39"/>
                    <a:pt x="628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2" y="39"/>
                    <a:pt x="0" y="31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7"/>
                    <a:pt x="12" y="0"/>
                    <a:pt x="26" y="0"/>
                  </a:cubicBezTo>
                  <a:cubicBezTo>
                    <a:pt x="628" y="0"/>
                    <a:pt x="628" y="0"/>
                    <a:pt x="628" y="0"/>
                  </a:cubicBezTo>
                  <a:cubicBezTo>
                    <a:pt x="642" y="0"/>
                    <a:pt x="654" y="7"/>
                    <a:pt x="654" y="19"/>
                  </a:cubicBezTo>
                  <a:close/>
                </a:path>
              </a:pathLst>
            </a:custGeom>
            <a:solidFill>
              <a:srgbClr val="E1E9EA">
                <a:lumMod val="50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  <p:sp>
          <p:nvSpPr>
            <p:cNvPr id="164" name="Freeform 11"/>
            <p:cNvSpPr>
              <a:spLocks/>
            </p:cNvSpPr>
            <p:nvPr/>
          </p:nvSpPr>
          <p:spPr bwMode="auto">
            <a:xfrm>
              <a:off x="5454943" y="5661701"/>
              <a:ext cx="1195614" cy="84188"/>
            </a:xfrm>
            <a:custGeom>
              <a:avLst/>
              <a:gdLst>
                <a:gd name="T0" fmla="*/ 654 w 654"/>
                <a:gd name="T1" fmla="*/ 23 h 46"/>
                <a:gd name="T2" fmla="*/ 628 w 654"/>
                <a:gd name="T3" fmla="*/ 46 h 46"/>
                <a:gd name="T4" fmla="*/ 26 w 654"/>
                <a:gd name="T5" fmla="*/ 46 h 46"/>
                <a:gd name="T6" fmla="*/ 0 w 654"/>
                <a:gd name="T7" fmla="*/ 23 h 46"/>
                <a:gd name="T8" fmla="*/ 0 w 654"/>
                <a:gd name="T9" fmla="*/ 23 h 46"/>
                <a:gd name="T10" fmla="*/ 26 w 654"/>
                <a:gd name="T11" fmla="*/ 0 h 46"/>
                <a:gd name="T12" fmla="*/ 628 w 654"/>
                <a:gd name="T13" fmla="*/ 0 h 46"/>
                <a:gd name="T14" fmla="*/ 654 w 654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4" h="46">
                  <a:moveTo>
                    <a:pt x="654" y="23"/>
                  </a:moveTo>
                  <a:cubicBezTo>
                    <a:pt x="654" y="35"/>
                    <a:pt x="642" y="46"/>
                    <a:pt x="628" y="4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12" y="46"/>
                    <a:pt x="0" y="35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628" y="0"/>
                    <a:pt x="628" y="0"/>
                    <a:pt x="628" y="0"/>
                  </a:cubicBezTo>
                  <a:cubicBezTo>
                    <a:pt x="642" y="0"/>
                    <a:pt x="654" y="11"/>
                    <a:pt x="654" y="23"/>
                  </a:cubicBezTo>
                  <a:close/>
                </a:path>
              </a:pathLst>
            </a:custGeom>
            <a:solidFill>
              <a:srgbClr val="E1E9EA">
                <a:lumMod val="50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srgbClr val="5F7D7C"/>
                </a:solidFill>
                <a:latin typeface="Questrial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C8C7CA4B-8B79-4306-AF0F-4FFFB90F0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D2A9FB2-EEB9-4FC8-AF17-0B983FEBCD02}"/>
              </a:ext>
            </a:extLst>
          </p:cNvPr>
          <p:cNvSpPr/>
          <p:nvPr/>
        </p:nvSpPr>
        <p:spPr>
          <a:xfrm>
            <a:off x="18574601" y="420412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43437D7-544F-4152-A5DC-307658A77EFB}"/>
              </a:ext>
            </a:extLst>
          </p:cNvPr>
          <p:cNvSpPr/>
          <p:nvPr/>
        </p:nvSpPr>
        <p:spPr>
          <a:xfrm>
            <a:off x="18574601" y="872581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1" name="Freeform 104">
            <a:extLst>
              <a:ext uri="{FF2B5EF4-FFF2-40B4-BE49-F238E27FC236}">
                <a16:creationId xmlns:a16="http://schemas.microsoft.com/office/drawing/2014/main" id="{73C3BF13-E698-4A81-9D2B-E764A782F9D0}"/>
              </a:ext>
            </a:extLst>
          </p:cNvPr>
          <p:cNvSpPr>
            <a:spLocks noEditPoints="1"/>
          </p:cNvSpPr>
          <p:nvPr/>
        </p:nvSpPr>
        <p:spPr bwMode="auto">
          <a:xfrm>
            <a:off x="17552939" y="8881505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34B2E3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BFB13EF-DCB8-40C7-883D-D1A3CEE9D273}"/>
              </a:ext>
            </a:extLst>
          </p:cNvPr>
          <p:cNvGrpSpPr/>
          <p:nvPr/>
        </p:nvGrpSpPr>
        <p:grpSpPr>
          <a:xfrm>
            <a:off x="1219007" y="4382280"/>
            <a:ext cx="1184782" cy="1708113"/>
            <a:chOff x="8070381" y="750589"/>
            <a:chExt cx="1775895" cy="2560328"/>
          </a:xfrm>
          <a:solidFill>
            <a:srgbClr val="E24956"/>
          </a:solidFill>
        </p:grpSpPr>
        <p:sp>
          <p:nvSpPr>
            <p:cNvPr id="63" name="Freeform 5">
              <a:extLst>
                <a:ext uri="{FF2B5EF4-FFF2-40B4-BE49-F238E27FC236}">
                  <a16:creationId xmlns:a16="http://schemas.microsoft.com/office/drawing/2014/main" id="{93C68697-BF5C-44E4-8DBD-99362B83A0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EC45A68B-21C7-4B31-A7A9-C84293721084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5" name="Freeform 20">
            <a:extLst>
              <a:ext uri="{FF2B5EF4-FFF2-40B4-BE49-F238E27FC236}">
                <a16:creationId xmlns:a16="http://schemas.microsoft.com/office/drawing/2014/main" id="{22559D0B-770E-4829-900D-B175E640B535}"/>
              </a:ext>
            </a:extLst>
          </p:cNvPr>
          <p:cNvSpPr>
            <a:spLocks noEditPoints="1"/>
          </p:cNvSpPr>
          <p:nvPr/>
        </p:nvSpPr>
        <p:spPr bwMode="auto">
          <a:xfrm>
            <a:off x="17102081" y="4383236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6" name="Freeform 69">
            <a:extLst>
              <a:ext uri="{FF2B5EF4-FFF2-40B4-BE49-F238E27FC236}">
                <a16:creationId xmlns:a16="http://schemas.microsoft.com/office/drawing/2014/main" id="{53EEF418-15E1-4A38-8275-DAB17E4A6B50}"/>
              </a:ext>
            </a:extLst>
          </p:cNvPr>
          <p:cNvSpPr>
            <a:spLocks noEditPoints="1"/>
          </p:cNvSpPr>
          <p:nvPr/>
        </p:nvSpPr>
        <p:spPr bwMode="auto">
          <a:xfrm>
            <a:off x="1374850" y="8832783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7698EA8-4B88-4D55-BDF4-0F491BAFC90C}"/>
              </a:ext>
            </a:extLst>
          </p:cNvPr>
          <p:cNvSpPr/>
          <p:nvPr/>
        </p:nvSpPr>
        <p:spPr>
          <a:xfrm>
            <a:off x="2870869" y="440769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7B98098-3C9B-4514-8054-5D9D5139748F}"/>
              </a:ext>
            </a:extLst>
          </p:cNvPr>
          <p:cNvSpPr/>
          <p:nvPr/>
        </p:nvSpPr>
        <p:spPr>
          <a:xfrm>
            <a:off x="2654884" y="863443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634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9391148" y="3212569"/>
            <a:ext cx="5601704" cy="9402818"/>
            <a:chOff x="4695574" y="1606284"/>
            <a:chExt cx="2800852" cy="4701409"/>
          </a:xfrm>
        </p:grpSpPr>
        <p:sp>
          <p:nvSpPr>
            <p:cNvPr id="32" name="Freeform 5"/>
            <p:cNvSpPr>
              <a:spLocks/>
            </p:cNvSpPr>
            <p:nvPr/>
          </p:nvSpPr>
          <p:spPr bwMode="auto">
            <a:xfrm>
              <a:off x="4844209" y="1606284"/>
              <a:ext cx="1526999" cy="900463"/>
            </a:xfrm>
            <a:custGeom>
              <a:avLst/>
              <a:gdLst>
                <a:gd name="T0" fmla="*/ 26 w 555"/>
                <a:gd name="T1" fmla="*/ 280 h 332"/>
                <a:gd name="T2" fmla="*/ 0 w 555"/>
                <a:gd name="T3" fmla="*/ 332 h 332"/>
                <a:gd name="T4" fmla="*/ 234 w 555"/>
                <a:gd name="T5" fmla="*/ 332 h 332"/>
                <a:gd name="T6" fmla="*/ 234 w 555"/>
                <a:gd name="T7" fmla="*/ 318 h 332"/>
                <a:gd name="T8" fmla="*/ 226 w 555"/>
                <a:gd name="T9" fmla="*/ 306 h 332"/>
                <a:gd name="T10" fmla="*/ 213 w 555"/>
                <a:gd name="T11" fmla="*/ 275 h 332"/>
                <a:gd name="T12" fmla="*/ 224 w 555"/>
                <a:gd name="T13" fmla="*/ 241 h 332"/>
                <a:gd name="T14" fmla="*/ 264 w 555"/>
                <a:gd name="T15" fmla="*/ 224 h 332"/>
                <a:gd name="T16" fmla="*/ 304 w 555"/>
                <a:gd name="T17" fmla="*/ 240 h 332"/>
                <a:gd name="T18" fmla="*/ 314 w 555"/>
                <a:gd name="T19" fmla="*/ 275 h 332"/>
                <a:gd name="T20" fmla="*/ 303 w 555"/>
                <a:gd name="T21" fmla="*/ 305 h 332"/>
                <a:gd name="T22" fmla="*/ 297 w 555"/>
                <a:gd name="T23" fmla="*/ 315 h 332"/>
                <a:gd name="T24" fmla="*/ 297 w 555"/>
                <a:gd name="T25" fmla="*/ 332 h 332"/>
                <a:gd name="T26" fmla="*/ 554 w 555"/>
                <a:gd name="T27" fmla="*/ 332 h 332"/>
                <a:gd name="T28" fmla="*/ 554 w 555"/>
                <a:gd name="T29" fmla="*/ 244 h 332"/>
                <a:gd name="T30" fmla="*/ 545 w 555"/>
                <a:gd name="T31" fmla="*/ 244 h 332"/>
                <a:gd name="T32" fmla="*/ 534 w 555"/>
                <a:gd name="T33" fmla="*/ 252 h 332"/>
                <a:gd name="T34" fmla="*/ 503 w 555"/>
                <a:gd name="T35" fmla="*/ 264 h 332"/>
                <a:gd name="T36" fmla="*/ 468 w 555"/>
                <a:gd name="T37" fmla="*/ 253 h 332"/>
                <a:gd name="T38" fmla="*/ 451 w 555"/>
                <a:gd name="T39" fmla="*/ 214 h 332"/>
                <a:gd name="T40" fmla="*/ 468 w 555"/>
                <a:gd name="T41" fmla="*/ 174 h 332"/>
                <a:gd name="T42" fmla="*/ 503 w 555"/>
                <a:gd name="T43" fmla="*/ 163 h 332"/>
                <a:gd name="T44" fmla="*/ 533 w 555"/>
                <a:gd name="T45" fmla="*/ 174 h 332"/>
                <a:gd name="T46" fmla="*/ 543 w 555"/>
                <a:gd name="T47" fmla="*/ 181 h 332"/>
                <a:gd name="T48" fmla="*/ 554 w 555"/>
                <a:gd name="T49" fmla="*/ 181 h 332"/>
                <a:gd name="T50" fmla="*/ 554 w 555"/>
                <a:gd name="T51" fmla="*/ 64 h 332"/>
                <a:gd name="T52" fmla="*/ 555 w 555"/>
                <a:gd name="T53" fmla="*/ 59 h 332"/>
                <a:gd name="T54" fmla="*/ 26 w 555"/>
                <a:gd name="T55" fmla="*/ 28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55" h="332">
                  <a:moveTo>
                    <a:pt x="26" y="280"/>
                  </a:moveTo>
                  <a:cubicBezTo>
                    <a:pt x="17" y="297"/>
                    <a:pt x="8" y="314"/>
                    <a:pt x="0" y="332"/>
                  </a:cubicBezTo>
                  <a:cubicBezTo>
                    <a:pt x="234" y="332"/>
                    <a:pt x="234" y="332"/>
                    <a:pt x="234" y="332"/>
                  </a:cubicBezTo>
                  <a:cubicBezTo>
                    <a:pt x="234" y="318"/>
                    <a:pt x="234" y="318"/>
                    <a:pt x="234" y="318"/>
                  </a:cubicBezTo>
                  <a:cubicBezTo>
                    <a:pt x="233" y="315"/>
                    <a:pt x="232" y="314"/>
                    <a:pt x="226" y="306"/>
                  </a:cubicBezTo>
                  <a:cubicBezTo>
                    <a:pt x="220" y="299"/>
                    <a:pt x="213" y="289"/>
                    <a:pt x="213" y="275"/>
                  </a:cubicBezTo>
                  <a:cubicBezTo>
                    <a:pt x="213" y="263"/>
                    <a:pt x="216" y="251"/>
                    <a:pt x="224" y="241"/>
                  </a:cubicBezTo>
                  <a:cubicBezTo>
                    <a:pt x="232" y="231"/>
                    <a:pt x="247" y="224"/>
                    <a:pt x="264" y="224"/>
                  </a:cubicBezTo>
                  <a:cubicBezTo>
                    <a:pt x="280" y="224"/>
                    <a:pt x="296" y="231"/>
                    <a:pt x="304" y="240"/>
                  </a:cubicBezTo>
                  <a:cubicBezTo>
                    <a:pt x="312" y="251"/>
                    <a:pt x="314" y="264"/>
                    <a:pt x="314" y="275"/>
                  </a:cubicBezTo>
                  <a:cubicBezTo>
                    <a:pt x="314" y="288"/>
                    <a:pt x="308" y="298"/>
                    <a:pt x="303" y="305"/>
                  </a:cubicBezTo>
                  <a:cubicBezTo>
                    <a:pt x="297" y="313"/>
                    <a:pt x="297" y="314"/>
                    <a:pt x="297" y="315"/>
                  </a:cubicBezTo>
                  <a:cubicBezTo>
                    <a:pt x="297" y="332"/>
                    <a:pt x="297" y="332"/>
                    <a:pt x="297" y="332"/>
                  </a:cubicBezTo>
                  <a:cubicBezTo>
                    <a:pt x="554" y="332"/>
                    <a:pt x="554" y="332"/>
                    <a:pt x="554" y="332"/>
                  </a:cubicBezTo>
                  <a:cubicBezTo>
                    <a:pt x="554" y="244"/>
                    <a:pt x="554" y="244"/>
                    <a:pt x="554" y="244"/>
                  </a:cubicBezTo>
                  <a:cubicBezTo>
                    <a:pt x="545" y="244"/>
                    <a:pt x="545" y="244"/>
                    <a:pt x="545" y="244"/>
                  </a:cubicBezTo>
                  <a:cubicBezTo>
                    <a:pt x="543" y="244"/>
                    <a:pt x="541" y="246"/>
                    <a:pt x="534" y="252"/>
                  </a:cubicBezTo>
                  <a:cubicBezTo>
                    <a:pt x="527" y="257"/>
                    <a:pt x="516" y="264"/>
                    <a:pt x="503" y="264"/>
                  </a:cubicBezTo>
                  <a:cubicBezTo>
                    <a:pt x="491" y="264"/>
                    <a:pt x="479" y="262"/>
                    <a:pt x="468" y="253"/>
                  </a:cubicBezTo>
                  <a:cubicBezTo>
                    <a:pt x="459" y="245"/>
                    <a:pt x="452" y="231"/>
                    <a:pt x="451" y="214"/>
                  </a:cubicBezTo>
                  <a:cubicBezTo>
                    <a:pt x="451" y="197"/>
                    <a:pt x="458" y="182"/>
                    <a:pt x="468" y="174"/>
                  </a:cubicBezTo>
                  <a:cubicBezTo>
                    <a:pt x="479" y="165"/>
                    <a:pt x="491" y="163"/>
                    <a:pt x="503" y="163"/>
                  </a:cubicBezTo>
                  <a:cubicBezTo>
                    <a:pt x="516" y="163"/>
                    <a:pt x="526" y="169"/>
                    <a:pt x="533" y="174"/>
                  </a:cubicBezTo>
                  <a:cubicBezTo>
                    <a:pt x="541" y="180"/>
                    <a:pt x="541" y="181"/>
                    <a:pt x="543" y="181"/>
                  </a:cubicBezTo>
                  <a:cubicBezTo>
                    <a:pt x="554" y="181"/>
                    <a:pt x="554" y="181"/>
                    <a:pt x="554" y="181"/>
                  </a:cubicBezTo>
                  <a:cubicBezTo>
                    <a:pt x="554" y="64"/>
                    <a:pt x="554" y="64"/>
                    <a:pt x="554" y="64"/>
                  </a:cubicBezTo>
                  <a:cubicBezTo>
                    <a:pt x="554" y="62"/>
                    <a:pt x="554" y="60"/>
                    <a:pt x="555" y="59"/>
                  </a:cubicBezTo>
                  <a:cubicBezTo>
                    <a:pt x="301" y="0"/>
                    <a:pt x="101" y="128"/>
                    <a:pt x="26" y="28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3" name="Freeform 6"/>
            <p:cNvSpPr>
              <a:spLocks/>
            </p:cNvSpPr>
            <p:nvPr/>
          </p:nvSpPr>
          <p:spPr bwMode="auto">
            <a:xfrm>
              <a:off x="6140126" y="1774692"/>
              <a:ext cx="1173989" cy="1029919"/>
            </a:xfrm>
            <a:custGeom>
              <a:avLst/>
              <a:gdLst>
                <a:gd name="T0" fmla="*/ 260 w 427"/>
                <a:gd name="T1" fmla="*/ 270 h 380"/>
                <a:gd name="T2" fmla="*/ 427 w 427"/>
                <a:gd name="T3" fmla="*/ 270 h 380"/>
                <a:gd name="T4" fmla="*/ 106 w 427"/>
                <a:gd name="T5" fmla="*/ 0 h 380"/>
                <a:gd name="T6" fmla="*/ 107 w 427"/>
                <a:gd name="T7" fmla="*/ 2 h 380"/>
                <a:gd name="T8" fmla="*/ 107 w 427"/>
                <a:gd name="T9" fmla="*/ 139 h 380"/>
                <a:gd name="T10" fmla="*/ 72 w 427"/>
                <a:gd name="T11" fmla="*/ 139 h 380"/>
                <a:gd name="T12" fmla="*/ 50 w 427"/>
                <a:gd name="T13" fmla="*/ 128 h 380"/>
                <a:gd name="T14" fmla="*/ 32 w 427"/>
                <a:gd name="T15" fmla="*/ 121 h 380"/>
                <a:gd name="T16" fmla="*/ 10 w 427"/>
                <a:gd name="T17" fmla="*/ 128 h 380"/>
                <a:gd name="T18" fmla="*/ 0 w 427"/>
                <a:gd name="T19" fmla="*/ 151 h 380"/>
                <a:gd name="T20" fmla="*/ 10 w 427"/>
                <a:gd name="T21" fmla="*/ 176 h 380"/>
                <a:gd name="T22" fmla="*/ 32 w 427"/>
                <a:gd name="T23" fmla="*/ 182 h 380"/>
                <a:gd name="T24" fmla="*/ 50 w 427"/>
                <a:gd name="T25" fmla="*/ 174 h 380"/>
                <a:gd name="T26" fmla="*/ 72 w 427"/>
                <a:gd name="T27" fmla="*/ 162 h 380"/>
                <a:gd name="T28" fmla="*/ 73 w 427"/>
                <a:gd name="T29" fmla="*/ 162 h 380"/>
                <a:gd name="T30" fmla="*/ 107 w 427"/>
                <a:gd name="T31" fmla="*/ 162 h 380"/>
                <a:gd name="T32" fmla="*/ 107 w 427"/>
                <a:gd name="T33" fmla="*/ 270 h 380"/>
                <a:gd name="T34" fmla="*/ 237 w 427"/>
                <a:gd name="T35" fmla="*/ 270 h 380"/>
                <a:gd name="T36" fmla="*/ 237 w 427"/>
                <a:gd name="T37" fmla="*/ 308 h 380"/>
                <a:gd name="T38" fmla="*/ 226 w 427"/>
                <a:gd name="T39" fmla="*/ 330 h 380"/>
                <a:gd name="T40" fmla="*/ 219 w 427"/>
                <a:gd name="T41" fmla="*/ 348 h 380"/>
                <a:gd name="T42" fmla="*/ 225 w 427"/>
                <a:gd name="T43" fmla="*/ 370 h 380"/>
                <a:gd name="T44" fmla="*/ 249 w 427"/>
                <a:gd name="T45" fmla="*/ 379 h 380"/>
                <a:gd name="T46" fmla="*/ 274 w 427"/>
                <a:gd name="T47" fmla="*/ 370 h 380"/>
                <a:gd name="T48" fmla="*/ 280 w 427"/>
                <a:gd name="T49" fmla="*/ 348 h 380"/>
                <a:gd name="T50" fmla="*/ 272 w 427"/>
                <a:gd name="T51" fmla="*/ 330 h 380"/>
                <a:gd name="T52" fmla="*/ 260 w 427"/>
                <a:gd name="T53" fmla="*/ 307 h 380"/>
                <a:gd name="T54" fmla="*/ 260 w 427"/>
                <a:gd name="T55" fmla="*/ 307 h 380"/>
                <a:gd name="T56" fmla="*/ 260 w 427"/>
                <a:gd name="T57" fmla="*/ 27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27" h="380">
                  <a:moveTo>
                    <a:pt x="260" y="270"/>
                  </a:moveTo>
                  <a:cubicBezTo>
                    <a:pt x="427" y="270"/>
                    <a:pt x="427" y="270"/>
                    <a:pt x="427" y="270"/>
                  </a:cubicBezTo>
                  <a:cubicBezTo>
                    <a:pt x="380" y="145"/>
                    <a:pt x="241" y="25"/>
                    <a:pt x="106" y="0"/>
                  </a:cubicBezTo>
                  <a:cubicBezTo>
                    <a:pt x="107" y="1"/>
                    <a:pt x="107" y="1"/>
                    <a:pt x="107" y="2"/>
                  </a:cubicBezTo>
                  <a:cubicBezTo>
                    <a:pt x="107" y="139"/>
                    <a:pt x="107" y="139"/>
                    <a:pt x="107" y="139"/>
                  </a:cubicBezTo>
                  <a:cubicBezTo>
                    <a:pt x="72" y="139"/>
                    <a:pt x="72" y="139"/>
                    <a:pt x="72" y="139"/>
                  </a:cubicBezTo>
                  <a:cubicBezTo>
                    <a:pt x="62" y="139"/>
                    <a:pt x="56" y="133"/>
                    <a:pt x="50" y="128"/>
                  </a:cubicBezTo>
                  <a:cubicBezTo>
                    <a:pt x="44" y="124"/>
                    <a:pt x="39" y="121"/>
                    <a:pt x="32" y="121"/>
                  </a:cubicBezTo>
                  <a:cubicBezTo>
                    <a:pt x="23" y="121"/>
                    <a:pt x="15" y="123"/>
                    <a:pt x="10" y="128"/>
                  </a:cubicBezTo>
                  <a:cubicBezTo>
                    <a:pt x="4" y="132"/>
                    <a:pt x="0" y="139"/>
                    <a:pt x="0" y="151"/>
                  </a:cubicBezTo>
                  <a:cubicBezTo>
                    <a:pt x="1" y="164"/>
                    <a:pt x="4" y="171"/>
                    <a:pt x="10" y="176"/>
                  </a:cubicBezTo>
                  <a:cubicBezTo>
                    <a:pt x="15" y="180"/>
                    <a:pt x="23" y="182"/>
                    <a:pt x="32" y="182"/>
                  </a:cubicBezTo>
                  <a:cubicBezTo>
                    <a:pt x="39" y="182"/>
                    <a:pt x="44" y="179"/>
                    <a:pt x="50" y="174"/>
                  </a:cubicBezTo>
                  <a:cubicBezTo>
                    <a:pt x="56" y="169"/>
                    <a:pt x="62" y="163"/>
                    <a:pt x="72" y="162"/>
                  </a:cubicBezTo>
                  <a:cubicBezTo>
                    <a:pt x="72" y="162"/>
                    <a:pt x="73" y="162"/>
                    <a:pt x="73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270"/>
                    <a:pt x="107" y="270"/>
                    <a:pt x="107" y="270"/>
                  </a:cubicBezTo>
                  <a:cubicBezTo>
                    <a:pt x="237" y="270"/>
                    <a:pt x="237" y="270"/>
                    <a:pt x="237" y="270"/>
                  </a:cubicBezTo>
                  <a:cubicBezTo>
                    <a:pt x="237" y="308"/>
                    <a:pt x="237" y="308"/>
                    <a:pt x="237" y="308"/>
                  </a:cubicBezTo>
                  <a:cubicBezTo>
                    <a:pt x="237" y="318"/>
                    <a:pt x="231" y="324"/>
                    <a:pt x="226" y="330"/>
                  </a:cubicBezTo>
                  <a:cubicBezTo>
                    <a:pt x="222" y="336"/>
                    <a:pt x="219" y="341"/>
                    <a:pt x="219" y="348"/>
                  </a:cubicBezTo>
                  <a:cubicBezTo>
                    <a:pt x="219" y="357"/>
                    <a:pt x="221" y="365"/>
                    <a:pt x="225" y="370"/>
                  </a:cubicBezTo>
                  <a:cubicBezTo>
                    <a:pt x="230" y="376"/>
                    <a:pt x="237" y="380"/>
                    <a:pt x="249" y="379"/>
                  </a:cubicBezTo>
                  <a:cubicBezTo>
                    <a:pt x="262" y="379"/>
                    <a:pt x="269" y="375"/>
                    <a:pt x="274" y="370"/>
                  </a:cubicBezTo>
                  <a:cubicBezTo>
                    <a:pt x="278" y="365"/>
                    <a:pt x="280" y="357"/>
                    <a:pt x="280" y="348"/>
                  </a:cubicBezTo>
                  <a:cubicBezTo>
                    <a:pt x="280" y="341"/>
                    <a:pt x="277" y="336"/>
                    <a:pt x="272" y="330"/>
                  </a:cubicBezTo>
                  <a:cubicBezTo>
                    <a:pt x="267" y="324"/>
                    <a:pt x="261" y="318"/>
                    <a:pt x="260" y="307"/>
                  </a:cubicBezTo>
                  <a:cubicBezTo>
                    <a:pt x="260" y="307"/>
                    <a:pt x="260" y="307"/>
                    <a:pt x="260" y="307"/>
                  </a:cubicBezTo>
                  <a:lnTo>
                    <a:pt x="260" y="27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4" name="Freeform 7"/>
            <p:cNvSpPr>
              <a:spLocks/>
            </p:cNvSpPr>
            <p:nvPr/>
          </p:nvSpPr>
          <p:spPr bwMode="auto">
            <a:xfrm>
              <a:off x="4695574" y="2267311"/>
              <a:ext cx="1410877" cy="1031065"/>
            </a:xfrm>
            <a:custGeom>
              <a:avLst/>
              <a:gdLst>
                <a:gd name="T0" fmla="*/ 504 w 513"/>
                <a:gd name="T1" fmla="*/ 222 h 380"/>
                <a:gd name="T2" fmla="*/ 482 w 513"/>
                <a:gd name="T3" fmla="*/ 215 h 380"/>
                <a:gd name="T4" fmla="*/ 463 w 513"/>
                <a:gd name="T5" fmla="*/ 223 h 380"/>
                <a:gd name="T6" fmla="*/ 442 w 513"/>
                <a:gd name="T7" fmla="*/ 233 h 380"/>
                <a:gd name="T8" fmla="*/ 401 w 513"/>
                <a:gd name="T9" fmla="*/ 233 h 380"/>
                <a:gd name="T10" fmla="*/ 401 w 513"/>
                <a:gd name="T11" fmla="*/ 112 h 380"/>
                <a:gd name="T12" fmla="*/ 331 w 513"/>
                <a:gd name="T13" fmla="*/ 112 h 380"/>
                <a:gd name="T14" fmla="*/ 331 w 513"/>
                <a:gd name="T15" fmla="*/ 71 h 380"/>
                <a:gd name="T16" fmla="*/ 341 w 513"/>
                <a:gd name="T17" fmla="*/ 49 h 380"/>
                <a:gd name="T18" fmla="*/ 348 w 513"/>
                <a:gd name="T19" fmla="*/ 31 h 380"/>
                <a:gd name="T20" fmla="*/ 342 w 513"/>
                <a:gd name="T21" fmla="*/ 9 h 380"/>
                <a:gd name="T22" fmla="*/ 318 w 513"/>
                <a:gd name="T23" fmla="*/ 0 h 380"/>
                <a:gd name="T24" fmla="*/ 294 w 513"/>
                <a:gd name="T25" fmla="*/ 9 h 380"/>
                <a:gd name="T26" fmla="*/ 287 w 513"/>
                <a:gd name="T27" fmla="*/ 31 h 380"/>
                <a:gd name="T28" fmla="*/ 295 w 513"/>
                <a:gd name="T29" fmla="*/ 50 h 380"/>
                <a:gd name="T30" fmla="*/ 308 w 513"/>
                <a:gd name="T31" fmla="*/ 72 h 380"/>
                <a:gd name="T32" fmla="*/ 308 w 513"/>
                <a:gd name="T33" fmla="*/ 72 h 380"/>
                <a:gd name="T34" fmla="*/ 308 w 513"/>
                <a:gd name="T35" fmla="*/ 112 h 380"/>
                <a:gd name="T36" fmla="*/ 45 w 513"/>
                <a:gd name="T37" fmla="*/ 112 h 380"/>
                <a:gd name="T38" fmla="*/ 8 w 513"/>
                <a:gd name="T39" fmla="*/ 380 h 380"/>
                <a:gd name="T40" fmla="*/ 174 w 513"/>
                <a:gd name="T41" fmla="*/ 380 h 380"/>
                <a:gd name="T42" fmla="*/ 174 w 513"/>
                <a:gd name="T43" fmla="*/ 366 h 380"/>
                <a:gd name="T44" fmla="*/ 167 w 513"/>
                <a:gd name="T45" fmla="*/ 356 h 380"/>
                <a:gd name="T46" fmla="*/ 156 w 513"/>
                <a:gd name="T47" fmla="*/ 326 h 380"/>
                <a:gd name="T48" fmla="*/ 167 w 513"/>
                <a:gd name="T49" fmla="*/ 291 h 380"/>
                <a:gd name="T50" fmla="*/ 207 w 513"/>
                <a:gd name="T51" fmla="*/ 274 h 380"/>
                <a:gd name="T52" fmla="*/ 246 w 513"/>
                <a:gd name="T53" fmla="*/ 291 h 380"/>
                <a:gd name="T54" fmla="*/ 257 w 513"/>
                <a:gd name="T55" fmla="*/ 326 h 380"/>
                <a:gd name="T56" fmla="*/ 245 w 513"/>
                <a:gd name="T57" fmla="*/ 357 h 380"/>
                <a:gd name="T58" fmla="*/ 237 w 513"/>
                <a:gd name="T59" fmla="*/ 368 h 380"/>
                <a:gd name="T60" fmla="*/ 237 w 513"/>
                <a:gd name="T61" fmla="*/ 380 h 380"/>
                <a:gd name="T62" fmla="*/ 401 w 513"/>
                <a:gd name="T63" fmla="*/ 380 h 380"/>
                <a:gd name="T64" fmla="*/ 401 w 513"/>
                <a:gd name="T65" fmla="*/ 256 h 380"/>
                <a:gd name="T66" fmla="*/ 440 w 513"/>
                <a:gd name="T67" fmla="*/ 256 h 380"/>
                <a:gd name="T68" fmla="*/ 441 w 513"/>
                <a:gd name="T69" fmla="*/ 256 h 380"/>
                <a:gd name="T70" fmla="*/ 463 w 513"/>
                <a:gd name="T71" fmla="*/ 268 h 380"/>
                <a:gd name="T72" fmla="*/ 482 w 513"/>
                <a:gd name="T73" fmla="*/ 276 h 380"/>
                <a:gd name="T74" fmla="*/ 503 w 513"/>
                <a:gd name="T75" fmla="*/ 270 h 380"/>
                <a:gd name="T76" fmla="*/ 513 w 513"/>
                <a:gd name="T77" fmla="*/ 246 h 380"/>
                <a:gd name="T78" fmla="*/ 504 w 513"/>
                <a:gd name="T79" fmla="*/ 222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3" h="380">
                  <a:moveTo>
                    <a:pt x="504" y="222"/>
                  </a:moveTo>
                  <a:cubicBezTo>
                    <a:pt x="498" y="217"/>
                    <a:pt x="490" y="215"/>
                    <a:pt x="482" y="215"/>
                  </a:cubicBezTo>
                  <a:cubicBezTo>
                    <a:pt x="474" y="215"/>
                    <a:pt x="469" y="218"/>
                    <a:pt x="463" y="223"/>
                  </a:cubicBezTo>
                  <a:cubicBezTo>
                    <a:pt x="457" y="227"/>
                    <a:pt x="451" y="233"/>
                    <a:pt x="442" y="233"/>
                  </a:cubicBezTo>
                  <a:cubicBezTo>
                    <a:pt x="401" y="233"/>
                    <a:pt x="401" y="233"/>
                    <a:pt x="401" y="233"/>
                  </a:cubicBezTo>
                  <a:cubicBezTo>
                    <a:pt x="401" y="112"/>
                    <a:pt x="401" y="112"/>
                    <a:pt x="401" y="112"/>
                  </a:cubicBezTo>
                  <a:cubicBezTo>
                    <a:pt x="331" y="112"/>
                    <a:pt x="331" y="112"/>
                    <a:pt x="331" y="112"/>
                  </a:cubicBezTo>
                  <a:cubicBezTo>
                    <a:pt x="331" y="71"/>
                    <a:pt x="331" y="71"/>
                    <a:pt x="331" y="71"/>
                  </a:cubicBezTo>
                  <a:cubicBezTo>
                    <a:pt x="331" y="61"/>
                    <a:pt x="337" y="55"/>
                    <a:pt x="341" y="49"/>
                  </a:cubicBezTo>
                  <a:cubicBezTo>
                    <a:pt x="345" y="44"/>
                    <a:pt x="348" y="38"/>
                    <a:pt x="348" y="31"/>
                  </a:cubicBezTo>
                  <a:cubicBezTo>
                    <a:pt x="348" y="23"/>
                    <a:pt x="346" y="15"/>
                    <a:pt x="342" y="9"/>
                  </a:cubicBezTo>
                  <a:cubicBezTo>
                    <a:pt x="337" y="3"/>
                    <a:pt x="331" y="0"/>
                    <a:pt x="318" y="0"/>
                  </a:cubicBezTo>
                  <a:cubicBezTo>
                    <a:pt x="305" y="0"/>
                    <a:pt x="298" y="4"/>
                    <a:pt x="294" y="9"/>
                  </a:cubicBezTo>
                  <a:cubicBezTo>
                    <a:pt x="289" y="15"/>
                    <a:pt x="287" y="22"/>
                    <a:pt x="287" y="31"/>
                  </a:cubicBezTo>
                  <a:cubicBezTo>
                    <a:pt x="287" y="38"/>
                    <a:pt x="291" y="44"/>
                    <a:pt x="295" y="50"/>
                  </a:cubicBezTo>
                  <a:cubicBezTo>
                    <a:pt x="300" y="56"/>
                    <a:pt x="307" y="62"/>
                    <a:pt x="308" y="72"/>
                  </a:cubicBezTo>
                  <a:cubicBezTo>
                    <a:pt x="308" y="72"/>
                    <a:pt x="308" y="72"/>
                    <a:pt x="308" y="72"/>
                  </a:cubicBezTo>
                  <a:cubicBezTo>
                    <a:pt x="308" y="112"/>
                    <a:pt x="308" y="112"/>
                    <a:pt x="308" y="112"/>
                  </a:cubicBezTo>
                  <a:cubicBezTo>
                    <a:pt x="45" y="112"/>
                    <a:pt x="45" y="112"/>
                    <a:pt x="45" y="112"/>
                  </a:cubicBezTo>
                  <a:cubicBezTo>
                    <a:pt x="12" y="197"/>
                    <a:pt x="0" y="289"/>
                    <a:pt x="8" y="380"/>
                  </a:cubicBezTo>
                  <a:cubicBezTo>
                    <a:pt x="174" y="380"/>
                    <a:pt x="174" y="380"/>
                    <a:pt x="174" y="380"/>
                  </a:cubicBezTo>
                  <a:cubicBezTo>
                    <a:pt x="174" y="366"/>
                    <a:pt x="174" y="366"/>
                    <a:pt x="174" y="366"/>
                  </a:cubicBezTo>
                  <a:cubicBezTo>
                    <a:pt x="174" y="364"/>
                    <a:pt x="173" y="364"/>
                    <a:pt x="167" y="356"/>
                  </a:cubicBezTo>
                  <a:cubicBezTo>
                    <a:pt x="162" y="349"/>
                    <a:pt x="156" y="339"/>
                    <a:pt x="156" y="326"/>
                  </a:cubicBezTo>
                  <a:cubicBezTo>
                    <a:pt x="156" y="314"/>
                    <a:pt x="158" y="302"/>
                    <a:pt x="167" y="291"/>
                  </a:cubicBezTo>
                  <a:cubicBezTo>
                    <a:pt x="174" y="281"/>
                    <a:pt x="190" y="274"/>
                    <a:pt x="207" y="274"/>
                  </a:cubicBezTo>
                  <a:cubicBezTo>
                    <a:pt x="224" y="275"/>
                    <a:pt x="238" y="282"/>
                    <a:pt x="246" y="291"/>
                  </a:cubicBezTo>
                  <a:cubicBezTo>
                    <a:pt x="255" y="302"/>
                    <a:pt x="257" y="314"/>
                    <a:pt x="257" y="326"/>
                  </a:cubicBezTo>
                  <a:cubicBezTo>
                    <a:pt x="257" y="339"/>
                    <a:pt x="250" y="350"/>
                    <a:pt x="245" y="357"/>
                  </a:cubicBezTo>
                  <a:cubicBezTo>
                    <a:pt x="238" y="364"/>
                    <a:pt x="237" y="366"/>
                    <a:pt x="237" y="368"/>
                  </a:cubicBezTo>
                  <a:cubicBezTo>
                    <a:pt x="237" y="380"/>
                    <a:pt x="237" y="380"/>
                    <a:pt x="237" y="380"/>
                  </a:cubicBezTo>
                  <a:cubicBezTo>
                    <a:pt x="401" y="380"/>
                    <a:pt x="401" y="380"/>
                    <a:pt x="401" y="380"/>
                  </a:cubicBezTo>
                  <a:cubicBezTo>
                    <a:pt x="401" y="256"/>
                    <a:pt x="401" y="256"/>
                    <a:pt x="401" y="256"/>
                  </a:cubicBezTo>
                  <a:cubicBezTo>
                    <a:pt x="440" y="256"/>
                    <a:pt x="440" y="256"/>
                    <a:pt x="440" y="256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51" y="257"/>
                    <a:pt x="457" y="264"/>
                    <a:pt x="463" y="268"/>
                  </a:cubicBezTo>
                  <a:cubicBezTo>
                    <a:pt x="469" y="273"/>
                    <a:pt x="474" y="276"/>
                    <a:pt x="482" y="276"/>
                  </a:cubicBezTo>
                  <a:cubicBezTo>
                    <a:pt x="490" y="276"/>
                    <a:pt x="498" y="274"/>
                    <a:pt x="503" y="270"/>
                  </a:cubicBezTo>
                  <a:cubicBezTo>
                    <a:pt x="509" y="266"/>
                    <a:pt x="513" y="259"/>
                    <a:pt x="513" y="246"/>
                  </a:cubicBezTo>
                  <a:cubicBezTo>
                    <a:pt x="513" y="233"/>
                    <a:pt x="509" y="226"/>
                    <a:pt x="504" y="22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5" name="Freeform 8"/>
            <p:cNvSpPr>
              <a:spLocks/>
            </p:cNvSpPr>
            <p:nvPr/>
          </p:nvSpPr>
          <p:spPr bwMode="auto">
            <a:xfrm>
              <a:off x="5864917" y="2572049"/>
              <a:ext cx="1631509" cy="726328"/>
            </a:xfrm>
            <a:custGeom>
              <a:avLst/>
              <a:gdLst>
                <a:gd name="T0" fmla="*/ 380 w 593"/>
                <a:gd name="T1" fmla="*/ 0 h 268"/>
                <a:gd name="T2" fmla="*/ 380 w 593"/>
                <a:gd name="T3" fmla="*/ 12 h 268"/>
                <a:gd name="T4" fmla="*/ 388 w 593"/>
                <a:gd name="T5" fmla="*/ 23 h 268"/>
                <a:gd name="T6" fmla="*/ 400 w 593"/>
                <a:gd name="T7" fmla="*/ 54 h 268"/>
                <a:gd name="T8" fmla="*/ 389 w 593"/>
                <a:gd name="T9" fmla="*/ 89 h 268"/>
                <a:gd name="T10" fmla="*/ 350 w 593"/>
                <a:gd name="T11" fmla="*/ 105 h 268"/>
                <a:gd name="T12" fmla="*/ 310 w 593"/>
                <a:gd name="T13" fmla="*/ 89 h 268"/>
                <a:gd name="T14" fmla="*/ 299 w 593"/>
                <a:gd name="T15" fmla="*/ 54 h 268"/>
                <a:gd name="T16" fmla="*/ 310 w 593"/>
                <a:gd name="T17" fmla="*/ 24 h 268"/>
                <a:gd name="T18" fmla="*/ 317 w 593"/>
                <a:gd name="T19" fmla="*/ 14 h 268"/>
                <a:gd name="T20" fmla="*/ 317 w 593"/>
                <a:gd name="T21" fmla="*/ 0 h 268"/>
                <a:gd name="T22" fmla="*/ 197 w 593"/>
                <a:gd name="T23" fmla="*/ 0 h 268"/>
                <a:gd name="T24" fmla="*/ 192 w 593"/>
                <a:gd name="T25" fmla="*/ 0 h 268"/>
                <a:gd name="T26" fmla="*/ 0 w 593"/>
                <a:gd name="T27" fmla="*/ 0 h 268"/>
                <a:gd name="T28" fmla="*/ 0 w 593"/>
                <a:gd name="T29" fmla="*/ 101 h 268"/>
                <a:gd name="T30" fmla="*/ 17 w 593"/>
                <a:gd name="T31" fmla="*/ 101 h 268"/>
                <a:gd name="T32" fmla="*/ 27 w 593"/>
                <a:gd name="T33" fmla="*/ 94 h 268"/>
                <a:gd name="T34" fmla="*/ 57 w 593"/>
                <a:gd name="T35" fmla="*/ 83 h 268"/>
                <a:gd name="T36" fmla="*/ 91 w 593"/>
                <a:gd name="T37" fmla="*/ 94 h 268"/>
                <a:gd name="T38" fmla="*/ 108 w 593"/>
                <a:gd name="T39" fmla="*/ 134 h 268"/>
                <a:gd name="T40" fmla="*/ 91 w 593"/>
                <a:gd name="T41" fmla="*/ 173 h 268"/>
                <a:gd name="T42" fmla="*/ 57 w 593"/>
                <a:gd name="T43" fmla="*/ 184 h 268"/>
                <a:gd name="T44" fmla="*/ 26 w 593"/>
                <a:gd name="T45" fmla="*/ 172 h 268"/>
                <a:gd name="T46" fmla="*/ 14 w 593"/>
                <a:gd name="T47" fmla="*/ 164 h 268"/>
                <a:gd name="T48" fmla="*/ 0 w 593"/>
                <a:gd name="T49" fmla="*/ 164 h 268"/>
                <a:gd name="T50" fmla="*/ 0 w 593"/>
                <a:gd name="T51" fmla="*/ 268 h 268"/>
                <a:gd name="T52" fmla="*/ 261 w 593"/>
                <a:gd name="T53" fmla="*/ 268 h 268"/>
                <a:gd name="T54" fmla="*/ 261 w 593"/>
                <a:gd name="T55" fmla="*/ 254 h 268"/>
                <a:gd name="T56" fmla="*/ 254 w 593"/>
                <a:gd name="T57" fmla="*/ 244 h 268"/>
                <a:gd name="T58" fmla="*/ 243 w 593"/>
                <a:gd name="T59" fmla="*/ 214 h 268"/>
                <a:gd name="T60" fmla="*/ 254 w 593"/>
                <a:gd name="T61" fmla="*/ 179 h 268"/>
                <a:gd name="T62" fmla="*/ 294 w 593"/>
                <a:gd name="T63" fmla="*/ 162 h 268"/>
                <a:gd name="T64" fmla="*/ 333 w 593"/>
                <a:gd name="T65" fmla="*/ 179 h 268"/>
                <a:gd name="T66" fmla="*/ 344 w 593"/>
                <a:gd name="T67" fmla="*/ 214 h 268"/>
                <a:gd name="T68" fmla="*/ 332 w 593"/>
                <a:gd name="T69" fmla="*/ 245 h 268"/>
                <a:gd name="T70" fmla="*/ 324 w 593"/>
                <a:gd name="T71" fmla="*/ 256 h 268"/>
                <a:gd name="T72" fmla="*/ 324 w 593"/>
                <a:gd name="T73" fmla="*/ 268 h 268"/>
                <a:gd name="T74" fmla="*/ 578 w 593"/>
                <a:gd name="T75" fmla="*/ 268 h 268"/>
                <a:gd name="T76" fmla="*/ 539 w 593"/>
                <a:gd name="T77" fmla="*/ 0 h 268"/>
                <a:gd name="T78" fmla="*/ 380 w 593"/>
                <a:gd name="T7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93" h="268">
                  <a:moveTo>
                    <a:pt x="380" y="0"/>
                  </a:moveTo>
                  <a:cubicBezTo>
                    <a:pt x="380" y="12"/>
                    <a:pt x="380" y="12"/>
                    <a:pt x="380" y="12"/>
                  </a:cubicBezTo>
                  <a:cubicBezTo>
                    <a:pt x="380" y="14"/>
                    <a:pt x="381" y="15"/>
                    <a:pt x="388" y="23"/>
                  </a:cubicBezTo>
                  <a:cubicBezTo>
                    <a:pt x="393" y="30"/>
                    <a:pt x="400" y="41"/>
                    <a:pt x="400" y="54"/>
                  </a:cubicBezTo>
                  <a:cubicBezTo>
                    <a:pt x="400" y="66"/>
                    <a:pt x="398" y="78"/>
                    <a:pt x="389" y="89"/>
                  </a:cubicBezTo>
                  <a:cubicBezTo>
                    <a:pt x="381" y="98"/>
                    <a:pt x="367" y="105"/>
                    <a:pt x="350" y="105"/>
                  </a:cubicBezTo>
                  <a:cubicBezTo>
                    <a:pt x="333" y="106"/>
                    <a:pt x="317" y="98"/>
                    <a:pt x="310" y="89"/>
                  </a:cubicBezTo>
                  <a:cubicBezTo>
                    <a:pt x="301" y="78"/>
                    <a:pt x="299" y="66"/>
                    <a:pt x="299" y="54"/>
                  </a:cubicBezTo>
                  <a:cubicBezTo>
                    <a:pt x="299" y="41"/>
                    <a:pt x="305" y="31"/>
                    <a:pt x="310" y="24"/>
                  </a:cubicBezTo>
                  <a:cubicBezTo>
                    <a:pt x="316" y="16"/>
                    <a:pt x="317" y="16"/>
                    <a:pt x="317" y="14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5" y="0"/>
                    <a:pt x="194" y="0"/>
                    <a:pt x="19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7" y="101"/>
                    <a:pt x="17" y="101"/>
                    <a:pt x="17" y="101"/>
                  </a:cubicBezTo>
                  <a:cubicBezTo>
                    <a:pt x="18" y="101"/>
                    <a:pt x="19" y="100"/>
                    <a:pt x="27" y="94"/>
                  </a:cubicBezTo>
                  <a:cubicBezTo>
                    <a:pt x="33" y="90"/>
                    <a:pt x="44" y="83"/>
                    <a:pt x="57" y="83"/>
                  </a:cubicBezTo>
                  <a:cubicBezTo>
                    <a:pt x="68" y="83"/>
                    <a:pt x="81" y="85"/>
                    <a:pt x="91" y="94"/>
                  </a:cubicBezTo>
                  <a:cubicBezTo>
                    <a:pt x="101" y="102"/>
                    <a:pt x="108" y="117"/>
                    <a:pt x="108" y="134"/>
                  </a:cubicBezTo>
                  <a:cubicBezTo>
                    <a:pt x="108" y="151"/>
                    <a:pt x="101" y="165"/>
                    <a:pt x="91" y="173"/>
                  </a:cubicBezTo>
                  <a:cubicBezTo>
                    <a:pt x="81" y="182"/>
                    <a:pt x="68" y="184"/>
                    <a:pt x="57" y="184"/>
                  </a:cubicBezTo>
                  <a:cubicBezTo>
                    <a:pt x="43" y="184"/>
                    <a:pt x="33" y="177"/>
                    <a:pt x="26" y="172"/>
                  </a:cubicBezTo>
                  <a:cubicBezTo>
                    <a:pt x="18" y="166"/>
                    <a:pt x="16" y="164"/>
                    <a:pt x="14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54"/>
                    <a:pt x="261" y="254"/>
                    <a:pt x="261" y="254"/>
                  </a:cubicBezTo>
                  <a:cubicBezTo>
                    <a:pt x="261" y="252"/>
                    <a:pt x="260" y="252"/>
                    <a:pt x="254" y="244"/>
                  </a:cubicBezTo>
                  <a:cubicBezTo>
                    <a:pt x="249" y="237"/>
                    <a:pt x="243" y="227"/>
                    <a:pt x="243" y="214"/>
                  </a:cubicBezTo>
                  <a:cubicBezTo>
                    <a:pt x="243" y="202"/>
                    <a:pt x="245" y="190"/>
                    <a:pt x="254" y="179"/>
                  </a:cubicBezTo>
                  <a:cubicBezTo>
                    <a:pt x="261" y="169"/>
                    <a:pt x="277" y="162"/>
                    <a:pt x="294" y="162"/>
                  </a:cubicBezTo>
                  <a:cubicBezTo>
                    <a:pt x="311" y="163"/>
                    <a:pt x="325" y="170"/>
                    <a:pt x="333" y="179"/>
                  </a:cubicBezTo>
                  <a:cubicBezTo>
                    <a:pt x="342" y="190"/>
                    <a:pt x="344" y="202"/>
                    <a:pt x="344" y="214"/>
                  </a:cubicBezTo>
                  <a:cubicBezTo>
                    <a:pt x="344" y="227"/>
                    <a:pt x="337" y="238"/>
                    <a:pt x="332" y="245"/>
                  </a:cubicBezTo>
                  <a:cubicBezTo>
                    <a:pt x="325" y="252"/>
                    <a:pt x="324" y="254"/>
                    <a:pt x="324" y="256"/>
                  </a:cubicBezTo>
                  <a:cubicBezTo>
                    <a:pt x="324" y="268"/>
                    <a:pt x="324" y="268"/>
                    <a:pt x="324" y="268"/>
                  </a:cubicBezTo>
                  <a:cubicBezTo>
                    <a:pt x="578" y="268"/>
                    <a:pt x="578" y="268"/>
                    <a:pt x="578" y="268"/>
                  </a:cubicBezTo>
                  <a:cubicBezTo>
                    <a:pt x="593" y="178"/>
                    <a:pt x="578" y="83"/>
                    <a:pt x="539" y="0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5" name="Freeform 9"/>
            <p:cNvSpPr>
              <a:spLocks/>
            </p:cNvSpPr>
            <p:nvPr/>
          </p:nvSpPr>
          <p:spPr bwMode="auto">
            <a:xfrm>
              <a:off x="4725766" y="3064667"/>
              <a:ext cx="1491001" cy="1100949"/>
            </a:xfrm>
            <a:custGeom>
              <a:avLst/>
              <a:gdLst>
                <a:gd name="T0" fmla="*/ 400 w 542"/>
                <a:gd name="T1" fmla="*/ 110 h 406"/>
                <a:gd name="T2" fmla="*/ 206 w 542"/>
                <a:gd name="T3" fmla="*/ 110 h 406"/>
                <a:gd name="T4" fmla="*/ 206 w 542"/>
                <a:gd name="T5" fmla="*/ 73 h 406"/>
                <a:gd name="T6" fmla="*/ 206 w 542"/>
                <a:gd name="T7" fmla="*/ 72 h 406"/>
                <a:gd name="T8" fmla="*/ 218 w 542"/>
                <a:gd name="T9" fmla="*/ 50 h 406"/>
                <a:gd name="T10" fmla="*/ 226 w 542"/>
                <a:gd name="T11" fmla="*/ 32 h 406"/>
                <a:gd name="T12" fmla="*/ 220 w 542"/>
                <a:gd name="T13" fmla="*/ 10 h 406"/>
                <a:gd name="T14" fmla="*/ 195 w 542"/>
                <a:gd name="T15" fmla="*/ 0 h 406"/>
                <a:gd name="T16" fmla="*/ 171 w 542"/>
                <a:gd name="T17" fmla="*/ 10 h 406"/>
                <a:gd name="T18" fmla="*/ 165 w 542"/>
                <a:gd name="T19" fmla="*/ 32 h 406"/>
                <a:gd name="T20" fmla="*/ 172 w 542"/>
                <a:gd name="T21" fmla="*/ 50 h 406"/>
                <a:gd name="T22" fmla="*/ 183 w 542"/>
                <a:gd name="T23" fmla="*/ 72 h 406"/>
                <a:gd name="T24" fmla="*/ 183 w 542"/>
                <a:gd name="T25" fmla="*/ 110 h 406"/>
                <a:gd name="T26" fmla="*/ 0 w 542"/>
                <a:gd name="T27" fmla="*/ 110 h 406"/>
                <a:gd name="T28" fmla="*/ 5 w 542"/>
                <a:gd name="T29" fmla="*/ 140 h 406"/>
                <a:gd name="T30" fmla="*/ 152 w 542"/>
                <a:gd name="T31" fmla="*/ 406 h 406"/>
                <a:gd name="T32" fmla="*/ 259 w 542"/>
                <a:gd name="T33" fmla="*/ 406 h 406"/>
                <a:gd name="T34" fmla="*/ 259 w 542"/>
                <a:gd name="T35" fmla="*/ 392 h 406"/>
                <a:gd name="T36" fmla="*/ 252 w 542"/>
                <a:gd name="T37" fmla="*/ 382 h 406"/>
                <a:gd name="T38" fmla="*/ 241 w 542"/>
                <a:gd name="T39" fmla="*/ 352 h 406"/>
                <a:gd name="T40" fmla="*/ 252 w 542"/>
                <a:gd name="T41" fmla="*/ 317 h 406"/>
                <a:gd name="T42" fmla="*/ 292 w 542"/>
                <a:gd name="T43" fmla="*/ 300 h 406"/>
                <a:gd name="T44" fmla="*/ 331 w 542"/>
                <a:gd name="T45" fmla="*/ 317 h 406"/>
                <a:gd name="T46" fmla="*/ 342 w 542"/>
                <a:gd name="T47" fmla="*/ 352 h 406"/>
                <a:gd name="T48" fmla="*/ 330 w 542"/>
                <a:gd name="T49" fmla="*/ 383 h 406"/>
                <a:gd name="T50" fmla="*/ 322 w 542"/>
                <a:gd name="T51" fmla="*/ 394 h 406"/>
                <a:gd name="T52" fmla="*/ 322 w 542"/>
                <a:gd name="T53" fmla="*/ 406 h 406"/>
                <a:gd name="T54" fmla="*/ 542 w 542"/>
                <a:gd name="T55" fmla="*/ 406 h 406"/>
                <a:gd name="T56" fmla="*/ 542 w 542"/>
                <a:gd name="T57" fmla="*/ 310 h 406"/>
                <a:gd name="T58" fmla="*/ 523 w 542"/>
                <a:gd name="T59" fmla="*/ 310 h 406"/>
                <a:gd name="T60" fmla="*/ 512 w 542"/>
                <a:gd name="T61" fmla="*/ 318 h 406"/>
                <a:gd name="T62" fmla="*/ 481 w 542"/>
                <a:gd name="T63" fmla="*/ 330 h 406"/>
                <a:gd name="T64" fmla="*/ 446 w 542"/>
                <a:gd name="T65" fmla="*/ 319 h 406"/>
                <a:gd name="T66" fmla="*/ 430 w 542"/>
                <a:gd name="T67" fmla="*/ 280 h 406"/>
                <a:gd name="T68" fmla="*/ 446 w 542"/>
                <a:gd name="T69" fmla="*/ 240 h 406"/>
                <a:gd name="T70" fmla="*/ 481 w 542"/>
                <a:gd name="T71" fmla="*/ 229 h 406"/>
                <a:gd name="T72" fmla="*/ 511 w 542"/>
                <a:gd name="T73" fmla="*/ 240 h 406"/>
                <a:gd name="T74" fmla="*/ 521 w 542"/>
                <a:gd name="T75" fmla="*/ 247 h 406"/>
                <a:gd name="T76" fmla="*/ 542 w 542"/>
                <a:gd name="T77" fmla="*/ 247 h 406"/>
                <a:gd name="T78" fmla="*/ 542 w 542"/>
                <a:gd name="T79" fmla="*/ 110 h 406"/>
                <a:gd name="T80" fmla="*/ 405 w 542"/>
                <a:gd name="T81" fmla="*/ 110 h 406"/>
                <a:gd name="T82" fmla="*/ 400 w 542"/>
                <a:gd name="T83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42" h="406">
                  <a:moveTo>
                    <a:pt x="400" y="110"/>
                  </a:moveTo>
                  <a:cubicBezTo>
                    <a:pt x="206" y="110"/>
                    <a:pt x="206" y="110"/>
                    <a:pt x="206" y="110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2"/>
                  </a:cubicBezTo>
                  <a:cubicBezTo>
                    <a:pt x="207" y="62"/>
                    <a:pt x="213" y="56"/>
                    <a:pt x="218" y="50"/>
                  </a:cubicBezTo>
                  <a:cubicBezTo>
                    <a:pt x="223" y="44"/>
                    <a:pt x="226" y="39"/>
                    <a:pt x="226" y="32"/>
                  </a:cubicBezTo>
                  <a:cubicBezTo>
                    <a:pt x="226" y="23"/>
                    <a:pt x="224" y="15"/>
                    <a:pt x="220" y="10"/>
                  </a:cubicBezTo>
                  <a:cubicBezTo>
                    <a:pt x="215" y="5"/>
                    <a:pt x="208" y="1"/>
                    <a:pt x="195" y="0"/>
                  </a:cubicBezTo>
                  <a:cubicBezTo>
                    <a:pt x="183" y="0"/>
                    <a:pt x="176" y="4"/>
                    <a:pt x="171" y="10"/>
                  </a:cubicBezTo>
                  <a:cubicBezTo>
                    <a:pt x="167" y="15"/>
                    <a:pt x="165" y="23"/>
                    <a:pt x="165" y="32"/>
                  </a:cubicBezTo>
                  <a:cubicBezTo>
                    <a:pt x="165" y="39"/>
                    <a:pt x="168" y="44"/>
                    <a:pt x="172" y="50"/>
                  </a:cubicBezTo>
                  <a:cubicBezTo>
                    <a:pt x="177" y="56"/>
                    <a:pt x="183" y="62"/>
                    <a:pt x="183" y="72"/>
                  </a:cubicBezTo>
                  <a:cubicBezTo>
                    <a:pt x="183" y="110"/>
                    <a:pt x="183" y="110"/>
                    <a:pt x="183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1" y="120"/>
                    <a:pt x="3" y="130"/>
                    <a:pt x="5" y="140"/>
                  </a:cubicBezTo>
                  <a:cubicBezTo>
                    <a:pt x="33" y="239"/>
                    <a:pt x="100" y="319"/>
                    <a:pt x="152" y="406"/>
                  </a:cubicBezTo>
                  <a:cubicBezTo>
                    <a:pt x="259" y="406"/>
                    <a:pt x="259" y="406"/>
                    <a:pt x="259" y="406"/>
                  </a:cubicBezTo>
                  <a:cubicBezTo>
                    <a:pt x="259" y="392"/>
                    <a:pt x="259" y="392"/>
                    <a:pt x="259" y="392"/>
                  </a:cubicBezTo>
                  <a:cubicBezTo>
                    <a:pt x="259" y="390"/>
                    <a:pt x="258" y="390"/>
                    <a:pt x="252" y="382"/>
                  </a:cubicBezTo>
                  <a:cubicBezTo>
                    <a:pt x="247" y="375"/>
                    <a:pt x="241" y="365"/>
                    <a:pt x="241" y="352"/>
                  </a:cubicBezTo>
                  <a:cubicBezTo>
                    <a:pt x="241" y="340"/>
                    <a:pt x="243" y="328"/>
                    <a:pt x="252" y="317"/>
                  </a:cubicBezTo>
                  <a:cubicBezTo>
                    <a:pt x="259" y="307"/>
                    <a:pt x="275" y="300"/>
                    <a:pt x="292" y="300"/>
                  </a:cubicBezTo>
                  <a:cubicBezTo>
                    <a:pt x="309" y="301"/>
                    <a:pt x="323" y="308"/>
                    <a:pt x="331" y="317"/>
                  </a:cubicBezTo>
                  <a:cubicBezTo>
                    <a:pt x="340" y="328"/>
                    <a:pt x="342" y="340"/>
                    <a:pt x="342" y="352"/>
                  </a:cubicBezTo>
                  <a:cubicBezTo>
                    <a:pt x="342" y="365"/>
                    <a:pt x="335" y="376"/>
                    <a:pt x="330" y="383"/>
                  </a:cubicBezTo>
                  <a:cubicBezTo>
                    <a:pt x="323" y="390"/>
                    <a:pt x="322" y="392"/>
                    <a:pt x="322" y="394"/>
                  </a:cubicBezTo>
                  <a:cubicBezTo>
                    <a:pt x="322" y="406"/>
                    <a:pt x="322" y="406"/>
                    <a:pt x="322" y="406"/>
                  </a:cubicBezTo>
                  <a:cubicBezTo>
                    <a:pt x="542" y="406"/>
                    <a:pt x="542" y="406"/>
                    <a:pt x="542" y="406"/>
                  </a:cubicBezTo>
                  <a:cubicBezTo>
                    <a:pt x="542" y="310"/>
                    <a:pt x="542" y="310"/>
                    <a:pt x="542" y="310"/>
                  </a:cubicBezTo>
                  <a:cubicBezTo>
                    <a:pt x="523" y="310"/>
                    <a:pt x="523" y="310"/>
                    <a:pt x="523" y="310"/>
                  </a:cubicBezTo>
                  <a:cubicBezTo>
                    <a:pt x="521" y="310"/>
                    <a:pt x="520" y="311"/>
                    <a:pt x="512" y="318"/>
                  </a:cubicBezTo>
                  <a:cubicBezTo>
                    <a:pt x="505" y="323"/>
                    <a:pt x="494" y="330"/>
                    <a:pt x="481" y="330"/>
                  </a:cubicBezTo>
                  <a:cubicBezTo>
                    <a:pt x="469" y="330"/>
                    <a:pt x="457" y="328"/>
                    <a:pt x="446" y="319"/>
                  </a:cubicBezTo>
                  <a:cubicBezTo>
                    <a:pt x="437" y="311"/>
                    <a:pt x="430" y="297"/>
                    <a:pt x="430" y="280"/>
                  </a:cubicBezTo>
                  <a:cubicBezTo>
                    <a:pt x="429" y="263"/>
                    <a:pt x="437" y="248"/>
                    <a:pt x="446" y="240"/>
                  </a:cubicBezTo>
                  <a:cubicBezTo>
                    <a:pt x="457" y="231"/>
                    <a:pt x="469" y="229"/>
                    <a:pt x="481" y="229"/>
                  </a:cubicBezTo>
                  <a:cubicBezTo>
                    <a:pt x="494" y="229"/>
                    <a:pt x="504" y="235"/>
                    <a:pt x="511" y="240"/>
                  </a:cubicBezTo>
                  <a:cubicBezTo>
                    <a:pt x="519" y="246"/>
                    <a:pt x="520" y="247"/>
                    <a:pt x="521" y="247"/>
                  </a:cubicBezTo>
                  <a:cubicBezTo>
                    <a:pt x="542" y="247"/>
                    <a:pt x="542" y="247"/>
                    <a:pt x="542" y="247"/>
                  </a:cubicBezTo>
                  <a:cubicBezTo>
                    <a:pt x="542" y="110"/>
                    <a:pt x="542" y="110"/>
                    <a:pt x="542" y="110"/>
                  </a:cubicBezTo>
                  <a:cubicBezTo>
                    <a:pt x="405" y="110"/>
                    <a:pt x="405" y="110"/>
                    <a:pt x="405" y="110"/>
                  </a:cubicBezTo>
                  <a:cubicBezTo>
                    <a:pt x="403" y="110"/>
                    <a:pt x="402" y="110"/>
                    <a:pt x="400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6" name="Freeform 10"/>
            <p:cNvSpPr>
              <a:spLocks/>
            </p:cNvSpPr>
            <p:nvPr/>
          </p:nvSpPr>
          <p:spPr bwMode="auto">
            <a:xfrm>
              <a:off x="5961299" y="3064667"/>
              <a:ext cx="1479389" cy="1100949"/>
            </a:xfrm>
            <a:custGeom>
              <a:avLst/>
              <a:gdLst>
                <a:gd name="T0" fmla="*/ 269 w 538"/>
                <a:gd name="T1" fmla="*/ 73 h 406"/>
                <a:gd name="T2" fmla="*/ 269 w 538"/>
                <a:gd name="T3" fmla="*/ 72 h 406"/>
                <a:gd name="T4" fmla="*/ 281 w 538"/>
                <a:gd name="T5" fmla="*/ 50 h 406"/>
                <a:gd name="T6" fmla="*/ 289 w 538"/>
                <a:gd name="T7" fmla="*/ 32 h 406"/>
                <a:gd name="T8" fmla="*/ 283 w 538"/>
                <a:gd name="T9" fmla="*/ 10 h 406"/>
                <a:gd name="T10" fmla="*/ 258 w 538"/>
                <a:gd name="T11" fmla="*/ 0 h 406"/>
                <a:gd name="T12" fmla="*/ 234 w 538"/>
                <a:gd name="T13" fmla="*/ 10 h 406"/>
                <a:gd name="T14" fmla="*/ 228 w 538"/>
                <a:gd name="T15" fmla="*/ 32 h 406"/>
                <a:gd name="T16" fmla="*/ 235 w 538"/>
                <a:gd name="T17" fmla="*/ 50 h 406"/>
                <a:gd name="T18" fmla="*/ 246 w 538"/>
                <a:gd name="T19" fmla="*/ 72 h 406"/>
                <a:gd name="T20" fmla="*/ 246 w 538"/>
                <a:gd name="T21" fmla="*/ 110 h 406"/>
                <a:gd name="T22" fmla="*/ 117 w 538"/>
                <a:gd name="T23" fmla="*/ 110 h 406"/>
                <a:gd name="T24" fmla="*/ 117 w 538"/>
                <a:gd name="T25" fmla="*/ 267 h 406"/>
                <a:gd name="T26" fmla="*/ 72 w 538"/>
                <a:gd name="T27" fmla="*/ 267 h 406"/>
                <a:gd name="T28" fmla="*/ 50 w 538"/>
                <a:gd name="T29" fmla="*/ 256 h 406"/>
                <a:gd name="T30" fmla="*/ 32 w 538"/>
                <a:gd name="T31" fmla="*/ 249 h 406"/>
                <a:gd name="T32" fmla="*/ 10 w 538"/>
                <a:gd name="T33" fmla="*/ 255 h 406"/>
                <a:gd name="T34" fmla="*/ 1 w 538"/>
                <a:gd name="T35" fmla="*/ 279 h 406"/>
                <a:gd name="T36" fmla="*/ 10 w 538"/>
                <a:gd name="T37" fmla="*/ 304 h 406"/>
                <a:gd name="T38" fmla="*/ 32 w 538"/>
                <a:gd name="T39" fmla="*/ 310 h 406"/>
                <a:gd name="T40" fmla="*/ 50 w 538"/>
                <a:gd name="T41" fmla="*/ 302 h 406"/>
                <a:gd name="T42" fmla="*/ 73 w 538"/>
                <a:gd name="T43" fmla="*/ 290 h 406"/>
                <a:gd name="T44" fmla="*/ 73 w 538"/>
                <a:gd name="T45" fmla="*/ 290 h 406"/>
                <a:gd name="T46" fmla="*/ 117 w 538"/>
                <a:gd name="T47" fmla="*/ 290 h 406"/>
                <a:gd name="T48" fmla="*/ 117 w 538"/>
                <a:gd name="T49" fmla="*/ 406 h 406"/>
                <a:gd name="T50" fmla="*/ 226 w 538"/>
                <a:gd name="T51" fmla="*/ 406 h 406"/>
                <a:gd name="T52" fmla="*/ 226 w 538"/>
                <a:gd name="T53" fmla="*/ 392 h 406"/>
                <a:gd name="T54" fmla="*/ 219 w 538"/>
                <a:gd name="T55" fmla="*/ 382 h 406"/>
                <a:gd name="T56" fmla="*/ 208 w 538"/>
                <a:gd name="T57" fmla="*/ 352 h 406"/>
                <a:gd name="T58" fmla="*/ 219 w 538"/>
                <a:gd name="T59" fmla="*/ 317 h 406"/>
                <a:gd name="T60" fmla="*/ 259 w 538"/>
                <a:gd name="T61" fmla="*/ 300 h 406"/>
                <a:gd name="T62" fmla="*/ 298 w 538"/>
                <a:gd name="T63" fmla="*/ 317 h 406"/>
                <a:gd name="T64" fmla="*/ 309 w 538"/>
                <a:gd name="T65" fmla="*/ 352 h 406"/>
                <a:gd name="T66" fmla="*/ 297 w 538"/>
                <a:gd name="T67" fmla="*/ 383 h 406"/>
                <a:gd name="T68" fmla="*/ 289 w 538"/>
                <a:gd name="T69" fmla="*/ 394 h 406"/>
                <a:gd name="T70" fmla="*/ 289 w 538"/>
                <a:gd name="T71" fmla="*/ 406 h 406"/>
                <a:gd name="T72" fmla="*/ 397 w 538"/>
                <a:gd name="T73" fmla="*/ 406 h 406"/>
                <a:gd name="T74" fmla="*/ 506 w 538"/>
                <a:gd name="T75" fmla="*/ 198 h 406"/>
                <a:gd name="T76" fmla="*/ 538 w 538"/>
                <a:gd name="T77" fmla="*/ 110 h 406"/>
                <a:gd name="T78" fmla="*/ 269 w 538"/>
                <a:gd name="T79" fmla="*/ 110 h 406"/>
                <a:gd name="T80" fmla="*/ 269 w 538"/>
                <a:gd name="T81" fmla="*/ 73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8" h="406">
                  <a:moveTo>
                    <a:pt x="269" y="73"/>
                  </a:moveTo>
                  <a:cubicBezTo>
                    <a:pt x="269" y="73"/>
                    <a:pt x="269" y="73"/>
                    <a:pt x="269" y="72"/>
                  </a:cubicBezTo>
                  <a:cubicBezTo>
                    <a:pt x="270" y="62"/>
                    <a:pt x="276" y="56"/>
                    <a:pt x="281" y="50"/>
                  </a:cubicBezTo>
                  <a:cubicBezTo>
                    <a:pt x="286" y="44"/>
                    <a:pt x="289" y="39"/>
                    <a:pt x="289" y="32"/>
                  </a:cubicBezTo>
                  <a:cubicBezTo>
                    <a:pt x="289" y="23"/>
                    <a:pt x="287" y="15"/>
                    <a:pt x="283" y="10"/>
                  </a:cubicBezTo>
                  <a:cubicBezTo>
                    <a:pt x="278" y="5"/>
                    <a:pt x="271" y="1"/>
                    <a:pt x="258" y="0"/>
                  </a:cubicBezTo>
                  <a:cubicBezTo>
                    <a:pt x="246" y="0"/>
                    <a:pt x="239" y="4"/>
                    <a:pt x="234" y="10"/>
                  </a:cubicBezTo>
                  <a:cubicBezTo>
                    <a:pt x="230" y="15"/>
                    <a:pt x="228" y="23"/>
                    <a:pt x="228" y="32"/>
                  </a:cubicBezTo>
                  <a:cubicBezTo>
                    <a:pt x="228" y="39"/>
                    <a:pt x="231" y="44"/>
                    <a:pt x="235" y="50"/>
                  </a:cubicBezTo>
                  <a:cubicBezTo>
                    <a:pt x="240" y="56"/>
                    <a:pt x="246" y="62"/>
                    <a:pt x="246" y="72"/>
                  </a:cubicBezTo>
                  <a:cubicBezTo>
                    <a:pt x="246" y="110"/>
                    <a:pt x="246" y="110"/>
                    <a:pt x="246" y="110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117" y="267"/>
                    <a:pt x="117" y="267"/>
                    <a:pt x="117" y="267"/>
                  </a:cubicBezTo>
                  <a:cubicBezTo>
                    <a:pt x="72" y="267"/>
                    <a:pt x="72" y="267"/>
                    <a:pt x="72" y="267"/>
                  </a:cubicBezTo>
                  <a:cubicBezTo>
                    <a:pt x="62" y="267"/>
                    <a:pt x="56" y="261"/>
                    <a:pt x="50" y="256"/>
                  </a:cubicBezTo>
                  <a:cubicBezTo>
                    <a:pt x="44" y="252"/>
                    <a:pt x="39" y="249"/>
                    <a:pt x="32" y="249"/>
                  </a:cubicBezTo>
                  <a:cubicBezTo>
                    <a:pt x="23" y="249"/>
                    <a:pt x="15" y="251"/>
                    <a:pt x="10" y="255"/>
                  </a:cubicBezTo>
                  <a:cubicBezTo>
                    <a:pt x="4" y="260"/>
                    <a:pt x="0" y="267"/>
                    <a:pt x="1" y="279"/>
                  </a:cubicBezTo>
                  <a:cubicBezTo>
                    <a:pt x="1" y="292"/>
                    <a:pt x="5" y="299"/>
                    <a:pt x="10" y="304"/>
                  </a:cubicBezTo>
                  <a:cubicBezTo>
                    <a:pt x="16" y="308"/>
                    <a:pt x="23" y="310"/>
                    <a:pt x="32" y="310"/>
                  </a:cubicBezTo>
                  <a:cubicBezTo>
                    <a:pt x="39" y="310"/>
                    <a:pt x="44" y="307"/>
                    <a:pt x="50" y="302"/>
                  </a:cubicBezTo>
                  <a:cubicBezTo>
                    <a:pt x="56" y="297"/>
                    <a:pt x="62" y="291"/>
                    <a:pt x="73" y="290"/>
                  </a:cubicBezTo>
                  <a:cubicBezTo>
                    <a:pt x="73" y="290"/>
                    <a:pt x="73" y="290"/>
                    <a:pt x="73" y="290"/>
                  </a:cubicBezTo>
                  <a:cubicBezTo>
                    <a:pt x="117" y="290"/>
                    <a:pt x="117" y="290"/>
                    <a:pt x="117" y="290"/>
                  </a:cubicBezTo>
                  <a:cubicBezTo>
                    <a:pt x="117" y="406"/>
                    <a:pt x="117" y="406"/>
                    <a:pt x="117" y="406"/>
                  </a:cubicBezTo>
                  <a:cubicBezTo>
                    <a:pt x="226" y="406"/>
                    <a:pt x="226" y="406"/>
                    <a:pt x="226" y="406"/>
                  </a:cubicBezTo>
                  <a:cubicBezTo>
                    <a:pt x="226" y="392"/>
                    <a:pt x="226" y="392"/>
                    <a:pt x="226" y="392"/>
                  </a:cubicBezTo>
                  <a:cubicBezTo>
                    <a:pt x="226" y="390"/>
                    <a:pt x="225" y="390"/>
                    <a:pt x="219" y="382"/>
                  </a:cubicBezTo>
                  <a:cubicBezTo>
                    <a:pt x="214" y="375"/>
                    <a:pt x="208" y="365"/>
                    <a:pt x="208" y="352"/>
                  </a:cubicBezTo>
                  <a:cubicBezTo>
                    <a:pt x="208" y="340"/>
                    <a:pt x="210" y="328"/>
                    <a:pt x="219" y="317"/>
                  </a:cubicBezTo>
                  <a:cubicBezTo>
                    <a:pt x="226" y="307"/>
                    <a:pt x="242" y="300"/>
                    <a:pt x="259" y="300"/>
                  </a:cubicBezTo>
                  <a:cubicBezTo>
                    <a:pt x="276" y="301"/>
                    <a:pt x="290" y="308"/>
                    <a:pt x="298" y="317"/>
                  </a:cubicBezTo>
                  <a:cubicBezTo>
                    <a:pt x="307" y="328"/>
                    <a:pt x="309" y="340"/>
                    <a:pt x="309" y="352"/>
                  </a:cubicBezTo>
                  <a:cubicBezTo>
                    <a:pt x="309" y="365"/>
                    <a:pt x="302" y="376"/>
                    <a:pt x="297" y="383"/>
                  </a:cubicBezTo>
                  <a:cubicBezTo>
                    <a:pt x="290" y="390"/>
                    <a:pt x="289" y="392"/>
                    <a:pt x="289" y="394"/>
                  </a:cubicBezTo>
                  <a:cubicBezTo>
                    <a:pt x="289" y="406"/>
                    <a:pt x="289" y="406"/>
                    <a:pt x="289" y="406"/>
                  </a:cubicBezTo>
                  <a:cubicBezTo>
                    <a:pt x="397" y="406"/>
                    <a:pt x="397" y="406"/>
                    <a:pt x="397" y="406"/>
                  </a:cubicBezTo>
                  <a:cubicBezTo>
                    <a:pt x="443" y="341"/>
                    <a:pt x="485" y="275"/>
                    <a:pt x="506" y="198"/>
                  </a:cubicBezTo>
                  <a:cubicBezTo>
                    <a:pt x="520" y="170"/>
                    <a:pt x="531" y="140"/>
                    <a:pt x="538" y="110"/>
                  </a:cubicBezTo>
                  <a:cubicBezTo>
                    <a:pt x="269" y="110"/>
                    <a:pt x="269" y="110"/>
                    <a:pt x="269" y="110"/>
                  </a:cubicBezTo>
                  <a:lnTo>
                    <a:pt x="269" y="7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0" name="Freeform 11"/>
            <p:cNvSpPr>
              <a:spLocks/>
            </p:cNvSpPr>
            <p:nvPr/>
          </p:nvSpPr>
          <p:spPr bwMode="auto">
            <a:xfrm>
              <a:off x="5190252" y="3933053"/>
              <a:ext cx="916199" cy="1176560"/>
            </a:xfrm>
            <a:custGeom>
              <a:avLst/>
              <a:gdLst>
                <a:gd name="T0" fmla="*/ 324 w 333"/>
                <a:gd name="T1" fmla="*/ 248 h 434"/>
                <a:gd name="T2" fmla="*/ 302 w 333"/>
                <a:gd name="T3" fmla="*/ 241 h 434"/>
                <a:gd name="T4" fmla="*/ 283 w 333"/>
                <a:gd name="T5" fmla="*/ 249 h 434"/>
                <a:gd name="T6" fmla="*/ 262 w 333"/>
                <a:gd name="T7" fmla="*/ 259 h 434"/>
                <a:gd name="T8" fmla="*/ 221 w 333"/>
                <a:gd name="T9" fmla="*/ 259 h 434"/>
                <a:gd name="T10" fmla="*/ 221 w 333"/>
                <a:gd name="T11" fmla="*/ 110 h 434"/>
                <a:gd name="T12" fmla="*/ 221 w 333"/>
                <a:gd name="T13" fmla="*/ 110 h 434"/>
                <a:gd name="T14" fmla="*/ 133 w 333"/>
                <a:gd name="T15" fmla="*/ 110 h 434"/>
                <a:gd name="T16" fmla="*/ 133 w 333"/>
                <a:gd name="T17" fmla="*/ 73 h 434"/>
                <a:gd name="T18" fmla="*/ 133 w 333"/>
                <a:gd name="T19" fmla="*/ 72 h 434"/>
                <a:gd name="T20" fmla="*/ 145 w 333"/>
                <a:gd name="T21" fmla="*/ 50 h 434"/>
                <a:gd name="T22" fmla="*/ 153 w 333"/>
                <a:gd name="T23" fmla="*/ 32 h 434"/>
                <a:gd name="T24" fmla="*/ 147 w 333"/>
                <a:gd name="T25" fmla="*/ 10 h 434"/>
                <a:gd name="T26" fmla="*/ 122 w 333"/>
                <a:gd name="T27" fmla="*/ 0 h 434"/>
                <a:gd name="T28" fmla="*/ 98 w 333"/>
                <a:gd name="T29" fmla="*/ 10 h 434"/>
                <a:gd name="T30" fmla="*/ 92 w 333"/>
                <a:gd name="T31" fmla="*/ 32 h 434"/>
                <a:gd name="T32" fmla="*/ 99 w 333"/>
                <a:gd name="T33" fmla="*/ 50 h 434"/>
                <a:gd name="T34" fmla="*/ 110 w 333"/>
                <a:gd name="T35" fmla="*/ 72 h 434"/>
                <a:gd name="T36" fmla="*/ 110 w 333"/>
                <a:gd name="T37" fmla="*/ 110 h 434"/>
                <a:gd name="T38" fmla="*/ 0 w 333"/>
                <a:gd name="T39" fmla="*/ 110 h 434"/>
                <a:gd name="T40" fmla="*/ 98 w 333"/>
                <a:gd name="T41" fmla="*/ 378 h 434"/>
                <a:gd name="T42" fmla="*/ 185 w 333"/>
                <a:gd name="T43" fmla="*/ 414 h 434"/>
                <a:gd name="T44" fmla="*/ 221 w 333"/>
                <a:gd name="T45" fmla="*/ 434 h 434"/>
                <a:gd name="T46" fmla="*/ 221 w 333"/>
                <a:gd name="T47" fmla="*/ 282 h 434"/>
                <a:gd name="T48" fmla="*/ 260 w 333"/>
                <a:gd name="T49" fmla="*/ 282 h 434"/>
                <a:gd name="T50" fmla="*/ 261 w 333"/>
                <a:gd name="T51" fmla="*/ 282 h 434"/>
                <a:gd name="T52" fmla="*/ 283 w 333"/>
                <a:gd name="T53" fmla="*/ 294 h 434"/>
                <a:gd name="T54" fmla="*/ 302 w 333"/>
                <a:gd name="T55" fmla="*/ 302 h 434"/>
                <a:gd name="T56" fmla="*/ 323 w 333"/>
                <a:gd name="T57" fmla="*/ 296 h 434"/>
                <a:gd name="T58" fmla="*/ 333 w 333"/>
                <a:gd name="T59" fmla="*/ 272 h 434"/>
                <a:gd name="T60" fmla="*/ 324 w 333"/>
                <a:gd name="T61" fmla="*/ 248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3" h="434">
                  <a:moveTo>
                    <a:pt x="324" y="248"/>
                  </a:moveTo>
                  <a:cubicBezTo>
                    <a:pt x="318" y="243"/>
                    <a:pt x="310" y="241"/>
                    <a:pt x="302" y="241"/>
                  </a:cubicBezTo>
                  <a:cubicBezTo>
                    <a:pt x="294" y="241"/>
                    <a:pt x="289" y="244"/>
                    <a:pt x="283" y="249"/>
                  </a:cubicBezTo>
                  <a:cubicBezTo>
                    <a:pt x="277" y="253"/>
                    <a:pt x="271" y="259"/>
                    <a:pt x="262" y="259"/>
                  </a:cubicBezTo>
                  <a:cubicBezTo>
                    <a:pt x="221" y="259"/>
                    <a:pt x="221" y="259"/>
                    <a:pt x="221" y="259"/>
                  </a:cubicBezTo>
                  <a:cubicBezTo>
                    <a:pt x="221" y="110"/>
                    <a:pt x="221" y="110"/>
                    <a:pt x="221" y="110"/>
                  </a:cubicBezTo>
                  <a:cubicBezTo>
                    <a:pt x="221" y="110"/>
                    <a:pt x="221" y="110"/>
                    <a:pt x="221" y="110"/>
                  </a:cubicBezTo>
                  <a:cubicBezTo>
                    <a:pt x="133" y="110"/>
                    <a:pt x="133" y="110"/>
                    <a:pt x="133" y="110"/>
                  </a:cubicBezTo>
                  <a:cubicBezTo>
                    <a:pt x="133" y="73"/>
                    <a:pt x="133" y="73"/>
                    <a:pt x="133" y="73"/>
                  </a:cubicBezTo>
                  <a:cubicBezTo>
                    <a:pt x="133" y="73"/>
                    <a:pt x="133" y="73"/>
                    <a:pt x="133" y="72"/>
                  </a:cubicBezTo>
                  <a:cubicBezTo>
                    <a:pt x="134" y="62"/>
                    <a:pt x="140" y="56"/>
                    <a:pt x="145" y="50"/>
                  </a:cubicBezTo>
                  <a:cubicBezTo>
                    <a:pt x="150" y="44"/>
                    <a:pt x="153" y="39"/>
                    <a:pt x="153" y="32"/>
                  </a:cubicBezTo>
                  <a:cubicBezTo>
                    <a:pt x="153" y="23"/>
                    <a:pt x="151" y="15"/>
                    <a:pt x="147" y="10"/>
                  </a:cubicBezTo>
                  <a:cubicBezTo>
                    <a:pt x="142" y="5"/>
                    <a:pt x="135" y="1"/>
                    <a:pt x="122" y="0"/>
                  </a:cubicBezTo>
                  <a:cubicBezTo>
                    <a:pt x="110" y="0"/>
                    <a:pt x="103" y="4"/>
                    <a:pt x="98" y="10"/>
                  </a:cubicBezTo>
                  <a:cubicBezTo>
                    <a:pt x="94" y="15"/>
                    <a:pt x="92" y="23"/>
                    <a:pt x="92" y="32"/>
                  </a:cubicBezTo>
                  <a:cubicBezTo>
                    <a:pt x="92" y="39"/>
                    <a:pt x="95" y="44"/>
                    <a:pt x="99" y="50"/>
                  </a:cubicBezTo>
                  <a:cubicBezTo>
                    <a:pt x="104" y="56"/>
                    <a:pt x="110" y="62"/>
                    <a:pt x="110" y="72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56" y="189"/>
                    <a:pt x="119" y="276"/>
                    <a:pt x="98" y="378"/>
                  </a:cubicBezTo>
                  <a:cubicBezTo>
                    <a:pt x="109" y="428"/>
                    <a:pt x="143" y="384"/>
                    <a:pt x="185" y="414"/>
                  </a:cubicBezTo>
                  <a:cubicBezTo>
                    <a:pt x="197" y="422"/>
                    <a:pt x="209" y="429"/>
                    <a:pt x="221" y="434"/>
                  </a:cubicBezTo>
                  <a:cubicBezTo>
                    <a:pt x="221" y="282"/>
                    <a:pt x="221" y="282"/>
                    <a:pt x="221" y="282"/>
                  </a:cubicBezTo>
                  <a:cubicBezTo>
                    <a:pt x="260" y="282"/>
                    <a:pt x="260" y="282"/>
                    <a:pt x="260" y="282"/>
                  </a:cubicBezTo>
                  <a:cubicBezTo>
                    <a:pt x="261" y="282"/>
                    <a:pt x="261" y="282"/>
                    <a:pt x="261" y="282"/>
                  </a:cubicBezTo>
                  <a:cubicBezTo>
                    <a:pt x="271" y="283"/>
                    <a:pt x="277" y="290"/>
                    <a:pt x="283" y="294"/>
                  </a:cubicBezTo>
                  <a:cubicBezTo>
                    <a:pt x="289" y="299"/>
                    <a:pt x="294" y="302"/>
                    <a:pt x="302" y="302"/>
                  </a:cubicBezTo>
                  <a:cubicBezTo>
                    <a:pt x="310" y="302"/>
                    <a:pt x="318" y="300"/>
                    <a:pt x="323" y="296"/>
                  </a:cubicBezTo>
                  <a:cubicBezTo>
                    <a:pt x="329" y="291"/>
                    <a:pt x="333" y="285"/>
                    <a:pt x="333" y="272"/>
                  </a:cubicBezTo>
                  <a:cubicBezTo>
                    <a:pt x="333" y="259"/>
                    <a:pt x="329" y="252"/>
                    <a:pt x="324" y="2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1" name="Freeform 12"/>
            <p:cNvSpPr>
              <a:spLocks/>
            </p:cNvSpPr>
            <p:nvPr/>
          </p:nvSpPr>
          <p:spPr bwMode="auto">
            <a:xfrm>
              <a:off x="5861435" y="3933053"/>
              <a:ext cx="1144958" cy="1276229"/>
            </a:xfrm>
            <a:custGeom>
              <a:avLst/>
              <a:gdLst>
                <a:gd name="T0" fmla="*/ 305 w 416"/>
                <a:gd name="T1" fmla="*/ 73 h 471"/>
                <a:gd name="T2" fmla="*/ 305 w 416"/>
                <a:gd name="T3" fmla="*/ 72 h 471"/>
                <a:gd name="T4" fmla="*/ 317 w 416"/>
                <a:gd name="T5" fmla="*/ 50 h 471"/>
                <a:gd name="T6" fmla="*/ 325 w 416"/>
                <a:gd name="T7" fmla="*/ 32 h 471"/>
                <a:gd name="T8" fmla="*/ 319 w 416"/>
                <a:gd name="T9" fmla="*/ 10 h 471"/>
                <a:gd name="T10" fmla="*/ 294 w 416"/>
                <a:gd name="T11" fmla="*/ 0 h 471"/>
                <a:gd name="T12" fmla="*/ 270 w 416"/>
                <a:gd name="T13" fmla="*/ 10 h 471"/>
                <a:gd name="T14" fmla="*/ 264 w 416"/>
                <a:gd name="T15" fmla="*/ 32 h 471"/>
                <a:gd name="T16" fmla="*/ 271 w 416"/>
                <a:gd name="T17" fmla="*/ 50 h 471"/>
                <a:gd name="T18" fmla="*/ 282 w 416"/>
                <a:gd name="T19" fmla="*/ 72 h 471"/>
                <a:gd name="T20" fmla="*/ 282 w 416"/>
                <a:gd name="T21" fmla="*/ 110 h 471"/>
                <a:gd name="T22" fmla="*/ 143 w 416"/>
                <a:gd name="T23" fmla="*/ 110 h 471"/>
                <a:gd name="T24" fmla="*/ 139 w 416"/>
                <a:gd name="T25" fmla="*/ 110 h 471"/>
                <a:gd name="T26" fmla="*/ 1 w 416"/>
                <a:gd name="T27" fmla="*/ 110 h 471"/>
                <a:gd name="T28" fmla="*/ 1 w 416"/>
                <a:gd name="T29" fmla="*/ 110 h 471"/>
                <a:gd name="T30" fmla="*/ 1 w 416"/>
                <a:gd name="T31" fmla="*/ 239 h 471"/>
                <a:gd name="T32" fmla="*/ 18 w 416"/>
                <a:gd name="T33" fmla="*/ 239 h 471"/>
                <a:gd name="T34" fmla="*/ 28 w 416"/>
                <a:gd name="T35" fmla="*/ 232 h 471"/>
                <a:gd name="T36" fmla="*/ 58 w 416"/>
                <a:gd name="T37" fmla="*/ 221 h 471"/>
                <a:gd name="T38" fmla="*/ 92 w 416"/>
                <a:gd name="T39" fmla="*/ 232 h 471"/>
                <a:gd name="T40" fmla="*/ 109 w 416"/>
                <a:gd name="T41" fmla="*/ 272 h 471"/>
                <a:gd name="T42" fmla="*/ 92 w 416"/>
                <a:gd name="T43" fmla="*/ 311 h 471"/>
                <a:gd name="T44" fmla="*/ 58 w 416"/>
                <a:gd name="T45" fmla="*/ 322 h 471"/>
                <a:gd name="T46" fmla="*/ 27 w 416"/>
                <a:gd name="T47" fmla="*/ 310 h 471"/>
                <a:gd name="T48" fmla="*/ 15 w 416"/>
                <a:gd name="T49" fmla="*/ 302 h 471"/>
                <a:gd name="T50" fmla="*/ 1 w 416"/>
                <a:gd name="T51" fmla="*/ 302 h 471"/>
                <a:gd name="T52" fmla="*/ 1 w 416"/>
                <a:gd name="T53" fmla="*/ 438 h 471"/>
                <a:gd name="T54" fmla="*/ 0 w 416"/>
                <a:gd name="T55" fmla="*/ 443 h 471"/>
                <a:gd name="T56" fmla="*/ 228 w 416"/>
                <a:gd name="T57" fmla="*/ 406 h 471"/>
                <a:gd name="T58" fmla="*/ 298 w 416"/>
                <a:gd name="T59" fmla="*/ 363 h 471"/>
                <a:gd name="T60" fmla="*/ 348 w 416"/>
                <a:gd name="T61" fmla="*/ 202 h 471"/>
                <a:gd name="T62" fmla="*/ 416 w 416"/>
                <a:gd name="T63" fmla="*/ 110 h 471"/>
                <a:gd name="T64" fmla="*/ 305 w 416"/>
                <a:gd name="T65" fmla="*/ 110 h 471"/>
                <a:gd name="T66" fmla="*/ 305 w 416"/>
                <a:gd name="T67" fmla="*/ 73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6" h="471">
                  <a:moveTo>
                    <a:pt x="305" y="73"/>
                  </a:moveTo>
                  <a:cubicBezTo>
                    <a:pt x="305" y="73"/>
                    <a:pt x="305" y="73"/>
                    <a:pt x="305" y="72"/>
                  </a:cubicBezTo>
                  <a:cubicBezTo>
                    <a:pt x="306" y="62"/>
                    <a:pt x="312" y="56"/>
                    <a:pt x="317" y="50"/>
                  </a:cubicBezTo>
                  <a:cubicBezTo>
                    <a:pt x="322" y="44"/>
                    <a:pt x="325" y="39"/>
                    <a:pt x="325" y="32"/>
                  </a:cubicBezTo>
                  <a:cubicBezTo>
                    <a:pt x="325" y="23"/>
                    <a:pt x="323" y="15"/>
                    <a:pt x="319" y="10"/>
                  </a:cubicBezTo>
                  <a:cubicBezTo>
                    <a:pt x="314" y="5"/>
                    <a:pt x="307" y="1"/>
                    <a:pt x="294" y="0"/>
                  </a:cubicBezTo>
                  <a:cubicBezTo>
                    <a:pt x="282" y="0"/>
                    <a:pt x="275" y="4"/>
                    <a:pt x="270" y="10"/>
                  </a:cubicBezTo>
                  <a:cubicBezTo>
                    <a:pt x="266" y="15"/>
                    <a:pt x="264" y="23"/>
                    <a:pt x="264" y="32"/>
                  </a:cubicBezTo>
                  <a:cubicBezTo>
                    <a:pt x="264" y="39"/>
                    <a:pt x="267" y="44"/>
                    <a:pt x="271" y="50"/>
                  </a:cubicBezTo>
                  <a:cubicBezTo>
                    <a:pt x="276" y="56"/>
                    <a:pt x="282" y="62"/>
                    <a:pt x="282" y="72"/>
                  </a:cubicBezTo>
                  <a:cubicBezTo>
                    <a:pt x="282" y="110"/>
                    <a:pt x="282" y="110"/>
                    <a:pt x="282" y="110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0" y="110"/>
                    <a:pt x="139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239"/>
                    <a:pt x="1" y="239"/>
                    <a:pt x="1" y="239"/>
                  </a:cubicBezTo>
                  <a:cubicBezTo>
                    <a:pt x="18" y="239"/>
                    <a:pt x="18" y="239"/>
                    <a:pt x="18" y="239"/>
                  </a:cubicBezTo>
                  <a:cubicBezTo>
                    <a:pt x="19" y="239"/>
                    <a:pt x="20" y="238"/>
                    <a:pt x="28" y="232"/>
                  </a:cubicBezTo>
                  <a:cubicBezTo>
                    <a:pt x="34" y="228"/>
                    <a:pt x="45" y="221"/>
                    <a:pt x="58" y="221"/>
                  </a:cubicBezTo>
                  <a:cubicBezTo>
                    <a:pt x="69" y="221"/>
                    <a:pt x="82" y="223"/>
                    <a:pt x="92" y="232"/>
                  </a:cubicBezTo>
                  <a:cubicBezTo>
                    <a:pt x="102" y="240"/>
                    <a:pt x="109" y="255"/>
                    <a:pt x="109" y="272"/>
                  </a:cubicBezTo>
                  <a:cubicBezTo>
                    <a:pt x="109" y="289"/>
                    <a:pt x="102" y="303"/>
                    <a:pt x="92" y="311"/>
                  </a:cubicBezTo>
                  <a:cubicBezTo>
                    <a:pt x="82" y="320"/>
                    <a:pt x="69" y="322"/>
                    <a:pt x="58" y="322"/>
                  </a:cubicBezTo>
                  <a:cubicBezTo>
                    <a:pt x="44" y="322"/>
                    <a:pt x="34" y="315"/>
                    <a:pt x="27" y="310"/>
                  </a:cubicBezTo>
                  <a:cubicBezTo>
                    <a:pt x="19" y="304"/>
                    <a:pt x="17" y="302"/>
                    <a:pt x="15" y="302"/>
                  </a:cubicBezTo>
                  <a:cubicBezTo>
                    <a:pt x="1" y="302"/>
                    <a:pt x="1" y="302"/>
                    <a:pt x="1" y="302"/>
                  </a:cubicBezTo>
                  <a:cubicBezTo>
                    <a:pt x="1" y="438"/>
                    <a:pt x="1" y="438"/>
                    <a:pt x="1" y="438"/>
                  </a:cubicBezTo>
                  <a:cubicBezTo>
                    <a:pt x="1" y="439"/>
                    <a:pt x="1" y="441"/>
                    <a:pt x="0" y="443"/>
                  </a:cubicBezTo>
                  <a:cubicBezTo>
                    <a:pt x="92" y="471"/>
                    <a:pt x="178" y="423"/>
                    <a:pt x="228" y="406"/>
                  </a:cubicBezTo>
                  <a:cubicBezTo>
                    <a:pt x="283" y="388"/>
                    <a:pt x="306" y="417"/>
                    <a:pt x="298" y="363"/>
                  </a:cubicBezTo>
                  <a:cubicBezTo>
                    <a:pt x="308" y="308"/>
                    <a:pt x="306" y="245"/>
                    <a:pt x="348" y="202"/>
                  </a:cubicBezTo>
                  <a:cubicBezTo>
                    <a:pt x="370" y="171"/>
                    <a:pt x="393" y="141"/>
                    <a:pt x="416" y="110"/>
                  </a:cubicBezTo>
                  <a:cubicBezTo>
                    <a:pt x="305" y="110"/>
                    <a:pt x="305" y="110"/>
                    <a:pt x="305" y="110"/>
                  </a:cubicBezTo>
                  <a:lnTo>
                    <a:pt x="305" y="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2" name="Freeform 13"/>
            <p:cNvSpPr>
              <a:spLocks/>
            </p:cNvSpPr>
            <p:nvPr/>
          </p:nvSpPr>
          <p:spPr bwMode="auto">
            <a:xfrm>
              <a:off x="5397268" y="5121453"/>
              <a:ext cx="1361291" cy="1186240"/>
            </a:xfrm>
            <a:custGeom>
              <a:avLst/>
              <a:gdLst>
                <a:gd name="T0" fmla="*/ 453 w 517"/>
                <a:gd name="T1" fmla="*/ 0 h 457"/>
                <a:gd name="T2" fmla="*/ 450 w 517"/>
                <a:gd name="T3" fmla="*/ 5 h 457"/>
                <a:gd name="T4" fmla="*/ 357 w 517"/>
                <a:gd name="T5" fmla="*/ 278 h 457"/>
                <a:gd name="T6" fmla="*/ 252 w 517"/>
                <a:gd name="T7" fmla="*/ 275 h 457"/>
                <a:gd name="T8" fmla="*/ 299 w 517"/>
                <a:gd name="T9" fmla="*/ 213 h 457"/>
                <a:gd name="T10" fmla="*/ 140 w 517"/>
                <a:gd name="T11" fmla="*/ 172 h 457"/>
                <a:gd name="T12" fmla="*/ 288 w 517"/>
                <a:gd name="T13" fmla="*/ 94 h 457"/>
                <a:gd name="T14" fmla="*/ 112 w 517"/>
                <a:gd name="T15" fmla="*/ 17 h 457"/>
                <a:gd name="T16" fmla="*/ 56 w 517"/>
                <a:gd name="T17" fmla="*/ 264 h 457"/>
                <a:gd name="T18" fmla="*/ 228 w 517"/>
                <a:gd name="T19" fmla="*/ 432 h 457"/>
                <a:gd name="T20" fmla="*/ 394 w 517"/>
                <a:gd name="T21" fmla="*/ 346 h 457"/>
                <a:gd name="T22" fmla="*/ 487 w 517"/>
                <a:gd name="T23" fmla="*/ 28 h 457"/>
                <a:gd name="T24" fmla="*/ 453 w 517"/>
                <a:gd name="T25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7" h="457">
                  <a:moveTo>
                    <a:pt x="453" y="0"/>
                  </a:moveTo>
                  <a:cubicBezTo>
                    <a:pt x="450" y="5"/>
                    <a:pt x="450" y="5"/>
                    <a:pt x="450" y="5"/>
                  </a:cubicBezTo>
                  <a:cubicBezTo>
                    <a:pt x="371" y="63"/>
                    <a:pt x="477" y="227"/>
                    <a:pt x="357" y="278"/>
                  </a:cubicBezTo>
                  <a:cubicBezTo>
                    <a:pt x="290" y="311"/>
                    <a:pt x="82" y="262"/>
                    <a:pt x="252" y="275"/>
                  </a:cubicBezTo>
                  <a:cubicBezTo>
                    <a:pt x="320" y="291"/>
                    <a:pt x="408" y="191"/>
                    <a:pt x="299" y="213"/>
                  </a:cubicBezTo>
                  <a:cubicBezTo>
                    <a:pt x="248" y="225"/>
                    <a:pt x="70" y="243"/>
                    <a:pt x="140" y="172"/>
                  </a:cubicBezTo>
                  <a:cubicBezTo>
                    <a:pt x="192" y="198"/>
                    <a:pt x="410" y="137"/>
                    <a:pt x="288" y="94"/>
                  </a:cubicBezTo>
                  <a:cubicBezTo>
                    <a:pt x="207" y="143"/>
                    <a:pt x="94" y="130"/>
                    <a:pt x="112" y="17"/>
                  </a:cubicBezTo>
                  <a:cubicBezTo>
                    <a:pt x="0" y="9"/>
                    <a:pt x="51" y="190"/>
                    <a:pt x="56" y="264"/>
                  </a:cubicBezTo>
                  <a:cubicBezTo>
                    <a:pt x="85" y="362"/>
                    <a:pt x="204" y="345"/>
                    <a:pt x="228" y="432"/>
                  </a:cubicBezTo>
                  <a:cubicBezTo>
                    <a:pt x="286" y="457"/>
                    <a:pt x="473" y="443"/>
                    <a:pt x="394" y="346"/>
                  </a:cubicBezTo>
                  <a:cubicBezTo>
                    <a:pt x="517" y="298"/>
                    <a:pt x="508" y="135"/>
                    <a:pt x="487" y="28"/>
                  </a:cubicBezTo>
                  <a:cubicBezTo>
                    <a:pt x="486" y="5"/>
                    <a:pt x="446" y="21"/>
                    <a:pt x="45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07A052-F331-4E46-9B90-EE1AE0ABC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279221A-4B21-4A8F-82E7-7BFDCADE7E3F}"/>
              </a:ext>
            </a:extLst>
          </p:cNvPr>
          <p:cNvSpPr/>
          <p:nvPr/>
        </p:nvSpPr>
        <p:spPr>
          <a:xfrm>
            <a:off x="18574601" y="420412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F461DFB-CB3B-4C7C-8CD8-597D855C1591}"/>
              </a:ext>
            </a:extLst>
          </p:cNvPr>
          <p:cNvSpPr/>
          <p:nvPr/>
        </p:nvSpPr>
        <p:spPr>
          <a:xfrm>
            <a:off x="18574601" y="872581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37" name="Freeform 104">
            <a:extLst>
              <a:ext uri="{FF2B5EF4-FFF2-40B4-BE49-F238E27FC236}">
                <a16:creationId xmlns:a16="http://schemas.microsoft.com/office/drawing/2014/main" id="{3900F28D-E55D-426B-9CA4-F4DA6B9130FE}"/>
              </a:ext>
            </a:extLst>
          </p:cNvPr>
          <p:cNvSpPr>
            <a:spLocks noEditPoints="1"/>
          </p:cNvSpPr>
          <p:nvPr/>
        </p:nvSpPr>
        <p:spPr bwMode="auto">
          <a:xfrm>
            <a:off x="17552939" y="8881505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34B2E3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2EA58D0-DD49-45A6-90A5-A5CB897DB78C}"/>
              </a:ext>
            </a:extLst>
          </p:cNvPr>
          <p:cNvGrpSpPr/>
          <p:nvPr/>
        </p:nvGrpSpPr>
        <p:grpSpPr>
          <a:xfrm>
            <a:off x="1219007" y="4382280"/>
            <a:ext cx="1184782" cy="1708113"/>
            <a:chOff x="8070381" y="750589"/>
            <a:chExt cx="1775895" cy="2560328"/>
          </a:xfrm>
          <a:solidFill>
            <a:srgbClr val="E24956"/>
          </a:solidFill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20ECA962-118C-405B-8777-C48955EA07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0" name="Freeform 9">
              <a:extLst>
                <a:ext uri="{FF2B5EF4-FFF2-40B4-BE49-F238E27FC236}">
                  <a16:creationId xmlns:a16="http://schemas.microsoft.com/office/drawing/2014/main" id="{7537A894-8899-4D91-AC2C-1342C3EFF5C4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1" name="Freeform 20">
            <a:extLst>
              <a:ext uri="{FF2B5EF4-FFF2-40B4-BE49-F238E27FC236}">
                <a16:creationId xmlns:a16="http://schemas.microsoft.com/office/drawing/2014/main" id="{594F3DD4-70AF-4037-BB62-69161EB33ABD}"/>
              </a:ext>
            </a:extLst>
          </p:cNvPr>
          <p:cNvSpPr>
            <a:spLocks noEditPoints="1"/>
          </p:cNvSpPr>
          <p:nvPr/>
        </p:nvSpPr>
        <p:spPr bwMode="auto">
          <a:xfrm>
            <a:off x="17102081" y="4383236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2" name="Freeform 69">
            <a:extLst>
              <a:ext uri="{FF2B5EF4-FFF2-40B4-BE49-F238E27FC236}">
                <a16:creationId xmlns:a16="http://schemas.microsoft.com/office/drawing/2014/main" id="{E2DC73F3-D992-47E5-A3D4-21434EA29BB9}"/>
              </a:ext>
            </a:extLst>
          </p:cNvPr>
          <p:cNvSpPr>
            <a:spLocks noEditPoints="1"/>
          </p:cNvSpPr>
          <p:nvPr/>
        </p:nvSpPr>
        <p:spPr bwMode="auto">
          <a:xfrm>
            <a:off x="1374850" y="8832783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A76BD04-39E7-462B-AD57-03ACB34BD8D5}"/>
              </a:ext>
            </a:extLst>
          </p:cNvPr>
          <p:cNvSpPr/>
          <p:nvPr/>
        </p:nvSpPr>
        <p:spPr>
          <a:xfrm>
            <a:off x="2870869" y="440769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36302BC-965D-4776-840F-737FF0688903}"/>
              </a:ext>
            </a:extLst>
          </p:cNvPr>
          <p:cNvSpPr/>
          <p:nvPr/>
        </p:nvSpPr>
        <p:spPr>
          <a:xfrm>
            <a:off x="2654884" y="863443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281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3">
            <a:extLst>
              <a:ext uri="{FF2B5EF4-FFF2-40B4-BE49-F238E27FC236}">
                <a16:creationId xmlns:a16="http://schemas.microsoft.com/office/drawing/2014/main" id="{6E99D65C-8FA5-45B3-A2F5-341593D1CE1B}"/>
              </a:ext>
            </a:extLst>
          </p:cNvPr>
          <p:cNvGrpSpPr/>
          <p:nvPr/>
        </p:nvGrpSpPr>
        <p:grpSpPr>
          <a:xfrm>
            <a:off x="6523974" y="867370"/>
            <a:ext cx="11336052" cy="11200607"/>
            <a:chOff x="6348216" y="205345"/>
            <a:chExt cx="11336052" cy="11200607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627E396-B59C-4A58-B079-15AC1DDBD8F6}"/>
                </a:ext>
              </a:extLst>
            </p:cNvPr>
            <p:cNvSpPr/>
            <p:nvPr/>
          </p:nvSpPr>
          <p:spPr>
            <a:xfrm>
              <a:off x="13149046" y="2964402"/>
              <a:ext cx="1231310" cy="1446789"/>
            </a:xfrm>
            <a:custGeom>
              <a:avLst/>
              <a:gdLst>
                <a:gd name="connsiteX0" fmla="*/ 1186059 w 1231309"/>
                <a:gd name="connsiteY0" fmla="*/ 1022295 h 1446788"/>
                <a:gd name="connsiteX1" fmla="*/ 1175285 w 1231309"/>
                <a:gd name="connsiteY1" fmla="*/ 1001978 h 1446788"/>
                <a:gd name="connsiteX2" fmla="*/ 1141732 w 1231309"/>
                <a:gd name="connsiteY2" fmla="*/ 939797 h 1446788"/>
                <a:gd name="connsiteX3" fmla="*/ 1125110 w 1231309"/>
                <a:gd name="connsiteY3" fmla="*/ 911169 h 1446788"/>
                <a:gd name="connsiteX4" fmla="*/ 1094635 w 1231309"/>
                <a:gd name="connsiteY4" fmla="*/ 859146 h 1446788"/>
                <a:gd name="connsiteX5" fmla="*/ 1074934 w 1231309"/>
                <a:gd name="connsiteY5" fmla="*/ 827440 h 1446788"/>
                <a:gd name="connsiteX6" fmla="*/ 1045074 w 1231309"/>
                <a:gd name="connsiteY6" fmla="*/ 780343 h 1446788"/>
                <a:gd name="connsiteX7" fmla="*/ 1022911 w 1231309"/>
                <a:gd name="connsiteY7" fmla="*/ 747405 h 1446788"/>
                <a:gd name="connsiteX8" fmla="*/ 992743 w 1231309"/>
                <a:gd name="connsiteY8" fmla="*/ 703386 h 1446788"/>
                <a:gd name="connsiteX9" fmla="*/ 968425 w 1231309"/>
                <a:gd name="connsiteY9" fmla="*/ 670140 h 1446788"/>
                <a:gd name="connsiteX10" fmla="*/ 937642 w 1231309"/>
                <a:gd name="connsiteY10" fmla="*/ 628584 h 1446788"/>
                <a:gd name="connsiteX11" fmla="*/ 911477 w 1231309"/>
                <a:gd name="connsiteY11" fmla="*/ 595338 h 1446788"/>
                <a:gd name="connsiteX12" fmla="*/ 879771 w 1231309"/>
                <a:gd name="connsiteY12" fmla="*/ 555936 h 1446788"/>
                <a:gd name="connsiteX13" fmla="*/ 852066 w 1231309"/>
                <a:gd name="connsiteY13" fmla="*/ 523307 h 1446788"/>
                <a:gd name="connsiteX14" fmla="*/ 819437 w 1231309"/>
                <a:gd name="connsiteY14" fmla="*/ 485444 h 1446788"/>
                <a:gd name="connsiteX15" fmla="*/ 790193 w 1231309"/>
                <a:gd name="connsiteY15" fmla="*/ 453122 h 1446788"/>
                <a:gd name="connsiteX16" fmla="*/ 756640 w 1231309"/>
                <a:gd name="connsiteY16" fmla="*/ 417106 h 1446788"/>
                <a:gd name="connsiteX17" fmla="*/ 726165 w 1231309"/>
                <a:gd name="connsiteY17" fmla="*/ 385708 h 1446788"/>
                <a:gd name="connsiteX18" fmla="*/ 691688 w 1231309"/>
                <a:gd name="connsiteY18" fmla="*/ 351231 h 1446788"/>
                <a:gd name="connsiteX19" fmla="*/ 659674 w 1231309"/>
                <a:gd name="connsiteY19" fmla="*/ 320448 h 1446788"/>
                <a:gd name="connsiteX20" fmla="*/ 624274 w 1231309"/>
                <a:gd name="connsiteY20" fmla="*/ 287511 h 1446788"/>
                <a:gd name="connsiteX21" fmla="*/ 591029 w 1231309"/>
                <a:gd name="connsiteY21" fmla="*/ 257652 h 1446788"/>
                <a:gd name="connsiteX22" fmla="*/ 554705 w 1231309"/>
                <a:gd name="connsiteY22" fmla="*/ 226253 h 1446788"/>
                <a:gd name="connsiteX23" fmla="*/ 520229 w 1231309"/>
                <a:gd name="connsiteY23" fmla="*/ 197317 h 1446788"/>
                <a:gd name="connsiteX24" fmla="*/ 482981 w 1231309"/>
                <a:gd name="connsiteY24" fmla="*/ 167458 h 1446788"/>
                <a:gd name="connsiteX25" fmla="*/ 446966 w 1231309"/>
                <a:gd name="connsiteY25" fmla="*/ 139446 h 1446788"/>
                <a:gd name="connsiteX26" fmla="*/ 408795 w 1231309"/>
                <a:gd name="connsiteY26" fmla="*/ 110818 h 1446788"/>
                <a:gd name="connsiteX27" fmla="*/ 371856 w 1231309"/>
                <a:gd name="connsiteY27" fmla="*/ 84037 h 1446788"/>
                <a:gd name="connsiteX28" fmla="*/ 332454 w 1231309"/>
                <a:gd name="connsiteY28" fmla="*/ 56948 h 1446788"/>
                <a:gd name="connsiteX29" fmla="*/ 294591 w 1231309"/>
                <a:gd name="connsiteY29" fmla="*/ 31399 h 1446788"/>
                <a:gd name="connsiteX30" fmla="*/ 281662 w 1231309"/>
                <a:gd name="connsiteY30" fmla="*/ 23087 h 1446788"/>
                <a:gd name="connsiteX31" fmla="*/ 23087 w 1231309"/>
                <a:gd name="connsiteY31" fmla="*/ 538698 h 1446788"/>
                <a:gd name="connsiteX32" fmla="*/ 710466 w 1231309"/>
                <a:gd name="connsiteY32" fmla="*/ 1349208 h 1446788"/>
                <a:gd name="connsiteX33" fmla="*/ 748944 w 1231309"/>
                <a:gd name="connsiteY33" fmla="*/ 1437554 h 1446788"/>
                <a:gd name="connsiteX34" fmla="*/ 1231310 w 1231309"/>
                <a:gd name="connsiteY34" fmla="*/ 1114643 h 1446788"/>
                <a:gd name="connsiteX35" fmla="*/ 1227924 w 1231309"/>
                <a:gd name="connsiteY35" fmla="*/ 1106640 h 1446788"/>
                <a:gd name="connsiteX36" fmla="*/ 1186059 w 1231309"/>
                <a:gd name="connsiteY36" fmla="*/ 1022295 h 14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31309" h="1446788">
                  <a:moveTo>
                    <a:pt x="1186059" y="1022295"/>
                  </a:moveTo>
                  <a:cubicBezTo>
                    <a:pt x="1182673" y="1015523"/>
                    <a:pt x="1178671" y="1008751"/>
                    <a:pt x="1175285" y="1001978"/>
                  </a:cubicBezTo>
                  <a:cubicBezTo>
                    <a:pt x="1164203" y="981046"/>
                    <a:pt x="1153429" y="960114"/>
                    <a:pt x="1141732" y="939797"/>
                  </a:cubicBezTo>
                  <a:cubicBezTo>
                    <a:pt x="1136499" y="930254"/>
                    <a:pt x="1130650" y="920712"/>
                    <a:pt x="1125110" y="911169"/>
                  </a:cubicBezTo>
                  <a:cubicBezTo>
                    <a:pt x="1114951" y="893623"/>
                    <a:pt x="1105100" y="876077"/>
                    <a:pt x="1094635" y="859146"/>
                  </a:cubicBezTo>
                  <a:cubicBezTo>
                    <a:pt x="1088170" y="848372"/>
                    <a:pt x="1081398" y="838214"/>
                    <a:pt x="1074934" y="827440"/>
                  </a:cubicBezTo>
                  <a:cubicBezTo>
                    <a:pt x="1065083" y="811741"/>
                    <a:pt x="1055233" y="795734"/>
                    <a:pt x="1045074" y="780343"/>
                  </a:cubicBezTo>
                  <a:cubicBezTo>
                    <a:pt x="1037686" y="769261"/>
                    <a:pt x="1030298" y="758487"/>
                    <a:pt x="1022911" y="747405"/>
                  </a:cubicBezTo>
                  <a:cubicBezTo>
                    <a:pt x="1013060" y="732629"/>
                    <a:pt x="1002902" y="717854"/>
                    <a:pt x="992743" y="703386"/>
                  </a:cubicBezTo>
                  <a:cubicBezTo>
                    <a:pt x="984740" y="692304"/>
                    <a:pt x="976737" y="681222"/>
                    <a:pt x="968425" y="670140"/>
                  </a:cubicBezTo>
                  <a:cubicBezTo>
                    <a:pt x="958267" y="656288"/>
                    <a:pt x="948108" y="642436"/>
                    <a:pt x="937642" y="628584"/>
                  </a:cubicBezTo>
                  <a:cubicBezTo>
                    <a:pt x="929023" y="617502"/>
                    <a:pt x="920404" y="606420"/>
                    <a:pt x="911477" y="595338"/>
                  </a:cubicBezTo>
                  <a:cubicBezTo>
                    <a:pt x="901011" y="582102"/>
                    <a:pt x="890545" y="568865"/>
                    <a:pt x="879771" y="555936"/>
                  </a:cubicBezTo>
                  <a:cubicBezTo>
                    <a:pt x="870844" y="544855"/>
                    <a:pt x="861301" y="534081"/>
                    <a:pt x="852066" y="523307"/>
                  </a:cubicBezTo>
                  <a:cubicBezTo>
                    <a:pt x="841292" y="510686"/>
                    <a:pt x="830519" y="498065"/>
                    <a:pt x="819437" y="485444"/>
                  </a:cubicBezTo>
                  <a:cubicBezTo>
                    <a:pt x="809894" y="474670"/>
                    <a:pt x="800044" y="463896"/>
                    <a:pt x="790193" y="453122"/>
                  </a:cubicBezTo>
                  <a:cubicBezTo>
                    <a:pt x="779112" y="441117"/>
                    <a:pt x="768030" y="428804"/>
                    <a:pt x="756640" y="417106"/>
                  </a:cubicBezTo>
                  <a:cubicBezTo>
                    <a:pt x="746481" y="406640"/>
                    <a:pt x="736324" y="396174"/>
                    <a:pt x="726165" y="385708"/>
                  </a:cubicBezTo>
                  <a:cubicBezTo>
                    <a:pt x="714775" y="374010"/>
                    <a:pt x="703386" y="362621"/>
                    <a:pt x="691688" y="351231"/>
                  </a:cubicBezTo>
                  <a:cubicBezTo>
                    <a:pt x="681222" y="340765"/>
                    <a:pt x="670449" y="330607"/>
                    <a:pt x="659674" y="320448"/>
                  </a:cubicBezTo>
                  <a:cubicBezTo>
                    <a:pt x="647977" y="309367"/>
                    <a:pt x="636280" y="298285"/>
                    <a:pt x="624274" y="287511"/>
                  </a:cubicBezTo>
                  <a:cubicBezTo>
                    <a:pt x="613193" y="277353"/>
                    <a:pt x="602111" y="267502"/>
                    <a:pt x="591029" y="257652"/>
                  </a:cubicBezTo>
                  <a:cubicBezTo>
                    <a:pt x="579024" y="247186"/>
                    <a:pt x="566710" y="236411"/>
                    <a:pt x="554705" y="226253"/>
                  </a:cubicBezTo>
                  <a:cubicBezTo>
                    <a:pt x="543316" y="216403"/>
                    <a:pt x="531618" y="206860"/>
                    <a:pt x="520229" y="197317"/>
                  </a:cubicBezTo>
                  <a:cubicBezTo>
                    <a:pt x="507915" y="187159"/>
                    <a:pt x="495295" y="177309"/>
                    <a:pt x="482981" y="167458"/>
                  </a:cubicBezTo>
                  <a:cubicBezTo>
                    <a:pt x="470976" y="157916"/>
                    <a:pt x="459279" y="148681"/>
                    <a:pt x="446966" y="139446"/>
                  </a:cubicBezTo>
                  <a:cubicBezTo>
                    <a:pt x="434344" y="129903"/>
                    <a:pt x="421416" y="120361"/>
                    <a:pt x="408795" y="110818"/>
                  </a:cubicBezTo>
                  <a:cubicBezTo>
                    <a:pt x="396482" y="101891"/>
                    <a:pt x="384169" y="92964"/>
                    <a:pt x="371856" y="84037"/>
                  </a:cubicBezTo>
                  <a:cubicBezTo>
                    <a:pt x="358927" y="74802"/>
                    <a:pt x="345691" y="65875"/>
                    <a:pt x="332454" y="56948"/>
                  </a:cubicBezTo>
                  <a:cubicBezTo>
                    <a:pt x="319833" y="48329"/>
                    <a:pt x="307212" y="39710"/>
                    <a:pt x="294591" y="31399"/>
                  </a:cubicBezTo>
                  <a:cubicBezTo>
                    <a:pt x="290281" y="28628"/>
                    <a:pt x="285972" y="25858"/>
                    <a:pt x="281662" y="23087"/>
                  </a:cubicBezTo>
                  <a:lnTo>
                    <a:pt x="23087" y="538698"/>
                  </a:lnTo>
                  <a:cubicBezTo>
                    <a:pt x="320141" y="742788"/>
                    <a:pt x="555937" y="1020140"/>
                    <a:pt x="710466" y="1349208"/>
                  </a:cubicBezTo>
                  <a:cubicBezTo>
                    <a:pt x="724010" y="1378451"/>
                    <a:pt x="737247" y="1408311"/>
                    <a:pt x="748944" y="1437554"/>
                  </a:cubicBezTo>
                  <a:lnTo>
                    <a:pt x="1231310" y="1114643"/>
                  </a:lnTo>
                  <a:cubicBezTo>
                    <a:pt x="1230079" y="1112181"/>
                    <a:pt x="1229155" y="1109410"/>
                    <a:pt x="1227924" y="1106640"/>
                  </a:cubicBezTo>
                  <a:cubicBezTo>
                    <a:pt x="1214379" y="1078627"/>
                    <a:pt x="1200527" y="1050307"/>
                    <a:pt x="1186059" y="1022295"/>
                  </a:cubicBezTo>
                  <a:close/>
                </a:path>
              </a:pathLst>
            </a:custGeom>
            <a:solidFill>
              <a:srgbClr val="ED88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1E03798-2D58-441B-856B-8900F51D1499}"/>
                </a:ext>
              </a:extLst>
            </p:cNvPr>
            <p:cNvSpPr/>
            <p:nvPr/>
          </p:nvSpPr>
          <p:spPr>
            <a:xfrm>
              <a:off x="13875211" y="4056881"/>
              <a:ext cx="738786" cy="1539137"/>
            </a:xfrm>
            <a:custGeom>
              <a:avLst/>
              <a:gdLst>
                <a:gd name="connsiteX0" fmla="*/ 174230 w 738785"/>
                <a:gd name="connsiteY0" fmla="*/ 1111565 h 1539136"/>
                <a:gd name="connsiteX1" fmla="*/ 140369 w 738785"/>
                <a:gd name="connsiteY1" fmla="*/ 1482804 h 1539136"/>
                <a:gd name="connsiteX2" fmla="*/ 128672 w 738785"/>
                <a:gd name="connsiteY2" fmla="*/ 1538521 h 1539136"/>
                <a:gd name="connsiteX3" fmla="*/ 710158 w 738785"/>
                <a:gd name="connsiteY3" fmla="*/ 1538521 h 1539136"/>
                <a:gd name="connsiteX4" fmla="*/ 716622 w 738785"/>
                <a:gd name="connsiteY4" fmla="*/ 1498196 h 1539136"/>
                <a:gd name="connsiteX5" fmla="*/ 723394 w 738785"/>
                <a:gd name="connsiteY5" fmla="*/ 1452330 h 1539136"/>
                <a:gd name="connsiteX6" fmla="*/ 731398 w 738785"/>
                <a:gd name="connsiteY6" fmla="*/ 1382760 h 1539136"/>
                <a:gd name="connsiteX7" fmla="*/ 736015 w 738785"/>
                <a:gd name="connsiteY7" fmla="*/ 1339049 h 1539136"/>
                <a:gd name="connsiteX8" fmla="*/ 741248 w 738785"/>
                <a:gd name="connsiteY8" fmla="*/ 1262400 h 1539136"/>
                <a:gd name="connsiteX9" fmla="*/ 743403 w 738785"/>
                <a:gd name="connsiteY9" fmla="*/ 1225461 h 1539136"/>
                <a:gd name="connsiteX10" fmla="*/ 746174 w 738785"/>
                <a:gd name="connsiteY10" fmla="*/ 1111873 h 1539136"/>
                <a:gd name="connsiteX11" fmla="*/ 505453 w 738785"/>
                <a:gd name="connsiteY11" fmla="*/ 23087 h 1539136"/>
                <a:gd name="connsiteX12" fmla="*/ 23087 w 738785"/>
                <a:gd name="connsiteY12" fmla="*/ 345998 h 1539136"/>
                <a:gd name="connsiteX13" fmla="*/ 174230 w 738785"/>
                <a:gd name="connsiteY13" fmla="*/ 1111565 h 153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8785" h="1539136">
                  <a:moveTo>
                    <a:pt x="174230" y="1111565"/>
                  </a:moveTo>
                  <a:cubicBezTo>
                    <a:pt x="174230" y="1235311"/>
                    <a:pt x="163149" y="1360597"/>
                    <a:pt x="140369" y="1482804"/>
                  </a:cubicBezTo>
                  <a:cubicBezTo>
                    <a:pt x="136983" y="1501582"/>
                    <a:pt x="132674" y="1520052"/>
                    <a:pt x="128672" y="1538521"/>
                  </a:cubicBezTo>
                  <a:lnTo>
                    <a:pt x="710158" y="1538521"/>
                  </a:lnTo>
                  <a:cubicBezTo>
                    <a:pt x="712313" y="1524977"/>
                    <a:pt x="714775" y="1511740"/>
                    <a:pt x="716622" y="1498196"/>
                  </a:cubicBezTo>
                  <a:cubicBezTo>
                    <a:pt x="718777" y="1482804"/>
                    <a:pt x="721240" y="1467721"/>
                    <a:pt x="723394" y="1452330"/>
                  </a:cubicBezTo>
                  <a:cubicBezTo>
                    <a:pt x="726472" y="1429243"/>
                    <a:pt x="728936" y="1405847"/>
                    <a:pt x="731398" y="1382760"/>
                  </a:cubicBezTo>
                  <a:cubicBezTo>
                    <a:pt x="732936" y="1368293"/>
                    <a:pt x="734476" y="1353517"/>
                    <a:pt x="736015" y="1339049"/>
                  </a:cubicBezTo>
                  <a:cubicBezTo>
                    <a:pt x="738170" y="1313499"/>
                    <a:pt x="739709" y="1287950"/>
                    <a:pt x="741248" y="1262400"/>
                  </a:cubicBezTo>
                  <a:cubicBezTo>
                    <a:pt x="741864" y="1250087"/>
                    <a:pt x="743095" y="1237774"/>
                    <a:pt x="743403" y="1225461"/>
                  </a:cubicBezTo>
                  <a:cubicBezTo>
                    <a:pt x="744942" y="1187598"/>
                    <a:pt x="746174" y="1149735"/>
                    <a:pt x="746174" y="1111873"/>
                  </a:cubicBezTo>
                  <a:cubicBezTo>
                    <a:pt x="746174" y="732937"/>
                    <a:pt x="664907" y="366622"/>
                    <a:pt x="505453" y="23087"/>
                  </a:cubicBezTo>
                  <a:lnTo>
                    <a:pt x="23087" y="345998"/>
                  </a:lnTo>
                  <a:cubicBezTo>
                    <a:pt x="123746" y="588874"/>
                    <a:pt x="174230" y="846525"/>
                    <a:pt x="174230" y="1111565"/>
                  </a:cubicBezTo>
                  <a:close/>
                </a:path>
              </a:pathLst>
            </a:custGeom>
            <a:solidFill>
              <a:srgbClr val="F897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FFA3CC1-D8D5-4ECF-B616-958C5758485D}"/>
                </a:ext>
              </a:extLst>
            </p:cNvPr>
            <p:cNvSpPr/>
            <p:nvPr/>
          </p:nvSpPr>
          <p:spPr>
            <a:xfrm>
              <a:off x="9409513" y="4057497"/>
              <a:ext cx="769568" cy="1539137"/>
            </a:xfrm>
            <a:custGeom>
              <a:avLst/>
              <a:gdLst>
                <a:gd name="connsiteX0" fmla="*/ 628322 w 769568"/>
                <a:gd name="connsiteY0" fmla="*/ 1481881 h 1539136"/>
                <a:gd name="connsiteX1" fmla="*/ 597540 w 769568"/>
                <a:gd name="connsiteY1" fmla="*/ 1001978 h 1539136"/>
                <a:gd name="connsiteX2" fmla="*/ 746528 w 769568"/>
                <a:gd name="connsiteY2" fmla="*/ 345382 h 1539136"/>
                <a:gd name="connsiteX3" fmla="*/ 264778 w 769568"/>
                <a:gd name="connsiteY3" fmla="*/ 23087 h 1539136"/>
                <a:gd name="connsiteX4" fmla="*/ 26520 w 769568"/>
                <a:gd name="connsiteY4" fmla="*/ 971811 h 1539136"/>
                <a:gd name="connsiteX5" fmla="*/ 23133 w 769568"/>
                <a:gd name="connsiteY5" fmla="*/ 1120184 h 1539136"/>
                <a:gd name="connsiteX6" fmla="*/ 24673 w 769568"/>
                <a:gd name="connsiteY6" fmla="*/ 1168513 h 1539136"/>
                <a:gd name="connsiteX7" fmla="*/ 28367 w 769568"/>
                <a:gd name="connsiteY7" fmla="*/ 1268249 h 1539136"/>
                <a:gd name="connsiteX8" fmla="*/ 33292 w 769568"/>
                <a:gd name="connsiteY8" fmla="*/ 1326428 h 1539136"/>
                <a:gd name="connsiteX9" fmla="*/ 41911 w 769568"/>
                <a:gd name="connsiteY9" fmla="*/ 1415698 h 1539136"/>
                <a:gd name="connsiteX10" fmla="*/ 50530 w 769568"/>
                <a:gd name="connsiteY10" fmla="*/ 1477264 h 1539136"/>
                <a:gd name="connsiteX11" fmla="*/ 59765 w 769568"/>
                <a:gd name="connsiteY11" fmla="*/ 1536982 h 1539136"/>
                <a:gd name="connsiteX12" fmla="*/ 640943 w 769568"/>
                <a:gd name="connsiteY12" fmla="*/ 1536982 h 1539136"/>
                <a:gd name="connsiteX13" fmla="*/ 628322 w 769568"/>
                <a:gd name="connsiteY13" fmla="*/ 1481881 h 153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9568" h="1539136">
                  <a:moveTo>
                    <a:pt x="628322" y="1481881"/>
                  </a:moveTo>
                  <a:cubicBezTo>
                    <a:pt x="599079" y="1324274"/>
                    <a:pt x="588920" y="1162664"/>
                    <a:pt x="597540" y="1001978"/>
                  </a:cubicBezTo>
                  <a:cubicBezTo>
                    <a:pt x="609237" y="776648"/>
                    <a:pt x="659105" y="555936"/>
                    <a:pt x="746528" y="345382"/>
                  </a:cubicBezTo>
                  <a:lnTo>
                    <a:pt x="264778" y="23087"/>
                  </a:lnTo>
                  <a:cubicBezTo>
                    <a:pt x="123793" y="324142"/>
                    <a:pt x="43758" y="643359"/>
                    <a:pt x="26520" y="971811"/>
                  </a:cubicBezTo>
                  <a:cubicBezTo>
                    <a:pt x="24057" y="1021372"/>
                    <a:pt x="22826" y="1070931"/>
                    <a:pt x="23133" y="1120184"/>
                  </a:cubicBezTo>
                  <a:cubicBezTo>
                    <a:pt x="23133" y="1136191"/>
                    <a:pt x="24057" y="1152506"/>
                    <a:pt x="24673" y="1168513"/>
                  </a:cubicBezTo>
                  <a:cubicBezTo>
                    <a:pt x="25288" y="1201758"/>
                    <a:pt x="26212" y="1235003"/>
                    <a:pt x="28367" y="1268249"/>
                  </a:cubicBezTo>
                  <a:cubicBezTo>
                    <a:pt x="29598" y="1287642"/>
                    <a:pt x="31445" y="1307035"/>
                    <a:pt x="33292" y="1326428"/>
                  </a:cubicBezTo>
                  <a:cubicBezTo>
                    <a:pt x="35755" y="1356287"/>
                    <a:pt x="38217" y="1386147"/>
                    <a:pt x="41911" y="1415698"/>
                  </a:cubicBezTo>
                  <a:cubicBezTo>
                    <a:pt x="44374" y="1436323"/>
                    <a:pt x="47452" y="1456640"/>
                    <a:pt x="50530" y="1477264"/>
                  </a:cubicBezTo>
                  <a:cubicBezTo>
                    <a:pt x="53301" y="1497272"/>
                    <a:pt x="56379" y="1516973"/>
                    <a:pt x="59765" y="1536982"/>
                  </a:cubicBezTo>
                  <a:lnTo>
                    <a:pt x="640943" y="1536982"/>
                  </a:lnTo>
                  <a:cubicBezTo>
                    <a:pt x="636634" y="1519128"/>
                    <a:pt x="632016" y="1500659"/>
                    <a:pt x="628322" y="1481881"/>
                  </a:cubicBezTo>
                  <a:close/>
                </a:path>
              </a:pathLst>
            </a:custGeom>
            <a:solidFill>
              <a:srgbClr val="34ABD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D7916FC-6349-4AA9-BE81-901FDCAF5DE9}"/>
                </a:ext>
              </a:extLst>
            </p:cNvPr>
            <p:cNvSpPr/>
            <p:nvPr/>
          </p:nvSpPr>
          <p:spPr>
            <a:xfrm>
              <a:off x="9650588" y="2967788"/>
              <a:ext cx="1231310" cy="1446789"/>
            </a:xfrm>
            <a:custGeom>
              <a:avLst/>
              <a:gdLst>
                <a:gd name="connsiteX0" fmla="*/ 544239 w 1231309"/>
                <a:gd name="connsiteY0" fmla="*/ 1348592 h 1446788"/>
                <a:gd name="connsiteX1" fmla="*/ 1232849 w 1231309"/>
                <a:gd name="connsiteY1" fmla="*/ 539006 h 1446788"/>
                <a:gd name="connsiteX2" fmla="*/ 973966 w 1231309"/>
                <a:gd name="connsiteY2" fmla="*/ 23087 h 1446788"/>
                <a:gd name="connsiteX3" fmla="*/ 959498 w 1231309"/>
                <a:gd name="connsiteY3" fmla="*/ 32322 h 1446788"/>
                <a:gd name="connsiteX4" fmla="*/ 925329 w 1231309"/>
                <a:gd name="connsiteY4" fmla="*/ 55409 h 1446788"/>
                <a:gd name="connsiteX5" fmla="*/ 882233 w 1231309"/>
                <a:gd name="connsiteY5" fmla="*/ 85268 h 1446788"/>
                <a:gd name="connsiteX6" fmla="*/ 848372 w 1231309"/>
                <a:gd name="connsiteY6" fmla="*/ 109587 h 1446788"/>
                <a:gd name="connsiteX7" fmla="*/ 806816 w 1231309"/>
                <a:gd name="connsiteY7" fmla="*/ 140677 h 1446788"/>
                <a:gd name="connsiteX8" fmla="*/ 773570 w 1231309"/>
                <a:gd name="connsiteY8" fmla="*/ 166535 h 1446788"/>
                <a:gd name="connsiteX9" fmla="*/ 733553 w 1231309"/>
                <a:gd name="connsiteY9" fmla="*/ 198549 h 1446788"/>
                <a:gd name="connsiteX10" fmla="*/ 701231 w 1231309"/>
                <a:gd name="connsiteY10" fmla="*/ 225638 h 1446788"/>
                <a:gd name="connsiteX11" fmla="*/ 662752 w 1231309"/>
                <a:gd name="connsiteY11" fmla="*/ 258883 h 1446788"/>
                <a:gd name="connsiteX12" fmla="*/ 631354 w 1231309"/>
                <a:gd name="connsiteY12" fmla="*/ 286895 h 1446788"/>
                <a:gd name="connsiteX13" fmla="*/ 594107 w 1231309"/>
                <a:gd name="connsiteY13" fmla="*/ 321680 h 1446788"/>
                <a:gd name="connsiteX14" fmla="*/ 563940 w 1231309"/>
                <a:gd name="connsiteY14" fmla="*/ 350615 h 1446788"/>
                <a:gd name="connsiteX15" fmla="*/ 527924 w 1231309"/>
                <a:gd name="connsiteY15" fmla="*/ 386631 h 1446788"/>
                <a:gd name="connsiteX16" fmla="*/ 498681 w 1231309"/>
                <a:gd name="connsiteY16" fmla="*/ 416490 h 1446788"/>
                <a:gd name="connsiteX17" fmla="*/ 463896 w 1231309"/>
                <a:gd name="connsiteY17" fmla="*/ 454045 h 1446788"/>
                <a:gd name="connsiteX18" fmla="*/ 435884 w 1231309"/>
                <a:gd name="connsiteY18" fmla="*/ 484828 h 1446788"/>
                <a:gd name="connsiteX19" fmla="*/ 402023 w 1231309"/>
                <a:gd name="connsiteY19" fmla="*/ 523922 h 1446788"/>
                <a:gd name="connsiteX20" fmla="*/ 375550 w 1231309"/>
                <a:gd name="connsiteY20" fmla="*/ 555321 h 1446788"/>
                <a:gd name="connsiteX21" fmla="*/ 342920 w 1231309"/>
                <a:gd name="connsiteY21" fmla="*/ 595954 h 1446788"/>
                <a:gd name="connsiteX22" fmla="*/ 317678 w 1231309"/>
                <a:gd name="connsiteY22" fmla="*/ 627968 h 1446788"/>
                <a:gd name="connsiteX23" fmla="*/ 285972 w 1231309"/>
                <a:gd name="connsiteY23" fmla="*/ 670448 h 1446788"/>
                <a:gd name="connsiteX24" fmla="*/ 262269 w 1231309"/>
                <a:gd name="connsiteY24" fmla="*/ 702770 h 1446788"/>
                <a:gd name="connsiteX25" fmla="*/ 231486 w 1231309"/>
                <a:gd name="connsiteY25" fmla="*/ 747405 h 1446788"/>
                <a:gd name="connsiteX26" fmla="*/ 209630 w 1231309"/>
                <a:gd name="connsiteY26" fmla="*/ 779419 h 1446788"/>
                <a:gd name="connsiteX27" fmla="*/ 179463 w 1231309"/>
                <a:gd name="connsiteY27" fmla="*/ 826517 h 1446788"/>
                <a:gd name="connsiteX28" fmla="*/ 159762 w 1231309"/>
                <a:gd name="connsiteY28" fmla="*/ 857915 h 1446788"/>
                <a:gd name="connsiteX29" fmla="*/ 129903 w 1231309"/>
                <a:gd name="connsiteY29" fmla="*/ 908707 h 1446788"/>
                <a:gd name="connsiteX30" fmla="*/ 112665 w 1231309"/>
                <a:gd name="connsiteY30" fmla="*/ 938258 h 1446788"/>
                <a:gd name="connsiteX31" fmla="*/ 81882 w 1231309"/>
                <a:gd name="connsiteY31" fmla="*/ 995514 h 1446788"/>
                <a:gd name="connsiteX32" fmla="*/ 68338 w 1231309"/>
                <a:gd name="connsiteY32" fmla="*/ 1020756 h 1446788"/>
                <a:gd name="connsiteX33" fmla="*/ 26781 w 1231309"/>
                <a:gd name="connsiteY33" fmla="*/ 1104793 h 1446788"/>
                <a:gd name="connsiteX34" fmla="*/ 23087 w 1231309"/>
                <a:gd name="connsiteY34" fmla="*/ 1113104 h 1446788"/>
                <a:gd name="connsiteX35" fmla="*/ 504837 w 1231309"/>
                <a:gd name="connsiteY35" fmla="*/ 1435399 h 1446788"/>
                <a:gd name="connsiteX36" fmla="*/ 544239 w 1231309"/>
                <a:gd name="connsiteY36" fmla="*/ 1348592 h 14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31309" h="1446788">
                  <a:moveTo>
                    <a:pt x="544239" y="1348592"/>
                  </a:moveTo>
                  <a:cubicBezTo>
                    <a:pt x="698768" y="1021371"/>
                    <a:pt x="935487" y="744019"/>
                    <a:pt x="1232849" y="539006"/>
                  </a:cubicBezTo>
                  <a:lnTo>
                    <a:pt x="973966" y="23087"/>
                  </a:lnTo>
                  <a:cubicBezTo>
                    <a:pt x="969349" y="26165"/>
                    <a:pt x="964423" y="29244"/>
                    <a:pt x="959498" y="32322"/>
                  </a:cubicBezTo>
                  <a:cubicBezTo>
                    <a:pt x="948108" y="40018"/>
                    <a:pt x="936719" y="47713"/>
                    <a:pt x="925329" y="55409"/>
                  </a:cubicBezTo>
                  <a:cubicBezTo>
                    <a:pt x="910861" y="65259"/>
                    <a:pt x="896393" y="75110"/>
                    <a:pt x="882233" y="85268"/>
                  </a:cubicBezTo>
                  <a:cubicBezTo>
                    <a:pt x="870844" y="93272"/>
                    <a:pt x="859762" y="101583"/>
                    <a:pt x="848372" y="109587"/>
                  </a:cubicBezTo>
                  <a:cubicBezTo>
                    <a:pt x="834520" y="119745"/>
                    <a:pt x="820668" y="130211"/>
                    <a:pt x="806816" y="140677"/>
                  </a:cubicBezTo>
                  <a:cubicBezTo>
                    <a:pt x="795734" y="149296"/>
                    <a:pt x="784652" y="157916"/>
                    <a:pt x="773570" y="166535"/>
                  </a:cubicBezTo>
                  <a:cubicBezTo>
                    <a:pt x="760026" y="177001"/>
                    <a:pt x="746789" y="187775"/>
                    <a:pt x="733553" y="198549"/>
                  </a:cubicBezTo>
                  <a:cubicBezTo>
                    <a:pt x="722779" y="207476"/>
                    <a:pt x="712005" y="216403"/>
                    <a:pt x="701231" y="225638"/>
                  </a:cubicBezTo>
                  <a:cubicBezTo>
                    <a:pt x="688302" y="236719"/>
                    <a:pt x="675373" y="247801"/>
                    <a:pt x="662752" y="258883"/>
                  </a:cubicBezTo>
                  <a:cubicBezTo>
                    <a:pt x="652286" y="268118"/>
                    <a:pt x="641820" y="277660"/>
                    <a:pt x="631354" y="286895"/>
                  </a:cubicBezTo>
                  <a:cubicBezTo>
                    <a:pt x="618733" y="298285"/>
                    <a:pt x="606420" y="309982"/>
                    <a:pt x="594107" y="321680"/>
                  </a:cubicBezTo>
                  <a:cubicBezTo>
                    <a:pt x="583949" y="331222"/>
                    <a:pt x="573790" y="341073"/>
                    <a:pt x="563940" y="350615"/>
                  </a:cubicBezTo>
                  <a:cubicBezTo>
                    <a:pt x="551627" y="362621"/>
                    <a:pt x="539929" y="374626"/>
                    <a:pt x="527924" y="386631"/>
                  </a:cubicBezTo>
                  <a:cubicBezTo>
                    <a:pt x="518074" y="396482"/>
                    <a:pt x="508531" y="406640"/>
                    <a:pt x="498681" y="416490"/>
                  </a:cubicBezTo>
                  <a:cubicBezTo>
                    <a:pt x="486983" y="428804"/>
                    <a:pt x="475286" y="441425"/>
                    <a:pt x="463896" y="454045"/>
                  </a:cubicBezTo>
                  <a:cubicBezTo>
                    <a:pt x="454661" y="464204"/>
                    <a:pt x="445118" y="474362"/>
                    <a:pt x="435884" y="484828"/>
                  </a:cubicBezTo>
                  <a:cubicBezTo>
                    <a:pt x="424494" y="497757"/>
                    <a:pt x="413104" y="510686"/>
                    <a:pt x="402023" y="523922"/>
                  </a:cubicBezTo>
                  <a:cubicBezTo>
                    <a:pt x="393096" y="534388"/>
                    <a:pt x="384169" y="544547"/>
                    <a:pt x="375550" y="555321"/>
                  </a:cubicBezTo>
                  <a:cubicBezTo>
                    <a:pt x="364468" y="568865"/>
                    <a:pt x="353694" y="582410"/>
                    <a:pt x="342920" y="595954"/>
                  </a:cubicBezTo>
                  <a:cubicBezTo>
                    <a:pt x="334608" y="606728"/>
                    <a:pt x="325989" y="617194"/>
                    <a:pt x="317678" y="627968"/>
                  </a:cubicBezTo>
                  <a:cubicBezTo>
                    <a:pt x="306904" y="641820"/>
                    <a:pt x="296438" y="656288"/>
                    <a:pt x="285972" y="670448"/>
                  </a:cubicBezTo>
                  <a:cubicBezTo>
                    <a:pt x="277968" y="681222"/>
                    <a:pt x="270272" y="691688"/>
                    <a:pt x="262269" y="702770"/>
                  </a:cubicBezTo>
                  <a:cubicBezTo>
                    <a:pt x="251803" y="717546"/>
                    <a:pt x="241644" y="732629"/>
                    <a:pt x="231486" y="747405"/>
                  </a:cubicBezTo>
                  <a:cubicBezTo>
                    <a:pt x="224098" y="758179"/>
                    <a:pt x="216711" y="768645"/>
                    <a:pt x="209630" y="779419"/>
                  </a:cubicBezTo>
                  <a:cubicBezTo>
                    <a:pt x="199472" y="795118"/>
                    <a:pt x="189622" y="810818"/>
                    <a:pt x="179463" y="826517"/>
                  </a:cubicBezTo>
                  <a:cubicBezTo>
                    <a:pt x="172999" y="836983"/>
                    <a:pt x="166227" y="847449"/>
                    <a:pt x="159762" y="857915"/>
                  </a:cubicBezTo>
                  <a:cubicBezTo>
                    <a:pt x="149604" y="874846"/>
                    <a:pt x="139754" y="891776"/>
                    <a:pt x="129903" y="908707"/>
                  </a:cubicBezTo>
                  <a:cubicBezTo>
                    <a:pt x="124054" y="918557"/>
                    <a:pt x="118206" y="928408"/>
                    <a:pt x="112665" y="938258"/>
                  </a:cubicBezTo>
                  <a:cubicBezTo>
                    <a:pt x="102199" y="957036"/>
                    <a:pt x="92040" y="976121"/>
                    <a:pt x="81882" y="995514"/>
                  </a:cubicBezTo>
                  <a:cubicBezTo>
                    <a:pt x="77265" y="1004133"/>
                    <a:pt x="72647" y="1012444"/>
                    <a:pt x="68338" y="1020756"/>
                  </a:cubicBezTo>
                  <a:cubicBezTo>
                    <a:pt x="53870" y="1048460"/>
                    <a:pt x="40018" y="1076472"/>
                    <a:pt x="26781" y="1104793"/>
                  </a:cubicBezTo>
                  <a:cubicBezTo>
                    <a:pt x="25550" y="1107563"/>
                    <a:pt x="24318" y="1110333"/>
                    <a:pt x="23087" y="1113104"/>
                  </a:cubicBezTo>
                  <a:lnTo>
                    <a:pt x="504837" y="1435399"/>
                  </a:lnTo>
                  <a:cubicBezTo>
                    <a:pt x="518074" y="1406156"/>
                    <a:pt x="530694" y="1377836"/>
                    <a:pt x="544239" y="1348592"/>
                  </a:cubicBezTo>
                  <a:close/>
                </a:path>
              </a:pathLst>
            </a:custGeom>
            <a:solidFill>
              <a:srgbClr val="56B9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4A549A-C8C8-4730-A1EE-EA06D769F45C}"/>
                </a:ext>
              </a:extLst>
            </p:cNvPr>
            <p:cNvSpPr/>
            <p:nvPr/>
          </p:nvSpPr>
          <p:spPr>
            <a:xfrm>
              <a:off x="12003928" y="2552529"/>
              <a:ext cx="1323658" cy="892699"/>
            </a:xfrm>
            <a:custGeom>
              <a:avLst/>
              <a:gdLst>
                <a:gd name="connsiteX0" fmla="*/ 23087 w 1323657"/>
                <a:gd name="connsiteY0" fmla="*/ 595030 h 892699"/>
                <a:gd name="connsiteX1" fmla="*/ 1068777 w 1323657"/>
                <a:gd name="connsiteY1" fmla="*/ 885004 h 892699"/>
                <a:gd name="connsiteX2" fmla="*/ 1325505 w 1323657"/>
                <a:gd name="connsiteY2" fmla="*/ 373087 h 892699"/>
                <a:gd name="connsiteX3" fmla="*/ 1311345 w 1323657"/>
                <a:gd name="connsiteY3" fmla="*/ 364775 h 892699"/>
                <a:gd name="connsiteX4" fmla="*/ 1273174 w 1323657"/>
                <a:gd name="connsiteY4" fmla="*/ 343535 h 892699"/>
                <a:gd name="connsiteX5" fmla="*/ 1234696 w 1323657"/>
                <a:gd name="connsiteY5" fmla="*/ 322911 h 892699"/>
                <a:gd name="connsiteX6" fmla="*/ 1196525 w 1323657"/>
                <a:gd name="connsiteY6" fmla="*/ 303210 h 892699"/>
                <a:gd name="connsiteX7" fmla="*/ 1157124 w 1323657"/>
                <a:gd name="connsiteY7" fmla="*/ 283509 h 892699"/>
                <a:gd name="connsiteX8" fmla="*/ 1118645 w 1323657"/>
                <a:gd name="connsiteY8" fmla="*/ 265347 h 892699"/>
                <a:gd name="connsiteX9" fmla="*/ 1078319 w 1323657"/>
                <a:gd name="connsiteY9" fmla="*/ 246877 h 892699"/>
                <a:gd name="connsiteX10" fmla="*/ 1039841 w 1323657"/>
                <a:gd name="connsiteY10" fmla="*/ 229947 h 892699"/>
                <a:gd name="connsiteX11" fmla="*/ 998284 w 1323657"/>
                <a:gd name="connsiteY11" fmla="*/ 212709 h 892699"/>
                <a:gd name="connsiteX12" fmla="*/ 959498 w 1323657"/>
                <a:gd name="connsiteY12" fmla="*/ 197317 h 892699"/>
                <a:gd name="connsiteX13" fmla="*/ 917326 w 1323657"/>
                <a:gd name="connsiteY13" fmla="*/ 181618 h 892699"/>
                <a:gd name="connsiteX14" fmla="*/ 878232 w 1323657"/>
                <a:gd name="connsiteY14" fmla="*/ 167458 h 892699"/>
                <a:gd name="connsiteX15" fmla="*/ 835136 w 1323657"/>
                <a:gd name="connsiteY15" fmla="*/ 152990 h 892699"/>
                <a:gd name="connsiteX16" fmla="*/ 796042 w 1323657"/>
                <a:gd name="connsiteY16" fmla="*/ 140369 h 892699"/>
                <a:gd name="connsiteX17" fmla="*/ 752023 w 1323657"/>
                <a:gd name="connsiteY17" fmla="*/ 127133 h 892699"/>
                <a:gd name="connsiteX18" fmla="*/ 712928 w 1323657"/>
                <a:gd name="connsiteY18" fmla="*/ 116051 h 892699"/>
                <a:gd name="connsiteX19" fmla="*/ 667985 w 1323657"/>
                <a:gd name="connsiteY19" fmla="*/ 104353 h 892699"/>
                <a:gd name="connsiteX20" fmla="*/ 628892 w 1323657"/>
                <a:gd name="connsiteY20" fmla="*/ 94503 h 892699"/>
                <a:gd name="connsiteX21" fmla="*/ 583025 w 1323657"/>
                <a:gd name="connsiteY21" fmla="*/ 84037 h 892699"/>
                <a:gd name="connsiteX22" fmla="*/ 544239 w 1323657"/>
                <a:gd name="connsiteY22" fmla="*/ 75726 h 892699"/>
                <a:gd name="connsiteX23" fmla="*/ 497449 w 1323657"/>
                <a:gd name="connsiteY23" fmla="*/ 66798 h 892699"/>
                <a:gd name="connsiteX24" fmla="*/ 458663 w 1323657"/>
                <a:gd name="connsiteY24" fmla="*/ 59719 h 892699"/>
                <a:gd name="connsiteX25" fmla="*/ 410950 w 1323657"/>
                <a:gd name="connsiteY25" fmla="*/ 52331 h 892699"/>
                <a:gd name="connsiteX26" fmla="*/ 372471 w 1323657"/>
                <a:gd name="connsiteY26" fmla="*/ 46482 h 892699"/>
                <a:gd name="connsiteX27" fmla="*/ 323527 w 1323657"/>
                <a:gd name="connsiteY27" fmla="*/ 40633 h 892699"/>
                <a:gd name="connsiteX28" fmla="*/ 285972 w 1323657"/>
                <a:gd name="connsiteY28" fmla="*/ 36324 h 892699"/>
                <a:gd name="connsiteX29" fmla="*/ 233949 w 1323657"/>
                <a:gd name="connsiteY29" fmla="*/ 32014 h 892699"/>
                <a:gd name="connsiteX30" fmla="*/ 198857 w 1323657"/>
                <a:gd name="connsiteY30" fmla="*/ 29244 h 892699"/>
                <a:gd name="connsiteX31" fmla="*/ 140369 w 1323657"/>
                <a:gd name="connsiteY31" fmla="*/ 26165 h 892699"/>
                <a:gd name="connsiteX32" fmla="*/ 111434 w 1323657"/>
                <a:gd name="connsiteY32" fmla="*/ 24626 h 892699"/>
                <a:gd name="connsiteX33" fmla="*/ 23703 w 1323657"/>
                <a:gd name="connsiteY33" fmla="*/ 23087 h 892699"/>
                <a:gd name="connsiteX34" fmla="*/ 23703 w 1323657"/>
                <a:gd name="connsiteY34" fmla="*/ 595030 h 89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23657" h="892699">
                  <a:moveTo>
                    <a:pt x="23087" y="595030"/>
                  </a:moveTo>
                  <a:cubicBezTo>
                    <a:pt x="394327" y="595030"/>
                    <a:pt x="755409" y="695690"/>
                    <a:pt x="1068777" y="885004"/>
                  </a:cubicBezTo>
                  <a:lnTo>
                    <a:pt x="1325505" y="373087"/>
                  </a:lnTo>
                  <a:cubicBezTo>
                    <a:pt x="1320580" y="370316"/>
                    <a:pt x="1315962" y="367546"/>
                    <a:pt x="1311345" y="364775"/>
                  </a:cubicBezTo>
                  <a:cubicBezTo>
                    <a:pt x="1298724" y="357696"/>
                    <a:pt x="1286103" y="350615"/>
                    <a:pt x="1273174" y="343535"/>
                  </a:cubicBezTo>
                  <a:cubicBezTo>
                    <a:pt x="1260553" y="336455"/>
                    <a:pt x="1247624" y="329683"/>
                    <a:pt x="1234696" y="322911"/>
                  </a:cubicBezTo>
                  <a:cubicBezTo>
                    <a:pt x="1222075" y="316139"/>
                    <a:pt x="1209454" y="309674"/>
                    <a:pt x="1196525" y="303210"/>
                  </a:cubicBezTo>
                  <a:cubicBezTo>
                    <a:pt x="1183289" y="296438"/>
                    <a:pt x="1170360" y="289973"/>
                    <a:pt x="1157124" y="283509"/>
                  </a:cubicBezTo>
                  <a:cubicBezTo>
                    <a:pt x="1144194" y="277353"/>
                    <a:pt x="1131574" y="271196"/>
                    <a:pt x="1118645" y="265347"/>
                  </a:cubicBezTo>
                  <a:cubicBezTo>
                    <a:pt x="1105101" y="259191"/>
                    <a:pt x="1091864" y="253034"/>
                    <a:pt x="1078319" y="246877"/>
                  </a:cubicBezTo>
                  <a:cubicBezTo>
                    <a:pt x="1065391" y="241029"/>
                    <a:pt x="1052770" y="235488"/>
                    <a:pt x="1039841" y="229947"/>
                  </a:cubicBezTo>
                  <a:cubicBezTo>
                    <a:pt x="1025989" y="224098"/>
                    <a:pt x="1012137" y="218250"/>
                    <a:pt x="998284" y="212709"/>
                  </a:cubicBezTo>
                  <a:cubicBezTo>
                    <a:pt x="985356" y="207476"/>
                    <a:pt x="972427" y="202243"/>
                    <a:pt x="959498" y="197317"/>
                  </a:cubicBezTo>
                  <a:cubicBezTo>
                    <a:pt x="945338" y="191777"/>
                    <a:pt x="931486" y="186543"/>
                    <a:pt x="917326" y="181618"/>
                  </a:cubicBezTo>
                  <a:cubicBezTo>
                    <a:pt x="904397" y="177001"/>
                    <a:pt x="891468" y="172075"/>
                    <a:pt x="878232" y="167458"/>
                  </a:cubicBezTo>
                  <a:cubicBezTo>
                    <a:pt x="863764" y="162533"/>
                    <a:pt x="849604" y="157608"/>
                    <a:pt x="835136" y="152990"/>
                  </a:cubicBezTo>
                  <a:cubicBezTo>
                    <a:pt x="822207" y="148681"/>
                    <a:pt x="809278" y="144371"/>
                    <a:pt x="796042" y="140369"/>
                  </a:cubicBezTo>
                  <a:cubicBezTo>
                    <a:pt x="781266" y="135752"/>
                    <a:pt x="766798" y="131442"/>
                    <a:pt x="752023" y="127133"/>
                  </a:cubicBezTo>
                  <a:cubicBezTo>
                    <a:pt x="739094" y="123439"/>
                    <a:pt x="725857" y="119437"/>
                    <a:pt x="712928" y="116051"/>
                  </a:cubicBezTo>
                  <a:cubicBezTo>
                    <a:pt x="698153" y="112049"/>
                    <a:pt x="683069" y="108047"/>
                    <a:pt x="667985" y="104353"/>
                  </a:cubicBezTo>
                  <a:cubicBezTo>
                    <a:pt x="655057" y="100967"/>
                    <a:pt x="641820" y="97581"/>
                    <a:pt x="628892" y="94503"/>
                  </a:cubicBezTo>
                  <a:cubicBezTo>
                    <a:pt x="613500" y="90809"/>
                    <a:pt x="598417" y="87423"/>
                    <a:pt x="583025" y="84037"/>
                  </a:cubicBezTo>
                  <a:cubicBezTo>
                    <a:pt x="570096" y="81266"/>
                    <a:pt x="557168" y="78188"/>
                    <a:pt x="544239" y="75726"/>
                  </a:cubicBezTo>
                  <a:cubicBezTo>
                    <a:pt x="528540" y="72647"/>
                    <a:pt x="513148" y="69877"/>
                    <a:pt x="497449" y="66798"/>
                  </a:cubicBezTo>
                  <a:cubicBezTo>
                    <a:pt x="484520" y="64336"/>
                    <a:pt x="471592" y="61873"/>
                    <a:pt x="458663" y="59719"/>
                  </a:cubicBezTo>
                  <a:cubicBezTo>
                    <a:pt x="442656" y="56948"/>
                    <a:pt x="426957" y="54793"/>
                    <a:pt x="410950" y="52331"/>
                  </a:cubicBezTo>
                  <a:cubicBezTo>
                    <a:pt x="398021" y="50484"/>
                    <a:pt x="385400" y="48329"/>
                    <a:pt x="372471" y="46482"/>
                  </a:cubicBezTo>
                  <a:cubicBezTo>
                    <a:pt x="356157" y="44327"/>
                    <a:pt x="339842" y="42480"/>
                    <a:pt x="323527" y="40633"/>
                  </a:cubicBezTo>
                  <a:cubicBezTo>
                    <a:pt x="310906" y="39094"/>
                    <a:pt x="298592" y="37555"/>
                    <a:pt x="285972" y="36324"/>
                  </a:cubicBezTo>
                  <a:cubicBezTo>
                    <a:pt x="268734" y="34477"/>
                    <a:pt x="251495" y="33245"/>
                    <a:pt x="233949" y="32014"/>
                  </a:cubicBezTo>
                  <a:cubicBezTo>
                    <a:pt x="222251" y="31091"/>
                    <a:pt x="210554" y="29859"/>
                    <a:pt x="198857" y="29244"/>
                  </a:cubicBezTo>
                  <a:cubicBezTo>
                    <a:pt x="179463" y="28012"/>
                    <a:pt x="159762" y="27089"/>
                    <a:pt x="140369" y="26165"/>
                  </a:cubicBezTo>
                  <a:cubicBezTo>
                    <a:pt x="130827" y="25857"/>
                    <a:pt x="120976" y="24934"/>
                    <a:pt x="111434" y="24626"/>
                  </a:cubicBezTo>
                  <a:cubicBezTo>
                    <a:pt x="82190" y="23703"/>
                    <a:pt x="52946" y="23087"/>
                    <a:pt x="23703" y="23087"/>
                  </a:cubicBezTo>
                  <a:lnTo>
                    <a:pt x="23703" y="595030"/>
                  </a:lnTo>
                  <a:close/>
                </a:path>
              </a:pathLst>
            </a:custGeom>
            <a:solidFill>
              <a:srgbClr val="FFD5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008C7FC-5F5B-475F-89A4-120A05B366BE}"/>
                </a:ext>
              </a:extLst>
            </p:cNvPr>
            <p:cNvSpPr/>
            <p:nvPr/>
          </p:nvSpPr>
          <p:spPr>
            <a:xfrm>
              <a:off x="10702127" y="2552093"/>
              <a:ext cx="1323658" cy="892699"/>
            </a:xfrm>
            <a:custGeom>
              <a:avLst/>
              <a:gdLst>
                <a:gd name="connsiteX0" fmla="*/ 280431 w 1323657"/>
                <a:gd name="connsiteY0" fmla="*/ 888517 h 892699"/>
                <a:gd name="connsiteX1" fmla="*/ 1266710 w 1323657"/>
                <a:gd name="connsiteY1" fmla="*/ 593927 h 892699"/>
                <a:gd name="connsiteX2" fmla="*/ 1324889 w 1323657"/>
                <a:gd name="connsiteY2" fmla="*/ 595466 h 892699"/>
                <a:gd name="connsiteX3" fmla="*/ 1324889 w 1323657"/>
                <a:gd name="connsiteY3" fmla="*/ 23830 h 892699"/>
                <a:gd name="connsiteX4" fmla="*/ 1324581 w 1323657"/>
                <a:gd name="connsiteY4" fmla="*/ 23830 h 892699"/>
                <a:gd name="connsiteX5" fmla="*/ 1293183 w 1323657"/>
                <a:gd name="connsiteY5" fmla="*/ 23522 h 892699"/>
                <a:gd name="connsiteX6" fmla="*/ 1250395 w 1323657"/>
                <a:gd name="connsiteY6" fmla="*/ 23214 h 892699"/>
                <a:gd name="connsiteX7" fmla="*/ 1095250 w 1323657"/>
                <a:gd name="connsiteY7" fmla="*/ 32449 h 892699"/>
                <a:gd name="connsiteX8" fmla="*/ 1087246 w 1323657"/>
                <a:gd name="connsiteY8" fmla="*/ 33065 h 892699"/>
                <a:gd name="connsiteX9" fmla="*/ 938874 w 1323657"/>
                <a:gd name="connsiteY9" fmla="*/ 51535 h 892699"/>
                <a:gd name="connsiteX10" fmla="*/ 925637 w 1323657"/>
                <a:gd name="connsiteY10" fmla="*/ 53382 h 892699"/>
                <a:gd name="connsiteX11" fmla="*/ 782497 w 1323657"/>
                <a:gd name="connsiteY11" fmla="*/ 80470 h 892699"/>
                <a:gd name="connsiteX12" fmla="*/ 765567 w 1323657"/>
                <a:gd name="connsiteY12" fmla="*/ 84164 h 892699"/>
                <a:gd name="connsiteX13" fmla="*/ 627044 w 1323657"/>
                <a:gd name="connsiteY13" fmla="*/ 119257 h 892699"/>
                <a:gd name="connsiteX14" fmla="*/ 607959 w 1323657"/>
                <a:gd name="connsiteY14" fmla="*/ 124490 h 892699"/>
                <a:gd name="connsiteX15" fmla="*/ 473746 w 1323657"/>
                <a:gd name="connsiteY15" fmla="*/ 167586 h 892699"/>
                <a:gd name="connsiteX16" fmla="*/ 453430 w 1323657"/>
                <a:gd name="connsiteY16" fmla="*/ 174666 h 892699"/>
                <a:gd name="connsiteX17" fmla="*/ 322603 w 1323657"/>
                <a:gd name="connsiteY17" fmla="*/ 226073 h 892699"/>
                <a:gd name="connsiteX18" fmla="*/ 302286 w 1323657"/>
                <a:gd name="connsiteY18" fmla="*/ 234692 h 892699"/>
                <a:gd name="connsiteX19" fmla="*/ 174846 w 1323657"/>
                <a:gd name="connsiteY19" fmla="*/ 294103 h 892699"/>
                <a:gd name="connsiteX20" fmla="*/ 155145 w 1323657"/>
                <a:gd name="connsiteY20" fmla="*/ 303953 h 892699"/>
                <a:gd name="connsiteX21" fmla="*/ 30783 w 1323657"/>
                <a:gd name="connsiteY21" fmla="*/ 371675 h 892699"/>
                <a:gd name="connsiteX22" fmla="*/ 23087 w 1323657"/>
                <a:gd name="connsiteY22" fmla="*/ 376293 h 892699"/>
                <a:gd name="connsiteX23" fmla="*/ 280431 w 1323657"/>
                <a:gd name="connsiteY23" fmla="*/ 888517 h 89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23657" h="892699">
                  <a:moveTo>
                    <a:pt x="280431" y="888517"/>
                  </a:moveTo>
                  <a:cubicBezTo>
                    <a:pt x="579639" y="705668"/>
                    <a:pt x="920096" y="604085"/>
                    <a:pt x="1266710" y="593927"/>
                  </a:cubicBezTo>
                  <a:cubicBezTo>
                    <a:pt x="1266710" y="593927"/>
                    <a:pt x="1310113" y="595466"/>
                    <a:pt x="1324889" y="595466"/>
                  </a:cubicBezTo>
                  <a:lnTo>
                    <a:pt x="1324889" y="23830"/>
                  </a:lnTo>
                  <a:cubicBezTo>
                    <a:pt x="1324889" y="23830"/>
                    <a:pt x="1324581" y="23830"/>
                    <a:pt x="1324581" y="23830"/>
                  </a:cubicBezTo>
                  <a:cubicBezTo>
                    <a:pt x="1314115" y="23830"/>
                    <a:pt x="1303649" y="23522"/>
                    <a:pt x="1293183" y="23522"/>
                  </a:cubicBezTo>
                  <a:cubicBezTo>
                    <a:pt x="1279023" y="23214"/>
                    <a:pt x="1264863" y="22907"/>
                    <a:pt x="1250395" y="23214"/>
                  </a:cubicBezTo>
                  <a:cubicBezTo>
                    <a:pt x="1198680" y="24754"/>
                    <a:pt x="1146657" y="27832"/>
                    <a:pt x="1095250" y="32449"/>
                  </a:cubicBezTo>
                  <a:cubicBezTo>
                    <a:pt x="1092479" y="32757"/>
                    <a:pt x="1090017" y="32757"/>
                    <a:pt x="1087246" y="33065"/>
                  </a:cubicBezTo>
                  <a:cubicBezTo>
                    <a:pt x="1037686" y="37682"/>
                    <a:pt x="988126" y="43839"/>
                    <a:pt x="938874" y="51535"/>
                  </a:cubicBezTo>
                  <a:cubicBezTo>
                    <a:pt x="934564" y="52150"/>
                    <a:pt x="929946" y="52766"/>
                    <a:pt x="925637" y="53382"/>
                  </a:cubicBezTo>
                  <a:cubicBezTo>
                    <a:pt x="877616" y="61077"/>
                    <a:pt x="829902" y="70004"/>
                    <a:pt x="782497" y="80470"/>
                  </a:cubicBezTo>
                  <a:cubicBezTo>
                    <a:pt x="776956" y="81702"/>
                    <a:pt x="771415" y="82933"/>
                    <a:pt x="765567" y="84164"/>
                  </a:cubicBezTo>
                  <a:cubicBezTo>
                    <a:pt x="719085" y="94630"/>
                    <a:pt x="672911" y="106328"/>
                    <a:pt x="627044" y="119257"/>
                  </a:cubicBezTo>
                  <a:cubicBezTo>
                    <a:pt x="620580" y="121104"/>
                    <a:pt x="614423" y="122643"/>
                    <a:pt x="607959" y="124490"/>
                  </a:cubicBezTo>
                  <a:cubicBezTo>
                    <a:pt x="562708" y="137726"/>
                    <a:pt x="518074" y="152194"/>
                    <a:pt x="473746" y="167586"/>
                  </a:cubicBezTo>
                  <a:cubicBezTo>
                    <a:pt x="466974" y="170048"/>
                    <a:pt x="460202" y="172203"/>
                    <a:pt x="453430" y="174666"/>
                  </a:cubicBezTo>
                  <a:cubicBezTo>
                    <a:pt x="409411" y="190673"/>
                    <a:pt x="366007" y="207603"/>
                    <a:pt x="322603" y="226073"/>
                  </a:cubicBezTo>
                  <a:cubicBezTo>
                    <a:pt x="315831" y="228843"/>
                    <a:pt x="309059" y="231921"/>
                    <a:pt x="302286" y="234692"/>
                  </a:cubicBezTo>
                  <a:cubicBezTo>
                    <a:pt x="259498" y="253162"/>
                    <a:pt x="216710" y="273170"/>
                    <a:pt x="174846" y="294103"/>
                  </a:cubicBezTo>
                  <a:cubicBezTo>
                    <a:pt x="168382" y="297489"/>
                    <a:pt x="161609" y="300567"/>
                    <a:pt x="155145" y="303953"/>
                  </a:cubicBezTo>
                  <a:cubicBezTo>
                    <a:pt x="113280" y="325501"/>
                    <a:pt x="71724" y="347972"/>
                    <a:pt x="30783" y="371675"/>
                  </a:cubicBezTo>
                  <a:cubicBezTo>
                    <a:pt x="28320" y="373214"/>
                    <a:pt x="25550" y="374754"/>
                    <a:pt x="23087" y="376293"/>
                  </a:cubicBezTo>
                  <a:lnTo>
                    <a:pt x="280431" y="888517"/>
                  </a:lnTo>
                  <a:close/>
                </a:path>
              </a:pathLst>
            </a:custGeom>
            <a:solidFill>
              <a:srgbClr val="F7C7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8A0988A-5D25-405B-A876-2E495727F2C2}"/>
                </a:ext>
              </a:extLst>
            </p:cNvPr>
            <p:cNvSpPr/>
            <p:nvPr/>
          </p:nvSpPr>
          <p:spPr>
            <a:xfrm>
              <a:off x="13071166" y="6525965"/>
              <a:ext cx="954265" cy="1416006"/>
            </a:xfrm>
            <a:custGeom>
              <a:avLst/>
              <a:gdLst>
                <a:gd name="connsiteX0" fmla="*/ 438962 w 954264"/>
                <a:gd name="connsiteY0" fmla="*/ 23087 h 1416006"/>
                <a:gd name="connsiteX1" fmla="*/ 23087 w 954264"/>
                <a:gd name="connsiteY1" fmla="*/ 743095 h 1416006"/>
                <a:gd name="connsiteX2" fmla="*/ 427572 w 954264"/>
                <a:gd name="connsiteY2" fmla="*/ 1397536 h 1416006"/>
                <a:gd name="connsiteX3" fmla="*/ 427880 w 954264"/>
                <a:gd name="connsiteY3" fmla="*/ 1395689 h 1416006"/>
                <a:gd name="connsiteX4" fmla="*/ 455585 w 954264"/>
                <a:gd name="connsiteY4" fmla="*/ 1263632 h 1416006"/>
                <a:gd name="connsiteX5" fmla="*/ 460510 w 954264"/>
                <a:gd name="connsiteY5" fmla="*/ 1242699 h 1416006"/>
                <a:gd name="connsiteX6" fmla="*/ 495910 w 954264"/>
                <a:gd name="connsiteY6" fmla="*/ 1117721 h 1416006"/>
                <a:gd name="connsiteX7" fmla="*/ 503298 w 954264"/>
                <a:gd name="connsiteY7" fmla="*/ 1094634 h 1416006"/>
                <a:gd name="connsiteX8" fmla="*/ 547317 w 954264"/>
                <a:gd name="connsiteY8" fmla="*/ 971196 h 1416006"/>
                <a:gd name="connsiteX9" fmla="*/ 554089 w 954264"/>
                <a:gd name="connsiteY9" fmla="*/ 954265 h 1416006"/>
                <a:gd name="connsiteX10" fmla="*/ 607959 w 954264"/>
                <a:gd name="connsiteY10" fmla="*/ 829902 h 1416006"/>
                <a:gd name="connsiteX11" fmla="*/ 609498 w 954264"/>
                <a:gd name="connsiteY11" fmla="*/ 826824 h 1416006"/>
                <a:gd name="connsiteX12" fmla="*/ 672295 w 954264"/>
                <a:gd name="connsiteY12" fmla="*/ 704617 h 1416006"/>
                <a:gd name="connsiteX13" fmla="*/ 682146 w 954264"/>
                <a:gd name="connsiteY13" fmla="*/ 686455 h 1416006"/>
                <a:gd name="connsiteX14" fmla="*/ 750176 w 954264"/>
                <a:gd name="connsiteY14" fmla="*/ 572867 h 1416006"/>
                <a:gd name="connsiteX15" fmla="*/ 763412 w 954264"/>
                <a:gd name="connsiteY15" fmla="*/ 551934 h 1416006"/>
                <a:gd name="connsiteX16" fmla="*/ 839445 w 954264"/>
                <a:gd name="connsiteY16" fmla="*/ 441732 h 1416006"/>
                <a:gd name="connsiteX17" fmla="*/ 851451 w 954264"/>
                <a:gd name="connsiteY17" fmla="*/ 425725 h 1416006"/>
                <a:gd name="connsiteX18" fmla="*/ 933641 w 954264"/>
                <a:gd name="connsiteY18" fmla="*/ 321372 h 1416006"/>
                <a:gd name="connsiteX19" fmla="*/ 438962 w 954264"/>
                <a:gd name="connsiteY19" fmla="*/ 23087 h 1416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54264" h="1416006">
                  <a:moveTo>
                    <a:pt x="438962" y="23087"/>
                  </a:moveTo>
                  <a:cubicBezTo>
                    <a:pt x="264732" y="244415"/>
                    <a:pt x="125286" y="487291"/>
                    <a:pt x="23087" y="743095"/>
                  </a:cubicBezTo>
                  <a:lnTo>
                    <a:pt x="427572" y="1397536"/>
                  </a:lnTo>
                  <a:cubicBezTo>
                    <a:pt x="427572" y="1396921"/>
                    <a:pt x="427880" y="1396305"/>
                    <a:pt x="427880" y="1395689"/>
                  </a:cubicBezTo>
                  <a:cubicBezTo>
                    <a:pt x="435576" y="1351362"/>
                    <a:pt x="445119" y="1307343"/>
                    <a:pt x="455585" y="1263632"/>
                  </a:cubicBezTo>
                  <a:cubicBezTo>
                    <a:pt x="457124" y="1256551"/>
                    <a:pt x="458971" y="1249779"/>
                    <a:pt x="460510" y="1242699"/>
                  </a:cubicBezTo>
                  <a:cubicBezTo>
                    <a:pt x="470976" y="1200527"/>
                    <a:pt x="482981" y="1158970"/>
                    <a:pt x="495910" y="1117721"/>
                  </a:cubicBezTo>
                  <a:cubicBezTo>
                    <a:pt x="498373" y="1110026"/>
                    <a:pt x="500835" y="1102330"/>
                    <a:pt x="503298" y="1094634"/>
                  </a:cubicBezTo>
                  <a:cubicBezTo>
                    <a:pt x="516842" y="1053077"/>
                    <a:pt x="531310" y="1011829"/>
                    <a:pt x="547317" y="971196"/>
                  </a:cubicBezTo>
                  <a:cubicBezTo>
                    <a:pt x="549472" y="965347"/>
                    <a:pt x="551935" y="959806"/>
                    <a:pt x="554089" y="954265"/>
                  </a:cubicBezTo>
                  <a:cubicBezTo>
                    <a:pt x="570712" y="912400"/>
                    <a:pt x="588566" y="870844"/>
                    <a:pt x="607959" y="829902"/>
                  </a:cubicBezTo>
                  <a:cubicBezTo>
                    <a:pt x="608575" y="828979"/>
                    <a:pt x="608883" y="827748"/>
                    <a:pt x="609498" y="826824"/>
                  </a:cubicBezTo>
                  <a:cubicBezTo>
                    <a:pt x="628892" y="785576"/>
                    <a:pt x="650132" y="744942"/>
                    <a:pt x="672295" y="704617"/>
                  </a:cubicBezTo>
                  <a:cubicBezTo>
                    <a:pt x="675682" y="698460"/>
                    <a:pt x="678760" y="692612"/>
                    <a:pt x="682146" y="686455"/>
                  </a:cubicBezTo>
                  <a:cubicBezTo>
                    <a:pt x="703693" y="647977"/>
                    <a:pt x="726473" y="610114"/>
                    <a:pt x="750176" y="572867"/>
                  </a:cubicBezTo>
                  <a:cubicBezTo>
                    <a:pt x="754485" y="565787"/>
                    <a:pt x="759102" y="559015"/>
                    <a:pt x="763412" y="551934"/>
                  </a:cubicBezTo>
                  <a:cubicBezTo>
                    <a:pt x="787731" y="514687"/>
                    <a:pt x="812972" y="478056"/>
                    <a:pt x="839445" y="441732"/>
                  </a:cubicBezTo>
                  <a:cubicBezTo>
                    <a:pt x="843447" y="436499"/>
                    <a:pt x="847449" y="431266"/>
                    <a:pt x="851451" y="425725"/>
                  </a:cubicBezTo>
                  <a:cubicBezTo>
                    <a:pt x="877924" y="390325"/>
                    <a:pt x="905013" y="355541"/>
                    <a:pt x="933641" y="321372"/>
                  </a:cubicBezTo>
                  <a:lnTo>
                    <a:pt x="438962" y="23087"/>
                  </a:lnTo>
                  <a:close/>
                </a:path>
              </a:pathLst>
            </a:custGeom>
            <a:solidFill>
              <a:srgbClr val="E634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EC3E2D2-B651-46E9-A9BE-520FB1EC8355}"/>
                </a:ext>
              </a:extLst>
            </p:cNvPr>
            <p:cNvSpPr/>
            <p:nvPr/>
          </p:nvSpPr>
          <p:spPr>
            <a:xfrm>
              <a:off x="13487041" y="5690829"/>
              <a:ext cx="1077396" cy="1169744"/>
            </a:xfrm>
            <a:custGeom>
              <a:avLst/>
              <a:gdLst>
                <a:gd name="connsiteX0" fmla="*/ 87731 w 1077395"/>
                <a:gd name="connsiteY0" fmla="*/ 779419 h 1169744"/>
                <a:gd name="connsiteX1" fmla="*/ 80651 w 1077395"/>
                <a:gd name="connsiteY1" fmla="*/ 787423 h 1169744"/>
                <a:gd name="connsiteX2" fmla="*/ 23087 w 1077395"/>
                <a:gd name="connsiteY2" fmla="*/ 858223 h 1169744"/>
                <a:gd name="connsiteX3" fmla="*/ 517458 w 1077395"/>
                <a:gd name="connsiteY3" fmla="*/ 1156200 h 1169744"/>
                <a:gd name="connsiteX4" fmla="*/ 523307 w 1077395"/>
                <a:gd name="connsiteY4" fmla="*/ 1149120 h 1169744"/>
                <a:gd name="connsiteX5" fmla="*/ 617809 w 1077395"/>
                <a:gd name="connsiteY5" fmla="*/ 1029683 h 1169744"/>
                <a:gd name="connsiteX6" fmla="*/ 623658 w 1077395"/>
                <a:gd name="connsiteY6" fmla="*/ 1021987 h 1169744"/>
                <a:gd name="connsiteX7" fmla="*/ 706771 w 1077395"/>
                <a:gd name="connsiteY7" fmla="*/ 902550 h 1169744"/>
                <a:gd name="connsiteX8" fmla="*/ 715699 w 1077395"/>
                <a:gd name="connsiteY8" fmla="*/ 889313 h 1169744"/>
                <a:gd name="connsiteX9" fmla="*/ 789269 w 1077395"/>
                <a:gd name="connsiteY9" fmla="*/ 768645 h 1169744"/>
                <a:gd name="connsiteX10" fmla="*/ 799120 w 1077395"/>
                <a:gd name="connsiteY10" fmla="*/ 751714 h 1169744"/>
                <a:gd name="connsiteX11" fmla="*/ 864072 w 1077395"/>
                <a:gd name="connsiteY11" fmla="*/ 629199 h 1169744"/>
                <a:gd name="connsiteX12" fmla="*/ 873614 w 1077395"/>
                <a:gd name="connsiteY12" fmla="*/ 610114 h 1169744"/>
                <a:gd name="connsiteX13" fmla="*/ 930563 w 1077395"/>
                <a:gd name="connsiteY13" fmla="*/ 484828 h 1169744"/>
                <a:gd name="connsiteX14" fmla="*/ 938874 w 1077395"/>
                <a:gd name="connsiteY14" fmla="*/ 464820 h 1169744"/>
                <a:gd name="connsiteX15" fmla="*/ 988126 w 1077395"/>
                <a:gd name="connsiteY15" fmla="*/ 336147 h 1169744"/>
                <a:gd name="connsiteX16" fmla="*/ 994898 w 1077395"/>
                <a:gd name="connsiteY16" fmla="*/ 316447 h 1169744"/>
                <a:gd name="connsiteX17" fmla="*/ 1036454 w 1077395"/>
                <a:gd name="connsiteY17" fmla="*/ 183465 h 1169744"/>
                <a:gd name="connsiteX18" fmla="*/ 1041380 w 1077395"/>
                <a:gd name="connsiteY18" fmla="*/ 165611 h 1169744"/>
                <a:gd name="connsiteX19" fmla="*/ 1075549 w 1077395"/>
                <a:gd name="connsiteY19" fmla="*/ 27397 h 1169744"/>
                <a:gd name="connsiteX20" fmla="*/ 1076472 w 1077395"/>
                <a:gd name="connsiteY20" fmla="*/ 23087 h 1169744"/>
                <a:gd name="connsiteX21" fmla="*/ 487598 w 1077395"/>
                <a:gd name="connsiteY21" fmla="*/ 23087 h 1169744"/>
                <a:gd name="connsiteX22" fmla="*/ 87731 w 1077395"/>
                <a:gd name="connsiteY22" fmla="*/ 779419 h 1169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77395" h="1169744">
                  <a:moveTo>
                    <a:pt x="87731" y="779419"/>
                  </a:moveTo>
                  <a:cubicBezTo>
                    <a:pt x="85268" y="781882"/>
                    <a:pt x="83113" y="784036"/>
                    <a:pt x="80651" y="787423"/>
                  </a:cubicBezTo>
                  <a:cubicBezTo>
                    <a:pt x="60950" y="811125"/>
                    <a:pt x="42172" y="833904"/>
                    <a:pt x="23087" y="858223"/>
                  </a:cubicBezTo>
                  <a:lnTo>
                    <a:pt x="517458" y="1156200"/>
                  </a:lnTo>
                  <a:cubicBezTo>
                    <a:pt x="519305" y="1153737"/>
                    <a:pt x="521152" y="1151582"/>
                    <a:pt x="523307" y="1149120"/>
                  </a:cubicBezTo>
                  <a:cubicBezTo>
                    <a:pt x="556244" y="1110026"/>
                    <a:pt x="587642" y="1070316"/>
                    <a:pt x="617809" y="1029683"/>
                  </a:cubicBezTo>
                  <a:cubicBezTo>
                    <a:pt x="619656" y="1026912"/>
                    <a:pt x="621811" y="1024450"/>
                    <a:pt x="623658" y="1021987"/>
                  </a:cubicBezTo>
                  <a:cubicBezTo>
                    <a:pt x="652594" y="982893"/>
                    <a:pt x="680298" y="942875"/>
                    <a:pt x="706771" y="902550"/>
                  </a:cubicBezTo>
                  <a:cubicBezTo>
                    <a:pt x="709850" y="898241"/>
                    <a:pt x="712620" y="893623"/>
                    <a:pt x="715699" y="889313"/>
                  </a:cubicBezTo>
                  <a:cubicBezTo>
                    <a:pt x="741248" y="849911"/>
                    <a:pt x="765875" y="809586"/>
                    <a:pt x="789269" y="768645"/>
                  </a:cubicBezTo>
                  <a:cubicBezTo>
                    <a:pt x="792656" y="763104"/>
                    <a:pt x="795734" y="757256"/>
                    <a:pt x="799120" y="751714"/>
                  </a:cubicBezTo>
                  <a:cubicBezTo>
                    <a:pt x="821899" y="711389"/>
                    <a:pt x="843447" y="670448"/>
                    <a:pt x="864072" y="629199"/>
                  </a:cubicBezTo>
                  <a:cubicBezTo>
                    <a:pt x="867149" y="622735"/>
                    <a:pt x="870536" y="616271"/>
                    <a:pt x="873614" y="610114"/>
                  </a:cubicBezTo>
                  <a:cubicBezTo>
                    <a:pt x="893623" y="568865"/>
                    <a:pt x="912708" y="527001"/>
                    <a:pt x="930563" y="484828"/>
                  </a:cubicBezTo>
                  <a:cubicBezTo>
                    <a:pt x="933333" y="478056"/>
                    <a:pt x="936103" y="471284"/>
                    <a:pt x="938874" y="464820"/>
                  </a:cubicBezTo>
                  <a:cubicBezTo>
                    <a:pt x="956420" y="422339"/>
                    <a:pt x="972735" y="379551"/>
                    <a:pt x="988126" y="336147"/>
                  </a:cubicBezTo>
                  <a:cubicBezTo>
                    <a:pt x="990280" y="329683"/>
                    <a:pt x="992743" y="322911"/>
                    <a:pt x="994898" y="316447"/>
                  </a:cubicBezTo>
                  <a:cubicBezTo>
                    <a:pt x="1009982" y="272427"/>
                    <a:pt x="1023834" y="228100"/>
                    <a:pt x="1036454" y="183465"/>
                  </a:cubicBezTo>
                  <a:cubicBezTo>
                    <a:pt x="1037994" y="177617"/>
                    <a:pt x="1039533" y="171768"/>
                    <a:pt x="1041380" y="165611"/>
                  </a:cubicBezTo>
                  <a:cubicBezTo>
                    <a:pt x="1054001" y="119745"/>
                    <a:pt x="1065390" y="73879"/>
                    <a:pt x="1075549" y="27397"/>
                  </a:cubicBezTo>
                  <a:cubicBezTo>
                    <a:pt x="1075856" y="25857"/>
                    <a:pt x="1076164" y="24626"/>
                    <a:pt x="1076472" y="23087"/>
                  </a:cubicBezTo>
                  <a:lnTo>
                    <a:pt x="487598" y="23087"/>
                  </a:lnTo>
                  <a:cubicBezTo>
                    <a:pt x="410026" y="299516"/>
                    <a:pt x="273966" y="557784"/>
                    <a:pt x="87731" y="779419"/>
                  </a:cubicBezTo>
                  <a:close/>
                </a:path>
              </a:pathLst>
            </a:custGeom>
            <a:solidFill>
              <a:srgbClr val="D42B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681EB87-7051-4252-BAF8-01075D8C1803}"/>
                </a:ext>
              </a:extLst>
            </p:cNvPr>
            <p:cNvSpPr/>
            <p:nvPr/>
          </p:nvSpPr>
          <p:spPr>
            <a:xfrm>
              <a:off x="10026445" y="6525965"/>
              <a:ext cx="954265" cy="1385223"/>
            </a:xfrm>
            <a:custGeom>
              <a:avLst/>
              <a:gdLst>
                <a:gd name="connsiteX0" fmla="*/ 935795 w 954264"/>
                <a:gd name="connsiteY0" fmla="*/ 738170 h 1385223"/>
                <a:gd name="connsiteX1" fmla="*/ 517458 w 954264"/>
                <a:gd name="connsiteY1" fmla="*/ 23087 h 1385223"/>
                <a:gd name="connsiteX2" fmla="*/ 23087 w 954264"/>
                <a:gd name="connsiteY2" fmla="*/ 321064 h 1385223"/>
                <a:gd name="connsiteX3" fmla="*/ 109894 w 954264"/>
                <a:gd name="connsiteY3" fmla="*/ 430343 h 1385223"/>
                <a:gd name="connsiteX4" fmla="*/ 122208 w 954264"/>
                <a:gd name="connsiteY4" fmla="*/ 446657 h 1385223"/>
                <a:gd name="connsiteX5" fmla="*/ 198549 w 954264"/>
                <a:gd name="connsiteY5" fmla="*/ 556244 h 1385223"/>
                <a:gd name="connsiteX6" fmla="*/ 212093 w 954264"/>
                <a:gd name="connsiteY6" fmla="*/ 576869 h 1385223"/>
                <a:gd name="connsiteX7" fmla="*/ 280431 w 954264"/>
                <a:gd name="connsiteY7" fmla="*/ 689841 h 1385223"/>
                <a:gd name="connsiteX8" fmla="*/ 289974 w 954264"/>
                <a:gd name="connsiteY8" fmla="*/ 707387 h 1385223"/>
                <a:gd name="connsiteX9" fmla="*/ 407563 w 954264"/>
                <a:gd name="connsiteY9" fmla="*/ 954265 h 1385223"/>
                <a:gd name="connsiteX10" fmla="*/ 414951 w 954264"/>
                <a:gd name="connsiteY10" fmla="*/ 972427 h 1385223"/>
                <a:gd name="connsiteX11" fmla="*/ 458355 w 954264"/>
                <a:gd name="connsiteY11" fmla="*/ 1094018 h 1385223"/>
                <a:gd name="connsiteX12" fmla="*/ 465743 w 954264"/>
                <a:gd name="connsiteY12" fmla="*/ 1117105 h 1385223"/>
                <a:gd name="connsiteX13" fmla="*/ 500527 w 954264"/>
                <a:gd name="connsiteY13" fmla="*/ 1240545 h 1385223"/>
                <a:gd name="connsiteX14" fmla="*/ 505145 w 954264"/>
                <a:gd name="connsiteY14" fmla="*/ 1259937 h 1385223"/>
                <a:gd name="connsiteX15" fmla="*/ 532234 w 954264"/>
                <a:gd name="connsiteY15" fmla="*/ 1390764 h 1385223"/>
                <a:gd name="connsiteX16" fmla="*/ 532541 w 954264"/>
                <a:gd name="connsiteY16" fmla="*/ 1391687 h 1385223"/>
                <a:gd name="connsiteX17" fmla="*/ 935795 w 954264"/>
                <a:gd name="connsiteY17" fmla="*/ 738170 h 138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4264" h="1385223">
                  <a:moveTo>
                    <a:pt x="935795" y="738170"/>
                  </a:moveTo>
                  <a:cubicBezTo>
                    <a:pt x="833905" y="485136"/>
                    <a:pt x="693843" y="244415"/>
                    <a:pt x="517458" y="23087"/>
                  </a:cubicBezTo>
                  <a:lnTo>
                    <a:pt x="23087" y="321064"/>
                  </a:lnTo>
                  <a:cubicBezTo>
                    <a:pt x="53254" y="356772"/>
                    <a:pt x="82190" y="393403"/>
                    <a:pt x="109894" y="430343"/>
                  </a:cubicBezTo>
                  <a:cubicBezTo>
                    <a:pt x="113896" y="435884"/>
                    <a:pt x="118206" y="441117"/>
                    <a:pt x="122208" y="446657"/>
                  </a:cubicBezTo>
                  <a:cubicBezTo>
                    <a:pt x="148989" y="482673"/>
                    <a:pt x="174230" y="519305"/>
                    <a:pt x="198549" y="556244"/>
                  </a:cubicBezTo>
                  <a:cubicBezTo>
                    <a:pt x="203166" y="563016"/>
                    <a:pt x="207476" y="570096"/>
                    <a:pt x="212093" y="576869"/>
                  </a:cubicBezTo>
                  <a:cubicBezTo>
                    <a:pt x="236104" y="614116"/>
                    <a:pt x="258883" y="651671"/>
                    <a:pt x="280431" y="689841"/>
                  </a:cubicBezTo>
                  <a:cubicBezTo>
                    <a:pt x="283817" y="695690"/>
                    <a:pt x="286895" y="701538"/>
                    <a:pt x="289974" y="707387"/>
                  </a:cubicBezTo>
                  <a:cubicBezTo>
                    <a:pt x="334301" y="787730"/>
                    <a:pt x="373703" y="870228"/>
                    <a:pt x="407563" y="954265"/>
                  </a:cubicBezTo>
                  <a:cubicBezTo>
                    <a:pt x="410026" y="960421"/>
                    <a:pt x="412489" y="966270"/>
                    <a:pt x="414951" y="972427"/>
                  </a:cubicBezTo>
                  <a:cubicBezTo>
                    <a:pt x="430650" y="1012444"/>
                    <a:pt x="445118" y="1053077"/>
                    <a:pt x="458355" y="1094018"/>
                  </a:cubicBezTo>
                  <a:cubicBezTo>
                    <a:pt x="460818" y="1101714"/>
                    <a:pt x="463280" y="1109410"/>
                    <a:pt x="465743" y="1117105"/>
                  </a:cubicBezTo>
                  <a:cubicBezTo>
                    <a:pt x="478364" y="1158047"/>
                    <a:pt x="490061" y="1199295"/>
                    <a:pt x="500527" y="1240545"/>
                  </a:cubicBezTo>
                  <a:cubicBezTo>
                    <a:pt x="502067" y="1247009"/>
                    <a:pt x="503606" y="1253473"/>
                    <a:pt x="505145" y="1259937"/>
                  </a:cubicBezTo>
                  <a:cubicBezTo>
                    <a:pt x="515303" y="1303341"/>
                    <a:pt x="524846" y="1347053"/>
                    <a:pt x="532234" y="1390764"/>
                  </a:cubicBezTo>
                  <a:cubicBezTo>
                    <a:pt x="532234" y="1391072"/>
                    <a:pt x="532234" y="1391380"/>
                    <a:pt x="532541" y="1391687"/>
                  </a:cubicBezTo>
                  <a:lnTo>
                    <a:pt x="935795" y="73817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0141A16-FB0C-4A67-9BD6-26FEC270DA77}"/>
                </a:ext>
              </a:extLst>
            </p:cNvPr>
            <p:cNvSpPr/>
            <p:nvPr/>
          </p:nvSpPr>
          <p:spPr>
            <a:xfrm>
              <a:off x="9467739" y="5690521"/>
              <a:ext cx="1077396" cy="1169744"/>
            </a:xfrm>
            <a:custGeom>
              <a:avLst/>
              <a:gdLst>
                <a:gd name="connsiteX0" fmla="*/ 1076165 w 1077395"/>
                <a:gd name="connsiteY0" fmla="*/ 858531 h 1169744"/>
                <a:gd name="connsiteX1" fmla="*/ 1024142 w 1077395"/>
                <a:gd name="connsiteY1" fmla="*/ 794810 h 1169744"/>
                <a:gd name="connsiteX2" fmla="*/ 1008443 w 1077395"/>
                <a:gd name="connsiteY2" fmla="*/ 776033 h 1169744"/>
                <a:gd name="connsiteX3" fmla="*/ 611961 w 1077395"/>
                <a:gd name="connsiteY3" fmla="*/ 23087 h 1169744"/>
                <a:gd name="connsiteX4" fmla="*/ 23087 w 1077395"/>
                <a:gd name="connsiteY4" fmla="*/ 23087 h 1169744"/>
                <a:gd name="connsiteX5" fmla="*/ 24011 w 1077395"/>
                <a:gd name="connsiteY5" fmla="*/ 27397 h 1169744"/>
                <a:gd name="connsiteX6" fmla="*/ 58180 w 1077395"/>
                <a:gd name="connsiteY6" fmla="*/ 165303 h 1169744"/>
                <a:gd name="connsiteX7" fmla="*/ 63105 w 1077395"/>
                <a:gd name="connsiteY7" fmla="*/ 183773 h 1169744"/>
                <a:gd name="connsiteX8" fmla="*/ 104661 w 1077395"/>
                <a:gd name="connsiteY8" fmla="*/ 316139 h 1169744"/>
                <a:gd name="connsiteX9" fmla="*/ 111741 w 1077395"/>
                <a:gd name="connsiteY9" fmla="*/ 336763 h 1169744"/>
                <a:gd name="connsiteX10" fmla="*/ 160686 w 1077395"/>
                <a:gd name="connsiteY10" fmla="*/ 464511 h 1169744"/>
                <a:gd name="connsiteX11" fmla="*/ 169613 w 1077395"/>
                <a:gd name="connsiteY11" fmla="*/ 485752 h 1169744"/>
                <a:gd name="connsiteX12" fmla="*/ 225945 w 1077395"/>
                <a:gd name="connsiteY12" fmla="*/ 609806 h 1169744"/>
                <a:gd name="connsiteX13" fmla="*/ 236104 w 1077395"/>
                <a:gd name="connsiteY13" fmla="*/ 630430 h 1169744"/>
                <a:gd name="connsiteX14" fmla="*/ 300440 w 1077395"/>
                <a:gd name="connsiteY14" fmla="*/ 751714 h 1169744"/>
                <a:gd name="connsiteX15" fmla="*/ 310906 w 1077395"/>
                <a:gd name="connsiteY15" fmla="*/ 769876 h 1169744"/>
                <a:gd name="connsiteX16" fmla="*/ 383861 w 1077395"/>
                <a:gd name="connsiteY16" fmla="*/ 889313 h 1169744"/>
                <a:gd name="connsiteX17" fmla="*/ 393404 w 1077395"/>
                <a:gd name="connsiteY17" fmla="*/ 903473 h 1169744"/>
                <a:gd name="connsiteX18" fmla="*/ 475901 w 1077395"/>
                <a:gd name="connsiteY18" fmla="*/ 1021987 h 1169744"/>
                <a:gd name="connsiteX19" fmla="*/ 482366 w 1077395"/>
                <a:gd name="connsiteY19" fmla="*/ 1030606 h 1169744"/>
                <a:gd name="connsiteX20" fmla="*/ 576561 w 1077395"/>
                <a:gd name="connsiteY20" fmla="*/ 1149427 h 1169744"/>
                <a:gd name="connsiteX21" fmla="*/ 580870 w 1077395"/>
                <a:gd name="connsiteY21" fmla="*/ 1154660 h 1169744"/>
                <a:gd name="connsiteX22" fmla="*/ 582410 w 1077395"/>
                <a:gd name="connsiteY22" fmla="*/ 1156815 h 1169744"/>
                <a:gd name="connsiteX23" fmla="*/ 1076165 w 1077395"/>
                <a:gd name="connsiteY23" fmla="*/ 858531 h 1169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77395" h="1169744">
                  <a:moveTo>
                    <a:pt x="1076165" y="858531"/>
                  </a:moveTo>
                  <a:cubicBezTo>
                    <a:pt x="1059542" y="837290"/>
                    <a:pt x="1042304" y="816050"/>
                    <a:pt x="1024142" y="794810"/>
                  </a:cubicBezTo>
                  <a:cubicBezTo>
                    <a:pt x="1018601" y="788654"/>
                    <a:pt x="1013060" y="782190"/>
                    <a:pt x="1008443" y="776033"/>
                  </a:cubicBezTo>
                  <a:cubicBezTo>
                    <a:pt x="825285" y="559015"/>
                    <a:pt x="689533" y="299824"/>
                    <a:pt x="611961" y="23087"/>
                  </a:cubicBezTo>
                  <a:lnTo>
                    <a:pt x="23087" y="23087"/>
                  </a:lnTo>
                  <a:cubicBezTo>
                    <a:pt x="23395" y="24626"/>
                    <a:pt x="23703" y="25857"/>
                    <a:pt x="24011" y="27397"/>
                  </a:cubicBezTo>
                  <a:cubicBezTo>
                    <a:pt x="34169" y="73571"/>
                    <a:pt x="45559" y="119745"/>
                    <a:pt x="58180" y="165303"/>
                  </a:cubicBezTo>
                  <a:cubicBezTo>
                    <a:pt x="59719" y="171460"/>
                    <a:pt x="61565" y="177617"/>
                    <a:pt x="63105" y="183773"/>
                  </a:cubicBezTo>
                  <a:cubicBezTo>
                    <a:pt x="75726" y="228100"/>
                    <a:pt x="89578" y="272427"/>
                    <a:pt x="104661" y="316139"/>
                  </a:cubicBezTo>
                  <a:cubicBezTo>
                    <a:pt x="107124" y="322911"/>
                    <a:pt x="109279" y="329991"/>
                    <a:pt x="111741" y="336763"/>
                  </a:cubicBezTo>
                  <a:cubicBezTo>
                    <a:pt x="126825" y="379859"/>
                    <a:pt x="143140" y="422339"/>
                    <a:pt x="160686" y="464511"/>
                  </a:cubicBezTo>
                  <a:cubicBezTo>
                    <a:pt x="163764" y="471591"/>
                    <a:pt x="166535" y="478672"/>
                    <a:pt x="169613" y="485752"/>
                  </a:cubicBezTo>
                  <a:cubicBezTo>
                    <a:pt x="187159" y="527616"/>
                    <a:pt x="205937" y="569173"/>
                    <a:pt x="225945" y="609806"/>
                  </a:cubicBezTo>
                  <a:cubicBezTo>
                    <a:pt x="229332" y="616578"/>
                    <a:pt x="232718" y="623351"/>
                    <a:pt x="236104" y="630430"/>
                  </a:cubicBezTo>
                  <a:cubicBezTo>
                    <a:pt x="256420" y="671371"/>
                    <a:pt x="277968" y="712005"/>
                    <a:pt x="300440" y="751714"/>
                  </a:cubicBezTo>
                  <a:cubicBezTo>
                    <a:pt x="303826" y="757871"/>
                    <a:pt x="307520" y="763720"/>
                    <a:pt x="310906" y="769876"/>
                  </a:cubicBezTo>
                  <a:cubicBezTo>
                    <a:pt x="334301" y="810201"/>
                    <a:pt x="358311" y="850219"/>
                    <a:pt x="383861" y="889313"/>
                  </a:cubicBezTo>
                  <a:cubicBezTo>
                    <a:pt x="386939" y="894239"/>
                    <a:pt x="390325" y="898856"/>
                    <a:pt x="393404" y="903473"/>
                  </a:cubicBezTo>
                  <a:cubicBezTo>
                    <a:pt x="419877" y="943491"/>
                    <a:pt x="447273" y="983201"/>
                    <a:pt x="475901" y="1021987"/>
                  </a:cubicBezTo>
                  <a:cubicBezTo>
                    <a:pt x="478056" y="1024757"/>
                    <a:pt x="480211" y="1027528"/>
                    <a:pt x="482366" y="1030606"/>
                  </a:cubicBezTo>
                  <a:cubicBezTo>
                    <a:pt x="512533" y="1070931"/>
                    <a:pt x="543931" y="1110641"/>
                    <a:pt x="576561" y="1149427"/>
                  </a:cubicBezTo>
                  <a:lnTo>
                    <a:pt x="580870" y="1154660"/>
                  </a:lnTo>
                  <a:cubicBezTo>
                    <a:pt x="581486" y="1155276"/>
                    <a:pt x="582102" y="1155892"/>
                    <a:pt x="582410" y="1156815"/>
                  </a:cubicBezTo>
                  <a:lnTo>
                    <a:pt x="1076165" y="858531"/>
                  </a:lnTo>
                  <a:close/>
                </a:path>
              </a:pathLst>
            </a:custGeom>
            <a:solidFill>
              <a:srgbClr val="39AD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C9A499E-8006-42CB-947A-297053B909AB}"/>
                </a:ext>
              </a:extLst>
            </p:cNvPr>
            <p:cNvSpPr/>
            <p:nvPr/>
          </p:nvSpPr>
          <p:spPr>
            <a:xfrm>
              <a:off x="12003928" y="7386342"/>
              <a:ext cx="1477571" cy="1354441"/>
            </a:xfrm>
            <a:custGeom>
              <a:avLst/>
              <a:gdLst>
                <a:gd name="connsiteX0" fmla="*/ 1038302 w 1477571"/>
                <a:gd name="connsiteY0" fmla="*/ 23087 h 1354440"/>
                <a:gd name="connsiteX1" fmla="*/ 903474 w 1477571"/>
                <a:gd name="connsiteY1" fmla="*/ 645206 h 1354440"/>
                <a:gd name="connsiteX2" fmla="*/ 903474 w 1477571"/>
                <a:gd name="connsiteY2" fmla="*/ 650747 h 1354440"/>
                <a:gd name="connsiteX3" fmla="*/ 765567 w 1477571"/>
                <a:gd name="connsiteY3" fmla="*/ 776956 h 1354440"/>
                <a:gd name="connsiteX4" fmla="*/ 23087 w 1477571"/>
                <a:gd name="connsiteY4" fmla="*/ 776956 h 1354440"/>
                <a:gd name="connsiteX5" fmla="*/ 23087 w 1477571"/>
                <a:gd name="connsiteY5" fmla="*/ 1348284 h 1354440"/>
                <a:gd name="connsiteX6" fmla="*/ 1362444 w 1477571"/>
                <a:gd name="connsiteY6" fmla="*/ 1348284 h 1354440"/>
                <a:gd name="connsiteX7" fmla="*/ 1460949 w 1477571"/>
                <a:gd name="connsiteY7" fmla="*/ 1249779 h 1354440"/>
                <a:gd name="connsiteX8" fmla="*/ 1460949 w 1477571"/>
                <a:gd name="connsiteY8" fmla="*/ 918865 h 1354440"/>
                <a:gd name="connsiteX9" fmla="*/ 1463719 w 1477571"/>
                <a:gd name="connsiteY9" fmla="*/ 816358 h 1354440"/>
                <a:gd name="connsiteX10" fmla="*/ 1465874 w 1477571"/>
                <a:gd name="connsiteY10" fmla="*/ 782805 h 1354440"/>
                <a:gd name="connsiteX11" fmla="*/ 1470184 w 1477571"/>
                <a:gd name="connsiteY11" fmla="*/ 722163 h 1354440"/>
                <a:gd name="connsiteX12" fmla="*/ 1038302 w 1477571"/>
                <a:gd name="connsiteY12" fmla="*/ 23087 h 1354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7571" h="1354440">
                  <a:moveTo>
                    <a:pt x="1038302" y="23087"/>
                  </a:moveTo>
                  <a:cubicBezTo>
                    <a:pt x="969964" y="224098"/>
                    <a:pt x="924714" y="432498"/>
                    <a:pt x="903474" y="645206"/>
                  </a:cubicBezTo>
                  <a:lnTo>
                    <a:pt x="903474" y="650747"/>
                  </a:lnTo>
                  <a:cubicBezTo>
                    <a:pt x="896394" y="721548"/>
                    <a:pt x="837290" y="776956"/>
                    <a:pt x="765567" y="776956"/>
                  </a:cubicBezTo>
                  <a:lnTo>
                    <a:pt x="23087" y="776956"/>
                  </a:lnTo>
                  <a:lnTo>
                    <a:pt x="23087" y="1348284"/>
                  </a:lnTo>
                  <a:lnTo>
                    <a:pt x="1362444" y="1348284"/>
                  </a:lnTo>
                  <a:cubicBezTo>
                    <a:pt x="1416622" y="1348284"/>
                    <a:pt x="1460949" y="1303957"/>
                    <a:pt x="1460949" y="1249779"/>
                  </a:cubicBezTo>
                  <a:lnTo>
                    <a:pt x="1460949" y="918865"/>
                  </a:lnTo>
                  <a:cubicBezTo>
                    <a:pt x="1460949" y="885312"/>
                    <a:pt x="1461872" y="851143"/>
                    <a:pt x="1463719" y="816358"/>
                  </a:cubicBezTo>
                  <a:cubicBezTo>
                    <a:pt x="1464335" y="805277"/>
                    <a:pt x="1465259" y="793887"/>
                    <a:pt x="1465874" y="782805"/>
                  </a:cubicBezTo>
                  <a:cubicBezTo>
                    <a:pt x="1467105" y="762796"/>
                    <a:pt x="1468337" y="742480"/>
                    <a:pt x="1470184" y="722163"/>
                  </a:cubicBezTo>
                  <a:lnTo>
                    <a:pt x="1038302" y="23087"/>
                  </a:lnTo>
                  <a:close/>
                </a:path>
              </a:pathLst>
            </a:custGeom>
            <a:solidFill>
              <a:srgbClr val="87154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69AA7E4-DBA7-4418-A9A4-C74B46FFD7E1}"/>
                </a:ext>
              </a:extLst>
            </p:cNvPr>
            <p:cNvSpPr/>
            <p:nvPr/>
          </p:nvSpPr>
          <p:spPr>
            <a:xfrm>
              <a:off x="10558679" y="7380802"/>
              <a:ext cx="1477571" cy="1354441"/>
            </a:xfrm>
            <a:custGeom>
              <a:avLst/>
              <a:gdLst>
                <a:gd name="connsiteX0" fmla="*/ 728320 w 1477571"/>
                <a:gd name="connsiteY0" fmla="*/ 782190 h 1354440"/>
                <a:gd name="connsiteX1" fmla="*/ 590413 w 1477571"/>
                <a:gd name="connsiteY1" fmla="*/ 654441 h 1354440"/>
                <a:gd name="connsiteX2" fmla="*/ 590413 w 1477571"/>
                <a:gd name="connsiteY2" fmla="*/ 653517 h 1354440"/>
                <a:gd name="connsiteX3" fmla="*/ 455892 w 1477571"/>
                <a:gd name="connsiteY3" fmla="*/ 23087 h 1354440"/>
                <a:gd name="connsiteX4" fmla="*/ 23087 w 1477571"/>
                <a:gd name="connsiteY4" fmla="*/ 723394 h 1354440"/>
                <a:gd name="connsiteX5" fmla="*/ 26166 w 1477571"/>
                <a:gd name="connsiteY5" fmla="*/ 772031 h 1354440"/>
                <a:gd name="connsiteX6" fmla="*/ 28012 w 1477571"/>
                <a:gd name="connsiteY6" fmla="*/ 800967 h 1354440"/>
                <a:gd name="connsiteX7" fmla="*/ 30167 w 1477571"/>
                <a:gd name="connsiteY7" fmla="*/ 886851 h 1354440"/>
                <a:gd name="connsiteX8" fmla="*/ 30167 w 1477571"/>
                <a:gd name="connsiteY8" fmla="*/ 1255012 h 1354440"/>
                <a:gd name="connsiteX9" fmla="*/ 128672 w 1477571"/>
                <a:gd name="connsiteY9" fmla="*/ 1353517 h 1354440"/>
                <a:gd name="connsiteX10" fmla="*/ 1468645 w 1477571"/>
                <a:gd name="connsiteY10" fmla="*/ 1353517 h 1354440"/>
                <a:gd name="connsiteX11" fmla="*/ 1468645 w 1477571"/>
                <a:gd name="connsiteY11" fmla="*/ 782190 h 1354440"/>
                <a:gd name="connsiteX12" fmla="*/ 728320 w 1477571"/>
                <a:gd name="connsiteY12" fmla="*/ 782190 h 1354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7571" h="1354440">
                  <a:moveTo>
                    <a:pt x="728320" y="782190"/>
                  </a:moveTo>
                  <a:cubicBezTo>
                    <a:pt x="655672" y="782190"/>
                    <a:pt x="596570" y="726165"/>
                    <a:pt x="590413" y="654441"/>
                  </a:cubicBezTo>
                  <a:lnTo>
                    <a:pt x="590413" y="653517"/>
                  </a:lnTo>
                  <a:cubicBezTo>
                    <a:pt x="571328" y="438346"/>
                    <a:pt x="525769" y="227176"/>
                    <a:pt x="455892" y="23087"/>
                  </a:cubicBezTo>
                  <a:lnTo>
                    <a:pt x="23087" y="723394"/>
                  </a:lnTo>
                  <a:cubicBezTo>
                    <a:pt x="24319" y="739709"/>
                    <a:pt x="25242" y="756024"/>
                    <a:pt x="26166" y="772031"/>
                  </a:cubicBezTo>
                  <a:cubicBezTo>
                    <a:pt x="26781" y="781573"/>
                    <a:pt x="27397" y="791424"/>
                    <a:pt x="28012" y="800967"/>
                  </a:cubicBezTo>
                  <a:cubicBezTo>
                    <a:pt x="29244" y="829902"/>
                    <a:pt x="30167" y="858838"/>
                    <a:pt x="30167" y="886851"/>
                  </a:cubicBezTo>
                  <a:lnTo>
                    <a:pt x="30167" y="1255012"/>
                  </a:lnTo>
                  <a:cubicBezTo>
                    <a:pt x="30167" y="1309190"/>
                    <a:pt x="74494" y="1353517"/>
                    <a:pt x="128672" y="1353517"/>
                  </a:cubicBezTo>
                  <a:lnTo>
                    <a:pt x="1468645" y="1353517"/>
                  </a:lnTo>
                  <a:lnTo>
                    <a:pt x="1468645" y="782190"/>
                  </a:lnTo>
                  <a:lnTo>
                    <a:pt x="728320" y="782190"/>
                  </a:lnTo>
                  <a:close/>
                </a:path>
              </a:pathLst>
            </a:custGeom>
            <a:solidFill>
              <a:srgbClr val="992E5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40CA0DF-1C1F-401E-ADAE-4BE66487288D}"/>
                </a:ext>
              </a:extLst>
            </p:cNvPr>
            <p:cNvSpPr/>
            <p:nvPr/>
          </p:nvSpPr>
          <p:spPr>
            <a:xfrm>
              <a:off x="10657492" y="8849138"/>
              <a:ext cx="1385223" cy="492524"/>
            </a:xfrm>
            <a:custGeom>
              <a:avLst/>
              <a:gdLst>
                <a:gd name="connsiteX0" fmla="*/ 23087 w 1385223"/>
                <a:gd name="connsiteY0" fmla="*/ 23087 h 492523"/>
                <a:gd name="connsiteX1" fmla="*/ 23087 w 1385223"/>
                <a:gd name="connsiteY1" fmla="*/ 334916 h 492523"/>
                <a:gd name="connsiteX2" fmla="*/ 184081 w 1385223"/>
                <a:gd name="connsiteY2" fmla="*/ 495910 h 492523"/>
                <a:gd name="connsiteX3" fmla="*/ 1370755 w 1385223"/>
                <a:gd name="connsiteY3" fmla="*/ 495910 h 492523"/>
                <a:gd name="connsiteX4" fmla="*/ 1370755 w 1385223"/>
                <a:gd name="connsiteY4" fmla="*/ 23087 h 492523"/>
                <a:gd name="connsiteX5" fmla="*/ 23087 w 1385223"/>
                <a:gd name="connsiteY5" fmla="*/ 23087 h 492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5223" h="492523">
                  <a:moveTo>
                    <a:pt x="23087" y="23087"/>
                  </a:moveTo>
                  <a:lnTo>
                    <a:pt x="23087" y="334916"/>
                  </a:lnTo>
                  <a:cubicBezTo>
                    <a:pt x="23087" y="423879"/>
                    <a:pt x="95119" y="495910"/>
                    <a:pt x="184081" y="495910"/>
                  </a:cubicBezTo>
                  <a:lnTo>
                    <a:pt x="1370755" y="495910"/>
                  </a:lnTo>
                  <a:lnTo>
                    <a:pt x="1370755" y="23087"/>
                  </a:lnTo>
                  <a:lnTo>
                    <a:pt x="23087" y="23087"/>
                  </a:ln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B23177F-84A4-40B2-A3ED-ACAB5FF44FE0}"/>
                </a:ext>
              </a:extLst>
            </p:cNvPr>
            <p:cNvSpPr/>
            <p:nvPr/>
          </p:nvSpPr>
          <p:spPr>
            <a:xfrm>
              <a:off x="10657492" y="9427238"/>
              <a:ext cx="1385223" cy="277045"/>
            </a:xfrm>
            <a:custGeom>
              <a:avLst/>
              <a:gdLst>
                <a:gd name="connsiteX0" fmla="*/ 23087 w 1385223"/>
                <a:gd name="connsiteY0" fmla="*/ 141294 h 277044"/>
                <a:gd name="connsiteX1" fmla="*/ 23087 w 1385223"/>
                <a:gd name="connsiteY1" fmla="*/ 141294 h 277044"/>
                <a:gd name="connsiteX2" fmla="*/ 141293 w 1385223"/>
                <a:gd name="connsiteY2" fmla="*/ 259499 h 277044"/>
                <a:gd name="connsiteX3" fmla="*/ 1370755 w 1385223"/>
                <a:gd name="connsiteY3" fmla="*/ 259499 h 277044"/>
                <a:gd name="connsiteX4" fmla="*/ 1370755 w 1385223"/>
                <a:gd name="connsiteY4" fmla="*/ 23087 h 277044"/>
                <a:gd name="connsiteX5" fmla="*/ 141293 w 1385223"/>
                <a:gd name="connsiteY5" fmla="*/ 23087 h 277044"/>
                <a:gd name="connsiteX6" fmla="*/ 23087 w 1385223"/>
                <a:gd name="connsiteY6" fmla="*/ 141294 h 277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5223" h="277044">
                  <a:moveTo>
                    <a:pt x="23087" y="141294"/>
                  </a:moveTo>
                  <a:lnTo>
                    <a:pt x="23087" y="141294"/>
                  </a:lnTo>
                  <a:cubicBezTo>
                    <a:pt x="23087" y="206553"/>
                    <a:pt x="76033" y="259499"/>
                    <a:pt x="141293" y="259499"/>
                  </a:cubicBezTo>
                  <a:lnTo>
                    <a:pt x="1370755" y="259499"/>
                  </a:lnTo>
                  <a:lnTo>
                    <a:pt x="1370755" y="23087"/>
                  </a:lnTo>
                  <a:lnTo>
                    <a:pt x="141293" y="23087"/>
                  </a:lnTo>
                  <a:cubicBezTo>
                    <a:pt x="76033" y="23087"/>
                    <a:pt x="23087" y="76033"/>
                    <a:pt x="23087" y="141294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5378EF0-3224-4B12-A35C-208979B56352}"/>
                </a:ext>
              </a:extLst>
            </p:cNvPr>
            <p:cNvSpPr/>
            <p:nvPr/>
          </p:nvSpPr>
          <p:spPr>
            <a:xfrm>
              <a:off x="10657492" y="9768619"/>
              <a:ext cx="1385223" cy="277045"/>
            </a:xfrm>
            <a:custGeom>
              <a:avLst/>
              <a:gdLst>
                <a:gd name="connsiteX0" fmla="*/ 23087 w 1385223"/>
                <a:gd name="connsiteY0" fmla="*/ 141293 h 277044"/>
                <a:gd name="connsiteX1" fmla="*/ 141293 w 1385223"/>
                <a:gd name="connsiteY1" fmla="*/ 259498 h 277044"/>
                <a:gd name="connsiteX2" fmla="*/ 1370755 w 1385223"/>
                <a:gd name="connsiteY2" fmla="*/ 259498 h 277044"/>
                <a:gd name="connsiteX3" fmla="*/ 1370755 w 1385223"/>
                <a:gd name="connsiteY3" fmla="*/ 23087 h 277044"/>
                <a:gd name="connsiteX4" fmla="*/ 141293 w 1385223"/>
                <a:gd name="connsiteY4" fmla="*/ 23087 h 277044"/>
                <a:gd name="connsiteX5" fmla="*/ 23087 w 1385223"/>
                <a:gd name="connsiteY5" fmla="*/ 141293 h 277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5223" h="277044">
                  <a:moveTo>
                    <a:pt x="23087" y="141293"/>
                  </a:moveTo>
                  <a:cubicBezTo>
                    <a:pt x="23087" y="206552"/>
                    <a:pt x="76033" y="259498"/>
                    <a:pt x="141293" y="259498"/>
                  </a:cubicBezTo>
                  <a:lnTo>
                    <a:pt x="1370755" y="259498"/>
                  </a:lnTo>
                  <a:lnTo>
                    <a:pt x="1370755" y="23087"/>
                  </a:lnTo>
                  <a:lnTo>
                    <a:pt x="141293" y="23087"/>
                  </a:lnTo>
                  <a:cubicBezTo>
                    <a:pt x="76033" y="23087"/>
                    <a:pt x="23087" y="76033"/>
                    <a:pt x="23087" y="141293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8B33233-2C1E-4C3A-A355-C1040FB62D11}"/>
                </a:ext>
              </a:extLst>
            </p:cNvPr>
            <p:cNvSpPr/>
            <p:nvPr/>
          </p:nvSpPr>
          <p:spPr>
            <a:xfrm>
              <a:off x="10657492" y="10110307"/>
              <a:ext cx="1385223" cy="277045"/>
            </a:xfrm>
            <a:custGeom>
              <a:avLst/>
              <a:gdLst>
                <a:gd name="connsiteX0" fmla="*/ 23087 w 1385223"/>
                <a:gd name="connsiteY0" fmla="*/ 141293 h 277044"/>
                <a:gd name="connsiteX1" fmla="*/ 141293 w 1385223"/>
                <a:gd name="connsiteY1" fmla="*/ 259499 h 277044"/>
                <a:gd name="connsiteX2" fmla="*/ 1370755 w 1385223"/>
                <a:gd name="connsiteY2" fmla="*/ 259499 h 277044"/>
                <a:gd name="connsiteX3" fmla="*/ 1370755 w 1385223"/>
                <a:gd name="connsiteY3" fmla="*/ 23087 h 277044"/>
                <a:gd name="connsiteX4" fmla="*/ 141293 w 1385223"/>
                <a:gd name="connsiteY4" fmla="*/ 23087 h 277044"/>
                <a:gd name="connsiteX5" fmla="*/ 23087 w 1385223"/>
                <a:gd name="connsiteY5" fmla="*/ 141293 h 277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5223" h="277044">
                  <a:moveTo>
                    <a:pt x="23087" y="141293"/>
                  </a:moveTo>
                  <a:cubicBezTo>
                    <a:pt x="23087" y="206553"/>
                    <a:pt x="76033" y="259499"/>
                    <a:pt x="141293" y="259499"/>
                  </a:cubicBezTo>
                  <a:lnTo>
                    <a:pt x="1370755" y="259499"/>
                  </a:lnTo>
                  <a:lnTo>
                    <a:pt x="1370755" y="23087"/>
                  </a:lnTo>
                  <a:lnTo>
                    <a:pt x="141293" y="23087"/>
                  </a:lnTo>
                  <a:cubicBezTo>
                    <a:pt x="76033" y="23087"/>
                    <a:pt x="23087" y="75726"/>
                    <a:pt x="23087" y="141293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09DC3E7-B29A-4E54-9717-F733818F5519}"/>
                </a:ext>
              </a:extLst>
            </p:cNvPr>
            <p:cNvSpPr/>
            <p:nvPr/>
          </p:nvSpPr>
          <p:spPr>
            <a:xfrm>
              <a:off x="10657492" y="10451687"/>
              <a:ext cx="1385223" cy="954265"/>
            </a:xfrm>
            <a:custGeom>
              <a:avLst/>
              <a:gdLst>
                <a:gd name="connsiteX0" fmla="*/ 23087 w 1385223"/>
                <a:gd name="connsiteY0" fmla="*/ 141294 h 954264"/>
                <a:gd name="connsiteX1" fmla="*/ 23087 w 1385223"/>
                <a:gd name="connsiteY1" fmla="*/ 141294 h 954264"/>
                <a:gd name="connsiteX2" fmla="*/ 141293 w 1385223"/>
                <a:gd name="connsiteY2" fmla="*/ 259499 h 954264"/>
                <a:gd name="connsiteX3" fmla="*/ 364468 w 1385223"/>
                <a:gd name="connsiteY3" fmla="*/ 259499 h 954264"/>
                <a:gd name="connsiteX4" fmla="*/ 893623 w 1385223"/>
                <a:gd name="connsiteY4" fmla="*/ 841293 h 954264"/>
                <a:gd name="connsiteX5" fmla="*/ 1105408 w 1385223"/>
                <a:gd name="connsiteY5" fmla="*/ 942260 h 954264"/>
                <a:gd name="connsiteX6" fmla="*/ 1369524 w 1385223"/>
                <a:gd name="connsiteY6" fmla="*/ 942260 h 954264"/>
                <a:gd name="connsiteX7" fmla="*/ 1370755 w 1385223"/>
                <a:gd name="connsiteY7" fmla="*/ 942260 h 954264"/>
                <a:gd name="connsiteX8" fmla="*/ 1370755 w 1385223"/>
                <a:gd name="connsiteY8" fmla="*/ 259499 h 954264"/>
                <a:gd name="connsiteX9" fmla="*/ 1370755 w 1385223"/>
                <a:gd name="connsiteY9" fmla="*/ 191469 h 954264"/>
                <a:gd name="connsiteX10" fmla="*/ 1370755 w 1385223"/>
                <a:gd name="connsiteY10" fmla="*/ 23087 h 954264"/>
                <a:gd name="connsiteX11" fmla="*/ 141293 w 1385223"/>
                <a:gd name="connsiteY11" fmla="*/ 23087 h 954264"/>
                <a:gd name="connsiteX12" fmla="*/ 23087 w 1385223"/>
                <a:gd name="connsiteY12" fmla="*/ 141294 h 954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5223" h="954264">
                  <a:moveTo>
                    <a:pt x="23087" y="141294"/>
                  </a:moveTo>
                  <a:lnTo>
                    <a:pt x="23087" y="141294"/>
                  </a:lnTo>
                  <a:cubicBezTo>
                    <a:pt x="23087" y="206553"/>
                    <a:pt x="76033" y="259499"/>
                    <a:pt x="141293" y="259499"/>
                  </a:cubicBezTo>
                  <a:lnTo>
                    <a:pt x="364468" y="259499"/>
                  </a:lnTo>
                  <a:lnTo>
                    <a:pt x="893623" y="841293"/>
                  </a:lnTo>
                  <a:cubicBezTo>
                    <a:pt x="953033" y="906552"/>
                    <a:pt x="1027836" y="942260"/>
                    <a:pt x="1105408" y="942260"/>
                  </a:cubicBezTo>
                  <a:lnTo>
                    <a:pt x="1369524" y="942260"/>
                  </a:lnTo>
                  <a:lnTo>
                    <a:pt x="1370755" y="942260"/>
                  </a:lnTo>
                  <a:lnTo>
                    <a:pt x="1370755" y="259499"/>
                  </a:lnTo>
                  <a:lnTo>
                    <a:pt x="1370755" y="191469"/>
                  </a:lnTo>
                  <a:lnTo>
                    <a:pt x="1370755" y="23087"/>
                  </a:lnTo>
                  <a:lnTo>
                    <a:pt x="141293" y="23087"/>
                  </a:lnTo>
                  <a:cubicBezTo>
                    <a:pt x="76033" y="23087"/>
                    <a:pt x="23087" y="76033"/>
                    <a:pt x="23087" y="141294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C303726-639E-4566-9C32-6F993E0D27C8}"/>
                </a:ext>
              </a:extLst>
            </p:cNvPr>
            <p:cNvSpPr/>
            <p:nvPr/>
          </p:nvSpPr>
          <p:spPr>
            <a:xfrm>
              <a:off x="12005160" y="8849138"/>
              <a:ext cx="1385223" cy="492524"/>
            </a:xfrm>
            <a:custGeom>
              <a:avLst/>
              <a:gdLst>
                <a:gd name="connsiteX0" fmla="*/ 23087 w 1385223"/>
                <a:gd name="connsiteY0" fmla="*/ 23087 h 492523"/>
                <a:gd name="connsiteX1" fmla="*/ 23087 w 1385223"/>
                <a:gd name="connsiteY1" fmla="*/ 495910 h 492523"/>
                <a:gd name="connsiteX2" fmla="*/ 1207299 w 1385223"/>
                <a:gd name="connsiteY2" fmla="*/ 495910 h 492523"/>
                <a:gd name="connsiteX3" fmla="*/ 1368293 w 1385223"/>
                <a:gd name="connsiteY3" fmla="*/ 334916 h 492523"/>
                <a:gd name="connsiteX4" fmla="*/ 1368293 w 1385223"/>
                <a:gd name="connsiteY4" fmla="*/ 23087 h 492523"/>
                <a:gd name="connsiteX5" fmla="*/ 23087 w 1385223"/>
                <a:gd name="connsiteY5" fmla="*/ 23087 h 492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5223" h="492523">
                  <a:moveTo>
                    <a:pt x="23087" y="23087"/>
                  </a:moveTo>
                  <a:lnTo>
                    <a:pt x="23087" y="495910"/>
                  </a:lnTo>
                  <a:lnTo>
                    <a:pt x="1207299" y="495910"/>
                  </a:lnTo>
                  <a:cubicBezTo>
                    <a:pt x="1296261" y="495910"/>
                    <a:pt x="1368293" y="423879"/>
                    <a:pt x="1368293" y="334916"/>
                  </a:cubicBezTo>
                  <a:lnTo>
                    <a:pt x="1368293" y="23087"/>
                  </a:lnTo>
                  <a:lnTo>
                    <a:pt x="23087" y="23087"/>
                  </a:ln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F82D94-1975-4579-872C-E7B3F8B191BA}"/>
                </a:ext>
              </a:extLst>
            </p:cNvPr>
            <p:cNvSpPr/>
            <p:nvPr/>
          </p:nvSpPr>
          <p:spPr>
            <a:xfrm>
              <a:off x="12005160" y="9427238"/>
              <a:ext cx="1385223" cy="277045"/>
            </a:xfrm>
            <a:custGeom>
              <a:avLst/>
              <a:gdLst>
                <a:gd name="connsiteX0" fmla="*/ 1249779 w 1385223"/>
                <a:gd name="connsiteY0" fmla="*/ 23087 h 277044"/>
                <a:gd name="connsiteX1" fmla="*/ 23087 w 1385223"/>
                <a:gd name="connsiteY1" fmla="*/ 23087 h 277044"/>
                <a:gd name="connsiteX2" fmla="*/ 23087 w 1385223"/>
                <a:gd name="connsiteY2" fmla="*/ 259499 h 277044"/>
                <a:gd name="connsiteX3" fmla="*/ 1249779 w 1385223"/>
                <a:gd name="connsiteY3" fmla="*/ 259499 h 277044"/>
                <a:gd name="connsiteX4" fmla="*/ 1367985 w 1385223"/>
                <a:gd name="connsiteY4" fmla="*/ 141294 h 277044"/>
                <a:gd name="connsiteX5" fmla="*/ 1367985 w 1385223"/>
                <a:gd name="connsiteY5" fmla="*/ 141294 h 277044"/>
                <a:gd name="connsiteX6" fmla="*/ 1249779 w 1385223"/>
                <a:gd name="connsiteY6" fmla="*/ 23087 h 277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5223" h="277044">
                  <a:moveTo>
                    <a:pt x="1249779" y="23087"/>
                  </a:moveTo>
                  <a:lnTo>
                    <a:pt x="23087" y="23087"/>
                  </a:lnTo>
                  <a:lnTo>
                    <a:pt x="23087" y="259499"/>
                  </a:lnTo>
                  <a:lnTo>
                    <a:pt x="1249779" y="259499"/>
                  </a:lnTo>
                  <a:cubicBezTo>
                    <a:pt x="1315039" y="259499"/>
                    <a:pt x="1367985" y="206553"/>
                    <a:pt x="1367985" y="141294"/>
                  </a:cubicBezTo>
                  <a:lnTo>
                    <a:pt x="1367985" y="141294"/>
                  </a:lnTo>
                  <a:cubicBezTo>
                    <a:pt x="1367985" y="76033"/>
                    <a:pt x="1315039" y="23087"/>
                    <a:pt x="1249779" y="23087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8C65731-E7C1-4365-BC64-FA126412DBD9}"/>
                </a:ext>
              </a:extLst>
            </p:cNvPr>
            <p:cNvSpPr/>
            <p:nvPr/>
          </p:nvSpPr>
          <p:spPr>
            <a:xfrm>
              <a:off x="12005160" y="9768619"/>
              <a:ext cx="1385223" cy="277045"/>
            </a:xfrm>
            <a:custGeom>
              <a:avLst/>
              <a:gdLst>
                <a:gd name="connsiteX0" fmla="*/ 1249779 w 1385223"/>
                <a:gd name="connsiteY0" fmla="*/ 23087 h 277044"/>
                <a:gd name="connsiteX1" fmla="*/ 23087 w 1385223"/>
                <a:gd name="connsiteY1" fmla="*/ 23087 h 277044"/>
                <a:gd name="connsiteX2" fmla="*/ 23087 w 1385223"/>
                <a:gd name="connsiteY2" fmla="*/ 259498 h 277044"/>
                <a:gd name="connsiteX3" fmla="*/ 1249779 w 1385223"/>
                <a:gd name="connsiteY3" fmla="*/ 259498 h 277044"/>
                <a:gd name="connsiteX4" fmla="*/ 1367985 w 1385223"/>
                <a:gd name="connsiteY4" fmla="*/ 141293 h 277044"/>
                <a:gd name="connsiteX5" fmla="*/ 1249779 w 1385223"/>
                <a:gd name="connsiteY5" fmla="*/ 23087 h 277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5223" h="277044">
                  <a:moveTo>
                    <a:pt x="1249779" y="23087"/>
                  </a:moveTo>
                  <a:lnTo>
                    <a:pt x="23087" y="23087"/>
                  </a:lnTo>
                  <a:lnTo>
                    <a:pt x="23087" y="259498"/>
                  </a:lnTo>
                  <a:lnTo>
                    <a:pt x="1249779" y="259498"/>
                  </a:lnTo>
                  <a:cubicBezTo>
                    <a:pt x="1315039" y="259498"/>
                    <a:pt x="1367985" y="206552"/>
                    <a:pt x="1367985" y="141293"/>
                  </a:cubicBezTo>
                  <a:cubicBezTo>
                    <a:pt x="1367985" y="76033"/>
                    <a:pt x="1315039" y="23087"/>
                    <a:pt x="1249779" y="23087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F99DF01-11AB-443D-9027-1BA77FFBEF6E}"/>
                </a:ext>
              </a:extLst>
            </p:cNvPr>
            <p:cNvSpPr/>
            <p:nvPr/>
          </p:nvSpPr>
          <p:spPr>
            <a:xfrm>
              <a:off x="12005160" y="10110307"/>
              <a:ext cx="1385223" cy="277045"/>
            </a:xfrm>
            <a:custGeom>
              <a:avLst/>
              <a:gdLst>
                <a:gd name="connsiteX0" fmla="*/ 1249779 w 1385223"/>
                <a:gd name="connsiteY0" fmla="*/ 23087 h 277044"/>
                <a:gd name="connsiteX1" fmla="*/ 23087 w 1385223"/>
                <a:gd name="connsiteY1" fmla="*/ 23087 h 277044"/>
                <a:gd name="connsiteX2" fmla="*/ 23087 w 1385223"/>
                <a:gd name="connsiteY2" fmla="*/ 259499 h 277044"/>
                <a:gd name="connsiteX3" fmla="*/ 1249779 w 1385223"/>
                <a:gd name="connsiteY3" fmla="*/ 259499 h 277044"/>
                <a:gd name="connsiteX4" fmla="*/ 1367985 w 1385223"/>
                <a:gd name="connsiteY4" fmla="*/ 141293 h 277044"/>
                <a:gd name="connsiteX5" fmla="*/ 1249779 w 1385223"/>
                <a:gd name="connsiteY5" fmla="*/ 23087 h 277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5223" h="277044">
                  <a:moveTo>
                    <a:pt x="1249779" y="23087"/>
                  </a:moveTo>
                  <a:lnTo>
                    <a:pt x="23087" y="23087"/>
                  </a:lnTo>
                  <a:lnTo>
                    <a:pt x="23087" y="259499"/>
                  </a:lnTo>
                  <a:lnTo>
                    <a:pt x="1249779" y="259499"/>
                  </a:lnTo>
                  <a:cubicBezTo>
                    <a:pt x="1315039" y="259499"/>
                    <a:pt x="1367985" y="206553"/>
                    <a:pt x="1367985" y="141293"/>
                  </a:cubicBezTo>
                  <a:cubicBezTo>
                    <a:pt x="1367985" y="75726"/>
                    <a:pt x="1315039" y="23087"/>
                    <a:pt x="1249779" y="23087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FD06A-4800-4BEA-AD78-54A7857EBB3F}"/>
                </a:ext>
              </a:extLst>
            </p:cNvPr>
            <p:cNvSpPr/>
            <p:nvPr/>
          </p:nvSpPr>
          <p:spPr>
            <a:xfrm>
              <a:off x="12005160" y="10451687"/>
              <a:ext cx="1385223" cy="954265"/>
            </a:xfrm>
            <a:custGeom>
              <a:avLst/>
              <a:gdLst>
                <a:gd name="connsiteX0" fmla="*/ 1249779 w 1385223"/>
                <a:gd name="connsiteY0" fmla="*/ 23087 h 954264"/>
                <a:gd name="connsiteX1" fmla="*/ 23087 w 1385223"/>
                <a:gd name="connsiteY1" fmla="*/ 23087 h 954264"/>
                <a:gd name="connsiteX2" fmla="*/ 23087 w 1385223"/>
                <a:gd name="connsiteY2" fmla="*/ 191469 h 954264"/>
                <a:gd name="connsiteX3" fmla="*/ 23087 w 1385223"/>
                <a:gd name="connsiteY3" fmla="*/ 259499 h 954264"/>
                <a:gd name="connsiteX4" fmla="*/ 23087 w 1385223"/>
                <a:gd name="connsiteY4" fmla="*/ 942260 h 954264"/>
                <a:gd name="connsiteX5" fmla="*/ 285971 w 1385223"/>
                <a:gd name="connsiteY5" fmla="*/ 942260 h 954264"/>
                <a:gd name="connsiteX6" fmla="*/ 497757 w 1385223"/>
                <a:gd name="connsiteY6" fmla="*/ 841293 h 954264"/>
                <a:gd name="connsiteX7" fmla="*/ 1026912 w 1385223"/>
                <a:gd name="connsiteY7" fmla="*/ 259499 h 954264"/>
                <a:gd name="connsiteX8" fmla="*/ 1250087 w 1385223"/>
                <a:gd name="connsiteY8" fmla="*/ 259499 h 954264"/>
                <a:gd name="connsiteX9" fmla="*/ 1368293 w 1385223"/>
                <a:gd name="connsiteY9" fmla="*/ 141294 h 954264"/>
                <a:gd name="connsiteX10" fmla="*/ 1368293 w 1385223"/>
                <a:gd name="connsiteY10" fmla="*/ 141294 h 954264"/>
                <a:gd name="connsiteX11" fmla="*/ 1249779 w 1385223"/>
                <a:gd name="connsiteY11" fmla="*/ 23087 h 954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5223" h="954264">
                  <a:moveTo>
                    <a:pt x="1249779" y="23087"/>
                  </a:moveTo>
                  <a:lnTo>
                    <a:pt x="23087" y="23087"/>
                  </a:lnTo>
                  <a:lnTo>
                    <a:pt x="23087" y="191469"/>
                  </a:lnTo>
                  <a:lnTo>
                    <a:pt x="23087" y="259499"/>
                  </a:lnTo>
                  <a:lnTo>
                    <a:pt x="23087" y="942260"/>
                  </a:lnTo>
                  <a:lnTo>
                    <a:pt x="285971" y="942260"/>
                  </a:lnTo>
                  <a:cubicBezTo>
                    <a:pt x="363236" y="942260"/>
                    <a:pt x="438346" y="906552"/>
                    <a:pt x="497757" y="841293"/>
                  </a:cubicBezTo>
                  <a:lnTo>
                    <a:pt x="1026912" y="259499"/>
                  </a:lnTo>
                  <a:lnTo>
                    <a:pt x="1250087" y="259499"/>
                  </a:lnTo>
                  <a:cubicBezTo>
                    <a:pt x="1315346" y="259499"/>
                    <a:pt x="1368293" y="206553"/>
                    <a:pt x="1368293" y="141294"/>
                  </a:cubicBezTo>
                  <a:lnTo>
                    <a:pt x="1368293" y="141294"/>
                  </a:lnTo>
                  <a:cubicBezTo>
                    <a:pt x="1367985" y="76033"/>
                    <a:pt x="1315039" y="23087"/>
                    <a:pt x="1249779" y="23087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4A28818-A32F-422C-AF21-741FB51CF6AA}"/>
                </a:ext>
              </a:extLst>
            </p:cNvPr>
            <p:cNvSpPr/>
            <p:nvPr/>
          </p:nvSpPr>
          <p:spPr>
            <a:xfrm>
              <a:off x="11289461" y="4490610"/>
              <a:ext cx="1446789" cy="1446789"/>
            </a:xfrm>
            <a:custGeom>
              <a:avLst/>
              <a:gdLst>
                <a:gd name="connsiteX0" fmla="*/ 1451406 w 1446788"/>
                <a:gd name="connsiteY0" fmla="*/ 737247 h 1446788"/>
                <a:gd name="connsiteX1" fmla="*/ 737247 w 1446788"/>
                <a:gd name="connsiteY1" fmla="*/ 1451406 h 1446788"/>
                <a:gd name="connsiteX2" fmla="*/ 23087 w 1446788"/>
                <a:gd name="connsiteY2" fmla="*/ 737247 h 1446788"/>
                <a:gd name="connsiteX3" fmla="*/ 737247 w 1446788"/>
                <a:gd name="connsiteY3" fmla="*/ 23087 h 1446788"/>
                <a:gd name="connsiteX4" fmla="*/ 1451406 w 1446788"/>
                <a:gd name="connsiteY4" fmla="*/ 737247 h 14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788" h="1446788">
                  <a:moveTo>
                    <a:pt x="1451406" y="737247"/>
                  </a:moveTo>
                  <a:cubicBezTo>
                    <a:pt x="1451406" y="1131666"/>
                    <a:pt x="1131666" y="1451406"/>
                    <a:pt x="737247" y="1451406"/>
                  </a:cubicBezTo>
                  <a:cubicBezTo>
                    <a:pt x="342827" y="1451406"/>
                    <a:pt x="23087" y="1131666"/>
                    <a:pt x="23087" y="737247"/>
                  </a:cubicBezTo>
                  <a:cubicBezTo>
                    <a:pt x="23087" y="342827"/>
                    <a:pt x="342827" y="23087"/>
                    <a:pt x="737247" y="23087"/>
                  </a:cubicBezTo>
                  <a:cubicBezTo>
                    <a:pt x="1131666" y="23087"/>
                    <a:pt x="1451406" y="342827"/>
                    <a:pt x="1451406" y="737247"/>
                  </a:cubicBezTo>
                  <a:close/>
                </a:path>
              </a:pathLst>
            </a:custGeom>
            <a:solidFill>
              <a:srgbClr val="486BA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54A6754-0F71-4111-87A2-CE04759B10E9}"/>
                </a:ext>
              </a:extLst>
            </p:cNvPr>
            <p:cNvSpPr/>
            <p:nvPr/>
          </p:nvSpPr>
          <p:spPr>
            <a:xfrm>
              <a:off x="10631942" y="3833091"/>
              <a:ext cx="2770446" cy="2770447"/>
            </a:xfrm>
            <a:custGeom>
              <a:avLst/>
              <a:gdLst>
                <a:gd name="connsiteX0" fmla="*/ 1394766 w 2770446"/>
                <a:gd name="connsiteY0" fmla="*/ 2766445 h 2770446"/>
                <a:gd name="connsiteX1" fmla="*/ 23087 w 2770446"/>
                <a:gd name="connsiteY1" fmla="*/ 1394766 h 2770446"/>
                <a:gd name="connsiteX2" fmla="*/ 1394766 w 2770446"/>
                <a:gd name="connsiteY2" fmla="*/ 23087 h 2770446"/>
                <a:gd name="connsiteX3" fmla="*/ 2766445 w 2770446"/>
                <a:gd name="connsiteY3" fmla="*/ 1394766 h 2770446"/>
                <a:gd name="connsiteX4" fmla="*/ 1394766 w 2770446"/>
                <a:gd name="connsiteY4" fmla="*/ 2766445 h 2770446"/>
                <a:gd name="connsiteX5" fmla="*/ 1394766 w 2770446"/>
                <a:gd name="connsiteY5" fmla="*/ 84653 h 2770446"/>
                <a:gd name="connsiteX6" fmla="*/ 84653 w 2770446"/>
                <a:gd name="connsiteY6" fmla="*/ 1394766 h 2770446"/>
                <a:gd name="connsiteX7" fmla="*/ 1394766 w 2770446"/>
                <a:gd name="connsiteY7" fmla="*/ 2704880 h 2770446"/>
                <a:gd name="connsiteX8" fmla="*/ 2704879 w 2770446"/>
                <a:gd name="connsiteY8" fmla="*/ 1394766 h 2770446"/>
                <a:gd name="connsiteX9" fmla="*/ 1394766 w 2770446"/>
                <a:gd name="connsiteY9" fmla="*/ 84653 h 277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70446" h="2770446">
                  <a:moveTo>
                    <a:pt x="1394766" y="2766445"/>
                  </a:moveTo>
                  <a:cubicBezTo>
                    <a:pt x="638434" y="2766445"/>
                    <a:pt x="23087" y="2151098"/>
                    <a:pt x="23087" y="1394766"/>
                  </a:cubicBezTo>
                  <a:cubicBezTo>
                    <a:pt x="23087" y="638434"/>
                    <a:pt x="638434" y="23087"/>
                    <a:pt x="1394766" y="23087"/>
                  </a:cubicBezTo>
                  <a:cubicBezTo>
                    <a:pt x="2151098" y="23087"/>
                    <a:pt x="2766445" y="638434"/>
                    <a:pt x="2766445" y="1394766"/>
                  </a:cubicBezTo>
                  <a:cubicBezTo>
                    <a:pt x="2766752" y="2151098"/>
                    <a:pt x="2151406" y="2766445"/>
                    <a:pt x="1394766" y="2766445"/>
                  </a:cubicBezTo>
                  <a:close/>
                  <a:moveTo>
                    <a:pt x="1394766" y="84653"/>
                  </a:moveTo>
                  <a:cubicBezTo>
                    <a:pt x="672295" y="84653"/>
                    <a:pt x="84653" y="672295"/>
                    <a:pt x="84653" y="1394766"/>
                  </a:cubicBezTo>
                  <a:cubicBezTo>
                    <a:pt x="84653" y="2117237"/>
                    <a:pt x="672295" y="2704880"/>
                    <a:pt x="1394766" y="2704880"/>
                  </a:cubicBezTo>
                  <a:cubicBezTo>
                    <a:pt x="2117237" y="2704880"/>
                    <a:pt x="2704879" y="2117237"/>
                    <a:pt x="2704879" y="1394766"/>
                  </a:cubicBezTo>
                  <a:cubicBezTo>
                    <a:pt x="2705187" y="672295"/>
                    <a:pt x="2117237" y="84653"/>
                    <a:pt x="1394766" y="84653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639DC82-723D-4614-93A0-C0778826D7B2}"/>
                </a:ext>
              </a:extLst>
            </p:cNvPr>
            <p:cNvSpPr/>
            <p:nvPr/>
          </p:nvSpPr>
          <p:spPr>
            <a:xfrm>
              <a:off x="11620783" y="3480720"/>
              <a:ext cx="800351" cy="800351"/>
            </a:xfrm>
            <a:custGeom>
              <a:avLst/>
              <a:gdLst>
                <a:gd name="connsiteX0" fmla="*/ 458783 w 800351"/>
                <a:gd name="connsiteY0" fmla="*/ 79290 h 800351"/>
                <a:gd name="connsiteX1" fmla="*/ 732648 w 800351"/>
                <a:gd name="connsiteY1" fmla="*/ 458783 h 800351"/>
                <a:gd name="connsiteX2" fmla="*/ 353155 w 800351"/>
                <a:gd name="connsiteY2" fmla="*/ 732648 h 800351"/>
                <a:gd name="connsiteX3" fmla="*/ 79290 w 800351"/>
                <a:gd name="connsiteY3" fmla="*/ 353155 h 800351"/>
                <a:gd name="connsiteX4" fmla="*/ 458783 w 800351"/>
                <a:gd name="connsiteY4" fmla="*/ 79290 h 80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351" h="800351">
                  <a:moveTo>
                    <a:pt x="458783" y="79290"/>
                  </a:moveTo>
                  <a:cubicBezTo>
                    <a:pt x="639202" y="108458"/>
                    <a:pt x="761816" y="278363"/>
                    <a:pt x="732648" y="458783"/>
                  </a:cubicBezTo>
                  <a:cubicBezTo>
                    <a:pt x="703480" y="639202"/>
                    <a:pt x="533575" y="761816"/>
                    <a:pt x="353155" y="732648"/>
                  </a:cubicBezTo>
                  <a:cubicBezTo>
                    <a:pt x="172736" y="703479"/>
                    <a:pt x="50122" y="533575"/>
                    <a:pt x="79290" y="353155"/>
                  </a:cubicBezTo>
                  <a:cubicBezTo>
                    <a:pt x="108459" y="172735"/>
                    <a:pt x="278363" y="50122"/>
                    <a:pt x="458783" y="79290"/>
                  </a:cubicBezTo>
                  <a:close/>
                </a:path>
              </a:pathLst>
            </a:custGeom>
            <a:solidFill>
              <a:srgbClr val="F7C7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112A3F-AAF0-475D-B1B2-BF047A2CBA4E}"/>
                </a:ext>
              </a:extLst>
            </p:cNvPr>
            <p:cNvSpPr/>
            <p:nvPr/>
          </p:nvSpPr>
          <p:spPr>
            <a:xfrm>
              <a:off x="10279423" y="4821657"/>
              <a:ext cx="800351" cy="800351"/>
            </a:xfrm>
            <a:custGeom>
              <a:avLst/>
              <a:gdLst>
                <a:gd name="connsiteX0" fmla="*/ 732900 w 800351"/>
                <a:gd name="connsiteY0" fmla="*/ 353110 h 800351"/>
                <a:gd name="connsiteX1" fmla="*/ 459466 w 800351"/>
                <a:gd name="connsiteY1" fmla="*/ 732900 h 800351"/>
                <a:gd name="connsiteX2" fmla="*/ 79675 w 800351"/>
                <a:gd name="connsiteY2" fmla="*/ 459466 h 800351"/>
                <a:gd name="connsiteX3" fmla="*/ 353110 w 800351"/>
                <a:gd name="connsiteY3" fmla="*/ 79675 h 800351"/>
                <a:gd name="connsiteX4" fmla="*/ 732900 w 800351"/>
                <a:gd name="connsiteY4" fmla="*/ 353110 h 80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351" h="800351">
                  <a:moveTo>
                    <a:pt x="732900" y="353110"/>
                  </a:moveTo>
                  <a:cubicBezTo>
                    <a:pt x="762270" y="533493"/>
                    <a:pt x="639849" y="703531"/>
                    <a:pt x="459466" y="732900"/>
                  </a:cubicBezTo>
                  <a:cubicBezTo>
                    <a:pt x="279083" y="762270"/>
                    <a:pt x="109044" y="639849"/>
                    <a:pt x="79675" y="459466"/>
                  </a:cubicBezTo>
                  <a:cubicBezTo>
                    <a:pt x="50306" y="279083"/>
                    <a:pt x="172727" y="109044"/>
                    <a:pt x="353110" y="79675"/>
                  </a:cubicBezTo>
                  <a:cubicBezTo>
                    <a:pt x="533493" y="50306"/>
                    <a:pt x="703531" y="172727"/>
                    <a:pt x="732900" y="353110"/>
                  </a:cubicBezTo>
                  <a:close/>
                </a:path>
              </a:pathLst>
            </a:custGeom>
            <a:solidFill>
              <a:srgbClr val="34ABD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4819753-498C-48C1-9C17-F58EB0AD049D}"/>
                </a:ext>
              </a:extLst>
            </p:cNvPr>
            <p:cNvSpPr/>
            <p:nvPr/>
          </p:nvSpPr>
          <p:spPr>
            <a:xfrm>
              <a:off x="11672706" y="6214751"/>
              <a:ext cx="708003" cy="708003"/>
            </a:xfrm>
            <a:custGeom>
              <a:avLst/>
              <a:gdLst>
                <a:gd name="connsiteX0" fmla="*/ 684916 w 708002"/>
                <a:gd name="connsiteY0" fmla="*/ 354002 h 708003"/>
                <a:gd name="connsiteX1" fmla="*/ 354002 w 708002"/>
                <a:gd name="connsiteY1" fmla="*/ 684916 h 708003"/>
                <a:gd name="connsiteX2" fmla="*/ 23087 w 708002"/>
                <a:gd name="connsiteY2" fmla="*/ 354002 h 708003"/>
                <a:gd name="connsiteX3" fmla="*/ 354002 w 708002"/>
                <a:gd name="connsiteY3" fmla="*/ 23087 h 708003"/>
                <a:gd name="connsiteX4" fmla="*/ 684916 w 708002"/>
                <a:gd name="connsiteY4" fmla="*/ 354002 h 7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8002" h="708003">
                  <a:moveTo>
                    <a:pt x="684916" y="354002"/>
                  </a:moveTo>
                  <a:cubicBezTo>
                    <a:pt x="684916" y="536760"/>
                    <a:pt x="536760" y="684916"/>
                    <a:pt x="354002" y="684916"/>
                  </a:cubicBezTo>
                  <a:cubicBezTo>
                    <a:pt x="171243" y="684916"/>
                    <a:pt x="23087" y="536760"/>
                    <a:pt x="23087" y="354002"/>
                  </a:cubicBezTo>
                  <a:cubicBezTo>
                    <a:pt x="23087" y="171243"/>
                    <a:pt x="171243" y="23087"/>
                    <a:pt x="354002" y="23087"/>
                  </a:cubicBezTo>
                  <a:cubicBezTo>
                    <a:pt x="536760" y="23087"/>
                    <a:pt x="684916" y="171243"/>
                    <a:pt x="684916" y="354002"/>
                  </a:cubicBezTo>
                  <a:close/>
                </a:path>
              </a:pathLst>
            </a:custGeom>
            <a:solidFill>
              <a:srgbClr val="39AD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4BE770-3D4A-4B2C-B031-F8B90061C62B}"/>
                </a:ext>
              </a:extLst>
            </p:cNvPr>
            <p:cNvSpPr/>
            <p:nvPr/>
          </p:nvSpPr>
          <p:spPr>
            <a:xfrm>
              <a:off x="13013910" y="4873855"/>
              <a:ext cx="708003" cy="708003"/>
            </a:xfrm>
            <a:custGeom>
              <a:avLst/>
              <a:gdLst>
                <a:gd name="connsiteX0" fmla="*/ 684916 w 708002"/>
                <a:gd name="connsiteY0" fmla="*/ 354002 h 708003"/>
                <a:gd name="connsiteX1" fmla="*/ 354001 w 708002"/>
                <a:gd name="connsiteY1" fmla="*/ 684916 h 708003"/>
                <a:gd name="connsiteX2" fmla="*/ 23087 w 708002"/>
                <a:gd name="connsiteY2" fmla="*/ 354002 h 708003"/>
                <a:gd name="connsiteX3" fmla="*/ 354001 w 708002"/>
                <a:gd name="connsiteY3" fmla="*/ 23087 h 708003"/>
                <a:gd name="connsiteX4" fmla="*/ 684916 w 708002"/>
                <a:gd name="connsiteY4" fmla="*/ 354002 h 7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8002" h="708003">
                  <a:moveTo>
                    <a:pt x="684916" y="354002"/>
                  </a:moveTo>
                  <a:cubicBezTo>
                    <a:pt x="684916" y="536761"/>
                    <a:pt x="536760" y="684916"/>
                    <a:pt x="354001" y="684916"/>
                  </a:cubicBezTo>
                  <a:cubicBezTo>
                    <a:pt x="171242" y="684916"/>
                    <a:pt x="23087" y="536761"/>
                    <a:pt x="23087" y="354002"/>
                  </a:cubicBezTo>
                  <a:cubicBezTo>
                    <a:pt x="23087" y="171243"/>
                    <a:pt x="171242" y="23087"/>
                    <a:pt x="354001" y="23087"/>
                  </a:cubicBezTo>
                  <a:cubicBezTo>
                    <a:pt x="536760" y="23087"/>
                    <a:pt x="684916" y="171243"/>
                    <a:pt x="684916" y="354002"/>
                  </a:cubicBezTo>
                  <a:close/>
                </a:path>
              </a:pathLst>
            </a:custGeom>
            <a:solidFill>
              <a:srgbClr val="F897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5B035C5-0152-47B2-BCB5-B834A040DEBF}"/>
                </a:ext>
              </a:extLst>
            </p:cNvPr>
            <p:cNvSpPr/>
            <p:nvPr/>
          </p:nvSpPr>
          <p:spPr>
            <a:xfrm>
              <a:off x="12621122" y="3925747"/>
              <a:ext cx="708003" cy="708003"/>
            </a:xfrm>
            <a:custGeom>
              <a:avLst/>
              <a:gdLst>
                <a:gd name="connsiteX0" fmla="*/ 684916 w 708002"/>
                <a:gd name="connsiteY0" fmla="*/ 354002 h 708003"/>
                <a:gd name="connsiteX1" fmla="*/ 354001 w 708002"/>
                <a:gd name="connsiteY1" fmla="*/ 684916 h 708003"/>
                <a:gd name="connsiteX2" fmla="*/ 23087 w 708002"/>
                <a:gd name="connsiteY2" fmla="*/ 354002 h 708003"/>
                <a:gd name="connsiteX3" fmla="*/ 354001 w 708002"/>
                <a:gd name="connsiteY3" fmla="*/ 23087 h 708003"/>
                <a:gd name="connsiteX4" fmla="*/ 684916 w 708002"/>
                <a:gd name="connsiteY4" fmla="*/ 354002 h 7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8002" h="708003">
                  <a:moveTo>
                    <a:pt x="684916" y="354002"/>
                  </a:moveTo>
                  <a:cubicBezTo>
                    <a:pt x="684916" y="536760"/>
                    <a:pt x="536760" y="684916"/>
                    <a:pt x="354001" y="684916"/>
                  </a:cubicBezTo>
                  <a:cubicBezTo>
                    <a:pt x="171243" y="684916"/>
                    <a:pt x="23087" y="536760"/>
                    <a:pt x="23087" y="354002"/>
                  </a:cubicBezTo>
                  <a:cubicBezTo>
                    <a:pt x="23087" y="171243"/>
                    <a:pt x="171243" y="23087"/>
                    <a:pt x="354001" y="23087"/>
                  </a:cubicBezTo>
                  <a:cubicBezTo>
                    <a:pt x="536760" y="23087"/>
                    <a:pt x="684916" y="171243"/>
                    <a:pt x="684916" y="354002"/>
                  </a:cubicBezTo>
                  <a:close/>
                </a:path>
              </a:pathLst>
            </a:custGeom>
            <a:solidFill>
              <a:srgbClr val="ED88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7941379-CD9A-4946-97D3-FC0E75EFFA31}"/>
                </a:ext>
              </a:extLst>
            </p:cNvPr>
            <p:cNvSpPr/>
            <p:nvPr/>
          </p:nvSpPr>
          <p:spPr>
            <a:xfrm>
              <a:off x="12621122" y="5821964"/>
              <a:ext cx="708003" cy="708003"/>
            </a:xfrm>
            <a:custGeom>
              <a:avLst/>
              <a:gdLst>
                <a:gd name="connsiteX0" fmla="*/ 684916 w 708002"/>
                <a:gd name="connsiteY0" fmla="*/ 354002 h 708003"/>
                <a:gd name="connsiteX1" fmla="*/ 354001 w 708002"/>
                <a:gd name="connsiteY1" fmla="*/ 684916 h 708003"/>
                <a:gd name="connsiteX2" fmla="*/ 23087 w 708002"/>
                <a:gd name="connsiteY2" fmla="*/ 354002 h 708003"/>
                <a:gd name="connsiteX3" fmla="*/ 354001 w 708002"/>
                <a:gd name="connsiteY3" fmla="*/ 23087 h 708003"/>
                <a:gd name="connsiteX4" fmla="*/ 684916 w 708002"/>
                <a:gd name="connsiteY4" fmla="*/ 354002 h 7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8002" h="708003">
                  <a:moveTo>
                    <a:pt x="684916" y="354002"/>
                  </a:moveTo>
                  <a:cubicBezTo>
                    <a:pt x="684916" y="536761"/>
                    <a:pt x="536760" y="684916"/>
                    <a:pt x="354001" y="684916"/>
                  </a:cubicBezTo>
                  <a:cubicBezTo>
                    <a:pt x="171243" y="684916"/>
                    <a:pt x="23087" y="536761"/>
                    <a:pt x="23087" y="354002"/>
                  </a:cubicBezTo>
                  <a:cubicBezTo>
                    <a:pt x="23087" y="171243"/>
                    <a:pt x="171243" y="23087"/>
                    <a:pt x="354001" y="23087"/>
                  </a:cubicBezTo>
                  <a:cubicBezTo>
                    <a:pt x="536760" y="23087"/>
                    <a:pt x="684916" y="171243"/>
                    <a:pt x="684916" y="354002"/>
                  </a:cubicBezTo>
                  <a:close/>
                </a:path>
              </a:pathLst>
            </a:custGeom>
            <a:solidFill>
              <a:srgbClr val="E634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F26476E-3914-413E-B299-8A36A945B718}"/>
                </a:ext>
              </a:extLst>
            </p:cNvPr>
            <p:cNvSpPr/>
            <p:nvPr/>
          </p:nvSpPr>
          <p:spPr>
            <a:xfrm>
              <a:off x="10724598" y="3925747"/>
              <a:ext cx="708003" cy="708003"/>
            </a:xfrm>
            <a:custGeom>
              <a:avLst/>
              <a:gdLst>
                <a:gd name="connsiteX0" fmla="*/ 684916 w 708002"/>
                <a:gd name="connsiteY0" fmla="*/ 354002 h 708003"/>
                <a:gd name="connsiteX1" fmla="*/ 354001 w 708002"/>
                <a:gd name="connsiteY1" fmla="*/ 684916 h 708003"/>
                <a:gd name="connsiteX2" fmla="*/ 23087 w 708002"/>
                <a:gd name="connsiteY2" fmla="*/ 354002 h 708003"/>
                <a:gd name="connsiteX3" fmla="*/ 354001 w 708002"/>
                <a:gd name="connsiteY3" fmla="*/ 23087 h 708003"/>
                <a:gd name="connsiteX4" fmla="*/ 684916 w 708002"/>
                <a:gd name="connsiteY4" fmla="*/ 354002 h 7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8002" h="708003">
                  <a:moveTo>
                    <a:pt x="684916" y="354002"/>
                  </a:moveTo>
                  <a:cubicBezTo>
                    <a:pt x="684916" y="536760"/>
                    <a:pt x="536760" y="684916"/>
                    <a:pt x="354001" y="684916"/>
                  </a:cubicBezTo>
                  <a:cubicBezTo>
                    <a:pt x="171243" y="684916"/>
                    <a:pt x="23087" y="536760"/>
                    <a:pt x="23087" y="354002"/>
                  </a:cubicBezTo>
                  <a:cubicBezTo>
                    <a:pt x="23087" y="171243"/>
                    <a:pt x="171243" y="23087"/>
                    <a:pt x="354001" y="23087"/>
                  </a:cubicBezTo>
                  <a:cubicBezTo>
                    <a:pt x="536760" y="23087"/>
                    <a:pt x="684916" y="171243"/>
                    <a:pt x="684916" y="354002"/>
                  </a:cubicBezTo>
                  <a:close/>
                </a:path>
              </a:pathLst>
            </a:custGeom>
            <a:solidFill>
              <a:srgbClr val="56B9D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343C731-A55B-4099-937D-439B4AE4FF02}"/>
                </a:ext>
              </a:extLst>
            </p:cNvPr>
            <p:cNvSpPr/>
            <p:nvPr/>
          </p:nvSpPr>
          <p:spPr>
            <a:xfrm>
              <a:off x="10724598" y="5821964"/>
              <a:ext cx="708003" cy="708003"/>
            </a:xfrm>
            <a:custGeom>
              <a:avLst/>
              <a:gdLst>
                <a:gd name="connsiteX0" fmla="*/ 684916 w 708002"/>
                <a:gd name="connsiteY0" fmla="*/ 354002 h 708003"/>
                <a:gd name="connsiteX1" fmla="*/ 354001 w 708002"/>
                <a:gd name="connsiteY1" fmla="*/ 684916 h 708003"/>
                <a:gd name="connsiteX2" fmla="*/ 23087 w 708002"/>
                <a:gd name="connsiteY2" fmla="*/ 354002 h 708003"/>
                <a:gd name="connsiteX3" fmla="*/ 354001 w 708002"/>
                <a:gd name="connsiteY3" fmla="*/ 23087 h 708003"/>
                <a:gd name="connsiteX4" fmla="*/ 684916 w 708002"/>
                <a:gd name="connsiteY4" fmla="*/ 354002 h 7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8002" h="708003">
                  <a:moveTo>
                    <a:pt x="684916" y="354002"/>
                  </a:moveTo>
                  <a:cubicBezTo>
                    <a:pt x="684916" y="536761"/>
                    <a:pt x="536760" y="684916"/>
                    <a:pt x="354001" y="684916"/>
                  </a:cubicBezTo>
                  <a:cubicBezTo>
                    <a:pt x="171243" y="684916"/>
                    <a:pt x="23087" y="536761"/>
                    <a:pt x="23087" y="354002"/>
                  </a:cubicBezTo>
                  <a:cubicBezTo>
                    <a:pt x="23087" y="171243"/>
                    <a:pt x="171243" y="23087"/>
                    <a:pt x="354001" y="23087"/>
                  </a:cubicBezTo>
                  <a:cubicBezTo>
                    <a:pt x="536760" y="23087"/>
                    <a:pt x="684916" y="171243"/>
                    <a:pt x="684916" y="354002"/>
                  </a:cubicBezTo>
                  <a:close/>
                </a:path>
              </a:pathLst>
            </a:custGeom>
            <a:solidFill>
              <a:srgbClr val="3399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6673F4F-8A23-43A2-905F-618879E5C973}"/>
                </a:ext>
              </a:extLst>
            </p:cNvPr>
            <p:cNvSpPr/>
            <p:nvPr/>
          </p:nvSpPr>
          <p:spPr>
            <a:xfrm>
              <a:off x="7580757" y="3054595"/>
              <a:ext cx="307827" cy="430958"/>
            </a:xfrm>
            <a:custGeom>
              <a:avLst/>
              <a:gdLst>
                <a:gd name="connsiteX0" fmla="*/ 264424 w 307827"/>
                <a:gd name="connsiteY0" fmla="*/ 305673 h 430958"/>
                <a:gd name="connsiteX1" fmla="*/ 179771 w 307827"/>
                <a:gd name="connsiteY1" fmla="*/ 278892 h 430958"/>
                <a:gd name="connsiteX2" fmla="*/ 179771 w 307827"/>
                <a:gd name="connsiteY2" fmla="*/ 254265 h 430958"/>
                <a:gd name="connsiteX3" fmla="*/ 260730 w 307827"/>
                <a:gd name="connsiteY3" fmla="*/ 141908 h 430958"/>
                <a:gd name="connsiteX4" fmla="*/ 141908 w 307827"/>
                <a:gd name="connsiteY4" fmla="*/ 23087 h 430958"/>
                <a:gd name="connsiteX5" fmla="*/ 23087 w 307827"/>
                <a:gd name="connsiteY5" fmla="*/ 141908 h 430958"/>
                <a:gd name="connsiteX6" fmla="*/ 104046 w 307827"/>
                <a:gd name="connsiteY6" fmla="*/ 254265 h 430958"/>
                <a:gd name="connsiteX7" fmla="*/ 104046 w 307827"/>
                <a:gd name="connsiteY7" fmla="*/ 278892 h 430958"/>
                <a:gd name="connsiteX8" fmla="*/ 49868 w 307827"/>
                <a:gd name="connsiteY8" fmla="*/ 296130 h 430958"/>
                <a:gd name="connsiteX9" fmla="*/ 60950 w 307827"/>
                <a:gd name="connsiteY9" fmla="*/ 341381 h 430958"/>
                <a:gd name="connsiteX10" fmla="*/ 60950 w 307827"/>
                <a:gd name="connsiteY10" fmla="*/ 408179 h 430958"/>
                <a:gd name="connsiteX11" fmla="*/ 301979 w 307827"/>
                <a:gd name="connsiteY11" fmla="*/ 408179 h 430958"/>
                <a:gd name="connsiteX12" fmla="*/ 301979 w 307827"/>
                <a:gd name="connsiteY12" fmla="*/ 356156 h 430958"/>
                <a:gd name="connsiteX13" fmla="*/ 264424 w 307827"/>
                <a:gd name="connsiteY13" fmla="*/ 305673 h 430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7827" h="430958">
                  <a:moveTo>
                    <a:pt x="264424" y="305673"/>
                  </a:moveTo>
                  <a:lnTo>
                    <a:pt x="179771" y="278892"/>
                  </a:lnTo>
                  <a:lnTo>
                    <a:pt x="179771" y="254265"/>
                  </a:lnTo>
                  <a:cubicBezTo>
                    <a:pt x="226561" y="238566"/>
                    <a:pt x="260730" y="194855"/>
                    <a:pt x="260730" y="141908"/>
                  </a:cubicBezTo>
                  <a:cubicBezTo>
                    <a:pt x="260730" y="76341"/>
                    <a:pt x="207168" y="23087"/>
                    <a:pt x="141908" y="23087"/>
                  </a:cubicBezTo>
                  <a:cubicBezTo>
                    <a:pt x="76341" y="23087"/>
                    <a:pt x="23087" y="76649"/>
                    <a:pt x="23087" y="141908"/>
                  </a:cubicBezTo>
                  <a:cubicBezTo>
                    <a:pt x="23087" y="194547"/>
                    <a:pt x="57256" y="238566"/>
                    <a:pt x="104046" y="254265"/>
                  </a:cubicBezTo>
                  <a:lnTo>
                    <a:pt x="104046" y="278892"/>
                  </a:lnTo>
                  <a:lnTo>
                    <a:pt x="49868" y="296130"/>
                  </a:lnTo>
                  <a:cubicBezTo>
                    <a:pt x="57256" y="309367"/>
                    <a:pt x="60950" y="325066"/>
                    <a:pt x="60950" y="341381"/>
                  </a:cubicBezTo>
                  <a:lnTo>
                    <a:pt x="60950" y="408179"/>
                  </a:lnTo>
                  <a:lnTo>
                    <a:pt x="301979" y="408179"/>
                  </a:lnTo>
                  <a:lnTo>
                    <a:pt x="301979" y="356156"/>
                  </a:lnTo>
                  <a:cubicBezTo>
                    <a:pt x="301671" y="333069"/>
                    <a:pt x="286895" y="313061"/>
                    <a:pt x="264424" y="305673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5509CD0-E8EE-4814-B3A3-34226674478D}"/>
                </a:ext>
              </a:extLst>
            </p:cNvPr>
            <p:cNvSpPr/>
            <p:nvPr/>
          </p:nvSpPr>
          <p:spPr>
            <a:xfrm>
              <a:off x="6914003" y="3054595"/>
              <a:ext cx="307827" cy="430958"/>
            </a:xfrm>
            <a:custGeom>
              <a:avLst/>
              <a:gdLst>
                <a:gd name="connsiteX0" fmla="*/ 220712 w 307827"/>
                <a:gd name="connsiteY0" fmla="*/ 254265 h 430958"/>
                <a:gd name="connsiteX1" fmla="*/ 301671 w 307827"/>
                <a:gd name="connsiteY1" fmla="*/ 141908 h 430958"/>
                <a:gd name="connsiteX2" fmla="*/ 182849 w 307827"/>
                <a:gd name="connsiteY2" fmla="*/ 23087 h 430958"/>
                <a:gd name="connsiteX3" fmla="*/ 64028 w 307827"/>
                <a:gd name="connsiteY3" fmla="*/ 141908 h 430958"/>
                <a:gd name="connsiteX4" fmla="*/ 144987 w 307827"/>
                <a:gd name="connsiteY4" fmla="*/ 254265 h 430958"/>
                <a:gd name="connsiteX5" fmla="*/ 144987 w 307827"/>
                <a:gd name="connsiteY5" fmla="*/ 278892 h 430958"/>
                <a:gd name="connsiteX6" fmla="*/ 60334 w 307827"/>
                <a:gd name="connsiteY6" fmla="*/ 305673 h 430958"/>
                <a:gd name="connsiteX7" fmla="*/ 23087 w 307827"/>
                <a:gd name="connsiteY7" fmla="*/ 356156 h 430958"/>
                <a:gd name="connsiteX8" fmla="*/ 23087 w 307827"/>
                <a:gd name="connsiteY8" fmla="*/ 408179 h 430958"/>
                <a:gd name="connsiteX9" fmla="*/ 264116 w 307827"/>
                <a:gd name="connsiteY9" fmla="*/ 408179 h 430958"/>
                <a:gd name="connsiteX10" fmla="*/ 264116 w 307827"/>
                <a:gd name="connsiteY10" fmla="*/ 341381 h 430958"/>
                <a:gd name="connsiteX11" fmla="*/ 275198 w 307827"/>
                <a:gd name="connsiteY11" fmla="*/ 296130 h 430958"/>
                <a:gd name="connsiteX12" fmla="*/ 221020 w 307827"/>
                <a:gd name="connsiteY12" fmla="*/ 278892 h 430958"/>
                <a:gd name="connsiteX13" fmla="*/ 221020 w 307827"/>
                <a:gd name="connsiteY13" fmla="*/ 254265 h 430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7827" h="430958">
                  <a:moveTo>
                    <a:pt x="220712" y="254265"/>
                  </a:moveTo>
                  <a:cubicBezTo>
                    <a:pt x="267502" y="238566"/>
                    <a:pt x="301671" y="194855"/>
                    <a:pt x="301671" y="141908"/>
                  </a:cubicBezTo>
                  <a:cubicBezTo>
                    <a:pt x="301671" y="76341"/>
                    <a:pt x="248109" y="23087"/>
                    <a:pt x="182849" y="23087"/>
                  </a:cubicBezTo>
                  <a:cubicBezTo>
                    <a:pt x="117282" y="23087"/>
                    <a:pt x="64028" y="76649"/>
                    <a:pt x="64028" y="141908"/>
                  </a:cubicBezTo>
                  <a:cubicBezTo>
                    <a:pt x="64028" y="194547"/>
                    <a:pt x="98197" y="238566"/>
                    <a:pt x="144987" y="254265"/>
                  </a:cubicBezTo>
                  <a:lnTo>
                    <a:pt x="144987" y="278892"/>
                  </a:lnTo>
                  <a:lnTo>
                    <a:pt x="60334" y="305673"/>
                  </a:lnTo>
                  <a:cubicBezTo>
                    <a:pt x="38171" y="313061"/>
                    <a:pt x="23087" y="333069"/>
                    <a:pt x="23087" y="356156"/>
                  </a:cubicBezTo>
                  <a:lnTo>
                    <a:pt x="23087" y="408179"/>
                  </a:lnTo>
                  <a:lnTo>
                    <a:pt x="264116" y="408179"/>
                  </a:lnTo>
                  <a:lnTo>
                    <a:pt x="264116" y="341381"/>
                  </a:lnTo>
                  <a:cubicBezTo>
                    <a:pt x="264116" y="325066"/>
                    <a:pt x="267810" y="309367"/>
                    <a:pt x="275198" y="296130"/>
                  </a:cubicBezTo>
                  <a:lnTo>
                    <a:pt x="221020" y="278892"/>
                  </a:lnTo>
                  <a:lnTo>
                    <a:pt x="221020" y="254265"/>
                  </a:ln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C0D95AD-4300-4244-971B-9CAF2A6AC668}"/>
                </a:ext>
              </a:extLst>
            </p:cNvPr>
            <p:cNvSpPr/>
            <p:nvPr/>
          </p:nvSpPr>
          <p:spPr>
            <a:xfrm>
              <a:off x="7182120" y="2947471"/>
              <a:ext cx="430958" cy="523307"/>
            </a:xfrm>
            <a:custGeom>
              <a:avLst/>
              <a:gdLst>
                <a:gd name="connsiteX0" fmla="*/ 384476 w 430958"/>
                <a:gd name="connsiteY0" fmla="*/ 384476 h 523306"/>
                <a:gd name="connsiteX1" fmla="*/ 275813 w 430958"/>
                <a:gd name="connsiteY1" fmla="*/ 349384 h 523306"/>
                <a:gd name="connsiteX2" fmla="*/ 275813 w 430958"/>
                <a:gd name="connsiteY2" fmla="*/ 318293 h 523306"/>
                <a:gd name="connsiteX3" fmla="*/ 379243 w 430958"/>
                <a:gd name="connsiteY3" fmla="*/ 174846 h 523306"/>
                <a:gd name="connsiteX4" fmla="*/ 227484 w 430958"/>
                <a:gd name="connsiteY4" fmla="*/ 23087 h 523306"/>
                <a:gd name="connsiteX5" fmla="*/ 75110 w 430958"/>
                <a:gd name="connsiteY5" fmla="*/ 174846 h 523306"/>
                <a:gd name="connsiteX6" fmla="*/ 178540 w 430958"/>
                <a:gd name="connsiteY6" fmla="*/ 318293 h 523306"/>
                <a:gd name="connsiteX7" fmla="*/ 178540 w 430958"/>
                <a:gd name="connsiteY7" fmla="*/ 349384 h 523306"/>
                <a:gd name="connsiteX8" fmla="*/ 69877 w 430958"/>
                <a:gd name="connsiteY8" fmla="*/ 384476 h 523306"/>
                <a:gd name="connsiteX9" fmla="*/ 23087 w 430958"/>
                <a:gd name="connsiteY9" fmla="*/ 448505 h 523306"/>
                <a:gd name="connsiteX10" fmla="*/ 23087 w 430958"/>
                <a:gd name="connsiteY10" fmla="*/ 515303 h 523306"/>
                <a:gd name="connsiteX11" fmla="*/ 380782 w 430958"/>
                <a:gd name="connsiteY11" fmla="*/ 515303 h 523306"/>
                <a:gd name="connsiteX12" fmla="*/ 432190 w 430958"/>
                <a:gd name="connsiteY12" fmla="*/ 515303 h 523306"/>
                <a:gd name="connsiteX13" fmla="*/ 432190 w 430958"/>
                <a:gd name="connsiteY13" fmla="*/ 448505 h 523306"/>
                <a:gd name="connsiteX14" fmla="*/ 421108 w 430958"/>
                <a:gd name="connsiteY14" fmla="*/ 412181 h 523306"/>
                <a:gd name="connsiteX15" fmla="*/ 384476 w 430958"/>
                <a:gd name="connsiteY15" fmla="*/ 384476 h 52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0958" h="523306">
                  <a:moveTo>
                    <a:pt x="384476" y="384476"/>
                  </a:moveTo>
                  <a:lnTo>
                    <a:pt x="275813" y="349384"/>
                  </a:lnTo>
                  <a:lnTo>
                    <a:pt x="275813" y="318293"/>
                  </a:lnTo>
                  <a:cubicBezTo>
                    <a:pt x="336147" y="298285"/>
                    <a:pt x="379243" y="241644"/>
                    <a:pt x="379243" y="174846"/>
                  </a:cubicBezTo>
                  <a:cubicBezTo>
                    <a:pt x="379243" y="90809"/>
                    <a:pt x="311521" y="23087"/>
                    <a:pt x="227484" y="23087"/>
                  </a:cubicBezTo>
                  <a:cubicBezTo>
                    <a:pt x="143448" y="23087"/>
                    <a:pt x="75110" y="90809"/>
                    <a:pt x="75110" y="174846"/>
                  </a:cubicBezTo>
                  <a:cubicBezTo>
                    <a:pt x="75110" y="241644"/>
                    <a:pt x="118206" y="298285"/>
                    <a:pt x="178540" y="318293"/>
                  </a:cubicBezTo>
                  <a:lnTo>
                    <a:pt x="178540" y="349384"/>
                  </a:lnTo>
                  <a:lnTo>
                    <a:pt x="69877" y="384476"/>
                  </a:lnTo>
                  <a:cubicBezTo>
                    <a:pt x="41557" y="393403"/>
                    <a:pt x="23087" y="419569"/>
                    <a:pt x="23087" y="448505"/>
                  </a:cubicBezTo>
                  <a:lnTo>
                    <a:pt x="23087" y="515303"/>
                  </a:lnTo>
                  <a:lnTo>
                    <a:pt x="380782" y="515303"/>
                  </a:lnTo>
                  <a:lnTo>
                    <a:pt x="432190" y="515303"/>
                  </a:lnTo>
                  <a:lnTo>
                    <a:pt x="432190" y="448505"/>
                  </a:lnTo>
                  <a:cubicBezTo>
                    <a:pt x="432190" y="435268"/>
                    <a:pt x="428496" y="422339"/>
                    <a:pt x="421108" y="412181"/>
                  </a:cubicBezTo>
                  <a:cubicBezTo>
                    <a:pt x="412797" y="399252"/>
                    <a:pt x="400176" y="388786"/>
                    <a:pt x="384476" y="384476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258E7D2-E644-401B-A3C2-C765375299E5}"/>
                </a:ext>
              </a:extLst>
            </p:cNvPr>
            <p:cNvSpPr/>
            <p:nvPr/>
          </p:nvSpPr>
          <p:spPr>
            <a:xfrm>
              <a:off x="11657623" y="207192"/>
              <a:ext cx="708003" cy="677220"/>
            </a:xfrm>
            <a:custGeom>
              <a:avLst/>
              <a:gdLst>
                <a:gd name="connsiteX0" fmla="*/ 714775 w 708002"/>
                <a:gd name="connsiteY0" fmla="*/ 624890 h 677220"/>
                <a:gd name="connsiteX1" fmla="*/ 576869 w 708002"/>
                <a:gd name="connsiteY1" fmla="*/ 625813 h 677220"/>
                <a:gd name="connsiteX2" fmla="*/ 573790 w 708002"/>
                <a:gd name="connsiteY2" fmla="*/ 77573 h 677220"/>
                <a:gd name="connsiteX3" fmla="*/ 486675 w 708002"/>
                <a:gd name="connsiteY3" fmla="*/ 78188 h 677220"/>
                <a:gd name="connsiteX4" fmla="*/ 489446 w 708002"/>
                <a:gd name="connsiteY4" fmla="*/ 626121 h 677220"/>
                <a:gd name="connsiteX5" fmla="*/ 455892 w 708002"/>
                <a:gd name="connsiteY5" fmla="*/ 626429 h 677220"/>
                <a:gd name="connsiteX6" fmla="*/ 453430 w 708002"/>
                <a:gd name="connsiteY6" fmla="*/ 162225 h 677220"/>
                <a:gd name="connsiteX7" fmla="*/ 366007 w 708002"/>
                <a:gd name="connsiteY7" fmla="*/ 162533 h 677220"/>
                <a:gd name="connsiteX8" fmla="*/ 368778 w 708002"/>
                <a:gd name="connsiteY8" fmla="*/ 627044 h 677220"/>
                <a:gd name="connsiteX9" fmla="*/ 334916 w 708002"/>
                <a:gd name="connsiteY9" fmla="*/ 627044 h 677220"/>
                <a:gd name="connsiteX10" fmla="*/ 333069 w 708002"/>
                <a:gd name="connsiteY10" fmla="*/ 250264 h 677220"/>
                <a:gd name="connsiteX11" fmla="*/ 245647 w 708002"/>
                <a:gd name="connsiteY11" fmla="*/ 250571 h 677220"/>
                <a:gd name="connsiteX12" fmla="*/ 247801 w 708002"/>
                <a:gd name="connsiteY12" fmla="*/ 627660 h 677220"/>
                <a:gd name="connsiteX13" fmla="*/ 214248 w 708002"/>
                <a:gd name="connsiteY13" fmla="*/ 627660 h 677220"/>
                <a:gd name="connsiteX14" fmla="*/ 212401 w 708002"/>
                <a:gd name="connsiteY14" fmla="*/ 337994 h 677220"/>
                <a:gd name="connsiteX15" fmla="*/ 125286 w 708002"/>
                <a:gd name="connsiteY15" fmla="*/ 338610 h 677220"/>
                <a:gd name="connsiteX16" fmla="*/ 126825 w 708002"/>
                <a:gd name="connsiteY16" fmla="*/ 628276 h 677220"/>
                <a:gd name="connsiteX17" fmla="*/ 78496 w 708002"/>
                <a:gd name="connsiteY17" fmla="*/ 628584 h 677220"/>
                <a:gd name="connsiteX18" fmla="*/ 75418 w 708002"/>
                <a:gd name="connsiteY18" fmla="*/ 23087 h 677220"/>
                <a:gd name="connsiteX19" fmla="*/ 23087 w 708002"/>
                <a:gd name="connsiteY19" fmla="*/ 23395 h 677220"/>
                <a:gd name="connsiteX20" fmla="*/ 26781 w 708002"/>
                <a:gd name="connsiteY20" fmla="*/ 680914 h 677220"/>
                <a:gd name="connsiteX21" fmla="*/ 715083 w 708002"/>
                <a:gd name="connsiteY21" fmla="*/ 677220 h 677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08002" h="677220">
                  <a:moveTo>
                    <a:pt x="714775" y="624890"/>
                  </a:moveTo>
                  <a:lnTo>
                    <a:pt x="576869" y="625813"/>
                  </a:lnTo>
                  <a:lnTo>
                    <a:pt x="573790" y="77573"/>
                  </a:lnTo>
                  <a:lnTo>
                    <a:pt x="486675" y="78188"/>
                  </a:lnTo>
                  <a:lnTo>
                    <a:pt x="489446" y="626121"/>
                  </a:lnTo>
                  <a:lnTo>
                    <a:pt x="455892" y="626429"/>
                  </a:lnTo>
                  <a:lnTo>
                    <a:pt x="453430" y="162225"/>
                  </a:lnTo>
                  <a:lnTo>
                    <a:pt x="366007" y="162533"/>
                  </a:lnTo>
                  <a:lnTo>
                    <a:pt x="368778" y="627044"/>
                  </a:lnTo>
                  <a:lnTo>
                    <a:pt x="334916" y="627044"/>
                  </a:lnTo>
                  <a:lnTo>
                    <a:pt x="333069" y="250264"/>
                  </a:lnTo>
                  <a:lnTo>
                    <a:pt x="245647" y="250571"/>
                  </a:lnTo>
                  <a:lnTo>
                    <a:pt x="247801" y="627660"/>
                  </a:lnTo>
                  <a:lnTo>
                    <a:pt x="214248" y="627660"/>
                  </a:lnTo>
                  <a:lnTo>
                    <a:pt x="212401" y="337994"/>
                  </a:lnTo>
                  <a:lnTo>
                    <a:pt x="125286" y="338610"/>
                  </a:lnTo>
                  <a:lnTo>
                    <a:pt x="126825" y="628276"/>
                  </a:lnTo>
                  <a:lnTo>
                    <a:pt x="78496" y="628584"/>
                  </a:lnTo>
                  <a:lnTo>
                    <a:pt x="75418" y="23087"/>
                  </a:lnTo>
                  <a:lnTo>
                    <a:pt x="23087" y="23395"/>
                  </a:lnTo>
                  <a:lnTo>
                    <a:pt x="26781" y="680914"/>
                  </a:lnTo>
                  <a:lnTo>
                    <a:pt x="715083" y="677220"/>
                  </a:ln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438FF07-4625-4E0E-B041-1A9434095F5D}"/>
                </a:ext>
              </a:extLst>
            </p:cNvPr>
            <p:cNvSpPr/>
            <p:nvPr/>
          </p:nvSpPr>
          <p:spPr>
            <a:xfrm>
              <a:off x="11738581" y="205345"/>
              <a:ext cx="369393" cy="246262"/>
            </a:xfrm>
            <a:custGeom>
              <a:avLst/>
              <a:gdLst>
                <a:gd name="connsiteX0" fmla="*/ 33245 w 369392"/>
                <a:gd name="connsiteY0" fmla="*/ 252726 h 246261"/>
                <a:gd name="connsiteX1" fmla="*/ 299208 w 369392"/>
                <a:gd name="connsiteY1" fmla="*/ 68953 h 246261"/>
                <a:gd name="connsiteX2" fmla="*/ 316754 w 369392"/>
                <a:gd name="connsiteY2" fmla="*/ 93272 h 246261"/>
                <a:gd name="connsiteX3" fmla="*/ 349692 w 369392"/>
                <a:gd name="connsiteY3" fmla="*/ 23087 h 246261"/>
                <a:gd name="connsiteX4" fmla="*/ 271504 w 369392"/>
                <a:gd name="connsiteY4" fmla="*/ 29859 h 246261"/>
                <a:gd name="connsiteX5" fmla="*/ 289050 w 369392"/>
                <a:gd name="connsiteY5" fmla="*/ 54178 h 246261"/>
                <a:gd name="connsiteX6" fmla="*/ 23087 w 369392"/>
                <a:gd name="connsiteY6" fmla="*/ 237951 h 24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9392" h="246261">
                  <a:moveTo>
                    <a:pt x="33245" y="252726"/>
                  </a:moveTo>
                  <a:lnTo>
                    <a:pt x="299208" y="68953"/>
                  </a:lnTo>
                  <a:lnTo>
                    <a:pt x="316754" y="93272"/>
                  </a:lnTo>
                  <a:lnTo>
                    <a:pt x="349692" y="23087"/>
                  </a:lnTo>
                  <a:lnTo>
                    <a:pt x="271504" y="29859"/>
                  </a:lnTo>
                  <a:lnTo>
                    <a:pt x="289050" y="54178"/>
                  </a:lnTo>
                  <a:lnTo>
                    <a:pt x="23087" y="237951"/>
                  </a:ln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632C955-38DC-41A1-9B8A-14E910D39C71}"/>
                </a:ext>
              </a:extLst>
            </p:cNvPr>
            <p:cNvSpPr/>
            <p:nvPr/>
          </p:nvSpPr>
          <p:spPr>
            <a:xfrm>
              <a:off x="15811138" y="6256924"/>
              <a:ext cx="738786" cy="461741"/>
            </a:xfrm>
            <a:custGeom>
              <a:avLst/>
              <a:gdLst>
                <a:gd name="connsiteX0" fmla="*/ 23395 w 738785"/>
                <a:gd name="connsiteY0" fmla="*/ 23087 h 461741"/>
                <a:gd name="connsiteX1" fmla="*/ 23087 w 738785"/>
                <a:gd name="connsiteY1" fmla="*/ 454045 h 461741"/>
                <a:gd name="connsiteX2" fmla="*/ 728320 w 738785"/>
                <a:gd name="connsiteY2" fmla="*/ 454354 h 461741"/>
                <a:gd name="connsiteX3" fmla="*/ 728627 w 738785"/>
                <a:gd name="connsiteY3" fmla="*/ 23395 h 461741"/>
                <a:gd name="connsiteX4" fmla="*/ 23395 w 738785"/>
                <a:gd name="connsiteY4" fmla="*/ 23087 h 461741"/>
                <a:gd name="connsiteX5" fmla="*/ 673218 w 738785"/>
                <a:gd name="connsiteY5" fmla="*/ 113281 h 461741"/>
                <a:gd name="connsiteX6" fmla="*/ 476209 w 738785"/>
                <a:gd name="connsiteY6" fmla="*/ 273351 h 461741"/>
                <a:gd name="connsiteX7" fmla="*/ 656288 w 738785"/>
                <a:gd name="connsiteY7" fmla="*/ 390325 h 461741"/>
                <a:gd name="connsiteX8" fmla="*/ 660597 w 738785"/>
                <a:gd name="connsiteY8" fmla="*/ 409718 h 461741"/>
                <a:gd name="connsiteX9" fmla="*/ 648900 w 738785"/>
                <a:gd name="connsiteY9" fmla="*/ 415875 h 461741"/>
                <a:gd name="connsiteX10" fmla="*/ 641204 w 738785"/>
                <a:gd name="connsiteY10" fmla="*/ 413720 h 461741"/>
                <a:gd name="connsiteX11" fmla="*/ 453430 w 738785"/>
                <a:gd name="connsiteY11" fmla="*/ 291513 h 461741"/>
                <a:gd name="connsiteX12" fmla="*/ 375242 w 738785"/>
                <a:gd name="connsiteY12" fmla="*/ 355233 h 461741"/>
                <a:gd name="connsiteX13" fmla="*/ 299824 w 738785"/>
                <a:gd name="connsiteY13" fmla="*/ 290281 h 461741"/>
                <a:gd name="connsiteX14" fmla="*/ 110202 w 738785"/>
                <a:gd name="connsiteY14" fmla="*/ 413412 h 461741"/>
                <a:gd name="connsiteX15" fmla="*/ 102506 w 738785"/>
                <a:gd name="connsiteY15" fmla="*/ 415567 h 461741"/>
                <a:gd name="connsiteX16" fmla="*/ 90809 w 738785"/>
                <a:gd name="connsiteY16" fmla="*/ 409411 h 461741"/>
                <a:gd name="connsiteX17" fmla="*/ 94810 w 738785"/>
                <a:gd name="connsiteY17" fmla="*/ 390017 h 461741"/>
                <a:gd name="connsiteX18" fmla="*/ 278276 w 738785"/>
                <a:gd name="connsiteY18" fmla="*/ 271504 h 461741"/>
                <a:gd name="connsiteX19" fmla="*/ 93580 w 738785"/>
                <a:gd name="connsiteY19" fmla="*/ 112665 h 461741"/>
                <a:gd name="connsiteX20" fmla="*/ 92040 w 738785"/>
                <a:gd name="connsiteY20" fmla="*/ 93272 h 461741"/>
                <a:gd name="connsiteX21" fmla="*/ 111433 w 738785"/>
                <a:gd name="connsiteY21" fmla="*/ 91733 h 461741"/>
                <a:gd name="connsiteX22" fmla="*/ 308136 w 738785"/>
                <a:gd name="connsiteY22" fmla="*/ 261038 h 461741"/>
                <a:gd name="connsiteX23" fmla="*/ 308751 w 738785"/>
                <a:gd name="connsiteY23" fmla="*/ 261653 h 461741"/>
                <a:gd name="connsiteX24" fmla="*/ 311521 w 738785"/>
                <a:gd name="connsiteY24" fmla="*/ 263808 h 461741"/>
                <a:gd name="connsiteX25" fmla="*/ 375857 w 738785"/>
                <a:gd name="connsiteY25" fmla="*/ 319217 h 461741"/>
                <a:gd name="connsiteX26" fmla="*/ 655980 w 738785"/>
                <a:gd name="connsiteY26" fmla="*/ 91425 h 461741"/>
                <a:gd name="connsiteX27" fmla="*/ 675373 w 738785"/>
                <a:gd name="connsiteY27" fmla="*/ 93580 h 461741"/>
                <a:gd name="connsiteX28" fmla="*/ 673218 w 738785"/>
                <a:gd name="connsiteY28" fmla="*/ 113281 h 461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38785" h="461741">
                  <a:moveTo>
                    <a:pt x="23395" y="23087"/>
                  </a:moveTo>
                  <a:lnTo>
                    <a:pt x="23087" y="454045"/>
                  </a:lnTo>
                  <a:lnTo>
                    <a:pt x="728320" y="454354"/>
                  </a:lnTo>
                  <a:lnTo>
                    <a:pt x="728627" y="23395"/>
                  </a:lnTo>
                  <a:lnTo>
                    <a:pt x="23395" y="23087"/>
                  </a:lnTo>
                  <a:close/>
                  <a:moveTo>
                    <a:pt x="673218" y="113281"/>
                  </a:moveTo>
                  <a:lnTo>
                    <a:pt x="476209" y="273351"/>
                  </a:lnTo>
                  <a:lnTo>
                    <a:pt x="656288" y="390325"/>
                  </a:lnTo>
                  <a:cubicBezTo>
                    <a:pt x="663060" y="394635"/>
                    <a:pt x="664599" y="402946"/>
                    <a:pt x="660597" y="409718"/>
                  </a:cubicBezTo>
                  <a:cubicBezTo>
                    <a:pt x="657827" y="413720"/>
                    <a:pt x="653518" y="415875"/>
                    <a:pt x="648900" y="415875"/>
                  </a:cubicBezTo>
                  <a:cubicBezTo>
                    <a:pt x="646129" y="415875"/>
                    <a:pt x="643359" y="415259"/>
                    <a:pt x="641204" y="413720"/>
                  </a:cubicBezTo>
                  <a:lnTo>
                    <a:pt x="453430" y="291513"/>
                  </a:lnTo>
                  <a:lnTo>
                    <a:pt x="375242" y="355233"/>
                  </a:lnTo>
                  <a:lnTo>
                    <a:pt x="299824" y="290281"/>
                  </a:lnTo>
                  <a:lnTo>
                    <a:pt x="110202" y="413412"/>
                  </a:lnTo>
                  <a:cubicBezTo>
                    <a:pt x="107431" y="414952"/>
                    <a:pt x="105276" y="415567"/>
                    <a:pt x="102506" y="415567"/>
                  </a:cubicBezTo>
                  <a:cubicBezTo>
                    <a:pt x="98197" y="415567"/>
                    <a:pt x="93580" y="413412"/>
                    <a:pt x="90809" y="409411"/>
                  </a:cubicBezTo>
                  <a:cubicBezTo>
                    <a:pt x="86808" y="402638"/>
                    <a:pt x="88654" y="394327"/>
                    <a:pt x="94810" y="390017"/>
                  </a:cubicBezTo>
                  <a:lnTo>
                    <a:pt x="278276" y="271504"/>
                  </a:lnTo>
                  <a:lnTo>
                    <a:pt x="93580" y="112665"/>
                  </a:lnTo>
                  <a:cubicBezTo>
                    <a:pt x="87423" y="107740"/>
                    <a:pt x="86808" y="98813"/>
                    <a:pt x="92040" y="93272"/>
                  </a:cubicBezTo>
                  <a:cubicBezTo>
                    <a:pt x="96965" y="87115"/>
                    <a:pt x="105893" y="86499"/>
                    <a:pt x="111433" y="91733"/>
                  </a:cubicBezTo>
                  <a:lnTo>
                    <a:pt x="308136" y="261038"/>
                  </a:lnTo>
                  <a:cubicBezTo>
                    <a:pt x="308136" y="261038"/>
                    <a:pt x="308136" y="261038"/>
                    <a:pt x="308751" y="261653"/>
                  </a:cubicBezTo>
                  <a:lnTo>
                    <a:pt x="311521" y="263808"/>
                  </a:lnTo>
                  <a:lnTo>
                    <a:pt x="375857" y="319217"/>
                  </a:lnTo>
                  <a:lnTo>
                    <a:pt x="655980" y="91425"/>
                  </a:lnTo>
                  <a:cubicBezTo>
                    <a:pt x="661521" y="87115"/>
                    <a:pt x="670448" y="87423"/>
                    <a:pt x="675373" y="93580"/>
                  </a:cubicBezTo>
                  <a:cubicBezTo>
                    <a:pt x="680606" y="100044"/>
                    <a:pt x="679375" y="108971"/>
                    <a:pt x="673218" y="113281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2E307F9-517C-4706-96AD-8322FC313650}"/>
                </a:ext>
              </a:extLst>
            </p:cNvPr>
            <p:cNvSpPr/>
            <p:nvPr/>
          </p:nvSpPr>
          <p:spPr>
            <a:xfrm>
              <a:off x="7649710" y="5917071"/>
              <a:ext cx="430958" cy="800351"/>
            </a:xfrm>
            <a:custGeom>
              <a:avLst/>
              <a:gdLst>
                <a:gd name="connsiteX0" fmla="*/ 285664 w 430958"/>
                <a:gd name="connsiteY0" fmla="*/ 359861 h 800351"/>
                <a:gd name="connsiteX1" fmla="*/ 277660 w 430958"/>
                <a:gd name="connsiteY1" fmla="*/ 355552 h 800351"/>
                <a:gd name="connsiteX2" fmla="*/ 197010 w 430958"/>
                <a:gd name="connsiteY2" fmla="*/ 311225 h 800351"/>
                <a:gd name="connsiteX3" fmla="*/ 181003 w 430958"/>
                <a:gd name="connsiteY3" fmla="*/ 282596 h 800351"/>
                <a:gd name="connsiteX4" fmla="*/ 194855 w 430958"/>
                <a:gd name="connsiteY4" fmla="*/ 257662 h 800351"/>
                <a:gd name="connsiteX5" fmla="*/ 236411 w 430958"/>
                <a:gd name="connsiteY5" fmla="*/ 248736 h 800351"/>
                <a:gd name="connsiteX6" fmla="*/ 279815 w 430958"/>
                <a:gd name="connsiteY6" fmla="*/ 254892 h 800351"/>
                <a:gd name="connsiteX7" fmla="*/ 366930 w 430958"/>
                <a:gd name="connsiteY7" fmla="*/ 286598 h 800351"/>
                <a:gd name="connsiteX8" fmla="*/ 414644 w 430958"/>
                <a:gd name="connsiteY8" fmla="*/ 173933 h 800351"/>
                <a:gd name="connsiteX9" fmla="*/ 282278 w 430958"/>
                <a:gd name="connsiteY9" fmla="*/ 134224 h 800351"/>
                <a:gd name="connsiteX10" fmla="*/ 283509 w 430958"/>
                <a:gd name="connsiteY10" fmla="*/ 81893 h 800351"/>
                <a:gd name="connsiteX11" fmla="*/ 227484 w 430958"/>
                <a:gd name="connsiteY11" fmla="*/ 23098 h 800351"/>
                <a:gd name="connsiteX12" fmla="*/ 168689 w 430958"/>
                <a:gd name="connsiteY12" fmla="*/ 79431 h 800351"/>
                <a:gd name="connsiteX13" fmla="*/ 167458 w 430958"/>
                <a:gd name="connsiteY13" fmla="*/ 137302 h 800351"/>
                <a:gd name="connsiteX14" fmla="*/ 92656 w 430958"/>
                <a:gd name="connsiteY14" fmla="*/ 169624 h 800351"/>
                <a:gd name="connsiteX15" fmla="*/ 35400 w 430958"/>
                <a:gd name="connsiteY15" fmla="*/ 285675 h 800351"/>
                <a:gd name="connsiteX16" fmla="*/ 46482 w 430958"/>
                <a:gd name="connsiteY16" fmla="*/ 355552 h 800351"/>
                <a:gd name="connsiteX17" fmla="*/ 84960 w 430958"/>
                <a:gd name="connsiteY17" fmla="*/ 408806 h 800351"/>
                <a:gd name="connsiteX18" fmla="*/ 160378 w 430958"/>
                <a:gd name="connsiteY18" fmla="*/ 455903 h 800351"/>
                <a:gd name="connsiteX19" fmla="*/ 163149 w 430958"/>
                <a:gd name="connsiteY19" fmla="*/ 457134 h 800351"/>
                <a:gd name="connsiteX20" fmla="*/ 234872 w 430958"/>
                <a:gd name="connsiteY20" fmla="*/ 493766 h 800351"/>
                <a:gd name="connsiteX21" fmla="*/ 253958 w 430958"/>
                <a:gd name="connsiteY21" fmla="*/ 511312 h 800351"/>
                <a:gd name="connsiteX22" fmla="*/ 259806 w 430958"/>
                <a:gd name="connsiteY22" fmla="*/ 531013 h 800351"/>
                <a:gd name="connsiteX23" fmla="*/ 244107 w 430958"/>
                <a:gd name="connsiteY23" fmla="*/ 559333 h 800351"/>
                <a:gd name="connsiteX24" fmla="*/ 195470 w 430958"/>
                <a:gd name="connsiteY24" fmla="*/ 569799 h 800351"/>
                <a:gd name="connsiteX25" fmla="*/ 157608 w 430958"/>
                <a:gd name="connsiteY25" fmla="*/ 566106 h 800351"/>
                <a:gd name="connsiteX26" fmla="*/ 112357 w 430958"/>
                <a:gd name="connsiteY26" fmla="*/ 555947 h 800351"/>
                <a:gd name="connsiteX27" fmla="*/ 25858 w 430958"/>
                <a:gd name="connsiteY27" fmla="*/ 520855 h 800351"/>
                <a:gd name="connsiteX28" fmla="*/ 23087 w 430958"/>
                <a:gd name="connsiteY28" fmla="*/ 651374 h 800351"/>
                <a:gd name="connsiteX29" fmla="*/ 98813 w 430958"/>
                <a:gd name="connsiteY29" fmla="*/ 679386 h 800351"/>
                <a:gd name="connsiteX30" fmla="*/ 154837 w 430958"/>
                <a:gd name="connsiteY30" fmla="*/ 687390 h 800351"/>
                <a:gd name="connsiteX31" fmla="*/ 153606 w 430958"/>
                <a:gd name="connsiteY31" fmla="*/ 747108 h 800351"/>
                <a:gd name="connsiteX32" fmla="*/ 209938 w 430958"/>
                <a:gd name="connsiteY32" fmla="*/ 805903 h 800351"/>
                <a:gd name="connsiteX33" fmla="*/ 268733 w 430958"/>
                <a:gd name="connsiteY33" fmla="*/ 749879 h 800351"/>
                <a:gd name="connsiteX34" fmla="*/ 270273 w 430958"/>
                <a:gd name="connsiteY34" fmla="*/ 680925 h 800351"/>
                <a:gd name="connsiteX35" fmla="*/ 303826 w 430958"/>
                <a:gd name="connsiteY35" fmla="*/ 670151 h 800351"/>
                <a:gd name="connsiteX36" fmla="*/ 379243 w 430958"/>
                <a:gd name="connsiteY36" fmla="*/ 610740 h 800351"/>
                <a:gd name="connsiteX37" fmla="*/ 406948 w 430958"/>
                <a:gd name="connsiteY37" fmla="*/ 521778 h 800351"/>
                <a:gd name="connsiteX38" fmla="*/ 381398 w 430958"/>
                <a:gd name="connsiteY38" fmla="*/ 429738 h 800351"/>
                <a:gd name="connsiteX39" fmla="*/ 285664 w 430958"/>
                <a:gd name="connsiteY39" fmla="*/ 359861 h 80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30958" h="800351">
                  <a:moveTo>
                    <a:pt x="285664" y="359861"/>
                  </a:moveTo>
                  <a:cubicBezTo>
                    <a:pt x="282893" y="358630"/>
                    <a:pt x="280431" y="357399"/>
                    <a:pt x="277660" y="355552"/>
                  </a:cubicBezTo>
                  <a:cubicBezTo>
                    <a:pt x="233949" y="334619"/>
                    <a:pt x="207168" y="319536"/>
                    <a:pt x="197010" y="311225"/>
                  </a:cubicBezTo>
                  <a:cubicBezTo>
                    <a:pt x="186236" y="302913"/>
                    <a:pt x="180695" y="293063"/>
                    <a:pt x="181003" y="282596"/>
                  </a:cubicBezTo>
                  <a:cubicBezTo>
                    <a:pt x="181310" y="272130"/>
                    <a:pt x="185928" y="264435"/>
                    <a:pt x="194855" y="257662"/>
                  </a:cubicBezTo>
                  <a:cubicBezTo>
                    <a:pt x="203474" y="251506"/>
                    <a:pt x="217326" y="248428"/>
                    <a:pt x="236411" y="248736"/>
                  </a:cubicBezTo>
                  <a:cubicBezTo>
                    <a:pt x="250264" y="249043"/>
                    <a:pt x="264424" y="251198"/>
                    <a:pt x="279815" y="254892"/>
                  </a:cubicBezTo>
                  <a:cubicBezTo>
                    <a:pt x="305981" y="260125"/>
                    <a:pt x="335224" y="270899"/>
                    <a:pt x="366930" y="286598"/>
                  </a:cubicBezTo>
                  <a:lnTo>
                    <a:pt x="414644" y="173933"/>
                  </a:lnTo>
                  <a:cubicBezTo>
                    <a:pt x="369701" y="153001"/>
                    <a:pt x="325681" y="139764"/>
                    <a:pt x="282278" y="134224"/>
                  </a:cubicBezTo>
                  <a:lnTo>
                    <a:pt x="283509" y="81893"/>
                  </a:lnTo>
                  <a:cubicBezTo>
                    <a:pt x="284125" y="50187"/>
                    <a:pt x="259499" y="24022"/>
                    <a:pt x="227484" y="23098"/>
                  </a:cubicBezTo>
                  <a:cubicBezTo>
                    <a:pt x="195778" y="22482"/>
                    <a:pt x="169613" y="47724"/>
                    <a:pt x="168689" y="79431"/>
                  </a:cubicBezTo>
                  <a:lnTo>
                    <a:pt x="167458" y="137302"/>
                  </a:lnTo>
                  <a:cubicBezTo>
                    <a:pt x="137907" y="143459"/>
                    <a:pt x="112973" y="154541"/>
                    <a:pt x="92656" y="169624"/>
                  </a:cubicBezTo>
                  <a:cubicBezTo>
                    <a:pt x="55409" y="197020"/>
                    <a:pt x="36632" y="235499"/>
                    <a:pt x="35400" y="285675"/>
                  </a:cubicBezTo>
                  <a:cubicBezTo>
                    <a:pt x="34785" y="312764"/>
                    <a:pt x="38478" y="335851"/>
                    <a:pt x="46482" y="355552"/>
                  </a:cubicBezTo>
                  <a:cubicBezTo>
                    <a:pt x="54793" y="375253"/>
                    <a:pt x="67414" y="393414"/>
                    <a:pt x="84960" y="408806"/>
                  </a:cubicBezTo>
                  <a:cubicBezTo>
                    <a:pt x="101275" y="423581"/>
                    <a:pt x="126825" y="438973"/>
                    <a:pt x="160378" y="455903"/>
                  </a:cubicBezTo>
                  <a:cubicBezTo>
                    <a:pt x="160994" y="455903"/>
                    <a:pt x="162225" y="456519"/>
                    <a:pt x="163149" y="457134"/>
                  </a:cubicBezTo>
                  <a:cubicBezTo>
                    <a:pt x="201935" y="475912"/>
                    <a:pt x="225638" y="487917"/>
                    <a:pt x="234872" y="493766"/>
                  </a:cubicBezTo>
                  <a:cubicBezTo>
                    <a:pt x="243799" y="499615"/>
                    <a:pt x="250264" y="505464"/>
                    <a:pt x="253958" y="511312"/>
                  </a:cubicBezTo>
                  <a:cubicBezTo>
                    <a:pt x="258575" y="516545"/>
                    <a:pt x="260114" y="523625"/>
                    <a:pt x="259806" y="531013"/>
                  </a:cubicBezTo>
                  <a:cubicBezTo>
                    <a:pt x="259499" y="542403"/>
                    <a:pt x="254265" y="552253"/>
                    <a:pt x="244107" y="559333"/>
                  </a:cubicBezTo>
                  <a:cubicBezTo>
                    <a:pt x="233641" y="567029"/>
                    <a:pt x="217326" y="570108"/>
                    <a:pt x="195470" y="569799"/>
                  </a:cubicBezTo>
                  <a:cubicBezTo>
                    <a:pt x="183465" y="569492"/>
                    <a:pt x="170844" y="568260"/>
                    <a:pt x="157608" y="566106"/>
                  </a:cubicBezTo>
                  <a:cubicBezTo>
                    <a:pt x="143448" y="563951"/>
                    <a:pt x="128364" y="560257"/>
                    <a:pt x="112357" y="555947"/>
                  </a:cubicBezTo>
                  <a:cubicBezTo>
                    <a:pt x="82806" y="547328"/>
                    <a:pt x="53562" y="535631"/>
                    <a:pt x="25858" y="520855"/>
                  </a:cubicBezTo>
                  <a:lnTo>
                    <a:pt x="23087" y="651374"/>
                  </a:lnTo>
                  <a:cubicBezTo>
                    <a:pt x="49252" y="664610"/>
                    <a:pt x="74802" y="674461"/>
                    <a:pt x="98813" y="679386"/>
                  </a:cubicBezTo>
                  <a:cubicBezTo>
                    <a:pt x="114820" y="683080"/>
                    <a:pt x="133597" y="685850"/>
                    <a:pt x="154837" y="687390"/>
                  </a:cubicBezTo>
                  <a:lnTo>
                    <a:pt x="153606" y="747108"/>
                  </a:lnTo>
                  <a:cubicBezTo>
                    <a:pt x="152990" y="778814"/>
                    <a:pt x="178232" y="804980"/>
                    <a:pt x="209938" y="805903"/>
                  </a:cubicBezTo>
                  <a:cubicBezTo>
                    <a:pt x="241952" y="806519"/>
                    <a:pt x="267810" y="781277"/>
                    <a:pt x="268733" y="749879"/>
                  </a:cubicBezTo>
                  <a:lnTo>
                    <a:pt x="270273" y="680925"/>
                  </a:lnTo>
                  <a:cubicBezTo>
                    <a:pt x="282278" y="678462"/>
                    <a:pt x="293360" y="674461"/>
                    <a:pt x="303826" y="670151"/>
                  </a:cubicBezTo>
                  <a:cubicBezTo>
                    <a:pt x="336148" y="656607"/>
                    <a:pt x="361389" y="636290"/>
                    <a:pt x="379243" y="610740"/>
                  </a:cubicBezTo>
                  <a:cubicBezTo>
                    <a:pt x="397097" y="584575"/>
                    <a:pt x="406332" y="555024"/>
                    <a:pt x="406948" y="521778"/>
                  </a:cubicBezTo>
                  <a:cubicBezTo>
                    <a:pt x="407871" y="485147"/>
                    <a:pt x="399252" y="454364"/>
                    <a:pt x="381398" y="429738"/>
                  </a:cubicBezTo>
                  <a:cubicBezTo>
                    <a:pt x="363852" y="405420"/>
                    <a:pt x="332454" y="381717"/>
                    <a:pt x="285664" y="359861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657C674-A48E-4337-ABE7-93FBC6E6B5D9}"/>
                </a:ext>
              </a:extLst>
            </p:cNvPr>
            <p:cNvSpPr/>
            <p:nvPr/>
          </p:nvSpPr>
          <p:spPr>
            <a:xfrm>
              <a:off x="16526836" y="2482960"/>
              <a:ext cx="215479" cy="215479"/>
            </a:xfrm>
            <a:custGeom>
              <a:avLst/>
              <a:gdLst>
                <a:gd name="connsiteX0" fmla="*/ 117282 w 215479"/>
                <a:gd name="connsiteY0" fmla="*/ 211478 h 215479"/>
                <a:gd name="connsiteX1" fmla="*/ 211477 w 215479"/>
                <a:gd name="connsiteY1" fmla="*/ 117282 h 215479"/>
                <a:gd name="connsiteX2" fmla="*/ 117282 w 215479"/>
                <a:gd name="connsiteY2" fmla="*/ 23087 h 215479"/>
                <a:gd name="connsiteX3" fmla="*/ 23087 w 215479"/>
                <a:gd name="connsiteY3" fmla="*/ 117282 h 215479"/>
                <a:gd name="connsiteX4" fmla="*/ 117282 w 215479"/>
                <a:gd name="connsiteY4" fmla="*/ 211478 h 215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479" h="215479">
                  <a:moveTo>
                    <a:pt x="117282" y="211478"/>
                  </a:moveTo>
                  <a:cubicBezTo>
                    <a:pt x="169305" y="211478"/>
                    <a:pt x="211477" y="169305"/>
                    <a:pt x="211477" y="117282"/>
                  </a:cubicBezTo>
                  <a:cubicBezTo>
                    <a:pt x="211477" y="65259"/>
                    <a:pt x="169305" y="23087"/>
                    <a:pt x="117282" y="23087"/>
                  </a:cubicBezTo>
                  <a:cubicBezTo>
                    <a:pt x="65259" y="23087"/>
                    <a:pt x="23087" y="65259"/>
                    <a:pt x="23087" y="117282"/>
                  </a:cubicBezTo>
                  <a:cubicBezTo>
                    <a:pt x="23087" y="169305"/>
                    <a:pt x="65259" y="211478"/>
                    <a:pt x="117282" y="211478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6522CA2-F20D-4E81-A99D-F5511A5F6C23}"/>
                </a:ext>
              </a:extLst>
            </p:cNvPr>
            <p:cNvSpPr/>
            <p:nvPr/>
          </p:nvSpPr>
          <p:spPr>
            <a:xfrm>
              <a:off x="16388855" y="2689820"/>
              <a:ext cx="492524" cy="738786"/>
            </a:xfrm>
            <a:custGeom>
              <a:avLst/>
              <a:gdLst>
                <a:gd name="connsiteX0" fmla="*/ 421490 w 492523"/>
                <a:gd name="connsiteY0" fmla="*/ 86192 h 738785"/>
                <a:gd name="connsiteX1" fmla="*/ 278351 w 492523"/>
                <a:gd name="connsiteY1" fmla="*/ 23087 h 738785"/>
                <a:gd name="connsiteX2" fmla="*/ 268193 w 492523"/>
                <a:gd name="connsiteY2" fmla="*/ 46790 h 738785"/>
                <a:gd name="connsiteX3" fmla="*/ 262651 w 492523"/>
                <a:gd name="connsiteY3" fmla="*/ 52331 h 738785"/>
                <a:gd name="connsiteX4" fmla="*/ 285431 w 492523"/>
                <a:gd name="connsiteY4" fmla="*/ 181926 h 738785"/>
                <a:gd name="connsiteX5" fmla="*/ 254956 w 492523"/>
                <a:gd name="connsiteY5" fmla="*/ 210246 h 738785"/>
                <a:gd name="connsiteX6" fmla="*/ 224481 w 492523"/>
                <a:gd name="connsiteY6" fmla="*/ 181926 h 738785"/>
                <a:gd name="connsiteX7" fmla="*/ 247876 w 492523"/>
                <a:gd name="connsiteY7" fmla="*/ 52331 h 738785"/>
                <a:gd name="connsiteX8" fmla="*/ 241719 w 492523"/>
                <a:gd name="connsiteY8" fmla="*/ 46790 h 738785"/>
                <a:gd name="connsiteX9" fmla="*/ 232177 w 492523"/>
                <a:gd name="connsiteY9" fmla="*/ 23087 h 738785"/>
                <a:gd name="connsiteX10" fmla="*/ 88421 w 492523"/>
                <a:gd name="connsiteY10" fmla="*/ 86192 h 738785"/>
                <a:gd name="connsiteX11" fmla="*/ 23162 w 492523"/>
                <a:gd name="connsiteY11" fmla="*/ 274890 h 738785"/>
                <a:gd name="connsiteX12" fmla="*/ 66257 w 492523"/>
                <a:gd name="connsiteY12" fmla="*/ 314908 h 738785"/>
                <a:gd name="connsiteX13" fmla="*/ 68412 w 492523"/>
                <a:gd name="connsiteY13" fmla="*/ 314908 h 738785"/>
                <a:gd name="connsiteX14" fmla="*/ 108738 w 492523"/>
                <a:gd name="connsiteY14" fmla="*/ 270272 h 738785"/>
                <a:gd name="connsiteX15" fmla="*/ 150603 w 492523"/>
                <a:gd name="connsiteY15" fmla="*/ 144679 h 738785"/>
                <a:gd name="connsiteX16" fmla="*/ 160761 w 492523"/>
                <a:gd name="connsiteY16" fmla="*/ 135136 h 738785"/>
                <a:gd name="connsiteX17" fmla="*/ 160761 w 492523"/>
                <a:gd name="connsiteY17" fmla="*/ 375857 h 738785"/>
                <a:gd name="connsiteX18" fmla="*/ 117665 w 492523"/>
                <a:gd name="connsiteY18" fmla="*/ 696613 h 738785"/>
                <a:gd name="connsiteX19" fmla="*/ 154605 w 492523"/>
                <a:gd name="connsiteY19" fmla="*/ 744635 h 738785"/>
                <a:gd name="connsiteX20" fmla="*/ 160761 w 492523"/>
                <a:gd name="connsiteY20" fmla="*/ 745250 h 738785"/>
                <a:gd name="connsiteX21" fmla="*/ 202626 w 492523"/>
                <a:gd name="connsiteY21" fmla="*/ 708311 h 738785"/>
                <a:gd name="connsiteX22" fmla="*/ 240488 w 492523"/>
                <a:gd name="connsiteY22" fmla="*/ 424494 h 738785"/>
                <a:gd name="connsiteX23" fmla="*/ 269424 w 492523"/>
                <a:gd name="connsiteY23" fmla="*/ 424494 h 738785"/>
                <a:gd name="connsiteX24" fmla="*/ 307287 w 492523"/>
                <a:gd name="connsiteY24" fmla="*/ 708311 h 738785"/>
                <a:gd name="connsiteX25" fmla="*/ 349151 w 492523"/>
                <a:gd name="connsiteY25" fmla="*/ 745250 h 738785"/>
                <a:gd name="connsiteX26" fmla="*/ 354692 w 492523"/>
                <a:gd name="connsiteY26" fmla="*/ 744635 h 738785"/>
                <a:gd name="connsiteX27" fmla="*/ 391631 w 492523"/>
                <a:gd name="connsiteY27" fmla="*/ 696613 h 738785"/>
                <a:gd name="connsiteX28" fmla="*/ 349151 w 492523"/>
                <a:gd name="connsiteY28" fmla="*/ 375857 h 738785"/>
                <a:gd name="connsiteX29" fmla="*/ 349151 w 492523"/>
                <a:gd name="connsiteY29" fmla="*/ 135136 h 738785"/>
                <a:gd name="connsiteX30" fmla="*/ 358693 w 492523"/>
                <a:gd name="connsiteY30" fmla="*/ 144679 h 738785"/>
                <a:gd name="connsiteX31" fmla="*/ 400558 w 492523"/>
                <a:gd name="connsiteY31" fmla="*/ 270272 h 738785"/>
                <a:gd name="connsiteX32" fmla="*/ 440884 w 492523"/>
                <a:gd name="connsiteY32" fmla="*/ 314908 h 738785"/>
                <a:gd name="connsiteX33" fmla="*/ 443346 w 492523"/>
                <a:gd name="connsiteY33" fmla="*/ 314908 h 738785"/>
                <a:gd name="connsiteX34" fmla="*/ 485826 w 492523"/>
                <a:gd name="connsiteY34" fmla="*/ 274890 h 738785"/>
                <a:gd name="connsiteX35" fmla="*/ 421490 w 492523"/>
                <a:gd name="connsiteY35" fmla="*/ 86192 h 738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92523" h="738785">
                  <a:moveTo>
                    <a:pt x="421490" y="86192"/>
                  </a:moveTo>
                  <a:cubicBezTo>
                    <a:pt x="385167" y="48329"/>
                    <a:pt x="337454" y="27089"/>
                    <a:pt x="278351" y="23087"/>
                  </a:cubicBezTo>
                  <a:lnTo>
                    <a:pt x="268193" y="46790"/>
                  </a:lnTo>
                  <a:lnTo>
                    <a:pt x="262651" y="52331"/>
                  </a:lnTo>
                  <a:lnTo>
                    <a:pt x="285431" y="181926"/>
                  </a:lnTo>
                  <a:lnTo>
                    <a:pt x="254956" y="210246"/>
                  </a:lnTo>
                  <a:lnTo>
                    <a:pt x="224481" y="181926"/>
                  </a:lnTo>
                  <a:lnTo>
                    <a:pt x="247876" y="52331"/>
                  </a:lnTo>
                  <a:lnTo>
                    <a:pt x="241719" y="46790"/>
                  </a:lnTo>
                  <a:lnTo>
                    <a:pt x="232177" y="23087"/>
                  </a:lnTo>
                  <a:cubicBezTo>
                    <a:pt x="173073" y="27089"/>
                    <a:pt x="125052" y="48329"/>
                    <a:pt x="88421" y="86192"/>
                  </a:cubicBezTo>
                  <a:cubicBezTo>
                    <a:pt x="18236" y="160686"/>
                    <a:pt x="23162" y="269657"/>
                    <a:pt x="23162" y="274890"/>
                  </a:cubicBezTo>
                  <a:cubicBezTo>
                    <a:pt x="24701" y="297053"/>
                    <a:pt x="43478" y="314908"/>
                    <a:pt x="66257" y="314908"/>
                  </a:cubicBezTo>
                  <a:lnTo>
                    <a:pt x="68412" y="314908"/>
                  </a:lnTo>
                  <a:cubicBezTo>
                    <a:pt x="91808" y="313984"/>
                    <a:pt x="109969" y="293667"/>
                    <a:pt x="108738" y="270272"/>
                  </a:cubicBezTo>
                  <a:cubicBezTo>
                    <a:pt x="108738" y="269349"/>
                    <a:pt x="105659" y="191777"/>
                    <a:pt x="150603" y="144679"/>
                  </a:cubicBezTo>
                  <a:cubicBezTo>
                    <a:pt x="153681" y="140985"/>
                    <a:pt x="157682" y="138522"/>
                    <a:pt x="160761" y="135136"/>
                  </a:cubicBezTo>
                  <a:lnTo>
                    <a:pt x="160761" y="375857"/>
                  </a:lnTo>
                  <a:lnTo>
                    <a:pt x="117665" y="696613"/>
                  </a:lnTo>
                  <a:cubicBezTo>
                    <a:pt x="115203" y="720008"/>
                    <a:pt x="131209" y="741556"/>
                    <a:pt x="154605" y="744635"/>
                  </a:cubicBezTo>
                  <a:cubicBezTo>
                    <a:pt x="156759" y="744635"/>
                    <a:pt x="158606" y="745250"/>
                    <a:pt x="160761" y="745250"/>
                  </a:cubicBezTo>
                  <a:cubicBezTo>
                    <a:pt x="181385" y="745250"/>
                    <a:pt x="199855" y="729551"/>
                    <a:pt x="202626" y="708311"/>
                  </a:cubicBezTo>
                  <a:lnTo>
                    <a:pt x="240488" y="424494"/>
                  </a:lnTo>
                  <a:lnTo>
                    <a:pt x="269424" y="424494"/>
                  </a:lnTo>
                  <a:lnTo>
                    <a:pt x="307287" y="708311"/>
                  </a:lnTo>
                  <a:cubicBezTo>
                    <a:pt x="309749" y="729551"/>
                    <a:pt x="327911" y="745250"/>
                    <a:pt x="349151" y="745250"/>
                  </a:cubicBezTo>
                  <a:cubicBezTo>
                    <a:pt x="351306" y="745250"/>
                    <a:pt x="352845" y="744635"/>
                    <a:pt x="354692" y="744635"/>
                  </a:cubicBezTo>
                  <a:cubicBezTo>
                    <a:pt x="378395" y="741556"/>
                    <a:pt x="394710" y="719700"/>
                    <a:pt x="391631" y="696613"/>
                  </a:cubicBezTo>
                  <a:lnTo>
                    <a:pt x="349151" y="375857"/>
                  </a:lnTo>
                  <a:lnTo>
                    <a:pt x="349151" y="135136"/>
                  </a:lnTo>
                  <a:cubicBezTo>
                    <a:pt x="352229" y="138830"/>
                    <a:pt x="355616" y="141293"/>
                    <a:pt x="358693" y="144679"/>
                  </a:cubicBezTo>
                  <a:cubicBezTo>
                    <a:pt x="404252" y="191777"/>
                    <a:pt x="400558" y="269041"/>
                    <a:pt x="400558" y="270272"/>
                  </a:cubicBezTo>
                  <a:cubicBezTo>
                    <a:pt x="399635" y="293667"/>
                    <a:pt x="417797" y="313676"/>
                    <a:pt x="440884" y="314908"/>
                  </a:cubicBezTo>
                  <a:lnTo>
                    <a:pt x="443346" y="314908"/>
                  </a:lnTo>
                  <a:cubicBezTo>
                    <a:pt x="465509" y="314908"/>
                    <a:pt x="484903" y="297361"/>
                    <a:pt x="485826" y="274890"/>
                  </a:cubicBezTo>
                  <a:cubicBezTo>
                    <a:pt x="486750" y="269657"/>
                    <a:pt x="491675" y="160378"/>
                    <a:pt x="421490" y="86192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1D695E3-CD0F-4776-A4BA-2483C3008301}"/>
                </a:ext>
              </a:extLst>
            </p:cNvPr>
            <p:cNvSpPr/>
            <p:nvPr/>
          </p:nvSpPr>
          <p:spPr>
            <a:xfrm>
              <a:off x="10965627" y="1029399"/>
              <a:ext cx="2093226" cy="646438"/>
            </a:xfrm>
            <a:custGeom>
              <a:avLst/>
              <a:gdLst>
                <a:gd name="connsiteX0" fmla="*/ 1838961 w 2093226"/>
                <a:gd name="connsiteY0" fmla="*/ 651671 h 646437"/>
                <a:gd name="connsiteX1" fmla="*/ 283509 w 2093226"/>
                <a:gd name="connsiteY1" fmla="*/ 651671 h 646437"/>
                <a:gd name="connsiteX2" fmla="*/ 23087 w 2093226"/>
                <a:gd name="connsiteY2" fmla="*/ 391249 h 646437"/>
                <a:gd name="connsiteX3" fmla="*/ 23087 w 2093226"/>
                <a:gd name="connsiteY3" fmla="*/ 283509 h 646437"/>
                <a:gd name="connsiteX4" fmla="*/ 283509 w 2093226"/>
                <a:gd name="connsiteY4" fmla="*/ 23087 h 646437"/>
                <a:gd name="connsiteX5" fmla="*/ 1838961 w 2093226"/>
                <a:gd name="connsiteY5" fmla="*/ 23087 h 646437"/>
                <a:gd name="connsiteX6" fmla="*/ 2099383 w 2093226"/>
                <a:gd name="connsiteY6" fmla="*/ 283509 h 646437"/>
                <a:gd name="connsiteX7" fmla="*/ 2099383 w 2093226"/>
                <a:gd name="connsiteY7" fmla="*/ 391249 h 646437"/>
                <a:gd name="connsiteX8" fmla="*/ 1838961 w 2093226"/>
                <a:gd name="connsiteY8" fmla="*/ 651671 h 64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3226" h="646437">
                  <a:moveTo>
                    <a:pt x="1838961" y="651671"/>
                  </a:moveTo>
                  <a:lnTo>
                    <a:pt x="283509" y="651671"/>
                  </a:lnTo>
                  <a:cubicBezTo>
                    <a:pt x="139446" y="651671"/>
                    <a:pt x="23087" y="535004"/>
                    <a:pt x="23087" y="391249"/>
                  </a:cubicBezTo>
                  <a:lnTo>
                    <a:pt x="23087" y="283509"/>
                  </a:lnTo>
                  <a:cubicBezTo>
                    <a:pt x="23087" y="139754"/>
                    <a:pt x="139753" y="23087"/>
                    <a:pt x="283509" y="23087"/>
                  </a:cubicBezTo>
                  <a:lnTo>
                    <a:pt x="1838961" y="23087"/>
                  </a:lnTo>
                  <a:cubicBezTo>
                    <a:pt x="1983024" y="23087"/>
                    <a:pt x="2099383" y="139754"/>
                    <a:pt x="2099383" y="283509"/>
                  </a:cubicBezTo>
                  <a:lnTo>
                    <a:pt x="2099383" y="391249"/>
                  </a:lnTo>
                  <a:cubicBezTo>
                    <a:pt x="2099691" y="535004"/>
                    <a:pt x="1983024" y="651671"/>
                    <a:pt x="1838961" y="651671"/>
                  </a:cubicBezTo>
                  <a:close/>
                </a:path>
              </a:pathLst>
            </a:custGeom>
            <a:solidFill>
              <a:srgbClr val="F7C7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1D39082-2BBA-4059-983C-421785C78DA2}"/>
                </a:ext>
              </a:extLst>
            </p:cNvPr>
            <p:cNvSpPr/>
            <p:nvPr/>
          </p:nvSpPr>
          <p:spPr>
            <a:xfrm>
              <a:off x="6348216" y="3588676"/>
              <a:ext cx="3109057" cy="646438"/>
            </a:xfrm>
            <a:custGeom>
              <a:avLst/>
              <a:gdLst>
                <a:gd name="connsiteX0" fmla="*/ 3107210 w 3109056"/>
                <a:gd name="connsiteY0" fmla="*/ 337686 h 646437"/>
                <a:gd name="connsiteX1" fmla="*/ 2739356 w 3109056"/>
                <a:gd name="connsiteY1" fmla="*/ 125286 h 646437"/>
                <a:gd name="connsiteX2" fmla="*/ 2739356 w 3109056"/>
                <a:gd name="connsiteY2" fmla="*/ 260730 h 646437"/>
                <a:gd name="connsiteX3" fmla="*/ 2098767 w 3109056"/>
                <a:gd name="connsiteY3" fmla="*/ 260730 h 646437"/>
                <a:gd name="connsiteX4" fmla="*/ 1839269 w 3109056"/>
                <a:gd name="connsiteY4" fmla="*/ 23087 h 646437"/>
                <a:gd name="connsiteX5" fmla="*/ 283509 w 3109056"/>
                <a:gd name="connsiteY5" fmla="*/ 23087 h 646437"/>
                <a:gd name="connsiteX6" fmla="*/ 23087 w 3109056"/>
                <a:gd name="connsiteY6" fmla="*/ 283509 h 646437"/>
                <a:gd name="connsiteX7" fmla="*/ 23087 w 3109056"/>
                <a:gd name="connsiteY7" fmla="*/ 391249 h 646437"/>
                <a:gd name="connsiteX8" fmla="*/ 283509 w 3109056"/>
                <a:gd name="connsiteY8" fmla="*/ 651671 h 646437"/>
                <a:gd name="connsiteX9" fmla="*/ 1839269 w 3109056"/>
                <a:gd name="connsiteY9" fmla="*/ 651671 h 646437"/>
                <a:gd name="connsiteX10" fmla="*/ 2098767 w 3109056"/>
                <a:gd name="connsiteY10" fmla="*/ 414028 h 646437"/>
                <a:gd name="connsiteX11" fmla="*/ 2739356 w 3109056"/>
                <a:gd name="connsiteY11" fmla="*/ 414028 h 646437"/>
                <a:gd name="connsiteX12" fmla="*/ 2739356 w 3109056"/>
                <a:gd name="connsiteY12" fmla="*/ 549472 h 646437"/>
                <a:gd name="connsiteX13" fmla="*/ 3107210 w 3109056"/>
                <a:gd name="connsiteY13" fmla="*/ 337686 h 64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9056" h="646437">
                  <a:moveTo>
                    <a:pt x="3107210" y="337686"/>
                  </a:moveTo>
                  <a:lnTo>
                    <a:pt x="2739356" y="125286"/>
                  </a:lnTo>
                  <a:lnTo>
                    <a:pt x="2739356" y="260730"/>
                  </a:lnTo>
                  <a:lnTo>
                    <a:pt x="2098767" y="260730"/>
                  </a:lnTo>
                  <a:cubicBezTo>
                    <a:pt x="2087070" y="127748"/>
                    <a:pt x="1975636" y="23087"/>
                    <a:pt x="1839269" y="23087"/>
                  </a:cubicBezTo>
                  <a:lnTo>
                    <a:pt x="283509" y="23087"/>
                  </a:lnTo>
                  <a:cubicBezTo>
                    <a:pt x="139446" y="23087"/>
                    <a:pt x="23087" y="139753"/>
                    <a:pt x="23087" y="283509"/>
                  </a:cubicBezTo>
                  <a:lnTo>
                    <a:pt x="23087" y="391249"/>
                  </a:lnTo>
                  <a:cubicBezTo>
                    <a:pt x="23087" y="535312"/>
                    <a:pt x="139754" y="651671"/>
                    <a:pt x="283509" y="651671"/>
                  </a:cubicBezTo>
                  <a:lnTo>
                    <a:pt x="1839269" y="651671"/>
                  </a:lnTo>
                  <a:cubicBezTo>
                    <a:pt x="1975328" y="651671"/>
                    <a:pt x="2087070" y="547317"/>
                    <a:pt x="2098767" y="414028"/>
                  </a:cubicBezTo>
                  <a:lnTo>
                    <a:pt x="2739356" y="414028"/>
                  </a:lnTo>
                  <a:lnTo>
                    <a:pt x="2739356" y="549472"/>
                  </a:lnTo>
                  <a:lnTo>
                    <a:pt x="3107210" y="337686"/>
                  </a:lnTo>
                  <a:close/>
                </a:path>
              </a:pathLst>
            </a:custGeom>
            <a:solidFill>
              <a:srgbClr val="34ABD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E3F4A44-7FA1-4DA3-9FC9-90E9EA2E0AFA}"/>
                </a:ext>
              </a:extLst>
            </p:cNvPr>
            <p:cNvSpPr/>
            <p:nvPr/>
          </p:nvSpPr>
          <p:spPr>
            <a:xfrm>
              <a:off x="6805032" y="6860881"/>
              <a:ext cx="3109057" cy="646438"/>
            </a:xfrm>
            <a:custGeom>
              <a:avLst/>
              <a:gdLst>
                <a:gd name="connsiteX0" fmla="*/ 3090279 w 3109056"/>
                <a:gd name="connsiteY0" fmla="*/ 337686 h 646437"/>
                <a:gd name="connsiteX1" fmla="*/ 2722425 w 3109056"/>
                <a:gd name="connsiteY1" fmla="*/ 125286 h 646437"/>
                <a:gd name="connsiteX2" fmla="*/ 2722425 w 3109056"/>
                <a:gd name="connsiteY2" fmla="*/ 260729 h 646437"/>
                <a:gd name="connsiteX3" fmla="*/ 2098459 w 3109056"/>
                <a:gd name="connsiteY3" fmla="*/ 260729 h 646437"/>
                <a:gd name="connsiteX4" fmla="*/ 1838961 w 3109056"/>
                <a:gd name="connsiteY4" fmla="*/ 23087 h 646437"/>
                <a:gd name="connsiteX5" fmla="*/ 283509 w 3109056"/>
                <a:gd name="connsiteY5" fmla="*/ 23087 h 646437"/>
                <a:gd name="connsiteX6" fmla="*/ 23087 w 3109056"/>
                <a:gd name="connsiteY6" fmla="*/ 283509 h 646437"/>
                <a:gd name="connsiteX7" fmla="*/ 23087 w 3109056"/>
                <a:gd name="connsiteY7" fmla="*/ 391248 h 646437"/>
                <a:gd name="connsiteX8" fmla="*/ 283509 w 3109056"/>
                <a:gd name="connsiteY8" fmla="*/ 651671 h 646437"/>
                <a:gd name="connsiteX9" fmla="*/ 1838961 w 3109056"/>
                <a:gd name="connsiteY9" fmla="*/ 651671 h 646437"/>
                <a:gd name="connsiteX10" fmla="*/ 2098459 w 3109056"/>
                <a:gd name="connsiteY10" fmla="*/ 414028 h 646437"/>
                <a:gd name="connsiteX11" fmla="*/ 2722425 w 3109056"/>
                <a:gd name="connsiteY11" fmla="*/ 414028 h 646437"/>
                <a:gd name="connsiteX12" fmla="*/ 2722425 w 3109056"/>
                <a:gd name="connsiteY12" fmla="*/ 549472 h 646437"/>
                <a:gd name="connsiteX13" fmla="*/ 3090279 w 3109056"/>
                <a:gd name="connsiteY13" fmla="*/ 337686 h 64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9056" h="646437">
                  <a:moveTo>
                    <a:pt x="3090279" y="337686"/>
                  </a:moveTo>
                  <a:lnTo>
                    <a:pt x="2722425" y="125286"/>
                  </a:lnTo>
                  <a:lnTo>
                    <a:pt x="2722425" y="260729"/>
                  </a:lnTo>
                  <a:lnTo>
                    <a:pt x="2098459" y="260729"/>
                  </a:lnTo>
                  <a:cubicBezTo>
                    <a:pt x="2086762" y="127748"/>
                    <a:pt x="1975328" y="23087"/>
                    <a:pt x="1838961" y="23087"/>
                  </a:cubicBezTo>
                  <a:lnTo>
                    <a:pt x="283509" y="23087"/>
                  </a:lnTo>
                  <a:cubicBezTo>
                    <a:pt x="139446" y="23087"/>
                    <a:pt x="23087" y="139753"/>
                    <a:pt x="23087" y="283509"/>
                  </a:cubicBezTo>
                  <a:lnTo>
                    <a:pt x="23087" y="391248"/>
                  </a:lnTo>
                  <a:cubicBezTo>
                    <a:pt x="23087" y="535312"/>
                    <a:pt x="139754" y="651671"/>
                    <a:pt x="283509" y="651671"/>
                  </a:cubicBezTo>
                  <a:lnTo>
                    <a:pt x="1838961" y="651671"/>
                  </a:lnTo>
                  <a:cubicBezTo>
                    <a:pt x="1975021" y="651671"/>
                    <a:pt x="2086762" y="547317"/>
                    <a:pt x="2098459" y="414028"/>
                  </a:cubicBezTo>
                  <a:lnTo>
                    <a:pt x="2722425" y="414028"/>
                  </a:lnTo>
                  <a:lnTo>
                    <a:pt x="2722425" y="549472"/>
                  </a:lnTo>
                  <a:lnTo>
                    <a:pt x="3090279" y="3376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6A4B8E3-FBCD-4174-988F-9E63BEDC3E90}"/>
                </a:ext>
              </a:extLst>
            </p:cNvPr>
            <p:cNvSpPr/>
            <p:nvPr/>
          </p:nvSpPr>
          <p:spPr>
            <a:xfrm>
              <a:off x="14575211" y="3588984"/>
              <a:ext cx="3109057" cy="646438"/>
            </a:xfrm>
            <a:custGeom>
              <a:avLst/>
              <a:gdLst>
                <a:gd name="connsiteX0" fmla="*/ 2846480 w 3109056"/>
                <a:gd name="connsiteY0" fmla="*/ 23087 h 646437"/>
                <a:gd name="connsiteX1" fmla="*/ 1291028 w 3109056"/>
                <a:gd name="connsiteY1" fmla="*/ 23087 h 646437"/>
                <a:gd name="connsiteX2" fmla="*/ 1031529 w 3109056"/>
                <a:gd name="connsiteY2" fmla="*/ 260730 h 646437"/>
                <a:gd name="connsiteX3" fmla="*/ 390940 w 3109056"/>
                <a:gd name="connsiteY3" fmla="*/ 260730 h 646437"/>
                <a:gd name="connsiteX4" fmla="*/ 390940 w 3109056"/>
                <a:gd name="connsiteY4" fmla="*/ 125286 h 646437"/>
                <a:gd name="connsiteX5" fmla="*/ 23087 w 3109056"/>
                <a:gd name="connsiteY5" fmla="*/ 337687 h 646437"/>
                <a:gd name="connsiteX6" fmla="*/ 390940 w 3109056"/>
                <a:gd name="connsiteY6" fmla="*/ 550088 h 646437"/>
                <a:gd name="connsiteX7" fmla="*/ 390940 w 3109056"/>
                <a:gd name="connsiteY7" fmla="*/ 414644 h 646437"/>
                <a:gd name="connsiteX8" fmla="*/ 1031529 w 3109056"/>
                <a:gd name="connsiteY8" fmla="*/ 414644 h 646437"/>
                <a:gd name="connsiteX9" fmla="*/ 1291028 w 3109056"/>
                <a:gd name="connsiteY9" fmla="*/ 652286 h 646437"/>
                <a:gd name="connsiteX10" fmla="*/ 2846480 w 3109056"/>
                <a:gd name="connsiteY10" fmla="*/ 652286 h 646437"/>
                <a:gd name="connsiteX11" fmla="*/ 3106902 w 3109056"/>
                <a:gd name="connsiteY11" fmla="*/ 391864 h 646437"/>
                <a:gd name="connsiteX12" fmla="*/ 3106902 w 3109056"/>
                <a:gd name="connsiteY12" fmla="*/ 284125 h 646437"/>
                <a:gd name="connsiteX13" fmla="*/ 2846480 w 3109056"/>
                <a:gd name="connsiteY13" fmla="*/ 23087 h 64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9056" h="646437">
                  <a:moveTo>
                    <a:pt x="2846480" y="23087"/>
                  </a:moveTo>
                  <a:lnTo>
                    <a:pt x="1291028" y="23087"/>
                  </a:lnTo>
                  <a:cubicBezTo>
                    <a:pt x="1154968" y="23087"/>
                    <a:pt x="1043227" y="127441"/>
                    <a:pt x="1031529" y="260730"/>
                  </a:cubicBezTo>
                  <a:lnTo>
                    <a:pt x="390940" y="260730"/>
                  </a:lnTo>
                  <a:lnTo>
                    <a:pt x="390940" y="125286"/>
                  </a:lnTo>
                  <a:lnTo>
                    <a:pt x="23087" y="337687"/>
                  </a:lnTo>
                  <a:lnTo>
                    <a:pt x="390940" y="550088"/>
                  </a:lnTo>
                  <a:lnTo>
                    <a:pt x="390940" y="414644"/>
                  </a:lnTo>
                  <a:lnTo>
                    <a:pt x="1031529" y="414644"/>
                  </a:lnTo>
                  <a:cubicBezTo>
                    <a:pt x="1043227" y="547625"/>
                    <a:pt x="1154660" y="652286"/>
                    <a:pt x="1291028" y="652286"/>
                  </a:cubicBezTo>
                  <a:lnTo>
                    <a:pt x="2846480" y="652286"/>
                  </a:lnTo>
                  <a:cubicBezTo>
                    <a:pt x="2990543" y="652286"/>
                    <a:pt x="3106902" y="535620"/>
                    <a:pt x="3106902" y="391864"/>
                  </a:cubicBezTo>
                  <a:lnTo>
                    <a:pt x="3106902" y="284125"/>
                  </a:lnTo>
                  <a:cubicBezTo>
                    <a:pt x="3107210" y="139754"/>
                    <a:pt x="2990543" y="23087"/>
                    <a:pt x="2846480" y="23087"/>
                  </a:cubicBezTo>
                  <a:close/>
                </a:path>
              </a:pathLst>
            </a:custGeom>
            <a:solidFill>
              <a:srgbClr val="F897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7A42CAE-F158-4820-82AA-AFCB5E93C22E}"/>
                </a:ext>
              </a:extLst>
            </p:cNvPr>
            <p:cNvSpPr/>
            <p:nvPr/>
          </p:nvSpPr>
          <p:spPr>
            <a:xfrm>
              <a:off x="14135018" y="6861189"/>
              <a:ext cx="3109057" cy="646438"/>
            </a:xfrm>
            <a:custGeom>
              <a:avLst/>
              <a:gdLst>
                <a:gd name="connsiteX0" fmla="*/ 2829858 w 3109056"/>
                <a:gd name="connsiteY0" fmla="*/ 23087 h 646437"/>
                <a:gd name="connsiteX1" fmla="*/ 1274405 w 3109056"/>
                <a:gd name="connsiteY1" fmla="*/ 23087 h 646437"/>
                <a:gd name="connsiteX2" fmla="*/ 1014906 w 3109056"/>
                <a:gd name="connsiteY2" fmla="*/ 260730 h 646437"/>
                <a:gd name="connsiteX3" fmla="*/ 390941 w 3109056"/>
                <a:gd name="connsiteY3" fmla="*/ 260730 h 646437"/>
                <a:gd name="connsiteX4" fmla="*/ 390941 w 3109056"/>
                <a:gd name="connsiteY4" fmla="*/ 125286 h 646437"/>
                <a:gd name="connsiteX5" fmla="*/ 23087 w 3109056"/>
                <a:gd name="connsiteY5" fmla="*/ 337687 h 646437"/>
                <a:gd name="connsiteX6" fmla="*/ 390941 w 3109056"/>
                <a:gd name="connsiteY6" fmla="*/ 550087 h 646437"/>
                <a:gd name="connsiteX7" fmla="*/ 390941 w 3109056"/>
                <a:gd name="connsiteY7" fmla="*/ 414644 h 646437"/>
                <a:gd name="connsiteX8" fmla="*/ 1014906 w 3109056"/>
                <a:gd name="connsiteY8" fmla="*/ 414644 h 646437"/>
                <a:gd name="connsiteX9" fmla="*/ 1274405 w 3109056"/>
                <a:gd name="connsiteY9" fmla="*/ 652286 h 646437"/>
                <a:gd name="connsiteX10" fmla="*/ 2829858 w 3109056"/>
                <a:gd name="connsiteY10" fmla="*/ 652286 h 646437"/>
                <a:gd name="connsiteX11" fmla="*/ 3090279 w 3109056"/>
                <a:gd name="connsiteY11" fmla="*/ 391864 h 646437"/>
                <a:gd name="connsiteX12" fmla="*/ 3090279 w 3109056"/>
                <a:gd name="connsiteY12" fmla="*/ 284125 h 646437"/>
                <a:gd name="connsiteX13" fmla="*/ 2829858 w 3109056"/>
                <a:gd name="connsiteY13" fmla="*/ 23087 h 64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9056" h="646437">
                  <a:moveTo>
                    <a:pt x="2829858" y="23087"/>
                  </a:moveTo>
                  <a:lnTo>
                    <a:pt x="1274405" y="23087"/>
                  </a:lnTo>
                  <a:cubicBezTo>
                    <a:pt x="1138346" y="23087"/>
                    <a:pt x="1026604" y="127441"/>
                    <a:pt x="1014906" y="260730"/>
                  </a:cubicBezTo>
                  <a:lnTo>
                    <a:pt x="390941" y="260730"/>
                  </a:lnTo>
                  <a:lnTo>
                    <a:pt x="390941" y="125286"/>
                  </a:lnTo>
                  <a:lnTo>
                    <a:pt x="23087" y="337687"/>
                  </a:lnTo>
                  <a:lnTo>
                    <a:pt x="390941" y="550087"/>
                  </a:lnTo>
                  <a:lnTo>
                    <a:pt x="390941" y="414644"/>
                  </a:lnTo>
                  <a:lnTo>
                    <a:pt x="1014906" y="414644"/>
                  </a:lnTo>
                  <a:cubicBezTo>
                    <a:pt x="1026604" y="547625"/>
                    <a:pt x="1138037" y="652286"/>
                    <a:pt x="1274405" y="652286"/>
                  </a:cubicBezTo>
                  <a:lnTo>
                    <a:pt x="2829858" y="652286"/>
                  </a:lnTo>
                  <a:cubicBezTo>
                    <a:pt x="2973921" y="652286"/>
                    <a:pt x="3090279" y="535620"/>
                    <a:pt x="3090279" y="391864"/>
                  </a:cubicBezTo>
                  <a:lnTo>
                    <a:pt x="3090279" y="284125"/>
                  </a:lnTo>
                  <a:cubicBezTo>
                    <a:pt x="3090586" y="139753"/>
                    <a:pt x="2973921" y="23087"/>
                    <a:pt x="2829858" y="23087"/>
                  </a:cubicBezTo>
                  <a:close/>
                </a:path>
              </a:pathLst>
            </a:custGeom>
            <a:solidFill>
              <a:srgbClr val="E634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65FCA0C-6820-4FAF-986B-D3FF05FCDA20}"/>
              </a:ext>
            </a:extLst>
          </p:cNvPr>
          <p:cNvSpPr txBox="1"/>
          <p:nvPr/>
        </p:nvSpPr>
        <p:spPr>
          <a:xfrm>
            <a:off x="7303575" y="12525509"/>
            <a:ext cx="100345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+mj-lt"/>
              </a:rPr>
              <a:t>Business Infographics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3B02875-4377-4AD5-B91A-DF478499B6FD}"/>
              </a:ext>
            </a:extLst>
          </p:cNvPr>
          <p:cNvSpPr/>
          <p:nvPr/>
        </p:nvSpPr>
        <p:spPr>
          <a:xfrm>
            <a:off x="17860026" y="6715833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3F4B164-32EF-4BAC-A2EB-16906E72EF18}"/>
              </a:ext>
            </a:extLst>
          </p:cNvPr>
          <p:cNvSpPr/>
          <p:nvPr/>
        </p:nvSpPr>
        <p:spPr>
          <a:xfrm>
            <a:off x="17860026" y="7734177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0CB6D0D-F134-4E5D-AE09-8A457019AC07}"/>
              </a:ext>
            </a:extLst>
          </p:cNvPr>
          <p:cNvSpPr/>
          <p:nvPr/>
        </p:nvSpPr>
        <p:spPr>
          <a:xfrm>
            <a:off x="18318573" y="2944965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D14D8AF-B24F-4E6E-B22F-CA295CDAC52D}"/>
              </a:ext>
            </a:extLst>
          </p:cNvPr>
          <p:cNvSpPr/>
          <p:nvPr/>
        </p:nvSpPr>
        <p:spPr>
          <a:xfrm>
            <a:off x="18318573" y="3963309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49718B9-7CE3-4B30-83B8-8A33EE0F0D88}"/>
              </a:ext>
            </a:extLst>
          </p:cNvPr>
          <p:cNvSpPr/>
          <p:nvPr/>
        </p:nvSpPr>
        <p:spPr>
          <a:xfrm>
            <a:off x="13657257" y="728826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37AA903-70AE-47E6-A56E-76CD07250364}"/>
              </a:ext>
            </a:extLst>
          </p:cNvPr>
          <p:cNvSpPr/>
          <p:nvPr/>
        </p:nvSpPr>
        <p:spPr>
          <a:xfrm>
            <a:off x="13657257" y="1747170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0A5029A-C0EF-4C6C-8629-7849435AE07F}"/>
              </a:ext>
            </a:extLst>
          </p:cNvPr>
          <p:cNvSpPr/>
          <p:nvPr/>
        </p:nvSpPr>
        <p:spPr>
          <a:xfrm>
            <a:off x="-1423816" y="7106791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6613511-F4C2-4589-A886-D2B5B8055CAF}"/>
              </a:ext>
            </a:extLst>
          </p:cNvPr>
          <p:cNvSpPr/>
          <p:nvPr/>
        </p:nvSpPr>
        <p:spPr>
          <a:xfrm>
            <a:off x="948762" y="8015860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835B7C7-AE14-4E3D-B353-877A5D8B8785}"/>
              </a:ext>
            </a:extLst>
          </p:cNvPr>
          <p:cNvSpPr/>
          <p:nvPr/>
        </p:nvSpPr>
        <p:spPr>
          <a:xfrm>
            <a:off x="-1527172" y="3599707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6E0F8D5-4C78-480D-90EF-52B179CB1CD9}"/>
              </a:ext>
            </a:extLst>
          </p:cNvPr>
          <p:cNvSpPr/>
          <p:nvPr/>
        </p:nvSpPr>
        <p:spPr>
          <a:xfrm>
            <a:off x="845406" y="4508776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88991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826A607A-6DCF-4F54-89D9-7DF5E08F900D}"/>
              </a:ext>
            </a:extLst>
          </p:cNvPr>
          <p:cNvGrpSpPr/>
          <p:nvPr/>
        </p:nvGrpSpPr>
        <p:grpSpPr>
          <a:xfrm>
            <a:off x="6383365" y="292262"/>
            <a:ext cx="11617269" cy="12098635"/>
            <a:chOff x="4753441" y="-150189"/>
            <a:chExt cx="14114447" cy="1469928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A6E822AD-8A7C-4C8E-865A-1B97AB718DF0}"/>
                </a:ext>
              </a:extLst>
            </p:cNvPr>
            <p:cNvSpPr/>
            <p:nvPr/>
          </p:nvSpPr>
          <p:spPr>
            <a:xfrm>
              <a:off x="10444829" y="1561639"/>
              <a:ext cx="2651284" cy="2651284"/>
            </a:xfrm>
            <a:custGeom>
              <a:avLst/>
              <a:gdLst>
                <a:gd name="connsiteX0" fmla="*/ 2675006 w 2651283"/>
                <a:gd name="connsiteY0" fmla="*/ 1371693 h 2651283"/>
                <a:gd name="connsiteX1" fmla="*/ 1389831 w 2651283"/>
                <a:gd name="connsiteY1" fmla="*/ 2640123 h 2651283"/>
                <a:gd name="connsiteX2" fmla="*/ 104656 w 2651283"/>
                <a:gd name="connsiteY2" fmla="*/ 1371693 h 2651283"/>
                <a:gd name="connsiteX3" fmla="*/ 1389831 w 2651283"/>
                <a:gd name="connsiteY3" fmla="*/ 104659 h 2651283"/>
                <a:gd name="connsiteX4" fmla="*/ 2675006 w 2651283"/>
                <a:gd name="connsiteY4" fmla="*/ 1371693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5006" y="1371693"/>
                  </a:moveTo>
                  <a:cubicBezTo>
                    <a:pt x="2675006" y="2072190"/>
                    <a:pt x="2100096" y="2640123"/>
                    <a:pt x="1389831" y="2640123"/>
                  </a:cubicBezTo>
                  <a:cubicBezTo>
                    <a:pt x="679566" y="2640123"/>
                    <a:pt x="104656" y="2072190"/>
                    <a:pt x="104656" y="1371693"/>
                  </a:cubicBezTo>
                  <a:cubicBezTo>
                    <a:pt x="104656" y="671196"/>
                    <a:pt x="679566" y="104659"/>
                    <a:pt x="1389831" y="104659"/>
                  </a:cubicBezTo>
                  <a:cubicBezTo>
                    <a:pt x="2100096" y="103263"/>
                    <a:pt x="2675006" y="671196"/>
                    <a:pt x="2675006" y="1371693"/>
                  </a:cubicBezTo>
                  <a:close/>
                </a:path>
              </a:pathLst>
            </a:custGeom>
            <a:solidFill>
              <a:srgbClr val="ECC4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F7D6FDD-8775-4B53-8C6B-4B5CA64E25DF}"/>
                </a:ext>
              </a:extLst>
            </p:cNvPr>
            <p:cNvSpPr/>
            <p:nvPr/>
          </p:nvSpPr>
          <p:spPr>
            <a:xfrm>
              <a:off x="10468551" y="1537920"/>
              <a:ext cx="2651284" cy="2651284"/>
            </a:xfrm>
            <a:custGeom>
              <a:avLst/>
              <a:gdLst>
                <a:gd name="connsiteX0" fmla="*/ 2673611 w 2651283"/>
                <a:gd name="connsiteY0" fmla="*/ 1373086 h 2651283"/>
                <a:gd name="connsiteX1" fmla="*/ 1389831 w 2651283"/>
                <a:gd name="connsiteY1" fmla="*/ 2640121 h 2651283"/>
                <a:gd name="connsiteX2" fmla="*/ 104656 w 2651283"/>
                <a:gd name="connsiteY2" fmla="*/ 1373086 h 2651283"/>
                <a:gd name="connsiteX3" fmla="*/ 1389831 w 2651283"/>
                <a:gd name="connsiteY3" fmla="*/ 104656 h 2651283"/>
                <a:gd name="connsiteX4" fmla="*/ 2673611 w 2651283"/>
                <a:gd name="connsiteY4" fmla="*/ 1373086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3611" y="1373086"/>
                  </a:moveTo>
                  <a:cubicBezTo>
                    <a:pt x="2673611" y="2073583"/>
                    <a:pt x="2098700" y="2640121"/>
                    <a:pt x="1389831" y="2640121"/>
                  </a:cubicBezTo>
                  <a:cubicBezTo>
                    <a:pt x="679566" y="2640121"/>
                    <a:pt x="104656" y="2072188"/>
                    <a:pt x="104656" y="1373086"/>
                  </a:cubicBezTo>
                  <a:cubicBezTo>
                    <a:pt x="104656" y="672589"/>
                    <a:pt x="679566" y="104656"/>
                    <a:pt x="1389831" y="104656"/>
                  </a:cubicBezTo>
                  <a:cubicBezTo>
                    <a:pt x="2098700" y="104656"/>
                    <a:pt x="2673611" y="672589"/>
                    <a:pt x="2673611" y="1373086"/>
                  </a:cubicBezTo>
                  <a:close/>
                </a:path>
              </a:pathLst>
            </a:custGeom>
            <a:solidFill>
              <a:srgbClr val="ECC4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34841CE-3EBB-4819-8DDA-F0CF07F916EC}"/>
                </a:ext>
              </a:extLst>
            </p:cNvPr>
            <p:cNvSpPr/>
            <p:nvPr/>
          </p:nvSpPr>
          <p:spPr>
            <a:xfrm>
              <a:off x="10455992" y="1550476"/>
              <a:ext cx="2651284" cy="2651284"/>
            </a:xfrm>
            <a:custGeom>
              <a:avLst/>
              <a:gdLst>
                <a:gd name="connsiteX0" fmla="*/ 2675006 w 2651283"/>
                <a:gd name="connsiteY0" fmla="*/ 1371693 h 2651283"/>
                <a:gd name="connsiteX1" fmla="*/ 1389831 w 2651283"/>
                <a:gd name="connsiteY1" fmla="*/ 2640123 h 2651283"/>
                <a:gd name="connsiteX2" fmla="*/ 104656 w 2651283"/>
                <a:gd name="connsiteY2" fmla="*/ 1371693 h 2651283"/>
                <a:gd name="connsiteX3" fmla="*/ 1389831 w 2651283"/>
                <a:gd name="connsiteY3" fmla="*/ 104659 h 2651283"/>
                <a:gd name="connsiteX4" fmla="*/ 2675006 w 2651283"/>
                <a:gd name="connsiteY4" fmla="*/ 1371693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5006" y="1371693"/>
                  </a:moveTo>
                  <a:cubicBezTo>
                    <a:pt x="2675006" y="2072190"/>
                    <a:pt x="2100096" y="2640123"/>
                    <a:pt x="1389831" y="2640123"/>
                  </a:cubicBezTo>
                  <a:cubicBezTo>
                    <a:pt x="679566" y="2640123"/>
                    <a:pt x="104656" y="2072190"/>
                    <a:pt x="104656" y="1371693"/>
                  </a:cubicBezTo>
                  <a:cubicBezTo>
                    <a:pt x="104656" y="671196"/>
                    <a:pt x="679566" y="104659"/>
                    <a:pt x="1389831" y="104659"/>
                  </a:cubicBezTo>
                  <a:cubicBezTo>
                    <a:pt x="2100096" y="103263"/>
                    <a:pt x="2675006" y="671196"/>
                    <a:pt x="2675006" y="1371693"/>
                  </a:cubicBezTo>
                  <a:close/>
                </a:path>
              </a:pathLst>
            </a:custGeom>
            <a:solidFill>
              <a:srgbClr val="ECC4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D281B27-7DC8-4BC5-962F-8B4192CB5A48}"/>
                </a:ext>
              </a:extLst>
            </p:cNvPr>
            <p:cNvSpPr/>
            <p:nvPr/>
          </p:nvSpPr>
          <p:spPr>
            <a:xfrm>
              <a:off x="10627628" y="1716533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6153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0"/>
                    <a:pt x="1829386" y="2326153"/>
                    <a:pt x="1215404" y="2326153"/>
                  </a:cubicBezTo>
                  <a:cubicBezTo>
                    <a:pt x="602818" y="2326153"/>
                    <a:pt x="104656" y="1829386"/>
                    <a:pt x="104656" y="1215404"/>
                  </a:cubicBezTo>
                  <a:cubicBezTo>
                    <a:pt x="104656" y="602818"/>
                    <a:pt x="601422" y="104656"/>
                    <a:pt x="1215404" y="104656"/>
                  </a:cubicBezTo>
                  <a:cubicBezTo>
                    <a:pt x="1827990" y="106051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4C371A7-5419-49C5-BFB7-C6487BE3F788}"/>
                </a:ext>
              </a:extLst>
            </p:cNvPr>
            <p:cNvSpPr/>
            <p:nvPr/>
          </p:nvSpPr>
          <p:spPr>
            <a:xfrm>
              <a:off x="10645769" y="1698392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6153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0"/>
                    <a:pt x="1829386" y="2326153"/>
                    <a:pt x="1215404" y="2326153"/>
                  </a:cubicBezTo>
                  <a:cubicBezTo>
                    <a:pt x="601423" y="2326153"/>
                    <a:pt x="104656" y="1829386"/>
                    <a:pt x="104656" y="1215404"/>
                  </a:cubicBezTo>
                  <a:cubicBezTo>
                    <a:pt x="104656" y="602818"/>
                    <a:pt x="601423" y="104656"/>
                    <a:pt x="1215404" y="104656"/>
                  </a:cubicBezTo>
                  <a:cubicBezTo>
                    <a:pt x="1829386" y="104656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15770FC-4F45-4E71-8AC5-A3B413BDD903}"/>
                </a:ext>
              </a:extLst>
            </p:cNvPr>
            <p:cNvSpPr/>
            <p:nvPr/>
          </p:nvSpPr>
          <p:spPr>
            <a:xfrm>
              <a:off x="10627628" y="1716533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6153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0"/>
                    <a:pt x="1829386" y="2326153"/>
                    <a:pt x="1215404" y="2326153"/>
                  </a:cubicBezTo>
                  <a:cubicBezTo>
                    <a:pt x="602818" y="2326153"/>
                    <a:pt x="104656" y="1829386"/>
                    <a:pt x="104656" y="1215404"/>
                  </a:cubicBezTo>
                  <a:cubicBezTo>
                    <a:pt x="104656" y="602818"/>
                    <a:pt x="601422" y="104656"/>
                    <a:pt x="1215404" y="104656"/>
                  </a:cubicBezTo>
                  <a:cubicBezTo>
                    <a:pt x="1827990" y="106051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E1E2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22E581F-CC4E-40BD-8369-85539E213473}"/>
                </a:ext>
              </a:extLst>
            </p:cNvPr>
            <p:cNvSpPr/>
            <p:nvPr/>
          </p:nvSpPr>
          <p:spPr>
            <a:xfrm>
              <a:off x="14438500" y="4380375"/>
              <a:ext cx="2651284" cy="2651284"/>
            </a:xfrm>
            <a:custGeom>
              <a:avLst/>
              <a:gdLst>
                <a:gd name="connsiteX0" fmla="*/ 2675006 w 2651283"/>
                <a:gd name="connsiteY0" fmla="*/ 1371691 h 2651283"/>
                <a:gd name="connsiteX1" fmla="*/ 1389831 w 2651283"/>
                <a:gd name="connsiteY1" fmla="*/ 2640121 h 2651283"/>
                <a:gd name="connsiteX2" fmla="*/ 104656 w 2651283"/>
                <a:gd name="connsiteY2" fmla="*/ 1371691 h 2651283"/>
                <a:gd name="connsiteX3" fmla="*/ 1389831 w 2651283"/>
                <a:gd name="connsiteY3" fmla="*/ 104656 h 2651283"/>
                <a:gd name="connsiteX4" fmla="*/ 2675006 w 2651283"/>
                <a:gd name="connsiteY4" fmla="*/ 1371691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5006" y="1371691"/>
                  </a:moveTo>
                  <a:cubicBezTo>
                    <a:pt x="2675006" y="2072188"/>
                    <a:pt x="2100096" y="2640121"/>
                    <a:pt x="1389831" y="2640121"/>
                  </a:cubicBezTo>
                  <a:cubicBezTo>
                    <a:pt x="679566" y="2640121"/>
                    <a:pt x="104656" y="2072188"/>
                    <a:pt x="104656" y="1371691"/>
                  </a:cubicBezTo>
                  <a:cubicBezTo>
                    <a:pt x="104656" y="671194"/>
                    <a:pt x="679566" y="104656"/>
                    <a:pt x="1389831" y="104656"/>
                  </a:cubicBezTo>
                  <a:cubicBezTo>
                    <a:pt x="2100096" y="104656"/>
                    <a:pt x="2675006" y="672589"/>
                    <a:pt x="2675006" y="1371691"/>
                  </a:cubicBezTo>
                  <a:close/>
                </a:path>
              </a:pathLst>
            </a:custGeom>
            <a:solidFill>
              <a:srgbClr val="EF80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6885E28-0972-4E69-9943-9D8F88A0C403}"/>
                </a:ext>
              </a:extLst>
            </p:cNvPr>
            <p:cNvSpPr/>
            <p:nvPr/>
          </p:nvSpPr>
          <p:spPr>
            <a:xfrm>
              <a:off x="14460827" y="4358048"/>
              <a:ext cx="2651284" cy="2651284"/>
            </a:xfrm>
            <a:custGeom>
              <a:avLst/>
              <a:gdLst>
                <a:gd name="connsiteX0" fmla="*/ 2675006 w 2651283"/>
                <a:gd name="connsiteY0" fmla="*/ 1371691 h 2651283"/>
                <a:gd name="connsiteX1" fmla="*/ 1389831 w 2651283"/>
                <a:gd name="connsiteY1" fmla="*/ 2640121 h 2651283"/>
                <a:gd name="connsiteX2" fmla="*/ 104656 w 2651283"/>
                <a:gd name="connsiteY2" fmla="*/ 1371691 h 2651283"/>
                <a:gd name="connsiteX3" fmla="*/ 1389831 w 2651283"/>
                <a:gd name="connsiteY3" fmla="*/ 104656 h 2651283"/>
                <a:gd name="connsiteX4" fmla="*/ 2675006 w 2651283"/>
                <a:gd name="connsiteY4" fmla="*/ 1371691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5006" y="1371691"/>
                  </a:moveTo>
                  <a:cubicBezTo>
                    <a:pt x="2675006" y="2072187"/>
                    <a:pt x="2100095" y="2640121"/>
                    <a:pt x="1389831" y="2640121"/>
                  </a:cubicBezTo>
                  <a:cubicBezTo>
                    <a:pt x="679566" y="2640121"/>
                    <a:pt x="104656" y="2072187"/>
                    <a:pt x="104656" y="1371691"/>
                  </a:cubicBezTo>
                  <a:cubicBezTo>
                    <a:pt x="104656" y="671193"/>
                    <a:pt x="679566" y="104656"/>
                    <a:pt x="1389831" y="104656"/>
                  </a:cubicBezTo>
                  <a:cubicBezTo>
                    <a:pt x="2100095" y="104656"/>
                    <a:pt x="2675006" y="671193"/>
                    <a:pt x="2675006" y="1371691"/>
                  </a:cubicBezTo>
                  <a:close/>
                </a:path>
              </a:pathLst>
            </a:custGeom>
            <a:solidFill>
              <a:srgbClr val="EF80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238A772-C9E4-4725-A715-353FFF205B41}"/>
                </a:ext>
              </a:extLst>
            </p:cNvPr>
            <p:cNvSpPr/>
            <p:nvPr/>
          </p:nvSpPr>
          <p:spPr>
            <a:xfrm>
              <a:off x="14449663" y="4367816"/>
              <a:ext cx="2651284" cy="2651284"/>
            </a:xfrm>
            <a:custGeom>
              <a:avLst/>
              <a:gdLst>
                <a:gd name="connsiteX0" fmla="*/ 2675006 w 2651283"/>
                <a:gd name="connsiteY0" fmla="*/ 1373086 h 2651283"/>
                <a:gd name="connsiteX1" fmla="*/ 1389831 w 2651283"/>
                <a:gd name="connsiteY1" fmla="*/ 2641516 h 2651283"/>
                <a:gd name="connsiteX2" fmla="*/ 104656 w 2651283"/>
                <a:gd name="connsiteY2" fmla="*/ 1373086 h 2651283"/>
                <a:gd name="connsiteX3" fmla="*/ 1389831 w 2651283"/>
                <a:gd name="connsiteY3" fmla="*/ 104656 h 2651283"/>
                <a:gd name="connsiteX4" fmla="*/ 2675006 w 2651283"/>
                <a:gd name="connsiteY4" fmla="*/ 1373086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5006" y="1373086"/>
                  </a:moveTo>
                  <a:cubicBezTo>
                    <a:pt x="2675006" y="2073583"/>
                    <a:pt x="2100096" y="2641516"/>
                    <a:pt x="1389831" y="2641516"/>
                  </a:cubicBezTo>
                  <a:cubicBezTo>
                    <a:pt x="679566" y="2641516"/>
                    <a:pt x="104656" y="2073583"/>
                    <a:pt x="104656" y="1373086"/>
                  </a:cubicBezTo>
                  <a:cubicBezTo>
                    <a:pt x="104656" y="672589"/>
                    <a:pt x="679566" y="104656"/>
                    <a:pt x="1389831" y="104656"/>
                  </a:cubicBezTo>
                  <a:cubicBezTo>
                    <a:pt x="2098701" y="106051"/>
                    <a:pt x="2675006" y="672589"/>
                    <a:pt x="2675006" y="137308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A5E2A8-CC05-4BCB-B22B-2D9537EDD287}"/>
                </a:ext>
              </a:extLst>
            </p:cNvPr>
            <p:cNvSpPr/>
            <p:nvPr/>
          </p:nvSpPr>
          <p:spPr>
            <a:xfrm>
              <a:off x="14619904" y="4536661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6153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0"/>
                    <a:pt x="1829386" y="2326153"/>
                    <a:pt x="1215404" y="2326153"/>
                  </a:cubicBezTo>
                  <a:cubicBezTo>
                    <a:pt x="602818" y="2326153"/>
                    <a:pt x="104656" y="1829386"/>
                    <a:pt x="104656" y="1215404"/>
                  </a:cubicBezTo>
                  <a:cubicBezTo>
                    <a:pt x="104656" y="601423"/>
                    <a:pt x="601422" y="104656"/>
                    <a:pt x="1215404" y="104656"/>
                  </a:cubicBezTo>
                  <a:cubicBezTo>
                    <a:pt x="1829386" y="104656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24A159-382D-4507-9B1B-5BD0211A4E96}"/>
                </a:ext>
              </a:extLst>
            </p:cNvPr>
            <p:cNvSpPr/>
            <p:nvPr/>
          </p:nvSpPr>
          <p:spPr>
            <a:xfrm>
              <a:off x="14639439" y="4517125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4757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1"/>
                    <a:pt x="1829386" y="2324757"/>
                    <a:pt x="1215404" y="2324757"/>
                  </a:cubicBezTo>
                  <a:cubicBezTo>
                    <a:pt x="602818" y="2324757"/>
                    <a:pt x="104656" y="1827991"/>
                    <a:pt x="104656" y="1215404"/>
                  </a:cubicBezTo>
                  <a:cubicBezTo>
                    <a:pt x="104656" y="602818"/>
                    <a:pt x="601422" y="104656"/>
                    <a:pt x="1215404" y="104656"/>
                  </a:cubicBezTo>
                  <a:cubicBezTo>
                    <a:pt x="1829386" y="106051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B97D2D-D758-4A79-98EC-A6ED6884713F}"/>
                </a:ext>
              </a:extLst>
            </p:cNvPr>
            <p:cNvSpPr/>
            <p:nvPr/>
          </p:nvSpPr>
          <p:spPr>
            <a:xfrm>
              <a:off x="13191350" y="3108108"/>
              <a:ext cx="5163026" cy="5163026"/>
            </a:xfrm>
            <a:custGeom>
              <a:avLst/>
              <a:gdLst>
                <a:gd name="connsiteX0" fmla="*/ 3754706 w 5163026"/>
                <a:gd name="connsiteY0" fmla="*/ 2643958 h 5163026"/>
                <a:gd name="connsiteX1" fmla="*/ 2643958 w 5163026"/>
                <a:gd name="connsiteY1" fmla="*/ 3754706 h 5163026"/>
                <a:gd name="connsiteX2" fmla="*/ 1533209 w 5163026"/>
                <a:gd name="connsiteY2" fmla="*/ 2643958 h 5163026"/>
                <a:gd name="connsiteX3" fmla="*/ 2643958 w 5163026"/>
                <a:gd name="connsiteY3" fmla="*/ 1533209 h 5163026"/>
                <a:gd name="connsiteX4" fmla="*/ 3754706 w 5163026"/>
                <a:gd name="connsiteY4" fmla="*/ 2643958 h 516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3026" h="5163026">
                  <a:moveTo>
                    <a:pt x="3754706" y="2643958"/>
                  </a:moveTo>
                  <a:cubicBezTo>
                    <a:pt x="3754706" y="3256544"/>
                    <a:pt x="3257939" y="3754706"/>
                    <a:pt x="2643958" y="3754706"/>
                  </a:cubicBezTo>
                  <a:cubicBezTo>
                    <a:pt x="2031372" y="3754706"/>
                    <a:pt x="1533209" y="3257939"/>
                    <a:pt x="1533209" y="2643958"/>
                  </a:cubicBezTo>
                  <a:cubicBezTo>
                    <a:pt x="1533209" y="2029976"/>
                    <a:pt x="2029976" y="1533209"/>
                    <a:pt x="2643958" y="1533209"/>
                  </a:cubicBezTo>
                  <a:cubicBezTo>
                    <a:pt x="3257939" y="1533209"/>
                    <a:pt x="3754706" y="2031372"/>
                    <a:pt x="3754706" y="2643958"/>
                  </a:cubicBezTo>
                  <a:close/>
                </a:path>
              </a:pathLst>
            </a:custGeom>
            <a:solidFill>
              <a:srgbClr val="E1E2E0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BDF0A59-A594-433C-B3C9-88A7248BF075}"/>
                </a:ext>
              </a:extLst>
            </p:cNvPr>
            <p:cNvSpPr/>
            <p:nvPr/>
          </p:nvSpPr>
          <p:spPr>
            <a:xfrm>
              <a:off x="5001674" y="2947633"/>
              <a:ext cx="5581650" cy="5581650"/>
            </a:xfrm>
            <a:custGeom>
              <a:avLst/>
              <a:gdLst>
                <a:gd name="connsiteX0" fmla="*/ 4103559 w 5581650"/>
                <a:gd name="connsiteY0" fmla="*/ 2800247 h 5581650"/>
                <a:gd name="connsiteX1" fmla="*/ 2818384 w 5581650"/>
                <a:gd name="connsiteY1" fmla="*/ 4068676 h 5581650"/>
                <a:gd name="connsiteX2" fmla="*/ 1533209 w 5581650"/>
                <a:gd name="connsiteY2" fmla="*/ 2800247 h 5581650"/>
                <a:gd name="connsiteX3" fmla="*/ 2818384 w 5581650"/>
                <a:gd name="connsiteY3" fmla="*/ 1533212 h 5581650"/>
                <a:gd name="connsiteX4" fmla="*/ 4103559 w 5581650"/>
                <a:gd name="connsiteY4" fmla="*/ 2800247 h 558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81650" h="5581650">
                  <a:moveTo>
                    <a:pt x="4103559" y="2800247"/>
                  </a:moveTo>
                  <a:cubicBezTo>
                    <a:pt x="4103559" y="3500743"/>
                    <a:pt x="3528649" y="4068676"/>
                    <a:pt x="2818384" y="4068676"/>
                  </a:cubicBezTo>
                  <a:cubicBezTo>
                    <a:pt x="2108119" y="4068676"/>
                    <a:pt x="1533209" y="3500743"/>
                    <a:pt x="1533209" y="2800247"/>
                  </a:cubicBezTo>
                  <a:cubicBezTo>
                    <a:pt x="1533209" y="2099749"/>
                    <a:pt x="2108119" y="1533212"/>
                    <a:pt x="2818384" y="1533212"/>
                  </a:cubicBezTo>
                  <a:cubicBezTo>
                    <a:pt x="3528649" y="1531817"/>
                    <a:pt x="4103559" y="2099749"/>
                    <a:pt x="4103559" y="2800247"/>
                  </a:cubicBezTo>
                  <a:close/>
                </a:path>
              </a:pathLst>
            </a:custGeom>
            <a:solidFill>
              <a:srgbClr val="47A1A9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A551227-F67F-43F2-8D67-E3DB6041F9AF}"/>
                </a:ext>
              </a:extLst>
            </p:cNvPr>
            <p:cNvSpPr/>
            <p:nvPr/>
          </p:nvSpPr>
          <p:spPr>
            <a:xfrm>
              <a:off x="5024001" y="2923913"/>
              <a:ext cx="5581650" cy="5581650"/>
            </a:xfrm>
            <a:custGeom>
              <a:avLst/>
              <a:gdLst>
                <a:gd name="connsiteX0" fmla="*/ 4103559 w 5581650"/>
                <a:gd name="connsiteY0" fmla="*/ 2801639 h 5581650"/>
                <a:gd name="connsiteX1" fmla="*/ 2818384 w 5581650"/>
                <a:gd name="connsiteY1" fmla="*/ 4070069 h 5581650"/>
                <a:gd name="connsiteX2" fmla="*/ 1533209 w 5581650"/>
                <a:gd name="connsiteY2" fmla="*/ 2801639 h 5581650"/>
                <a:gd name="connsiteX3" fmla="*/ 2818384 w 5581650"/>
                <a:gd name="connsiteY3" fmla="*/ 1533209 h 5581650"/>
                <a:gd name="connsiteX4" fmla="*/ 4103559 w 5581650"/>
                <a:gd name="connsiteY4" fmla="*/ 2801639 h 558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81650" h="5581650">
                  <a:moveTo>
                    <a:pt x="4103559" y="2801639"/>
                  </a:moveTo>
                  <a:cubicBezTo>
                    <a:pt x="4103559" y="3502136"/>
                    <a:pt x="3528649" y="4070069"/>
                    <a:pt x="2818384" y="4070069"/>
                  </a:cubicBezTo>
                  <a:cubicBezTo>
                    <a:pt x="2108119" y="4070069"/>
                    <a:pt x="1533209" y="3502136"/>
                    <a:pt x="1533209" y="2801639"/>
                  </a:cubicBezTo>
                  <a:cubicBezTo>
                    <a:pt x="1533209" y="2101142"/>
                    <a:pt x="2108119" y="1533209"/>
                    <a:pt x="2818384" y="1533209"/>
                  </a:cubicBezTo>
                  <a:cubicBezTo>
                    <a:pt x="3528649" y="1533209"/>
                    <a:pt x="4103559" y="2101142"/>
                    <a:pt x="4103559" y="2801639"/>
                  </a:cubicBezTo>
                  <a:close/>
                </a:path>
              </a:pathLst>
            </a:custGeom>
            <a:solidFill>
              <a:srgbClr val="47A1A9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31610A1-8CFC-4F30-8EE9-13A4970D9085}"/>
                </a:ext>
              </a:extLst>
            </p:cNvPr>
            <p:cNvSpPr/>
            <p:nvPr/>
          </p:nvSpPr>
          <p:spPr>
            <a:xfrm>
              <a:off x="5012837" y="2936470"/>
              <a:ext cx="5581650" cy="5581650"/>
            </a:xfrm>
            <a:custGeom>
              <a:avLst/>
              <a:gdLst>
                <a:gd name="connsiteX0" fmla="*/ 4103559 w 5581650"/>
                <a:gd name="connsiteY0" fmla="*/ 2800247 h 5581650"/>
                <a:gd name="connsiteX1" fmla="*/ 2818384 w 5581650"/>
                <a:gd name="connsiteY1" fmla="*/ 4068677 h 5581650"/>
                <a:gd name="connsiteX2" fmla="*/ 1533209 w 5581650"/>
                <a:gd name="connsiteY2" fmla="*/ 2800247 h 5581650"/>
                <a:gd name="connsiteX3" fmla="*/ 2818384 w 5581650"/>
                <a:gd name="connsiteY3" fmla="*/ 1533212 h 5581650"/>
                <a:gd name="connsiteX4" fmla="*/ 4103559 w 5581650"/>
                <a:gd name="connsiteY4" fmla="*/ 2800247 h 558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81650" h="5581650">
                  <a:moveTo>
                    <a:pt x="4103559" y="2800247"/>
                  </a:moveTo>
                  <a:cubicBezTo>
                    <a:pt x="4103559" y="3500744"/>
                    <a:pt x="3528649" y="4068677"/>
                    <a:pt x="2818384" y="4068677"/>
                  </a:cubicBezTo>
                  <a:cubicBezTo>
                    <a:pt x="2108119" y="4068677"/>
                    <a:pt x="1533209" y="3500744"/>
                    <a:pt x="1533209" y="2800247"/>
                  </a:cubicBezTo>
                  <a:cubicBezTo>
                    <a:pt x="1533209" y="2099749"/>
                    <a:pt x="2108119" y="1533212"/>
                    <a:pt x="2818384" y="1533212"/>
                  </a:cubicBezTo>
                  <a:cubicBezTo>
                    <a:pt x="3528649" y="1531817"/>
                    <a:pt x="4103559" y="2099749"/>
                    <a:pt x="4103559" y="2800247"/>
                  </a:cubicBezTo>
                  <a:close/>
                </a:path>
              </a:pathLst>
            </a:custGeom>
            <a:solidFill>
              <a:schemeClr val="accent1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C480882-80E8-45FF-AF5D-9FDF00644247}"/>
                </a:ext>
              </a:extLst>
            </p:cNvPr>
            <p:cNvSpPr/>
            <p:nvPr/>
          </p:nvSpPr>
          <p:spPr>
            <a:xfrm>
              <a:off x="6613027" y="4531080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6153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0"/>
                    <a:pt x="1829386" y="2326153"/>
                    <a:pt x="1215404" y="2326153"/>
                  </a:cubicBezTo>
                  <a:cubicBezTo>
                    <a:pt x="602818" y="2326153"/>
                    <a:pt x="104656" y="1829386"/>
                    <a:pt x="104656" y="1215404"/>
                  </a:cubicBezTo>
                  <a:cubicBezTo>
                    <a:pt x="104656" y="601423"/>
                    <a:pt x="601423" y="104656"/>
                    <a:pt x="1215404" y="104656"/>
                  </a:cubicBezTo>
                  <a:cubicBezTo>
                    <a:pt x="1827990" y="106051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BE9683D-E6E7-4DF5-83FA-A938C07F6E2E}"/>
                </a:ext>
              </a:extLst>
            </p:cNvPr>
            <p:cNvSpPr/>
            <p:nvPr/>
          </p:nvSpPr>
          <p:spPr>
            <a:xfrm>
              <a:off x="6631167" y="4512939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4757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0"/>
                    <a:pt x="1829386" y="2324757"/>
                    <a:pt x="1215404" y="2324757"/>
                  </a:cubicBezTo>
                  <a:cubicBezTo>
                    <a:pt x="602818" y="2324757"/>
                    <a:pt x="104656" y="1827990"/>
                    <a:pt x="104656" y="1215404"/>
                  </a:cubicBezTo>
                  <a:cubicBezTo>
                    <a:pt x="104656" y="602818"/>
                    <a:pt x="601423" y="104656"/>
                    <a:pt x="1215404" y="104656"/>
                  </a:cubicBezTo>
                  <a:cubicBezTo>
                    <a:pt x="1829386" y="104656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AC4C428-AA91-4335-8926-5648E53EA69C}"/>
                </a:ext>
              </a:extLst>
            </p:cNvPr>
            <p:cNvSpPr/>
            <p:nvPr/>
          </p:nvSpPr>
          <p:spPr>
            <a:xfrm>
              <a:off x="6613027" y="4531080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6153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0"/>
                    <a:pt x="1829386" y="2326153"/>
                    <a:pt x="1215404" y="2326153"/>
                  </a:cubicBezTo>
                  <a:cubicBezTo>
                    <a:pt x="602818" y="2326153"/>
                    <a:pt x="104656" y="1829386"/>
                    <a:pt x="104656" y="1215404"/>
                  </a:cubicBezTo>
                  <a:cubicBezTo>
                    <a:pt x="104656" y="601423"/>
                    <a:pt x="601423" y="104656"/>
                    <a:pt x="1215404" y="104656"/>
                  </a:cubicBezTo>
                  <a:cubicBezTo>
                    <a:pt x="1827990" y="106051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E1E2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6973D42-6F99-475C-B7E2-EE3C93E75EAD}"/>
                </a:ext>
              </a:extLst>
            </p:cNvPr>
            <p:cNvSpPr/>
            <p:nvPr/>
          </p:nvSpPr>
          <p:spPr>
            <a:xfrm>
              <a:off x="6437205" y="7896815"/>
              <a:ext cx="2651284" cy="2651284"/>
            </a:xfrm>
            <a:custGeom>
              <a:avLst/>
              <a:gdLst>
                <a:gd name="connsiteX0" fmla="*/ 2675006 w 2651283"/>
                <a:gd name="connsiteY0" fmla="*/ 1371690 h 2651283"/>
                <a:gd name="connsiteX1" fmla="*/ 1389831 w 2651283"/>
                <a:gd name="connsiteY1" fmla="*/ 2640120 h 2651283"/>
                <a:gd name="connsiteX2" fmla="*/ 104656 w 2651283"/>
                <a:gd name="connsiteY2" fmla="*/ 1371690 h 2651283"/>
                <a:gd name="connsiteX3" fmla="*/ 1389831 w 2651283"/>
                <a:gd name="connsiteY3" fmla="*/ 104656 h 2651283"/>
                <a:gd name="connsiteX4" fmla="*/ 2675006 w 2651283"/>
                <a:gd name="connsiteY4" fmla="*/ 1371690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5006" y="1371690"/>
                  </a:moveTo>
                  <a:cubicBezTo>
                    <a:pt x="2675006" y="2072187"/>
                    <a:pt x="2100096" y="2640120"/>
                    <a:pt x="1389831" y="2640120"/>
                  </a:cubicBezTo>
                  <a:cubicBezTo>
                    <a:pt x="679566" y="2640120"/>
                    <a:pt x="104656" y="2072187"/>
                    <a:pt x="104656" y="1371690"/>
                  </a:cubicBezTo>
                  <a:cubicBezTo>
                    <a:pt x="104656" y="671194"/>
                    <a:pt x="679566" y="104656"/>
                    <a:pt x="1389831" y="104656"/>
                  </a:cubicBezTo>
                  <a:cubicBezTo>
                    <a:pt x="2098701" y="104656"/>
                    <a:pt x="2675006" y="671194"/>
                    <a:pt x="2675006" y="1371690"/>
                  </a:cubicBezTo>
                  <a:close/>
                </a:path>
              </a:pathLst>
            </a:custGeom>
            <a:solidFill>
              <a:srgbClr val="476C7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636BB3B-C44C-4779-94E4-4C1DEDA36613}"/>
                </a:ext>
              </a:extLst>
            </p:cNvPr>
            <p:cNvSpPr/>
            <p:nvPr/>
          </p:nvSpPr>
          <p:spPr>
            <a:xfrm>
              <a:off x="6460927" y="7874485"/>
              <a:ext cx="2651284" cy="2651284"/>
            </a:xfrm>
            <a:custGeom>
              <a:avLst/>
              <a:gdLst>
                <a:gd name="connsiteX0" fmla="*/ 2673610 w 2651283"/>
                <a:gd name="connsiteY0" fmla="*/ 1371693 h 2651283"/>
                <a:gd name="connsiteX1" fmla="*/ 1389831 w 2651283"/>
                <a:gd name="connsiteY1" fmla="*/ 2638728 h 2651283"/>
                <a:gd name="connsiteX2" fmla="*/ 104656 w 2651283"/>
                <a:gd name="connsiteY2" fmla="*/ 1371693 h 2651283"/>
                <a:gd name="connsiteX3" fmla="*/ 1389831 w 2651283"/>
                <a:gd name="connsiteY3" fmla="*/ 104659 h 2651283"/>
                <a:gd name="connsiteX4" fmla="*/ 2673610 w 2651283"/>
                <a:gd name="connsiteY4" fmla="*/ 1371693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3610" y="1371693"/>
                  </a:moveTo>
                  <a:cubicBezTo>
                    <a:pt x="2673610" y="2072190"/>
                    <a:pt x="2098701" y="2638728"/>
                    <a:pt x="1389831" y="2638728"/>
                  </a:cubicBezTo>
                  <a:cubicBezTo>
                    <a:pt x="679566" y="2638728"/>
                    <a:pt x="104656" y="2070795"/>
                    <a:pt x="104656" y="1371693"/>
                  </a:cubicBezTo>
                  <a:cubicBezTo>
                    <a:pt x="104656" y="671196"/>
                    <a:pt x="679566" y="104659"/>
                    <a:pt x="1389831" y="104659"/>
                  </a:cubicBezTo>
                  <a:cubicBezTo>
                    <a:pt x="2098701" y="103263"/>
                    <a:pt x="2673610" y="671196"/>
                    <a:pt x="2673610" y="1371693"/>
                  </a:cubicBezTo>
                  <a:close/>
                </a:path>
              </a:pathLst>
            </a:custGeom>
            <a:solidFill>
              <a:srgbClr val="476C7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775848-7234-46A2-8246-297CC125B7B4}"/>
                </a:ext>
              </a:extLst>
            </p:cNvPr>
            <p:cNvSpPr/>
            <p:nvPr/>
          </p:nvSpPr>
          <p:spPr>
            <a:xfrm>
              <a:off x="6448368" y="7884256"/>
              <a:ext cx="2651284" cy="2651284"/>
            </a:xfrm>
            <a:custGeom>
              <a:avLst/>
              <a:gdLst>
                <a:gd name="connsiteX0" fmla="*/ 2675006 w 2651283"/>
                <a:gd name="connsiteY0" fmla="*/ 1373086 h 2651283"/>
                <a:gd name="connsiteX1" fmla="*/ 1389831 w 2651283"/>
                <a:gd name="connsiteY1" fmla="*/ 2640121 h 2651283"/>
                <a:gd name="connsiteX2" fmla="*/ 104656 w 2651283"/>
                <a:gd name="connsiteY2" fmla="*/ 1373086 h 2651283"/>
                <a:gd name="connsiteX3" fmla="*/ 1389831 w 2651283"/>
                <a:gd name="connsiteY3" fmla="*/ 104656 h 2651283"/>
                <a:gd name="connsiteX4" fmla="*/ 2675006 w 2651283"/>
                <a:gd name="connsiteY4" fmla="*/ 1373086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5006" y="1373086"/>
                  </a:moveTo>
                  <a:cubicBezTo>
                    <a:pt x="2675006" y="2073583"/>
                    <a:pt x="2100096" y="2640121"/>
                    <a:pt x="1389831" y="2640121"/>
                  </a:cubicBezTo>
                  <a:cubicBezTo>
                    <a:pt x="679566" y="2640121"/>
                    <a:pt x="104656" y="2072187"/>
                    <a:pt x="104656" y="1373086"/>
                  </a:cubicBezTo>
                  <a:cubicBezTo>
                    <a:pt x="104656" y="672589"/>
                    <a:pt x="679566" y="104656"/>
                    <a:pt x="1389831" y="104656"/>
                  </a:cubicBezTo>
                  <a:cubicBezTo>
                    <a:pt x="2098701" y="104656"/>
                    <a:pt x="2675006" y="672589"/>
                    <a:pt x="2675006" y="1373086"/>
                  </a:cubicBezTo>
                  <a:close/>
                </a:path>
              </a:pathLst>
            </a:custGeom>
            <a:solidFill>
              <a:srgbClr val="31ACB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F3F3E14-03F3-496F-83F5-6FEB8715FC25}"/>
                </a:ext>
              </a:extLst>
            </p:cNvPr>
            <p:cNvSpPr/>
            <p:nvPr/>
          </p:nvSpPr>
          <p:spPr>
            <a:xfrm>
              <a:off x="6618608" y="8053101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6153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1"/>
                    <a:pt x="1829386" y="2326153"/>
                    <a:pt x="1215404" y="2326153"/>
                  </a:cubicBezTo>
                  <a:cubicBezTo>
                    <a:pt x="602818" y="2326153"/>
                    <a:pt x="104656" y="1829386"/>
                    <a:pt x="104656" y="1215404"/>
                  </a:cubicBezTo>
                  <a:cubicBezTo>
                    <a:pt x="104656" y="601423"/>
                    <a:pt x="601423" y="104656"/>
                    <a:pt x="1215404" y="104656"/>
                  </a:cubicBezTo>
                  <a:cubicBezTo>
                    <a:pt x="1829386" y="104656"/>
                    <a:pt x="2326153" y="601423"/>
                    <a:pt x="2326153" y="1215404"/>
                  </a:cubicBez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C7D736-F7A3-49F2-A16D-8C73BADBD13E}"/>
                </a:ext>
              </a:extLst>
            </p:cNvPr>
            <p:cNvSpPr/>
            <p:nvPr/>
          </p:nvSpPr>
          <p:spPr>
            <a:xfrm>
              <a:off x="6638144" y="8033565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4757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0"/>
                    <a:pt x="1829386" y="2324757"/>
                    <a:pt x="1215404" y="2324757"/>
                  </a:cubicBezTo>
                  <a:cubicBezTo>
                    <a:pt x="601423" y="2324757"/>
                    <a:pt x="104656" y="1827990"/>
                    <a:pt x="104656" y="1215404"/>
                  </a:cubicBezTo>
                  <a:cubicBezTo>
                    <a:pt x="104656" y="602818"/>
                    <a:pt x="601423" y="104656"/>
                    <a:pt x="1215404" y="104656"/>
                  </a:cubicBezTo>
                  <a:cubicBezTo>
                    <a:pt x="1829386" y="104656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1FD1E4C-7B89-4FA6-A0F9-106D118CBFEC}"/>
                </a:ext>
              </a:extLst>
            </p:cNvPr>
            <p:cNvSpPr/>
            <p:nvPr/>
          </p:nvSpPr>
          <p:spPr>
            <a:xfrm>
              <a:off x="5190055" y="6624547"/>
              <a:ext cx="5163026" cy="5163026"/>
            </a:xfrm>
            <a:custGeom>
              <a:avLst/>
              <a:gdLst>
                <a:gd name="connsiteX0" fmla="*/ 3754706 w 5163026"/>
                <a:gd name="connsiteY0" fmla="*/ 2643958 h 5163026"/>
                <a:gd name="connsiteX1" fmla="*/ 2643958 w 5163026"/>
                <a:gd name="connsiteY1" fmla="*/ 3754706 h 5163026"/>
                <a:gd name="connsiteX2" fmla="*/ 1533209 w 5163026"/>
                <a:gd name="connsiteY2" fmla="*/ 2643958 h 5163026"/>
                <a:gd name="connsiteX3" fmla="*/ 2643958 w 5163026"/>
                <a:gd name="connsiteY3" fmla="*/ 1533209 h 5163026"/>
                <a:gd name="connsiteX4" fmla="*/ 3754706 w 5163026"/>
                <a:gd name="connsiteY4" fmla="*/ 2643958 h 516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3026" h="5163026">
                  <a:moveTo>
                    <a:pt x="3754706" y="2643958"/>
                  </a:moveTo>
                  <a:cubicBezTo>
                    <a:pt x="3754706" y="3256544"/>
                    <a:pt x="3257939" y="3754706"/>
                    <a:pt x="2643958" y="3754706"/>
                  </a:cubicBezTo>
                  <a:cubicBezTo>
                    <a:pt x="2031372" y="3754706"/>
                    <a:pt x="1533209" y="3257939"/>
                    <a:pt x="1533209" y="2643958"/>
                  </a:cubicBezTo>
                  <a:cubicBezTo>
                    <a:pt x="1533209" y="2029976"/>
                    <a:pt x="2029976" y="1533209"/>
                    <a:pt x="2643958" y="1533209"/>
                  </a:cubicBezTo>
                  <a:cubicBezTo>
                    <a:pt x="3257939" y="1533209"/>
                    <a:pt x="3754706" y="2029976"/>
                    <a:pt x="3754706" y="2643958"/>
                  </a:cubicBezTo>
                  <a:close/>
                </a:path>
              </a:pathLst>
            </a:custGeom>
            <a:solidFill>
              <a:srgbClr val="E1E2E0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F1FA0D-D195-458B-903E-4F465D87001F}"/>
                </a:ext>
              </a:extLst>
            </p:cNvPr>
            <p:cNvSpPr/>
            <p:nvPr/>
          </p:nvSpPr>
          <p:spPr>
            <a:xfrm>
              <a:off x="14423150" y="7903789"/>
              <a:ext cx="2651284" cy="2651284"/>
            </a:xfrm>
            <a:custGeom>
              <a:avLst/>
              <a:gdLst>
                <a:gd name="connsiteX0" fmla="*/ 2675006 w 2651283"/>
                <a:gd name="connsiteY0" fmla="*/ 1371693 h 2651283"/>
                <a:gd name="connsiteX1" fmla="*/ 1389830 w 2651283"/>
                <a:gd name="connsiteY1" fmla="*/ 2640123 h 2651283"/>
                <a:gd name="connsiteX2" fmla="*/ 104656 w 2651283"/>
                <a:gd name="connsiteY2" fmla="*/ 1371693 h 2651283"/>
                <a:gd name="connsiteX3" fmla="*/ 1389830 w 2651283"/>
                <a:gd name="connsiteY3" fmla="*/ 104659 h 2651283"/>
                <a:gd name="connsiteX4" fmla="*/ 2675006 w 2651283"/>
                <a:gd name="connsiteY4" fmla="*/ 1371693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5006" y="1371693"/>
                  </a:moveTo>
                  <a:cubicBezTo>
                    <a:pt x="2675006" y="2072191"/>
                    <a:pt x="2100096" y="2640123"/>
                    <a:pt x="1389830" y="2640123"/>
                  </a:cubicBezTo>
                  <a:cubicBezTo>
                    <a:pt x="679566" y="2640123"/>
                    <a:pt x="104656" y="2072191"/>
                    <a:pt x="104656" y="1371693"/>
                  </a:cubicBezTo>
                  <a:cubicBezTo>
                    <a:pt x="104656" y="671196"/>
                    <a:pt x="679566" y="104659"/>
                    <a:pt x="1389830" y="104659"/>
                  </a:cubicBezTo>
                  <a:cubicBezTo>
                    <a:pt x="2100096" y="103263"/>
                    <a:pt x="2675006" y="671196"/>
                    <a:pt x="2675006" y="1371693"/>
                  </a:cubicBezTo>
                  <a:close/>
                </a:path>
              </a:pathLst>
            </a:custGeom>
            <a:solidFill>
              <a:srgbClr val="EF53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CBAA4AC-5B0B-4F90-96CF-B3589E57C998}"/>
                </a:ext>
              </a:extLst>
            </p:cNvPr>
            <p:cNvSpPr/>
            <p:nvPr/>
          </p:nvSpPr>
          <p:spPr>
            <a:xfrm>
              <a:off x="14446872" y="7881462"/>
              <a:ext cx="2651284" cy="2651284"/>
            </a:xfrm>
            <a:custGeom>
              <a:avLst/>
              <a:gdLst>
                <a:gd name="connsiteX0" fmla="*/ 2673610 w 2651283"/>
                <a:gd name="connsiteY0" fmla="*/ 1371693 h 2651283"/>
                <a:gd name="connsiteX1" fmla="*/ 1389831 w 2651283"/>
                <a:gd name="connsiteY1" fmla="*/ 2640123 h 2651283"/>
                <a:gd name="connsiteX2" fmla="*/ 104656 w 2651283"/>
                <a:gd name="connsiteY2" fmla="*/ 1371693 h 2651283"/>
                <a:gd name="connsiteX3" fmla="*/ 1389831 w 2651283"/>
                <a:gd name="connsiteY3" fmla="*/ 104659 h 2651283"/>
                <a:gd name="connsiteX4" fmla="*/ 2673610 w 2651283"/>
                <a:gd name="connsiteY4" fmla="*/ 1371693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3610" y="1371693"/>
                  </a:moveTo>
                  <a:cubicBezTo>
                    <a:pt x="2673610" y="2072190"/>
                    <a:pt x="2098700" y="2640123"/>
                    <a:pt x="1389831" y="2640123"/>
                  </a:cubicBezTo>
                  <a:cubicBezTo>
                    <a:pt x="679566" y="2640123"/>
                    <a:pt x="104656" y="2072190"/>
                    <a:pt x="104656" y="1371693"/>
                  </a:cubicBezTo>
                  <a:cubicBezTo>
                    <a:pt x="104656" y="671196"/>
                    <a:pt x="679566" y="104659"/>
                    <a:pt x="1389831" y="104659"/>
                  </a:cubicBezTo>
                  <a:cubicBezTo>
                    <a:pt x="2098700" y="103263"/>
                    <a:pt x="2673610" y="671196"/>
                    <a:pt x="2673610" y="1371693"/>
                  </a:cubicBezTo>
                  <a:close/>
                </a:path>
              </a:pathLst>
            </a:custGeom>
            <a:solidFill>
              <a:srgbClr val="EF53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9EFAEA-AD77-465A-8F86-4732DCB61D93}"/>
                </a:ext>
              </a:extLst>
            </p:cNvPr>
            <p:cNvSpPr/>
            <p:nvPr/>
          </p:nvSpPr>
          <p:spPr>
            <a:xfrm>
              <a:off x="14434314" y="7891233"/>
              <a:ext cx="2651284" cy="2651284"/>
            </a:xfrm>
            <a:custGeom>
              <a:avLst/>
              <a:gdLst>
                <a:gd name="connsiteX0" fmla="*/ 2675006 w 2651283"/>
                <a:gd name="connsiteY0" fmla="*/ 1373086 h 2651283"/>
                <a:gd name="connsiteX1" fmla="*/ 1389831 w 2651283"/>
                <a:gd name="connsiteY1" fmla="*/ 2641516 h 2651283"/>
                <a:gd name="connsiteX2" fmla="*/ 104656 w 2651283"/>
                <a:gd name="connsiteY2" fmla="*/ 1373086 h 2651283"/>
                <a:gd name="connsiteX3" fmla="*/ 1389831 w 2651283"/>
                <a:gd name="connsiteY3" fmla="*/ 104656 h 2651283"/>
                <a:gd name="connsiteX4" fmla="*/ 2675006 w 2651283"/>
                <a:gd name="connsiteY4" fmla="*/ 1373086 h 265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83" h="2651283">
                  <a:moveTo>
                    <a:pt x="2675006" y="1373086"/>
                  </a:moveTo>
                  <a:cubicBezTo>
                    <a:pt x="2675006" y="2073583"/>
                    <a:pt x="2100096" y="2641516"/>
                    <a:pt x="1389831" y="2641516"/>
                  </a:cubicBezTo>
                  <a:cubicBezTo>
                    <a:pt x="679566" y="2641516"/>
                    <a:pt x="104656" y="2073583"/>
                    <a:pt x="104656" y="1373086"/>
                  </a:cubicBezTo>
                  <a:cubicBezTo>
                    <a:pt x="104656" y="672589"/>
                    <a:pt x="679566" y="104656"/>
                    <a:pt x="1389831" y="104656"/>
                  </a:cubicBezTo>
                  <a:cubicBezTo>
                    <a:pt x="2100096" y="104656"/>
                    <a:pt x="2675006" y="672589"/>
                    <a:pt x="2675006" y="1373086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35A6754-038B-4507-9A69-24F255C55DFE}"/>
                </a:ext>
              </a:extLst>
            </p:cNvPr>
            <p:cNvSpPr/>
            <p:nvPr/>
          </p:nvSpPr>
          <p:spPr>
            <a:xfrm>
              <a:off x="14605949" y="8060078"/>
              <a:ext cx="2372201" cy="2372201"/>
            </a:xfrm>
            <a:custGeom>
              <a:avLst/>
              <a:gdLst>
                <a:gd name="connsiteX0" fmla="*/ 2326153 w 2372201"/>
                <a:gd name="connsiteY0" fmla="*/ 1215405 h 2372201"/>
                <a:gd name="connsiteX1" fmla="*/ 1215405 w 2372201"/>
                <a:gd name="connsiteY1" fmla="*/ 2326153 h 2372201"/>
                <a:gd name="connsiteX2" fmla="*/ 104656 w 2372201"/>
                <a:gd name="connsiteY2" fmla="*/ 1215405 h 2372201"/>
                <a:gd name="connsiteX3" fmla="*/ 1215405 w 2372201"/>
                <a:gd name="connsiteY3" fmla="*/ 104656 h 2372201"/>
                <a:gd name="connsiteX4" fmla="*/ 2326153 w 2372201"/>
                <a:gd name="connsiteY4" fmla="*/ 1215405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5"/>
                  </a:moveTo>
                  <a:cubicBezTo>
                    <a:pt x="2326153" y="1827991"/>
                    <a:pt x="1829386" y="2326153"/>
                    <a:pt x="1215405" y="2326153"/>
                  </a:cubicBezTo>
                  <a:cubicBezTo>
                    <a:pt x="602818" y="2326153"/>
                    <a:pt x="104656" y="1829386"/>
                    <a:pt x="104656" y="1215405"/>
                  </a:cubicBezTo>
                  <a:cubicBezTo>
                    <a:pt x="104656" y="601423"/>
                    <a:pt x="601423" y="104656"/>
                    <a:pt x="1215405" y="104656"/>
                  </a:cubicBezTo>
                  <a:cubicBezTo>
                    <a:pt x="1827991" y="104656"/>
                    <a:pt x="2326153" y="601423"/>
                    <a:pt x="2326153" y="1215405"/>
                  </a:cubicBez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D1CDD54-2C16-4F04-B00A-8D94D9C06DAD}"/>
                </a:ext>
              </a:extLst>
            </p:cNvPr>
            <p:cNvSpPr/>
            <p:nvPr/>
          </p:nvSpPr>
          <p:spPr>
            <a:xfrm>
              <a:off x="14624090" y="8040542"/>
              <a:ext cx="2372201" cy="2372201"/>
            </a:xfrm>
            <a:custGeom>
              <a:avLst/>
              <a:gdLst>
                <a:gd name="connsiteX0" fmla="*/ 2326153 w 2372201"/>
                <a:gd name="connsiteY0" fmla="*/ 1215404 h 2372201"/>
                <a:gd name="connsiteX1" fmla="*/ 1215404 w 2372201"/>
                <a:gd name="connsiteY1" fmla="*/ 2324758 h 2372201"/>
                <a:gd name="connsiteX2" fmla="*/ 104656 w 2372201"/>
                <a:gd name="connsiteY2" fmla="*/ 1215404 h 2372201"/>
                <a:gd name="connsiteX3" fmla="*/ 1215404 w 2372201"/>
                <a:gd name="connsiteY3" fmla="*/ 104656 h 2372201"/>
                <a:gd name="connsiteX4" fmla="*/ 2326153 w 2372201"/>
                <a:gd name="connsiteY4" fmla="*/ 1215404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4"/>
                  </a:moveTo>
                  <a:cubicBezTo>
                    <a:pt x="2326153" y="1827991"/>
                    <a:pt x="1829386" y="2324758"/>
                    <a:pt x="1215404" y="2324758"/>
                  </a:cubicBezTo>
                  <a:cubicBezTo>
                    <a:pt x="602818" y="2324758"/>
                    <a:pt x="104656" y="1827991"/>
                    <a:pt x="104656" y="1215404"/>
                  </a:cubicBezTo>
                  <a:cubicBezTo>
                    <a:pt x="104656" y="602818"/>
                    <a:pt x="601422" y="104656"/>
                    <a:pt x="1215404" y="104656"/>
                  </a:cubicBezTo>
                  <a:cubicBezTo>
                    <a:pt x="1829386" y="104656"/>
                    <a:pt x="2326153" y="602818"/>
                    <a:pt x="2326153" y="121540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F388BDD-8192-4C20-A36F-9F31312BCEAA}"/>
                </a:ext>
              </a:extLst>
            </p:cNvPr>
            <p:cNvSpPr/>
            <p:nvPr/>
          </p:nvSpPr>
          <p:spPr>
            <a:xfrm>
              <a:off x="14605949" y="8060078"/>
              <a:ext cx="2372201" cy="2372201"/>
            </a:xfrm>
            <a:custGeom>
              <a:avLst/>
              <a:gdLst>
                <a:gd name="connsiteX0" fmla="*/ 2326153 w 2372201"/>
                <a:gd name="connsiteY0" fmla="*/ 1215405 h 2372201"/>
                <a:gd name="connsiteX1" fmla="*/ 1215405 w 2372201"/>
                <a:gd name="connsiteY1" fmla="*/ 2326153 h 2372201"/>
                <a:gd name="connsiteX2" fmla="*/ 104656 w 2372201"/>
                <a:gd name="connsiteY2" fmla="*/ 1215405 h 2372201"/>
                <a:gd name="connsiteX3" fmla="*/ 1215405 w 2372201"/>
                <a:gd name="connsiteY3" fmla="*/ 104656 h 2372201"/>
                <a:gd name="connsiteX4" fmla="*/ 2326153 w 2372201"/>
                <a:gd name="connsiteY4" fmla="*/ 1215405 h 23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2201" h="2372201">
                  <a:moveTo>
                    <a:pt x="2326153" y="1215405"/>
                  </a:moveTo>
                  <a:cubicBezTo>
                    <a:pt x="2326153" y="1827991"/>
                    <a:pt x="1829386" y="2326153"/>
                    <a:pt x="1215405" y="2326153"/>
                  </a:cubicBezTo>
                  <a:cubicBezTo>
                    <a:pt x="602818" y="2326153"/>
                    <a:pt x="104656" y="1829386"/>
                    <a:pt x="104656" y="1215405"/>
                  </a:cubicBezTo>
                  <a:cubicBezTo>
                    <a:pt x="104656" y="601423"/>
                    <a:pt x="601423" y="104656"/>
                    <a:pt x="1215405" y="104656"/>
                  </a:cubicBezTo>
                  <a:cubicBezTo>
                    <a:pt x="1827991" y="104656"/>
                    <a:pt x="2326153" y="601423"/>
                    <a:pt x="2326153" y="1215405"/>
                  </a:cubicBezTo>
                  <a:close/>
                </a:path>
              </a:pathLst>
            </a:custGeom>
            <a:solidFill>
              <a:srgbClr val="E1E2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E086F4C-6492-4074-83E2-58C79ACCF4E1}"/>
                </a:ext>
              </a:extLst>
            </p:cNvPr>
            <p:cNvSpPr/>
            <p:nvPr/>
          </p:nvSpPr>
          <p:spPr>
            <a:xfrm>
              <a:off x="8775779" y="-150189"/>
              <a:ext cx="6139815" cy="9628346"/>
            </a:xfrm>
            <a:custGeom>
              <a:avLst/>
              <a:gdLst>
                <a:gd name="connsiteX0" fmla="*/ 1929992 w 6139815"/>
                <a:gd name="connsiteY0" fmla="*/ 4259854 h 9628346"/>
                <a:gd name="connsiteX1" fmla="*/ 2126746 w 6139815"/>
                <a:gd name="connsiteY1" fmla="*/ 4650570 h 9628346"/>
                <a:gd name="connsiteX2" fmla="*/ 2181167 w 6139815"/>
                <a:gd name="connsiteY2" fmla="*/ 5010586 h 9628346"/>
                <a:gd name="connsiteX3" fmla="*/ 2362570 w 6139815"/>
                <a:gd name="connsiteY3" fmla="*/ 5383161 h 9628346"/>
                <a:gd name="connsiteX4" fmla="*/ 2369547 w 6139815"/>
                <a:gd name="connsiteY4" fmla="*/ 5385952 h 9628346"/>
                <a:gd name="connsiteX5" fmla="*/ 2386292 w 6139815"/>
                <a:gd name="connsiteY5" fmla="*/ 5390138 h 9628346"/>
                <a:gd name="connsiteX6" fmla="*/ 2393269 w 6139815"/>
                <a:gd name="connsiteY6" fmla="*/ 5390138 h 9628346"/>
                <a:gd name="connsiteX7" fmla="*/ 3063067 w 6139815"/>
                <a:gd name="connsiteY7" fmla="*/ 5398511 h 9628346"/>
                <a:gd name="connsiteX8" fmla="*/ 3611464 w 6139815"/>
                <a:gd name="connsiteY8" fmla="*/ 5402697 h 9628346"/>
                <a:gd name="connsiteX9" fmla="*/ 3664490 w 6139815"/>
                <a:gd name="connsiteY9" fmla="*/ 5457118 h 9628346"/>
                <a:gd name="connsiteX10" fmla="*/ 3657513 w 6139815"/>
                <a:gd name="connsiteY10" fmla="*/ 5483631 h 9628346"/>
                <a:gd name="connsiteX11" fmla="*/ 3610069 w 6139815"/>
                <a:gd name="connsiteY11" fmla="*/ 5510144 h 9628346"/>
                <a:gd name="connsiteX12" fmla="*/ 2513274 w 6139815"/>
                <a:gd name="connsiteY12" fmla="*/ 5503167 h 9628346"/>
                <a:gd name="connsiteX13" fmla="*/ 2336057 w 6139815"/>
                <a:gd name="connsiteY13" fmla="*/ 5605032 h 9628346"/>
                <a:gd name="connsiteX14" fmla="*/ 2309544 w 6139815"/>
                <a:gd name="connsiteY14" fmla="*/ 5704106 h 9628346"/>
                <a:gd name="connsiteX15" fmla="*/ 2368152 w 6139815"/>
                <a:gd name="connsiteY15" fmla="*/ 5847834 h 9628346"/>
                <a:gd name="connsiteX16" fmla="*/ 2510484 w 6139815"/>
                <a:gd name="connsiteY16" fmla="*/ 5907836 h 9628346"/>
                <a:gd name="connsiteX17" fmla="*/ 3607278 w 6139815"/>
                <a:gd name="connsiteY17" fmla="*/ 5914813 h 9628346"/>
                <a:gd name="connsiteX18" fmla="*/ 3660304 w 6139815"/>
                <a:gd name="connsiteY18" fmla="*/ 5969235 h 9628346"/>
                <a:gd name="connsiteX19" fmla="*/ 3653327 w 6139815"/>
                <a:gd name="connsiteY19" fmla="*/ 5995747 h 9628346"/>
                <a:gd name="connsiteX20" fmla="*/ 3605883 w 6139815"/>
                <a:gd name="connsiteY20" fmla="*/ 6022260 h 9628346"/>
                <a:gd name="connsiteX21" fmla="*/ 2509088 w 6139815"/>
                <a:gd name="connsiteY21" fmla="*/ 6015283 h 9628346"/>
                <a:gd name="connsiteX22" fmla="*/ 2331871 w 6139815"/>
                <a:gd name="connsiteY22" fmla="*/ 6117148 h 9628346"/>
                <a:gd name="connsiteX23" fmla="*/ 2305358 w 6139815"/>
                <a:gd name="connsiteY23" fmla="*/ 6216223 h 9628346"/>
                <a:gd name="connsiteX24" fmla="*/ 2363965 w 6139815"/>
                <a:gd name="connsiteY24" fmla="*/ 6359950 h 9628346"/>
                <a:gd name="connsiteX25" fmla="*/ 2506297 w 6139815"/>
                <a:gd name="connsiteY25" fmla="*/ 6419953 h 9628346"/>
                <a:gd name="connsiteX26" fmla="*/ 3449597 w 6139815"/>
                <a:gd name="connsiteY26" fmla="*/ 6426930 h 9628346"/>
                <a:gd name="connsiteX27" fmla="*/ 3469132 w 6139815"/>
                <a:gd name="connsiteY27" fmla="*/ 6479956 h 9628346"/>
                <a:gd name="connsiteX28" fmla="*/ 3457969 w 6139815"/>
                <a:gd name="connsiteY28" fmla="*/ 6523213 h 9628346"/>
                <a:gd name="connsiteX29" fmla="*/ 3448201 w 6139815"/>
                <a:gd name="connsiteY29" fmla="*/ 6534377 h 9628346"/>
                <a:gd name="connsiteX30" fmla="*/ 3190050 w 6139815"/>
                <a:gd name="connsiteY30" fmla="*/ 6532981 h 9628346"/>
                <a:gd name="connsiteX31" fmla="*/ 3012832 w 6139815"/>
                <a:gd name="connsiteY31" fmla="*/ 6634846 h 9628346"/>
                <a:gd name="connsiteX32" fmla="*/ 2986320 w 6139815"/>
                <a:gd name="connsiteY32" fmla="*/ 6733921 h 9628346"/>
                <a:gd name="connsiteX33" fmla="*/ 2984924 w 6139815"/>
                <a:gd name="connsiteY33" fmla="*/ 6920906 h 9628346"/>
                <a:gd name="connsiteX34" fmla="*/ 2982133 w 6139815"/>
                <a:gd name="connsiteY34" fmla="*/ 8027468 h 9628346"/>
                <a:gd name="connsiteX35" fmla="*/ 3056090 w 6139815"/>
                <a:gd name="connsiteY35" fmla="*/ 8127937 h 9628346"/>
                <a:gd name="connsiteX36" fmla="*/ 3130047 w 6139815"/>
                <a:gd name="connsiteY36" fmla="*/ 8027468 h 9628346"/>
                <a:gd name="connsiteX37" fmla="*/ 3132838 w 6139815"/>
                <a:gd name="connsiteY37" fmla="*/ 6936256 h 9628346"/>
                <a:gd name="connsiteX38" fmla="*/ 3132838 w 6139815"/>
                <a:gd name="connsiteY38" fmla="*/ 6932069 h 9628346"/>
                <a:gd name="connsiteX39" fmla="*/ 3132838 w 6139815"/>
                <a:gd name="connsiteY39" fmla="*/ 6855321 h 9628346"/>
                <a:gd name="connsiteX40" fmla="*/ 3134233 w 6139815"/>
                <a:gd name="connsiteY40" fmla="*/ 6766015 h 9628346"/>
                <a:gd name="connsiteX41" fmla="*/ 3134233 w 6139815"/>
                <a:gd name="connsiteY41" fmla="*/ 6735316 h 9628346"/>
                <a:gd name="connsiteX42" fmla="*/ 3141210 w 6139815"/>
                <a:gd name="connsiteY42" fmla="*/ 6708803 h 9628346"/>
                <a:gd name="connsiteX43" fmla="*/ 3188654 w 6139815"/>
                <a:gd name="connsiteY43" fmla="*/ 6682290 h 9628346"/>
                <a:gd name="connsiteX44" fmla="*/ 3448201 w 6139815"/>
                <a:gd name="connsiteY44" fmla="*/ 6683686 h 9628346"/>
                <a:gd name="connsiteX45" fmla="*/ 3586347 w 6139815"/>
                <a:gd name="connsiteY45" fmla="*/ 6598565 h 9628346"/>
                <a:gd name="connsiteX46" fmla="*/ 3617046 w 6139815"/>
                <a:gd name="connsiteY46" fmla="*/ 6482746 h 9628346"/>
                <a:gd name="connsiteX47" fmla="*/ 3450992 w 6139815"/>
                <a:gd name="connsiteY47" fmla="*/ 6279016 h 9628346"/>
                <a:gd name="connsiteX48" fmla="*/ 2506297 w 6139815"/>
                <a:gd name="connsiteY48" fmla="*/ 6273435 h 9628346"/>
                <a:gd name="connsiteX49" fmla="*/ 2453272 w 6139815"/>
                <a:gd name="connsiteY49" fmla="*/ 6219014 h 9628346"/>
                <a:gd name="connsiteX50" fmla="*/ 2460249 w 6139815"/>
                <a:gd name="connsiteY50" fmla="*/ 6192500 h 9628346"/>
                <a:gd name="connsiteX51" fmla="*/ 2507693 w 6139815"/>
                <a:gd name="connsiteY51" fmla="*/ 6165988 h 9628346"/>
                <a:gd name="connsiteX52" fmla="*/ 3604487 w 6139815"/>
                <a:gd name="connsiteY52" fmla="*/ 6172965 h 9628346"/>
                <a:gd name="connsiteX53" fmla="*/ 3781704 w 6139815"/>
                <a:gd name="connsiteY53" fmla="*/ 6071100 h 9628346"/>
                <a:gd name="connsiteX54" fmla="*/ 3808218 w 6139815"/>
                <a:gd name="connsiteY54" fmla="*/ 5972025 h 9628346"/>
                <a:gd name="connsiteX55" fmla="*/ 3607278 w 6139815"/>
                <a:gd name="connsiteY55" fmla="*/ 5768295 h 9628346"/>
                <a:gd name="connsiteX56" fmla="*/ 2510484 w 6139815"/>
                <a:gd name="connsiteY56" fmla="*/ 5761318 h 9628346"/>
                <a:gd name="connsiteX57" fmla="*/ 2472808 w 6139815"/>
                <a:gd name="connsiteY57" fmla="*/ 5745969 h 9628346"/>
                <a:gd name="connsiteX58" fmla="*/ 2457458 w 6139815"/>
                <a:gd name="connsiteY58" fmla="*/ 5708292 h 9628346"/>
                <a:gd name="connsiteX59" fmla="*/ 2464435 w 6139815"/>
                <a:gd name="connsiteY59" fmla="*/ 5681779 h 9628346"/>
                <a:gd name="connsiteX60" fmla="*/ 2511879 w 6139815"/>
                <a:gd name="connsiteY60" fmla="*/ 5655267 h 9628346"/>
                <a:gd name="connsiteX61" fmla="*/ 3608673 w 6139815"/>
                <a:gd name="connsiteY61" fmla="*/ 5662244 h 9628346"/>
                <a:gd name="connsiteX62" fmla="*/ 3785891 w 6139815"/>
                <a:gd name="connsiteY62" fmla="*/ 5560379 h 9628346"/>
                <a:gd name="connsiteX63" fmla="*/ 3812404 w 6139815"/>
                <a:gd name="connsiteY63" fmla="*/ 5461304 h 9628346"/>
                <a:gd name="connsiteX64" fmla="*/ 3611464 w 6139815"/>
                <a:gd name="connsiteY64" fmla="*/ 5257574 h 9628346"/>
                <a:gd name="connsiteX65" fmla="*/ 3063067 w 6139815"/>
                <a:gd name="connsiteY65" fmla="*/ 5251992 h 9628346"/>
                <a:gd name="connsiteX66" fmla="*/ 2414200 w 6139815"/>
                <a:gd name="connsiteY66" fmla="*/ 5243620 h 9628346"/>
                <a:gd name="connsiteX67" fmla="*/ 2329080 w 6139815"/>
                <a:gd name="connsiteY67" fmla="*/ 5000818 h 9628346"/>
                <a:gd name="connsiteX68" fmla="*/ 2270473 w 6139815"/>
                <a:gd name="connsiteY68" fmla="*/ 4612893 h 9628346"/>
                <a:gd name="connsiteX69" fmla="*/ 2056975 w 6139815"/>
                <a:gd name="connsiteY69" fmla="*/ 4181711 h 9628346"/>
                <a:gd name="connsiteX70" fmla="*/ 1681609 w 6139815"/>
                <a:gd name="connsiteY70" fmla="*/ 3069567 h 9628346"/>
                <a:gd name="connsiteX71" fmla="*/ 1857431 w 6139815"/>
                <a:gd name="connsiteY71" fmla="*/ 2383024 h 9628346"/>
                <a:gd name="connsiteX72" fmla="*/ 2068138 w 6139815"/>
                <a:gd name="connsiteY72" fmla="*/ 2106733 h 9628346"/>
                <a:gd name="connsiteX73" fmla="*/ 3085394 w 6139815"/>
                <a:gd name="connsiteY73" fmla="*/ 1682527 h 9628346"/>
                <a:gd name="connsiteX74" fmla="*/ 3089580 w 6139815"/>
                <a:gd name="connsiteY74" fmla="*/ 1682527 h 9628346"/>
                <a:gd name="connsiteX75" fmla="*/ 4101254 w 6139815"/>
                <a:gd name="connsiteY75" fmla="*/ 2119291 h 9628346"/>
                <a:gd name="connsiteX76" fmla="*/ 4473829 w 6139815"/>
                <a:gd name="connsiteY76" fmla="*/ 2971888 h 9628346"/>
                <a:gd name="connsiteX77" fmla="*/ 4408245 w 6139815"/>
                <a:gd name="connsiteY77" fmla="*/ 3089103 h 9628346"/>
                <a:gd name="connsiteX78" fmla="*/ 4448712 w 6139815"/>
                <a:gd name="connsiteY78" fmla="*/ 3188177 h 9628346"/>
                <a:gd name="connsiteX79" fmla="*/ 4546390 w 6139815"/>
                <a:gd name="connsiteY79" fmla="*/ 3230040 h 9628346"/>
                <a:gd name="connsiteX80" fmla="*/ 4667792 w 6139815"/>
                <a:gd name="connsiteY80" fmla="*/ 3160269 h 9628346"/>
                <a:gd name="connsiteX81" fmla="*/ 4685932 w 6139815"/>
                <a:gd name="connsiteY81" fmla="*/ 3091894 h 9628346"/>
                <a:gd name="connsiteX82" fmla="*/ 4621743 w 6139815"/>
                <a:gd name="connsiteY82" fmla="*/ 2973284 h 9628346"/>
                <a:gd name="connsiteX83" fmla="*/ 4207306 w 6139815"/>
                <a:gd name="connsiteY83" fmla="*/ 2016031 h 9628346"/>
                <a:gd name="connsiteX84" fmla="*/ 3089580 w 6139815"/>
                <a:gd name="connsiteY84" fmla="*/ 1533218 h 9628346"/>
                <a:gd name="connsiteX85" fmla="*/ 3085394 w 6139815"/>
                <a:gd name="connsiteY85" fmla="*/ 1533218 h 9628346"/>
                <a:gd name="connsiteX86" fmla="*/ 1962087 w 6139815"/>
                <a:gd name="connsiteY86" fmla="*/ 2002077 h 9628346"/>
                <a:gd name="connsiteX87" fmla="*/ 1729053 w 6139815"/>
                <a:gd name="connsiteY87" fmla="*/ 2307672 h 9628346"/>
                <a:gd name="connsiteX88" fmla="*/ 1533695 w 6139815"/>
                <a:gd name="connsiteY88" fmla="*/ 3072358 h 9628346"/>
                <a:gd name="connsiteX89" fmla="*/ 1929992 w 6139815"/>
                <a:gd name="connsiteY89" fmla="*/ 4259854 h 962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6139815" h="9628346">
                  <a:moveTo>
                    <a:pt x="1929992" y="4259854"/>
                  </a:moveTo>
                  <a:cubicBezTo>
                    <a:pt x="2017903" y="4402186"/>
                    <a:pt x="2093255" y="4524983"/>
                    <a:pt x="2126746" y="4650570"/>
                  </a:cubicBezTo>
                  <a:cubicBezTo>
                    <a:pt x="2165817" y="4797088"/>
                    <a:pt x="2174189" y="4914303"/>
                    <a:pt x="2181167" y="5010586"/>
                  </a:cubicBezTo>
                  <a:cubicBezTo>
                    <a:pt x="2192330" y="5166872"/>
                    <a:pt x="2202097" y="5300832"/>
                    <a:pt x="2362570" y="5383161"/>
                  </a:cubicBezTo>
                  <a:lnTo>
                    <a:pt x="2369547" y="5385952"/>
                  </a:lnTo>
                  <a:cubicBezTo>
                    <a:pt x="2375129" y="5388743"/>
                    <a:pt x="2380711" y="5390138"/>
                    <a:pt x="2386292" y="5390138"/>
                  </a:cubicBezTo>
                  <a:lnTo>
                    <a:pt x="2393269" y="5390138"/>
                  </a:lnTo>
                  <a:cubicBezTo>
                    <a:pt x="2520252" y="5394325"/>
                    <a:pt x="2828638" y="5397115"/>
                    <a:pt x="3063067" y="5398511"/>
                  </a:cubicBezTo>
                  <a:lnTo>
                    <a:pt x="3611464" y="5402697"/>
                  </a:lnTo>
                  <a:cubicBezTo>
                    <a:pt x="3640768" y="5402697"/>
                    <a:pt x="3664490" y="5426419"/>
                    <a:pt x="3664490" y="5457118"/>
                  </a:cubicBezTo>
                  <a:cubicBezTo>
                    <a:pt x="3664490" y="5466886"/>
                    <a:pt x="3661699" y="5475258"/>
                    <a:pt x="3657513" y="5483631"/>
                  </a:cubicBezTo>
                  <a:cubicBezTo>
                    <a:pt x="3647745" y="5500376"/>
                    <a:pt x="3629604" y="5510144"/>
                    <a:pt x="3610069" y="5510144"/>
                  </a:cubicBezTo>
                  <a:lnTo>
                    <a:pt x="2513274" y="5503167"/>
                  </a:lnTo>
                  <a:cubicBezTo>
                    <a:pt x="2440713" y="5503167"/>
                    <a:pt x="2372338" y="5540843"/>
                    <a:pt x="2336057" y="5605032"/>
                  </a:cubicBezTo>
                  <a:cubicBezTo>
                    <a:pt x="2317917" y="5635731"/>
                    <a:pt x="2309544" y="5669221"/>
                    <a:pt x="2309544" y="5704106"/>
                  </a:cubicBezTo>
                  <a:cubicBezTo>
                    <a:pt x="2309544" y="5758527"/>
                    <a:pt x="2330476" y="5808762"/>
                    <a:pt x="2368152" y="5847834"/>
                  </a:cubicBezTo>
                  <a:cubicBezTo>
                    <a:pt x="2405828" y="5886905"/>
                    <a:pt x="2457458" y="5907836"/>
                    <a:pt x="2510484" y="5907836"/>
                  </a:cubicBezTo>
                  <a:lnTo>
                    <a:pt x="3607278" y="5914813"/>
                  </a:lnTo>
                  <a:cubicBezTo>
                    <a:pt x="3636582" y="5914813"/>
                    <a:pt x="3660304" y="5938535"/>
                    <a:pt x="3660304" y="5969235"/>
                  </a:cubicBezTo>
                  <a:cubicBezTo>
                    <a:pt x="3660304" y="5979002"/>
                    <a:pt x="3657513" y="5987375"/>
                    <a:pt x="3653327" y="5995747"/>
                  </a:cubicBezTo>
                  <a:cubicBezTo>
                    <a:pt x="3643559" y="6012492"/>
                    <a:pt x="3625418" y="6022260"/>
                    <a:pt x="3605883" y="6022260"/>
                  </a:cubicBezTo>
                  <a:lnTo>
                    <a:pt x="2509088" y="6015283"/>
                  </a:lnTo>
                  <a:cubicBezTo>
                    <a:pt x="2436527" y="6015283"/>
                    <a:pt x="2368152" y="6052959"/>
                    <a:pt x="2331871" y="6117148"/>
                  </a:cubicBezTo>
                  <a:cubicBezTo>
                    <a:pt x="2313730" y="6147847"/>
                    <a:pt x="2305358" y="6181337"/>
                    <a:pt x="2305358" y="6216223"/>
                  </a:cubicBezTo>
                  <a:cubicBezTo>
                    <a:pt x="2305358" y="6270644"/>
                    <a:pt x="2326289" y="6320879"/>
                    <a:pt x="2363965" y="6359950"/>
                  </a:cubicBezTo>
                  <a:cubicBezTo>
                    <a:pt x="2401641" y="6399021"/>
                    <a:pt x="2453272" y="6419953"/>
                    <a:pt x="2506297" y="6419953"/>
                  </a:cubicBezTo>
                  <a:lnTo>
                    <a:pt x="3449597" y="6426930"/>
                  </a:lnTo>
                  <a:cubicBezTo>
                    <a:pt x="3455178" y="6429721"/>
                    <a:pt x="3469132" y="6449256"/>
                    <a:pt x="3469132" y="6479956"/>
                  </a:cubicBezTo>
                  <a:cubicBezTo>
                    <a:pt x="3469132" y="6495305"/>
                    <a:pt x="3464946" y="6510654"/>
                    <a:pt x="3457969" y="6523213"/>
                  </a:cubicBezTo>
                  <a:cubicBezTo>
                    <a:pt x="3453783" y="6530190"/>
                    <a:pt x="3449597" y="6532981"/>
                    <a:pt x="3448201" y="6534377"/>
                  </a:cubicBezTo>
                  <a:lnTo>
                    <a:pt x="3190050" y="6532981"/>
                  </a:lnTo>
                  <a:cubicBezTo>
                    <a:pt x="3117488" y="6532981"/>
                    <a:pt x="3050508" y="6570657"/>
                    <a:pt x="3012832" y="6634846"/>
                  </a:cubicBezTo>
                  <a:cubicBezTo>
                    <a:pt x="2996087" y="6665545"/>
                    <a:pt x="2986320" y="6699035"/>
                    <a:pt x="2986320" y="6733921"/>
                  </a:cubicBezTo>
                  <a:lnTo>
                    <a:pt x="2984924" y="6920906"/>
                  </a:lnTo>
                  <a:lnTo>
                    <a:pt x="2982133" y="8027468"/>
                  </a:lnTo>
                  <a:cubicBezTo>
                    <a:pt x="3008646" y="8059562"/>
                    <a:pt x="3033764" y="8093052"/>
                    <a:pt x="3056090" y="8127937"/>
                  </a:cubicBezTo>
                  <a:cubicBezTo>
                    <a:pt x="3078417" y="8093052"/>
                    <a:pt x="3103534" y="8059562"/>
                    <a:pt x="3130047" y="8027468"/>
                  </a:cubicBezTo>
                  <a:lnTo>
                    <a:pt x="3132838" y="6936256"/>
                  </a:lnTo>
                  <a:cubicBezTo>
                    <a:pt x="3132838" y="6934860"/>
                    <a:pt x="3132838" y="6933465"/>
                    <a:pt x="3132838" y="6932069"/>
                  </a:cubicBezTo>
                  <a:lnTo>
                    <a:pt x="3132838" y="6855321"/>
                  </a:lnTo>
                  <a:lnTo>
                    <a:pt x="3134233" y="6766015"/>
                  </a:lnTo>
                  <a:lnTo>
                    <a:pt x="3134233" y="6735316"/>
                  </a:lnTo>
                  <a:cubicBezTo>
                    <a:pt x="3134233" y="6725548"/>
                    <a:pt x="3137024" y="6717176"/>
                    <a:pt x="3141210" y="6708803"/>
                  </a:cubicBezTo>
                  <a:cubicBezTo>
                    <a:pt x="3150978" y="6692058"/>
                    <a:pt x="3169118" y="6682290"/>
                    <a:pt x="3188654" y="6682290"/>
                  </a:cubicBezTo>
                  <a:lnTo>
                    <a:pt x="3448201" y="6683686"/>
                  </a:lnTo>
                  <a:cubicBezTo>
                    <a:pt x="3504018" y="6683686"/>
                    <a:pt x="3555648" y="6651591"/>
                    <a:pt x="3586347" y="6598565"/>
                  </a:cubicBezTo>
                  <a:cubicBezTo>
                    <a:pt x="3605883" y="6565076"/>
                    <a:pt x="3615650" y="6524609"/>
                    <a:pt x="3617046" y="6482746"/>
                  </a:cubicBezTo>
                  <a:cubicBezTo>
                    <a:pt x="3617046" y="6369718"/>
                    <a:pt x="3544485" y="6280412"/>
                    <a:pt x="3450992" y="6279016"/>
                  </a:cubicBezTo>
                  <a:lnTo>
                    <a:pt x="2506297" y="6273435"/>
                  </a:lnTo>
                  <a:cubicBezTo>
                    <a:pt x="2476994" y="6273435"/>
                    <a:pt x="2453272" y="6249712"/>
                    <a:pt x="2453272" y="6219014"/>
                  </a:cubicBezTo>
                  <a:cubicBezTo>
                    <a:pt x="2453272" y="6209245"/>
                    <a:pt x="2456062" y="6200873"/>
                    <a:pt x="2460249" y="6192500"/>
                  </a:cubicBezTo>
                  <a:cubicBezTo>
                    <a:pt x="2470017" y="6175756"/>
                    <a:pt x="2488157" y="6165988"/>
                    <a:pt x="2507693" y="6165988"/>
                  </a:cubicBezTo>
                  <a:lnTo>
                    <a:pt x="3604487" y="6172965"/>
                  </a:lnTo>
                  <a:cubicBezTo>
                    <a:pt x="3677048" y="6172965"/>
                    <a:pt x="3744028" y="6135289"/>
                    <a:pt x="3781704" y="6071100"/>
                  </a:cubicBezTo>
                  <a:cubicBezTo>
                    <a:pt x="3798450" y="6040400"/>
                    <a:pt x="3808218" y="6006911"/>
                    <a:pt x="3808218" y="5972025"/>
                  </a:cubicBezTo>
                  <a:cubicBezTo>
                    <a:pt x="3809613" y="5860392"/>
                    <a:pt x="3718911" y="5769691"/>
                    <a:pt x="3607278" y="5768295"/>
                  </a:cubicBezTo>
                  <a:lnTo>
                    <a:pt x="2510484" y="5761318"/>
                  </a:lnTo>
                  <a:cubicBezTo>
                    <a:pt x="2496530" y="5761318"/>
                    <a:pt x="2482576" y="5755736"/>
                    <a:pt x="2472808" y="5745969"/>
                  </a:cubicBezTo>
                  <a:cubicBezTo>
                    <a:pt x="2463040" y="5736201"/>
                    <a:pt x="2457458" y="5722247"/>
                    <a:pt x="2457458" y="5708292"/>
                  </a:cubicBezTo>
                  <a:cubicBezTo>
                    <a:pt x="2457458" y="5698525"/>
                    <a:pt x="2460249" y="5690152"/>
                    <a:pt x="2464435" y="5681779"/>
                  </a:cubicBezTo>
                  <a:cubicBezTo>
                    <a:pt x="2474203" y="5665035"/>
                    <a:pt x="2492343" y="5655267"/>
                    <a:pt x="2511879" y="5655267"/>
                  </a:cubicBezTo>
                  <a:lnTo>
                    <a:pt x="3608673" y="5662244"/>
                  </a:lnTo>
                  <a:cubicBezTo>
                    <a:pt x="3681235" y="5662244"/>
                    <a:pt x="3748215" y="5623172"/>
                    <a:pt x="3785891" y="5560379"/>
                  </a:cubicBezTo>
                  <a:cubicBezTo>
                    <a:pt x="3804031" y="5529679"/>
                    <a:pt x="3812404" y="5496190"/>
                    <a:pt x="3812404" y="5461304"/>
                  </a:cubicBezTo>
                  <a:cubicBezTo>
                    <a:pt x="3813799" y="5349671"/>
                    <a:pt x="3723097" y="5258970"/>
                    <a:pt x="3611464" y="5257574"/>
                  </a:cubicBezTo>
                  <a:lnTo>
                    <a:pt x="3063067" y="5251992"/>
                  </a:lnTo>
                  <a:cubicBezTo>
                    <a:pt x="2758867" y="5250597"/>
                    <a:pt x="2524438" y="5246411"/>
                    <a:pt x="2414200" y="5243620"/>
                  </a:cubicBezTo>
                  <a:cubicBezTo>
                    <a:pt x="2345825" y="5203153"/>
                    <a:pt x="2338848" y="5151523"/>
                    <a:pt x="2329080" y="5000818"/>
                  </a:cubicBezTo>
                  <a:cubicBezTo>
                    <a:pt x="2322103" y="4898953"/>
                    <a:pt x="2313730" y="4773366"/>
                    <a:pt x="2270473" y="4612893"/>
                  </a:cubicBezTo>
                  <a:cubicBezTo>
                    <a:pt x="2231401" y="4466375"/>
                    <a:pt x="2150467" y="4335206"/>
                    <a:pt x="2056975" y="4181711"/>
                  </a:cubicBezTo>
                  <a:cubicBezTo>
                    <a:pt x="1895107" y="3917978"/>
                    <a:pt x="1692772" y="3590056"/>
                    <a:pt x="1681609" y="3069567"/>
                  </a:cubicBezTo>
                  <a:cubicBezTo>
                    <a:pt x="1676027" y="2829556"/>
                    <a:pt x="1737425" y="2590941"/>
                    <a:pt x="1857431" y="2383024"/>
                  </a:cubicBezTo>
                  <a:cubicBezTo>
                    <a:pt x="1914642" y="2283950"/>
                    <a:pt x="1985809" y="2190457"/>
                    <a:pt x="2068138" y="2106733"/>
                  </a:cubicBezTo>
                  <a:cubicBezTo>
                    <a:pt x="2334662" y="1836022"/>
                    <a:pt x="2704446" y="1681132"/>
                    <a:pt x="3085394" y="1682527"/>
                  </a:cubicBezTo>
                  <a:lnTo>
                    <a:pt x="3089580" y="1682527"/>
                  </a:lnTo>
                  <a:cubicBezTo>
                    <a:pt x="3469132" y="1685318"/>
                    <a:pt x="3837521" y="1845790"/>
                    <a:pt x="4101254" y="2119291"/>
                  </a:cubicBezTo>
                  <a:cubicBezTo>
                    <a:pt x="4325916" y="2353721"/>
                    <a:pt x="4457084" y="2656525"/>
                    <a:pt x="4473829" y="2971888"/>
                  </a:cubicBezTo>
                  <a:cubicBezTo>
                    <a:pt x="4434758" y="2997006"/>
                    <a:pt x="4408245" y="3041659"/>
                    <a:pt x="4408245" y="3089103"/>
                  </a:cubicBezTo>
                  <a:cubicBezTo>
                    <a:pt x="4408245" y="3126779"/>
                    <a:pt x="4422199" y="3161664"/>
                    <a:pt x="4448712" y="3188177"/>
                  </a:cubicBezTo>
                  <a:cubicBezTo>
                    <a:pt x="4475225" y="3214690"/>
                    <a:pt x="4510110" y="3230040"/>
                    <a:pt x="4546390" y="3230040"/>
                  </a:cubicBezTo>
                  <a:cubicBezTo>
                    <a:pt x="4596625" y="3230040"/>
                    <a:pt x="4642674" y="3203527"/>
                    <a:pt x="4667792" y="3160269"/>
                  </a:cubicBezTo>
                  <a:cubicBezTo>
                    <a:pt x="4680350" y="3139338"/>
                    <a:pt x="4685932" y="3115616"/>
                    <a:pt x="4685932" y="3091894"/>
                  </a:cubicBezTo>
                  <a:cubicBezTo>
                    <a:pt x="4685932" y="3043054"/>
                    <a:pt x="4662210" y="2999797"/>
                    <a:pt x="4621743" y="2973284"/>
                  </a:cubicBezTo>
                  <a:cubicBezTo>
                    <a:pt x="4604998" y="2618849"/>
                    <a:pt x="4458480" y="2279764"/>
                    <a:pt x="4207306" y="2016031"/>
                  </a:cubicBezTo>
                  <a:cubicBezTo>
                    <a:pt x="3917060" y="1713226"/>
                    <a:pt x="3509599" y="1537404"/>
                    <a:pt x="3089580" y="1533218"/>
                  </a:cubicBezTo>
                  <a:lnTo>
                    <a:pt x="3085394" y="1533218"/>
                  </a:lnTo>
                  <a:cubicBezTo>
                    <a:pt x="2665374" y="1531823"/>
                    <a:pt x="2256518" y="1702063"/>
                    <a:pt x="1962087" y="2002077"/>
                  </a:cubicBezTo>
                  <a:cubicBezTo>
                    <a:pt x="1871385" y="2094174"/>
                    <a:pt x="1791846" y="2197434"/>
                    <a:pt x="1729053" y="2307672"/>
                  </a:cubicBezTo>
                  <a:cubicBezTo>
                    <a:pt x="1595093" y="2539310"/>
                    <a:pt x="1526718" y="2804439"/>
                    <a:pt x="1533695" y="3072358"/>
                  </a:cubicBezTo>
                  <a:cubicBezTo>
                    <a:pt x="1544858" y="3633314"/>
                    <a:pt x="1758356" y="3980772"/>
                    <a:pt x="1929992" y="4259854"/>
                  </a:cubicBezTo>
                  <a:close/>
                </a:path>
              </a:pathLst>
            </a:custGeom>
            <a:solidFill>
              <a:srgbClr val="ECC417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B3A3762-1040-4058-B740-EFBE78FE8CAA}"/>
                </a:ext>
              </a:extLst>
            </p:cNvPr>
            <p:cNvSpPr/>
            <p:nvPr/>
          </p:nvSpPr>
          <p:spPr>
            <a:xfrm>
              <a:off x="10355872" y="2674134"/>
              <a:ext cx="8512016" cy="6977063"/>
            </a:xfrm>
            <a:custGeom>
              <a:avLst/>
              <a:gdLst>
                <a:gd name="connsiteX0" fmla="*/ 6821823 w 8512016"/>
                <a:gd name="connsiteY0" fmla="*/ 2324408 h 6977062"/>
                <a:gd name="connsiteX1" fmla="*/ 6819032 w 8512016"/>
                <a:gd name="connsiteY1" fmla="*/ 2320222 h 6977062"/>
                <a:gd name="connsiteX2" fmla="*/ 5852011 w 8512016"/>
                <a:gd name="connsiteY2" fmla="*/ 1582049 h 6977062"/>
                <a:gd name="connsiteX3" fmla="*/ 5469668 w 8512016"/>
                <a:gd name="connsiteY3" fmla="*/ 1533209 h 6977062"/>
                <a:gd name="connsiteX4" fmla="*/ 4710563 w 8512016"/>
                <a:gd name="connsiteY4" fmla="*/ 1745312 h 6977062"/>
                <a:gd name="connsiteX5" fmla="*/ 3880293 w 8512016"/>
                <a:gd name="connsiteY5" fmla="*/ 2683029 h 6977062"/>
                <a:gd name="connsiteX6" fmla="*/ 3640282 w 8512016"/>
                <a:gd name="connsiteY6" fmla="*/ 3048628 h 6977062"/>
                <a:gd name="connsiteX7" fmla="*/ 3355618 w 8512016"/>
                <a:gd name="connsiteY7" fmla="*/ 3274685 h 6977062"/>
                <a:gd name="connsiteX8" fmla="*/ 3123979 w 8512016"/>
                <a:gd name="connsiteY8" fmla="*/ 3616560 h 6977062"/>
                <a:gd name="connsiteX9" fmla="*/ 3123979 w 8512016"/>
                <a:gd name="connsiteY9" fmla="*/ 3623538 h 6977062"/>
                <a:gd name="connsiteX10" fmla="*/ 3128166 w 8512016"/>
                <a:gd name="connsiteY10" fmla="*/ 3640282 h 6977062"/>
                <a:gd name="connsiteX11" fmla="*/ 3132352 w 8512016"/>
                <a:gd name="connsiteY11" fmla="*/ 3647259 h 6977062"/>
                <a:gd name="connsiteX12" fmla="*/ 3460274 w 8512016"/>
                <a:gd name="connsiteY12" fmla="*/ 4231938 h 6977062"/>
                <a:gd name="connsiteX13" fmla="*/ 3729588 w 8512016"/>
                <a:gd name="connsiteY13" fmla="*/ 4709169 h 6977062"/>
                <a:gd name="connsiteX14" fmla="*/ 3710053 w 8512016"/>
                <a:gd name="connsiteY14" fmla="*/ 4781730 h 6977062"/>
                <a:gd name="connsiteX15" fmla="*/ 3683540 w 8512016"/>
                <a:gd name="connsiteY15" fmla="*/ 4788707 h 6977062"/>
                <a:gd name="connsiteX16" fmla="*/ 3637491 w 8512016"/>
                <a:gd name="connsiteY16" fmla="*/ 4762194 h 6977062"/>
                <a:gd name="connsiteX17" fmla="*/ 3096071 w 8512016"/>
                <a:gd name="connsiteY17" fmla="*/ 3809127 h 6977062"/>
                <a:gd name="connsiteX18" fmla="*/ 2920249 w 8512016"/>
                <a:gd name="connsiteY18" fmla="*/ 3707262 h 6977062"/>
                <a:gd name="connsiteX19" fmla="*/ 2819779 w 8512016"/>
                <a:gd name="connsiteY19" fmla="*/ 3733775 h 6977062"/>
                <a:gd name="connsiteX20" fmla="*/ 2724891 w 8512016"/>
                <a:gd name="connsiteY20" fmla="*/ 3856571 h 6977062"/>
                <a:gd name="connsiteX21" fmla="*/ 2744428 w 8512016"/>
                <a:gd name="connsiteY21" fmla="*/ 4010067 h 6977062"/>
                <a:gd name="connsiteX22" fmla="*/ 3285847 w 8512016"/>
                <a:gd name="connsiteY22" fmla="*/ 4963134 h 6977062"/>
                <a:gd name="connsiteX23" fmla="*/ 3266312 w 8512016"/>
                <a:gd name="connsiteY23" fmla="*/ 5035695 h 6977062"/>
                <a:gd name="connsiteX24" fmla="*/ 3239799 w 8512016"/>
                <a:gd name="connsiteY24" fmla="*/ 5042672 h 6977062"/>
                <a:gd name="connsiteX25" fmla="*/ 3192355 w 8512016"/>
                <a:gd name="connsiteY25" fmla="*/ 5016159 h 6977062"/>
                <a:gd name="connsiteX26" fmla="*/ 2650935 w 8512016"/>
                <a:gd name="connsiteY26" fmla="*/ 4063092 h 6977062"/>
                <a:gd name="connsiteX27" fmla="*/ 2475113 w 8512016"/>
                <a:gd name="connsiteY27" fmla="*/ 3961227 h 6977062"/>
                <a:gd name="connsiteX28" fmla="*/ 2376038 w 8512016"/>
                <a:gd name="connsiteY28" fmla="*/ 3987740 h 6977062"/>
                <a:gd name="connsiteX29" fmla="*/ 2281150 w 8512016"/>
                <a:gd name="connsiteY29" fmla="*/ 4110536 h 6977062"/>
                <a:gd name="connsiteX30" fmla="*/ 2300686 w 8512016"/>
                <a:gd name="connsiteY30" fmla="*/ 4264032 h 6977062"/>
                <a:gd name="connsiteX31" fmla="*/ 2766754 w 8512016"/>
                <a:gd name="connsiteY31" fmla="*/ 5084534 h 6977062"/>
                <a:gd name="connsiteX32" fmla="*/ 2730473 w 8512016"/>
                <a:gd name="connsiteY32" fmla="*/ 5127792 h 6977062"/>
                <a:gd name="connsiteX33" fmla="*/ 2688611 w 8512016"/>
                <a:gd name="connsiteY33" fmla="*/ 5140351 h 6977062"/>
                <a:gd name="connsiteX34" fmla="*/ 2674657 w 8512016"/>
                <a:gd name="connsiteY34" fmla="*/ 5137560 h 6977062"/>
                <a:gd name="connsiteX35" fmla="*/ 2546279 w 8512016"/>
                <a:gd name="connsiteY35" fmla="*/ 4912899 h 6977062"/>
                <a:gd name="connsiteX36" fmla="*/ 2370457 w 8512016"/>
                <a:gd name="connsiteY36" fmla="*/ 4811034 h 6977062"/>
                <a:gd name="connsiteX37" fmla="*/ 2271382 w 8512016"/>
                <a:gd name="connsiteY37" fmla="*/ 4837546 h 6977062"/>
                <a:gd name="connsiteX38" fmla="*/ 2109514 w 8512016"/>
                <a:gd name="connsiteY38" fmla="*/ 4929644 h 6977062"/>
                <a:gd name="connsiteX39" fmla="*/ 1833223 w 8512016"/>
                <a:gd name="connsiteY39" fmla="*/ 5083139 h 6977062"/>
                <a:gd name="connsiteX40" fmla="*/ 1533209 w 8512016"/>
                <a:gd name="connsiteY40" fmla="*/ 5392921 h 6977062"/>
                <a:gd name="connsiteX41" fmla="*/ 1607166 w 8512016"/>
                <a:gd name="connsiteY41" fmla="*/ 5572929 h 6977062"/>
                <a:gd name="connsiteX42" fmla="*/ 1904389 w 8512016"/>
                <a:gd name="connsiteY42" fmla="*/ 5211517 h 6977062"/>
                <a:gd name="connsiteX43" fmla="*/ 2168122 w 8512016"/>
                <a:gd name="connsiteY43" fmla="*/ 5064999 h 6977062"/>
                <a:gd name="connsiteX44" fmla="*/ 2172308 w 8512016"/>
                <a:gd name="connsiteY44" fmla="*/ 5063603 h 6977062"/>
                <a:gd name="connsiteX45" fmla="*/ 2239288 w 8512016"/>
                <a:gd name="connsiteY45" fmla="*/ 5025927 h 6977062"/>
                <a:gd name="connsiteX46" fmla="*/ 2317431 w 8512016"/>
                <a:gd name="connsiteY46" fmla="*/ 4982669 h 6977062"/>
                <a:gd name="connsiteX47" fmla="*/ 2343944 w 8512016"/>
                <a:gd name="connsiteY47" fmla="*/ 4967320 h 6977062"/>
                <a:gd name="connsiteX48" fmla="*/ 2370457 w 8512016"/>
                <a:gd name="connsiteY48" fmla="*/ 4960343 h 6977062"/>
                <a:gd name="connsiteX49" fmla="*/ 2416505 w 8512016"/>
                <a:gd name="connsiteY49" fmla="*/ 4986856 h 6977062"/>
                <a:gd name="connsiteX50" fmla="*/ 2544884 w 8512016"/>
                <a:gd name="connsiteY50" fmla="*/ 5212913 h 6977062"/>
                <a:gd name="connsiteX51" fmla="*/ 2687215 w 8512016"/>
                <a:gd name="connsiteY51" fmla="*/ 5289660 h 6977062"/>
                <a:gd name="connsiteX52" fmla="*/ 2803035 w 8512016"/>
                <a:gd name="connsiteY52" fmla="*/ 5257566 h 6977062"/>
                <a:gd name="connsiteX53" fmla="*/ 2896527 w 8512016"/>
                <a:gd name="connsiteY53" fmla="*/ 5011973 h 6977062"/>
                <a:gd name="connsiteX54" fmla="*/ 2429064 w 8512016"/>
                <a:gd name="connsiteY54" fmla="*/ 4190075 h 6977062"/>
                <a:gd name="connsiteX55" fmla="*/ 2448600 w 8512016"/>
                <a:gd name="connsiteY55" fmla="*/ 4117513 h 6977062"/>
                <a:gd name="connsiteX56" fmla="*/ 2475113 w 8512016"/>
                <a:gd name="connsiteY56" fmla="*/ 4110536 h 6977062"/>
                <a:gd name="connsiteX57" fmla="*/ 2522557 w 8512016"/>
                <a:gd name="connsiteY57" fmla="*/ 4137049 h 6977062"/>
                <a:gd name="connsiteX58" fmla="*/ 3063977 w 8512016"/>
                <a:gd name="connsiteY58" fmla="*/ 5090116 h 6977062"/>
                <a:gd name="connsiteX59" fmla="*/ 3239799 w 8512016"/>
                <a:gd name="connsiteY59" fmla="*/ 5191981 h 6977062"/>
                <a:gd name="connsiteX60" fmla="*/ 3338873 w 8512016"/>
                <a:gd name="connsiteY60" fmla="*/ 5165468 h 6977062"/>
                <a:gd name="connsiteX61" fmla="*/ 3414225 w 8512016"/>
                <a:gd name="connsiteY61" fmla="*/ 4889177 h 6977062"/>
                <a:gd name="connsiteX62" fmla="*/ 2872805 w 8512016"/>
                <a:gd name="connsiteY62" fmla="*/ 3936110 h 6977062"/>
                <a:gd name="connsiteX63" fmla="*/ 2867224 w 8512016"/>
                <a:gd name="connsiteY63" fmla="*/ 3895643 h 6977062"/>
                <a:gd name="connsiteX64" fmla="*/ 2892341 w 8512016"/>
                <a:gd name="connsiteY64" fmla="*/ 3863548 h 6977062"/>
                <a:gd name="connsiteX65" fmla="*/ 2918854 w 8512016"/>
                <a:gd name="connsiteY65" fmla="*/ 3856571 h 6977062"/>
                <a:gd name="connsiteX66" fmla="*/ 2964902 w 8512016"/>
                <a:gd name="connsiteY66" fmla="*/ 3883084 h 6977062"/>
                <a:gd name="connsiteX67" fmla="*/ 3506323 w 8512016"/>
                <a:gd name="connsiteY67" fmla="*/ 4836151 h 6977062"/>
                <a:gd name="connsiteX68" fmla="*/ 3682144 w 8512016"/>
                <a:gd name="connsiteY68" fmla="*/ 4938016 h 6977062"/>
                <a:gd name="connsiteX69" fmla="*/ 3782614 w 8512016"/>
                <a:gd name="connsiteY69" fmla="*/ 4911503 h 6977062"/>
                <a:gd name="connsiteX70" fmla="*/ 3857967 w 8512016"/>
                <a:gd name="connsiteY70" fmla="*/ 4635212 h 6977062"/>
                <a:gd name="connsiteX71" fmla="*/ 3588652 w 8512016"/>
                <a:gd name="connsiteY71" fmla="*/ 4157980 h 6977062"/>
                <a:gd name="connsiteX72" fmla="*/ 3271893 w 8512016"/>
                <a:gd name="connsiteY72" fmla="*/ 3591443 h 6977062"/>
                <a:gd name="connsiteX73" fmla="*/ 3439343 w 8512016"/>
                <a:gd name="connsiteY73" fmla="*/ 3396085 h 6977062"/>
                <a:gd name="connsiteX74" fmla="*/ 3744938 w 8512016"/>
                <a:gd name="connsiteY74" fmla="*/ 3151888 h 6977062"/>
                <a:gd name="connsiteX75" fmla="*/ 4011462 w 8512016"/>
                <a:gd name="connsiteY75" fmla="*/ 2751405 h 6977062"/>
                <a:gd name="connsiteX76" fmla="*/ 4787312 w 8512016"/>
                <a:gd name="connsiteY76" fmla="*/ 1870899 h 6977062"/>
                <a:gd name="connsiteX77" fmla="*/ 5469668 w 8512016"/>
                <a:gd name="connsiteY77" fmla="*/ 1679728 h 6977062"/>
                <a:gd name="connsiteX78" fmla="*/ 5814335 w 8512016"/>
                <a:gd name="connsiteY78" fmla="*/ 1724381 h 6977062"/>
                <a:gd name="connsiteX79" fmla="*/ 6689258 w 8512016"/>
                <a:gd name="connsiteY79" fmla="*/ 2392784 h 6977062"/>
                <a:gd name="connsiteX80" fmla="*/ 6690654 w 8512016"/>
                <a:gd name="connsiteY80" fmla="*/ 2395574 h 6977062"/>
                <a:gd name="connsiteX81" fmla="*/ 6817636 w 8512016"/>
                <a:gd name="connsiteY81" fmla="*/ 3489578 h 6977062"/>
                <a:gd name="connsiteX82" fmla="*/ 6265053 w 8512016"/>
                <a:gd name="connsiteY82" fmla="*/ 4238915 h 6977062"/>
                <a:gd name="connsiteX83" fmla="*/ 6129698 w 8512016"/>
                <a:gd name="connsiteY83" fmla="*/ 4240310 h 6977062"/>
                <a:gd name="connsiteX84" fmla="*/ 6064114 w 8512016"/>
                <a:gd name="connsiteY84" fmla="*/ 4324035 h 6977062"/>
                <a:gd name="connsiteX85" fmla="*/ 6076672 w 8512016"/>
                <a:gd name="connsiteY85" fmla="*/ 4430086 h 6977062"/>
                <a:gd name="connsiteX86" fmla="*/ 6198074 w 8512016"/>
                <a:gd name="connsiteY86" fmla="*/ 4501252 h 6977062"/>
                <a:gd name="connsiteX87" fmla="*/ 6266449 w 8512016"/>
                <a:gd name="connsiteY87" fmla="*/ 4483112 h 6977062"/>
                <a:gd name="connsiteX88" fmla="*/ 6336219 w 8512016"/>
                <a:gd name="connsiteY88" fmla="*/ 4368688 h 6977062"/>
                <a:gd name="connsiteX89" fmla="*/ 6957177 w 8512016"/>
                <a:gd name="connsiteY89" fmla="*/ 3531440 h 6977062"/>
                <a:gd name="connsiteX90" fmla="*/ 6821823 w 8512016"/>
                <a:gd name="connsiteY90" fmla="*/ 2324408 h 697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8512016" h="6977062">
                  <a:moveTo>
                    <a:pt x="6821823" y="2324408"/>
                  </a:moveTo>
                  <a:lnTo>
                    <a:pt x="6819032" y="2320222"/>
                  </a:lnTo>
                  <a:cubicBezTo>
                    <a:pt x="6609720" y="1956020"/>
                    <a:pt x="6258076" y="1686705"/>
                    <a:pt x="5852011" y="1582049"/>
                  </a:cubicBezTo>
                  <a:cubicBezTo>
                    <a:pt x="5726424" y="1549955"/>
                    <a:pt x="5598046" y="1533209"/>
                    <a:pt x="5469668" y="1533209"/>
                  </a:cubicBezTo>
                  <a:cubicBezTo>
                    <a:pt x="5201749" y="1533209"/>
                    <a:pt x="4939411" y="1607166"/>
                    <a:pt x="4710563" y="1745312"/>
                  </a:cubicBezTo>
                  <a:cubicBezTo>
                    <a:pt x="4230542" y="2035558"/>
                    <a:pt x="4036579" y="2394179"/>
                    <a:pt x="3880293" y="2683029"/>
                  </a:cubicBezTo>
                  <a:cubicBezTo>
                    <a:pt x="3800755" y="2829548"/>
                    <a:pt x="3732379" y="2956530"/>
                    <a:pt x="3640282" y="3048628"/>
                  </a:cubicBezTo>
                  <a:cubicBezTo>
                    <a:pt x="3532835" y="3156074"/>
                    <a:pt x="3435156" y="3221659"/>
                    <a:pt x="3355618" y="3274685"/>
                  </a:cubicBezTo>
                  <a:cubicBezTo>
                    <a:pt x="3225844" y="3362595"/>
                    <a:pt x="3114212" y="3437948"/>
                    <a:pt x="3123979" y="3616560"/>
                  </a:cubicBezTo>
                  <a:lnTo>
                    <a:pt x="3123979" y="3623538"/>
                  </a:lnTo>
                  <a:cubicBezTo>
                    <a:pt x="3123979" y="3629119"/>
                    <a:pt x="3125375" y="3634701"/>
                    <a:pt x="3128166" y="3640282"/>
                  </a:cubicBezTo>
                  <a:lnTo>
                    <a:pt x="3132352" y="3647259"/>
                  </a:lnTo>
                  <a:cubicBezTo>
                    <a:pt x="3192355" y="3760288"/>
                    <a:pt x="3343059" y="4028207"/>
                    <a:pt x="3460274" y="4231938"/>
                  </a:cubicBezTo>
                  <a:lnTo>
                    <a:pt x="3729588" y="4709169"/>
                  </a:lnTo>
                  <a:cubicBezTo>
                    <a:pt x="3743543" y="4734286"/>
                    <a:pt x="3735170" y="4767776"/>
                    <a:pt x="3710053" y="4781730"/>
                  </a:cubicBezTo>
                  <a:cubicBezTo>
                    <a:pt x="3701680" y="4785916"/>
                    <a:pt x="3693308" y="4788707"/>
                    <a:pt x="3683540" y="4788707"/>
                  </a:cubicBezTo>
                  <a:cubicBezTo>
                    <a:pt x="3664004" y="4788707"/>
                    <a:pt x="3645864" y="4778939"/>
                    <a:pt x="3637491" y="4762194"/>
                  </a:cubicBezTo>
                  <a:lnTo>
                    <a:pt x="3096071" y="3809127"/>
                  </a:lnTo>
                  <a:cubicBezTo>
                    <a:pt x="3059791" y="3746334"/>
                    <a:pt x="2992811" y="3707262"/>
                    <a:pt x="2920249" y="3707262"/>
                  </a:cubicBezTo>
                  <a:cubicBezTo>
                    <a:pt x="2885364" y="3707262"/>
                    <a:pt x="2850479" y="3717030"/>
                    <a:pt x="2819779" y="3733775"/>
                  </a:cubicBezTo>
                  <a:cubicBezTo>
                    <a:pt x="2772335" y="3760288"/>
                    <a:pt x="2738846" y="3803545"/>
                    <a:pt x="2724891" y="3856571"/>
                  </a:cubicBezTo>
                  <a:cubicBezTo>
                    <a:pt x="2710937" y="3908201"/>
                    <a:pt x="2717914" y="3962623"/>
                    <a:pt x="2744428" y="4010067"/>
                  </a:cubicBezTo>
                  <a:lnTo>
                    <a:pt x="3285847" y="4963134"/>
                  </a:lnTo>
                  <a:cubicBezTo>
                    <a:pt x="3299802" y="4988251"/>
                    <a:pt x="3291429" y="5021741"/>
                    <a:pt x="3266312" y="5035695"/>
                  </a:cubicBezTo>
                  <a:cubicBezTo>
                    <a:pt x="3257939" y="5039881"/>
                    <a:pt x="3249567" y="5042672"/>
                    <a:pt x="3239799" y="5042672"/>
                  </a:cubicBezTo>
                  <a:cubicBezTo>
                    <a:pt x="3220263" y="5042672"/>
                    <a:pt x="3202123" y="5032904"/>
                    <a:pt x="3192355" y="5016159"/>
                  </a:cubicBezTo>
                  <a:lnTo>
                    <a:pt x="2650935" y="4063092"/>
                  </a:lnTo>
                  <a:cubicBezTo>
                    <a:pt x="2614654" y="4000299"/>
                    <a:pt x="2547674" y="3961227"/>
                    <a:pt x="2475113" y="3961227"/>
                  </a:cubicBezTo>
                  <a:cubicBezTo>
                    <a:pt x="2440228" y="3961227"/>
                    <a:pt x="2405342" y="3970995"/>
                    <a:pt x="2376038" y="3987740"/>
                  </a:cubicBezTo>
                  <a:cubicBezTo>
                    <a:pt x="2328594" y="4014253"/>
                    <a:pt x="2295105" y="4057511"/>
                    <a:pt x="2281150" y="4110536"/>
                  </a:cubicBezTo>
                  <a:cubicBezTo>
                    <a:pt x="2267196" y="4162167"/>
                    <a:pt x="2274173" y="4217983"/>
                    <a:pt x="2300686" y="4264032"/>
                  </a:cubicBezTo>
                  <a:lnTo>
                    <a:pt x="2766754" y="5084534"/>
                  </a:lnTo>
                  <a:cubicBezTo>
                    <a:pt x="2766754" y="5091512"/>
                    <a:pt x="2756986" y="5112443"/>
                    <a:pt x="2730473" y="5127792"/>
                  </a:cubicBezTo>
                  <a:cubicBezTo>
                    <a:pt x="2716519" y="5136165"/>
                    <a:pt x="2701170" y="5140351"/>
                    <a:pt x="2688611" y="5140351"/>
                  </a:cubicBezTo>
                  <a:cubicBezTo>
                    <a:pt x="2680238" y="5140351"/>
                    <a:pt x="2676052" y="5138956"/>
                    <a:pt x="2674657" y="5137560"/>
                  </a:cubicBezTo>
                  <a:lnTo>
                    <a:pt x="2546279" y="4912899"/>
                  </a:lnTo>
                  <a:cubicBezTo>
                    <a:pt x="2509998" y="4850105"/>
                    <a:pt x="2443018" y="4811034"/>
                    <a:pt x="2370457" y="4811034"/>
                  </a:cubicBezTo>
                  <a:cubicBezTo>
                    <a:pt x="2335572" y="4811034"/>
                    <a:pt x="2300686" y="4820801"/>
                    <a:pt x="2271382" y="4837546"/>
                  </a:cubicBezTo>
                  <a:lnTo>
                    <a:pt x="2109514" y="4929644"/>
                  </a:lnTo>
                  <a:lnTo>
                    <a:pt x="1833223" y="5083139"/>
                  </a:lnTo>
                  <a:cubicBezTo>
                    <a:pt x="1716008" y="5148724"/>
                    <a:pt x="1611352" y="5263147"/>
                    <a:pt x="1533209" y="5392921"/>
                  </a:cubicBezTo>
                  <a:cubicBezTo>
                    <a:pt x="1563908" y="5451528"/>
                    <a:pt x="1589026" y="5511531"/>
                    <a:pt x="1607166" y="5572929"/>
                  </a:cubicBezTo>
                  <a:cubicBezTo>
                    <a:pt x="1669960" y="5422224"/>
                    <a:pt x="1781593" y="5281287"/>
                    <a:pt x="1904389" y="5211517"/>
                  </a:cubicBezTo>
                  <a:lnTo>
                    <a:pt x="2168122" y="5064999"/>
                  </a:lnTo>
                  <a:cubicBezTo>
                    <a:pt x="2169517" y="5064999"/>
                    <a:pt x="2170913" y="5063603"/>
                    <a:pt x="2172308" y="5063603"/>
                  </a:cubicBezTo>
                  <a:lnTo>
                    <a:pt x="2239288" y="5025927"/>
                  </a:lnTo>
                  <a:lnTo>
                    <a:pt x="2317431" y="4982669"/>
                  </a:lnTo>
                  <a:lnTo>
                    <a:pt x="2343944" y="4967320"/>
                  </a:lnTo>
                  <a:cubicBezTo>
                    <a:pt x="2352316" y="4963134"/>
                    <a:pt x="2360689" y="4960343"/>
                    <a:pt x="2370457" y="4960343"/>
                  </a:cubicBezTo>
                  <a:cubicBezTo>
                    <a:pt x="2389993" y="4960343"/>
                    <a:pt x="2408133" y="4970110"/>
                    <a:pt x="2416505" y="4986856"/>
                  </a:cubicBezTo>
                  <a:lnTo>
                    <a:pt x="2544884" y="5212913"/>
                  </a:lnTo>
                  <a:cubicBezTo>
                    <a:pt x="2572791" y="5261752"/>
                    <a:pt x="2625817" y="5289660"/>
                    <a:pt x="2687215" y="5289660"/>
                  </a:cubicBezTo>
                  <a:cubicBezTo>
                    <a:pt x="2726287" y="5289660"/>
                    <a:pt x="2765358" y="5278497"/>
                    <a:pt x="2803035" y="5257566"/>
                  </a:cubicBezTo>
                  <a:cubicBezTo>
                    <a:pt x="2902109" y="5201749"/>
                    <a:pt x="2942576" y="5094302"/>
                    <a:pt x="2896527" y="5011973"/>
                  </a:cubicBezTo>
                  <a:lnTo>
                    <a:pt x="2429064" y="4190075"/>
                  </a:lnTo>
                  <a:cubicBezTo>
                    <a:pt x="2415110" y="4164957"/>
                    <a:pt x="2423482" y="4131468"/>
                    <a:pt x="2448600" y="4117513"/>
                  </a:cubicBezTo>
                  <a:cubicBezTo>
                    <a:pt x="2456972" y="4113327"/>
                    <a:pt x="2465345" y="4110536"/>
                    <a:pt x="2475113" y="4110536"/>
                  </a:cubicBezTo>
                  <a:cubicBezTo>
                    <a:pt x="2494649" y="4110536"/>
                    <a:pt x="2512789" y="4121700"/>
                    <a:pt x="2522557" y="4137049"/>
                  </a:cubicBezTo>
                  <a:lnTo>
                    <a:pt x="3063977" y="5090116"/>
                  </a:lnTo>
                  <a:cubicBezTo>
                    <a:pt x="3100258" y="5152910"/>
                    <a:pt x="3167237" y="5191981"/>
                    <a:pt x="3239799" y="5191981"/>
                  </a:cubicBezTo>
                  <a:cubicBezTo>
                    <a:pt x="3274684" y="5191981"/>
                    <a:pt x="3309570" y="5182213"/>
                    <a:pt x="3338873" y="5165468"/>
                  </a:cubicBezTo>
                  <a:cubicBezTo>
                    <a:pt x="3435156" y="5111047"/>
                    <a:pt x="3470042" y="4986856"/>
                    <a:pt x="3414225" y="4889177"/>
                  </a:cubicBezTo>
                  <a:lnTo>
                    <a:pt x="2872805" y="3936110"/>
                  </a:lnTo>
                  <a:cubicBezTo>
                    <a:pt x="2865828" y="3923551"/>
                    <a:pt x="2864433" y="3909597"/>
                    <a:pt x="2867224" y="3895643"/>
                  </a:cubicBezTo>
                  <a:cubicBezTo>
                    <a:pt x="2871410" y="3881689"/>
                    <a:pt x="2879782" y="3870526"/>
                    <a:pt x="2892341" y="3863548"/>
                  </a:cubicBezTo>
                  <a:cubicBezTo>
                    <a:pt x="2900714" y="3859362"/>
                    <a:pt x="2909086" y="3856571"/>
                    <a:pt x="2918854" y="3856571"/>
                  </a:cubicBezTo>
                  <a:cubicBezTo>
                    <a:pt x="2938390" y="3856571"/>
                    <a:pt x="2956530" y="3866339"/>
                    <a:pt x="2964902" y="3883084"/>
                  </a:cubicBezTo>
                  <a:lnTo>
                    <a:pt x="3506323" y="4836151"/>
                  </a:lnTo>
                  <a:cubicBezTo>
                    <a:pt x="3542603" y="4898945"/>
                    <a:pt x="3609583" y="4938016"/>
                    <a:pt x="3682144" y="4938016"/>
                  </a:cubicBezTo>
                  <a:cubicBezTo>
                    <a:pt x="3717030" y="4938016"/>
                    <a:pt x="3751915" y="4929644"/>
                    <a:pt x="3782614" y="4911503"/>
                  </a:cubicBezTo>
                  <a:cubicBezTo>
                    <a:pt x="3878898" y="4855687"/>
                    <a:pt x="3913783" y="4732890"/>
                    <a:pt x="3857967" y="4635212"/>
                  </a:cubicBezTo>
                  <a:lnTo>
                    <a:pt x="3588652" y="4157980"/>
                  </a:lnTo>
                  <a:cubicBezTo>
                    <a:pt x="3437947" y="3892852"/>
                    <a:pt x="3323523" y="3689122"/>
                    <a:pt x="3271893" y="3591443"/>
                  </a:cubicBezTo>
                  <a:cubicBezTo>
                    <a:pt x="3271893" y="3511904"/>
                    <a:pt x="3315151" y="3479810"/>
                    <a:pt x="3439343" y="3396085"/>
                  </a:cubicBezTo>
                  <a:cubicBezTo>
                    <a:pt x="3523067" y="3338873"/>
                    <a:pt x="3627723" y="3269103"/>
                    <a:pt x="3744938" y="3151888"/>
                  </a:cubicBezTo>
                  <a:cubicBezTo>
                    <a:pt x="3852385" y="3044441"/>
                    <a:pt x="3926342" y="2909086"/>
                    <a:pt x="4011462" y="2751405"/>
                  </a:cubicBezTo>
                  <a:cubicBezTo>
                    <a:pt x="4159376" y="2479299"/>
                    <a:pt x="4342175" y="2140214"/>
                    <a:pt x="4787312" y="1870899"/>
                  </a:cubicBezTo>
                  <a:cubicBezTo>
                    <a:pt x="4992437" y="1746708"/>
                    <a:pt x="5229657" y="1679728"/>
                    <a:pt x="5469668" y="1679728"/>
                  </a:cubicBezTo>
                  <a:cubicBezTo>
                    <a:pt x="5584092" y="1679728"/>
                    <a:pt x="5701306" y="1695077"/>
                    <a:pt x="5814335" y="1724381"/>
                  </a:cubicBezTo>
                  <a:cubicBezTo>
                    <a:pt x="6181328" y="1819269"/>
                    <a:pt x="6500878" y="2063466"/>
                    <a:pt x="6689258" y="2392784"/>
                  </a:cubicBezTo>
                  <a:lnTo>
                    <a:pt x="6690654" y="2395574"/>
                  </a:lnTo>
                  <a:cubicBezTo>
                    <a:pt x="6877639" y="2726287"/>
                    <a:pt x="6923688" y="3125375"/>
                    <a:pt x="6817636" y="3489578"/>
                  </a:cubicBezTo>
                  <a:cubicBezTo>
                    <a:pt x="6726935" y="3800755"/>
                    <a:pt x="6531577" y="4065883"/>
                    <a:pt x="6265053" y="4238915"/>
                  </a:cubicBezTo>
                  <a:cubicBezTo>
                    <a:pt x="6224586" y="4216588"/>
                    <a:pt x="6171560" y="4216588"/>
                    <a:pt x="6129698" y="4240310"/>
                  </a:cubicBezTo>
                  <a:cubicBezTo>
                    <a:pt x="6097604" y="4258450"/>
                    <a:pt x="6073882" y="4289150"/>
                    <a:pt x="6064114" y="4324035"/>
                  </a:cubicBezTo>
                  <a:cubicBezTo>
                    <a:pt x="6054346" y="4360315"/>
                    <a:pt x="6058532" y="4397992"/>
                    <a:pt x="6076672" y="4430086"/>
                  </a:cubicBezTo>
                  <a:cubicBezTo>
                    <a:pt x="6101790" y="4473344"/>
                    <a:pt x="6147839" y="4501252"/>
                    <a:pt x="6198074" y="4501252"/>
                  </a:cubicBezTo>
                  <a:cubicBezTo>
                    <a:pt x="6221795" y="4501252"/>
                    <a:pt x="6245517" y="4494275"/>
                    <a:pt x="6266449" y="4483112"/>
                  </a:cubicBezTo>
                  <a:cubicBezTo>
                    <a:pt x="6308311" y="4459390"/>
                    <a:pt x="6334823" y="4416132"/>
                    <a:pt x="6336219" y="4368688"/>
                  </a:cubicBezTo>
                  <a:cubicBezTo>
                    <a:pt x="6634837" y="4177516"/>
                    <a:pt x="6855313" y="3880294"/>
                    <a:pt x="6957177" y="3531440"/>
                  </a:cubicBezTo>
                  <a:cubicBezTo>
                    <a:pt x="7079974" y="3130957"/>
                    <a:pt x="7028344" y="2691402"/>
                    <a:pt x="6821823" y="2324408"/>
                  </a:cubicBezTo>
                  <a:close/>
                </a:path>
              </a:pathLst>
            </a:custGeom>
            <a:solidFill>
              <a:schemeClr val="accent4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C687B09-DAA0-4782-9272-BBD2CF5E3F9F}"/>
                </a:ext>
              </a:extLst>
            </p:cNvPr>
            <p:cNvSpPr/>
            <p:nvPr/>
          </p:nvSpPr>
          <p:spPr>
            <a:xfrm>
              <a:off x="4757249" y="2674134"/>
              <a:ext cx="8651558" cy="10326053"/>
            </a:xfrm>
            <a:custGeom>
              <a:avLst/>
              <a:gdLst>
                <a:gd name="connsiteX0" fmla="*/ 2213003 w 8651557"/>
                <a:gd name="connsiteY0" fmla="*/ 4371479 h 10326052"/>
                <a:gd name="connsiteX1" fmla="*/ 2282773 w 8651557"/>
                <a:gd name="connsiteY1" fmla="*/ 4485903 h 10326052"/>
                <a:gd name="connsiteX2" fmla="*/ 2351149 w 8651557"/>
                <a:gd name="connsiteY2" fmla="*/ 4504043 h 10326052"/>
                <a:gd name="connsiteX3" fmla="*/ 2472550 w 8651557"/>
                <a:gd name="connsiteY3" fmla="*/ 4432877 h 10326052"/>
                <a:gd name="connsiteX4" fmla="*/ 2485108 w 8651557"/>
                <a:gd name="connsiteY4" fmla="*/ 4326825 h 10326052"/>
                <a:gd name="connsiteX5" fmla="*/ 2419524 w 8651557"/>
                <a:gd name="connsiteY5" fmla="*/ 4243101 h 10326052"/>
                <a:gd name="connsiteX6" fmla="*/ 2284169 w 8651557"/>
                <a:gd name="connsiteY6" fmla="*/ 4241706 h 10326052"/>
                <a:gd name="connsiteX7" fmla="*/ 1731585 w 8651557"/>
                <a:gd name="connsiteY7" fmla="*/ 3492369 h 10326052"/>
                <a:gd name="connsiteX8" fmla="*/ 1858568 w 8651557"/>
                <a:gd name="connsiteY8" fmla="*/ 2398365 h 10326052"/>
                <a:gd name="connsiteX9" fmla="*/ 1859963 w 8651557"/>
                <a:gd name="connsiteY9" fmla="*/ 2395574 h 10326052"/>
                <a:gd name="connsiteX10" fmla="*/ 2734887 w 8651557"/>
                <a:gd name="connsiteY10" fmla="*/ 1727172 h 10326052"/>
                <a:gd name="connsiteX11" fmla="*/ 3079554 w 8651557"/>
                <a:gd name="connsiteY11" fmla="*/ 1682519 h 10326052"/>
                <a:gd name="connsiteX12" fmla="*/ 3761911 w 8651557"/>
                <a:gd name="connsiteY12" fmla="*/ 1873690 h 10326052"/>
                <a:gd name="connsiteX13" fmla="*/ 4537760 w 8651557"/>
                <a:gd name="connsiteY13" fmla="*/ 2754195 h 10326052"/>
                <a:gd name="connsiteX14" fmla="*/ 4804284 w 8651557"/>
                <a:gd name="connsiteY14" fmla="*/ 3154679 h 10326052"/>
                <a:gd name="connsiteX15" fmla="*/ 5109879 w 8651557"/>
                <a:gd name="connsiteY15" fmla="*/ 3398876 h 10326052"/>
                <a:gd name="connsiteX16" fmla="*/ 5277329 w 8651557"/>
                <a:gd name="connsiteY16" fmla="*/ 3594234 h 10326052"/>
                <a:gd name="connsiteX17" fmla="*/ 4959175 w 8651557"/>
                <a:gd name="connsiteY17" fmla="*/ 4160771 h 10326052"/>
                <a:gd name="connsiteX18" fmla="*/ 4689860 w 8651557"/>
                <a:gd name="connsiteY18" fmla="*/ 4638003 h 10326052"/>
                <a:gd name="connsiteX19" fmla="*/ 4765213 w 8651557"/>
                <a:gd name="connsiteY19" fmla="*/ 4912899 h 10326052"/>
                <a:gd name="connsiteX20" fmla="*/ 4864287 w 8651557"/>
                <a:gd name="connsiteY20" fmla="*/ 4939412 h 10326052"/>
                <a:gd name="connsiteX21" fmla="*/ 5040109 w 8651557"/>
                <a:gd name="connsiteY21" fmla="*/ 4837546 h 10326052"/>
                <a:gd name="connsiteX22" fmla="*/ 5581529 w 8651557"/>
                <a:gd name="connsiteY22" fmla="*/ 3884480 h 10326052"/>
                <a:gd name="connsiteX23" fmla="*/ 5628973 w 8651557"/>
                <a:gd name="connsiteY23" fmla="*/ 3857967 h 10326052"/>
                <a:gd name="connsiteX24" fmla="*/ 5655486 w 8651557"/>
                <a:gd name="connsiteY24" fmla="*/ 3864944 h 10326052"/>
                <a:gd name="connsiteX25" fmla="*/ 5680603 w 8651557"/>
                <a:gd name="connsiteY25" fmla="*/ 3897038 h 10326052"/>
                <a:gd name="connsiteX26" fmla="*/ 5675021 w 8651557"/>
                <a:gd name="connsiteY26" fmla="*/ 3937505 h 10326052"/>
                <a:gd name="connsiteX27" fmla="*/ 5133601 w 8651557"/>
                <a:gd name="connsiteY27" fmla="*/ 4890572 h 10326052"/>
                <a:gd name="connsiteX28" fmla="*/ 5208954 w 8651557"/>
                <a:gd name="connsiteY28" fmla="*/ 5166864 h 10326052"/>
                <a:gd name="connsiteX29" fmla="*/ 5309423 w 8651557"/>
                <a:gd name="connsiteY29" fmla="*/ 5193377 h 10326052"/>
                <a:gd name="connsiteX30" fmla="*/ 5485245 w 8651557"/>
                <a:gd name="connsiteY30" fmla="*/ 5091512 h 10326052"/>
                <a:gd name="connsiteX31" fmla="*/ 6026665 w 8651557"/>
                <a:gd name="connsiteY31" fmla="*/ 4138445 h 10326052"/>
                <a:gd name="connsiteX32" fmla="*/ 6072714 w 8651557"/>
                <a:gd name="connsiteY32" fmla="*/ 4111932 h 10326052"/>
                <a:gd name="connsiteX33" fmla="*/ 6099227 w 8651557"/>
                <a:gd name="connsiteY33" fmla="*/ 4118909 h 10326052"/>
                <a:gd name="connsiteX34" fmla="*/ 6118762 w 8651557"/>
                <a:gd name="connsiteY34" fmla="*/ 4191470 h 10326052"/>
                <a:gd name="connsiteX35" fmla="*/ 5651300 w 8651557"/>
                <a:gd name="connsiteY35" fmla="*/ 5013368 h 10326052"/>
                <a:gd name="connsiteX36" fmla="*/ 5744792 w 8651557"/>
                <a:gd name="connsiteY36" fmla="*/ 5258961 h 10326052"/>
                <a:gd name="connsiteX37" fmla="*/ 5860611 w 8651557"/>
                <a:gd name="connsiteY37" fmla="*/ 5291055 h 10326052"/>
                <a:gd name="connsiteX38" fmla="*/ 6002944 w 8651557"/>
                <a:gd name="connsiteY38" fmla="*/ 5214308 h 10326052"/>
                <a:gd name="connsiteX39" fmla="*/ 6131321 w 8651557"/>
                <a:gd name="connsiteY39" fmla="*/ 4988251 h 10326052"/>
                <a:gd name="connsiteX40" fmla="*/ 6177370 w 8651557"/>
                <a:gd name="connsiteY40" fmla="*/ 4961738 h 10326052"/>
                <a:gd name="connsiteX41" fmla="*/ 6203883 w 8651557"/>
                <a:gd name="connsiteY41" fmla="*/ 4968715 h 10326052"/>
                <a:gd name="connsiteX42" fmla="*/ 6230395 w 8651557"/>
                <a:gd name="connsiteY42" fmla="*/ 4984065 h 10326052"/>
                <a:gd name="connsiteX43" fmla="*/ 6308539 w 8651557"/>
                <a:gd name="connsiteY43" fmla="*/ 5027322 h 10326052"/>
                <a:gd name="connsiteX44" fmla="*/ 6375518 w 8651557"/>
                <a:gd name="connsiteY44" fmla="*/ 5064999 h 10326052"/>
                <a:gd name="connsiteX45" fmla="*/ 6379704 w 8651557"/>
                <a:gd name="connsiteY45" fmla="*/ 5066394 h 10326052"/>
                <a:gd name="connsiteX46" fmla="*/ 6643438 w 8651557"/>
                <a:gd name="connsiteY46" fmla="*/ 5212913 h 10326052"/>
                <a:gd name="connsiteX47" fmla="*/ 6993686 w 8651557"/>
                <a:gd name="connsiteY47" fmla="*/ 5811545 h 10326052"/>
                <a:gd name="connsiteX48" fmla="*/ 6993686 w 8651557"/>
                <a:gd name="connsiteY48" fmla="*/ 8704234 h 10326052"/>
                <a:gd name="connsiteX49" fmla="*/ 7069039 w 8651557"/>
                <a:gd name="connsiteY49" fmla="*/ 8806099 h 10326052"/>
                <a:gd name="connsiteX50" fmla="*/ 7142995 w 8651557"/>
                <a:gd name="connsiteY50" fmla="*/ 8705630 h 10326052"/>
                <a:gd name="connsiteX51" fmla="*/ 7142995 w 8651557"/>
                <a:gd name="connsiteY51" fmla="*/ 5810149 h 10326052"/>
                <a:gd name="connsiteX52" fmla="*/ 6717395 w 8651557"/>
                <a:gd name="connsiteY52" fmla="*/ 5081743 h 10326052"/>
                <a:gd name="connsiteX53" fmla="*/ 6441103 w 8651557"/>
                <a:gd name="connsiteY53" fmla="*/ 4928248 h 10326052"/>
                <a:gd name="connsiteX54" fmla="*/ 6279235 w 8651557"/>
                <a:gd name="connsiteY54" fmla="*/ 4836151 h 10326052"/>
                <a:gd name="connsiteX55" fmla="*/ 6180161 w 8651557"/>
                <a:gd name="connsiteY55" fmla="*/ 4809638 h 10326052"/>
                <a:gd name="connsiteX56" fmla="*/ 6004339 w 8651557"/>
                <a:gd name="connsiteY56" fmla="*/ 4911503 h 10326052"/>
                <a:gd name="connsiteX57" fmla="*/ 5875961 w 8651557"/>
                <a:gd name="connsiteY57" fmla="*/ 5136165 h 10326052"/>
                <a:gd name="connsiteX58" fmla="*/ 5862007 w 8651557"/>
                <a:gd name="connsiteY58" fmla="*/ 5138956 h 10326052"/>
                <a:gd name="connsiteX59" fmla="*/ 5820144 w 8651557"/>
                <a:gd name="connsiteY59" fmla="*/ 5126397 h 10326052"/>
                <a:gd name="connsiteX60" fmla="*/ 5783864 w 8651557"/>
                <a:gd name="connsiteY60" fmla="*/ 5083139 h 10326052"/>
                <a:gd name="connsiteX61" fmla="*/ 6249932 w 8651557"/>
                <a:gd name="connsiteY61" fmla="*/ 4262636 h 10326052"/>
                <a:gd name="connsiteX62" fmla="*/ 6269467 w 8651557"/>
                <a:gd name="connsiteY62" fmla="*/ 4109141 h 10326052"/>
                <a:gd name="connsiteX63" fmla="*/ 6174579 w 8651557"/>
                <a:gd name="connsiteY63" fmla="*/ 3986345 h 10326052"/>
                <a:gd name="connsiteX64" fmla="*/ 6075505 w 8651557"/>
                <a:gd name="connsiteY64" fmla="*/ 3959832 h 10326052"/>
                <a:gd name="connsiteX65" fmla="*/ 5899683 w 8651557"/>
                <a:gd name="connsiteY65" fmla="*/ 4061697 h 10326052"/>
                <a:gd name="connsiteX66" fmla="*/ 5358263 w 8651557"/>
                <a:gd name="connsiteY66" fmla="*/ 5014764 h 10326052"/>
                <a:gd name="connsiteX67" fmla="*/ 5312214 w 8651557"/>
                <a:gd name="connsiteY67" fmla="*/ 5041277 h 10326052"/>
                <a:gd name="connsiteX68" fmla="*/ 5285701 w 8651557"/>
                <a:gd name="connsiteY68" fmla="*/ 5034300 h 10326052"/>
                <a:gd name="connsiteX69" fmla="*/ 5266166 w 8651557"/>
                <a:gd name="connsiteY69" fmla="*/ 4961738 h 10326052"/>
                <a:gd name="connsiteX70" fmla="*/ 5810376 w 8651557"/>
                <a:gd name="connsiteY70" fmla="*/ 4011462 h 10326052"/>
                <a:gd name="connsiteX71" fmla="*/ 5829912 w 8651557"/>
                <a:gd name="connsiteY71" fmla="*/ 3857967 h 10326052"/>
                <a:gd name="connsiteX72" fmla="*/ 5735024 w 8651557"/>
                <a:gd name="connsiteY72" fmla="*/ 3735171 h 10326052"/>
                <a:gd name="connsiteX73" fmla="*/ 5635950 w 8651557"/>
                <a:gd name="connsiteY73" fmla="*/ 3708658 h 10326052"/>
                <a:gd name="connsiteX74" fmla="*/ 5460128 w 8651557"/>
                <a:gd name="connsiteY74" fmla="*/ 3810523 h 10326052"/>
                <a:gd name="connsiteX75" fmla="*/ 4918708 w 8651557"/>
                <a:gd name="connsiteY75" fmla="*/ 4763590 h 10326052"/>
                <a:gd name="connsiteX76" fmla="*/ 4872659 w 8651557"/>
                <a:gd name="connsiteY76" fmla="*/ 4790103 h 10326052"/>
                <a:gd name="connsiteX77" fmla="*/ 4846146 w 8651557"/>
                <a:gd name="connsiteY77" fmla="*/ 4783125 h 10326052"/>
                <a:gd name="connsiteX78" fmla="*/ 4826610 w 8651557"/>
                <a:gd name="connsiteY78" fmla="*/ 4710564 h 10326052"/>
                <a:gd name="connsiteX79" fmla="*/ 5095925 w 8651557"/>
                <a:gd name="connsiteY79" fmla="*/ 4233333 h 10326052"/>
                <a:gd name="connsiteX80" fmla="*/ 5423847 w 8651557"/>
                <a:gd name="connsiteY80" fmla="*/ 3648655 h 10326052"/>
                <a:gd name="connsiteX81" fmla="*/ 5428033 w 8651557"/>
                <a:gd name="connsiteY81" fmla="*/ 3641678 h 10326052"/>
                <a:gd name="connsiteX82" fmla="*/ 5432220 w 8651557"/>
                <a:gd name="connsiteY82" fmla="*/ 3624933 h 10326052"/>
                <a:gd name="connsiteX83" fmla="*/ 5432220 w 8651557"/>
                <a:gd name="connsiteY83" fmla="*/ 3617956 h 10326052"/>
                <a:gd name="connsiteX84" fmla="*/ 5200581 w 8651557"/>
                <a:gd name="connsiteY84" fmla="*/ 3276080 h 10326052"/>
                <a:gd name="connsiteX85" fmla="*/ 4915917 w 8651557"/>
                <a:gd name="connsiteY85" fmla="*/ 3048628 h 10326052"/>
                <a:gd name="connsiteX86" fmla="*/ 4675906 w 8651557"/>
                <a:gd name="connsiteY86" fmla="*/ 2683029 h 10326052"/>
                <a:gd name="connsiteX87" fmla="*/ 3845636 w 8651557"/>
                <a:gd name="connsiteY87" fmla="*/ 1745312 h 10326052"/>
                <a:gd name="connsiteX88" fmla="*/ 3086531 w 8651557"/>
                <a:gd name="connsiteY88" fmla="*/ 1533209 h 10326052"/>
                <a:gd name="connsiteX89" fmla="*/ 2704188 w 8651557"/>
                <a:gd name="connsiteY89" fmla="*/ 1582049 h 10326052"/>
                <a:gd name="connsiteX90" fmla="*/ 1737167 w 8651557"/>
                <a:gd name="connsiteY90" fmla="*/ 2320222 h 10326052"/>
                <a:gd name="connsiteX91" fmla="*/ 1735772 w 8651557"/>
                <a:gd name="connsiteY91" fmla="*/ 2324408 h 10326052"/>
                <a:gd name="connsiteX92" fmla="*/ 1594835 w 8651557"/>
                <a:gd name="connsiteY92" fmla="*/ 3534231 h 10326052"/>
                <a:gd name="connsiteX93" fmla="*/ 2213003 w 8651557"/>
                <a:gd name="connsiteY93" fmla="*/ 4371479 h 1032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8651557" h="10326052">
                  <a:moveTo>
                    <a:pt x="2213003" y="4371479"/>
                  </a:moveTo>
                  <a:cubicBezTo>
                    <a:pt x="2215794" y="4418922"/>
                    <a:pt x="2240911" y="4462180"/>
                    <a:pt x="2282773" y="4485903"/>
                  </a:cubicBezTo>
                  <a:cubicBezTo>
                    <a:pt x="2303705" y="4498461"/>
                    <a:pt x="2327427" y="4504043"/>
                    <a:pt x="2351149" y="4504043"/>
                  </a:cubicBezTo>
                  <a:cubicBezTo>
                    <a:pt x="2401384" y="4504043"/>
                    <a:pt x="2447432" y="4477530"/>
                    <a:pt x="2472550" y="4432877"/>
                  </a:cubicBezTo>
                  <a:cubicBezTo>
                    <a:pt x="2490690" y="4400782"/>
                    <a:pt x="2496272" y="4363106"/>
                    <a:pt x="2485108" y="4326825"/>
                  </a:cubicBezTo>
                  <a:cubicBezTo>
                    <a:pt x="2475340" y="4290545"/>
                    <a:pt x="2451618" y="4261241"/>
                    <a:pt x="2419524" y="4243101"/>
                  </a:cubicBezTo>
                  <a:cubicBezTo>
                    <a:pt x="2377662" y="4219379"/>
                    <a:pt x="2326031" y="4219379"/>
                    <a:pt x="2284169" y="4241706"/>
                  </a:cubicBezTo>
                  <a:cubicBezTo>
                    <a:pt x="2019040" y="4068674"/>
                    <a:pt x="1823683" y="3803545"/>
                    <a:pt x="1731585" y="3492369"/>
                  </a:cubicBezTo>
                  <a:cubicBezTo>
                    <a:pt x="1625534" y="3128166"/>
                    <a:pt x="1671583" y="2729078"/>
                    <a:pt x="1858568" y="2398365"/>
                  </a:cubicBezTo>
                  <a:lnTo>
                    <a:pt x="1859963" y="2395574"/>
                  </a:lnTo>
                  <a:cubicBezTo>
                    <a:pt x="2048344" y="2066257"/>
                    <a:pt x="2367894" y="1822060"/>
                    <a:pt x="2734887" y="1727172"/>
                  </a:cubicBezTo>
                  <a:cubicBezTo>
                    <a:pt x="2849311" y="1697868"/>
                    <a:pt x="2965130" y="1682519"/>
                    <a:pt x="3079554" y="1682519"/>
                  </a:cubicBezTo>
                  <a:cubicBezTo>
                    <a:pt x="3320960" y="1682519"/>
                    <a:pt x="3556785" y="1748103"/>
                    <a:pt x="3761911" y="1873690"/>
                  </a:cubicBezTo>
                  <a:cubicBezTo>
                    <a:pt x="4207048" y="2143005"/>
                    <a:pt x="4389846" y="2482090"/>
                    <a:pt x="4537760" y="2754195"/>
                  </a:cubicBezTo>
                  <a:cubicBezTo>
                    <a:pt x="4622880" y="2911877"/>
                    <a:pt x="4696837" y="3048628"/>
                    <a:pt x="4804284" y="3154679"/>
                  </a:cubicBezTo>
                  <a:cubicBezTo>
                    <a:pt x="4921499" y="3271894"/>
                    <a:pt x="5026155" y="3343059"/>
                    <a:pt x="5109879" y="3398876"/>
                  </a:cubicBezTo>
                  <a:cubicBezTo>
                    <a:pt x="5234071" y="3482601"/>
                    <a:pt x="5275933" y="3514695"/>
                    <a:pt x="5277329" y="3594234"/>
                  </a:cubicBezTo>
                  <a:cubicBezTo>
                    <a:pt x="5225699" y="3690517"/>
                    <a:pt x="5109879" y="3895643"/>
                    <a:pt x="4959175" y="4160771"/>
                  </a:cubicBezTo>
                  <a:lnTo>
                    <a:pt x="4689860" y="4638003"/>
                  </a:lnTo>
                  <a:cubicBezTo>
                    <a:pt x="4634044" y="4734286"/>
                    <a:pt x="4668929" y="4858478"/>
                    <a:pt x="4765213" y="4912899"/>
                  </a:cubicBezTo>
                  <a:cubicBezTo>
                    <a:pt x="4795911" y="4929644"/>
                    <a:pt x="4830797" y="4939412"/>
                    <a:pt x="4864287" y="4939412"/>
                  </a:cubicBezTo>
                  <a:cubicBezTo>
                    <a:pt x="4936848" y="4939412"/>
                    <a:pt x="5003828" y="4900340"/>
                    <a:pt x="5040109" y="4837546"/>
                  </a:cubicBezTo>
                  <a:lnTo>
                    <a:pt x="5581529" y="3884480"/>
                  </a:lnTo>
                  <a:cubicBezTo>
                    <a:pt x="5591297" y="3867735"/>
                    <a:pt x="5609437" y="3857967"/>
                    <a:pt x="5628973" y="3857967"/>
                  </a:cubicBezTo>
                  <a:cubicBezTo>
                    <a:pt x="5638741" y="3857967"/>
                    <a:pt x="5647113" y="3860757"/>
                    <a:pt x="5655486" y="3864944"/>
                  </a:cubicBezTo>
                  <a:cubicBezTo>
                    <a:pt x="5668044" y="3871921"/>
                    <a:pt x="5676417" y="3883084"/>
                    <a:pt x="5680603" y="3897038"/>
                  </a:cubicBezTo>
                  <a:cubicBezTo>
                    <a:pt x="5684789" y="3910992"/>
                    <a:pt x="5681998" y="3924947"/>
                    <a:pt x="5675021" y="3937505"/>
                  </a:cubicBezTo>
                  <a:lnTo>
                    <a:pt x="5133601" y="4890572"/>
                  </a:lnTo>
                  <a:cubicBezTo>
                    <a:pt x="5079180" y="4986856"/>
                    <a:pt x="5112670" y="5111047"/>
                    <a:pt x="5208954" y="5166864"/>
                  </a:cubicBezTo>
                  <a:cubicBezTo>
                    <a:pt x="5239653" y="5183609"/>
                    <a:pt x="5274538" y="5193377"/>
                    <a:pt x="5309423" y="5193377"/>
                  </a:cubicBezTo>
                  <a:cubicBezTo>
                    <a:pt x="5381985" y="5193377"/>
                    <a:pt x="5448965" y="5154305"/>
                    <a:pt x="5485245" y="5091512"/>
                  </a:cubicBezTo>
                  <a:lnTo>
                    <a:pt x="6026665" y="4138445"/>
                  </a:lnTo>
                  <a:cubicBezTo>
                    <a:pt x="6036433" y="4121700"/>
                    <a:pt x="6054574" y="4111932"/>
                    <a:pt x="6072714" y="4111932"/>
                  </a:cubicBezTo>
                  <a:cubicBezTo>
                    <a:pt x="6082482" y="4111932"/>
                    <a:pt x="6090854" y="4114723"/>
                    <a:pt x="6099227" y="4118909"/>
                  </a:cubicBezTo>
                  <a:cubicBezTo>
                    <a:pt x="6124344" y="4132863"/>
                    <a:pt x="6134112" y="4166353"/>
                    <a:pt x="6118762" y="4191470"/>
                  </a:cubicBezTo>
                  <a:lnTo>
                    <a:pt x="5651300" y="5013368"/>
                  </a:lnTo>
                  <a:cubicBezTo>
                    <a:pt x="5605251" y="5094302"/>
                    <a:pt x="5645718" y="5201749"/>
                    <a:pt x="5744792" y="5258961"/>
                  </a:cubicBezTo>
                  <a:cubicBezTo>
                    <a:pt x="5781073" y="5279892"/>
                    <a:pt x="5821540" y="5291055"/>
                    <a:pt x="5860611" y="5291055"/>
                  </a:cubicBezTo>
                  <a:cubicBezTo>
                    <a:pt x="5922009" y="5291055"/>
                    <a:pt x="5976431" y="5261752"/>
                    <a:pt x="6002944" y="5214308"/>
                  </a:cubicBezTo>
                  <a:lnTo>
                    <a:pt x="6131321" y="4988251"/>
                  </a:lnTo>
                  <a:cubicBezTo>
                    <a:pt x="6141089" y="4971506"/>
                    <a:pt x="6159230" y="4961738"/>
                    <a:pt x="6177370" y="4961738"/>
                  </a:cubicBezTo>
                  <a:cubicBezTo>
                    <a:pt x="6187138" y="4961738"/>
                    <a:pt x="6195510" y="4964529"/>
                    <a:pt x="6203883" y="4968715"/>
                  </a:cubicBezTo>
                  <a:lnTo>
                    <a:pt x="6230395" y="4984065"/>
                  </a:lnTo>
                  <a:lnTo>
                    <a:pt x="6308539" y="5027322"/>
                  </a:lnTo>
                  <a:lnTo>
                    <a:pt x="6375518" y="5064999"/>
                  </a:lnTo>
                  <a:cubicBezTo>
                    <a:pt x="6376914" y="5064999"/>
                    <a:pt x="6378309" y="5066394"/>
                    <a:pt x="6379704" y="5066394"/>
                  </a:cubicBezTo>
                  <a:lnTo>
                    <a:pt x="6643438" y="5212913"/>
                  </a:lnTo>
                  <a:cubicBezTo>
                    <a:pt x="6833214" y="5320359"/>
                    <a:pt x="6993686" y="5593860"/>
                    <a:pt x="6993686" y="5811545"/>
                  </a:cubicBezTo>
                  <a:lnTo>
                    <a:pt x="6993686" y="8704234"/>
                  </a:lnTo>
                  <a:cubicBezTo>
                    <a:pt x="7020199" y="8736329"/>
                    <a:pt x="7045316" y="8769818"/>
                    <a:pt x="7069039" y="8806099"/>
                  </a:cubicBezTo>
                  <a:cubicBezTo>
                    <a:pt x="7091365" y="8771214"/>
                    <a:pt x="7116483" y="8737725"/>
                    <a:pt x="7142995" y="8705630"/>
                  </a:cubicBezTo>
                  <a:lnTo>
                    <a:pt x="7142995" y="5810149"/>
                  </a:lnTo>
                  <a:cubicBezTo>
                    <a:pt x="7142995" y="5540834"/>
                    <a:pt x="6951824" y="5214308"/>
                    <a:pt x="6717395" y="5081743"/>
                  </a:cubicBezTo>
                  <a:lnTo>
                    <a:pt x="6441103" y="4928248"/>
                  </a:lnTo>
                  <a:lnTo>
                    <a:pt x="6279235" y="4836151"/>
                  </a:lnTo>
                  <a:cubicBezTo>
                    <a:pt x="6248536" y="4819406"/>
                    <a:pt x="6213651" y="4809638"/>
                    <a:pt x="6180161" y="4809638"/>
                  </a:cubicBezTo>
                  <a:cubicBezTo>
                    <a:pt x="6107599" y="4809638"/>
                    <a:pt x="6040620" y="4848710"/>
                    <a:pt x="6004339" y="4911503"/>
                  </a:cubicBezTo>
                  <a:lnTo>
                    <a:pt x="5875961" y="5136165"/>
                  </a:lnTo>
                  <a:cubicBezTo>
                    <a:pt x="5874565" y="5137560"/>
                    <a:pt x="5868984" y="5138956"/>
                    <a:pt x="5862007" y="5138956"/>
                  </a:cubicBezTo>
                  <a:cubicBezTo>
                    <a:pt x="5849448" y="5138956"/>
                    <a:pt x="5832703" y="5134769"/>
                    <a:pt x="5820144" y="5126397"/>
                  </a:cubicBezTo>
                  <a:cubicBezTo>
                    <a:pt x="5793631" y="5111047"/>
                    <a:pt x="5783864" y="5090116"/>
                    <a:pt x="5783864" y="5083139"/>
                  </a:cubicBezTo>
                  <a:lnTo>
                    <a:pt x="6249932" y="4262636"/>
                  </a:lnTo>
                  <a:cubicBezTo>
                    <a:pt x="6276444" y="4215192"/>
                    <a:pt x="6283421" y="4160771"/>
                    <a:pt x="6269467" y="4109141"/>
                  </a:cubicBezTo>
                  <a:cubicBezTo>
                    <a:pt x="6255513" y="4057511"/>
                    <a:pt x="6220628" y="4012857"/>
                    <a:pt x="6174579" y="3986345"/>
                  </a:cubicBezTo>
                  <a:cubicBezTo>
                    <a:pt x="6143880" y="3969600"/>
                    <a:pt x="6110390" y="3959832"/>
                    <a:pt x="6075505" y="3959832"/>
                  </a:cubicBezTo>
                  <a:cubicBezTo>
                    <a:pt x="6002944" y="3959832"/>
                    <a:pt x="5935964" y="3998903"/>
                    <a:pt x="5899683" y="4061697"/>
                  </a:cubicBezTo>
                  <a:lnTo>
                    <a:pt x="5358263" y="5014764"/>
                  </a:lnTo>
                  <a:cubicBezTo>
                    <a:pt x="5348495" y="5031509"/>
                    <a:pt x="5330354" y="5041277"/>
                    <a:pt x="5312214" y="5041277"/>
                  </a:cubicBezTo>
                  <a:cubicBezTo>
                    <a:pt x="5302446" y="5041277"/>
                    <a:pt x="5294074" y="5038486"/>
                    <a:pt x="5285701" y="5034300"/>
                  </a:cubicBezTo>
                  <a:cubicBezTo>
                    <a:pt x="5260584" y="5020345"/>
                    <a:pt x="5250816" y="4986856"/>
                    <a:pt x="5266166" y="4961738"/>
                  </a:cubicBezTo>
                  <a:lnTo>
                    <a:pt x="5810376" y="4011462"/>
                  </a:lnTo>
                  <a:cubicBezTo>
                    <a:pt x="5836889" y="3964018"/>
                    <a:pt x="5843866" y="3909597"/>
                    <a:pt x="5829912" y="3857967"/>
                  </a:cubicBezTo>
                  <a:cubicBezTo>
                    <a:pt x="5815958" y="3806336"/>
                    <a:pt x="5782468" y="3763079"/>
                    <a:pt x="5735024" y="3735171"/>
                  </a:cubicBezTo>
                  <a:cubicBezTo>
                    <a:pt x="5704325" y="3718426"/>
                    <a:pt x="5670835" y="3708658"/>
                    <a:pt x="5635950" y="3708658"/>
                  </a:cubicBezTo>
                  <a:cubicBezTo>
                    <a:pt x="5563388" y="3708658"/>
                    <a:pt x="5496409" y="3747729"/>
                    <a:pt x="5460128" y="3810523"/>
                  </a:cubicBezTo>
                  <a:lnTo>
                    <a:pt x="4918708" y="4763590"/>
                  </a:lnTo>
                  <a:cubicBezTo>
                    <a:pt x="4908940" y="4780334"/>
                    <a:pt x="4890800" y="4790103"/>
                    <a:pt x="4872659" y="4790103"/>
                  </a:cubicBezTo>
                  <a:cubicBezTo>
                    <a:pt x="4862891" y="4790103"/>
                    <a:pt x="4854519" y="4787312"/>
                    <a:pt x="4846146" y="4783125"/>
                  </a:cubicBezTo>
                  <a:cubicBezTo>
                    <a:pt x="4821029" y="4769171"/>
                    <a:pt x="4811261" y="4735681"/>
                    <a:pt x="4826610" y="4710564"/>
                  </a:cubicBezTo>
                  <a:lnTo>
                    <a:pt x="5095925" y="4233333"/>
                  </a:lnTo>
                  <a:cubicBezTo>
                    <a:pt x="5211744" y="4028207"/>
                    <a:pt x="5363844" y="3761683"/>
                    <a:pt x="5423847" y="3648655"/>
                  </a:cubicBezTo>
                  <a:lnTo>
                    <a:pt x="5428033" y="3641678"/>
                  </a:lnTo>
                  <a:cubicBezTo>
                    <a:pt x="5430824" y="3636096"/>
                    <a:pt x="5432220" y="3630515"/>
                    <a:pt x="5432220" y="3624933"/>
                  </a:cubicBezTo>
                  <a:lnTo>
                    <a:pt x="5432220" y="3617956"/>
                  </a:lnTo>
                  <a:cubicBezTo>
                    <a:pt x="5441988" y="3439343"/>
                    <a:pt x="5330354" y="3362595"/>
                    <a:pt x="5200581" y="3276080"/>
                  </a:cubicBezTo>
                  <a:cubicBezTo>
                    <a:pt x="5121043" y="3223054"/>
                    <a:pt x="5023364" y="3156074"/>
                    <a:pt x="4915917" y="3048628"/>
                  </a:cubicBezTo>
                  <a:cubicBezTo>
                    <a:pt x="4823820" y="2956530"/>
                    <a:pt x="4755445" y="2830943"/>
                    <a:pt x="4675906" y="2683029"/>
                  </a:cubicBezTo>
                  <a:cubicBezTo>
                    <a:pt x="4519620" y="2394179"/>
                    <a:pt x="4325658" y="2035558"/>
                    <a:pt x="3845636" y="1745312"/>
                  </a:cubicBezTo>
                  <a:cubicBezTo>
                    <a:pt x="3616788" y="1605771"/>
                    <a:pt x="3354450" y="1533209"/>
                    <a:pt x="3086531" y="1533209"/>
                  </a:cubicBezTo>
                  <a:cubicBezTo>
                    <a:pt x="2959549" y="1533209"/>
                    <a:pt x="2829775" y="1549955"/>
                    <a:pt x="2704188" y="1582049"/>
                  </a:cubicBezTo>
                  <a:cubicBezTo>
                    <a:pt x="2298123" y="1686705"/>
                    <a:pt x="1945084" y="1956020"/>
                    <a:pt x="1737167" y="2320222"/>
                  </a:cubicBezTo>
                  <a:lnTo>
                    <a:pt x="1735772" y="2324408"/>
                  </a:lnTo>
                  <a:cubicBezTo>
                    <a:pt x="1529251" y="2690007"/>
                    <a:pt x="1477620" y="3130957"/>
                    <a:pt x="1594835" y="3534231"/>
                  </a:cubicBezTo>
                  <a:cubicBezTo>
                    <a:pt x="1692514" y="3883084"/>
                    <a:pt x="1912989" y="4180307"/>
                    <a:pt x="2213003" y="4371479"/>
                  </a:cubicBezTo>
                  <a:close/>
                </a:path>
              </a:pathLst>
            </a:custGeom>
            <a:solidFill>
              <a:schemeClr val="accent1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BDD653A-3670-4439-92A3-9995DF8BCFE4}"/>
                </a:ext>
              </a:extLst>
            </p:cNvPr>
            <p:cNvSpPr/>
            <p:nvPr/>
          </p:nvSpPr>
          <p:spPr>
            <a:xfrm>
              <a:off x="10355872" y="6176620"/>
              <a:ext cx="8512016" cy="6977063"/>
            </a:xfrm>
            <a:custGeom>
              <a:avLst/>
              <a:gdLst>
                <a:gd name="connsiteX0" fmla="*/ 6821823 w 8512016"/>
                <a:gd name="connsiteY0" fmla="*/ 2324408 h 6977062"/>
                <a:gd name="connsiteX1" fmla="*/ 6819032 w 8512016"/>
                <a:gd name="connsiteY1" fmla="*/ 2320222 h 6977062"/>
                <a:gd name="connsiteX2" fmla="*/ 5852011 w 8512016"/>
                <a:gd name="connsiteY2" fmla="*/ 1582049 h 6977062"/>
                <a:gd name="connsiteX3" fmla="*/ 5469668 w 8512016"/>
                <a:gd name="connsiteY3" fmla="*/ 1533209 h 6977062"/>
                <a:gd name="connsiteX4" fmla="*/ 4710563 w 8512016"/>
                <a:gd name="connsiteY4" fmla="*/ 1745312 h 6977062"/>
                <a:gd name="connsiteX5" fmla="*/ 3880293 w 8512016"/>
                <a:gd name="connsiteY5" fmla="*/ 2683030 h 6977062"/>
                <a:gd name="connsiteX6" fmla="*/ 3640282 w 8512016"/>
                <a:gd name="connsiteY6" fmla="*/ 3048628 h 6977062"/>
                <a:gd name="connsiteX7" fmla="*/ 3355618 w 8512016"/>
                <a:gd name="connsiteY7" fmla="*/ 3274684 h 6977062"/>
                <a:gd name="connsiteX8" fmla="*/ 3123979 w 8512016"/>
                <a:gd name="connsiteY8" fmla="*/ 3616560 h 6977062"/>
                <a:gd name="connsiteX9" fmla="*/ 3123979 w 8512016"/>
                <a:gd name="connsiteY9" fmla="*/ 3623537 h 6977062"/>
                <a:gd name="connsiteX10" fmla="*/ 3128166 w 8512016"/>
                <a:gd name="connsiteY10" fmla="*/ 3640282 h 6977062"/>
                <a:gd name="connsiteX11" fmla="*/ 3132352 w 8512016"/>
                <a:gd name="connsiteY11" fmla="*/ 3647260 h 6977062"/>
                <a:gd name="connsiteX12" fmla="*/ 3460274 w 8512016"/>
                <a:gd name="connsiteY12" fmla="*/ 4231937 h 6977062"/>
                <a:gd name="connsiteX13" fmla="*/ 3729588 w 8512016"/>
                <a:gd name="connsiteY13" fmla="*/ 4709168 h 6977062"/>
                <a:gd name="connsiteX14" fmla="*/ 3710053 w 8512016"/>
                <a:gd name="connsiteY14" fmla="*/ 4781730 h 6977062"/>
                <a:gd name="connsiteX15" fmla="*/ 3683540 w 8512016"/>
                <a:gd name="connsiteY15" fmla="*/ 4788707 h 6977062"/>
                <a:gd name="connsiteX16" fmla="*/ 3637491 w 8512016"/>
                <a:gd name="connsiteY16" fmla="*/ 4762195 h 6977062"/>
                <a:gd name="connsiteX17" fmla="*/ 3096071 w 8512016"/>
                <a:gd name="connsiteY17" fmla="*/ 3809127 h 6977062"/>
                <a:gd name="connsiteX18" fmla="*/ 2920249 w 8512016"/>
                <a:gd name="connsiteY18" fmla="*/ 3707262 h 6977062"/>
                <a:gd name="connsiteX19" fmla="*/ 2819779 w 8512016"/>
                <a:gd name="connsiteY19" fmla="*/ 3733775 h 6977062"/>
                <a:gd name="connsiteX20" fmla="*/ 2724891 w 8512016"/>
                <a:gd name="connsiteY20" fmla="*/ 3856572 h 6977062"/>
                <a:gd name="connsiteX21" fmla="*/ 2744428 w 8512016"/>
                <a:gd name="connsiteY21" fmla="*/ 4010067 h 6977062"/>
                <a:gd name="connsiteX22" fmla="*/ 3285847 w 8512016"/>
                <a:gd name="connsiteY22" fmla="*/ 4963133 h 6977062"/>
                <a:gd name="connsiteX23" fmla="*/ 3266312 w 8512016"/>
                <a:gd name="connsiteY23" fmla="*/ 5035695 h 6977062"/>
                <a:gd name="connsiteX24" fmla="*/ 3239799 w 8512016"/>
                <a:gd name="connsiteY24" fmla="*/ 5042672 h 6977062"/>
                <a:gd name="connsiteX25" fmla="*/ 3192355 w 8512016"/>
                <a:gd name="connsiteY25" fmla="*/ 5016160 h 6977062"/>
                <a:gd name="connsiteX26" fmla="*/ 2650935 w 8512016"/>
                <a:gd name="connsiteY26" fmla="*/ 4063093 h 6977062"/>
                <a:gd name="connsiteX27" fmla="*/ 2475113 w 8512016"/>
                <a:gd name="connsiteY27" fmla="*/ 3961227 h 6977062"/>
                <a:gd name="connsiteX28" fmla="*/ 2376038 w 8512016"/>
                <a:gd name="connsiteY28" fmla="*/ 3987740 h 6977062"/>
                <a:gd name="connsiteX29" fmla="*/ 2281150 w 8512016"/>
                <a:gd name="connsiteY29" fmla="*/ 4110537 h 6977062"/>
                <a:gd name="connsiteX30" fmla="*/ 2300686 w 8512016"/>
                <a:gd name="connsiteY30" fmla="*/ 4264032 h 6977062"/>
                <a:gd name="connsiteX31" fmla="*/ 2766754 w 8512016"/>
                <a:gd name="connsiteY31" fmla="*/ 5084535 h 6977062"/>
                <a:gd name="connsiteX32" fmla="*/ 2730473 w 8512016"/>
                <a:gd name="connsiteY32" fmla="*/ 5127792 h 6977062"/>
                <a:gd name="connsiteX33" fmla="*/ 2688611 w 8512016"/>
                <a:gd name="connsiteY33" fmla="*/ 5140351 h 6977062"/>
                <a:gd name="connsiteX34" fmla="*/ 2674657 w 8512016"/>
                <a:gd name="connsiteY34" fmla="*/ 5137560 h 6977062"/>
                <a:gd name="connsiteX35" fmla="*/ 2546279 w 8512016"/>
                <a:gd name="connsiteY35" fmla="*/ 4912898 h 6977062"/>
                <a:gd name="connsiteX36" fmla="*/ 2370457 w 8512016"/>
                <a:gd name="connsiteY36" fmla="*/ 4811034 h 6977062"/>
                <a:gd name="connsiteX37" fmla="*/ 2271382 w 8512016"/>
                <a:gd name="connsiteY37" fmla="*/ 4837546 h 6977062"/>
                <a:gd name="connsiteX38" fmla="*/ 2109514 w 8512016"/>
                <a:gd name="connsiteY38" fmla="*/ 4929644 h 6977062"/>
                <a:gd name="connsiteX39" fmla="*/ 1833223 w 8512016"/>
                <a:gd name="connsiteY39" fmla="*/ 5083139 h 6977062"/>
                <a:gd name="connsiteX40" fmla="*/ 1533209 w 8512016"/>
                <a:gd name="connsiteY40" fmla="*/ 5392921 h 6977062"/>
                <a:gd name="connsiteX41" fmla="*/ 1607166 w 8512016"/>
                <a:gd name="connsiteY41" fmla="*/ 5572929 h 6977062"/>
                <a:gd name="connsiteX42" fmla="*/ 1904389 w 8512016"/>
                <a:gd name="connsiteY42" fmla="*/ 5211517 h 6977062"/>
                <a:gd name="connsiteX43" fmla="*/ 2168122 w 8512016"/>
                <a:gd name="connsiteY43" fmla="*/ 5064999 h 6977062"/>
                <a:gd name="connsiteX44" fmla="*/ 2172308 w 8512016"/>
                <a:gd name="connsiteY44" fmla="*/ 5063603 h 6977062"/>
                <a:gd name="connsiteX45" fmla="*/ 2239288 w 8512016"/>
                <a:gd name="connsiteY45" fmla="*/ 5025927 h 6977062"/>
                <a:gd name="connsiteX46" fmla="*/ 2317431 w 8512016"/>
                <a:gd name="connsiteY46" fmla="*/ 4981274 h 6977062"/>
                <a:gd name="connsiteX47" fmla="*/ 2343944 w 8512016"/>
                <a:gd name="connsiteY47" fmla="*/ 4965925 h 6977062"/>
                <a:gd name="connsiteX48" fmla="*/ 2370457 w 8512016"/>
                <a:gd name="connsiteY48" fmla="*/ 4958947 h 6977062"/>
                <a:gd name="connsiteX49" fmla="*/ 2416505 w 8512016"/>
                <a:gd name="connsiteY49" fmla="*/ 4985460 h 6977062"/>
                <a:gd name="connsiteX50" fmla="*/ 2544884 w 8512016"/>
                <a:gd name="connsiteY50" fmla="*/ 5211517 h 6977062"/>
                <a:gd name="connsiteX51" fmla="*/ 2687215 w 8512016"/>
                <a:gd name="connsiteY51" fmla="*/ 5288265 h 6977062"/>
                <a:gd name="connsiteX52" fmla="*/ 2803035 w 8512016"/>
                <a:gd name="connsiteY52" fmla="*/ 5256170 h 6977062"/>
                <a:gd name="connsiteX53" fmla="*/ 2896527 w 8512016"/>
                <a:gd name="connsiteY53" fmla="*/ 5010578 h 6977062"/>
                <a:gd name="connsiteX54" fmla="*/ 2429064 w 8512016"/>
                <a:gd name="connsiteY54" fmla="*/ 4188680 h 6977062"/>
                <a:gd name="connsiteX55" fmla="*/ 2448600 w 8512016"/>
                <a:gd name="connsiteY55" fmla="*/ 4116118 h 6977062"/>
                <a:gd name="connsiteX56" fmla="*/ 2475113 w 8512016"/>
                <a:gd name="connsiteY56" fmla="*/ 4109141 h 6977062"/>
                <a:gd name="connsiteX57" fmla="*/ 2522557 w 8512016"/>
                <a:gd name="connsiteY57" fmla="*/ 4135654 h 6977062"/>
                <a:gd name="connsiteX58" fmla="*/ 3063977 w 8512016"/>
                <a:gd name="connsiteY58" fmla="*/ 5088721 h 6977062"/>
                <a:gd name="connsiteX59" fmla="*/ 3239799 w 8512016"/>
                <a:gd name="connsiteY59" fmla="*/ 5190586 h 6977062"/>
                <a:gd name="connsiteX60" fmla="*/ 3338873 w 8512016"/>
                <a:gd name="connsiteY60" fmla="*/ 5164073 h 6977062"/>
                <a:gd name="connsiteX61" fmla="*/ 3414225 w 8512016"/>
                <a:gd name="connsiteY61" fmla="*/ 4887781 h 6977062"/>
                <a:gd name="connsiteX62" fmla="*/ 2872805 w 8512016"/>
                <a:gd name="connsiteY62" fmla="*/ 3934714 h 6977062"/>
                <a:gd name="connsiteX63" fmla="*/ 2867224 w 8512016"/>
                <a:gd name="connsiteY63" fmla="*/ 3894247 h 6977062"/>
                <a:gd name="connsiteX64" fmla="*/ 2892341 w 8512016"/>
                <a:gd name="connsiteY64" fmla="*/ 3862153 h 6977062"/>
                <a:gd name="connsiteX65" fmla="*/ 2918854 w 8512016"/>
                <a:gd name="connsiteY65" fmla="*/ 3855176 h 6977062"/>
                <a:gd name="connsiteX66" fmla="*/ 2964902 w 8512016"/>
                <a:gd name="connsiteY66" fmla="*/ 3881688 h 6977062"/>
                <a:gd name="connsiteX67" fmla="*/ 3506323 w 8512016"/>
                <a:gd name="connsiteY67" fmla="*/ 4834756 h 6977062"/>
                <a:gd name="connsiteX68" fmla="*/ 3682144 w 8512016"/>
                <a:gd name="connsiteY68" fmla="*/ 4936621 h 6977062"/>
                <a:gd name="connsiteX69" fmla="*/ 3782614 w 8512016"/>
                <a:gd name="connsiteY69" fmla="*/ 4910108 h 6977062"/>
                <a:gd name="connsiteX70" fmla="*/ 3857967 w 8512016"/>
                <a:gd name="connsiteY70" fmla="*/ 4633816 h 6977062"/>
                <a:gd name="connsiteX71" fmla="*/ 3588652 w 8512016"/>
                <a:gd name="connsiteY71" fmla="*/ 4156585 h 6977062"/>
                <a:gd name="connsiteX72" fmla="*/ 3271893 w 8512016"/>
                <a:gd name="connsiteY72" fmla="*/ 3590048 h 6977062"/>
                <a:gd name="connsiteX73" fmla="*/ 3439343 w 8512016"/>
                <a:gd name="connsiteY73" fmla="*/ 3394690 h 6977062"/>
                <a:gd name="connsiteX74" fmla="*/ 3744938 w 8512016"/>
                <a:gd name="connsiteY74" fmla="*/ 3150493 h 6977062"/>
                <a:gd name="connsiteX75" fmla="*/ 4011462 w 8512016"/>
                <a:gd name="connsiteY75" fmla="*/ 2750009 h 6977062"/>
                <a:gd name="connsiteX76" fmla="*/ 4787312 w 8512016"/>
                <a:gd name="connsiteY76" fmla="*/ 1869504 h 6977062"/>
                <a:gd name="connsiteX77" fmla="*/ 5469668 w 8512016"/>
                <a:gd name="connsiteY77" fmla="*/ 1678332 h 6977062"/>
                <a:gd name="connsiteX78" fmla="*/ 5814335 w 8512016"/>
                <a:gd name="connsiteY78" fmla="*/ 1722986 h 6977062"/>
                <a:gd name="connsiteX79" fmla="*/ 6689258 w 8512016"/>
                <a:gd name="connsiteY79" fmla="*/ 2391388 h 6977062"/>
                <a:gd name="connsiteX80" fmla="*/ 6690654 w 8512016"/>
                <a:gd name="connsiteY80" fmla="*/ 2394179 h 6977062"/>
                <a:gd name="connsiteX81" fmla="*/ 6817636 w 8512016"/>
                <a:gd name="connsiteY81" fmla="*/ 3488182 h 6977062"/>
                <a:gd name="connsiteX82" fmla="*/ 6265053 w 8512016"/>
                <a:gd name="connsiteY82" fmla="*/ 4237519 h 6977062"/>
                <a:gd name="connsiteX83" fmla="*/ 6129698 w 8512016"/>
                <a:gd name="connsiteY83" fmla="*/ 4238915 h 6977062"/>
                <a:gd name="connsiteX84" fmla="*/ 6064114 w 8512016"/>
                <a:gd name="connsiteY84" fmla="*/ 4322639 h 6977062"/>
                <a:gd name="connsiteX85" fmla="*/ 6076672 w 8512016"/>
                <a:gd name="connsiteY85" fmla="*/ 4428690 h 6977062"/>
                <a:gd name="connsiteX86" fmla="*/ 6198074 w 8512016"/>
                <a:gd name="connsiteY86" fmla="*/ 4498461 h 6977062"/>
                <a:gd name="connsiteX87" fmla="*/ 6266449 w 8512016"/>
                <a:gd name="connsiteY87" fmla="*/ 4480321 h 6977062"/>
                <a:gd name="connsiteX88" fmla="*/ 6336219 w 8512016"/>
                <a:gd name="connsiteY88" fmla="*/ 4365897 h 6977062"/>
                <a:gd name="connsiteX89" fmla="*/ 6957177 w 8512016"/>
                <a:gd name="connsiteY89" fmla="*/ 3528649 h 6977062"/>
                <a:gd name="connsiteX90" fmla="*/ 6821823 w 8512016"/>
                <a:gd name="connsiteY90" fmla="*/ 2324408 h 697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8512016" h="6977062">
                  <a:moveTo>
                    <a:pt x="6821823" y="2324408"/>
                  </a:moveTo>
                  <a:lnTo>
                    <a:pt x="6819032" y="2320222"/>
                  </a:lnTo>
                  <a:cubicBezTo>
                    <a:pt x="6609720" y="1956019"/>
                    <a:pt x="6258076" y="1686705"/>
                    <a:pt x="5852011" y="1582049"/>
                  </a:cubicBezTo>
                  <a:cubicBezTo>
                    <a:pt x="5726424" y="1549954"/>
                    <a:pt x="5598046" y="1533209"/>
                    <a:pt x="5469668" y="1533209"/>
                  </a:cubicBezTo>
                  <a:cubicBezTo>
                    <a:pt x="5201749" y="1533209"/>
                    <a:pt x="4939411" y="1607166"/>
                    <a:pt x="4710563" y="1745312"/>
                  </a:cubicBezTo>
                  <a:cubicBezTo>
                    <a:pt x="4230542" y="2035558"/>
                    <a:pt x="4036579" y="2394179"/>
                    <a:pt x="3880293" y="2683030"/>
                  </a:cubicBezTo>
                  <a:cubicBezTo>
                    <a:pt x="3800755" y="2829548"/>
                    <a:pt x="3732379" y="2956530"/>
                    <a:pt x="3640282" y="3048628"/>
                  </a:cubicBezTo>
                  <a:cubicBezTo>
                    <a:pt x="3532835" y="3156074"/>
                    <a:pt x="3435156" y="3221658"/>
                    <a:pt x="3355618" y="3274684"/>
                  </a:cubicBezTo>
                  <a:cubicBezTo>
                    <a:pt x="3225844" y="3362595"/>
                    <a:pt x="3114212" y="3437948"/>
                    <a:pt x="3123979" y="3616560"/>
                  </a:cubicBezTo>
                  <a:lnTo>
                    <a:pt x="3123979" y="3623537"/>
                  </a:lnTo>
                  <a:cubicBezTo>
                    <a:pt x="3123979" y="3629119"/>
                    <a:pt x="3125375" y="3634701"/>
                    <a:pt x="3128166" y="3640282"/>
                  </a:cubicBezTo>
                  <a:lnTo>
                    <a:pt x="3132352" y="3647260"/>
                  </a:lnTo>
                  <a:cubicBezTo>
                    <a:pt x="3192355" y="3760288"/>
                    <a:pt x="3343059" y="4028207"/>
                    <a:pt x="3460274" y="4231937"/>
                  </a:cubicBezTo>
                  <a:lnTo>
                    <a:pt x="3729588" y="4709168"/>
                  </a:lnTo>
                  <a:cubicBezTo>
                    <a:pt x="3743543" y="4734286"/>
                    <a:pt x="3735170" y="4767775"/>
                    <a:pt x="3710053" y="4781730"/>
                  </a:cubicBezTo>
                  <a:cubicBezTo>
                    <a:pt x="3701680" y="4785916"/>
                    <a:pt x="3693308" y="4788707"/>
                    <a:pt x="3683540" y="4788707"/>
                  </a:cubicBezTo>
                  <a:cubicBezTo>
                    <a:pt x="3664004" y="4788707"/>
                    <a:pt x="3645864" y="4778939"/>
                    <a:pt x="3637491" y="4762195"/>
                  </a:cubicBezTo>
                  <a:lnTo>
                    <a:pt x="3096071" y="3809127"/>
                  </a:lnTo>
                  <a:cubicBezTo>
                    <a:pt x="3059791" y="3746334"/>
                    <a:pt x="2992811" y="3707262"/>
                    <a:pt x="2920249" y="3707262"/>
                  </a:cubicBezTo>
                  <a:cubicBezTo>
                    <a:pt x="2885364" y="3707262"/>
                    <a:pt x="2850479" y="3717030"/>
                    <a:pt x="2819779" y="3733775"/>
                  </a:cubicBezTo>
                  <a:cubicBezTo>
                    <a:pt x="2772335" y="3760288"/>
                    <a:pt x="2738846" y="3803546"/>
                    <a:pt x="2724891" y="3856572"/>
                  </a:cubicBezTo>
                  <a:cubicBezTo>
                    <a:pt x="2710937" y="3908202"/>
                    <a:pt x="2717914" y="3964018"/>
                    <a:pt x="2744428" y="4010067"/>
                  </a:cubicBezTo>
                  <a:lnTo>
                    <a:pt x="3285847" y="4963133"/>
                  </a:lnTo>
                  <a:cubicBezTo>
                    <a:pt x="3299802" y="4988251"/>
                    <a:pt x="3291429" y="5021740"/>
                    <a:pt x="3266312" y="5035695"/>
                  </a:cubicBezTo>
                  <a:cubicBezTo>
                    <a:pt x="3257939" y="5039881"/>
                    <a:pt x="3249567" y="5042672"/>
                    <a:pt x="3239799" y="5042672"/>
                  </a:cubicBezTo>
                  <a:cubicBezTo>
                    <a:pt x="3220263" y="5042672"/>
                    <a:pt x="3202123" y="5032904"/>
                    <a:pt x="3192355" y="5016160"/>
                  </a:cubicBezTo>
                  <a:lnTo>
                    <a:pt x="2650935" y="4063093"/>
                  </a:lnTo>
                  <a:cubicBezTo>
                    <a:pt x="2614654" y="4000299"/>
                    <a:pt x="2547674" y="3961227"/>
                    <a:pt x="2475113" y="3961227"/>
                  </a:cubicBezTo>
                  <a:cubicBezTo>
                    <a:pt x="2440228" y="3961227"/>
                    <a:pt x="2405342" y="3970995"/>
                    <a:pt x="2376038" y="3987740"/>
                  </a:cubicBezTo>
                  <a:cubicBezTo>
                    <a:pt x="2328594" y="4014253"/>
                    <a:pt x="2295105" y="4057511"/>
                    <a:pt x="2281150" y="4110537"/>
                  </a:cubicBezTo>
                  <a:cubicBezTo>
                    <a:pt x="2267196" y="4162167"/>
                    <a:pt x="2274173" y="4216588"/>
                    <a:pt x="2300686" y="4264032"/>
                  </a:cubicBezTo>
                  <a:lnTo>
                    <a:pt x="2766754" y="5084535"/>
                  </a:lnTo>
                  <a:cubicBezTo>
                    <a:pt x="2766754" y="5091511"/>
                    <a:pt x="2756986" y="5112442"/>
                    <a:pt x="2730473" y="5127792"/>
                  </a:cubicBezTo>
                  <a:cubicBezTo>
                    <a:pt x="2716519" y="5136165"/>
                    <a:pt x="2701170" y="5140351"/>
                    <a:pt x="2688611" y="5140351"/>
                  </a:cubicBezTo>
                  <a:cubicBezTo>
                    <a:pt x="2680238" y="5140351"/>
                    <a:pt x="2676052" y="5138956"/>
                    <a:pt x="2674657" y="5137560"/>
                  </a:cubicBezTo>
                  <a:lnTo>
                    <a:pt x="2546279" y="4912898"/>
                  </a:lnTo>
                  <a:cubicBezTo>
                    <a:pt x="2509998" y="4850105"/>
                    <a:pt x="2443018" y="4811034"/>
                    <a:pt x="2370457" y="4811034"/>
                  </a:cubicBezTo>
                  <a:cubicBezTo>
                    <a:pt x="2335572" y="4811034"/>
                    <a:pt x="2300686" y="4820802"/>
                    <a:pt x="2271382" y="4837546"/>
                  </a:cubicBezTo>
                  <a:lnTo>
                    <a:pt x="2109514" y="4929644"/>
                  </a:lnTo>
                  <a:lnTo>
                    <a:pt x="1833223" y="5083139"/>
                  </a:lnTo>
                  <a:cubicBezTo>
                    <a:pt x="1716008" y="5148723"/>
                    <a:pt x="1611352" y="5263147"/>
                    <a:pt x="1533209" y="5392921"/>
                  </a:cubicBezTo>
                  <a:cubicBezTo>
                    <a:pt x="1563908" y="5451528"/>
                    <a:pt x="1589026" y="5511530"/>
                    <a:pt x="1607166" y="5572929"/>
                  </a:cubicBezTo>
                  <a:cubicBezTo>
                    <a:pt x="1669960" y="5422224"/>
                    <a:pt x="1781593" y="5281287"/>
                    <a:pt x="1904389" y="5211517"/>
                  </a:cubicBezTo>
                  <a:lnTo>
                    <a:pt x="2168122" y="5064999"/>
                  </a:lnTo>
                  <a:cubicBezTo>
                    <a:pt x="2169517" y="5064999"/>
                    <a:pt x="2170913" y="5063603"/>
                    <a:pt x="2172308" y="5063603"/>
                  </a:cubicBezTo>
                  <a:lnTo>
                    <a:pt x="2239288" y="5025927"/>
                  </a:lnTo>
                  <a:lnTo>
                    <a:pt x="2317431" y="4981274"/>
                  </a:lnTo>
                  <a:lnTo>
                    <a:pt x="2343944" y="4965925"/>
                  </a:lnTo>
                  <a:cubicBezTo>
                    <a:pt x="2352316" y="4961739"/>
                    <a:pt x="2360689" y="4958947"/>
                    <a:pt x="2370457" y="4958947"/>
                  </a:cubicBezTo>
                  <a:cubicBezTo>
                    <a:pt x="2389993" y="4958947"/>
                    <a:pt x="2408133" y="4968715"/>
                    <a:pt x="2416505" y="4985460"/>
                  </a:cubicBezTo>
                  <a:lnTo>
                    <a:pt x="2544884" y="5211517"/>
                  </a:lnTo>
                  <a:cubicBezTo>
                    <a:pt x="2572791" y="5260357"/>
                    <a:pt x="2625817" y="5288265"/>
                    <a:pt x="2687215" y="5288265"/>
                  </a:cubicBezTo>
                  <a:cubicBezTo>
                    <a:pt x="2726287" y="5288265"/>
                    <a:pt x="2765358" y="5277101"/>
                    <a:pt x="2803035" y="5256170"/>
                  </a:cubicBezTo>
                  <a:cubicBezTo>
                    <a:pt x="2902109" y="5200354"/>
                    <a:pt x="2942576" y="5092907"/>
                    <a:pt x="2896527" y="5010578"/>
                  </a:cubicBezTo>
                  <a:lnTo>
                    <a:pt x="2429064" y="4188680"/>
                  </a:lnTo>
                  <a:cubicBezTo>
                    <a:pt x="2415110" y="4163562"/>
                    <a:pt x="2423482" y="4130072"/>
                    <a:pt x="2448600" y="4116118"/>
                  </a:cubicBezTo>
                  <a:cubicBezTo>
                    <a:pt x="2456972" y="4111932"/>
                    <a:pt x="2465345" y="4109141"/>
                    <a:pt x="2475113" y="4109141"/>
                  </a:cubicBezTo>
                  <a:cubicBezTo>
                    <a:pt x="2494649" y="4109141"/>
                    <a:pt x="2512789" y="4118909"/>
                    <a:pt x="2522557" y="4135654"/>
                  </a:cubicBezTo>
                  <a:lnTo>
                    <a:pt x="3063977" y="5088721"/>
                  </a:lnTo>
                  <a:cubicBezTo>
                    <a:pt x="3100258" y="5151514"/>
                    <a:pt x="3167237" y="5190586"/>
                    <a:pt x="3239799" y="5190586"/>
                  </a:cubicBezTo>
                  <a:cubicBezTo>
                    <a:pt x="3274684" y="5190586"/>
                    <a:pt x="3309570" y="5180818"/>
                    <a:pt x="3338873" y="5164073"/>
                  </a:cubicBezTo>
                  <a:cubicBezTo>
                    <a:pt x="3435156" y="5109652"/>
                    <a:pt x="3470042" y="4985460"/>
                    <a:pt x="3414225" y="4887781"/>
                  </a:cubicBezTo>
                  <a:lnTo>
                    <a:pt x="2872805" y="3934714"/>
                  </a:lnTo>
                  <a:cubicBezTo>
                    <a:pt x="2865828" y="3922156"/>
                    <a:pt x="2864433" y="3908202"/>
                    <a:pt x="2867224" y="3894247"/>
                  </a:cubicBezTo>
                  <a:cubicBezTo>
                    <a:pt x="2871410" y="3880293"/>
                    <a:pt x="2879782" y="3869130"/>
                    <a:pt x="2892341" y="3862153"/>
                  </a:cubicBezTo>
                  <a:cubicBezTo>
                    <a:pt x="2900714" y="3857967"/>
                    <a:pt x="2909086" y="3855176"/>
                    <a:pt x="2918854" y="3855176"/>
                  </a:cubicBezTo>
                  <a:cubicBezTo>
                    <a:pt x="2938390" y="3855176"/>
                    <a:pt x="2956530" y="3866339"/>
                    <a:pt x="2964902" y="3881688"/>
                  </a:cubicBezTo>
                  <a:lnTo>
                    <a:pt x="3506323" y="4834756"/>
                  </a:lnTo>
                  <a:cubicBezTo>
                    <a:pt x="3542603" y="4897549"/>
                    <a:pt x="3609583" y="4936621"/>
                    <a:pt x="3682144" y="4936621"/>
                  </a:cubicBezTo>
                  <a:cubicBezTo>
                    <a:pt x="3717030" y="4936621"/>
                    <a:pt x="3751915" y="4926853"/>
                    <a:pt x="3782614" y="4910108"/>
                  </a:cubicBezTo>
                  <a:cubicBezTo>
                    <a:pt x="3878898" y="4854291"/>
                    <a:pt x="3913783" y="4731495"/>
                    <a:pt x="3857967" y="4633816"/>
                  </a:cubicBezTo>
                  <a:lnTo>
                    <a:pt x="3588652" y="4156585"/>
                  </a:lnTo>
                  <a:cubicBezTo>
                    <a:pt x="3437947" y="3891457"/>
                    <a:pt x="3323523" y="3687726"/>
                    <a:pt x="3271893" y="3590048"/>
                  </a:cubicBezTo>
                  <a:cubicBezTo>
                    <a:pt x="3271893" y="3510509"/>
                    <a:pt x="3315151" y="3478414"/>
                    <a:pt x="3439343" y="3394690"/>
                  </a:cubicBezTo>
                  <a:cubicBezTo>
                    <a:pt x="3523067" y="3337478"/>
                    <a:pt x="3627723" y="3267707"/>
                    <a:pt x="3744938" y="3150493"/>
                  </a:cubicBezTo>
                  <a:cubicBezTo>
                    <a:pt x="3852385" y="3043046"/>
                    <a:pt x="3926342" y="2907691"/>
                    <a:pt x="4011462" y="2750009"/>
                  </a:cubicBezTo>
                  <a:cubicBezTo>
                    <a:pt x="4159376" y="2477904"/>
                    <a:pt x="4342175" y="2138819"/>
                    <a:pt x="4787312" y="1869504"/>
                  </a:cubicBezTo>
                  <a:cubicBezTo>
                    <a:pt x="4992437" y="1743916"/>
                    <a:pt x="5229657" y="1678332"/>
                    <a:pt x="5469668" y="1678332"/>
                  </a:cubicBezTo>
                  <a:cubicBezTo>
                    <a:pt x="5584092" y="1678332"/>
                    <a:pt x="5701306" y="1693682"/>
                    <a:pt x="5814335" y="1722986"/>
                  </a:cubicBezTo>
                  <a:cubicBezTo>
                    <a:pt x="6181328" y="1817874"/>
                    <a:pt x="6500878" y="2062071"/>
                    <a:pt x="6689258" y="2391388"/>
                  </a:cubicBezTo>
                  <a:lnTo>
                    <a:pt x="6690654" y="2394179"/>
                  </a:lnTo>
                  <a:cubicBezTo>
                    <a:pt x="6877639" y="2724892"/>
                    <a:pt x="6923688" y="3123980"/>
                    <a:pt x="6817636" y="3488182"/>
                  </a:cubicBezTo>
                  <a:cubicBezTo>
                    <a:pt x="6726935" y="3799360"/>
                    <a:pt x="6531577" y="4065883"/>
                    <a:pt x="6265053" y="4237519"/>
                  </a:cubicBezTo>
                  <a:cubicBezTo>
                    <a:pt x="6224586" y="4215192"/>
                    <a:pt x="6171560" y="4215192"/>
                    <a:pt x="6129698" y="4238915"/>
                  </a:cubicBezTo>
                  <a:cubicBezTo>
                    <a:pt x="6097604" y="4257055"/>
                    <a:pt x="6073882" y="4287754"/>
                    <a:pt x="6064114" y="4322639"/>
                  </a:cubicBezTo>
                  <a:cubicBezTo>
                    <a:pt x="6054346" y="4358919"/>
                    <a:pt x="6058532" y="4396596"/>
                    <a:pt x="6076672" y="4428690"/>
                  </a:cubicBezTo>
                  <a:cubicBezTo>
                    <a:pt x="6101790" y="4471949"/>
                    <a:pt x="6147839" y="4498461"/>
                    <a:pt x="6198074" y="4498461"/>
                  </a:cubicBezTo>
                  <a:cubicBezTo>
                    <a:pt x="6221795" y="4498461"/>
                    <a:pt x="6245517" y="4491484"/>
                    <a:pt x="6266449" y="4480321"/>
                  </a:cubicBezTo>
                  <a:cubicBezTo>
                    <a:pt x="6308311" y="4456599"/>
                    <a:pt x="6334823" y="4413341"/>
                    <a:pt x="6336219" y="4365897"/>
                  </a:cubicBezTo>
                  <a:cubicBezTo>
                    <a:pt x="6634837" y="4174725"/>
                    <a:pt x="6855313" y="3877502"/>
                    <a:pt x="6957177" y="3528649"/>
                  </a:cubicBezTo>
                  <a:cubicBezTo>
                    <a:pt x="7079974" y="3130957"/>
                    <a:pt x="7028344" y="2690007"/>
                    <a:pt x="6821823" y="2324408"/>
                  </a:cubicBezTo>
                  <a:close/>
                </a:path>
              </a:pathLst>
            </a:custGeom>
            <a:solidFill>
              <a:schemeClr val="accent5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2901EC6-B687-4A57-929C-62D98B9BF01A}"/>
                </a:ext>
              </a:extLst>
            </p:cNvPr>
            <p:cNvSpPr/>
            <p:nvPr/>
          </p:nvSpPr>
          <p:spPr>
            <a:xfrm>
              <a:off x="4753441" y="6176620"/>
              <a:ext cx="8651558" cy="8372475"/>
            </a:xfrm>
            <a:custGeom>
              <a:avLst/>
              <a:gdLst>
                <a:gd name="connsiteX0" fmla="*/ 1735394 w 8651557"/>
                <a:gd name="connsiteY0" fmla="*/ 2324408 h 8372475"/>
                <a:gd name="connsiteX1" fmla="*/ 1736789 w 8651557"/>
                <a:gd name="connsiteY1" fmla="*/ 2320222 h 8372475"/>
                <a:gd name="connsiteX2" fmla="*/ 2703810 w 8651557"/>
                <a:gd name="connsiteY2" fmla="*/ 1582049 h 8372475"/>
                <a:gd name="connsiteX3" fmla="*/ 3086153 w 8651557"/>
                <a:gd name="connsiteY3" fmla="*/ 1533209 h 8372475"/>
                <a:gd name="connsiteX4" fmla="*/ 3845258 w 8651557"/>
                <a:gd name="connsiteY4" fmla="*/ 1745312 h 8372475"/>
                <a:gd name="connsiteX5" fmla="*/ 4675528 w 8651557"/>
                <a:gd name="connsiteY5" fmla="*/ 2683030 h 8372475"/>
                <a:gd name="connsiteX6" fmla="*/ 4915539 w 8651557"/>
                <a:gd name="connsiteY6" fmla="*/ 3048628 h 8372475"/>
                <a:gd name="connsiteX7" fmla="*/ 5200204 w 8651557"/>
                <a:gd name="connsiteY7" fmla="*/ 3274684 h 8372475"/>
                <a:gd name="connsiteX8" fmla="*/ 5431842 w 8651557"/>
                <a:gd name="connsiteY8" fmla="*/ 3616560 h 8372475"/>
                <a:gd name="connsiteX9" fmla="*/ 5431842 w 8651557"/>
                <a:gd name="connsiteY9" fmla="*/ 3623537 h 8372475"/>
                <a:gd name="connsiteX10" fmla="*/ 5427656 w 8651557"/>
                <a:gd name="connsiteY10" fmla="*/ 3640282 h 8372475"/>
                <a:gd name="connsiteX11" fmla="*/ 5423469 w 8651557"/>
                <a:gd name="connsiteY11" fmla="*/ 3647260 h 8372475"/>
                <a:gd name="connsiteX12" fmla="*/ 5095548 w 8651557"/>
                <a:gd name="connsiteY12" fmla="*/ 4231937 h 8372475"/>
                <a:gd name="connsiteX13" fmla="*/ 4826233 w 8651557"/>
                <a:gd name="connsiteY13" fmla="*/ 4709168 h 8372475"/>
                <a:gd name="connsiteX14" fmla="*/ 4845769 w 8651557"/>
                <a:gd name="connsiteY14" fmla="*/ 4781730 h 8372475"/>
                <a:gd name="connsiteX15" fmla="*/ 4872282 w 8651557"/>
                <a:gd name="connsiteY15" fmla="*/ 4788707 h 8372475"/>
                <a:gd name="connsiteX16" fmla="*/ 4918330 w 8651557"/>
                <a:gd name="connsiteY16" fmla="*/ 4762195 h 8372475"/>
                <a:gd name="connsiteX17" fmla="*/ 5459750 w 8651557"/>
                <a:gd name="connsiteY17" fmla="*/ 3809127 h 8372475"/>
                <a:gd name="connsiteX18" fmla="*/ 5635572 w 8651557"/>
                <a:gd name="connsiteY18" fmla="*/ 3707262 h 8372475"/>
                <a:gd name="connsiteX19" fmla="*/ 5734646 w 8651557"/>
                <a:gd name="connsiteY19" fmla="*/ 3733775 h 8372475"/>
                <a:gd name="connsiteX20" fmla="*/ 5829535 w 8651557"/>
                <a:gd name="connsiteY20" fmla="*/ 3856572 h 8372475"/>
                <a:gd name="connsiteX21" fmla="*/ 5809999 w 8651557"/>
                <a:gd name="connsiteY21" fmla="*/ 4010067 h 8372475"/>
                <a:gd name="connsiteX22" fmla="*/ 5268579 w 8651557"/>
                <a:gd name="connsiteY22" fmla="*/ 4963133 h 8372475"/>
                <a:gd name="connsiteX23" fmla="*/ 5288114 w 8651557"/>
                <a:gd name="connsiteY23" fmla="*/ 5035695 h 8372475"/>
                <a:gd name="connsiteX24" fmla="*/ 5314627 w 8651557"/>
                <a:gd name="connsiteY24" fmla="*/ 5042672 h 8372475"/>
                <a:gd name="connsiteX25" fmla="*/ 5360676 w 8651557"/>
                <a:gd name="connsiteY25" fmla="*/ 5016160 h 8372475"/>
                <a:gd name="connsiteX26" fmla="*/ 5902096 w 8651557"/>
                <a:gd name="connsiteY26" fmla="*/ 4063093 h 8372475"/>
                <a:gd name="connsiteX27" fmla="*/ 6077918 w 8651557"/>
                <a:gd name="connsiteY27" fmla="*/ 3961227 h 8372475"/>
                <a:gd name="connsiteX28" fmla="*/ 6176992 w 8651557"/>
                <a:gd name="connsiteY28" fmla="*/ 3987740 h 8372475"/>
                <a:gd name="connsiteX29" fmla="*/ 6271880 w 8651557"/>
                <a:gd name="connsiteY29" fmla="*/ 4110537 h 8372475"/>
                <a:gd name="connsiteX30" fmla="*/ 6252344 w 8651557"/>
                <a:gd name="connsiteY30" fmla="*/ 4264032 h 8372475"/>
                <a:gd name="connsiteX31" fmla="*/ 5786277 w 8651557"/>
                <a:gd name="connsiteY31" fmla="*/ 5084535 h 8372475"/>
                <a:gd name="connsiteX32" fmla="*/ 5822557 w 8651557"/>
                <a:gd name="connsiteY32" fmla="*/ 5127792 h 8372475"/>
                <a:gd name="connsiteX33" fmla="*/ 5864420 w 8651557"/>
                <a:gd name="connsiteY33" fmla="*/ 5140351 h 8372475"/>
                <a:gd name="connsiteX34" fmla="*/ 5878374 w 8651557"/>
                <a:gd name="connsiteY34" fmla="*/ 5137560 h 8372475"/>
                <a:gd name="connsiteX35" fmla="*/ 6006752 w 8651557"/>
                <a:gd name="connsiteY35" fmla="*/ 4912898 h 8372475"/>
                <a:gd name="connsiteX36" fmla="*/ 6182574 w 8651557"/>
                <a:gd name="connsiteY36" fmla="*/ 4811034 h 8372475"/>
                <a:gd name="connsiteX37" fmla="*/ 6281648 w 8651557"/>
                <a:gd name="connsiteY37" fmla="*/ 4837546 h 8372475"/>
                <a:gd name="connsiteX38" fmla="*/ 6443516 w 8651557"/>
                <a:gd name="connsiteY38" fmla="*/ 4929644 h 8372475"/>
                <a:gd name="connsiteX39" fmla="*/ 6719807 w 8651557"/>
                <a:gd name="connsiteY39" fmla="*/ 5083139 h 8372475"/>
                <a:gd name="connsiteX40" fmla="*/ 7145409 w 8651557"/>
                <a:gd name="connsiteY40" fmla="*/ 5811544 h 8372475"/>
                <a:gd name="connsiteX41" fmla="*/ 7145409 w 8651557"/>
                <a:gd name="connsiteY41" fmla="*/ 6865081 h 8372475"/>
                <a:gd name="connsiteX42" fmla="*/ 6997495 w 8651557"/>
                <a:gd name="connsiteY42" fmla="*/ 6865081 h 8372475"/>
                <a:gd name="connsiteX43" fmla="*/ 6997495 w 8651557"/>
                <a:gd name="connsiteY43" fmla="*/ 5811544 h 8372475"/>
                <a:gd name="connsiteX44" fmla="*/ 6647246 w 8651557"/>
                <a:gd name="connsiteY44" fmla="*/ 5212912 h 8372475"/>
                <a:gd name="connsiteX45" fmla="*/ 6383513 w 8651557"/>
                <a:gd name="connsiteY45" fmla="*/ 5066395 h 8372475"/>
                <a:gd name="connsiteX46" fmla="*/ 6379327 w 8651557"/>
                <a:gd name="connsiteY46" fmla="*/ 5064999 h 8372475"/>
                <a:gd name="connsiteX47" fmla="*/ 6312347 w 8651557"/>
                <a:gd name="connsiteY47" fmla="*/ 5027322 h 8372475"/>
                <a:gd name="connsiteX48" fmla="*/ 6234204 w 8651557"/>
                <a:gd name="connsiteY48" fmla="*/ 4982669 h 8372475"/>
                <a:gd name="connsiteX49" fmla="*/ 6207691 w 8651557"/>
                <a:gd name="connsiteY49" fmla="*/ 4967319 h 8372475"/>
                <a:gd name="connsiteX50" fmla="*/ 6181179 w 8651557"/>
                <a:gd name="connsiteY50" fmla="*/ 4960343 h 8372475"/>
                <a:gd name="connsiteX51" fmla="*/ 6135130 w 8651557"/>
                <a:gd name="connsiteY51" fmla="*/ 4986855 h 8372475"/>
                <a:gd name="connsiteX52" fmla="*/ 6006752 w 8651557"/>
                <a:gd name="connsiteY52" fmla="*/ 5212912 h 8372475"/>
                <a:gd name="connsiteX53" fmla="*/ 5864420 w 8651557"/>
                <a:gd name="connsiteY53" fmla="*/ 5289660 h 8372475"/>
                <a:gd name="connsiteX54" fmla="*/ 5748600 w 8651557"/>
                <a:gd name="connsiteY54" fmla="*/ 5257565 h 8372475"/>
                <a:gd name="connsiteX55" fmla="*/ 5655108 w 8651557"/>
                <a:gd name="connsiteY55" fmla="*/ 5011973 h 8372475"/>
                <a:gd name="connsiteX56" fmla="*/ 6122571 w 8651557"/>
                <a:gd name="connsiteY56" fmla="*/ 4190074 h 8372475"/>
                <a:gd name="connsiteX57" fmla="*/ 6103035 w 8651557"/>
                <a:gd name="connsiteY57" fmla="*/ 4117514 h 8372475"/>
                <a:gd name="connsiteX58" fmla="*/ 6076523 w 8651557"/>
                <a:gd name="connsiteY58" fmla="*/ 4110537 h 8372475"/>
                <a:gd name="connsiteX59" fmla="*/ 6030474 w 8651557"/>
                <a:gd name="connsiteY59" fmla="*/ 4137049 h 8372475"/>
                <a:gd name="connsiteX60" fmla="*/ 5489054 w 8651557"/>
                <a:gd name="connsiteY60" fmla="*/ 5090116 h 8372475"/>
                <a:gd name="connsiteX61" fmla="*/ 5313232 w 8651557"/>
                <a:gd name="connsiteY61" fmla="*/ 5191981 h 8372475"/>
                <a:gd name="connsiteX62" fmla="*/ 5212762 w 8651557"/>
                <a:gd name="connsiteY62" fmla="*/ 5165469 h 8372475"/>
                <a:gd name="connsiteX63" fmla="*/ 5137410 w 8651557"/>
                <a:gd name="connsiteY63" fmla="*/ 4889177 h 8372475"/>
                <a:gd name="connsiteX64" fmla="*/ 5678830 w 8651557"/>
                <a:gd name="connsiteY64" fmla="*/ 3936110 h 8372475"/>
                <a:gd name="connsiteX65" fmla="*/ 5684412 w 8651557"/>
                <a:gd name="connsiteY65" fmla="*/ 3895643 h 8372475"/>
                <a:gd name="connsiteX66" fmla="*/ 5659294 w 8651557"/>
                <a:gd name="connsiteY66" fmla="*/ 3863548 h 8372475"/>
                <a:gd name="connsiteX67" fmla="*/ 5632781 w 8651557"/>
                <a:gd name="connsiteY67" fmla="*/ 3856572 h 8372475"/>
                <a:gd name="connsiteX68" fmla="*/ 5585337 w 8651557"/>
                <a:gd name="connsiteY68" fmla="*/ 3883084 h 8372475"/>
                <a:gd name="connsiteX69" fmla="*/ 5043917 w 8651557"/>
                <a:gd name="connsiteY69" fmla="*/ 4836151 h 8372475"/>
                <a:gd name="connsiteX70" fmla="*/ 4868095 w 8651557"/>
                <a:gd name="connsiteY70" fmla="*/ 4938016 h 8372475"/>
                <a:gd name="connsiteX71" fmla="*/ 4769021 w 8651557"/>
                <a:gd name="connsiteY71" fmla="*/ 4911504 h 8372475"/>
                <a:gd name="connsiteX72" fmla="*/ 4693669 w 8651557"/>
                <a:gd name="connsiteY72" fmla="*/ 4635212 h 8372475"/>
                <a:gd name="connsiteX73" fmla="*/ 4962983 w 8651557"/>
                <a:gd name="connsiteY73" fmla="*/ 4157981 h 8372475"/>
                <a:gd name="connsiteX74" fmla="*/ 5281137 w 8651557"/>
                <a:gd name="connsiteY74" fmla="*/ 3591443 h 8372475"/>
                <a:gd name="connsiteX75" fmla="*/ 5113688 w 8651557"/>
                <a:gd name="connsiteY75" fmla="*/ 3396085 h 8372475"/>
                <a:gd name="connsiteX76" fmla="*/ 4808092 w 8651557"/>
                <a:gd name="connsiteY76" fmla="*/ 3151888 h 8372475"/>
                <a:gd name="connsiteX77" fmla="*/ 4541569 w 8651557"/>
                <a:gd name="connsiteY77" fmla="*/ 2751405 h 8372475"/>
                <a:gd name="connsiteX78" fmla="*/ 3765719 w 8651557"/>
                <a:gd name="connsiteY78" fmla="*/ 1870899 h 8372475"/>
                <a:gd name="connsiteX79" fmla="*/ 3083362 w 8651557"/>
                <a:gd name="connsiteY79" fmla="*/ 1679728 h 8372475"/>
                <a:gd name="connsiteX80" fmla="*/ 2738696 w 8651557"/>
                <a:gd name="connsiteY80" fmla="*/ 1724381 h 8372475"/>
                <a:gd name="connsiteX81" fmla="*/ 1863772 w 8651557"/>
                <a:gd name="connsiteY81" fmla="*/ 2392784 h 8372475"/>
                <a:gd name="connsiteX82" fmla="*/ 1862377 w 8651557"/>
                <a:gd name="connsiteY82" fmla="*/ 2395574 h 8372475"/>
                <a:gd name="connsiteX83" fmla="*/ 1735394 w 8651557"/>
                <a:gd name="connsiteY83" fmla="*/ 3489578 h 8372475"/>
                <a:gd name="connsiteX84" fmla="*/ 2287977 w 8651557"/>
                <a:gd name="connsiteY84" fmla="*/ 4238915 h 8372475"/>
                <a:gd name="connsiteX85" fmla="*/ 2423332 w 8651557"/>
                <a:gd name="connsiteY85" fmla="*/ 4240310 h 8372475"/>
                <a:gd name="connsiteX86" fmla="*/ 2488917 w 8651557"/>
                <a:gd name="connsiteY86" fmla="*/ 4324034 h 8372475"/>
                <a:gd name="connsiteX87" fmla="*/ 2476358 w 8651557"/>
                <a:gd name="connsiteY87" fmla="*/ 4430086 h 8372475"/>
                <a:gd name="connsiteX88" fmla="*/ 2354957 w 8651557"/>
                <a:gd name="connsiteY88" fmla="*/ 4501252 h 8372475"/>
                <a:gd name="connsiteX89" fmla="*/ 2354957 w 8651557"/>
                <a:gd name="connsiteY89" fmla="*/ 4501252 h 8372475"/>
                <a:gd name="connsiteX90" fmla="*/ 2286582 w 8651557"/>
                <a:gd name="connsiteY90" fmla="*/ 4483112 h 8372475"/>
                <a:gd name="connsiteX91" fmla="*/ 2216811 w 8651557"/>
                <a:gd name="connsiteY91" fmla="*/ 4368688 h 8372475"/>
                <a:gd name="connsiteX92" fmla="*/ 1595853 w 8651557"/>
                <a:gd name="connsiteY92" fmla="*/ 3531440 h 8372475"/>
                <a:gd name="connsiteX93" fmla="*/ 1735394 w 8651557"/>
                <a:gd name="connsiteY93" fmla="*/ 2324408 h 837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8651557" h="8372475">
                  <a:moveTo>
                    <a:pt x="1735394" y="2324408"/>
                  </a:moveTo>
                  <a:lnTo>
                    <a:pt x="1736789" y="2320222"/>
                  </a:lnTo>
                  <a:cubicBezTo>
                    <a:pt x="1946101" y="1956019"/>
                    <a:pt x="2297745" y="1686705"/>
                    <a:pt x="2703810" y="1582049"/>
                  </a:cubicBezTo>
                  <a:cubicBezTo>
                    <a:pt x="2829397" y="1549954"/>
                    <a:pt x="2957775" y="1533209"/>
                    <a:pt x="3086153" y="1533209"/>
                  </a:cubicBezTo>
                  <a:cubicBezTo>
                    <a:pt x="3354073" y="1533209"/>
                    <a:pt x="3616410" y="1607166"/>
                    <a:pt x="3845258" y="1745312"/>
                  </a:cubicBezTo>
                  <a:cubicBezTo>
                    <a:pt x="4325280" y="2035558"/>
                    <a:pt x="4519242" y="2394179"/>
                    <a:pt x="4675528" y="2683030"/>
                  </a:cubicBezTo>
                  <a:cubicBezTo>
                    <a:pt x="4755067" y="2829548"/>
                    <a:pt x="4823442" y="2956530"/>
                    <a:pt x="4915539" y="3048628"/>
                  </a:cubicBezTo>
                  <a:cubicBezTo>
                    <a:pt x="5022986" y="3156074"/>
                    <a:pt x="5120665" y="3221658"/>
                    <a:pt x="5200204" y="3274684"/>
                  </a:cubicBezTo>
                  <a:cubicBezTo>
                    <a:pt x="5329977" y="3362595"/>
                    <a:pt x="5441610" y="3437948"/>
                    <a:pt x="5431842" y="3616560"/>
                  </a:cubicBezTo>
                  <a:lnTo>
                    <a:pt x="5431842" y="3623537"/>
                  </a:lnTo>
                  <a:cubicBezTo>
                    <a:pt x="5431842" y="3629119"/>
                    <a:pt x="5430447" y="3634701"/>
                    <a:pt x="5427656" y="3640282"/>
                  </a:cubicBezTo>
                  <a:lnTo>
                    <a:pt x="5423469" y="3647260"/>
                  </a:lnTo>
                  <a:cubicBezTo>
                    <a:pt x="5363467" y="3760288"/>
                    <a:pt x="5212762" y="4028207"/>
                    <a:pt x="5095548" y="4231937"/>
                  </a:cubicBezTo>
                  <a:lnTo>
                    <a:pt x="4826233" y="4709168"/>
                  </a:lnTo>
                  <a:cubicBezTo>
                    <a:pt x="4812279" y="4734286"/>
                    <a:pt x="4820651" y="4767775"/>
                    <a:pt x="4845769" y="4781730"/>
                  </a:cubicBezTo>
                  <a:cubicBezTo>
                    <a:pt x="4854141" y="4785916"/>
                    <a:pt x="4862514" y="4788707"/>
                    <a:pt x="4872282" y="4788707"/>
                  </a:cubicBezTo>
                  <a:cubicBezTo>
                    <a:pt x="4891817" y="4788707"/>
                    <a:pt x="4909958" y="4778939"/>
                    <a:pt x="4918330" y="4762195"/>
                  </a:cubicBezTo>
                  <a:lnTo>
                    <a:pt x="5459750" y="3809127"/>
                  </a:lnTo>
                  <a:cubicBezTo>
                    <a:pt x="5496031" y="3746334"/>
                    <a:pt x="5563011" y="3707262"/>
                    <a:pt x="5635572" y="3707262"/>
                  </a:cubicBezTo>
                  <a:cubicBezTo>
                    <a:pt x="5670457" y="3707262"/>
                    <a:pt x="5705343" y="3717030"/>
                    <a:pt x="5734646" y="3733775"/>
                  </a:cubicBezTo>
                  <a:cubicBezTo>
                    <a:pt x="5782091" y="3760288"/>
                    <a:pt x="5815580" y="3803546"/>
                    <a:pt x="5829535" y="3856572"/>
                  </a:cubicBezTo>
                  <a:cubicBezTo>
                    <a:pt x="5843489" y="3908202"/>
                    <a:pt x="5836512" y="3962623"/>
                    <a:pt x="5809999" y="4010067"/>
                  </a:cubicBezTo>
                  <a:lnTo>
                    <a:pt x="5268579" y="4963133"/>
                  </a:lnTo>
                  <a:cubicBezTo>
                    <a:pt x="5254625" y="4988251"/>
                    <a:pt x="5262997" y="5021740"/>
                    <a:pt x="5288114" y="5035695"/>
                  </a:cubicBezTo>
                  <a:cubicBezTo>
                    <a:pt x="5296487" y="5039881"/>
                    <a:pt x="5304859" y="5042672"/>
                    <a:pt x="5314627" y="5042672"/>
                  </a:cubicBezTo>
                  <a:cubicBezTo>
                    <a:pt x="5334163" y="5042672"/>
                    <a:pt x="5352304" y="5032904"/>
                    <a:pt x="5360676" y="5016160"/>
                  </a:cubicBezTo>
                  <a:lnTo>
                    <a:pt x="5902096" y="4063093"/>
                  </a:lnTo>
                  <a:cubicBezTo>
                    <a:pt x="5938377" y="4000299"/>
                    <a:pt x="6005356" y="3961227"/>
                    <a:pt x="6077918" y="3961227"/>
                  </a:cubicBezTo>
                  <a:cubicBezTo>
                    <a:pt x="6112803" y="3961227"/>
                    <a:pt x="6147688" y="3970995"/>
                    <a:pt x="6176992" y="3987740"/>
                  </a:cubicBezTo>
                  <a:cubicBezTo>
                    <a:pt x="6224436" y="4014253"/>
                    <a:pt x="6257926" y="4057511"/>
                    <a:pt x="6271880" y="4110537"/>
                  </a:cubicBezTo>
                  <a:cubicBezTo>
                    <a:pt x="6285835" y="4162167"/>
                    <a:pt x="6278857" y="4217984"/>
                    <a:pt x="6252344" y="4264032"/>
                  </a:cubicBezTo>
                  <a:lnTo>
                    <a:pt x="5786277" y="5084535"/>
                  </a:lnTo>
                  <a:cubicBezTo>
                    <a:pt x="5786277" y="5091511"/>
                    <a:pt x="5796044" y="5112442"/>
                    <a:pt x="5822557" y="5127792"/>
                  </a:cubicBezTo>
                  <a:cubicBezTo>
                    <a:pt x="5836512" y="5134769"/>
                    <a:pt x="5851861" y="5140351"/>
                    <a:pt x="5864420" y="5140351"/>
                  </a:cubicBezTo>
                  <a:cubicBezTo>
                    <a:pt x="5872792" y="5140351"/>
                    <a:pt x="5876978" y="5138956"/>
                    <a:pt x="5878374" y="5137560"/>
                  </a:cubicBezTo>
                  <a:lnTo>
                    <a:pt x="6006752" y="4912898"/>
                  </a:lnTo>
                  <a:cubicBezTo>
                    <a:pt x="6043033" y="4850105"/>
                    <a:pt x="6110012" y="4811034"/>
                    <a:pt x="6182574" y="4811034"/>
                  </a:cubicBezTo>
                  <a:cubicBezTo>
                    <a:pt x="6217459" y="4811034"/>
                    <a:pt x="6252344" y="4820802"/>
                    <a:pt x="6281648" y="4837546"/>
                  </a:cubicBezTo>
                  <a:lnTo>
                    <a:pt x="6443516" y="4929644"/>
                  </a:lnTo>
                  <a:lnTo>
                    <a:pt x="6719807" y="5083139"/>
                  </a:lnTo>
                  <a:cubicBezTo>
                    <a:pt x="6954237" y="5215704"/>
                    <a:pt x="7145409" y="5542230"/>
                    <a:pt x="7145409" y="5811544"/>
                  </a:cubicBezTo>
                  <a:lnTo>
                    <a:pt x="7145409" y="6865081"/>
                  </a:lnTo>
                  <a:lnTo>
                    <a:pt x="6997495" y="6865081"/>
                  </a:lnTo>
                  <a:lnTo>
                    <a:pt x="6997495" y="5811544"/>
                  </a:lnTo>
                  <a:cubicBezTo>
                    <a:pt x="6997495" y="5593860"/>
                    <a:pt x="6837022" y="5318964"/>
                    <a:pt x="6647246" y="5212912"/>
                  </a:cubicBezTo>
                  <a:lnTo>
                    <a:pt x="6383513" y="5066395"/>
                  </a:lnTo>
                  <a:cubicBezTo>
                    <a:pt x="6382118" y="5066395"/>
                    <a:pt x="6380723" y="5064999"/>
                    <a:pt x="6379327" y="5064999"/>
                  </a:cubicBezTo>
                  <a:lnTo>
                    <a:pt x="6312347" y="5027322"/>
                  </a:lnTo>
                  <a:lnTo>
                    <a:pt x="6234204" y="4982669"/>
                  </a:lnTo>
                  <a:lnTo>
                    <a:pt x="6207691" y="4967319"/>
                  </a:lnTo>
                  <a:cubicBezTo>
                    <a:pt x="6199319" y="4963133"/>
                    <a:pt x="6190946" y="4960343"/>
                    <a:pt x="6181179" y="4960343"/>
                  </a:cubicBezTo>
                  <a:cubicBezTo>
                    <a:pt x="6161642" y="4960343"/>
                    <a:pt x="6143502" y="4971506"/>
                    <a:pt x="6135130" y="4986855"/>
                  </a:cubicBezTo>
                  <a:lnTo>
                    <a:pt x="6006752" y="5212912"/>
                  </a:lnTo>
                  <a:cubicBezTo>
                    <a:pt x="5978844" y="5261751"/>
                    <a:pt x="5925818" y="5289660"/>
                    <a:pt x="5864420" y="5289660"/>
                  </a:cubicBezTo>
                  <a:cubicBezTo>
                    <a:pt x="5825348" y="5289660"/>
                    <a:pt x="5786277" y="5278497"/>
                    <a:pt x="5748600" y="5257565"/>
                  </a:cubicBezTo>
                  <a:cubicBezTo>
                    <a:pt x="5649526" y="5201749"/>
                    <a:pt x="5609059" y="5094302"/>
                    <a:pt x="5655108" y="5011973"/>
                  </a:cubicBezTo>
                  <a:lnTo>
                    <a:pt x="6122571" y="4190074"/>
                  </a:lnTo>
                  <a:cubicBezTo>
                    <a:pt x="6136525" y="4164957"/>
                    <a:pt x="6128153" y="4131467"/>
                    <a:pt x="6103035" y="4117514"/>
                  </a:cubicBezTo>
                  <a:cubicBezTo>
                    <a:pt x="6094663" y="4113327"/>
                    <a:pt x="6086291" y="4110537"/>
                    <a:pt x="6076523" y="4110537"/>
                  </a:cubicBezTo>
                  <a:cubicBezTo>
                    <a:pt x="6056986" y="4110537"/>
                    <a:pt x="6038846" y="4120304"/>
                    <a:pt x="6030474" y="4137049"/>
                  </a:cubicBezTo>
                  <a:lnTo>
                    <a:pt x="5489054" y="5090116"/>
                  </a:lnTo>
                  <a:cubicBezTo>
                    <a:pt x="5452773" y="5152909"/>
                    <a:pt x="5385793" y="5191981"/>
                    <a:pt x="5313232" y="5191981"/>
                  </a:cubicBezTo>
                  <a:cubicBezTo>
                    <a:pt x="5278347" y="5191981"/>
                    <a:pt x="5243461" y="5182213"/>
                    <a:pt x="5212762" y="5165469"/>
                  </a:cubicBezTo>
                  <a:cubicBezTo>
                    <a:pt x="5116479" y="5111048"/>
                    <a:pt x="5081593" y="4986855"/>
                    <a:pt x="5137410" y="4889177"/>
                  </a:cubicBezTo>
                  <a:lnTo>
                    <a:pt x="5678830" y="3936110"/>
                  </a:lnTo>
                  <a:cubicBezTo>
                    <a:pt x="5685807" y="3923551"/>
                    <a:pt x="5687202" y="3909597"/>
                    <a:pt x="5684412" y="3895643"/>
                  </a:cubicBezTo>
                  <a:cubicBezTo>
                    <a:pt x="5680225" y="3881688"/>
                    <a:pt x="5671853" y="3870525"/>
                    <a:pt x="5659294" y="3863548"/>
                  </a:cubicBezTo>
                  <a:cubicBezTo>
                    <a:pt x="5650922" y="3859362"/>
                    <a:pt x="5642549" y="3856572"/>
                    <a:pt x="5632781" y="3856572"/>
                  </a:cubicBezTo>
                  <a:cubicBezTo>
                    <a:pt x="5613245" y="3856572"/>
                    <a:pt x="5595105" y="3866339"/>
                    <a:pt x="5585337" y="3883084"/>
                  </a:cubicBezTo>
                  <a:lnTo>
                    <a:pt x="5043917" y="4836151"/>
                  </a:lnTo>
                  <a:cubicBezTo>
                    <a:pt x="5007636" y="4898944"/>
                    <a:pt x="4940657" y="4938016"/>
                    <a:pt x="4868095" y="4938016"/>
                  </a:cubicBezTo>
                  <a:cubicBezTo>
                    <a:pt x="4833210" y="4938016"/>
                    <a:pt x="4798325" y="4928248"/>
                    <a:pt x="4769021" y="4911504"/>
                  </a:cubicBezTo>
                  <a:cubicBezTo>
                    <a:pt x="4672738" y="4857083"/>
                    <a:pt x="4637852" y="4732890"/>
                    <a:pt x="4693669" y="4635212"/>
                  </a:cubicBezTo>
                  <a:lnTo>
                    <a:pt x="4962983" y="4157981"/>
                  </a:lnTo>
                  <a:cubicBezTo>
                    <a:pt x="5113688" y="3894247"/>
                    <a:pt x="5228112" y="3689122"/>
                    <a:pt x="5281137" y="3591443"/>
                  </a:cubicBezTo>
                  <a:cubicBezTo>
                    <a:pt x="5281137" y="3511904"/>
                    <a:pt x="5237879" y="3479810"/>
                    <a:pt x="5113688" y="3396085"/>
                  </a:cubicBezTo>
                  <a:cubicBezTo>
                    <a:pt x="5029963" y="3338873"/>
                    <a:pt x="4925307" y="3269102"/>
                    <a:pt x="4808092" y="3151888"/>
                  </a:cubicBezTo>
                  <a:cubicBezTo>
                    <a:pt x="4700646" y="3044441"/>
                    <a:pt x="4626689" y="2909086"/>
                    <a:pt x="4541569" y="2751405"/>
                  </a:cubicBezTo>
                  <a:cubicBezTo>
                    <a:pt x="4393655" y="2479299"/>
                    <a:pt x="4210856" y="2140214"/>
                    <a:pt x="3765719" y="1870899"/>
                  </a:cubicBezTo>
                  <a:cubicBezTo>
                    <a:pt x="3559198" y="1745312"/>
                    <a:pt x="3323373" y="1679728"/>
                    <a:pt x="3083362" y="1679728"/>
                  </a:cubicBezTo>
                  <a:cubicBezTo>
                    <a:pt x="2968939" y="1679728"/>
                    <a:pt x="2851724" y="1695077"/>
                    <a:pt x="2738696" y="1724381"/>
                  </a:cubicBezTo>
                  <a:cubicBezTo>
                    <a:pt x="2370307" y="1819269"/>
                    <a:pt x="2052153" y="2063466"/>
                    <a:pt x="1863772" y="2392784"/>
                  </a:cubicBezTo>
                  <a:lnTo>
                    <a:pt x="1862377" y="2395574"/>
                  </a:lnTo>
                  <a:cubicBezTo>
                    <a:pt x="1675391" y="2726287"/>
                    <a:pt x="1629343" y="3125375"/>
                    <a:pt x="1735394" y="3489578"/>
                  </a:cubicBezTo>
                  <a:cubicBezTo>
                    <a:pt x="1826096" y="3800755"/>
                    <a:pt x="2021454" y="4067279"/>
                    <a:pt x="2287977" y="4238915"/>
                  </a:cubicBezTo>
                  <a:cubicBezTo>
                    <a:pt x="2328444" y="4216588"/>
                    <a:pt x="2381470" y="4216588"/>
                    <a:pt x="2423332" y="4240310"/>
                  </a:cubicBezTo>
                  <a:cubicBezTo>
                    <a:pt x="2455427" y="4258451"/>
                    <a:pt x="2479149" y="4289149"/>
                    <a:pt x="2488917" y="4324034"/>
                  </a:cubicBezTo>
                  <a:cubicBezTo>
                    <a:pt x="2498685" y="4360315"/>
                    <a:pt x="2494498" y="4397992"/>
                    <a:pt x="2476358" y="4430086"/>
                  </a:cubicBezTo>
                  <a:cubicBezTo>
                    <a:pt x="2451241" y="4473344"/>
                    <a:pt x="2405192" y="4501252"/>
                    <a:pt x="2354957" y="4501252"/>
                  </a:cubicBezTo>
                  <a:lnTo>
                    <a:pt x="2354957" y="4501252"/>
                  </a:lnTo>
                  <a:cubicBezTo>
                    <a:pt x="2331235" y="4501252"/>
                    <a:pt x="2307513" y="4494275"/>
                    <a:pt x="2286582" y="4483112"/>
                  </a:cubicBezTo>
                  <a:cubicBezTo>
                    <a:pt x="2244720" y="4459389"/>
                    <a:pt x="2218207" y="4416132"/>
                    <a:pt x="2216811" y="4368688"/>
                  </a:cubicBezTo>
                  <a:cubicBezTo>
                    <a:pt x="1918193" y="4177516"/>
                    <a:pt x="1697718" y="3880293"/>
                    <a:pt x="1595853" y="3531440"/>
                  </a:cubicBezTo>
                  <a:cubicBezTo>
                    <a:pt x="1477243" y="3130957"/>
                    <a:pt x="1528873" y="2690007"/>
                    <a:pt x="1735394" y="2324408"/>
                  </a:cubicBezTo>
                  <a:close/>
                </a:path>
              </a:pathLst>
            </a:custGeom>
            <a:solidFill>
              <a:srgbClr val="31ACB5"/>
            </a:solidFill>
            <a:ln w="139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EF62414-D615-45E2-AF2A-CE1E4E089F6F}"/>
                </a:ext>
              </a:extLst>
            </p:cNvPr>
            <p:cNvGrpSpPr/>
            <p:nvPr/>
          </p:nvGrpSpPr>
          <p:grpSpPr>
            <a:xfrm>
              <a:off x="11341083" y="2142354"/>
              <a:ext cx="1099374" cy="1370551"/>
              <a:chOff x="11622558" y="2044454"/>
              <a:chExt cx="418624" cy="521884"/>
            </a:xfrm>
            <a:solidFill>
              <a:srgbClr val="ECC417"/>
            </a:solidFill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8BB9325C-9C0B-4073-95E8-6E41D0E1D53A}"/>
                  </a:ext>
                </a:extLst>
              </p:cNvPr>
              <p:cNvSpPr/>
              <p:nvPr/>
            </p:nvSpPr>
            <p:spPr>
              <a:xfrm>
                <a:off x="11622558" y="2044454"/>
                <a:ext cx="418624" cy="418624"/>
              </a:xfrm>
              <a:custGeom>
                <a:avLst/>
                <a:gdLst>
                  <a:gd name="connsiteX0" fmla="*/ 219080 w 418623"/>
                  <a:gd name="connsiteY0" fmla="*/ 104656 h 418623"/>
                  <a:gd name="connsiteX1" fmla="*/ 104656 w 418623"/>
                  <a:gd name="connsiteY1" fmla="*/ 219080 h 418623"/>
                  <a:gd name="connsiteX2" fmla="*/ 110237 w 418623"/>
                  <a:gd name="connsiteY2" fmla="*/ 253965 h 418623"/>
                  <a:gd name="connsiteX3" fmla="*/ 161868 w 418623"/>
                  <a:gd name="connsiteY3" fmla="*/ 393506 h 418623"/>
                  <a:gd name="connsiteX4" fmla="*/ 277687 w 418623"/>
                  <a:gd name="connsiteY4" fmla="*/ 393506 h 418623"/>
                  <a:gd name="connsiteX5" fmla="*/ 329317 w 418623"/>
                  <a:gd name="connsiteY5" fmla="*/ 253965 h 418623"/>
                  <a:gd name="connsiteX6" fmla="*/ 334899 w 418623"/>
                  <a:gd name="connsiteY6" fmla="*/ 219080 h 418623"/>
                  <a:gd name="connsiteX7" fmla="*/ 219080 w 418623"/>
                  <a:gd name="connsiteY7" fmla="*/ 104656 h 418623"/>
                  <a:gd name="connsiteX8" fmla="*/ 318154 w 418623"/>
                  <a:gd name="connsiteY8" fmla="*/ 252570 h 418623"/>
                  <a:gd name="connsiteX9" fmla="*/ 272105 w 418623"/>
                  <a:gd name="connsiteY9" fmla="*/ 375366 h 418623"/>
                  <a:gd name="connsiteX10" fmla="*/ 168845 w 418623"/>
                  <a:gd name="connsiteY10" fmla="*/ 375366 h 418623"/>
                  <a:gd name="connsiteX11" fmla="*/ 122796 w 418623"/>
                  <a:gd name="connsiteY11" fmla="*/ 252570 h 418623"/>
                  <a:gd name="connsiteX12" fmla="*/ 118610 w 418623"/>
                  <a:gd name="connsiteY12" fmla="*/ 221871 h 418623"/>
                  <a:gd name="connsiteX13" fmla="*/ 220475 w 418623"/>
                  <a:gd name="connsiteY13" fmla="*/ 118610 h 418623"/>
                  <a:gd name="connsiteX14" fmla="*/ 322340 w 418623"/>
                  <a:gd name="connsiteY14" fmla="*/ 221871 h 418623"/>
                  <a:gd name="connsiteX15" fmla="*/ 318154 w 418623"/>
                  <a:gd name="connsiteY15" fmla="*/ 252570 h 418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8623" h="418623">
                    <a:moveTo>
                      <a:pt x="219080" y="104656"/>
                    </a:moveTo>
                    <a:cubicBezTo>
                      <a:pt x="154890" y="104656"/>
                      <a:pt x="104656" y="156286"/>
                      <a:pt x="104656" y="219080"/>
                    </a:cubicBezTo>
                    <a:cubicBezTo>
                      <a:pt x="104656" y="231639"/>
                      <a:pt x="106051" y="242802"/>
                      <a:pt x="110237" y="253965"/>
                    </a:cubicBezTo>
                    <a:lnTo>
                      <a:pt x="161868" y="393506"/>
                    </a:lnTo>
                    <a:lnTo>
                      <a:pt x="277687" y="393506"/>
                    </a:lnTo>
                    <a:lnTo>
                      <a:pt x="329317" y="253965"/>
                    </a:lnTo>
                    <a:cubicBezTo>
                      <a:pt x="332108" y="242802"/>
                      <a:pt x="334899" y="231639"/>
                      <a:pt x="334899" y="219080"/>
                    </a:cubicBezTo>
                    <a:cubicBezTo>
                      <a:pt x="334899" y="154891"/>
                      <a:pt x="283269" y="104656"/>
                      <a:pt x="219080" y="104656"/>
                    </a:cubicBezTo>
                    <a:close/>
                    <a:moveTo>
                      <a:pt x="318154" y="252570"/>
                    </a:moveTo>
                    <a:lnTo>
                      <a:pt x="272105" y="375366"/>
                    </a:lnTo>
                    <a:lnTo>
                      <a:pt x="168845" y="375366"/>
                    </a:lnTo>
                    <a:lnTo>
                      <a:pt x="122796" y="252570"/>
                    </a:lnTo>
                    <a:cubicBezTo>
                      <a:pt x="120005" y="242802"/>
                      <a:pt x="118610" y="233034"/>
                      <a:pt x="118610" y="221871"/>
                    </a:cubicBezTo>
                    <a:cubicBezTo>
                      <a:pt x="118610" y="166054"/>
                      <a:pt x="164658" y="118610"/>
                      <a:pt x="220475" y="118610"/>
                    </a:cubicBezTo>
                    <a:cubicBezTo>
                      <a:pt x="277687" y="118610"/>
                      <a:pt x="322340" y="164659"/>
                      <a:pt x="322340" y="221871"/>
                    </a:cubicBezTo>
                    <a:cubicBezTo>
                      <a:pt x="322340" y="233034"/>
                      <a:pt x="320945" y="242802"/>
                      <a:pt x="318154" y="25257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4FA1C76A-295F-46AE-BB2F-0A1EA4587B07}"/>
                  </a:ext>
                </a:extLst>
              </p:cNvPr>
              <p:cNvSpPr/>
              <p:nvPr/>
            </p:nvSpPr>
            <p:spPr>
              <a:xfrm>
                <a:off x="11709073" y="2426797"/>
                <a:ext cx="139541" cy="139541"/>
              </a:xfrm>
              <a:custGeom>
                <a:avLst/>
                <a:gdLst>
                  <a:gd name="connsiteX0" fmla="*/ 160472 w 139541"/>
                  <a:gd name="connsiteY0" fmla="*/ 111633 h 139541"/>
                  <a:gd name="connsiteX1" fmla="*/ 157682 w 139541"/>
                  <a:gd name="connsiteY1" fmla="*/ 117215 h 139541"/>
                  <a:gd name="connsiteX2" fmla="*/ 107447 w 139541"/>
                  <a:gd name="connsiteY2" fmla="*/ 117215 h 139541"/>
                  <a:gd name="connsiteX3" fmla="*/ 104656 w 139541"/>
                  <a:gd name="connsiteY3" fmla="*/ 111633 h 139541"/>
                  <a:gd name="connsiteX4" fmla="*/ 104656 w 139541"/>
                  <a:gd name="connsiteY4" fmla="*/ 110238 h 139541"/>
                  <a:gd name="connsiteX5" fmla="*/ 107447 w 139541"/>
                  <a:gd name="connsiteY5" fmla="*/ 104656 h 139541"/>
                  <a:gd name="connsiteX6" fmla="*/ 157682 w 139541"/>
                  <a:gd name="connsiteY6" fmla="*/ 104656 h 139541"/>
                  <a:gd name="connsiteX7" fmla="*/ 160472 w 139541"/>
                  <a:gd name="connsiteY7" fmla="*/ 110238 h 139541"/>
                  <a:gd name="connsiteX8" fmla="*/ 160472 w 139541"/>
                  <a:gd name="connsiteY8" fmla="*/ 111633 h 13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9541" h="139541">
                    <a:moveTo>
                      <a:pt x="160472" y="111633"/>
                    </a:moveTo>
                    <a:cubicBezTo>
                      <a:pt x="160472" y="114424"/>
                      <a:pt x="159077" y="117215"/>
                      <a:pt x="157682" y="117215"/>
                    </a:cubicBezTo>
                    <a:lnTo>
                      <a:pt x="107447" y="117215"/>
                    </a:lnTo>
                    <a:cubicBezTo>
                      <a:pt x="106051" y="117215"/>
                      <a:pt x="104656" y="114424"/>
                      <a:pt x="104656" y="111633"/>
                    </a:cubicBezTo>
                    <a:lnTo>
                      <a:pt x="104656" y="110238"/>
                    </a:lnTo>
                    <a:cubicBezTo>
                      <a:pt x="104656" y="107447"/>
                      <a:pt x="106051" y="104656"/>
                      <a:pt x="107447" y="104656"/>
                    </a:cubicBezTo>
                    <a:lnTo>
                      <a:pt x="157682" y="104656"/>
                    </a:lnTo>
                    <a:cubicBezTo>
                      <a:pt x="159077" y="104656"/>
                      <a:pt x="160472" y="107447"/>
                      <a:pt x="160472" y="110238"/>
                    </a:cubicBezTo>
                    <a:lnTo>
                      <a:pt x="160472" y="1116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B9717BA5-092E-408D-AD5D-FC1C80AB3022}"/>
                  </a:ext>
                </a:extLst>
              </p:cNvPr>
              <p:cNvSpPr/>
              <p:nvPr/>
            </p:nvSpPr>
            <p:spPr>
              <a:xfrm>
                <a:off x="11697910" y="2408657"/>
                <a:ext cx="279083" cy="139541"/>
              </a:xfrm>
              <a:custGeom>
                <a:avLst/>
                <a:gdLst>
                  <a:gd name="connsiteX0" fmla="*/ 184194 w 279082"/>
                  <a:gd name="connsiteY0" fmla="*/ 111633 h 139541"/>
                  <a:gd name="connsiteX1" fmla="*/ 180008 w 279082"/>
                  <a:gd name="connsiteY1" fmla="*/ 117215 h 139541"/>
                  <a:gd name="connsiteX2" fmla="*/ 108843 w 279082"/>
                  <a:gd name="connsiteY2" fmla="*/ 117215 h 139541"/>
                  <a:gd name="connsiteX3" fmla="*/ 104656 w 279082"/>
                  <a:gd name="connsiteY3" fmla="*/ 111633 h 139541"/>
                  <a:gd name="connsiteX4" fmla="*/ 104656 w 279082"/>
                  <a:gd name="connsiteY4" fmla="*/ 110238 h 139541"/>
                  <a:gd name="connsiteX5" fmla="*/ 108843 w 279082"/>
                  <a:gd name="connsiteY5" fmla="*/ 104656 h 139541"/>
                  <a:gd name="connsiteX6" fmla="*/ 180008 w 279082"/>
                  <a:gd name="connsiteY6" fmla="*/ 104656 h 139541"/>
                  <a:gd name="connsiteX7" fmla="*/ 184194 w 279082"/>
                  <a:gd name="connsiteY7" fmla="*/ 110238 h 139541"/>
                  <a:gd name="connsiteX8" fmla="*/ 184194 w 279082"/>
                  <a:gd name="connsiteY8" fmla="*/ 111633 h 13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82" h="139541">
                    <a:moveTo>
                      <a:pt x="184194" y="111633"/>
                    </a:moveTo>
                    <a:cubicBezTo>
                      <a:pt x="184194" y="114424"/>
                      <a:pt x="182799" y="117215"/>
                      <a:pt x="180008" y="117215"/>
                    </a:cubicBezTo>
                    <a:lnTo>
                      <a:pt x="108843" y="117215"/>
                    </a:lnTo>
                    <a:cubicBezTo>
                      <a:pt x="107447" y="117215"/>
                      <a:pt x="104656" y="114424"/>
                      <a:pt x="104656" y="111633"/>
                    </a:cubicBezTo>
                    <a:lnTo>
                      <a:pt x="104656" y="110238"/>
                    </a:lnTo>
                    <a:cubicBezTo>
                      <a:pt x="104656" y="106051"/>
                      <a:pt x="106052" y="104656"/>
                      <a:pt x="108843" y="104656"/>
                    </a:cubicBezTo>
                    <a:lnTo>
                      <a:pt x="180008" y="104656"/>
                    </a:lnTo>
                    <a:cubicBezTo>
                      <a:pt x="182799" y="104656"/>
                      <a:pt x="184194" y="106051"/>
                      <a:pt x="184194" y="110238"/>
                    </a:cubicBezTo>
                    <a:lnTo>
                      <a:pt x="184194" y="1116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39F440B9-F6FD-43DC-BCA3-AE4608EE6F4B}"/>
                  </a:ext>
                </a:extLst>
              </p:cNvPr>
              <p:cNvSpPr/>
              <p:nvPr/>
            </p:nvSpPr>
            <p:spPr>
              <a:xfrm>
                <a:off x="11681165" y="2390517"/>
                <a:ext cx="279083" cy="139541"/>
              </a:xfrm>
              <a:custGeom>
                <a:avLst/>
                <a:gdLst>
                  <a:gd name="connsiteX0" fmla="*/ 217685 w 279082"/>
                  <a:gd name="connsiteY0" fmla="*/ 111633 h 139541"/>
                  <a:gd name="connsiteX1" fmla="*/ 212103 w 279082"/>
                  <a:gd name="connsiteY1" fmla="*/ 117215 h 139541"/>
                  <a:gd name="connsiteX2" fmla="*/ 110238 w 279082"/>
                  <a:gd name="connsiteY2" fmla="*/ 117215 h 139541"/>
                  <a:gd name="connsiteX3" fmla="*/ 104656 w 279082"/>
                  <a:gd name="connsiteY3" fmla="*/ 111633 h 139541"/>
                  <a:gd name="connsiteX4" fmla="*/ 104656 w 279082"/>
                  <a:gd name="connsiteY4" fmla="*/ 110238 h 139541"/>
                  <a:gd name="connsiteX5" fmla="*/ 110238 w 279082"/>
                  <a:gd name="connsiteY5" fmla="*/ 104656 h 139541"/>
                  <a:gd name="connsiteX6" fmla="*/ 212103 w 279082"/>
                  <a:gd name="connsiteY6" fmla="*/ 104656 h 139541"/>
                  <a:gd name="connsiteX7" fmla="*/ 217685 w 279082"/>
                  <a:gd name="connsiteY7" fmla="*/ 110238 h 139541"/>
                  <a:gd name="connsiteX8" fmla="*/ 217685 w 279082"/>
                  <a:gd name="connsiteY8" fmla="*/ 111633 h 13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82" h="139541">
                    <a:moveTo>
                      <a:pt x="217685" y="111633"/>
                    </a:moveTo>
                    <a:cubicBezTo>
                      <a:pt x="217685" y="115819"/>
                      <a:pt x="214894" y="117215"/>
                      <a:pt x="212103" y="117215"/>
                    </a:cubicBezTo>
                    <a:lnTo>
                      <a:pt x="110238" y="117215"/>
                    </a:lnTo>
                    <a:cubicBezTo>
                      <a:pt x="107447" y="117215"/>
                      <a:pt x="104656" y="115819"/>
                      <a:pt x="104656" y="111633"/>
                    </a:cubicBezTo>
                    <a:lnTo>
                      <a:pt x="104656" y="110238"/>
                    </a:lnTo>
                    <a:cubicBezTo>
                      <a:pt x="104656" y="107447"/>
                      <a:pt x="107447" y="104656"/>
                      <a:pt x="110238" y="104656"/>
                    </a:cubicBezTo>
                    <a:lnTo>
                      <a:pt x="212103" y="104656"/>
                    </a:lnTo>
                    <a:cubicBezTo>
                      <a:pt x="214894" y="104656"/>
                      <a:pt x="217685" y="107447"/>
                      <a:pt x="217685" y="110238"/>
                    </a:cubicBezTo>
                    <a:lnTo>
                      <a:pt x="217685" y="1116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B06862A0-A493-46C4-A8BF-3AF48151EA48}"/>
                  </a:ext>
                </a:extLst>
              </p:cNvPr>
              <p:cNvSpPr/>
              <p:nvPr/>
            </p:nvSpPr>
            <p:spPr>
              <a:xfrm>
                <a:off x="11681165" y="2372376"/>
                <a:ext cx="279083" cy="139541"/>
              </a:xfrm>
              <a:custGeom>
                <a:avLst/>
                <a:gdLst>
                  <a:gd name="connsiteX0" fmla="*/ 217685 w 279082"/>
                  <a:gd name="connsiteY0" fmla="*/ 111633 h 139541"/>
                  <a:gd name="connsiteX1" fmla="*/ 212103 w 279082"/>
                  <a:gd name="connsiteY1" fmla="*/ 117215 h 139541"/>
                  <a:gd name="connsiteX2" fmla="*/ 110238 w 279082"/>
                  <a:gd name="connsiteY2" fmla="*/ 117215 h 139541"/>
                  <a:gd name="connsiteX3" fmla="*/ 104656 w 279082"/>
                  <a:gd name="connsiteY3" fmla="*/ 111633 h 139541"/>
                  <a:gd name="connsiteX4" fmla="*/ 104656 w 279082"/>
                  <a:gd name="connsiteY4" fmla="*/ 110238 h 139541"/>
                  <a:gd name="connsiteX5" fmla="*/ 110238 w 279082"/>
                  <a:gd name="connsiteY5" fmla="*/ 104656 h 139541"/>
                  <a:gd name="connsiteX6" fmla="*/ 212103 w 279082"/>
                  <a:gd name="connsiteY6" fmla="*/ 104656 h 139541"/>
                  <a:gd name="connsiteX7" fmla="*/ 217685 w 279082"/>
                  <a:gd name="connsiteY7" fmla="*/ 110238 h 139541"/>
                  <a:gd name="connsiteX8" fmla="*/ 217685 w 279082"/>
                  <a:gd name="connsiteY8" fmla="*/ 111633 h 13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82" h="139541">
                    <a:moveTo>
                      <a:pt x="217685" y="111633"/>
                    </a:moveTo>
                    <a:cubicBezTo>
                      <a:pt x="217685" y="114424"/>
                      <a:pt x="214894" y="117215"/>
                      <a:pt x="212103" y="117215"/>
                    </a:cubicBezTo>
                    <a:lnTo>
                      <a:pt x="110238" y="117215"/>
                    </a:lnTo>
                    <a:cubicBezTo>
                      <a:pt x="107447" y="117215"/>
                      <a:pt x="104656" y="115819"/>
                      <a:pt x="104656" y="111633"/>
                    </a:cubicBezTo>
                    <a:lnTo>
                      <a:pt x="104656" y="110238"/>
                    </a:lnTo>
                    <a:cubicBezTo>
                      <a:pt x="104656" y="106051"/>
                      <a:pt x="107447" y="104656"/>
                      <a:pt x="110238" y="104656"/>
                    </a:cubicBezTo>
                    <a:lnTo>
                      <a:pt x="212103" y="104656"/>
                    </a:lnTo>
                    <a:cubicBezTo>
                      <a:pt x="214894" y="104656"/>
                      <a:pt x="217685" y="107447"/>
                      <a:pt x="217685" y="110238"/>
                    </a:cubicBezTo>
                    <a:lnTo>
                      <a:pt x="217685" y="1116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DB847A57-AB17-4805-9D2F-9466E37B4956}"/>
                  </a:ext>
                </a:extLst>
              </p:cNvPr>
              <p:cNvSpPr/>
              <p:nvPr/>
            </p:nvSpPr>
            <p:spPr>
              <a:xfrm>
                <a:off x="11681165" y="2354236"/>
                <a:ext cx="279083" cy="139541"/>
              </a:xfrm>
              <a:custGeom>
                <a:avLst/>
                <a:gdLst>
                  <a:gd name="connsiteX0" fmla="*/ 217685 w 279082"/>
                  <a:gd name="connsiteY0" fmla="*/ 111633 h 139541"/>
                  <a:gd name="connsiteX1" fmla="*/ 212103 w 279082"/>
                  <a:gd name="connsiteY1" fmla="*/ 117215 h 139541"/>
                  <a:gd name="connsiteX2" fmla="*/ 110238 w 279082"/>
                  <a:gd name="connsiteY2" fmla="*/ 117215 h 139541"/>
                  <a:gd name="connsiteX3" fmla="*/ 104656 w 279082"/>
                  <a:gd name="connsiteY3" fmla="*/ 111633 h 139541"/>
                  <a:gd name="connsiteX4" fmla="*/ 104656 w 279082"/>
                  <a:gd name="connsiteY4" fmla="*/ 110238 h 139541"/>
                  <a:gd name="connsiteX5" fmla="*/ 110238 w 279082"/>
                  <a:gd name="connsiteY5" fmla="*/ 104656 h 139541"/>
                  <a:gd name="connsiteX6" fmla="*/ 212103 w 279082"/>
                  <a:gd name="connsiteY6" fmla="*/ 104656 h 139541"/>
                  <a:gd name="connsiteX7" fmla="*/ 217685 w 279082"/>
                  <a:gd name="connsiteY7" fmla="*/ 110238 h 139541"/>
                  <a:gd name="connsiteX8" fmla="*/ 217685 w 279082"/>
                  <a:gd name="connsiteY8" fmla="*/ 111633 h 13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82" h="139541">
                    <a:moveTo>
                      <a:pt x="217685" y="111633"/>
                    </a:moveTo>
                    <a:cubicBezTo>
                      <a:pt x="217685" y="114424"/>
                      <a:pt x="214894" y="117215"/>
                      <a:pt x="212103" y="117215"/>
                    </a:cubicBezTo>
                    <a:lnTo>
                      <a:pt x="110238" y="117215"/>
                    </a:lnTo>
                    <a:cubicBezTo>
                      <a:pt x="107447" y="117215"/>
                      <a:pt x="104656" y="114424"/>
                      <a:pt x="104656" y="111633"/>
                    </a:cubicBezTo>
                    <a:lnTo>
                      <a:pt x="104656" y="110238"/>
                    </a:lnTo>
                    <a:cubicBezTo>
                      <a:pt x="104656" y="106051"/>
                      <a:pt x="107447" y="104656"/>
                      <a:pt x="110238" y="104656"/>
                    </a:cubicBezTo>
                    <a:lnTo>
                      <a:pt x="212103" y="104656"/>
                    </a:lnTo>
                    <a:cubicBezTo>
                      <a:pt x="214894" y="104656"/>
                      <a:pt x="217685" y="107447"/>
                      <a:pt x="217685" y="110238"/>
                    </a:cubicBezTo>
                    <a:lnTo>
                      <a:pt x="217685" y="1116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1B630701-BC98-4FF4-B45D-58A11437DA78}"/>
                  </a:ext>
                </a:extLst>
              </p:cNvPr>
              <p:cNvSpPr/>
              <p:nvPr/>
            </p:nvSpPr>
            <p:spPr>
              <a:xfrm>
                <a:off x="11681165" y="2336096"/>
                <a:ext cx="279083" cy="139541"/>
              </a:xfrm>
              <a:custGeom>
                <a:avLst/>
                <a:gdLst>
                  <a:gd name="connsiteX0" fmla="*/ 217685 w 279082"/>
                  <a:gd name="connsiteY0" fmla="*/ 111633 h 139541"/>
                  <a:gd name="connsiteX1" fmla="*/ 212103 w 279082"/>
                  <a:gd name="connsiteY1" fmla="*/ 117215 h 139541"/>
                  <a:gd name="connsiteX2" fmla="*/ 110238 w 279082"/>
                  <a:gd name="connsiteY2" fmla="*/ 117215 h 139541"/>
                  <a:gd name="connsiteX3" fmla="*/ 104656 w 279082"/>
                  <a:gd name="connsiteY3" fmla="*/ 111633 h 139541"/>
                  <a:gd name="connsiteX4" fmla="*/ 104656 w 279082"/>
                  <a:gd name="connsiteY4" fmla="*/ 110238 h 139541"/>
                  <a:gd name="connsiteX5" fmla="*/ 110238 w 279082"/>
                  <a:gd name="connsiteY5" fmla="*/ 104656 h 139541"/>
                  <a:gd name="connsiteX6" fmla="*/ 212103 w 279082"/>
                  <a:gd name="connsiteY6" fmla="*/ 104656 h 139541"/>
                  <a:gd name="connsiteX7" fmla="*/ 217685 w 279082"/>
                  <a:gd name="connsiteY7" fmla="*/ 110238 h 139541"/>
                  <a:gd name="connsiteX8" fmla="*/ 217685 w 279082"/>
                  <a:gd name="connsiteY8" fmla="*/ 111633 h 13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82" h="139541">
                    <a:moveTo>
                      <a:pt x="217685" y="111633"/>
                    </a:moveTo>
                    <a:cubicBezTo>
                      <a:pt x="217685" y="114424"/>
                      <a:pt x="214894" y="117215"/>
                      <a:pt x="212103" y="117215"/>
                    </a:cubicBezTo>
                    <a:lnTo>
                      <a:pt x="110238" y="117215"/>
                    </a:lnTo>
                    <a:cubicBezTo>
                      <a:pt x="107447" y="117215"/>
                      <a:pt x="104656" y="114424"/>
                      <a:pt x="104656" y="111633"/>
                    </a:cubicBezTo>
                    <a:lnTo>
                      <a:pt x="104656" y="110238"/>
                    </a:lnTo>
                    <a:cubicBezTo>
                      <a:pt x="104656" y="107447"/>
                      <a:pt x="107447" y="104656"/>
                      <a:pt x="110238" y="104656"/>
                    </a:cubicBezTo>
                    <a:lnTo>
                      <a:pt x="212103" y="104656"/>
                    </a:lnTo>
                    <a:cubicBezTo>
                      <a:pt x="214894" y="104656"/>
                      <a:pt x="217685" y="107447"/>
                      <a:pt x="217685" y="110238"/>
                    </a:cubicBezTo>
                    <a:lnTo>
                      <a:pt x="217685" y="1116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C713BAB-9BBD-4F7D-9783-ACF58CA78CDF}"/>
                </a:ext>
              </a:extLst>
            </p:cNvPr>
            <p:cNvGrpSpPr/>
            <p:nvPr/>
          </p:nvGrpSpPr>
          <p:grpSpPr>
            <a:xfrm>
              <a:off x="15129819" y="5022860"/>
              <a:ext cx="1089587" cy="1209443"/>
              <a:chOff x="15556225" y="4934354"/>
              <a:chExt cx="418624" cy="464673"/>
            </a:xfrm>
            <a:solidFill>
              <a:srgbClr val="E24956"/>
            </a:solidFill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D4E345A-C7D5-4C3C-85A2-B37C11D7E0C7}"/>
                  </a:ext>
                </a:extLst>
              </p:cNvPr>
              <p:cNvSpPr/>
              <p:nvPr/>
            </p:nvSpPr>
            <p:spPr>
              <a:xfrm>
                <a:off x="15556225" y="4980403"/>
                <a:ext cx="418624" cy="418624"/>
              </a:xfrm>
              <a:custGeom>
                <a:avLst/>
                <a:gdLst>
                  <a:gd name="connsiteX0" fmla="*/ 445137 w 418623"/>
                  <a:gd name="connsiteY0" fmla="*/ 337690 h 418623"/>
                  <a:gd name="connsiteX1" fmla="*/ 425601 w 418623"/>
                  <a:gd name="connsiteY1" fmla="*/ 358621 h 418623"/>
                  <a:gd name="connsiteX2" fmla="*/ 124192 w 418623"/>
                  <a:gd name="connsiteY2" fmla="*/ 358621 h 418623"/>
                  <a:gd name="connsiteX3" fmla="*/ 104656 w 418623"/>
                  <a:gd name="connsiteY3" fmla="*/ 337690 h 418623"/>
                  <a:gd name="connsiteX4" fmla="*/ 104656 w 418623"/>
                  <a:gd name="connsiteY4" fmla="*/ 124192 h 418623"/>
                  <a:gd name="connsiteX5" fmla="*/ 124192 w 418623"/>
                  <a:gd name="connsiteY5" fmla="*/ 104656 h 418623"/>
                  <a:gd name="connsiteX6" fmla="*/ 425601 w 418623"/>
                  <a:gd name="connsiteY6" fmla="*/ 104656 h 418623"/>
                  <a:gd name="connsiteX7" fmla="*/ 445137 w 418623"/>
                  <a:gd name="connsiteY7" fmla="*/ 124192 h 418623"/>
                  <a:gd name="connsiteX8" fmla="*/ 445137 w 418623"/>
                  <a:gd name="connsiteY8" fmla="*/ 337690 h 418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623" h="418623">
                    <a:moveTo>
                      <a:pt x="445137" y="337690"/>
                    </a:moveTo>
                    <a:cubicBezTo>
                      <a:pt x="445137" y="348853"/>
                      <a:pt x="436764" y="358621"/>
                      <a:pt x="425601" y="358621"/>
                    </a:cubicBezTo>
                    <a:lnTo>
                      <a:pt x="124192" y="358621"/>
                    </a:lnTo>
                    <a:cubicBezTo>
                      <a:pt x="113028" y="358621"/>
                      <a:pt x="104656" y="348853"/>
                      <a:pt x="104656" y="337690"/>
                    </a:cubicBezTo>
                    <a:lnTo>
                      <a:pt x="104656" y="124192"/>
                    </a:lnTo>
                    <a:cubicBezTo>
                      <a:pt x="104656" y="114424"/>
                      <a:pt x="113028" y="104656"/>
                      <a:pt x="124192" y="104656"/>
                    </a:cubicBezTo>
                    <a:lnTo>
                      <a:pt x="425601" y="104656"/>
                    </a:lnTo>
                    <a:cubicBezTo>
                      <a:pt x="436764" y="104656"/>
                      <a:pt x="445137" y="114424"/>
                      <a:pt x="445137" y="124192"/>
                    </a:cubicBezTo>
                    <a:lnTo>
                      <a:pt x="445137" y="33769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4D96CA70-26F9-4BA9-94B4-7BC464B39BE5}"/>
                  </a:ext>
                </a:extLst>
              </p:cNvPr>
              <p:cNvSpPr/>
              <p:nvPr/>
            </p:nvSpPr>
            <p:spPr>
              <a:xfrm>
                <a:off x="15644136" y="4934354"/>
                <a:ext cx="279083" cy="139541"/>
              </a:xfrm>
              <a:custGeom>
                <a:avLst/>
                <a:gdLst>
                  <a:gd name="connsiteX0" fmla="*/ 115819 w 279082"/>
                  <a:gd name="connsiteY0" fmla="*/ 143727 h 139541"/>
                  <a:gd name="connsiteX1" fmla="*/ 115819 w 279082"/>
                  <a:gd name="connsiteY1" fmla="*/ 135355 h 139541"/>
                  <a:gd name="connsiteX2" fmla="*/ 132565 w 279082"/>
                  <a:gd name="connsiteY2" fmla="*/ 118610 h 139541"/>
                  <a:gd name="connsiteX3" fmla="*/ 238615 w 279082"/>
                  <a:gd name="connsiteY3" fmla="*/ 118610 h 139541"/>
                  <a:gd name="connsiteX4" fmla="*/ 255361 w 279082"/>
                  <a:gd name="connsiteY4" fmla="*/ 135355 h 139541"/>
                  <a:gd name="connsiteX5" fmla="*/ 255361 w 279082"/>
                  <a:gd name="connsiteY5" fmla="*/ 143727 h 139541"/>
                  <a:gd name="connsiteX6" fmla="*/ 270710 w 279082"/>
                  <a:gd name="connsiteY6" fmla="*/ 143727 h 139541"/>
                  <a:gd name="connsiteX7" fmla="*/ 270710 w 279082"/>
                  <a:gd name="connsiteY7" fmla="*/ 124192 h 139541"/>
                  <a:gd name="connsiteX8" fmla="*/ 251175 w 279082"/>
                  <a:gd name="connsiteY8" fmla="*/ 104656 h 139541"/>
                  <a:gd name="connsiteX9" fmla="*/ 124192 w 279082"/>
                  <a:gd name="connsiteY9" fmla="*/ 104656 h 139541"/>
                  <a:gd name="connsiteX10" fmla="*/ 104656 w 279082"/>
                  <a:gd name="connsiteY10" fmla="*/ 124192 h 139541"/>
                  <a:gd name="connsiteX11" fmla="*/ 104656 w 279082"/>
                  <a:gd name="connsiteY11" fmla="*/ 143727 h 139541"/>
                  <a:gd name="connsiteX12" fmla="*/ 115819 w 279082"/>
                  <a:gd name="connsiteY12" fmla="*/ 143727 h 13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082" h="139541">
                    <a:moveTo>
                      <a:pt x="115819" y="143727"/>
                    </a:moveTo>
                    <a:lnTo>
                      <a:pt x="115819" y="135355"/>
                    </a:lnTo>
                    <a:cubicBezTo>
                      <a:pt x="115819" y="126983"/>
                      <a:pt x="124192" y="118610"/>
                      <a:pt x="132565" y="118610"/>
                    </a:cubicBezTo>
                    <a:lnTo>
                      <a:pt x="238615" y="118610"/>
                    </a:lnTo>
                    <a:cubicBezTo>
                      <a:pt x="246989" y="118610"/>
                      <a:pt x="255361" y="126983"/>
                      <a:pt x="255361" y="135355"/>
                    </a:cubicBezTo>
                    <a:lnTo>
                      <a:pt x="255361" y="143727"/>
                    </a:lnTo>
                    <a:lnTo>
                      <a:pt x="270710" y="143727"/>
                    </a:lnTo>
                    <a:lnTo>
                      <a:pt x="270710" y="124192"/>
                    </a:lnTo>
                    <a:cubicBezTo>
                      <a:pt x="270710" y="113028"/>
                      <a:pt x="262338" y="104656"/>
                      <a:pt x="251175" y="104656"/>
                    </a:cubicBezTo>
                    <a:lnTo>
                      <a:pt x="124192" y="104656"/>
                    </a:lnTo>
                    <a:cubicBezTo>
                      <a:pt x="113029" y="104656"/>
                      <a:pt x="104656" y="113028"/>
                      <a:pt x="104656" y="124192"/>
                    </a:cubicBezTo>
                    <a:lnTo>
                      <a:pt x="104656" y="143727"/>
                    </a:lnTo>
                    <a:lnTo>
                      <a:pt x="115819" y="14372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74A8691-2109-44B4-8285-D2C413289F33}"/>
                </a:ext>
              </a:extLst>
            </p:cNvPr>
            <p:cNvGrpSpPr/>
            <p:nvPr/>
          </p:nvGrpSpPr>
          <p:grpSpPr>
            <a:xfrm>
              <a:off x="7203772" y="5035315"/>
              <a:ext cx="1006242" cy="1010342"/>
              <a:chOff x="7521942" y="4884271"/>
              <a:chExt cx="427892" cy="429635"/>
            </a:xfrm>
            <a:solidFill>
              <a:srgbClr val="80A800"/>
            </a:solidFill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1CA556E-C819-4B80-9D8C-936B508E6455}"/>
                  </a:ext>
                </a:extLst>
              </p:cNvPr>
              <p:cNvSpPr/>
              <p:nvPr/>
            </p:nvSpPr>
            <p:spPr>
              <a:xfrm>
                <a:off x="7521942" y="4884271"/>
                <a:ext cx="279083" cy="279083"/>
              </a:xfrm>
              <a:custGeom>
                <a:avLst/>
                <a:gdLst>
                  <a:gd name="connsiteX0" fmla="*/ 134853 w 279082"/>
                  <a:gd name="connsiteY0" fmla="*/ 131017 h 279082"/>
                  <a:gd name="connsiteX1" fmla="*/ 132062 w 279082"/>
                  <a:gd name="connsiteY1" fmla="*/ 269162 h 279082"/>
                  <a:gd name="connsiteX2" fmla="*/ 270208 w 279082"/>
                  <a:gd name="connsiteY2" fmla="*/ 271953 h 279082"/>
                  <a:gd name="connsiteX3" fmla="*/ 271604 w 279082"/>
                  <a:gd name="connsiteY3" fmla="*/ 133807 h 279082"/>
                  <a:gd name="connsiteX4" fmla="*/ 134853 w 279082"/>
                  <a:gd name="connsiteY4" fmla="*/ 131017 h 279082"/>
                  <a:gd name="connsiteX5" fmla="*/ 253463 w 279082"/>
                  <a:gd name="connsiteY5" fmla="*/ 255208 h 279082"/>
                  <a:gd name="connsiteX6" fmla="*/ 148807 w 279082"/>
                  <a:gd name="connsiteY6" fmla="*/ 252417 h 279082"/>
                  <a:gd name="connsiteX7" fmla="*/ 150203 w 279082"/>
                  <a:gd name="connsiteY7" fmla="*/ 147761 h 279082"/>
                  <a:gd name="connsiteX8" fmla="*/ 254859 w 279082"/>
                  <a:gd name="connsiteY8" fmla="*/ 149157 h 279082"/>
                  <a:gd name="connsiteX9" fmla="*/ 253463 w 279082"/>
                  <a:gd name="connsiteY9" fmla="*/ 255208 h 279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9082" h="279082">
                    <a:moveTo>
                      <a:pt x="134853" y="131017"/>
                    </a:moveTo>
                    <a:cubicBezTo>
                      <a:pt x="95782" y="168693"/>
                      <a:pt x="94386" y="230091"/>
                      <a:pt x="132062" y="269162"/>
                    </a:cubicBezTo>
                    <a:cubicBezTo>
                      <a:pt x="169738" y="306839"/>
                      <a:pt x="231137" y="308234"/>
                      <a:pt x="270208" y="271953"/>
                    </a:cubicBezTo>
                    <a:cubicBezTo>
                      <a:pt x="307884" y="234277"/>
                      <a:pt x="310675" y="172879"/>
                      <a:pt x="271604" y="133807"/>
                    </a:cubicBezTo>
                    <a:cubicBezTo>
                      <a:pt x="233927" y="96131"/>
                      <a:pt x="172529" y="94736"/>
                      <a:pt x="134853" y="131017"/>
                    </a:cubicBezTo>
                    <a:close/>
                    <a:moveTo>
                      <a:pt x="253463" y="255208"/>
                    </a:moveTo>
                    <a:cubicBezTo>
                      <a:pt x="224160" y="283117"/>
                      <a:pt x="176716" y="281721"/>
                      <a:pt x="148807" y="252417"/>
                    </a:cubicBezTo>
                    <a:cubicBezTo>
                      <a:pt x="120899" y="223114"/>
                      <a:pt x="122294" y="177065"/>
                      <a:pt x="150203" y="147761"/>
                    </a:cubicBezTo>
                    <a:cubicBezTo>
                      <a:pt x="179506" y="119853"/>
                      <a:pt x="226950" y="121248"/>
                      <a:pt x="254859" y="149157"/>
                    </a:cubicBezTo>
                    <a:cubicBezTo>
                      <a:pt x="282767" y="178461"/>
                      <a:pt x="282767" y="225904"/>
                      <a:pt x="253463" y="25520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7CF329B7-1223-4E2F-A91D-BFA940103070}"/>
                  </a:ext>
                </a:extLst>
              </p:cNvPr>
              <p:cNvSpPr/>
              <p:nvPr/>
            </p:nvSpPr>
            <p:spPr>
              <a:xfrm>
                <a:off x="7670751" y="5034823"/>
                <a:ext cx="279083" cy="279083"/>
              </a:xfrm>
              <a:custGeom>
                <a:avLst/>
                <a:gdLst>
                  <a:gd name="connsiteX0" fmla="*/ 124192 w 279082"/>
                  <a:gd name="connsiteY0" fmla="*/ 122796 h 279082"/>
                  <a:gd name="connsiteX1" fmla="*/ 104656 w 279082"/>
                  <a:gd name="connsiteY1" fmla="*/ 136750 h 279082"/>
                  <a:gd name="connsiteX2" fmla="*/ 238616 w 279082"/>
                  <a:gd name="connsiteY2" fmla="*/ 276292 h 279082"/>
                  <a:gd name="connsiteX3" fmla="*/ 252570 w 279082"/>
                  <a:gd name="connsiteY3" fmla="*/ 276292 h 279082"/>
                  <a:gd name="connsiteX4" fmla="*/ 272105 w 279082"/>
                  <a:gd name="connsiteY4" fmla="*/ 258151 h 279082"/>
                  <a:gd name="connsiteX5" fmla="*/ 272105 w 279082"/>
                  <a:gd name="connsiteY5" fmla="*/ 244197 h 279082"/>
                  <a:gd name="connsiteX6" fmla="*/ 138146 w 279082"/>
                  <a:gd name="connsiteY6" fmla="*/ 104656 h 279082"/>
                  <a:gd name="connsiteX7" fmla="*/ 124192 w 279082"/>
                  <a:gd name="connsiteY7" fmla="*/ 122796 h 279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9082" h="279082">
                    <a:moveTo>
                      <a:pt x="124192" y="122796"/>
                    </a:moveTo>
                    <a:cubicBezTo>
                      <a:pt x="118610" y="128378"/>
                      <a:pt x="111633" y="133959"/>
                      <a:pt x="104656" y="136750"/>
                    </a:cubicBezTo>
                    <a:lnTo>
                      <a:pt x="238616" y="276292"/>
                    </a:lnTo>
                    <a:cubicBezTo>
                      <a:pt x="242802" y="280478"/>
                      <a:pt x="249779" y="280478"/>
                      <a:pt x="252570" y="276292"/>
                    </a:cubicBezTo>
                    <a:lnTo>
                      <a:pt x="272105" y="258151"/>
                    </a:lnTo>
                    <a:cubicBezTo>
                      <a:pt x="276292" y="253965"/>
                      <a:pt x="276292" y="246988"/>
                      <a:pt x="272105" y="244197"/>
                    </a:cubicBezTo>
                    <a:lnTo>
                      <a:pt x="138146" y="104656"/>
                    </a:lnTo>
                    <a:cubicBezTo>
                      <a:pt x="133960" y="111633"/>
                      <a:pt x="129773" y="118610"/>
                      <a:pt x="124192" y="1227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CE545277-5421-4386-BF46-282B487282C6}"/>
                </a:ext>
              </a:extLst>
            </p:cNvPr>
            <p:cNvGrpSpPr/>
            <p:nvPr/>
          </p:nvGrpSpPr>
          <p:grpSpPr>
            <a:xfrm>
              <a:off x="15294444" y="8502114"/>
              <a:ext cx="1073716" cy="1309933"/>
              <a:chOff x="15553435" y="8445212"/>
              <a:chExt cx="418624" cy="510721"/>
            </a:xfrm>
            <a:solidFill>
              <a:schemeClr val="accent5"/>
            </a:solidFill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09ECCD9F-5686-4AB7-9AD2-C5F388F79B55}"/>
                  </a:ext>
                </a:extLst>
              </p:cNvPr>
              <p:cNvSpPr/>
              <p:nvPr/>
            </p:nvSpPr>
            <p:spPr>
              <a:xfrm>
                <a:off x="15553435" y="8445212"/>
                <a:ext cx="418624" cy="418624"/>
              </a:xfrm>
              <a:custGeom>
                <a:avLst/>
                <a:gdLst>
                  <a:gd name="connsiteX0" fmla="*/ 389319 w 418623"/>
                  <a:gd name="connsiteY0" fmla="*/ 104656 h 418623"/>
                  <a:gd name="connsiteX1" fmla="*/ 121400 w 418623"/>
                  <a:gd name="connsiteY1" fmla="*/ 104656 h 418623"/>
                  <a:gd name="connsiteX2" fmla="*/ 104656 w 418623"/>
                  <a:gd name="connsiteY2" fmla="*/ 121401 h 418623"/>
                  <a:gd name="connsiteX3" fmla="*/ 104656 w 418623"/>
                  <a:gd name="connsiteY3" fmla="*/ 290246 h 418623"/>
                  <a:gd name="connsiteX4" fmla="*/ 121400 w 418623"/>
                  <a:gd name="connsiteY4" fmla="*/ 305595 h 418623"/>
                  <a:gd name="connsiteX5" fmla="*/ 231638 w 418623"/>
                  <a:gd name="connsiteY5" fmla="*/ 305595 h 418623"/>
                  <a:gd name="connsiteX6" fmla="*/ 231638 w 418623"/>
                  <a:gd name="connsiteY6" fmla="*/ 312572 h 418623"/>
                  <a:gd name="connsiteX7" fmla="*/ 231638 w 418623"/>
                  <a:gd name="connsiteY7" fmla="*/ 361412 h 418623"/>
                  <a:gd name="connsiteX8" fmla="*/ 246988 w 418623"/>
                  <a:gd name="connsiteY8" fmla="*/ 376761 h 418623"/>
                  <a:gd name="connsiteX9" fmla="*/ 266523 w 418623"/>
                  <a:gd name="connsiteY9" fmla="*/ 376761 h 418623"/>
                  <a:gd name="connsiteX10" fmla="*/ 281873 w 418623"/>
                  <a:gd name="connsiteY10" fmla="*/ 361412 h 418623"/>
                  <a:gd name="connsiteX11" fmla="*/ 281873 w 418623"/>
                  <a:gd name="connsiteY11" fmla="*/ 312572 h 418623"/>
                  <a:gd name="connsiteX12" fmla="*/ 280477 w 418623"/>
                  <a:gd name="connsiteY12" fmla="*/ 305595 h 418623"/>
                  <a:gd name="connsiteX13" fmla="*/ 390715 w 418623"/>
                  <a:gd name="connsiteY13" fmla="*/ 305595 h 418623"/>
                  <a:gd name="connsiteX14" fmla="*/ 406064 w 418623"/>
                  <a:gd name="connsiteY14" fmla="*/ 290246 h 418623"/>
                  <a:gd name="connsiteX15" fmla="*/ 406064 w 418623"/>
                  <a:gd name="connsiteY15" fmla="*/ 121401 h 418623"/>
                  <a:gd name="connsiteX16" fmla="*/ 389319 w 418623"/>
                  <a:gd name="connsiteY16" fmla="*/ 104656 h 418623"/>
                  <a:gd name="connsiteX17" fmla="*/ 390715 w 418623"/>
                  <a:gd name="connsiteY17" fmla="*/ 269315 h 418623"/>
                  <a:gd name="connsiteX18" fmla="*/ 375365 w 418623"/>
                  <a:gd name="connsiteY18" fmla="*/ 284664 h 418623"/>
                  <a:gd name="connsiteX19" fmla="*/ 132564 w 418623"/>
                  <a:gd name="connsiteY19" fmla="*/ 284664 h 418623"/>
                  <a:gd name="connsiteX20" fmla="*/ 117214 w 418623"/>
                  <a:gd name="connsiteY20" fmla="*/ 269315 h 418623"/>
                  <a:gd name="connsiteX21" fmla="*/ 117214 w 418623"/>
                  <a:gd name="connsiteY21" fmla="*/ 133959 h 418623"/>
                  <a:gd name="connsiteX22" fmla="*/ 132564 w 418623"/>
                  <a:gd name="connsiteY22" fmla="*/ 118610 h 418623"/>
                  <a:gd name="connsiteX23" fmla="*/ 375365 w 418623"/>
                  <a:gd name="connsiteY23" fmla="*/ 118610 h 418623"/>
                  <a:gd name="connsiteX24" fmla="*/ 390715 w 418623"/>
                  <a:gd name="connsiteY24" fmla="*/ 133959 h 418623"/>
                  <a:gd name="connsiteX25" fmla="*/ 390715 w 418623"/>
                  <a:gd name="connsiteY25" fmla="*/ 269315 h 418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418623" h="418623">
                    <a:moveTo>
                      <a:pt x="389319" y="104656"/>
                    </a:moveTo>
                    <a:lnTo>
                      <a:pt x="121400" y="104656"/>
                    </a:lnTo>
                    <a:cubicBezTo>
                      <a:pt x="113028" y="104656"/>
                      <a:pt x="104656" y="111633"/>
                      <a:pt x="104656" y="121401"/>
                    </a:cubicBezTo>
                    <a:lnTo>
                      <a:pt x="104656" y="290246"/>
                    </a:lnTo>
                    <a:cubicBezTo>
                      <a:pt x="104656" y="298618"/>
                      <a:pt x="111632" y="305595"/>
                      <a:pt x="121400" y="305595"/>
                    </a:cubicBezTo>
                    <a:lnTo>
                      <a:pt x="231638" y="305595"/>
                    </a:lnTo>
                    <a:cubicBezTo>
                      <a:pt x="231638" y="306991"/>
                      <a:pt x="231638" y="309782"/>
                      <a:pt x="231638" y="312572"/>
                    </a:cubicBezTo>
                    <a:lnTo>
                      <a:pt x="231638" y="361412"/>
                    </a:lnTo>
                    <a:cubicBezTo>
                      <a:pt x="231638" y="369784"/>
                      <a:pt x="238615" y="376761"/>
                      <a:pt x="246988" y="376761"/>
                    </a:cubicBezTo>
                    <a:lnTo>
                      <a:pt x="266523" y="376761"/>
                    </a:lnTo>
                    <a:cubicBezTo>
                      <a:pt x="274895" y="376761"/>
                      <a:pt x="281873" y="369784"/>
                      <a:pt x="281873" y="361412"/>
                    </a:cubicBezTo>
                    <a:lnTo>
                      <a:pt x="281873" y="312572"/>
                    </a:lnTo>
                    <a:cubicBezTo>
                      <a:pt x="281873" y="309782"/>
                      <a:pt x="280477" y="308386"/>
                      <a:pt x="280477" y="305595"/>
                    </a:cubicBezTo>
                    <a:lnTo>
                      <a:pt x="390715" y="305595"/>
                    </a:lnTo>
                    <a:cubicBezTo>
                      <a:pt x="399087" y="305595"/>
                      <a:pt x="406064" y="298618"/>
                      <a:pt x="406064" y="290246"/>
                    </a:cubicBezTo>
                    <a:lnTo>
                      <a:pt x="406064" y="121401"/>
                    </a:lnTo>
                    <a:cubicBezTo>
                      <a:pt x="404669" y="111633"/>
                      <a:pt x="397692" y="104656"/>
                      <a:pt x="389319" y="104656"/>
                    </a:cubicBezTo>
                    <a:close/>
                    <a:moveTo>
                      <a:pt x="390715" y="269315"/>
                    </a:moveTo>
                    <a:cubicBezTo>
                      <a:pt x="390715" y="277687"/>
                      <a:pt x="383738" y="284664"/>
                      <a:pt x="375365" y="284664"/>
                    </a:cubicBezTo>
                    <a:lnTo>
                      <a:pt x="132564" y="284664"/>
                    </a:lnTo>
                    <a:cubicBezTo>
                      <a:pt x="124192" y="284664"/>
                      <a:pt x="117214" y="277687"/>
                      <a:pt x="117214" y="269315"/>
                    </a:cubicBezTo>
                    <a:lnTo>
                      <a:pt x="117214" y="133959"/>
                    </a:lnTo>
                    <a:cubicBezTo>
                      <a:pt x="117214" y="125587"/>
                      <a:pt x="124192" y="118610"/>
                      <a:pt x="132564" y="118610"/>
                    </a:cubicBezTo>
                    <a:lnTo>
                      <a:pt x="375365" y="118610"/>
                    </a:lnTo>
                    <a:cubicBezTo>
                      <a:pt x="383738" y="118610"/>
                      <a:pt x="390715" y="125587"/>
                      <a:pt x="390715" y="133959"/>
                    </a:cubicBezTo>
                    <a:lnTo>
                      <a:pt x="390715" y="26931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B8485CB-401D-411F-96CE-492FDEB6C608}"/>
                  </a:ext>
                </a:extLst>
              </p:cNvPr>
              <p:cNvSpPr/>
              <p:nvPr/>
            </p:nvSpPr>
            <p:spPr>
              <a:xfrm>
                <a:off x="15605065" y="8660105"/>
                <a:ext cx="279083" cy="279083"/>
              </a:xfrm>
              <a:custGeom>
                <a:avLst/>
                <a:gdLst>
                  <a:gd name="connsiteX0" fmla="*/ 205126 w 279082"/>
                  <a:gd name="connsiteY0" fmla="*/ 104656 h 279082"/>
                  <a:gd name="connsiteX1" fmla="*/ 104656 w 279082"/>
                  <a:gd name="connsiteY1" fmla="*/ 170240 h 279082"/>
                  <a:gd name="connsiteX2" fmla="*/ 205126 w 279082"/>
                  <a:gd name="connsiteY2" fmla="*/ 235825 h 279082"/>
                  <a:gd name="connsiteX3" fmla="*/ 306991 w 279082"/>
                  <a:gd name="connsiteY3" fmla="*/ 170240 h 279082"/>
                  <a:gd name="connsiteX4" fmla="*/ 205126 w 279082"/>
                  <a:gd name="connsiteY4" fmla="*/ 104656 h 279082"/>
                  <a:gd name="connsiteX5" fmla="*/ 205126 w 279082"/>
                  <a:gd name="connsiteY5" fmla="*/ 221871 h 279082"/>
                  <a:gd name="connsiteX6" fmla="*/ 125587 w 279082"/>
                  <a:gd name="connsiteY6" fmla="*/ 170240 h 279082"/>
                  <a:gd name="connsiteX7" fmla="*/ 205126 w 279082"/>
                  <a:gd name="connsiteY7" fmla="*/ 118610 h 279082"/>
                  <a:gd name="connsiteX8" fmla="*/ 284664 w 279082"/>
                  <a:gd name="connsiteY8" fmla="*/ 170240 h 279082"/>
                  <a:gd name="connsiteX9" fmla="*/ 205126 w 279082"/>
                  <a:gd name="connsiteY9" fmla="*/ 221871 h 279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9082" h="279082">
                    <a:moveTo>
                      <a:pt x="205126" y="104656"/>
                    </a:moveTo>
                    <a:cubicBezTo>
                      <a:pt x="149309" y="104656"/>
                      <a:pt x="104656" y="133959"/>
                      <a:pt x="104656" y="170240"/>
                    </a:cubicBezTo>
                    <a:cubicBezTo>
                      <a:pt x="104656" y="206521"/>
                      <a:pt x="149309" y="235825"/>
                      <a:pt x="205126" y="235825"/>
                    </a:cubicBezTo>
                    <a:cubicBezTo>
                      <a:pt x="260943" y="235825"/>
                      <a:pt x="306991" y="206521"/>
                      <a:pt x="306991" y="170240"/>
                    </a:cubicBezTo>
                    <a:cubicBezTo>
                      <a:pt x="306991" y="133959"/>
                      <a:pt x="260943" y="104656"/>
                      <a:pt x="205126" y="104656"/>
                    </a:cubicBezTo>
                    <a:close/>
                    <a:moveTo>
                      <a:pt x="205126" y="221871"/>
                    </a:moveTo>
                    <a:cubicBezTo>
                      <a:pt x="160473" y="221871"/>
                      <a:pt x="125587" y="199544"/>
                      <a:pt x="125587" y="170240"/>
                    </a:cubicBezTo>
                    <a:cubicBezTo>
                      <a:pt x="125587" y="142332"/>
                      <a:pt x="161868" y="118610"/>
                      <a:pt x="205126" y="118610"/>
                    </a:cubicBezTo>
                    <a:cubicBezTo>
                      <a:pt x="248383" y="118610"/>
                      <a:pt x="284664" y="140936"/>
                      <a:pt x="284664" y="170240"/>
                    </a:cubicBezTo>
                    <a:cubicBezTo>
                      <a:pt x="286060" y="198148"/>
                      <a:pt x="249779" y="221871"/>
                      <a:pt x="205126" y="2218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41405055-4891-4CFA-941C-A6E90B356CD2}"/>
                  </a:ext>
                </a:extLst>
              </p:cNvPr>
              <p:cNvSpPr/>
              <p:nvPr/>
            </p:nvSpPr>
            <p:spPr>
              <a:xfrm>
                <a:off x="15631578" y="8676850"/>
                <a:ext cx="279083" cy="279083"/>
              </a:xfrm>
              <a:custGeom>
                <a:avLst/>
                <a:gdLst>
                  <a:gd name="connsiteX0" fmla="*/ 178613 w 279082"/>
                  <a:gd name="connsiteY0" fmla="*/ 104656 h 279082"/>
                  <a:gd name="connsiteX1" fmla="*/ 104656 w 279082"/>
                  <a:gd name="connsiteY1" fmla="*/ 152100 h 279082"/>
                  <a:gd name="connsiteX2" fmla="*/ 178613 w 279082"/>
                  <a:gd name="connsiteY2" fmla="*/ 199544 h 279082"/>
                  <a:gd name="connsiteX3" fmla="*/ 252569 w 279082"/>
                  <a:gd name="connsiteY3" fmla="*/ 152100 h 279082"/>
                  <a:gd name="connsiteX4" fmla="*/ 178613 w 279082"/>
                  <a:gd name="connsiteY4" fmla="*/ 104656 h 279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9082" h="279082">
                    <a:moveTo>
                      <a:pt x="178613" y="104656"/>
                    </a:moveTo>
                    <a:cubicBezTo>
                      <a:pt x="138146" y="104656"/>
                      <a:pt x="104656" y="125587"/>
                      <a:pt x="104656" y="152100"/>
                    </a:cubicBezTo>
                    <a:cubicBezTo>
                      <a:pt x="104656" y="178613"/>
                      <a:pt x="138146" y="199544"/>
                      <a:pt x="178613" y="199544"/>
                    </a:cubicBezTo>
                    <a:cubicBezTo>
                      <a:pt x="219080" y="199544"/>
                      <a:pt x="252569" y="178613"/>
                      <a:pt x="252569" y="152100"/>
                    </a:cubicBezTo>
                    <a:cubicBezTo>
                      <a:pt x="252569" y="126983"/>
                      <a:pt x="220475" y="104656"/>
                      <a:pt x="178613" y="1046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CA104C0-E946-4532-8540-1A0E73DF4B62}"/>
                </a:ext>
              </a:extLst>
            </p:cNvPr>
            <p:cNvSpPr/>
            <p:nvPr/>
          </p:nvSpPr>
          <p:spPr>
            <a:xfrm>
              <a:off x="7514739" y="8547424"/>
              <a:ext cx="680911" cy="1286166"/>
            </a:xfrm>
            <a:custGeom>
              <a:avLst/>
              <a:gdLst>
                <a:gd name="connsiteX0" fmla="*/ 191387 w 282838"/>
                <a:gd name="connsiteY0" fmla="*/ 242926 h 534249"/>
                <a:gd name="connsiteX1" fmla="*/ 186045 w 282838"/>
                <a:gd name="connsiteY1" fmla="*/ 240412 h 534249"/>
                <a:gd name="connsiteX2" fmla="*/ 132620 w 282838"/>
                <a:gd name="connsiteY2" fmla="*/ 212757 h 534249"/>
                <a:gd name="connsiteX3" fmla="*/ 121620 w 282838"/>
                <a:gd name="connsiteY3" fmla="*/ 194215 h 534249"/>
                <a:gd name="connsiteX4" fmla="*/ 130106 w 282838"/>
                <a:gd name="connsiteY4" fmla="*/ 177559 h 534249"/>
                <a:gd name="connsiteX5" fmla="*/ 157132 w 282838"/>
                <a:gd name="connsiteY5" fmla="*/ 171274 h 534249"/>
                <a:gd name="connsiteX6" fmla="*/ 185730 w 282838"/>
                <a:gd name="connsiteY6" fmla="*/ 174731 h 534249"/>
                <a:gd name="connsiteX7" fmla="*/ 243241 w 282838"/>
                <a:gd name="connsiteY7" fmla="*/ 194215 h 534249"/>
                <a:gd name="connsiteX8" fmla="*/ 272782 w 282838"/>
                <a:gd name="connsiteY8" fmla="*/ 119735 h 534249"/>
                <a:gd name="connsiteX9" fmla="*/ 185730 w 282838"/>
                <a:gd name="connsiteY9" fmla="*/ 95536 h 534249"/>
                <a:gd name="connsiteX10" fmla="*/ 185730 w 282838"/>
                <a:gd name="connsiteY10" fmla="*/ 61281 h 534249"/>
                <a:gd name="connsiteX11" fmla="*/ 148019 w 282838"/>
                <a:gd name="connsiteY11" fmla="*/ 23570 h 534249"/>
                <a:gd name="connsiteX12" fmla="*/ 110307 w 282838"/>
                <a:gd name="connsiteY12" fmla="*/ 61281 h 534249"/>
                <a:gd name="connsiteX13" fmla="*/ 110307 w 282838"/>
                <a:gd name="connsiteY13" fmla="*/ 99308 h 534249"/>
                <a:gd name="connsiteX14" fmla="*/ 61910 w 282838"/>
                <a:gd name="connsiteY14" fmla="*/ 121620 h 534249"/>
                <a:gd name="connsiteX15" fmla="*/ 26084 w 282838"/>
                <a:gd name="connsiteY15" fmla="*/ 198301 h 534249"/>
                <a:gd name="connsiteX16" fmla="*/ 34255 w 282838"/>
                <a:gd name="connsiteY16" fmla="*/ 243869 h 534249"/>
                <a:gd name="connsiteX17" fmla="*/ 60025 w 282838"/>
                <a:gd name="connsiteY17" fmla="*/ 278124 h 534249"/>
                <a:gd name="connsiteX18" fmla="*/ 109993 w 282838"/>
                <a:gd name="connsiteY18" fmla="*/ 307664 h 534249"/>
                <a:gd name="connsiteX19" fmla="*/ 111878 w 282838"/>
                <a:gd name="connsiteY19" fmla="*/ 308294 h 534249"/>
                <a:gd name="connsiteX20" fmla="*/ 159332 w 282838"/>
                <a:gd name="connsiteY20" fmla="*/ 331234 h 534249"/>
                <a:gd name="connsiteX21" fmla="*/ 172217 w 282838"/>
                <a:gd name="connsiteY21" fmla="*/ 342548 h 534249"/>
                <a:gd name="connsiteX22" fmla="*/ 176303 w 282838"/>
                <a:gd name="connsiteY22" fmla="*/ 355433 h 534249"/>
                <a:gd name="connsiteX23" fmla="*/ 166560 w 282838"/>
                <a:gd name="connsiteY23" fmla="*/ 374289 h 534249"/>
                <a:gd name="connsiteX24" fmla="*/ 135134 w 282838"/>
                <a:gd name="connsiteY24" fmla="*/ 381831 h 534249"/>
                <a:gd name="connsiteX25" fmla="*/ 110307 w 282838"/>
                <a:gd name="connsiteY25" fmla="*/ 379946 h 534249"/>
                <a:gd name="connsiteX26" fmla="*/ 80766 w 282838"/>
                <a:gd name="connsiteY26" fmla="*/ 373975 h 534249"/>
                <a:gd name="connsiteX27" fmla="*/ 23570 w 282838"/>
                <a:gd name="connsiteY27" fmla="*/ 352290 h 534249"/>
                <a:gd name="connsiteX28" fmla="*/ 23570 w 282838"/>
                <a:gd name="connsiteY28" fmla="*/ 437456 h 534249"/>
                <a:gd name="connsiteX29" fmla="*/ 73538 w 282838"/>
                <a:gd name="connsiteY29" fmla="*/ 454741 h 534249"/>
                <a:gd name="connsiteX30" fmla="*/ 110307 w 282838"/>
                <a:gd name="connsiteY30" fmla="*/ 459140 h 534249"/>
                <a:gd name="connsiteX31" fmla="*/ 110307 w 282838"/>
                <a:gd name="connsiteY31" fmla="*/ 498110 h 534249"/>
                <a:gd name="connsiteX32" fmla="*/ 148019 w 282838"/>
                <a:gd name="connsiteY32" fmla="*/ 535821 h 534249"/>
                <a:gd name="connsiteX33" fmla="*/ 185730 w 282838"/>
                <a:gd name="connsiteY33" fmla="*/ 498110 h 534249"/>
                <a:gd name="connsiteX34" fmla="*/ 185730 w 282838"/>
                <a:gd name="connsiteY34" fmla="*/ 453169 h 534249"/>
                <a:gd name="connsiteX35" fmla="*/ 207415 w 282838"/>
                <a:gd name="connsiteY35" fmla="*/ 445627 h 534249"/>
                <a:gd name="connsiteX36" fmla="*/ 255812 w 282838"/>
                <a:gd name="connsiteY36" fmla="*/ 405716 h 534249"/>
                <a:gd name="connsiteX37" fmla="*/ 272782 w 282838"/>
                <a:gd name="connsiteY37" fmla="*/ 347262 h 534249"/>
                <a:gd name="connsiteX38" fmla="*/ 254869 w 282838"/>
                <a:gd name="connsiteY38" fmla="*/ 287552 h 534249"/>
                <a:gd name="connsiteX39" fmla="*/ 191387 w 282838"/>
                <a:gd name="connsiteY39" fmla="*/ 242926 h 534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82838" h="534249">
                  <a:moveTo>
                    <a:pt x="191387" y="242926"/>
                  </a:moveTo>
                  <a:cubicBezTo>
                    <a:pt x="189502" y="242298"/>
                    <a:pt x="187930" y="241355"/>
                    <a:pt x="186045" y="240412"/>
                  </a:cubicBezTo>
                  <a:cubicBezTo>
                    <a:pt x="157132" y="227213"/>
                    <a:pt x="139534" y="217785"/>
                    <a:pt x="132620" y="212757"/>
                  </a:cubicBezTo>
                  <a:cubicBezTo>
                    <a:pt x="125392" y="207415"/>
                    <a:pt x="121620" y="201129"/>
                    <a:pt x="121620" y="194215"/>
                  </a:cubicBezTo>
                  <a:cubicBezTo>
                    <a:pt x="121620" y="187302"/>
                    <a:pt x="124763" y="182273"/>
                    <a:pt x="130106" y="177559"/>
                  </a:cubicBezTo>
                  <a:cubicBezTo>
                    <a:pt x="135762" y="173474"/>
                    <a:pt x="144876" y="171274"/>
                    <a:pt x="157132" y="171274"/>
                  </a:cubicBezTo>
                  <a:cubicBezTo>
                    <a:pt x="166246" y="171274"/>
                    <a:pt x="175674" y="172531"/>
                    <a:pt x="185730" y="174731"/>
                  </a:cubicBezTo>
                  <a:cubicBezTo>
                    <a:pt x="203015" y="177874"/>
                    <a:pt x="222185" y="184473"/>
                    <a:pt x="243241" y="194215"/>
                  </a:cubicBezTo>
                  <a:lnTo>
                    <a:pt x="272782" y="119735"/>
                  </a:lnTo>
                  <a:cubicBezTo>
                    <a:pt x="243241" y="106535"/>
                    <a:pt x="214329" y="98679"/>
                    <a:pt x="185730" y="95536"/>
                  </a:cubicBezTo>
                  <a:lnTo>
                    <a:pt x="185730" y="61281"/>
                  </a:lnTo>
                  <a:cubicBezTo>
                    <a:pt x="185730" y="40539"/>
                    <a:pt x="169074" y="23570"/>
                    <a:pt x="148019" y="23570"/>
                  </a:cubicBezTo>
                  <a:cubicBezTo>
                    <a:pt x="127277" y="23570"/>
                    <a:pt x="110307" y="40539"/>
                    <a:pt x="110307" y="61281"/>
                  </a:cubicBezTo>
                  <a:lnTo>
                    <a:pt x="110307" y="99308"/>
                  </a:lnTo>
                  <a:cubicBezTo>
                    <a:pt x="91137" y="103707"/>
                    <a:pt x="75109" y="111249"/>
                    <a:pt x="61910" y="121620"/>
                  </a:cubicBezTo>
                  <a:cubicBezTo>
                    <a:pt x="37712" y="140162"/>
                    <a:pt x="26084" y="165617"/>
                    <a:pt x="26084" y="198301"/>
                  </a:cubicBezTo>
                  <a:cubicBezTo>
                    <a:pt x="26084" y="215900"/>
                    <a:pt x="28598" y="230985"/>
                    <a:pt x="34255" y="243869"/>
                  </a:cubicBezTo>
                  <a:cubicBezTo>
                    <a:pt x="39912" y="256754"/>
                    <a:pt x="48397" y="268381"/>
                    <a:pt x="60025" y="278124"/>
                  </a:cubicBezTo>
                  <a:cubicBezTo>
                    <a:pt x="71024" y="287552"/>
                    <a:pt x="87680" y="297294"/>
                    <a:pt x="109993" y="307664"/>
                  </a:cubicBezTo>
                  <a:cubicBezTo>
                    <a:pt x="110307" y="307664"/>
                    <a:pt x="111250" y="307979"/>
                    <a:pt x="111878" y="308294"/>
                  </a:cubicBezTo>
                  <a:cubicBezTo>
                    <a:pt x="137334" y="319921"/>
                    <a:pt x="153047" y="327463"/>
                    <a:pt x="159332" y="331234"/>
                  </a:cubicBezTo>
                  <a:cubicBezTo>
                    <a:pt x="165303" y="335006"/>
                    <a:pt x="169389" y="338777"/>
                    <a:pt x="172217" y="342548"/>
                  </a:cubicBezTo>
                  <a:cubicBezTo>
                    <a:pt x="175360" y="346005"/>
                    <a:pt x="176303" y="350405"/>
                    <a:pt x="176303" y="355433"/>
                  </a:cubicBezTo>
                  <a:cubicBezTo>
                    <a:pt x="176303" y="362975"/>
                    <a:pt x="172846" y="369261"/>
                    <a:pt x="166560" y="374289"/>
                  </a:cubicBezTo>
                  <a:cubicBezTo>
                    <a:pt x="159646" y="379631"/>
                    <a:pt x="149276" y="381831"/>
                    <a:pt x="135134" y="381831"/>
                  </a:cubicBezTo>
                  <a:cubicBezTo>
                    <a:pt x="127277" y="381831"/>
                    <a:pt x="119106" y="381203"/>
                    <a:pt x="110307" y="379946"/>
                  </a:cubicBezTo>
                  <a:cubicBezTo>
                    <a:pt x="100879" y="378689"/>
                    <a:pt x="91137" y="376489"/>
                    <a:pt x="80766" y="373975"/>
                  </a:cubicBezTo>
                  <a:cubicBezTo>
                    <a:pt x="61282" y="368632"/>
                    <a:pt x="42111" y="361718"/>
                    <a:pt x="23570" y="352290"/>
                  </a:cubicBezTo>
                  <a:lnTo>
                    <a:pt x="23570" y="437456"/>
                  </a:lnTo>
                  <a:cubicBezTo>
                    <a:pt x="40854" y="445627"/>
                    <a:pt x="57825" y="451598"/>
                    <a:pt x="73538" y="454741"/>
                  </a:cubicBezTo>
                  <a:cubicBezTo>
                    <a:pt x="83909" y="456940"/>
                    <a:pt x="96479" y="458512"/>
                    <a:pt x="110307" y="459140"/>
                  </a:cubicBezTo>
                  <a:lnTo>
                    <a:pt x="110307" y="498110"/>
                  </a:lnTo>
                  <a:cubicBezTo>
                    <a:pt x="110307" y="518850"/>
                    <a:pt x="127277" y="535821"/>
                    <a:pt x="148019" y="535821"/>
                  </a:cubicBezTo>
                  <a:cubicBezTo>
                    <a:pt x="169074" y="535821"/>
                    <a:pt x="185730" y="518850"/>
                    <a:pt x="185730" y="498110"/>
                  </a:cubicBezTo>
                  <a:lnTo>
                    <a:pt x="185730" y="453169"/>
                  </a:lnTo>
                  <a:cubicBezTo>
                    <a:pt x="193587" y="451284"/>
                    <a:pt x="200815" y="448770"/>
                    <a:pt x="207415" y="445627"/>
                  </a:cubicBezTo>
                  <a:cubicBezTo>
                    <a:pt x="228470" y="436200"/>
                    <a:pt x="244498" y="422685"/>
                    <a:pt x="255812" y="405716"/>
                  </a:cubicBezTo>
                  <a:cubicBezTo>
                    <a:pt x="267125" y="388431"/>
                    <a:pt x="272782" y="368946"/>
                    <a:pt x="272782" y="347262"/>
                  </a:cubicBezTo>
                  <a:cubicBezTo>
                    <a:pt x="272782" y="323378"/>
                    <a:pt x="266811" y="303265"/>
                    <a:pt x="254869" y="287552"/>
                  </a:cubicBezTo>
                  <a:cubicBezTo>
                    <a:pt x="243241" y="271524"/>
                    <a:pt x="222185" y="256440"/>
                    <a:pt x="191387" y="242926"/>
                  </a:cubicBezTo>
                  <a:close/>
                </a:path>
              </a:pathLst>
            </a:custGeom>
            <a:solidFill>
              <a:srgbClr val="31ACB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5800AAC4-FB31-487A-97AB-C9917CF3B8C9}"/>
              </a:ext>
            </a:extLst>
          </p:cNvPr>
          <p:cNvSpPr/>
          <p:nvPr/>
        </p:nvSpPr>
        <p:spPr>
          <a:xfrm>
            <a:off x="17359366" y="7663929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B948912-33E2-4520-B23C-492305675D36}"/>
              </a:ext>
            </a:extLst>
          </p:cNvPr>
          <p:cNvSpPr/>
          <p:nvPr/>
        </p:nvSpPr>
        <p:spPr>
          <a:xfrm>
            <a:off x="17359366" y="8682273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4F76C79-2228-4184-B88E-C97095CC23EA}"/>
              </a:ext>
            </a:extLst>
          </p:cNvPr>
          <p:cNvSpPr/>
          <p:nvPr/>
        </p:nvSpPr>
        <p:spPr>
          <a:xfrm>
            <a:off x="17199620" y="4135299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6D471CF-7F84-416E-B4A9-C861121F10A9}"/>
              </a:ext>
            </a:extLst>
          </p:cNvPr>
          <p:cNvSpPr/>
          <p:nvPr/>
        </p:nvSpPr>
        <p:spPr>
          <a:xfrm>
            <a:off x="17199620" y="5153643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CA3392F-E92A-437A-8134-7FA9C00B5B4F}"/>
              </a:ext>
            </a:extLst>
          </p:cNvPr>
          <p:cNvSpPr/>
          <p:nvPr/>
        </p:nvSpPr>
        <p:spPr>
          <a:xfrm>
            <a:off x="14158099" y="1176086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E4248B3-45DC-43F7-A4EB-A83C915ECB0E}"/>
              </a:ext>
            </a:extLst>
          </p:cNvPr>
          <p:cNvSpPr/>
          <p:nvPr/>
        </p:nvSpPr>
        <p:spPr>
          <a:xfrm>
            <a:off x="14158099" y="2194430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D23CEAF-FBF2-4253-A855-F4A2733A58B8}"/>
              </a:ext>
            </a:extLst>
          </p:cNvPr>
          <p:cNvSpPr/>
          <p:nvPr/>
        </p:nvSpPr>
        <p:spPr>
          <a:xfrm>
            <a:off x="-651447" y="4039317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8250974-89DB-4B9C-B144-110F6D0FD74D}"/>
              </a:ext>
            </a:extLst>
          </p:cNvPr>
          <p:cNvSpPr/>
          <p:nvPr/>
        </p:nvSpPr>
        <p:spPr>
          <a:xfrm>
            <a:off x="1031099" y="5057661"/>
            <a:ext cx="59845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2650898-16AF-454F-A745-6D7744459904}"/>
              </a:ext>
            </a:extLst>
          </p:cNvPr>
          <p:cNvSpPr/>
          <p:nvPr/>
        </p:nvSpPr>
        <p:spPr>
          <a:xfrm>
            <a:off x="-651447" y="8020770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629BB68-2F15-434E-AD91-7E0CCB9F2CA0}"/>
              </a:ext>
            </a:extLst>
          </p:cNvPr>
          <p:cNvSpPr/>
          <p:nvPr/>
        </p:nvSpPr>
        <p:spPr>
          <a:xfrm>
            <a:off x="1031099" y="9039114"/>
            <a:ext cx="59845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ED46F7-F361-47F6-BFA2-EC1D5C8BF04C}"/>
              </a:ext>
            </a:extLst>
          </p:cNvPr>
          <p:cNvSpPr/>
          <p:nvPr/>
        </p:nvSpPr>
        <p:spPr>
          <a:xfrm>
            <a:off x="6359292" y="11678253"/>
            <a:ext cx="117003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b="1" dirty="0"/>
              <a:t>Bulb Infographics 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8537170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42C96E6-C4F5-45E9-9D20-692CBD5D4F75}"/>
              </a:ext>
            </a:extLst>
          </p:cNvPr>
          <p:cNvGrpSpPr/>
          <p:nvPr/>
        </p:nvGrpSpPr>
        <p:grpSpPr>
          <a:xfrm>
            <a:off x="8368641" y="1863046"/>
            <a:ext cx="7646717" cy="9989908"/>
            <a:chOff x="3684497" y="333104"/>
            <a:chExt cx="4269356" cy="5577619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D90971CD-17F4-46C9-94F8-17B7B86BAA23}"/>
                </a:ext>
              </a:extLst>
            </p:cNvPr>
            <p:cNvSpPr/>
            <p:nvPr/>
          </p:nvSpPr>
          <p:spPr>
            <a:xfrm>
              <a:off x="4949871" y="4300886"/>
              <a:ext cx="866401" cy="333231"/>
            </a:xfrm>
            <a:custGeom>
              <a:avLst/>
              <a:gdLst>
                <a:gd name="connsiteX0" fmla="*/ 24992 w 866400"/>
                <a:gd name="connsiteY0" fmla="*/ 24992 h 333231"/>
                <a:gd name="connsiteX1" fmla="*/ 24992 w 866400"/>
                <a:gd name="connsiteY1" fmla="*/ 221599 h 333231"/>
                <a:gd name="connsiteX2" fmla="*/ 126295 w 866400"/>
                <a:gd name="connsiteY2" fmla="*/ 322901 h 333231"/>
                <a:gd name="connsiteX3" fmla="*/ 874065 w 866400"/>
                <a:gd name="connsiteY3" fmla="*/ 322901 h 333231"/>
                <a:gd name="connsiteX4" fmla="*/ 874065 w 866400"/>
                <a:gd name="connsiteY4" fmla="*/ 24992 h 333231"/>
                <a:gd name="connsiteX5" fmla="*/ 24992 w 866400"/>
                <a:gd name="connsiteY5" fmla="*/ 24992 h 33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333231">
                  <a:moveTo>
                    <a:pt x="24992" y="24992"/>
                  </a:moveTo>
                  <a:lnTo>
                    <a:pt x="24992" y="221599"/>
                  </a:lnTo>
                  <a:cubicBezTo>
                    <a:pt x="24992" y="277582"/>
                    <a:pt x="70312" y="322901"/>
                    <a:pt x="126295" y="322901"/>
                  </a:cubicBezTo>
                  <a:lnTo>
                    <a:pt x="874065" y="322901"/>
                  </a:lnTo>
                  <a:lnTo>
                    <a:pt x="874065" y="24992"/>
                  </a:lnTo>
                  <a:lnTo>
                    <a:pt x="24992" y="24992"/>
                  </a:ln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7A71083-A5FF-405F-8B50-BA5D13306583}"/>
                </a:ext>
              </a:extLst>
            </p:cNvPr>
            <p:cNvSpPr/>
            <p:nvPr/>
          </p:nvSpPr>
          <p:spPr>
            <a:xfrm>
              <a:off x="4949871" y="4665108"/>
              <a:ext cx="866401" cy="166616"/>
            </a:xfrm>
            <a:custGeom>
              <a:avLst/>
              <a:gdLst>
                <a:gd name="connsiteX0" fmla="*/ 24992 w 866400"/>
                <a:gd name="connsiteY0" fmla="*/ 99303 h 166615"/>
                <a:gd name="connsiteX1" fmla="*/ 24992 w 866400"/>
                <a:gd name="connsiteY1" fmla="*/ 99303 h 166615"/>
                <a:gd name="connsiteX2" fmla="*/ 99636 w 866400"/>
                <a:gd name="connsiteY2" fmla="*/ 173947 h 166615"/>
                <a:gd name="connsiteX3" fmla="*/ 874398 w 866400"/>
                <a:gd name="connsiteY3" fmla="*/ 173947 h 166615"/>
                <a:gd name="connsiteX4" fmla="*/ 874398 w 866400"/>
                <a:gd name="connsiteY4" fmla="*/ 24992 h 166615"/>
                <a:gd name="connsiteX5" fmla="*/ 99303 w 866400"/>
                <a:gd name="connsiteY5" fmla="*/ 24992 h 166615"/>
                <a:gd name="connsiteX6" fmla="*/ 24992 w 866400"/>
                <a:gd name="connsiteY6" fmla="*/ 99303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6400" h="166615">
                  <a:moveTo>
                    <a:pt x="24992" y="99303"/>
                  </a:moveTo>
                  <a:lnTo>
                    <a:pt x="24992" y="99303"/>
                  </a:lnTo>
                  <a:cubicBezTo>
                    <a:pt x="24992" y="140291"/>
                    <a:pt x="58315" y="173947"/>
                    <a:pt x="99636" y="173947"/>
                  </a:cubicBezTo>
                  <a:lnTo>
                    <a:pt x="874398" y="173947"/>
                  </a:lnTo>
                  <a:lnTo>
                    <a:pt x="874398" y="24992"/>
                  </a:lnTo>
                  <a:lnTo>
                    <a:pt x="99303" y="24992"/>
                  </a:lnTo>
                  <a:cubicBezTo>
                    <a:pt x="58315" y="24992"/>
                    <a:pt x="24992" y="58315"/>
                    <a:pt x="24992" y="99303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F067060-A29C-4339-A1D3-CB192C4EC93F}"/>
                </a:ext>
              </a:extLst>
            </p:cNvPr>
            <p:cNvSpPr/>
            <p:nvPr/>
          </p:nvSpPr>
          <p:spPr>
            <a:xfrm>
              <a:off x="4949871" y="4880375"/>
              <a:ext cx="866401" cy="166616"/>
            </a:xfrm>
            <a:custGeom>
              <a:avLst/>
              <a:gdLst>
                <a:gd name="connsiteX0" fmla="*/ 24992 w 866400"/>
                <a:gd name="connsiteY0" fmla="*/ 99303 h 166615"/>
                <a:gd name="connsiteX1" fmla="*/ 99636 w 866400"/>
                <a:gd name="connsiteY1" fmla="*/ 173946 h 166615"/>
                <a:gd name="connsiteX2" fmla="*/ 874398 w 866400"/>
                <a:gd name="connsiteY2" fmla="*/ 173946 h 166615"/>
                <a:gd name="connsiteX3" fmla="*/ 874398 w 866400"/>
                <a:gd name="connsiteY3" fmla="*/ 24992 h 166615"/>
                <a:gd name="connsiteX4" fmla="*/ 99303 w 866400"/>
                <a:gd name="connsiteY4" fmla="*/ 24992 h 166615"/>
                <a:gd name="connsiteX5" fmla="*/ 24992 w 866400"/>
                <a:gd name="connsiteY5" fmla="*/ 99303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166615">
                  <a:moveTo>
                    <a:pt x="24992" y="99303"/>
                  </a:moveTo>
                  <a:cubicBezTo>
                    <a:pt x="24992" y="140290"/>
                    <a:pt x="58315" y="173946"/>
                    <a:pt x="99636" y="173946"/>
                  </a:cubicBezTo>
                  <a:lnTo>
                    <a:pt x="874398" y="173946"/>
                  </a:lnTo>
                  <a:lnTo>
                    <a:pt x="874398" y="24992"/>
                  </a:lnTo>
                  <a:lnTo>
                    <a:pt x="99303" y="24992"/>
                  </a:lnTo>
                  <a:cubicBezTo>
                    <a:pt x="58315" y="24992"/>
                    <a:pt x="24992" y="58315"/>
                    <a:pt x="24992" y="99303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69B02CF-FD0C-4333-B3F2-BE121BF38E6A}"/>
                </a:ext>
              </a:extLst>
            </p:cNvPr>
            <p:cNvSpPr/>
            <p:nvPr/>
          </p:nvSpPr>
          <p:spPr>
            <a:xfrm>
              <a:off x="4949871" y="5095640"/>
              <a:ext cx="866401" cy="166616"/>
            </a:xfrm>
            <a:custGeom>
              <a:avLst/>
              <a:gdLst>
                <a:gd name="connsiteX0" fmla="*/ 24992 w 866400"/>
                <a:gd name="connsiteY0" fmla="*/ 99305 h 166615"/>
                <a:gd name="connsiteX1" fmla="*/ 99636 w 866400"/>
                <a:gd name="connsiteY1" fmla="*/ 173949 h 166615"/>
                <a:gd name="connsiteX2" fmla="*/ 874398 w 866400"/>
                <a:gd name="connsiteY2" fmla="*/ 173949 h 166615"/>
                <a:gd name="connsiteX3" fmla="*/ 874398 w 866400"/>
                <a:gd name="connsiteY3" fmla="*/ 24995 h 166615"/>
                <a:gd name="connsiteX4" fmla="*/ 99303 w 866400"/>
                <a:gd name="connsiteY4" fmla="*/ 24995 h 166615"/>
                <a:gd name="connsiteX5" fmla="*/ 24992 w 866400"/>
                <a:gd name="connsiteY5" fmla="*/ 99305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166615">
                  <a:moveTo>
                    <a:pt x="24992" y="99305"/>
                  </a:moveTo>
                  <a:cubicBezTo>
                    <a:pt x="24992" y="140293"/>
                    <a:pt x="58315" y="173949"/>
                    <a:pt x="99636" y="173949"/>
                  </a:cubicBezTo>
                  <a:lnTo>
                    <a:pt x="874398" y="173949"/>
                  </a:lnTo>
                  <a:lnTo>
                    <a:pt x="874398" y="24995"/>
                  </a:lnTo>
                  <a:lnTo>
                    <a:pt x="99303" y="24995"/>
                  </a:lnTo>
                  <a:cubicBezTo>
                    <a:pt x="58315" y="24662"/>
                    <a:pt x="24992" y="57985"/>
                    <a:pt x="24992" y="99305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8BC8A50-F93B-4B34-A14D-471C195C74DA}"/>
                </a:ext>
              </a:extLst>
            </p:cNvPr>
            <p:cNvSpPr/>
            <p:nvPr/>
          </p:nvSpPr>
          <p:spPr>
            <a:xfrm>
              <a:off x="4949871" y="5310907"/>
              <a:ext cx="866401" cy="599816"/>
            </a:xfrm>
            <a:custGeom>
              <a:avLst/>
              <a:gdLst>
                <a:gd name="connsiteX0" fmla="*/ 24992 w 866400"/>
                <a:gd name="connsiteY0" fmla="*/ 99305 h 599815"/>
                <a:gd name="connsiteX1" fmla="*/ 24992 w 866400"/>
                <a:gd name="connsiteY1" fmla="*/ 99305 h 599815"/>
                <a:gd name="connsiteX2" fmla="*/ 99636 w 866400"/>
                <a:gd name="connsiteY2" fmla="*/ 173949 h 599815"/>
                <a:gd name="connsiteX3" fmla="*/ 240260 w 866400"/>
                <a:gd name="connsiteY3" fmla="*/ 173949 h 599815"/>
                <a:gd name="connsiteX4" fmla="*/ 573824 w 866400"/>
                <a:gd name="connsiteY4" fmla="*/ 540503 h 599815"/>
                <a:gd name="connsiteX5" fmla="*/ 707116 w 866400"/>
                <a:gd name="connsiteY5" fmla="*/ 604150 h 599815"/>
                <a:gd name="connsiteX6" fmla="*/ 873399 w 866400"/>
                <a:gd name="connsiteY6" fmla="*/ 604150 h 599815"/>
                <a:gd name="connsiteX7" fmla="*/ 874065 w 866400"/>
                <a:gd name="connsiteY7" fmla="*/ 604150 h 599815"/>
                <a:gd name="connsiteX8" fmla="*/ 874065 w 866400"/>
                <a:gd name="connsiteY8" fmla="*/ 173949 h 599815"/>
                <a:gd name="connsiteX9" fmla="*/ 874065 w 866400"/>
                <a:gd name="connsiteY9" fmla="*/ 131296 h 599815"/>
                <a:gd name="connsiteX10" fmla="*/ 874065 w 866400"/>
                <a:gd name="connsiteY10" fmla="*/ 24995 h 599815"/>
                <a:gd name="connsiteX11" fmla="*/ 99303 w 866400"/>
                <a:gd name="connsiteY11" fmla="*/ 24995 h 599815"/>
                <a:gd name="connsiteX12" fmla="*/ 24992 w 866400"/>
                <a:gd name="connsiteY12" fmla="*/ 99305 h 59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6400" h="599815">
                  <a:moveTo>
                    <a:pt x="24992" y="99305"/>
                  </a:moveTo>
                  <a:lnTo>
                    <a:pt x="24992" y="99305"/>
                  </a:lnTo>
                  <a:cubicBezTo>
                    <a:pt x="24992" y="140292"/>
                    <a:pt x="58315" y="173949"/>
                    <a:pt x="99636" y="173949"/>
                  </a:cubicBezTo>
                  <a:lnTo>
                    <a:pt x="240260" y="173949"/>
                  </a:lnTo>
                  <a:lnTo>
                    <a:pt x="573824" y="540503"/>
                  </a:lnTo>
                  <a:cubicBezTo>
                    <a:pt x="611146" y="581824"/>
                    <a:pt x="658465" y="604150"/>
                    <a:pt x="707116" y="604150"/>
                  </a:cubicBezTo>
                  <a:lnTo>
                    <a:pt x="873399" y="604150"/>
                  </a:lnTo>
                  <a:lnTo>
                    <a:pt x="874065" y="604150"/>
                  </a:lnTo>
                  <a:lnTo>
                    <a:pt x="874065" y="173949"/>
                  </a:lnTo>
                  <a:lnTo>
                    <a:pt x="874065" y="131296"/>
                  </a:lnTo>
                  <a:lnTo>
                    <a:pt x="874065" y="24995"/>
                  </a:lnTo>
                  <a:lnTo>
                    <a:pt x="99303" y="24995"/>
                  </a:lnTo>
                  <a:cubicBezTo>
                    <a:pt x="58315" y="24661"/>
                    <a:pt x="24992" y="57984"/>
                    <a:pt x="24992" y="99305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29767E-F848-47AF-8812-43EDBDFCA926}"/>
                </a:ext>
              </a:extLst>
            </p:cNvPr>
            <p:cNvSpPr/>
            <p:nvPr/>
          </p:nvSpPr>
          <p:spPr>
            <a:xfrm>
              <a:off x="5798944" y="4300886"/>
              <a:ext cx="866401" cy="333231"/>
            </a:xfrm>
            <a:custGeom>
              <a:avLst/>
              <a:gdLst>
                <a:gd name="connsiteX0" fmla="*/ 24992 w 866400"/>
                <a:gd name="connsiteY0" fmla="*/ 24992 h 333231"/>
                <a:gd name="connsiteX1" fmla="*/ 24992 w 866400"/>
                <a:gd name="connsiteY1" fmla="*/ 322901 h 333231"/>
                <a:gd name="connsiteX2" fmla="*/ 771097 w 866400"/>
                <a:gd name="connsiteY2" fmla="*/ 322901 h 333231"/>
                <a:gd name="connsiteX3" fmla="*/ 872399 w 866400"/>
                <a:gd name="connsiteY3" fmla="*/ 221599 h 333231"/>
                <a:gd name="connsiteX4" fmla="*/ 872399 w 866400"/>
                <a:gd name="connsiteY4" fmla="*/ 24992 h 333231"/>
                <a:gd name="connsiteX5" fmla="*/ 24992 w 866400"/>
                <a:gd name="connsiteY5" fmla="*/ 24992 h 33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333231">
                  <a:moveTo>
                    <a:pt x="24992" y="24992"/>
                  </a:moveTo>
                  <a:lnTo>
                    <a:pt x="24992" y="322901"/>
                  </a:lnTo>
                  <a:lnTo>
                    <a:pt x="771097" y="322901"/>
                  </a:lnTo>
                  <a:cubicBezTo>
                    <a:pt x="827080" y="322901"/>
                    <a:pt x="872399" y="277582"/>
                    <a:pt x="872399" y="221599"/>
                  </a:cubicBezTo>
                  <a:lnTo>
                    <a:pt x="872399" y="24992"/>
                  </a:lnTo>
                  <a:lnTo>
                    <a:pt x="24992" y="24992"/>
                  </a:ln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8326D32-E200-4845-AC38-3BB8CDA5C301}"/>
                </a:ext>
              </a:extLst>
            </p:cNvPr>
            <p:cNvSpPr/>
            <p:nvPr/>
          </p:nvSpPr>
          <p:spPr>
            <a:xfrm>
              <a:off x="5798610" y="4665108"/>
              <a:ext cx="866401" cy="166616"/>
            </a:xfrm>
            <a:custGeom>
              <a:avLst/>
              <a:gdLst>
                <a:gd name="connsiteX0" fmla="*/ 798088 w 866400"/>
                <a:gd name="connsiteY0" fmla="*/ 24992 h 166615"/>
                <a:gd name="connsiteX1" fmla="*/ 24992 w 866400"/>
                <a:gd name="connsiteY1" fmla="*/ 24992 h 166615"/>
                <a:gd name="connsiteX2" fmla="*/ 24992 w 866400"/>
                <a:gd name="connsiteY2" fmla="*/ 173947 h 166615"/>
                <a:gd name="connsiteX3" fmla="*/ 798088 w 866400"/>
                <a:gd name="connsiteY3" fmla="*/ 173947 h 166615"/>
                <a:gd name="connsiteX4" fmla="*/ 872732 w 866400"/>
                <a:gd name="connsiteY4" fmla="*/ 99303 h 166615"/>
                <a:gd name="connsiteX5" fmla="*/ 872732 w 866400"/>
                <a:gd name="connsiteY5" fmla="*/ 99303 h 166615"/>
                <a:gd name="connsiteX6" fmla="*/ 798088 w 866400"/>
                <a:gd name="connsiteY6" fmla="*/ 24992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6400" h="166615">
                  <a:moveTo>
                    <a:pt x="798088" y="24992"/>
                  </a:moveTo>
                  <a:lnTo>
                    <a:pt x="24992" y="24992"/>
                  </a:lnTo>
                  <a:lnTo>
                    <a:pt x="24992" y="173947"/>
                  </a:lnTo>
                  <a:lnTo>
                    <a:pt x="798088" y="173947"/>
                  </a:lnTo>
                  <a:cubicBezTo>
                    <a:pt x="839076" y="173947"/>
                    <a:pt x="872732" y="140624"/>
                    <a:pt x="872732" y="99303"/>
                  </a:cubicBezTo>
                  <a:lnTo>
                    <a:pt x="872732" y="99303"/>
                  </a:lnTo>
                  <a:cubicBezTo>
                    <a:pt x="872732" y="58315"/>
                    <a:pt x="839409" y="24992"/>
                    <a:pt x="798088" y="24992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065445D-73B4-4503-B71C-794F7E80FDDF}"/>
                </a:ext>
              </a:extLst>
            </p:cNvPr>
            <p:cNvSpPr/>
            <p:nvPr/>
          </p:nvSpPr>
          <p:spPr>
            <a:xfrm>
              <a:off x="5798610" y="4880375"/>
              <a:ext cx="866401" cy="166616"/>
            </a:xfrm>
            <a:custGeom>
              <a:avLst/>
              <a:gdLst>
                <a:gd name="connsiteX0" fmla="*/ 798088 w 866400"/>
                <a:gd name="connsiteY0" fmla="*/ 24992 h 166615"/>
                <a:gd name="connsiteX1" fmla="*/ 24992 w 866400"/>
                <a:gd name="connsiteY1" fmla="*/ 24992 h 166615"/>
                <a:gd name="connsiteX2" fmla="*/ 24992 w 866400"/>
                <a:gd name="connsiteY2" fmla="*/ 173946 h 166615"/>
                <a:gd name="connsiteX3" fmla="*/ 798088 w 866400"/>
                <a:gd name="connsiteY3" fmla="*/ 173946 h 166615"/>
                <a:gd name="connsiteX4" fmla="*/ 872732 w 866400"/>
                <a:gd name="connsiteY4" fmla="*/ 99303 h 166615"/>
                <a:gd name="connsiteX5" fmla="*/ 798088 w 866400"/>
                <a:gd name="connsiteY5" fmla="*/ 24992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166615">
                  <a:moveTo>
                    <a:pt x="798088" y="24992"/>
                  </a:moveTo>
                  <a:lnTo>
                    <a:pt x="24992" y="24992"/>
                  </a:lnTo>
                  <a:lnTo>
                    <a:pt x="24992" y="173946"/>
                  </a:lnTo>
                  <a:lnTo>
                    <a:pt x="798088" y="173946"/>
                  </a:lnTo>
                  <a:cubicBezTo>
                    <a:pt x="839076" y="173946"/>
                    <a:pt x="872732" y="140623"/>
                    <a:pt x="872732" y="99303"/>
                  </a:cubicBezTo>
                  <a:cubicBezTo>
                    <a:pt x="872732" y="58315"/>
                    <a:pt x="839409" y="24992"/>
                    <a:pt x="798088" y="24992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1F37D9A-F1FD-4686-BE08-77BDE186B216}"/>
                </a:ext>
              </a:extLst>
            </p:cNvPr>
            <p:cNvSpPr/>
            <p:nvPr/>
          </p:nvSpPr>
          <p:spPr>
            <a:xfrm>
              <a:off x="5798610" y="5095309"/>
              <a:ext cx="866401" cy="166616"/>
            </a:xfrm>
            <a:custGeom>
              <a:avLst/>
              <a:gdLst>
                <a:gd name="connsiteX0" fmla="*/ 798088 w 866400"/>
                <a:gd name="connsiteY0" fmla="*/ 24992 h 166615"/>
                <a:gd name="connsiteX1" fmla="*/ 24992 w 866400"/>
                <a:gd name="connsiteY1" fmla="*/ 24992 h 166615"/>
                <a:gd name="connsiteX2" fmla="*/ 24992 w 866400"/>
                <a:gd name="connsiteY2" fmla="*/ 173947 h 166615"/>
                <a:gd name="connsiteX3" fmla="*/ 798088 w 866400"/>
                <a:gd name="connsiteY3" fmla="*/ 173947 h 166615"/>
                <a:gd name="connsiteX4" fmla="*/ 872732 w 866400"/>
                <a:gd name="connsiteY4" fmla="*/ 99303 h 166615"/>
                <a:gd name="connsiteX5" fmla="*/ 798088 w 866400"/>
                <a:gd name="connsiteY5" fmla="*/ 24992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166615">
                  <a:moveTo>
                    <a:pt x="798088" y="24992"/>
                  </a:moveTo>
                  <a:lnTo>
                    <a:pt x="24992" y="24992"/>
                  </a:lnTo>
                  <a:lnTo>
                    <a:pt x="24992" y="173947"/>
                  </a:lnTo>
                  <a:lnTo>
                    <a:pt x="798088" y="173947"/>
                  </a:lnTo>
                  <a:cubicBezTo>
                    <a:pt x="839076" y="173947"/>
                    <a:pt x="872732" y="140624"/>
                    <a:pt x="872732" y="99303"/>
                  </a:cubicBezTo>
                  <a:cubicBezTo>
                    <a:pt x="872732" y="57982"/>
                    <a:pt x="839409" y="24992"/>
                    <a:pt x="798088" y="24992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76549C5-42EA-4193-81C2-972878F5C718}"/>
                </a:ext>
              </a:extLst>
            </p:cNvPr>
            <p:cNvSpPr/>
            <p:nvPr/>
          </p:nvSpPr>
          <p:spPr>
            <a:xfrm>
              <a:off x="5798610" y="5310576"/>
              <a:ext cx="866401" cy="599816"/>
            </a:xfrm>
            <a:custGeom>
              <a:avLst/>
              <a:gdLst>
                <a:gd name="connsiteX0" fmla="*/ 798088 w 866400"/>
                <a:gd name="connsiteY0" fmla="*/ 24992 h 599815"/>
                <a:gd name="connsiteX1" fmla="*/ 24992 w 866400"/>
                <a:gd name="connsiteY1" fmla="*/ 24992 h 599815"/>
                <a:gd name="connsiteX2" fmla="*/ 24992 w 866400"/>
                <a:gd name="connsiteY2" fmla="*/ 131293 h 599815"/>
                <a:gd name="connsiteX3" fmla="*/ 24992 w 866400"/>
                <a:gd name="connsiteY3" fmla="*/ 173947 h 599815"/>
                <a:gd name="connsiteX4" fmla="*/ 24992 w 866400"/>
                <a:gd name="connsiteY4" fmla="*/ 604148 h 599815"/>
                <a:gd name="connsiteX5" fmla="*/ 190608 w 866400"/>
                <a:gd name="connsiteY5" fmla="*/ 604148 h 599815"/>
                <a:gd name="connsiteX6" fmla="*/ 323901 w 866400"/>
                <a:gd name="connsiteY6" fmla="*/ 540501 h 599815"/>
                <a:gd name="connsiteX7" fmla="*/ 657465 w 866400"/>
                <a:gd name="connsiteY7" fmla="*/ 173947 h 599815"/>
                <a:gd name="connsiteX8" fmla="*/ 798088 w 866400"/>
                <a:gd name="connsiteY8" fmla="*/ 173947 h 599815"/>
                <a:gd name="connsiteX9" fmla="*/ 872732 w 866400"/>
                <a:gd name="connsiteY9" fmla="*/ 99303 h 599815"/>
                <a:gd name="connsiteX10" fmla="*/ 872732 w 866400"/>
                <a:gd name="connsiteY10" fmla="*/ 99303 h 599815"/>
                <a:gd name="connsiteX11" fmla="*/ 798088 w 866400"/>
                <a:gd name="connsiteY11" fmla="*/ 24992 h 59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66400" h="599815">
                  <a:moveTo>
                    <a:pt x="798088" y="24992"/>
                  </a:moveTo>
                  <a:lnTo>
                    <a:pt x="24992" y="24992"/>
                  </a:lnTo>
                  <a:lnTo>
                    <a:pt x="24992" y="131293"/>
                  </a:lnTo>
                  <a:lnTo>
                    <a:pt x="24992" y="173947"/>
                  </a:lnTo>
                  <a:lnTo>
                    <a:pt x="24992" y="604148"/>
                  </a:lnTo>
                  <a:lnTo>
                    <a:pt x="190608" y="604148"/>
                  </a:lnTo>
                  <a:cubicBezTo>
                    <a:pt x="239260" y="604148"/>
                    <a:pt x="286579" y="581489"/>
                    <a:pt x="323901" y="540501"/>
                  </a:cubicBezTo>
                  <a:lnTo>
                    <a:pt x="657465" y="173947"/>
                  </a:lnTo>
                  <a:lnTo>
                    <a:pt x="798088" y="173947"/>
                  </a:lnTo>
                  <a:cubicBezTo>
                    <a:pt x="839076" y="173947"/>
                    <a:pt x="872732" y="140624"/>
                    <a:pt x="872732" y="99303"/>
                  </a:cubicBezTo>
                  <a:lnTo>
                    <a:pt x="872732" y="99303"/>
                  </a:lnTo>
                  <a:cubicBezTo>
                    <a:pt x="872732" y="58315"/>
                    <a:pt x="839409" y="24992"/>
                    <a:pt x="798088" y="24992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0BED162-09FB-4536-B3D2-171143A6B66D}"/>
                </a:ext>
              </a:extLst>
            </p:cNvPr>
            <p:cNvSpPr/>
            <p:nvPr/>
          </p:nvSpPr>
          <p:spPr>
            <a:xfrm>
              <a:off x="5835266" y="334437"/>
              <a:ext cx="1632832" cy="1632832"/>
            </a:xfrm>
            <a:custGeom>
              <a:avLst/>
              <a:gdLst>
                <a:gd name="connsiteX0" fmla="*/ 783093 w 1632832"/>
                <a:gd name="connsiteY0" fmla="*/ 1614838 h 1632832"/>
                <a:gd name="connsiteX1" fmla="*/ 1621836 w 1632832"/>
                <a:gd name="connsiteY1" fmla="*/ 1614838 h 1632832"/>
                <a:gd name="connsiteX2" fmla="*/ 1468549 w 1632832"/>
                <a:gd name="connsiteY2" fmla="*/ 966703 h 1632832"/>
                <a:gd name="connsiteX3" fmla="*/ 838076 w 1632832"/>
                <a:gd name="connsiteY3" fmla="*/ 262253 h 1632832"/>
                <a:gd name="connsiteX4" fmla="*/ 24992 w 1632832"/>
                <a:gd name="connsiteY4" fmla="*/ 24992 h 1632832"/>
                <a:gd name="connsiteX5" fmla="*/ 24992 w 1632832"/>
                <a:gd name="connsiteY5" fmla="*/ 856737 h 1632832"/>
                <a:gd name="connsiteX6" fmla="*/ 783093 w 1632832"/>
                <a:gd name="connsiteY6" fmla="*/ 1614838 h 16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2832" h="1632832">
                  <a:moveTo>
                    <a:pt x="783093" y="1614838"/>
                  </a:moveTo>
                  <a:lnTo>
                    <a:pt x="1621836" y="1614838"/>
                  </a:lnTo>
                  <a:cubicBezTo>
                    <a:pt x="1615838" y="1389240"/>
                    <a:pt x="1564520" y="1171641"/>
                    <a:pt x="1468549" y="966703"/>
                  </a:cubicBezTo>
                  <a:cubicBezTo>
                    <a:pt x="1331591" y="673793"/>
                    <a:pt x="1113658" y="430201"/>
                    <a:pt x="838076" y="262253"/>
                  </a:cubicBezTo>
                  <a:cubicBezTo>
                    <a:pt x="594151" y="113299"/>
                    <a:pt x="313571" y="31324"/>
                    <a:pt x="24992" y="24992"/>
                  </a:cubicBezTo>
                  <a:lnTo>
                    <a:pt x="24992" y="856737"/>
                  </a:lnTo>
                  <a:cubicBezTo>
                    <a:pt x="434867" y="875731"/>
                    <a:pt x="764099" y="1204630"/>
                    <a:pt x="783093" y="1614838"/>
                  </a:cubicBezTo>
                  <a:close/>
                </a:path>
              </a:pathLst>
            </a:custGeom>
            <a:solidFill>
              <a:srgbClr val="F897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B68740F-60CB-4D93-94B2-8DEE4FF2983B}"/>
                </a:ext>
              </a:extLst>
            </p:cNvPr>
            <p:cNvSpPr/>
            <p:nvPr/>
          </p:nvSpPr>
          <p:spPr>
            <a:xfrm>
              <a:off x="4164778" y="333104"/>
              <a:ext cx="1632832" cy="1632832"/>
            </a:xfrm>
            <a:custGeom>
              <a:avLst/>
              <a:gdLst>
                <a:gd name="connsiteX0" fmla="*/ 1621169 w 1632832"/>
                <a:gd name="connsiteY0" fmla="*/ 858070 h 1632832"/>
                <a:gd name="connsiteX1" fmla="*/ 1621169 w 1632832"/>
                <a:gd name="connsiteY1" fmla="*/ 24992 h 1632832"/>
                <a:gd name="connsiteX2" fmla="*/ 1611506 w 1632832"/>
                <a:gd name="connsiteY2" fmla="*/ 24992 h 1632832"/>
                <a:gd name="connsiteX3" fmla="*/ 809085 w 1632832"/>
                <a:gd name="connsiteY3" fmla="*/ 264919 h 1632832"/>
                <a:gd name="connsiteX4" fmla="*/ 178612 w 1632832"/>
                <a:gd name="connsiteY4" fmla="*/ 968369 h 1632832"/>
                <a:gd name="connsiteX5" fmla="*/ 26325 w 1632832"/>
                <a:gd name="connsiteY5" fmla="*/ 1571518 h 1632832"/>
                <a:gd name="connsiteX6" fmla="*/ 24992 w 1632832"/>
                <a:gd name="connsiteY6" fmla="*/ 1615838 h 1632832"/>
                <a:gd name="connsiteX7" fmla="*/ 863402 w 1632832"/>
                <a:gd name="connsiteY7" fmla="*/ 1615838 h 1632832"/>
                <a:gd name="connsiteX8" fmla="*/ 1621169 w 1632832"/>
                <a:gd name="connsiteY8" fmla="*/ 858070 h 16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32832" h="1632832">
                  <a:moveTo>
                    <a:pt x="1621169" y="858070"/>
                  </a:moveTo>
                  <a:lnTo>
                    <a:pt x="1621169" y="24992"/>
                  </a:lnTo>
                  <a:cubicBezTo>
                    <a:pt x="1617837" y="24992"/>
                    <a:pt x="1614838" y="24992"/>
                    <a:pt x="1611506" y="24992"/>
                  </a:cubicBezTo>
                  <a:cubicBezTo>
                    <a:pt x="1329259" y="32657"/>
                    <a:pt x="1051677" y="115631"/>
                    <a:pt x="809085" y="264919"/>
                  </a:cubicBezTo>
                  <a:cubicBezTo>
                    <a:pt x="534169" y="433867"/>
                    <a:pt x="315903" y="677126"/>
                    <a:pt x="178612" y="968369"/>
                  </a:cubicBezTo>
                  <a:cubicBezTo>
                    <a:pt x="88306" y="1159644"/>
                    <a:pt x="36989" y="1362582"/>
                    <a:pt x="26325" y="1571518"/>
                  </a:cubicBezTo>
                  <a:cubicBezTo>
                    <a:pt x="25659" y="1586513"/>
                    <a:pt x="24992" y="1601509"/>
                    <a:pt x="24992" y="1615838"/>
                  </a:cubicBezTo>
                  <a:lnTo>
                    <a:pt x="863402" y="1615838"/>
                  </a:lnTo>
                  <a:cubicBezTo>
                    <a:pt x="882063" y="1206297"/>
                    <a:pt x="1210962" y="877064"/>
                    <a:pt x="1621169" y="858070"/>
                  </a:cubicBezTo>
                  <a:close/>
                </a:path>
              </a:pathLst>
            </a:custGeom>
            <a:solidFill>
              <a:srgbClr val="E634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9CEDADD-6889-44AF-B9F9-3D725F70E69D}"/>
                </a:ext>
              </a:extLst>
            </p:cNvPr>
            <p:cNvSpPr/>
            <p:nvPr/>
          </p:nvSpPr>
          <p:spPr>
            <a:xfrm>
              <a:off x="4164445" y="1998593"/>
              <a:ext cx="1632832" cy="2232648"/>
            </a:xfrm>
            <a:custGeom>
              <a:avLst/>
              <a:gdLst>
                <a:gd name="connsiteX0" fmla="*/ 863735 w 1632832"/>
                <a:gd name="connsiteY0" fmla="*/ 24992 h 2232648"/>
                <a:gd name="connsiteX1" fmla="*/ 24992 w 1632832"/>
                <a:gd name="connsiteY1" fmla="*/ 24992 h 2232648"/>
                <a:gd name="connsiteX2" fmla="*/ 51984 w 1632832"/>
                <a:gd name="connsiteY2" fmla="*/ 292910 h 2232648"/>
                <a:gd name="connsiteX3" fmla="*/ 409208 w 1632832"/>
                <a:gd name="connsiteY3" fmla="*/ 1046679 h 2232648"/>
                <a:gd name="connsiteX4" fmla="*/ 412207 w 1632832"/>
                <a:gd name="connsiteY4" fmla="*/ 1050344 h 2232648"/>
                <a:gd name="connsiteX5" fmla="*/ 747437 w 1632832"/>
                <a:gd name="connsiteY5" fmla="*/ 1831105 h 2232648"/>
                <a:gd name="connsiteX6" fmla="*/ 752769 w 1632832"/>
                <a:gd name="connsiteY6" fmla="*/ 1946403 h 2232648"/>
                <a:gd name="connsiteX7" fmla="*/ 752769 w 1632832"/>
                <a:gd name="connsiteY7" fmla="*/ 2178332 h 2232648"/>
                <a:gd name="connsiteX8" fmla="*/ 814750 w 1632832"/>
                <a:gd name="connsiteY8" fmla="*/ 2240313 h 2232648"/>
                <a:gd name="connsiteX9" fmla="*/ 1621502 w 1632832"/>
                <a:gd name="connsiteY9" fmla="*/ 2240313 h 2232648"/>
                <a:gd name="connsiteX10" fmla="*/ 1621502 w 1632832"/>
                <a:gd name="connsiteY10" fmla="*/ 782427 h 2232648"/>
                <a:gd name="connsiteX11" fmla="*/ 863735 w 1632832"/>
                <a:gd name="connsiteY11" fmla="*/ 24992 h 223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2832" h="2232648">
                  <a:moveTo>
                    <a:pt x="863735" y="24992"/>
                  </a:moveTo>
                  <a:lnTo>
                    <a:pt x="24992" y="24992"/>
                  </a:lnTo>
                  <a:cubicBezTo>
                    <a:pt x="26658" y="115964"/>
                    <a:pt x="35656" y="205937"/>
                    <a:pt x="51984" y="292910"/>
                  </a:cubicBezTo>
                  <a:cubicBezTo>
                    <a:pt x="103302" y="569825"/>
                    <a:pt x="226930" y="830412"/>
                    <a:pt x="409208" y="1046679"/>
                  </a:cubicBezTo>
                  <a:lnTo>
                    <a:pt x="412207" y="1050344"/>
                  </a:lnTo>
                  <a:cubicBezTo>
                    <a:pt x="606481" y="1278941"/>
                    <a:pt x="722112" y="1548858"/>
                    <a:pt x="747437" y="1831105"/>
                  </a:cubicBezTo>
                  <a:cubicBezTo>
                    <a:pt x="751103" y="1870426"/>
                    <a:pt x="752769" y="1909414"/>
                    <a:pt x="752769" y="1946403"/>
                  </a:cubicBezTo>
                  <a:lnTo>
                    <a:pt x="752769" y="2178332"/>
                  </a:lnTo>
                  <a:cubicBezTo>
                    <a:pt x="752769" y="2212654"/>
                    <a:pt x="780760" y="2240313"/>
                    <a:pt x="814750" y="2240313"/>
                  </a:cubicBezTo>
                  <a:lnTo>
                    <a:pt x="1621502" y="2240313"/>
                  </a:lnTo>
                  <a:lnTo>
                    <a:pt x="1621502" y="782427"/>
                  </a:lnTo>
                  <a:cubicBezTo>
                    <a:pt x="1211295" y="763766"/>
                    <a:pt x="882729" y="435200"/>
                    <a:pt x="863735" y="24992"/>
                  </a:cubicBezTo>
                  <a:close/>
                </a:path>
              </a:pathLst>
            </a:custGeom>
            <a:solidFill>
              <a:srgbClr val="80A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B9FE4A8-9D45-4DE9-9F1B-4E8D9C4BCC4D}"/>
                </a:ext>
              </a:extLst>
            </p:cNvPr>
            <p:cNvSpPr/>
            <p:nvPr/>
          </p:nvSpPr>
          <p:spPr>
            <a:xfrm>
              <a:off x="5835266" y="1998926"/>
              <a:ext cx="1632832" cy="2232648"/>
            </a:xfrm>
            <a:custGeom>
              <a:avLst/>
              <a:gdLst>
                <a:gd name="connsiteX0" fmla="*/ 24992 w 1632832"/>
                <a:gd name="connsiteY0" fmla="*/ 782427 h 2232648"/>
                <a:gd name="connsiteX1" fmla="*/ 24992 w 1632832"/>
                <a:gd name="connsiteY1" fmla="*/ 2240313 h 2232648"/>
                <a:gd name="connsiteX2" fmla="*/ 831745 w 1632832"/>
                <a:gd name="connsiteY2" fmla="*/ 2240313 h 2232648"/>
                <a:gd name="connsiteX3" fmla="*/ 893726 w 1632832"/>
                <a:gd name="connsiteY3" fmla="*/ 2178332 h 2232648"/>
                <a:gd name="connsiteX4" fmla="*/ 893726 w 1632832"/>
                <a:gd name="connsiteY4" fmla="*/ 1969729 h 2232648"/>
                <a:gd name="connsiteX5" fmla="*/ 900724 w 1632832"/>
                <a:gd name="connsiteY5" fmla="*/ 1833104 h 2232648"/>
                <a:gd name="connsiteX6" fmla="*/ 1237287 w 1632832"/>
                <a:gd name="connsiteY6" fmla="*/ 1046679 h 2232648"/>
                <a:gd name="connsiteX7" fmla="*/ 1594511 w 1632832"/>
                <a:gd name="connsiteY7" fmla="*/ 292910 h 2232648"/>
                <a:gd name="connsiteX8" fmla="*/ 1621836 w 1632832"/>
                <a:gd name="connsiteY8" fmla="*/ 24992 h 2232648"/>
                <a:gd name="connsiteX9" fmla="*/ 783093 w 1632832"/>
                <a:gd name="connsiteY9" fmla="*/ 24992 h 2232648"/>
                <a:gd name="connsiteX10" fmla="*/ 24992 w 1632832"/>
                <a:gd name="connsiteY10" fmla="*/ 782427 h 223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832" h="2232648">
                  <a:moveTo>
                    <a:pt x="24992" y="782427"/>
                  </a:moveTo>
                  <a:lnTo>
                    <a:pt x="24992" y="2240313"/>
                  </a:lnTo>
                  <a:lnTo>
                    <a:pt x="831745" y="2240313"/>
                  </a:lnTo>
                  <a:cubicBezTo>
                    <a:pt x="866068" y="2240313"/>
                    <a:pt x="893726" y="2212321"/>
                    <a:pt x="893726" y="2178332"/>
                  </a:cubicBezTo>
                  <a:lnTo>
                    <a:pt x="893726" y="1969729"/>
                  </a:lnTo>
                  <a:cubicBezTo>
                    <a:pt x="893726" y="1925742"/>
                    <a:pt x="896058" y="1879757"/>
                    <a:pt x="900724" y="1833104"/>
                  </a:cubicBezTo>
                  <a:cubicBezTo>
                    <a:pt x="929381" y="1546192"/>
                    <a:pt x="1045679" y="1274276"/>
                    <a:pt x="1237287" y="1046679"/>
                  </a:cubicBezTo>
                  <a:cubicBezTo>
                    <a:pt x="1419898" y="829745"/>
                    <a:pt x="1543193" y="569492"/>
                    <a:pt x="1594511" y="292910"/>
                  </a:cubicBezTo>
                  <a:cubicBezTo>
                    <a:pt x="1610839" y="204604"/>
                    <a:pt x="1619836" y="114631"/>
                    <a:pt x="1621836" y="24992"/>
                  </a:cubicBezTo>
                  <a:lnTo>
                    <a:pt x="783093" y="24992"/>
                  </a:lnTo>
                  <a:cubicBezTo>
                    <a:pt x="764099" y="434867"/>
                    <a:pt x="434867" y="763432"/>
                    <a:pt x="24992" y="782427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533D9E1-22A8-4045-9166-3352ECD92249}"/>
                </a:ext>
              </a:extLst>
            </p:cNvPr>
            <p:cNvSpPr/>
            <p:nvPr/>
          </p:nvSpPr>
          <p:spPr>
            <a:xfrm>
              <a:off x="7187422" y="2969532"/>
              <a:ext cx="766431" cy="499847"/>
            </a:xfrm>
            <a:custGeom>
              <a:avLst/>
              <a:gdLst>
                <a:gd name="connsiteX0" fmla="*/ 680220 w 766431"/>
                <a:gd name="connsiteY0" fmla="*/ 252019 h 499846"/>
                <a:gd name="connsiteX1" fmla="*/ 584916 w 766431"/>
                <a:gd name="connsiteY1" fmla="*/ 415968 h 499846"/>
                <a:gd name="connsiteX2" fmla="*/ 87402 w 766431"/>
                <a:gd name="connsiteY2" fmla="*/ 415968 h 499846"/>
                <a:gd name="connsiteX3" fmla="*/ 182706 w 766431"/>
                <a:gd name="connsiteY3" fmla="*/ 252019 h 499846"/>
                <a:gd name="connsiteX4" fmla="*/ 87402 w 766431"/>
                <a:gd name="connsiteY4" fmla="*/ 87402 h 499846"/>
                <a:gd name="connsiteX5" fmla="*/ 584916 w 766431"/>
                <a:gd name="connsiteY5" fmla="*/ 87402 h 49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6431" h="499846">
                  <a:moveTo>
                    <a:pt x="680220" y="252019"/>
                  </a:moveTo>
                  <a:lnTo>
                    <a:pt x="584916" y="415968"/>
                  </a:lnTo>
                  <a:lnTo>
                    <a:pt x="87402" y="415968"/>
                  </a:lnTo>
                  <a:lnTo>
                    <a:pt x="182706" y="252019"/>
                  </a:lnTo>
                  <a:lnTo>
                    <a:pt x="87402" y="87402"/>
                  </a:lnTo>
                  <a:lnTo>
                    <a:pt x="584916" y="87402"/>
                  </a:lnTo>
                  <a:close/>
                </a:path>
              </a:pathLst>
            </a:custGeom>
            <a:solidFill>
              <a:schemeClr val="accent6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6BFA847-40D4-4D93-8979-90452FF88081}"/>
                </a:ext>
              </a:extLst>
            </p:cNvPr>
            <p:cNvSpPr/>
            <p:nvPr/>
          </p:nvSpPr>
          <p:spPr>
            <a:xfrm>
              <a:off x="3684497" y="588596"/>
              <a:ext cx="766431" cy="499847"/>
            </a:xfrm>
            <a:custGeom>
              <a:avLst/>
              <a:gdLst>
                <a:gd name="connsiteX0" fmla="*/ 87402 w 766431"/>
                <a:gd name="connsiteY0" fmla="*/ 251685 h 499846"/>
                <a:gd name="connsiteX1" fmla="*/ 182706 w 766431"/>
                <a:gd name="connsiteY1" fmla="*/ 415968 h 499846"/>
                <a:gd name="connsiteX2" fmla="*/ 680220 w 766431"/>
                <a:gd name="connsiteY2" fmla="*/ 415968 h 499846"/>
                <a:gd name="connsiteX3" fmla="*/ 584916 w 766431"/>
                <a:gd name="connsiteY3" fmla="*/ 251685 h 499846"/>
                <a:gd name="connsiteX4" fmla="*/ 680220 w 766431"/>
                <a:gd name="connsiteY4" fmla="*/ 87402 h 499846"/>
                <a:gd name="connsiteX5" fmla="*/ 182706 w 766431"/>
                <a:gd name="connsiteY5" fmla="*/ 87402 h 49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6431" h="499846">
                  <a:moveTo>
                    <a:pt x="87402" y="251685"/>
                  </a:moveTo>
                  <a:lnTo>
                    <a:pt x="182706" y="415968"/>
                  </a:lnTo>
                  <a:lnTo>
                    <a:pt x="680220" y="415968"/>
                  </a:lnTo>
                  <a:lnTo>
                    <a:pt x="584916" y="251685"/>
                  </a:lnTo>
                  <a:lnTo>
                    <a:pt x="680220" y="87402"/>
                  </a:lnTo>
                  <a:lnTo>
                    <a:pt x="182706" y="87402"/>
                  </a:lnTo>
                  <a:close/>
                </a:path>
              </a:pathLst>
            </a:custGeom>
            <a:solidFill>
              <a:srgbClr val="E63444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B6FE86F-1EBD-4663-8415-48EA50B52E4A}"/>
                </a:ext>
              </a:extLst>
            </p:cNvPr>
            <p:cNvSpPr/>
            <p:nvPr/>
          </p:nvSpPr>
          <p:spPr>
            <a:xfrm>
              <a:off x="7187422" y="588263"/>
              <a:ext cx="766431" cy="499847"/>
            </a:xfrm>
            <a:custGeom>
              <a:avLst/>
              <a:gdLst>
                <a:gd name="connsiteX0" fmla="*/ 680220 w 766431"/>
                <a:gd name="connsiteY0" fmla="*/ 251685 h 499846"/>
                <a:gd name="connsiteX1" fmla="*/ 584916 w 766431"/>
                <a:gd name="connsiteY1" fmla="*/ 416301 h 499846"/>
                <a:gd name="connsiteX2" fmla="*/ 87402 w 766431"/>
                <a:gd name="connsiteY2" fmla="*/ 416301 h 499846"/>
                <a:gd name="connsiteX3" fmla="*/ 182706 w 766431"/>
                <a:gd name="connsiteY3" fmla="*/ 251685 h 499846"/>
                <a:gd name="connsiteX4" fmla="*/ 87402 w 766431"/>
                <a:gd name="connsiteY4" fmla="*/ 87402 h 499846"/>
                <a:gd name="connsiteX5" fmla="*/ 584916 w 766431"/>
                <a:gd name="connsiteY5" fmla="*/ 87402 h 49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6431" h="499846">
                  <a:moveTo>
                    <a:pt x="680220" y="251685"/>
                  </a:moveTo>
                  <a:lnTo>
                    <a:pt x="584916" y="416301"/>
                  </a:lnTo>
                  <a:lnTo>
                    <a:pt x="87402" y="416301"/>
                  </a:lnTo>
                  <a:lnTo>
                    <a:pt x="182706" y="251685"/>
                  </a:lnTo>
                  <a:lnTo>
                    <a:pt x="87402" y="87402"/>
                  </a:lnTo>
                  <a:lnTo>
                    <a:pt x="584916" y="87402"/>
                  </a:lnTo>
                  <a:close/>
                </a:path>
              </a:pathLst>
            </a:custGeom>
            <a:solidFill>
              <a:srgbClr val="F89730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23906E7-D8F9-4821-ABFD-18C22489BB4C}"/>
                </a:ext>
              </a:extLst>
            </p:cNvPr>
            <p:cNvSpPr/>
            <p:nvPr/>
          </p:nvSpPr>
          <p:spPr>
            <a:xfrm>
              <a:off x="3684497" y="2969865"/>
              <a:ext cx="766431" cy="499847"/>
            </a:xfrm>
            <a:custGeom>
              <a:avLst/>
              <a:gdLst>
                <a:gd name="connsiteX0" fmla="*/ 87402 w 766431"/>
                <a:gd name="connsiteY0" fmla="*/ 251685 h 499846"/>
                <a:gd name="connsiteX1" fmla="*/ 182706 w 766431"/>
                <a:gd name="connsiteY1" fmla="*/ 415635 h 499846"/>
                <a:gd name="connsiteX2" fmla="*/ 680220 w 766431"/>
                <a:gd name="connsiteY2" fmla="*/ 415635 h 499846"/>
                <a:gd name="connsiteX3" fmla="*/ 584916 w 766431"/>
                <a:gd name="connsiteY3" fmla="*/ 251685 h 499846"/>
                <a:gd name="connsiteX4" fmla="*/ 680220 w 766431"/>
                <a:gd name="connsiteY4" fmla="*/ 87402 h 499846"/>
                <a:gd name="connsiteX5" fmla="*/ 182706 w 766431"/>
                <a:gd name="connsiteY5" fmla="*/ 87402 h 49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6431" h="499846">
                  <a:moveTo>
                    <a:pt x="87402" y="251685"/>
                  </a:moveTo>
                  <a:lnTo>
                    <a:pt x="182706" y="415635"/>
                  </a:lnTo>
                  <a:lnTo>
                    <a:pt x="680220" y="415635"/>
                  </a:lnTo>
                  <a:lnTo>
                    <a:pt x="584916" y="251685"/>
                  </a:lnTo>
                  <a:lnTo>
                    <a:pt x="680220" y="87402"/>
                  </a:lnTo>
                  <a:lnTo>
                    <a:pt x="182706" y="87402"/>
                  </a:lnTo>
                  <a:close/>
                </a:path>
              </a:pathLst>
            </a:custGeom>
            <a:solidFill>
              <a:srgbClr val="80A800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09DF453-6227-4C6B-B494-60C00254EC35}"/>
                </a:ext>
              </a:extLst>
            </p:cNvPr>
            <p:cNvSpPr/>
            <p:nvPr/>
          </p:nvSpPr>
          <p:spPr>
            <a:xfrm>
              <a:off x="6510392" y="2575082"/>
              <a:ext cx="466523" cy="433200"/>
            </a:xfrm>
            <a:custGeom>
              <a:avLst/>
              <a:gdLst>
                <a:gd name="connsiteX0" fmla="*/ 450862 w 466523"/>
                <a:gd name="connsiteY0" fmla="*/ 431534 h 433200"/>
                <a:gd name="connsiteX1" fmla="*/ 24992 w 466523"/>
                <a:gd name="connsiteY1" fmla="*/ 431534 h 433200"/>
                <a:gd name="connsiteX2" fmla="*/ 24992 w 466523"/>
                <a:gd name="connsiteY2" fmla="*/ 24992 h 433200"/>
                <a:gd name="connsiteX3" fmla="*/ 57316 w 466523"/>
                <a:gd name="connsiteY3" fmla="*/ 24992 h 433200"/>
                <a:gd name="connsiteX4" fmla="*/ 57316 w 466523"/>
                <a:gd name="connsiteY4" fmla="*/ 399544 h 433200"/>
                <a:gd name="connsiteX5" fmla="*/ 450862 w 466523"/>
                <a:gd name="connsiteY5" fmla="*/ 399544 h 43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523" h="433200">
                  <a:moveTo>
                    <a:pt x="450862" y="431534"/>
                  </a:moveTo>
                  <a:lnTo>
                    <a:pt x="24992" y="431534"/>
                  </a:lnTo>
                  <a:lnTo>
                    <a:pt x="24992" y="24992"/>
                  </a:lnTo>
                  <a:lnTo>
                    <a:pt x="57316" y="24992"/>
                  </a:lnTo>
                  <a:lnTo>
                    <a:pt x="57316" y="399544"/>
                  </a:lnTo>
                  <a:lnTo>
                    <a:pt x="450862" y="39954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2AA3434-9599-4624-A4DA-64F275A13194}"/>
                </a:ext>
              </a:extLst>
            </p:cNvPr>
            <p:cNvSpPr/>
            <p:nvPr/>
          </p:nvSpPr>
          <p:spPr>
            <a:xfrm>
              <a:off x="6572373" y="2770356"/>
              <a:ext cx="99969" cy="233262"/>
            </a:xfrm>
            <a:custGeom>
              <a:avLst/>
              <a:gdLst>
                <a:gd name="connsiteX0" fmla="*/ 24992 w 99969"/>
                <a:gd name="connsiteY0" fmla="*/ 24992 h 233261"/>
                <a:gd name="connsiteX1" fmla="*/ 78976 w 99969"/>
                <a:gd name="connsiteY1" fmla="*/ 24992 h 233261"/>
                <a:gd name="connsiteX2" fmla="*/ 78976 w 99969"/>
                <a:gd name="connsiteY2" fmla="*/ 210602 h 233261"/>
                <a:gd name="connsiteX3" fmla="*/ 24992 w 99969"/>
                <a:gd name="connsiteY3" fmla="*/ 210602 h 23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69" h="233261">
                  <a:moveTo>
                    <a:pt x="24992" y="24992"/>
                  </a:moveTo>
                  <a:lnTo>
                    <a:pt x="78976" y="24992"/>
                  </a:lnTo>
                  <a:lnTo>
                    <a:pt x="78976" y="210602"/>
                  </a:lnTo>
                  <a:lnTo>
                    <a:pt x="24992" y="2106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53F8C86-00B0-4879-93B5-923E3F71E50E}"/>
                </a:ext>
              </a:extLst>
            </p:cNvPr>
            <p:cNvSpPr/>
            <p:nvPr/>
          </p:nvSpPr>
          <p:spPr>
            <a:xfrm>
              <a:off x="6647350" y="2716372"/>
              <a:ext cx="99969" cy="266585"/>
            </a:xfrm>
            <a:custGeom>
              <a:avLst/>
              <a:gdLst>
                <a:gd name="connsiteX0" fmla="*/ 24992 w 99969"/>
                <a:gd name="connsiteY0" fmla="*/ 24992 h 266584"/>
                <a:gd name="connsiteX1" fmla="*/ 78976 w 99969"/>
                <a:gd name="connsiteY1" fmla="*/ 24992 h 266584"/>
                <a:gd name="connsiteX2" fmla="*/ 78976 w 99969"/>
                <a:gd name="connsiteY2" fmla="*/ 264585 h 266584"/>
                <a:gd name="connsiteX3" fmla="*/ 24992 w 99969"/>
                <a:gd name="connsiteY3" fmla="*/ 264585 h 266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69" h="266584">
                  <a:moveTo>
                    <a:pt x="24992" y="24992"/>
                  </a:moveTo>
                  <a:lnTo>
                    <a:pt x="78976" y="24992"/>
                  </a:lnTo>
                  <a:lnTo>
                    <a:pt x="78976" y="264585"/>
                  </a:lnTo>
                  <a:lnTo>
                    <a:pt x="24992" y="2645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FA210B-5AB7-4489-81F0-6AB9447E37DD}"/>
                </a:ext>
              </a:extLst>
            </p:cNvPr>
            <p:cNvSpPr/>
            <p:nvPr/>
          </p:nvSpPr>
          <p:spPr>
            <a:xfrm>
              <a:off x="6721994" y="2662389"/>
              <a:ext cx="99969" cy="333231"/>
            </a:xfrm>
            <a:custGeom>
              <a:avLst/>
              <a:gdLst>
                <a:gd name="connsiteX0" fmla="*/ 24992 w 99969"/>
                <a:gd name="connsiteY0" fmla="*/ 24992 h 333231"/>
                <a:gd name="connsiteX1" fmla="*/ 78976 w 99969"/>
                <a:gd name="connsiteY1" fmla="*/ 24992 h 333231"/>
                <a:gd name="connsiteX2" fmla="*/ 78976 w 99969"/>
                <a:gd name="connsiteY2" fmla="*/ 318569 h 333231"/>
                <a:gd name="connsiteX3" fmla="*/ 24992 w 99969"/>
                <a:gd name="connsiteY3" fmla="*/ 318569 h 33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69" h="333231">
                  <a:moveTo>
                    <a:pt x="24992" y="24992"/>
                  </a:moveTo>
                  <a:lnTo>
                    <a:pt x="78976" y="24992"/>
                  </a:lnTo>
                  <a:lnTo>
                    <a:pt x="78976" y="318569"/>
                  </a:lnTo>
                  <a:lnTo>
                    <a:pt x="24992" y="3185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AFCAC14-3F1B-4B67-888B-CFBC9A043C8E}"/>
                </a:ext>
              </a:extLst>
            </p:cNvPr>
            <p:cNvSpPr/>
            <p:nvPr/>
          </p:nvSpPr>
          <p:spPr>
            <a:xfrm>
              <a:off x="6796971" y="2610405"/>
              <a:ext cx="99969" cy="366554"/>
            </a:xfrm>
            <a:custGeom>
              <a:avLst/>
              <a:gdLst>
                <a:gd name="connsiteX0" fmla="*/ 24992 w 99969"/>
                <a:gd name="connsiteY0" fmla="*/ 24992 h 366554"/>
                <a:gd name="connsiteX1" fmla="*/ 78976 w 99969"/>
                <a:gd name="connsiteY1" fmla="*/ 24992 h 366554"/>
                <a:gd name="connsiteX2" fmla="*/ 78976 w 99969"/>
                <a:gd name="connsiteY2" fmla="*/ 370553 h 366554"/>
                <a:gd name="connsiteX3" fmla="*/ 24992 w 99969"/>
                <a:gd name="connsiteY3" fmla="*/ 370553 h 366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69" h="366554">
                  <a:moveTo>
                    <a:pt x="24992" y="24992"/>
                  </a:moveTo>
                  <a:lnTo>
                    <a:pt x="78976" y="24992"/>
                  </a:lnTo>
                  <a:lnTo>
                    <a:pt x="78976" y="370553"/>
                  </a:lnTo>
                  <a:lnTo>
                    <a:pt x="24992" y="37055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ED0F48-A5E1-44BF-8FE3-055455B4031D}"/>
                </a:ext>
              </a:extLst>
            </p:cNvPr>
            <p:cNvSpPr/>
            <p:nvPr/>
          </p:nvSpPr>
          <p:spPr>
            <a:xfrm>
              <a:off x="6713996" y="2575082"/>
              <a:ext cx="66646" cy="66646"/>
            </a:xfrm>
            <a:custGeom>
              <a:avLst/>
              <a:gdLst>
                <a:gd name="connsiteX0" fmla="*/ 73644 w 66646"/>
                <a:gd name="connsiteY0" fmla="*/ 24992 h 66646"/>
                <a:gd name="connsiteX1" fmla="*/ 52984 w 66646"/>
                <a:gd name="connsiteY1" fmla="*/ 68312 h 66646"/>
                <a:gd name="connsiteX2" fmla="*/ 24992 w 66646"/>
                <a:gd name="connsiteY2" fmla="*/ 28991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46" h="66646">
                  <a:moveTo>
                    <a:pt x="73644" y="24992"/>
                  </a:moveTo>
                  <a:lnTo>
                    <a:pt x="52984" y="68312"/>
                  </a:lnTo>
                  <a:lnTo>
                    <a:pt x="24992" y="2899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BB9E239-A1DD-4D92-BF35-EA546879A59E}"/>
                </a:ext>
              </a:extLst>
            </p:cNvPr>
            <p:cNvSpPr/>
            <p:nvPr/>
          </p:nvSpPr>
          <p:spPr>
            <a:xfrm>
              <a:off x="6550052" y="2572359"/>
              <a:ext cx="233262" cy="199939"/>
            </a:xfrm>
            <a:custGeom>
              <a:avLst/>
              <a:gdLst>
                <a:gd name="connsiteX0" fmla="*/ 34739 w 233261"/>
                <a:gd name="connsiteY0" fmla="*/ 159522 h 199938"/>
                <a:gd name="connsiteX1" fmla="*/ 217052 w 233261"/>
                <a:gd name="connsiteY1" fmla="*/ 34739 h 199938"/>
                <a:gd name="connsiteX2" fmla="*/ 223263 w 233261"/>
                <a:gd name="connsiteY2" fmla="*/ 43814 h 199938"/>
                <a:gd name="connsiteX3" fmla="*/ 40950 w 233261"/>
                <a:gd name="connsiteY3" fmla="*/ 168596 h 19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61" h="199938">
                  <a:moveTo>
                    <a:pt x="34739" y="159522"/>
                  </a:moveTo>
                  <a:lnTo>
                    <a:pt x="217052" y="34739"/>
                  </a:lnTo>
                  <a:lnTo>
                    <a:pt x="223263" y="43814"/>
                  </a:lnTo>
                  <a:lnTo>
                    <a:pt x="40950" y="1685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487FD4D-0AC2-456B-A443-E649734F3CC9}"/>
                </a:ext>
              </a:extLst>
            </p:cNvPr>
            <p:cNvSpPr/>
            <p:nvPr/>
          </p:nvSpPr>
          <p:spPr>
            <a:xfrm>
              <a:off x="4700614" y="2792016"/>
              <a:ext cx="499847" cy="199939"/>
            </a:xfrm>
            <a:custGeom>
              <a:avLst/>
              <a:gdLst>
                <a:gd name="connsiteX0" fmla="*/ 293910 w 499846"/>
                <a:gd name="connsiteY0" fmla="*/ 32657 h 199938"/>
                <a:gd name="connsiteX1" fmla="*/ 293910 w 499846"/>
                <a:gd name="connsiteY1" fmla="*/ 60981 h 199938"/>
                <a:gd name="connsiteX2" fmla="*/ 278914 w 499846"/>
                <a:gd name="connsiteY2" fmla="*/ 75977 h 199938"/>
                <a:gd name="connsiteX3" fmla="*/ 223598 w 499846"/>
                <a:gd name="connsiteY3" fmla="*/ 75977 h 199938"/>
                <a:gd name="connsiteX4" fmla="*/ 208603 w 499846"/>
                <a:gd name="connsiteY4" fmla="*/ 60981 h 199938"/>
                <a:gd name="connsiteX5" fmla="*/ 208603 w 499846"/>
                <a:gd name="connsiteY5" fmla="*/ 32657 h 199938"/>
                <a:gd name="connsiteX6" fmla="*/ 49985 w 499846"/>
                <a:gd name="connsiteY6" fmla="*/ 32657 h 199938"/>
                <a:gd name="connsiteX7" fmla="*/ 24992 w 499846"/>
                <a:gd name="connsiteY7" fmla="*/ 25326 h 199938"/>
                <a:gd name="connsiteX8" fmla="*/ 24992 w 499846"/>
                <a:gd name="connsiteY8" fmla="*/ 138624 h 199938"/>
                <a:gd name="connsiteX9" fmla="*/ 60981 w 499846"/>
                <a:gd name="connsiteY9" fmla="*/ 174946 h 199938"/>
                <a:gd name="connsiteX10" fmla="*/ 441198 w 499846"/>
                <a:gd name="connsiteY10" fmla="*/ 174946 h 199938"/>
                <a:gd name="connsiteX11" fmla="*/ 477187 w 499846"/>
                <a:gd name="connsiteY11" fmla="*/ 138624 h 199938"/>
                <a:gd name="connsiteX12" fmla="*/ 477187 w 499846"/>
                <a:gd name="connsiteY12" fmla="*/ 24992 h 199938"/>
                <a:gd name="connsiteX13" fmla="*/ 451861 w 499846"/>
                <a:gd name="connsiteY13" fmla="*/ 32657 h 199938"/>
                <a:gd name="connsiteX14" fmla="*/ 293910 w 499846"/>
                <a:gd name="connsiteY14" fmla="*/ 32657 h 19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9846" h="199938">
                  <a:moveTo>
                    <a:pt x="293910" y="32657"/>
                  </a:moveTo>
                  <a:lnTo>
                    <a:pt x="293910" y="60981"/>
                  </a:lnTo>
                  <a:cubicBezTo>
                    <a:pt x="293910" y="69312"/>
                    <a:pt x="287245" y="75977"/>
                    <a:pt x="278914" y="75977"/>
                  </a:cubicBezTo>
                  <a:lnTo>
                    <a:pt x="223598" y="75977"/>
                  </a:lnTo>
                  <a:cubicBezTo>
                    <a:pt x="214934" y="75977"/>
                    <a:pt x="208603" y="69312"/>
                    <a:pt x="208603" y="60981"/>
                  </a:cubicBezTo>
                  <a:lnTo>
                    <a:pt x="208603" y="32657"/>
                  </a:lnTo>
                  <a:lnTo>
                    <a:pt x="49985" y="32657"/>
                  </a:lnTo>
                  <a:cubicBezTo>
                    <a:pt x="40654" y="32657"/>
                    <a:pt x="32323" y="29658"/>
                    <a:pt x="24992" y="25326"/>
                  </a:cubicBezTo>
                  <a:lnTo>
                    <a:pt x="24992" y="138624"/>
                  </a:lnTo>
                  <a:cubicBezTo>
                    <a:pt x="24992" y="158618"/>
                    <a:pt x="40987" y="174946"/>
                    <a:pt x="60981" y="174946"/>
                  </a:cubicBezTo>
                  <a:lnTo>
                    <a:pt x="441198" y="174946"/>
                  </a:lnTo>
                  <a:cubicBezTo>
                    <a:pt x="461192" y="174946"/>
                    <a:pt x="477187" y="158618"/>
                    <a:pt x="477187" y="138624"/>
                  </a:cubicBezTo>
                  <a:lnTo>
                    <a:pt x="477187" y="24992"/>
                  </a:lnTo>
                  <a:cubicBezTo>
                    <a:pt x="470189" y="29991"/>
                    <a:pt x="461192" y="32657"/>
                    <a:pt x="451861" y="32657"/>
                  </a:cubicBezTo>
                  <a:lnTo>
                    <a:pt x="293910" y="326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E75CDA0-D8D4-4BF1-8272-0245863B2523}"/>
                </a:ext>
              </a:extLst>
            </p:cNvPr>
            <p:cNvSpPr/>
            <p:nvPr/>
          </p:nvSpPr>
          <p:spPr>
            <a:xfrm>
              <a:off x="4700614" y="2555088"/>
              <a:ext cx="499847" cy="266585"/>
            </a:xfrm>
            <a:custGeom>
              <a:avLst/>
              <a:gdLst>
                <a:gd name="connsiteX0" fmla="*/ 441531 w 499846"/>
                <a:gd name="connsiteY0" fmla="*/ 93971 h 266584"/>
                <a:gd name="connsiteX1" fmla="*/ 341229 w 499846"/>
                <a:gd name="connsiteY1" fmla="*/ 93971 h 266584"/>
                <a:gd name="connsiteX2" fmla="*/ 341229 w 499846"/>
                <a:gd name="connsiteY2" fmla="*/ 69312 h 266584"/>
                <a:gd name="connsiteX3" fmla="*/ 296909 w 499846"/>
                <a:gd name="connsiteY3" fmla="*/ 24992 h 266584"/>
                <a:gd name="connsiteX4" fmla="*/ 205937 w 499846"/>
                <a:gd name="connsiteY4" fmla="*/ 24992 h 266584"/>
                <a:gd name="connsiteX5" fmla="*/ 161617 w 499846"/>
                <a:gd name="connsiteY5" fmla="*/ 69312 h 266584"/>
                <a:gd name="connsiteX6" fmla="*/ 161617 w 499846"/>
                <a:gd name="connsiteY6" fmla="*/ 93971 h 266584"/>
                <a:gd name="connsiteX7" fmla="*/ 60981 w 499846"/>
                <a:gd name="connsiteY7" fmla="*/ 93971 h 266584"/>
                <a:gd name="connsiteX8" fmla="*/ 24992 w 499846"/>
                <a:gd name="connsiteY8" fmla="*/ 129960 h 266584"/>
                <a:gd name="connsiteX9" fmla="*/ 24992 w 499846"/>
                <a:gd name="connsiteY9" fmla="*/ 234261 h 266584"/>
                <a:gd name="connsiteX10" fmla="*/ 49985 w 499846"/>
                <a:gd name="connsiteY10" fmla="*/ 251590 h 266584"/>
                <a:gd name="connsiteX11" fmla="*/ 208603 w 499846"/>
                <a:gd name="connsiteY11" fmla="*/ 251590 h 266584"/>
                <a:gd name="connsiteX12" fmla="*/ 208603 w 499846"/>
                <a:gd name="connsiteY12" fmla="*/ 242259 h 266584"/>
                <a:gd name="connsiteX13" fmla="*/ 223598 w 499846"/>
                <a:gd name="connsiteY13" fmla="*/ 227264 h 266584"/>
                <a:gd name="connsiteX14" fmla="*/ 278914 w 499846"/>
                <a:gd name="connsiteY14" fmla="*/ 227264 h 266584"/>
                <a:gd name="connsiteX15" fmla="*/ 293910 w 499846"/>
                <a:gd name="connsiteY15" fmla="*/ 242259 h 266584"/>
                <a:gd name="connsiteX16" fmla="*/ 293910 w 499846"/>
                <a:gd name="connsiteY16" fmla="*/ 251590 h 266584"/>
                <a:gd name="connsiteX17" fmla="*/ 452194 w 499846"/>
                <a:gd name="connsiteY17" fmla="*/ 251590 h 266584"/>
                <a:gd name="connsiteX18" fmla="*/ 477520 w 499846"/>
                <a:gd name="connsiteY18" fmla="*/ 233928 h 266584"/>
                <a:gd name="connsiteX19" fmla="*/ 477520 w 499846"/>
                <a:gd name="connsiteY19" fmla="*/ 130293 h 266584"/>
                <a:gd name="connsiteX20" fmla="*/ 441531 w 499846"/>
                <a:gd name="connsiteY20" fmla="*/ 93971 h 266584"/>
                <a:gd name="connsiteX21" fmla="*/ 187942 w 499846"/>
                <a:gd name="connsiteY21" fmla="*/ 93971 h 266584"/>
                <a:gd name="connsiteX22" fmla="*/ 187942 w 499846"/>
                <a:gd name="connsiteY22" fmla="*/ 69312 h 266584"/>
                <a:gd name="connsiteX23" fmla="*/ 205604 w 499846"/>
                <a:gd name="connsiteY23" fmla="*/ 51651 h 266584"/>
                <a:gd name="connsiteX24" fmla="*/ 296576 w 499846"/>
                <a:gd name="connsiteY24" fmla="*/ 51651 h 266584"/>
                <a:gd name="connsiteX25" fmla="*/ 314237 w 499846"/>
                <a:gd name="connsiteY25" fmla="*/ 69312 h 266584"/>
                <a:gd name="connsiteX26" fmla="*/ 314237 w 499846"/>
                <a:gd name="connsiteY26" fmla="*/ 93971 h 266584"/>
                <a:gd name="connsiteX27" fmla="*/ 187942 w 499846"/>
                <a:gd name="connsiteY27" fmla="*/ 93971 h 266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9846" h="266584">
                  <a:moveTo>
                    <a:pt x="441531" y="93971"/>
                  </a:moveTo>
                  <a:lnTo>
                    <a:pt x="341229" y="93971"/>
                  </a:lnTo>
                  <a:lnTo>
                    <a:pt x="341229" y="69312"/>
                  </a:lnTo>
                  <a:cubicBezTo>
                    <a:pt x="341229" y="44653"/>
                    <a:pt x="321235" y="24992"/>
                    <a:pt x="296909" y="24992"/>
                  </a:cubicBezTo>
                  <a:lnTo>
                    <a:pt x="205937" y="24992"/>
                  </a:lnTo>
                  <a:cubicBezTo>
                    <a:pt x="181278" y="24992"/>
                    <a:pt x="161617" y="44986"/>
                    <a:pt x="161617" y="69312"/>
                  </a:cubicBezTo>
                  <a:lnTo>
                    <a:pt x="161617" y="93971"/>
                  </a:lnTo>
                  <a:lnTo>
                    <a:pt x="60981" y="93971"/>
                  </a:lnTo>
                  <a:cubicBezTo>
                    <a:pt x="40987" y="93971"/>
                    <a:pt x="24992" y="109966"/>
                    <a:pt x="24992" y="129960"/>
                  </a:cubicBezTo>
                  <a:lnTo>
                    <a:pt x="24992" y="234261"/>
                  </a:lnTo>
                  <a:cubicBezTo>
                    <a:pt x="28658" y="244591"/>
                    <a:pt x="37988" y="251590"/>
                    <a:pt x="49985" y="251590"/>
                  </a:cubicBezTo>
                  <a:lnTo>
                    <a:pt x="208603" y="251590"/>
                  </a:lnTo>
                  <a:lnTo>
                    <a:pt x="208603" y="242259"/>
                  </a:lnTo>
                  <a:cubicBezTo>
                    <a:pt x="208603" y="233928"/>
                    <a:pt x="214934" y="227264"/>
                    <a:pt x="223598" y="227264"/>
                  </a:cubicBezTo>
                  <a:lnTo>
                    <a:pt x="278914" y="227264"/>
                  </a:lnTo>
                  <a:cubicBezTo>
                    <a:pt x="287245" y="227264"/>
                    <a:pt x="293910" y="233928"/>
                    <a:pt x="293910" y="242259"/>
                  </a:cubicBezTo>
                  <a:lnTo>
                    <a:pt x="293910" y="251590"/>
                  </a:lnTo>
                  <a:lnTo>
                    <a:pt x="452194" y="251590"/>
                  </a:lnTo>
                  <a:cubicBezTo>
                    <a:pt x="463858" y="251590"/>
                    <a:pt x="473855" y="244258"/>
                    <a:pt x="477520" y="233928"/>
                  </a:cubicBezTo>
                  <a:lnTo>
                    <a:pt x="477520" y="130293"/>
                  </a:lnTo>
                  <a:cubicBezTo>
                    <a:pt x="477187" y="109966"/>
                    <a:pt x="461192" y="93971"/>
                    <a:pt x="441531" y="93971"/>
                  </a:cubicBezTo>
                  <a:close/>
                  <a:moveTo>
                    <a:pt x="187942" y="93971"/>
                  </a:moveTo>
                  <a:lnTo>
                    <a:pt x="187942" y="69312"/>
                  </a:lnTo>
                  <a:cubicBezTo>
                    <a:pt x="187942" y="59648"/>
                    <a:pt x="195607" y="51651"/>
                    <a:pt x="205604" y="51651"/>
                  </a:cubicBezTo>
                  <a:lnTo>
                    <a:pt x="296576" y="51651"/>
                  </a:lnTo>
                  <a:cubicBezTo>
                    <a:pt x="306573" y="51651"/>
                    <a:pt x="314237" y="59982"/>
                    <a:pt x="314237" y="69312"/>
                  </a:cubicBezTo>
                  <a:lnTo>
                    <a:pt x="314237" y="93971"/>
                  </a:lnTo>
                  <a:lnTo>
                    <a:pt x="187942" y="9397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9D9E74E-A4C3-49EA-9626-C9C5A9447FF5}"/>
                </a:ext>
              </a:extLst>
            </p:cNvPr>
            <p:cNvSpPr/>
            <p:nvPr/>
          </p:nvSpPr>
          <p:spPr>
            <a:xfrm>
              <a:off x="4893222" y="2766357"/>
              <a:ext cx="99969" cy="99969"/>
            </a:xfrm>
            <a:custGeom>
              <a:avLst/>
              <a:gdLst>
                <a:gd name="connsiteX0" fmla="*/ 86307 w 99969"/>
                <a:gd name="connsiteY0" fmla="*/ 92638 h 99969"/>
                <a:gd name="connsiteX1" fmla="*/ 92305 w 99969"/>
                <a:gd name="connsiteY1" fmla="*/ 86640 h 99969"/>
                <a:gd name="connsiteX2" fmla="*/ 92305 w 99969"/>
                <a:gd name="connsiteY2" fmla="*/ 58315 h 99969"/>
                <a:gd name="connsiteX3" fmla="*/ 92305 w 99969"/>
                <a:gd name="connsiteY3" fmla="*/ 40321 h 99969"/>
                <a:gd name="connsiteX4" fmla="*/ 92305 w 99969"/>
                <a:gd name="connsiteY4" fmla="*/ 30991 h 99969"/>
                <a:gd name="connsiteX5" fmla="*/ 86307 w 99969"/>
                <a:gd name="connsiteY5" fmla="*/ 24992 h 99969"/>
                <a:gd name="connsiteX6" fmla="*/ 30990 w 99969"/>
                <a:gd name="connsiteY6" fmla="*/ 24992 h 99969"/>
                <a:gd name="connsiteX7" fmla="*/ 24992 w 99969"/>
                <a:gd name="connsiteY7" fmla="*/ 30991 h 99969"/>
                <a:gd name="connsiteX8" fmla="*/ 24992 w 99969"/>
                <a:gd name="connsiteY8" fmla="*/ 40321 h 99969"/>
                <a:gd name="connsiteX9" fmla="*/ 24992 w 99969"/>
                <a:gd name="connsiteY9" fmla="*/ 58315 h 99969"/>
                <a:gd name="connsiteX10" fmla="*/ 24992 w 99969"/>
                <a:gd name="connsiteY10" fmla="*/ 86640 h 99969"/>
                <a:gd name="connsiteX11" fmla="*/ 30990 w 99969"/>
                <a:gd name="connsiteY11" fmla="*/ 92638 h 99969"/>
                <a:gd name="connsiteX12" fmla="*/ 86307 w 99969"/>
                <a:gd name="connsiteY12" fmla="*/ 92638 h 9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969" h="99969">
                  <a:moveTo>
                    <a:pt x="86307" y="92638"/>
                  </a:moveTo>
                  <a:cubicBezTo>
                    <a:pt x="89972" y="92638"/>
                    <a:pt x="92305" y="89639"/>
                    <a:pt x="92305" y="86640"/>
                  </a:cubicBezTo>
                  <a:lnTo>
                    <a:pt x="92305" y="58315"/>
                  </a:lnTo>
                  <a:lnTo>
                    <a:pt x="92305" y="40321"/>
                  </a:lnTo>
                  <a:lnTo>
                    <a:pt x="92305" y="30991"/>
                  </a:lnTo>
                  <a:cubicBezTo>
                    <a:pt x="92305" y="27658"/>
                    <a:pt x="89972" y="24992"/>
                    <a:pt x="86307" y="24992"/>
                  </a:cubicBezTo>
                  <a:lnTo>
                    <a:pt x="30990" y="24992"/>
                  </a:lnTo>
                  <a:cubicBezTo>
                    <a:pt x="27325" y="24992"/>
                    <a:pt x="24992" y="27992"/>
                    <a:pt x="24992" y="30991"/>
                  </a:cubicBezTo>
                  <a:lnTo>
                    <a:pt x="24992" y="40321"/>
                  </a:lnTo>
                  <a:lnTo>
                    <a:pt x="24992" y="58315"/>
                  </a:lnTo>
                  <a:lnTo>
                    <a:pt x="24992" y="86640"/>
                  </a:lnTo>
                  <a:cubicBezTo>
                    <a:pt x="24992" y="89973"/>
                    <a:pt x="27325" y="92638"/>
                    <a:pt x="30990" y="92638"/>
                  </a:cubicBezTo>
                  <a:lnTo>
                    <a:pt x="86307" y="9263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3A0013B-14CB-418B-A01F-9568412F5EFD}"/>
                </a:ext>
              </a:extLst>
            </p:cNvPr>
            <p:cNvSpPr/>
            <p:nvPr/>
          </p:nvSpPr>
          <p:spPr>
            <a:xfrm>
              <a:off x="6447316" y="768208"/>
              <a:ext cx="466523" cy="833078"/>
            </a:xfrm>
            <a:custGeom>
              <a:avLst/>
              <a:gdLst>
                <a:gd name="connsiteX0" fmla="*/ 305335 w 466523"/>
                <a:gd name="connsiteY0" fmla="*/ 372315 h 833077"/>
                <a:gd name="connsiteX1" fmla="*/ 298337 w 466523"/>
                <a:gd name="connsiteY1" fmla="*/ 368983 h 833077"/>
                <a:gd name="connsiteX2" fmla="*/ 229025 w 466523"/>
                <a:gd name="connsiteY2" fmla="*/ 332994 h 833077"/>
                <a:gd name="connsiteX3" fmla="*/ 214697 w 466523"/>
                <a:gd name="connsiteY3" fmla="*/ 309001 h 833077"/>
                <a:gd name="connsiteX4" fmla="*/ 226026 w 466523"/>
                <a:gd name="connsiteY4" fmla="*/ 287674 h 833077"/>
                <a:gd name="connsiteX5" fmla="*/ 261349 w 466523"/>
                <a:gd name="connsiteY5" fmla="*/ 279343 h 833077"/>
                <a:gd name="connsiteX6" fmla="*/ 298337 w 466523"/>
                <a:gd name="connsiteY6" fmla="*/ 283675 h 833077"/>
                <a:gd name="connsiteX7" fmla="*/ 372981 w 466523"/>
                <a:gd name="connsiteY7" fmla="*/ 309001 h 833077"/>
                <a:gd name="connsiteX8" fmla="*/ 411636 w 466523"/>
                <a:gd name="connsiteY8" fmla="*/ 212364 h 833077"/>
                <a:gd name="connsiteX9" fmla="*/ 298337 w 466523"/>
                <a:gd name="connsiteY9" fmla="*/ 181040 h 833077"/>
                <a:gd name="connsiteX10" fmla="*/ 298337 w 466523"/>
                <a:gd name="connsiteY10" fmla="*/ 136387 h 833077"/>
                <a:gd name="connsiteX11" fmla="*/ 249352 w 466523"/>
                <a:gd name="connsiteY11" fmla="*/ 87402 h 833077"/>
                <a:gd name="connsiteX12" fmla="*/ 200368 w 466523"/>
                <a:gd name="connsiteY12" fmla="*/ 136387 h 833077"/>
                <a:gd name="connsiteX13" fmla="*/ 200368 w 466523"/>
                <a:gd name="connsiteY13" fmla="*/ 185705 h 833077"/>
                <a:gd name="connsiteX14" fmla="*/ 137387 w 466523"/>
                <a:gd name="connsiteY14" fmla="*/ 214363 h 833077"/>
                <a:gd name="connsiteX15" fmla="*/ 91068 w 466523"/>
                <a:gd name="connsiteY15" fmla="*/ 313999 h 833077"/>
                <a:gd name="connsiteX16" fmla="*/ 101731 w 466523"/>
                <a:gd name="connsiteY16" fmla="*/ 372981 h 833077"/>
                <a:gd name="connsiteX17" fmla="*/ 135387 w 466523"/>
                <a:gd name="connsiteY17" fmla="*/ 417301 h 833077"/>
                <a:gd name="connsiteX18" fmla="*/ 200368 w 466523"/>
                <a:gd name="connsiteY18" fmla="*/ 455956 h 833077"/>
                <a:gd name="connsiteX19" fmla="*/ 202700 w 466523"/>
                <a:gd name="connsiteY19" fmla="*/ 456956 h 833077"/>
                <a:gd name="connsiteX20" fmla="*/ 264348 w 466523"/>
                <a:gd name="connsiteY20" fmla="*/ 486613 h 833077"/>
                <a:gd name="connsiteX21" fmla="*/ 281009 w 466523"/>
                <a:gd name="connsiteY21" fmla="*/ 501275 h 833077"/>
                <a:gd name="connsiteX22" fmla="*/ 286341 w 466523"/>
                <a:gd name="connsiteY22" fmla="*/ 517937 h 833077"/>
                <a:gd name="connsiteX23" fmla="*/ 273678 w 466523"/>
                <a:gd name="connsiteY23" fmla="*/ 542263 h 833077"/>
                <a:gd name="connsiteX24" fmla="*/ 232691 w 466523"/>
                <a:gd name="connsiteY24" fmla="*/ 551926 h 833077"/>
                <a:gd name="connsiteX25" fmla="*/ 200368 w 466523"/>
                <a:gd name="connsiteY25" fmla="*/ 549594 h 833077"/>
                <a:gd name="connsiteX26" fmla="*/ 161713 w 466523"/>
                <a:gd name="connsiteY26" fmla="*/ 541929 h 833077"/>
                <a:gd name="connsiteX27" fmla="*/ 87402 w 466523"/>
                <a:gd name="connsiteY27" fmla="*/ 513605 h 833077"/>
                <a:gd name="connsiteX28" fmla="*/ 87402 w 466523"/>
                <a:gd name="connsiteY28" fmla="*/ 624571 h 833077"/>
                <a:gd name="connsiteX29" fmla="*/ 152382 w 466523"/>
                <a:gd name="connsiteY29" fmla="*/ 646897 h 833077"/>
                <a:gd name="connsiteX30" fmla="*/ 200368 w 466523"/>
                <a:gd name="connsiteY30" fmla="*/ 652895 h 833077"/>
                <a:gd name="connsiteX31" fmla="*/ 200368 w 466523"/>
                <a:gd name="connsiteY31" fmla="*/ 703546 h 833077"/>
                <a:gd name="connsiteX32" fmla="*/ 249352 w 466523"/>
                <a:gd name="connsiteY32" fmla="*/ 752531 h 833077"/>
                <a:gd name="connsiteX33" fmla="*/ 298337 w 466523"/>
                <a:gd name="connsiteY33" fmla="*/ 703546 h 833077"/>
                <a:gd name="connsiteX34" fmla="*/ 298337 w 466523"/>
                <a:gd name="connsiteY34" fmla="*/ 644898 h 833077"/>
                <a:gd name="connsiteX35" fmla="*/ 326662 w 466523"/>
                <a:gd name="connsiteY35" fmla="*/ 635234 h 833077"/>
                <a:gd name="connsiteX36" fmla="*/ 389643 w 466523"/>
                <a:gd name="connsiteY36" fmla="*/ 583583 h 833077"/>
                <a:gd name="connsiteX37" fmla="*/ 411636 w 466523"/>
                <a:gd name="connsiteY37" fmla="*/ 507273 h 833077"/>
                <a:gd name="connsiteX38" fmla="*/ 388310 w 466523"/>
                <a:gd name="connsiteY38" fmla="*/ 429631 h 833077"/>
                <a:gd name="connsiteX39" fmla="*/ 305335 w 466523"/>
                <a:gd name="connsiteY39" fmla="*/ 372315 h 83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66523" h="833077">
                  <a:moveTo>
                    <a:pt x="305335" y="372315"/>
                  </a:moveTo>
                  <a:cubicBezTo>
                    <a:pt x="303003" y="371315"/>
                    <a:pt x="301003" y="370315"/>
                    <a:pt x="298337" y="368983"/>
                  </a:cubicBezTo>
                  <a:cubicBezTo>
                    <a:pt x="260682" y="351988"/>
                    <a:pt x="237689" y="339658"/>
                    <a:pt x="229025" y="332994"/>
                  </a:cubicBezTo>
                  <a:cubicBezTo>
                    <a:pt x="219695" y="325996"/>
                    <a:pt x="214697" y="317998"/>
                    <a:pt x="214697" y="309001"/>
                  </a:cubicBezTo>
                  <a:cubicBezTo>
                    <a:pt x="214697" y="300337"/>
                    <a:pt x="218695" y="293339"/>
                    <a:pt x="226026" y="287674"/>
                  </a:cubicBezTo>
                  <a:cubicBezTo>
                    <a:pt x="233357" y="282342"/>
                    <a:pt x="245020" y="279343"/>
                    <a:pt x="261349" y="279343"/>
                  </a:cubicBezTo>
                  <a:cubicBezTo>
                    <a:pt x="273012" y="279343"/>
                    <a:pt x="285341" y="280676"/>
                    <a:pt x="298337" y="283675"/>
                  </a:cubicBezTo>
                  <a:cubicBezTo>
                    <a:pt x="320664" y="287674"/>
                    <a:pt x="345656" y="296338"/>
                    <a:pt x="372981" y="309001"/>
                  </a:cubicBezTo>
                  <a:lnTo>
                    <a:pt x="411636" y="212364"/>
                  </a:lnTo>
                  <a:cubicBezTo>
                    <a:pt x="372981" y="195369"/>
                    <a:pt x="335326" y="185039"/>
                    <a:pt x="298337" y="181040"/>
                  </a:cubicBezTo>
                  <a:lnTo>
                    <a:pt x="298337" y="136387"/>
                  </a:lnTo>
                  <a:cubicBezTo>
                    <a:pt x="298337" y="109396"/>
                    <a:pt x="276677" y="87402"/>
                    <a:pt x="249352" y="87402"/>
                  </a:cubicBezTo>
                  <a:cubicBezTo>
                    <a:pt x="222361" y="87402"/>
                    <a:pt x="200368" y="109396"/>
                    <a:pt x="200368" y="136387"/>
                  </a:cubicBezTo>
                  <a:lnTo>
                    <a:pt x="200368" y="185705"/>
                  </a:lnTo>
                  <a:cubicBezTo>
                    <a:pt x="175375" y="191704"/>
                    <a:pt x="154382" y="201367"/>
                    <a:pt x="137387" y="214363"/>
                  </a:cubicBezTo>
                  <a:cubicBezTo>
                    <a:pt x="106063" y="238356"/>
                    <a:pt x="91068" y="271679"/>
                    <a:pt x="91068" y="313999"/>
                  </a:cubicBezTo>
                  <a:cubicBezTo>
                    <a:pt x="91068" y="336992"/>
                    <a:pt x="94400" y="356653"/>
                    <a:pt x="101731" y="372981"/>
                  </a:cubicBezTo>
                  <a:cubicBezTo>
                    <a:pt x="109062" y="389643"/>
                    <a:pt x="120392" y="404638"/>
                    <a:pt x="135387" y="417301"/>
                  </a:cubicBezTo>
                  <a:cubicBezTo>
                    <a:pt x="149716" y="429631"/>
                    <a:pt x="171376" y="442293"/>
                    <a:pt x="200368" y="455956"/>
                  </a:cubicBezTo>
                  <a:cubicBezTo>
                    <a:pt x="200701" y="455956"/>
                    <a:pt x="201700" y="456289"/>
                    <a:pt x="202700" y="456956"/>
                  </a:cubicBezTo>
                  <a:cubicBezTo>
                    <a:pt x="236023" y="471951"/>
                    <a:pt x="256350" y="481948"/>
                    <a:pt x="264348" y="486613"/>
                  </a:cubicBezTo>
                  <a:cubicBezTo>
                    <a:pt x="272012" y="491612"/>
                    <a:pt x="277677" y="496277"/>
                    <a:pt x="281009" y="501275"/>
                  </a:cubicBezTo>
                  <a:cubicBezTo>
                    <a:pt x="285008" y="505607"/>
                    <a:pt x="286341" y="511605"/>
                    <a:pt x="286341" y="517937"/>
                  </a:cubicBezTo>
                  <a:cubicBezTo>
                    <a:pt x="286341" y="527601"/>
                    <a:pt x="282009" y="535931"/>
                    <a:pt x="273678" y="542263"/>
                  </a:cubicBezTo>
                  <a:cubicBezTo>
                    <a:pt x="265014" y="549261"/>
                    <a:pt x="251352" y="551926"/>
                    <a:pt x="232691" y="551926"/>
                  </a:cubicBezTo>
                  <a:cubicBezTo>
                    <a:pt x="222361" y="551926"/>
                    <a:pt x="211697" y="550927"/>
                    <a:pt x="200368" y="549594"/>
                  </a:cubicBezTo>
                  <a:cubicBezTo>
                    <a:pt x="188038" y="548261"/>
                    <a:pt x="175375" y="545262"/>
                    <a:pt x="161713" y="541929"/>
                  </a:cubicBezTo>
                  <a:cubicBezTo>
                    <a:pt x="136387" y="534932"/>
                    <a:pt x="111395" y="525934"/>
                    <a:pt x="87402" y="513605"/>
                  </a:cubicBezTo>
                  <a:lnTo>
                    <a:pt x="87402" y="624571"/>
                  </a:lnTo>
                  <a:cubicBezTo>
                    <a:pt x="109729" y="635234"/>
                    <a:pt x="131722" y="643232"/>
                    <a:pt x="152382" y="646897"/>
                  </a:cubicBezTo>
                  <a:cubicBezTo>
                    <a:pt x="166045" y="649896"/>
                    <a:pt x="182040" y="651896"/>
                    <a:pt x="200368" y="652895"/>
                  </a:cubicBezTo>
                  <a:lnTo>
                    <a:pt x="200368" y="703546"/>
                  </a:lnTo>
                  <a:cubicBezTo>
                    <a:pt x="200368" y="730538"/>
                    <a:pt x="222361" y="752531"/>
                    <a:pt x="249352" y="752531"/>
                  </a:cubicBezTo>
                  <a:cubicBezTo>
                    <a:pt x="276677" y="752531"/>
                    <a:pt x="298337" y="730538"/>
                    <a:pt x="298337" y="703546"/>
                  </a:cubicBezTo>
                  <a:lnTo>
                    <a:pt x="298337" y="644898"/>
                  </a:lnTo>
                  <a:cubicBezTo>
                    <a:pt x="308668" y="642565"/>
                    <a:pt x="317998" y="638900"/>
                    <a:pt x="326662" y="635234"/>
                  </a:cubicBezTo>
                  <a:cubicBezTo>
                    <a:pt x="353987" y="622905"/>
                    <a:pt x="374981" y="605577"/>
                    <a:pt x="389643" y="583583"/>
                  </a:cubicBezTo>
                  <a:cubicBezTo>
                    <a:pt x="404305" y="561257"/>
                    <a:pt x="411636" y="535598"/>
                    <a:pt x="411636" y="507273"/>
                  </a:cubicBezTo>
                  <a:cubicBezTo>
                    <a:pt x="411636" y="475950"/>
                    <a:pt x="403972" y="449958"/>
                    <a:pt x="388310" y="429631"/>
                  </a:cubicBezTo>
                  <a:cubicBezTo>
                    <a:pt x="372981" y="409637"/>
                    <a:pt x="345323" y="389976"/>
                    <a:pt x="305335" y="372315"/>
                  </a:cubicBezTo>
                  <a:close/>
                </a:path>
              </a:pathLst>
            </a:custGeom>
            <a:solidFill>
              <a:srgbClr val="FFFFFF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BB73587-8D71-4934-9415-F246E596F337}"/>
                </a:ext>
              </a:extLst>
            </p:cNvPr>
            <p:cNvSpPr/>
            <p:nvPr/>
          </p:nvSpPr>
          <p:spPr>
            <a:xfrm>
              <a:off x="4827908" y="852611"/>
              <a:ext cx="166616" cy="166616"/>
            </a:xfrm>
            <a:custGeom>
              <a:avLst/>
              <a:gdLst>
                <a:gd name="connsiteX0" fmla="*/ 90306 w 166615"/>
                <a:gd name="connsiteY0" fmla="*/ 155619 h 166615"/>
                <a:gd name="connsiteX1" fmla="*/ 155619 w 166615"/>
                <a:gd name="connsiteY1" fmla="*/ 90306 h 166615"/>
                <a:gd name="connsiteX2" fmla="*/ 90306 w 166615"/>
                <a:gd name="connsiteY2" fmla="*/ 24992 h 166615"/>
                <a:gd name="connsiteX3" fmla="*/ 24992 w 166615"/>
                <a:gd name="connsiteY3" fmla="*/ 90306 h 166615"/>
                <a:gd name="connsiteX4" fmla="*/ 90306 w 166615"/>
                <a:gd name="connsiteY4" fmla="*/ 155619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615" h="166615">
                  <a:moveTo>
                    <a:pt x="90306" y="155619"/>
                  </a:moveTo>
                  <a:cubicBezTo>
                    <a:pt x="126295" y="155619"/>
                    <a:pt x="155619" y="126295"/>
                    <a:pt x="155619" y="90306"/>
                  </a:cubicBezTo>
                  <a:cubicBezTo>
                    <a:pt x="155619" y="54317"/>
                    <a:pt x="126295" y="24992"/>
                    <a:pt x="90306" y="24992"/>
                  </a:cubicBezTo>
                  <a:cubicBezTo>
                    <a:pt x="54317" y="24992"/>
                    <a:pt x="24992" y="54317"/>
                    <a:pt x="24992" y="90306"/>
                  </a:cubicBezTo>
                  <a:cubicBezTo>
                    <a:pt x="24992" y="126295"/>
                    <a:pt x="54317" y="155619"/>
                    <a:pt x="90306" y="15561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7DE36E6-F54B-4E09-AF04-C42B2A215A4A}"/>
                </a:ext>
              </a:extLst>
            </p:cNvPr>
            <p:cNvSpPr/>
            <p:nvPr/>
          </p:nvSpPr>
          <p:spPr>
            <a:xfrm>
              <a:off x="4731889" y="996233"/>
              <a:ext cx="366554" cy="533170"/>
            </a:xfrm>
            <a:custGeom>
              <a:avLst/>
              <a:gdLst>
                <a:gd name="connsiteX0" fmla="*/ 301289 w 366554"/>
                <a:gd name="connsiteY0" fmla="*/ 68646 h 533169"/>
                <a:gd name="connsiteX1" fmla="*/ 202320 w 366554"/>
                <a:gd name="connsiteY1" fmla="*/ 24992 h 533169"/>
                <a:gd name="connsiteX2" fmla="*/ 195322 w 366554"/>
                <a:gd name="connsiteY2" fmla="*/ 41321 h 533169"/>
                <a:gd name="connsiteX3" fmla="*/ 191323 w 366554"/>
                <a:gd name="connsiteY3" fmla="*/ 45319 h 533169"/>
                <a:gd name="connsiteX4" fmla="*/ 206985 w 366554"/>
                <a:gd name="connsiteY4" fmla="*/ 134959 h 533169"/>
                <a:gd name="connsiteX5" fmla="*/ 185991 w 366554"/>
                <a:gd name="connsiteY5" fmla="*/ 154619 h 533169"/>
                <a:gd name="connsiteX6" fmla="*/ 164998 w 366554"/>
                <a:gd name="connsiteY6" fmla="*/ 134959 h 533169"/>
                <a:gd name="connsiteX7" fmla="*/ 180993 w 366554"/>
                <a:gd name="connsiteY7" fmla="*/ 45319 h 533169"/>
                <a:gd name="connsiteX8" fmla="*/ 176661 w 366554"/>
                <a:gd name="connsiteY8" fmla="*/ 41321 h 533169"/>
                <a:gd name="connsiteX9" fmla="*/ 169996 w 366554"/>
                <a:gd name="connsiteY9" fmla="*/ 24992 h 533169"/>
                <a:gd name="connsiteX10" fmla="*/ 70360 w 366554"/>
                <a:gd name="connsiteY10" fmla="*/ 68646 h 533169"/>
                <a:gd name="connsiteX11" fmla="*/ 25041 w 366554"/>
                <a:gd name="connsiteY11" fmla="*/ 199272 h 533169"/>
                <a:gd name="connsiteX12" fmla="*/ 54698 w 366554"/>
                <a:gd name="connsiteY12" fmla="*/ 226930 h 533169"/>
                <a:gd name="connsiteX13" fmla="*/ 56031 w 366554"/>
                <a:gd name="connsiteY13" fmla="*/ 226930 h 533169"/>
                <a:gd name="connsiteX14" fmla="*/ 84023 w 366554"/>
                <a:gd name="connsiteY14" fmla="*/ 196273 h 533169"/>
                <a:gd name="connsiteX15" fmla="*/ 113014 w 366554"/>
                <a:gd name="connsiteY15" fmla="*/ 109300 h 533169"/>
                <a:gd name="connsiteX16" fmla="*/ 120012 w 366554"/>
                <a:gd name="connsiteY16" fmla="*/ 102635 h 533169"/>
                <a:gd name="connsiteX17" fmla="*/ 120012 w 366554"/>
                <a:gd name="connsiteY17" fmla="*/ 269251 h 533169"/>
                <a:gd name="connsiteX18" fmla="*/ 90354 w 366554"/>
                <a:gd name="connsiteY18" fmla="*/ 491183 h 533169"/>
                <a:gd name="connsiteX19" fmla="*/ 116013 w 366554"/>
                <a:gd name="connsiteY19" fmla="*/ 524506 h 533169"/>
                <a:gd name="connsiteX20" fmla="*/ 120345 w 366554"/>
                <a:gd name="connsiteY20" fmla="*/ 524839 h 533169"/>
                <a:gd name="connsiteX21" fmla="*/ 149336 w 366554"/>
                <a:gd name="connsiteY21" fmla="*/ 499180 h 533169"/>
                <a:gd name="connsiteX22" fmla="*/ 175661 w 366554"/>
                <a:gd name="connsiteY22" fmla="*/ 302574 h 533169"/>
                <a:gd name="connsiteX23" fmla="*/ 195655 w 366554"/>
                <a:gd name="connsiteY23" fmla="*/ 302574 h 533169"/>
                <a:gd name="connsiteX24" fmla="*/ 221980 w 366554"/>
                <a:gd name="connsiteY24" fmla="*/ 499180 h 533169"/>
                <a:gd name="connsiteX25" fmla="*/ 250971 w 366554"/>
                <a:gd name="connsiteY25" fmla="*/ 524839 h 533169"/>
                <a:gd name="connsiteX26" fmla="*/ 254970 w 366554"/>
                <a:gd name="connsiteY26" fmla="*/ 524506 h 533169"/>
                <a:gd name="connsiteX27" fmla="*/ 280629 w 366554"/>
                <a:gd name="connsiteY27" fmla="*/ 491183 h 533169"/>
                <a:gd name="connsiteX28" fmla="*/ 251305 w 366554"/>
                <a:gd name="connsiteY28" fmla="*/ 269251 h 533169"/>
                <a:gd name="connsiteX29" fmla="*/ 251305 w 366554"/>
                <a:gd name="connsiteY29" fmla="*/ 102635 h 533169"/>
                <a:gd name="connsiteX30" fmla="*/ 257969 w 366554"/>
                <a:gd name="connsiteY30" fmla="*/ 109300 h 533169"/>
                <a:gd name="connsiteX31" fmla="*/ 286960 w 366554"/>
                <a:gd name="connsiteY31" fmla="*/ 196273 h 533169"/>
                <a:gd name="connsiteX32" fmla="*/ 314952 w 366554"/>
                <a:gd name="connsiteY32" fmla="*/ 226930 h 533169"/>
                <a:gd name="connsiteX33" fmla="*/ 316618 w 366554"/>
                <a:gd name="connsiteY33" fmla="*/ 226930 h 533169"/>
                <a:gd name="connsiteX34" fmla="*/ 345942 w 366554"/>
                <a:gd name="connsiteY34" fmla="*/ 199272 h 533169"/>
                <a:gd name="connsiteX35" fmla="*/ 301289 w 366554"/>
                <a:gd name="connsiteY35" fmla="*/ 68646 h 533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66554" h="533169">
                  <a:moveTo>
                    <a:pt x="301289" y="68646"/>
                  </a:moveTo>
                  <a:cubicBezTo>
                    <a:pt x="275964" y="42320"/>
                    <a:pt x="243307" y="27658"/>
                    <a:pt x="202320" y="24992"/>
                  </a:cubicBezTo>
                  <a:lnTo>
                    <a:pt x="195322" y="41321"/>
                  </a:lnTo>
                  <a:lnTo>
                    <a:pt x="191323" y="45319"/>
                  </a:lnTo>
                  <a:lnTo>
                    <a:pt x="206985" y="134959"/>
                  </a:lnTo>
                  <a:lnTo>
                    <a:pt x="185991" y="154619"/>
                  </a:lnTo>
                  <a:lnTo>
                    <a:pt x="164998" y="134959"/>
                  </a:lnTo>
                  <a:lnTo>
                    <a:pt x="180993" y="45319"/>
                  </a:lnTo>
                  <a:lnTo>
                    <a:pt x="176661" y="41321"/>
                  </a:lnTo>
                  <a:lnTo>
                    <a:pt x="169996" y="24992"/>
                  </a:lnTo>
                  <a:cubicBezTo>
                    <a:pt x="129009" y="27658"/>
                    <a:pt x="95686" y="42654"/>
                    <a:pt x="70360" y="68646"/>
                  </a:cubicBezTo>
                  <a:cubicBezTo>
                    <a:pt x="21708" y="120296"/>
                    <a:pt x="25041" y="195940"/>
                    <a:pt x="25041" y="199272"/>
                  </a:cubicBezTo>
                  <a:cubicBezTo>
                    <a:pt x="26040" y="214601"/>
                    <a:pt x="39036" y="226930"/>
                    <a:pt x="54698" y="226930"/>
                  </a:cubicBezTo>
                  <a:lnTo>
                    <a:pt x="56031" y="226930"/>
                  </a:lnTo>
                  <a:cubicBezTo>
                    <a:pt x="72026" y="226264"/>
                    <a:pt x="84689" y="212268"/>
                    <a:pt x="84023" y="196273"/>
                  </a:cubicBezTo>
                  <a:cubicBezTo>
                    <a:pt x="84023" y="195607"/>
                    <a:pt x="82023" y="141956"/>
                    <a:pt x="113014" y="109300"/>
                  </a:cubicBezTo>
                  <a:cubicBezTo>
                    <a:pt x="115013" y="106967"/>
                    <a:pt x="118012" y="104968"/>
                    <a:pt x="120012" y="102635"/>
                  </a:cubicBezTo>
                  <a:lnTo>
                    <a:pt x="120012" y="269251"/>
                  </a:lnTo>
                  <a:lnTo>
                    <a:pt x="90354" y="491183"/>
                  </a:lnTo>
                  <a:cubicBezTo>
                    <a:pt x="88688" y="507178"/>
                    <a:pt x="99684" y="522506"/>
                    <a:pt x="116013" y="524506"/>
                  </a:cubicBezTo>
                  <a:cubicBezTo>
                    <a:pt x="117346" y="524506"/>
                    <a:pt x="118679" y="524839"/>
                    <a:pt x="120345" y="524839"/>
                  </a:cubicBezTo>
                  <a:cubicBezTo>
                    <a:pt x="134674" y="524839"/>
                    <a:pt x="147337" y="513842"/>
                    <a:pt x="149336" y="499180"/>
                  </a:cubicBezTo>
                  <a:lnTo>
                    <a:pt x="175661" y="302574"/>
                  </a:lnTo>
                  <a:lnTo>
                    <a:pt x="195655" y="302574"/>
                  </a:lnTo>
                  <a:lnTo>
                    <a:pt x="221980" y="499180"/>
                  </a:lnTo>
                  <a:cubicBezTo>
                    <a:pt x="223646" y="513842"/>
                    <a:pt x="236309" y="524839"/>
                    <a:pt x="250971" y="524839"/>
                  </a:cubicBezTo>
                  <a:cubicBezTo>
                    <a:pt x="252304" y="524839"/>
                    <a:pt x="253304" y="524506"/>
                    <a:pt x="254970" y="524506"/>
                  </a:cubicBezTo>
                  <a:cubicBezTo>
                    <a:pt x="271299" y="522506"/>
                    <a:pt x="282628" y="507178"/>
                    <a:pt x="280629" y="491183"/>
                  </a:cubicBezTo>
                  <a:lnTo>
                    <a:pt x="251305" y="269251"/>
                  </a:lnTo>
                  <a:lnTo>
                    <a:pt x="251305" y="102635"/>
                  </a:lnTo>
                  <a:cubicBezTo>
                    <a:pt x="253304" y="104968"/>
                    <a:pt x="255970" y="106967"/>
                    <a:pt x="257969" y="109300"/>
                  </a:cubicBezTo>
                  <a:cubicBezTo>
                    <a:pt x="289626" y="141956"/>
                    <a:pt x="286960" y="195607"/>
                    <a:pt x="286960" y="196273"/>
                  </a:cubicBezTo>
                  <a:cubicBezTo>
                    <a:pt x="286294" y="212268"/>
                    <a:pt x="298957" y="226264"/>
                    <a:pt x="314952" y="226930"/>
                  </a:cubicBezTo>
                  <a:lnTo>
                    <a:pt x="316618" y="226930"/>
                  </a:lnTo>
                  <a:cubicBezTo>
                    <a:pt x="331947" y="226930"/>
                    <a:pt x="345276" y="214601"/>
                    <a:pt x="345942" y="199272"/>
                  </a:cubicBezTo>
                  <a:cubicBezTo>
                    <a:pt x="346609" y="195607"/>
                    <a:pt x="349941" y="119963"/>
                    <a:pt x="301289" y="6864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A689D7F-57F6-4418-AAB6-497FE338B281}"/>
              </a:ext>
            </a:extLst>
          </p:cNvPr>
          <p:cNvSpPr txBox="1"/>
          <p:nvPr/>
        </p:nvSpPr>
        <p:spPr>
          <a:xfrm>
            <a:off x="7203541" y="12214643"/>
            <a:ext cx="100345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+mj-lt"/>
              </a:rPr>
              <a:t>Business Infographics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6B2F0A0-3E60-4EB5-98F8-7DDD59A91CB5}"/>
              </a:ext>
            </a:extLst>
          </p:cNvPr>
          <p:cNvSpPr/>
          <p:nvPr/>
        </p:nvSpPr>
        <p:spPr>
          <a:xfrm>
            <a:off x="16544159" y="6624079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098C751-24B6-4622-B718-E998FD9FDCD0}"/>
              </a:ext>
            </a:extLst>
          </p:cNvPr>
          <p:cNvSpPr/>
          <p:nvPr/>
        </p:nvSpPr>
        <p:spPr>
          <a:xfrm>
            <a:off x="16544159" y="7642423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535C1D1-6B59-4DFD-9685-04F6E8B10B4B}"/>
              </a:ext>
            </a:extLst>
          </p:cNvPr>
          <p:cNvSpPr/>
          <p:nvPr/>
        </p:nvSpPr>
        <p:spPr>
          <a:xfrm>
            <a:off x="16505364" y="2156361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77173D3-0E91-410A-B5F3-15A9CAA48C30}"/>
              </a:ext>
            </a:extLst>
          </p:cNvPr>
          <p:cNvSpPr/>
          <p:nvPr/>
        </p:nvSpPr>
        <p:spPr>
          <a:xfrm>
            <a:off x="16505364" y="3174705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1C3A840-4A62-47BA-8D1D-D4F074DBA6FF}"/>
              </a:ext>
            </a:extLst>
          </p:cNvPr>
          <p:cNvSpPr/>
          <p:nvPr/>
        </p:nvSpPr>
        <p:spPr>
          <a:xfrm>
            <a:off x="-57263" y="1904555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ECC565-C1A9-432F-9AD2-A262522D269C}"/>
              </a:ext>
            </a:extLst>
          </p:cNvPr>
          <p:cNvSpPr/>
          <p:nvPr/>
        </p:nvSpPr>
        <p:spPr>
          <a:xfrm>
            <a:off x="2419388" y="3050757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B83AEEC-A1EC-4569-BC3A-C4F735879DC7}"/>
              </a:ext>
            </a:extLst>
          </p:cNvPr>
          <p:cNvSpPr/>
          <p:nvPr/>
        </p:nvSpPr>
        <p:spPr>
          <a:xfrm>
            <a:off x="-57263" y="6244338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DF3E281-EB52-4D16-B906-A27B33FC2996}"/>
              </a:ext>
            </a:extLst>
          </p:cNvPr>
          <p:cNvSpPr/>
          <p:nvPr/>
        </p:nvSpPr>
        <p:spPr>
          <a:xfrm>
            <a:off x="2419388" y="7390540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321255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EFDAD060-66E4-4A0F-B43A-76779AA4727E}"/>
              </a:ext>
            </a:extLst>
          </p:cNvPr>
          <p:cNvGrpSpPr/>
          <p:nvPr/>
        </p:nvGrpSpPr>
        <p:grpSpPr>
          <a:xfrm>
            <a:off x="8688236" y="2177070"/>
            <a:ext cx="7007527" cy="9361859"/>
            <a:chOff x="16471905" y="6788360"/>
            <a:chExt cx="5003131" cy="6684042"/>
          </a:xfrm>
        </p:grpSpPr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157DF3A4-E28D-4BD5-916F-85E69D57EA08}"/>
                </a:ext>
              </a:extLst>
            </p:cNvPr>
            <p:cNvSpPr/>
            <p:nvPr/>
          </p:nvSpPr>
          <p:spPr>
            <a:xfrm>
              <a:off x="19540060" y="8155036"/>
              <a:ext cx="933047" cy="1099663"/>
            </a:xfrm>
            <a:custGeom>
              <a:avLst/>
              <a:gdLst>
                <a:gd name="connsiteX0" fmla="*/ 24992 w 933046"/>
                <a:gd name="connsiteY0" fmla="*/ 619143 h 1099662"/>
                <a:gd name="connsiteX1" fmla="*/ 323567 w 933046"/>
                <a:gd name="connsiteY1" fmla="*/ 986364 h 1099662"/>
                <a:gd name="connsiteX2" fmla="*/ 363888 w 933046"/>
                <a:gd name="connsiteY2" fmla="*/ 1086333 h 1099662"/>
                <a:gd name="connsiteX3" fmla="*/ 921717 w 933046"/>
                <a:gd name="connsiteY3" fmla="*/ 713115 h 1099662"/>
                <a:gd name="connsiteX4" fmla="*/ 919384 w 933046"/>
                <a:gd name="connsiteY4" fmla="*/ 707783 h 1099662"/>
                <a:gd name="connsiteX5" fmla="*/ 893392 w 933046"/>
                <a:gd name="connsiteY5" fmla="*/ 654466 h 1099662"/>
                <a:gd name="connsiteX6" fmla="*/ 884062 w 933046"/>
                <a:gd name="connsiteY6" fmla="*/ 637138 h 1099662"/>
                <a:gd name="connsiteX7" fmla="*/ 865401 w 933046"/>
                <a:gd name="connsiteY7" fmla="*/ 602482 h 1099662"/>
                <a:gd name="connsiteX8" fmla="*/ 853738 w 933046"/>
                <a:gd name="connsiteY8" fmla="*/ 582488 h 1099662"/>
                <a:gd name="connsiteX9" fmla="*/ 835743 w 933046"/>
                <a:gd name="connsiteY9" fmla="*/ 551831 h 1099662"/>
                <a:gd name="connsiteX10" fmla="*/ 822414 w 933046"/>
                <a:gd name="connsiteY10" fmla="*/ 530837 h 1099662"/>
                <a:gd name="connsiteX11" fmla="*/ 804419 w 933046"/>
                <a:gd name="connsiteY11" fmla="*/ 502179 h 1099662"/>
                <a:gd name="connsiteX12" fmla="*/ 789758 w 933046"/>
                <a:gd name="connsiteY12" fmla="*/ 480519 h 1099662"/>
                <a:gd name="connsiteX13" fmla="*/ 771430 w 933046"/>
                <a:gd name="connsiteY13" fmla="*/ 453528 h 1099662"/>
                <a:gd name="connsiteX14" fmla="*/ 755768 w 933046"/>
                <a:gd name="connsiteY14" fmla="*/ 431868 h 1099662"/>
                <a:gd name="connsiteX15" fmla="*/ 736773 w 933046"/>
                <a:gd name="connsiteY15" fmla="*/ 406209 h 1099662"/>
                <a:gd name="connsiteX16" fmla="*/ 720112 w 933046"/>
                <a:gd name="connsiteY16" fmla="*/ 384882 h 1099662"/>
                <a:gd name="connsiteX17" fmla="*/ 700785 w 933046"/>
                <a:gd name="connsiteY17" fmla="*/ 360556 h 1099662"/>
                <a:gd name="connsiteX18" fmla="*/ 682790 w 933046"/>
                <a:gd name="connsiteY18" fmla="*/ 339230 h 1099662"/>
                <a:gd name="connsiteX19" fmla="*/ 662796 w 933046"/>
                <a:gd name="connsiteY19" fmla="*/ 315903 h 1099662"/>
                <a:gd name="connsiteX20" fmla="*/ 644135 w 933046"/>
                <a:gd name="connsiteY20" fmla="*/ 295243 h 1099662"/>
                <a:gd name="connsiteX21" fmla="*/ 623475 w 933046"/>
                <a:gd name="connsiteY21" fmla="*/ 272916 h 1099662"/>
                <a:gd name="connsiteX22" fmla="*/ 603815 w 933046"/>
                <a:gd name="connsiteY22" fmla="*/ 252589 h 1099662"/>
                <a:gd name="connsiteX23" fmla="*/ 582488 w 933046"/>
                <a:gd name="connsiteY23" fmla="*/ 231262 h 1099662"/>
                <a:gd name="connsiteX24" fmla="*/ 562161 w 933046"/>
                <a:gd name="connsiteY24" fmla="*/ 211602 h 1099662"/>
                <a:gd name="connsiteX25" fmla="*/ 540167 w 933046"/>
                <a:gd name="connsiteY25" fmla="*/ 191275 h 1099662"/>
                <a:gd name="connsiteX26" fmla="*/ 518841 w 933046"/>
                <a:gd name="connsiteY26" fmla="*/ 172280 h 1099662"/>
                <a:gd name="connsiteX27" fmla="*/ 496181 w 933046"/>
                <a:gd name="connsiteY27" fmla="*/ 152620 h 1099662"/>
                <a:gd name="connsiteX28" fmla="*/ 474188 w 933046"/>
                <a:gd name="connsiteY28" fmla="*/ 134292 h 1099662"/>
                <a:gd name="connsiteX29" fmla="*/ 450862 w 933046"/>
                <a:gd name="connsiteY29" fmla="*/ 115631 h 1099662"/>
                <a:gd name="connsiteX30" fmla="*/ 428202 w 933046"/>
                <a:gd name="connsiteY30" fmla="*/ 97970 h 1099662"/>
                <a:gd name="connsiteX31" fmla="*/ 404209 w 933046"/>
                <a:gd name="connsiteY31" fmla="*/ 80309 h 1099662"/>
                <a:gd name="connsiteX32" fmla="*/ 380883 w 933046"/>
                <a:gd name="connsiteY32" fmla="*/ 63314 h 1099662"/>
                <a:gd name="connsiteX33" fmla="*/ 356224 w 933046"/>
                <a:gd name="connsiteY33" fmla="*/ 46319 h 1099662"/>
                <a:gd name="connsiteX34" fmla="*/ 332231 w 933046"/>
                <a:gd name="connsiteY34" fmla="*/ 30324 h 1099662"/>
                <a:gd name="connsiteX35" fmla="*/ 323901 w 933046"/>
                <a:gd name="connsiteY35" fmla="*/ 24992 h 1099662"/>
                <a:gd name="connsiteX36" fmla="*/ 24992 w 933046"/>
                <a:gd name="connsiteY36" fmla="*/ 619143 h 109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933046" h="1099662">
                  <a:moveTo>
                    <a:pt x="24992" y="619143"/>
                  </a:moveTo>
                  <a:cubicBezTo>
                    <a:pt x="152619" y="715114"/>
                    <a:pt x="255255" y="840076"/>
                    <a:pt x="323567" y="986364"/>
                  </a:cubicBezTo>
                  <a:cubicBezTo>
                    <a:pt x="338895" y="1019021"/>
                    <a:pt x="352225" y="1052344"/>
                    <a:pt x="363888" y="1086333"/>
                  </a:cubicBezTo>
                  <a:lnTo>
                    <a:pt x="921717" y="713115"/>
                  </a:lnTo>
                  <a:cubicBezTo>
                    <a:pt x="921050" y="711449"/>
                    <a:pt x="920050" y="709449"/>
                    <a:pt x="919384" y="707783"/>
                  </a:cubicBezTo>
                  <a:cubicBezTo>
                    <a:pt x="911054" y="689788"/>
                    <a:pt x="902389" y="672127"/>
                    <a:pt x="893392" y="654466"/>
                  </a:cubicBezTo>
                  <a:cubicBezTo>
                    <a:pt x="890393" y="648801"/>
                    <a:pt x="887061" y="642803"/>
                    <a:pt x="884062" y="637138"/>
                  </a:cubicBezTo>
                  <a:cubicBezTo>
                    <a:pt x="878064" y="625475"/>
                    <a:pt x="871733" y="613812"/>
                    <a:pt x="865401" y="602482"/>
                  </a:cubicBezTo>
                  <a:cubicBezTo>
                    <a:pt x="861735" y="595817"/>
                    <a:pt x="857736" y="589153"/>
                    <a:pt x="853738" y="582488"/>
                  </a:cubicBezTo>
                  <a:cubicBezTo>
                    <a:pt x="847740" y="572158"/>
                    <a:pt x="842075" y="561828"/>
                    <a:pt x="835743" y="551831"/>
                  </a:cubicBezTo>
                  <a:cubicBezTo>
                    <a:pt x="831412" y="544833"/>
                    <a:pt x="826746" y="537835"/>
                    <a:pt x="822414" y="530837"/>
                  </a:cubicBezTo>
                  <a:cubicBezTo>
                    <a:pt x="816416" y="521173"/>
                    <a:pt x="810418" y="511843"/>
                    <a:pt x="804419" y="502179"/>
                  </a:cubicBezTo>
                  <a:cubicBezTo>
                    <a:pt x="799755" y="494848"/>
                    <a:pt x="794756" y="487850"/>
                    <a:pt x="789758" y="480519"/>
                  </a:cubicBezTo>
                  <a:cubicBezTo>
                    <a:pt x="783759" y="471522"/>
                    <a:pt x="777761" y="462525"/>
                    <a:pt x="771430" y="453528"/>
                  </a:cubicBezTo>
                  <a:cubicBezTo>
                    <a:pt x="766431" y="446196"/>
                    <a:pt x="761100" y="439199"/>
                    <a:pt x="755768" y="431868"/>
                  </a:cubicBezTo>
                  <a:cubicBezTo>
                    <a:pt x="749436" y="423203"/>
                    <a:pt x="743105" y="414873"/>
                    <a:pt x="736773" y="406209"/>
                  </a:cubicBezTo>
                  <a:cubicBezTo>
                    <a:pt x="731109" y="398878"/>
                    <a:pt x="725444" y="391880"/>
                    <a:pt x="720112" y="384882"/>
                  </a:cubicBezTo>
                  <a:cubicBezTo>
                    <a:pt x="713780" y="376884"/>
                    <a:pt x="707116" y="368553"/>
                    <a:pt x="700785" y="360556"/>
                  </a:cubicBezTo>
                  <a:cubicBezTo>
                    <a:pt x="694787" y="353558"/>
                    <a:pt x="688788" y="346561"/>
                    <a:pt x="682790" y="339230"/>
                  </a:cubicBezTo>
                  <a:cubicBezTo>
                    <a:pt x="676126" y="331565"/>
                    <a:pt x="669461" y="323568"/>
                    <a:pt x="662796" y="315903"/>
                  </a:cubicBezTo>
                  <a:cubicBezTo>
                    <a:pt x="656466" y="308905"/>
                    <a:pt x="650467" y="301907"/>
                    <a:pt x="644135" y="295243"/>
                  </a:cubicBezTo>
                  <a:cubicBezTo>
                    <a:pt x="637138" y="287912"/>
                    <a:pt x="630473" y="280247"/>
                    <a:pt x="623475" y="272916"/>
                  </a:cubicBezTo>
                  <a:cubicBezTo>
                    <a:pt x="617144" y="266252"/>
                    <a:pt x="610480" y="259254"/>
                    <a:pt x="603815" y="252589"/>
                  </a:cubicBezTo>
                  <a:cubicBezTo>
                    <a:pt x="596817" y="245258"/>
                    <a:pt x="589486" y="238261"/>
                    <a:pt x="582488" y="231262"/>
                  </a:cubicBezTo>
                  <a:cubicBezTo>
                    <a:pt x="575823" y="224598"/>
                    <a:pt x="568826" y="218266"/>
                    <a:pt x="562161" y="211602"/>
                  </a:cubicBezTo>
                  <a:cubicBezTo>
                    <a:pt x="554830" y="204604"/>
                    <a:pt x="547498" y="197939"/>
                    <a:pt x="540167" y="191275"/>
                  </a:cubicBezTo>
                  <a:cubicBezTo>
                    <a:pt x="533170" y="184943"/>
                    <a:pt x="526172" y="178612"/>
                    <a:pt x="518841" y="172280"/>
                  </a:cubicBezTo>
                  <a:cubicBezTo>
                    <a:pt x="511510" y="165616"/>
                    <a:pt x="503845" y="159284"/>
                    <a:pt x="496181" y="152620"/>
                  </a:cubicBezTo>
                  <a:cubicBezTo>
                    <a:pt x="488849" y="146288"/>
                    <a:pt x="481519" y="140291"/>
                    <a:pt x="474188" y="134292"/>
                  </a:cubicBezTo>
                  <a:cubicBezTo>
                    <a:pt x="466523" y="127961"/>
                    <a:pt x="458859" y="121630"/>
                    <a:pt x="450862" y="115631"/>
                  </a:cubicBezTo>
                  <a:cubicBezTo>
                    <a:pt x="443197" y="109633"/>
                    <a:pt x="435866" y="103635"/>
                    <a:pt x="428202" y="97970"/>
                  </a:cubicBezTo>
                  <a:cubicBezTo>
                    <a:pt x="420204" y="91972"/>
                    <a:pt x="412207" y="85974"/>
                    <a:pt x="404209" y="80309"/>
                  </a:cubicBezTo>
                  <a:cubicBezTo>
                    <a:pt x="396545" y="74644"/>
                    <a:pt x="388548" y="68979"/>
                    <a:pt x="380883" y="63314"/>
                  </a:cubicBezTo>
                  <a:cubicBezTo>
                    <a:pt x="372552" y="57649"/>
                    <a:pt x="364221" y="51984"/>
                    <a:pt x="356224" y="46319"/>
                  </a:cubicBezTo>
                  <a:cubicBezTo>
                    <a:pt x="348227" y="40988"/>
                    <a:pt x="340229" y="35656"/>
                    <a:pt x="332231" y="30324"/>
                  </a:cubicBezTo>
                  <a:cubicBezTo>
                    <a:pt x="329565" y="28658"/>
                    <a:pt x="326566" y="26992"/>
                    <a:pt x="323901" y="24992"/>
                  </a:cubicBezTo>
                  <a:lnTo>
                    <a:pt x="24992" y="619143"/>
                  </a:lnTo>
                  <a:close/>
                </a:path>
              </a:pathLst>
            </a:custGeom>
            <a:solidFill>
              <a:srgbClr val="4EA6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2E8349EB-19AE-4678-B0A4-330AA80593F1}"/>
                </a:ext>
              </a:extLst>
            </p:cNvPr>
            <p:cNvSpPr/>
            <p:nvPr/>
          </p:nvSpPr>
          <p:spPr>
            <a:xfrm>
              <a:off x="19878955" y="8843159"/>
              <a:ext cx="733108" cy="999693"/>
            </a:xfrm>
            <a:custGeom>
              <a:avLst/>
              <a:gdLst>
                <a:gd name="connsiteX0" fmla="*/ 24992 w 733108"/>
                <a:gd name="connsiteY0" fmla="*/ 398211 h 999693"/>
                <a:gd name="connsiteX1" fmla="*/ 76644 w 733108"/>
                <a:gd name="connsiteY1" fmla="*/ 710449 h 999693"/>
                <a:gd name="connsiteX2" fmla="*/ 60316 w 733108"/>
                <a:gd name="connsiteY2" fmla="*/ 890060 h 999693"/>
                <a:gd name="connsiteX3" fmla="*/ 38655 w 733108"/>
                <a:gd name="connsiteY3" fmla="*/ 979366 h 999693"/>
                <a:gd name="connsiteX4" fmla="*/ 712116 w 733108"/>
                <a:gd name="connsiteY4" fmla="*/ 979366 h 999693"/>
                <a:gd name="connsiteX5" fmla="*/ 716114 w 733108"/>
                <a:gd name="connsiteY5" fmla="*/ 954041 h 999693"/>
                <a:gd name="connsiteX6" fmla="*/ 720446 w 733108"/>
                <a:gd name="connsiteY6" fmla="*/ 925050 h 999693"/>
                <a:gd name="connsiteX7" fmla="*/ 725445 w 733108"/>
                <a:gd name="connsiteY7" fmla="*/ 882063 h 999693"/>
                <a:gd name="connsiteX8" fmla="*/ 728444 w 733108"/>
                <a:gd name="connsiteY8" fmla="*/ 853738 h 999693"/>
                <a:gd name="connsiteX9" fmla="*/ 731776 w 733108"/>
                <a:gd name="connsiteY9" fmla="*/ 807418 h 999693"/>
                <a:gd name="connsiteX10" fmla="*/ 733442 w 733108"/>
                <a:gd name="connsiteY10" fmla="*/ 782093 h 999693"/>
                <a:gd name="connsiteX11" fmla="*/ 735109 w 733108"/>
                <a:gd name="connsiteY11" fmla="*/ 716780 h 999693"/>
                <a:gd name="connsiteX12" fmla="*/ 735109 w 733108"/>
                <a:gd name="connsiteY12" fmla="*/ 710781 h 999693"/>
                <a:gd name="connsiteX13" fmla="*/ 621143 w 733108"/>
                <a:gd name="connsiteY13" fmla="*/ 112632 h 999693"/>
                <a:gd name="connsiteX14" fmla="*/ 583821 w 733108"/>
                <a:gd name="connsiteY14" fmla="*/ 24992 h 999693"/>
                <a:gd name="connsiteX15" fmla="*/ 24992 w 733108"/>
                <a:gd name="connsiteY15" fmla="*/ 398211 h 99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3108" h="999693">
                  <a:moveTo>
                    <a:pt x="24992" y="398211"/>
                  </a:moveTo>
                  <a:cubicBezTo>
                    <a:pt x="59316" y="498513"/>
                    <a:pt x="76644" y="603148"/>
                    <a:pt x="76644" y="710449"/>
                  </a:cubicBezTo>
                  <a:cubicBezTo>
                    <a:pt x="76644" y="770430"/>
                    <a:pt x="71312" y="831078"/>
                    <a:pt x="60316" y="890060"/>
                  </a:cubicBezTo>
                  <a:cubicBezTo>
                    <a:pt x="54650" y="920384"/>
                    <a:pt x="46986" y="950042"/>
                    <a:pt x="38655" y="979366"/>
                  </a:cubicBezTo>
                  <a:lnTo>
                    <a:pt x="712116" y="979366"/>
                  </a:lnTo>
                  <a:cubicBezTo>
                    <a:pt x="713448" y="971035"/>
                    <a:pt x="714781" y="962372"/>
                    <a:pt x="716114" y="954041"/>
                  </a:cubicBezTo>
                  <a:cubicBezTo>
                    <a:pt x="717447" y="944377"/>
                    <a:pt x="719113" y="934713"/>
                    <a:pt x="720446" y="925050"/>
                  </a:cubicBezTo>
                  <a:cubicBezTo>
                    <a:pt x="722446" y="910720"/>
                    <a:pt x="723778" y="896391"/>
                    <a:pt x="725445" y="882063"/>
                  </a:cubicBezTo>
                  <a:cubicBezTo>
                    <a:pt x="726444" y="872732"/>
                    <a:pt x="727444" y="863068"/>
                    <a:pt x="728444" y="853738"/>
                  </a:cubicBezTo>
                  <a:cubicBezTo>
                    <a:pt x="729777" y="838410"/>
                    <a:pt x="730777" y="822748"/>
                    <a:pt x="731776" y="807418"/>
                  </a:cubicBezTo>
                  <a:cubicBezTo>
                    <a:pt x="732442" y="799087"/>
                    <a:pt x="733108" y="790424"/>
                    <a:pt x="733442" y="782093"/>
                  </a:cubicBezTo>
                  <a:cubicBezTo>
                    <a:pt x="734442" y="760434"/>
                    <a:pt x="734775" y="738440"/>
                    <a:pt x="735109" y="716780"/>
                  </a:cubicBezTo>
                  <a:cubicBezTo>
                    <a:pt x="735109" y="714780"/>
                    <a:pt x="735109" y="712781"/>
                    <a:pt x="735109" y="710781"/>
                  </a:cubicBezTo>
                  <a:cubicBezTo>
                    <a:pt x="735109" y="504179"/>
                    <a:pt x="696786" y="303240"/>
                    <a:pt x="621143" y="112632"/>
                  </a:cubicBezTo>
                  <a:cubicBezTo>
                    <a:pt x="609480" y="83308"/>
                    <a:pt x="597151" y="53983"/>
                    <a:pt x="583821" y="24992"/>
                  </a:cubicBezTo>
                  <a:lnTo>
                    <a:pt x="24992" y="398211"/>
                  </a:lnTo>
                  <a:close/>
                </a:path>
              </a:pathLst>
            </a:custGeom>
            <a:solidFill>
              <a:srgbClr val="5AB1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18326B4-7E65-465E-867E-4ADB61739E75}"/>
                </a:ext>
              </a:extLst>
            </p:cNvPr>
            <p:cNvSpPr/>
            <p:nvPr/>
          </p:nvSpPr>
          <p:spPr>
            <a:xfrm>
              <a:off x="17319657" y="8843825"/>
              <a:ext cx="733108" cy="999693"/>
            </a:xfrm>
            <a:custGeom>
              <a:avLst/>
              <a:gdLst>
                <a:gd name="connsiteX0" fmla="*/ 699203 w 733108"/>
                <a:gd name="connsiteY0" fmla="*/ 889727 h 999693"/>
                <a:gd name="connsiteX1" fmla="*/ 683873 w 733108"/>
                <a:gd name="connsiteY1" fmla="*/ 656798 h 999693"/>
                <a:gd name="connsiteX2" fmla="*/ 734525 w 733108"/>
                <a:gd name="connsiteY2" fmla="*/ 398212 h 999693"/>
                <a:gd name="connsiteX3" fmla="*/ 177029 w 733108"/>
                <a:gd name="connsiteY3" fmla="*/ 24992 h 999693"/>
                <a:gd name="connsiteX4" fmla="*/ 27075 w 733108"/>
                <a:gd name="connsiteY4" fmla="*/ 622809 h 999693"/>
                <a:gd name="connsiteX5" fmla="*/ 25076 w 733108"/>
                <a:gd name="connsiteY5" fmla="*/ 716447 h 999693"/>
                <a:gd name="connsiteX6" fmla="*/ 26075 w 733108"/>
                <a:gd name="connsiteY6" fmla="*/ 746771 h 999693"/>
                <a:gd name="connsiteX7" fmla="*/ 28408 w 733108"/>
                <a:gd name="connsiteY7" fmla="*/ 809752 h 999693"/>
                <a:gd name="connsiteX8" fmla="*/ 31407 w 733108"/>
                <a:gd name="connsiteY8" fmla="*/ 846407 h 999693"/>
                <a:gd name="connsiteX9" fmla="*/ 36739 w 733108"/>
                <a:gd name="connsiteY9" fmla="*/ 902723 h 999693"/>
                <a:gd name="connsiteX10" fmla="*/ 42071 w 733108"/>
                <a:gd name="connsiteY10" fmla="*/ 942045 h 999693"/>
                <a:gd name="connsiteX11" fmla="*/ 47735 w 733108"/>
                <a:gd name="connsiteY11" fmla="*/ 979033 h 999693"/>
                <a:gd name="connsiteX12" fmla="*/ 721196 w 733108"/>
                <a:gd name="connsiteY12" fmla="*/ 979033 h 999693"/>
                <a:gd name="connsiteX13" fmla="*/ 699203 w 733108"/>
                <a:gd name="connsiteY13" fmla="*/ 889727 h 99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3108" h="999693">
                  <a:moveTo>
                    <a:pt x="699203" y="889727"/>
                  </a:moveTo>
                  <a:cubicBezTo>
                    <a:pt x="684873" y="813417"/>
                    <a:pt x="679875" y="734775"/>
                    <a:pt x="683873" y="656798"/>
                  </a:cubicBezTo>
                  <a:cubicBezTo>
                    <a:pt x="688205" y="568826"/>
                    <a:pt x="705200" y="481852"/>
                    <a:pt x="734525" y="398212"/>
                  </a:cubicBezTo>
                  <a:lnTo>
                    <a:pt x="177029" y="24992"/>
                  </a:lnTo>
                  <a:cubicBezTo>
                    <a:pt x="88389" y="214601"/>
                    <a:pt x="37739" y="415873"/>
                    <a:pt x="27075" y="622809"/>
                  </a:cubicBezTo>
                  <a:cubicBezTo>
                    <a:pt x="25409" y="654133"/>
                    <a:pt x="24742" y="685123"/>
                    <a:pt x="25076" y="716447"/>
                  </a:cubicBezTo>
                  <a:cubicBezTo>
                    <a:pt x="25076" y="726444"/>
                    <a:pt x="25742" y="736774"/>
                    <a:pt x="26075" y="746771"/>
                  </a:cubicBezTo>
                  <a:cubicBezTo>
                    <a:pt x="26409" y="767765"/>
                    <a:pt x="27075" y="788758"/>
                    <a:pt x="28408" y="809752"/>
                  </a:cubicBezTo>
                  <a:cubicBezTo>
                    <a:pt x="29074" y="822082"/>
                    <a:pt x="30408" y="834077"/>
                    <a:pt x="31407" y="846407"/>
                  </a:cubicBezTo>
                  <a:cubicBezTo>
                    <a:pt x="33073" y="865068"/>
                    <a:pt x="34406" y="884062"/>
                    <a:pt x="36739" y="902723"/>
                  </a:cubicBezTo>
                  <a:cubicBezTo>
                    <a:pt x="38405" y="915719"/>
                    <a:pt x="40404" y="929048"/>
                    <a:pt x="42071" y="942045"/>
                  </a:cubicBezTo>
                  <a:cubicBezTo>
                    <a:pt x="43737" y="954374"/>
                    <a:pt x="45736" y="966704"/>
                    <a:pt x="47735" y="979033"/>
                  </a:cubicBezTo>
                  <a:lnTo>
                    <a:pt x="721196" y="979033"/>
                  </a:lnTo>
                  <a:cubicBezTo>
                    <a:pt x="712532" y="949709"/>
                    <a:pt x="704867" y="920052"/>
                    <a:pt x="699203" y="889727"/>
                  </a:cubicBezTo>
                  <a:close/>
                </a:path>
              </a:pathLst>
            </a:custGeom>
            <a:solidFill>
              <a:srgbClr val="87154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9C984EB-80FE-41B5-BAE9-112E1AC3E61A}"/>
                </a:ext>
              </a:extLst>
            </p:cNvPr>
            <p:cNvSpPr/>
            <p:nvPr/>
          </p:nvSpPr>
          <p:spPr>
            <a:xfrm>
              <a:off x="17471361" y="8157036"/>
              <a:ext cx="933047" cy="1099663"/>
            </a:xfrm>
            <a:custGeom>
              <a:avLst/>
              <a:gdLst>
                <a:gd name="connsiteX0" fmla="*/ 622476 w 933046"/>
                <a:gd name="connsiteY0" fmla="*/ 987697 h 1099662"/>
                <a:gd name="connsiteX1" fmla="*/ 921717 w 933046"/>
                <a:gd name="connsiteY1" fmla="*/ 619143 h 1099662"/>
                <a:gd name="connsiteX2" fmla="*/ 623809 w 933046"/>
                <a:gd name="connsiteY2" fmla="*/ 24992 h 1099662"/>
                <a:gd name="connsiteX3" fmla="*/ 614812 w 933046"/>
                <a:gd name="connsiteY3" fmla="*/ 30658 h 1099662"/>
                <a:gd name="connsiteX4" fmla="*/ 593152 w 933046"/>
                <a:gd name="connsiteY4" fmla="*/ 45319 h 1099662"/>
                <a:gd name="connsiteX5" fmla="*/ 566160 w 933046"/>
                <a:gd name="connsiteY5" fmla="*/ 63981 h 1099662"/>
                <a:gd name="connsiteX6" fmla="*/ 544833 w 933046"/>
                <a:gd name="connsiteY6" fmla="*/ 79642 h 1099662"/>
                <a:gd name="connsiteX7" fmla="*/ 518841 w 933046"/>
                <a:gd name="connsiteY7" fmla="*/ 98970 h 1099662"/>
                <a:gd name="connsiteX8" fmla="*/ 497847 w 933046"/>
                <a:gd name="connsiteY8" fmla="*/ 115298 h 1099662"/>
                <a:gd name="connsiteX9" fmla="*/ 472855 w 933046"/>
                <a:gd name="connsiteY9" fmla="*/ 135292 h 1099662"/>
                <a:gd name="connsiteX10" fmla="*/ 452195 w 933046"/>
                <a:gd name="connsiteY10" fmla="*/ 152620 h 1099662"/>
                <a:gd name="connsiteX11" fmla="*/ 428202 w 933046"/>
                <a:gd name="connsiteY11" fmla="*/ 173281 h 1099662"/>
                <a:gd name="connsiteX12" fmla="*/ 408208 w 933046"/>
                <a:gd name="connsiteY12" fmla="*/ 191275 h 1099662"/>
                <a:gd name="connsiteX13" fmla="*/ 384882 w 933046"/>
                <a:gd name="connsiteY13" fmla="*/ 212935 h 1099662"/>
                <a:gd name="connsiteX14" fmla="*/ 365555 w 933046"/>
                <a:gd name="connsiteY14" fmla="*/ 231596 h 1099662"/>
                <a:gd name="connsiteX15" fmla="*/ 343229 w 933046"/>
                <a:gd name="connsiteY15" fmla="*/ 253922 h 1099662"/>
                <a:gd name="connsiteX16" fmla="*/ 324568 w 933046"/>
                <a:gd name="connsiteY16" fmla="*/ 273250 h 1099662"/>
                <a:gd name="connsiteX17" fmla="*/ 303240 w 933046"/>
                <a:gd name="connsiteY17" fmla="*/ 296242 h 1099662"/>
                <a:gd name="connsiteX18" fmla="*/ 285247 w 933046"/>
                <a:gd name="connsiteY18" fmla="*/ 316236 h 1099662"/>
                <a:gd name="connsiteX19" fmla="*/ 264586 w 933046"/>
                <a:gd name="connsiteY19" fmla="*/ 340229 h 1099662"/>
                <a:gd name="connsiteX20" fmla="*/ 247258 w 933046"/>
                <a:gd name="connsiteY20" fmla="*/ 360556 h 1099662"/>
                <a:gd name="connsiteX21" fmla="*/ 227264 w 933046"/>
                <a:gd name="connsiteY21" fmla="*/ 385216 h 1099662"/>
                <a:gd name="connsiteX22" fmla="*/ 210936 w 933046"/>
                <a:gd name="connsiteY22" fmla="*/ 406209 h 1099662"/>
                <a:gd name="connsiteX23" fmla="*/ 191608 w 933046"/>
                <a:gd name="connsiteY23" fmla="*/ 431868 h 1099662"/>
                <a:gd name="connsiteX24" fmla="*/ 175947 w 933046"/>
                <a:gd name="connsiteY24" fmla="*/ 453194 h 1099662"/>
                <a:gd name="connsiteX25" fmla="*/ 157285 w 933046"/>
                <a:gd name="connsiteY25" fmla="*/ 480186 h 1099662"/>
                <a:gd name="connsiteX26" fmla="*/ 142956 w 933046"/>
                <a:gd name="connsiteY26" fmla="*/ 501513 h 1099662"/>
                <a:gd name="connsiteX27" fmla="*/ 124629 w 933046"/>
                <a:gd name="connsiteY27" fmla="*/ 530171 h 1099662"/>
                <a:gd name="connsiteX28" fmla="*/ 111300 w 933046"/>
                <a:gd name="connsiteY28" fmla="*/ 551164 h 1099662"/>
                <a:gd name="connsiteX29" fmla="*/ 93305 w 933046"/>
                <a:gd name="connsiteY29" fmla="*/ 581822 h 1099662"/>
                <a:gd name="connsiteX30" fmla="*/ 81642 w 933046"/>
                <a:gd name="connsiteY30" fmla="*/ 601816 h 1099662"/>
                <a:gd name="connsiteX31" fmla="*/ 62981 w 933046"/>
                <a:gd name="connsiteY31" fmla="*/ 636472 h 1099662"/>
                <a:gd name="connsiteX32" fmla="*/ 53651 w 933046"/>
                <a:gd name="connsiteY32" fmla="*/ 653800 h 1099662"/>
                <a:gd name="connsiteX33" fmla="*/ 27325 w 933046"/>
                <a:gd name="connsiteY33" fmla="*/ 706783 h 1099662"/>
                <a:gd name="connsiteX34" fmla="*/ 24992 w 933046"/>
                <a:gd name="connsiteY34" fmla="*/ 712115 h 1099662"/>
                <a:gd name="connsiteX35" fmla="*/ 582488 w 933046"/>
                <a:gd name="connsiteY35" fmla="*/ 1085333 h 1099662"/>
                <a:gd name="connsiteX36" fmla="*/ 622476 w 933046"/>
                <a:gd name="connsiteY36" fmla="*/ 987697 h 109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933046" h="1099662">
                  <a:moveTo>
                    <a:pt x="622476" y="987697"/>
                  </a:moveTo>
                  <a:cubicBezTo>
                    <a:pt x="691454" y="841742"/>
                    <a:pt x="794090" y="715781"/>
                    <a:pt x="921717" y="619143"/>
                  </a:cubicBezTo>
                  <a:lnTo>
                    <a:pt x="623809" y="24992"/>
                  </a:lnTo>
                  <a:cubicBezTo>
                    <a:pt x="620810" y="26992"/>
                    <a:pt x="617811" y="28658"/>
                    <a:pt x="614812" y="30658"/>
                  </a:cubicBezTo>
                  <a:cubicBezTo>
                    <a:pt x="607481" y="35323"/>
                    <a:pt x="600483" y="40321"/>
                    <a:pt x="593152" y="45319"/>
                  </a:cubicBezTo>
                  <a:cubicBezTo>
                    <a:pt x="584155" y="51318"/>
                    <a:pt x="575157" y="57649"/>
                    <a:pt x="566160" y="63981"/>
                  </a:cubicBezTo>
                  <a:cubicBezTo>
                    <a:pt x="558829" y="68979"/>
                    <a:pt x="551832" y="74311"/>
                    <a:pt x="544833" y="79642"/>
                  </a:cubicBezTo>
                  <a:cubicBezTo>
                    <a:pt x="536170" y="85974"/>
                    <a:pt x="527505" y="92639"/>
                    <a:pt x="518841" y="98970"/>
                  </a:cubicBezTo>
                  <a:cubicBezTo>
                    <a:pt x="511843" y="104301"/>
                    <a:pt x="504846" y="109966"/>
                    <a:pt x="497847" y="115298"/>
                  </a:cubicBezTo>
                  <a:cubicBezTo>
                    <a:pt x="489517" y="121963"/>
                    <a:pt x="481186" y="128627"/>
                    <a:pt x="472855" y="135292"/>
                  </a:cubicBezTo>
                  <a:cubicBezTo>
                    <a:pt x="465857" y="140957"/>
                    <a:pt x="459193" y="146622"/>
                    <a:pt x="452195" y="152620"/>
                  </a:cubicBezTo>
                  <a:cubicBezTo>
                    <a:pt x="444198" y="159618"/>
                    <a:pt x="436200" y="166282"/>
                    <a:pt x="428202" y="173281"/>
                  </a:cubicBezTo>
                  <a:cubicBezTo>
                    <a:pt x="421538" y="179278"/>
                    <a:pt x="414873" y="185277"/>
                    <a:pt x="408208" y="191275"/>
                  </a:cubicBezTo>
                  <a:cubicBezTo>
                    <a:pt x="400544" y="198273"/>
                    <a:pt x="392547" y="205604"/>
                    <a:pt x="384882" y="212935"/>
                  </a:cubicBezTo>
                  <a:cubicBezTo>
                    <a:pt x="378217" y="219266"/>
                    <a:pt x="371886" y="225265"/>
                    <a:pt x="365555" y="231596"/>
                  </a:cubicBezTo>
                  <a:cubicBezTo>
                    <a:pt x="357891" y="238927"/>
                    <a:pt x="350560" y="246591"/>
                    <a:pt x="343229" y="253922"/>
                  </a:cubicBezTo>
                  <a:cubicBezTo>
                    <a:pt x="336897" y="260254"/>
                    <a:pt x="330566" y="266585"/>
                    <a:pt x="324568" y="273250"/>
                  </a:cubicBezTo>
                  <a:cubicBezTo>
                    <a:pt x="317237" y="280914"/>
                    <a:pt x="310239" y="288578"/>
                    <a:pt x="303240" y="296242"/>
                  </a:cubicBezTo>
                  <a:cubicBezTo>
                    <a:pt x="297243" y="302907"/>
                    <a:pt x="291245" y="309572"/>
                    <a:pt x="285247" y="316236"/>
                  </a:cubicBezTo>
                  <a:cubicBezTo>
                    <a:pt x="278248" y="324234"/>
                    <a:pt x="271251" y="332231"/>
                    <a:pt x="264586" y="340229"/>
                  </a:cubicBezTo>
                  <a:cubicBezTo>
                    <a:pt x="258921" y="346894"/>
                    <a:pt x="252923" y="353892"/>
                    <a:pt x="247258" y="360556"/>
                  </a:cubicBezTo>
                  <a:cubicBezTo>
                    <a:pt x="240593" y="368887"/>
                    <a:pt x="233929" y="377218"/>
                    <a:pt x="227264" y="385216"/>
                  </a:cubicBezTo>
                  <a:cubicBezTo>
                    <a:pt x="221599" y="392213"/>
                    <a:pt x="216268" y="399211"/>
                    <a:pt x="210936" y="406209"/>
                  </a:cubicBezTo>
                  <a:cubicBezTo>
                    <a:pt x="204271" y="414873"/>
                    <a:pt x="197939" y="423204"/>
                    <a:pt x="191608" y="431868"/>
                  </a:cubicBezTo>
                  <a:cubicBezTo>
                    <a:pt x="186277" y="438866"/>
                    <a:pt x="181278" y="445863"/>
                    <a:pt x="175947" y="453194"/>
                  </a:cubicBezTo>
                  <a:cubicBezTo>
                    <a:pt x="169616" y="462192"/>
                    <a:pt x="163617" y="471189"/>
                    <a:pt x="157285" y="480186"/>
                  </a:cubicBezTo>
                  <a:cubicBezTo>
                    <a:pt x="152287" y="487184"/>
                    <a:pt x="147622" y="494182"/>
                    <a:pt x="142956" y="501513"/>
                  </a:cubicBezTo>
                  <a:cubicBezTo>
                    <a:pt x="136625" y="510843"/>
                    <a:pt x="130627" y="520507"/>
                    <a:pt x="124629" y="530171"/>
                  </a:cubicBezTo>
                  <a:cubicBezTo>
                    <a:pt x="120297" y="537169"/>
                    <a:pt x="115631" y="544166"/>
                    <a:pt x="111300" y="551164"/>
                  </a:cubicBezTo>
                  <a:cubicBezTo>
                    <a:pt x="104969" y="561495"/>
                    <a:pt x="99303" y="571825"/>
                    <a:pt x="93305" y="581822"/>
                  </a:cubicBezTo>
                  <a:cubicBezTo>
                    <a:pt x="89307" y="588486"/>
                    <a:pt x="85641" y="595151"/>
                    <a:pt x="81642" y="601816"/>
                  </a:cubicBezTo>
                  <a:cubicBezTo>
                    <a:pt x="75311" y="613145"/>
                    <a:pt x="68979" y="624808"/>
                    <a:pt x="62981" y="636472"/>
                  </a:cubicBezTo>
                  <a:cubicBezTo>
                    <a:pt x="59982" y="642136"/>
                    <a:pt x="56650" y="647801"/>
                    <a:pt x="53651" y="653800"/>
                  </a:cubicBezTo>
                  <a:cubicBezTo>
                    <a:pt x="44654" y="671127"/>
                    <a:pt x="35990" y="688789"/>
                    <a:pt x="27325" y="706783"/>
                  </a:cubicBezTo>
                  <a:cubicBezTo>
                    <a:pt x="26659" y="708450"/>
                    <a:pt x="25993" y="710116"/>
                    <a:pt x="24992" y="712115"/>
                  </a:cubicBezTo>
                  <a:lnTo>
                    <a:pt x="582488" y="1085333"/>
                  </a:lnTo>
                  <a:cubicBezTo>
                    <a:pt x="594152" y="1052010"/>
                    <a:pt x="607481" y="1019354"/>
                    <a:pt x="622476" y="987697"/>
                  </a:cubicBezTo>
                  <a:close/>
                </a:path>
              </a:pathLst>
            </a:custGeom>
            <a:solidFill>
              <a:srgbClr val="992E5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C791238-F8FB-423A-882D-DF2F34176224}"/>
                </a:ext>
              </a:extLst>
            </p:cNvPr>
            <p:cNvSpPr/>
            <p:nvPr/>
          </p:nvSpPr>
          <p:spPr>
            <a:xfrm>
              <a:off x="18953239" y="7895450"/>
              <a:ext cx="866401" cy="833078"/>
            </a:xfrm>
            <a:custGeom>
              <a:avLst/>
              <a:gdLst>
                <a:gd name="connsiteX0" fmla="*/ 532837 w 866400"/>
                <a:gd name="connsiteY0" fmla="*/ 824413 h 833077"/>
                <a:gd name="connsiteX1" fmla="*/ 550165 w 866400"/>
                <a:gd name="connsiteY1" fmla="*/ 835744 h 833077"/>
                <a:gd name="connsiteX2" fmla="*/ 846408 w 866400"/>
                <a:gd name="connsiteY2" fmla="*/ 245258 h 833077"/>
                <a:gd name="connsiteX3" fmla="*/ 837410 w 866400"/>
                <a:gd name="connsiteY3" fmla="*/ 239926 h 833077"/>
                <a:gd name="connsiteX4" fmla="*/ 813417 w 866400"/>
                <a:gd name="connsiteY4" fmla="*/ 226597 h 833077"/>
                <a:gd name="connsiteX5" fmla="*/ 789092 w 866400"/>
                <a:gd name="connsiteY5" fmla="*/ 213601 h 833077"/>
                <a:gd name="connsiteX6" fmla="*/ 765099 w 866400"/>
                <a:gd name="connsiteY6" fmla="*/ 201271 h 833077"/>
                <a:gd name="connsiteX7" fmla="*/ 740107 w 866400"/>
                <a:gd name="connsiteY7" fmla="*/ 188942 h 833077"/>
                <a:gd name="connsiteX8" fmla="*/ 715781 w 866400"/>
                <a:gd name="connsiteY8" fmla="*/ 177279 h 833077"/>
                <a:gd name="connsiteX9" fmla="*/ 690455 w 866400"/>
                <a:gd name="connsiteY9" fmla="*/ 165616 h 833077"/>
                <a:gd name="connsiteX10" fmla="*/ 666130 w 866400"/>
                <a:gd name="connsiteY10" fmla="*/ 154952 h 833077"/>
                <a:gd name="connsiteX11" fmla="*/ 640138 w 866400"/>
                <a:gd name="connsiteY11" fmla="*/ 144289 h 833077"/>
                <a:gd name="connsiteX12" fmla="*/ 615811 w 866400"/>
                <a:gd name="connsiteY12" fmla="*/ 134625 h 833077"/>
                <a:gd name="connsiteX13" fmla="*/ 589153 w 866400"/>
                <a:gd name="connsiteY13" fmla="*/ 124628 h 833077"/>
                <a:gd name="connsiteX14" fmla="*/ 564494 w 866400"/>
                <a:gd name="connsiteY14" fmla="*/ 115964 h 833077"/>
                <a:gd name="connsiteX15" fmla="*/ 537169 w 866400"/>
                <a:gd name="connsiteY15" fmla="*/ 106967 h 833077"/>
                <a:gd name="connsiteX16" fmla="*/ 512510 w 866400"/>
                <a:gd name="connsiteY16" fmla="*/ 98970 h 833077"/>
                <a:gd name="connsiteX17" fmla="*/ 484852 w 866400"/>
                <a:gd name="connsiteY17" fmla="*/ 90639 h 833077"/>
                <a:gd name="connsiteX18" fmla="*/ 460193 w 866400"/>
                <a:gd name="connsiteY18" fmla="*/ 83641 h 833077"/>
                <a:gd name="connsiteX19" fmla="*/ 431868 w 866400"/>
                <a:gd name="connsiteY19" fmla="*/ 76310 h 833077"/>
                <a:gd name="connsiteX20" fmla="*/ 407208 w 866400"/>
                <a:gd name="connsiteY20" fmla="*/ 69978 h 833077"/>
                <a:gd name="connsiteX21" fmla="*/ 378217 w 866400"/>
                <a:gd name="connsiteY21" fmla="*/ 63314 h 833077"/>
                <a:gd name="connsiteX22" fmla="*/ 353559 w 866400"/>
                <a:gd name="connsiteY22" fmla="*/ 57982 h 833077"/>
                <a:gd name="connsiteX23" fmla="*/ 323901 w 866400"/>
                <a:gd name="connsiteY23" fmla="*/ 52317 h 833077"/>
                <a:gd name="connsiteX24" fmla="*/ 299575 w 866400"/>
                <a:gd name="connsiteY24" fmla="*/ 47985 h 833077"/>
                <a:gd name="connsiteX25" fmla="*/ 269585 w 866400"/>
                <a:gd name="connsiteY25" fmla="*/ 43320 h 833077"/>
                <a:gd name="connsiteX26" fmla="*/ 245259 w 866400"/>
                <a:gd name="connsiteY26" fmla="*/ 39655 h 833077"/>
                <a:gd name="connsiteX27" fmla="*/ 214268 w 866400"/>
                <a:gd name="connsiteY27" fmla="*/ 35989 h 833077"/>
                <a:gd name="connsiteX28" fmla="*/ 190608 w 866400"/>
                <a:gd name="connsiteY28" fmla="*/ 33323 h 833077"/>
                <a:gd name="connsiteX29" fmla="*/ 157952 w 866400"/>
                <a:gd name="connsiteY29" fmla="*/ 30657 h 833077"/>
                <a:gd name="connsiteX30" fmla="*/ 135625 w 866400"/>
                <a:gd name="connsiteY30" fmla="*/ 28991 h 833077"/>
                <a:gd name="connsiteX31" fmla="*/ 98637 w 866400"/>
                <a:gd name="connsiteY31" fmla="*/ 26992 h 833077"/>
                <a:gd name="connsiteX32" fmla="*/ 80309 w 866400"/>
                <a:gd name="connsiteY32" fmla="*/ 25992 h 833077"/>
                <a:gd name="connsiteX33" fmla="*/ 24992 w 866400"/>
                <a:gd name="connsiteY33" fmla="*/ 24992 h 833077"/>
                <a:gd name="connsiteX34" fmla="*/ 24992 w 866400"/>
                <a:gd name="connsiteY34" fmla="*/ 24992 h 833077"/>
                <a:gd name="connsiteX35" fmla="*/ 24992 w 866400"/>
                <a:gd name="connsiteY35" fmla="*/ 683124 h 833077"/>
                <a:gd name="connsiteX36" fmla="*/ 532837 w 866400"/>
                <a:gd name="connsiteY36" fmla="*/ 824413 h 83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66400" h="833077">
                  <a:moveTo>
                    <a:pt x="532837" y="824413"/>
                  </a:moveTo>
                  <a:cubicBezTo>
                    <a:pt x="538502" y="828079"/>
                    <a:pt x="544167" y="832078"/>
                    <a:pt x="550165" y="835744"/>
                  </a:cubicBezTo>
                  <a:lnTo>
                    <a:pt x="846408" y="245258"/>
                  </a:lnTo>
                  <a:cubicBezTo>
                    <a:pt x="843409" y="243592"/>
                    <a:pt x="840409" y="241593"/>
                    <a:pt x="837410" y="239926"/>
                  </a:cubicBezTo>
                  <a:cubicBezTo>
                    <a:pt x="829413" y="235261"/>
                    <a:pt x="821415" y="230929"/>
                    <a:pt x="813417" y="226597"/>
                  </a:cubicBezTo>
                  <a:cubicBezTo>
                    <a:pt x="805420" y="222265"/>
                    <a:pt x="797423" y="217933"/>
                    <a:pt x="789092" y="213601"/>
                  </a:cubicBezTo>
                  <a:cubicBezTo>
                    <a:pt x="781094" y="209269"/>
                    <a:pt x="773096" y="205270"/>
                    <a:pt x="765099" y="201271"/>
                  </a:cubicBezTo>
                  <a:cubicBezTo>
                    <a:pt x="756768" y="196940"/>
                    <a:pt x="748438" y="192941"/>
                    <a:pt x="740107" y="188942"/>
                  </a:cubicBezTo>
                  <a:cubicBezTo>
                    <a:pt x="732109" y="184943"/>
                    <a:pt x="724111" y="181278"/>
                    <a:pt x="715781" y="177279"/>
                  </a:cubicBezTo>
                  <a:cubicBezTo>
                    <a:pt x="707450" y="173280"/>
                    <a:pt x="698786" y="169614"/>
                    <a:pt x="690455" y="165616"/>
                  </a:cubicBezTo>
                  <a:cubicBezTo>
                    <a:pt x="682458" y="161950"/>
                    <a:pt x="674127" y="158618"/>
                    <a:pt x="666130" y="154952"/>
                  </a:cubicBezTo>
                  <a:cubicBezTo>
                    <a:pt x="657465" y="151287"/>
                    <a:pt x="648801" y="147621"/>
                    <a:pt x="640138" y="144289"/>
                  </a:cubicBezTo>
                  <a:cubicBezTo>
                    <a:pt x="632139" y="140957"/>
                    <a:pt x="623809" y="137625"/>
                    <a:pt x="615811" y="134625"/>
                  </a:cubicBezTo>
                  <a:cubicBezTo>
                    <a:pt x="606815" y="131293"/>
                    <a:pt x="598150" y="127961"/>
                    <a:pt x="589153" y="124628"/>
                  </a:cubicBezTo>
                  <a:cubicBezTo>
                    <a:pt x="580823" y="121629"/>
                    <a:pt x="572824" y="118630"/>
                    <a:pt x="564494" y="115964"/>
                  </a:cubicBezTo>
                  <a:cubicBezTo>
                    <a:pt x="555497" y="112965"/>
                    <a:pt x="546500" y="109966"/>
                    <a:pt x="537169" y="106967"/>
                  </a:cubicBezTo>
                  <a:cubicBezTo>
                    <a:pt x="528839" y="104301"/>
                    <a:pt x="520840" y="101636"/>
                    <a:pt x="512510" y="98970"/>
                  </a:cubicBezTo>
                  <a:cubicBezTo>
                    <a:pt x="503179" y="95971"/>
                    <a:pt x="493849" y="93305"/>
                    <a:pt x="484852" y="90639"/>
                  </a:cubicBezTo>
                  <a:cubicBezTo>
                    <a:pt x="476521" y="88306"/>
                    <a:pt x="468524" y="85974"/>
                    <a:pt x="460193" y="83641"/>
                  </a:cubicBezTo>
                  <a:cubicBezTo>
                    <a:pt x="450862" y="80975"/>
                    <a:pt x="441531" y="78643"/>
                    <a:pt x="431868" y="76310"/>
                  </a:cubicBezTo>
                  <a:cubicBezTo>
                    <a:pt x="423537" y="74310"/>
                    <a:pt x="415539" y="71978"/>
                    <a:pt x="407208" y="69978"/>
                  </a:cubicBezTo>
                  <a:cubicBezTo>
                    <a:pt x="397545" y="67646"/>
                    <a:pt x="387881" y="65647"/>
                    <a:pt x="378217" y="63314"/>
                  </a:cubicBezTo>
                  <a:cubicBezTo>
                    <a:pt x="369887" y="61647"/>
                    <a:pt x="361889" y="59648"/>
                    <a:pt x="353559" y="57982"/>
                  </a:cubicBezTo>
                  <a:cubicBezTo>
                    <a:pt x="343895" y="55983"/>
                    <a:pt x="333898" y="54317"/>
                    <a:pt x="323901" y="52317"/>
                  </a:cubicBezTo>
                  <a:cubicBezTo>
                    <a:pt x="315903" y="50984"/>
                    <a:pt x="307573" y="49318"/>
                    <a:pt x="299575" y="47985"/>
                  </a:cubicBezTo>
                  <a:cubicBezTo>
                    <a:pt x="289578" y="46319"/>
                    <a:pt x="279581" y="44986"/>
                    <a:pt x="269585" y="43320"/>
                  </a:cubicBezTo>
                  <a:cubicBezTo>
                    <a:pt x="261587" y="41987"/>
                    <a:pt x="253589" y="40654"/>
                    <a:pt x="245259" y="39655"/>
                  </a:cubicBezTo>
                  <a:cubicBezTo>
                    <a:pt x="234929" y="38321"/>
                    <a:pt x="224598" y="36989"/>
                    <a:pt x="214268" y="35989"/>
                  </a:cubicBezTo>
                  <a:cubicBezTo>
                    <a:pt x="206270" y="34989"/>
                    <a:pt x="198606" y="33990"/>
                    <a:pt x="190608" y="33323"/>
                  </a:cubicBezTo>
                  <a:cubicBezTo>
                    <a:pt x="179612" y="32323"/>
                    <a:pt x="168948" y="31324"/>
                    <a:pt x="157952" y="30657"/>
                  </a:cubicBezTo>
                  <a:cubicBezTo>
                    <a:pt x="150621" y="29991"/>
                    <a:pt x="143290" y="29324"/>
                    <a:pt x="135625" y="28991"/>
                  </a:cubicBezTo>
                  <a:cubicBezTo>
                    <a:pt x="123296" y="28324"/>
                    <a:pt x="110967" y="27658"/>
                    <a:pt x="98637" y="26992"/>
                  </a:cubicBezTo>
                  <a:cubicBezTo>
                    <a:pt x="92638" y="26659"/>
                    <a:pt x="86308" y="26325"/>
                    <a:pt x="80309" y="25992"/>
                  </a:cubicBezTo>
                  <a:cubicBezTo>
                    <a:pt x="61982" y="25325"/>
                    <a:pt x="43321" y="24992"/>
                    <a:pt x="24992" y="24992"/>
                  </a:cubicBezTo>
                  <a:cubicBezTo>
                    <a:pt x="24992" y="24992"/>
                    <a:pt x="24992" y="24992"/>
                    <a:pt x="24992" y="24992"/>
                  </a:cubicBezTo>
                  <a:lnTo>
                    <a:pt x="24992" y="683124"/>
                  </a:lnTo>
                  <a:cubicBezTo>
                    <a:pt x="206270" y="683124"/>
                    <a:pt x="381550" y="731775"/>
                    <a:pt x="532837" y="824413"/>
                  </a:cubicBezTo>
                  <a:close/>
                </a:path>
              </a:pathLst>
            </a:custGeom>
            <a:solidFill>
              <a:srgbClr val="486BA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4E6BA30-3179-4762-BD69-BAC4C886173D}"/>
                </a:ext>
              </a:extLst>
            </p:cNvPr>
            <p:cNvSpPr/>
            <p:nvPr/>
          </p:nvSpPr>
          <p:spPr>
            <a:xfrm>
              <a:off x="18135157" y="7894533"/>
              <a:ext cx="866401" cy="833078"/>
            </a:xfrm>
            <a:custGeom>
              <a:avLst/>
              <a:gdLst>
                <a:gd name="connsiteX0" fmla="*/ 319902 w 866400"/>
                <a:gd name="connsiteY0" fmla="*/ 838326 h 833077"/>
                <a:gd name="connsiteX1" fmla="*/ 338563 w 866400"/>
                <a:gd name="connsiteY1" fmla="*/ 825996 h 833077"/>
                <a:gd name="connsiteX2" fmla="*/ 808419 w 866400"/>
                <a:gd name="connsiteY2" fmla="*/ 683374 h 833077"/>
                <a:gd name="connsiteX3" fmla="*/ 843741 w 866400"/>
                <a:gd name="connsiteY3" fmla="*/ 683707 h 833077"/>
                <a:gd name="connsiteX4" fmla="*/ 843741 w 866400"/>
                <a:gd name="connsiteY4" fmla="*/ 25575 h 833077"/>
                <a:gd name="connsiteX5" fmla="*/ 824081 w 866400"/>
                <a:gd name="connsiteY5" fmla="*/ 25242 h 833077"/>
                <a:gd name="connsiteX6" fmla="*/ 797089 w 866400"/>
                <a:gd name="connsiteY6" fmla="*/ 25242 h 833077"/>
                <a:gd name="connsiteX7" fmla="*/ 699452 w 866400"/>
                <a:gd name="connsiteY7" fmla="*/ 31241 h 833077"/>
                <a:gd name="connsiteX8" fmla="*/ 694453 w 866400"/>
                <a:gd name="connsiteY8" fmla="*/ 31574 h 833077"/>
                <a:gd name="connsiteX9" fmla="*/ 601149 w 866400"/>
                <a:gd name="connsiteY9" fmla="*/ 43237 h 833077"/>
                <a:gd name="connsiteX10" fmla="*/ 592485 w 866400"/>
                <a:gd name="connsiteY10" fmla="*/ 44570 h 833077"/>
                <a:gd name="connsiteX11" fmla="*/ 502846 w 866400"/>
                <a:gd name="connsiteY11" fmla="*/ 61564 h 833077"/>
                <a:gd name="connsiteX12" fmla="*/ 491849 w 866400"/>
                <a:gd name="connsiteY12" fmla="*/ 63897 h 833077"/>
                <a:gd name="connsiteX13" fmla="*/ 405209 w 866400"/>
                <a:gd name="connsiteY13" fmla="*/ 85890 h 833077"/>
                <a:gd name="connsiteX14" fmla="*/ 392546 w 866400"/>
                <a:gd name="connsiteY14" fmla="*/ 89556 h 833077"/>
                <a:gd name="connsiteX15" fmla="*/ 308572 w 866400"/>
                <a:gd name="connsiteY15" fmla="*/ 116548 h 833077"/>
                <a:gd name="connsiteX16" fmla="*/ 295243 w 866400"/>
                <a:gd name="connsiteY16" fmla="*/ 121213 h 833077"/>
                <a:gd name="connsiteX17" fmla="*/ 213601 w 866400"/>
                <a:gd name="connsiteY17" fmla="*/ 153203 h 833077"/>
                <a:gd name="connsiteX18" fmla="*/ 200272 w 866400"/>
                <a:gd name="connsiteY18" fmla="*/ 158868 h 833077"/>
                <a:gd name="connsiteX19" fmla="*/ 120629 w 866400"/>
                <a:gd name="connsiteY19" fmla="*/ 196190 h 833077"/>
                <a:gd name="connsiteX20" fmla="*/ 107967 w 866400"/>
                <a:gd name="connsiteY20" fmla="*/ 202521 h 833077"/>
                <a:gd name="connsiteX21" fmla="*/ 29991 w 866400"/>
                <a:gd name="connsiteY21" fmla="*/ 245175 h 833077"/>
                <a:gd name="connsiteX22" fmla="*/ 24992 w 866400"/>
                <a:gd name="connsiteY22" fmla="*/ 248174 h 833077"/>
                <a:gd name="connsiteX23" fmla="*/ 319902 w 866400"/>
                <a:gd name="connsiteY23" fmla="*/ 838326 h 83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6400" h="833077">
                  <a:moveTo>
                    <a:pt x="319902" y="838326"/>
                  </a:moveTo>
                  <a:cubicBezTo>
                    <a:pt x="326234" y="834327"/>
                    <a:pt x="332231" y="829995"/>
                    <a:pt x="338563" y="825996"/>
                  </a:cubicBezTo>
                  <a:cubicBezTo>
                    <a:pt x="481519" y="738690"/>
                    <a:pt x="643469" y="689372"/>
                    <a:pt x="808419" y="683374"/>
                  </a:cubicBezTo>
                  <a:cubicBezTo>
                    <a:pt x="808419" y="683374"/>
                    <a:pt x="832412" y="683707"/>
                    <a:pt x="843741" y="683707"/>
                  </a:cubicBezTo>
                  <a:lnTo>
                    <a:pt x="843741" y="25575"/>
                  </a:lnTo>
                  <a:cubicBezTo>
                    <a:pt x="837076" y="25575"/>
                    <a:pt x="830745" y="25575"/>
                    <a:pt x="824081" y="25242"/>
                  </a:cubicBezTo>
                  <a:cubicBezTo>
                    <a:pt x="815083" y="24909"/>
                    <a:pt x="806086" y="24909"/>
                    <a:pt x="797089" y="25242"/>
                  </a:cubicBezTo>
                  <a:cubicBezTo>
                    <a:pt x="764432" y="26242"/>
                    <a:pt x="731775" y="28241"/>
                    <a:pt x="699452" y="31241"/>
                  </a:cubicBezTo>
                  <a:cubicBezTo>
                    <a:pt x="697786" y="31241"/>
                    <a:pt x="696120" y="31574"/>
                    <a:pt x="694453" y="31574"/>
                  </a:cubicBezTo>
                  <a:cubicBezTo>
                    <a:pt x="663130" y="34573"/>
                    <a:pt x="632139" y="38572"/>
                    <a:pt x="601149" y="43237"/>
                  </a:cubicBezTo>
                  <a:cubicBezTo>
                    <a:pt x="598150" y="43570"/>
                    <a:pt x="595484" y="43903"/>
                    <a:pt x="592485" y="44570"/>
                  </a:cubicBezTo>
                  <a:cubicBezTo>
                    <a:pt x="562494" y="49235"/>
                    <a:pt x="532504" y="54900"/>
                    <a:pt x="502846" y="61564"/>
                  </a:cubicBezTo>
                  <a:cubicBezTo>
                    <a:pt x="499181" y="62231"/>
                    <a:pt x="495514" y="63230"/>
                    <a:pt x="491849" y="63897"/>
                  </a:cubicBezTo>
                  <a:cubicBezTo>
                    <a:pt x="462858" y="70562"/>
                    <a:pt x="433866" y="77893"/>
                    <a:pt x="405209" y="85890"/>
                  </a:cubicBezTo>
                  <a:cubicBezTo>
                    <a:pt x="400877" y="87223"/>
                    <a:pt x="396878" y="88223"/>
                    <a:pt x="392546" y="89556"/>
                  </a:cubicBezTo>
                  <a:cubicBezTo>
                    <a:pt x="364221" y="97887"/>
                    <a:pt x="336230" y="106884"/>
                    <a:pt x="308572" y="116548"/>
                  </a:cubicBezTo>
                  <a:cubicBezTo>
                    <a:pt x="304240" y="118214"/>
                    <a:pt x="299574" y="119547"/>
                    <a:pt x="295243" y="121213"/>
                  </a:cubicBezTo>
                  <a:cubicBezTo>
                    <a:pt x="267585" y="131210"/>
                    <a:pt x="240593" y="141873"/>
                    <a:pt x="213601" y="153203"/>
                  </a:cubicBezTo>
                  <a:cubicBezTo>
                    <a:pt x="209269" y="155203"/>
                    <a:pt x="204604" y="156868"/>
                    <a:pt x="200272" y="158868"/>
                  </a:cubicBezTo>
                  <a:cubicBezTo>
                    <a:pt x="173281" y="170531"/>
                    <a:pt x="146621" y="182860"/>
                    <a:pt x="120629" y="196190"/>
                  </a:cubicBezTo>
                  <a:cubicBezTo>
                    <a:pt x="116297" y="198189"/>
                    <a:pt x="112299" y="200521"/>
                    <a:pt x="107967" y="202521"/>
                  </a:cubicBezTo>
                  <a:cubicBezTo>
                    <a:pt x="81642" y="215850"/>
                    <a:pt x="55650" y="230180"/>
                    <a:pt x="29991" y="245175"/>
                  </a:cubicBezTo>
                  <a:cubicBezTo>
                    <a:pt x="28325" y="246174"/>
                    <a:pt x="26658" y="247174"/>
                    <a:pt x="24992" y="248174"/>
                  </a:cubicBezTo>
                  <a:lnTo>
                    <a:pt x="319902" y="838326"/>
                  </a:lnTo>
                  <a:close/>
                </a:path>
              </a:pathLst>
            </a:custGeom>
            <a:solidFill>
              <a:srgbClr val="4060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20E6199-1B5E-458A-A593-CF1E461A83A3}"/>
                </a:ext>
              </a:extLst>
            </p:cNvPr>
            <p:cNvSpPr/>
            <p:nvPr/>
          </p:nvSpPr>
          <p:spPr>
            <a:xfrm>
              <a:off x="19438757" y="10244395"/>
              <a:ext cx="799755" cy="1066339"/>
            </a:xfrm>
            <a:custGeom>
              <a:avLst/>
              <a:gdLst>
                <a:gd name="connsiteX0" fmla="*/ 218267 w 799754"/>
                <a:gd name="connsiteY0" fmla="*/ 24992 h 1066339"/>
                <a:gd name="connsiteX1" fmla="*/ 24992 w 799754"/>
                <a:gd name="connsiteY1" fmla="*/ 329566 h 1066339"/>
                <a:gd name="connsiteX2" fmla="*/ 467523 w 799754"/>
                <a:gd name="connsiteY2" fmla="*/ 1045679 h 1066339"/>
                <a:gd name="connsiteX3" fmla="*/ 467857 w 799754"/>
                <a:gd name="connsiteY3" fmla="*/ 1044680 h 1066339"/>
                <a:gd name="connsiteX4" fmla="*/ 485518 w 799754"/>
                <a:gd name="connsiteY4" fmla="*/ 961372 h 1066339"/>
                <a:gd name="connsiteX5" fmla="*/ 488517 w 799754"/>
                <a:gd name="connsiteY5" fmla="*/ 948376 h 1066339"/>
                <a:gd name="connsiteX6" fmla="*/ 510844 w 799754"/>
                <a:gd name="connsiteY6" fmla="*/ 869400 h 1066339"/>
                <a:gd name="connsiteX7" fmla="*/ 515509 w 799754"/>
                <a:gd name="connsiteY7" fmla="*/ 855071 h 1066339"/>
                <a:gd name="connsiteX8" fmla="*/ 543167 w 799754"/>
                <a:gd name="connsiteY8" fmla="*/ 777095 h 1066339"/>
                <a:gd name="connsiteX9" fmla="*/ 547498 w 799754"/>
                <a:gd name="connsiteY9" fmla="*/ 766765 h 1066339"/>
                <a:gd name="connsiteX10" fmla="*/ 581489 w 799754"/>
                <a:gd name="connsiteY10" fmla="*/ 687789 h 1066339"/>
                <a:gd name="connsiteX11" fmla="*/ 582155 w 799754"/>
                <a:gd name="connsiteY11" fmla="*/ 686123 h 1066339"/>
                <a:gd name="connsiteX12" fmla="*/ 621809 w 799754"/>
                <a:gd name="connsiteY12" fmla="*/ 608814 h 1066339"/>
                <a:gd name="connsiteX13" fmla="*/ 627807 w 799754"/>
                <a:gd name="connsiteY13" fmla="*/ 597483 h 1066339"/>
                <a:gd name="connsiteX14" fmla="*/ 670461 w 799754"/>
                <a:gd name="connsiteY14" fmla="*/ 525839 h 1066339"/>
                <a:gd name="connsiteX15" fmla="*/ 679125 w 799754"/>
                <a:gd name="connsiteY15" fmla="*/ 512510 h 1066339"/>
                <a:gd name="connsiteX16" fmla="*/ 726777 w 799754"/>
                <a:gd name="connsiteY16" fmla="*/ 443530 h 1066339"/>
                <a:gd name="connsiteX17" fmla="*/ 734775 w 799754"/>
                <a:gd name="connsiteY17" fmla="*/ 432868 h 1066339"/>
                <a:gd name="connsiteX18" fmla="*/ 785759 w 799754"/>
                <a:gd name="connsiteY18" fmla="*/ 367887 h 1066339"/>
                <a:gd name="connsiteX19" fmla="*/ 218267 w 799754"/>
                <a:gd name="connsiteY19" fmla="*/ 24992 h 1066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9754" h="1066339">
                  <a:moveTo>
                    <a:pt x="218267" y="24992"/>
                  </a:moveTo>
                  <a:cubicBezTo>
                    <a:pt x="144290" y="121297"/>
                    <a:pt x="80309" y="223599"/>
                    <a:pt x="24992" y="329566"/>
                  </a:cubicBezTo>
                  <a:lnTo>
                    <a:pt x="467523" y="1045679"/>
                  </a:lnTo>
                  <a:cubicBezTo>
                    <a:pt x="467523" y="1045346"/>
                    <a:pt x="467523" y="1045013"/>
                    <a:pt x="467857" y="1044680"/>
                  </a:cubicBezTo>
                  <a:cubicBezTo>
                    <a:pt x="472855" y="1016688"/>
                    <a:pt x="478853" y="989030"/>
                    <a:pt x="485518" y="961372"/>
                  </a:cubicBezTo>
                  <a:cubicBezTo>
                    <a:pt x="486518" y="957040"/>
                    <a:pt x="487517" y="952708"/>
                    <a:pt x="488517" y="948376"/>
                  </a:cubicBezTo>
                  <a:cubicBezTo>
                    <a:pt x="495182" y="921717"/>
                    <a:pt x="502513" y="895392"/>
                    <a:pt x="510844" y="869400"/>
                  </a:cubicBezTo>
                  <a:cubicBezTo>
                    <a:pt x="512176" y="864735"/>
                    <a:pt x="513843" y="860069"/>
                    <a:pt x="515509" y="855071"/>
                  </a:cubicBezTo>
                  <a:cubicBezTo>
                    <a:pt x="524173" y="828746"/>
                    <a:pt x="533170" y="802754"/>
                    <a:pt x="543167" y="777095"/>
                  </a:cubicBezTo>
                  <a:cubicBezTo>
                    <a:pt x="544499" y="773763"/>
                    <a:pt x="545833" y="770098"/>
                    <a:pt x="547498" y="766765"/>
                  </a:cubicBezTo>
                  <a:cubicBezTo>
                    <a:pt x="558162" y="740107"/>
                    <a:pt x="569492" y="713781"/>
                    <a:pt x="581489" y="687789"/>
                  </a:cubicBezTo>
                  <a:cubicBezTo>
                    <a:pt x="581821" y="687122"/>
                    <a:pt x="581821" y="686790"/>
                    <a:pt x="582155" y="686123"/>
                  </a:cubicBezTo>
                  <a:cubicBezTo>
                    <a:pt x="594484" y="660131"/>
                    <a:pt x="607814" y="634472"/>
                    <a:pt x="621809" y="608814"/>
                  </a:cubicBezTo>
                  <a:cubicBezTo>
                    <a:pt x="623809" y="605148"/>
                    <a:pt x="625808" y="601149"/>
                    <a:pt x="627807" y="597483"/>
                  </a:cubicBezTo>
                  <a:cubicBezTo>
                    <a:pt x="641470" y="573158"/>
                    <a:pt x="655799" y="549499"/>
                    <a:pt x="670461" y="525839"/>
                  </a:cubicBezTo>
                  <a:cubicBezTo>
                    <a:pt x="673127" y="521506"/>
                    <a:pt x="676126" y="517175"/>
                    <a:pt x="679125" y="512510"/>
                  </a:cubicBezTo>
                  <a:cubicBezTo>
                    <a:pt x="694453" y="489183"/>
                    <a:pt x="710115" y="466191"/>
                    <a:pt x="726777" y="443530"/>
                  </a:cubicBezTo>
                  <a:cubicBezTo>
                    <a:pt x="729443" y="439865"/>
                    <a:pt x="732109" y="436199"/>
                    <a:pt x="734775" y="432868"/>
                  </a:cubicBezTo>
                  <a:cubicBezTo>
                    <a:pt x="751103" y="410874"/>
                    <a:pt x="768098" y="389214"/>
                    <a:pt x="785759" y="367887"/>
                  </a:cubicBezTo>
                  <a:lnTo>
                    <a:pt x="218267" y="24992"/>
                  </a:lnTo>
                  <a:close/>
                </a:path>
              </a:pathLst>
            </a:custGeom>
            <a:solidFill>
              <a:srgbClr val="E634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2AB37E3-358D-4AB6-9BEF-E60F4BEF8109}"/>
                </a:ext>
              </a:extLst>
            </p:cNvPr>
            <p:cNvSpPr/>
            <p:nvPr/>
          </p:nvSpPr>
          <p:spPr>
            <a:xfrm>
              <a:off x="19632032" y="9872509"/>
              <a:ext cx="966370" cy="733108"/>
            </a:xfrm>
            <a:custGeom>
              <a:avLst/>
              <a:gdLst>
                <a:gd name="connsiteX0" fmla="*/ 94638 w 966370"/>
                <a:gd name="connsiteY0" fmla="*/ 309238 h 733108"/>
                <a:gd name="connsiteX1" fmla="*/ 88639 w 966370"/>
                <a:gd name="connsiteY1" fmla="*/ 316237 h 733108"/>
                <a:gd name="connsiteX2" fmla="*/ 24992 w 966370"/>
                <a:gd name="connsiteY2" fmla="*/ 396546 h 733108"/>
                <a:gd name="connsiteX3" fmla="*/ 592817 w 966370"/>
                <a:gd name="connsiteY3" fmla="*/ 739107 h 733108"/>
                <a:gd name="connsiteX4" fmla="*/ 595484 w 966370"/>
                <a:gd name="connsiteY4" fmla="*/ 736107 h 733108"/>
                <a:gd name="connsiteX5" fmla="*/ 596816 w 966370"/>
                <a:gd name="connsiteY5" fmla="*/ 734442 h 733108"/>
                <a:gd name="connsiteX6" fmla="*/ 657132 w 966370"/>
                <a:gd name="connsiteY6" fmla="*/ 658465 h 733108"/>
                <a:gd name="connsiteX7" fmla="*/ 660131 w 966370"/>
                <a:gd name="connsiteY7" fmla="*/ 654800 h 733108"/>
                <a:gd name="connsiteX8" fmla="*/ 713114 w 966370"/>
                <a:gd name="connsiteY8" fmla="*/ 578823 h 733108"/>
                <a:gd name="connsiteX9" fmla="*/ 718446 w 966370"/>
                <a:gd name="connsiteY9" fmla="*/ 571159 h 733108"/>
                <a:gd name="connsiteX10" fmla="*/ 765098 w 966370"/>
                <a:gd name="connsiteY10" fmla="*/ 494848 h 733108"/>
                <a:gd name="connsiteX11" fmla="*/ 771096 w 966370"/>
                <a:gd name="connsiteY11" fmla="*/ 484518 h 733108"/>
                <a:gd name="connsiteX12" fmla="*/ 812084 w 966370"/>
                <a:gd name="connsiteY12" fmla="*/ 407208 h 733108"/>
                <a:gd name="connsiteX13" fmla="*/ 818082 w 966370"/>
                <a:gd name="connsiteY13" fmla="*/ 395213 h 733108"/>
                <a:gd name="connsiteX14" fmla="*/ 853738 w 966370"/>
                <a:gd name="connsiteY14" fmla="*/ 316237 h 733108"/>
                <a:gd name="connsiteX15" fmla="*/ 859070 w 966370"/>
                <a:gd name="connsiteY15" fmla="*/ 303240 h 733108"/>
                <a:gd name="connsiteX16" fmla="*/ 890060 w 966370"/>
                <a:gd name="connsiteY16" fmla="*/ 222266 h 733108"/>
                <a:gd name="connsiteX17" fmla="*/ 894392 w 966370"/>
                <a:gd name="connsiteY17" fmla="*/ 209603 h 733108"/>
                <a:gd name="connsiteX18" fmla="*/ 920384 w 966370"/>
                <a:gd name="connsiteY18" fmla="*/ 125961 h 733108"/>
                <a:gd name="connsiteX19" fmla="*/ 923383 w 966370"/>
                <a:gd name="connsiteY19" fmla="*/ 114632 h 733108"/>
                <a:gd name="connsiteX20" fmla="*/ 944709 w 966370"/>
                <a:gd name="connsiteY20" fmla="*/ 27659 h 733108"/>
                <a:gd name="connsiteX21" fmla="*/ 945376 w 966370"/>
                <a:gd name="connsiteY21" fmla="*/ 24992 h 733108"/>
                <a:gd name="connsiteX22" fmla="*/ 261586 w 966370"/>
                <a:gd name="connsiteY22" fmla="*/ 24992 h 733108"/>
                <a:gd name="connsiteX23" fmla="*/ 94638 w 966370"/>
                <a:gd name="connsiteY23" fmla="*/ 309238 h 73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66370" h="733108">
                  <a:moveTo>
                    <a:pt x="94638" y="309238"/>
                  </a:moveTo>
                  <a:cubicBezTo>
                    <a:pt x="92638" y="311571"/>
                    <a:pt x="90639" y="314238"/>
                    <a:pt x="88639" y="316237"/>
                  </a:cubicBezTo>
                  <a:cubicBezTo>
                    <a:pt x="66646" y="342562"/>
                    <a:pt x="44985" y="369221"/>
                    <a:pt x="24992" y="396546"/>
                  </a:cubicBezTo>
                  <a:lnTo>
                    <a:pt x="592817" y="739107"/>
                  </a:lnTo>
                  <a:cubicBezTo>
                    <a:pt x="593817" y="738108"/>
                    <a:pt x="594484" y="737108"/>
                    <a:pt x="595484" y="736107"/>
                  </a:cubicBezTo>
                  <a:cubicBezTo>
                    <a:pt x="595816" y="735441"/>
                    <a:pt x="596483" y="735108"/>
                    <a:pt x="596816" y="734442"/>
                  </a:cubicBezTo>
                  <a:cubicBezTo>
                    <a:pt x="617810" y="709783"/>
                    <a:pt x="637804" y="684123"/>
                    <a:pt x="657132" y="658465"/>
                  </a:cubicBezTo>
                  <a:cubicBezTo>
                    <a:pt x="658131" y="657132"/>
                    <a:pt x="659131" y="655800"/>
                    <a:pt x="660131" y="654800"/>
                  </a:cubicBezTo>
                  <a:cubicBezTo>
                    <a:pt x="678458" y="629808"/>
                    <a:pt x="696119" y="604482"/>
                    <a:pt x="713114" y="578823"/>
                  </a:cubicBezTo>
                  <a:cubicBezTo>
                    <a:pt x="714780" y="576157"/>
                    <a:pt x="716447" y="573491"/>
                    <a:pt x="718446" y="571159"/>
                  </a:cubicBezTo>
                  <a:cubicBezTo>
                    <a:pt x="734774" y="546166"/>
                    <a:pt x="750102" y="520508"/>
                    <a:pt x="765098" y="494848"/>
                  </a:cubicBezTo>
                  <a:cubicBezTo>
                    <a:pt x="767098" y="491516"/>
                    <a:pt x="769097" y="487851"/>
                    <a:pt x="771096" y="484518"/>
                  </a:cubicBezTo>
                  <a:cubicBezTo>
                    <a:pt x="785425" y="459192"/>
                    <a:pt x="799087" y="433200"/>
                    <a:pt x="812084" y="407208"/>
                  </a:cubicBezTo>
                  <a:cubicBezTo>
                    <a:pt x="814083" y="403210"/>
                    <a:pt x="816083" y="399211"/>
                    <a:pt x="818082" y="395213"/>
                  </a:cubicBezTo>
                  <a:cubicBezTo>
                    <a:pt x="830745" y="369221"/>
                    <a:pt x="842741" y="342895"/>
                    <a:pt x="853738" y="316237"/>
                  </a:cubicBezTo>
                  <a:cubicBezTo>
                    <a:pt x="855404" y="311905"/>
                    <a:pt x="857403" y="307573"/>
                    <a:pt x="859070" y="303240"/>
                  </a:cubicBezTo>
                  <a:cubicBezTo>
                    <a:pt x="870066" y="276582"/>
                    <a:pt x="880396" y="249591"/>
                    <a:pt x="890060" y="222266"/>
                  </a:cubicBezTo>
                  <a:cubicBezTo>
                    <a:pt x="891393" y="217933"/>
                    <a:pt x="893059" y="213935"/>
                    <a:pt x="894392" y="209603"/>
                  </a:cubicBezTo>
                  <a:cubicBezTo>
                    <a:pt x="903722" y="181945"/>
                    <a:pt x="912719" y="154286"/>
                    <a:pt x="920384" y="125961"/>
                  </a:cubicBezTo>
                  <a:cubicBezTo>
                    <a:pt x="921384" y="122296"/>
                    <a:pt x="922383" y="118298"/>
                    <a:pt x="923383" y="114632"/>
                  </a:cubicBezTo>
                  <a:cubicBezTo>
                    <a:pt x="931380" y="85974"/>
                    <a:pt x="938378" y="56983"/>
                    <a:pt x="944709" y="27659"/>
                  </a:cubicBezTo>
                  <a:cubicBezTo>
                    <a:pt x="945043" y="26659"/>
                    <a:pt x="945043" y="25992"/>
                    <a:pt x="945376" y="24992"/>
                  </a:cubicBezTo>
                  <a:lnTo>
                    <a:pt x="261586" y="24992"/>
                  </a:lnTo>
                  <a:cubicBezTo>
                    <a:pt x="222265" y="127961"/>
                    <a:pt x="165948" y="224265"/>
                    <a:pt x="94638" y="309238"/>
                  </a:cubicBezTo>
                  <a:close/>
                </a:path>
              </a:pathLst>
            </a:custGeom>
            <a:solidFill>
              <a:srgbClr val="D42B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572DF87-C050-485A-99F7-B5E64FD3B63C}"/>
                </a:ext>
              </a:extLst>
            </p:cNvPr>
            <p:cNvSpPr/>
            <p:nvPr/>
          </p:nvSpPr>
          <p:spPr>
            <a:xfrm>
              <a:off x="17707622" y="10243729"/>
              <a:ext cx="799755" cy="1066339"/>
            </a:xfrm>
            <a:custGeom>
              <a:avLst/>
              <a:gdLst>
                <a:gd name="connsiteX0" fmla="*/ 788091 w 799754"/>
                <a:gd name="connsiteY0" fmla="*/ 327233 h 1066339"/>
                <a:gd name="connsiteX1" fmla="*/ 593817 w 799754"/>
                <a:gd name="connsiteY1" fmla="*/ 24992 h 1066339"/>
                <a:gd name="connsiteX2" fmla="*/ 24992 w 799754"/>
                <a:gd name="connsiteY2" fmla="*/ 367554 h 1066339"/>
                <a:gd name="connsiteX3" fmla="*/ 79975 w 799754"/>
                <a:gd name="connsiteY3" fmla="*/ 436533 h 1066339"/>
                <a:gd name="connsiteX4" fmla="*/ 87639 w 799754"/>
                <a:gd name="connsiteY4" fmla="*/ 446529 h 1066339"/>
                <a:gd name="connsiteX5" fmla="*/ 135958 w 799754"/>
                <a:gd name="connsiteY5" fmla="*/ 515842 h 1066339"/>
                <a:gd name="connsiteX6" fmla="*/ 144289 w 799754"/>
                <a:gd name="connsiteY6" fmla="*/ 528838 h 1066339"/>
                <a:gd name="connsiteX7" fmla="*/ 187276 w 799754"/>
                <a:gd name="connsiteY7" fmla="*/ 600150 h 1066339"/>
                <a:gd name="connsiteX8" fmla="*/ 193274 w 799754"/>
                <a:gd name="connsiteY8" fmla="*/ 610812 h 1066339"/>
                <a:gd name="connsiteX9" fmla="*/ 267585 w 799754"/>
                <a:gd name="connsiteY9" fmla="*/ 766765 h 1066339"/>
                <a:gd name="connsiteX10" fmla="*/ 272249 w 799754"/>
                <a:gd name="connsiteY10" fmla="*/ 777761 h 1066339"/>
                <a:gd name="connsiteX11" fmla="*/ 299574 w 799754"/>
                <a:gd name="connsiteY11" fmla="*/ 854738 h 1066339"/>
                <a:gd name="connsiteX12" fmla="*/ 303907 w 799754"/>
                <a:gd name="connsiteY12" fmla="*/ 868734 h 1066339"/>
                <a:gd name="connsiteX13" fmla="*/ 325900 w 799754"/>
                <a:gd name="connsiteY13" fmla="*/ 947042 h 1066339"/>
                <a:gd name="connsiteX14" fmla="*/ 328565 w 799754"/>
                <a:gd name="connsiteY14" fmla="*/ 958705 h 1066339"/>
                <a:gd name="connsiteX15" fmla="*/ 345893 w 799754"/>
                <a:gd name="connsiteY15" fmla="*/ 1042013 h 1066339"/>
                <a:gd name="connsiteX16" fmla="*/ 788091 w 799754"/>
                <a:gd name="connsiteY16" fmla="*/ 327233 h 1066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9754" h="1066339">
                  <a:moveTo>
                    <a:pt x="788091" y="327233"/>
                  </a:moveTo>
                  <a:cubicBezTo>
                    <a:pt x="732775" y="222265"/>
                    <a:pt x="668461" y="120963"/>
                    <a:pt x="593817" y="24992"/>
                  </a:cubicBezTo>
                  <a:lnTo>
                    <a:pt x="24992" y="367554"/>
                  </a:lnTo>
                  <a:cubicBezTo>
                    <a:pt x="44319" y="390213"/>
                    <a:pt x="62314" y="413206"/>
                    <a:pt x="79975" y="436533"/>
                  </a:cubicBezTo>
                  <a:cubicBezTo>
                    <a:pt x="82641" y="439864"/>
                    <a:pt x="85307" y="443197"/>
                    <a:pt x="87639" y="446529"/>
                  </a:cubicBezTo>
                  <a:cubicBezTo>
                    <a:pt x="104300" y="469189"/>
                    <a:pt x="120296" y="492182"/>
                    <a:pt x="135958" y="515842"/>
                  </a:cubicBezTo>
                  <a:cubicBezTo>
                    <a:pt x="138623" y="520173"/>
                    <a:pt x="141623" y="524505"/>
                    <a:pt x="144289" y="528838"/>
                  </a:cubicBezTo>
                  <a:cubicBezTo>
                    <a:pt x="159284" y="552497"/>
                    <a:pt x="173947" y="576157"/>
                    <a:pt x="187276" y="600150"/>
                  </a:cubicBezTo>
                  <a:cubicBezTo>
                    <a:pt x="189275" y="603815"/>
                    <a:pt x="191274" y="607481"/>
                    <a:pt x="193274" y="610812"/>
                  </a:cubicBezTo>
                  <a:cubicBezTo>
                    <a:pt x="221265" y="661464"/>
                    <a:pt x="246257" y="713780"/>
                    <a:pt x="267585" y="766765"/>
                  </a:cubicBezTo>
                  <a:cubicBezTo>
                    <a:pt x="268917" y="770430"/>
                    <a:pt x="270583" y="774096"/>
                    <a:pt x="272249" y="777761"/>
                  </a:cubicBezTo>
                  <a:cubicBezTo>
                    <a:pt x="282247" y="803087"/>
                    <a:pt x="291244" y="828746"/>
                    <a:pt x="299574" y="854738"/>
                  </a:cubicBezTo>
                  <a:cubicBezTo>
                    <a:pt x="301240" y="859403"/>
                    <a:pt x="302573" y="864068"/>
                    <a:pt x="303907" y="868734"/>
                  </a:cubicBezTo>
                  <a:cubicBezTo>
                    <a:pt x="311904" y="894726"/>
                    <a:pt x="319235" y="920718"/>
                    <a:pt x="325900" y="947042"/>
                  </a:cubicBezTo>
                  <a:cubicBezTo>
                    <a:pt x="326900" y="951042"/>
                    <a:pt x="327566" y="954707"/>
                    <a:pt x="328565" y="958705"/>
                  </a:cubicBezTo>
                  <a:cubicBezTo>
                    <a:pt x="335230" y="986364"/>
                    <a:pt x="340895" y="1014022"/>
                    <a:pt x="345893" y="1042013"/>
                  </a:cubicBezTo>
                  <a:lnTo>
                    <a:pt x="788091" y="327233"/>
                  </a:lnTo>
                  <a:close/>
                </a:path>
              </a:pathLst>
            </a:custGeom>
            <a:solidFill>
              <a:srgbClr val="80C4B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19F1AC-2467-4DFD-A911-14FDB3E51660}"/>
                </a:ext>
              </a:extLst>
            </p:cNvPr>
            <p:cNvSpPr/>
            <p:nvPr/>
          </p:nvSpPr>
          <p:spPr>
            <a:xfrm>
              <a:off x="17355730" y="9872509"/>
              <a:ext cx="966370" cy="733108"/>
            </a:xfrm>
            <a:custGeom>
              <a:avLst/>
              <a:gdLst>
                <a:gd name="connsiteX0" fmla="*/ 945709 w 966370"/>
                <a:gd name="connsiteY0" fmla="*/ 396212 h 733108"/>
                <a:gd name="connsiteX1" fmla="*/ 885062 w 966370"/>
                <a:gd name="connsiteY1" fmla="*/ 320902 h 733108"/>
                <a:gd name="connsiteX2" fmla="*/ 876064 w 966370"/>
                <a:gd name="connsiteY2" fmla="*/ 309906 h 733108"/>
                <a:gd name="connsiteX3" fmla="*/ 709116 w 966370"/>
                <a:gd name="connsiteY3" fmla="*/ 24992 h 733108"/>
                <a:gd name="connsiteX4" fmla="*/ 24992 w 966370"/>
                <a:gd name="connsiteY4" fmla="*/ 24992 h 733108"/>
                <a:gd name="connsiteX5" fmla="*/ 25325 w 966370"/>
                <a:gd name="connsiteY5" fmla="*/ 27325 h 733108"/>
                <a:gd name="connsiteX6" fmla="*/ 46985 w 966370"/>
                <a:gd name="connsiteY6" fmla="*/ 114965 h 733108"/>
                <a:gd name="connsiteX7" fmla="*/ 49985 w 966370"/>
                <a:gd name="connsiteY7" fmla="*/ 125961 h 733108"/>
                <a:gd name="connsiteX8" fmla="*/ 76309 w 966370"/>
                <a:gd name="connsiteY8" fmla="*/ 209603 h 733108"/>
                <a:gd name="connsiteX9" fmla="*/ 80641 w 966370"/>
                <a:gd name="connsiteY9" fmla="*/ 222266 h 733108"/>
                <a:gd name="connsiteX10" fmla="*/ 111632 w 966370"/>
                <a:gd name="connsiteY10" fmla="*/ 302907 h 733108"/>
                <a:gd name="connsiteX11" fmla="*/ 117297 w 966370"/>
                <a:gd name="connsiteY11" fmla="*/ 316237 h 733108"/>
                <a:gd name="connsiteX12" fmla="*/ 152953 w 966370"/>
                <a:gd name="connsiteY12" fmla="*/ 394545 h 733108"/>
                <a:gd name="connsiteX13" fmla="*/ 159284 w 966370"/>
                <a:gd name="connsiteY13" fmla="*/ 407208 h 733108"/>
                <a:gd name="connsiteX14" fmla="*/ 199939 w 966370"/>
                <a:gd name="connsiteY14" fmla="*/ 483852 h 733108"/>
                <a:gd name="connsiteX15" fmla="*/ 206603 w 966370"/>
                <a:gd name="connsiteY15" fmla="*/ 495182 h 733108"/>
                <a:gd name="connsiteX16" fmla="*/ 252589 w 966370"/>
                <a:gd name="connsiteY16" fmla="*/ 570492 h 733108"/>
                <a:gd name="connsiteX17" fmla="*/ 258587 w 966370"/>
                <a:gd name="connsiteY17" fmla="*/ 579489 h 733108"/>
                <a:gd name="connsiteX18" fmla="*/ 310571 w 966370"/>
                <a:gd name="connsiteY18" fmla="*/ 654133 h 733108"/>
                <a:gd name="connsiteX19" fmla="*/ 314569 w 966370"/>
                <a:gd name="connsiteY19" fmla="*/ 659465 h 733108"/>
                <a:gd name="connsiteX20" fmla="*/ 373884 w 966370"/>
                <a:gd name="connsiteY20" fmla="*/ 734442 h 733108"/>
                <a:gd name="connsiteX21" fmla="*/ 376551 w 966370"/>
                <a:gd name="connsiteY21" fmla="*/ 737774 h 733108"/>
                <a:gd name="connsiteX22" fmla="*/ 377217 w 966370"/>
                <a:gd name="connsiteY22" fmla="*/ 738774 h 733108"/>
                <a:gd name="connsiteX23" fmla="*/ 945709 w 966370"/>
                <a:gd name="connsiteY23" fmla="*/ 396212 h 73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66370" h="733108">
                  <a:moveTo>
                    <a:pt x="945709" y="396212"/>
                  </a:moveTo>
                  <a:cubicBezTo>
                    <a:pt x="926382" y="370554"/>
                    <a:pt x="906054" y="345561"/>
                    <a:pt x="885062" y="320902"/>
                  </a:cubicBezTo>
                  <a:cubicBezTo>
                    <a:pt x="882062" y="317569"/>
                    <a:pt x="879063" y="313571"/>
                    <a:pt x="876064" y="309906"/>
                  </a:cubicBezTo>
                  <a:cubicBezTo>
                    <a:pt x="804086" y="224598"/>
                    <a:pt x="747437" y="127961"/>
                    <a:pt x="709116" y="24992"/>
                  </a:cubicBezTo>
                  <a:lnTo>
                    <a:pt x="24992" y="24992"/>
                  </a:lnTo>
                  <a:cubicBezTo>
                    <a:pt x="25325" y="25659"/>
                    <a:pt x="25325" y="26659"/>
                    <a:pt x="25325" y="27325"/>
                  </a:cubicBezTo>
                  <a:cubicBezTo>
                    <a:pt x="31656" y="56650"/>
                    <a:pt x="38987" y="85974"/>
                    <a:pt x="46985" y="114965"/>
                  </a:cubicBezTo>
                  <a:cubicBezTo>
                    <a:pt x="47984" y="118630"/>
                    <a:pt x="48984" y="122296"/>
                    <a:pt x="49985" y="125961"/>
                  </a:cubicBezTo>
                  <a:cubicBezTo>
                    <a:pt x="57982" y="153954"/>
                    <a:pt x="66646" y="181945"/>
                    <a:pt x="76309" y="209603"/>
                  </a:cubicBezTo>
                  <a:cubicBezTo>
                    <a:pt x="77642" y="213935"/>
                    <a:pt x="79308" y="217933"/>
                    <a:pt x="80641" y="222266"/>
                  </a:cubicBezTo>
                  <a:cubicBezTo>
                    <a:pt x="90305" y="249591"/>
                    <a:pt x="100635" y="276249"/>
                    <a:pt x="111632" y="302907"/>
                  </a:cubicBezTo>
                  <a:cubicBezTo>
                    <a:pt x="113298" y="307239"/>
                    <a:pt x="115298" y="311571"/>
                    <a:pt x="117297" y="316237"/>
                  </a:cubicBezTo>
                  <a:cubicBezTo>
                    <a:pt x="128293" y="342562"/>
                    <a:pt x="140290" y="368887"/>
                    <a:pt x="152953" y="394545"/>
                  </a:cubicBezTo>
                  <a:cubicBezTo>
                    <a:pt x="154952" y="398878"/>
                    <a:pt x="157284" y="403210"/>
                    <a:pt x="159284" y="407208"/>
                  </a:cubicBezTo>
                  <a:cubicBezTo>
                    <a:pt x="172280" y="433200"/>
                    <a:pt x="185609" y="458526"/>
                    <a:pt x="199939" y="483852"/>
                  </a:cubicBezTo>
                  <a:cubicBezTo>
                    <a:pt x="201938" y="487517"/>
                    <a:pt x="204270" y="491516"/>
                    <a:pt x="206603" y="495182"/>
                  </a:cubicBezTo>
                  <a:cubicBezTo>
                    <a:pt x="221265" y="520508"/>
                    <a:pt x="236593" y="545833"/>
                    <a:pt x="252589" y="570492"/>
                  </a:cubicBezTo>
                  <a:cubicBezTo>
                    <a:pt x="254588" y="573491"/>
                    <a:pt x="256587" y="576490"/>
                    <a:pt x="258587" y="579489"/>
                  </a:cubicBezTo>
                  <a:cubicBezTo>
                    <a:pt x="275248" y="604815"/>
                    <a:pt x="292577" y="629808"/>
                    <a:pt x="310571" y="654133"/>
                  </a:cubicBezTo>
                  <a:cubicBezTo>
                    <a:pt x="311904" y="655800"/>
                    <a:pt x="313237" y="657799"/>
                    <a:pt x="314569" y="659465"/>
                  </a:cubicBezTo>
                  <a:cubicBezTo>
                    <a:pt x="333564" y="684790"/>
                    <a:pt x="353224" y="709783"/>
                    <a:pt x="373884" y="734442"/>
                  </a:cubicBezTo>
                  <a:lnTo>
                    <a:pt x="376551" y="737774"/>
                  </a:lnTo>
                  <a:cubicBezTo>
                    <a:pt x="376884" y="738108"/>
                    <a:pt x="377217" y="738440"/>
                    <a:pt x="377217" y="738774"/>
                  </a:cubicBezTo>
                  <a:lnTo>
                    <a:pt x="945709" y="396212"/>
                  </a:lnTo>
                  <a:close/>
                </a:path>
              </a:pathLst>
            </a:custGeom>
            <a:solidFill>
              <a:srgbClr val="8BD1C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B55A593-F001-42F8-9E29-35B742C07165}"/>
                </a:ext>
              </a:extLst>
            </p:cNvPr>
            <p:cNvSpPr/>
            <p:nvPr/>
          </p:nvSpPr>
          <p:spPr>
            <a:xfrm>
              <a:off x="18953573" y="10626611"/>
              <a:ext cx="933047" cy="1166309"/>
            </a:xfrm>
            <a:custGeom>
              <a:avLst/>
              <a:gdLst>
                <a:gd name="connsiteX0" fmla="*/ 628807 w 933046"/>
                <a:gd name="connsiteY0" fmla="*/ 280914 h 1166308"/>
                <a:gd name="connsiteX1" fmla="*/ 470522 w 933046"/>
                <a:gd name="connsiteY1" fmla="*/ 24992 h 1166308"/>
                <a:gd name="connsiteX2" fmla="*/ 324234 w 933046"/>
                <a:gd name="connsiteY2" fmla="*/ 448862 h 1166308"/>
                <a:gd name="connsiteX3" fmla="*/ 241926 w 933046"/>
                <a:gd name="connsiteY3" fmla="*/ 515842 h 1166308"/>
                <a:gd name="connsiteX4" fmla="*/ 24992 w 933046"/>
                <a:gd name="connsiteY4" fmla="*/ 515842 h 1166308"/>
                <a:gd name="connsiteX5" fmla="*/ 24992 w 933046"/>
                <a:gd name="connsiteY5" fmla="*/ 1173973 h 1166308"/>
                <a:gd name="connsiteX6" fmla="*/ 869067 w 933046"/>
                <a:gd name="connsiteY6" fmla="*/ 1173973 h 1166308"/>
                <a:gd name="connsiteX7" fmla="*/ 931048 w 933046"/>
                <a:gd name="connsiteY7" fmla="*/ 1111992 h 1166308"/>
                <a:gd name="connsiteX8" fmla="*/ 931048 w 933046"/>
                <a:gd name="connsiteY8" fmla="*/ 903390 h 1166308"/>
                <a:gd name="connsiteX9" fmla="*/ 932713 w 933046"/>
                <a:gd name="connsiteY9" fmla="*/ 838743 h 1166308"/>
                <a:gd name="connsiteX10" fmla="*/ 934047 w 933046"/>
                <a:gd name="connsiteY10" fmla="*/ 818083 h 1166308"/>
                <a:gd name="connsiteX11" fmla="*/ 936713 w 933046"/>
                <a:gd name="connsiteY11" fmla="*/ 779428 h 1166308"/>
                <a:gd name="connsiteX12" fmla="*/ 628807 w 933046"/>
                <a:gd name="connsiteY12" fmla="*/ 280914 h 116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3046" h="1166308">
                  <a:moveTo>
                    <a:pt x="628807" y="280914"/>
                  </a:moveTo>
                  <a:lnTo>
                    <a:pt x="470522" y="24992"/>
                  </a:lnTo>
                  <a:cubicBezTo>
                    <a:pt x="406542" y="160618"/>
                    <a:pt x="357224" y="302907"/>
                    <a:pt x="324234" y="448862"/>
                  </a:cubicBezTo>
                  <a:cubicBezTo>
                    <a:pt x="315903" y="488183"/>
                    <a:pt x="281581" y="515842"/>
                    <a:pt x="241926" y="515842"/>
                  </a:cubicBezTo>
                  <a:lnTo>
                    <a:pt x="24992" y="515842"/>
                  </a:lnTo>
                  <a:lnTo>
                    <a:pt x="24992" y="1173973"/>
                  </a:lnTo>
                  <a:lnTo>
                    <a:pt x="869067" y="1173973"/>
                  </a:lnTo>
                  <a:cubicBezTo>
                    <a:pt x="903390" y="1173973"/>
                    <a:pt x="931048" y="1145982"/>
                    <a:pt x="931048" y="1111992"/>
                  </a:cubicBezTo>
                  <a:lnTo>
                    <a:pt x="931048" y="903390"/>
                  </a:lnTo>
                  <a:cubicBezTo>
                    <a:pt x="931048" y="882396"/>
                    <a:pt x="931714" y="860736"/>
                    <a:pt x="932713" y="838743"/>
                  </a:cubicBezTo>
                  <a:cubicBezTo>
                    <a:pt x="933047" y="831744"/>
                    <a:pt x="933713" y="824747"/>
                    <a:pt x="934047" y="818083"/>
                  </a:cubicBezTo>
                  <a:cubicBezTo>
                    <a:pt x="934714" y="805420"/>
                    <a:pt x="935380" y="792423"/>
                    <a:pt x="936713" y="779428"/>
                  </a:cubicBezTo>
                  <a:lnTo>
                    <a:pt x="628807" y="280914"/>
                  </a:lnTo>
                  <a:close/>
                </a:path>
              </a:pathLst>
            </a:custGeom>
            <a:solidFill>
              <a:srgbClr val="ED88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23AF1A5-AB2F-4879-B1F6-804915436251}"/>
                </a:ext>
              </a:extLst>
            </p:cNvPr>
            <p:cNvSpPr/>
            <p:nvPr/>
          </p:nvSpPr>
          <p:spPr>
            <a:xfrm>
              <a:off x="18043185" y="10623946"/>
              <a:ext cx="933047" cy="1199632"/>
            </a:xfrm>
            <a:custGeom>
              <a:avLst/>
              <a:gdLst>
                <a:gd name="connsiteX0" fmla="*/ 91306 w 933046"/>
                <a:gd name="connsiteY0" fmla="*/ 1176972 h 1199631"/>
                <a:gd name="connsiteX1" fmla="*/ 935380 w 933046"/>
                <a:gd name="connsiteY1" fmla="*/ 1176972 h 1199631"/>
                <a:gd name="connsiteX2" fmla="*/ 935380 w 933046"/>
                <a:gd name="connsiteY2" fmla="*/ 518841 h 1199631"/>
                <a:gd name="connsiteX3" fmla="*/ 721779 w 933046"/>
                <a:gd name="connsiteY3" fmla="*/ 518841 h 1199631"/>
                <a:gd name="connsiteX4" fmla="*/ 638804 w 933046"/>
                <a:gd name="connsiteY4" fmla="*/ 451194 h 1199631"/>
                <a:gd name="connsiteX5" fmla="*/ 491516 w 933046"/>
                <a:gd name="connsiteY5" fmla="*/ 24992 h 1199631"/>
                <a:gd name="connsiteX6" fmla="*/ 24992 w 933046"/>
                <a:gd name="connsiteY6" fmla="*/ 780094 h 1199631"/>
                <a:gd name="connsiteX7" fmla="*/ 26992 w 933046"/>
                <a:gd name="connsiteY7" fmla="*/ 811084 h 1199631"/>
                <a:gd name="connsiteX8" fmla="*/ 27991 w 933046"/>
                <a:gd name="connsiteY8" fmla="*/ 828746 h 1199631"/>
                <a:gd name="connsiteX9" fmla="*/ 29324 w 933046"/>
                <a:gd name="connsiteY9" fmla="*/ 882729 h 1199631"/>
                <a:gd name="connsiteX10" fmla="*/ 29324 w 933046"/>
                <a:gd name="connsiteY10" fmla="*/ 882729 h 1199631"/>
                <a:gd name="connsiteX11" fmla="*/ 29324 w 933046"/>
                <a:gd name="connsiteY11" fmla="*/ 1114657 h 1199631"/>
                <a:gd name="connsiteX12" fmla="*/ 91306 w 933046"/>
                <a:gd name="connsiteY12" fmla="*/ 1176972 h 119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3046" h="1199631">
                  <a:moveTo>
                    <a:pt x="91306" y="1176972"/>
                  </a:moveTo>
                  <a:lnTo>
                    <a:pt x="935380" y="1176972"/>
                  </a:lnTo>
                  <a:lnTo>
                    <a:pt x="935380" y="518841"/>
                  </a:lnTo>
                  <a:lnTo>
                    <a:pt x="721779" y="518841"/>
                  </a:lnTo>
                  <a:cubicBezTo>
                    <a:pt x="681458" y="518841"/>
                    <a:pt x="647801" y="490516"/>
                    <a:pt x="638804" y="451194"/>
                  </a:cubicBezTo>
                  <a:cubicBezTo>
                    <a:pt x="606147" y="304573"/>
                    <a:pt x="556496" y="161950"/>
                    <a:pt x="491516" y="24992"/>
                  </a:cubicBezTo>
                  <a:lnTo>
                    <a:pt x="24992" y="780094"/>
                  </a:lnTo>
                  <a:cubicBezTo>
                    <a:pt x="25992" y="790424"/>
                    <a:pt x="26326" y="800754"/>
                    <a:pt x="26992" y="811084"/>
                  </a:cubicBezTo>
                  <a:cubicBezTo>
                    <a:pt x="27325" y="817082"/>
                    <a:pt x="27659" y="823080"/>
                    <a:pt x="27991" y="828746"/>
                  </a:cubicBezTo>
                  <a:cubicBezTo>
                    <a:pt x="28658" y="847073"/>
                    <a:pt x="29324" y="865068"/>
                    <a:pt x="29324" y="882729"/>
                  </a:cubicBezTo>
                  <a:lnTo>
                    <a:pt x="29324" y="882729"/>
                  </a:lnTo>
                  <a:lnTo>
                    <a:pt x="29324" y="1114657"/>
                  </a:lnTo>
                  <a:cubicBezTo>
                    <a:pt x="29324" y="1148980"/>
                    <a:pt x="57316" y="1176972"/>
                    <a:pt x="91306" y="1176972"/>
                  </a:cubicBezTo>
                  <a:close/>
                </a:path>
              </a:pathLst>
            </a:custGeom>
            <a:solidFill>
              <a:srgbClr val="F897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5F47AAC-8600-49FC-8374-23CA2A9AA3C1}"/>
                </a:ext>
              </a:extLst>
            </p:cNvPr>
            <p:cNvSpPr/>
            <p:nvPr/>
          </p:nvSpPr>
          <p:spPr>
            <a:xfrm>
              <a:off x="18105500" y="11862565"/>
              <a:ext cx="866401" cy="333231"/>
            </a:xfrm>
            <a:custGeom>
              <a:avLst/>
              <a:gdLst>
                <a:gd name="connsiteX0" fmla="*/ 24992 w 866400"/>
                <a:gd name="connsiteY0" fmla="*/ 24992 h 333231"/>
                <a:gd name="connsiteX1" fmla="*/ 24992 w 866400"/>
                <a:gd name="connsiteY1" fmla="*/ 221599 h 333231"/>
                <a:gd name="connsiteX2" fmla="*/ 126294 w 866400"/>
                <a:gd name="connsiteY2" fmla="*/ 322901 h 333231"/>
                <a:gd name="connsiteX3" fmla="*/ 874064 w 866400"/>
                <a:gd name="connsiteY3" fmla="*/ 322901 h 333231"/>
                <a:gd name="connsiteX4" fmla="*/ 874064 w 866400"/>
                <a:gd name="connsiteY4" fmla="*/ 24992 h 333231"/>
                <a:gd name="connsiteX5" fmla="*/ 24992 w 866400"/>
                <a:gd name="connsiteY5" fmla="*/ 24992 h 33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333231">
                  <a:moveTo>
                    <a:pt x="24992" y="24992"/>
                  </a:moveTo>
                  <a:lnTo>
                    <a:pt x="24992" y="221599"/>
                  </a:lnTo>
                  <a:cubicBezTo>
                    <a:pt x="24992" y="277582"/>
                    <a:pt x="70311" y="322901"/>
                    <a:pt x="126294" y="322901"/>
                  </a:cubicBezTo>
                  <a:lnTo>
                    <a:pt x="874064" y="322901"/>
                  </a:lnTo>
                  <a:lnTo>
                    <a:pt x="874064" y="24992"/>
                  </a:lnTo>
                  <a:lnTo>
                    <a:pt x="24992" y="24992"/>
                  </a:ln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88D0811-F712-456F-AF67-B2BB1C6A4703}"/>
                </a:ext>
              </a:extLst>
            </p:cNvPr>
            <p:cNvSpPr/>
            <p:nvPr/>
          </p:nvSpPr>
          <p:spPr>
            <a:xfrm>
              <a:off x="18105500" y="12227117"/>
              <a:ext cx="866401" cy="166616"/>
            </a:xfrm>
            <a:custGeom>
              <a:avLst/>
              <a:gdLst>
                <a:gd name="connsiteX0" fmla="*/ 24992 w 866400"/>
                <a:gd name="connsiteY0" fmla="*/ 99306 h 166615"/>
                <a:gd name="connsiteX1" fmla="*/ 24992 w 866400"/>
                <a:gd name="connsiteY1" fmla="*/ 99306 h 166615"/>
                <a:gd name="connsiteX2" fmla="*/ 99636 w 866400"/>
                <a:gd name="connsiteY2" fmla="*/ 173949 h 166615"/>
                <a:gd name="connsiteX3" fmla="*/ 874064 w 866400"/>
                <a:gd name="connsiteY3" fmla="*/ 173949 h 166615"/>
                <a:gd name="connsiteX4" fmla="*/ 874064 w 866400"/>
                <a:gd name="connsiteY4" fmla="*/ 24995 h 166615"/>
                <a:gd name="connsiteX5" fmla="*/ 99636 w 866400"/>
                <a:gd name="connsiteY5" fmla="*/ 24995 h 166615"/>
                <a:gd name="connsiteX6" fmla="*/ 24992 w 866400"/>
                <a:gd name="connsiteY6" fmla="*/ 99306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6400" h="166615">
                  <a:moveTo>
                    <a:pt x="24992" y="99306"/>
                  </a:moveTo>
                  <a:lnTo>
                    <a:pt x="24992" y="99306"/>
                  </a:lnTo>
                  <a:cubicBezTo>
                    <a:pt x="24992" y="140293"/>
                    <a:pt x="58315" y="173949"/>
                    <a:pt x="99636" y="173949"/>
                  </a:cubicBezTo>
                  <a:lnTo>
                    <a:pt x="874064" y="173949"/>
                  </a:lnTo>
                  <a:lnTo>
                    <a:pt x="874064" y="24995"/>
                  </a:lnTo>
                  <a:lnTo>
                    <a:pt x="99636" y="24995"/>
                  </a:lnTo>
                  <a:cubicBezTo>
                    <a:pt x="58315" y="24662"/>
                    <a:pt x="24992" y="57985"/>
                    <a:pt x="24992" y="99306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8FBE5BD-7EA7-4E6B-9E50-D743B0F304ED}"/>
                </a:ext>
              </a:extLst>
            </p:cNvPr>
            <p:cNvSpPr/>
            <p:nvPr/>
          </p:nvSpPr>
          <p:spPr>
            <a:xfrm>
              <a:off x="18105500" y="12442054"/>
              <a:ext cx="866401" cy="166616"/>
            </a:xfrm>
            <a:custGeom>
              <a:avLst/>
              <a:gdLst>
                <a:gd name="connsiteX0" fmla="*/ 24992 w 866400"/>
                <a:gd name="connsiteY0" fmla="*/ 99302 h 166615"/>
                <a:gd name="connsiteX1" fmla="*/ 99636 w 866400"/>
                <a:gd name="connsiteY1" fmla="*/ 173947 h 166615"/>
                <a:gd name="connsiteX2" fmla="*/ 874064 w 866400"/>
                <a:gd name="connsiteY2" fmla="*/ 173947 h 166615"/>
                <a:gd name="connsiteX3" fmla="*/ 874064 w 866400"/>
                <a:gd name="connsiteY3" fmla="*/ 24992 h 166615"/>
                <a:gd name="connsiteX4" fmla="*/ 99636 w 866400"/>
                <a:gd name="connsiteY4" fmla="*/ 24992 h 166615"/>
                <a:gd name="connsiteX5" fmla="*/ 24992 w 866400"/>
                <a:gd name="connsiteY5" fmla="*/ 99302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166615">
                  <a:moveTo>
                    <a:pt x="24992" y="99302"/>
                  </a:moveTo>
                  <a:cubicBezTo>
                    <a:pt x="24992" y="140290"/>
                    <a:pt x="58315" y="173947"/>
                    <a:pt x="99636" y="173947"/>
                  </a:cubicBezTo>
                  <a:lnTo>
                    <a:pt x="874064" y="173947"/>
                  </a:lnTo>
                  <a:lnTo>
                    <a:pt x="874064" y="24992"/>
                  </a:lnTo>
                  <a:lnTo>
                    <a:pt x="99636" y="24992"/>
                  </a:lnTo>
                  <a:cubicBezTo>
                    <a:pt x="58315" y="24992"/>
                    <a:pt x="24992" y="58315"/>
                    <a:pt x="24992" y="99302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461B99E-2A03-4987-A882-CAB720F869A7}"/>
                </a:ext>
              </a:extLst>
            </p:cNvPr>
            <p:cNvSpPr/>
            <p:nvPr/>
          </p:nvSpPr>
          <p:spPr>
            <a:xfrm>
              <a:off x="18105500" y="12657321"/>
              <a:ext cx="866401" cy="166616"/>
            </a:xfrm>
            <a:custGeom>
              <a:avLst/>
              <a:gdLst>
                <a:gd name="connsiteX0" fmla="*/ 24992 w 866400"/>
                <a:gd name="connsiteY0" fmla="*/ 99303 h 166615"/>
                <a:gd name="connsiteX1" fmla="*/ 99636 w 866400"/>
                <a:gd name="connsiteY1" fmla="*/ 173947 h 166615"/>
                <a:gd name="connsiteX2" fmla="*/ 874064 w 866400"/>
                <a:gd name="connsiteY2" fmla="*/ 173947 h 166615"/>
                <a:gd name="connsiteX3" fmla="*/ 874064 w 866400"/>
                <a:gd name="connsiteY3" fmla="*/ 24992 h 166615"/>
                <a:gd name="connsiteX4" fmla="*/ 99636 w 866400"/>
                <a:gd name="connsiteY4" fmla="*/ 24992 h 166615"/>
                <a:gd name="connsiteX5" fmla="*/ 24992 w 866400"/>
                <a:gd name="connsiteY5" fmla="*/ 99303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166615">
                  <a:moveTo>
                    <a:pt x="24992" y="99303"/>
                  </a:moveTo>
                  <a:cubicBezTo>
                    <a:pt x="24992" y="140290"/>
                    <a:pt x="58315" y="173947"/>
                    <a:pt x="99636" y="173947"/>
                  </a:cubicBezTo>
                  <a:lnTo>
                    <a:pt x="874064" y="173947"/>
                  </a:lnTo>
                  <a:lnTo>
                    <a:pt x="874064" y="24992"/>
                  </a:lnTo>
                  <a:lnTo>
                    <a:pt x="99636" y="24992"/>
                  </a:lnTo>
                  <a:cubicBezTo>
                    <a:pt x="58315" y="24992"/>
                    <a:pt x="24992" y="58315"/>
                    <a:pt x="24992" y="99303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0E68680-127F-499E-BF7A-E5454B8FCA43}"/>
                </a:ext>
              </a:extLst>
            </p:cNvPr>
            <p:cNvSpPr/>
            <p:nvPr/>
          </p:nvSpPr>
          <p:spPr>
            <a:xfrm>
              <a:off x="18105500" y="12872586"/>
              <a:ext cx="866401" cy="599816"/>
            </a:xfrm>
            <a:custGeom>
              <a:avLst/>
              <a:gdLst>
                <a:gd name="connsiteX0" fmla="*/ 24992 w 866400"/>
                <a:gd name="connsiteY0" fmla="*/ 99306 h 599815"/>
                <a:gd name="connsiteX1" fmla="*/ 24992 w 866400"/>
                <a:gd name="connsiteY1" fmla="*/ 99306 h 599815"/>
                <a:gd name="connsiteX2" fmla="*/ 99636 w 866400"/>
                <a:gd name="connsiteY2" fmla="*/ 173949 h 599815"/>
                <a:gd name="connsiteX3" fmla="*/ 240259 w 866400"/>
                <a:gd name="connsiteY3" fmla="*/ 173949 h 599815"/>
                <a:gd name="connsiteX4" fmla="*/ 573823 w 866400"/>
                <a:gd name="connsiteY4" fmla="*/ 540503 h 599815"/>
                <a:gd name="connsiteX5" fmla="*/ 707115 w 866400"/>
                <a:gd name="connsiteY5" fmla="*/ 604151 h 599815"/>
                <a:gd name="connsiteX6" fmla="*/ 873398 w 866400"/>
                <a:gd name="connsiteY6" fmla="*/ 604151 h 599815"/>
                <a:gd name="connsiteX7" fmla="*/ 874064 w 866400"/>
                <a:gd name="connsiteY7" fmla="*/ 604151 h 599815"/>
                <a:gd name="connsiteX8" fmla="*/ 874064 w 866400"/>
                <a:gd name="connsiteY8" fmla="*/ 173949 h 599815"/>
                <a:gd name="connsiteX9" fmla="*/ 874064 w 866400"/>
                <a:gd name="connsiteY9" fmla="*/ 131296 h 599815"/>
                <a:gd name="connsiteX10" fmla="*/ 874064 w 866400"/>
                <a:gd name="connsiteY10" fmla="*/ 24995 h 599815"/>
                <a:gd name="connsiteX11" fmla="*/ 99636 w 866400"/>
                <a:gd name="connsiteY11" fmla="*/ 24995 h 599815"/>
                <a:gd name="connsiteX12" fmla="*/ 24992 w 866400"/>
                <a:gd name="connsiteY12" fmla="*/ 99306 h 59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6400" h="599815">
                  <a:moveTo>
                    <a:pt x="24992" y="99306"/>
                  </a:moveTo>
                  <a:lnTo>
                    <a:pt x="24992" y="99306"/>
                  </a:lnTo>
                  <a:cubicBezTo>
                    <a:pt x="24992" y="140293"/>
                    <a:pt x="58315" y="173949"/>
                    <a:pt x="99636" y="173949"/>
                  </a:cubicBezTo>
                  <a:lnTo>
                    <a:pt x="240259" y="173949"/>
                  </a:lnTo>
                  <a:lnTo>
                    <a:pt x="573823" y="540503"/>
                  </a:lnTo>
                  <a:cubicBezTo>
                    <a:pt x="611146" y="581825"/>
                    <a:pt x="658464" y="604151"/>
                    <a:pt x="707115" y="604151"/>
                  </a:cubicBezTo>
                  <a:lnTo>
                    <a:pt x="873398" y="604151"/>
                  </a:lnTo>
                  <a:lnTo>
                    <a:pt x="874064" y="604151"/>
                  </a:lnTo>
                  <a:lnTo>
                    <a:pt x="874064" y="173949"/>
                  </a:lnTo>
                  <a:lnTo>
                    <a:pt x="874064" y="131296"/>
                  </a:lnTo>
                  <a:lnTo>
                    <a:pt x="874064" y="24995"/>
                  </a:lnTo>
                  <a:lnTo>
                    <a:pt x="99636" y="24995"/>
                  </a:lnTo>
                  <a:cubicBezTo>
                    <a:pt x="58315" y="24662"/>
                    <a:pt x="24992" y="57985"/>
                    <a:pt x="24992" y="99306"/>
                  </a:cubicBezTo>
                  <a:close/>
                </a:path>
              </a:pathLst>
            </a:custGeom>
            <a:solidFill>
              <a:srgbClr val="A7A9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7A43E45-912C-46B1-9D99-1545573876ED}"/>
                </a:ext>
              </a:extLst>
            </p:cNvPr>
            <p:cNvSpPr/>
            <p:nvPr/>
          </p:nvSpPr>
          <p:spPr>
            <a:xfrm>
              <a:off x="18954572" y="11862565"/>
              <a:ext cx="866401" cy="333231"/>
            </a:xfrm>
            <a:custGeom>
              <a:avLst/>
              <a:gdLst>
                <a:gd name="connsiteX0" fmla="*/ 24992 w 866400"/>
                <a:gd name="connsiteY0" fmla="*/ 24992 h 333231"/>
                <a:gd name="connsiteX1" fmla="*/ 24992 w 866400"/>
                <a:gd name="connsiteY1" fmla="*/ 322901 h 333231"/>
                <a:gd name="connsiteX2" fmla="*/ 771097 w 866400"/>
                <a:gd name="connsiteY2" fmla="*/ 322901 h 333231"/>
                <a:gd name="connsiteX3" fmla="*/ 872399 w 866400"/>
                <a:gd name="connsiteY3" fmla="*/ 221599 h 333231"/>
                <a:gd name="connsiteX4" fmla="*/ 872399 w 866400"/>
                <a:gd name="connsiteY4" fmla="*/ 24992 h 333231"/>
                <a:gd name="connsiteX5" fmla="*/ 24992 w 866400"/>
                <a:gd name="connsiteY5" fmla="*/ 24992 h 33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333231">
                  <a:moveTo>
                    <a:pt x="24992" y="24992"/>
                  </a:moveTo>
                  <a:lnTo>
                    <a:pt x="24992" y="322901"/>
                  </a:lnTo>
                  <a:lnTo>
                    <a:pt x="771097" y="322901"/>
                  </a:lnTo>
                  <a:cubicBezTo>
                    <a:pt x="827080" y="322901"/>
                    <a:pt x="872399" y="277582"/>
                    <a:pt x="872399" y="221599"/>
                  </a:cubicBezTo>
                  <a:lnTo>
                    <a:pt x="872399" y="24992"/>
                  </a:lnTo>
                  <a:lnTo>
                    <a:pt x="24992" y="24992"/>
                  </a:ln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6B34416-AE3D-4DED-8E3F-B7EC301A9E4B}"/>
                </a:ext>
              </a:extLst>
            </p:cNvPr>
            <p:cNvSpPr/>
            <p:nvPr/>
          </p:nvSpPr>
          <p:spPr>
            <a:xfrm>
              <a:off x="18954572" y="12226787"/>
              <a:ext cx="866401" cy="166616"/>
            </a:xfrm>
            <a:custGeom>
              <a:avLst/>
              <a:gdLst>
                <a:gd name="connsiteX0" fmla="*/ 798089 w 866400"/>
                <a:gd name="connsiteY0" fmla="*/ 24992 h 166615"/>
                <a:gd name="connsiteX1" fmla="*/ 24992 w 866400"/>
                <a:gd name="connsiteY1" fmla="*/ 24992 h 166615"/>
                <a:gd name="connsiteX2" fmla="*/ 24992 w 866400"/>
                <a:gd name="connsiteY2" fmla="*/ 173947 h 166615"/>
                <a:gd name="connsiteX3" fmla="*/ 798089 w 866400"/>
                <a:gd name="connsiteY3" fmla="*/ 173947 h 166615"/>
                <a:gd name="connsiteX4" fmla="*/ 872732 w 866400"/>
                <a:gd name="connsiteY4" fmla="*/ 99302 h 166615"/>
                <a:gd name="connsiteX5" fmla="*/ 872732 w 866400"/>
                <a:gd name="connsiteY5" fmla="*/ 99302 h 166615"/>
                <a:gd name="connsiteX6" fmla="*/ 798089 w 866400"/>
                <a:gd name="connsiteY6" fmla="*/ 24992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6400" h="166615">
                  <a:moveTo>
                    <a:pt x="798089" y="24992"/>
                  </a:moveTo>
                  <a:lnTo>
                    <a:pt x="24992" y="24992"/>
                  </a:lnTo>
                  <a:lnTo>
                    <a:pt x="24992" y="173947"/>
                  </a:lnTo>
                  <a:lnTo>
                    <a:pt x="798089" y="173947"/>
                  </a:lnTo>
                  <a:cubicBezTo>
                    <a:pt x="839076" y="173947"/>
                    <a:pt x="872732" y="140624"/>
                    <a:pt x="872732" y="99302"/>
                  </a:cubicBezTo>
                  <a:lnTo>
                    <a:pt x="872732" y="99302"/>
                  </a:lnTo>
                  <a:cubicBezTo>
                    <a:pt x="872399" y="58315"/>
                    <a:pt x="839076" y="24992"/>
                    <a:pt x="798089" y="24992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F4821A8-7C9D-4164-97C9-3507ADE12CBD}"/>
                </a:ext>
              </a:extLst>
            </p:cNvPr>
            <p:cNvSpPr/>
            <p:nvPr/>
          </p:nvSpPr>
          <p:spPr>
            <a:xfrm>
              <a:off x="18954572" y="12442054"/>
              <a:ext cx="866401" cy="166616"/>
            </a:xfrm>
            <a:custGeom>
              <a:avLst/>
              <a:gdLst>
                <a:gd name="connsiteX0" fmla="*/ 798089 w 866400"/>
                <a:gd name="connsiteY0" fmla="*/ 24992 h 166615"/>
                <a:gd name="connsiteX1" fmla="*/ 24992 w 866400"/>
                <a:gd name="connsiteY1" fmla="*/ 24992 h 166615"/>
                <a:gd name="connsiteX2" fmla="*/ 24992 w 866400"/>
                <a:gd name="connsiteY2" fmla="*/ 173947 h 166615"/>
                <a:gd name="connsiteX3" fmla="*/ 798089 w 866400"/>
                <a:gd name="connsiteY3" fmla="*/ 173947 h 166615"/>
                <a:gd name="connsiteX4" fmla="*/ 872732 w 866400"/>
                <a:gd name="connsiteY4" fmla="*/ 99302 h 166615"/>
                <a:gd name="connsiteX5" fmla="*/ 798089 w 866400"/>
                <a:gd name="connsiteY5" fmla="*/ 24992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166615">
                  <a:moveTo>
                    <a:pt x="798089" y="24992"/>
                  </a:moveTo>
                  <a:lnTo>
                    <a:pt x="24992" y="24992"/>
                  </a:lnTo>
                  <a:lnTo>
                    <a:pt x="24992" y="173947"/>
                  </a:lnTo>
                  <a:lnTo>
                    <a:pt x="798089" y="173947"/>
                  </a:lnTo>
                  <a:cubicBezTo>
                    <a:pt x="839076" y="173947"/>
                    <a:pt x="872732" y="140624"/>
                    <a:pt x="872732" y="99302"/>
                  </a:cubicBezTo>
                  <a:cubicBezTo>
                    <a:pt x="872399" y="58315"/>
                    <a:pt x="839076" y="24992"/>
                    <a:pt x="798089" y="24992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9ED9E1F-4502-45D9-880C-D4A17F1508B8}"/>
                </a:ext>
              </a:extLst>
            </p:cNvPr>
            <p:cNvSpPr/>
            <p:nvPr/>
          </p:nvSpPr>
          <p:spPr>
            <a:xfrm>
              <a:off x="18954572" y="12657321"/>
              <a:ext cx="866401" cy="166616"/>
            </a:xfrm>
            <a:custGeom>
              <a:avLst/>
              <a:gdLst>
                <a:gd name="connsiteX0" fmla="*/ 798089 w 866400"/>
                <a:gd name="connsiteY0" fmla="*/ 24992 h 166615"/>
                <a:gd name="connsiteX1" fmla="*/ 24992 w 866400"/>
                <a:gd name="connsiteY1" fmla="*/ 24992 h 166615"/>
                <a:gd name="connsiteX2" fmla="*/ 24992 w 866400"/>
                <a:gd name="connsiteY2" fmla="*/ 173947 h 166615"/>
                <a:gd name="connsiteX3" fmla="*/ 798089 w 866400"/>
                <a:gd name="connsiteY3" fmla="*/ 173947 h 166615"/>
                <a:gd name="connsiteX4" fmla="*/ 872732 w 866400"/>
                <a:gd name="connsiteY4" fmla="*/ 99303 h 166615"/>
                <a:gd name="connsiteX5" fmla="*/ 798089 w 866400"/>
                <a:gd name="connsiteY5" fmla="*/ 24992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400" h="166615">
                  <a:moveTo>
                    <a:pt x="798089" y="24992"/>
                  </a:moveTo>
                  <a:lnTo>
                    <a:pt x="24992" y="24992"/>
                  </a:lnTo>
                  <a:lnTo>
                    <a:pt x="24992" y="173947"/>
                  </a:lnTo>
                  <a:lnTo>
                    <a:pt x="798089" y="173947"/>
                  </a:lnTo>
                  <a:cubicBezTo>
                    <a:pt x="839076" y="173947"/>
                    <a:pt x="872732" y="140624"/>
                    <a:pt x="872732" y="99303"/>
                  </a:cubicBezTo>
                  <a:cubicBezTo>
                    <a:pt x="872399" y="58315"/>
                    <a:pt x="839076" y="24992"/>
                    <a:pt x="798089" y="24992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B2AFCBD-31C1-47B3-BEB4-B00EAFDF567C}"/>
                </a:ext>
              </a:extLst>
            </p:cNvPr>
            <p:cNvSpPr/>
            <p:nvPr/>
          </p:nvSpPr>
          <p:spPr>
            <a:xfrm>
              <a:off x="18954572" y="12872256"/>
              <a:ext cx="866401" cy="599816"/>
            </a:xfrm>
            <a:custGeom>
              <a:avLst/>
              <a:gdLst>
                <a:gd name="connsiteX0" fmla="*/ 798089 w 866400"/>
                <a:gd name="connsiteY0" fmla="*/ 24992 h 599815"/>
                <a:gd name="connsiteX1" fmla="*/ 24992 w 866400"/>
                <a:gd name="connsiteY1" fmla="*/ 24992 h 599815"/>
                <a:gd name="connsiteX2" fmla="*/ 24992 w 866400"/>
                <a:gd name="connsiteY2" fmla="*/ 131293 h 599815"/>
                <a:gd name="connsiteX3" fmla="*/ 24992 w 866400"/>
                <a:gd name="connsiteY3" fmla="*/ 173947 h 599815"/>
                <a:gd name="connsiteX4" fmla="*/ 24992 w 866400"/>
                <a:gd name="connsiteY4" fmla="*/ 604148 h 599815"/>
                <a:gd name="connsiteX5" fmla="*/ 190608 w 866400"/>
                <a:gd name="connsiteY5" fmla="*/ 604148 h 599815"/>
                <a:gd name="connsiteX6" fmla="*/ 323901 w 866400"/>
                <a:gd name="connsiteY6" fmla="*/ 540501 h 599815"/>
                <a:gd name="connsiteX7" fmla="*/ 657465 w 866400"/>
                <a:gd name="connsiteY7" fmla="*/ 173947 h 599815"/>
                <a:gd name="connsiteX8" fmla="*/ 798089 w 866400"/>
                <a:gd name="connsiteY8" fmla="*/ 173947 h 599815"/>
                <a:gd name="connsiteX9" fmla="*/ 872732 w 866400"/>
                <a:gd name="connsiteY9" fmla="*/ 99636 h 599815"/>
                <a:gd name="connsiteX10" fmla="*/ 872732 w 866400"/>
                <a:gd name="connsiteY10" fmla="*/ 99636 h 599815"/>
                <a:gd name="connsiteX11" fmla="*/ 798089 w 866400"/>
                <a:gd name="connsiteY11" fmla="*/ 24992 h 59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66400" h="599815">
                  <a:moveTo>
                    <a:pt x="798089" y="24992"/>
                  </a:moveTo>
                  <a:lnTo>
                    <a:pt x="24992" y="24992"/>
                  </a:lnTo>
                  <a:lnTo>
                    <a:pt x="24992" y="131293"/>
                  </a:lnTo>
                  <a:lnTo>
                    <a:pt x="24992" y="173947"/>
                  </a:lnTo>
                  <a:lnTo>
                    <a:pt x="24992" y="604148"/>
                  </a:lnTo>
                  <a:lnTo>
                    <a:pt x="190608" y="604148"/>
                  </a:lnTo>
                  <a:cubicBezTo>
                    <a:pt x="239260" y="604148"/>
                    <a:pt x="286579" y="581488"/>
                    <a:pt x="323901" y="540501"/>
                  </a:cubicBezTo>
                  <a:lnTo>
                    <a:pt x="657465" y="173947"/>
                  </a:lnTo>
                  <a:lnTo>
                    <a:pt x="798089" y="173947"/>
                  </a:lnTo>
                  <a:cubicBezTo>
                    <a:pt x="839076" y="173947"/>
                    <a:pt x="872732" y="140624"/>
                    <a:pt x="872732" y="99636"/>
                  </a:cubicBezTo>
                  <a:lnTo>
                    <a:pt x="872732" y="99636"/>
                  </a:lnTo>
                  <a:cubicBezTo>
                    <a:pt x="872399" y="58315"/>
                    <a:pt x="839076" y="24992"/>
                    <a:pt x="798089" y="24992"/>
                  </a:cubicBez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62992B0-BB8C-48F1-BB71-CA2A49D3A23A}"/>
                </a:ext>
              </a:extLst>
            </p:cNvPr>
            <p:cNvSpPr/>
            <p:nvPr/>
          </p:nvSpPr>
          <p:spPr>
            <a:xfrm>
              <a:off x="18756300" y="8902140"/>
              <a:ext cx="433200" cy="466523"/>
            </a:xfrm>
            <a:custGeom>
              <a:avLst/>
              <a:gdLst>
                <a:gd name="connsiteX0" fmla="*/ 24992 w 433200"/>
                <a:gd name="connsiteY0" fmla="*/ 171281 h 466523"/>
                <a:gd name="connsiteX1" fmla="*/ 24992 w 433200"/>
                <a:gd name="connsiteY1" fmla="*/ 466524 h 466523"/>
                <a:gd name="connsiteX2" fmla="*/ 222598 w 433200"/>
                <a:gd name="connsiteY2" fmla="*/ 320236 h 466523"/>
                <a:gd name="connsiteX3" fmla="*/ 420204 w 433200"/>
                <a:gd name="connsiteY3" fmla="*/ 466524 h 466523"/>
                <a:gd name="connsiteX4" fmla="*/ 420204 w 433200"/>
                <a:gd name="connsiteY4" fmla="*/ 171281 h 466523"/>
                <a:gd name="connsiteX5" fmla="*/ 222598 w 433200"/>
                <a:gd name="connsiteY5" fmla="*/ 24992 h 46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200" h="466523">
                  <a:moveTo>
                    <a:pt x="24992" y="171281"/>
                  </a:moveTo>
                  <a:lnTo>
                    <a:pt x="24992" y="466524"/>
                  </a:lnTo>
                  <a:lnTo>
                    <a:pt x="222598" y="320236"/>
                  </a:lnTo>
                  <a:lnTo>
                    <a:pt x="420204" y="466524"/>
                  </a:lnTo>
                  <a:lnTo>
                    <a:pt x="420204" y="171281"/>
                  </a:lnTo>
                  <a:lnTo>
                    <a:pt x="222598" y="24992"/>
                  </a:lnTo>
                  <a:close/>
                </a:path>
              </a:pathLst>
            </a:custGeom>
            <a:solidFill>
              <a:srgbClr val="8BD1C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59635F9-7B01-449D-BFF7-345A2BC42CD5}"/>
                </a:ext>
              </a:extLst>
            </p:cNvPr>
            <p:cNvSpPr/>
            <p:nvPr/>
          </p:nvSpPr>
          <p:spPr>
            <a:xfrm>
              <a:off x="18756300" y="9197384"/>
              <a:ext cx="433200" cy="466523"/>
            </a:xfrm>
            <a:custGeom>
              <a:avLst/>
              <a:gdLst>
                <a:gd name="connsiteX0" fmla="*/ 24992 w 433200"/>
                <a:gd name="connsiteY0" fmla="*/ 171280 h 466523"/>
                <a:gd name="connsiteX1" fmla="*/ 24992 w 433200"/>
                <a:gd name="connsiteY1" fmla="*/ 466524 h 466523"/>
                <a:gd name="connsiteX2" fmla="*/ 222598 w 433200"/>
                <a:gd name="connsiteY2" fmla="*/ 320235 h 466523"/>
                <a:gd name="connsiteX3" fmla="*/ 420204 w 433200"/>
                <a:gd name="connsiteY3" fmla="*/ 466524 h 466523"/>
                <a:gd name="connsiteX4" fmla="*/ 420204 w 433200"/>
                <a:gd name="connsiteY4" fmla="*/ 171280 h 466523"/>
                <a:gd name="connsiteX5" fmla="*/ 222598 w 433200"/>
                <a:gd name="connsiteY5" fmla="*/ 24992 h 46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200" h="466523">
                  <a:moveTo>
                    <a:pt x="24992" y="171280"/>
                  </a:moveTo>
                  <a:lnTo>
                    <a:pt x="24992" y="466524"/>
                  </a:lnTo>
                  <a:lnTo>
                    <a:pt x="222598" y="320235"/>
                  </a:lnTo>
                  <a:lnTo>
                    <a:pt x="420204" y="466524"/>
                  </a:lnTo>
                  <a:lnTo>
                    <a:pt x="420204" y="171280"/>
                  </a:lnTo>
                  <a:lnTo>
                    <a:pt x="222598" y="24992"/>
                  </a:lnTo>
                  <a:close/>
                </a:path>
              </a:pathLst>
            </a:custGeom>
            <a:solidFill>
              <a:srgbClr val="992E5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54F518E-669F-4B4D-9171-7BB26D151154}"/>
                </a:ext>
              </a:extLst>
            </p:cNvPr>
            <p:cNvSpPr/>
            <p:nvPr/>
          </p:nvSpPr>
          <p:spPr>
            <a:xfrm>
              <a:off x="18756300" y="9492626"/>
              <a:ext cx="433200" cy="466523"/>
            </a:xfrm>
            <a:custGeom>
              <a:avLst/>
              <a:gdLst>
                <a:gd name="connsiteX0" fmla="*/ 24992 w 433200"/>
                <a:gd name="connsiteY0" fmla="*/ 171281 h 466523"/>
                <a:gd name="connsiteX1" fmla="*/ 24992 w 433200"/>
                <a:gd name="connsiteY1" fmla="*/ 466524 h 466523"/>
                <a:gd name="connsiteX2" fmla="*/ 222598 w 433200"/>
                <a:gd name="connsiteY2" fmla="*/ 320236 h 466523"/>
                <a:gd name="connsiteX3" fmla="*/ 420204 w 433200"/>
                <a:gd name="connsiteY3" fmla="*/ 466524 h 466523"/>
                <a:gd name="connsiteX4" fmla="*/ 420204 w 433200"/>
                <a:gd name="connsiteY4" fmla="*/ 171281 h 466523"/>
                <a:gd name="connsiteX5" fmla="*/ 222598 w 433200"/>
                <a:gd name="connsiteY5" fmla="*/ 24992 h 46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200" h="466523">
                  <a:moveTo>
                    <a:pt x="24992" y="171281"/>
                  </a:moveTo>
                  <a:lnTo>
                    <a:pt x="24992" y="466524"/>
                  </a:lnTo>
                  <a:lnTo>
                    <a:pt x="222598" y="320236"/>
                  </a:lnTo>
                  <a:lnTo>
                    <a:pt x="420204" y="466524"/>
                  </a:lnTo>
                  <a:lnTo>
                    <a:pt x="420204" y="171281"/>
                  </a:lnTo>
                  <a:lnTo>
                    <a:pt x="222598" y="24992"/>
                  </a:lnTo>
                  <a:close/>
                </a:path>
              </a:pathLst>
            </a:custGeom>
            <a:solidFill>
              <a:srgbClr val="486BA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CC5F0F8-EF35-4FBF-BD68-4CC47EA8260F}"/>
                </a:ext>
              </a:extLst>
            </p:cNvPr>
            <p:cNvSpPr/>
            <p:nvPr/>
          </p:nvSpPr>
          <p:spPr>
            <a:xfrm>
              <a:off x="18756300" y="9787869"/>
              <a:ext cx="433200" cy="466523"/>
            </a:xfrm>
            <a:custGeom>
              <a:avLst/>
              <a:gdLst>
                <a:gd name="connsiteX0" fmla="*/ 24992 w 433200"/>
                <a:gd name="connsiteY0" fmla="*/ 171280 h 466523"/>
                <a:gd name="connsiteX1" fmla="*/ 24992 w 433200"/>
                <a:gd name="connsiteY1" fmla="*/ 466524 h 466523"/>
                <a:gd name="connsiteX2" fmla="*/ 222598 w 433200"/>
                <a:gd name="connsiteY2" fmla="*/ 320235 h 466523"/>
                <a:gd name="connsiteX3" fmla="*/ 420204 w 433200"/>
                <a:gd name="connsiteY3" fmla="*/ 466524 h 466523"/>
                <a:gd name="connsiteX4" fmla="*/ 420204 w 433200"/>
                <a:gd name="connsiteY4" fmla="*/ 171280 h 466523"/>
                <a:gd name="connsiteX5" fmla="*/ 222598 w 433200"/>
                <a:gd name="connsiteY5" fmla="*/ 24992 h 46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200" h="466523">
                  <a:moveTo>
                    <a:pt x="24992" y="171280"/>
                  </a:moveTo>
                  <a:lnTo>
                    <a:pt x="24992" y="466524"/>
                  </a:lnTo>
                  <a:lnTo>
                    <a:pt x="222598" y="320235"/>
                  </a:lnTo>
                  <a:lnTo>
                    <a:pt x="420204" y="466524"/>
                  </a:lnTo>
                  <a:lnTo>
                    <a:pt x="420204" y="171280"/>
                  </a:lnTo>
                  <a:lnTo>
                    <a:pt x="222598" y="24992"/>
                  </a:lnTo>
                  <a:close/>
                </a:path>
              </a:pathLst>
            </a:custGeom>
            <a:solidFill>
              <a:srgbClr val="5AB1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F0FF111-5752-4E05-943D-0513DDD6BE63}"/>
                </a:ext>
              </a:extLst>
            </p:cNvPr>
            <p:cNvSpPr/>
            <p:nvPr/>
          </p:nvSpPr>
          <p:spPr>
            <a:xfrm>
              <a:off x="18756300" y="10083111"/>
              <a:ext cx="433200" cy="466523"/>
            </a:xfrm>
            <a:custGeom>
              <a:avLst/>
              <a:gdLst>
                <a:gd name="connsiteX0" fmla="*/ 24992 w 433200"/>
                <a:gd name="connsiteY0" fmla="*/ 171281 h 466523"/>
                <a:gd name="connsiteX1" fmla="*/ 24992 w 433200"/>
                <a:gd name="connsiteY1" fmla="*/ 466524 h 466523"/>
                <a:gd name="connsiteX2" fmla="*/ 222598 w 433200"/>
                <a:gd name="connsiteY2" fmla="*/ 320568 h 466523"/>
                <a:gd name="connsiteX3" fmla="*/ 420204 w 433200"/>
                <a:gd name="connsiteY3" fmla="*/ 466524 h 466523"/>
                <a:gd name="connsiteX4" fmla="*/ 420204 w 433200"/>
                <a:gd name="connsiteY4" fmla="*/ 171281 h 466523"/>
                <a:gd name="connsiteX5" fmla="*/ 222598 w 433200"/>
                <a:gd name="connsiteY5" fmla="*/ 24992 h 46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3200" h="466523">
                  <a:moveTo>
                    <a:pt x="24992" y="171281"/>
                  </a:moveTo>
                  <a:lnTo>
                    <a:pt x="24992" y="466524"/>
                  </a:lnTo>
                  <a:lnTo>
                    <a:pt x="222598" y="320568"/>
                  </a:lnTo>
                  <a:lnTo>
                    <a:pt x="420204" y="466524"/>
                  </a:lnTo>
                  <a:lnTo>
                    <a:pt x="420204" y="171281"/>
                  </a:lnTo>
                  <a:lnTo>
                    <a:pt x="222598" y="24992"/>
                  </a:lnTo>
                  <a:close/>
                </a:path>
              </a:pathLst>
            </a:custGeom>
            <a:solidFill>
              <a:srgbClr val="E634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77C4ADC-2E82-4647-AC26-C9B7B7726401}"/>
                </a:ext>
              </a:extLst>
            </p:cNvPr>
            <p:cNvSpPr/>
            <p:nvPr/>
          </p:nvSpPr>
          <p:spPr>
            <a:xfrm>
              <a:off x="18756300" y="10378687"/>
              <a:ext cx="433200" cy="399877"/>
            </a:xfrm>
            <a:custGeom>
              <a:avLst/>
              <a:gdLst>
                <a:gd name="connsiteX0" fmla="*/ 420204 w 433200"/>
                <a:gd name="connsiteY0" fmla="*/ 395213 h 399877"/>
                <a:gd name="connsiteX1" fmla="*/ 420204 w 433200"/>
                <a:gd name="connsiteY1" fmla="*/ 170948 h 399877"/>
                <a:gd name="connsiteX2" fmla="*/ 222598 w 433200"/>
                <a:gd name="connsiteY2" fmla="*/ 24992 h 399877"/>
                <a:gd name="connsiteX3" fmla="*/ 24992 w 433200"/>
                <a:gd name="connsiteY3" fmla="*/ 170948 h 399877"/>
                <a:gd name="connsiteX4" fmla="*/ 24992 w 433200"/>
                <a:gd name="connsiteY4" fmla="*/ 395213 h 399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00" h="399877">
                  <a:moveTo>
                    <a:pt x="420204" y="395213"/>
                  </a:moveTo>
                  <a:lnTo>
                    <a:pt x="420204" y="170948"/>
                  </a:lnTo>
                  <a:lnTo>
                    <a:pt x="222598" y="24992"/>
                  </a:lnTo>
                  <a:lnTo>
                    <a:pt x="24992" y="170948"/>
                  </a:lnTo>
                  <a:lnTo>
                    <a:pt x="24992" y="395213"/>
                  </a:lnTo>
                  <a:close/>
                </a:path>
              </a:pathLst>
            </a:custGeom>
            <a:solidFill>
              <a:srgbClr val="F897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83B246B-D589-449E-AEB5-C5FCE6E285AE}"/>
                </a:ext>
              </a:extLst>
            </p:cNvPr>
            <p:cNvSpPr/>
            <p:nvPr/>
          </p:nvSpPr>
          <p:spPr>
            <a:xfrm>
              <a:off x="18558598" y="6788360"/>
              <a:ext cx="833078" cy="1033016"/>
            </a:xfrm>
            <a:custGeom>
              <a:avLst/>
              <a:gdLst>
                <a:gd name="connsiteX0" fmla="*/ 754532 w 833077"/>
                <a:gd name="connsiteY0" fmla="*/ 420967 h 1033016"/>
                <a:gd name="connsiteX1" fmla="*/ 420967 w 833077"/>
                <a:gd name="connsiteY1" fmla="*/ 87402 h 1033016"/>
                <a:gd name="connsiteX2" fmla="*/ 87402 w 833077"/>
                <a:gd name="connsiteY2" fmla="*/ 420967 h 1033016"/>
                <a:gd name="connsiteX3" fmla="*/ 350988 w 833077"/>
                <a:gd name="connsiteY3" fmla="*/ 746867 h 1033016"/>
                <a:gd name="connsiteX4" fmla="*/ 420967 w 833077"/>
                <a:gd name="connsiteY4" fmla="*/ 964467 h 1033016"/>
                <a:gd name="connsiteX5" fmla="*/ 490946 w 833077"/>
                <a:gd name="connsiteY5" fmla="*/ 746867 h 1033016"/>
                <a:gd name="connsiteX6" fmla="*/ 754532 w 833077"/>
                <a:gd name="connsiteY6" fmla="*/ 420967 h 103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077" h="1033016">
                  <a:moveTo>
                    <a:pt x="754532" y="420967"/>
                  </a:moveTo>
                  <a:cubicBezTo>
                    <a:pt x="754532" y="236690"/>
                    <a:pt x="605244" y="87402"/>
                    <a:pt x="420967" y="87402"/>
                  </a:cubicBezTo>
                  <a:cubicBezTo>
                    <a:pt x="236690" y="87402"/>
                    <a:pt x="87402" y="236690"/>
                    <a:pt x="87402" y="420967"/>
                  </a:cubicBezTo>
                  <a:cubicBezTo>
                    <a:pt x="87402" y="581251"/>
                    <a:pt x="200368" y="714876"/>
                    <a:pt x="350988" y="746867"/>
                  </a:cubicBezTo>
                  <a:lnTo>
                    <a:pt x="420967" y="964467"/>
                  </a:lnTo>
                  <a:lnTo>
                    <a:pt x="490946" y="746867"/>
                  </a:lnTo>
                  <a:cubicBezTo>
                    <a:pt x="641566" y="714876"/>
                    <a:pt x="754532" y="581251"/>
                    <a:pt x="754532" y="420967"/>
                  </a:cubicBezTo>
                  <a:close/>
                </a:path>
              </a:pathLst>
            </a:custGeom>
            <a:solidFill>
              <a:srgbClr val="486BA8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86079F2-7110-4E11-8A1C-CC2699F4FC5E}"/>
                </a:ext>
              </a:extLst>
            </p:cNvPr>
            <p:cNvSpPr/>
            <p:nvPr/>
          </p:nvSpPr>
          <p:spPr>
            <a:xfrm>
              <a:off x="20475343" y="8048640"/>
              <a:ext cx="999693" cy="833078"/>
            </a:xfrm>
            <a:custGeom>
              <a:avLst/>
              <a:gdLst>
                <a:gd name="connsiteX0" fmla="*/ 589248 w 999693"/>
                <a:gd name="connsiteY0" fmla="*/ 87402 h 833077"/>
                <a:gd name="connsiteX1" fmla="*/ 255684 w 999693"/>
                <a:gd name="connsiteY1" fmla="*/ 420966 h 833077"/>
                <a:gd name="connsiteX2" fmla="*/ 275012 w 999693"/>
                <a:gd name="connsiteY2" fmla="*/ 532265 h 833077"/>
                <a:gd name="connsiteX3" fmla="*/ 87402 w 999693"/>
                <a:gd name="connsiteY3" fmla="*/ 754197 h 833077"/>
                <a:gd name="connsiteX4" fmla="*/ 364984 w 999693"/>
                <a:gd name="connsiteY4" fmla="*/ 667224 h 833077"/>
                <a:gd name="connsiteX5" fmla="*/ 589248 w 999693"/>
                <a:gd name="connsiteY5" fmla="*/ 754197 h 833077"/>
                <a:gd name="connsiteX6" fmla="*/ 922813 w 999693"/>
                <a:gd name="connsiteY6" fmla="*/ 420633 h 833077"/>
                <a:gd name="connsiteX7" fmla="*/ 589248 w 999693"/>
                <a:gd name="connsiteY7" fmla="*/ 87402 h 83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693" h="833077">
                  <a:moveTo>
                    <a:pt x="589248" y="87402"/>
                  </a:moveTo>
                  <a:cubicBezTo>
                    <a:pt x="404970" y="87402"/>
                    <a:pt x="255684" y="236690"/>
                    <a:pt x="255684" y="420966"/>
                  </a:cubicBezTo>
                  <a:cubicBezTo>
                    <a:pt x="255684" y="459954"/>
                    <a:pt x="262682" y="497610"/>
                    <a:pt x="275012" y="532265"/>
                  </a:cubicBezTo>
                  <a:lnTo>
                    <a:pt x="87402" y="754197"/>
                  </a:lnTo>
                  <a:lnTo>
                    <a:pt x="364984" y="667224"/>
                  </a:lnTo>
                  <a:cubicBezTo>
                    <a:pt x="424298" y="721207"/>
                    <a:pt x="502609" y="754197"/>
                    <a:pt x="589248" y="754197"/>
                  </a:cubicBezTo>
                  <a:cubicBezTo>
                    <a:pt x="773524" y="754197"/>
                    <a:pt x="922813" y="604910"/>
                    <a:pt x="922813" y="420633"/>
                  </a:cubicBezTo>
                  <a:cubicBezTo>
                    <a:pt x="922813" y="236690"/>
                    <a:pt x="773192" y="87402"/>
                    <a:pt x="589248" y="87402"/>
                  </a:cubicBezTo>
                  <a:close/>
                </a:path>
              </a:pathLst>
            </a:custGeom>
            <a:solidFill>
              <a:srgbClr val="5AB1CC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C0BF92F-DED2-4152-8BDE-307796EF2FEB}"/>
                </a:ext>
              </a:extLst>
            </p:cNvPr>
            <p:cNvSpPr/>
            <p:nvPr/>
          </p:nvSpPr>
          <p:spPr>
            <a:xfrm>
              <a:off x="20271739" y="10608521"/>
              <a:ext cx="966370" cy="833078"/>
            </a:xfrm>
            <a:custGeom>
              <a:avLst/>
              <a:gdLst>
                <a:gd name="connsiteX0" fmla="*/ 566590 w 966370"/>
                <a:gd name="connsiteY0" fmla="*/ 87402 h 833077"/>
                <a:gd name="connsiteX1" fmla="*/ 335326 w 966370"/>
                <a:gd name="connsiteY1" fmla="*/ 181040 h 833077"/>
                <a:gd name="connsiteX2" fmla="*/ 87402 w 966370"/>
                <a:gd name="connsiteY2" fmla="*/ 110062 h 833077"/>
                <a:gd name="connsiteX3" fmla="*/ 253352 w 966370"/>
                <a:gd name="connsiteY3" fmla="*/ 307668 h 833077"/>
                <a:gd name="connsiteX4" fmla="*/ 233025 w 966370"/>
                <a:gd name="connsiteY4" fmla="*/ 420966 h 833077"/>
                <a:gd name="connsiteX5" fmla="*/ 566590 w 966370"/>
                <a:gd name="connsiteY5" fmla="*/ 754531 h 833077"/>
                <a:gd name="connsiteX6" fmla="*/ 900152 w 966370"/>
                <a:gd name="connsiteY6" fmla="*/ 420966 h 833077"/>
                <a:gd name="connsiteX7" fmla="*/ 566590 w 966370"/>
                <a:gd name="connsiteY7" fmla="*/ 87402 h 83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6370" h="833077">
                  <a:moveTo>
                    <a:pt x="566590" y="87402"/>
                  </a:moveTo>
                  <a:cubicBezTo>
                    <a:pt x="476617" y="87402"/>
                    <a:pt x="395308" y="123057"/>
                    <a:pt x="335326" y="181040"/>
                  </a:cubicBezTo>
                  <a:lnTo>
                    <a:pt x="87402" y="110062"/>
                  </a:lnTo>
                  <a:lnTo>
                    <a:pt x="253352" y="307668"/>
                  </a:lnTo>
                  <a:cubicBezTo>
                    <a:pt x="240689" y="342990"/>
                    <a:pt x="233025" y="380979"/>
                    <a:pt x="233025" y="420966"/>
                  </a:cubicBezTo>
                  <a:cubicBezTo>
                    <a:pt x="233025" y="605243"/>
                    <a:pt x="382312" y="754531"/>
                    <a:pt x="566590" y="754531"/>
                  </a:cubicBezTo>
                  <a:cubicBezTo>
                    <a:pt x="750865" y="754531"/>
                    <a:pt x="900152" y="605243"/>
                    <a:pt x="900152" y="420966"/>
                  </a:cubicBezTo>
                  <a:cubicBezTo>
                    <a:pt x="900152" y="236689"/>
                    <a:pt x="750865" y="87402"/>
                    <a:pt x="566590" y="87402"/>
                  </a:cubicBezTo>
                  <a:close/>
                </a:path>
              </a:pathLst>
            </a:custGeom>
            <a:solidFill>
              <a:srgbClr val="E63444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BD9209E-397B-4C24-8FC4-F04AF1AFB4CC}"/>
                </a:ext>
              </a:extLst>
            </p:cNvPr>
            <p:cNvSpPr/>
            <p:nvPr/>
          </p:nvSpPr>
          <p:spPr>
            <a:xfrm>
              <a:off x="16471905" y="8048307"/>
              <a:ext cx="933047" cy="833078"/>
            </a:xfrm>
            <a:custGeom>
              <a:avLst/>
              <a:gdLst>
                <a:gd name="connsiteX0" fmla="*/ 848169 w 933046"/>
                <a:gd name="connsiteY0" fmla="*/ 704879 h 833077"/>
                <a:gd name="connsiteX1" fmla="*/ 728872 w 933046"/>
                <a:gd name="connsiteY1" fmla="*/ 549594 h 833077"/>
                <a:gd name="connsiteX2" fmla="*/ 754532 w 933046"/>
                <a:gd name="connsiteY2" fmla="*/ 420967 h 833077"/>
                <a:gd name="connsiteX3" fmla="*/ 420967 w 933046"/>
                <a:gd name="connsiteY3" fmla="*/ 87402 h 833077"/>
                <a:gd name="connsiteX4" fmla="*/ 87402 w 933046"/>
                <a:gd name="connsiteY4" fmla="*/ 420967 h 833077"/>
                <a:gd name="connsiteX5" fmla="*/ 420967 w 933046"/>
                <a:gd name="connsiteY5" fmla="*/ 754531 h 833077"/>
                <a:gd name="connsiteX6" fmla="*/ 658561 w 933046"/>
                <a:gd name="connsiteY6" fmla="*/ 654895 h 833077"/>
                <a:gd name="connsiteX7" fmla="*/ 848169 w 933046"/>
                <a:gd name="connsiteY7" fmla="*/ 704879 h 83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3046" h="833077">
                  <a:moveTo>
                    <a:pt x="848169" y="704879"/>
                  </a:moveTo>
                  <a:lnTo>
                    <a:pt x="728872" y="549594"/>
                  </a:lnTo>
                  <a:cubicBezTo>
                    <a:pt x="745534" y="509940"/>
                    <a:pt x="754532" y="466619"/>
                    <a:pt x="754532" y="420967"/>
                  </a:cubicBezTo>
                  <a:cubicBezTo>
                    <a:pt x="754532" y="236690"/>
                    <a:pt x="605244" y="87402"/>
                    <a:pt x="420967" y="87402"/>
                  </a:cubicBezTo>
                  <a:cubicBezTo>
                    <a:pt x="236690" y="87402"/>
                    <a:pt x="87402" y="236690"/>
                    <a:pt x="87402" y="420967"/>
                  </a:cubicBezTo>
                  <a:cubicBezTo>
                    <a:pt x="87402" y="605244"/>
                    <a:pt x="236690" y="754531"/>
                    <a:pt x="420967" y="754531"/>
                  </a:cubicBezTo>
                  <a:cubicBezTo>
                    <a:pt x="513939" y="754531"/>
                    <a:pt x="598246" y="716210"/>
                    <a:pt x="658561" y="654895"/>
                  </a:cubicBezTo>
                  <a:lnTo>
                    <a:pt x="848169" y="704879"/>
                  </a:lnTo>
                  <a:close/>
                </a:path>
              </a:pathLst>
            </a:custGeom>
            <a:solidFill>
              <a:srgbClr val="992E58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9164769-60B3-4E0B-A01F-83EE2B2AC0FE}"/>
                </a:ext>
              </a:extLst>
            </p:cNvPr>
            <p:cNvSpPr/>
            <p:nvPr/>
          </p:nvSpPr>
          <p:spPr>
            <a:xfrm>
              <a:off x="16698169" y="10608521"/>
              <a:ext cx="966370" cy="833078"/>
            </a:xfrm>
            <a:custGeom>
              <a:avLst/>
              <a:gdLst>
                <a:gd name="connsiteX0" fmla="*/ 886157 w 966370"/>
                <a:gd name="connsiteY0" fmla="*/ 110062 h 833077"/>
                <a:gd name="connsiteX1" fmla="*/ 650563 w 966370"/>
                <a:gd name="connsiteY1" fmla="*/ 179373 h 833077"/>
                <a:gd name="connsiteX2" fmla="*/ 420967 w 966370"/>
                <a:gd name="connsiteY2" fmla="*/ 87402 h 833077"/>
                <a:gd name="connsiteX3" fmla="*/ 87402 w 966370"/>
                <a:gd name="connsiteY3" fmla="*/ 420966 h 833077"/>
                <a:gd name="connsiteX4" fmla="*/ 420967 w 966370"/>
                <a:gd name="connsiteY4" fmla="*/ 754531 h 833077"/>
                <a:gd name="connsiteX5" fmla="*/ 754531 w 966370"/>
                <a:gd name="connsiteY5" fmla="*/ 420966 h 833077"/>
                <a:gd name="connsiteX6" fmla="*/ 731871 w 966370"/>
                <a:gd name="connsiteY6" fmla="*/ 301336 h 833077"/>
                <a:gd name="connsiteX7" fmla="*/ 886157 w 966370"/>
                <a:gd name="connsiteY7" fmla="*/ 110062 h 83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6370" h="833077">
                  <a:moveTo>
                    <a:pt x="886157" y="110062"/>
                  </a:moveTo>
                  <a:lnTo>
                    <a:pt x="650563" y="179373"/>
                  </a:lnTo>
                  <a:cubicBezTo>
                    <a:pt x="590915" y="122391"/>
                    <a:pt x="509939" y="87402"/>
                    <a:pt x="420967" y="87402"/>
                  </a:cubicBezTo>
                  <a:cubicBezTo>
                    <a:pt x="236690" y="87402"/>
                    <a:pt x="87402" y="236689"/>
                    <a:pt x="87402" y="420966"/>
                  </a:cubicBezTo>
                  <a:cubicBezTo>
                    <a:pt x="87402" y="605243"/>
                    <a:pt x="236690" y="754531"/>
                    <a:pt x="420967" y="754531"/>
                  </a:cubicBezTo>
                  <a:cubicBezTo>
                    <a:pt x="605244" y="754531"/>
                    <a:pt x="754531" y="605243"/>
                    <a:pt x="754531" y="420966"/>
                  </a:cubicBezTo>
                  <a:cubicBezTo>
                    <a:pt x="754531" y="378646"/>
                    <a:pt x="746200" y="338325"/>
                    <a:pt x="731871" y="301336"/>
                  </a:cubicBezTo>
                  <a:lnTo>
                    <a:pt x="886157" y="110062"/>
                  </a:lnTo>
                  <a:close/>
                </a:path>
              </a:pathLst>
            </a:custGeom>
            <a:solidFill>
              <a:srgbClr val="80C4BC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F404815-7EA1-4881-929F-AE8AD7124967}"/>
                </a:ext>
              </a:extLst>
            </p:cNvPr>
            <p:cNvSpPr/>
            <p:nvPr/>
          </p:nvSpPr>
          <p:spPr>
            <a:xfrm>
              <a:off x="18931247" y="7138682"/>
              <a:ext cx="66646" cy="166616"/>
            </a:xfrm>
            <a:custGeom>
              <a:avLst/>
              <a:gdLst>
                <a:gd name="connsiteX0" fmla="*/ 51650 w 66646"/>
                <a:gd name="connsiteY0" fmla="*/ 50318 h 166615"/>
                <a:gd name="connsiteX1" fmla="*/ 48985 w 66646"/>
                <a:gd name="connsiteY1" fmla="*/ 51651 h 166615"/>
                <a:gd name="connsiteX2" fmla="*/ 46652 w 66646"/>
                <a:gd name="connsiteY2" fmla="*/ 50318 h 166615"/>
                <a:gd name="connsiteX3" fmla="*/ 24992 w 66646"/>
                <a:gd name="connsiteY3" fmla="*/ 24992 h 166615"/>
                <a:gd name="connsiteX4" fmla="*/ 41320 w 66646"/>
                <a:gd name="connsiteY4" fmla="*/ 169948 h 166615"/>
                <a:gd name="connsiteX5" fmla="*/ 56649 w 66646"/>
                <a:gd name="connsiteY5" fmla="*/ 169948 h 166615"/>
                <a:gd name="connsiteX6" fmla="*/ 69312 w 66646"/>
                <a:gd name="connsiteY6" fmla="*/ 26659 h 166615"/>
                <a:gd name="connsiteX7" fmla="*/ 51650 w 66646"/>
                <a:gd name="connsiteY7" fmla="*/ 50318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166615">
                  <a:moveTo>
                    <a:pt x="51650" y="50318"/>
                  </a:moveTo>
                  <a:cubicBezTo>
                    <a:pt x="50984" y="50984"/>
                    <a:pt x="49985" y="51651"/>
                    <a:pt x="48985" y="51651"/>
                  </a:cubicBezTo>
                  <a:cubicBezTo>
                    <a:pt x="47984" y="51651"/>
                    <a:pt x="46985" y="50984"/>
                    <a:pt x="46652" y="50318"/>
                  </a:cubicBezTo>
                  <a:lnTo>
                    <a:pt x="24992" y="24992"/>
                  </a:lnTo>
                  <a:lnTo>
                    <a:pt x="41320" y="169948"/>
                  </a:lnTo>
                  <a:lnTo>
                    <a:pt x="56649" y="169948"/>
                  </a:lnTo>
                  <a:lnTo>
                    <a:pt x="69312" y="26659"/>
                  </a:lnTo>
                  <a:lnTo>
                    <a:pt x="51650" y="5031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F330922-2564-4BDA-A677-8F4C1571CEF9}"/>
                </a:ext>
              </a:extLst>
            </p:cNvPr>
            <p:cNvSpPr/>
            <p:nvPr/>
          </p:nvSpPr>
          <p:spPr>
            <a:xfrm>
              <a:off x="18877944" y="7074866"/>
              <a:ext cx="199939" cy="233262"/>
            </a:xfrm>
            <a:custGeom>
              <a:avLst/>
              <a:gdLst>
                <a:gd name="connsiteX0" fmla="*/ 88291 w 199938"/>
                <a:gd name="connsiteY0" fmla="*/ 26161 h 233261"/>
                <a:gd name="connsiteX1" fmla="*/ 26310 w 199938"/>
                <a:gd name="connsiteY1" fmla="*/ 87809 h 233261"/>
                <a:gd name="connsiteX2" fmla="*/ 45971 w 199938"/>
                <a:gd name="connsiteY2" fmla="*/ 155121 h 233261"/>
                <a:gd name="connsiteX3" fmla="*/ 62633 w 199938"/>
                <a:gd name="connsiteY3" fmla="*/ 201774 h 233261"/>
                <a:gd name="connsiteX4" fmla="*/ 62633 w 199938"/>
                <a:gd name="connsiteY4" fmla="*/ 233431 h 233261"/>
                <a:gd name="connsiteX5" fmla="*/ 87958 w 199938"/>
                <a:gd name="connsiteY5" fmla="*/ 233431 h 233261"/>
                <a:gd name="connsiteX6" fmla="*/ 71630 w 199938"/>
                <a:gd name="connsiteY6" fmla="*/ 85476 h 233261"/>
                <a:gd name="connsiteX7" fmla="*/ 54302 w 199938"/>
                <a:gd name="connsiteY7" fmla="*/ 101471 h 233261"/>
                <a:gd name="connsiteX8" fmla="*/ 49636 w 199938"/>
                <a:gd name="connsiteY8" fmla="*/ 101138 h 233261"/>
                <a:gd name="connsiteX9" fmla="*/ 49970 w 199938"/>
                <a:gd name="connsiteY9" fmla="*/ 96473 h 233261"/>
                <a:gd name="connsiteX10" fmla="*/ 71963 w 199938"/>
                <a:gd name="connsiteY10" fmla="*/ 75812 h 233261"/>
                <a:gd name="connsiteX11" fmla="*/ 73629 w 199938"/>
                <a:gd name="connsiteY11" fmla="*/ 75146 h 233261"/>
                <a:gd name="connsiteX12" fmla="*/ 74295 w 199938"/>
                <a:gd name="connsiteY12" fmla="*/ 74813 h 233261"/>
                <a:gd name="connsiteX13" fmla="*/ 76294 w 199938"/>
                <a:gd name="connsiteY13" fmla="*/ 75479 h 233261"/>
                <a:gd name="connsiteX14" fmla="*/ 76961 w 199938"/>
                <a:gd name="connsiteY14" fmla="*/ 76146 h 233261"/>
                <a:gd name="connsiteX15" fmla="*/ 77295 w 199938"/>
                <a:gd name="connsiteY15" fmla="*/ 76479 h 233261"/>
                <a:gd name="connsiteX16" fmla="*/ 102620 w 199938"/>
                <a:gd name="connsiteY16" fmla="*/ 106469 h 233261"/>
                <a:gd name="connsiteX17" fmla="*/ 125279 w 199938"/>
                <a:gd name="connsiteY17" fmla="*/ 76479 h 233261"/>
                <a:gd name="connsiteX18" fmla="*/ 125946 w 199938"/>
                <a:gd name="connsiteY18" fmla="*/ 75812 h 233261"/>
                <a:gd name="connsiteX19" fmla="*/ 127612 w 199938"/>
                <a:gd name="connsiteY19" fmla="*/ 75146 h 233261"/>
                <a:gd name="connsiteX20" fmla="*/ 128279 w 199938"/>
                <a:gd name="connsiteY20" fmla="*/ 75146 h 233261"/>
                <a:gd name="connsiteX21" fmla="*/ 130279 w 199938"/>
                <a:gd name="connsiteY21" fmla="*/ 76146 h 233261"/>
                <a:gd name="connsiteX22" fmla="*/ 153604 w 199938"/>
                <a:gd name="connsiteY22" fmla="*/ 96473 h 233261"/>
                <a:gd name="connsiteX23" fmla="*/ 153938 w 199938"/>
                <a:gd name="connsiteY23" fmla="*/ 101138 h 233261"/>
                <a:gd name="connsiteX24" fmla="*/ 149272 w 199938"/>
                <a:gd name="connsiteY24" fmla="*/ 101471 h 233261"/>
                <a:gd name="connsiteX25" fmla="*/ 130945 w 199938"/>
                <a:gd name="connsiteY25" fmla="*/ 85143 h 233261"/>
                <a:gd name="connsiteX26" fmla="*/ 117616 w 199938"/>
                <a:gd name="connsiteY26" fmla="*/ 233431 h 233261"/>
                <a:gd name="connsiteX27" fmla="*/ 141608 w 199938"/>
                <a:gd name="connsiteY27" fmla="*/ 233431 h 233261"/>
                <a:gd name="connsiteX28" fmla="*/ 141608 w 199938"/>
                <a:gd name="connsiteY28" fmla="*/ 199441 h 233261"/>
                <a:gd name="connsiteX29" fmla="*/ 157936 w 199938"/>
                <a:gd name="connsiteY29" fmla="*/ 157454 h 233261"/>
                <a:gd name="connsiteX30" fmla="*/ 181263 w 199938"/>
                <a:gd name="connsiteY30" fmla="*/ 102471 h 233261"/>
                <a:gd name="connsiteX31" fmla="*/ 88291 w 199938"/>
                <a:gd name="connsiteY31" fmla="*/ 26161 h 23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9938" h="233261">
                  <a:moveTo>
                    <a:pt x="88291" y="26161"/>
                  </a:moveTo>
                  <a:cubicBezTo>
                    <a:pt x="57301" y="31826"/>
                    <a:pt x="31641" y="57151"/>
                    <a:pt x="26310" y="87809"/>
                  </a:cubicBezTo>
                  <a:cubicBezTo>
                    <a:pt x="21645" y="113801"/>
                    <a:pt x="29642" y="138127"/>
                    <a:pt x="45971" y="155121"/>
                  </a:cubicBezTo>
                  <a:cubicBezTo>
                    <a:pt x="57301" y="167784"/>
                    <a:pt x="62633" y="184779"/>
                    <a:pt x="62633" y="201774"/>
                  </a:cubicBezTo>
                  <a:lnTo>
                    <a:pt x="62633" y="233431"/>
                  </a:lnTo>
                  <a:lnTo>
                    <a:pt x="87958" y="233431"/>
                  </a:lnTo>
                  <a:lnTo>
                    <a:pt x="71630" y="85476"/>
                  </a:lnTo>
                  <a:lnTo>
                    <a:pt x="54302" y="101471"/>
                  </a:lnTo>
                  <a:cubicBezTo>
                    <a:pt x="52969" y="102471"/>
                    <a:pt x="50969" y="102471"/>
                    <a:pt x="49636" y="101138"/>
                  </a:cubicBezTo>
                  <a:cubicBezTo>
                    <a:pt x="48637" y="99805"/>
                    <a:pt x="48637" y="97806"/>
                    <a:pt x="49970" y="96473"/>
                  </a:cubicBezTo>
                  <a:lnTo>
                    <a:pt x="71963" y="75812"/>
                  </a:lnTo>
                  <a:cubicBezTo>
                    <a:pt x="72629" y="75479"/>
                    <a:pt x="72963" y="75146"/>
                    <a:pt x="73629" y="75146"/>
                  </a:cubicBezTo>
                  <a:cubicBezTo>
                    <a:pt x="73629" y="74813"/>
                    <a:pt x="73962" y="74813"/>
                    <a:pt x="74295" y="74813"/>
                  </a:cubicBezTo>
                  <a:cubicBezTo>
                    <a:pt x="74962" y="74480"/>
                    <a:pt x="75628" y="74813"/>
                    <a:pt x="76294" y="75479"/>
                  </a:cubicBezTo>
                  <a:cubicBezTo>
                    <a:pt x="76628" y="75479"/>
                    <a:pt x="76961" y="75812"/>
                    <a:pt x="76961" y="76146"/>
                  </a:cubicBezTo>
                  <a:lnTo>
                    <a:pt x="77295" y="76479"/>
                  </a:lnTo>
                  <a:lnTo>
                    <a:pt x="102620" y="106469"/>
                  </a:lnTo>
                  <a:lnTo>
                    <a:pt x="125279" y="76479"/>
                  </a:lnTo>
                  <a:cubicBezTo>
                    <a:pt x="125613" y="76146"/>
                    <a:pt x="125946" y="75812"/>
                    <a:pt x="125946" y="75812"/>
                  </a:cubicBezTo>
                  <a:cubicBezTo>
                    <a:pt x="126613" y="75479"/>
                    <a:pt x="126946" y="75146"/>
                    <a:pt x="127612" y="75146"/>
                  </a:cubicBezTo>
                  <a:cubicBezTo>
                    <a:pt x="127946" y="75146"/>
                    <a:pt x="127946" y="75146"/>
                    <a:pt x="128279" y="75146"/>
                  </a:cubicBezTo>
                  <a:cubicBezTo>
                    <a:pt x="128945" y="75146"/>
                    <a:pt x="129945" y="75812"/>
                    <a:pt x="130279" y="76146"/>
                  </a:cubicBezTo>
                  <a:lnTo>
                    <a:pt x="153604" y="96473"/>
                  </a:lnTo>
                  <a:cubicBezTo>
                    <a:pt x="154937" y="97806"/>
                    <a:pt x="154937" y="99805"/>
                    <a:pt x="153938" y="101138"/>
                  </a:cubicBezTo>
                  <a:cubicBezTo>
                    <a:pt x="152604" y="102471"/>
                    <a:pt x="150605" y="102804"/>
                    <a:pt x="149272" y="101471"/>
                  </a:cubicBezTo>
                  <a:lnTo>
                    <a:pt x="130945" y="85143"/>
                  </a:lnTo>
                  <a:lnTo>
                    <a:pt x="117616" y="233431"/>
                  </a:lnTo>
                  <a:lnTo>
                    <a:pt x="141608" y="233431"/>
                  </a:lnTo>
                  <a:lnTo>
                    <a:pt x="141608" y="199441"/>
                  </a:lnTo>
                  <a:cubicBezTo>
                    <a:pt x="141608" y="184112"/>
                    <a:pt x="146607" y="168117"/>
                    <a:pt x="157936" y="157454"/>
                  </a:cubicBezTo>
                  <a:cubicBezTo>
                    <a:pt x="171932" y="143458"/>
                    <a:pt x="181263" y="124131"/>
                    <a:pt x="181263" y="102471"/>
                  </a:cubicBezTo>
                  <a:cubicBezTo>
                    <a:pt x="180263" y="55152"/>
                    <a:pt x="137276" y="17830"/>
                    <a:pt x="88291" y="2616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AA6092F-F2CB-442C-A402-FC4D6518C168}"/>
                </a:ext>
              </a:extLst>
            </p:cNvPr>
            <p:cNvSpPr/>
            <p:nvPr/>
          </p:nvSpPr>
          <p:spPr>
            <a:xfrm>
              <a:off x="18915585" y="7296966"/>
              <a:ext cx="99969" cy="66646"/>
            </a:xfrm>
            <a:custGeom>
              <a:avLst/>
              <a:gdLst>
                <a:gd name="connsiteX0" fmla="*/ 24992 w 99969"/>
                <a:gd name="connsiteY0" fmla="*/ 53650 h 66646"/>
                <a:gd name="connsiteX1" fmla="*/ 39987 w 99969"/>
                <a:gd name="connsiteY1" fmla="*/ 71645 h 66646"/>
                <a:gd name="connsiteX2" fmla="*/ 87306 w 99969"/>
                <a:gd name="connsiteY2" fmla="*/ 71645 h 66646"/>
                <a:gd name="connsiteX3" fmla="*/ 103301 w 99969"/>
                <a:gd name="connsiteY3" fmla="*/ 53650 h 66646"/>
                <a:gd name="connsiteX4" fmla="*/ 103301 w 99969"/>
                <a:gd name="connsiteY4" fmla="*/ 24992 h 66646"/>
                <a:gd name="connsiteX5" fmla="*/ 24992 w 99969"/>
                <a:gd name="connsiteY5" fmla="*/ 24992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969" h="66646">
                  <a:moveTo>
                    <a:pt x="24992" y="53650"/>
                  </a:moveTo>
                  <a:lnTo>
                    <a:pt x="39987" y="71645"/>
                  </a:lnTo>
                  <a:lnTo>
                    <a:pt x="87306" y="71645"/>
                  </a:lnTo>
                  <a:lnTo>
                    <a:pt x="103301" y="53650"/>
                  </a:lnTo>
                  <a:lnTo>
                    <a:pt x="103301" y="24992"/>
                  </a:lnTo>
                  <a:lnTo>
                    <a:pt x="24992" y="2499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B881449-E8AB-459F-89CA-60F376D59342}"/>
                </a:ext>
              </a:extLst>
            </p:cNvPr>
            <p:cNvSpPr/>
            <p:nvPr/>
          </p:nvSpPr>
          <p:spPr>
            <a:xfrm>
              <a:off x="18951240" y="7025383"/>
              <a:ext cx="33323" cy="66646"/>
            </a:xfrm>
            <a:custGeom>
              <a:avLst/>
              <a:gdLst>
                <a:gd name="connsiteX0" fmla="*/ 28325 w 33323"/>
                <a:gd name="connsiteY0" fmla="*/ 61647 h 66646"/>
                <a:gd name="connsiteX1" fmla="*/ 31657 w 33323"/>
                <a:gd name="connsiteY1" fmla="*/ 58315 h 66646"/>
                <a:gd name="connsiteX2" fmla="*/ 31657 w 33323"/>
                <a:gd name="connsiteY2" fmla="*/ 28324 h 66646"/>
                <a:gd name="connsiteX3" fmla="*/ 28325 w 33323"/>
                <a:gd name="connsiteY3" fmla="*/ 24992 h 66646"/>
                <a:gd name="connsiteX4" fmla="*/ 24992 w 33323"/>
                <a:gd name="connsiteY4" fmla="*/ 28324 h 66646"/>
                <a:gd name="connsiteX5" fmla="*/ 24992 w 33323"/>
                <a:gd name="connsiteY5" fmla="*/ 58315 h 66646"/>
                <a:gd name="connsiteX6" fmla="*/ 28325 w 33323"/>
                <a:gd name="connsiteY6" fmla="*/ 61647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23" h="66646">
                  <a:moveTo>
                    <a:pt x="28325" y="61647"/>
                  </a:moveTo>
                  <a:cubicBezTo>
                    <a:pt x="29992" y="61647"/>
                    <a:pt x="31657" y="60315"/>
                    <a:pt x="31657" y="58315"/>
                  </a:cubicBezTo>
                  <a:lnTo>
                    <a:pt x="31657" y="28324"/>
                  </a:lnTo>
                  <a:cubicBezTo>
                    <a:pt x="31657" y="26659"/>
                    <a:pt x="30324" y="24992"/>
                    <a:pt x="28325" y="24992"/>
                  </a:cubicBezTo>
                  <a:cubicBezTo>
                    <a:pt x="26326" y="24992"/>
                    <a:pt x="24992" y="26325"/>
                    <a:pt x="24992" y="28324"/>
                  </a:cubicBezTo>
                  <a:lnTo>
                    <a:pt x="24992" y="58315"/>
                  </a:lnTo>
                  <a:cubicBezTo>
                    <a:pt x="24992" y="60315"/>
                    <a:pt x="26659" y="61647"/>
                    <a:pt x="28325" y="6164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81FCE87-ECCF-475C-92D4-57E538F05519}"/>
                </a:ext>
              </a:extLst>
            </p:cNvPr>
            <p:cNvSpPr/>
            <p:nvPr/>
          </p:nvSpPr>
          <p:spPr>
            <a:xfrm>
              <a:off x="18920741" y="7029540"/>
              <a:ext cx="33323" cy="66646"/>
            </a:xfrm>
            <a:custGeom>
              <a:avLst/>
              <a:gdLst>
                <a:gd name="connsiteX0" fmla="*/ 35831 w 33323"/>
                <a:gd name="connsiteY0" fmla="*/ 60490 h 66646"/>
                <a:gd name="connsiteX1" fmla="*/ 36498 w 33323"/>
                <a:gd name="connsiteY1" fmla="*/ 60490 h 66646"/>
                <a:gd name="connsiteX2" fmla="*/ 38830 w 33323"/>
                <a:gd name="connsiteY2" fmla="*/ 56491 h 66646"/>
                <a:gd name="connsiteX3" fmla="*/ 31499 w 33323"/>
                <a:gd name="connsiteY3" fmla="*/ 27500 h 66646"/>
                <a:gd name="connsiteX4" fmla="*/ 27500 w 33323"/>
                <a:gd name="connsiteY4" fmla="*/ 25168 h 66646"/>
                <a:gd name="connsiteX5" fmla="*/ 25167 w 33323"/>
                <a:gd name="connsiteY5" fmla="*/ 29166 h 66646"/>
                <a:gd name="connsiteX6" fmla="*/ 32499 w 33323"/>
                <a:gd name="connsiteY6" fmla="*/ 58157 h 66646"/>
                <a:gd name="connsiteX7" fmla="*/ 35831 w 33323"/>
                <a:gd name="connsiteY7" fmla="*/ 60490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23" h="66646">
                  <a:moveTo>
                    <a:pt x="35831" y="60490"/>
                  </a:moveTo>
                  <a:cubicBezTo>
                    <a:pt x="36165" y="60490"/>
                    <a:pt x="36498" y="60490"/>
                    <a:pt x="36498" y="60490"/>
                  </a:cubicBezTo>
                  <a:cubicBezTo>
                    <a:pt x="38164" y="60157"/>
                    <a:pt x="39497" y="58157"/>
                    <a:pt x="38830" y="56491"/>
                  </a:cubicBezTo>
                  <a:lnTo>
                    <a:pt x="31499" y="27500"/>
                  </a:lnTo>
                  <a:cubicBezTo>
                    <a:pt x="31166" y="25834"/>
                    <a:pt x="29167" y="24501"/>
                    <a:pt x="27500" y="25168"/>
                  </a:cubicBezTo>
                  <a:cubicBezTo>
                    <a:pt x="25835" y="25501"/>
                    <a:pt x="24501" y="27500"/>
                    <a:pt x="25167" y="29166"/>
                  </a:cubicBezTo>
                  <a:lnTo>
                    <a:pt x="32499" y="58157"/>
                  </a:lnTo>
                  <a:cubicBezTo>
                    <a:pt x="33166" y="59490"/>
                    <a:pt x="34499" y="60490"/>
                    <a:pt x="35831" y="6049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9EE03D4-D50B-4E82-91FF-A8025254544C}"/>
                </a:ext>
              </a:extLst>
            </p:cNvPr>
            <p:cNvSpPr/>
            <p:nvPr/>
          </p:nvSpPr>
          <p:spPr>
            <a:xfrm>
              <a:off x="18892788" y="7040575"/>
              <a:ext cx="66646" cy="66646"/>
            </a:xfrm>
            <a:custGeom>
              <a:avLst/>
              <a:gdLst>
                <a:gd name="connsiteX0" fmla="*/ 39791 w 66646"/>
                <a:gd name="connsiteY0" fmla="*/ 56452 h 66646"/>
                <a:gd name="connsiteX1" fmla="*/ 42790 w 66646"/>
                <a:gd name="connsiteY1" fmla="*/ 58119 h 66646"/>
                <a:gd name="connsiteX2" fmla="*/ 44456 w 66646"/>
                <a:gd name="connsiteY2" fmla="*/ 57786 h 66646"/>
                <a:gd name="connsiteX3" fmla="*/ 45790 w 66646"/>
                <a:gd name="connsiteY3" fmla="*/ 53120 h 66646"/>
                <a:gd name="connsiteX4" fmla="*/ 31460 w 66646"/>
                <a:gd name="connsiteY4" fmla="*/ 26795 h 66646"/>
                <a:gd name="connsiteX5" fmla="*/ 26795 w 66646"/>
                <a:gd name="connsiteY5" fmla="*/ 25462 h 66646"/>
                <a:gd name="connsiteX6" fmla="*/ 25462 w 66646"/>
                <a:gd name="connsiteY6" fmla="*/ 30127 h 66646"/>
                <a:gd name="connsiteX7" fmla="*/ 39791 w 66646"/>
                <a:gd name="connsiteY7" fmla="*/ 56452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39791" y="56452"/>
                  </a:moveTo>
                  <a:cubicBezTo>
                    <a:pt x="40458" y="57452"/>
                    <a:pt x="41458" y="58119"/>
                    <a:pt x="42790" y="58119"/>
                  </a:cubicBezTo>
                  <a:cubicBezTo>
                    <a:pt x="43457" y="58119"/>
                    <a:pt x="43789" y="58119"/>
                    <a:pt x="44456" y="57786"/>
                  </a:cubicBezTo>
                  <a:cubicBezTo>
                    <a:pt x="46122" y="56786"/>
                    <a:pt x="46789" y="54786"/>
                    <a:pt x="45790" y="53120"/>
                  </a:cubicBezTo>
                  <a:lnTo>
                    <a:pt x="31460" y="26795"/>
                  </a:lnTo>
                  <a:cubicBezTo>
                    <a:pt x="30460" y="25129"/>
                    <a:pt x="28461" y="24462"/>
                    <a:pt x="26795" y="25462"/>
                  </a:cubicBezTo>
                  <a:cubicBezTo>
                    <a:pt x="25129" y="26462"/>
                    <a:pt x="24462" y="28461"/>
                    <a:pt x="25462" y="30127"/>
                  </a:cubicBezTo>
                  <a:lnTo>
                    <a:pt x="39791" y="5645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4116018-E7E6-49A8-925F-DF4858295038}"/>
                </a:ext>
              </a:extLst>
            </p:cNvPr>
            <p:cNvSpPr/>
            <p:nvPr/>
          </p:nvSpPr>
          <p:spPr>
            <a:xfrm>
              <a:off x="18867933" y="7058706"/>
              <a:ext cx="66646" cy="66646"/>
            </a:xfrm>
            <a:custGeom>
              <a:avLst/>
              <a:gdLst>
                <a:gd name="connsiteX0" fmla="*/ 46319 w 66646"/>
                <a:gd name="connsiteY0" fmla="*/ 52650 h 66646"/>
                <a:gd name="connsiteX1" fmla="*/ 48652 w 66646"/>
                <a:gd name="connsiteY1" fmla="*/ 53650 h 66646"/>
                <a:gd name="connsiteX2" fmla="*/ 50984 w 66646"/>
                <a:gd name="connsiteY2" fmla="*/ 52650 h 66646"/>
                <a:gd name="connsiteX3" fmla="*/ 50984 w 66646"/>
                <a:gd name="connsiteY3" fmla="*/ 47985 h 66646"/>
                <a:gd name="connsiteX4" fmla="*/ 30657 w 66646"/>
                <a:gd name="connsiteY4" fmla="*/ 25992 h 66646"/>
                <a:gd name="connsiteX5" fmla="*/ 25991 w 66646"/>
                <a:gd name="connsiteY5" fmla="*/ 25992 h 66646"/>
                <a:gd name="connsiteX6" fmla="*/ 25991 w 66646"/>
                <a:gd name="connsiteY6" fmla="*/ 30657 h 66646"/>
                <a:gd name="connsiteX7" fmla="*/ 46319 w 66646"/>
                <a:gd name="connsiteY7" fmla="*/ 52650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46319" y="52650"/>
                  </a:moveTo>
                  <a:cubicBezTo>
                    <a:pt x="46985" y="53317"/>
                    <a:pt x="47985" y="53650"/>
                    <a:pt x="48652" y="53650"/>
                  </a:cubicBezTo>
                  <a:cubicBezTo>
                    <a:pt x="49318" y="53650"/>
                    <a:pt x="50318" y="53317"/>
                    <a:pt x="50984" y="52650"/>
                  </a:cubicBezTo>
                  <a:cubicBezTo>
                    <a:pt x="52317" y="51317"/>
                    <a:pt x="52317" y="49318"/>
                    <a:pt x="50984" y="47985"/>
                  </a:cubicBezTo>
                  <a:lnTo>
                    <a:pt x="30657" y="25992"/>
                  </a:lnTo>
                  <a:cubicBezTo>
                    <a:pt x="29324" y="24659"/>
                    <a:pt x="27325" y="24659"/>
                    <a:pt x="25991" y="25992"/>
                  </a:cubicBezTo>
                  <a:cubicBezTo>
                    <a:pt x="24659" y="27325"/>
                    <a:pt x="24659" y="29324"/>
                    <a:pt x="25991" y="30657"/>
                  </a:cubicBezTo>
                  <a:lnTo>
                    <a:pt x="46319" y="5265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50747A8-9CA8-4A1F-A42F-4E490649C628}"/>
                </a:ext>
              </a:extLst>
            </p:cNvPr>
            <p:cNvSpPr/>
            <p:nvPr/>
          </p:nvSpPr>
          <p:spPr>
            <a:xfrm>
              <a:off x="18848043" y="7082803"/>
              <a:ext cx="66646" cy="66646"/>
            </a:xfrm>
            <a:custGeom>
              <a:avLst/>
              <a:gdLst>
                <a:gd name="connsiteX0" fmla="*/ 52213 w 66646"/>
                <a:gd name="connsiteY0" fmla="*/ 47215 h 66646"/>
                <a:gd name="connsiteX1" fmla="*/ 53879 w 66646"/>
                <a:gd name="connsiteY1" fmla="*/ 47881 h 66646"/>
                <a:gd name="connsiteX2" fmla="*/ 56545 w 66646"/>
                <a:gd name="connsiteY2" fmla="*/ 46215 h 66646"/>
                <a:gd name="connsiteX3" fmla="*/ 55545 w 66646"/>
                <a:gd name="connsiteY3" fmla="*/ 41550 h 66646"/>
                <a:gd name="connsiteX4" fmla="*/ 30219 w 66646"/>
                <a:gd name="connsiteY4" fmla="*/ 25555 h 66646"/>
                <a:gd name="connsiteX5" fmla="*/ 25555 w 66646"/>
                <a:gd name="connsiteY5" fmla="*/ 26555 h 66646"/>
                <a:gd name="connsiteX6" fmla="*/ 26554 w 66646"/>
                <a:gd name="connsiteY6" fmla="*/ 31220 h 66646"/>
                <a:gd name="connsiteX7" fmla="*/ 52213 w 66646"/>
                <a:gd name="connsiteY7" fmla="*/ 47215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52213" y="47215"/>
                  </a:moveTo>
                  <a:cubicBezTo>
                    <a:pt x="52880" y="47548"/>
                    <a:pt x="53546" y="47881"/>
                    <a:pt x="53879" y="47881"/>
                  </a:cubicBezTo>
                  <a:cubicBezTo>
                    <a:pt x="54879" y="47881"/>
                    <a:pt x="56211" y="47215"/>
                    <a:pt x="56545" y="46215"/>
                  </a:cubicBezTo>
                  <a:cubicBezTo>
                    <a:pt x="57544" y="44549"/>
                    <a:pt x="57212" y="42550"/>
                    <a:pt x="55545" y="41550"/>
                  </a:cubicBezTo>
                  <a:lnTo>
                    <a:pt x="30219" y="25555"/>
                  </a:lnTo>
                  <a:cubicBezTo>
                    <a:pt x="28554" y="24555"/>
                    <a:pt x="26554" y="24888"/>
                    <a:pt x="25555" y="26555"/>
                  </a:cubicBezTo>
                  <a:cubicBezTo>
                    <a:pt x="24555" y="28220"/>
                    <a:pt x="24888" y="30220"/>
                    <a:pt x="26554" y="31220"/>
                  </a:cubicBezTo>
                  <a:lnTo>
                    <a:pt x="52213" y="472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9A4904D-BEE4-4C34-A094-25DDF09A8B26}"/>
                </a:ext>
              </a:extLst>
            </p:cNvPr>
            <p:cNvSpPr/>
            <p:nvPr/>
          </p:nvSpPr>
          <p:spPr>
            <a:xfrm>
              <a:off x="18835545" y="7110148"/>
              <a:ext cx="66646" cy="33323"/>
            </a:xfrm>
            <a:custGeom>
              <a:avLst/>
              <a:gdLst>
                <a:gd name="connsiteX0" fmla="*/ 27389 w 66646"/>
                <a:gd name="connsiteY0" fmla="*/ 31533 h 33323"/>
                <a:gd name="connsiteX1" fmla="*/ 55714 w 66646"/>
                <a:gd name="connsiteY1" fmla="*/ 40863 h 33323"/>
                <a:gd name="connsiteX2" fmla="*/ 56713 w 66646"/>
                <a:gd name="connsiteY2" fmla="*/ 41196 h 33323"/>
                <a:gd name="connsiteX3" fmla="*/ 59712 w 66646"/>
                <a:gd name="connsiteY3" fmla="*/ 38863 h 33323"/>
                <a:gd name="connsiteX4" fmla="*/ 57713 w 66646"/>
                <a:gd name="connsiteY4" fmla="*/ 34532 h 33323"/>
                <a:gd name="connsiteX5" fmla="*/ 29388 w 66646"/>
                <a:gd name="connsiteY5" fmla="*/ 25201 h 33323"/>
                <a:gd name="connsiteX6" fmla="*/ 25056 w 66646"/>
                <a:gd name="connsiteY6" fmla="*/ 27200 h 33323"/>
                <a:gd name="connsiteX7" fmla="*/ 27389 w 66646"/>
                <a:gd name="connsiteY7" fmla="*/ 31533 h 3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33323">
                  <a:moveTo>
                    <a:pt x="27389" y="31533"/>
                  </a:moveTo>
                  <a:lnTo>
                    <a:pt x="55714" y="40863"/>
                  </a:lnTo>
                  <a:cubicBezTo>
                    <a:pt x="56047" y="40863"/>
                    <a:pt x="56380" y="41196"/>
                    <a:pt x="56713" y="41196"/>
                  </a:cubicBezTo>
                  <a:cubicBezTo>
                    <a:pt x="58047" y="41196"/>
                    <a:pt x="59379" y="40196"/>
                    <a:pt x="59712" y="38863"/>
                  </a:cubicBezTo>
                  <a:cubicBezTo>
                    <a:pt x="60378" y="37198"/>
                    <a:pt x="59379" y="35198"/>
                    <a:pt x="57713" y="34532"/>
                  </a:cubicBezTo>
                  <a:lnTo>
                    <a:pt x="29388" y="25201"/>
                  </a:lnTo>
                  <a:cubicBezTo>
                    <a:pt x="27722" y="24535"/>
                    <a:pt x="25723" y="25534"/>
                    <a:pt x="25056" y="27200"/>
                  </a:cubicBezTo>
                  <a:cubicBezTo>
                    <a:pt x="24723" y="29200"/>
                    <a:pt x="25723" y="31199"/>
                    <a:pt x="27389" y="3153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7C8961F-C7B3-4C1D-AA3F-A05CC964FAF1}"/>
                </a:ext>
              </a:extLst>
            </p:cNvPr>
            <p:cNvSpPr/>
            <p:nvPr/>
          </p:nvSpPr>
          <p:spPr>
            <a:xfrm>
              <a:off x="18829944" y="7140348"/>
              <a:ext cx="66646" cy="33323"/>
            </a:xfrm>
            <a:custGeom>
              <a:avLst/>
              <a:gdLst>
                <a:gd name="connsiteX0" fmla="*/ 57982 w 66646"/>
                <a:gd name="connsiteY0" fmla="*/ 33656 h 33323"/>
                <a:gd name="connsiteX1" fmla="*/ 57982 w 66646"/>
                <a:gd name="connsiteY1" fmla="*/ 33656 h 33323"/>
                <a:gd name="connsiteX2" fmla="*/ 61648 w 66646"/>
                <a:gd name="connsiteY2" fmla="*/ 30657 h 33323"/>
                <a:gd name="connsiteX3" fmla="*/ 58649 w 66646"/>
                <a:gd name="connsiteY3" fmla="*/ 26992 h 33323"/>
                <a:gd name="connsiteX4" fmla="*/ 28657 w 66646"/>
                <a:gd name="connsiteY4" fmla="*/ 24992 h 33323"/>
                <a:gd name="connsiteX5" fmla="*/ 24992 w 66646"/>
                <a:gd name="connsiteY5" fmla="*/ 27991 h 33323"/>
                <a:gd name="connsiteX6" fmla="*/ 27991 w 66646"/>
                <a:gd name="connsiteY6" fmla="*/ 31657 h 33323"/>
                <a:gd name="connsiteX7" fmla="*/ 57982 w 66646"/>
                <a:gd name="connsiteY7" fmla="*/ 33656 h 3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33323">
                  <a:moveTo>
                    <a:pt x="57982" y="33656"/>
                  </a:moveTo>
                  <a:cubicBezTo>
                    <a:pt x="57982" y="33656"/>
                    <a:pt x="58315" y="33656"/>
                    <a:pt x="57982" y="33656"/>
                  </a:cubicBezTo>
                  <a:cubicBezTo>
                    <a:pt x="59981" y="33656"/>
                    <a:pt x="61314" y="32323"/>
                    <a:pt x="61648" y="30657"/>
                  </a:cubicBezTo>
                  <a:cubicBezTo>
                    <a:pt x="61648" y="28658"/>
                    <a:pt x="60315" y="27325"/>
                    <a:pt x="58649" y="26992"/>
                  </a:cubicBezTo>
                  <a:lnTo>
                    <a:pt x="28657" y="24992"/>
                  </a:lnTo>
                  <a:cubicBezTo>
                    <a:pt x="27325" y="24992"/>
                    <a:pt x="25326" y="26326"/>
                    <a:pt x="24992" y="27991"/>
                  </a:cubicBezTo>
                  <a:cubicBezTo>
                    <a:pt x="24992" y="29991"/>
                    <a:pt x="26326" y="31324"/>
                    <a:pt x="27991" y="31657"/>
                  </a:cubicBezTo>
                  <a:lnTo>
                    <a:pt x="57982" y="336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2B9471B-EDC9-410D-9723-11C6EF1895C4}"/>
                </a:ext>
              </a:extLst>
            </p:cNvPr>
            <p:cNvSpPr/>
            <p:nvPr/>
          </p:nvSpPr>
          <p:spPr>
            <a:xfrm>
              <a:off x="18831892" y="7165289"/>
              <a:ext cx="66646" cy="33323"/>
            </a:xfrm>
            <a:custGeom>
              <a:avLst/>
              <a:gdLst>
                <a:gd name="connsiteX0" fmla="*/ 61032 w 66646"/>
                <a:gd name="connsiteY0" fmla="*/ 27710 h 33323"/>
                <a:gd name="connsiteX1" fmla="*/ 57034 w 66646"/>
                <a:gd name="connsiteY1" fmla="*/ 25044 h 33323"/>
                <a:gd name="connsiteX2" fmla="*/ 27709 w 66646"/>
                <a:gd name="connsiteY2" fmla="*/ 30376 h 33323"/>
                <a:gd name="connsiteX3" fmla="*/ 25044 w 66646"/>
                <a:gd name="connsiteY3" fmla="*/ 34374 h 33323"/>
                <a:gd name="connsiteX4" fmla="*/ 28376 w 66646"/>
                <a:gd name="connsiteY4" fmla="*/ 37040 h 33323"/>
                <a:gd name="connsiteX5" fmla="*/ 29042 w 66646"/>
                <a:gd name="connsiteY5" fmla="*/ 37040 h 33323"/>
                <a:gd name="connsiteX6" fmla="*/ 58367 w 66646"/>
                <a:gd name="connsiteY6" fmla="*/ 31708 h 33323"/>
                <a:gd name="connsiteX7" fmla="*/ 61032 w 66646"/>
                <a:gd name="connsiteY7" fmla="*/ 27710 h 3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33323">
                  <a:moveTo>
                    <a:pt x="61032" y="27710"/>
                  </a:moveTo>
                  <a:cubicBezTo>
                    <a:pt x="60700" y="26043"/>
                    <a:pt x="59033" y="24711"/>
                    <a:pt x="57034" y="25044"/>
                  </a:cubicBezTo>
                  <a:lnTo>
                    <a:pt x="27709" y="30376"/>
                  </a:lnTo>
                  <a:cubicBezTo>
                    <a:pt x="26043" y="30709"/>
                    <a:pt x="24710" y="32375"/>
                    <a:pt x="25044" y="34374"/>
                  </a:cubicBezTo>
                  <a:cubicBezTo>
                    <a:pt x="25377" y="36040"/>
                    <a:pt x="26710" y="37040"/>
                    <a:pt x="28376" y="37040"/>
                  </a:cubicBezTo>
                  <a:cubicBezTo>
                    <a:pt x="28709" y="37040"/>
                    <a:pt x="28709" y="37040"/>
                    <a:pt x="29042" y="37040"/>
                  </a:cubicBezTo>
                  <a:lnTo>
                    <a:pt x="58367" y="31708"/>
                  </a:lnTo>
                  <a:cubicBezTo>
                    <a:pt x="60366" y="31375"/>
                    <a:pt x="61366" y="29709"/>
                    <a:pt x="61032" y="2771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03763E4-1242-4044-8D0A-357725B425E0}"/>
                </a:ext>
              </a:extLst>
            </p:cNvPr>
            <p:cNvSpPr/>
            <p:nvPr/>
          </p:nvSpPr>
          <p:spPr>
            <a:xfrm>
              <a:off x="18841352" y="7187411"/>
              <a:ext cx="66646" cy="66646"/>
            </a:xfrm>
            <a:custGeom>
              <a:avLst/>
              <a:gdLst>
                <a:gd name="connsiteX0" fmla="*/ 58571 w 66646"/>
                <a:gd name="connsiteY0" fmla="*/ 26914 h 66646"/>
                <a:gd name="connsiteX1" fmla="*/ 54239 w 66646"/>
                <a:gd name="connsiteY1" fmla="*/ 25248 h 66646"/>
                <a:gd name="connsiteX2" fmla="*/ 26914 w 66646"/>
                <a:gd name="connsiteY2" fmla="*/ 37911 h 66646"/>
                <a:gd name="connsiteX3" fmla="*/ 25248 w 66646"/>
                <a:gd name="connsiteY3" fmla="*/ 42243 h 66646"/>
                <a:gd name="connsiteX4" fmla="*/ 28247 w 66646"/>
                <a:gd name="connsiteY4" fmla="*/ 44242 h 66646"/>
                <a:gd name="connsiteX5" fmla="*/ 29579 w 66646"/>
                <a:gd name="connsiteY5" fmla="*/ 43909 h 66646"/>
                <a:gd name="connsiteX6" fmla="*/ 56904 w 66646"/>
                <a:gd name="connsiteY6" fmla="*/ 31246 h 66646"/>
                <a:gd name="connsiteX7" fmla="*/ 58571 w 66646"/>
                <a:gd name="connsiteY7" fmla="*/ 26914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58571" y="26914"/>
                  </a:moveTo>
                  <a:cubicBezTo>
                    <a:pt x="57904" y="25248"/>
                    <a:pt x="55905" y="24581"/>
                    <a:pt x="54239" y="25248"/>
                  </a:cubicBezTo>
                  <a:lnTo>
                    <a:pt x="26914" y="37911"/>
                  </a:lnTo>
                  <a:cubicBezTo>
                    <a:pt x="25248" y="38577"/>
                    <a:pt x="24581" y="40577"/>
                    <a:pt x="25248" y="42243"/>
                  </a:cubicBezTo>
                  <a:cubicBezTo>
                    <a:pt x="25914" y="43576"/>
                    <a:pt x="26914" y="44242"/>
                    <a:pt x="28247" y="44242"/>
                  </a:cubicBezTo>
                  <a:cubicBezTo>
                    <a:pt x="28580" y="44242"/>
                    <a:pt x="29247" y="44242"/>
                    <a:pt x="29579" y="43909"/>
                  </a:cubicBezTo>
                  <a:lnTo>
                    <a:pt x="56904" y="31246"/>
                  </a:lnTo>
                  <a:cubicBezTo>
                    <a:pt x="58571" y="30580"/>
                    <a:pt x="59571" y="28580"/>
                    <a:pt x="58571" y="2691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F2CC245-34B3-45BA-88A1-4E085BFA9440}"/>
                </a:ext>
              </a:extLst>
            </p:cNvPr>
            <p:cNvSpPr/>
            <p:nvPr/>
          </p:nvSpPr>
          <p:spPr>
            <a:xfrm>
              <a:off x="18857753" y="7206746"/>
              <a:ext cx="66646" cy="66646"/>
            </a:xfrm>
            <a:custGeom>
              <a:avLst/>
              <a:gdLst>
                <a:gd name="connsiteX0" fmla="*/ 49501 w 66646"/>
                <a:gd name="connsiteY0" fmla="*/ 25573 h 66646"/>
                <a:gd name="connsiteX1" fmla="*/ 26174 w 66646"/>
                <a:gd name="connsiteY1" fmla="*/ 44568 h 66646"/>
                <a:gd name="connsiteX2" fmla="*/ 25841 w 66646"/>
                <a:gd name="connsiteY2" fmla="*/ 49233 h 66646"/>
                <a:gd name="connsiteX3" fmla="*/ 28507 w 66646"/>
                <a:gd name="connsiteY3" fmla="*/ 50566 h 66646"/>
                <a:gd name="connsiteX4" fmla="*/ 30506 w 66646"/>
                <a:gd name="connsiteY4" fmla="*/ 49900 h 66646"/>
                <a:gd name="connsiteX5" fmla="*/ 53832 w 66646"/>
                <a:gd name="connsiteY5" fmla="*/ 30905 h 66646"/>
                <a:gd name="connsiteX6" fmla="*/ 54165 w 66646"/>
                <a:gd name="connsiteY6" fmla="*/ 26240 h 66646"/>
                <a:gd name="connsiteX7" fmla="*/ 49501 w 66646"/>
                <a:gd name="connsiteY7" fmla="*/ 25573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49501" y="25573"/>
                  </a:moveTo>
                  <a:lnTo>
                    <a:pt x="26174" y="44568"/>
                  </a:lnTo>
                  <a:cubicBezTo>
                    <a:pt x="24841" y="45901"/>
                    <a:pt x="24508" y="47900"/>
                    <a:pt x="25841" y="49233"/>
                  </a:cubicBezTo>
                  <a:cubicBezTo>
                    <a:pt x="26508" y="49900"/>
                    <a:pt x="27507" y="50566"/>
                    <a:pt x="28507" y="50566"/>
                  </a:cubicBezTo>
                  <a:cubicBezTo>
                    <a:pt x="29173" y="50566"/>
                    <a:pt x="29839" y="50233"/>
                    <a:pt x="30506" y="49900"/>
                  </a:cubicBezTo>
                  <a:lnTo>
                    <a:pt x="53832" y="30905"/>
                  </a:lnTo>
                  <a:cubicBezTo>
                    <a:pt x="55165" y="29573"/>
                    <a:pt x="55499" y="27573"/>
                    <a:pt x="54165" y="26240"/>
                  </a:cubicBezTo>
                  <a:cubicBezTo>
                    <a:pt x="53166" y="24907"/>
                    <a:pt x="50833" y="24574"/>
                    <a:pt x="49501" y="2557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6E5BE64-4D8C-46CE-B7CE-DBA686CAAD07}"/>
                </a:ext>
              </a:extLst>
            </p:cNvPr>
            <p:cNvSpPr/>
            <p:nvPr/>
          </p:nvSpPr>
          <p:spPr>
            <a:xfrm>
              <a:off x="18974169" y="7029318"/>
              <a:ext cx="33323" cy="66646"/>
            </a:xfrm>
            <a:custGeom>
              <a:avLst/>
              <a:gdLst>
                <a:gd name="connsiteX0" fmla="*/ 27389 w 33323"/>
                <a:gd name="connsiteY0" fmla="*/ 60712 h 66646"/>
                <a:gd name="connsiteX1" fmla="*/ 28055 w 33323"/>
                <a:gd name="connsiteY1" fmla="*/ 60712 h 66646"/>
                <a:gd name="connsiteX2" fmla="*/ 31387 w 33323"/>
                <a:gd name="connsiteY2" fmla="*/ 58046 h 66646"/>
                <a:gd name="connsiteX3" fmla="*/ 38719 w 33323"/>
                <a:gd name="connsiteY3" fmla="*/ 29055 h 66646"/>
                <a:gd name="connsiteX4" fmla="*/ 36386 w 33323"/>
                <a:gd name="connsiteY4" fmla="*/ 25056 h 66646"/>
                <a:gd name="connsiteX5" fmla="*/ 32387 w 33323"/>
                <a:gd name="connsiteY5" fmla="*/ 27389 h 66646"/>
                <a:gd name="connsiteX6" fmla="*/ 25056 w 33323"/>
                <a:gd name="connsiteY6" fmla="*/ 56380 h 66646"/>
                <a:gd name="connsiteX7" fmla="*/ 27389 w 33323"/>
                <a:gd name="connsiteY7" fmla="*/ 60712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23" h="66646">
                  <a:moveTo>
                    <a:pt x="27389" y="60712"/>
                  </a:moveTo>
                  <a:cubicBezTo>
                    <a:pt x="27722" y="60712"/>
                    <a:pt x="28055" y="60712"/>
                    <a:pt x="28055" y="60712"/>
                  </a:cubicBezTo>
                  <a:cubicBezTo>
                    <a:pt x="29388" y="60712"/>
                    <a:pt x="31055" y="59712"/>
                    <a:pt x="31387" y="58046"/>
                  </a:cubicBezTo>
                  <a:lnTo>
                    <a:pt x="38719" y="29055"/>
                  </a:lnTo>
                  <a:cubicBezTo>
                    <a:pt x="39052" y="27389"/>
                    <a:pt x="38052" y="25390"/>
                    <a:pt x="36386" y="25056"/>
                  </a:cubicBezTo>
                  <a:cubicBezTo>
                    <a:pt x="34720" y="24723"/>
                    <a:pt x="32721" y="25723"/>
                    <a:pt x="32387" y="27389"/>
                  </a:cubicBezTo>
                  <a:lnTo>
                    <a:pt x="25056" y="56380"/>
                  </a:lnTo>
                  <a:cubicBezTo>
                    <a:pt x="24723" y="58379"/>
                    <a:pt x="25723" y="60379"/>
                    <a:pt x="27389" y="607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098EC5DE-6BFA-48EE-B488-55EEF4AB6BD6}"/>
                </a:ext>
              </a:extLst>
            </p:cNvPr>
            <p:cNvSpPr/>
            <p:nvPr/>
          </p:nvSpPr>
          <p:spPr>
            <a:xfrm>
              <a:off x="18995423" y="7040575"/>
              <a:ext cx="66646" cy="66646"/>
            </a:xfrm>
            <a:custGeom>
              <a:avLst/>
              <a:gdLst>
                <a:gd name="connsiteX0" fmla="*/ 28462 w 66646"/>
                <a:gd name="connsiteY0" fmla="*/ 58119 h 66646"/>
                <a:gd name="connsiteX1" fmla="*/ 31461 w 66646"/>
                <a:gd name="connsiteY1" fmla="*/ 56452 h 66646"/>
                <a:gd name="connsiteX2" fmla="*/ 45789 w 66646"/>
                <a:gd name="connsiteY2" fmla="*/ 30127 h 66646"/>
                <a:gd name="connsiteX3" fmla="*/ 44456 w 66646"/>
                <a:gd name="connsiteY3" fmla="*/ 25462 h 66646"/>
                <a:gd name="connsiteX4" fmla="*/ 39792 w 66646"/>
                <a:gd name="connsiteY4" fmla="*/ 26795 h 66646"/>
                <a:gd name="connsiteX5" fmla="*/ 25462 w 66646"/>
                <a:gd name="connsiteY5" fmla="*/ 53120 h 66646"/>
                <a:gd name="connsiteX6" fmla="*/ 26795 w 66646"/>
                <a:gd name="connsiteY6" fmla="*/ 57786 h 66646"/>
                <a:gd name="connsiteX7" fmla="*/ 28462 w 66646"/>
                <a:gd name="connsiteY7" fmla="*/ 58119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28462" y="58119"/>
                  </a:moveTo>
                  <a:cubicBezTo>
                    <a:pt x="29794" y="58119"/>
                    <a:pt x="30794" y="57452"/>
                    <a:pt x="31461" y="56452"/>
                  </a:cubicBezTo>
                  <a:lnTo>
                    <a:pt x="45789" y="30127"/>
                  </a:lnTo>
                  <a:cubicBezTo>
                    <a:pt x="46789" y="28461"/>
                    <a:pt x="46123" y="26462"/>
                    <a:pt x="44456" y="25462"/>
                  </a:cubicBezTo>
                  <a:cubicBezTo>
                    <a:pt x="42791" y="24462"/>
                    <a:pt x="40791" y="25129"/>
                    <a:pt x="39792" y="26795"/>
                  </a:cubicBezTo>
                  <a:lnTo>
                    <a:pt x="25462" y="53120"/>
                  </a:lnTo>
                  <a:cubicBezTo>
                    <a:pt x="24462" y="54786"/>
                    <a:pt x="25129" y="56786"/>
                    <a:pt x="26795" y="57786"/>
                  </a:cubicBezTo>
                  <a:cubicBezTo>
                    <a:pt x="27462" y="58119"/>
                    <a:pt x="27795" y="58119"/>
                    <a:pt x="28462" y="5811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E6D7352-6E32-41AD-A89D-E7F93A2CEF01}"/>
                </a:ext>
              </a:extLst>
            </p:cNvPr>
            <p:cNvSpPr/>
            <p:nvPr/>
          </p:nvSpPr>
          <p:spPr>
            <a:xfrm>
              <a:off x="19014221" y="7059040"/>
              <a:ext cx="66646" cy="66646"/>
            </a:xfrm>
            <a:custGeom>
              <a:avLst/>
              <a:gdLst>
                <a:gd name="connsiteX0" fmla="*/ 25992 w 66646"/>
                <a:gd name="connsiteY0" fmla="*/ 52650 h 66646"/>
                <a:gd name="connsiteX1" fmla="*/ 28325 w 66646"/>
                <a:gd name="connsiteY1" fmla="*/ 53650 h 66646"/>
                <a:gd name="connsiteX2" fmla="*/ 30657 w 66646"/>
                <a:gd name="connsiteY2" fmla="*/ 52650 h 66646"/>
                <a:gd name="connsiteX3" fmla="*/ 50985 w 66646"/>
                <a:gd name="connsiteY3" fmla="*/ 30657 h 66646"/>
                <a:gd name="connsiteX4" fmla="*/ 50985 w 66646"/>
                <a:gd name="connsiteY4" fmla="*/ 25992 h 66646"/>
                <a:gd name="connsiteX5" fmla="*/ 46319 w 66646"/>
                <a:gd name="connsiteY5" fmla="*/ 25992 h 66646"/>
                <a:gd name="connsiteX6" fmla="*/ 25992 w 66646"/>
                <a:gd name="connsiteY6" fmla="*/ 47985 h 66646"/>
                <a:gd name="connsiteX7" fmla="*/ 25992 w 66646"/>
                <a:gd name="connsiteY7" fmla="*/ 52650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25992" y="52650"/>
                  </a:moveTo>
                  <a:cubicBezTo>
                    <a:pt x="26658" y="53317"/>
                    <a:pt x="27325" y="53650"/>
                    <a:pt x="28325" y="53650"/>
                  </a:cubicBezTo>
                  <a:cubicBezTo>
                    <a:pt x="29325" y="53650"/>
                    <a:pt x="29991" y="53317"/>
                    <a:pt x="30657" y="52650"/>
                  </a:cubicBezTo>
                  <a:lnTo>
                    <a:pt x="50985" y="30657"/>
                  </a:lnTo>
                  <a:cubicBezTo>
                    <a:pt x="52318" y="29324"/>
                    <a:pt x="52318" y="27325"/>
                    <a:pt x="50985" y="25992"/>
                  </a:cubicBezTo>
                  <a:cubicBezTo>
                    <a:pt x="49651" y="24659"/>
                    <a:pt x="47652" y="24659"/>
                    <a:pt x="46319" y="25992"/>
                  </a:cubicBezTo>
                  <a:lnTo>
                    <a:pt x="25992" y="47985"/>
                  </a:lnTo>
                  <a:cubicBezTo>
                    <a:pt x="24659" y="49318"/>
                    <a:pt x="24659" y="51318"/>
                    <a:pt x="25992" y="5265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6E1C7B9-094A-4A16-8BDB-8219A9B77B24}"/>
                </a:ext>
              </a:extLst>
            </p:cNvPr>
            <p:cNvSpPr/>
            <p:nvPr/>
          </p:nvSpPr>
          <p:spPr>
            <a:xfrm>
              <a:off x="19028635" y="7082803"/>
              <a:ext cx="66646" cy="66646"/>
            </a:xfrm>
            <a:custGeom>
              <a:avLst/>
              <a:gdLst>
                <a:gd name="connsiteX0" fmla="*/ 25573 w 66646"/>
                <a:gd name="connsiteY0" fmla="*/ 46215 h 66646"/>
                <a:gd name="connsiteX1" fmla="*/ 28240 w 66646"/>
                <a:gd name="connsiteY1" fmla="*/ 47881 h 66646"/>
                <a:gd name="connsiteX2" fmla="*/ 29906 w 66646"/>
                <a:gd name="connsiteY2" fmla="*/ 47215 h 66646"/>
                <a:gd name="connsiteX3" fmla="*/ 55231 w 66646"/>
                <a:gd name="connsiteY3" fmla="*/ 31220 h 66646"/>
                <a:gd name="connsiteX4" fmla="*/ 56231 w 66646"/>
                <a:gd name="connsiteY4" fmla="*/ 26555 h 66646"/>
                <a:gd name="connsiteX5" fmla="*/ 51566 w 66646"/>
                <a:gd name="connsiteY5" fmla="*/ 25555 h 66646"/>
                <a:gd name="connsiteX6" fmla="*/ 26241 w 66646"/>
                <a:gd name="connsiteY6" fmla="*/ 41550 h 66646"/>
                <a:gd name="connsiteX7" fmla="*/ 25573 w 66646"/>
                <a:gd name="connsiteY7" fmla="*/ 46215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25573" y="46215"/>
                  </a:moveTo>
                  <a:cubicBezTo>
                    <a:pt x="26241" y="47215"/>
                    <a:pt x="27240" y="47881"/>
                    <a:pt x="28240" y="47881"/>
                  </a:cubicBezTo>
                  <a:cubicBezTo>
                    <a:pt x="28906" y="47881"/>
                    <a:pt x="29573" y="47548"/>
                    <a:pt x="29906" y="47215"/>
                  </a:cubicBezTo>
                  <a:lnTo>
                    <a:pt x="55231" y="31220"/>
                  </a:lnTo>
                  <a:cubicBezTo>
                    <a:pt x="56897" y="30220"/>
                    <a:pt x="57231" y="28220"/>
                    <a:pt x="56231" y="26555"/>
                  </a:cubicBezTo>
                  <a:cubicBezTo>
                    <a:pt x="55231" y="24888"/>
                    <a:pt x="53232" y="24555"/>
                    <a:pt x="51566" y="25555"/>
                  </a:cubicBezTo>
                  <a:lnTo>
                    <a:pt x="26241" y="41550"/>
                  </a:lnTo>
                  <a:cubicBezTo>
                    <a:pt x="24907" y="42550"/>
                    <a:pt x="24574" y="44549"/>
                    <a:pt x="25573" y="4621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C85324D-008B-4AC4-8856-B83511A4CEEC}"/>
                </a:ext>
              </a:extLst>
            </p:cNvPr>
            <p:cNvSpPr/>
            <p:nvPr/>
          </p:nvSpPr>
          <p:spPr>
            <a:xfrm>
              <a:off x="19038335" y="7110148"/>
              <a:ext cx="66646" cy="33323"/>
            </a:xfrm>
            <a:custGeom>
              <a:avLst/>
              <a:gdLst>
                <a:gd name="connsiteX0" fmla="*/ 25205 w 66646"/>
                <a:gd name="connsiteY0" fmla="*/ 38863 h 33323"/>
                <a:gd name="connsiteX1" fmla="*/ 28204 w 66646"/>
                <a:gd name="connsiteY1" fmla="*/ 41196 h 33323"/>
                <a:gd name="connsiteX2" fmla="*/ 29203 w 66646"/>
                <a:gd name="connsiteY2" fmla="*/ 40863 h 33323"/>
                <a:gd name="connsiteX3" fmla="*/ 57527 w 66646"/>
                <a:gd name="connsiteY3" fmla="*/ 31533 h 33323"/>
                <a:gd name="connsiteX4" fmla="*/ 59528 w 66646"/>
                <a:gd name="connsiteY4" fmla="*/ 27200 h 33323"/>
                <a:gd name="connsiteX5" fmla="*/ 55195 w 66646"/>
                <a:gd name="connsiteY5" fmla="*/ 25201 h 33323"/>
                <a:gd name="connsiteX6" fmla="*/ 26871 w 66646"/>
                <a:gd name="connsiteY6" fmla="*/ 34532 h 33323"/>
                <a:gd name="connsiteX7" fmla="*/ 25205 w 66646"/>
                <a:gd name="connsiteY7" fmla="*/ 38863 h 3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33323">
                  <a:moveTo>
                    <a:pt x="25205" y="38863"/>
                  </a:moveTo>
                  <a:cubicBezTo>
                    <a:pt x="25537" y="40196"/>
                    <a:pt x="26871" y="41196"/>
                    <a:pt x="28204" y="41196"/>
                  </a:cubicBezTo>
                  <a:cubicBezTo>
                    <a:pt x="28536" y="41196"/>
                    <a:pt x="28870" y="41196"/>
                    <a:pt x="29203" y="40863"/>
                  </a:cubicBezTo>
                  <a:lnTo>
                    <a:pt x="57527" y="31533"/>
                  </a:lnTo>
                  <a:cubicBezTo>
                    <a:pt x="59194" y="30866"/>
                    <a:pt x="60194" y="29200"/>
                    <a:pt x="59528" y="27200"/>
                  </a:cubicBezTo>
                  <a:cubicBezTo>
                    <a:pt x="58860" y="25534"/>
                    <a:pt x="56861" y="24535"/>
                    <a:pt x="55195" y="25201"/>
                  </a:cubicBezTo>
                  <a:lnTo>
                    <a:pt x="26871" y="34532"/>
                  </a:lnTo>
                  <a:cubicBezTo>
                    <a:pt x="25537" y="35198"/>
                    <a:pt x="24538" y="37198"/>
                    <a:pt x="25205" y="3886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685FFE4-44E6-4281-866C-055A5E1008A0}"/>
                </a:ext>
              </a:extLst>
            </p:cNvPr>
            <p:cNvSpPr/>
            <p:nvPr/>
          </p:nvSpPr>
          <p:spPr>
            <a:xfrm>
              <a:off x="19042495" y="7140348"/>
              <a:ext cx="66646" cy="33323"/>
            </a:xfrm>
            <a:custGeom>
              <a:avLst/>
              <a:gdLst>
                <a:gd name="connsiteX0" fmla="*/ 58033 w 66646"/>
                <a:gd name="connsiteY0" fmla="*/ 24992 h 33323"/>
                <a:gd name="connsiteX1" fmla="*/ 28042 w 66646"/>
                <a:gd name="connsiteY1" fmla="*/ 26992 h 33323"/>
                <a:gd name="connsiteX2" fmla="*/ 25043 w 66646"/>
                <a:gd name="connsiteY2" fmla="*/ 30657 h 33323"/>
                <a:gd name="connsiteX3" fmla="*/ 28375 w 66646"/>
                <a:gd name="connsiteY3" fmla="*/ 33656 h 33323"/>
                <a:gd name="connsiteX4" fmla="*/ 28708 w 66646"/>
                <a:gd name="connsiteY4" fmla="*/ 33656 h 33323"/>
                <a:gd name="connsiteX5" fmla="*/ 58699 w 66646"/>
                <a:gd name="connsiteY5" fmla="*/ 31657 h 33323"/>
                <a:gd name="connsiteX6" fmla="*/ 61698 w 66646"/>
                <a:gd name="connsiteY6" fmla="*/ 27991 h 33323"/>
                <a:gd name="connsiteX7" fmla="*/ 58033 w 66646"/>
                <a:gd name="connsiteY7" fmla="*/ 24992 h 3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33323">
                  <a:moveTo>
                    <a:pt x="58033" y="24992"/>
                  </a:moveTo>
                  <a:lnTo>
                    <a:pt x="28042" y="26992"/>
                  </a:lnTo>
                  <a:cubicBezTo>
                    <a:pt x="26043" y="26992"/>
                    <a:pt x="24710" y="28658"/>
                    <a:pt x="25043" y="30657"/>
                  </a:cubicBezTo>
                  <a:cubicBezTo>
                    <a:pt x="25043" y="32323"/>
                    <a:pt x="26709" y="33656"/>
                    <a:pt x="28375" y="33656"/>
                  </a:cubicBezTo>
                  <a:cubicBezTo>
                    <a:pt x="28375" y="33656"/>
                    <a:pt x="28375" y="33656"/>
                    <a:pt x="28708" y="33656"/>
                  </a:cubicBezTo>
                  <a:lnTo>
                    <a:pt x="58699" y="31657"/>
                  </a:lnTo>
                  <a:cubicBezTo>
                    <a:pt x="60698" y="31657"/>
                    <a:pt x="62032" y="29991"/>
                    <a:pt x="61698" y="27991"/>
                  </a:cubicBezTo>
                  <a:cubicBezTo>
                    <a:pt x="61698" y="26326"/>
                    <a:pt x="60032" y="24992"/>
                    <a:pt x="58033" y="249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60BDC2E-9C9C-4C08-9218-28AC4D386AC4}"/>
                </a:ext>
              </a:extLst>
            </p:cNvPr>
            <p:cNvSpPr/>
            <p:nvPr/>
          </p:nvSpPr>
          <p:spPr>
            <a:xfrm>
              <a:off x="19041161" y="7165622"/>
              <a:ext cx="66646" cy="33323"/>
            </a:xfrm>
            <a:custGeom>
              <a:avLst/>
              <a:gdLst>
                <a:gd name="connsiteX0" fmla="*/ 58367 w 66646"/>
                <a:gd name="connsiteY0" fmla="*/ 30375 h 33323"/>
                <a:gd name="connsiteX1" fmla="*/ 29042 w 66646"/>
                <a:gd name="connsiteY1" fmla="*/ 25044 h 33323"/>
                <a:gd name="connsiteX2" fmla="*/ 25044 w 66646"/>
                <a:gd name="connsiteY2" fmla="*/ 27710 h 33323"/>
                <a:gd name="connsiteX3" fmla="*/ 27709 w 66646"/>
                <a:gd name="connsiteY3" fmla="*/ 31709 h 33323"/>
                <a:gd name="connsiteX4" fmla="*/ 57034 w 66646"/>
                <a:gd name="connsiteY4" fmla="*/ 37040 h 33323"/>
                <a:gd name="connsiteX5" fmla="*/ 57701 w 66646"/>
                <a:gd name="connsiteY5" fmla="*/ 37040 h 33323"/>
                <a:gd name="connsiteX6" fmla="*/ 61032 w 66646"/>
                <a:gd name="connsiteY6" fmla="*/ 34375 h 33323"/>
                <a:gd name="connsiteX7" fmla="*/ 58367 w 66646"/>
                <a:gd name="connsiteY7" fmla="*/ 30375 h 3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33323">
                  <a:moveTo>
                    <a:pt x="58367" y="30375"/>
                  </a:moveTo>
                  <a:lnTo>
                    <a:pt x="29042" y="25044"/>
                  </a:lnTo>
                  <a:cubicBezTo>
                    <a:pt x="27377" y="24711"/>
                    <a:pt x="25377" y="26044"/>
                    <a:pt x="25044" y="27710"/>
                  </a:cubicBezTo>
                  <a:cubicBezTo>
                    <a:pt x="24710" y="29376"/>
                    <a:pt x="26043" y="31375"/>
                    <a:pt x="27709" y="31709"/>
                  </a:cubicBezTo>
                  <a:lnTo>
                    <a:pt x="57034" y="37040"/>
                  </a:lnTo>
                  <a:cubicBezTo>
                    <a:pt x="57367" y="37040"/>
                    <a:pt x="57367" y="37040"/>
                    <a:pt x="57701" y="37040"/>
                  </a:cubicBezTo>
                  <a:cubicBezTo>
                    <a:pt x="59367" y="37040"/>
                    <a:pt x="60700" y="36040"/>
                    <a:pt x="61032" y="34375"/>
                  </a:cubicBezTo>
                  <a:cubicBezTo>
                    <a:pt x="61366" y="32375"/>
                    <a:pt x="60033" y="30709"/>
                    <a:pt x="58367" y="303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DFC73C9-9BC9-445F-949F-05418BE7616E}"/>
                </a:ext>
              </a:extLst>
            </p:cNvPr>
            <p:cNvSpPr/>
            <p:nvPr/>
          </p:nvSpPr>
          <p:spPr>
            <a:xfrm>
              <a:off x="19033959" y="7187411"/>
              <a:ext cx="66646" cy="66646"/>
            </a:xfrm>
            <a:custGeom>
              <a:avLst/>
              <a:gdLst>
                <a:gd name="connsiteX0" fmla="*/ 29580 w 66646"/>
                <a:gd name="connsiteY0" fmla="*/ 25248 h 66646"/>
                <a:gd name="connsiteX1" fmla="*/ 25248 w 66646"/>
                <a:gd name="connsiteY1" fmla="*/ 26914 h 66646"/>
                <a:gd name="connsiteX2" fmla="*/ 26914 w 66646"/>
                <a:gd name="connsiteY2" fmla="*/ 31246 h 66646"/>
                <a:gd name="connsiteX3" fmla="*/ 54239 w 66646"/>
                <a:gd name="connsiteY3" fmla="*/ 43909 h 66646"/>
                <a:gd name="connsiteX4" fmla="*/ 55572 w 66646"/>
                <a:gd name="connsiteY4" fmla="*/ 44242 h 66646"/>
                <a:gd name="connsiteX5" fmla="*/ 58571 w 66646"/>
                <a:gd name="connsiteY5" fmla="*/ 42243 h 66646"/>
                <a:gd name="connsiteX6" fmla="*/ 56904 w 66646"/>
                <a:gd name="connsiteY6" fmla="*/ 37911 h 66646"/>
                <a:gd name="connsiteX7" fmla="*/ 29580 w 66646"/>
                <a:gd name="connsiteY7" fmla="*/ 25248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29580" y="25248"/>
                  </a:moveTo>
                  <a:cubicBezTo>
                    <a:pt x="27913" y="24581"/>
                    <a:pt x="25914" y="25248"/>
                    <a:pt x="25248" y="26914"/>
                  </a:cubicBezTo>
                  <a:cubicBezTo>
                    <a:pt x="24581" y="28580"/>
                    <a:pt x="25248" y="30580"/>
                    <a:pt x="26914" y="31246"/>
                  </a:cubicBezTo>
                  <a:lnTo>
                    <a:pt x="54239" y="43909"/>
                  </a:lnTo>
                  <a:cubicBezTo>
                    <a:pt x="54573" y="44242"/>
                    <a:pt x="55239" y="44242"/>
                    <a:pt x="55572" y="44242"/>
                  </a:cubicBezTo>
                  <a:cubicBezTo>
                    <a:pt x="56904" y="44242"/>
                    <a:pt x="57904" y="43576"/>
                    <a:pt x="58571" y="42243"/>
                  </a:cubicBezTo>
                  <a:cubicBezTo>
                    <a:pt x="59237" y="40577"/>
                    <a:pt x="58571" y="38577"/>
                    <a:pt x="56904" y="37911"/>
                  </a:cubicBezTo>
                  <a:lnTo>
                    <a:pt x="29580" y="2524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4C6BBC0-C9BD-4E38-B33F-383E322AEDD8}"/>
                </a:ext>
              </a:extLst>
            </p:cNvPr>
            <p:cNvSpPr/>
            <p:nvPr/>
          </p:nvSpPr>
          <p:spPr>
            <a:xfrm>
              <a:off x="19021370" y="7206948"/>
              <a:ext cx="66646" cy="66646"/>
            </a:xfrm>
            <a:custGeom>
              <a:avLst/>
              <a:gdLst>
                <a:gd name="connsiteX0" fmla="*/ 30507 w 66646"/>
                <a:gd name="connsiteY0" fmla="*/ 25705 h 66646"/>
                <a:gd name="connsiteX1" fmla="*/ 25841 w 66646"/>
                <a:gd name="connsiteY1" fmla="*/ 26038 h 66646"/>
                <a:gd name="connsiteX2" fmla="*/ 26175 w 66646"/>
                <a:gd name="connsiteY2" fmla="*/ 30703 h 66646"/>
                <a:gd name="connsiteX3" fmla="*/ 49500 w 66646"/>
                <a:gd name="connsiteY3" fmla="*/ 49698 h 66646"/>
                <a:gd name="connsiteX4" fmla="*/ 51500 w 66646"/>
                <a:gd name="connsiteY4" fmla="*/ 50364 h 66646"/>
                <a:gd name="connsiteX5" fmla="*/ 54166 w 66646"/>
                <a:gd name="connsiteY5" fmla="*/ 49031 h 66646"/>
                <a:gd name="connsiteX6" fmla="*/ 53832 w 66646"/>
                <a:gd name="connsiteY6" fmla="*/ 44366 h 66646"/>
                <a:gd name="connsiteX7" fmla="*/ 30507 w 66646"/>
                <a:gd name="connsiteY7" fmla="*/ 25705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646" h="66646">
                  <a:moveTo>
                    <a:pt x="30507" y="25705"/>
                  </a:moveTo>
                  <a:cubicBezTo>
                    <a:pt x="29173" y="24705"/>
                    <a:pt x="26841" y="24705"/>
                    <a:pt x="25841" y="26038"/>
                  </a:cubicBezTo>
                  <a:cubicBezTo>
                    <a:pt x="24508" y="27371"/>
                    <a:pt x="24841" y="29704"/>
                    <a:pt x="26175" y="30703"/>
                  </a:cubicBezTo>
                  <a:lnTo>
                    <a:pt x="49500" y="49698"/>
                  </a:lnTo>
                  <a:cubicBezTo>
                    <a:pt x="50167" y="50364"/>
                    <a:pt x="50833" y="50364"/>
                    <a:pt x="51500" y="50364"/>
                  </a:cubicBezTo>
                  <a:cubicBezTo>
                    <a:pt x="52500" y="50364"/>
                    <a:pt x="53500" y="50031"/>
                    <a:pt x="54166" y="49031"/>
                  </a:cubicBezTo>
                  <a:cubicBezTo>
                    <a:pt x="55499" y="47698"/>
                    <a:pt x="55165" y="45365"/>
                    <a:pt x="53832" y="44366"/>
                  </a:cubicBezTo>
                  <a:lnTo>
                    <a:pt x="30507" y="257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24794D4-E3AE-44A0-8534-9A408C2D915C}"/>
                </a:ext>
              </a:extLst>
            </p:cNvPr>
            <p:cNvSpPr/>
            <p:nvPr/>
          </p:nvSpPr>
          <p:spPr>
            <a:xfrm>
              <a:off x="16697265" y="8281664"/>
              <a:ext cx="366554" cy="366554"/>
            </a:xfrm>
            <a:custGeom>
              <a:avLst/>
              <a:gdLst>
                <a:gd name="connsiteX0" fmla="*/ 366221 w 366554"/>
                <a:gd name="connsiteY0" fmla="*/ 350892 h 366554"/>
                <a:gd name="connsiteX1" fmla="*/ 24992 w 366554"/>
                <a:gd name="connsiteY1" fmla="*/ 350892 h 366554"/>
                <a:gd name="connsiteX2" fmla="*/ 24992 w 366554"/>
                <a:gd name="connsiteY2" fmla="*/ 24992 h 366554"/>
                <a:gd name="connsiteX3" fmla="*/ 50984 w 366554"/>
                <a:gd name="connsiteY3" fmla="*/ 24992 h 366554"/>
                <a:gd name="connsiteX4" fmla="*/ 50984 w 366554"/>
                <a:gd name="connsiteY4" fmla="*/ 324900 h 366554"/>
                <a:gd name="connsiteX5" fmla="*/ 366221 w 366554"/>
                <a:gd name="connsiteY5" fmla="*/ 324900 h 366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554" h="366554">
                  <a:moveTo>
                    <a:pt x="366221" y="350892"/>
                  </a:moveTo>
                  <a:lnTo>
                    <a:pt x="24992" y="350892"/>
                  </a:lnTo>
                  <a:lnTo>
                    <a:pt x="24992" y="24992"/>
                  </a:lnTo>
                  <a:lnTo>
                    <a:pt x="50984" y="24992"/>
                  </a:lnTo>
                  <a:lnTo>
                    <a:pt x="50984" y="324900"/>
                  </a:lnTo>
                  <a:lnTo>
                    <a:pt x="366221" y="32490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36A7138-D316-42DC-A6E1-95782B06C980}"/>
                </a:ext>
              </a:extLst>
            </p:cNvPr>
            <p:cNvSpPr/>
            <p:nvPr/>
          </p:nvSpPr>
          <p:spPr>
            <a:xfrm>
              <a:off x="16746917" y="8437950"/>
              <a:ext cx="66646" cy="166616"/>
            </a:xfrm>
            <a:custGeom>
              <a:avLst/>
              <a:gdLst>
                <a:gd name="connsiteX0" fmla="*/ 24992 w 66646"/>
                <a:gd name="connsiteY0" fmla="*/ 24992 h 166615"/>
                <a:gd name="connsiteX1" fmla="*/ 68312 w 66646"/>
                <a:gd name="connsiteY1" fmla="*/ 24992 h 166615"/>
                <a:gd name="connsiteX2" fmla="*/ 68312 w 66646"/>
                <a:gd name="connsiteY2" fmla="*/ 173614 h 166615"/>
                <a:gd name="connsiteX3" fmla="*/ 24992 w 66646"/>
                <a:gd name="connsiteY3" fmla="*/ 173614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46" h="166615">
                  <a:moveTo>
                    <a:pt x="24992" y="24992"/>
                  </a:moveTo>
                  <a:lnTo>
                    <a:pt x="68312" y="24992"/>
                  </a:lnTo>
                  <a:lnTo>
                    <a:pt x="68312" y="173614"/>
                  </a:lnTo>
                  <a:lnTo>
                    <a:pt x="24992" y="17361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85AA47E-17A2-434F-826D-AD7EA161723D}"/>
                </a:ext>
              </a:extLst>
            </p:cNvPr>
            <p:cNvSpPr/>
            <p:nvPr/>
          </p:nvSpPr>
          <p:spPr>
            <a:xfrm>
              <a:off x="16806898" y="8394963"/>
              <a:ext cx="66646" cy="233262"/>
            </a:xfrm>
            <a:custGeom>
              <a:avLst/>
              <a:gdLst>
                <a:gd name="connsiteX0" fmla="*/ 24993 w 66646"/>
                <a:gd name="connsiteY0" fmla="*/ 24992 h 233261"/>
                <a:gd name="connsiteX1" fmla="*/ 68312 w 66646"/>
                <a:gd name="connsiteY1" fmla="*/ 24992 h 233261"/>
                <a:gd name="connsiteX2" fmla="*/ 68312 w 66646"/>
                <a:gd name="connsiteY2" fmla="*/ 216933 h 233261"/>
                <a:gd name="connsiteX3" fmla="*/ 24993 w 66646"/>
                <a:gd name="connsiteY3" fmla="*/ 216933 h 23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46" h="233261">
                  <a:moveTo>
                    <a:pt x="24993" y="24992"/>
                  </a:moveTo>
                  <a:lnTo>
                    <a:pt x="68312" y="24992"/>
                  </a:lnTo>
                  <a:lnTo>
                    <a:pt x="68312" y="216933"/>
                  </a:lnTo>
                  <a:lnTo>
                    <a:pt x="24993" y="21693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97C328A-4745-4B38-9DB4-FBC42C0BD8B4}"/>
                </a:ext>
              </a:extLst>
            </p:cNvPr>
            <p:cNvSpPr/>
            <p:nvPr/>
          </p:nvSpPr>
          <p:spPr>
            <a:xfrm>
              <a:off x="16866880" y="8351643"/>
              <a:ext cx="66646" cy="266585"/>
            </a:xfrm>
            <a:custGeom>
              <a:avLst/>
              <a:gdLst>
                <a:gd name="connsiteX0" fmla="*/ 24992 w 66646"/>
                <a:gd name="connsiteY0" fmla="*/ 24992 h 266584"/>
                <a:gd name="connsiteX1" fmla="*/ 68312 w 66646"/>
                <a:gd name="connsiteY1" fmla="*/ 24992 h 266584"/>
                <a:gd name="connsiteX2" fmla="*/ 68312 w 66646"/>
                <a:gd name="connsiteY2" fmla="*/ 260254 h 266584"/>
                <a:gd name="connsiteX3" fmla="*/ 24992 w 66646"/>
                <a:gd name="connsiteY3" fmla="*/ 260254 h 266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46" h="266584">
                  <a:moveTo>
                    <a:pt x="24992" y="24992"/>
                  </a:moveTo>
                  <a:lnTo>
                    <a:pt x="68312" y="24992"/>
                  </a:lnTo>
                  <a:lnTo>
                    <a:pt x="68312" y="260254"/>
                  </a:lnTo>
                  <a:lnTo>
                    <a:pt x="24992" y="2602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AB034F6-88D2-4FB2-90B2-948E0FD2EB06}"/>
                </a:ext>
              </a:extLst>
            </p:cNvPr>
            <p:cNvSpPr/>
            <p:nvPr/>
          </p:nvSpPr>
          <p:spPr>
            <a:xfrm>
              <a:off x="16926862" y="8309989"/>
              <a:ext cx="66646" cy="299908"/>
            </a:xfrm>
            <a:custGeom>
              <a:avLst/>
              <a:gdLst>
                <a:gd name="connsiteX0" fmla="*/ 24992 w 66646"/>
                <a:gd name="connsiteY0" fmla="*/ 24992 h 299907"/>
                <a:gd name="connsiteX1" fmla="*/ 68312 w 66646"/>
                <a:gd name="connsiteY1" fmla="*/ 24992 h 299907"/>
                <a:gd name="connsiteX2" fmla="*/ 68312 w 66646"/>
                <a:gd name="connsiteY2" fmla="*/ 301907 h 299907"/>
                <a:gd name="connsiteX3" fmla="*/ 24992 w 66646"/>
                <a:gd name="connsiteY3" fmla="*/ 301907 h 29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46" h="299907">
                  <a:moveTo>
                    <a:pt x="24992" y="24992"/>
                  </a:moveTo>
                  <a:lnTo>
                    <a:pt x="68312" y="24992"/>
                  </a:lnTo>
                  <a:lnTo>
                    <a:pt x="68312" y="301907"/>
                  </a:lnTo>
                  <a:lnTo>
                    <a:pt x="24992" y="30190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C24E8F8-06B6-4DBA-A451-D2C5D9270E4F}"/>
                </a:ext>
              </a:extLst>
            </p:cNvPr>
            <p:cNvSpPr/>
            <p:nvPr/>
          </p:nvSpPr>
          <p:spPr>
            <a:xfrm>
              <a:off x="16860548" y="8281664"/>
              <a:ext cx="66646" cy="66646"/>
            </a:xfrm>
            <a:custGeom>
              <a:avLst/>
              <a:gdLst>
                <a:gd name="connsiteX0" fmla="*/ 63981 w 66646"/>
                <a:gd name="connsiteY0" fmla="*/ 24992 h 66646"/>
                <a:gd name="connsiteX1" fmla="*/ 47319 w 66646"/>
                <a:gd name="connsiteY1" fmla="*/ 59649 h 66646"/>
                <a:gd name="connsiteX2" fmla="*/ 24992 w 66646"/>
                <a:gd name="connsiteY2" fmla="*/ 27991 h 6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46" h="66646">
                  <a:moveTo>
                    <a:pt x="63981" y="24992"/>
                  </a:moveTo>
                  <a:lnTo>
                    <a:pt x="47319" y="59649"/>
                  </a:lnTo>
                  <a:lnTo>
                    <a:pt x="24992" y="2799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CF0A34D-3A4E-4F52-8C8D-94316764DED6}"/>
                </a:ext>
              </a:extLst>
            </p:cNvPr>
            <p:cNvSpPr/>
            <p:nvPr/>
          </p:nvSpPr>
          <p:spPr>
            <a:xfrm>
              <a:off x="16726803" y="8277095"/>
              <a:ext cx="199939" cy="166616"/>
            </a:xfrm>
            <a:custGeom>
              <a:avLst/>
              <a:gdLst>
                <a:gd name="connsiteX0" fmla="*/ 34739 w 199938"/>
                <a:gd name="connsiteY0" fmla="*/ 134678 h 166615"/>
                <a:gd name="connsiteX1" fmla="*/ 180755 w 199938"/>
                <a:gd name="connsiteY1" fmla="*/ 34739 h 166615"/>
                <a:gd name="connsiteX2" fmla="*/ 185836 w 199938"/>
                <a:gd name="connsiteY2" fmla="*/ 42164 h 166615"/>
                <a:gd name="connsiteX3" fmla="*/ 39821 w 199938"/>
                <a:gd name="connsiteY3" fmla="*/ 142103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38" h="166615">
                  <a:moveTo>
                    <a:pt x="34739" y="134678"/>
                  </a:moveTo>
                  <a:lnTo>
                    <a:pt x="180755" y="34739"/>
                  </a:lnTo>
                  <a:lnTo>
                    <a:pt x="185836" y="42164"/>
                  </a:lnTo>
                  <a:lnTo>
                    <a:pt x="39821" y="14210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20D0865-C003-4878-897D-CFB5E4C2932F}"/>
                </a:ext>
              </a:extLst>
            </p:cNvPr>
            <p:cNvSpPr/>
            <p:nvPr/>
          </p:nvSpPr>
          <p:spPr>
            <a:xfrm>
              <a:off x="20668047" y="10876534"/>
              <a:ext cx="299908" cy="299908"/>
            </a:xfrm>
            <a:custGeom>
              <a:avLst/>
              <a:gdLst>
                <a:gd name="connsiteX0" fmla="*/ 161617 w 299907"/>
                <a:gd name="connsiteY0" fmla="*/ 24992 h 299907"/>
                <a:gd name="connsiteX1" fmla="*/ 24992 w 299907"/>
                <a:gd name="connsiteY1" fmla="*/ 161617 h 299907"/>
                <a:gd name="connsiteX2" fmla="*/ 161617 w 299907"/>
                <a:gd name="connsiteY2" fmla="*/ 298242 h 299907"/>
                <a:gd name="connsiteX3" fmla="*/ 298241 w 299907"/>
                <a:gd name="connsiteY3" fmla="*/ 161617 h 299907"/>
                <a:gd name="connsiteX4" fmla="*/ 161617 w 299907"/>
                <a:gd name="connsiteY4" fmla="*/ 161617 h 299907"/>
                <a:gd name="connsiteX5" fmla="*/ 161617 w 299907"/>
                <a:gd name="connsiteY5" fmla="*/ 24992 h 29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907" h="299907">
                  <a:moveTo>
                    <a:pt x="161617" y="24992"/>
                  </a:moveTo>
                  <a:cubicBezTo>
                    <a:pt x="86307" y="24992"/>
                    <a:pt x="24992" y="86307"/>
                    <a:pt x="24992" y="161617"/>
                  </a:cubicBezTo>
                  <a:cubicBezTo>
                    <a:pt x="24992" y="236928"/>
                    <a:pt x="86307" y="298242"/>
                    <a:pt x="161617" y="298242"/>
                  </a:cubicBezTo>
                  <a:cubicBezTo>
                    <a:pt x="236928" y="298242"/>
                    <a:pt x="298241" y="236928"/>
                    <a:pt x="298241" y="161617"/>
                  </a:cubicBezTo>
                  <a:lnTo>
                    <a:pt x="161617" y="161617"/>
                  </a:lnTo>
                  <a:lnTo>
                    <a:pt x="161617" y="2499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7567479-821C-4C90-8DF4-16957CC9950A}"/>
                </a:ext>
              </a:extLst>
            </p:cNvPr>
            <p:cNvSpPr/>
            <p:nvPr/>
          </p:nvSpPr>
          <p:spPr>
            <a:xfrm>
              <a:off x="20821998" y="10859207"/>
              <a:ext cx="166616" cy="166616"/>
            </a:xfrm>
            <a:custGeom>
              <a:avLst/>
              <a:gdLst>
                <a:gd name="connsiteX0" fmla="*/ 24992 w 166615"/>
                <a:gd name="connsiteY0" fmla="*/ 24992 h 166615"/>
                <a:gd name="connsiteX1" fmla="*/ 24992 w 166615"/>
                <a:gd name="connsiteY1" fmla="*/ 161617 h 166615"/>
                <a:gd name="connsiteX2" fmla="*/ 161618 w 166615"/>
                <a:gd name="connsiteY2" fmla="*/ 161617 h 166615"/>
                <a:gd name="connsiteX3" fmla="*/ 24992 w 166615"/>
                <a:gd name="connsiteY3" fmla="*/ 24992 h 16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615" h="166615">
                  <a:moveTo>
                    <a:pt x="24992" y="24992"/>
                  </a:moveTo>
                  <a:lnTo>
                    <a:pt x="24992" y="161617"/>
                  </a:lnTo>
                  <a:lnTo>
                    <a:pt x="161618" y="161617"/>
                  </a:lnTo>
                  <a:cubicBezTo>
                    <a:pt x="161618" y="86307"/>
                    <a:pt x="100636" y="24992"/>
                    <a:pt x="24992" y="249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DECECF-26F5-4F90-B7C2-5E392E7A6C21}"/>
                </a:ext>
              </a:extLst>
            </p:cNvPr>
            <p:cNvSpPr/>
            <p:nvPr/>
          </p:nvSpPr>
          <p:spPr>
            <a:xfrm>
              <a:off x="20869652" y="8476938"/>
              <a:ext cx="366554" cy="133292"/>
            </a:xfrm>
            <a:custGeom>
              <a:avLst/>
              <a:gdLst>
                <a:gd name="connsiteX0" fmla="*/ 226930 w 366554"/>
                <a:gd name="connsiteY0" fmla="*/ 30991 h 133292"/>
                <a:gd name="connsiteX1" fmla="*/ 226930 w 366554"/>
                <a:gd name="connsiteY1" fmla="*/ 52318 h 133292"/>
                <a:gd name="connsiteX2" fmla="*/ 215600 w 366554"/>
                <a:gd name="connsiteY2" fmla="*/ 63647 h 133292"/>
                <a:gd name="connsiteX3" fmla="*/ 173946 w 366554"/>
                <a:gd name="connsiteY3" fmla="*/ 63647 h 133292"/>
                <a:gd name="connsiteX4" fmla="*/ 162615 w 366554"/>
                <a:gd name="connsiteY4" fmla="*/ 52318 h 133292"/>
                <a:gd name="connsiteX5" fmla="*/ 162615 w 366554"/>
                <a:gd name="connsiteY5" fmla="*/ 30991 h 133292"/>
                <a:gd name="connsiteX6" fmla="*/ 43653 w 366554"/>
                <a:gd name="connsiteY6" fmla="*/ 30991 h 133292"/>
                <a:gd name="connsiteX7" fmla="*/ 24992 w 366554"/>
                <a:gd name="connsiteY7" fmla="*/ 25325 h 133292"/>
                <a:gd name="connsiteX8" fmla="*/ 24992 w 366554"/>
                <a:gd name="connsiteY8" fmla="*/ 110299 h 133292"/>
                <a:gd name="connsiteX9" fmla="*/ 51984 w 366554"/>
                <a:gd name="connsiteY9" fmla="*/ 137625 h 133292"/>
                <a:gd name="connsiteX10" fmla="*/ 337230 w 366554"/>
                <a:gd name="connsiteY10" fmla="*/ 137625 h 133292"/>
                <a:gd name="connsiteX11" fmla="*/ 364221 w 366554"/>
                <a:gd name="connsiteY11" fmla="*/ 110299 h 133292"/>
                <a:gd name="connsiteX12" fmla="*/ 364221 w 366554"/>
                <a:gd name="connsiteY12" fmla="*/ 24992 h 133292"/>
                <a:gd name="connsiteX13" fmla="*/ 345227 w 366554"/>
                <a:gd name="connsiteY13" fmla="*/ 30991 h 133292"/>
                <a:gd name="connsiteX14" fmla="*/ 226930 w 366554"/>
                <a:gd name="connsiteY14" fmla="*/ 30991 h 13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6554" h="133292">
                  <a:moveTo>
                    <a:pt x="226930" y="30991"/>
                  </a:moveTo>
                  <a:lnTo>
                    <a:pt x="226930" y="52318"/>
                  </a:lnTo>
                  <a:cubicBezTo>
                    <a:pt x="226930" y="58315"/>
                    <a:pt x="221931" y="63647"/>
                    <a:pt x="215600" y="63647"/>
                  </a:cubicBezTo>
                  <a:lnTo>
                    <a:pt x="173946" y="63647"/>
                  </a:lnTo>
                  <a:cubicBezTo>
                    <a:pt x="167614" y="63647"/>
                    <a:pt x="162615" y="58648"/>
                    <a:pt x="162615" y="52318"/>
                  </a:cubicBezTo>
                  <a:lnTo>
                    <a:pt x="162615" y="30991"/>
                  </a:lnTo>
                  <a:lnTo>
                    <a:pt x="43653" y="30991"/>
                  </a:lnTo>
                  <a:cubicBezTo>
                    <a:pt x="36655" y="30991"/>
                    <a:pt x="30323" y="28991"/>
                    <a:pt x="24992" y="25325"/>
                  </a:cubicBezTo>
                  <a:lnTo>
                    <a:pt x="24992" y="110299"/>
                  </a:lnTo>
                  <a:cubicBezTo>
                    <a:pt x="24992" y="125295"/>
                    <a:pt x="36988" y="137625"/>
                    <a:pt x="51984" y="137625"/>
                  </a:cubicBezTo>
                  <a:lnTo>
                    <a:pt x="337230" y="137625"/>
                  </a:lnTo>
                  <a:cubicBezTo>
                    <a:pt x="352223" y="137625"/>
                    <a:pt x="364221" y="125295"/>
                    <a:pt x="364221" y="110299"/>
                  </a:cubicBezTo>
                  <a:lnTo>
                    <a:pt x="364221" y="24992"/>
                  </a:lnTo>
                  <a:cubicBezTo>
                    <a:pt x="358888" y="28658"/>
                    <a:pt x="352223" y="30991"/>
                    <a:pt x="345227" y="30991"/>
                  </a:cubicBezTo>
                  <a:lnTo>
                    <a:pt x="226930" y="3099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49BE834-DA98-421C-AD4C-E83E94522EE0}"/>
                </a:ext>
              </a:extLst>
            </p:cNvPr>
            <p:cNvSpPr/>
            <p:nvPr/>
          </p:nvSpPr>
          <p:spPr>
            <a:xfrm>
              <a:off x="20869984" y="8299659"/>
              <a:ext cx="366554" cy="199939"/>
            </a:xfrm>
            <a:custGeom>
              <a:avLst/>
              <a:gdLst>
                <a:gd name="connsiteX0" fmla="*/ 336898 w 366554"/>
                <a:gd name="connsiteY0" fmla="*/ 76643 h 199938"/>
                <a:gd name="connsiteX1" fmla="*/ 261921 w 366554"/>
                <a:gd name="connsiteY1" fmla="*/ 76643 h 199938"/>
                <a:gd name="connsiteX2" fmla="*/ 261921 w 366554"/>
                <a:gd name="connsiteY2" fmla="*/ 58315 h 199938"/>
                <a:gd name="connsiteX3" fmla="*/ 228598 w 366554"/>
                <a:gd name="connsiteY3" fmla="*/ 24992 h 199938"/>
                <a:gd name="connsiteX4" fmla="*/ 160284 w 366554"/>
                <a:gd name="connsiteY4" fmla="*/ 24992 h 199938"/>
                <a:gd name="connsiteX5" fmla="*/ 126961 w 366554"/>
                <a:gd name="connsiteY5" fmla="*/ 58315 h 199938"/>
                <a:gd name="connsiteX6" fmla="*/ 126961 w 366554"/>
                <a:gd name="connsiteY6" fmla="*/ 76643 h 199938"/>
                <a:gd name="connsiteX7" fmla="*/ 51984 w 366554"/>
                <a:gd name="connsiteY7" fmla="*/ 76643 h 199938"/>
                <a:gd name="connsiteX8" fmla="*/ 24992 w 366554"/>
                <a:gd name="connsiteY8" fmla="*/ 103634 h 199938"/>
                <a:gd name="connsiteX9" fmla="*/ 24992 w 366554"/>
                <a:gd name="connsiteY9" fmla="*/ 181611 h 199938"/>
                <a:gd name="connsiteX10" fmla="*/ 43653 w 366554"/>
                <a:gd name="connsiteY10" fmla="*/ 194607 h 199938"/>
                <a:gd name="connsiteX11" fmla="*/ 162617 w 366554"/>
                <a:gd name="connsiteY11" fmla="*/ 194607 h 199938"/>
                <a:gd name="connsiteX12" fmla="*/ 162617 w 366554"/>
                <a:gd name="connsiteY12" fmla="*/ 187609 h 199938"/>
                <a:gd name="connsiteX13" fmla="*/ 173948 w 366554"/>
                <a:gd name="connsiteY13" fmla="*/ 176279 h 199938"/>
                <a:gd name="connsiteX14" fmla="*/ 215602 w 366554"/>
                <a:gd name="connsiteY14" fmla="*/ 176279 h 199938"/>
                <a:gd name="connsiteX15" fmla="*/ 226930 w 366554"/>
                <a:gd name="connsiteY15" fmla="*/ 187609 h 199938"/>
                <a:gd name="connsiteX16" fmla="*/ 226930 w 366554"/>
                <a:gd name="connsiteY16" fmla="*/ 194607 h 199938"/>
                <a:gd name="connsiteX17" fmla="*/ 345560 w 366554"/>
                <a:gd name="connsiteY17" fmla="*/ 194607 h 199938"/>
                <a:gd name="connsiteX18" fmla="*/ 364555 w 366554"/>
                <a:gd name="connsiteY18" fmla="*/ 181277 h 199938"/>
                <a:gd name="connsiteX19" fmla="*/ 364555 w 366554"/>
                <a:gd name="connsiteY19" fmla="*/ 103634 h 199938"/>
                <a:gd name="connsiteX20" fmla="*/ 336898 w 366554"/>
                <a:gd name="connsiteY20" fmla="*/ 76643 h 199938"/>
                <a:gd name="connsiteX21" fmla="*/ 146956 w 366554"/>
                <a:gd name="connsiteY21" fmla="*/ 76643 h 199938"/>
                <a:gd name="connsiteX22" fmla="*/ 146956 w 366554"/>
                <a:gd name="connsiteY22" fmla="*/ 58315 h 199938"/>
                <a:gd name="connsiteX23" fmla="*/ 160284 w 366554"/>
                <a:gd name="connsiteY23" fmla="*/ 44986 h 199938"/>
                <a:gd name="connsiteX24" fmla="*/ 228598 w 366554"/>
                <a:gd name="connsiteY24" fmla="*/ 44986 h 199938"/>
                <a:gd name="connsiteX25" fmla="*/ 241926 w 366554"/>
                <a:gd name="connsiteY25" fmla="*/ 58315 h 199938"/>
                <a:gd name="connsiteX26" fmla="*/ 241926 w 366554"/>
                <a:gd name="connsiteY26" fmla="*/ 76643 h 199938"/>
                <a:gd name="connsiteX27" fmla="*/ 146956 w 366554"/>
                <a:gd name="connsiteY27" fmla="*/ 76643 h 19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66554" h="199938">
                  <a:moveTo>
                    <a:pt x="336898" y="76643"/>
                  </a:moveTo>
                  <a:lnTo>
                    <a:pt x="261921" y="76643"/>
                  </a:lnTo>
                  <a:lnTo>
                    <a:pt x="261921" y="58315"/>
                  </a:lnTo>
                  <a:cubicBezTo>
                    <a:pt x="261921" y="39988"/>
                    <a:pt x="246925" y="24992"/>
                    <a:pt x="228598" y="24992"/>
                  </a:cubicBezTo>
                  <a:lnTo>
                    <a:pt x="160284" y="24992"/>
                  </a:lnTo>
                  <a:cubicBezTo>
                    <a:pt x="141957" y="24992"/>
                    <a:pt x="126961" y="39988"/>
                    <a:pt x="126961" y="58315"/>
                  </a:cubicBezTo>
                  <a:lnTo>
                    <a:pt x="126961" y="76643"/>
                  </a:lnTo>
                  <a:lnTo>
                    <a:pt x="51984" y="76643"/>
                  </a:lnTo>
                  <a:cubicBezTo>
                    <a:pt x="36990" y="76643"/>
                    <a:pt x="24992" y="88639"/>
                    <a:pt x="24992" y="103634"/>
                  </a:cubicBezTo>
                  <a:lnTo>
                    <a:pt x="24992" y="181611"/>
                  </a:lnTo>
                  <a:cubicBezTo>
                    <a:pt x="27659" y="189275"/>
                    <a:pt x="34991" y="194607"/>
                    <a:pt x="43653" y="194607"/>
                  </a:cubicBezTo>
                  <a:lnTo>
                    <a:pt x="162617" y="194607"/>
                  </a:lnTo>
                  <a:lnTo>
                    <a:pt x="162617" y="187609"/>
                  </a:lnTo>
                  <a:cubicBezTo>
                    <a:pt x="162617" y="181611"/>
                    <a:pt x="167283" y="176279"/>
                    <a:pt x="173948" y="176279"/>
                  </a:cubicBezTo>
                  <a:lnTo>
                    <a:pt x="215602" y="176279"/>
                  </a:lnTo>
                  <a:cubicBezTo>
                    <a:pt x="221599" y="176279"/>
                    <a:pt x="226930" y="181277"/>
                    <a:pt x="226930" y="187609"/>
                  </a:cubicBezTo>
                  <a:lnTo>
                    <a:pt x="226930" y="194607"/>
                  </a:lnTo>
                  <a:lnTo>
                    <a:pt x="345560" y="194607"/>
                  </a:lnTo>
                  <a:cubicBezTo>
                    <a:pt x="354225" y="194607"/>
                    <a:pt x="361890" y="188942"/>
                    <a:pt x="364555" y="181277"/>
                  </a:cubicBezTo>
                  <a:lnTo>
                    <a:pt x="364555" y="103634"/>
                  </a:lnTo>
                  <a:cubicBezTo>
                    <a:pt x="363890" y="88639"/>
                    <a:pt x="351892" y="76643"/>
                    <a:pt x="336898" y="76643"/>
                  </a:cubicBezTo>
                  <a:close/>
                  <a:moveTo>
                    <a:pt x="146956" y="76643"/>
                  </a:moveTo>
                  <a:lnTo>
                    <a:pt x="146956" y="58315"/>
                  </a:lnTo>
                  <a:cubicBezTo>
                    <a:pt x="146956" y="50984"/>
                    <a:pt x="152954" y="44986"/>
                    <a:pt x="160284" y="44986"/>
                  </a:cubicBezTo>
                  <a:lnTo>
                    <a:pt x="228598" y="44986"/>
                  </a:lnTo>
                  <a:cubicBezTo>
                    <a:pt x="235928" y="44986"/>
                    <a:pt x="241926" y="50984"/>
                    <a:pt x="241926" y="58315"/>
                  </a:cubicBezTo>
                  <a:lnTo>
                    <a:pt x="241926" y="76643"/>
                  </a:lnTo>
                  <a:lnTo>
                    <a:pt x="146956" y="7664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08513BE-F2BE-4687-BFD4-7FEA2E1B7ED6}"/>
                </a:ext>
              </a:extLst>
            </p:cNvPr>
            <p:cNvSpPr/>
            <p:nvPr/>
          </p:nvSpPr>
          <p:spPr>
            <a:xfrm>
              <a:off x="21013940" y="8457610"/>
              <a:ext cx="99969" cy="99969"/>
            </a:xfrm>
            <a:custGeom>
              <a:avLst/>
              <a:gdLst>
                <a:gd name="connsiteX0" fmla="*/ 71312 w 99969"/>
                <a:gd name="connsiteY0" fmla="*/ 76310 h 99969"/>
                <a:gd name="connsiteX1" fmla="*/ 75978 w 99969"/>
                <a:gd name="connsiteY1" fmla="*/ 71645 h 99969"/>
                <a:gd name="connsiteX2" fmla="*/ 75978 w 99969"/>
                <a:gd name="connsiteY2" fmla="*/ 50318 h 99969"/>
                <a:gd name="connsiteX3" fmla="*/ 75978 w 99969"/>
                <a:gd name="connsiteY3" fmla="*/ 36656 h 99969"/>
                <a:gd name="connsiteX4" fmla="*/ 75978 w 99969"/>
                <a:gd name="connsiteY4" fmla="*/ 29658 h 99969"/>
                <a:gd name="connsiteX5" fmla="*/ 71312 w 99969"/>
                <a:gd name="connsiteY5" fmla="*/ 24992 h 99969"/>
                <a:gd name="connsiteX6" fmla="*/ 29658 w 99969"/>
                <a:gd name="connsiteY6" fmla="*/ 24992 h 99969"/>
                <a:gd name="connsiteX7" fmla="*/ 24992 w 99969"/>
                <a:gd name="connsiteY7" fmla="*/ 29658 h 99969"/>
                <a:gd name="connsiteX8" fmla="*/ 24992 w 99969"/>
                <a:gd name="connsiteY8" fmla="*/ 36656 h 99969"/>
                <a:gd name="connsiteX9" fmla="*/ 24992 w 99969"/>
                <a:gd name="connsiteY9" fmla="*/ 50318 h 99969"/>
                <a:gd name="connsiteX10" fmla="*/ 24992 w 99969"/>
                <a:gd name="connsiteY10" fmla="*/ 71645 h 99969"/>
                <a:gd name="connsiteX11" fmla="*/ 29658 w 99969"/>
                <a:gd name="connsiteY11" fmla="*/ 76310 h 99969"/>
                <a:gd name="connsiteX12" fmla="*/ 71312 w 99969"/>
                <a:gd name="connsiteY12" fmla="*/ 76310 h 9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969" h="99969">
                  <a:moveTo>
                    <a:pt x="71312" y="76310"/>
                  </a:moveTo>
                  <a:cubicBezTo>
                    <a:pt x="73978" y="76310"/>
                    <a:pt x="75978" y="74310"/>
                    <a:pt x="75978" y="71645"/>
                  </a:cubicBezTo>
                  <a:lnTo>
                    <a:pt x="75978" y="50318"/>
                  </a:lnTo>
                  <a:lnTo>
                    <a:pt x="75978" y="36656"/>
                  </a:lnTo>
                  <a:lnTo>
                    <a:pt x="75978" y="29658"/>
                  </a:lnTo>
                  <a:cubicBezTo>
                    <a:pt x="75978" y="27325"/>
                    <a:pt x="73978" y="24992"/>
                    <a:pt x="71312" y="24992"/>
                  </a:cubicBezTo>
                  <a:lnTo>
                    <a:pt x="29658" y="24992"/>
                  </a:lnTo>
                  <a:cubicBezTo>
                    <a:pt x="26992" y="24992"/>
                    <a:pt x="24992" y="26992"/>
                    <a:pt x="24992" y="29658"/>
                  </a:cubicBezTo>
                  <a:lnTo>
                    <a:pt x="24992" y="36656"/>
                  </a:lnTo>
                  <a:lnTo>
                    <a:pt x="24992" y="50318"/>
                  </a:lnTo>
                  <a:lnTo>
                    <a:pt x="24992" y="71645"/>
                  </a:lnTo>
                  <a:cubicBezTo>
                    <a:pt x="24992" y="73977"/>
                    <a:pt x="26992" y="76310"/>
                    <a:pt x="29658" y="76310"/>
                  </a:cubicBezTo>
                  <a:lnTo>
                    <a:pt x="71312" y="763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4F72A96B-53EB-4DAC-B9AA-61CB0B9008E1}"/>
                </a:ext>
              </a:extLst>
            </p:cNvPr>
            <p:cNvSpPr/>
            <p:nvPr/>
          </p:nvSpPr>
          <p:spPr>
            <a:xfrm>
              <a:off x="16934763" y="10742814"/>
              <a:ext cx="366554" cy="566493"/>
            </a:xfrm>
            <a:custGeom>
              <a:avLst/>
              <a:gdLst>
                <a:gd name="connsiteX0" fmla="*/ 217362 w 366554"/>
                <a:gd name="connsiteY0" fmla="*/ 258016 h 566492"/>
                <a:gd name="connsiteX1" fmla="*/ 213364 w 366554"/>
                <a:gd name="connsiteY1" fmla="*/ 256017 h 566492"/>
                <a:gd name="connsiteX2" fmla="*/ 171710 w 366554"/>
                <a:gd name="connsiteY2" fmla="*/ 234357 h 566492"/>
                <a:gd name="connsiteX3" fmla="*/ 163379 w 366554"/>
                <a:gd name="connsiteY3" fmla="*/ 220028 h 566492"/>
                <a:gd name="connsiteX4" fmla="*/ 170043 w 366554"/>
                <a:gd name="connsiteY4" fmla="*/ 207032 h 566492"/>
                <a:gd name="connsiteX5" fmla="*/ 191037 w 366554"/>
                <a:gd name="connsiteY5" fmla="*/ 202034 h 566492"/>
                <a:gd name="connsiteX6" fmla="*/ 213364 w 366554"/>
                <a:gd name="connsiteY6" fmla="*/ 204699 h 566492"/>
                <a:gd name="connsiteX7" fmla="*/ 258016 w 366554"/>
                <a:gd name="connsiteY7" fmla="*/ 220028 h 566492"/>
                <a:gd name="connsiteX8" fmla="*/ 281009 w 366554"/>
                <a:gd name="connsiteY8" fmla="*/ 162046 h 566492"/>
                <a:gd name="connsiteX9" fmla="*/ 213364 w 366554"/>
                <a:gd name="connsiteY9" fmla="*/ 143385 h 566492"/>
                <a:gd name="connsiteX10" fmla="*/ 213364 w 366554"/>
                <a:gd name="connsiteY10" fmla="*/ 116727 h 566492"/>
                <a:gd name="connsiteX11" fmla="*/ 184039 w 366554"/>
                <a:gd name="connsiteY11" fmla="*/ 87402 h 566492"/>
                <a:gd name="connsiteX12" fmla="*/ 154715 w 366554"/>
                <a:gd name="connsiteY12" fmla="*/ 116727 h 566492"/>
                <a:gd name="connsiteX13" fmla="*/ 154715 w 366554"/>
                <a:gd name="connsiteY13" fmla="*/ 146384 h 566492"/>
                <a:gd name="connsiteX14" fmla="*/ 117059 w 366554"/>
                <a:gd name="connsiteY14" fmla="*/ 163711 h 566492"/>
                <a:gd name="connsiteX15" fmla="*/ 89402 w 366554"/>
                <a:gd name="connsiteY15" fmla="*/ 223360 h 566492"/>
                <a:gd name="connsiteX16" fmla="*/ 95733 w 366554"/>
                <a:gd name="connsiteY16" fmla="*/ 258683 h 566492"/>
                <a:gd name="connsiteX17" fmla="*/ 116060 w 366554"/>
                <a:gd name="connsiteY17" fmla="*/ 285342 h 566492"/>
                <a:gd name="connsiteX18" fmla="*/ 155048 w 366554"/>
                <a:gd name="connsiteY18" fmla="*/ 308335 h 566492"/>
                <a:gd name="connsiteX19" fmla="*/ 156381 w 366554"/>
                <a:gd name="connsiteY19" fmla="*/ 309001 h 566492"/>
                <a:gd name="connsiteX20" fmla="*/ 193036 w 366554"/>
                <a:gd name="connsiteY20" fmla="*/ 326662 h 566492"/>
                <a:gd name="connsiteX21" fmla="*/ 203034 w 366554"/>
                <a:gd name="connsiteY21" fmla="*/ 335326 h 566492"/>
                <a:gd name="connsiteX22" fmla="*/ 206366 w 366554"/>
                <a:gd name="connsiteY22" fmla="*/ 345323 h 566492"/>
                <a:gd name="connsiteX23" fmla="*/ 198701 w 366554"/>
                <a:gd name="connsiteY23" fmla="*/ 359985 h 566492"/>
                <a:gd name="connsiteX24" fmla="*/ 174043 w 366554"/>
                <a:gd name="connsiteY24" fmla="*/ 365983 h 566492"/>
                <a:gd name="connsiteX25" fmla="*/ 154715 w 366554"/>
                <a:gd name="connsiteY25" fmla="*/ 364650 h 566492"/>
                <a:gd name="connsiteX26" fmla="*/ 131722 w 366554"/>
                <a:gd name="connsiteY26" fmla="*/ 359985 h 566492"/>
                <a:gd name="connsiteX27" fmla="*/ 87402 w 366554"/>
                <a:gd name="connsiteY27" fmla="*/ 342990 h 566492"/>
                <a:gd name="connsiteX28" fmla="*/ 87402 w 366554"/>
                <a:gd name="connsiteY28" fmla="*/ 409304 h 566492"/>
                <a:gd name="connsiteX29" fmla="*/ 126390 w 366554"/>
                <a:gd name="connsiteY29" fmla="*/ 422633 h 566492"/>
                <a:gd name="connsiteX30" fmla="*/ 155048 w 366554"/>
                <a:gd name="connsiteY30" fmla="*/ 426298 h 566492"/>
                <a:gd name="connsiteX31" fmla="*/ 155048 w 366554"/>
                <a:gd name="connsiteY31" fmla="*/ 456622 h 566492"/>
                <a:gd name="connsiteX32" fmla="*/ 184373 w 366554"/>
                <a:gd name="connsiteY32" fmla="*/ 485946 h 566492"/>
                <a:gd name="connsiteX33" fmla="*/ 213697 w 366554"/>
                <a:gd name="connsiteY33" fmla="*/ 456622 h 566492"/>
                <a:gd name="connsiteX34" fmla="*/ 213697 w 366554"/>
                <a:gd name="connsiteY34" fmla="*/ 421633 h 566492"/>
                <a:gd name="connsiteX35" fmla="*/ 230691 w 366554"/>
                <a:gd name="connsiteY35" fmla="*/ 415634 h 566492"/>
                <a:gd name="connsiteX36" fmla="*/ 268347 w 366554"/>
                <a:gd name="connsiteY36" fmla="*/ 384644 h 566492"/>
                <a:gd name="connsiteX37" fmla="*/ 281343 w 366554"/>
                <a:gd name="connsiteY37" fmla="*/ 338991 h 566492"/>
                <a:gd name="connsiteX38" fmla="*/ 267347 w 366554"/>
                <a:gd name="connsiteY38" fmla="*/ 292673 h 566492"/>
                <a:gd name="connsiteX39" fmla="*/ 217362 w 366554"/>
                <a:gd name="connsiteY39" fmla="*/ 258016 h 566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66554" h="566492">
                  <a:moveTo>
                    <a:pt x="217362" y="258016"/>
                  </a:moveTo>
                  <a:cubicBezTo>
                    <a:pt x="216029" y="257349"/>
                    <a:pt x="214697" y="256683"/>
                    <a:pt x="213364" y="256017"/>
                  </a:cubicBezTo>
                  <a:cubicBezTo>
                    <a:pt x="190704" y="245687"/>
                    <a:pt x="177042" y="238356"/>
                    <a:pt x="171710" y="234357"/>
                  </a:cubicBezTo>
                  <a:cubicBezTo>
                    <a:pt x="166044" y="230358"/>
                    <a:pt x="163379" y="225359"/>
                    <a:pt x="163379" y="220028"/>
                  </a:cubicBezTo>
                  <a:cubicBezTo>
                    <a:pt x="163379" y="214696"/>
                    <a:pt x="165712" y="210697"/>
                    <a:pt x="170043" y="207032"/>
                  </a:cubicBezTo>
                  <a:cubicBezTo>
                    <a:pt x="174375" y="203700"/>
                    <a:pt x="181374" y="202034"/>
                    <a:pt x="191037" y="202034"/>
                  </a:cubicBezTo>
                  <a:cubicBezTo>
                    <a:pt x="198035" y="202034"/>
                    <a:pt x="205366" y="203034"/>
                    <a:pt x="213364" y="204699"/>
                  </a:cubicBezTo>
                  <a:cubicBezTo>
                    <a:pt x="226693" y="207032"/>
                    <a:pt x="241688" y="212364"/>
                    <a:pt x="258016" y="220028"/>
                  </a:cubicBezTo>
                  <a:lnTo>
                    <a:pt x="281009" y="162046"/>
                  </a:lnTo>
                  <a:cubicBezTo>
                    <a:pt x="258016" y="151716"/>
                    <a:pt x="235357" y="145718"/>
                    <a:pt x="213364" y="143385"/>
                  </a:cubicBezTo>
                  <a:lnTo>
                    <a:pt x="213364" y="116727"/>
                  </a:lnTo>
                  <a:cubicBezTo>
                    <a:pt x="213364" y="100731"/>
                    <a:pt x="200367" y="87402"/>
                    <a:pt x="184039" y="87402"/>
                  </a:cubicBezTo>
                  <a:cubicBezTo>
                    <a:pt x="168044" y="87402"/>
                    <a:pt x="154715" y="100398"/>
                    <a:pt x="154715" y="116727"/>
                  </a:cubicBezTo>
                  <a:lnTo>
                    <a:pt x="154715" y="146384"/>
                  </a:lnTo>
                  <a:cubicBezTo>
                    <a:pt x="139720" y="150050"/>
                    <a:pt x="127389" y="155714"/>
                    <a:pt x="117059" y="163711"/>
                  </a:cubicBezTo>
                  <a:cubicBezTo>
                    <a:pt x="98398" y="178041"/>
                    <a:pt x="89402" y="198034"/>
                    <a:pt x="89402" y="223360"/>
                  </a:cubicBezTo>
                  <a:cubicBezTo>
                    <a:pt x="89402" y="237023"/>
                    <a:pt x="91401" y="248686"/>
                    <a:pt x="95733" y="258683"/>
                  </a:cubicBezTo>
                  <a:cubicBezTo>
                    <a:pt x="100065" y="268680"/>
                    <a:pt x="106729" y="277677"/>
                    <a:pt x="116060" y="285342"/>
                  </a:cubicBezTo>
                  <a:cubicBezTo>
                    <a:pt x="124390" y="292673"/>
                    <a:pt x="137721" y="300336"/>
                    <a:pt x="155048" y="308335"/>
                  </a:cubicBezTo>
                  <a:cubicBezTo>
                    <a:pt x="155382" y="308335"/>
                    <a:pt x="156048" y="308667"/>
                    <a:pt x="156381" y="309001"/>
                  </a:cubicBezTo>
                  <a:cubicBezTo>
                    <a:pt x="176374" y="317998"/>
                    <a:pt x="188371" y="323996"/>
                    <a:pt x="193036" y="326662"/>
                  </a:cubicBezTo>
                  <a:cubicBezTo>
                    <a:pt x="197702" y="329661"/>
                    <a:pt x="201034" y="332660"/>
                    <a:pt x="203034" y="335326"/>
                  </a:cubicBezTo>
                  <a:cubicBezTo>
                    <a:pt x="205366" y="337992"/>
                    <a:pt x="206366" y="341324"/>
                    <a:pt x="206366" y="345323"/>
                  </a:cubicBezTo>
                  <a:cubicBezTo>
                    <a:pt x="206366" y="351321"/>
                    <a:pt x="203700" y="355986"/>
                    <a:pt x="198701" y="359985"/>
                  </a:cubicBezTo>
                  <a:cubicBezTo>
                    <a:pt x="193370" y="363984"/>
                    <a:pt x="185372" y="365983"/>
                    <a:pt x="174043" y="365983"/>
                  </a:cubicBezTo>
                  <a:cubicBezTo>
                    <a:pt x="168044" y="365983"/>
                    <a:pt x="161380" y="365317"/>
                    <a:pt x="154715" y="364650"/>
                  </a:cubicBezTo>
                  <a:cubicBezTo>
                    <a:pt x="147383" y="363650"/>
                    <a:pt x="139720" y="361984"/>
                    <a:pt x="131722" y="359985"/>
                  </a:cubicBezTo>
                  <a:cubicBezTo>
                    <a:pt x="116393" y="355986"/>
                    <a:pt x="101731" y="350321"/>
                    <a:pt x="87402" y="342990"/>
                  </a:cubicBezTo>
                  <a:lnTo>
                    <a:pt x="87402" y="409304"/>
                  </a:lnTo>
                  <a:cubicBezTo>
                    <a:pt x="100731" y="415634"/>
                    <a:pt x="114060" y="420300"/>
                    <a:pt x="126390" y="422633"/>
                  </a:cubicBezTo>
                  <a:cubicBezTo>
                    <a:pt x="134721" y="424298"/>
                    <a:pt x="144051" y="425632"/>
                    <a:pt x="155048" y="426298"/>
                  </a:cubicBezTo>
                  <a:lnTo>
                    <a:pt x="155048" y="456622"/>
                  </a:lnTo>
                  <a:cubicBezTo>
                    <a:pt x="155048" y="472617"/>
                    <a:pt x="168044" y="485946"/>
                    <a:pt x="184373" y="485946"/>
                  </a:cubicBezTo>
                  <a:cubicBezTo>
                    <a:pt x="200701" y="485946"/>
                    <a:pt x="213697" y="472950"/>
                    <a:pt x="213697" y="456622"/>
                  </a:cubicBezTo>
                  <a:lnTo>
                    <a:pt x="213697" y="421633"/>
                  </a:lnTo>
                  <a:cubicBezTo>
                    <a:pt x="219695" y="420300"/>
                    <a:pt x="225359" y="417967"/>
                    <a:pt x="230691" y="415634"/>
                  </a:cubicBezTo>
                  <a:cubicBezTo>
                    <a:pt x="247020" y="408304"/>
                    <a:pt x="259682" y="397640"/>
                    <a:pt x="268347" y="384644"/>
                  </a:cubicBezTo>
                  <a:cubicBezTo>
                    <a:pt x="277011" y="371315"/>
                    <a:pt x="281343" y="355986"/>
                    <a:pt x="281343" y="338991"/>
                  </a:cubicBezTo>
                  <a:cubicBezTo>
                    <a:pt x="281343" y="320330"/>
                    <a:pt x="276677" y="304669"/>
                    <a:pt x="267347" y="292673"/>
                  </a:cubicBezTo>
                  <a:cubicBezTo>
                    <a:pt x="257683" y="280342"/>
                    <a:pt x="241355" y="268680"/>
                    <a:pt x="217362" y="258016"/>
                  </a:cubicBezTo>
                  <a:close/>
                </a:path>
              </a:pathLst>
            </a:custGeom>
            <a:solidFill>
              <a:srgbClr val="FFFFFF"/>
            </a:solidFill>
            <a:ln w="333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41F2213B-6A37-42D0-A9E1-1B4FAE236ED5}"/>
              </a:ext>
            </a:extLst>
          </p:cNvPr>
          <p:cNvSpPr/>
          <p:nvPr/>
        </p:nvSpPr>
        <p:spPr>
          <a:xfrm>
            <a:off x="15579544" y="7795697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934A784-7F51-498C-97AF-D19CC66C04A9}"/>
              </a:ext>
            </a:extLst>
          </p:cNvPr>
          <p:cNvSpPr/>
          <p:nvPr/>
        </p:nvSpPr>
        <p:spPr>
          <a:xfrm>
            <a:off x="15579544" y="8814041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DD4FD49-B1FD-4C46-878E-E86AD1DDFE32}"/>
              </a:ext>
            </a:extLst>
          </p:cNvPr>
          <p:cNvSpPr/>
          <p:nvPr/>
        </p:nvSpPr>
        <p:spPr>
          <a:xfrm>
            <a:off x="15913531" y="3941774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72B1A69-EA10-4C62-B532-B06EF1CA38E7}"/>
              </a:ext>
            </a:extLst>
          </p:cNvPr>
          <p:cNvSpPr/>
          <p:nvPr/>
        </p:nvSpPr>
        <p:spPr>
          <a:xfrm>
            <a:off x="15913531" y="4960118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9239F52-AFB7-4D9F-AE06-217355C70E55}"/>
              </a:ext>
            </a:extLst>
          </p:cNvPr>
          <p:cNvSpPr/>
          <p:nvPr/>
        </p:nvSpPr>
        <p:spPr>
          <a:xfrm>
            <a:off x="640174" y="7445217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1E6B6FB-803E-4B3D-8019-93CE9561E782}"/>
              </a:ext>
            </a:extLst>
          </p:cNvPr>
          <p:cNvSpPr/>
          <p:nvPr/>
        </p:nvSpPr>
        <p:spPr>
          <a:xfrm>
            <a:off x="2965151" y="8323143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889CA45-B896-4D7C-A6AA-B9F5CD2ED20C}"/>
              </a:ext>
            </a:extLst>
          </p:cNvPr>
          <p:cNvSpPr/>
          <p:nvPr/>
        </p:nvSpPr>
        <p:spPr>
          <a:xfrm>
            <a:off x="640174" y="3664605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F0479B1-2709-4BED-A5BA-88BA1FCF7148}"/>
              </a:ext>
            </a:extLst>
          </p:cNvPr>
          <p:cNvSpPr/>
          <p:nvPr/>
        </p:nvSpPr>
        <p:spPr>
          <a:xfrm>
            <a:off x="2965151" y="4542531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55A4895-3698-4160-8785-8413945196A3}"/>
              </a:ext>
            </a:extLst>
          </p:cNvPr>
          <p:cNvSpPr/>
          <p:nvPr/>
        </p:nvSpPr>
        <p:spPr>
          <a:xfrm>
            <a:off x="8196359" y="266058"/>
            <a:ext cx="766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/>
              <a:t>Title Here </a:t>
            </a:r>
            <a:endParaRPr lang="en-US" sz="480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C67FC656-C82A-4C13-8CB0-289456985F45}"/>
              </a:ext>
            </a:extLst>
          </p:cNvPr>
          <p:cNvSpPr/>
          <p:nvPr/>
        </p:nvSpPr>
        <p:spPr>
          <a:xfrm>
            <a:off x="9618854" y="1262766"/>
            <a:ext cx="51904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</a:t>
            </a:r>
            <a:endParaRPr lang="en-US" sz="24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A9546AC-4C70-488D-9C30-1C8D11D31E9B}"/>
              </a:ext>
            </a:extLst>
          </p:cNvPr>
          <p:cNvSpPr txBox="1"/>
          <p:nvPr/>
        </p:nvSpPr>
        <p:spPr>
          <a:xfrm>
            <a:off x="7203541" y="12214643"/>
            <a:ext cx="100345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+mj-lt"/>
              </a:rPr>
              <a:t>Business Infographics </a:t>
            </a:r>
          </a:p>
        </p:txBody>
      </p:sp>
    </p:spTree>
    <p:extLst>
      <p:ext uri="{BB962C8B-B14F-4D97-AF65-F5344CB8AC3E}">
        <p14:creationId xmlns:p14="http://schemas.microsoft.com/office/powerpoint/2010/main" val="3068952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4BBF1DB-67FE-453B-862A-30AC545E2FF8}"/>
              </a:ext>
            </a:extLst>
          </p:cNvPr>
          <p:cNvGrpSpPr/>
          <p:nvPr/>
        </p:nvGrpSpPr>
        <p:grpSpPr>
          <a:xfrm>
            <a:off x="2444227" y="1253235"/>
            <a:ext cx="6946695" cy="11209530"/>
            <a:chOff x="2444545" y="1253299"/>
            <a:chExt cx="6947600" cy="11210990"/>
          </a:xfrm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8198CEE0-72D5-49B0-8F41-44D4DC5ECA3B}"/>
                </a:ext>
              </a:extLst>
            </p:cNvPr>
            <p:cNvSpPr/>
            <p:nvPr/>
          </p:nvSpPr>
          <p:spPr>
            <a:xfrm>
              <a:off x="6134243" y="9537583"/>
              <a:ext cx="1615272" cy="1615272"/>
            </a:xfrm>
            <a:custGeom>
              <a:avLst/>
              <a:gdLst>
                <a:gd name="connsiteX0" fmla="*/ 924753 w 1167046"/>
                <a:gd name="connsiteY0" fmla="*/ 250613 h 1167046"/>
                <a:gd name="connsiteX1" fmla="*/ 819251 w 1167046"/>
                <a:gd name="connsiteY1" fmla="*/ 819252 h 1167046"/>
                <a:gd name="connsiteX2" fmla="*/ 250612 w 1167046"/>
                <a:gd name="connsiteY2" fmla="*/ 924753 h 1167046"/>
                <a:gd name="connsiteX3" fmla="*/ 356114 w 1167046"/>
                <a:gd name="connsiteY3" fmla="*/ 356114 h 1167046"/>
                <a:gd name="connsiteX4" fmla="*/ 924753 w 1167046"/>
                <a:gd name="connsiteY4" fmla="*/ 250613 h 116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7046" h="1167046">
                  <a:moveTo>
                    <a:pt x="924753" y="250613"/>
                  </a:moveTo>
                  <a:cubicBezTo>
                    <a:pt x="1052645" y="378505"/>
                    <a:pt x="1005410" y="633093"/>
                    <a:pt x="819251" y="819252"/>
                  </a:cubicBezTo>
                  <a:cubicBezTo>
                    <a:pt x="633093" y="1005410"/>
                    <a:pt x="378504" y="1052645"/>
                    <a:pt x="250612" y="924753"/>
                  </a:cubicBezTo>
                  <a:cubicBezTo>
                    <a:pt x="122720" y="796861"/>
                    <a:pt x="169955" y="542273"/>
                    <a:pt x="356114" y="356114"/>
                  </a:cubicBezTo>
                  <a:cubicBezTo>
                    <a:pt x="542272" y="169955"/>
                    <a:pt x="796861" y="122721"/>
                    <a:pt x="924753" y="250613"/>
                  </a:cubicBez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39B4A532-88E2-417C-80F1-C0E7FA2B0CEA}"/>
                </a:ext>
              </a:extLst>
            </p:cNvPr>
            <p:cNvSpPr/>
            <p:nvPr/>
          </p:nvSpPr>
          <p:spPr>
            <a:xfrm>
              <a:off x="5683291" y="9676825"/>
              <a:ext cx="2509887" cy="994014"/>
            </a:xfrm>
            <a:custGeom>
              <a:avLst/>
              <a:gdLst>
                <a:gd name="connsiteX0" fmla="*/ 1813591 w 1813410"/>
                <a:gd name="connsiteY0" fmla="*/ 17775 h 718182"/>
                <a:gd name="connsiteX1" fmla="*/ 1812693 w 1813410"/>
                <a:gd name="connsiteY1" fmla="*/ 201630 h 718182"/>
                <a:gd name="connsiteX2" fmla="*/ 1551634 w 1813410"/>
                <a:gd name="connsiteY2" fmla="*/ 567364 h 718182"/>
                <a:gd name="connsiteX3" fmla="*/ 278476 w 1813410"/>
                <a:gd name="connsiteY3" fmla="*/ 568082 h 718182"/>
                <a:gd name="connsiteX4" fmla="*/ 13467 w 1813410"/>
                <a:gd name="connsiteY4" fmla="*/ 197320 h 718182"/>
                <a:gd name="connsiteX5" fmla="*/ 14365 w 1813410"/>
                <a:gd name="connsiteY5" fmla="*/ 13466 h 718182"/>
                <a:gd name="connsiteX6" fmla="*/ 279374 w 1813410"/>
                <a:gd name="connsiteY6" fmla="*/ 384227 h 718182"/>
                <a:gd name="connsiteX7" fmla="*/ 1552532 w 1813410"/>
                <a:gd name="connsiteY7" fmla="*/ 383509 h 718182"/>
                <a:gd name="connsiteX8" fmla="*/ 1813591 w 1813410"/>
                <a:gd name="connsiteY8" fmla="*/ 17775 h 71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3410" h="718182">
                  <a:moveTo>
                    <a:pt x="1813591" y="17775"/>
                  </a:moveTo>
                  <a:lnTo>
                    <a:pt x="1812693" y="201630"/>
                  </a:lnTo>
                  <a:cubicBezTo>
                    <a:pt x="1812334" y="334134"/>
                    <a:pt x="1725434" y="466460"/>
                    <a:pt x="1551634" y="567364"/>
                  </a:cubicBezTo>
                  <a:cubicBezTo>
                    <a:pt x="1200802" y="771328"/>
                    <a:pt x="630386" y="771328"/>
                    <a:pt x="278476" y="568082"/>
                  </a:cubicBezTo>
                  <a:cubicBezTo>
                    <a:pt x="101444" y="465921"/>
                    <a:pt x="13108" y="331621"/>
                    <a:pt x="13467" y="197320"/>
                  </a:cubicBezTo>
                  <a:lnTo>
                    <a:pt x="14365" y="13466"/>
                  </a:lnTo>
                  <a:cubicBezTo>
                    <a:pt x="14006" y="147766"/>
                    <a:pt x="102521" y="282066"/>
                    <a:pt x="279374" y="384227"/>
                  </a:cubicBezTo>
                  <a:cubicBezTo>
                    <a:pt x="631284" y="587473"/>
                    <a:pt x="1201700" y="587473"/>
                    <a:pt x="1552532" y="383509"/>
                  </a:cubicBezTo>
                  <a:cubicBezTo>
                    <a:pt x="1726332" y="282605"/>
                    <a:pt x="1813232" y="150280"/>
                    <a:pt x="1813591" y="17775"/>
                  </a:cubicBez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25002FC4-3272-4608-BD2D-2D4F57F44045}"/>
                </a:ext>
              </a:extLst>
            </p:cNvPr>
            <p:cNvSpPr/>
            <p:nvPr/>
          </p:nvSpPr>
          <p:spPr>
            <a:xfrm>
              <a:off x="5684499" y="8960171"/>
              <a:ext cx="2509887" cy="1466171"/>
            </a:xfrm>
            <a:custGeom>
              <a:avLst/>
              <a:gdLst>
                <a:gd name="connsiteX0" fmla="*/ 1547529 w 1813410"/>
                <a:gd name="connsiteY0" fmla="*/ 165878 h 1059319"/>
                <a:gd name="connsiteX1" fmla="*/ 1551659 w 1813410"/>
                <a:gd name="connsiteY1" fmla="*/ 902733 h 1059319"/>
                <a:gd name="connsiteX2" fmla="*/ 278501 w 1813410"/>
                <a:gd name="connsiteY2" fmla="*/ 903451 h 1059319"/>
                <a:gd name="connsiteX3" fmla="*/ 275628 w 1813410"/>
                <a:gd name="connsiteY3" fmla="*/ 166058 h 1059319"/>
                <a:gd name="connsiteX4" fmla="*/ 1547529 w 1813410"/>
                <a:gd name="connsiteY4" fmla="*/ 165878 h 105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3410" h="1059319">
                  <a:moveTo>
                    <a:pt x="1547529" y="165878"/>
                  </a:moveTo>
                  <a:cubicBezTo>
                    <a:pt x="1899439" y="369124"/>
                    <a:pt x="1901414" y="699487"/>
                    <a:pt x="1551659" y="902733"/>
                  </a:cubicBezTo>
                  <a:cubicBezTo>
                    <a:pt x="1200827" y="1106697"/>
                    <a:pt x="630410" y="1106697"/>
                    <a:pt x="278501" y="903451"/>
                  </a:cubicBezTo>
                  <a:cubicBezTo>
                    <a:pt x="-73409" y="700206"/>
                    <a:pt x="-75384" y="369842"/>
                    <a:pt x="275628" y="166058"/>
                  </a:cubicBezTo>
                  <a:cubicBezTo>
                    <a:pt x="625203" y="-37368"/>
                    <a:pt x="1195620" y="-37368"/>
                    <a:pt x="1547529" y="165878"/>
                  </a:cubicBez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4F761B7A-1005-4054-B5CF-291678579307}"/>
                </a:ext>
              </a:extLst>
            </p:cNvPr>
            <p:cNvSpPr/>
            <p:nvPr/>
          </p:nvSpPr>
          <p:spPr>
            <a:xfrm>
              <a:off x="5615200" y="9166150"/>
              <a:ext cx="2658988" cy="1068565"/>
            </a:xfrm>
            <a:custGeom>
              <a:avLst/>
              <a:gdLst>
                <a:gd name="connsiteX0" fmla="*/ 1912162 w 1921137"/>
                <a:gd name="connsiteY0" fmla="*/ 17955 h 772046"/>
                <a:gd name="connsiteX1" fmla="*/ 1911264 w 1921137"/>
                <a:gd name="connsiteY1" fmla="*/ 211864 h 772046"/>
                <a:gd name="connsiteX2" fmla="*/ 1635841 w 1921137"/>
                <a:gd name="connsiteY2" fmla="*/ 597707 h 772046"/>
                <a:gd name="connsiteX3" fmla="*/ 293020 w 1921137"/>
                <a:gd name="connsiteY3" fmla="*/ 598425 h 772046"/>
                <a:gd name="connsiteX4" fmla="*/ 13467 w 1921137"/>
                <a:gd name="connsiteY4" fmla="*/ 207375 h 772046"/>
                <a:gd name="connsiteX5" fmla="*/ 14365 w 1921137"/>
                <a:gd name="connsiteY5" fmla="*/ 13466 h 772046"/>
                <a:gd name="connsiteX6" fmla="*/ 293917 w 1921137"/>
                <a:gd name="connsiteY6" fmla="*/ 404516 h 772046"/>
                <a:gd name="connsiteX7" fmla="*/ 1636739 w 1921137"/>
                <a:gd name="connsiteY7" fmla="*/ 403798 h 772046"/>
                <a:gd name="connsiteX8" fmla="*/ 1912162 w 1921137"/>
                <a:gd name="connsiteY8" fmla="*/ 17955 h 77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1137" h="772046">
                  <a:moveTo>
                    <a:pt x="1912162" y="17955"/>
                  </a:moveTo>
                  <a:lnTo>
                    <a:pt x="1911264" y="211864"/>
                  </a:lnTo>
                  <a:cubicBezTo>
                    <a:pt x="1910905" y="351730"/>
                    <a:pt x="1819157" y="491237"/>
                    <a:pt x="1635841" y="597707"/>
                  </a:cubicBezTo>
                  <a:cubicBezTo>
                    <a:pt x="1265798" y="812803"/>
                    <a:pt x="664140" y="812803"/>
                    <a:pt x="293020" y="598425"/>
                  </a:cubicBezTo>
                  <a:cubicBezTo>
                    <a:pt x="106292" y="490698"/>
                    <a:pt x="13108" y="349036"/>
                    <a:pt x="13467" y="207375"/>
                  </a:cubicBezTo>
                  <a:lnTo>
                    <a:pt x="14365" y="13466"/>
                  </a:lnTo>
                  <a:cubicBezTo>
                    <a:pt x="14006" y="154947"/>
                    <a:pt x="107190" y="296609"/>
                    <a:pt x="293917" y="404516"/>
                  </a:cubicBezTo>
                  <a:cubicBezTo>
                    <a:pt x="665218" y="618894"/>
                    <a:pt x="1266695" y="618894"/>
                    <a:pt x="1636739" y="403798"/>
                  </a:cubicBezTo>
                  <a:cubicBezTo>
                    <a:pt x="1820055" y="297327"/>
                    <a:pt x="1911623" y="157820"/>
                    <a:pt x="1912162" y="17955"/>
                  </a:cubicBez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0A0EF6BB-60A0-40B4-A447-524A1483344A}"/>
                </a:ext>
              </a:extLst>
            </p:cNvPr>
            <p:cNvSpPr/>
            <p:nvPr/>
          </p:nvSpPr>
          <p:spPr>
            <a:xfrm>
              <a:off x="5616378" y="8410079"/>
              <a:ext cx="2658988" cy="1540723"/>
            </a:xfrm>
            <a:custGeom>
              <a:avLst/>
              <a:gdLst>
                <a:gd name="connsiteX0" fmla="*/ 1631579 w 1921137"/>
                <a:gd name="connsiteY0" fmla="*/ 174249 h 1113182"/>
                <a:gd name="connsiteX1" fmla="*/ 1635888 w 1921137"/>
                <a:gd name="connsiteY1" fmla="*/ 951322 h 1113182"/>
                <a:gd name="connsiteX2" fmla="*/ 293067 w 1921137"/>
                <a:gd name="connsiteY2" fmla="*/ 952040 h 1113182"/>
                <a:gd name="connsiteX3" fmla="*/ 290014 w 1921137"/>
                <a:gd name="connsiteY3" fmla="*/ 174249 h 1113182"/>
                <a:gd name="connsiteX4" fmla="*/ 1631579 w 1921137"/>
                <a:gd name="connsiteY4" fmla="*/ 174249 h 111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1137" h="1113182">
                  <a:moveTo>
                    <a:pt x="1631579" y="174249"/>
                  </a:moveTo>
                  <a:cubicBezTo>
                    <a:pt x="2002879" y="388627"/>
                    <a:pt x="2004854" y="736945"/>
                    <a:pt x="1635888" y="951322"/>
                  </a:cubicBezTo>
                  <a:cubicBezTo>
                    <a:pt x="1265845" y="1166418"/>
                    <a:pt x="664187" y="1166418"/>
                    <a:pt x="293067" y="952040"/>
                  </a:cubicBezTo>
                  <a:cubicBezTo>
                    <a:pt x="-78234" y="737663"/>
                    <a:pt x="-80209" y="389344"/>
                    <a:pt x="290014" y="174249"/>
                  </a:cubicBezTo>
                  <a:cubicBezTo>
                    <a:pt x="658801" y="-40128"/>
                    <a:pt x="1260279" y="-40128"/>
                    <a:pt x="1631579" y="174249"/>
                  </a:cubicBez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4F64C9AD-0562-406F-977B-F0F511F1C625}"/>
                </a:ext>
              </a:extLst>
            </p:cNvPr>
            <p:cNvSpPr/>
            <p:nvPr/>
          </p:nvSpPr>
          <p:spPr>
            <a:xfrm>
              <a:off x="5548601" y="8622424"/>
              <a:ext cx="2783241" cy="1118266"/>
            </a:xfrm>
            <a:custGeom>
              <a:avLst/>
              <a:gdLst>
                <a:gd name="connsiteX0" fmla="*/ 2008399 w 2010910"/>
                <a:gd name="connsiteY0" fmla="*/ 18134 h 807955"/>
                <a:gd name="connsiteX1" fmla="*/ 2007502 w 2010910"/>
                <a:gd name="connsiteY1" fmla="*/ 221918 h 807955"/>
                <a:gd name="connsiteX2" fmla="*/ 1718254 w 2010910"/>
                <a:gd name="connsiteY2" fmla="*/ 627332 h 807955"/>
                <a:gd name="connsiteX3" fmla="*/ 307205 w 2010910"/>
                <a:gd name="connsiteY3" fmla="*/ 628050 h 807955"/>
                <a:gd name="connsiteX4" fmla="*/ 13468 w 2010910"/>
                <a:gd name="connsiteY4" fmla="*/ 217250 h 807955"/>
                <a:gd name="connsiteX5" fmla="*/ 14366 w 2010910"/>
                <a:gd name="connsiteY5" fmla="*/ 13466 h 807955"/>
                <a:gd name="connsiteX6" fmla="*/ 308103 w 2010910"/>
                <a:gd name="connsiteY6" fmla="*/ 424266 h 807955"/>
                <a:gd name="connsiteX7" fmla="*/ 1719151 w 2010910"/>
                <a:gd name="connsiteY7" fmla="*/ 423548 h 807955"/>
                <a:gd name="connsiteX8" fmla="*/ 2008399 w 2010910"/>
                <a:gd name="connsiteY8" fmla="*/ 18134 h 80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910" h="807955">
                  <a:moveTo>
                    <a:pt x="2008399" y="18134"/>
                  </a:moveTo>
                  <a:lnTo>
                    <a:pt x="2007502" y="221918"/>
                  </a:lnTo>
                  <a:cubicBezTo>
                    <a:pt x="2007142" y="368786"/>
                    <a:pt x="1910727" y="515475"/>
                    <a:pt x="1718254" y="627332"/>
                  </a:cubicBezTo>
                  <a:cubicBezTo>
                    <a:pt x="1329358" y="853380"/>
                    <a:pt x="697357" y="853380"/>
                    <a:pt x="307205" y="628050"/>
                  </a:cubicBezTo>
                  <a:cubicBezTo>
                    <a:pt x="111141" y="514757"/>
                    <a:pt x="12929" y="365914"/>
                    <a:pt x="13468" y="217250"/>
                  </a:cubicBezTo>
                  <a:lnTo>
                    <a:pt x="14366" y="13466"/>
                  </a:lnTo>
                  <a:cubicBezTo>
                    <a:pt x="14007" y="162309"/>
                    <a:pt x="112038" y="311152"/>
                    <a:pt x="308103" y="424266"/>
                  </a:cubicBezTo>
                  <a:cubicBezTo>
                    <a:pt x="698255" y="649416"/>
                    <a:pt x="1330256" y="649416"/>
                    <a:pt x="1719151" y="423548"/>
                  </a:cubicBezTo>
                  <a:cubicBezTo>
                    <a:pt x="1911624" y="311691"/>
                    <a:pt x="2008040" y="165002"/>
                    <a:pt x="2008399" y="18134"/>
                  </a:cubicBez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0FABC584-D373-403D-99A3-F5D4E343E47F}"/>
                </a:ext>
              </a:extLst>
            </p:cNvPr>
            <p:cNvSpPr/>
            <p:nvPr/>
          </p:nvSpPr>
          <p:spPr>
            <a:xfrm>
              <a:off x="5549810" y="7827896"/>
              <a:ext cx="2783241" cy="1615272"/>
            </a:xfrm>
            <a:custGeom>
              <a:avLst/>
              <a:gdLst>
                <a:gd name="connsiteX0" fmla="*/ 1713609 w 2010910"/>
                <a:gd name="connsiteY0" fmla="*/ 182463 h 1167046"/>
                <a:gd name="connsiteX1" fmla="*/ 1718277 w 2010910"/>
                <a:gd name="connsiteY1" fmla="*/ 999037 h 1167046"/>
                <a:gd name="connsiteX2" fmla="*/ 307228 w 2010910"/>
                <a:gd name="connsiteY2" fmla="*/ 999755 h 1167046"/>
                <a:gd name="connsiteX3" fmla="*/ 303996 w 2010910"/>
                <a:gd name="connsiteY3" fmla="*/ 182463 h 1167046"/>
                <a:gd name="connsiteX4" fmla="*/ 1713609 w 2010910"/>
                <a:gd name="connsiteY4" fmla="*/ 182463 h 116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910" h="1167046">
                  <a:moveTo>
                    <a:pt x="1713609" y="182463"/>
                  </a:moveTo>
                  <a:cubicBezTo>
                    <a:pt x="2103762" y="407613"/>
                    <a:pt x="2105737" y="773887"/>
                    <a:pt x="1718277" y="999037"/>
                  </a:cubicBezTo>
                  <a:cubicBezTo>
                    <a:pt x="1329381" y="1225084"/>
                    <a:pt x="697381" y="1225084"/>
                    <a:pt x="307228" y="999755"/>
                  </a:cubicBezTo>
                  <a:cubicBezTo>
                    <a:pt x="-82924" y="774605"/>
                    <a:pt x="-84899" y="408332"/>
                    <a:pt x="303996" y="182463"/>
                  </a:cubicBezTo>
                  <a:cubicBezTo>
                    <a:pt x="691456" y="-42867"/>
                    <a:pt x="1323456" y="-42867"/>
                    <a:pt x="1713609" y="182463"/>
                  </a:cubicBez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B5802C0B-B02E-40A1-AA12-D7F5BDDFA735}"/>
                </a:ext>
              </a:extLst>
            </p:cNvPr>
            <p:cNvSpPr/>
            <p:nvPr/>
          </p:nvSpPr>
          <p:spPr>
            <a:xfrm>
              <a:off x="4496626" y="2805454"/>
              <a:ext cx="4895519" cy="6436242"/>
            </a:xfrm>
            <a:custGeom>
              <a:avLst/>
              <a:gdLst>
                <a:gd name="connsiteX0" fmla="*/ 3524884 w 3537048"/>
                <a:gd name="connsiteY0" fmla="*/ 1881458 h 4650231"/>
                <a:gd name="connsiteX1" fmla="*/ 3108697 w 3537048"/>
                <a:gd name="connsiteY1" fmla="*/ 3034860 h 4650231"/>
                <a:gd name="connsiteX2" fmla="*/ 2683174 w 3537048"/>
                <a:gd name="connsiteY2" fmla="*/ 4086099 h 4650231"/>
                <a:gd name="connsiteX3" fmla="*/ 2681379 w 3537048"/>
                <a:gd name="connsiteY3" fmla="*/ 4108542 h 4650231"/>
                <a:gd name="connsiteX4" fmla="*/ 2417267 w 3537048"/>
                <a:gd name="connsiteY4" fmla="*/ 4487922 h 4650231"/>
                <a:gd name="connsiteX5" fmla="*/ 1126334 w 3537048"/>
                <a:gd name="connsiteY5" fmla="*/ 4487922 h 4650231"/>
                <a:gd name="connsiteX6" fmla="*/ 962409 w 3537048"/>
                <a:gd name="connsiteY6" fmla="*/ 4357033 h 4650231"/>
                <a:gd name="connsiteX7" fmla="*/ 860248 w 3537048"/>
                <a:gd name="connsiteY7" fmla="*/ 4108542 h 4650231"/>
                <a:gd name="connsiteX8" fmla="*/ 858452 w 3537048"/>
                <a:gd name="connsiteY8" fmla="*/ 4108542 h 4650231"/>
                <a:gd name="connsiteX9" fmla="*/ 858452 w 3537048"/>
                <a:gd name="connsiteY9" fmla="*/ 4086099 h 4650231"/>
                <a:gd name="connsiteX10" fmla="*/ 431134 w 3537048"/>
                <a:gd name="connsiteY10" fmla="*/ 3034860 h 4650231"/>
                <a:gd name="connsiteX11" fmla="*/ 16742 w 3537048"/>
                <a:gd name="connsiteY11" fmla="*/ 1881458 h 4650231"/>
                <a:gd name="connsiteX12" fmla="*/ 1556705 w 3537048"/>
                <a:gd name="connsiteY12" fmla="*/ 26932 h 4650231"/>
                <a:gd name="connsiteX13" fmla="*/ 1769646 w 3537048"/>
                <a:gd name="connsiteY13" fmla="*/ 13466 h 4650231"/>
                <a:gd name="connsiteX14" fmla="*/ 3524884 w 3537048"/>
                <a:gd name="connsiteY14" fmla="*/ 1881458 h 4650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37048" h="4650231">
                  <a:moveTo>
                    <a:pt x="3524884" y="1881458"/>
                  </a:moveTo>
                  <a:cubicBezTo>
                    <a:pt x="3501005" y="2257427"/>
                    <a:pt x="3345159" y="2677743"/>
                    <a:pt x="3108697" y="3034860"/>
                  </a:cubicBezTo>
                  <a:cubicBezTo>
                    <a:pt x="2850152" y="3427526"/>
                    <a:pt x="2697717" y="3663628"/>
                    <a:pt x="2683174" y="4086099"/>
                  </a:cubicBezTo>
                  <a:lnTo>
                    <a:pt x="2681379" y="4108542"/>
                  </a:lnTo>
                  <a:cubicBezTo>
                    <a:pt x="2683174" y="4246074"/>
                    <a:pt x="2595197" y="4383786"/>
                    <a:pt x="2417267" y="4487922"/>
                  </a:cubicBezTo>
                  <a:cubicBezTo>
                    <a:pt x="2061408" y="4698350"/>
                    <a:pt x="1483989" y="4698350"/>
                    <a:pt x="1126334" y="4487922"/>
                  </a:cubicBezTo>
                  <a:cubicBezTo>
                    <a:pt x="1058825" y="4448242"/>
                    <a:pt x="1004423" y="4404074"/>
                    <a:pt x="962409" y="4357033"/>
                  </a:cubicBezTo>
                  <a:cubicBezTo>
                    <a:pt x="893464" y="4279470"/>
                    <a:pt x="859170" y="4194006"/>
                    <a:pt x="860248" y="4108542"/>
                  </a:cubicBezTo>
                  <a:lnTo>
                    <a:pt x="858452" y="4108542"/>
                  </a:lnTo>
                  <a:lnTo>
                    <a:pt x="858452" y="4086099"/>
                  </a:lnTo>
                  <a:cubicBezTo>
                    <a:pt x="843730" y="3663628"/>
                    <a:pt x="689679" y="3427526"/>
                    <a:pt x="431134" y="3034860"/>
                  </a:cubicBezTo>
                  <a:cubicBezTo>
                    <a:pt x="196467" y="2677923"/>
                    <a:pt x="40622" y="2257427"/>
                    <a:pt x="16742" y="1881458"/>
                  </a:cubicBezTo>
                  <a:cubicBezTo>
                    <a:pt x="-39455" y="992349"/>
                    <a:pt x="633482" y="141841"/>
                    <a:pt x="1556705" y="26932"/>
                  </a:cubicBezTo>
                  <a:cubicBezTo>
                    <a:pt x="1626189" y="17955"/>
                    <a:pt x="1697289" y="13466"/>
                    <a:pt x="1769646" y="13466"/>
                  </a:cubicBezTo>
                  <a:cubicBezTo>
                    <a:pt x="2802393" y="13466"/>
                    <a:pt x="3585391" y="925198"/>
                    <a:pt x="3524884" y="188145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FE16257-9927-4CA9-88F8-09A72BF2DB2B}"/>
                </a:ext>
              </a:extLst>
            </p:cNvPr>
            <p:cNvSpPr/>
            <p:nvPr/>
          </p:nvSpPr>
          <p:spPr>
            <a:xfrm>
              <a:off x="5211633" y="3986590"/>
              <a:ext cx="944313" cy="994014"/>
            </a:xfrm>
            <a:custGeom>
              <a:avLst/>
              <a:gdLst>
                <a:gd name="connsiteX0" fmla="*/ 433423 w 682273"/>
                <a:gd name="connsiteY0" fmla="*/ 318873 h 718182"/>
                <a:gd name="connsiteX1" fmla="*/ 657317 w 682273"/>
                <a:gd name="connsiteY1" fmla="*/ 315641 h 718182"/>
                <a:gd name="connsiteX2" fmla="*/ 442221 w 682273"/>
                <a:gd name="connsiteY2" fmla="*/ 380816 h 718182"/>
                <a:gd name="connsiteX3" fmla="*/ 680119 w 682273"/>
                <a:gd name="connsiteY3" fmla="*/ 624280 h 718182"/>
                <a:gd name="connsiteX4" fmla="*/ 389614 w 682273"/>
                <a:gd name="connsiteY4" fmla="*/ 454609 h 718182"/>
                <a:gd name="connsiteX5" fmla="*/ 392666 w 682273"/>
                <a:gd name="connsiteY5" fmla="*/ 690712 h 718182"/>
                <a:gd name="connsiteX6" fmla="*/ 331082 w 682273"/>
                <a:gd name="connsiteY6" fmla="*/ 464125 h 718182"/>
                <a:gd name="connsiteX7" fmla="*/ 99468 w 682273"/>
                <a:gd name="connsiteY7" fmla="*/ 714591 h 718182"/>
                <a:gd name="connsiteX8" fmla="*/ 259982 w 682273"/>
                <a:gd name="connsiteY8" fmla="*/ 409184 h 718182"/>
                <a:gd name="connsiteX9" fmla="*/ 36268 w 682273"/>
                <a:gd name="connsiteY9" fmla="*/ 412416 h 718182"/>
                <a:gd name="connsiteX10" fmla="*/ 251902 w 682273"/>
                <a:gd name="connsiteY10" fmla="*/ 347241 h 718182"/>
                <a:gd name="connsiteX11" fmla="*/ 13466 w 682273"/>
                <a:gd name="connsiteY11" fmla="*/ 103777 h 718182"/>
                <a:gd name="connsiteX12" fmla="*/ 304150 w 682273"/>
                <a:gd name="connsiteY12" fmla="*/ 273089 h 718182"/>
                <a:gd name="connsiteX13" fmla="*/ 300918 w 682273"/>
                <a:gd name="connsiteY13" fmla="*/ 37346 h 718182"/>
                <a:gd name="connsiteX14" fmla="*/ 362682 w 682273"/>
                <a:gd name="connsiteY14" fmla="*/ 263573 h 718182"/>
                <a:gd name="connsiteX15" fmla="*/ 594116 w 682273"/>
                <a:gd name="connsiteY15" fmla="*/ 13466 h 71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82273" h="718182">
                  <a:moveTo>
                    <a:pt x="433423" y="318873"/>
                  </a:moveTo>
                  <a:lnTo>
                    <a:pt x="657317" y="315641"/>
                  </a:lnTo>
                  <a:lnTo>
                    <a:pt x="442221" y="380816"/>
                  </a:lnTo>
                  <a:lnTo>
                    <a:pt x="680119" y="624280"/>
                  </a:lnTo>
                  <a:lnTo>
                    <a:pt x="389614" y="454609"/>
                  </a:lnTo>
                  <a:lnTo>
                    <a:pt x="392666" y="690712"/>
                  </a:lnTo>
                  <a:lnTo>
                    <a:pt x="331082" y="464125"/>
                  </a:lnTo>
                  <a:lnTo>
                    <a:pt x="99468" y="714591"/>
                  </a:lnTo>
                  <a:lnTo>
                    <a:pt x="259982" y="409184"/>
                  </a:lnTo>
                  <a:lnTo>
                    <a:pt x="36268" y="412416"/>
                  </a:lnTo>
                  <a:lnTo>
                    <a:pt x="251902" y="347241"/>
                  </a:lnTo>
                  <a:lnTo>
                    <a:pt x="13466" y="103777"/>
                  </a:lnTo>
                  <a:lnTo>
                    <a:pt x="304150" y="273089"/>
                  </a:lnTo>
                  <a:lnTo>
                    <a:pt x="300918" y="37346"/>
                  </a:lnTo>
                  <a:lnTo>
                    <a:pt x="362682" y="263573"/>
                  </a:lnTo>
                  <a:lnTo>
                    <a:pt x="594116" y="134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26F9F1E-DAA0-4E3C-AE94-743AF7921962}"/>
                </a:ext>
              </a:extLst>
            </p:cNvPr>
            <p:cNvSpPr/>
            <p:nvPr/>
          </p:nvSpPr>
          <p:spPr>
            <a:xfrm>
              <a:off x="5810029" y="2805454"/>
              <a:ext cx="3578451" cy="6436242"/>
            </a:xfrm>
            <a:custGeom>
              <a:avLst/>
              <a:gdLst>
                <a:gd name="connsiteX0" fmla="*/ 2575941 w 2585456"/>
                <a:gd name="connsiteY0" fmla="*/ 1881458 h 4650231"/>
                <a:gd name="connsiteX1" fmla="*/ 2159754 w 2585456"/>
                <a:gd name="connsiteY1" fmla="*/ 3034860 h 4650231"/>
                <a:gd name="connsiteX2" fmla="*/ 1734231 w 2585456"/>
                <a:gd name="connsiteY2" fmla="*/ 4086099 h 4650231"/>
                <a:gd name="connsiteX3" fmla="*/ 1732436 w 2585456"/>
                <a:gd name="connsiteY3" fmla="*/ 4108542 h 4650231"/>
                <a:gd name="connsiteX4" fmla="*/ 1468324 w 2585456"/>
                <a:gd name="connsiteY4" fmla="*/ 4487922 h 4650231"/>
                <a:gd name="connsiteX5" fmla="*/ 177391 w 2585456"/>
                <a:gd name="connsiteY5" fmla="*/ 4487922 h 4650231"/>
                <a:gd name="connsiteX6" fmla="*/ 13466 w 2585456"/>
                <a:gd name="connsiteY6" fmla="*/ 4357033 h 4650231"/>
                <a:gd name="connsiteX7" fmla="*/ 234666 w 2585456"/>
                <a:gd name="connsiteY7" fmla="*/ 4395277 h 4650231"/>
                <a:gd name="connsiteX8" fmla="*/ 1049983 w 2585456"/>
                <a:gd name="connsiteY8" fmla="*/ 4119854 h 4650231"/>
                <a:gd name="connsiteX9" fmla="*/ 1601188 w 2585456"/>
                <a:gd name="connsiteY9" fmla="*/ 3154975 h 4650231"/>
                <a:gd name="connsiteX10" fmla="*/ 1977695 w 2585456"/>
                <a:gd name="connsiteY10" fmla="*/ 2133002 h 4650231"/>
                <a:gd name="connsiteX11" fmla="*/ 2068904 w 2585456"/>
                <a:gd name="connsiteY11" fmla="*/ 1731179 h 4650231"/>
                <a:gd name="connsiteX12" fmla="*/ 1822747 w 2585456"/>
                <a:gd name="connsiteY12" fmla="*/ 1243353 h 4650231"/>
                <a:gd name="connsiteX13" fmla="*/ 1371549 w 2585456"/>
                <a:gd name="connsiteY13" fmla="*/ 912989 h 4650231"/>
                <a:gd name="connsiteX14" fmla="*/ 687660 w 2585456"/>
                <a:gd name="connsiteY14" fmla="*/ 227305 h 4650231"/>
                <a:gd name="connsiteX15" fmla="*/ 607583 w 2585456"/>
                <a:gd name="connsiteY15" fmla="*/ 26932 h 4650231"/>
                <a:gd name="connsiteX16" fmla="*/ 820524 w 2585456"/>
                <a:gd name="connsiteY16" fmla="*/ 13466 h 4650231"/>
                <a:gd name="connsiteX17" fmla="*/ 2575941 w 2585456"/>
                <a:gd name="connsiteY17" fmla="*/ 1881458 h 4650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85456" h="4650231">
                  <a:moveTo>
                    <a:pt x="2575941" y="1881458"/>
                  </a:moveTo>
                  <a:cubicBezTo>
                    <a:pt x="2552062" y="2257427"/>
                    <a:pt x="2396216" y="2677743"/>
                    <a:pt x="2159754" y="3034860"/>
                  </a:cubicBezTo>
                  <a:cubicBezTo>
                    <a:pt x="1901209" y="3427526"/>
                    <a:pt x="1748774" y="3663628"/>
                    <a:pt x="1734231" y="4086099"/>
                  </a:cubicBezTo>
                  <a:lnTo>
                    <a:pt x="1732436" y="4108542"/>
                  </a:lnTo>
                  <a:cubicBezTo>
                    <a:pt x="1734231" y="4246074"/>
                    <a:pt x="1646254" y="4383786"/>
                    <a:pt x="1468324" y="4487922"/>
                  </a:cubicBezTo>
                  <a:cubicBezTo>
                    <a:pt x="1112465" y="4698350"/>
                    <a:pt x="535046" y="4698350"/>
                    <a:pt x="177391" y="4487922"/>
                  </a:cubicBezTo>
                  <a:cubicBezTo>
                    <a:pt x="109882" y="4448242"/>
                    <a:pt x="55480" y="4404074"/>
                    <a:pt x="13466" y="4357033"/>
                  </a:cubicBezTo>
                  <a:cubicBezTo>
                    <a:pt x="85464" y="4377142"/>
                    <a:pt x="159796" y="4390070"/>
                    <a:pt x="234666" y="4395277"/>
                  </a:cubicBezTo>
                  <a:cubicBezTo>
                    <a:pt x="528223" y="4414847"/>
                    <a:pt x="828065" y="4313404"/>
                    <a:pt x="1049983" y="4119854"/>
                  </a:cubicBezTo>
                  <a:cubicBezTo>
                    <a:pt x="1331869" y="3873337"/>
                    <a:pt x="1471915" y="3506346"/>
                    <a:pt x="1601188" y="3154975"/>
                  </a:cubicBezTo>
                  <a:cubicBezTo>
                    <a:pt x="1726511" y="2814378"/>
                    <a:pt x="1852013" y="2473600"/>
                    <a:pt x="1977695" y="2133002"/>
                  </a:cubicBezTo>
                  <a:cubicBezTo>
                    <a:pt x="2025274" y="2003370"/>
                    <a:pt x="2073752" y="1869249"/>
                    <a:pt x="2068904" y="1731179"/>
                  </a:cubicBezTo>
                  <a:cubicBezTo>
                    <a:pt x="2062081" y="1544631"/>
                    <a:pt x="1956688" y="1373344"/>
                    <a:pt x="1822747" y="1243353"/>
                  </a:cubicBezTo>
                  <a:cubicBezTo>
                    <a:pt x="1688986" y="1113003"/>
                    <a:pt x="1526856" y="1016946"/>
                    <a:pt x="1371549" y="912989"/>
                  </a:cubicBezTo>
                  <a:cubicBezTo>
                    <a:pt x="1100435" y="731648"/>
                    <a:pt x="839735" y="516014"/>
                    <a:pt x="687660" y="227305"/>
                  </a:cubicBezTo>
                  <a:cubicBezTo>
                    <a:pt x="654444" y="164105"/>
                    <a:pt x="627332" y="96775"/>
                    <a:pt x="607583" y="26932"/>
                  </a:cubicBezTo>
                  <a:cubicBezTo>
                    <a:pt x="677067" y="17955"/>
                    <a:pt x="748167" y="13466"/>
                    <a:pt x="820524" y="13466"/>
                  </a:cubicBezTo>
                  <a:cubicBezTo>
                    <a:pt x="1853449" y="13466"/>
                    <a:pt x="2636448" y="925198"/>
                    <a:pt x="2575941" y="188145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6B4791A-96B4-4F9F-9277-9965F930EB01}"/>
                </a:ext>
              </a:extLst>
            </p:cNvPr>
            <p:cNvSpPr/>
            <p:nvPr/>
          </p:nvSpPr>
          <p:spPr>
            <a:xfrm>
              <a:off x="5819260" y="3261755"/>
              <a:ext cx="2087430" cy="1242518"/>
            </a:xfrm>
            <a:custGeom>
              <a:avLst/>
              <a:gdLst>
                <a:gd name="connsiteX0" fmla="*/ 1489125 w 1508183"/>
                <a:gd name="connsiteY0" fmla="*/ 722276 h 897727"/>
                <a:gd name="connsiteX1" fmla="*/ 1478531 w 1508183"/>
                <a:gd name="connsiteY1" fmla="*/ 773267 h 897727"/>
                <a:gd name="connsiteX2" fmla="*/ 1338306 w 1508183"/>
                <a:gd name="connsiteY2" fmla="*/ 875069 h 897727"/>
                <a:gd name="connsiteX3" fmla="*/ 1272234 w 1508183"/>
                <a:gd name="connsiteY3" fmla="*/ 883508 h 897727"/>
                <a:gd name="connsiteX4" fmla="*/ 41628 w 1508183"/>
                <a:gd name="connsiteY4" fmla="*/ 208596 h 897727"/>
                <a:gd name="connsiteX5" fmla="*/ 18107 w 1508183"/>
                <a:gd name="connsiteY5" fmla="*/ 161914 h 897727"/>
                <a:gd name="connsiteX6" fmla="*/ 150074 w 1508183"/>
                <a:gd name="connsiteY6" fmla="*/ 26537 h 897727"/>
                <a:gd name="connsiteX7" fmla="*/ 223508 w 1508183"/>
                <a:gd name="connsiteY7" fmla="*/ 18636 h 897727"/>
                <a:gd name="connsiteX8" fmla="*/ 1489125 w 1508183"/>
                <a:gd name="connsiteY8" fmla="*/ 722276 h 89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8183" h="897727">
                  <a:moveTo>
                    <a:pt x="1489125" y="722276"/>
                  </a:moveTo>
                  <a:cubicBezTo>
                    <a:pt x="1504925" y="734126"/>
                    <a:pt x="1500077" y="756928"/>
                    <a:pt x="1478531" y="773267"/>
                  </a:cubicBezTo>
                  <a:cubicBezTo>
                    <a:pt x="1411740" y="823898"/>
                    <a:pt x="1410843" y="826771"/>
                    <a:pt x="1338306" y="875069"/>
                  </a:cubicBezTo>
                  <a:cubicBezTo>
                    <a:pt x="1314786" y="890689"/>
                    <a:pt x="1285340" y="894460"/>
                    <a:pt x="1272234" y="883508"/>
                  </a:cubicBezTo>
                  <a:cubicBezTo>
                    <a:pt x="1002735" y="660153"/>
                    <a:pt x="541662" y="427462"/>
                    <a:pt x="41628" y="208596"/>
                  </a:cubicBezTo>
                  <a:cubicBezTo>
                    <a:pt x="17210" y="197823"/>
                    <a:pt x="6616" y="176996"/>
                    <a:pt x="18107" y="161914"/>
                  </a:cubicBezTo>
                  <a:cubicBezTo>
                    <a:pt x="53657" y="115232"/>
                    <a:pt x="69457" y="108050"/>
                    <a:pt x="150074" y="26537"/>
                  </a:cubicBezTo>
                  <a:cubicBezTo>
                    <a:pt x="159949" y="12711"/>
                    <a:pt x="196755" y="9480"/>
                    <a:pt x="223508" y="18636"/>
                  </a:cubicBezTo>
                  <a:cubicBezTo>
                    <a:pt x="768249" y="206800"/>
                    <a:pt x="1168456" y="480248"/>
                    <a:pt x="1489125" y="722276"/>
                  </a:cubicBez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60E037F-8B57-475C-A0F2-F7349F44ACAC}"/>
                </a:ext>
              </a:extLst>
            </p:cNvPr>
            <p:cNvSpPr/>
            <p:nvPr/>
          </p:nvSpPr>
          <p:spPr>
            <a:xfrm>
              <a:off x="2959258" y="4561628"/>
              <a:ext cx="670959" cy="1789226"/>
            </a:xfrm>
            <a:custGeom>
              <a:avLst/>
              <a:gdLst>
                <a:gd name="connsiteX0" fmla="*/ 144848 w 484773"/>
                <a:gd name="connsiteY0" fmla="*/ 989117 h 1292728"/>
                <a:gd name="connsiteX1" fmla="*/ 194402 w 484773"/>
                <a:gd name="connsiteY1" fmla="*/ 742241 h 1292728"/>
                <a:gd name="connsiteX2" fmla="*/ 449357 w 484773"/>
                <a:gd name="connsiteY2" fmla="*/ 174159 h 1292728"/>
                <a:gd name="connsiteX3" fmla="*/ 482214 w 484773"/>
                <a:gd name="connsiteY3" fmla="*/ 13466 h 1292728"/>
                <a:gd name="connsiteX4" fmla="*/ 13780 w 484773"/>
                <a:gd name="connsiteY4" fmla="*/ 682453 h 1292728"/>
                <a:gd name="connsiteX5" fmla="*/ 32452 w 484773"/>
                <a:gd name="connsiteY5" fmla="*/ 1289496 h 1292728"/>
                <a:gd name="connsiteX6" fmla="*/ 144848 w 484773"/>
                <a:gd name="connsiteY6" fmla="*/ 989117 h 129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773" h="1292728">
                  <a:moveTo>
                    <a:pt x="144848" y="989117"/>
                  </a:moveTo>
                  <a:cubicBezTo>
                    <a:pt x="171421" y="860921"/>
                    <a:pt x="194402" y="742241"/>
                    <a:pt x="194402" y="742241"/>
                  </a:cubicBezTo>
                  <a:cubicBezTo>
                    <a:pt x="237852" y="650314"/>
                    <a:pt x="458873" y="261598"/>
                    <a:pt x="449357" y="174159"/>
                  </a:cubicBezTo>
                  <a:cubicBezTo>
                    <a:pt x="439841" y="86721"/>
                    <a:pt x="510582" y="17775"/>
                    <a:pt x="482214" y="13466"/>
                  </a:cubicBezTo>
                  <a:cubicBezTo>
                    <a:pt x="225284" y="50632"/>
                    <a:pt x="22398" y="613687"/>
                    <a:pt x="13780" y="682453"/>
                  </a:cubicBezTo>
                  <a:cubicBezTo>
                    <a:pt x="9471" y="716746"/>
                    <a:pt x="51305" y="1155556"/>
                    <a:pt x="32452" y="1289496"/>
                  </a:cubicBezTo>
                  <a:lnTo>
                    <a:pt x="144848" y="9891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9D1194A5-E638-40A9-80A1-D617FAB7941F}"/>
                </a:ext>
              </a:extLst>
            </p:cNvPr>
            <p:cNvSpPr/>
            <p:nvPr/>
          </p:nvSpPr>
          <p:spPr>
            <a:xfrm>
              <a:off x="2788473" y="10386055"/>
              <a:ext cx="198803" cy="74551"/>
            </a:xfrm>
            <a:custGeom>
              <a:avLst/>
              <a:gdLst>
                <a:gd name="connsiteX0" fmla="*/ 13466 w 143636"/>
                <a:gd name="connsiteY0" fmla="*/ 20648 h 53863"/>
                <a:gd name="connsiteX1" fmla="*/ 94082 w 143636"/>
                <a:gd name="connsiteY1" fmla="*/ 13466 h 53863"/>
                <a:gd name="connsiteX2" fmla="*/ 130889 w 143636"/>
                <a:gd name="connsiteY2" fmla="*/ 34652 h 53863"/>
                <a:gd name="connsiteX3" fmla="*/ 50093 w 143636"/>
                <a:gd name="connsiteY3" fmla="*/ 4183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648"/>
                  </a:moveTo>
                  <a:lnTo>
                    <a:pt x="94082" y="13466"/>
                  </a:lnTo>
                  <a:lnTo>
                    <a:pt x="130889" y="34652"/>
                  </a:lnTo>
                  <a:lnTo>
                    <a:pt x="50093" y="4183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9702EDA-9F90-45FE-A3A2-F91C9DD0F320}"/>
                </a:ext>
              </a:extLst>
            </p:cNvPr>
            <p:cNvSpPr/>
            <p:nvPr/>
          </p:nvSpPr>
          <p:spPr>
            <a:xfrm>
              <a:off x="2546431" y="10415377"/>
              <a:ext cx="422456" cy="994014"/>
            </a:xfrm>
            <a:custGeom>
              <a:avLst/>
              <a:gdLst>
                <a:gd name="connsiteX0" fmla="*/ 224971 w 305227"/>
                <a:gd name="connsiteY0" fmla="*/ 20648 h 718182"/>
                <a:gd name="connsiteX1" fmla="*/ 305766 w 305227"/>
                <a:gd name="connsiteY1" fmla="*/ 13466 h 718182"/>
                <a:gd name="connsiteX2" fmla="*/ 94082 w 305227"/>
                <a:gd name="connsiteY2" fmla="*/ 707410 h 718182"/>
                <a:gd name="connsiteX3" fmla="*/ 13466 w 305227"/>
                <a:gd name="connsiteY3" fmla="*/ 714771 h 71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227" h="718182">
                  <a:moveTo>
                    <a:pt x="224971" y="20648"/>
                  </a:moveTo>
                  <a:lnTo>
                    <a:pt x="305766" y="13466"/>
                  </a:lnTo>
                  <a:lnTo>
                    <a:pt x="94082" y="707410"/>
                  </a:lnTo>
                  <a:lnTo>
                    <a:pt x="13466" y="714771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38255EC3-92BE-448B-9D74-04F6920D4188}"/>
                </a:ext>
              </a:extLst>
            </p:cNvPr>
            <p:cNvSpPr/>
            <p:nvPr/>
          </p:nvSpPr>
          <p:spPr>
            <a:xfrm>
              <a:off x="2788473" y="10255093"/>
              <a:ext cx="173953" cy="173953"/>
            </a:xfrm>
            <a:custGeom>
              <a:avLst/>
              <a:gdLst>
                <a:gd name="connsiteX0" fmla="*/ 42193 w 125681"/>
                <a:gd name="connsiteY0" fmla="*/ 20648 h 125681"/>
                <a:gd name="connsiteX1" fmla="*/ 122989 w 125681"/>
                <a:gd name="connsiteY1" fmla="*/ 13466 h 125681"/>
                <a:gd name="connsiteX2" fmla="*/ 94082 w 125681"/>
                <a:gd name="connsiteY2" fmla="*/ 108087 h 125681"/>
                <a:gd name="connsiteX3" fmla="*/ 13466 w 125681"/>
                <a:gd name="connsiteY3" fmla="*/ 115269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193" y="20648"/>
                  </a:moveTo>
                  <a:lnTo>
                    <a:pt x="122989" y="13466"/>
                  </a:lnTo>
                  <a:lnTo>
                    <a:pt x="94082" y="108087"/>
                  </a:lnTo>
                  <a:lnTo>
                    <a:pt x="13466" y="115269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5B197216-CDFC-45DE-AD52-57EFA790FD22}"/>
                </a:ext>
              </a:extLst>
            </p:cNvPr>
            <p:cNvSpPr/>
            <p:nvPr/>
          </p:nvSpPr>
          <p:spPr>
            <a:xfrm>
              <a:off x="2828234" y="10255093"/>
              <a:ext cx="198803" cy="74551"/>
            </a:xfrm>
            <a:custGeom>
              <a:avLst/>
              <a:gdLst>
                <a:gd name="connsiteX0" fmla="*/ 13466 w 143636"/>
                <a:gd name="connsiteY0" fmla="*/ 20648 h 53863"/>
                <a:gd name="connsiteX1" fmla="*/ 94261 w 143636"/>
                <a:gd name="connsiteY1" fmla="*/ 13466 h 53863"/>
                <a:gd name="connsiteX2" fmla="*/ 130889 w 143636"/>
                <a:gd name="connsiteY2" fmla="*/ 34653 h 53863"/>
                <a:gd name="connsiteX3" fmla="*/ 50273 w 143636"/>
                <a:gd name="connsiteY3" fmla="*/ 4183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648"/>
                  </a:moveTo>
                  <a:lnTo>
                    <a:pt x="94261" y="13466"/>
                  </a:lnTo>
                  <a:lnTo>
                    <a:pt x="130889" y="34653"/>
                  </a:lnTo>
                  <a:lnTo>
                    <a:pt x="50273" y="4183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25FE5325-5685-48E7-84DE-794FE5005041}"/>
                </a:ext>
              </a:extLst>
            </p:cNvPr>
            <p:cNvSpPr/>
            <p:nvPr/>
          </p:nvSpPr>
          <p:spPr>
            <a:xfrm>
              <a:off x="2879178" y="9405458"/>
              <a:ext cx="397605" cy="919464"/>
            </a:xfrm>
            <a:custGeom>
              <a:avLst/>
              <a:gdLst>
                <a:gd name="connsiteX0" fmla="*/ 207016 w 287272"/>
                <a:gd name="connsiteY0" fmla="*/ 20827 h 664318"/>
                <a:gd name="connsiteX1" fmla="*/ 287632 w 287272"/>
                <a:gd name="connsiteY1" fmla="*/ 13466 h 664318"/>
                <a:gd name="connsiteX2" fmla="*/ 94082 w 287272"/>
                <a:gd name="connsiteY2" fmla="*/ 648519 h 664318"/>
                <a:gd name="connsiteX3" fmla="*/ 13466 w 287272"/>
                <a:gd name="connsiteY3" fmla="*/ 655701 h 664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664318">
                  <a:moveTo>
                    <a:pt x="207016" y="20827"/>
                  </a:moveTo>
                  <a:lnTo>
                    <a:pt x="287632" y="13466"/>
                  </a:lnTo>
                  <a:lnTo>
                    <a:pt x="94082" y="648519"/>
                  </a:lnTo>
                  <a:lnTo>
                    <a:pt x="13466" y="655701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0C3D228-5F5F-4BFD-82AF-712C6E909F76}"/>
                </a:ext>
              </a:extLst>
            </p:cNvPr>
            <p:cNvSpPr/>
            <p:nvPr/>
          </p:nvSpPr>
          <p:spPr>
            <a:xfrm>
              <a:off x="3096121" y="9376136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261 w 143636"/>
                <a:gd name="connsiteY1" fmla="*/ 13466 h 53863"/>
                <a:gd name="connsiteX2" fmla="*/ 130889 w 143636"/>
                <a:gd name="connsiteY2" fmla="*/ 3465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261" y="13466"/>
                  </a:lnTo>
                  <a:lnTo>
                    <a:pt x="130889" y="3465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A30B76D3-704E-4D31-AF8C-DF59C531ACD0}"/>
                </a:ext>
              </a:extLst>
            </p:cNvPr>
            <p:cNvSpPr/>
            <p:nvPr/>
          </p:nvSpPr>
          <p:spPr>
            <a:xfrm>
              <a:off x="3096121" y="9245421"/>
              <a:ext cx="173953" cy="173953"/>
            </a:xfrm>
            <a:custGeom>
              <a:avLst/>
              <a:gdLst>
                <a:gd name="connsiteX0" fmla="*/ 42373 w 125681"/>
                <a:gd name="connsiteY0" fmla="*/ 20827 h 125681"/>
                <a:gd name="connsiteX1" fmla="*/ 122989 w 125681"/>
                <a:gd name="connsiteY1" fmla="*/ 13466 h 125681"/>
                <a:gd name="connsiteX2" fmla="*/ 94261 w 125681"/>
                <a:gd name="connsiteY2" fmla="*/ 107907 h 125681"/>
                <a:gd name="connsiteX3" fmla="*/ 13466 w 125681"/>
                <a:gd name="connsiteY3" fmla="*/ 115269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373" y="20827"/>
                  </a:moveTo>
                  <a:lnTo>
                    <a:pt x="122989" y="13466"/>
                  </a:lnTo>
                  <a:lnTo>
                    <a:pt x="94261" y="107907"/>
                  </a:lnTo>
                  <a:lnTo>
                    <a:pt x="13466" y="115269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17EEA33-4EB6-4536-86DD-921FC70756E2}"/>
                </a:ext>
              </a:extLst>
            </p:cNvPr>
            <p:cNvSpPr/>
            <p:nvPr/>
          </p:nvSpPr>
          <p:spPr>
            <a:xfrm>
              <a:off x="3136129" y="9245423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082 w 143636"/>
                <a:gd name="connsiteY1" fmla="*/ 13466 h 53863"/>
                <a:gd name="connsiteX2" fmla="*/ 130889 w 143636"/>
                <a:gd name="connsiteY2" fmla="*/ 34653 h 53863"/>
                <a:gd name="connsiteX3" fmla="*/ 5009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082" y="13466"/>
                  </a:lnTo>
                  <a:lnTo>
                    <a:pt x="130889" y="34653"/>
                  </a:lnTo>
                  <a:lnTo>
                    <a:pt x="5009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45A254C0-668B-47AF-9488-86CD08FC134D}"/>
                </a:ext>
              </a:extLst>
            </p:cNvPr>
            <p:cNvSpPr/>
            <p:nvPr/>
          </p:nvSpPr>
          <p:spPr>
            <a:xfrm>
              <a:off x="3404018" y="8366465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082 w 143636"/>
                <a:gd name="connsiteY1" fmla="*/ 13466 h 53863"/>
                <a:gd name="connsiteX2" fmla="*/ 130889 w 143636"/>
                <a:gd name="connsiteY2" fmla="*/ 34653 h 53863"/>
                <a:gd name="connsiteX3" fmla="*/ 5009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082" y="13466"/>
                  </a:lnTo>
                  <a:lnTo>
                    <a:pt x="130889" y="34653"/>
                  </a:lnTo>
                  <a:lnTo>
                    <a:pt x="5009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5D851CD7-E09C-4514-9611-88FC6C6FE7FD}"/>
                </a:ext>
              </a:extLst>
            </p:cNvPr>
            <p:cNvSpPr/>
            <p:nvPr/>
          </p:nvSpPr>
          <p:spPr>
            <a:xfrm>
              <a:off x="3186825" y="8395790"/>
              <a:ext cx="397605" cy="919464"/>
            </a:xfrm>
            <a:custGeom>
              <a:avLst/>
              <a:gdLst>
                <a:gd name="connsiteX0" fmla="*/ 207016 w 287272"/>
                <a:gd name="connsiteY0" fmla="*/ 20827 h 664318"/>
                <a:gd name="connsiteX1" fmla="*/ 287812 w 287272"/>
                <a:gd name="connsiteY1" fmla="*/ 13466 h 664318"/>
                <a:gd name="connsiteX2" fmla="*/ 94261 w 287272"/>
                <a:gd name="connsiteY2" fmla="*/ 648519 h 664318"/>
                <a:gd name="connsiteX3" fmla="*/ 13466 w 287272"/>
                <a:gd name="connsiteY3" fmla="*/ 655880 h 664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664318">
                  <a:moveTo>
                    <a:pt x="207016" y="20827"/>
                  </a:moveTo>
                  <a:lnTo>
                    <a:pt x="287812" y="13466"/>
                  </a:lnTo>
                  <a:lnTo>
                    <a:pt x="94261" y="648519"/>
                  </a:lnTo>
                  <a:lnTo>
                    <a:pt x="13466" y="655880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4350EAAD-B975-4D0E-A94B-7406C21505A8}"/>
                </a:ext>
              </a:extLst>
            </p:cNvPr>
            <p:cNvSpPr/>
            <p:nvPr/>
          </p:nvSpPr>
          <p:spPr>
            <a:xfrm>
              <a:off x="3404018" y="8235753"/>
              <a:ext cx="173953" cy="173953"/>
            </a:xfrm>
            <a:custGeom>
              <a:avLst/>
              <a:gdLst>
                <a:gd name="connsiteX0" fmla="*/ 42193 w 125681"/>
                <a:gd name="connsiteY0" fmla="*/ 20827 h 125681"/>
                <a:gd name="connsiteX1" fmla="*/ 122989 w 125681"/>
                <a:gd name="connsiteY1" fmla="*/ 13466 h 125681"/>
                <a:gd name="connsiteX2" fmla="*/ 94082 w 125681"/>
                <a:gd name="connsiteY2" fmla="*/ 107907 h 125681"/>
                <a:gd name="connsiteX3" fmla="*/ 13466 w 125681"/>
                <a:gd name="connsiteY3" fmla="*/ 11526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193" y="20827"/>
                  </a:moveTo>
                  <a:lnTo>
                    <a:pt x="122989" y="13466"/>
                  </a:lnTo>
                  <a:lnTo>
                    <a:pt x="94082" y="107907"/>
                  </a:lnTo>
                  <a:lnTo>
                    <a:pt x="13466" y="115268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0964E663-9F00-4976-AC43-77570CBBED38}"/>
                </a:ext>
              </a:extLst>
            </p:cNvPr>
            <p:cNvSpPr/>
            <p:nvPr/>
          </p:nvSpPr>
          <p:spPr>
            <a:xfrm>
              <a:off x="3443777" y="8235753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261 w 143636"/>
                <a:gd name="connsiteY1" fmla="*/ 13466 h 53863"/>
                <a:gd name="connsiteX2" fmla="*/ 130889 w 143636"/>
                <a:gd name="connsiteY2" fmla="*/ 3465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261" y="13466"/>
                  </a:lnTo>
                  <a:lnTo>
                    <a:pt x="130889" y="3465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7CFF3A3-D8BD-4831-8317-3797EFFC6CDC}"/>
                </a:ext>
              </a:extLst>
            </p:cNvPr>
            <p:cNvSpPr/>
            <p:nvPr/>
          </p:nvSpPr>
          <p:spPr>
            <a:xfrm>
              <a:off x="3855548" y="11002093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261 w 143636"/>
                <a:gd name="connsiteY1" fmla="*/ 13466 h 53863"/>
                <a:gd name="connsiteX2" fmla="*/ 131068 w 143636"/>
                <a:gd name="connsiteY2" fmla="*/ 34832 h 53863"/>
                <a:gd name="connsiteX3" fmla="*/ 50452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261" y="13466"/>
                  </a:lnTo>
                  <a:lnTo>
                    <a:pt x="131068" y="34832"/>
                  </a:lnTo>
                  <a:lnTo>
                    <a:pt x="50452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E5AD8D5F-B05B-47B6-81E1-E1DBD4A6B55C}"/>
                </a:ext>
              </a:extLst>
            </p:cNvPr>
            <p:cNvSpPr/>
            <p:nvPr/>
          </p:nvSpPr>
          <p:spPr>
            <a:xfrm>
              <a:off x="2879177" y="10284415"/>
              <a:ext cx="1143117" cy="621259"/>
            </a:xfrm>
            <a:custGeom>
              <a:avLst/>
              <a:gdLst>
                <a:gd name="connsiteX0" fmla="*/ 13466 w 825909"/>
                <a:gd name="connsiteY0" fmla="*/ 20648 h 448863"/>
                <a:gd name="connsiteX1" fmla="*/ 94082 w 825909"/>
                <a:gd name="connsiteY1" fmla="*/ 13466 h 448863"/>
                <a:gd name="connsiteX2" fmla="*/ 828603 w 825909"/>
                <a:gd name="connsiteY2" fmla="*/ 437373 h 448863"/>
                <a:gd name="connsiteX3" fmla="*/ 747807 w 825909"/>
                <a:gd name="connsiteY3" fmla="*/ 444734 h 44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909" h="448863">
                  <a:moveTo>
                    <a:pt x="13466" y="20648"/>
                  </a:moveTo>
                  <a:lnTo>
                    <a:pt x="94082" y="13466"/>
                  </a:lnTo>
                  <a:lnTo>
                    <a:pt x="828603" y="437373"/>
                  </a:lnTo>
                  <a:lnTo>
                    <a:pt x="747807" y="44473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AC6ED875-4323-4E4C-AF29-EBC634242583}"/>
                </a:ext>
              </a:extLst>
            </p:cNvPr>
            <p:cNvSpPr/>
            <p:nvPr/>
          </p:nvSpPr>
          <p:spPr>
            <a:xfrm>
              <a:off x="3906739" y="10900704"/>
              <a:ext cx="173953" cy="173953"/>
            </a:xfrm>
            <a:custGeom>
              <a:avLst/>
              <a:gdLst>
                <a:gd name="connsiteX0" fmla="*/ 42193 w 125681"/>
                <a:gd name="connsiteY0" fmla="*/ 20648 h 125681"/>
                <a:gd name="connsiteX1" fmla="*/ 122989 w 125681"/>
                <a:gd name="connsiteY1" fmla="*/ 13466 h 125681"/>
                <a:gd name="connsiteX2" fmla="*/ 94082 w 125681"/>
                <a:gd name="connsiteY2" fmla="*/ 108086 h 125681"/>
                <a:gd name="connsiteX3" fmla="*/ 13466 w 125681"/>
                <a:gd name="connsiteY3" fmla="*/ 115269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193" y="20648"/>
                  </a:moveTo>
                  <a:lnTo>
                    <a:pt x="122989" y="13466"/>
                  </a:lnTo>
                  <a:lnTo>
                    <a:pt x="94082" y="108086"/>
                  </a:lnTo>
                  <a:lnTo>
                    <a:pt x="13466" y="115269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DB3C4BED-02D3-4161-B8D6-5682A5435F03}"/>
                </a:ext>
              </a:extLst>
            </p:cNvPr>
            <p:cNvSpPr/>
            <p:nvPr/>
          </p:nvSpPr>
          <p:spPr>
            <a:xfrm>
              <a:off x="2788474" y="10265033"/>
              <a:ext cx="1192818" cy="795211"/>
            </a:xfrm>
            <a:custGeom>
              <a:avLst/>
              <a:gdLst>
                <a:gd name="connsiteX0" fmla="*/ 850148 w 861818"/>
                <a:gd name="connsiteY0" fmla="*/ 479925 h 574545"/>
                <a:gd name="connsiteX1" fmla="*/ 821421 w 861818"/>
                <a:gd name="connsiteY1" fmla="*/ 574546 h 574545"/>
                <a:gd name="connsiteX2" fmla="*/ 784435 w 861818"/>
                <a:gd name="connsiteY2" fmla="*/ 553359 h 574545"/>
                <a:gd name="connsiteX3" fmla="*/ 50093 w 861818"/>
                <a:gd name="connsiteY3" fmla="*/ 129273 h 574545"/>
                <a:gd name="connsiteX4" fmla="*/ 13466 w 861818"/>
                <a:gd name="connsiteY4" fmla="*/ 108086 h 574545"/>
                <a:gd name="connsiteX5" fmla="*/ 42193 w 861818"/>
                <a:gd name="connsiteY5" fmla="*/ 13466 h 574545"/>
                <a:gd name="connsiteX6" fmla="*/ 79000 w 861818"/>
                <a:gd name="connsiteY6" fmla="*/ 34652 h 574545"/>
                <a:gd name="connsiteX7" fmla="*/ 813342 w 861818"/>
                <a:gd name="connsiteY7" fmla="*/ 458739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1818" h="574545">
                  <a:moveTo>
                    <a:pt x="850148" y="479925"/>
                  </a:moveTo>
                  <a:lnTo>
                    <a:pt x="821421" y="574546"/>
                  </a:lnTo>
                  <a:lnTo>
                    <a:pt x="784435" y="553359"/>
                  </a:lnTo>
                  <a:lnTo>
                    <a:pt x="50093" y="129273"/>
                  </a:lnTo>
                  <a:lnTo>
                    <a:pt x="13466" y="108086"/>
                  </a:lnTo>
                  <a:lnTo>
                    <a:pt x="42193" y="13466"/>
                  </a:lnTo>
                  <a:lnTo>
                    <a:pt x="79000" y="34652"/>
                  </a:lnTo>
                  <a:lnTo>
                    <a:pt x="813342" y="458739"/>
                  </a:ln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BDD17BA-11CD-4DEB-82D4-13E35BB97A03}"/>
                </a:ext>
              </a:extLst>
            </p:cNvPr>
            <p:cNvSpPr/>
            <p:nvPr/>
          </p:nvSpPr>
          <p:spPr>
            <a:xfrm>
              <a:off x="3895557" y="10871133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261 w 143636"/>
                <a:gd name="connsiteY1" fmla="*/ 13466 h 53863"/>
                <a:gd name="connsiteX2" fmla="*/ 131068 w 143636"/>
                <a:gd name="connsiteY2" fmla="*/ 3483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261" y="13466"/>
                  </a:lnTo>
                  <a:lnTo>
                    <a:pt x="131068" y="3483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686D672A-25A1-4B0A-A898-3F1F867A6751}"/>
                </a:ext>
              </a:extLst>
            </p:cNvPr>
            <p:cNvSpPr/>
            <p:nvPr/>
          </p:nvSpPr>
          <p:spPr>
            <a:xfrm>
              <a:off x="3711665" y="7357044"/>
              <a:ext cx="198803" cy="74551"/>
            </a:xfrm>
            <a:custGeom>
              <a:avLst/>
              <a:gdLst>
                <a:gd name="connsiteX0" fmla="*/ 13466 w 143636"/>
                <a:gd name="connsiteY0" fmla="*/ 20648 h 53863"/>
                <a:gd name="connsiteX1" fmla="*/ 94261 w 143636"/>
                <a:gd name="connsiteY1" fmla="*/ 13466 h 53863"/>
                <a:gd name="connsiteX2" fmla="*/ 130889 w 143636"/>
                <a:gd name="connsiteY2" fmla="*/ 34652 h 53863"/>
                <a:gd name="connsiteX3" fmla="*/ 50273 w 143636"/>
                <a:gd name="connsiteY3" fmla="*/ 4183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648"/>
                  </a:moveTo>
                  <a:lnTo>
                    <a:pt x="94261" y="13466"/>
                  </a:lnTo>
                  <a:lnTo>
                    <a:pt x="130889" y="34652"/>
                  </a:lnTo>
                  <a:lnTo>
                    <a:pt x="50273" y="4183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B7D85439-C3B0-4C9B-87C5-CF473D10A74D}"/>
                </a:ext>
              </a:extLst>
            </p:cNvPr>
            <p:cNvSpPr/>
            <p:nvPr/>
          </p:nvSpPr>
          <p:spPr>
            <a:xfrm>
              <a:off x="3494722" y="7386368"/>
              <a:ext cx="397605" cy="919464"/>
            </a:xfrm>
            <a:custGeom>
              <a:avLst/>
              <a:gdLst>
                <a:gd name="connsiteX0" fmla="*/ 207016 w 287272"/>
                <a:gd name="connsiteY0" fmla="*/ 20648 h 664318"/>
                <a:gd name="connsiteX1" fmla="*/ 287632 w 287272"/>
                <a:gd name="connsiteY1" fmla="*/ 13466 h 664318"/>
                <a:gd name="connsiteX2" fmla="*/ 94082 w 287272"/>
                <a:gd name="connsiteY2" fmla="*/ 648339 h 664318"/>
                <a:gd name="connsiteX3" fmla="*/ 13466 w 287272"/>
                <a:gd name="connsiteY3" fmla="*/ 655701 h 664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664318">
                  <a:moveTo>
                    <a:pt x="207016" y="20648"/>
                  </a:moveTo>
                  <a:lnTo>
                    <a:pt x="287632" y="13466"/>
                  </a:lnTo>
                  <a:lnTo>
                    <a:pt x="94082" y="648339"/>
                  </a:lnTo>
                  <a:lnTo>
                    <a:pt x="13466" y="655701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40DD3DC-AE54-49D0-97C8-287DCE9F849E}"/>
                </a:ext>
              </a:extLst>
            </p:cNvPr>
            <p:cNvSpPr/>
            <p:nvPr/>
          </p:nvSpPr>
          <p:spPr>
            <a:xfrm>
              <a:off x="3711665" y="7226082"/>
              <a:ext cx="173953" cy="173953"/>
            </a:xfrm>
            <a:custGeom>
              <a:avLst/>
              <a:gdLst>
                <a:gd name="connsiteX0" fmla="*/ 42373 w 125681"/>
                <a:gd name="connsiteY0" fmla="*/ 20648 h 125681"/>
                <a:gd name="connsiteX1" fmla="*/ 122989 w 125681"/>
                <a:gd name="connsiteY1" fmla="*/ 13466 h 125681"/>
                <a:gd name="connsiteX2" fmla="*/ 94261 w 125681"/>
                <a:gd name="connsiteY2" fmla="*/ 108086 h 125681"/>
                <a:gd name="connsiteX3" fmla="*/ 13466 w 125681"/>
                <a:gd name="connsiteY3" fmla="*/ 11526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373" y="20648"/>
                  </a:moveTo>
                  <a:lnTo>
                    <a:pt x="122989" y="13466"/>
                  </a:lnTo>
                  <a:lnTo>
                    <a:pt x="94261" y="108086"/>
                  </a:lnTo>
                  <a:lnTo>
                    <a:pt x="13466" y="115268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ECDD2D86-5D7F-4E9C-A24F-771D71B836F7}"/>
                </a:ext>
              </a:extLst>
            </p:cNvPr>
            <p:cNvSpPr/>
            <p:nvPr/>
          </p:nvSpPr>
          <p:spPr>
            <a:xfrm>
              <a:off x="3751673" y="7226083"/>
              <a:ext cx="198803" cy="74551"/>
            </a:xfrm>
            <a:custGeom>
              <a:avLst/>
              <a:gdLst>
                <a:gd name="connsiteX0" fmla="*/ 13466 w 143636"/>
                <a:gd name="connsiteY0" fmla="*/ 20648 h 53863"/>
                <a:gd name="connsiteX1" fmla="*/ 94082 w 143636"/>
                <a:gd name="connsiteY1" fmla="*/ 13466 h 53863"/>
                <a:gd name="connsiteX2" fmla="*/ 130889 w 143636"/>
                <a:gd name="connsiteY2" fmla="*/ 34652 h 53863"/>
                <a:gd name="connsiteX3" fmla="*/ 50093 w 143636"/>
                <a:gd name="connsiteY3" fmla="*/ 4183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648"/>
                  </a:moveTo>
                  <a:lnTo>
                    <a:pt x="94082" y="13466"/>
                  </a:lnTo>
                  <a:lnTo>
                    <a:pt x="130889" y="34652"/>
                  </a:lnTo>
                  <a:lnTo>
                    <a:pt x="50093" y="4183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7EFD3FDD-9E60-4A49-9405-D615F9158A6D}"/>
                </a:ext>
              </a:extLst>
            </p:cNvPr>
            <p:cNvSpPr/>
            <p:nvPr/>
          </p:nvSpPr>
          <p:spPr>
            <a:xfrm>
              <a:off x="4163443" y="9992424"/>
              <a:ext cx="198803" cy="74551"/>
            </a:xfrm>
            <a:custGeom>
              <a:avLst/>
              <a:gdLst>
                <a:gd name="connsiteX0" fmla="*/ 13466 w 143636"/>
                <a:gd name="connsiteY0" fmla="*/ 20648 h 53863"/>
                <a:gd name="connsiteX1" fmla="*/ 94261 w 143636"/>
                <a:gd name="connsiteY1" fmla="*/ 13466 h 53863"/>
                <a:gd name="connsiteX2" fmla="*/ 131068 w 143636"/>
                <a:gd name="connsiteY2" fmla="*/ 3465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648"/>
                  </a:moveTo>
                  <a:lnTo>
                    <a:pt x="94261" y="13466"/>
                  </a:lnTo>
                  <a:lnTo>
                    <a:pt x="131068" y="3465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545DAE51-77A2-4DF1-8B77-0C66E9B9F12A}"/>
                </a:ext>
              </a:extLst>
            </p:cNvPr>
            <p:cNvSpPr/>
            <p:nvPr/>
          </p:nvSpPr>
          <p:spPr>
            <a:xfrm>
              <a:off x="3186825" y="9274747"/>
              <a:ext cx="1143117" cy="621259"/>
            </a:xfrm>
            <a:custGeom>
              <a:avLst/>
              <a:gdLst>
                <a:gd name="connsiteX0" fmla="*/ 13466 w 825909"/>
                <a:gd name="connsiteY0" fmla="*/ 20827 h 448863"/>
                <a:gd name="connsiteX1" fmla="*/ 94261 w 825909"/>
                <a:gd name="connsiteY1" fmla="*/ 13466 h 448863"/>
                <a:gd name="connsiteX2" fmla="*/ 828603 w 825909"/>
                <a:gd name="connsiteY2" fmla="*/ 437553 h 448863"/>
                <a:gd name="connsiteX3" fmla="*/ 747987 w 825909"/>
                <a:gd name="connsiteY3" fmla="*/ 444734 h 44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909" h="448863">
                  <a:moveTo>
                    <a:pt x="13466" y="20827"/>
                  </a:moveTo>
                  <a:lnTo>
                    <a:pt x="94261" y="13466"/>
                  </a:lnTo>
                  <a:lnTo>
                    <a:pt x="828603" y="437553"/>
                  </a:lnTo>
                  <a:lnTo>
                    <a:pt x="747987" y="44473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52CE6139-24EB-4993-98EB-B89CA3E50F8A}"/>
                </a:ext>
              </a:extLst>
            </p:cNvPr>
            <p:cNvSpPr/>
            <p:nvPr/>
          </p:nvSpPr>
          <p:spPr>
            <a:xfrm>
              <a:off x="3096123" y="9255611"/>
              <a:ext cx="1192818" cy="795211"/>
            </a:xfrm>
            <a:custGeom>
              <a:avLst/>
              <a:gdLst>
                <a:gd name="connsiteX0" fmla="*/ 850328 w 861818"/>
                <a:gd name="connsiteY0" fmla="*/ 479926 h 574545"/>
                <a:gd name="connsiteX1" fmla="*/ 821421 w 861818"/>
                <a:gd name="connsiteY1" fmla="*/ 574367 h 574545"/>
                <a:gd name="connsiteX2" fmla="*/ 784614 w 861818"/>
                <a:gd name="connsiteY2" fmla="*/ 553001 h 574545"/>
                <a:gd name="connsiteX3" fmla="*/ 50273 w 861818"/>
                <a:gd name="connsiteY3" fmla="*/ 129093 h 574545"/>
                <a:gd name="connsiteX4" fmla="*/ 13466 w 861818"/>
                <a:gd name="connsiteY4" fmla="*/ 107907 h 574545"/>
                <a:gd name="connsiteX5" fmla="*/ 42373 w 861818"/>
                <a:gd name="connsiteY5" fmla="*/ 13466 h 574545"/>
                <a:gd name="connsiteX6" fmla="*/ 79000 w 861818"/>
                <a:gd name="connsiteY6" fmla="*/ 34653 h 574545"/>
                <a:gd name="connsiteX7" fmla="*/ 813521 w 861818"/>
                <a:gd name="connsiteY7" fmla="*/ 458560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1818" h="574545">
                  <a:moveTo>
                    <a:pt x="850328" y="479926"/>
                  </a:moveTo>
                  <a:lnTo>
                    <a:pt x="821421" y="574367"/>
                  </a:lnTo>
                  <a:lnTo>
                    <a:pt x="784614" y="553001"/>
                  </a:lnTo>
                  <a:lnTo>
                    <a:pt x="50273" y="129093"/>
                  </a:lnTo>
                  <a:lnTo>
                    <a:pt x="13466" y="107907"/>
                  </a:lnTo>
                  <a:lnTo>
                    <a:pt x="42373" y="13466"/>
                  </a:lnTo>
                  <a:lnTo>
                    <a:pt x="79000" y="34653"/>
                  </a:lnTo>
                  <a:lnTo>
                    <a:pt x="813521" y="458560"/>
                  </a:ln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A22FC5E6-F323-45A9-877E-A78A9F18B780}"/>
                </a:ext>
              </a:extLst>
            </p:cNvPr>
            <p:cNvSpPr/>
            <p:nvPr/>
          </p:nvSpPr>
          <p:spPr>
            <a:xfrm>
              <a:off x="4203453" y="9861711"/>
              <a:ext cx="198803" cy="74551"/>
            </a:xfrm>
            <a:custGeom>
              <a:avLst/>
              <a:gdLst>
                <a:gd name="connsiteX0" fmla="*/ 13466 w 143636"/>
                <a:gd name="connsiteY0" fmla="*/ 20648 h 53863"/>
                <a:gd name="connsiteX1" fmla="*/ 94082 w 143636"/>
                <a:gd name="connsiteY1" fmla="*/ 13466 h 53863"/>
                <a:gd name="connsiteX2" fmla="*/ 130889 w 143636"/>
                <a:gd name="connsiteY2" fmla="*/ 3465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648"/>
                  </a:moveTo>
                  <a:lnTo>
                    <a:pt x="94082" y="13466"/>
                  </a:lnTo>
                  <a:lnTo>
                    <a:pt x="130889" y="3465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6146BA8C-B571-436C-9540-64E8DA2CFA97}"/>
                </a:ext>
              </a:extLst>
            </p:cNvPr>
            <p:cNvSpPr/>
            <p:nvPr/>
          </p:nvSpPr>
          <p:spPr>
            <a:xfrm>
              <a:off x="4214388" y="9891033"/>
              <a:ext cx="173953" cy="173953"/>
            </a:xfrm>
            <a:custGeom>
              <a:avLst/>
              <a:gdLst>
                <a:gd name="connsiteX0" fmla="*/ 42373 w 125681"/>
                <a:gd name="connsiteY0" fmla="*/ 20827 h 125681"/>
                <a:gd name="connsiteX1" fmla="*/ 122989 w 125681"/>
                <a:gd name="connsiteY1" fmla="*/ 13466 h 125681"/>
                <a:gd name="connsiteX2" fmla="*/ 94261 w 125681"/>
                <a:gd name="connsiteY2" fmla="*/ 107907 h 125681"/>
                <a:gd name="connsiteX3" fmla="*/ 13466 w 125681"/>
                <a:gd name="connsiteY3" fmla="*/ 115269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373" y="20827"/>
                  </a:moveTo>
                  <a:lnTo>
                    <a:pt x="122989" y="13466"/>
                  </a:lnTo>
                  <a:lnTo>
                    <a:pt x="94261" y="107907"/>
                  </a:lnTo>
                  <a:lnTo>
                    <a:pt x="13466" y="115269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7033843-ED5A-4AAF-A62D-7FF73F87F36E}"/>
                </a:ext>
              </a:extLst>
            </p:cNvPr>
            <p:cNvSpPr/>
            <p:nvPr/>
          </p:nvSpPr>
          <p:spPr>
            <a:xfrm>
              <a:off x="3802369" y="6376698"/>
              <a:ext cx="397605" cy="919464"/>
            </a:xfrm>
            <a:custGeom>
              <a:avLst/>
              <a:gdLst>
                <a:gd name="connsiteX0" fmla="*/ 207016 w 287272"/>
                <a:gd name="connsiteY0" fmla="*/ 20827 h 664318"/>
                <a:gd name="connsiteX1" fmla="*/ 287812 w 287272"/>
                <a:gd name="connsiteY1" fmla="*/ 13466 h 664318"/>
                <a:gd name="connsiteX2" fmla="*/ 94261 w 287272"/>
                <a:gd name="connsiteY2" fmla="*/ 648339 h 664318"/>
                <a:gd name="connsiteX3" fmla="*/ 13466 w 287272"/>
                <a:gd name="connsiteY3" fmla="*/ 655521 h 664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664318">
                  <a:moveTo>
                    <a:pt x="207016" y="20827"/>
                  </a:moveTo>
                  <a:lnTo>
                    <a:pt x="287812" y="13466"/>
                  </a:lnTo>
                  <a:lnTo>
                    <a:pt x="94261" y="648339"/>
                  </a:lnTo>
                  <a:lnTo>
                    <a:pt x="13466" y="655521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7A0C6933-0771-4211-ADE6-11703729C9C8}"/>
                </a:ext>
              </a:extLst>
            </p:cNvPr>
            <p:cNvSpPr/>
            <p:nvPr/>
          </p:nvSpPr>
          <p:spPr>
            <a:xfrm>
              <a:off x="4019560" y="6347373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082 w 143636"/>
                <a:gd name="connsiteY1" fmla="*/ 13466 h 53863"/>
                <a:gd name="connsiteX2" fmla="*/ 130889 w 143636"/>
                <a:gd name="connsiteY2" fmla="*/ 34652 h 53863"/>
                <a:gd name="connsiteX3" fmla="*/ 5009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082" y="13466"/>
                  </a:lnTo>
                  <a:lnTo>
                    <a:pt x="130889" y="34652"/>
                  </a:lnTo>
                  <a:lnTo>
                    <a:pt x="5009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264A26E0-603B-41DE-8BFF-5432A9B649C3}"/>
                </a:ext>
              </a:extLst>
            </p:cNvPr>
            <p:cNvSpPr/>
            <p:nvPr/>
          </p:nvSpPr>
          <p:spPr>
            <a:xfrm>
              <a:off x="4019560" y="6216412"/>
              <a:ext cx="173953" cy="173953"/>
            </a:xfrm>
            <a:custGeom>
              <a:avLst/>
              <a:gdLst>
                <a:gd name="connsiteX0" fmla="*/ 42193 w 125681"/>
                <a:gd name="connsiteY0" fmla="*/ 20827 h 125681"/>
                <a:gd name="connsiteX1" fmla="*/ 122989 w 125681"/>
                <a:gd name="connsiteY1" fmla="*/ 13466 h 125681"/>
                <a:gd name="connsiteX2" fmla="*/ 94082 w 125681"/>
                <a:gd name="connsiteY2" fmla="*/ 108087 h 125681"/>
                <a:gd name="connsiteX3" fmla="*/ 13466 w 125681"/>
                <a:gd name="connsiteY3" fmla="*/ 11544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193" y="20827"/>
                  </a:moveTo>
                  <a:lnTo>
                    <a:pt x="122989" y="13466"/>
                  </a:lnTo>
                  <a:lnTo>
                    <a:pt x="94082" y="108087"/>
                  </a:lnTo>
                  <a:lnTo>
                    <a:pt x="13466" y="115448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FAA16BA7-B966-465B-8B42-BB1B83E0DE80}"/>
                </a:ext>
              </a:extLst>
            </p:cNvPr>
            <p:cNvSpPr/>
            <p:nvPr/>
          </p:nvSpPr>
          <p:spPr>
            <a:xfrm>
              <a:off x="4059321" y="6216412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261 w 143636"/>
                <a:gd name="connsiteY1" fmla="*/ 13466 h 53863"/>
                <a:gd name="connsiteX2" fmla="*/ 130889 w 143636"/>
                <a:gd name="connsiteY2" fmla="*/ 3465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261" y="13466"/>
                  </a:lnTo>
                  <a:lnTo>
                    <a:pt x="130889" y="3465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6955C5C-82A7-4C41-BD6E-8D5BED671DA3}"/>
                </a:ext>
              </a:extLst>
            </p:cNvPr>
            <p:cNvSpPr/>
            <p:nvPr/>
          </p:nvSpPr>
          <p:spPr>
            <a:xfrm>
              <a:off x="4471339" y="8982756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082 w 143636"/>
                <a:gd name="connsiteY1" fmla="*/ 13466 h 53863"/>
                <a:gd name="connsiteX2" fmla="*/ 130889 w 143636"/>
                <a:gd name="connsiteY2" fmla="*/ 3465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082" y="13466"/>
                  </a:lnTo>
                  <a:lnTo>
                    <a:pt x="130889" y="3465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075361A2-E202-4196-97A0-24451500EB5A}"/>
                </a:ext>
              </a:extLst>
            </p:cNvPr>
            <p:cNvSpPr/>
            <p:nvPr/>
          </p:nvSpPr>
          <p:spPr>
            <a:xfrm>
              <a:off x="3494720" y="8265075"/>
              <a:ext cx="1143117" cy="621259"/>
            </a:xfrm>
            <a:custGeom>
              <a:avLst/>
              <a:gdLst>
                <a:gd name="connsiteX0" fmla="*/ 13466 w 825909"/>
                <a:gd name="connsiteY0" fmla="*/ 20827 h 448863"/>
                <a:gd name="connsiteX1" fmla="*/ 94082 w 825909"/>
                <a:gd name="connsiteY1" fmla="*/ 13466 h 448863"/>
                <a:gd name="connsiteX2" fmla="*/ 828603 w 825909"/>
                <a:gd name="connsiteY2" fmla="*/ 437553 h 448863"/>
                <a:gd name="connsiteX3" fmla="*/ 747808 w 825909"/>
                <a:gd name="connsiteY3" fmla="*/ 444914 h 44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909" h="448863">
                  <a:moveTo>
                    <a:pt x="13466" y="20827"/>
                  </a:moveTo>
                  <a:lnTo>
                    <a:pt x="94082" y="13466"/>
                  </a:lnTo>
                  <a:lnTo>
                    <a:pt x="828603" y="437553"/>
                  </a:lnTo>
                  <a:lnTo>
                    <a:pt x="747808" y="4449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6AE69DEA-CB36-4682-B21F-36A282FC3A1C}"/>
                </a:ext>
              </a:extLst>
            </p:cNvPr>
            <p:cNvSpPr/>
            <p:nvPr/>
          </p:nvSpPr>
          <p:spPr>
            <a:xfrm>
              <a:off x="3404018" y="8245942"/>
              <a:ext cx="1192818" cy="795211"/>
            </a:xfrm>
            <a:custGeom>
              <a:avLst/>
              <a:gdLst>
                <a:gd name="connsiteX0" fmla="*/ 850148 w 861818"/>
                <a:gd name="connsiteY0" fmla="*/ 479925 h 574545"/>
                <a:gd name="connsiteX1" fmla="*/ 821421 w 861818"/>
                <a:gd name="connsiteY1" fmla="*/ 574366 h 574545"/>
                <a:gd name="connsiteX2" fmla="*/ 784614 w 861818"/>
                <a:gd name="connsiteY2" fmla="*/ 553180 h 574545"/>
                <a:gd name="connsiteX3" fmla="*/ 50093 w 861818"/>
                <a:gd name="connsiteY3" fmla="*/ 129093 h 574545"/>
                <a:gd name="connsiteX4" fmla="*/ 13466 w 861818"/>
                <a:gd name="connsiteY4" fmla="*/ 107907 h 574545"/>
                <a:gd name="connsiteX5" fmla="*/ 42193 w 861818"/>
                <a:gd name="connsiteY5" fmla="*/ 13466 h 574545"/>
                <a:gd name="connsiteX6" fmla="*/ 79000 w 861818"/>
                <a:gd name="connsiteY6" fmla="*/ 34652 h 574545"/>
                <a:gd name="connsiteX7" fmla="*/ 813342 w 861818"/>
                <a:gd name="connsiteY7" fmla="*/ 458739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1818" h="574545">
                  <a:moveTo>
                    <a:pt x="850148" y="479925"/>
                  </a:moveTo>
                  <a:lnTo>
                    <a:pt x="821421" y="574366"/>
                  </a:lnTo>
                  <a:lnTo>
                    <a:pt x="784614" y="553180"/>
                  </a:lnTo>
                  <a:lnTo>
                    <a:pt x="50093" y="129093"/>
                  </a:lnTo>
                  <a:lnTo>
                    <a:pt x="13466" y="107907"/>
                  </a:lnTo>
                  <a:lnTo>
                    <a:pt x="42193" y="13466"/>
                  </a:lnTo>
                  <a:lnTo>
                    <a:pt x="79000" y="34652"/>
                  </a:lnTo>
                  <a:lnTo>
                    <a:pt x="813342" y="458739"/>
                  </a:ln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E41802B-55C1-43A7-9A80-01F05292086C}"/>
                </a:ext>
              </a:extLst>
            </p:cNvPr>
            <p:cNvSpPr/>
            <p:nvPr/>
          </p:nvSpPr>
          <p:spPr>
            <a:xfrm>
              <a:off x="4511099" y="8852041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261 w 143636"/>
                <a:gd name="connsiteY1" fmla="*/ 13466 h 53863"/>
                <a:gd name="connsiteX2" fmla="*/ 131068 w 143636"/>
                <a:gd name="connsiteY2" fmla="*/ 3465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261" y="13466"/>
                  </a:lnTo>
                  <a:lnTo>
                    <a:pt x="131068" y="3465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5142AA5D-9F4C-452E-8EE1-1714A5E5ED0C}"/>
                </a:ext>
              </a:extLst>
            </p:cNvPr>
            <p:cNvSpPr/>
            <p:nvPr/>
          </p:nvSpPr>
          <p:spPr>
            <a:xfrm>
              <a:off x="4522283" y="8881365"/>
              <a:ext cx="173953" cy="173953"/>
            </a:xfrm>
            <a:custGeom>
              <a:avLst/>
              <a:gdLst>
                <a:gd name="connsiteX0" fmla="*/ 42193 w 125681"/>
                <a:gd name="connsiteY0" fmla="*/ 20827 h 125681"/>
                <a:gd name="connsiteX1" fmla="*/ 122989 w 125681"/>
                <a:gd name="connsiteY1" fmla="*/ 13466 h 125681"/>
                <a:gd name="connsiteX2" fmla="*/ 94082 w 125681"/>
                <a:gd name="connsiteY2" fmla="*/ 107907 h 125681"/>
                <a:gd name="connsiteX3" fmla="*/ 13466 w 125681"/>
                <a:gd name="connsiteY3" fmla="*/ 115269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193" y="20827"/>
                  </a:moveTo>
                  <a:lnTo>
                    <a:pt x="122989" y="13466"/>
                  </a:lnTo>
                  <a:lnTo>
                    <a:pt x="94082" y="107907"/>
                  </a:lnTo>
                  <a:lnTo>
                    <a:pt x="13466" y="115269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679E3FC-5CF1-475F-A8A6-353D9F90EF6E}"/>
                </a:ext>
              </a:extLst>
            </p:cNvPr>
            <p:cNvSpPr/>
            <p:nvPr/>
          </p:nvSpPr>
          <p:spPr>
            <a:xfrm>
              <a:off x="2444545" y="5389889"/>
              <a:ext cx="1938328" cy="6013787"/>
            </a:xfrm>
            <a:custGeom>
              <a:avLst/>
              <a:gdLst>
                <a:gd name="connsiteX0" fmla="*/ 1394710 w 1400455"/>
                <a:gd name="connsiteY0" fmla="*/ 56018 h 4345003"/>
                <a:gd name="connsiteX1" fmla="*/ 1216960 w 1400455"/>
                <a:gd name="connsiteY1" fmla="*/ 639182 h 4345003"/>
                <a:gd name="connsiteX2" fmla="*/ 1180153 w 1400455"/>
                <a:gd name="connsiteY2" fmla="*/ 617996 h 4345003"/>
                <a:gd name="connsiteX3" fmla="*/ 1151426 w 1400455"/>
                <a:gd name="connsiteY3" fmla="*/ 712616 h 4345003"/>
                <a:gd name="connsiteX4" fmla="*/ 1188053 w 1400455"/>
                <a:gd name="connsiteY4" fmla="*/ 733803 h 4345003"/>
                <a:gd name="connsiteX5" fmla="*/ 994503 w 1400455"/>
                <a:gd name="connsiteY5" fmla="*/ 1368496 h 4345003"/>
                <a:gd name="connsiteX6" fmla="*/ 957876 w 1400455"/>
                <a:gd name="connsiteY6" fmla="*/ 1347310 h 4345003"/>
                <a:gd name="connsiteX7" fmla="*/ 928969 w 1400455"/>
                <a:gd name="connsiteY7" fmla="*/ 1441931 h 4345003"/>
                <a:gd name="connsiteX8" fmla="*/ 965776 w 1400455"/>
                <a:gd name="connsiteY8" fmla="*/ 1463117 h 4345003"/>
                <a:gd name="connsiteX9" fmla="*/ 772226 w 1400455"/>
                <a:gd name="connsiteY9" fmla="*/ 2098170 h 4345003"/>
                <a:gd name="connsiteX10" fmla="*/ 735419 w 1400455"/>
                <a:gd name="connsiteY10" fmla="*/ 2076984 h 4345003"/>
                <a:gd name="connsiteX11" fmla="*/ 706692 w 1400455"/>
                <a:gd name="connsiteY11" fmla="*/ 2171424 h 4345003"/>
                <a:gd name="connsiteX12" fmla="*/ 743319 w 1400455"/>
                <a:gd name="connsiteY12" fmla="*/ 2192611 h 4345003"/>
                <a:gd name="connsiteX13" fmla="*/ 549769 w 1400455"/>
                <a:gd name="connsiteY13" fmla="*/ 2827664 h 4345003"/>
                <a:gd name="connsiteX14" fmla="*/ 513141 w 1400455"/>
                <a:gd name="connsiteY14" fmla="*/ 2806477 h 4345003"/>
                <a:gd name="connsiteX15" fmla="*/ 484234 w 1400455"/>
                <a:gd name="connsiteY15" fmla="*/ 2900918 h 4345003"/>
                <a:gd name="connsiteX16" fmla="*/ 521041 w 1400455"/>
                <a:gd name="connsiteY16" fmla="*/ 2922104 h 4345003"/>
                <a:gd name="connsiteX17" fmla="*/ 327491 w 1400455"/>
                <a:gd name="connsiteY17" fmla="*/ 3556978 h 4345003"/>
                <a:gd name="connsiteX18" fmla="*/ 290684 w 1400455"/>
                <a:gd name="connsiteY18" fmla="*/ 3535792 h 4345003"/>
                <a:gd name="connsiteX19" fmla="*/ 261957 w 1400455"/>
                <a:gd name="connsiteY19" fmla="*/ 3630412 h 4345003"/>
                <a:gd name="connsiteX20" fmla="*/ 298584 w 1400455"/>
                <a:gd name="connsiteY20" fmla="*/ 3651598 h 4345003"/>
                <a:gd name="connsiteX21" fmla="*/ 87080 w 1400455"/>
                <a:gd name="connsiteY21" fmla="*/ 4345722 h 4345003"/>
                <a:gd name="connsiteX22" fmla="*/ 13466 w 1400455"/>
                <a:gd name="connsiteY22" fmla="*/ 4303170 h 4345003"/>
                <a:gd name="connsiteX23" fmla="*/ 1321097 w 1400455"/>
                <a:gd name="connsiteY23" fmla="*/ 13466 h 434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00455" h="4345003">
                  <a:moveTo>
                    <a:pt x="1394710" y="56018"/>
                  </a:moveTo>
                  <a:lnTo>
                    <a:pt x="1216960" y="639182"/>
                  </a:lnTo>
                  <a:lnTo>
                    <a:pt x="1180153" y="617996"/>
                  </a:lnTo>
                  <a:lnTo>
                    <a:pt x="1151426" y="712616"/>
                  </a:lnTo>
                  <a:lnTo>
                    <a:pt x="1188053" y="733803"/>
                  </a:lnTo>
                  <a:lnTo>
                    <a:pt x="994503" y="1368496"/>
                  </a:lnTo>
                  <a:lnTo>
                    <a:pt x="957876" y="1347310"/>
                  </a:lnTo>
                  <a:lnTo>
                    <a:pt x="928969" y="1441931"/>
                  </a:lnTo>
                  <a:lnTo>
                    <a:pt x="965776" y="1463117"/>
                  </a:lnTo>
                  <a:lnTo>
                    <a:pt x="772226" y="2098170"/>
                  </a:lnTo>
                  <a:lnTo>
                    <a:pt x="735419" y="2076984"/>
                  </a:lnTo>
                  <a:lnTo>
                    <a:pt x="706692" y="2171424"/>
                  </a:lnTo>
                  <a:lnTo>
                    <a:pt x="743319" y="2192611"/>
                  </a:lnTo>
                  <a:lnTo>
                    <a:pt x="549769" y="2827664"/>
                  </a:lnTo>
                  <a:lnTo>
                    <a:pt x="513141" y="2806477"/>
                  </a:lnTo>
                  <a:lnTo>
                    <a:pt x="484234" y="2900918"/>
                  </a:lnTo>
                  <a:lnTo>
                    <a:pt x="521041" y="2922104"/>
                  </a:lnTo>
                  <a:lnTo>
                    <a:pt x="327491" y="3556978"/>
                  </a:lnTo>
                  <a:lnTo>
                    <a:pt x="290684" y="3535792"/>
                  </a:lnTo>
                  <a:lnTo>
                    <a:pt x="261957" y="3630412"/>
                  </a:lnTo>
                  <a:lnTo>
                    <a:pt x="298584" y="3651598"/>
                  </a:lnTo>
                  <a:lnTo>
                    <a:pt x="87080" y="4345722"/>
                  </a:lnTo>
                  <a:lnTo>
                    <a:pt x="13466" y="4303170"/>
                  </a:lnTo>
                  <a:lnTo>
                    <a:pt x="1321097" y="13466"/>
                  </a:ln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55019182-A49F-427B-9E9B-702E82503350}"/>
                </a:ext>
              </a:extLst>
            </p:cNvPr>
            <p:cNvSpPr/>
            <p:nvPr/>
          </p:nvSpPr>
          <p:spPr>
            <a:xfrm>
              <a:off x="4110264" y="5438596"/>
              <a:ext cx="372755" cy="844913"/>
            </a:xfrm>
            <a:custGeom>
              <a:avLst/>
              <a:gdLst>
                <a:gd name="connsiteX0" fmla="*/ 191216 w 269318"/>
                <a:gd name="connsiteY0" fmla="*/ 20827 h 610455"/>
                <a:gd name="connsiteX1" fmla="*/ 271832 w 269318"/>
                <a:gd name="connsiteY1" fmla="*/ 13466 h 610455"/>
                <a:gd name="connsiteX2" fmla="*/ 94082 w 269318"/>
                <a:gd name="connsiteY2" fmla="*/ 596630 h 610455"/>
                <a:gd name="connsiteX3" fmla="*/ 13466 w 269318"/>
                <a:gd name="connsiteY3" fmla="*/ 603991 h 6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318" h="610455">
                  <a:moveTo>
                    <a:pt x="191216" y="20827"/>
                  </a:moveTo>
                  <a:lnTo>
                    <a:pt x="271832" y="13466"/>
                  </a:lnTo>
                  <a:lnTo>
                    <a:pt x="94082" y="596630"/>
                  </a:lnTo>
                  <a:lnTo>
                    <a:pt x="13466" y="603991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459C5A62-3B98-4AC9-A429-E036E5594463}"/>
                </a:ext>
              </a:extLst>
            </p:cNvPr>
            <p:cNvSpPr/>
            <p:nvPr/>
          </p:nvSpPr>
          <p:spPr>
            <a:xfrm>
              <a:off x="4254396" y="5379949"/>
              <a:ext cx="248504" cy="99401"/>
            </a:xfrm>
            <a:custGeom>
              <a:avLst/>
              <a:gdLst>
                <a:gd name="connsiteX0" fmla="*/ 13466 w 179545"/>
                <a:gd name="connsiteY0" fmla="*/ 20648 h 71818"/>
                <a:gd name="connsiteX1" fmla="*/ 94082 w 179545"/>
                <a:gd name="connsiteY1" fmla="*/ 13466 h 71818"/>
                <a:gd name="connsiteX2" fmla="*/ 167696 w 179545"/>
                <a:gd name="connsiteY2" fmla="*/ 55839 h 71818"/>
                <a:gd name="connsiteX3" fmla="*/ 87080 w 179545"/>
                <a:gd name="connsiteY3" fmla="*/ 63200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5" h="71818">
                  <a:moveTo>
                    <a:pt x="13466" y="20648"/>
                  </a:moveTo>
                  <a:lnTo>
                    <a:pt x="94082" y="13466"/>
                  </a:lnTo>
                  <a:lnTo>
                    <a:pt x="167696" y="55839"/>
                  </a:lnTo>
                  <a:lnTo>
                    <a:pt x="87080" y="63200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E3FE3C3C-BE64-4C3B-BC39-0F051C78B3FE}"/>
                </a:ext>
              </a:extLst>
            </p:cNvPr>
            <p:cNvSpPr/>
            <p:nvPr/>
          </p:nvSpPr>
          <p:spPr>
            <a:xfrm>
              <a:off x="4778987" y="7973084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261 w 143636"/>
                <a:gd name="connsiteY1" fmla="*/ 13466 h 53863"/>
                <a:gd name="connsiteX2" fmla="*/ 131068 w 143636"/>
                <a:gd name="connsiteY2" fmla="*/ 3483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261" y="13466"/>
                  </a:lnTo>
                  <a:lnTo>
                    <a:pt x="131068" y="3483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6452B764-1F10-4127-ACC9-6FA4667ACF05}"/>
                </a:ext>
              </a:extLst>
            </p:cNvPr>
            <p:cNvSpPr/>
            <p:nvPr/>
          </p:nvSpPr>
          <p:spPr>
            <a:xfrm>
              <a:off x="3802367" y="7255406"/>
              <a:ext cx="1143117" cy="621259"/>
            </a:xfrm>
            <a:custGeom>
              <a:avLst/>
              <a:gdLst>
                <a:gd name="connsiteX0" fmla="*/ 13466 w 825909"/>
                <a:gd name="connsiteY0" fmla="*/ 20648 h 448863"/>
                <a:gd name="connsiteX1" fmla="*/ 94261 w 825909"/>
                <a:gd name="connsiteY1" fmla="*/ 13466 h 448863"/>
                <a:gd name="connsiteX2" fmla="*/ 828603 w 825909"/>
                <a:gd name="connsiteY2" fmla="*/ 437373 h 448863"/>
                <a:gd name="connsiteX3" fmla="*/ 747987 w 825909"/>
                <a:gd name="connsiteY3" fmla="*/ 444734 h 44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909" h="448863">
                  <a:moveTo>
                    <a:pt x="13466" y="20648"/>
                  </a:moveTo>
                  <a:lnTo>
                    <a:pt x="94261" y="13466"/>
                  </a:lnTo>
                  <a:lnTo>
                    <a:pt x="828603" y="437373"/>
                  </a:lnTo>
                  <a:lnTo>
                    <a:pt x="747987" y="44473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C5EC143-270E-44E7-8275-27B0969E4AA4}"/>
                </a:ext>
              </a:extLst>
            </p:cNvPr>
            <p:cNvSpPr/>
            <p:nvPr/>
          </p:nvSpPr>
          <p:spPr>
            <a:xfrm>
              <a:off x="3711665" y="7236023"/>
              <a:ext cx="1192818" cy="795211"/>
            </a:xfrm>
            <a:custGeom>
              <a:avLst/>
              <a:gdLst>
                <a:gd name="connsiteX0" fmla="*/ 850328 w 861818"/>
                <a:gd name="connsiteY0" fmla="*/ 479926 h 574545"/>
                <a:gd name="connsiteX1" fmla="*/ 821421 w 861818"/>
                <a:gd name="connsiteY1" fmla="*/ 574546 h 574545"/>
                <a:gd name="connsiteX2" fmla="*/ 784614 w 861818"/>
                <a:gd name="connsiteY2" fmla="*/ 553360 h 574545"/>
                <a:gd name="connsiteX3" fmla="*/ 50273 w 861818"/>
                <a:gd name="connsiteY3" fmla="*/ 129273 h 574545"/>
                <a:gd name="connsiteX4" fmla="*/ 13466 w 861818"/>
                <a:gd name="connsiteY4" fmla="*/ 108087 h 574545"/>
                <a:gd name="connsiteX5" fmla="*/ 42373 w 861818"/>
                <a:gd name="connsiteY5" fmla="*/ 13466 h 574545"/>
                <a:gd name="connsiteX6" fmla="*/ 79000 w 861818"/>
                <a:gd name="connsiteY6" fmla="*/ 34652 h 574545"/>
                <a:gd name="connsiteX7" fmla="*/ 813521 w 861818"/>
                <a:gd name="connsiteY7" fmla="*/ 458739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1818" h="574545">
                  <a:moveTo>
                    <a:pt x="850328" y="479926"/>
                  </a:moveTo>
                  <a:lnTo>
                    <a:pt x="821421" y="574546"/>
                  </a:lnTo>
                  <a:lnTo>
                    <a:pt x="784614" y="553360"/>
                  </a:lnTo>
                  <a:lnTo>
                    <a:pt x="50273" y="129273"/>
                  </a:lnTo>
                  <a:lnTo>
                    <a:pt x="13466" y="108087"/>
                  </a:lnTo>
                  <a:lnTo>
                    <a:pt x="42373" y="13466"/>
                  </a:lnTo>
                  <a:lnTo>
                    <a:pt x="79000" y="34652"/>
                  </a:lnTo>
                  <a:lnTo>
                    <a:pt x="813521" y="458739"/>
                  </a:ln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D4AB69E9-A05A-4BCB-9261-B2FE14972197}"/>
                </a:ext>
              </a:extLst>
            </p:cNvPr>
            <p:cNvSpPr/>
            <p:nvPr/>
          </p:nvSpPr>
          <p:spPr>
            <a:xfrm>
              <a:off x="4829930" y="7871694"/>
              <a:ext cx="173953" cy="173953"/>
            </a:xfrm>
            <a:custGeom>
              <a:avLst/>
              <a:gdLst>
                <a:gd name="connsiteX0" fmla="*/ 42373 w 125681"/>
                <a:gd name="connsiteY0" fmla="*/ 20648 h 125681"/>
                <a:gd name="connsiteX1" fmla="*/ 123168 w 125681"/>
                <a:gd name="connsiteY1" fmla="*/ 13466 h 125681"/>
                <a:gd name="connsiteX2" fmla="*/ 94261 w 125681"/>
                <a:gd name="connsiteY2" fmla="*/ 108087 h 125681"/>
                <a:gd name="connsiteX3" fmla="*/ 13466 w 125681"/>
                <a:gd name="connsiteY3" fmla="*/ 115269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373" y="20648"/>
                  </a:moveTo>
                  <a:lnTo>
                    <a:pt x="123168" y="13466"/>
                  </a:lnTo>
                  <a:lnTo>
                    <a:pt x="94261" y="108087"/>
                  </a:lnTo>
                  <a:lnTo>
                    <a:pt x="13466" y="115269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324B900B-DF6E-4132-A2A0-6967AAB9BBA3}"/>
                </a:ext>
              </a:extLst>
            </p:cNvPr>
            <p:cNvSpPr/>
            <p:nvPr/>
          </p:nvSpPr>
          <p:spPr>
            <a:xfrm>
              <a:off x="4818995" y="7842122"/>
              <a:ext cx="198803" cy="74551"/>
            </a:xfrm>
            <a:custGeom>
              <a:avLst/>
              <a:gdLst>
                <a:gd name="connsiteX0" fmla="*/ 13466 w 143636"/>
                <a:gd name="connsiteY0" fmla="*/ 20827 h 53863"/>
                <a:gd name="connsiteX1" fmla="*/ 94082 w 143636"/>
                <a:gd name="connsiteY1" fmla="*/ 13466 h 53863"/>
                <a:gd name="connsiteX2" fmla="*/ 131068 w 143636"/>
                <a:gd name="connsiteY2" fmla="*/ 34831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827"/>
                  </a:moveTo>
                  <a:lnTo>
                    <a:pt x="94082" y="13466"/>
                  </a:lnTo>
                  <a:lnTo>
                    <a:pt x="131068" y="34831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98AE3206-8665-41D8-98A4-CF81EE3E9671}"/>
                </a:ext>
              </a:extLst>
            </p:cNvPr>
            <p:cNvSpPr/>
            <p:nvPr/>
          </p:nvSpPr>
          <p:spPr>
            <a:xfrm>
              <a:off x="5086635" y="6963662"/>
              <a:ext cx="198803" cy="74551"/>
            </a:xfrm>
            <a:custGeom>
              <a:avLst/>
              <a:gdLst>
                <a:gd name="connsiteX0" fmla="*/ 13466 w 143636"/>
                <a:gd name="connsiteY0" fmla="*/ 20648 h 53863"/>
                <a:gd name="connsiteX1" fmla="*/ 94261 w 143636"/>
                <a:gd name="connsiteY1" fmla="*/ 13466 h 53863"/>
                <a:gd name="connsiteX2" fmla="*/ 131068 w 143636"/>
                <a:gd name="connsiteY2" fmla="*/ 34652 h 53863"/>
                <a:gd name="connsiteX3" fmla="*/ 50452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648"/>
                  </a:moveTo>
                  <a:lnTo>
                    <a:pt x="94261" y="13466"/>
                  </a:lnTo>
                  <a:lnTo>
                    <a:pt x="131068" y="34652"/>
                  </a:lnTo>
                  <a:lnTo>
                    <a:pt x="50452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FDE0B1E7-FA1D-40D9-BA0A-4686AFCDEF91}"/>
                </a:ext>
              </a:extLst>
            </p:cNvPr>
            <p:cNvSpPr/>
            <p:nvPr/>
          </p:nvSpPr>
          <p:spPr>
            <a:xfrm>
              <a:off x="4110264" y="6245736"/>
              <a:ext cx="1143117" cy="621259"/>
            </a:xfrm>
            <a:custGeom>
              <a:avLst/>
              <a:gdLst>
                <a:gd name="connsiteX0" fmla="*/ 13466 w 825909"/>
                <a:gd name="connsiteY0" fmla="*/ 20827 h 448863"/>
                <a:gd name="connsiteX1" fmla="*/ 94082 w 825909"/>
                <a:gd name="connsiteY1" fmla="*/ 13466 h 448863"/>
                <a:gd name="connsiteX2" fmla="*/ 828603 w 825909"/>
                <a:gd name="connsiteY2" fmla="*/ 437553 h 448863"/>
                <a:gd name="connsiteX3" fmla="*/ 747807 w 825909"/>
                <a:gd name="connsiteY3" fmla="*/ 444735 h 44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909" h="448863">
                  <a:moveTo>
                    <a:pt x="13466" y="20827"/>
                  </a:moveTo>
                  <a:lnTo>
                    <a:pt x="94082" y="13466"/>
                  </a:lnTo>
                  <a:lnTo>
                    <a:pt x="828603" y="437553"/>
                  </a:lnTo>
                  <a:lnTo>
                    <a:pt x="747807" y="444735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E3CAA4A7-4600-4A81-A8B3-B739F62FDEC9}"/>
                </a:ext>
              </a:extLst>
            </p:cNvPr>
            <p:cNvSpPr/>
            <p:nvPr/>
          </p:nvSpPr>
          <p:spPr>
            <a:xfrm>
              <a:off x="5126644" y="6832702"/>
              <a:ext cx="198803" cy="74551"/>
            </a:xfrm>
            <a:custGeom>
              <a:avLst/>
              <a:gdLst>
                <a:gd name="connsiteX0" fmla="*/ 13466 w 143636"/>
                <a:gd name="connsiteY0" fmla="*/ 20648 h 53863"/>
                <a:gd name="connsiteX1" fmla="*/ 94261 w 143636"/>
                <a:gd name="connsiteY1" fmla="*/ 13466 h 53863"/>
                <a:gd name="connsiteX2" fmla="*/ 131068 w 143636"/>
                <a:gd name="connsiteY2" fmla="*/ 34652 h 53863"/>
                <a:gd name="connsiteX3" fmla="*/ 50273 w 143636"/>
                <a:gd name="connsiteY3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53863">
                  <a:moveTo>
                    <a:pt x="13466" y="20648"/>
                  </a:moveTo>
                  <a:lnTo>
                    <a:pt x="94261" y="13466"/>
                  </a:lnTo>
                  <a:lnTo>
                    <a:pt x="131068" y="34652"/>
                  </a:lnTo>
                  <a:lnTo>
                    <a:pt x="50273" y="42014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F03D85FE-EE65-471B-A060-7A201DFB5B92}"/>
                </a:ext>
              </a:extLst>
            </p:cNvPr>
            <p:cNvSpPr/>
            <p:nvPr/>
          </p:nvSpPr>
          <p:spPr>
            <a:xfrm>
              <a:off x="4019561" y="6226601"/>
              <a:ext cx="1192818" cy="795211"/>
            </a:xfrm>
            <a:custGeom>
              <a:avLst/>
              <a:gdLst>
                <a:gd name="connsiteX0" fmla="*/ 850148 w 861818"/>
                <a:gd name="connsiteY0" fmla="*/ 479925 h 574545"/>
                <a:gd name="connsiteX1" fmla="*/ 821421 w 861818"/>
                <a:gd name="connsiteY1" fmla="*/ 574546 h 574545"/>
                <a:gd name="connsiteX2" fmla="*/ 784435 w 861818"/>
                <a:gd name="connsiteY2" fmla="*/ 553180 h 574545"/>
                <a:gd name="connsiteX3" fmla="*/ 50093 w 861818"/>
                <a:gd name="connsiteY3" fmla="*/ 129273 h 574545"/>
                <a:gd name="connsiteX4" fmla="*/ 13466 w 861818"/>
                <a:gd name="connsiteY4" fmla="*/ 108086 h 574545"/>
                <a:gd name="connsiteX5" fmla="*/ 42193 w 861818"/>
                <a:gd name="connsiteY5" fmla="*/ 13466 h 574545"/>
                <a:gd name="connsiteX6" fmla="*/ 79000 w 861818"/>
                <a:gd name="connsiteY6" fmla="*/ 34652 h 574545"/>
                <a:gd name="connsiteX7" fmla="*/ 813342 w 861818"/>
                <a:gd name="connsiteY7" fmla="*/ 458559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1818" h="574545">
                  <a:moveTo>
                    <a:pt x="850148" y="479925"/>
                  </a:moveTo>
                  <a:lnTo>
                    <a:pt x="821421" y="574546"/>
                  </a:lnTo>
                  <a:lnTo>
                    <a:pt x="784435" y="553180"/>
                  </a:lnTo>
                  <a:lnTo>
                    <a:pt x="50093" y="129273"/>
                  </a:lnTo>
                  <a:lnTo>
                    <a:pt x="13466" y="108086"/>
                  </a:lnTo>
                  <a:lnTo>
                    <a:pt x="42193" y="13466"/>
                  </a:lnTo>
                  <a:lnTo>
                    <a:pt x="79000" y="34652"/>
                  </a:lnTo>
                  <a:lnTo>
                    <a:pt x="813342" y="458559"/>
                  </a:ln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E94B3DA-0A38-421F-92F1-1798F74ACDF9}"/>
                </a:ext>
              </a:extLst>
            </p:cNvPr>
            <p:cNvSpPr/>
            <p:nvPr/>
          </p:nvSpPr>
          <p:spPr>
            <a:xfrm>
              <a:off x="5137826" y="6862024"/>
              <a:ext cx="173953" cy="173953"/>
            </a:xfrm>
            <a:custGeom>
              <a:avLst/>
              <a:gdLst>
                <a:gd name="connsiteX0" fmla="*/ 42193 w 125681"/>
                <a:gd name="connsiteY0" fmla="*/ 20827 h 125681"/>
                <a:gd name="connsiteX1" fmla="*/ 122989 w 125681"/>
                <a:gd name="connsiteY1" fmla="*/ 13466 h 125681"/>
                <a:gd name="connsiteX2" fmla="*/ 94082 w 125681"/>
                <a:gd name="connsiteY2" fmla="*/ 108087 h 125681"/>
                <a:gd name="connsiteX3" fmla="*/ 13466 w 125681"/>
                <a:gd name="connsiteY3" fmla="*/ 11544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81" h="125681">
                  <a:moveTo>
                    <a:pt x="42193" y="20827"/>
                  </a:moveTo>
                  <a:lnTo>
                    <a:pt x="122989" y="13466"/>
                  </a:lnTo>
                  <a:lnTo>
                    <a:pt x="94082" y="108087"/>
                  </a:lnTo>
                  <a:lnTo>
                    <a:pt x="13466" y="115448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F861771-0D8E-427C-AD7F-37339347EC52}"/>
                </a:ext>
              </a:extLst>
            </p:cNvPr>
            <p:cNvSpPr/>
            <p:nvPr/>
          </p:nvSpPr>
          <p:spPr>
            <a:xfrm>
              <a:off x="3664698" y="6084457"/>
              <a:ext cx="1938328" cy="5964085"/>
            </a:xfrm>
            <a:custGeom>
              <a:avLst/>
              <a:gdLst>
                <a:gd name="connsiteX0" fmla="*/ 1321097 w 1400455"/>
                <a:gd name="connsiteY0" fmla="*/ 20648 h 4309094"/>
                <a:gd name="connsiteX1" fmla="*/ 1401713 w 1400455"/>
                <a:gd name="connsiteY1" fmla="*/ 13466 h 4309094"/>
                <a:gd name="connsiteX2" fmla="*/ 94261 w 1400455"/>
                <a:gd name="connsiteY2" fmla="*/ 4302990 h 4309094"/>
                <a:gd name="connsiteX3" fmla="*/ 13466 w 1400455"/>
                <a:gd name="connsiteY3" fmla="*/ 4310352 h 430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0455" h="4309094">
                  <a:moveTo>
                    <a:pt x="1321097" y="20648"/>
                  </a:moveTo>
                  <a:lnTo>
                    <a:pt x="1401713" y="13466"/>
                  </a:lnTo>
                  <a:lnTo>
                    <a:pt x="94261" y="4302990"/>
                  </a:lnTo>
                  <a:lnTo>
                    <a:pt x="13466" y="4310352"/>
                  </a:ln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1D03C148-9B16-4F65-914E-D144377890B5}"/>
                </a:ext>
              </a:extLst>
            </p:cNvPr>
            <p:cNvSpPr/>
            <p:nvPr/>
          </p:nvSpPr>
          <p:spPr>
            <a:xfrm>
              <a:off x="3562810" y="6035750"/>
              <a:ext cx="1938328" cy="6013787"/>
            </a:xfrm>
            <a:custGeom>
              <a:avLst/>
              <a:gdLst>
                <a:gd name="connsiteX0" fmla="*/ 1394710 w 1400455"/>
                <a:gd name="connsiteY0" fmla="*/ 55839 h 4345003"/>
                <a:gd name="connsiteX1" fmla="*/ 87080 w 1400455"/>
                <a:gd name="connsiteY1" fmla="*/ 4345543 h 4345003"/>
                <a:gd name="connsiteX2" fmla="*/ 13466 w 1400455"/>
                <a:gd name="connsiteY2" fmla="*/ 4302990 h 4345003"/>
                <a:gd name="connsiteX3" fmla="*/ 224971 w 1400455"/>
                <a:gd name="connsiteY3" fmla="*/ 3609046 h 4345003"/>
                <a:gd name="connsiteX4" fmla="*/ 261957 w 1400455"/>
                <a:gd name="connsiteY4" fmla="*/ 3630233 h 4345003"/>
                <a:gd name="connsiteX5" fmla="*/ 290684 w 1400455"/>
                <a:gd name="connsiteY5" fmla="*/ 3535612 h 4345003"/>
                <a:gd name="connsiteX6" fmla="*/ 253877 w 1400455"/>
                <a:gd name="connsiteY6" fmla="*/ 3514426 h 4345003"/>
                <a:gd name="connsiteX7" fmla="*/ 447428 w 1400455"/>
                <a:gd name="connsiteY7" fmla="*/ 2879373 h 4345003"/>
                <a:gd name="connsiteX8" fmla="*/ 484235 w 1400455"/>
                <a:gd name="connsiteY8" fmla="*/ 2900739 h 4345003"/>
                <a:gd name="connsiteX9" fmla="*/ 513141 w 1400455"/>
                <a:gd name="connsiteY9" fmla="*/ 2806298 h 4345003"/>
                <a:gd name="connsiteX10" fmla="*/ 476334 w 1400455"/>
                <a:gd name="connsiteY10" fmla="*/ 2784932 h 4345003"/>
                <a:gd name="connsiteX11" fmla="*/ 669885 w 1400455"/>
                <a:gd name="connsiteY11" fmla="*/ 2150059 h 4345003"/>
                <a:gd name="connsiteX12" fmla="*/ 706692 w 1400455"/>
                <a:gd name="connsiteY12" fmla="*/ 2171245 h 4345003"/>
                <a:gd name="connsiteX13" fmla="*/ 735419 w 1400455"/>
                <a:gd name="connsiteY13" fmla="*/ 2076804 h 4345003"/>
                <a:gd name="connsiteX14" fmla="*/ 698612 w 1400455"/>
                <a:gd name="connsiteY14" fmla="*/ 2055618 h 4345003"/>
                <a:gd name="connsiteX15" fmla="*/ 892162 w 1400455"/>
                <a:gd name="connsiteY15" fmla="*/ 1420565 h 4345003"/>
                <a:gd name="connsiteX16" fmla="*/ 928969 w 1400455"/>
                <a:gd name="connsiteY16" fmla="*/ 1441751 h 4345003"/>
                <a:gd name="connsiteX17" fmla="*/ 957876 w 1400455"/>
                <a:gd name="connsiteY17" fmla="*/ 1347131 h 4345003"/>
                <a:gd name="connsiteX18" fmla="*/ 921069 w 1400455"/>
                <a:gd name="connsiteY18" fmla="*/ 1325944 h 4345003"/>
                <a:gd name="connsiteX19" fmla="*/ 1114440 w 1400455"/>
                <a:gd name="connsiteY19" fmla="*/ 691071 h 4345003"/>
                <a:gd name="connsiteX20" fmla="*/ 1151426 w 1400455"/>
                <a:gd name="connsiteY20" fmla="*/ 712437 h 4345003"/>
                <a:gd name="connsiteX21" fmla="*/ 1180153 w 1400455"/>
                <a:gd name="connsiteY21" fmla="*/ 617817 h 4345003"/>
                <a:gd name="connsiteX22" fmla="*/ 1143346 w 1400455"/>
                <a:gd name="connsiteY22" fmla="*/ 596451 h 4345003"/>
                <a:gd name="connsiteX23" fmla="*/ 1321097 w 1400455"/>
                <a:gd name="connsiteY23" fmla="*/ 13466 h 434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00455" h="4345003">
                  <a:moveTo>
                    <a:pt x="1394710" y="55839"/>
                  </a:moveTo>
                  <a:lnTo>
                    <a:pt x="87080" y="4345543"/>
                  </a:lnTo>
                  <a:lnTo>
                    <a:pt x="13466" y="4302990"/>
                  </a:lnTo>
                  <a:lnTo>
                    <a:pt x="224971" y="3609046"/>
                  </a:lnTo>
                  <a:lnTo>
                    <a:pt x="261957" y="3630233"/>
                  </a:lnTo>
                  <a:lnTo>
                    <a:pt x="290684" y="3535612"/>
                  </a:lnTo>
                  <a:lnTo>
                    <a:pt x="253877" y="3514426"/>
                  </a:lnTo>
                  <a:lnTo>
                    <a:pt x="447428" y="2879373"/>
                  </a:lnTo>
                  <a:lnTo>
                    <a:pt x="484235" y="2900739"/>
                  </a:lnTo>
                  <a:lnTo>
                    <a:pt x="513141" y="2806298"/>
                  </a:lnTo>
                  <a:lnTo>
                    <a:pt x="476334" y="2784932"/>
                  </a:lnTo>
                  <a:lnTo>
                    <a:pt x="669885" y="2150059"/>
                  </a:lnTo>
                  <a:lnTo>
                    <a:pt x="706692" y="2171245"/>
                  </a:lnTo>
                  <a:lnTo>
                    <a:pt x="735419" y="2076804"/>
                  </a:lnTo>
                  <a:lnTo>
                    <a:pt x="698612" y="2055618"/>
                  </a:lnTo>
                  <a:lnTo>
                    <a:pt x="892162" y="1420565"/>
                  </a:lnTo>
                  <a:lnTo>
                    <a:pt x="928969" y="1441751"/>
                  </a:lnTo>
                  <a:lnTo>
                    <a:pt x="957876" y="1347131"/>
                  </a:lnTo>
                  <a:lnTo>
                    <a:pt x="921069" y="1325944"/>
                  </a:lnTo>
                  <a:lnTo>
                    <a:pt x="1114440" y="691071"/>
                  </a:lnTo>
                  <a:lnTo>
                    <a:pt x="1151426" y="712437"/>
                  </a:lnTo>
                  <a:lnTo>
                    <a:pt x="1180153" y="617817"/>
                  </a:lnTo>
                  <a:lnTo>
                    <a:pt x="1143346" y="596451"/>
                  </a:lnTo>
                  <a:lnTo>
                    <a:pt x="1321097" y="13466"/>
                  </a:lnTo>
                  <a:close/>
                </a:path>
              </a:pathLst>
            </a:custGeom>
            <a:solidFill>
              <a:srgbClr val="4C4C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5109EA42-F275-443B-BFA0-237A25AE0253}"/>
                </a:ext>
              </a:extLst>
            </p:cNvPr>
            <p:cNvSpPr/>
            <p:nvPr/>
          </p:nvSpPr>
          <p:spPr>
            <a:xfrm>
              <a:off x="5372663" y="6025562"/>
              <a:ext cx="248504" cy="99401"/>
            </a:xfrm>
            <a:custGeom>
              <a:avLst/>
              <a:gdLst>
                <a:gd name="connsiteX0" fmla="*/ 13466 w 179545"/>
                <a:gd name="connsiteY0" fmla="*/ 20827 h 71818"/>
                <a:gd name="connsiteX1" fmla="*/ 94261 w 179545"/>
                <a:gd name="connsiteY1" fmla="*/ 13466 h 71818"/>
                <a:gd name="connsiteX2" fmla="*/ 167696 w 179545"/>
                <a:gd name="connsiteY2" fmla="*/ 56018 h 71818"/>
                <a:gd name="connsiteX3" fmla="*/ 87080 w 179545"/>
                <a:gd name="connsiteY3" fmla="*/ 63200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5" h="71818">
                  <a:moveTo>
                    <a:pt x="13466" y="20827"/>
                  </a:moveTo>
                  <a:lnTo>
                    <a:pt x="94261" y="13466"/>
                  </a:lnTo>
                  <a:lnTo>
                    <a:pt x="167696" y="56018"/>
                  </a:lnTo>
                  <a:lnTo>
                    <a:pt x="87080" y="63200"/>
                  </a:lnTo>
                  <a:close/>
                </a:path>
              </a:pathLst>
            </a:custGeom>
            <a:solidFill>
              <a:srgbClr val="616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C5732B8-8C77-443C-9250-7CB7AC07DBCD}"/>
                </a:ext>
              </a:extLst>
            </p:cNvPr>
            <p:cNvSpPr/>
            <p:nvPr/>
          </p:nvSpPr>
          <p:spPr>
            <a:xfrm>
              <a:off x="2528190" y="10265033"/>
              <a:ext cx="969164" cy="422456"/>
            </a:xfrm>
            <a:custGeom>
              <a:avLst/>
              <a:gdLst>
                <a:gd name="connsiteX0" fmla="*/ 689887 w 700227"/>
                <a:gd name="connsiteY0" fmla="*/ 112395 h 305227"/>
                <a:gd name="connsiteX1" fmla="*/ 639794 w 700227"/>
                <a:gd name="connsiteY1" fmla="*/ 198577 h 305227"/>
                <a:gd name="connsiteX2" fmla="*/ 504237 w 700227"/>
                <a:gd name="connsiteY2" fmla="*/ 279912 h 305227"/>
                <a:gd name="connsiteX3" fmla="*/ 368859 w 700227"/>
                <a:gd name="connsiteY3" fmla="*/ 297327 h 305227"/>
                <a:gd name="connsiteX4" fmla="*/ 177823 w 700227"/>
                <a:gd name="connsiteY4" fmla="*/ 299482 h 305227"/>
                <a:gd name="connsiteX5" fmla="*/ 115880 w 700227"/>
                <a:gd name="connsiteY5" fmla="*/ 302893 h 305227"/>
                <a:gd name="connsiteX6" fmla="*/ 71712 w 700227"/>
                <a:gd name="connsiteY6" fmla="*/ 261418 h 305227"/>
                <a:gd name="connsiteX7" fmla="*/ 14975 w 700227"/>
                <a:gd name="connsiteY7" fmla="*/ 126400 h 305227"/>
                <a:gd name="connsiteX8" fmla="*/ 127550 w 700227"/>
                <a:gd name="connsiteY8" fmla="*/ 63020 h 305227"/>
                <a:gd name="connsiteX9" fmla="*/ 257900 w 700227"/>
                <a:gd name="connsiteY9" fmla="*/ 57993 h 305227"/>
                <a:gd name="connsiteX10" fmla="*/ 328462 w 700227"/>
                <a:gd name="connsiteY10" fmla="*/ 13466 h 305227"/>
                <a:gd name="connsiteX11" fmla="*/ 480178 w 700227"/>
                <a:gd name="connsiteY11" fmla="*/ 43629 h 305227"/>
                <a:gd name="connsiteX12" fmla="*/ 641769 w 700227"/>
                <a:gd name="connsiteY12" fmla="*/ 52247 h 305227"/>
                <a:gd name="connsiteX13" fmla="*/ 654876 w 700227"/>
                <a:gd name="connsiteY13" fmla="*/ 63559 h 305227"/>
                <a:gd name="connsiteX14" fmla="*/ 655235 w 700227"/>
                <a:gd name="connsiteY14" fmla="*/ 64097 h 305227"/>
                <a:gd name="connsiteX15" fmla="*/ 689887 w 700227"/>
                <a:gd name="connsiteY15" fmla="*/ 112395 h 30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00227" h="305227">
                  <a:moveTo>
                    <a:pt x="689887" y="112395"/>
                  </a:moveTo>
                  <a:cubicBezTo>
                    <a:pt x="690067" y="130350"/>
                    <a:pt x="683423" y="159616"/>
                    <a:pt x="639794" y="198577"/>
                  </a:cubicBezTo>
                  <a:cubicBezTo>
                    <a:pt x="596164" y="237718"/>
                    <a:pt x="550739" y="267882"/>
                    <a:pt x="504237" y="279912"/>
                  </a:cubicBezTo>
                  <a:cubicBezTo>
                    <a:pt x="457735" y="291941"/>
                    <a:pt x="391303" y="296250"/>
                    <a:pt x="368859" y="297327"/>
                  </a:cubicBezTo>
                  <a:cubicBezTo>
                    <a:pt x="345878" y="298764"/>
                    <a:pt x="195239" y="298764"/>
                    <a:pt x="177823" y="299482"/>
                  </a:cubicBezTo>
                  <a:cubicBezTo>
                    <a:pt x="160766" y="299841"/>
                    <a:pt x="123780" y="305228"/>
                    <a:pt x="115880" y="302893"/>
                  </a:cubicBezTo>
                  <a:cubicBezTo>
                    <a:pt x="107441" y="300918"/>
                    <a:pt x="75841" y="277936"/>
                    <a:pt x="71712" y="261418"/>
                  </a:cubicBezTo>
                  <a:cubicBezTo>
                    <a:pt x="50705" y="236461"/>
                    <a:pt x="4561" y="170748"/>
                    <a:pt x="14975" y="126400"/>
                  </a:cubicBezTo>
                  <a:cubicBezTo>
                    <a:pt x="27902" y="73254"/>
                    <a:pt x="95591" y="58531"/>
                    <a:pt x="127550" y="63020"/>
                  </a:cubicBezTo>
                  <a:cubicBezTo>
                    <a:pt x="159509" y="67509"/>
                    <a:pt x="257900" y="57993"/>
                    <a:pt x="257900" y="57993"/>
                  </a:cubicBezTo>
                  <a:cubicBezTo>
                    <a:pt x="280703" y="11850"/>
                    <a:pt x="278009" y="14005"/>
                    <a:pt x="328462" y="13466"/>
                  </a:cubicBezTo>
                  <a:cubicBezTo>
                    <a:pt x="379273" y="13466"/>
                    <a:pt x="365807" y="48118"/>
                    <a:pt x="480178" y="43629"/>
                  </a:cubicBezTo>
                  <a:cubicBezTo>
                    <a:pt x="593112" y="39320"/>
                    <a:pt x="638178" y="47400"/>
                    <a:pt x="641769" y="52247"/>
                  </a:cubicBezTo>
                  <a:cubicBezTo>
                    <a:pt x="647514" y="56377"/>
                    <a:pt x="651464" y="59250"/>
                    <a:pt x="654876" y="63559"/>
                  </a:cubicBezTo>
                  <a:lnTo>
                    <a:pt x="655235" y="64097"/>
                  </a:lnTo>
                  <a:cubicBezTo>
                    <a:pt x="655055" y="64457"/>
                    <a:pt x="689707" y="94441"/>
                    <a:pt x="689887" y="112395"/>
                  </a:cubicBezTo>
                  <a:close/>
                </a:path>
              </a:pathLst>
            </a:custGeom>
            <a:solidFill>
              <a:srgbClr val="2626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D77BE43-46CC-4F18-92E6-5AD47FA4F751}"/>
                </a:ext>
              </a:extLst>
            </p:cNvPr>
            <p:cNvSpPr/>
            <p:nvPr/>
          </p:nvSpPr>
          <p:spPr>
            <a:xfrm>
              <a:off x="3260559" y="9334634"/>
              <a:ext cx="844913" cy="397605"/>
            </a:xfrm>
            <a:custGeom>
              <a:avLst/>
              <a:gdLst>
                <a:gd name="connsiteX0" fmla="*/ 609609 w 610455"/>
                <a:gd name="connsiteY0" fmla="*/ 115988 h 287272"/>
                <a:gd name="connsiteX1" fmla="*/ 527916 w 610455"/>
                <a:gd name="connsiteY1" fmla="*/ 197861 h 287272"/>
                <a:gd name="connsiteX2" fmla="*/ 376200 w 610455"/>
                <a:gd name="connsiteY2" fmla="*/ 273270 h 287272"/>
                <a:gd name="connsiteX3" fmla="*/ 254109 w 610455"/>
                <a:gd name="connsiteY3" fmla="*/ 287095 h 287272"/>
                <a:gd name="connsiteX4" fmla="*/ 91979 w 610455"/>
                <a:gd name="connsiteY4" fmla="*/ 285120 h 287272"/>
                <a:gd name="connsiteX5" fmla="*/ 38115 w 610455"/>
                <a:gd name="connsiteY5" fmla="*/ 287095 h 287272"/>
                <a:gd name="connsiteX6" fmla="*/ 19802 w 610455"/>
                <a:gd name="connsiteY6" fmla="*/ 246339 h 287272"/>
                <a:gd name="connsiteX7" fmla="*/ 33806 w 610455"/>
                <a:gd name="connsiteY7" fmla="*/ 115450 h 287272"/>
                <a:gd name="connsiteX8" fmla="*/ 157693 w 610455"/>
                <a:gd name="connsiteY8" fmla="*/ 56918 h 287272"/>
                <a:gd name="connsiteX9" fmla="*/ 269909 w 610455"/>
                <a:gd name="connsiteY9" fmla="*/ 54943 h 287272"/>
                <a:gd name="connsiteX10" fmla="*/ 349627 w 610455"/>
                <a:gd name="connsiteY10" fmla="*/ 13647 h 287272"/>
                <a:gd name="connsiteX11" fmla="*/ 463818 w 610455"/>
                <a:gd name="connsiteY11" fmla="*/ 45786 h 287272"/>
                <a:gd name="connsiteX12" fmla="*/ 596143 w 610455"/>
                <a:gd name="connsiteY12" fmla="*/ 57456 h 287272"/>
                <a:gd name="connsiteX13" fmla="*/ 602068 w 610455"/>
                <a:gd name="connsiteY13" fmla="*/ 68588 h 287272"/>
                <a:gd name="connsiteX14" fmla="*/ 602248 w 610455"/>
                <a:gd name="connsiteY14" fmla="*/ 69127 h 287272"/>
                <a:gd name="connsiteX15" fmla="*/ 609609 w 610455"/>
                <a:gd name="connsiteY15" fmla="*/ 115988 h 28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10455" h="287272">
                  <a:moveTo>
                    <a:pt x="609609" y="115988"/>
                  </a:moveTo>
                  <a:cubicBezTo>
                    <a:pt x="601529" y="133224"/>
                    <a:pt x="582677" y="161234"/>
                    <a:pt x="527916" y="197861"/>
                  </a:cubicBezTo>
                  <a:cubicBezTo>
                    <a:pt x="473154" y="234488"/>
                    <a:pt x="421086" y="262498"/>
                    <a:pt x="376200" y="273270"/>
                  </a:cubicBezTo>
                  <a:cubicBezTo>
                    <a:pt x="331313" y="283864"/>
                    <a:pt x="273500" y="286557"/>
                    <a:pt x="254109" y="287095"/>
                  </a:cubicBezTo>
                  <a:cubicBezTo>
                    <a:pt x="233999" y="287993"/>
                    <a:pt x="107061" y="284941"/>
                    <a:pt x="91979" y="285120"/>
                  </a:cubicBezTo>
                  <a:cubicBezTo>
                    <a:pt x="77436" y="285120"/>
                    <a:pt x="43681" y="289609"/>
                    <a:pt x="38115" y="287095"/>
                  </a:cubicBezTo>
                  <a:cubicBezTo>
                    <a:pt x="31831" y="284941"/>
                    <a:pt x="15852" y="262318"/>
                    <a:pt x="19802" y="246339"/>
                  </a:cubicBezTo>
                  <a:cubicBezTo>
                    <a:pt x="13518" y="221920"/>
                    <a:pt x="4720" y="157643"/>
                    <a:pt x="33806" y="115450"/>
                  </a:cubicBezTo>
                  <a:cubicBezTo>
                    <a:pt x="68997" y="64638"/>
                    <a:pt x="132915" y="51890"/>
                    <a:pt x="157693" y="56918"/>
                  </a:cubicBezTo>
                  <a:cubicBezTo>
                    <a:pt x="182470" y="61945"/>
                    <a:pt x="269909" y="54943"/>
                    <a:pt x="269909" y="54943"/>
                  </a:cubicBezTo>
                  <a:cubicBezTo>
                    <a:pt x="310127" y="11134"/>
                    <a:pt x="306895" y="13108"/>
                    <a:pt x="349627" y="13647"/>
                  </a:cubicBezTo>
                  <a:cubicBezTo>
                    <a:pt x="392538" y="14724"/>
                    <a:pt x="365247" y="47761"/>
                    <a:pt x="463818" y="45786"/>
                  </a:cubicBezTo>
                  <a:cubicBezTo>
                    <a:pt x="560952" y="43990"/>
                    <a:pt x="595245" y="52788"/>
                    <a:pt x="596143" y="57456"/>
                  </a:cubicBezTo>
                  <a:cubicBezTo>
                    <a:pt x="599195" y="61586"/>
                    <a:pt x="601170" y="64459"/>
                    <a:pt x="602068" y="68588"/>
                  </a:cubicBezTo>
                  <a:lnTo>
                    <a:pt x="602248" y="69127"/>
                  </a:lnTo>
                  <a:cubicBezTo>
                    <a:pt x="602248" y="69127"/>
                    <a:pt x="617688" y="98752"/>
                    <a:pt x="609609" y="115988"/>
                  </a:cubicBezTo>
                  <a:close/>
                </a:path>
              </a:pathLst>
            </a:custGeom>
            <a:solidFill>
              <a:srgbClr val="2626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75914214-DA52-466F-90AB-2354159B2F12}"/>
                </a:ext>
              </a:extLst>
            </p:cNvPr>
            <p:cNvSpPr/>
            <p:nvPr/>
          </p:nvSpPr>
          <p:spPr>
            <a:xfrm>
              <a:off x="2570784" y="6401718"/>
              <a:ext cx="1043715" cy="4075459"/>
            </a:xfrm>
            <a:custGeom>
              <a:avLst/>
              <a:gdLst>
                <a:gd name="connsiteX0" fmla="*/ 657496 w 754091"/>
                <a:gd name="connsiteY0" fmla="*/ 1310740 h 2944547"/>
                <a:gd name="connsiteX1" fmla="*/ 466998 w 754091"/>
                <a:gd name="connsiteY1" fmla="*/ 1859431 h 2944547"/>
                <a:gd name="connsiteX2" fmla="*/ 273089 w 754091"/>
                <a:gd name="connsiteY2" fmla="*/ 2854832 h 2944547"/>
                <a:gd name="connsiteX3" fmla="*/ 13466 w 754091"/>
                <a:gd name="connsiteY3" fmla="*/ 2917135 h 2944547"/>
                <a:gd name="connsiteX4" fmla="*/ 20468 w 754091"/>
                <a:gd name="connsiteY4" fmla="*/ 2624655 h 2944547"/>
                <a:gd name="connsiteX5" fmla="*/ 260521 w 754091"/>
                <a:gd name="connsiteY5" fmla="*/ 1601066 h 2944547"/>
                <a:gd name="connsiteX6" fmla="*/ 284041 w 754091"/>
                <a:gd name="connsiteY6" fmla="*/ 1522963 h 2944547"/>
                <a:gd name="connsiteX7" fmla="*/ 141302 w 754091"/>
                <a:gd name="connsiteY7" fmla="*/ 516610 h 2944547"/>
                <a:gd name="connsiteX8" fmla="*/ 305946 w 754091"/>
                <a:gd name="connsiteY8" fmla="*/ 41173 h 2944547"/>
                <a:gd name="connsiteX9" fmla="*/ 708487 w 754091"/>
                <a:gd name="connsiteY9" fmla="*/ 333833 h 2944547"/>
                <a:gd name="connsiteX10" fmla="*/ 657496 w 754091"/>
                <a:gd name="connsiteY10" fmla="*/ 1310740 h 294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54091" h="2944547">
                  <a:moveTo>
                    <a:pt x="657496" y="1310740"/>
                  </a:moveTo>
                  <a:cubicBezTo>
                    <a:pt x="635412" y="1449709"/>
                    <a:pt x="558746" y="1676474"/>
                    <a:pt x="466998" y="1859431"/>
                  </a:cubicBezTo>
                  <a:cubicBezTo>
                    <a:pt x="375609" y="2042388"/>
                    <a:pt x="273089" y="2719276"/>
                    <a:pt x="273089" y="2854832"/>
                  </a:cubicBezTo>
                  <a:cubicBezTo>
                    <a:pt x="273089" y="2990210"/>
                    <a:pt x="13466" y="2917135"/>
                    <a:pt x="13466" y="2917135"/>
                  </a:cubicBezTo>
                  <a:cubicBezTo>
                    <a:pt x="13466" y="2917135"/>
                    <a:pt x="18314" y="2787503"/>
                    <a:pt x="20468" y="2624655"/>
                  </a:cubicBezTo>
                  <a:cubicBezTo>
                    <a:pt x="25316" y="2270052"/>
                    <a:pt x="113652" y="1923888"/>
                    <a:pt x="260521" y="1601066"/>
                  </a:cubicBezTo>
                  <a:cubicBezTo>
                    <a:pt x="273448" y="1572697"/>
                    <a:pt x="281887" y="1547202"/>
                    <a:pt x="284041" y="1522963"/>
                  </a:cubicBezTo>
                  <a:cubicBezTo>
                    <a:pt x="298764" y="1406079"/>
                    <a:pt x="214557" y="780362"/>
                    <a:pt x="141302" y="516610"/>
                  </a:cubicBezTo>
                  <a:cubicBezTo>
                    <a:pt x="68048" y="256987"/>
                    <a:pt x="305946" y="41173"/>
                    <a:pt x="305946" y="41173"/>
                  </a:cubicBezTo>
                  <a:cubicBezTo>
                    <a:pt x="305946" y="41173"/>
                    <a:pt x="584062" y="-119700"/>
                    <a:pt x="708487" y="333833"/>
                  </a:cubicBezTo>
                  <a:cubicBezTo>
                    <a:pt x="829501" y="787544"/>
                    <a:pt x="675810" y="1171592"/>
                    <a:pt x="657496" y="131074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AC6AFA96-4188-408B-BD90-CC112AAB24F6}"/>
                </a:ext>
              </a:extLst>
            </p:cNvPr>
            <p:cNvSpPr/>
            <p:nvPr/>
          </p:nvSpPr>
          <p:spPr>
            <a:xfrm>
              <a:off x="2849510" y="6560622"/>
              <a:ext cx="1714674" cy="2932342"/>
            </a:xfrm>
            <a:custGeom>
              <a:avLst/>
              <a:gdLst>
                <a:gd name="connsiteX0" fmla="*/ 346952 w 1238864"/>
                <a:gd name="connsiteY0" fmla="*/ 21522 h 2118638"/>
                <a:gd name="connsiteX1" fmla="*/ 32567 w 1238864"/>
                <a:gd name="connsiteY1" fmla="*/ 379715 h 2118638"/>
                <a:gd name="connsiteX2" fmla="*/ 869788 w 1238864"/>
                <a:gd name="connsiteY2" fmla="*/ 1048702 h 2118638"/>
                <a:gd name="connsiteX3" fmla="*/ 356108 w 1238864"/>
                <a:gd name="connsiteY3" fmla="*/ 2111074 h 2118638"/>
                <a:gd name="connsiteX4" fmla="*/ 611961 w 1238864"/>
                <a:gd name="connsiteY4" fmla="*/ 1979467 h 2118638"/>
                <a:gd name="connsiteX5" fmla="*/ 1224391 w 1238864"/>
                <a:gd name="connsiteY5" fmla="*/ 1132730 h 2118638"/>
                <a:gd name="connsiteX6" fmla="*/ 569947 w 1238864"/>
                <a:gd name="connsiteY6" fmla="*/ 94417 h 2118638"/>
                <a:gd name="connsiteX7" fmla="*/ 346952 w 1238864"/>
                <a:gd name="connsiteY7" fmla="*/ 21522 h 211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8864" h="2118638">
                  <a:moveTo>
                    <a:pt x="346952" y="21522"/>
                  </a:moveTo>
                  <a:cubicBezTo>
                    <a:pt x="346952" y="21522"/>
                    <a:pt x="-80726" y="160490"/>
                    <a:pt x="32567" y="379715"/>
                  </a:cubicBezTo>
                  <a:cubicBezTo>
                    <a:pt x="145860" y="599120"/>
                    <a:pt x="869788" y="1048702"/>
                    <a:pt x="869788" y="1048702"/>
                  </a:cubicBezTo>
                  <a:cubicBezTo>
                    <a:pt x="638175" y="1454475"/>
                    <a:pt x="359699" y="1900287"/>
                    <a:pt x="356108" y="2111074"/>
                  </a:cubicBezTo>
                  <a:cubicBezTo>
                    <a:pt x="356108" y="2111074"/>
                    <a:pt x="598315" y="2154703"/>
                    <a:pt x="611961" y="1979467"/>
                  </a:cubicBezTo>
                  <a:cubicBezTo>
                    <a:pt x="637636" y="1902621"/>
                    <a:pt x="1110918" y="1333820"/>
                    <a:pt x="1224391" y="1132730"/>
                  </a:cubicBezTo>
                  <a:cubicBezTo>
                    <a:pt x="1337684" y="931638"/>
                    <a:pt x="668697" y="211481"/>
                    <a:pt x="569947" y="94417"/>
                  </a:cubicBezTo>
                  <a:cubicBezTo>
                    <a:pt x="471197" y="-22287"/>
                    <a:pt x="346952" y="21522"/>
                    <a:pt x="346952" y="21522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C876C10-B9AE-455B-A612-4FD6121CA56E}"/>
                </a:ext>
              </a:extLst>
            </p:cNvPr>
            <p:cNvSpPr/>
            <p:nvPr/>
          </p:nvSpPr>
          <p:spPr>
            <a:xfrm>
              <a:off x="2728830" y="4545709"/>
              <a:ext cx="1963178" cy="2708689"/>
            </a:xfrm>
            <a:custGeom>
              <a:avLst/>
              <a:gdLst>
                <a:gd name="connsiteX0" fmla="*/ 1404049 w 1418410"/>
                <a:gd name="connsiteY0" fmla="*/ 349945 h 1957047"/>
                <a:gd name="connsiteX1" fmla="*/ 702744 w 1418410"/>
                <a:gd name="connsiteY1" fmla="*/ 13477 h 1957047"/>
                <a:gd name="connsiteX2" fmla="*/ 217612 w 1418410"/>
                <a:gd name="connsiteY2" fmla="*/ 1203505 h 1957047"/>
                <a:gd name="connsiteX3" fmla="*/ 32500 w 1418410"/>
                <a:gd name="connsiteY3" fmla="*/ 1566187 h 1957047"/>
                <a:gd name="connsiteX4" fmla="*/ 58714 w 1418410"/>
                <a:gd name="connsiteY4" fmla="*/ 1707489 h 1957047"/>
                <a:gd name="connsiteX5" fmla="*/ 543307 w 1418410"/>
                <a:gd name="connsiteY5" fmla="*/ 1904810 h 1957047"/>
                <a:gd name="connsiteX6" fmla="*/ 945849 w 1418410"/>
                <a:gd name="connsiteY6" fmla="*/ 1893678 h 1957047"/>
                <a:gd name="connsiteX7" fmla="*/ 916942 w 1418410"/>
                <a:gd name="connsiteY7" fmla="*/ 1757044 h 1957047"/>
                <a:gd name="connsiteX8" fmla="*/ 907426 w 1418410"/>
                <a:gd name="connsiteY8" fmla="*/ 1715748 h 1957047"/>
                <a:gd name="connsiteX9" fmla="*/ 914967 w 1418410"/>
                <a:gd name="connsiteY9" fmla="*/ 1574266 h 1957047"/>
                <a:gd name="connsiteX10" fmla="*/ 1159508 w 1418410"/>
                <a:gd name="connsiteY10" fmla="*/ 1079439 h 1957047"/>
                <a:gd name="connsiteX11" fmla="*/ 1404049 w 1418410"/>
                <a:gd name="connsiteY11" fmla="*/ 349945 h 1957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8410" h="1957047">
                  <a:moveTo>
                    <a:pt x="1404049" y="349945"/>
                  </a:moveTo>
                  <a:cubicBezTo>
                    <a:pt x="1379272" y="226059"/>
                    <a:pt x="1088767" y="17067"/>
                    <a:pt x="702744" y="13477"/>
                  </a:cubicBezTo>
                  <a:cubicBezTo>
                    <a:pt x="316721" y="9885"/>
                    <a:pt x="323723" y="913000"/>
                    <a:pt x="217612" y="1203505"/>
                  </a:cubicBezTo>
                  <a:cubicBezTo>
                    <a:pt x="150102" y="1387898"/>
                    <a:pt x="77027" y="1505142"/>
                    <a:pt x="32500" y="1566187"/>
                  </a:cubicBezTo>
                  <a:cubicBezTo>
                    <a:pt x="-895" y="1612151"/>
                    <a:pt x="10775" y="1677146"/>
                    <a:pt x="58714" y="1707489"/>
                  </a:cubicBezTo>
                  <a:cubicBezTo>
                    <a:pt x="170571" y="1778051"/>
                    <a:pt x="395541" y="1835864"/>
                    <a:pt x="543307" y="1904810"/>
                  </a:cubicBezTo>
                  <a:cubicBezTo>
                    <a:pt x="727880" y="1990812"/>
                    <a:pt x="878339" y="1953646"/>
                    <a:pt x="945849" y="1893678"/>
                  </a:cubicBezTo>
                  <a:cubicBezTo>
                    <a:pt x="951055" y="1849330"/>
                    <a:pt x="923226" y="1801571"/>
                    <a:pt x="916942" y="1757044"/>
                  </a:cubicBezTo>
                  <a:cubicBezTo>
                    <a:pt x="912992" y="1743578"/>
                    <a:pt x="909580" y="1729753"/>
                    <a:pt x="907426" y="1715748"/>
                  </a:cubicBezTo>
                  <a:cubicBezTo>
                    <a:pt x="899346" y="1664937"/>
                    <a:pt x="908503" y="1622923"/>
                    <a:pt x="914967" y="1574266"/>
                  </a:cubicBezTo>
                  <a:cubicBezTo>
                    <a:pt x="930767" y="1437094"/>
                    <a:pt x="1036340" y="1246237"/>
                    <a:pt x="1159508" y="1079439"/>
                  </a:cubicBezTo>
                  <a:cubicBezTo>
                    <a:pt x="1318944" y="863625"/>
                    <a:pt x="1428826" y="474011"/>
                    <a:pt x="1404049" y="34994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AF86CB81-F033-4425-B384-0D36B828CF6F}"/>
                </a:ext>
              </a:extLst>
            </p:cNvPr>
            <p:cNvSpPr/>
            <p:nvPr/>
          </p:nvSpPr>
          <p:spPr>
            <a:xfrm>
              <a:off x="3827676" y="4230654"/>
              <a:ext cx="571559" cy="571559"/>
            </a:xfrm>
            <a:custGeom>
              <a:avLst/>
              <a:gdLst>
                <a:gd name="connsiteX0" fmla="*/ 13674 w 412954"/>
                <a:gd name="connsiteY0" fmla="*/ 213636 h 412954"/>
                <a:gd name="connsiteX1" fmla="*/ 311900 w 412954"/>
                <a:gd name="connsiteY1" fmla="*/ 401799 h 412954"/>
                <a:gd name="connsiteX2" fmla="*/ 403827 w 412954"/>
                <a:gd name="connsiteY2" fmla="*/ 115604 h 412954"/>
                <a:gd name="connsiteX3" fmla="*/ 81543 w 412954"/>
                <a:gd name="connsiteY3" fmla="*/ 43247 h 412954"/>
                <a:gd name="connsiteX4" fmla="*/ 13674 w 412954"/>
                <a:gd name="connsiteY4" fmla="*/ 213636 h 41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954" h="412954">
                  <a:moveTo>
                    <a:pt x="13674" y="213636"/>
                  </a:moveTo>
                  <a:cubicBezTo>
                    <a:pt x="65743" y="354040"/>
                    <a:pt x="174009" y="401979"/>
                    <a:pt x="311900" y="401799"/>
                  </a:cubicBezTo>
                  <a:cubicBezTo>
                    <a:pt x="348886" y="255829"/>
                    <a:pt x="372586" y="230692"/>
                    <a:pt x="403827" y="115604"/>
                  </a:cubicBezTo>
                  <a:cubicBezTo>
                    <a:pt x="435068" y="515"/>
                    <a:pt x="113322" y="-7565"/>
                    <a:pt x="81543" y="43247"/>
                  </a:cubicBezTo>
                  <a:cubicBezTo>
                    <a:pt x="49404" y="94058"/>
                    <a:pt x="10263" y="171263"/>
                    <a:pt x="13674" y="213636"/>
                  </a:cubicBezTo>
                  <a:close/>
                </a:path>
              </a:pathLst>
            </a:custGeom>
            <a:solidFill>
              <a:srgbClr val="F2C0A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BE3D1CE8-B22E-42FB-A73A-C0B3F8E4BDFD}"/>
                </a:ext>
              </a:extLst>
            </p:cNvPr>
            <p:cNvSpPr/>
            <p:nvPr/>
          </p:nvSpPr>
          <p:spPr>
            <a:xfrm>
              <a:off x="3737490" y="4507455"/>
              <a:ext cx="695810" cy="323054"/>
            </a:xfrm>
            <a:custGeom>
              <a:avLst/>
              <a:gdLst>
                <a:gd name="connsiteX0" fmla="*/ 402016 w 502727"/>
                <a:gd name="connsiteY0" fmla="*/ 117962 h 233409"/>
                <a:gd name="connsiteX1" fmla="*/ 496996 w 502727"/>
                <a:gd name="connsiteY1" fmla="*/ 189959 h 233409"/>
                <a:gd name="connsiteX2" fmla="*/ 220855 w 502727"/>
                <a:gd name="connsiteY2" fmla="*/ 229639 h 233409"/>
                <a:gd name="connsiteX3" fmla="*/ 101457 w 502727"/>
                <a:gd name="connsiteY3" fmla="*/ 174339 h 233409"/>
                <a:gd name="connsiteX4" fmla="*/ 13839 w 502727"/>
                <a:gd name="connsiteY4" fmla="*/ 90311 h 233409"/>
                <a:gd name="connsiteX5" fmla="*/ 78655 w 502727"/>
                <a:gd name="connsiteY5" fmla="*/ 13466 h 233409"/>
                <a:gd name="connsiteX6" fmla="*/ 402016 w 502727"/>
                <a:gd name="connsiteY6" fmla="*/ 117962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2727" h="233409">
                  <a:moveTo>
                    <a:pt x="402016" y="117962"/>
                  </a:moveTo>
                  <a:cubicBezTo>
                    <a:pt x="402016" y="117962"/>
                    <a:pt x="510462" y="180264"/>
                    <a:pt x="496996" y="189959"/>
                  </a:cubicBezTo>
                  <a:cubicBezTo>
                    <a:pt x="485684" y="198219"/>
                    <a:pt x="336841" y="242027"/>
                    <a:pt x="220855" y="229639"/>
                  </a:cubicBezTo>
                  <a:cubicBezTo>
                    <a:pt x="176327" y="224791"/>
                    <a:pt x="133775" y="205400"/>
                    <a:pt x="101457" y="174339"/>
                  </a:cubicBezTo>
                  <a:cubicBezTo>
                    <a:pt x="68061" y="142380"/>
                    <a:pt x="18148" y="117782"/>
                    <a:pt x="13839" y="90311"/>
                  </a:cubicBezTo>
                  <a:cubicBezTo>
                    <a:pt x="7734" y="51171"/>
                    <a:pt x="78655" y="13466"/>
                    <a:pt x="78655" y="13466"/>
                  </a:cubicBezTo>
                  <a:cubicBezTo>
                    <a:pt x="78655" y="13466"/>
                    <a:pt x="228216" y="214737"/>
                    <a:pt x="402016" y="117962"/>
                  </a:cubicBezTo>
                  <a:close/>
                </a:path>
              </a:pathLst>
            </a:custGeom>
            <a:solidFill>
              <a:srgbClr val="E7F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26AEEBDF-6500-4D4C-AE8A-7F0FACDEC01A}"/>
                </a:ext>
              </a:extLst>
            </p:cNvPr>
            <p:cNvSpPr/>
            <p:nvPr/>
          </p:nvSpPr>
          <p:spPr>
            <a:xfrm>
              <a:off x="4130661" y="3769250"/>
              <a:ext cx="521858" cy="844913"/>
            </a:xfrm>
            <a:custGeom>
              <a:avLst/>
              <a:gdLst>
                <a:gd name="connsiteX0" fmla="*/ 361052 w 377045"/>
                <a:gd name="connsiteY0" fmla="*/ 196351 h 610455"/>
                <a:gd name="connsiteX1" fmla="*/ 302340 w 377045"/>
                <a:gd name="connsiteY1" fmla="*/ 325624 h 610455"/>
                <a:gd name="connsiteX2" fmla="*/ 253145 w 377045"/>
                <a:gd name="connsiteY2" fmla="*/ 489190 h 610455"/>
                <a:gd name="connsiteX3" fmla="*/ 239140 w 377045"/>
                <a:gd name="connsiteY3" fmla="*/ 553647 h 610455"/>
                <a:gd name="connsiteX4" fmla="*/ 195870 w 377045"/>
                <a:gd name="connsiteY4" fmla="*/ 600867 h 610455"/>
                <a:gd name="connsiteX5" fmla="*/ 137877 w 377045"/>
                <a:gd name="connsiteY5" fmla="*/ 598354 h 610455"/>
                <a:gd name="connsiteX6" fmla="*/ 74138 w 377045"/>
                <a:gd name="connsiteY6" fmla="*/ 557417 h 610455"/>
                <a:gd name="connsiteX7" fmla="*/ 34638 w 377045"/>
                <a:gd name="connsiteY7" fmla="*/ 450767 h 610455"/>
                <a:gd name="connsiteX8" fmla="*/ 13811 w 377045"/>
                <a:gd name="connsiteY8" fmla="*/ 259371 h 610455"/>
                <a:gd name="connsiteX9" fmla="*/ 75933 w 377045"/>
                <a:gd name="connsiteY9" fmla="*/ 80544 h 610455"/>
                <a:gd name="connsiteX10" fmla="*/ 247938 w 377045"/>
                <a:gd name="connsiteY10" fmla="*/ 17524 h 610455"/>
                <a:gd name="connsiteX11" fmla="*/ 314909 w 377045"/>
                <a:gd name="connsiteY11" fmla="*/ 43019 h 610455"/>
                <a:gd name="connsiteX12" fmla="*/ 364643 w 377045"/>
                <a:gd name="connsiteY12" fmla="*/ 69233 h 610455"/>
                <a:gd name="connsiteX13" fmla="*/ 361052 w 377045"/>
                <a:gd name="connsiteY13" fmla="*/ 196351 h 6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7045" h="610455">
                  <a:moveTo>
                    <a:pt x="361052" y="196351"/>
                  </a:moveTo>
                  <a:cubicBezTo>
                    <a:pt x="346149" y="241417"/>
                    <a:pt x="321911" y="282533"/>
                    <a:pt x="302340" y="325624"/>
                  </a:cubicBezTo>
                  <a:cubicBezTo>
                    <a:pt x="278820" y="377692"/>
                    <a:pt x="262302" y="432812"/>
                    <a:pt x="253145" y="489190"/>
                  </a:cubicBezTo>
                  <a:cubicBezTo>
                    <a:pt x="249734" y="510915"/>
                    <a:pt x="247220" y="532999"/>
                    <a:pt x="239140" y="553647"/>
                  </a:cubicBezTo>
                  <a:cubicBezTo>
                    <a:pt x="231061" y="574115"/>
                    <a:pt x="216518" y="593326"/>
                    <a:pt x="195870" y="600867"/>
                  </a:cubicBezTo>
                  <a:cubicBezTo>
                    <a:pt x="177377" y="607690"/>
                    <a:pt x="156549" y="604458"/>
                    <a:pt x="137877" y="598354"/>
                  </a:cubicBezTo>
                  <a:cubicBezTo>
                    <a:pt x="113638" y="590274"/>
                    <a:pt x="90656" y="576988"/>
                    <a:pt x="74138" y="557417"/>
                  </a:cubicBezTo>
                  <a:cubicBezTo>
                    <a:pt x="49361" y="528151"/>
                    <a:pt x="41640" y="488472"/>
                    <a:pt x="34638" y="450767"/>
                  </a:cubicBezTo>
                  <a:cubicBezTo>
                    <a:pt x="22967" y="387567"/>
                    <a:pt x="11297" y="323649"/>
                    <a:pt x="13811" y="259371"/>
                  </a:cubicBezTo>
                  <a:cubicBezTo>
                    <a:pt x="16324" y="195094"/>
                    <a:pt x="34458" y="129560"/>
                    <a:pt x="75933" y="80544"/>
                  </a:cubicBezTo>
                  <a:cubicBezTo>
                    <a:pt x="117588" y="31528"/>
                    <a:pt x="185456" y="2262"/>
                    <a:pt x="247938" y="17524"/>
                  </a:cubicBezTo>
                  <a:cubicBezTo>
                    <a:pt x="271279" y="23269"/>
                    <a:pt x="292645" y="34580"/>
                    <a:pt x="314909" y="43019"/>
                  </a:cubicBezTo>
                  <a:cubicBezTo>
                    <a:pt x="334299" y="50380"/>
                    <a:pt x="357102" y="48046"/>
                    <a:pt x="364643" y="69233"/>
                  </a:cubicBezTo>
                  <a:cubicBezTo>
                    <a:pt x="379365" y="110349"/>
                    <a:pt x="374338" y="155594"/>
                    <a:pt x="361052" y="196351"/>
                  </a:cubicBezTo>
                  <a:close/>
                </a:path>
              </a:pathLst>
            </a:custGeom>
            <a:solidFill>
              <a:srgbClr val="FED0B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C19D0DBE-F082-428F-B413-F1AEA8119AEC}"/>
                </a:ext>
              </a:extLst>
            </p:cNvPr>
            <p:cNvSpPr/>
            <p:nvPr/>
          </p:nvSpPr>
          <p:spPr>
            <a:xfrm>
              <a:off x="3757660" y="3520649"/>
              <a:ext cx="944313" cy="919464"/>
            </a:xfrm>
            <a:custGeom>
              <a:avLst/>
              <a:gdLst>
                <a:gd name="connsiteX0" fmla="*/ 15065 w 682273"/>
                <a:gd name="connsiteY0" fmla="*/ 367887 h 664318"/>
                <a:gd name="connsiteX1" fmla="*/ 35354 w 682273"/>
                <a:gd name="connsiteY1" fmla="*/ 531992 h 664318"/>
                <a:gd name="connsiteX2" fmla="*/ 89397 w 682273"/>
                <a:gd name="connsiteY2" fmla="*/ 645105 h 664318"/>
                <a:gd name="connsiteX3" fmla="*/ 221902 w 682273"/>
                <a:gd name="connsiteY3" fmla="*/ 650312 h 664318"/>
                <a:gd name="connsiteX4" fmla="*/ 341120 w 682273"/>
                <a:gd name="connsiteY4" fmla="*/ 579751 h 664318"/>
                <a:gd name="connsiteX5" fmla="*/ 397498 w 682273"/>
                <a:gd name="connsiteY5" fmla="*/ 565387 h 664318"/>
                <a:gd name="connsiteX6" fmla="*/ 412759 w 682273"/>
                <a:gd name="connsiteY6" fmla="*/ 656776 h 664318"/>
                <a:gd name="connsiteX7" fmla="*/ 477216 w 682273"/>
                <a:gd name="connsiteY7" fmla="*/ 516192 h 664318"/>
                <a:gd name="connsiteX8" fmla="*/ 547598 w 682273"/>
                <a:gd name="connsiteY8" fmla="*/ 435576 h 664318"/>
                <a:gd name="connsiteX9" fmla="*/ 563757 w 682273"/>
                <a:gd name="connsiteY9" fmla="*/ 367887 h 664318"/>
                <a:gd name="connsiteX10" fmla="*/ 571118 w 682273"/>
                <a:gd name="connsiteY10" fmla="*/ 316178 h 664318"/>
                <a:gd name="connsiteX11" fmla="*/ 613311 w 682273"/>
                <a:gd name="connsiteY11" fmla="*/ 276139 h 664318"/>
                <a:gd name="connsiteX12" fmla="*/ 655505 w 682273"/>
                <a:gd name="connsiteY12" fmla="*/ 224430 h 664318"/>
                <a:gd name="connsiteX13" fmla="*/ 662327 w 682273"/>
                <a:gd name="connsiteY13" fmla="*/ 105212 h 664318"/>
                <a:gd name="connsiteX14" fmla="*/ 537364 w 682273"/>
                <a:gd name="connsiteY14" fmla="*/ 38780 h 664318"/>
                <a:gd name="connsiteX15" fmla="*/ 388341 w 682273"/>
                <a:gd name="connsiteY15" fmla="*/ 14182 h 664318"/>
                <a:gd name="connsiteX16" fmla="*/ 240216 w 682273"/>
                <a:gd name="connsiteY16" fmla="*/ 37343 h 664318"/>
                <a:gd name="connsiteX17" fmla="*/ 111841 w 682273"/>
                <a:gd name="connsiteY17" fmla="*/ 135016 h 664318"/>
                <a:gd name="connsiteX18" fmla="*/ 26915 w 682273"/>
                <a:gd name="connsiteY18" fmla="*/ 244359 h 664318"/>
                <a:gd name="connsiteX19" fmla="*/ 15065 w 682273"/>
                <a:gd name="connsiteY19" fmla="*/ 367887 h 664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2273" h="664318">
                  <a:moveTo>
                    <a:pt x="15065" y="367887"/>
                  </a:moveTo>
                  <a:cubicBezTo>
                    <a:pt x="18656" y="422828"/>
                    <a:pt x="25300" y="477769"/>
                    <a:pt x="35354" y="531992"/>
                  </a:cubicBezTo>
                  <a:cubicBezTo>
                    <a:pt x="43075" y="574005"/>
                    <a:pt x="54925" y="619610"/>
                    <a:pt x="89397" y="645105"/>
                  </a:cubicBezTo>
                  <a:cubicBezTo>
                    <a:pt x="126384" y="673114"/>
                    <a:pt x="179170" y="668626"/>
                    <a:pt x="221902" y="650312"/>
                  </a:cubicBezTo>
                  <a:cubicBezTo>
                    <a:pt x="264454" y="632178"/>
                    <a:pt x="300722" y="602373"/>
                    <a:pt x="341120" y="579751"/>
                  </a:cubicBezTo>
                  <a:cubicBezTo>
                    <a:pt x="358357" y="570235"/>
                    <a:pt x="378825" y="558385"/>
                    <a:pt x="397498" y="565387"/>
                  </a:cubicBezTo>
                  <a:cubicBezTo>
                    <a:pt x="408809" y="569517"/>
                    <a:pt x="399113" y="645823"/>
                    <a:pt x="412759" y="656776"/>
                  </a:cubicBezTo>
                  <a:cubicBezTo>
                    <a:pt x="424968" y="627689"/>
                    <a:pt x="454414" y="538635"/>
                    <a:pt x="477216" y="516192"/>
                  </a:cubicBezTo>
                  <a:cubicBezTo>
                    <a:pt x="502711" y="490876"/>
                    <a:pt x="531798" y="467714"/>
                    <a:pt x="547598" y="435576"/>
                  </a:cubicBezTo>
                  <a:cubicBezTo>
                    <a:pt x="558191" y="414389"/>
                    <a:pt x="562141" y="391228"/>
                    <a:pt x="563757" y="367887"/>
                  </a:cubicBezTo>
                  <a:cubicBezTo>
                    <a:pt x="564655" y="351010"/>
                    <a:pt x="561782" y="331260"/>
                    <a:pt x="571118" y="316178"/>
                  </a:cubicBezTo>
                  <a:cubicBezTo>
                    <a:pt x="581173" y="300378"/>
                    <a:pt x="600025" y="289246"/>
                    <a:pt x="613311" y="276139"/>
                  </a:cubicBezTo>
                  <a:cubicBezTo>
                    <a:pt x="629291" y="260698"/>
                    <a:pt x="644193" y="243821"/>
                    <a:pt x="655505" y="224430"/>
                  </a:cubicBezTo>
                  <a:cubicBezTo>
                    <a:pt x="676332" y="188341"/>
                    <a:pt x="683514" y="141300"/>
                    <a:pt x="662327" y="105212"/>
                  </a:cubicBezTo>
                  <a:cubicBezTo>
                    <a:pt x="637730" y="63198"/>
                    <a:pt x="584764" y="49194"/>
                    <a:pt x="537364" y="38780"/>
                  </a:cubicBezTo>
                  <a:cubicBezTo>
                    <a:pt x="487989" y="28007"/>
                    <a:pt x="438793" y="17055"/>
                    <a:pt x="388341" y="14182"/>
                  </a:cubicBezTo>
                  <a:cubicBezTo>
                    <a:pt x="338068" y="11309"/>
                    <a:pt x="286359" y="16696"/>
                    <a:pt x="240216" y="37343"/>
                  </a:cubicBezTo>
                  <a:cubicBezTo>
                    <a:pt x="191020" y="59428"/>
                    <a:pt x="150802" y="97491"/>
                    <a:pt x="111841" y="135016"/>
                  </a:cubicBezTo>
                  <a:cubicBezTo>
                    <a:pt x="78266" y="167334"/>
                    <a:pt x="43613" y="200909"/>
                    <a:pt x="26915" y="244359"/>
                  </a:cubicBezTo>
                  <a:cubicBezTo>
                    <a:pt x="11654" y="283500"/>
                    <a:pt x="12193" y="326232"/>
                    <a:pt x="15065" y="367887"/>
                  </a:cubicBezTo>
                  <a:close/>
                </a:path>
              </a:pathLst>
            </a:custGeom>
            <a:solidFill>
              <a:srgbClr val="474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E7E06561-C253-4D4C-943B-EDA1C9A19C41}"/>
                </a:ext>
              </a:extLst>
            </p:cNvPr>
            <p:cNvSpPr/>
            <p:nvPr/>
          </p:nvSpPr>
          <p:spPr>
            <a:xfrm>
              <a:off x="5141773" y="6152852"/>
              <a:ext cx="646110" cy="397605"/>
            </a:xfrm>
            <a:custGeom>
              <a:avLst/>
              <a:gdLst>
                <a:gd name="connsiteX0" fmla="*/ 18516 w 466818"/>
                <a:gd name="connsiteY0" fmla="*/ 148802 h 287272"/>
                <a:gd name="connsiteX1" fmla="*/ 113495 w 466818"/>
                <a:gd name="connsiteY1" fmla="*/ 183814 h 287272"/>
                <a:gd name="connsiteX2" fmla="*/ 210450 w 466818"/>
                <a:gd name="connsiteY2" fmla="*/ 263712 h 287272"/>
                <a:gd name="connsiteX3" fmla="*/ 380121 w 466818"/>
                <a:gd name="connsiteY3" fmla="*/ 266943 h 287272"/>
                <a:gd name="connsiteX4" fmla="*/ 458941 w 466818"/>
                <a:gd name="connsiteY4" fmla="*/ 159934 h 287272"/>
                <a:gd name="connsiteX5" fmla="*/ 366834 w 466818"/>
                <a:gd name="connsiteY5" fmla="*/ 165320 h 287272"/>
                <a:gd name="connsiteX6" fmla="*/ 257132 w 466818"/>
                <a:gd name="connsiteY6" fmla="*/ 115227 h 287272"/>
                <a:gd name="connsiteX7" fmla="*/ 254798 w 466818"/>
                <a:gd name="connsiteY7" fmla="*/ 110200 h 287272"/>
                <a:gd name="connsiteX8" fmla="*/ 338825 w 466818"/>
                <a:gd name="connsiteY8" fmla="*/ 94041 h 287272"/>
                <a:gd name="connsiteX9" fmla="*/ 392689 w 466818"/>
                <a:gd name="connsiteY9" fmla="*/ 55079 h 287272"/>
                <a:gd name="connsiteX10" fmla="*/ 288373 w 466818"/>
                <a:gd name="connsiteY10" fmla="*/ 39998 h 287272"/>
                <a:gd name="connsiteX11" fmla="*/ 215298 w 466818"/>
                <a:gd name="connsiteY11" fmla="*/ 44845 h 287272"/>
                <a:gd name="connsiteX12" fmla="*/ 50654 w 466818"/>
                <a:gd name="connsiteY12" fmla="*/ 20248 h 287272"/>
                <a:gd name="connsiteX13" fmla="*/ 38984 w 466818"/>
                <a:gd name="connsiteY13" fmla="*/ 14861 h 287272"/>
                <a:gd name="connsiteX14" fmla="*/ 18516 w 466818"/>
                <a:gd name="connsiteY14" fmla="*/ 148802 h 28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66818" h="287272">
                  <a:moveTo>
                    <a:pt x="18516" y="148802"/>
                  </a:moveTo>
                  <a:cubicBezTo>
                    <a:pt x="18516" y="148802"/>
                    <a:pt x="90334" y="166937"/>
                    <a:pt x="113495" y="183814"/>
                  </a:cubicBezTo>
                  <a:cubicBezTo>
                    <a:pt x="136657" y="200332"/>
                    <a:pt x="182441" y="243423"/>
                    <a:pt x="210450" y="263712"/>
                  </a:cubicBezTo>
                  <a:cubicBezTo>
                    <a:pt x="238639" y="283821"/>
                    <a:pt x="333977" y="283821"/>
                    <a:pt x="380121" y="266943"/>
                  </a:cubicBezTo>
                  <a:cubicBezTo>
                    <a:pt x="426084" y="250066"/>
                    <a:pt x="483180" y="177889"/>
                    <a:pt x="458941" y="159934"/>
                  </a:cubicBezTo>
                  <a:cubicBezTo>
                    <a:pt x="443859" y="148982"/>
                    <a:pt x="405078" y="158857"/>
                    <a:pt x="366834" y="165320"/>
                  </a:cubicBezTo>
                  <a:cubicBezTo>
                    <a:pt x="323384" y="172682"/>
                    <a:pt x="279036" y="153471"/>
                    <a:pt x="257132" y="115227"/>
                  </a:cubicBezTo>
                  <a:cubicBezTo>
                    <a:pt x="255875" y="112893"/>
                    <a:pt x="254977" y="111277"/>
                    <a:pt x="254798" y="110200"/>
                  </a:cubicBezTo>
                  <a:cubicBezTo>
                    <a:pt x="253182" y="103018"/>
                    <a:pt x="316921" y="92066"/>
                    <a:pt x="338825" y="94041"/>
                  </a:cubicBezTo>
                  <a:cubicBezTo>
                    <a:pt x="360730" y="96016"/>
                    <a:pt x="401846" y="73573"/>
                    <a:pt x="392689" y="55079"/>
                  </a:cubicBezTo>
                  <a:cubicBezTo>
                    <a:pt x="383712" y="36586"/>
                    <a:pt x="338466" y="49693"/>
                    <a:pt x="288373" y="39998"/>
                  </a:cubicBezTo>
                  <a:cubicBezTo>
                    <a:pt x="268623" y="36227"/>
                    <a:pt x="241691" y="39459"/>
                    <a:pt x="215298" y="44845"/>
                  </a:cubicBezTo>
                  <a:cubicBezTo>
                    <a:pt x="159280" y="56516"/>
                    <a:pt x="101825" y="46282"/>
                    <a:pt x="50654" y="20248"/>
                  </a:cubicBezTo>
                  <a:cubicBezTo>
                    <a:pt x="46884" y="18272"/>
                    <a:pt x="42934" y="16477"/>
                    <a:pt x="38984" y="14861"/>
                  </a:cubicBezTo>
                  <a:cubicBezTo>
                    <a:pt x="-1773" y="-2555"/>
                    <a:pt x="18516" y="148802"/>
                    <a:pt x="18516" y="148802"/>
                  </a:cubicBezTo>
                  <a:close/>
                </a:path>
              </a:pathLst>
            </a:custGeom>
            <a:solidFill>
              <a:srgbClr val="E2AF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C9E8D85D-4CDD-4B30-86E2-6AA0132C7B60}"/>
                </a:ext>
              </a:extLst>
            </p:cNvPr>
            <p:cNvSpPr/>
            <p:nvPr/>
          </p:nvSpPr>
          <p:spPr>
            <a:xfrm>
              <a:off x="4255793" y="4840371"/>
              <a:ext cx="1068565" cy="1664974"/>
            </a:xfrm>
            <a:custGeom>
              <a:avLst/>
              <a:gdLst>
                <a:gd name="connsiteX0" fmla="*/ 765112 w 772046"/>
                <a:gd name="connsiteY0" fmla="*/ 975707 h 1202955"/>
                <a:gd name="connsiteX1" fmla="*/ 420564 w 772046"/>
                <a:gd name="connsiteY1" fmla="*/ 857566 h 1202955"/>
                <a:gd name="connsiteX2" fmla="*/ 148552 w 772046"/>
                <a:gd name="connsiteY2" fmla="*/ 20165 h 1202955"/>
                <a:gd name="connsiteX3" fmla="*/ 13893 w 772046"/>
                <a:gd name="connsiteY3" fmla="*/ 205995 h 1202955"/>
                <a:gd name="connsiteX4" fmla="*/ 234734 w 772046"/>
                <a:gd name="connsiteY4" fmla="*/ 1029930 h 1202955"/>
                <a:gd name="connsiteX5" fmla="*/ 764932 w 772046"/>
                <a:gd name="connsiteY5" fmla="*/ 1194573 h 1202955"/>
                <a:gd name="connsiteX6" fmla="*/ 764932 w 772046"/>
                <a:gd name="connsiteY6" fmla="*/ 975707 h 1202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046" h="1202955">
                  <a:moveTo>
                    <a:pt x="765112" y="975707"/>
                  </a:moveTo>
                  <a:lnTo>
                    <a:pt x="420564" y="857566"/>
                  </a:lnTo>
                  <a:cubicBezTo>
                    <a:pt x="420564" y="857566"/>
                    <a:pt x="399018" y="-74097"/>
                    <a:pt x="148552" y="20165"/>
                  </a:cubicBezTo>
                  <a:cubicBezTo>
                    <a:pt x="148552" y="20165"/>
                    <a:pt x="21973" y="60563"/>
                    <a:pt x="13893" y="205995"/>
                  </a:cubicBezTo>
                  <a:cubicBezTo>
                    <a:pt x="5814" y="351427"/>
                    <a:pt x="113541" y="943748"/>
                    <a:pt x="234734" y="1029930"/>
                  </a:cubicBezTo>
                  <a:cubicBezTo>
                    <a:pt x="316966" y="1088461"/>
                    <a:pt x="594723" y="1156689"/>
                    <a:pt x="764932" y="1194573"/>
                  </a:cubicBezTo>
                  <a:lnTo>
                    <a:pt x="764932" y="9757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169BB5C0-7D8B-49FB-A1A7-6978A5A325DB}"/>
                </a:ext>
              </a:extLst>
            </p:cNvPr>
            <p:cNvSpPr/>
            <p:nvPr/>
          </p:nvSpPr>
          <p:spPr>
            <a:xfrm>
              <a:off x="7170088" y="3772628"/>
              <a:ext cx="422456" cy="273354"/>
            </a:xfrm>
            <a:custGeom>
              <a:avLst/>
              <a:gdLst>
                <a:gd name="connsiteX0" fmla="*/ 58891 w 305227"/>
                <a:gd name="connsiteY0" fmla="*/ 152255 h 197500"/>
                <a:gd name="connsiteX1" fmla="*/ 297687 w 305227"/>
                <a:gd name="connsiteY1" fmla="*/ 13466 h 197500"/>
                <a:gd name="connsiteX2" fmla="*/ 252262 w 305227"/>
                <a:gd name="connsiteY2" fmla="*/ 48836 h 197500"/>
                <a:gd name="connsiteX3" fmla="*/ 13466 w 305227"/>
                <a:gd name="connsiteY3" fmla="*/ 187805 h 19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227" h="197500">
                  <a:moveTo>
                    <a:pt x="58891" y="152255"/>
                  </a:moveTo>
                  <a:lnTo>
                    <a:pt x="297687" y="13466"/>
                  </a:lnTo>
                  <a:lnTo>
                    <a:pt x="252262" y="48836"/>
                  </a:lnTo>
                  <a:lnTo>
                    <a:pt x="13466" y="187805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3AED2F89-9E37-4557-B705-6C0E4D10A1C0}"/>
                </a:ext>
              </a:extLst>
            </p:cNvPr>
            <p:cNvSpPr/>
            <p:nvPr/>
          </p:nvSpPr>
          <p:spPr>
            <a:xfrm>
              <a:off x="5880603" y="1425513"/>
              <a:ext cx="447306" cy="223654"/>
            </a:xfrm>
            <a:custGeom>
              <a:avLst/>
              <a:gdLst>
                <a:gd name="connsiteX0" fmla="*/ 13466 w 323182"/>
                <a:gd name="connsiteY0" fmla="*/ 165182 h 161591"/>
                <a:gd name="connsiteX1" fmla="*/ 252262 w 323182"/>
                <a:gd name="connsiteY1" fmla="*/ 26214 h 161591"/>
                <a:gd name="connsiteX2" fmla="*/ 309896 w 323182"/>
                <a:gd name="connsiteY2" fmla="*/ 13466 h 161591"/>
                <a:gd name="connsiteX3" fmla="*/ 71100 w 323182"/>
                <a:gd name="connsiteY3" fmla="*/ 152255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161591">
                  <a:moveTo>
                    <a:pt x="13466" y="165182"/>
                  </a:moveTo>
                  <a:lnTo>
                    <a:pt x="252262" y="26214"/>
                  </a:lnTo>
                  <a:lnTo>
                    <a:pt x="309896" y="13466"/>
                  </a:lnTo>
                  <a:lnTo>
                    <a:pt x="71100" y="15225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DD780985-EA71-4944-AE4E-3EFE4D5C238B}"/>
                </a:ext>
              </a:extLst>
            </p:cNvPr>
            <p:cNvSpPr/>
            <p:nvPr/>
          </p:nvSpPr>
          <p:spPr>
            <a:xfrm>
              <a:off x="7327144" y="3731129"/>
              <a:ext cx="397605" cy="298205"/>
            </a:xfrm>
            <a:custGeom>
              <a:avLst/>
              <a:gdLst>
                <a:gd name="connsiteX0" fmla="*/ 48118 w 287272"/>
                <a:gd name="connsiteY0" fmla="*/ 152434 h 215454"/>
                <a:gd name="connsiteX1" fmla="*/ 286914 w 287272"/>
                <a:gd name="connsiteY1" fmla="*/ 13466 h 215454"/>
                <a:gd name="connsiteX2" fmla="*/ 252262 w 287272"/>
                <a:gd name="connsiteY2" fmla="*/ 63739 h 215454"/>
                <a:gd name="connsiteX3" fmla="*/ 13466 w 287272"/>
                <a:gd name="connsiteY3" fmla="*/ 202527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215454">
                  <a:moveTo>
                    <a:pt x="48118" y="152434"/>
                  </a:moveTo>
                  <a:lnTo>
                    <a:pt x="286914" y="13466"/>
                  </a:lnTo>
                  <a:lnTo>
                    <a:pt x="252262" y="63739"/>
                  </a:lnTo>
                  <a:lnTo>
                    <a:pt x="13466" y="202527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1C562888-32A0-49F8-BB3F-4806C23A7744}"/>
                </a:ext>
              </a:extLst>
            </p:cNvPr>
            <p:cNvSpPr/>
            <p:nvPr/>
          </p:nvSpPr>
          <p:spPr>
            <a:xfrm>
              <a:off x="5991935" y="1338289"/>
              <a:ext cx="447306" cy="223654"/>
            </a:xfrm>
            <a:custGeom>
              <a:avLst/>
              <a:gdLst>
                <a:gd name="connsiteX0" fmla="*/ 13466 w 323182"/>
                <a:gd name="connsiteY0" fmla="*/ 152434 h 161591"/>
                <a:gd name="connsiteX1" fmla="*/ 252441 w 323182"/>
                <a:gd name="connsiteY1" fmla="*/ 13466 h 161591"/>
                <a:gd name="connsiteX2" fmla="*/ 316359 w 323182"/>
                <a:gd name="connsiteY2" fmla="*/ 17416 h 161591"/>
                <a:gd name="connsiteX3" fmla="*/ 77564 w 323182"/>
                <a:gd name="connsiteY3" fmla="*/ 156205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161591">
                  <a:moveTo>
                    <a:pt x="13466" y="152434"/>
                  </a:moveTo>
                  <a:lnTo>
                    <a:pt x="252441" y="13466"/>
                  </a:lnTo>
                  <a:lnTo>
                    <a:pt x="316359" y="17416"/>
                  </a:lnTo>
                  <a:lnTo>
                    <a:pt x="77564" y="156205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D1D3654-9DB3-443F-9591-ECB8B1188938}"/>
                </a:ext>
              </a:extLst>
            </p:cNvPr>
            <p:cNvSpPr/>
            <p:nvPr/>
          </p:nvSpPr>
          <p:spPr>
            <a:xfrm>
              <a:off x="7463820" y="3649372"/>
              <a:ext cx="397605" cy="298205"/>
            </a:xfrm>
            <a:custGeom>
              <a:avLst/>
              <a:gdLst>
                <a:gd name="connsiteX0" fmla="*/ 36448 w 287272"/>
                <a:gd name="connsiteY0" fmla="*/ 152255 h 215454"/>
                <a:gd name="connsiteX1" fmla="*/ 275243 w 287272"/>
                <a:gd name="connsiteY1" fmla="*/ 13466 h 215454"/>
                <a:gd name="connsiteX2" fmla="*/ 252262 w 287272"/>
                <a:gd name="connsiteY2" fmla="*/ 76666 h 215454"/>
                <a:gd name="connsiteX3" fmla="*/ 13466 w 287272"/>
                <a:gd name="connsiteY3" fmla="*/ 215455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215454">
                  <a:moveTo>
                    <a:pt x="36448" y="152255"/>
                  </a:moveTo>
                  <a:lnTo>
                    <a:pt x="275243" y="13466"/>
                  </a:lnTo>
                  <a:lnTo>
                    <a:pt x="252262" y="76666"/>
                  </a:lnTo>
                  <a:lnTo>
                    <a:pt x="13466" y="215455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60D181C8-8E83-46CF-8106-64F2CDB3D6AF}"/>
                </a:ext>
              </a:extLst>
            </p:cNvPr>
            <p:cNvSpPr/>
            <p:nvPr/>
          </p:nvSpPr>
          <p:spPr>
            <a:xfrm>
              <a:off x="6128858" y="1274422"/>
              <a:ext cx="447306" cy="248504"/>
            </a:xfrm>
            <a:custGeom>
              <a:avLst/>
              <a:gdLst>
                <a:gd name="connsiteX0" fmla="*/ 13466 w 323182"/>
                <a:gd name="connsiteY0" fmla="*/ 152434 h 179545"/>
                <a:gd name="connsiteX1" fmla="*/ 252262 w 323182"/>
                <a:gd name="connsiteY1" fmla="*/ 13466 h 179545"/>
                <a:gd name="connsiteX2" fmla="*/ 320310 w 323182"/>
                <a:gd name="connsiteY2" fmla="*/ 33755 h 179545"/>
                <a:gd name="connsiteX3" fmla="*/ 81514 w 323182"/>
                <a:gd name="connsiteY3" fmla="*/ 172543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179545">
                  <a:moveTo>
                    <a:pt x="13466" y="152434"/>
                  </a:moveTo>
                  <a:lnTo>
                    <a:pt x="252262" y="13466"/>
                  </a:lnTo>
                  <a:lnTo>
                    <a:pt x="320310" y="33755"/>
                  </a:lnTo>
                  <a:lnTo>
                    <a:pt x="81514" y="172543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CA8D2A59-DFCD-406B-A98E-A297A7C79E5F}"/>
                </a:ext>
              </a:extLst>
            </p:cNvPr>
            <p:cNvSpPr/>
            <p:nvPr/>
          </p:nvSpPr>
          <p:spPr>
            <a:xfrm>
              <a:off x="7575398" y="3529593"/>
              <a:ext cx="372755" cy="323054"/>
            </a:xfrm>
            <a:custGeom>
              <a:avLst/>
              <a:gdLst>
                <a:gd name="connsiteX0" fmla="*/ 23700 w 269318"/>
                <a:gd name="connsiteY0" fmla="*/ 152255 h 233409"/>
                <a:gd name="connsiteX1" fmla="*/ 262675 w 269318"/>
                <a:gd name="connsiteY1" fmla="*/ 13466 h 233409"/>
                <a:gd name="connsiteX2" fmla="*/ 252262 w 269318"/>
                <a:gd name="connsiteY2" fmla="*/ 87439 h 233409"/>
                <a:gd name="connsiteX3" fmla="*/ 13466 w 269318"/>
                <a:gd name="connsiteY3" fmla="*/ 226227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318" h="233409">
                  <a:moveTo>
                    <a:pt x="23700" y="152255"/>
                  </a:moveTo>
                  <a:lnTo>
                    <a:pt x="262675" y="13466"/>
                  </a:lnTo>
                  <a:lnTo>
                    <a:pt x="252262" y="87439"/>
                  </a:lnTo>
                  <a:lnTo>
                    <a:pt x="13466" y="226227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8D2042E6-51FB-484C-A877-812F79F86DB7}"/>
                </a:ext>
              </a:extLst>
            </p:cNvPr>
            <p:cNvSpPr/>
            <p:nvPr/>
          </p:nvSpPr>
          <p:spPr>
            <a:xfrm>
              <a:off x="6285665" y="1253299"/>
              <a:ext cx="447306" cy="273354"/>
            </a:xfrm>
            <a:custGeom>
              <a:avLst/>
              <a:gdLst>
                <a:gd name="connsiteX0" fmla="*/ 13466 w 323182"/>
                <a:gd name="connsiteY0" fmla="*/ 152255 h 197500"/>
                <a:gd name="connsiteX1" fmla="*/ 252261 w 323182"/>
                <a:gd name="connsiteY1" fmla="*/ 13466 h 197500"/>
                <a:gd name="connsiteX2" fmla="*/ 322284 w 323182"/>
                <a:gd name="connsiteY2" fmla="*/ 49555 h 197500"/>
                <a:gd name="connsiteX3" fmla="*/ 83489 w 323182"/>
                <a:gd name="connsiteY3" fmla="*/ 188343 h 19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197500">
                  <a:moveTo>
                    <a:pt x="13466" y="152255"/>
                  </a:moveTo>
                  <a:lnTo>
                    <a:pt x="252261" y="13466"/>
                  </a:lnTo>
                  <a:lnTo>
                    <a:pt x="322284" y="49555"/>
                  </a:lnTo>
                  <a:lnTo>
                    <a:pt x="83489" y="188343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CCF73F08-00D5-4EF8-A9A5-23B76C63A947}"/>
                </a:ext>
              </a:extLst>
            </p:cNvPr>
            <p:cNvSpPr/>
            <p:nvPr/>
          </p:nvSpPr>
          <p:spPr>
            <a:xfrm>
              <a:off x="7589562" y="3489830"/>
              <a:ext cx="422456" cy="248504"/>
            </a:xfrm>
            <a:custGeom>
              <a:avLst/>
              <a:gdLst>
                <a:gd name="connsiteX0" fmla="*/ 62841 w 305227"/>
                <a:gd name="connsiteY0" fmla="*/ 152255 h 179545"/>
                <a:gd name="connsiteX1" fmla="*/ 301816 w 305227"/>
                <a:gd name="connsiteY1" fmla="*/ 13466 h 179545"/>
                <a:gd name="connsiteX2" fmla="*/ 252441 w 305227"/>
                <a:gd name="connsiteY2" fmla="*/ 42193 h 179545"/>
                <a:gd name="connsiteX3" fmla="*/ 13466 w 305227"/>
                <a:gd name="connsiteY3" fmla="*/ 180982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227" h="179545">
                  <a:moveTo>
                    <a:pt x="62841" y="152255"/>
                  </a:moveTo>
                  <a:lnTo>
                    <a:pt x="301816" y="13466"/>
                  </a:lnTo>
                  <a:lnTo>
                    <a:pt x="252441" y="42193"/>
                  </a:lnTo>
                  <a:lnTo>
                    <a:pt x="13466" y="180982"/>
                  </a:lnTo>
                  <a:close/>
                </a:path>
              </a:pathLst>
            </a:custGeom>
            <a:solidFill>
              <a:srgbClr val="26292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7C631ADD-F584-4EE0-9B2C-4193B6BF3B81}"/>
                </a:ext>
              </a:extLst>
            </p:cNvPr>
            <p:cNvSpPr/>
            <p:nvPr/>
          </p:nvSpPr>
          <p:spPr>
            <a:xfrm>
              <a:off x="7654420" y="3376018"/>
              <a:ext cx="347905" cy="323054"/>
            </a:xfrm>
            <a:custGeom>
              <a:avLst/>
              <a:gdLst>
                <a:gd name="connsiteX0" fmla="*/ 13466 w 251363"/>
                <a:gd name="connsiteY0" fmla="*/ 152434 h 233409"/>
                <a:gd name="connsiteX1" fmla="*/ 252262 w 251363"/>
                <a:gd name="connsiteY1" fmla="*/ 13466 h 233409"/>
                <a:gd name="connsiteX2" fmla="*/ 254955 w 251363"/>
                <a:gd name="connsiteY2" fmla="*/ 95698 h 233409"/>
                <a:gd name="connsiteX3" fmla="*/ 15980 w 251363"/>
                <a:gd name="connsiteY3" fmla="*/ 234487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363" h="233409">
                  <a:moveTo>
                    <a:pt x="13466" y="152434"/>
                  </a:moveTo>
                  <a:lnTo>
                    <a:pt x="252262" y="13466"/>
                  </a:lnTo>
                  <a:lnTo>
                    <a:pt x="254955" y="95698"/>
                  </a:lnTo>
                  <a:lnTo>
                    <a:pt x="15980" y="234487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EB2A2F1-FBE9-4AFE-BF1E-7B2E9E9157A5}"/>
                </a:ext>
              </a:extLst>
            </p:cNvPr>
            <p:cNvSpPr/>
            <p:nvPr/>
          </p:nvSpPr>
          <p:spPr>
            <a:xfrm>
              <a:off x="6382580" y="1275913"/>
              <a:ext cx="422456" cy="248504"/>
            </a:xfrm>
            <a:custGeom>
              <a:avLst/>
              <a:gdLst>
                <a:gd name="connsiteX0" fmla="*/ 13466 w 305227"/>
                <a:gd name="connsiteY0" fmla="*/ 172005 h 179545"/>
                <a:gd name="connsiteX1" fmla="*/ 252262 w 305227"/>
                <a:gd name="connsiteY1" fmla="*/ 33216 h 179545"/>
                <a:gd name="connsiteX2" fmla="*/ 306664 w 305227"/>
                <a:gd name="connsiteY2" fmla="*/ 13466 h 179545"/>
                <a:gd name="connsiteX3" fmla="*/ 67868 w 305227"/>
                <a:gd name="connsiteY3" fmla="*/ 152434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227" h="179545">
                  <a:moveTo>
                    <a:pt x="13466" y="172005"/>
                  </a:moveTo>
                  <a:lnTo>
                    <a:pt x="252262" y="33216"/>
                  </a:lnTo>
                  <a:lnTo>
                    <a:pt x="306664" y="13466"/>
                  </a:lnTo>
                  <a:lnTo>
                    <a:pt x="67868" y="152434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47594F18-B8C0-4444-B54C-08B8DBCAEBE1}"/>
                </a:ext>
              </a:extLst>
            </p:cNvPr>
            <p:cNvSpPr/>
            <p:nvPr/>
          </p:nvSpPr>
          <p:spPr>
            <a:xfrm>
              <a:off x="6457879" y="1275913"/>
              <a:ext cx="447306" cy="298205"/>
            </a:xfrm>
            <a:custGeom>
              <a:avLst/>
              <a:gdLst>
                <a:gd name="connsiteX0" fmla="*/ 13466 w 323182"/>
                <a:gd name="connsiteY0" fmla="*/ 152434 h 215454"/>
                <a:gd name="connsiteX1" fmla="*/ 252262 w 323182"/>
                <a:gd name="connsiteY1" fmla="*/ 13466 h 215454"/>
                <a:gd name="connsiteX2" fmla="*/ 321746 w 323182"/>
                <a:gd name="connsiteY2" fmla="*/ 64457 h 215454"/>
                <a:gd name="connsiteX3" fmla="*/ 82771 w 323182"/>
                <a:gd name="connsiteY3" fmla="*/ 203246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215454">
                  <a:moveTo>
                    <a:pt x="13466" y="152434"/>
                  </a:moveTo>
                  <a:lnTo>
                    <a:pt x="252262" y="13466"/>
                  </a:lnTo>
                  <a:lnTo>
                    <a:pt x="321746" y="64457"/>
                  </a:lnTo>
                  <a:lnTo>
                    <a:pt x="82771" y="20324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071DC42E-27BB-40E6-A104-6C7060FEC552}"/>
                </a:ext>
              </a:extLst>
            </p:cNvPr>
            <p:cNvSpPr/>
            <p:nvPr/>
          </p:nvSpPr>
          <p:spPr>
            <a:xfrm>
              <a:off x="7654422" y="3315133"/>
              <a:ext cx="422456" cy="273354"/>
            </a:xfrm>
            <a:custGeom>
              <a:avLst/>
              <a:gdLst>
                <a:gd name="connsiteX0" fmla="*/ 52966 w 305227"/>
                <a:gd name="connsiteY0" fmla="*/ 152255 h 197500"/>
                <a:gd name="connsiteX1" fmla="*/ 291762 w 305227"/>
                <a:gd name="connsiteY1" fmla="*/ 13466 h 197500"/>
                <a:gd name="connsiteX2" fmla="*/ 252262 w 305227"/>
                <a:gd name="connsiteY2" fmla="*/ 57455 h 197500"/>
                <a:gd name="connsiteX3" fmla="*/ 13466 w 305227"/>
                <a:gd name="connsiteY3" fmla="*/ 196423 h 19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227" h="197500">
                  <a:moveTo>
                    <a:pt x="52966" y="152255"/>
                  </a:moveTo>
                  <a:lnTo>
                    <a:pt x="291762" y="13466"/>
                  </a:lnTo>
                  <a:lnTo>
                    <a:pt x="252262" y="57455"/>
                  </a:lnTo>
                  <a:lnTo>
                    <a:pt x="13466" y="196423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089E84D-E22C-4520-8BB4-4C01D6632A94}"/>
                </a:ext>
              </a:extLst>
            </p:cNvPr>
            <p:cNvSpPr/>
            <p:nvPr/>
          </p:nvSpPr>
          <p:spPr>
            <a:xfrm>
              <a:off x="7687472" y="3193863"/>
              <a:ext cx="372755" cy="347905"/>
            </a:xfrm>
            <a:custGeom>
              <a:avLst/>
              <a:gdLst>
                <a:gd name="connsiteX0" fmla="*/ 13466 w 269318"/>
                <a:gd name="connsiteY0" fmla="*/ 152434 h 251363"/>
                <a:gd name="connsiteX1" fmla="*/ 252441 w 269318"/>
                <a:gd name="connsiteY1" fmla="*/ 13466 h 251363"/>
                <a:gd name="connsiteX2" fmla="*/ 267882 w 269318"/>
                <a:gd name="connsiteY2" fmla="*/ 101084 h 251363"/>
                <a:gd name="connsiteX3" fmla="*/ 29087 w 269318"/>
                <a:gd name="connsiteY3" fmla="*/ 239873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318" h="251363">
                  <a:moveTo>
                    <a:pt x="13466" y="152434"/>
                  </a:moveTo>
                  <a:lnTo>
                    <a:pt x="252441" y="13466"/>
                  </a:lnTo>
                  <a:lnTo>
                    <a:pt x="267882" y="101084"/>
                  </a:lnTo>
                  <a:lnTo>
                    <a:pt x="29087" y="239873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2FA5336-774F-4EB3-AA92-FE13C2F4D858}"/>
                </a:ext>
              </a:extLst>
            </p:cNvPr>
            <p:cNvSpPr/>
            <p:nvPr/>
          </p:nvSpPr>
          <p:spPr>
            <a:xfrm>
              <a:off x="6553800" y="1341767"/>
              <a:ext cx="447306" cy="223654"/>
            </a:xfrm>
            <a:custGeom>
              <a:avLst/>
              <a:gdLst>
                <a:gd name="connsiteX0" fmla="*/ 13466 w 323182"/>
                <a:gd name="connsiteY0" fmla="*/ 155666 h 161591"/>
                <a:gd name="connsiteX1" fmla="*/ 252441 w 323182"/>
                <a:gd name="connsiteY1" fmla="*/ 16877 h 161591"/>
                <a:gd name="connsiteX2" fmla="*/ 313846 w 323182"/>
                <a:gd name="connsiteY2" fmla="*/ 13466 h 161591"/>
                <a:gd name="connsiteX3" fmla="*/ 74870 w 323182"/>
                <a:gd name="connsiteY3" fmla="*/ 152255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161591">
                  <a:moveTo>
                    <a:pt x="13466" y="155666"/>
                  </a:moveTo>
                  <a:lnTo>
                    <a:pt x="252441" y="16877"/>
                  </a:lnTo>
                  <a:lnTo>
                    <a:pt x="313846" y="13466"/>
                  </a:lnTo>
                  <a:lnTo>
                    <a:pt x="74870" y="15225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183E22FA-6ADC-4140-A090-6C1FF412FA39}"/>
                </a:ext>
              </a:extLst>
            </p:cNvPr>
            <p:cNvSpPr/>
            <p:nvPr/>
          </p:nvSpPr>
          <p:spPr>
            <a:xfrm>
              <a:off x="6638789" y="1341767"/>
              <a:ext cx="447306" cy="298205"/>
            </a:xfrm>
            <a:custGeom>
              <a:avLst/>
              <a:gdLst>
                <a:gd name="connsiteX0" fmla="*/ 13466 w 323182"/>
                <a:gd name="connsiteY0" fmla="*/ 152255 h 215454"/>
                <a:gd name="connsiteX1" fmla="*/ 252441 w 323182"/>
                <a:gd name="connsiteY1" fmla="*/ 13466 h 215454"/>
                <a:gd name="connsiteX2" fmla="*/ 318873 w 323182"/>
                <a:gd name="connsiteY2" fmla="*/ 77025 h 215454"/>
                <a:gd name="connsiteX3" fmla="*/ 80077 w 323182"/>
                <a:gd name="connsiteY3" fmla="*/ 215814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215454">
                  <a:moveTo>
                    <a:pt x="13466" y="152255"/>
                  </a:moveTo>
                  <a:lnTo>
                    <a:pt x="252441" y="13466"/>
                  </a:lnTo>
                  <a:lnTo>
                    <a:pt x="318873" y="77025"/>
                  </a:lnTo>
                  <a:lnTo>
                    <a:pt x="80077" y="215814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8512254-30D5-4DEB-818E-048D4D2AA39E}"/>
                </a:ext>
              </a:extLst>
            </p:cNvPr>
            <p:cNvSpPr/>
            <p:nvPr/>
          </p:nvSpPr>
          <p:spPr>
            <a:xfrm>
              <a:off x="7687474" y="3114094"/>
              <a:ext cx="397605" cy="298205"/>
            </a:xfrm>
            <a:custGeom>
              <a:avLst/>
              <a:gdLst>
                <a:gd name="connsiteX0" fmla="*/ 41655 w 287272"/>
                <a:gd name="connsiteY0" fmla="*/ 152255 h 215454"/>
                <a:gd name="connsiteX1" fmla="*/ 280630 w 287272"/>
                <a:gd name="connsiteY1" fmla="*/ 13466 h 215454"/>
                <a:gd name="connsiteX2" fmla="*/ 252441 w 287272"/>
                <a:gd name="connsiteY2" fmla="*/ 71100 h 215454"/>
                <a:gd name="connsiteX3" fmla="*/ 13466 w 287272"/>
                <a:gd name="connsiteY3" fmla="*/ 210068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215454">
                  <a:moveTo>
                    <a:pt x="41655" y="152255"/>
                  </a:moveTo>
                  <a:lnTo>
                    <a:pt x="280630" y="13466"/>
                  </a:lnTo>
                  <a:lnTo>
                    <a:pt x="252441" y="71100"/>
                  </a:lnTo>
                  <a:lnTo>
                    <a:pt x="13466" y="21006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338D8B6A-575C-48E9-A636-D85F7F8B1F29}"/>
                </a:ext>
              </a:extLst>
            </p:cNvPr>
            <p:cNvSpPr/>
            <p:nvPr/>
          </p:nvSpPr>
          <p:spPr>
            <a:xfrm>
              <a:off x="7688220" y="2989593"/>
              <a:ext cx="397605" cy="347905"/>
            </a:xfrm>
            <a:custGeom>
              <a:avLst/>
              <a:gdLst>
                <a:gd name="connsiteX0" fmla="*/ 13466 w 287272"/>
                <a:gd name="connsiteY0" fmla="*/ 152434 h 251363"/>
                <a:gd name="connsiteX1" fmla="*/ 252441 w 287272"/>
                <a:gd name="connsiteY1" fmla="*/ 13466 h 251363"/>
                <a:gd name="connsiteX2" fmla="*/ 280091 w 287272"/>
                <a:gd name="connsiteY2" fmla="*/ 103418 h 251363"/>
                <a:gd name="connsiteX3" fmla="*/ 41116 w 287272"/>
                <a:gd name="connsiteY3" fmla="*/ 242207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251363">
                  <a:moveTo>
                    <a:pt x="13466" y="152434"/>
                  </a:moveTo>
                  <a:lnTo>
                    <a:pt x="252441" y="13466"/>
                  </a:lnTo>
                  <a:lnTo>
                    <a:pt x="280091" y="103418"/>
                  </a:lnTo>
                  <a:lnTo>
                    <a:pt x="41116" y="242207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B8B2F833-A1C6-4CB9-B724-27BF91A15832}"/>
                </a:ext>
              </a:extLst>
            </p:cNvPr>
            <p:cNvSpPr/>
            <p:nvPr/>
          </p:nvSpPr>
          <p:spPr>
            <a:xfrm>
              <a:off x="6730982" y="1429736"/>
              <a:ext cx="447306" cy="223654"/>
            </a:xfrm>
            <a:custGeom>
              <a:avLst/>
              <a:gdLst>
                <a:gd name="connsiteX0" fmla="*/ 13466 w 323182"/>
                <a:gd name="connsiteY0" fmla="*/ 152255 h 161591"/>
                <a:gd name="connsiteX1" fmla="*/ 252261 w 323182"/>
                <a:gd name="connsiteY1" fmla="*/ 13466 h 161591"/>
                <a:gd name="connsiteX2" fmla="*/ 319232 w 323182"/>
                <a:gd name="connsiteY2" fmla="*/ 26932 h 161591"/>
                <a:gd name="connsiteX3" fmla="*/ 80257 w 323182"/>
                <a:gd name="connsiteY3" fmla="*/ 165721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161591">
                  <a:moveTo>
                    <a:pt x="13466" y="152255"/>
                  </a:moveTo>
                  <a:lnTo>
                    <a:pt x="252261" y="13466"/>
                  </a:lnTo>
                  <a:lnTo>
                    <a:pt x="319232" y="26932"/>
                  </a:lnTo>
                  <a:lnTo>
                    <a:pt x="80257" y="165721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93187715-913C-4125-B7AC-209998EC4CE6}"/>
                </a:ext>
              </a:extLst>
            </p:cNvPr>
            <p:cNvSpPr/>
            <p:nvPr/>
          </p:nvSpPr>
          <p:spPr>
            <a:xfrm>
              <a:off x="6823426" y="1448375"/>
              <a:ext cx="447306" cy="323054"/>
            </a:xfrm>
            <a:custGeom>
              <a:avLst/>
              <a:gdLst>
                <a:gd name="connsiteX0" fmla="*/ 13466 w 323182"/>
                <a:gd name="connsiteY0" fmla="*/ 152255 h 233409"/>
                <a:gd name="connsiteX1" fmla="*/ 252441 w 323182"/>
                <a:gd name="connsiteY1" fmla="*/ 13466 h 233409"/>
                <a:gd name="connsiteX2" fmla="*/ 313486 w 323182"/>
                <a:gd name="connsiteY2" fmla="*/ 87618 h 233409"/>
                <a:gd name="connsiteX3" fmla="*/ 74691 w 323182"/>
                <a:gd name="connsiteY3" fmla="*/ 226407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233409">
                  <a:moveTo>
                    <a:pt x="13466" y="152255"/>
                  </a:moveTo>
                  <a:lnTo>
                    <a:pt x="252441" y="13466"/>
                  </a:lnTo>
                  <a:lnTo>
                    <a:pt x="313486" y="87618"/>
                  </a:lnTo>
                  <a:lnTo>
                    <a:pt x="74691" y="226407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5E2F5CCE-85B2-43F9-BB61-CC9C1780B7E3}"/>
                </a:ext>
              </a:extLst>
            </p:cNvPr>
            <p:cNvSpPr/>
            <p:nvPr/>
          </p:nvSpPr>
          <p:spPr>
            <a:xfrm>
              <a:off x="7688218" y="2893424"/>
              <a:ext cx="372755" cy="323054"/>
            </a:xfrm>
            <a:custGeom>
              <a:avLst/>
              <a:gdLst>
                <a:gd name="connsiteX0" fmla="*/ 29266 w 269318"/>
                <a:gd name="connsiteY0" fmla="*/ 152434 h 233409"/>
                <a:gd name="connsiteX1" fmla="*/ 268241 w 269318"/>
                <a:gd name="connsiteY1" fmla="*/ 13466 h 233409"/>
                <a:gd name="connsiteX2" fmla="*/ 252441 w 269318"/>
                <a:gd name="connsiteY2" fmla="*/ 82950 h 233409"/>
                <a:gd name="connsiteX3" fmla="*/ 13466 w 269318"/>
                <a:gd name="connsiteY3" fmla="*/ 221918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318" h="233409">
                  <a:moveTo>
                    <a:pt x="29266" y="152434"/>
                  </a:moveTo>
                  <a:lnTo>
                    <a:pt x="268241" y="13466"/>
                  </a:lnTo>
                  <a:lnTo>
                    <a:pt x="252441" y="82950"/>
                  </a:lnTo>
                  <a:lnTo>
                    <a:pt x="13466" y="22191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70133BE2-9A52-4F56-AFA8-5C79800E6B26}"/>
                </a:ext>
              </a:extLst>
            </p:cNvPr>
            <p:cNvSpPr/>
            <p:nvPr/>
          </p:nvSpPr>
          <p:spPr>
            <a:xfrm>
              <a:off x="7655914" y="2769668"/>
              <a:ext cx="397605" cy="347905"/>
            </a:xfrm>
            <a:custGeom>
              <a:avLst/>
              <a:gdLst>
                <a:gd name="connsiteX0" fmla="*/ 13466 w 287272"/>
                <a:gd name="connsiteY0" fmla="*/ 152434 h 251363"/>
                <a:gd name="connsiteX1" fmla="*/ 252441 w 287272"/>
                <a:gd name="connsiteY1" fmla="*/ 13466 h 251363"/>
                <a:gd name="connsiteX2" fmla="*/ 291582 w 287272"/>
                <a:gd name="connsiteY2" fmla="*/ 102880 h 251363"/>
                <a:gd name="connsiteX3" fmla="*/ 52607 w 287272"/>
                <a:gd name="connsiteY3" fmla="*/ 241848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251363">
                  <a:moveTo>
                    <a:pt x="13466" y="152434"/>
                  </a:moveTo>
                  <a:lnTo>
                    <a:pt x="252441" y="13466"/>
                  </a:lnTo>
                  <a:lnTo>
                    <a:pt x="291582" y="102880"/>
                  </a:lnTo>
                  <a:lnTo>
                    <a:pt x="52607" y="241848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F5D2C79-D181-481D-9139-40FD78DD74DD}"/>
                </a:ext>
              </a:extLst>
            </p:cNvPr>
            <p:cNvSpPr/>
            <p:nvPr/>
          </p:nvSpPr>
          <p:spPr>
            <a:xfrm>
              <a:off x="6908165" y="1551007"/>
              <a:ext cx="447306" cy="248504"/>
            </a:xfrm>
            <a:custGeom>
              <a:avLst/>
              <a:gdLst>
                <a:gd name="connsiteX0" fmla="*/ 13466 w 323182"/>
                <a:gd name="connsiteY0" fmla="*/ 152255 h 179545"/>
                <a:gd name="connsiteX1" fmla="*/ 252262 w 323182"/>
                <a:gd name="connsiteY1" fmla="*/ 13466 h 179545"/>
                <a:gd name="connsiteX2" fmla="*/ 321746 w 323182"/>
                <a:gd name="connsiteY2" fmla="*/ 42732 h 179545"/>
                <a:gd name="connsiteX3" fmla="*/ 82950 w 323182"/>
                <a:gd name="connsiteY3" fmla="*/ 181521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179545">
                  <a:moveTo>
                    <a:pt x="13466" y="152255"/>
                  </a:moveTo>
                  <a:lnTo>
                    <a:pt x="252262" y="13466"/>
                  </a:lnTo>
                  <a:lnTo>
                    <a:pt x="321746" y="42732"/>
                  </a:lnTo>
                  <a:lnTo>
                    <a:pt x="82950" y="181521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16EBE670-DECA-4FB4-B188-A4905959E596}"/>
                </a:ext>
              </a:extLst>
            </p:cNvPr>
            <p:cNvSpPr/>
            <p:nvPr/>
          </p:nvSpPr>
          <p:spPr>
            <a:xfrm>
              <a:off x="7004336" y="1591514"/>
              <a:ext cx="422456" cy="323054"/>
            </a:xfrm>
            <a:custGeom>
              <a:avLst/>
              <a:gdLst>
                <a:gd name="connsiteX0" fmla="*/ 13466 w 305227"/>
                <a:gd name="connsiteY0" fmla="*/ 152255 h 233409"/>
                <a:gd name="connsiteX1" fmla="*/ 252261 w 305227"/>
                <a:gd name="connsiteY1" fmla="*/ 13466 h 233409"/>
                <a:gd name="connsiteX2" fmla="*/ 306484 w 305227"/>
                <a:gd name="connsiteY2" fmla="*/ 95877 h 233409"/>
                <a:gd name="connsiteX3" fmla="*/ 67509 w 305227"/>
                <a:gd name="connsiteY3" fmla="*/ 234666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227" h="233409">
                  <a:moveTo>
                    <a:pt x="13466" y="152255"/>
                  </a:moveTo>
                  <a:lnTo>
                    <a:pt x="252261" y="13466"/>
                  </a:lnTo>
                  <a:lnTo>
                    <a:pt x="306484" y="95877"/>
                  </a:lnTo>
                  <a:lnTo>
                    <a:pt x="67509" y="2346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E2EBFA9A-D6FC-4F85-B477-01E03206EAD0}"/>
                </a:ext>
              </a:extLst>
            </p:cNvPr>
            <p:cNvSpPr/>
            <p:nvPr/>
          </p:nvSpPr>
          <p:spPr>
            <a:xfrm>
              <a:off x="7655914" y="2660823"/>
              <a:ext cx="347905" cy="323054"/>
            </a:xfrm>
            <a:custGeom>
              <a:avLst/>
              <a:gdLst>
                <a:gd name="connsiteX0" fmla="*/ 16698 w 251363"/>
                <a:gd name="connsiteY0" fmla="*/ 152255 h 233409"/>
                <a:gd name="connsiteX1" fmla="*/ 255673 w 251363"/>
                <a:gd name="connsiteY1" fmla="*/ 13466 h 233409"/>
                <a:gd name="connsiteX2" fmla="*/ 252441 w 251363"/>
                <a:gd name="connsiteY2" fmla="*/ 92107 h 233409"/>
                <a:gd name="connsiteX3" fmla="*/ 13466 w 251363"/>
                <a:gd name="connsiteY3" fmla="*/ 231075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363" h="233409">
                  <a:moveTo>
                    <a:pt x="16698" y="152255"/>
                  </a:moveTo>
                  <a:lnTo>
                    <a:pt x="255673" y="13466"/>
                  </a:lnTo>
                  <a:lnTo>
                    <a:pt x="252441" y="92107"/>
                  </a:lnTo>
                  <a:lnTo>
                    <a:pt x="13466" y="231075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2FEB5B2D-371E-4610-8206-EAC95E164FD3}"/>
                </a:ext>
              </a:extLst>
            </p:cNvPr>
            <p:cNvSpPr/>
            <p:nvPr/>
          </p:nvSpPr>
          <p:spPr>
            <a:xfrm>
              <a:off x="7592295" y="2542039"/>
              <a:ext cx="422456" cy="347905"/>
            </a:xfrm>
            <a:custGeom>
              <a:avLst/>
              <a:gdLst>
                <a:gd name="connsiteX0" fmla="*/ 13466 w 305227"/>
                <a:gd name="connsiteY0" fmla="*/ 152255 h 251363"/>
                <a:gd name="connsiteX1" fmla="*/ 252441 w 305227"/>
                <a:gd name="connsiteY1" fmla="*/ 13466 h 251363"/>
                <a:gd name="connsiteX2" fmla="*/ 301637 w 305227"/>
                <a:gd name="connsiteY2" fmla="*/ 99289 h 251363"/>
                <a:gd name="connsiteX3" fmla="*/ 62662 w 305227"/>
                <a:gd name="connsiteY3" fmla="*/ 238078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227" h="251363">
                  <a:moveTo>
                    <a:pt x="13466" y="152255"/>
                  </a:moveTo>
                  <a:lnTo>
                    <a:pt x="252441" y="13466"/>
                  </a:lnTo>
                  <a:lnTo>
                    <a:pt x="301637" y="99289"/>
                  </a:lnTo>
                  <a:lnTo>
                    <a:pt x="62662" y="238078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F336244A-A112-454D-9124-6608A1F7C6B5}"/>
                </a:ext>
              </a:extLst>
            </p:cNvPr>
            <p:cNvSpPr/>
            <p:nvPr/>
          </p:nvSpPr>
          <p:spPr>
            <a:xfrm>
              <a:off x="7079138" y="1705576"/>
              <a:ext cx="447306" cy="273354"/>
            </a:xfrm>
            <a:custGeom>
              <a:avLst/>
              <a:gdLst>
                <a:gd name="connsiteX0" fmla="*/ 13466 w 323182"/>
                <a:gd name="connsiteY0" fmla="*/ 152255 h 197500"/>
                <a:gd name="connsiteX1" fmla="*/ 252441 w 323182"/>
                <a:gd name="connsiteY1" fmla="*/ 13466 h 197500"/>
                <a:gd name="connsiteX2" fmla="*/ 322284 w 323182"/>
                <a:gd name="connsiteY2" fmla="*/ 57993 h 197500"/>
                <a:gd name="connsiteX3" fmla="*/ 83309 w 323182"/>
                <a:gd name="connsiteY3" fmla="*/ 196962 h 19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197500">
                  <a:moveTo>
                    <a:pt x="13466" y="152255"/>
                  </a:moveTo>
                  <a:lnTo>
                    <a:pt x="252441" y="13466"/>
                  </a:lnTo>
                  <a:lnTo>
                    <a:pt x="322284" y="57993"/>
                  </a:lnTo>
                  <a:lnTo>
                    <a:pt x="83309" y="196962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803ACA71-2394-4DF1-9125-66CEB6BC963D}"/>
                </a:ext>
              </a:extLst>
            </p:cNvPr>
            <p:cNvSpPr/>
            <p:nvPr/>
          </p:nvSpPr>
          <p:spPr>
            <a:xfrm>
              <a:off x="7175805" y="1767204"/>
              <a:ext cx="422456" cy="347905"/>
            </a:xfrm>
            <a:custGeom>
              <a:avLst/>
              <a:gdLst>
                <a:gd name="connsiteX0" fmla="*/ 13466 w 305227"/>
                <a:gd name="connsiteY0" fmla="*/ 152434 h 251363"/>
                <a:gd name="connsiteX1" fmla="*/ 252441 w 305227"/>
                <a:gd name="connsiteY1" fmla="*/ 13466 h 251363"/>
                <a:gd name="connsiteX2" fmla="*/ 297507 w 305227"/>
                <a:gd name="connsiteY2" fmla="*/ 101264 h 251363"/>
                <a:gd name="connsiteX3" fmla="*/ 58532 w 305227"/>
                <a:gd name="connsiteY3" fmla="*/ 240052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227" h="251363">
                  <a:moveTo>
                    <a:pt x="13466" y="152434"/>
                  </a:moveTo>
                  <a:lnTo>
                    <a:pt x="252441" y="13466"/>
                  </a:lnTo>
                  <a:lnTo>
                    <a:pt x="297507" y="101264"/>
                  </a:lnTo>
                  <a:lnTo>
                    <a:pt x="58532" y="240052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0A4C3026-E98C-40B4-A13A-50B5609A672C}"/>
                </a:ext>
              </a:extLst>
            </p:cNvPr>
            <p:cNvSpPr/>
            <p:nvPr/>
          </p:nvSpPr>
          <p:spPr>
            <a:xfrm>
              <a:off x="7578628" y="2423753"/>
              <a:ext cx="372755" cy="323054"/>
            </a:xfrm>
            <a:custGeom>
              <a:avLst/>
              <a:gdLst>
                <a:gd name="connsiteX0" fmla="*/ 13466 w 269318"/>
                <a:gd name="connsiteY0" fmla="*/ 152255 h 233409"/>
                <a:gd name="connsiteX1" fmla="*/ 252441 w 269318"/>
                <a:gd name="connsiteY1" fmla="*/ 13466 h 233409"/>
                <a:gd name="connsiteX2" fmla="*/ 262316 w 269318"/>
                <a:gd name="connsiteY2" fmla="*/ 98930 h 233409"/>
                <a:gd name="connsiteX3" fmla="*/ 23341 w 269318"/>
                <a:gd name="connsiteY3" fmla="*/ 237718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318" h="233409">
                  <a:moveTo>
                    <a:pt x="13466" y="152255"/>
                  </a:moveTo>
                  <a:lnTo>
                    <a:pt x="252441" y="13466"/>
                  </a:lnTo>
                  <a:lnTo>
                    <a:pt x="262316" y="98930"/>
                  </a:lnTo>
                  <a:lnTo>
                    <a:pt x="23341" y="23771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B127B045-82FF-42F7-BD27-E05662FFB9BC}"/>
                </a:ext>
              </a:extLst>
            </p:cNvPr>
            <p:cNvSpPr/>
            <p:nvPr/>
          </p:nvSpPr>
          <p:spPr>
            <a:xfrm>
              <a:off x="7499356" y="2314161"/>
              <a:ext cx="447306" cy="323054"/>
            </a:xfrm>
            <a:custGeom>
              <a:avLst/>
              <a:gdLst>
                <a:gd name="connsiteX0" fmla="*/ 13466 w 323182"/>
                <a:gd name="connsiteY0" fmla="*/ 152255 h 233409"/>
                <a:gd name="connsiteX1" fmla="*/ 252262 w 323182"/>
                <a:gd name="connsiteY1" fmla="*/ 13466 h 233409"/>
                <a:gd name="connsiteX2" fmla="*/ 309716 w 323182"/>
                <a:gd name="connsiteY2" fmla="*/ 92646 h 233409"/>
                <a:gd name="connsiteX3" fmla="*/ 70741 w 323182"/>
                <a:gd name="connsiteY3" fmla="*/ 231434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233409">
                  <a:moveTo>
                    <a:pt x="13466" y="152255"/>
                  </a:moveTo>
                  <a:lnTo>
                    <a:pt x="252262" y="13466"/>
                  </a:lnTo>
                  <a:lnTo>
                    <a:pt x="309716" y="92646"/>
                  </a:lnTo>
                  <a:lnTo>
                    <a:pt x="70741" y="231434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3996B3E-DA67-43C2-BDF1-BFE86F5E7FA7}"/>
                </a:ext>
              </a:extLst>
            </p:cNvPr>
            <p:cNvSpPr/>
            <p:nvPr/>
          </p:nvSpPr>
          <p:spPr>
            <a:xfrm>
              <a:off x="7238179" y="1888724"/>
              <a:ext cx="447306" cy="298205"/>
            </a:xfrm>
            <a:custGeom>
              <a:avLst/>
              <a:gdLst>
                <a:gd name="connsiteX0" fmla="*/ 13466 w 323182"/>
                <a:gd name="connsiteY0" fmla="*/ 152255 h 215454"/>
                <a:gd name="connsiteX1" fmla="*/ 252441 w 323182"/>
                <a:gd name="connsiteY1" fmla="*/ 13466 h 215454"/>
                <a:gd name="connsiteX2" fmla="*/ 320310 w 323182"/>
                <a:gd name="connsiteY2" fmla="*/ 71639 h 215454"/>
                <a:gd name="connsiteX3" fmla="*/ 81514 w 323182"/>
                <a:gd name="connsiteY3" fmla="*/ 210607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215454">
                  <a:moveTo>
                    <a:pt x="13466" y="152255"/>
                  </a:moveTo>
                  <a:lnTo>
                    <a:pt x="252441" y="13466"/>
                  </a:lnTo>
                  <a:lnTo>
                    <a:pt x="320310" y="71639"/>
                  </a:lnTo>
                  <a:lnTo>
                    <a:pt x="81514" y="210607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84E1DA60-CAC4-4205-8FF9-05A66A938305}"/>
                </a:ext>
              </a:extLst>
            </p:cNvPr>
            <p:cNvSpPr/>
            <p:nvPr/>
          </p:nvSpPr>
          <p:spPr>
            <a:xfrm>
              <a:off x="7332363" y="1969238"/>
              <a:ext cx="397605" cy="347905"/>
            </a:xfrm>
            <a:custGeom>
              <a:avLst/>
              <a:gdLst>
                <a:gd name="connsiteX0" fmla="*/ 13466 w 287272"/>
                <a:gd name="connsiteY0" fmla="*/ 152434 h 251363"/>
                <a:gd name="connsiteX1" fmla="*/ 252262 w 287272"/>
                <a:gd name="connsiteY1" fmla="*/ 13466 h 251363"/>
                <a:gd name="connsiteX2" fmla="*/ 286555 w 287272"/>
                <a:gd name="connsiteY2" fmla="*/ 103418 h 251363"/>
                <a:gd name="connsiteX3" fmla="*/ 47579 w 287272"/>
                <a:gd name="connsiteY3" fmla="*/ 242387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251363">
                  <a:moveTo>
                    <a:pt x="13466" y="152434"/>
                  </a:moveTo>
                  <a:lnTo>
                    <a:pt x="252262" y="13466"/>
                  </a:lnTo>
                  <a:lnTo>
                    <a:pt x="286555" y="103418"/>
                  </a:lnTo>
                  <a:lnTo>
                    <a:pt x="47579" y="242387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64E0210-A94E-45C5-BFB0-E65E6C5D53BA}"/>
                </a:ext>
              </a:extLst>
            </p:cNvPr>
            <p:cNvSpPr/>
            <p:nvPr/>
          </p:nvSpPr>
          <p:spPr>
            <a:xfrm>
              <a:off x="7468044" y="2190655"/>
              <a:ext cx="397605" cy="347905"/>
            </a:xfrm>
            <a:custGeom>
              <a:avLst/>
              <a:gdLst>
                <a:gd name="connsiteX0" fmla="*/ 13466 w 287272"/>
                <a:gd name="connsiteY0" fmla="*/ 152255 h 251363"/>
                <a:gd name="connsiteX1" fmla="*/ 252441 w 287272"/>
                <a:gd name="connsiteY1" fmla="*/ 13466 h 251363"/>
                <a:gd name="connsiteX2" fmla="*/ 274885 w 287272"/>
                <a:gd name="connsiteY2" fmla="*/ 102700 h 251363"/>
                <a:gd name="connsiteX3" fmla="*/ 36089 w 287272"/>
                <a:gd name="connsiteY3" fmla="*/ 241489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272" h="251363">
                  <a:moveTo>
                    <a:pt x="13466" y="152255"/>
                  </a:moveTo>
                  <a:lnTo>
                    <a:pt x="252441" y="13466"/>
                  </a:lnTo>
                  <a:lnTo>
                    <a:pt x="274885" y="102700"/>
                  </a:lnTo>
                  <a:lnTo>
                    <a:pt x="36089" y="24148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74465E9D-44EE-4370-9ECB-D4B701D2B7F0}"/>
                </a:ext>
              </a:extLst>
            </p:cNvPr>
            <p:cNvSpPr/>
            <p:nvPr/>
          </p:nvSpPr>
          <p:spPr>
            <a:xfrm>
              <a:off x="5729266" y="1445393"/>
              <a:ext cx="2012878" cy="2584437"/>
            </a:xfrm>
            <a:custGeom>
              <a:avLst/>
              <a:gdLst>
                <a:gd name="connsiteX0" fmla="*/ 804005 w 1454319"/>
                <a:gd name="connsiteY0" fmla="*/ 154409 h 1867274"/>
                <a:gd name="connsiteX1" fmla="*/ 865230 w 1454319"/>
                <a:gd name="connsiteY1" fmla="*/ 228562 h 1867274"/>
                <a:gd name="connsiteX2" fmla="*/ 934715 w 1454319"/>
                <a:gd name="connsiteY2" fmla="*/ 257827 h 1867274"/>
                <a:gd name="connsiteX3" fmla="*/ 988758 w 1454319"/>
                <a:gd name="connsiteY3" fmla="*/ 340239 h 1867274"/>
                <a:gd name="connsiteX4" fmla="*/ 1058601 w 1454319"/>
                <a:gd name="connsiteY4" fmla="*/ 384946 h 1867274"/>
                <a:gd name="connsiteX5" fmla="*/ 1103667 w 1454319"/>
                <a:gd name="connsiteY5" fmla="*/ 472564 h 1867274"/>
                <a:gd name="connsiteX6" fmla="*/ 1171715 w 1454319"/>
                <a:gd name="connsiteY6" fmla="*/ 530916 h 1867274"/>
                <a:gd name="connsiteX7" fmla="*/ 1205828 w 1454319"/>
                <a:gd name="connsiteY7" fmla="*/ 620869 h 1867274"/>
                <a:gd name="connsiteX8" fmla="*/ 1269747 w 1454319"/>
                <a:gd name="connsiteY8" fmla="*/ 690712 h 1867274"/>
                <a:gd name="connsiteX9" fmla="*/ 1292369 w 1454319"/>
                <a:gd name="connsiteY9" fmla="*/ 779946 h 1867274"/>
                <a:gd name="connsiteX10" fmla="*/ 1349645 w 1454319"/>
                <a:gd name="connsiteY10" fmla="*/ 859126 h 1867274"/>
                <a:gd name="connsiteX11" fmla="*/ 1359519 w 1454319"/>
                <a:gd name="connsiteY11" fmla="*/ 944589 h 1867274"/>
                <a:gd name="connsiteX12" fmla="*/ 1408715 w 1454319"/>
                <a:gd name="connsiteY12" fmla="*/ 1030412 h 1867274"/>
                <a:gd name="connsiteX13" fmla="*/ 1405483 w 1454319"/>
                <a:gd name="connsiteY13" fmla="*/ 1109233 h 1867274"/>
                <a:gd name="connsiteX14" fmla="*/ 1444624 w 1454319"/>
                <a:gd name="connsiteY14" fmla="*/ 1198646 h 1867274"/>
                <a:gd name="connsiteX15" fmla="*/ 1428824 w 1454319"/>
                <a:gd name="connsiteY15" fmla="*/ 1268131 h 1867274"/>
                <a:gd name="connsiteX16" fmla="*/ 1456474 w 1454319"/>
                <a:gd name="connsiteY16" fmla="*/ 1357903 h 1867274"/>
                <a:gd name="connsiteX17" fmla="*/ 1428285 w 1454319"/>
                <a:gd name="connsiteY17" fmla="*/ 1415717 h 1867274"/>
                <a:gd name="connsiteX18" fmla="*/ 1443906 w 1454319"/>
                <a:gd name="connsiteY18" fmla="*/ 1503156 h 1867274"/>
                <a:gd name="connsiteX19" fmla="*/ 1404406 w 1454319"/>
                <a:gd name="connsiteY19" fmla="*/ 1547324 h 1867274"/>
                <a:gd name="connsiteX20" fmla="*/ 1406919 w 1454319"/>
                <a:gd name="connsiteY20" fmla="*/ 1629376 h 1867274"/>
                <a:gd name="connsiteX21" fmla="*/ 1357544 w 1454319"/>
                <a:gd name="connsiteY21" fmla="*/ 1658104 h 1867274"/>
                <a:gd name="connsiteX22" fmla="*/ 1347310 w 1454319"/>
                <a:gd name="connsiteY22" fmla="*/ 1732076 h 1867274"/>
                <a:gd name="connsiteX23" fmla="*/ 1289676 w 1454319"/>
                <a:gd name="connsiteY23" fmla="*/ 1744645 h 1867274"/>
                <a:gd name="connsiteX24" fmla="*/ 1266694 w 1454319"/>
                <a:gd name="connsiteY24" fmla="*/ 1807845 h 1867274"/>
                <a:gd name="connsiteX25" fmla="*/ 1202597 w 1454319"/>
                <a:gd name="connsiteY25" fmla="*/ 1803895 h 1867274"/>
                <a:gd name="connsiteX26" fmla="*/ 1167944 w 1454319"/>
                <a:gd name="connsiteY26" fmla="*/ 1853988 h 1867274"/>
                <a:gd name="connsiteX27" fmla="*/ 1099897 w 1454319"/>
                <a:gd name="connsiteY27" fmla="*/ 1833699 h 1867274"/>
                <a:gd name="connsiteX28" fmla="*/ 1054472 w 1454319"/>
                <a:gd name="connsiteY28" fmla="*/ 1869249 h 1867274"/>
                <a:gd name="connsiteX29" fmla="*/ 984628 w 1454319"/>
                <a:gd name="connsiteY29" fmla="*/ 1832981 h 1867274"/>
                <a:gd name="connsiteX30" fmla="*/ 930226 w 1454319"/>
                <a:gd name="connsiteY30" fmla="*/ 1852911 h 1867274"/>
                <a:gd name="connsiteX31" fmla="*/ 860742 w 1454319"/>
                <a:gd name="connsiteY31" fmla="*/ 1802099 h 1867274"/>
                <a:gd name="connsiteX32" fmla="*/ 799337 w 1454319"/>
                <a:gd name="connsiteY32" fmla="*/ 1805331 h 1867274"/>
                <a:gd name="connsiteX33" fmla="*/ 732546 w 1454319"/>
                <a:gd name="connsiteY33" fmla="*/ 1741772 h 1867274"/>
                <a:gd name="connsiteX34" fmla="*/ 665935 w 1454319"/>
                <a:gd name="connsiteY34" fmla="*/ 1728486 h 1867274"/>
                <a:gd name="connsiteX35" fmla="*/ 604710 w 1454319"/>
                <a:gd name="connsiteY35" fmla="*/ 1654333 h 1867274"/>
                <a:gd name="connsiteX36" fmla="*/ 535405 w 1454319"/>
                <a:gd name="connsiteY36" fmla="*/ 1624888 h 1867274"/>
                <a:gd name="connsiteX37" fmla="*/ 481182 w 1454319"/>
                <a:gd name="connsiteY37" fmla="*/ 1542476 h 1867274"/>
                <a:gd name="connsiteX38" fmla="*/ 411160 w 1454319"/>
                <a:gd name="connsiteY38" fmla="*/ 1497769 h 1867274"/>
                <a:gd name="connsiteX39" fmla="*/ 366273 w 1454319"/>
                <a:gd name="connsiteY39" fmla="*/ 1410331 h 1867274"/>
                <a:gd name="connsiteX40" fmla="*/ 298405 w 1454319"/>
                <a:gd name="connsiteY40" fmla="*/ 1351978 h 1867274"/>
                <a:gd name="connsiteX41" fmla="*/ 263932 w 1454319"/>
                <a:gd name="connsiteY41" fmla="*/ 1261847 h 1867274"/>
                <a:gd name="connsiteX42" fmla="*/ 200194 w 1454319"/>
                <a:gd name="connsiteY42" fmla="*/ 1192003 h 1867274"/>
                <a:gd name="connsiteX43" fmla="*/ 177571 w 1454319"/>
                <a:gd name="connsiteY43" fmla="*/ 1102769 h 1867274"/>
                <a:gd name="connsiteX44" fmla="*/ 120296 w 1454319"/>
                <a:gd name="connsiteY44" fmla="*/ 1023590 h 1867274"/>
                <a:gd name="connsiteX45" fmla="*/ 110421 w 1454319"/>
                <a:gd name="connsiteY45" fmla="*/ 938126 h 1867274"/>
                <a:gd name="connsiteX46" fmla="*/ 61225 w 1454319"/>
                <a:gd name="connsiteY46" fmla="*/ 852483 h 1867274"/>
                <a:gd name="connsiteX47" fmla="*/ 64457 w 1454319"/>
                <a:gd name="connsiteY47" fmla="*/ 773662 h 1867274"/>
                <a:gd name="connsiteX48" fmla="*/ 25316 w 1454319"/>
                <a:gd name="connsiteY48" fmla="*/ 684248 h 1867274"/>
                <a:gd name="connsiteX49" fmla="*/ 41116 w 1454319"/>
                <a:gd name="connsiteY49" fmla="*/ 614764 h 1867274"/>
                <a:gd name="connsiteX50" fmla="*/ 13466 w 1454319"/>
                <a:gd name="connsiteY50" fmla="*/ 524812 h 1867274"/>
                <a:gd name="connsiteX51" fmla="*/ 41655 w 1454319"/>
                <a:gd name="connsiteY51" fmla="*/ 467178 h 1867274"/>
                <a:gd name="connsiteX52" fmla="*/ 26214 w 1454319"/>
                <a:gd name="connsiteY52" fmla="*/ 379559 h 1867274"/>
                <a:gd name="connsiteX53" fmla="*/ 65714 w 1454319"/>
                <a:gd name="connsiteY53" fmla="*/ 335571 h 1867274"/>
                <a:gd name="connsiteX54" fmla="*/ 63021 w 1454319"/>
                <a:gd name="connsiteY54" fmla="*/ 253518 h 1867274"/>
                <a:gd name="connsiteX55" fmla="*/ 112396 w 1454319"/>
                <a:gd name="connsiteY55" fmla="*/ 224432 h 1867274"/>
                <a:gd name="connsiteX56" fmla="*/ 122809 w 1454319"/>
                <a:gd name="connsiteY56" fmla="*/ 150818 h 1867274"/>
                <a:gd name="connsiteX57" fmla="*/ 180443 w 1454319"/>
                <a:gd name="connsiteY57" fmla="*/ 137891 h 1867274"/>
                <a:gd name="connsiteX58" fmla="*/ 203246 w 1454319"/>
                <a:gd name="connsiteY58" fmla="*/ 75050 h 1867274"/>
                <a:gd name="connsiteX59" fmla="*/ 267344 w 1454319"/>
                <a:gd name="connsiteY59" fmla="*/ 78821 h 1867274"/>
                <a:gd name="connsiteX60" fmla="*/ 302175 w 1454319"/>
                <a:gd name="connsiteY60" fmla="*/ 28907 h 1867274"/>
                <a:gd name="connsiteX61" fmla="*/ 370223 w 1454319"/>
                <a:gd name="connsiteY61" fmla="*/ 49016 h 1867274"/>
                <a:gd name="connsiteX62" fmla="*/ 415469 w 1454319"/>
                <a:gd name="connsiteY62" fmla="*/ 13466 h 1867274"/>
                <a:gd name="connsiteX63" fmla="*/ 485491 w 1454319"/>
                <a:gd name="connsiteY63" fmla="*/ 49555 h 1867274"/>
                <a:gd name="connsiteX64" fmla="*/ 539894 w 1454319"/>
                <a:gd name="connsiteY64" fmla="*/ 29984 h 1867274"/>
                <a:gd name="connsiteX65" fmla="*/ 609198 w 1454319"/>
                <a:gd name="connsiteY65" fmla="*/ 80796 h 1867274"/>
                <a:gd name="connsiteX66" fmla="*/ 670603 w 1454319"/>
                <a:gd name="connsiteY66" fmla="*/ 77384 h 1867274"/>
                <a:gd name="connsiteX67" fmla="*/ 737214 w 1454319"/>
                <a:gd name="connsiteY67" fmla="*/ 140943 h 1867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454319" h="1867274">
                  <a:moveTo>
                    <a:pt x="804005" y="154409"/>
                  </a:moveTo>
                  <a:lnTo>
                    <a:pt x="865230" y="228562"/>
                  </a:lnTo>
                  <a:lnTo>
                    <a:pt x="934715" y="257827"/>
                  </a:lnTo>
                  <a:lnTo>
                    <a:pt x="988758" y="340239"/>
                  </a:lnTo>
                  <a:lnTo>
                    <a:pt x="1058601" y="384946"/>
                  </a:lnTo>
                  <a:lnTo>
                    <a:pt x="1103667" y="472564"/>
                  </a:lnTo>
                  <a:lnTo>
                    <a:pt x="1171715" y="530916"/>
                  </a:lnTo>
                  <a:lnTo>
                    <a:pt x="1205828" y="620869"/>
                  </a:lnTo>
                  <a:lnTo>
                    <a:pt x="1269747" y="690712"/>
                  </a:lnTo>
                  <a:lnTo>
                    <a:pt x="1292369" y="779946"/>
                  </a:lnTo>
                  <a:lnTo>
                    <a:pt x="1349645" y="859126"/>
                  </a:lnTo>
                  <a:lnTo>
                    <a:pt x="1359519" y="944589"/>
                  </a:lnTo>
                  <a:lnTo>
                    <a:pt x="1408715" y="1030412"/>
                  </a:lnTo>
                  <a:lnTo>
                    <a:pt x="1405483" y="1109233"/>
                  </a:lnTo>
                  <a:lnTo>
                    <a:pt x="1444624" y="1198646"/>
                  </a:lnTo>
                  <a:lnTo>
                    <a:pt x="1428824" y="1268131"/>
                  </a:lnTo>
                  <a:lnTo>
                    <a:pt x="1456474" y="1357903"/>
                  </a:lnTo>
                  <a:lnTo>
                    <a:pt x="1428285" y="1415717"/>
                  </a:lnTo>
                  <a:lnTo>
                    <a:pt x="1443906" y="1503156"/>
                  </a:lnTo>
                  <a:lnTo>
                    <a:pt x="1404406" y="1547324"/>
                  </a:lnTo>
                  <a:lnTo>
                    <a:pt x="1406919" y="1629376"/>
                  </a:lnTo>
                  <a:lnTo>
                    <a:pt x="1357544" y="1658104"/>
                  </a:lnTo>
                  <a:lnTo>
                    <a:pt x="1347310" y="1732076"/>
                  </a:lnTo>
                  <a:lnTo>
                    <a:pt x="1289676" y="1744645"/>
                  </a:lnTo>
                  <a:lnTo>
                    <a:pt x="1266694" y="1807845"/>
                  </a:lnTo>
                  <a:lnTo>
                    <a:pt x="1202597" y="1803895"/>
                  </a:lnTo>
                  <a:lnTo>
                    <a:pt x="1167944" y="1853988"/>
                  </a:lnTo>
                  <a:lnTo>
                    <a:pt x="1099897" y="1833699"/>
                  </a:lnTo>
                  <a:lnTo>
                    <a:pt x="1054472" y="1869249"/>
                  </a:lnTo>
                  <a:lnTo>
                    <a:pt x="984628" y="1832981"/>
                  </a:lnTo>
                  <a:lnTo>
                    <a:pt x="930226" y="1852911"/>
                  </a:lnTo>
                  <a:lnTo>
                    <a:pt x="860742" y="1802099"/>
                  </a:lnTo>
                  <a:lnTo>
                    <a:pt x="799337" y="1805331"/>
                  </a:lnTo>
                  <a:lnTo>
                    <a:pt x="732546" y="1741772"/>
                  </a:lnTo>
                  <a:lnTo>
                    <a:pt x="665935" y="1728486"/>
                  </a:lnTo>
                  <a:lnTo>
                    <a:pt x="604710" y="1654333"/>
                  </a:lnTo>
                  <a:lnTo>
                    <a:pt x="535405" y="1624888"/>
                  </a:lnTo>
                  <a:lnTo>
                    <a:pt x="481182" y="1542476"/>
                  </a:lnTo>
                  <a:lnTo>
                    <a:pt x="411160" y="1497769"/>
                  </a:lnTo>
                  <a:lnTo>
                    <a:pt x="366273" y="1410331"/>
                  </a:lnTo>
                  <a:lnTo>
                    <a:pt x="298405" y="1351978"/>
                  </a:lnTo>
                  <a:lnTo>
                    <a:pt x="263932" y="1261847"/>
                  </a:lnTo>
                  <a:lnTo>
                    <a:pt x="200194" y="1192003"/>
                  </a:lnTo>
                  <a:lnTo>
                    <a:pt x="177571" y="1102769"/>
                  </a:lnTo>
                  <a:lnTo>
                    <a:pt x="120296" y="1023590"/>
                  </a:lnTo>
                  <a:lnTo>
                    <a:pt x="110421" y="938126"/>
                  </a:lnTo>
                  <a:lnTo>
                    <a:pt x="61225" y="852483"/>
                  </a:lnTo>
                  <a:lnTo>
                    <a:pt x="64457" y="773662"/>
                  </a:lnTo>
                  <a:lnTo>
                    <a:pt x="25316" y="684248"/>
                  </a:lnTo>
                  <a:lnTo>
                    <a:pt x="41116" y="614764"/>
                  </a:lnTo>
                  <a:lnTo>
                    <a:pt x="13466" y="524812"/>
                  </a:lnTo>
                  <a:lnTo>
                    <a:pt x="41655" y="467178"/>
                  </a:lnTo>
                  <a:lnTo>
                    <a:pt x="26214" y="379559"/>
                  </a:lnTo>
                  <a:lnTo>
                    <a:pt x="65714" y="335571"/>
                  </a:lnTo>
                  <a:lnTo>
                    <a:pt x="63021" y="253518"/>
                  </a:lnTo>
                  <a:lnTo>
                    <a:pt x="112396" y="224432"/>
                  </a:lnTo>
                  <a:lnTo>
                    <a:pt x="122809" y="150818"/>
                  </a:lnTo>
                  <a:lnTo>
                    <a:pt x="180443" y="137891"/>
                  </a:lnTo>
                  <a:lnTo>
                    <a:pt x="203246" y="75050"/>
                  </a:lnTo>
                  <a:lnTo>
                    <a:pt x="267344" y="78821"/>
                  </a:lnTo>
                  <a:lnTo>
                    <a:pt x="302175" y="28907"/>
                  </a:lnTo>
                  <a:lnTo>
                    <a:pt x="370223" y="49016"/>
                  </a:lnTo>
                  <a:lnTo>
                    <a:pt x="415469" y="13466"/>
                  </a:lnTo>
                  <a:lnTo>
                    <a:pt x="485491" y="49555"/>
                  </a:lnTo>
                  <a:lnTo>
                    <a:pt x="539894" y="29984"/>
                  </a:lnTo>
                  <a:lnTo>
                    <a:pt x="609198" y="80796"/>
                  </a:lnTo>
                  <a:lnTo>
                    <a:pt x="670603" y="77384"/>
                  </a:lnTo>
                  <a:lnTo>
                    <a:pt x="737214" y="140943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7159504D-75C1-41D0-9F90-133265FE9BC5}"/>
                </a:ext>
              </a:extLst>
            </p:cNvPr>
            <p:cNvSpPr/>
            <p:nvPr/>
          </p:nvSpPr>
          <p:spPr>
            <a:xfrm>
              <a:off x="7379577" y="2093739"/>
              <a:ext cx="447306" cy="323054"/>
            </a:xfrm>
            <a:custGeom>
              <a:avLst/>
              <a:gdLst>
                <a:gd name="connsiteX0" fmla="*/ 13466 w 323182"/>
                <a:gd name="connsiteY0" fmla="*/ 152434 h 233409"/>
                <a:gd name="connsiteX1" fmla="*/ 252441 w 323182"/>
                <a:gd name="connsiteY1" fmla="*/ 13466 h 233409"/>
                <a:gd name="connsiteX2" fmla="*/ 316360 w 323182"/>
                <a:gd name="connsiteY2" fmla="*/ 83489 h 233409"/>
                <a:gd name="connsiteX3" fmla="*/ 77384 w 323182"/>
                <a:gd name="connsiteY3" fmla="*/ 222277 h 23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182" h="233409">
                  <a:moveTo>
                    <a:pt x="13466" y="152434"/>
                  </a:moveTo>
                  <a:lnTo>
                    <a:pt x="252441" y="13466"/>
                  </a:lnTo>
                  <a:lnTo>
                    <a:pt x="316360" y="83489"/>
                  </a:lnTo>
                  <a:lnTo>
                    <a:pt x="77384" y="222277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9213D3AF-5193-4517-8BEF-668DD7F587EF}"/>
                </a:ext>
              </a:extLst>
            </p:cNvPr>
            <p:cNvSpPr/>
            <p:nvPr/>
          </p:nvSpPr>
          <p:spPr>
            <a:xfrm>
              <a:off x="5961364" y="1788576"/>
              <a:ext cx="1441321" cy="1963178"/>
            </a:xfrm>
            <a:custGeom>
              <a:avLst/>
              <a:gdLst>
                <a:gd name="connsiteX0" fmla="*/ 192834 w 1041364"/>
                <a:gd name="connsiteY0" fmla="*/ 13466 h 1418410"/>
                <a:gd name="connsiteX1" fmla="*/ 115989 w 1041364"/>
                <a:gd name="connsiteY1" fmla="*/ 291403 h 1418410"/>
                <a:gd name="connsiteX2" fmla="*/ 667912 w 1041364"/>
                <a:gd name="connsiteY2" fmla="*/ 1247303 h 1418410"/>
                <a:gd name="connsiteX3" fmla="*/ 1043881 w 1041364"/>
                <a:gd name="connsiteY3" fmla="*/ 1295242 h 1418410"/>
                <a:gd name="connsiteX4" fmla="*/ 565391 w 1041364"/>
                <a:gd name="connsiteY4" fmla="*/ 1334024 h 1418410"/>
                <a:gd name="connsiteX5" fmla="*/ 13468 w 1041364"/>
                <a:gd name="connsiteY5" fmla="*/ 378123 h 1418410"/>
                <a:gd name="connsiteX6" fmla="*/ 192834 w 1041364"/>
                <a:gd name="connsiteY6" fmla="*/ 13466 h 141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364" h="1418410">
                  <a:moveTo>
                    <a:pt x="192834" y="13466"/>
                  </a:moveTo>
                  <a:cubicBezTo>
                    <a:pt x="144178" y="80077"/>
                    <a:pt x="116348" y="174159"/>
                    <a:pt x="115989" y="291403"/>
                  </a:cubicBezTo>
                  <a:cubicBezTo>
                    <a:pt x="115091" y="642773"/>
                    <a:pt x="361966" y="1070810"/>
                    <a:pt x="667912" y="1247303"/>
                  </a:cubicBezTo>
                  <a:cubicBezTo>
                    <a:pt x="812805" y="1330972"/>
                    <a:pt x="944951" y="1343001"/>
                    <a:pt x="1043881" y="1295242"/>
                  </a:cubicBezTo>
                  <a:cubicBezTo>
                    <a:pt x="947285" y="1428106"/>
                    <a:pt x="768996" y="1451447"/>
                    <a:pt x="565391" y="1334024"/>
                  </a:cubicBezTo>
                  <a:cubicBezTo>
                    <a:pt x="259446" y="1157531"/>
                    <a:pt x="12571" y="729494"/>
                    <a:pt x="13468" y="378123"/>
                  </a:cubicBezTo>
                  <a:cubicBezTo>
                    <a:pt x="14186" y="193371"/>
                    <a:pt x="82952" y="66611"/>
                    <a:pt x="192834" y="13466"/>
                  </a:cubicBez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E077B11A-1B19-4490-910D-598455FB8FE0}"/>
                </a:ext>
              </a:extLst>
            </p:cNvPr>
            <p:cNvSpPr/>
            <p:nvPr/>
          </p:nvSpPr>
          <p:spPr>
            <a:xfrm>
              <a:off x="6103508" y="1750293"/>
              <a:ext cx="1416470" cy="1863777"/>
            </a:xfrm>
            <a:custGeom>
              <a:avLst/>
              <a:gdLst>
                <a:gd name="connsiteX0" fmla="*/ 565391 w 1023409"/>
                <a:gd name="connsiteY0" fmla="*/ 1275143 h 1346591"/>
                <a:gd name="connsiteX1" fmla="*/ 13468 w 1023409"/>
                <a:gd name="connsiteY1" fmla="*/ 319242 h 1346591"/>
                <a:gd name="connsiteX2" fmla="*/ 90314 w 1023409"/>
                <a:gd name="connsiteY2" fmla="*/ 41306 h 1346591"/>
                <a:gd name="connsiteX3" fmla="*/ 466641 w 1023409"/>
                <a:gd name="connsiteY3" fmla="*/ 89424 h 1346591"/>
                <a:gd name="connsiteX4" fmla="*/ 1018385 w 1023409"/>
                <a:gd name="connsiteY4" fmla="*/ 1045325 h 1346591"/>
                <a:gd name="connsiteX5" fmla="*/ 941539 w 1023409"/>
                <a:gd name="connsiteY5" fmla="*/ 1323261 h 1346591"/>
                <a:gd name="connsiteX6" fmla="*/ 565391 w 1023409"/>
                <a:gd name="connsiteY6" fmla="*/ 1275143 h 134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409" h="1346591">
                  <a:moveTo>
                    <a:pt x="565391" y="1275143"/>
                  </a:moveTo>
                  <a:cubicBezTo>
                    <a:pt x="259446" y="1098650"/>
                    <a:pt x="12571" y="670613"/>
                    <a:pt x="13468" y="319242"/>
                  </a:cubicBezTo>
                  <a:cubicBezTo>
                    <a:pt x="13827" y="201999"/>
                    <a:pt x="41657" y="107917"/>
                    <a:pt x="90314" y="41306"/>
                  </a:cubicBezTo>
                  <a:cubicBezTo>
                    <a:pt x="189243" y="-6453"/>
                    <a:pt x="321389" y="5756"/>
                    <a:pt x="466641" y="89424"/>
                  </a:cubicBezTo>
                  <a:cubicBezTo>
                    <a:pt x="772228" y="265917"/>
                    <a:pt x="1019462" y="693954"/>
                    <a:pt x="1018385" y="1045325"/>
                  </a:cubicBezTo>
                  <a:cubicBezTo>
                    <a:pt x="1018026" y="1162568"/>
                    <a:pt x="990196" y="1256650"/>
                    <a:pt x="941539" y="1323261"/>
                  </a:cubicBezTo>
                  <a:cubicBezTo>
                    <a:pt x="842430" y="1370841"/>
                    <a:pt x="710285" y="1358811"/>
                    <a:pt x="565391" y="1275143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875D0475-0468-47EA-AB2B-DF7096E23D5C}"/>
                </a:ext>
              </a:extLst>
            </p:cNvPr>
            <p:cNvSpPr/>
            <p:nvPr/>
          </p:nvSpPr>
          <p:spPr>
            <a:xfrm>
              <a:off x="6779689" y="3129997"/>
              <a:ext cx="99401" cy="198803"/>
            </a:xfrm>
            <a:custGeom>
              <a:avLst/>
              <a:gdLst>
                <a:gd name="connsiteX0" fmla="*/ 13825 w 71818"/>
                <a:gd name="connsiteY0" fmla="*/ 42014 h 143636"/>
                <a:gd name="connsiteX1" fmla="*/ 62841 w 71818"/>
                <a:gd name="connsiteY1" fmla="*/ 13466 h 143636"/>
                <a:gd name="connsiteX2" fmla="*/ 62662 w 71818"/>
                <a:gd name="connsiteY2" fmla="*/ 112396 h 143636"/>
                <a:gd name="connsiteX3" fmla="*/ 13466 w 71818"/>
                <a:gd name="connsiteY3" fmla="*/ 140764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13825" y="42014"/>
                  </a:moveTo>
                  <a:lnTo>
                    <a:pt x="62841" y="13466"/>
                  </a:lnTo>
                  <a:lnTo>
                    <a:pt x="62662" y="112396"/>
                  </a:lnTo>
                  <a:lnTo>
                    <a:pt x="13466" y="140764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ECEC5B6A-909D-4650-85B3-4B80324A0B42}"/>
                </a:ext>
              </a:extLst>
            </p:cNvPr>
            <p:cNvSpPr/>
            <p:nvPr/>
          </p:nvSpPr>
          <p:spPr>
            <a:xfrm>
              <a:off x="6468067" y="2706052"/>
              <a:ext cx="298205" cy="273354"/>
            </a:xfrm>
            <a:custGeom>
              <a:avLst/>
              <a:gdLst>
                <a:gd name="connsiteX0" fmla="*/ 13466 w 215454"/>
                <a:gd name="connsiteY0" fmla="*/ 42014 h 197500"/>
                <a:gd name="connsiteX1" fmla="*/ 62482 w 215454"/>
                <a:gd name="connsiteY1" fmla="*/ 13466 h 197500"/>
                <a:gd name="connsiteX2" fmla="*/ 130889 w 215454"/>
                <a:gd name="connsiteY2" fmla="*/ 94621 h 197500"/>
                <a:gd name="connsiteX3" fmla="*/ 211505 w 215454"/>
                <a:gd name="connsiteY3" fmla="*/ 162489 h 197500"/>
                <a:gd name="connsiteX4" fmla="*/ 162489 w 215454"/>
                <a:gd name="connsiteY4" fmla="*/ 191037 h 197500"/>
                <a:gd name="connsiteX5" fmla="*/ 81873 w 215454"/>
                <a:gd name="connsiteY5" fmla="*/ 123168 h 197500"/>
                <a:gd name="connsiteX6" fmla="*/ 13466 w 215454"/>
                <a:gd name="connsiteY6" fmla="*/ 42014 h 19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454" h="197500">
                  <a:moveTo>
                    <a:pt x="13466" y="42014"/>
                  </a:moveTo>
                  <a:lnTo>
                    <a:pt x="62482" y="13466"/>
                  </a:lnTo>
                  <a:cubicBezTo>
                    <a:pt x="82052" y="41295"/>
                    <a:pt x="104675" y="68227"/>
                    <a:pt x="130889" y="94621"/>
                  </a:cubicBezTo>
                  <a:cubicBezTo>
                    <a:pt x="156923" y="120655"/>
                    <a:pt x="183675" y="143277"/>
                    <a:pt x="211505" y="162489"/>
                  </a:cubicBezTo>
                  <a:lnTo>
                    <a:pt x="162489" y="191037"/>
                  </a:lnTo>
                  <a:cubicBezTo>
                    <a:pt x="134659" y="172005"/>
                    <a:pt x="107907" y="149202"/>
                    <a:pt x="81873" y="123168"/>
                  </a:cubicBezTo>
                  <a:cubicBezTo>
                    <a:pt x="55659" y="96775"/>
                    <a:pt x="33036" y="70023"/>
                    <a:pt x="13466" y="42014"/>
                  </a:cubicBez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8F3DA6CF-F594-4202-BB91-DCF81E87172C}"/>
                </a:ext>
              </a:extLst>
            </p:cNvPr>
            <p:cNvSpPr/>
            <p:nvPr/>
          </p:nvSpPr>
          <p:spPr>
            <a:xfrm>
              <a:off x="6780684" y="2968719"/>
              <a:ext cx="149101" cy="74551"/>
            </a:xfrm>
            <a:custGeom>
              <a:avLst/>
              <a:gdLst>
                <a:gd name="connsiteX0" fmla="*/ 13466 w 107727"/>
                <a:gd name="connsiteY0" fmla="*/ 42014 h 53863"/>
                <a:gd name="connsiteX1" fmla="*/ 62482 w 107727"/>
                <a:gd name="connsiteY1" fmla="*/ 13466 h 53863"/>
                <a:gd name="connsiteX2" fmla="*/ 104136 w 107727"/>
                <a:gd name="connsiteY2" fmla="*/ 14543 h 53863"/>
                <a:gd name="connsiteX3" fmla="*/ 55120 w 107727"/>
                <a:gd name="connsiteY3" fmla="*/ 43091 h 53863"/>
                <a:gd name="connsiteX4" fmla="*/ 13466 w 107727"/>
                <a:gd name="connsiteY4" fmla="*/ 42014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727" h="53863">
                  <a:moveTo>
                    <a:pt x="13466" y="42014"/>
                  </a:moveTo>
                  <a:lnTo>
                    <a:pt x="62482" y="13466"/>
                  </a:lnTo>
                  <a:cubicBezTo>
                    <a:pt x="80975" y="19211"/>
                    <a:pt x="94980" y="19750"/>
                    <a:pt x="104136" y="14543"/>
                  </a:cubicBezTo>
                  <a:lnTo>
                    <a:pt x="55120" y="43091"/>
                  </a:lnTo>
                  <a:cubicBezTo>
                    <a:pt x="45964" y="48298"/>
                    <a:pt x="31779" y="47759"/>
                    <a:pt x="13466" y="42014"/>
                  </a:cubicBez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ADCC1386-4749-428C-80A5-23F9686641B7}"/>
                </a:ext>
              </a:extLst>
            </p:cNvPr>
            <p:cNvSpPr/>
            <p:nvPr/>
          </p:nvSpPr>
          <p:spPr>
            <a:xfrm>
              <a:off x="6780684" y="2799986"/>
              <a:ext cx="99401" cy="223654"/>
            </a:xfrm>
            <a:custGeom>
              <a:avLst/>
              <a:gdLst>
                <a:gd name="connsiteX0" fmla="*/ 13645 w 71818"/>
                <a:gd name="connsiteY0" fmla="*/ 42014 h 161591"/>
                <a:gd name="connsiteX1" fmla="*/ 62841 w 71818"/>
                <a:gd name="connsiteY1" fmla="*/ 13466 h 161591"/>
                <a:gd name="connsiteX2" fmla="*/ 62482 w 71818"/>
                <a:gd name="connsiteY2" fmla="*/ 135377 h 161591"/>
                <a:gd name="connsiteX3" fmla="*/ 13466 w 71818"/>
                <a:gd name="connsiteY3" fmla="*/ 163925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13645" y="42014"/>
                  </a:moveTo>
                  <a:lnTo>
                    <a:pt x="62841" y="13466"/>
                  </a:lnTo>
                  <a:lnTo>
                    <a:pt x="62482" y="135377"/>
                  </a:lnTo>
                  <a:lnTo>
                    <a:pt x="13466" y="16392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B0B39055-453C-400F-9116-442C7A90A536}"/>
                </a:ext>
              </a:extLst>
            </p:cNvPr>
            <p:cNvSpPr/>
            <p:nvPr/>
          </p:nvSpPr>
          <p:spPr>
            <a:xfrm>
              <a:off x="6597039" y="2354170"/>
              <a:ext cx="173953" cy="248504"/>
            </a:xfrm>
            <a:custGeom>
              <a:avLst/>
              <a:gdLst>
                <a:gd name="connsiteX0" fmla="*/ 28368 w 125681"/>
                <a:gd name="connsiteY0" fmla="*/ 42014 h 179545"/>
                <a:gd name="connsiteX1" fmla="*/ 77384 w 125681"/>
                <a:gd name="connsiteY1" fmla="*/ 13466 h 179545"/>
                <a:gd name="connsiteX2" fmla="*/ 76307 w 125681"/>
                <a:gd name="connsiteY2" fmla="*/ 14184 h 179545"/>
                <a:gd name="connsiteX3" fmla="*/ 62482 w 125681"/>
                <a:gd name="connsiteY3" fmla="*/ 46323 h 179545"/>
                <a:gd name="connsiteX4" fmla="*/ 77025 w 125681"/>
                <a:gd name="connsiteY4" fmla="*/ 91030 h 179545"/>
                <a:gd name="connsiteX5" fmla="*/ 119218 w 125681"/>
                <a:gd name="connsiteY5" fmla="*/ 139148 h 179545"/>
                <a:gd name="connsiteX6" fmla="*/ 70202 w 125681"/>
                <a:gd name="connsiteY6" fmla="*/ 167696 h 179545"/>
                <a:gd name="connsiteX7" fmla="*/ 28009 w 125681"/>
                <a:gd name="connsiteY7" fmla="*/ 119577 h 179545"/>
                <a:gd name="connsiteX8" fmla="*/ 13466 w 125681"/>
                <a:gd name="connsiteY8" fmla="*/ 74871 h 179545"/>
                <a:gd name="connsiteX9" fmla="*/ 27291 w 125681"/>
                <a:gd name="connsiteY9" fmla="*/ 42732 h 179545"/>
                <a:gd name="connsiteX10" fmla="*/ 28368 w 125681"/>
                <a:gd name="connsiteY10" fmla="*/ 42014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681" h="179545">
                  <a:moveTo>
                    <a:pt x="28368" y="42014"/>
                  </a:moveTo>
                  <a:lnTo>
                    <a:pt x="77384" y="13466"/>
                  </a:lnTo>
                  <a:cubicBezTo>
                    <a:pt x="77025" y="13646"/>
                    <a:pt x="76666" y="13825"/>
                    <a:pt x="76307" y="14184"/>
                  </a:cubicBezTo>
                  <a:cubicBezTo>
                    <a:pt x="67150" y="20468"/>
                    <a:pt x="62482" y="31241"/>
                    <a:pt x="62482" y="46323"/>
                  </a:cubicBezTo>
                  <a:cubicBezTo>
                    <a:pt x="62482" y="61225"/>
                    <a:pt x="67330" y="75948"/>
                    <a:pt x="77025" y="91030"/>
                  </a:cubicBezTo>
                  <a:cubicBezTo>
                    <a:pt x="86541" y="105932"/>
                    <a:pt x="100725" y="122091"/>
                    <a:pt x="119218" y="139148"/>
                  </a:cubicBezTo>
                  <a:lnTo>
                    <a:pt x="70202" y="167696"/>
                  </a:lnTo>
                  <a:cubicBezTo>
                    <a:pt x="51709" y="150639"/>
                    <a:pt x="37525" y="134480"/>
                    <a:pt x="28009" y="119577"/>
                  </a:cubicBezTo>
                  <a:cubicBezTo>
                    <a:pt x="18313" y="104496"/>
                    <a:pt x="13466" y="89593"/>
                    <a:pt x="13466" y="74871"/>
                  </a:cubicBezTo>
                  <a:cubicBezTo>
                    <a:pt x="13466" y="59789"/>
                    <a:pt x="18134" y="49016"/>
                    <a:pt x="27291" y="42732"/>
                  </a:cubicBezTo>
                  <a:cubicBezTo>
                    <a:pt x="27650" y="42552"/>
                    <a:pt x="28009" y="42373"/>
                    <a:pt x="28368" y="42014"/>
                  </a:cubicBez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3DF0014-02C5-4AC9-8CD4-60F1AEF0BB10}"/>
                </a:ext>
              </a:extLst>
            </p:cNvPr>
            <p:cNvSpPr/>
            <p:nvPr/>
          </p:nvSpPr>
          <p:spPr>
            <a:xfrm>
              <a:off x="6968057" y="2862360"/>
              <a:ext cx="149101" cy="347905"/>
            </a:xfrm>
            <a:custGeom>
              <a:avLst/>
              <a:gdLst>
                <a:gd name="connsiteX0" fmla="*/ 62482 w 107727"/>
                <a:gd name="connsiteY0" fmla="*/ 217968 h 251363"/>
                <a:gd name="connsiteX1" fmla="*/ 13466 w 107727"/>
                <a:gd name="connsiteY1" fmla="*/ 246516 h 251363"/>
                <a:gd name="connsiteX2" fmla="*/ 57634 w 107727"/>
                <a:gd name="connsiteY2" fmla="*/ 150639 h 251363"/>
                <a:gd name="connsiteX3" fmla="*/ 32498 w 107727"/>
                <a:gd name="connsiteY3" fmla="*/ 42014 h 251363"/>
                <a:gd name="connsiteX4" fmla="*/ 81514 w 107727"/>
                <a:gd name="connsiteY4" fmla="*/ 13466 h 251363"/>
                <a:gd name="connsiteX5" fmla="*/ 106650 w 107727"/>
                <a:gd name="connsiteY5" fmla="*/ 122091 h 251363"/>
                <a:gd name="connsiteX6" fmla="*/ 62482 w 107727"/>
                <a:gd name="connsiteY6" fmla="*/ 217968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727" h="251363">
                  <a:moveTo>
                    <a:pt x="62482" y="217968"/>
                  </a:moveTo>
                  <a:lnTo>
                    <a:pt x="13466" y="246516"/>
                  </a:lnTo>
                  <a:cubicBezTo>
                    <a:pt x="42552" y="229639"/>
                    <a:pt x="57455" y="197680"/>
                    <a:pt x="57634" y="150639"/>
                  </a:cubicBezTo>
                  <a:cubicBezTo>
                    <a:pt x="57814" y="111857"/>
                    <a:pt x="49196" y="75409"/>
                    <a:pt x="32498" y="42014"/>
                  </a:cubicBezTo>
                  <a:lnTo>
                    <a:pt x="81514" y="13466"/>
                  </a:lnTo>
                  <a:cubicBezTo>
                    <a:pt x="98211" y="46861"/>
                    <a:pt x="106650" y="83309"/>
                    <a:pt x="106650" y="122091"/>
                  </a:cubicBezTo>
                  <a:cubicBezTo>
                    <a:pt x="106291" y="169132"/>
                    <a:pt x="91568" y="201091"/>
                    <a:pt x="62482" y="217968"/>
                  </a:cubicBez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4C84A0A6-B3E6-42D4-9A2C-563192B28F4F}"/>
                </a:ext>
              </a:extLst>
            </p:cNvPr>
            <p:cNvSpPr/>
            <p:nvPr/>
          </p:nvSpPr>
          <p:spPr>
            <a:xfrm>
              <a:off x="6781430" y="2620318"/>
              <a:ext cx="298205" cy="298205"/>
            </a:xfrm>
            <a:custGeom>
              <a:avLst/>
              <a:gdLst>
                <a:gd name="connsiteX0" fmla="*/ 13466 w 215454"/>
                <a:gd name="connsiteY0" fmla="*/ 42014 h 215454"/>
                <a:gd name="connsiteX1" fmla="*/ 62482 w 215454"/>
                <a:gd name="connsiteY1" fmla="*/ 13466 h 215454"/>
                <a:gd name="connsiteX2" fmla="*/ 153512 w 215454"/>
                <a:gd name="connsiteY2" fmla="*/ 98211 h 215454"/>
                <a:gd name="connsiteX3" fmla="*/ 215993 w 215454"/>
                <a:gd name="connsiteY3" fmla="*/ 188343 h 215454"/>
                <a:gd name="connsiteX4" fmla="*/ 166977 w 215454"/>
                <a:gd name="connsiteY4" fmla="*/ 216891 h 215454"/>
                <a:gd name="connsiteX5" fmla="*/ 104495 w 215454"/>
                <a:gd name="connsiteY5" fmla="*/ 126759 h 215454"/>
                <a:gd name="connsiteX6" fmla="*/ 13466 w 215454"/>
                <a:gd name="connsiteY6" fmla="*/ 42014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454" h="215454">
                  <a:moveTo>
                    <a:pt x="13466" y="42014"/>
                  </a:moveTo>
                  <a:lnTo>
                    <a:pt x="62482" y="13466"/>
                  </a:lnTo>
                  <a:cubicBezTo>
                    <a:pt x="98391" y="43630"/>
                    <a:pt x="128734" y="71818"/>
                    <a:pt x="153512" y="98211"/>
                  </a:cubicBezTo>
                  <a:cubicBezTo>
                    <a:pt x="178468" y="124605"/>
                    <a:pt x="198937" y="154409"/>
                    <a:pt x="215993" y="188343"/>
                  </a:cubicBezTo>
                  <a:lnTo>
                    <a:pt x="166977" y="216891"/>
                  </a:lnTo>
                  <a:cubicBezTo>
                    <a:pt x="149920" y="182957"/>
                    <a:pt x="129273" y="153152"/>
                    <a:pt x="104495" y="126759"/>
                  </a:cubicBezTo>
                  <a:cubicBezTo>
                    <a:pt x="79718" y="100546"/>
                    <a:pt x="49554" y="72357"/>
                    <a:pt x="13466" y="42014"/>
                  </a:cubicBez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4617359-0618-4367-8F99-7A637BF949DB}"/>
                </a:ext>
              </a:extLst>
            </p:cNvPr>
            <p:cNvSpPr/>
            <p:nvPr/>
          </p:nvSpPr>
          <p:spPr>
            <a:xfrm>
              <a:off x="6781430" y="2412568"/>
              <a:ext cx="99401" cy="273354"/>
            </a:xfrm>
            <a:custGeom>
              <a:avLst/>
              <a:gdLst>
                <a:gd name="connsiteX0" fmla="*/ 14005 w 71818"/>
                <a:gd name="connsiteY0" fmla="*/ 42014 h 197500"/>
                <a:gd name="connsiteX1" fmla="*/ 63020 w 71818"/>
                <a:gd name="connsiteY1" fmla="*/ 13466 h 197500"/>
                <a:gd name="connsiteX2" fmla="*/ 62661 w 71818"/>
                <a:gd name="connsiteY2" fmla="*/ 163566 h 197500"/>
                <a:gd name="connsiteX3" fmla="*/ 13466 w 71818"/>
                <a:gd name="connsiteY3" fmla="*/ 192114 h 19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97500">
                  <a:moveTo>
                    <a:pt x="14005" y="42014"/>
                  </a:moveTo>
                  <a:lnTo>
                    <a:pt x="63020" y="13466"/>
                  </a:lnTo>
                  <a:lnTo>
                    <a:pt x="62661" y="163566"/>
                  </a:lnTo>
                  <a:lnTo>
                    <a:pt x="13466" y="192114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D308D8CD-57A7-44FF-AF54-D07A3924C500}"/>
                </a:ext>
              </a:extLst>
            </p:cNvPr>
            <p:cNvSpPr/>
            <p:nvPr/>
          </p:nvSpPr>
          <p:spPr>
            <a:xfrm>
              <a:off x="6487698" y="2159794"/>
              <a:ext cx="273354" cy="99401"/>
            </a:xfrm>
            <a:custGeom>
              <a:avLst/>
              <a:gdLst>
                <a:gd name="connsiteX0" fmla="*/ 13466 w 197500"/>
                <a:gd name="connsiteY0" fmla="*/ 53359 h 71818"/>
                <a:gd name="connsiteX1" fmla="*/ 62482 w 197500"/>
                <a:gd name="connsiteY1" fmla="*/ 24811 h 71818"/>
                <a:gd name="connsiteX2" fmla="*/ 64457 w 197500"/>
                <a:gd name="connsiteY2" fmla="*/ 23734 h 71818"/>
                <a:gd name="connsiteX3" fmla="*/ 198757 w 197500"/>
                <a:gd name="connsiteY3" fmla="*/ 37020 h 71818"/>
                <a:gd name="connsiteX4" fmla="*/ 149741 w 197500"/>
                <a:gd name="connsiteY4" fmla="*/ 65568 h 71818"/>
                <a:gd name="connsiteX5" fmla="*/ 15441 w 197500"/>
                <a:gd name="connsiteY5" fmla="*/ 52281 h 71818"/>
                <a:gd name="connsiteX6" fmla="*/ 13466 w 197500"/>
                <a:gd name="connsiteY6" fmla="*/ 53359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500" h="71818">
                  <a:moveTo>
                    <a:pt x="13466" y="53359"/>
                  </a:moveTo>
                  <a:lnTo>
                    <a:pt x="62482" y="24811"/>
                  </a:lnTo>
                  <a:cubicBezTo>
                    <a:pt x="63200" y="24452"/>
                    <a:pt x="63918" y="24093"/>
                    <a:pt x="64457" y="23734"/>
                  </a:cubicBezTo>
                  <a:cubicBezTo>
                    <a:pt x="95518" y="6497"/>
                    <a:pt x="140225" y="10986"/>
                    <a:pt x="198757" y="37020"/>
                  </a:cubicBezTo>
                  <a:lnTo>
                    <a:pt x="149741" y="65568"/>
                  </a:lnTo>
                  <a:cubicBezTo>
                    <a:pt x="91209" y="39534"/>
                    <a:pt x="46502" y="35045"/>
                    <a:pt x="15441" y="52281"/>
                  </a:cubicBezTo>
                  <a:cubicBezTo>
                    <a:pt x="14902" y="52640"/>
                    <a:pt x="14184" y="52999"/>
                    <a:pt x="13466" y="53359"/>
                  </a:cubicBez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962B9E0-C99D-461E-944D-D6FDAED4E722}"/>
                </a:ext>
              </a:extLst>
            </p:cNvPr>
            <p:cNvSpPr/>
            <p:nvPr/>
          </p:nvSpPr>
          <p:spPr>
            <a:xfrm>
              <a:off x="6782673" y="2118339"/>
              <a:ext cx="99401" cy="198803"/>
            </a:xfrm>
            <a:custGeom>
              <a:avLst/>
              <a:gdLst>
                <a:gd name="connsiteX0" fmla="*/ 13645 w 71818"/>
                <a:gd name="connsiteY0" fmla="*/ 41834 h 143636"/>
                <a:gd name="connsiteX1" fmla="*/ 62841 w 71818"/>
                <a:gd name="connsiteY1" fmla="*/ 13466 h 143636"/>
                <a:gd name="connsiteX2" fmla="*/ 62482 w 71818"/>
                <a:gd name="connsiteY2" fmla="*/ 109523 h 143636"/>
                <a:gd name="connsiteX3" fmla="*/ 13466 w 71818"/>
                <a:gd name="connsiteY3" fmla="*/ 138071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13645" y="41834"/>
                  </a:moveTo>
                  <a:lnTo>
                    <a:pt x="62841" y="13466"/>
                  </a:lnTo>
                  <a:lnTo>
                    <a:pt x="62482" y="109523"/>
                  </a:lnTo>
                  <a:lnTo>
                    <a:pt x="13466" y="138071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9429DA81-0988-447B-867C-DCC8B45EC238}"/>
                </a:ext>
              </a:extLst>
            </p:cNvPr>
            <p:cNvSpPr/>
            <p:nvPr/>
          </p:nvSpPr>
          <p:spPr>
            <a:xfrm>
              <a:off x="6676808" y="2056961"/>
              <a:ext cx="198803" cy="124252"/>
            </a:xfrm>
            <a:custGeom>
              <a:avLst/>
              <a:gdLst>
                <a:gd name="connsiteX0" fmla="*/ 13466 w 143636"/>
                <a:gd name="connsiteY0" fmla="*/ 42014 h 89772"/>
                <a:gd name="connsiteX1" fmla="*/ 62482 w 143636"/>
                <a:gd name="connsiteY1" fmla="*/ 13466 h 89772"/>
                <a:gd name="connsiteX2" fmla="*/ 139328 w 143636"/>
                <a:gd name="connsiteY2" fmla="*/ 57814 h 89772"/>
                <a:gd name="connsiteX3" fmla="*/ 90132 w 143636"/>
                <a:gd name="connsiteY3" fmla="*/ 86182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36" h="89772">
                  <a:moveTo>
                    <a:pt x="13466" y="42014"/>
                  </a:moveTo>
                  <a:lnTo>
                    <a:pt x="62482" y="13466"/>
                  </a:lnTo>
                  <a:lnTo>
                    <a:pt x="139328" y="57814"/>
                  </a:lnTo>
                  <a:lnTo>
                    <a:pt x="90132" y="86182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55268D5F-9794-4E54-B073-A4006AF97EEC}"/>
                </a:ext>
              </a:extLst>
            </p:cNvPr>
            <p:cNvSpPr/>
            <p:nvPr/>
          </p:nvSpPr>
          <p:spPr>
            <a:xfrm>
              <a:off x="6944696" y="2450589"/>
              <a:ext cx="149101" cy="173953"/>
            </a:xfrm>
            <a:custGeom>
              <a:avLst/>
              <a:gdLst>
                <a:gd name="connsiteX0" fmla="*/ 52248 w 107727"/>
                <a:gd name="connsiteY0" fmla="*/ 42014 h 125681"/>
                <a:gd name="connsiteX1" fmla="*/ 101443 w 107727"/>
                <a:gd name="connsiteY1" fmla="*/ 13466 h 125681"/>
                <a:gd name="connsiteX2" fmla="*/ 62662 w 107727"/>
                <a:gd name="connsiteY2" fmla="*/ 99827 h 125681"/>
                <a:gd name="connsiteX3" fmla="*/ 13466 w 107727"/>
                <a:gd name="connsiteY3" fmla="*/ 128375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27" h="125681">
                  <a:moveTo>
                    <a:pt x="52248" y="42014"/>
                  </a:moveTo>
                  <a:lnTo>
                    <a:pt x="101443" y="13466"/>
                  </a:lnTo>
                  <a:lnTo>
                    <a:pt x="62662" y="99827"/>
                  </a:lnTo>
                  <a:lnTo>
                    <a:pt x="13466" y="12837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D7CFDAC9-C56F-45C2-8FB0-A55E8975C2E5}"/>
                </a:ext>
              </a:extLst>
            </p:cNvPr>
            <p:cNvSpPr/>
            <p:nvPr/>
          </p:nvSpPr>
          <p:spPr>
            <a:xfrm>
              <a:off x="6782673" y="2251290"/>
              <a:ext cx="298205" cy="273354"/>
            </a:xfrm>
            <a:custGeom>
              <a:avLst/>
              <a:gdLst>
                <a:gd name="connsiteX0" fmla="*/ 13466 w 215454"/>
                <a:gd name="connsiteY0" fmla="*/ 42014 h 197500"/>
                <a:gd name="connsiteX1" fmla="*/ 62482 w 215454"/>
                <a:gd name="connsiteY1" fmla="*/ 13466 h 197500"/>
                <a:gd name="connsiteX2" fmla="*/ 218507 w 215454"/>
                <a:gd name="connsiteY2" fmla="*/ 157462 h 197500"/>
                <a:gd name="connsiteX3" fmla="*/ 169491 w 215454"/>
                <a:gd name="connsiteY3" fmla="*/ 186009 h 197500"/>
                <a:gd name="connsiteX4" fmla="*/ 13466 w 215454"/>
                <a:gd name="connsiteY4" fmla="*/ 42014 h 19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454" h="197500">
                  <a:moveTo>
                    <a:pt x="13466" y="42014"/>
                  </a:moveTo>
                  <a:lnTo>
                    <a:pt x="62482" y="13466"/>
                  </a:lnTo>
                  <a:cubicBezTo>
                    <a:pt x="125682" y="55839"/>
                    <a:pt x="177391" y="103777"/>
                    <a:pt x="218507" y="157462"/>
                  </a:cubicBezTo>
                  <a:lnTo>
                    <a:pt x="169491" y="186009"/>
                  </a:lnTo>
                  <a:cubicBezTo>
                    <a:pt x="128375" y="132325"/>
                    <a:pt x="76486" y="84207"/>
                    <a:pt x="13466" y="42014"/>
                  </a:cubicBez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98A117A9-8AE7-497F-B558-283C0F37C126}"/>
                </a:ext>
              </a:extLst>
            </p:cNvPr>
            <p:cNvSpPr/>
            <p:nvPr/>
          </p:nvSpPr>
          <p:spPr>
            <a:xfrm>
              <a:off x="6409171" y="2096472"/>
              <a:ext cx="646110" cy="1242518"/>
            </a:xfrm>
            <a:custGeom>
              <a:avLst/>
              <a:gdLst>
                <a:gd name="connsiteX0" fmla="*/ 436116 w 466818"/>
                <a:gd name="connsiteY0" fmla="*/ 595553 h 897727"/>
                <a:gd name="connsiteX1" fmla="*/ 461253 w 466818"/>
                <a:gd name="connsiteY1" fmla="*/ 704178 h 897727"/>
                <a:gd name="connsiteX2" fmla="*/ 414571 w 466818"/>
                <a:gd name="connsiteY2" fmla="*/ 801312 h 897727"/>
                <a:gd name="connsiteX3" fmla="*/ 281348 w 466818"/>
                <a:gd name="connsiteY3" fmla="*/ 788744 h 897727"/>
                <a:gd name="connsiteX4" fmla="*/ 280989 w 466818"/>
                <a:gd name="connsiteY4" fmla="*/ 887674 h 897727"/>
                <a:gd name="connsiteX5" fmla="*/ 204323 w 466818"/>
                <a:gd name="connsiteY5" fmla="*/ 843326 h 897727"/>
                <a:gd name="connsiteX6" fmla="*/ 204682 w 466818"/>
                <a:gd name="connsiteY6" fmla="*/ 747089 h 897727"/>
                <a:gd name="connsiteX7" fmla="*/ 96236 w 466818"/>
                <a:gd name="connsiteY7" fmla="*/ 661446 h 897727"/>
                <a:gd name="connsiteX8" fmla="*/ 13466 w 466818"/>
                <a:gd name="connsiteY8" fmla="*/ 566107 h 897727"/>
                <a:gd name="connsiteX9" fmla="*/ 56018 w 466818"/>
                <a:gd name="connsiteY9" fmla="*/ 482619 h 897727"/>
                <a:gd name="connsiteX10" fmla="*/ 124425 w 466818"/>
                <a:gd name="connsiteY10" fmla="*/ 563773 h 897727"/>
                <a:gd name="connsiteX11" fmla="*/ 205041 w 466818"/>
                <a:gd name="connsiteY11" fmla="*/ 631641 h 897727"/>
                <a:gd name="connsiteX12" fmla="*/ 205400 w 466818"/>
                <a:gd name="connsiteY12" fmla="*/ 483875 h 897727"/>
                <a:gd name="connsiteX13" fmla="*/ 113294 w 466818"/>
                <a:gd name="connsiteY13" fmla="*/ 397155 h 897727"/>
                <a:gd name="connsiteX14" fmla="*/ 50453 w 466818"/>
                <a:gd name="connsiteY14" fmla="*/ 306664 h 897727"/>
                <a:gd name="connsiteX15" fmla="*/ 25316 w 466818"/>
                <a:gd name="connsiteY15" fmla="*/ 196962 h 897727"/>
                <a:gd name="connsiteX16" fmla="*/ 72177 w 466818"/>
                <a:gd name="connsiteY16" fmla="*/ 98032 h 897727"/>
                <a:gd name="connsiteX17" fmla="*/ 206477 w 466818"/>
                <a:gd name="connsiteY17" fmla="*/ 111318 h 897727"/>
                <a:gd name="connsiteX18" fmla="*/ 206837 w 466818"/>
                <a:gd name="connsiteY18" fmla="*/ 13466 h 897727"/>
                <a:gd name="connsiteX19" fmla="*/ 283503 w 466818"/>
                <a:gd name="connsiteY19" fmla="*/ 57814 h 897727"/>
                <a:gd name="connsiteX20" fmla="*/ 283144 w 466818"/>
                <a:gd name="connsiteY20" fmla="*/ 153871 h 897727"/>
                <a:gd name="connsiteX21" fmla="*/ 439169 w 466818"/>
                <a:gd name="connsiteY21" fmla="*/ 297866 h 897727"/>
                <a:gd name="connsiteX22" fmla="*/ 400387 w 466818"/>
                <a:gd name="connsiteY22" fmla="*/ 384228 h 897727"/>
                <a:gd name="connsiteX23" fmla="*/ 282964 w 466818"/>
                <a:gd name="connsiteY23" fmla="*/ 270396 h 897727"/>
                <a:gd name="connsiteX24" fmla="*/ 282605 w 466818"/>
                <a:gd name="connsiteY24" fmla="*/ 420675 h 897727"/>
                <a:gd name="connsiteX25" fmla="*/ 373635 w 466818"/>
                <a:gd name="connsiteY25" fmla="*/ 505421 h 897727"/>
                <a:gd name="connsiteX26" fmla="*/ 436116 w 466818"/>
                <a:gd name="connsiteY26" fmla="*/ 595553 h 897727"/>
                <a:gd name="connsiteX27" fmla="*/ 205939 w 466818"/>
                <a:gd name="connsiteY27" fmla="*/ 354064 h 897727"/>
                <a:gd name="connsiteX28" fmla="*/ 206298 w 466818"/>
                <a:gd name="connsiteY28" fmla="*/ 228921 h 897727"/>
                <a:gd name="connsiteX29" fmla="*/ 163027 w 466818"/>
                <a:gd name="connsiteY29" fmla="*/ 229100 h 897727"/>
                <a:gd name="connsiteX30" fmla="*/ 149203 w 466818"/>
                <a:gd name="connsiteY30" fmla="*/ 261239 h 897727"/>
                <a:gd name="connsiteX31" fmla="*/ 163746 w 466818"/>
                <a:gd name="connsiteY31" fmla="*/ 305946 h 897727"/>
                <a:gd name="connsiteX32" fmla="*/ 205939 w 466818"/>
                <a:gd name="connsiteY32" fmla="*/ 354064 h 897727"/>
                <a:gd name="connsiteX33" fmla="*/ 323362 w 466818"/>
                <a:gd name="connsiteY33" fmla="*/ 673296 h 897727"/>
                <a:gd name="connsiteX34" fmla="*/ 337187 w 466818"/>
                <a:gd name="connsiteY34" fmla="*/ 643132 h 897727"/>
                <a:gd name="connsiteX35" fmla="*/ 323003 w 466818"/>
                <a:gd name="connsiteY35" fmla="*/ 598964 h 897727"/>
                <a:gd name="connsiteX36" fmla="*/ 281887 w 466818"/>
                <a:gd name="connsiteY36" fmla="*/ 550487 h 897727"/>
                <a:gd name="connsiteX37" fmla="*/ 281528 w 466818"/>
                <a:gd name="connsiteY37" fmla="*/ 672398 h 897727"/>
                <a:gd name="connsiteX38" fmla="*/ 323362 w 466818"/>
                <a:gd name="connsiteY38" fmla="*/ 673296 h 89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818" h="897727">
                  <a:moveTo>
                    <a:pt x="436116" y="595553"/>
                  </a:moveTo>
                  <a:cubicBezTo>
                    <a:pt x="452814" y="628948"/>
                    <a:pt x="461253" y="665396"/>
                    <a:pt x="461253" y="704178"/>
                  </a:cubicBezTo>
                  <a:cubicBezTo>
                    <a:pt x="461073" y="752476"/>
                    <a:pt x="445453" y="784794"/>
                    <a:pt x="414571" y="801312"/>
                  </a:cubicBezTo>
                  <a:cubicBezTo>
                    <a:pt x="383869" y="818010"/>
                    <a:pt x="339521" y="814060"/>
                    <a:pt x="281348" y="788744"/>
                  </a:cubicBezTo>
                  <a:lnTo>
                    <a:pt x="280989" y="887674"/>
                  </a:lnTo>
                  <a:lnTo>
                    <a:pt x="204323" y="843326"/>
                  </a:lnTo>
                  <a:lnTo>
                    <a:pt x="204682" y="747089"/>
                  </a:lnTo>
                  <a:cubicBezTo>
                    <a:pt x="166619" y="722851"/>
                    <a:pt x="130709" y="694303"/>
                    <a:pt x="96236" y="661446"/>
                  </a:cubicBezTo>
                  <a:cubicBezTo>
                    <a:pt x="61943" y="628948"/>
                    <a:pt x="34473" y="597169"/>
                    <a:pt x="13466" y="566107"/>
                  </a:cubicBezTo>
                  <a:lnTo>
                    <a:pt x="56018" y="482619"/>
                  </a:lnTo>
                  <a:cubicBezTo>
                    <a:pt x="75589" y="510448"/>
                    <a:pt x="98211" y="537380"/>
                    <a:pt x="124425" y="563773"/>
                  </a:cubicBezTo>
                  <a:cubicBezTo>
                    <a:pt x="150459" y="589807"/>
                    <a:pt x="177212" y="612430"/>
                    <a:pt x="205041" y="631641"/>
                  </a:cubicBezTo>
                  <a:lnTo>
                    <a:pt x="205400" y="483875"/>
                  </a:lnTo>
                  <a:cubicBezTo>
                    <a:pt x="168952" y="452814"/>
                    <a:pt x="138250" y="423907"/>
                    <a:pt x="113294" y="397155"/>
                  </a:cubicBezTo>
                  <a:cubicBezTo>
                    <a:pt x="88157" y="370403"/>
                    <a:pt x="67330" y="340239"/>
                    <a:pt x="50453" y="306664"/>
                  </a:cubicBezTo>
                  <a:cubicBezTo>
                    <a:pt x="33575" y="272909"/>
                    <a:pt x="25316" y="236282"/>
                    <a:pt x="25316" y="196962"/>
                  </a:cubicBezTo>
                  <a:cubicBezTo>
                    <a:pt x="25496" y="148125"/>
                    <a:pt x="40937" y="115089"/>
                    <a:pt x="72177" y="98032"/>
                  </a:cubicBezTo>
                  <a:cubicBezTo>
                    <a:pt x="103239" y="80796"/>
                    <a:pt x="147946" y="85284"/>
                    <a:pt x="206477" y="111318"/>
                  </a:cubicBezTo>
                  <a:lnTo>
                    <a:pt x="206837" y="13466"/>
                  </a:lnTo>
                  <a:lnTo>
                    <a:pt x="283503" y="57814"/>
                  </a:lnTo>
                  <a:lnTo>
                    <a:pt x="283144" y="153871"/>
                  </a:lnTo>
                  <a:cubicBezTo>
                    <a:pt x="346344" y="196243"/>
                    <a:pt x="398053" y="244182"/>
                    <a:pt x="439169" y="297866"/>
                  </a:cubicBezTo>
                  <a:lnTo>
                    <a:pt x="400387" y="384228"/>
                  </a:lnTo>
                  <a:cubicBezTo>
                    <a:pt x="361964" y="336648"/>
                    <a:pt x="322823" y="298764"/>
                    <a:pt x="282964" y="270396"/>
                  </a:cubicBezTo>
                  <a:lnTo>
                    <a:pt x="282605" y="420675"/>
                  </a:lnTo>
                  <a:cubicBezTo>
                    <a:pt x="318514" y="450839"/>
                    <a:pt x="348857" y="479028"/>
                    <a:pt x="373635" y="505421"/>
                  </a:cubicBezTo>
                  <a:cubicBezTo>
                    <a:pt x="398412" y="531814"/>
                    <a:pt x="419060" y="561619"/>
                    <a:pt x="436116" y="595553"/>
                  </a:cubicBezTo>
                  <a:close/>
                  <a:moveTo>
                    <a:pt x="205939" y="354064"/>
                  </a:moveTo>
                  <a:lnTo>
                    <a:pt x="206298" y="228921"/>
                  </a:lnTo>
                  <a:cubicBezTo>
                    <a:pt x="186728" y="222816"/>
                    <a:pt x="172543" y="222996"/>
                    <a:pt x="163027" y="229100"/>
                  </a:cubicBezTo>
                  <a:cubicBezTo>
                    <a:pt x="153871" y="235384"/>
                    <a:pt x="149203" y="246157"/>
                    <a:pt x="149203" y="261239"/>
                  </a:cubicBezTo>
                  <a:cubicBezTo>
                    <a:pt x="149203" y="276141"/>
                    <a:pt x="154050" y="290864"/>
                    <a:pt x="163746" y="305946"/>
                  </a:cubicBezTo>
                  <a:cubicBezTo>
                    <a:pt x="173262" y="320848"/>
                    <a:pt x="187446" y="337007"/>
                    <a:pt x="205939" y="354064"/>
                  </a:cubicBezTo>
                  <a:moveTo>
                    <a:pt x="323362" y="673296"/>
                  </a:moveTo>
                  <a:cubicBezTo>
                    <a:pt x="332519" y="667910"/>
                    <a:pt x="337187" y="658035"/>
                    <a:pt x="337187" y="643132"/>
                  </a:cubicBezTo>
                  <a:cubicBezTo>
                    <a:pt x="337187" y="628589"/>
                    <a:pt x="332519" y="613687"/>
                    <a:pt x="323003" y="598964"/>
                  </a:cubicBezTo>
                  <a:cubicBezTo>
                    <a:pt x="313666" y="584062"/>
                    <a:pt x="299841" y="567903"/>
                    <a:pt x="281887" y="550487"/>
                  </a:cubicBezTo>
                  <a:lnTo>
                    <a:pt x="281528" y="672398"/>
                  </a:lnTo>
                  <a:cubicBezTo>
                    <a:pt x="300200" y="677964"/>
                    <a:pt x="314385" y="678503"/>
                    <a:pt x="323362" y="673296"/>
                  </a:cubicBezTo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4860FA65-50C1-4994-9B4E-FE2A42A4EBDA}"/>
                </a:ext>
              </a:extLst>
            </p:cNvPr>
            <p:cNvSpPr/>
            <p:nvPr/>
          </p:nvSpPr>
          <p:spPr>
            <a:xfrm>
              <a:off x="6429300" y="1338040"/>
              <a:ext cx="596408" cy="596408"/>
            </a:xfrm>
            <a:custGeom>
              <a:avLst/>
              <a:gdLst>
                <a:gd name="connsiteX0" fmla="*/ 171286 w 430909"/>
                <a:gd name="connsiteY0" fmla="*/ 246516 h 430909"/>
                <a:gd name="connsiteX1" fmla="*/ 125143 w 430909"/>
                <a:gd name="connsiteY1" fmla="*/ 311871 h 430909"/>
                <a:gd name="connsiteX2" fmla="*/ 191037 w 430909"/>
                <a:gd name="connsiteY2" fmla="*/ 265727 h 430909"/>
                <a:gd name="connsiteX3" fmla="*/ 218686 w 430909"/>
                <a:gd name="connsiteY3" fmla="*/ 423548 h 430909"/>
                <a:gd name="connsiteX4" fmla="*/ 246516 w 430909"/>
                <a:gd name="connsiteY4" fmla="*/ 265727 h 430909"/>
                <a:gd name="connsiteX5" fmla="*/ 311871 w 430909"/>
                <a:gd name="connsiteY5" fmla="*/ 311871 h 430909"/>
                <a:gd name="connsiteX6" fmla="*/ 265727 w 430909"/>
                <a:gd name="connsiteY6" fmla="*/ 245977 h 430909"/>
                <a:gd name="connsiteX7" fmla="*/ 423548 w 430909"/>
                <a:gd name="connsiteY7" fmla="*/ 218327 h 430909"/>
                <a:gd name="connsiteX8" fmla="*/ 265727 w 430909"/>
                <a:gd name="connsiteY8" fmla="*/ 190677 h 430909"/>
                <a:gd name="connsiteX9" fmla="*/ 311871 w 430909"/>
                <a:gd name="connsiteY9" fmla="*/ 125143 h 430909"/>
                <a:gd name="connsiteX10" fmla="*/ 246516 w 430909"/>
                <a:gd name="connsiteY10" fmla="*/ 170927 h 430909"/>
                <a:gd name="connsiteX11" fmla="*/ 218686 w 430909"/>
                <a:gd name="connsiteY11" fmla="*/ 13466 h 430909"/>
                <a:gd name="connsiteX12" fmla="*/ 190677 w 430909"/>
                <a:gd name="connsiteY12" fmla="*/ 171287 h 430909"/>
                <a:gd name="connsiteX13" fmla="*/ 125143 w 430909"/>
                <a:gd name="connsiteY13" fmla="*/ 125143 h 430909"/>
                <a:gd name="connsiteX14" fmla="*/ 170927 w 430909"/>
                <a:gd name="connsiteY14" fmla="*/ 190677 h 430909"/>
                <a:gd name="connsiteX15" fmla="*/ 13466 w 430909"/>
                <a:gd name="connsiteY15" fmla="*/ 218327 h 43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0909" h="430909">
                  <a:moveTo>
                    <a:pt x="171286" y="246516"/>
                  </a:moveTo>
                  <a:lnTo>
                    <a:pt x="125143" y="311871"/>
                  </a:lnTo>
                  <a:lnTo>
                    <a:pt x="191037" y="265727"/>
                  </a:lnTo>
                  <a:lnTo>
                    <a:pt x="218686" y="423548"/>
                  </a:lnTo>
                  <a:lnTo>
                    <a:pt x="246516" y="265727"/>
                  </a:lnTo>
                  <a:lnTo>
                    <a:pt x="311871" y="311871"/>
                  </a:lnTo>
                  <a:lnTo>
                    <a:pt x="265727" y="245977"/>
                  </a:lnTo>
                  <a:lnTo>
                    <a:pt x="423548" y="218327"/>
                  </a:lnTo>
                  <a:lnTo>
                    <a:pt x="265727" y="190677"/>
                  </a:lnTo>
                  <a:lnTo>
                    <a:pt x="311871" y="125143"/>
                  </a:lnTo>
                  <a:lnTo>
                    <a:pt x="246516" y="170927"/>
                  </a:lnTo>
                  <a:lnTo>
                    <a:pt x="218686" y="13466"/>
                  </a:lnTo>
                  <a:lnTo>
                    <a:pt x="190677" y="171287"/>
                  </a:lnTo>
                  <a:lnTo>
                    <a:pt x="125143" y="125143"/>
                  </a:lnTo>
                  <a:lnTo>
                    <a:pt x="170927" y="190677"/>
                  </a:lnTo>
                  <a:lnTo>
                    <a:pt x="13466" y="21832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DE17E1CA-5A16-4B81-AC3F-EC5A19FC5F3C}"/>
                </a:ext>
              </a:extLst>
            </p:cNvPr>
            <p:cNvSpPr/>
            <p:nvPr/>
          </p:nvSpPr>
          <p:spPr>
            <a:xfrm>
              <a:off x="8552266" y="11751332"/>
              <a:ext cx="24851" cy="248504"/>
            </a:xfrm>
            <a:custGeom>
              <a:avLst/>
              <a:gdLst>
                <a:gd name="connsiteX0" fmla="*/ 17595 w 17954"/>
                <a:gd name="connsiteY0" fmla="*/ 13466 h 179545"/>
                <a:gd name="connsiteX1" fmla="*/ 17236 w 17954"/>
                <a:gd name="connsiteY1" fmla="*/ 142918 h 179545"/>
                <a:gd name="connsiteX2" fmla="*/ 13466 w 17954"/>
                <a:gd name="connsiteY2" fmla="*/ 169491 h 179545"/>
                <a:gd name="connsiteX3" fmla="*/ 13825 w 17954"/>
                <a:gd name="connsiteY3" fmla="*/ 40218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7595" y="13466"/>
                  </a:moveTo>
                  <a:lnTo>
                    <a:pt x="17236" y="142918"/>
                  </a:lnTo>
                  <a:lnTo>
                    <a:pt x="13466" y="169491"/>
                  </a:lnTo>
                  <a:lnTo>
                    <a:pt x="13825" y="40218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CE750715-8026-426E-89A6-0E99956A8786}"/>
                </a:ext>
              </a:extLst>
            </p:cNvPr>
            <p:cNvSpPr/>
            <p:nvPr/>
          </p:nvSpPr>
          <p:spPr>
            <a:xfrm>
              <a:off x="7291857" y="11785378"/>
              <a:ext cx="24851" cy="248504"/>
            </a:xfrm>
            <a:custGeom>
              <a:avLst/>
              <a:gdLst>
                <a:gd name="connsiteX0" fmla="*/ 22264 w 17954"/>
                <a:gd name="connsiteY0" fmla="*/ 39679 h 179545"/>
                <a:gd name="connsiteX1" fmla="*/ 21905 w 17954"/>
                <a:gd name="connsiteY1" fmla="*/ 169132 h 179545"/>
                <a:gd name="connsiteX2" fmla="*/ 13466 w 17954"/>
                <a:gd name="connsiteY2" fmla="*/ 142738 h 179545"/>
                <a:gd name="connsiteX3" fmla="*/ 1400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22264" y="39679"/>
                  </a:moveTo>
                  <a:lnTo>
                    <a:pt x="21905" y="169132"/>
                  </a:lnTo>
                  <a:lnTo>
                    <a:pt x="13466" y="142738"/>
                  </a:lnTo>
                  <a:lnTo>
                    <a:pt x="1400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4C6E9162-A92C-4CA6-AAD6-F4EE0AF05DD3}"/>
                </a:ext>
              </a:extLst>
            </p:cNvPr>
            <p:cNvSpPr/>
            <p:nvPr/>
          </p:nvSpPr>
          <p:spPr>
            <a:xfrm>
              <a:off x="8568914" y="11819919"/>
              <a:ext cx="49700" cy="248504"/>
            </a:xfrm>
            <a:custGeom>
              <a:avLst/>
              <a:gdLst>
                <a:gd name="connsiteX0" fmla="*/ 26034 w 35909"/>
                <a:gd name="connsiteY0" fmla="*/ 13466 h 179545"/>
                <a:gd name="connsiteX1" fmla="*/ 25675 w 35909"/>
                <a:gd name="connsiteY1" fmla="*/ 142919 h 179545"/>
                <a:gd name="connsiteX2" fmla="*/ 13466 w 35909"/>
                <a:gd name="connsiteY2" fmla="*/ 168594 h 179545"/>
                <a:gd name="connsiteX3" fmla="*/ 13825 w 35909"/>
                <a:gd name="connsiteY3" fmla="*/ 39321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034" y="13466"/>
                  </a:moveTo>
                  <a:lnTo>
                    <a:pt x="25675" y="142919"/>
                  </a:lnTo>
                  <a:lnTo>
                    <a:pt x="13466" y="168594"/>
                  </a:lnTo>
                  <a:lnTo>
                    <a:pt x="13825" y="3932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558C4EA-744B-4DCF-A345-4B70FE3ABDC0}"/>
                </a:ext>
              </a:extLst>
            </p:cNvPr>
            <p:cNvSpPr/>
            <p:nvPr/>
          </p:nvSpPr>
          <p:spPr>
            <a:xfrm>
              <a:off x="7275703" y="11855207"/>
              <a:ext cx="49700" cy="248504"/>
            </a:xfrm>
            <a:custGeom>
              <a:avLst/>
              <a:gdLst>
                <a:gd name="connsiteX0" fmla="*/ 30343 w 35909"/>
                <a:gd name="connsiteY0" fmla="*/ 38422 h 179545"/>
                <a:gd name="connsiteX1" fmla="*/ 29984 w 35909"/>
                <a:gd name="connsiteY1" fmla="*/ 167696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343" y="38422"/>
                  </a:moveTo>
                  <a:lnTo>
                    <a:pt x="29984" y="167696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0BBA1C83-C024-4240-A4B4-0D1EA9127BEE}"/>
                </a:ext>
              </a:extLst>
            </p:cNvPr>
            <p:cNvSpPr/>
            <p:nvPr/>
          </p:nvSpPr>
          <p:spPr>
            <a:xfrm>
              <a:off x="8563697" y="11890246"/>
              <a:ext cx="49700" cy="248504"/>
            </a:xfrm>
            <a:custGeom>
              <a:avLst/>
              <a:gdLst>
                <a:gd name="connsiteX0" fmla="*/ 34114 w 35909"/>
                <a:gd name="connsiteY0" fmla="*/ 13466 h 179545"/>
                <a:gd name="connsiteX1" fmla="*/ 33754 w 35909"/>
                <a:gd name="connsiteY1" fmla="*/ 142918 h 179545"/>
                <a:gd name="connsiteX2" fmla="*/ 13466 w 35909"/>
                <a:gd name="connsiteY2" fmla="*/ 166797 h 179545"/>
                <a:gd name="connsiteX3" fmla="*/ 14005 w 35909"/>
                <a:gd name="connsiteY3" fmla="*/ 37525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114" y="13466"/>
                  </a:moveTo>
                  <a:lnTo>
                    <a:pt x="33754" y="142918"/>
                  </a:lnTo>
                  <a:lnTo>
                    <a:pt x="13466" y="166797"/>
                  </a:lnTo>
                  <a:lnTo>
                    <a:pt x="14005" y="37525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9BD3A244-2EF0-4D74-8691-74F59CF2A154}"/>
                </a:ext>
              </a:extLst>
            </p:cNvPr>
            <p:cNvSpPr/>
            <p:nvPr/>
          </p:nvSpPr>
          <p:spPr>
            <a:xfrm>
              <a:off x="7281667" y="11925285"/>
              <a:ext cx="49700" cy="223654"/>
            </a:xfrm>
            <a:custGeom>
              <a:avLst/>
              <a:gdLst>
                <a:gd name="connsiteX0" fmla="*/ 37884 w 35909"/>
                <a:gd name="connsiteY0" fmla="*/ 36448 h 161591"/>
                <a:gd name="connsiteX1" fmla="*/ 37525 w 35909"/>
                <a:gd name="connsiteY1" fmla="*/ 165720 h 161591"/>
                <a:gd name="connsiteX2" fmla="*/ 13466 w 35909"/>
                <a:gd name="connsiteY2" fmla="*/ 142918 h 161591"/>
                <a:gd name="connsiteX3" fmla="*/ 13825 w 35909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7884" y="36448"/>
                  </a:moveTo>
                  <a:lnTo>
                    <a:pt x="37525" y="165720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5C318EE4-8197-44B4-A2BA-8453DB8C6D00}"/>
                </a:ext>
              </a:extLst>
            </p:cNvPr>
            <p:cNvSpPr/>
            <p:nvPr/>
          </p:nvSpPr>
          <p:spPr>
            <a:xfrm>
              <a:off x="8537354" y="11960076"/>
              <a:ext cx="74551" cy="223654"/>
            </a:xfrm>
            <a:custGeom>
              <a:avLst/>
              <a:gdLst>
                <a:gd name="connsiteX0" fmla="*/ 41296 w 53863"/>
                <a:gd name="connsiteY0" fmla="*/ 13466 h 161591"/>
                <a:gd name="connsiteX1" fmla="*/ 40937 w 53863"/>
                <a:gd name="connsiteY1" fmla="*/ 142738 h 161591"/>
                <a:gd name="connsiteX2" fmla="*/ 13466 w 53863"/>
                <a:gd name="connsiteY2" fmla="*/ 164284 h 161591"/>
                <a:gd name="connsiteX3" fmla="*/ 13825 w 53863"/>
                <a:gd name="connsiteY3" fmla="*/ 34832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296" y="13466"/>
                  </a:moveTo>
                  <a:lnTo>
                    <a:pt x="40937" y="142738"/>
                  </a:lnTo>
                  <a:lnTo>
                    <a:pt x="13466" y="164284"/>
                  </a:lnTo>
                  <a:lnTo>
                    <a:pt x="13825" y="3483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635D8A19-05E4-412A-A8D1-AA5FCD01E775}"/>
                </a:ext>
              </a:extLst>
            </p:cNvPr>
            <p:cNvSpPr/>
            <p:nvPr/>
          </p:nvSpPr>
          <p:spPr>
            <a:xfrm>
              <a:off x="7309748" y="11993872"/>
              <a:ext cx="74551" cy="223654"/>
            </a:xfrm>
            <a:custGeom>
              <a:avLst/>
              <a:gdLst>
                <a:gd name="connsiteX0" fmla="*/ 44886 w 53863"/>
                <a:gd name="connsiteY0" fmla="*/ 33396 h 161591"/>
                <a:gd name="connsiteX1" fmla="*/ 44527 w 53863"/>
                <a:gd name="connsiteY1" fmla="*/ 162668 h 161591"/>
                <a:gd name="connsiteX2" fmla="*/ 13466 w 53863"/>
                <a:gd name="connsiteY2" fmla="*/ 14291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4886" y="33396"/>
                  </a:moveTo>
                  <a:lnTo>
                    <a:pt x="44527" y="162668"/>
                  </a:lnTo>
                  <a:lnTo>
                    <a:pt x="13466" y="14291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7FC6DB5D-14FE-4411-ADB9-9F34F57D7DE4}"/>
                </a:ext>
              </a:extLst>
            </p:cNvPr>
            <p:cNvSpPr/>
            <p:nvPr/>
          </p:nvSpPr>
          <p:spPr>
            <a:xfrm>
              <a:off x="8537108" y="11989647"/>
              <a:ext cx="24851" cy="248504"/>
            </a:xfrm>
            <a:custGeom>
              <a:avLst/>
              <a:gdLst>
                <a:gd name="connsiteX0" fmla="*/ 14005 w 17954"/>
                <a:gd name="connsiteY0" fmla="*/ 13466 h 179545"/>
                <a:gd name="connsiteX1" fmla="*/ 13645 w 17954"/>
                <a:gd name="connsiteY1" fmla="*/ 142918 h 179545"/>
                <a:gd name="connsiteX2" fmla="*/ 13466 w 17954"/>
                <a:gd name="connsiteY2" fmla="*/ 169670 h 179545"/>
                <a:gd name="connsiteX3" fmla="*/ 13825 w 17954"/>
                <a:gd name="connsiteY3" fmla="*/ 40218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4005" y="13466"/>
                  </a:moveTo>
                  <a:lnTo>
                    <a:pt x="13645" y="142918"/>
                  </a:lnTo>
                  <a:lnTo>
                    <a:pt x="13466" y="169670"/>
                  </a:lnTo>
                  <a:lnTo>
                    <a:pt x="13825" y="4021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E03F99D-9F7B-4194-8FC4-FB7C23E6F034}"/>
                </a:ext>
              </a:extLst>
            </p:cNvPr>
            <p:cNvSpPr/>
            <p:nvPr/>
          </p:nvSpPr>
          <p:spPr>
            <a:xfrm>
              <a:off x="8490138" y="12026673"/>
              <a:ext cx="74551" cy="223654"/>
            </a:xfrm>
            <a:custGeom>
              <a:avLst/>
              <a:gdLst>
                <a:gd name="connsiteX0" fmla="*/ 47759 w 53863"/>
                <a:gd name="connsiteY0" fmla="*/ 13466 h 161591"/>
                <a:gd name="connsiteX1" fmla="*/ 47400 w 53863"/>
                <a:gd name="connsiteY1" fmla="*/ 142918 h 161591"/>
                <a:gd name="connsiteX2" fmla="*/ 13466 w 53863"/>
                <a:gd name="connsiteY2" fmla="*/ 161052 h 161591"/>
                <a:gd name="connsiteX3" fmla="*/ 14005 w 53863"/>
                <a:gd name="connsiteY3" fmla="*/ 31779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7759" y="13466"/>
                  </a:moveTo>
                  <a:lnTo>
                    <a:pt x="47400" y="142918"/>
                  </a:lnTo>
                  <a:lnTo>
                    <a:pt x="13466" y="161052"/>
                  </a:lnTo>
                  <a:lnTo>
                    <a:pt x="14005" y="31779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857A2FAD-D60E-44E4-9ACA-5C35E80F80FB}"/>
                </a:ext>
              </a:extLst>
            </p:cNvPr>
            <p:cNvSpPr/>
            <p:nvPr/>
          </p:nvSpPr>
          <p:spPr>
            <a:xfrm>
              <a:off x="7352739" y="12021455"/>
              <a:ext cx="24851" cy="248504"/>
            </a:xfrm>
            <a:custGeom>
              <a:avLst/>
              <a:gdLst>
                <a:gd name="connsiteX0" fmla="*/ 18493 w 17954"/>
                <a:gd name="connsiteY0" fmla="*/ 40218 h 179545"/>
                <a:gd name="connsiteX1" fmla="*/ 18134 w 17954"/>
                <a:gd name="connsiteY1" fmla="*/ 169491 h 179545"/>
                <a:gd name="connsiteX2" fmla="*/ 13466 w 17954"/>
                <a:gd name="connsiteY2" fmla="*/ 142738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8493" y="40218"/>
                  </a:moveTo>
                  <a:lnTo>
                    <a:pt x="18134" y="169491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90B32C1-FD1F-49A2-A6ED-942BB232AC37}"/>
                </a:ext>
              </a:extLst>
            </p:cNvPr>
            <p:cNvSpPr/>
            <p:nvPr/>
          </p:nvSpPr>
          <p:spPr>
            <a:xfrm>
              <a:off x="7359201" y="12058483"/>
              <a:ext cx="74551" cy="223654"/>
            </a:xfrm>
            <a:custGeom>
              <a:avLst/>
              <a:gdLst>
                <a:gd name="connsiteX0" fmla="*/ 50811 w 53863"/>
                <a:gd name="connsiteY0" fmla="*/ 29625 h 161591"/>
                <a:gd name="connsiteX1" fmla="*/ 50452 w 53863"/>
                <a:gd name="connsiteY1" fmla="*/ 158898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811" y="29625"/>
                  </a:moveTo>
                  <a:lnTo>
                    <a:pt x="50452" y="158898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E7957B3D-820B-494A-BDD1-0517FCD0AF35}"/>
                </a:ext>
              </a:extLst>
            </p:cNvPr>
            <p:cNvSpPr/>
            <p:nvPr/>
          </p:nvSpPr>
          <p:spPr>
            <a:xfrm>
              <a:off x="8478212" y="12052021"/>
              <a:ext cx="49700" cy="248504"/>
            </a:xfrm>
            <a:custGeom>
              <a:avLst/>
              <a:gdLst>
                <a:gd name="connsiteX0" fmla="*/ 22623 w 35909"/>
                <a:gd name="connsiteY0" fmla="*/ 13466 h 179545"/>
                <a:gd name="connsiteX1" fmla="*/ 22084 w 35909"/>
                <a:gd name="connsiteY1" fmla="*/ 142739 h 179545"/>
                <a:gd name="connsiteX2" fmla="*/ 13466 w 35909"/>
                <a:gd name="connsiteY2" fmla="*/ 168952 h 179545"/>
                <a:gd name="connsiteX3" fmla="*/ 13825 w 35909"/>
                <a:gd name="connsiteY3" fmla="*/ 39680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2623" y="13466"/>
                  </a:moveTo>
                  <a:lnTo>
                    <a:pt x="22084" y="142739"/>
                  </a:lnTo>
                  <a:lnTo>
                    <a:pt x="13466" y="168952"/>
                  </a:lnTo>
                  <a:lnTo>
                    <a:pt x="13825" y="39680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D21726E-9718-433E-8459-1D6540945773}"/>
                </a:ext>
              </a:extLst>
            </p:cNvPr>
            <p:cNvSpPr/>
            <p:nvPr/>
          </p:nvSpPr>
          <p:spPr>
            <a:xfrm>
              <a:off x="8424286" y="12088304"/>
              <a:ext cx="74551" cy="223654"/>
            </a:xfrm>
            <a:custGeom>
              <a:avLst/>
              <a:gdLst>
                <a:gd name="connsiteX0" fmla="*/ 52786 w 53863"/>
                <a:gd name="connsiteY0" fmla="*/ 13466 h 161591"/>
                <a:gd name="connsiteX1" fmla="*/ 52427 w 53863"/>
                <a:gd name="connsiteY1" fmla="*/ 142738 h 161591"/>
                <a:gd name="connsiteX2" fmla="*/ 13466 w 53863"/>
                <a:gd name="connsiteY2" fmla="*/ 157102 h 161591"/>
                <a:gd name="connsiteX3" fmla="*/ 13825 w 53863"/>
                <a:gd name="connsiteY3" fmla="*/ 2765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2786" y="13466"/>
                  </a:moveTo>
                  <a:lnTo>
                    <a:pt x="52427" y="142738"/>
                  </a:lnTo>
                  <a:lnTo>
                    <a:pt x="13466" y="157102"/>
                  </a:lnTo>
                  <a:lnTo>
                    <a:pt x="13825" y="2765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6FFFEC24-63D5-4B7B-A8EC-ADCE42B63876}"/>
                </a:ext>
              </a:extLst>
            </p:cNvPr>
            <p:cNvSpPr/>
            <p:nvPr/>
          </p:nvSpPr>
          <p:spPr>
            <a:xfrm>
              <a:off x="7410393" y="12080847"/>
              <a:ext cx="49700" cy="248504"/>
            </a:xfrm>
            <a:custGeom>
              <a:avLst/>
              <a:gdLst>
                <a:gd name="connsiteX0" fmla="*/ 26752 w 35909"/>
                <a:gd name="connsiteY0" fmla="*/ 39141 h 179545"/>
                <a:gd name="connsiteX1" fmla="*/ 26393 w 35909"/>
                <a:gd name="connsiteY1" fmla="*/ 168414 h 179545"/>
                <a:gd name="connsiteX2" fmla="*/ 13466 w 35909"/>
                <a:gd name="connsiteY2" fmla="*/ 142739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752" y="39141"/>
                  </a:moveTo>
                  <a:lnTo>
                    <a:pt x="26393" y="16841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265E1C29-B403-46AB-A227-81CA80FA87E2}"/>
                </a:ext>
              </a:extLst>
            </p:cNvPr>
            <p:cNvSpPr/>
            <p:nvPr/>
          </p:nvSpPr>
          <p:spPr>
            <a:xfrm>
              <a:off x="7428284" y="12116385"/>
              <a:ext cx="74551" cy="223654"/>
            </a:xfrm>
            <a:custGeom>
              <a:avLst/>
              <a:gdLst>
                <a:gd name="connsiteX0" fmla="*/ 55120 w 53863"/>
                <a:gd name="connsiteY0" fmla="*/ 25495 h 161591"/>
                <a:gd name="connsiteX1" fmla="*/ 54761 w 53863"/>
                <a:gd name="connsiteY1" fmla="*/ 154947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0" y="25495"/>
                  </a:moveTo>
                  <a:lnTo>
                    <a:pt x="54761" y="154947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E3EFBD6C-F50E-4E30-8E11-022993FD70CF}"/>
                </a:ext>
              </a:extLst>
            </p:cNvPr>
            <p:cNvSpPr/>
            <p:nvPr/>
          </p:nvSpPr>
          <p:spPr>
            <a:xfrm>
              <a:off x="8400927" y="12107935"/>
              <a:ext cx="49700" cy="248504"/>
            </a:xfrm>
            <a:custGeom>
              <a:avLst/>
              <a:gdLst>
                <a:gd name="connsiteX0" fmla="*/ 30702 w 35909"/>
                <a:gd name="connsiteY0" fmla="*/ 13466 h 179545"/>
                <a:gd name="connsiteX1" fmla="*/ 30343 w 35909"/>
                <a:gd name="connsiteY1" fmla="*/ 142919 h 179545"/>
                <a:gd name="connsiteX2" fmla="*/ 13466 w 35909"/>
                <a:gd name="connsiteY2" fmla="*/ 167696 h 179545"/>
                <a:gd name="connsiteX3" fmla="*/ 13825 w 35909"/>
                <a:gd name="connsiteY3" fmla="*/ 38423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702" y="13466"/>
                  </a:moveTo>
                  <a:lnTo>
                    <a:pt x="30343" y="142919"/>
                  </a:lnTo>
                  <a:lnTo>
                    <a:pt x="13466" y="167696"/>
                  </a:lnTo>
                  <a:lnTo>
                    <a:pt x="13825" y="38423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51365F7E-F12F-49CE-8AD0-2C4F4E46A3A4}"/>
                </a:ext>
              </a:extLst>
            </p:cNvPr>
            <p:cNvSpPr/>
            <p:nvPr/>
          </p:nvSpPr>
          <p:spPr>
            <a:xfrm>
              <a:off x="8341534" y="12142478"/>
              <a:ext cx="74551" cy="223654"/>
            </a:xfrm>
            <a:custGeom>
              <a:avLst/>
              <a:gdLst>
                <a:gd name="connsiteX0" fmla="*/ 56736 w 53863"/>
                <a:gd name="connsiteY0" fmla="*/ 13466 h 161591"/>
                <a:gd name="connsiteX1" fmla="*/ 56377 w 53863"/>
                <a:gd name="connsiteY1" fmla="*/ 142739 h 161591"/>
                <a:gd name="connsiteX2" fmla="*/ 13466 w 53863"/>
                <a:gd name="connsiteY2" fmla="*/ 152614 h 161591"/>
                <a:gd name="connsiteX3" fmla="*/ 13825 w 53863"/>
                <a:gd name="connsiteY3" fmla="*/ 23341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6736" y="13466"/>
                  </a:moveTo>
                  <a:lnTo>
                    <a:pt x="56377" y="142739"/>
                  </a:lnTo>
                  <a:lnTo>
                    <a:pt x="13466" y="152614"/>
                  </a:lnTo>
                  <a:lnTo>
                    <a:pt x="13825" y="2334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D68DC731-CDF3-4717-A27E-CAE83FFC6DEE}"/>
                </a:ext>
              </a:extLst>
            </p:cNvPr>
            <p:cNvSpPr/>
            <p:nvPr/>
          </p:nvSpPr>
          <p:spPr>
            <a:xfrm>
              <a:off x="7485441" y="12133034"/>
              <a:ext cx="49700" cy="248504"/>
            </a:xfrm>
            <a:custGeom>
              <a:avLst/>
              <a:gdLst>
                <a:gd name="connsiteX0" fmla="*/ 34832 w 35909"/>
                <a:gd name="connsiteY0" fmla="*/ 37346 h 179545"/>
                <a:gd name="connsiteX1" fmla="*/ 34473 w 35909"/>
                <a:gd name="connsiteY1" fmla="*/ 166798 h 179545"/>
                <a:gd name="connsiteX2" fmla="*/ 13466 w 35909"/>
                <a:gd name="connsiteY2" fmla="*/ 14291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832" y="37346"/>
                  </a:moveTo>
                  <a:lnTo>
                    <a:pt x="34473" y="166798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E1756BB1-26C6-4F11-B7D8-0DE7AFCB0717}"/>
                </a:ext>
              </a:extLst>
            </p:cNvPr>
            <p:cNvSpPr/>
            <p:nvPr/>
          </p:nvSpPr>
          <p:spPr>
            <a:xfrm>
              <a:off x="7514515" y="12166086"/>
              <a:ext cx="99401" cy="223654"/>
            </a:xfrm>
            <a:custGeom>
              <a:avLst/>
              <a:gdLst>
                <a:gd name="connsiteX0" fmla="*/ 58352 w 71818"/>
                <a:gd name="connsiteY0" fmla="*/ 21007 h 161591"/>
                <a:gd name="connsiteX1" fmla="*/ 57993 w 71818"/>
                <a:gd name="connsiteY1" fmla="*/ 150280 h 161591"/>
                <a:gd name="connsiteX2" fmla="*/ 13466 w 71818"/>
                <a:gd name="connsiteY2" fmla="*/ 142918 h 161591"/>
                <a:gd name="connsiteX3" fmla="*/ 13825 w 71818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21007"/>
                  </a:moveTo>
                  <a:lnTo>
                    <a:pt x="57993" y="150280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B8C50FA7-B317-4B5C-96D5-6E2BEAE06495}"/>
                </a:ext>
              </a:extLst>
            </p:cNvPr>
            <p:cNvSpPr/>
            <p:nvPr/>
          </p:nvSpPr>
          <p:spPr>
            <a:xfrm>
              <a:off x="8307739" y="12156145"/>
              <a:ext cx="49700" cy="223654"/>
            </a:xfrm>
            <a:custGeom>
              <a:avLst/>
              <a:gdLst>
                <a:gd name="connsiteX0" fmla="*/ 38243 w 35909"/>
                <a:gd name="connsiteY0" fmla="*/ 13466 h 161591"/>
                <a:gd name="connsiteX1" fmla="*/ 37884 w 35909"/>
                <a:gd name="connsiteY1" fmla="*/ 142739 h 161591"/>
                <a:gd name="connsiteX2" fmla="*/ 13466 w 35909"/>
                <a:gd name="connsiteY2" fmla="*/ 165362 h 161591"/>
                <a:gd name="connsiteX3" fmla="*/ 13825 w 35909"/>
                <a:gd name="connsiteY3" fmla="*/ 36089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243" y="13466"/>
                  </a:moveTo>
                  <a:lnTo>
                    <a:pt x="37884" y="142739"/>
                  </a:lnTo>
                  <a:lnTo>
                    <a:pt x="13466" y="165362"/>
                  </a:lnTo>
                  <a:lnTo>
                    <a:pt x="13825" y="3608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C27C29D-AE75-4F09-875F-0736595FC5BD}"/>
                </a:ext>
              </a:extLst>
            </p:cNvPr>
            <p:cNvSpPr/>
            <p:nvPr/>
          </p:nvSpPr>
          <p:spPr>
            <a:xfrm>
              <a:off x="8244867" y="12187455"/>
              <a:ext cx="99401" cy="198803"/>
            </a:xfrm>
            <a:custGeom>
              <a:avLst/>
              <a:gdLst>
                <a:gd name="connsiteX0" fmla="*/ 59250 w 71818"/>
                <a:gd name="connsiteY0" fmla="*/ 13466 h 143636"/>
                <a:gd name="connsiteX1" fmla="*/ 58891 w 71818"/>
                <a:gd name="connsiteY1" fmla="*/ 142739 h 143636"/>
                <a:gd name="connsiteX2" fmla="*/ 13466 w 71818"/>
                <a:gd name="connsiteY2" fmla="*/ 147945 h 143636"/>
                <a:gd name="connsiteX3" fmla="*/ 13825 w 71818"/>
                <a:gd name="connsiteY3" fmla="*/ 18493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3466"/>
                  </a:moveTo>
                  <a:lnTo>
                    <a:pt x="58891" y="142739"/>
                  </a:lnTo>
                  <a:lnTo>
                    <a:pt x="13466" y="147945"/>
                  </a:lnTo>
                  <a:lnTo>
                    <a:pt x="13825" y="18493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35909D2-B5FE-4D07-A660-450D21A4013B}"/>
                </a:ext>
              </a:extLst>
            </p:cNvPr>
            <p:cNvSpPr/>
            <p:nvPr/>
          </p:nvSpPr>
          <p:spPr>
            <a:xfrm>
              <a:off x="7576144" y="12176522"/>
              <a:ext cx="74551" cy="223654"/>
            </a:xfrm>
            <a:custGeom>
              <a:avLst/>
              <a:gdLst>
                <a:gd name="connsiteX0" fmla="*/ 41834 w 53863"/>
                <a:gd name="connsiteY0" fmla="*/ 34832 h 161591"/>
                <a:gd name="connsiteX1" fmla="*/ 41475 w 53863"/>
                <a:gd name="connsiteY1" fmla="*/ 164105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834" y="34832"/>
                  </a:moveTo>
                  <a:lnTo>
                    <a:pt x="41475" y="164105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944D99DF-2F02-48DD-86D3-58C1B73EC920}"/>
                </a:ext>
              </a:extLst>
            </p:cNvPr>
            <p:cNvSpPr/>
            <p:nvPr/>
          </p:nvSpPr>
          <p:spPr>
            <a:xfrm>
              <a:off x="7614910" y="12206093"/>
              <a:ext cx="99401" cy="198803"/>
            </a:xfrm>
            <a:custGeom>
              <a:avLst/>
              <a:gdLst>
                <a:gd name="connsiteX0" fmla="*/ 59968 w 71818"/>
                <a:gd name="connsiteY0" fmla="*/ 15980 h 143636"/>
                <a:gd name="connsiteX1" fmla="*/ 59609 w 71818"/>
                <a:gd name="connsiteY1" fmla="*/ 145252 h 143636"/>
                <a:gd name="connsiteX2" fmla="*/ 13466 w 71818"/>
                <a:gd name="connsiteY2" fmla="*/ 142739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5980"/>
                  </a:moveTo>
                  <a:lnTo>
                    <a:pt x="59609" y="145252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56629894-5937-4156-869F-EFCFDFFBB165}"/>
                </a:ext>
              </a:extLst>
            </p:cNvPr>
            <p:cNvSpPr/>
            <p:nvPr/>
          </p:nvSpPr>
          <p:spPr>
            <a:xfrm>
              <a:off x="8201626" y="12194414"/>
              <a:ext cx="74551" cy="223654"/>
            </a:xfrm>
            <a:custGeom>
              <a:avLst/>
              <a:gdLst>
                <a:gd name="connsiteX0" fmla="*/ 45066 w 53863"/>
                <a:gd name="connsiteY0" fmla="*/ 13466 h 161591"/>
                <a:gd name="connsiteX1" fmla="*/ 44707 w 53863"/>
                <a:gd name="connsiteY1" fmla="*/ 142918 h 161591"/>
                <a:gd name="connsiteX2" fmla="*/ 13466 w 53863"/>
                <a:gd name="connsiteY2" fmla="*/ 162489 h 161591"/>
                <a:gd name="connsiteX3" fmla="*/ 13825 w 53863"/>
                <a:gd name="connsiteY3" fmla="*/ 3321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5066" y="13466"/>
                  </a:moveTo>
                  <a:lnTo>
                    <a:pt x="44707" y="142918"/>
                  </a:lnTo>
                  <a:lnTo>
                    <a:pt x="13466" y="162489"/>
                  </a:lnTo>
                  <a:lnTo>
                    <a:pt x="13825" y="3321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C891159-AA7F-432C-892B-24547072B9CB}"/>
                </a:ext>
              </a:extLst>
            </p:cNvPr>
            <p:cNvSpPr/>
            <p:nvPr/>
          </p:nvSpPr>
          <p:spPr>
            <a:xfrm>
              <a:off x="8137762" y="12221749"/>
              <a:ext cx="99401" cy="198803"/>
            </a:xfrm>
            <a:custGeom>
              <a:avLst/>
              <a:gdLst>
                <a:gd name="connsiteX0" fmla="*/ 59968 w 71818"/>
                <a:gd name="connsiteY0" fmla="*/ 13466 h 143636"/>
                <a:gd name="connsiteX1" fmla="*/ 59609 w 71818"/>
                <a:gd name="connsiteY1" fmla="*/ 142738 h 143636"/>
                <a:gd name="connsiteX2" fmla="*/ 13466 w 71818"/>
                <a:gd name="connsiteY2" fmla="*/ 142918 h 143636"/>
                <a:gd name="connsiteX3" fmla="*/ 13825 w 71818"/>
                <a:gd name="connsiteY3" fmla="*/ 1364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3466"/>
                  </a:moveTo>
                  <a:lnTo>
                    <a:pt x="59609" y="142738"/>
                  </a:lnTo>
                  <a:lnTo>
                    <a:pt x="13466" y="142918"/>
                  </a:lnTo>
                  <a:lnTo>
                    <a:pt x="13825" y="1364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1CB6F264-BD91-4E3B-B780-F4538FFB7DE7}"/>
                </a:ext>
              </a:extLst>
            </p:cNvPr>
            <p:cNvSpPr/>
            <p:nvPr/>
          </p:nvSpPr>
          <p:spPr>
            <a:xfrm>
              <a:off x="7678776" y="12209574"/>
              <a:ext cx="74551" cy="223654"/>
            </a:xfrm>
            <a:custGeom>
              <a:avLst/>
              <a:gdLst>
                <a:gd name="connsiteX0" fmla="*/ 48118 w 53863"/>
                <a:gd name="connsiteY0" fmla="*/ 31420 h 161591"/>
                <a:gd name="connsiteX1" fmla="*/ 47759 w 53863"/>
                <a:gd name="connsiteY1" fmla="*/ 160693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8118" y="31420"/>
                  </a:moveTo>
                  <a:lnTo>
                    <a:pt x="47759" y="160693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793D7BA0-9C3E-46E0-8DC6-0B91ED79CE49}"/>
                </a:ext>
              </a:extLst>
            </p:cNvPr>
            <p:cNvSpPr/>
            <p:nvPr/>
          </p:nvSpPr>
          <p:spPr>
            <a:xfrm>
              <a:off x="7726240" y="12231193"/>
              <a:ext cx="99401" cy="198803"/>
            </a:xfrm>
            <a:custGeom>
              <a:avLst/>
              <a:gdLst>
                <a:gd name="connsiteX0" fmla="*/ 59968 w 71818"/>
                <a:gd name="connsiteY0" fmla="*/ 13466 h 143636"/>
                <a:gd name="connsiteX1" fmla="*/ 59609 w 71818"/>
                <a:gd name="connsiteY1" fmla="*/ 142738 h 143636"/>
                <a:gd name="connsiteX2" fmla="*/ 13466 w 71818"/>
                <a:gd name="connsiteY2" fmla="*/ 145073 h 143636"/>
                <a:gd name="connsiteX3" fmla="*/ 13825 w 71818"/>
                <a:gd name="connsiteY3" fmla="*/ 15800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3466"/>
                  </a:moveTo>
                  <a:lnTo>
                    <a:pt x="59609" y="142738"/>
                  </a:lnTo>
                  <a:lnTo>
                    <a:pt x="13466" y="145073"/>
                  </a:lnTo>
                  <a:lnTo>
                    <a:pt x="13825" y="15800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8EDE60B-F240-48BA-B451-997AD26C33B9}"/>
                </a:ext>
              </a:extLst>
            </p:cNvPr>
            <p:cNvSpPr/>
            <p:nvPr/>
          </p:nvSpPr>
          <p:spPr>
            <a:xfrm>
              <a:off x="8023697" y="12237404"/>
              <a:ext cx="99401" cy="198803"/>
            </a:xfrm>
            <a:custGeom>
              <a:avLst/>
              <a:gdLst>
                <a:gd name="connsiteX0" fmla="*/ 59250 w 71818"/>
                <a:gd name="connsiteY0" fmla="*/ 18313 h 143636"/>
                <a:gd name="connsiteX1" fmla="*/ 58891 w 71818"/>
                <a:gd name="connsiteY1" fmla="*/ 147587 h 143636"/>
                <a:gd name="connsiteX2" fmla="*/ 13466 w 71818"/>
                <a:gd name="connsiteY2" fmla="*/ 142738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8313"/>
                  </a:moveTo>
                  <a:lnTo>
                    <a:pt x="58891" y="147587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A6719ABE-F295-4217-97D5-D9A66A358EB6}"/>
                </a:ext>
              </a:extLst>
            </p:cNvPr>
            <p:cNvSpPr/>
            <p:nvPr/>
          </p:nvSpPr>
          <p:spPr>
            <a:xfrm>
              <a:off x="8086570" y="12222000"/>
              <a:ext cx="74551" cy="223654"/>
            </a:xfrm>
            <a:custGeom>
              <a:avLst/>
              <a:gdLst>
                <a:gd name="connsiteX0" fmla="*/ 50811 w 53863"/>
                <a:gd name="connsiteY0" fmla="*/ 13466 h 161591"/>
                <a:gd name="connsiteX1" fmla="*/ 50453 w 53863"/>
                <a:gd name="connsiteY1" fmla="*/ 142738 h 161591"/>
                <a:gd name="connsiteX2" fmla="*/ 13466 w 53863"/>
                <a:gd name="connsiteY2" fmla="*/ 158718 h 161591"/>
                <a:gd name="connsiteX3" fmla="*/ 13825 w 53863"/>
                <a:gd name="connsiteY3" fmla="*/ 29445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811" y="13466"/>
                  </a:moveTo>
                  <a:lnTo>
                    <a:pt x="50453" y="142738"/>
                  </a:lnTo>
                  <a:lnTo>
                    <a:pt x="13466" y="158718"/>
                  </a:lnTo>
                  <a:lnTo>
                    <a:pt x="13825" y="29445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66A79F74-82D8-4330-8318-3D6E9972B512}"/>
                </a:ext>
              </a:extLst>
            </p:cNvPr>
            <p:cNvSpPr/>
            <p:nvPr/>
          </p:nvSpPr>
          <p:spPr>
            <a:xfrm>
              <a:off x="7844776" y="12240635"/>
              <a:ext cx="99401" cy="223654"/>
            </a:xfrm>
            <a:custGeom>
              <a:avLst/>
              <a:gdLst>
                <a:gd name="connsiteX0" fmla="*/ 58352 w 71818"/>
                <a:gd name="connsiteY0" fmla="*/ 13466 h 161591"/>
                <a:gd name="connsiteX1" fmla="*/ 57993 w 71818"/>
                <a:gd name="connsiteY1" fmla="*/ 142738 h 161591"/>
                <a:gd name="connsiteX2" fmla="*/ 13466 w 71818"/>
                <a:gd name="connsiteY2" fmla="*/ 149920 h 161591"/>
                <a:gd name="connsiteX3" fmla="*/ 13825 w 71818"/>
                <a:gd name="connsiteY3" fmla="*/ 2064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13466"/>
                  </a:moveTo>
                  <a:lnTo>
                    <a:pt x="57993" y="142738"/>
                  </a:lnTo>
                  <a:lnTo>
                    <a:pt x="13466" y="149920"/>
                  </a:lnTo>
                  <a:lnTo>
                    <a:pt x="13825" y="2064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E54CD12-63B4-4C67-AF5A-4C84E2167A59}"/>
                </a:ext>
              </a:extLst>
            </p:cNvPr>
            <p:cNvSpPr/>
            <p:nvPr/>
          </p:nvSpPr>
          <p:spPr>
            <a:xfrm>
              <a:off x="7790106" y="12231193"/>
              <a:ext cx="74551" cy="223654"/>
            </a:xfrm>
            <a:custGeom>
              <a:avLst/>
              <a:gdLst>
                <a:gd name="connsiteX0" fmla="*/ 53325 w 53863"/>
                <a:gd name="connsiteY0" fmla="*/ 27470 h 161591"/>
                <a:gd name="connsiteX1" fmla="*/ 52966 w 53863"/>
                <a:gd name="connsiteY1" fmla="*/ 156743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3325" y="27470"/>
                  </a:moveTo>
                  <a:lnTo>
                    <a:pt x="52966" y="156743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8AA1BBD-7585-4ED0-8DE6-FE304AE0460C}"/>
                </a:ext>
              </a:extLst>
            </p:cNvPr>
            <p:cNvSpPr/>
            <p:nvPr/>
          </p:nvSpPr>
          <p:spPr>
            <a:xfrm>
              <a:off x="7966294" y="12237405"/>
              <a:ext cx="74551" cy="223654"/>
            </a:xfrm>
            <a:custGeom>
              <a:avLst/>
              <a:gdLst>
                <a:gd name="connsiteX0" fmla="*/ 55300 w 53863"/>
                <a:gd name="connsiteY0" fmla="*/ 13466 h 161591"/>
                <a:gd name="connsiteX1" fmla="*/ 54941 w 53863"/>
                <a:gd name="connsiteY1" fmla="*/ 142738 h 161591"/>
                <a:gd name="connsiteX2" fmla="*/ 13466 w 53863"/>
                <a:gd name="connsiteY2" fmla="*/ 154589 h 161591"/>
                <a:gd name="connsiteX3" fmla="*/ 13825 w 53863"/>
                <a:gd name="connsiteY3" fmla="*/ 2531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300" y="13466"/>
                  </a:moveTo>
                  <a:lnTo>
                    <a:pt x="54941" y="142738"/>
                  </a:lnTo>
                  <a:lnTo>
                    <a:pt x="13466" y="154589"/>
                  </a:lnTo>
                  <a:lnTo>
                    <a:pt x="13825" y="2531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748AA674-80F6-45E2-8BF9-68732256EC30}"/>
                </a:ext>
              </a:extLst>
            </p:cNvPr>
            <p:cNvSpPr/>
            <p:nvPr/>
          </p:nvSpPr>
          <p:spPr>
            <a:xfrm>
              <a:off x="7906405" y="12240635"/>
              <a:ext cx="74551" cy="223654"/>
            </a:xfrm>
            <a:custGeom>
              <a:avLst/>
              <a:gdLst>
                <a:gd name="connsiteX0" fmla="*/ 57096 w 53863"/>
                <a:gd name="connsiteY0" fmla="*/ 22982 h 161591"/>
                <a:gd name="connsiteX1" fmla="*/ 56736 w 53863"/>
                <a:gd name="connsiteY1" fmla="*/ 152254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7096" y="22982"/>
                  </a:moveTo>
                  <a:lnTo>
                    <a:pt x="56736" y="152254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7FD76090-37F8-4D25-B39F-DA78CDFE5909}"/>
                </a:ext>
              </a:extLst>
            </p:cNvPr>
            <p:cNvSpPr/>
            <p:nvPr/>
          </p:nvSpPr>
          <p:spPr>
            <a:xfrm>
              <a:off x="7276199" y="11491647"/>
              <a:ext cx="1341919" cy="795211"/>
            </a:xfrm>
            <a:custGeom>
              <a:avLst/>
              <a:gdLst>
                <a:gd name="connsiteX0" fmla="*/ 853919 w 969546"/>
                <a:gd name="connsiteY0" fmla="*/ 112755 h 574545"/>
                <a:gd name="connsiteX1" fmla="*/ 867026 w 969546"/>
                <a:gd name="connsiteY1" fmla="*/ 138430 h 574545"/>
                <a:gd name="connsiteX2" fmla="*/ 903833 w 969546"/>
                <a:gd name="connsiteY2" fmla="*/ 154589 h 574545"/>
                <a:gd name="connsiteX3" fmla="*/ 908501 w 969546"/>
                <a:gd name="connsiteY3" fmla="*/ 181161 h 574545"/>
                <a:gd name="connsiteX4" fmla="*/ 939562 w 969546"/>
                <a:gd name="connsiteY4" fmla="*/ 201091 h 574545"/>
                <a:gd name="connsiteX5" fmla="*/ 935792 w 969546"/>
                <a:gd name="connsiteY5" fmla="*/ 227843 h 574545"/>
                <a:gd name="connsiteX6" fmla="*/ 960030 w 969546"/>
                <a:gd name="connsiteY6" fmla="*/ 250646 h 574545"/>
                <a:gd name="connsiteX7" fmla="*/ 947821 w 969546"/>
                <a:gd name="connsiteY7" fmla="*/ 276500 h 574545"/>
                <a:gd name="connsiteX8" fmla="*/ 964340 w 969546"/>
                <a:gd name="connsiteY8" fmla="*/ 301457 h 574545"/>
                <a:gd name="connsiteX9" fmla="*/ 944231 w 969546"/>
                <a:gd name="connsiteY9" fmla="*/ 325516 h 574545"/>
                <a:gd name="connsiteX10" fmla="*/ 952489 w 969546"/>
                <a:gd name="connsiteY10" fmla="*/ 351909 h 574545"/>
                <a:gd name="connsiteX11" fmla="*/ 925019 w 969546"/>
                <a:gd name="connsiteY11" fmla="*/ 373275 h 574545"/>
                <a:gd name="connsiteX12" fmla="*/ 924840 w 969546"/>
                <a:gd name="connsiteY12" fmla="*/ 400028 h 574545"/>
                <a:gd name="connsiteX13" fmla="*/ 891085 w 969546"/>
                <a:gd name="connsiteY13" fmla="*/ 418341 h 574545"/>
                <a:gd name="connsiteX14" fmla="*/ 882287 w 969546"/>
                <a:gd name="connsiteY14" fmla="*/ 444555 h 574545"/>
                <a:gd name="connsiteX15" fmla="*/ 843326 w 969546"/>
                <a:gd name="connsiteY15" fmla="*/ 458739 h 574545"/>
                <a:gd name="connsiteX16" fmla="*/ 826449 w 969546"/>
                <a:gd name="connsiteY16" fmla="*/ 483696 h 574545"/>
                <a:gd name="connsiteX17" fmla="*/ 783537 w 969546"/>
                <a:gd name="connsiteY17" fmla="*/ 493571 h 574545"/>
                <a:gd name="connsiteX18" fmla="*/ 759119 w 969546"/>
                <a:gd name="connsiteY18" fmla="*/ 516194 h 574545"/>
                <a:gd name="connsiteX19" fmla="*/ 713694 w 969546"/>
                <a:gd name="connsiteY19" fmla="*/ 521221 h 574545"/>
                <a:gd name="connsiteX20" fmla="*/ 682453 w 969546"/>
                <a:gd name="connsiteY20" fmla="*/ 540971 h 574545"/>
                <a:gd name="connsiteX21" fmla="*/ 636310 w 969546"/>
                <a:gd name="connsiteY21" fmla="*/ 541151 h 574545"/>
                <a:gd name="connsiteX22" fmla="*/ 599323 w 969546"/>
                <a:gd name="connsiteY22" fmla="*/ 557130 h 574545"/>
                <a:gd name="connsiteX23" fmla="*/ 553898 w 969546"/>
                <a:gd name="connsiteY23" fmla="*/ 552282 h 574545"/>
                <a:gd name="connsiteX24" fmla="*/ 512423 w 969546"/>
                <a:gd name="connsiteY24" fmla="*/ 564133 h 574545"/>
                <a:gd name="connsiteX25" fmla="*/ 469153 w 969546"/>
                <a:gd name="connsiteY25" fmla="*/ 554617 h 574545"/>
                <a:gd name="connsiteX26" fmla="*/ 424626 w 969546"/>
                <a:gd name="connsiteY26" fmla="*/ 561798 h 574545"/>
                <a:gd name="connsiteX27" fmla="*/ 385126 w 969546"/>
                <a:gd name="connsiteY27" fmla="*/ 547794 h 574545"/>
                <a:gd name="connsiteX28" fmla="*/ 338982 w 969546"/>
                <a:gd name="connsiteY28" fmla="*/ 550128 h 574545"/>
                <a:gd name="connsiteX29" fmla="*/ 304689 w 969546"/>
                <a:gd name="connsiteY29" fmla="*/ 532173 h 574545"/>
                <a:gd name="connsiteX30" fmla="*/ 258546 w 969546"/>
                <a:gd name="connsiteY30" fmla="*/ 529660 h 574545"/>
                <a:gd name="connsiteX31" fmla="*/ 230537 w 969546"/>
                <a:gd name="connsiteY31" fmla="*/ 508294 h 574545"/>
                <a:gd name="connsiteX32" fmla="*/ 186009 w 969546"/>
                <a:gd name="connsiteY32" fmla="*/ 500753 h 574545"/>
                <a:gd name="connsiteX33" fmla="*/ 165002 w 969546"/>
                <a:gd name="connsiteY33" fmla="*/ 476873 h 574545"/>
                <a:gd name="connsiteX34" fmla="*/ 123707 w 969546"/>
                <a:gd name="connsiteY34" fmla="*/ 464844 h 574545"/>
                <a:gd name="connsiteX35" fmla="*/ 110780 w 969546"/>
                <a:gd name="connsiteY35" fmla="*/ 439168 h 574545"/>
                <a:gd name="connsiteX36" fmla="*/ 73793 w 969546"/>
                <a:gd name="connsiteY36" fmla="*/ 423009 h 574545"/>
                <a:gd name="connsiteX37" fmla="*/ 69125 w 969546"/>
                <a:gd name="connsiteY37" fmla="*/ 396257 h 574545"/>
                <a:gd name="connsiteX38" fmla="*/ 38064 w 969546"/>
                <a:gd name="connsiteY38" fmla="*/ 376327 h 574545"/>
                <a:gd name="connsiteX39" fmla="*/ 41834 w 969546"/>
                <a:gd name="connsiteY39" fmla="*/ 349755 h 574545"/>
                <a:gd name="connsiteX40" fmla="*/ 17775 w 969546"/>
                <a:gd name="connsiteY40" fmla="*/ 326773 h 574545"/>
                <a:gd name="connsiteX41" fmla="*/ 29984 w 969546"/>
                <a:gd name="connsiteY41" fmla="*/ 301098 h 574545"/>
                <a:gd name="connsiteX42" fmla="*/ 13466 w 969546"/>
                <a:gd name="connsiteY42" fmla="*/ 276141 h 574545"/>
                <a:gd name="connsiteX43" fmla="*/ 33575 w 969546"/>
                <a:gd name="connsiteY43" fmla="*/ 251902 h 574545"/>
                <a:gd name="connsiteX44" fmla="*/ 25316 w 969546"/>
                <a:gd name="connsiteY44" fmla="*/ 225689 h 574545"/>
                <a:gd name="connsiteX45" fmla="*/ 52786 w 969546"/>
                <a:gd name="connsiteY45" fmla="*/ 204143 h 574545"/>
                <a:gd name="connsiteX46" fmla="*/ 52966 w 969546"/>
                <a:gd name="connsiteY46" fmla="*/ 177391 h 574545"/>
                <a:gd name="connsiteX47" fmla="*/ 86721 w 969546"/>
                <a:gd name="connsiteY47" fmla="*/ 159257 h 574545"/>
                <a:gd name="connsiteX48" fmla="*/ 95339 w 969546"/>
                <a:gd name="connsiteY48" fmla="*/ 133043 h 574545"/>
                <a:gd name="connsiteX49" fmla="*/ 134480 w 969546"/>
                <a:gd name="connsiteY49" fmla="*/ 118679 h 574545"/>
                <a:gd name="connsiteX50" fmla="*/ 151178 w 969546"/>
                <a:gd name="connsiteY50" fmla="*/ 93903 h 574545"/>
                <a:gd name="connsiteX51" fmla="*/ 194089 w 969546"/>
                <a:gd name="connsiteY51" fmla="*/ 84027 h 574545"/>
                <a:gd name="connsiteX52" fmla="*/ 218687 w 969546"/>
                <a:gd name="connsiteY52" fmla="*/ 61405 h 574545"/>
                <a:gd name="connsiteX53" fmla="*/ 263932 w 969546"/>
                <a:gd name="connsiteY53" fmla="*/ 56198 h 574545"/>
                <a:gd name="connsiteX54" fmla="*/ 295173 w 969546"/>
                <a:gd name="connsiteY54" fmla="*/ 36627 h 574545"/>
                <a:gd name="connsiteX55" fmla="*/ 341496 w 969546"/>
                <a:gd name="connsiteY55" fmla="*/ 36448 h 574545"/>
                <a:gd name="connsiteX56" fmla="*/ 378482 w 969546"/>
                <a:gd name="connsiteY56" fmla="*/ 20468 h 574545"/>
                <a:gd name="connsiteX57" fmla="*/ 423907 w 969546"/>
                <a:gd name="connsiteY57" fmla="*/ 25136 h 574545"/>
                <a:gd name="connsiteX58" fmla="*/ 465382 w 969546"/>
                <a:gd name="connsiteY58" fmla="*/ 13466 h 574545"/>
                <a:gd name="connsiteX59" fmla="*/ 508473 w 969546"/>
                <a:gd name="connsiteY59" fmla="*/ 22982 h 574545"/>
                <a:gd name="connsiteX60" fmla="*/ 553001 w 969546"/>
                <a:gd name="connsiteY60" fmla="*/ 15800 h 574545"/>
                <a:gd name="connsiteX61" fmla="*/ 592680 w 969546"/>
                <a:gd name="connsiteY61" fmla="*/ 29625 h 574545"/>
                <a:gd name="connsiteX62" fmla="*/ 638644 w 969546"/>
                <a:gd name="connsiteY62" fmla="*/ 27470 h 574545"/>
                <a:gd name="connsiteX63" fmla="*/ 673117 w 969546"/>
                <a:gd name="connsiteY63" fmla="*/ 45245 h 574545"/>
                <a:gd name="connsiteX64" fmla="*/ 719080 w 969546"/>
                <a:gd name="connsiteY64" fmla="*/ 47939 h 574545"/>
                <a:gd name="connsiteX65" fmla="*/ 747269 w 969546"/>
                <a:gd name="connsiteY65" fmla="*/ 69304 h 574545"/>
                <a:gd name="connsiteX66" fmla="*/ 791617 w 969546"/>
                <a:gd name="connsiteY66" fmla="*/ 76666 h 574545"/>
                <a:gd name="connsiteX67" fmla="*/ 812624 w 969546"/>
                <a:gd name="connsiteY67" fmla="*/ 100546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969546" h="574545">
                  <a:moveTo>
                    <a:pt x="853919" y="112755"/>
                  </a:moveTo>
                  <a:lnTo>
                    <a:pt x="867026" y="138430"/>
                  </a:lnTo>
                  <a:lnTo>
                    <a:pt x="903833" y="154589"/>
                  </a:lnTo>
                  <a:lnTo>
                    <a:pt x="908501" y="181161"/>
                  </a:lnTo>
                  <a:lnTo>
                    <a:pt x="939562" y="201091"/>
                  </a:lnTo>
                  <a:lnTo>
                    <a:pt x="935792" y="227843"/>
                  </a:lnTo>
                  <a:lnTo>
                    <a:pt x="960030" y="250646"/>
                  </a:lnTo>
                  <a:lnTo>
                    <a:pt x="947821" y="276500"/>
                  </a:lnTo>
                  <a:lnTo>
                    <a:pt x="964340" y="301457"/>
                  </a:lnTo>
                  <a:lnTo>
                    <a:pt x="944231" y="325516"/>
                  </a:lnTo>
                  <a:lnTo>
                    <a:pt x="952489" y="351909"/>
                  </a:lnTo>
                  <a:lnTo>
                    <a:pt x="925019" y="373275"/>
                  </a:lnTo>
                  <a:lnTo>
                    <a:pt x="924840" y="400028"/>
                  </a:lnTo>
                  <a:lnTo>
                    <a:pt x="891085" y="418341"/>
                  </a:lnTo>
                  <a:lnTo>
                    <a:pt x="882287" y="444555"/>
                  </a:lnTo>
                  <a:lnTo>
                    <a:pt x="843326" y="458739"/>
                  </a:lnTo>
                  <a:lnTo>
                    <a:pt x="826449" y="483696"/>
                  </a:lnTo>
                  <a:lnTo>
                    <a:pt x="783537" y="493571"/>
                  </a:lnTo>
                  <a:lnTo>
                    <a:pt x="759119" y="516194"/>
                  </a:lnTo>
                  <a:lnTo>
                    <a:pt x="713694" y="521221"/>
                  </a:lnTo>
                  <a:lnTo>
                    <a:pt x="682453" y="540971"/>
                  </a:lnTo>
                  <a:lnTo>
                    <a:pt x="636310" y="541151"/>
                  </a:lnTo>
                  <a:lnTo>
                    <a:pt x="599323" y="557130"/>
                  </a:lnTo>
                  <a:lnTo>
                    <a:pt x="553898" y="552282"/>
                  </a:lnTo>
                  <a:lnTo>
                    <a:pt x="512423" y="564133"/>
                  </a:lnTo>
                  <a:lnTo>
                    <a:pt x="469153" y="554617"/>
                  </a:lnTo>
                  <a:lnTo>
                    <a:pt x="424626" y="561798"/>
                  </a:lnTo>
                  <a:lnTo>
                    <a:pt x="385126" y="547794"/>
                  </a:lnTo>
                  <a:lnTo>
                    <a:pt x="338982" y="550128"/>
                  </a:lnTo>
                  <a:lnTo>
                    <a:pt x="304689" y="532173"/>
                  </a:lnTo>
                  <a:lnTo>
                    <a:pt x="258546" y="529660"/>
                  </a:lnTo>
                  <a:lnTo>
                    <a:pt x="230537" y="508294"/>
                  </a:lnTo>
                  <a:lnTo>
                    <a:pt x="186009" y="500753"/>
                  </a:lnTo>
                  <a:lnTo>
                    <a:pt x="165002" y="476873"/>
                  </a:lnTo>
                  <a:lnTo>
                    <a:pt x="123707" y="464844"/>
                  </a:lnTo>
                  <a:lnTo>
                    <a:pt x="110780" y="439168"/>
                  </a:lnTo>
                  <a:lnTo>
                    <a:pt x="73793" y="423009"/>
                  </a:lnTo>
                  <a:lnTo>
                    <a:pt x="69125" y="396257"/>
                  </a:lnTo>
                  <a:lnTo>
                    <a:pt x="38064" y="376327"/>
                  </a:lnTo>
                  <a:lnTo>
                    <a:pt x="41834" y="349755"/>
                  </a:lnTo>
                  <a:lnTo>
                    <a:pt x="17775" y="326773"/>
                  </a:lnTo>
                  <a:lnTo>
                    <a:pt x="29984" y="301098"/>
                  </a:lnTo>
                  <a:lnTo>
                    <a:pt x="13466" y="276141"/>
                  </a:lnTo>
                  <a:lnTo>
                    <a:pt x="33575" y="251902"/>
                  </a:lnTo>
                  <a:lnTo>
                    <a:pt x="25316" y="225689"/>
                  </a:lnTo>
                  <a:lnTo>
                    <a:pt x="52786" y="204143"/>
                  </a:lnTo>
                  <a:lnTo>
                    <a:pt x="52966" y="177391"/>
                  </a:lnTo>
                  <a:lnTo>
                    <a:pt x="86721" y="159257"/>
                  </a:lnTo>
                  <a:lnTo>
                    <a:pt x="95339" y="133043"/>
                  </a:lnTo>
                  <a:lnTo>
                    <a:pt x="134480" y="118679"/>
                  </a:lnTo>
                  <a:lnTo>
                    <a:pt x="151178" y="93903"/>
                  </a:lnTo>
                  <a:lnTo>
                    <a:pt x="194089" y="84027"/>
                  </a:lnTo>
                  <a:lnTo>
                    <a:pt x="218687" y="61405"/>
                  </a:lnTo>
                  <a:lnTo>
                    <a:pt x="263932" y="56198"/>
                  </a:lnTo>
                  <a:lnTo>
                    <a:pt x="295173" y="36627"/>
                  </a:lnTo>
                  <a:lnTo>
                    <a:pt x="341496" y="36448"/>
                  </a:lnTo>
                  <a:lnTo>
                    <a:pt x="378482" y="20468"/>
                  </a:lnTo>
                  <a:lnTo>
                    <a:pt x="423907" y="25136"/>
                  </a:lnTo>
                  <a:lnTo>
                    <a:pt x="465382" y="13466"/>
                  </a:lnTo>
                  <a:lnTo>
                    <a:pt x="508473" y="22982"/>
                  </a:lnTo>
                  <a:lnTo>
                    <a:pt x="553001" y="15800"/>
                  </a:lnTo>
                  <a:lnTo>
                    <a:pt x="592680" y="29625"/>
                  </a:lnTo>
                  <a:lnTo>
                    <a:pt x="638644" y="27470"/>
                  </a:lnTo>
                  <a:lnTo>
                    <a:pt x="673117" y="45245"/>
                  </a:lnTo>
                  <a:lnTo>
                    <a:pt x="719080" y="47939"/>
                  </a:lnTo>
                  <a:lnTo>
                    <a:pt x="747269" y="69304"/>
                  </a:lnTo>
                  <a:lnTo>
                    <a:pt x="791617" y="76666"/>
                  </a:lnTo>
                  <a:lnTo>
                    <a:pt x="812624" y="100546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88283EC8-33D4-4E15-9270-EE85CD0B6E04}"/>
                </a:ext>
              </a:extLst>
            </p:cNvPr>
            <p:cNvSpPr/>
            <p:nvPr/>
          </p:nvSpPr>
          <p:spPr>
            <a:xfrm>
              <a:off x="7397336" y="11561662"/>
              <a:ext cx="1093416" cy="372755"/>
            </a:xfrm>
            <a:custGeom>
              <a:avLst/>
              <a:gdLst>
                <a:gd name="connsiteX0" fmla="*/ 674650 w 790000"/>
                <a:gd name="connsiteY0" fmla="*/ 79404 h 269318"/>
                <a:gd name="connsiteX1" fmla="*/ 126138 w 790000"/>
                <a:gd name="connsiteY1" fmla="*/ 79225 h 269318"/>
                <a:gd name="connsiteX2" fmla="*/ 16436 w 790000"/>
                <a:gd name="connsiteY2" fmla="*/ 264875 h 269318"/>
                <a:gd name="connsiteX3" fmla="*/ 126138 w 790000"/>
                <a:gd name="connsiteY3" fmla="*/ 134166 h 269318"/>
                <a:gd name="connsiteX4" fmla="*/ 674650 w 790000"/>
                <a:gd name="connsiteY4" fmla="*/ 134345 h 269318"/>
                <a:gd name="connsiteX5" fmla="*/ 786148 w 790000"/>
                <a:gd name="connsiteY5" fmla="*/ 266311 h 269318"/>
                <a:gd name="connsiteX6" fmla="*/ 674650 w 790000"/>
                <a:gd name="connsiteY6" fmla="*/ 79404 h 26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269318">
                  <a:moveTo>
                    <a:pt x="674650" y="79404"/>
                  </a:moveTo>
                  <a:cubicBezTo>
                    <a:pt x="522575" y="-8394"/>
                    <a:pt x="276957" y="-8573"/>
                    <a:pt x="126138" y="79225"/>
                  </a:cubicBezTo>
                  <a:cubicBezTo>
                    <a:pt x="38879" y="130036"/>
                    <a:pt x="2252" y="198802"/>
                    <a:pt x="16436" y="264875"/>
                  </a:cubicBezTo>
                  <a:cubicBezTo>
                    <a:pt x="26491" y="216936"/>
                    <a:pt x="62938" y="170972"/>
                    <a:pt x="126138" y="134166"/>
                  </a:cubicBezTo>
                  <a:cubicBezTo>
                    <a:pt x="277136" y="46547"/>
                    <a:pt x="522755" y="46547"/>
                    <a:pt x="674650" y="134345"/>
                  </a:cubicBezTo>
                  <a:cubicBezTo>
                    <a:pt x="738748" y="171331"/>
                    <a:pt x="776094" y="218193"/>
                    <a:pt x="786148" y="266311"/>
                  </a:cubicBezTo>
                  <a:cubicBezTo>
                    <a:pt x="800153" y="199879"/>
                    <a:pt x="762987" y="130395"/>
                    <a:pt x="674650" y="79404"/>
                  </a:cubicBez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D6560B58-00F7-4688-9B27-BE23B01D6B68}"/>
                </a:ext>
              </a:extLst>
            </p:cNvPr>
            <p:cNvSpPr/>
            <p:nvPr/>
          </p:nvSpPr>
          <p:spPr>
            <a:xfrm>
              <a:off x="7401446" y="11637798"/>
              <a:ext cx="1093416" cy="571559"/>
            </a:xfrm>
            <a:custGeom>
              <a:avLst/>
              <a:gdLst>
                <a:gd name="connsiteX0" fmla="*/ 671680 w 790000"/>
                <a:gd name="connsiteY0" fmla="*/ 79336 h 412954"/>
                <a:gd name="connsiteX1" fmla="*/ 123168 w 790000"/>
                <a:gd name="connsiteY1" fmla="*/ 79157 h 412954"/>
                <a:gd name="connsiteX2" fmla="*/ 13466 w 790000"/>
                <a:gd name="connsiteY2" fmla="*/ 209866 h 412954"/>
                <a:gd name="connsiteX3" fmla="*/ 124964 w 790000"/>
                <a:gd name="connsiteY3" fmla="*/ 341833 h 412954"/>
                <a:gd name="connsiteX4" fmla="*/ 673475 w 790000"/>
                <a:gd name="connsiteY4" fmla="*/ 341833 h 412954"/>
                <a:gd name="connsiteX5" fmla="*/ 783178 w 790000"/>
                <a:gd name="connsiteY5" fmla="*/ 211303 h 412954"/>
                <a:gd name="connsiteX6" fmla="*/ 671680 w 790000"/>
                <a:gd name="connsiteY6" fmla="*/ 79336 h 41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412954">
                  <a:moveTo>
                    <a:pt x="671680" y="79336"/>
                  </a:moveTo>
                  <a:cubicBezTo>
                    <a:pt x="519605" y="-8461"/>
                    <a:pt x="273987" y="-8461"/>
                    <a:pt x="123168" y="79157"/>
                  </a:cubicBezTo>
                  <a:cubicBezTo>
                    <a:pt x="59968" y="115964"/>
                    <a:pt x="23520" y="162107"/>
                    <a:pt x="13466" y="209866"/>
                  </a:cubicBezTo>
                  <a:cubicBezTo>
                    <a:pt x="23520" y="258164"/>
                    <a:pt x="60866" y="304846"/>
                    <a:pt x="124964" y="341833"/>
                  </a:cubicBezTo>
                  <a:cubicBezTo>
                    <a:pt x="277039" y="429630"/>
                    <a:pt x="522657" y="429630"/>
                    <a:pt x="673475" y="341833"/>
                  </a:cubicBezTo>
                  <a:cubicBezTo>
                    <a:pt x="736676" y="305025"/>
                    <a:pt x="773123" y="258882"/>
                    <a:pt x="783178" y="211303"/>
                  </a:cubicBezTo>
                  <a:cubicBezTo>
                    <a:pt x="773123" y="163185"/>
                    <a:pt x="735778" y="116323"/>
                    <a:pt x="671680" y="79336"/>
                  </a:cubicBez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E57C1FFD-48D4-4D7C-B518-F4375A0369E9}"/>
                </a:ext>
              </a:extLst>
            </p:cNvPr>
            <p:cNvSpPr/>
            <p:nvPr/>
          </p:nvSpPr>
          <p:spPr>
            <a:xfrm>
              <a:off x="8144969" y="11757546"/>
              <a:ext cx="74551" cy="99401"/>
            </a:xfrm>
            <a:custGeom>
              <a:avLst/>
              <a:gdLst>
                <a:gd name="connsiteX0" fmla="*/ 55839 w 53863"/>
                <a:gd name="connsiteY0" fmla="*/ 13466 h 71818"/>
                <a:gd name="connsiteX1" fmla="*/ 55659 w 53863"/>
                <a:gd name="connsiteY1" fmla="*/ 45784 h 71818"/>
                <a:gd name="connsiteX2" fmla="*/ 13466 w 53863"/>
                <a:gd name="connsiteY2" fmla="*/ 70202 h 71818"/>
                <a:gd name="connsiteX3" fmla="*/ 13466 w 53863"/>
                <a:gd name="connsiteY3" fmla="*/ 3788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5839" y="13466"/>
                  </a:moveTo>
                  <a:lnTo>
                    <a:pt x="55659" y="45784"/>
                  </a:lnTo>
                  <a:lnTo>
                    <a:pt x="13466" y="70202"/>
                  </a:lnTo>
                  <a:lnTo>
                    <a:pt x="13466" y="3788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BEB7F31E-C095-4CEF-996B-F324E32666B7}"/>
                </a:ext>
              </a:extLst>
            </p:cNvPr>
            <p:cNvSpPr/>
            <p:nvPr/>
          </p:nvSpPr>
          <p:spPr>
            <a:xfrm>
              <a:off x="7926783" y="11793811"/>
              <a:ext cx="124252" cy="99401"/>
            </a:xfrm>
            <a:custGeom>
              <a:avLst/>
              <a:gdLst>
                <a:gd name="connsiteX0" fmla="*/ 13466 w 89772"/>
                <a:gd name="connsiteY0" fmla="*/ 63750 h 71818"/>
                <a:gd name="connsiteX1" fmla="*/ 13645 w 89772"/>
                <a:gd name="connsiteY1" fmla="*/ 31432 h 71818"/>
                <a:gd name="connsiteX2" fmla="*/ 22443 w 89772"/>
                <a:gd name="connsiteY2" fmla="*/ 19582 h 71818"/>
                <a:gd name="connsiteX3" fmla="*/ 47041 w 89772"/>
                <a:gd name="connsiteY3" fmla="*/ 13477 h 71818"/>
                <a:gd name="connsiteX4" fmla="*/ 79898 w 89772"/>
                <a:gd name="connsiteY4" fmla="*/ 19582 h 71818"/>
                <a:gd name="connsiteX5" fmla="*/ 79718 w 89772"/>
                <a:gd name="connsiteY5" fmla="*/ 51900 h 71818"/>
                <a:gd name="connsiteX6" fmla="*/ 46861 w 89772"/>
                <a:gd name="connsiteY6" fmla="*/ 45795 h 71818"/>
                <a:gd name="connsiteX7" fmla="*/ 22264 w 89772"/>
                <a:gd name="connsiteY7" fmla="*/ 51900 h 71818"/>
                <a:gd name="connsiteX8" fmla="*/ 13466 w 89772"/>
                <a:gd name="connsiteY8" fmla="*/ 63750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772" h="71818">
                  <a:moveTo>
                    <a:pt x="13466" y="63750"/>
                  </a:moveTo>
                  <a:lnTo>
                    <a:pt x="13645" y="31432"/>
                  </a:lnTo>
                  <a:cubicBezTo>
                    <a:pt x="13645" y="26943"/>
                    <a:pt x="16518" y="22993"/>
                    <a:pt x="22443" y="19582"/>
                  </a:cubicBezTo>
                  <a:cubicBezTo>
                    <a:pt x="29086" y="15632"/>
                    <a:pt x="37346" y="13657"/>
                    <a:pt x="47041" y="13477"/>
                  </a:cubicBezTo>
                  <a:cubicBezTo>
                    <a:pt x="56736" y="13297"/>
                    <a:pt x="67689" y="15273"/>
                    <a:pt x="79898" y="19582"/>
                  </a:cubicBezTo>
                  <a:lnTo>
                    <a:pt x="79718" y="51900"/>
                  </a:lnTo>
                  <a:cubicBezTo>
                    <a:pt x="67509" y="47591"/>
                    <a:pt x="56377" y="45436"/>
                    <a:pt x="46861" y="45795"/>
                  </a:cubicBezTo>
                  <a:cubicBezTo>
                    <a:pt x="37166" y="45975"/>
                    <a:pt x="28907" y="48129"/>
                    <a:pt x="22264" y="51900"/>
                  </a:cubicBezTo>
                  <a:cubicBezTo>
                    <a:pt x="16518" y="55311"/>
                    <a:pt x="13466" y="59261"/>
                    <a:pt x="13466" y="63750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B531740-B458-4AA9-804A-5749A1F35908}"/>
                </a:ext>
              </a:extLst>
            </p:cNvPr>
            <p:cNvSpPr/>
            <p:nvPr/>
          </p:nvSpPr>
          <p:spPr>
            <a:xfrm>
              <a:off x="7982945" y="11832593"/>
              <a:ext cx="124252" cy="124252"/>
            </a:xfrm>
            <a:custGeom>
              <a:avLst/>
              <a:gdLst>
                <a:gd name="connsiteX0" fmla="*/ 79359 w 89772"/>
                <a:gd name="connsiteY0" fmla="*/ 13466 h 89772"/>
                <a:gd name="connsiteX1" fmla="*/ 79359 w 89772"/>
                <a:gd name="connsiteY1" fmla="*/ 45784 h 89772"/>
                <a:gd name="connsiteX2" fmla="*/ 13466 w 89772"/>
                <a:gd name="connsiteY2" fmla="*/ 84027 h 89772"/>
                <a:gd name="connsiteX3" fmla="*/ 13466 w 89772"/>
                <a:gd name="connsiteY3" fmla="*/ 51709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89772">
                  <a:moveTo>
                    <a:pt x="79359" y="13466"/>
                  </a:moveTo>
                  <a:lnTo>
                    <a:pt x="79359" y="45784"/>
                  </a:lnTo>
                  <a:lnTo>
                    <a:pt x="13466" y="84027"/>
                  </a:lnTo>
                  <a:lnTo>
                    <a:pt x="13466" y="51709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044481F0-93D2-4FBF-95AD-9F0C6C4D15FA}"/>
                </a:ext>
              </a:extLst>
            </p:cNvPr>
            <p:cNvSpPr/>
            <p:nvPr/>
          </p:nvSpPr>
          <p:spPr>
            <a:xfrm>
              <a:off x="7807002" y="11807743"/>
              <a:ext cx="74551" cy="149101"/>
            </a:xfrm>
            <a:custGeom>
              <a:avLst/>
              <a:gdLst>
                <a:gd name="connsiteX0" fmla="*/ 13466 w 53863"/>
                <a:gd name="connsiteY0" fmla="*/ 45784 h 107727"/>
                <a:gd name="connsiteX1" fmla="*/ 13646 w 53863"/>
                <a:gd name="connsiteY1" fmla="*/ 13466 h 107727"/>
                <a:gd name="connsiteX2" fmla="*/ 22264 w 53863"/>
                <a:gd name="connsiteY2" fmla="*/ 39141 h 107727"/>
                <a:gd name="connsiteX3" fmla="*/ 54403 w 53863"/>
                <a:gd name="connsiteY3" fmla="*/ 74691 h 107727"/>
                <a:gd name="connsiteX4" fmla="*/ 54223 w 53863"/>
                <a:gd name="connsiteY4" fmla="*/ 107009 h 107727"/>
                <a:gd name="connsiteX5" fmla="*/ 22084 w 53863"/>
                <a:gd name="connsiteY5" fmla="*/ 71459 h 107727"/>
                <a:gd name="connsiteX6" fmla="*/ 13466 w 53863"/>
                <a:gd name="connsiteY6" fmla="*/ 45784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863" h="107727">
                  <a:moveTo>
                    <a:pt x="13466" y="45784"/>
                  </a:moveTo>
                  <a:lnTo>
                    <a:pt x="13646" y="13466"/>
                  </a:lnTo>
                  <a:cubicBezTo>
                    <a:pt x="13646" y="22084"/>
                    <a:pt x="16518" y="30702"/>
                    <a:pt x="22264" y="39141"/>
                  </a:cubicBezTo>
                  <a:cubicBezTo>
                    <a:pt x="29625" y="49555"/>
                    <a:pt x="40218" y="61584"/>
                    <a:pt x="54403" y="74691"/>
                  </a:cubicBezTo>
                  <a:lnTo>
                    <a:pt x="54223" y="107009"/>
                  </a:lnTo>
                  <a:cubicBezTo>
                    <a:pt x="40039" y="93723"/>
                    <a:pt x="29445" y="81873"/>
                    <a:pt x="22084" y="71459"/>
                  </a:cubicBezTo>
                  <a:cubicBezTo>
                    <a:pt x="16339" y="63021"/>
                    <a:pt x="13466" y="54582"/>
                    <a:pt x="13466" y="45784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CBB15AB3-C940-4D9E-9383-847CD14317AF}"/>
                </a:ext>
              </a:extLst>
            </p:cNvPr>
            <p:cNvSpPr/>
            <p:nvPr/>
          </p:nvSpPr>
          <p:spPr>
            <a:xfrm>
              <a:off x="8074145" y="11832345"/>
              <a:ext cx="74551" cy="124252"/>
            </a:xfrm>
            <a:custGeom>
              <a:avLst/>
              <a:gdLst>
                <a:gd name="connsiteX0" fmla="*/ 53146 w 53863"/>
                <a:gd name="connsiteY0" fmla="*/ 59789 h 89772"/>
                <a:gd name="connsiteX1" fmla="*/ 52966 w 53863"/>
                <a:gd name="connsiteY1" fmla="*/ 92107 h 89772"/>
                <a:gd name="connsiteX2" fmla="*/ 13466 w 53863"/>
                <a:gd name="connsiteY2" fmla="*/ 45784 h 89772"/>
                <a:gd name="connsiteX3" fmla="*/ 13646 w 53863"/>
                <a:gd name="connsiteY3" fmla="*/ 13466 h 89772"/>
                <a:gd name="connsiteX4" fmla="*/ 53146 w 53863"/>
                <a:gd name="connsiteY4" fmla="*/ 59789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63" h="89772">
                  <a:moveTo>
                    <a:pt x="53146" y="59789"/>
                  </a:moveTo>
                  <a:lnTo>
                    <a:pt x="52966" y="92107"/>
                  </a:lnTo>
                  <a:cubicBezTo>
                    <a:pt x="44707" y="74332"/>
                    <a:pt x="31420" y="58891"/>
                    <a:pt x="13466" y="45784"/>
                  </a:cubicBezTo>
                  <a:lnTo>
                    <a:pt x="13646" y="13466"/>
                  </a:lnTo>
                  <a:cubicBezTo>
                    <a:pt x="31600" y="26753"/>
                    <a:pt x="44707" y="42193"/>
                    <a:pt x="53146" y="59789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FEE92FA6-D78C-4DCC-BD84-66925B18E438}"/>
                </a:ext>
              </a:extLst>
            </p:cNvPr>
            <p:cNvSpPr/>
            <p:nvPr/>
          </p:nvSpPr>
          <p:spPr>
            <a:xfrm>
              <a:off x="8128816" y="11873844"/>
              <a:ext cx="124252" cy="99401"/>
            </a:xfrm>
            <a:custGeom>
              <a:avLst/>
              <a:gdLst>
                <a:gd name="connsiteX0" fmla="*/ 80796 w 89772"/>
                <a:gd name="connsiteY0" fmla="*/ 13466 h 71818"/>
                <a:gd name="connsiteX1" fmla="*/ 80796 w 89772"/>
                <a:gd name="connsiteY1" fmla="*/ 45784 h 71818"/>
                <a:gd name="connsiteX2" fmla="*/ 13466 w 89772"/>
                <a:gd name="connsiteY2" fmla="*/ 62123 h 71818"/>
                <a:gd name="connsiteX3" fmla="*/ 13645 w 89772"/>
                <a:gd name="connsiteY3" fmla="*/ 29805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71818">
                  <a:moveTo>
                    <a:pt x="80796" y="13466"/>
                  </a:moveTo>
                  <a:lnTo>
                    <a:pt x="80796" y="45784"/>
                  </a:lnTo>
                  <a:lnTo>
                    <a:pt x="13466" y="62123"/>
                  </a:lnTo>
                  <a:lnTo>
                    <a:pt x="13645" y="29805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17E5BEB5-843E-4E4B-9CFE-FD26CB03E5D0}"/>
                </a:ext>
              </a:extLst>
            </p:cNvPr>
            <p:cNvSpPr/>
            <p:nvPr/>
          </p:nvSpPr>
          <p:spPr>
            <a:xfrm>
              <a:off x="7903672" y="11931498"/>
              <a:ext cx="49700" cy="99401"/>
            </a:xfrm>
            <a:custGeom>
              <a:avLst/>
              <a:gdLst>
                <a:gd name="connsiteX0" fmla="*/ 23880 w 35909"/>
                <a:gd name="connsiteY0" fmla="*/ 33395 h 71818"/>
                <a:gd name="connsiteX1" fmla="*/ 23700 w 35909"/>
                <a:gd name="connsiteY1" fmla="*/ 65713 h 71818"/>
                <a:gd name="connsiteX2" fmla="*/ 23521 w 35909"/>
                <a:gd name="connsiteY2" fmla="*/ 64277 h 71818"/>
                <a:gd name="connsiteX3" fmla="*/ 13466 w 35909"/>
                <a:gd name="connsiteY3" fmla="*/ 45784 h 71818"/>
                <a:gd name="connsiteX4" fmla="*/ 13646 w 35909"/>
                <a:gd name="connsiteY4" fmla="*/ 13466 h 71818"/>
                <a:gd name="connsiteX5" fmla="*/ 23700 w 35909"/>
                <a:gd name="connsiteY5" fmla="*/ 31959 h 71818"/>
                <a:gd name="connsiteX6" fmla="*/ 23880 w 35909"/>
                <a:gd name="connsiteY6" fmla="*/ 33395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09" h="71818">
                  <a:moveTo>
                    <a:pt x="23880" y="33395"/>
                  </a:moveTo>
                  <a:lnTo>
                    <a:pt x="23700" y="65713"/>
                  </a:lnTo>
                  <a:cubicBezTo>
                    <a:pt x="23700" y="65175"/>
                    <a:pt x="23700" y="64636"/>
                    <a:pt x="23521" y="64277"/>
                  </a:cubicBezTo>
                  <a:cubicBezTo>
                    <a:pt x="22802" y="59070"/>
                    <a:pt x="19571" y="52966"/>
                    <a:pt x="13466" y="45784"/>
                  </a:cubicBezTo>
                  <a:lnTo>
                    <a:pt x="13646" y="13466"/>
                  </a:lnTo>
                  <a:cubicBezTo>
                    <a:pt x="19571" y="20468"/>
                    <a:pt x="22982" y="26572"/>
                    <a:pt x="23700" y="31959"/>
                  </a:cubicBezTo>
                  <a:cubicBezTo>
                    <a:pt x="23880" y="32318"/>
                    <a:pt x="23880" y="32857"/>
                    <a:pt x="23880" y="33395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9262BB50-897F-494F-98DB-CB0921A84844}"/>
                </a:ext>
              </a:extLst>
            </p:cNvPr>
            <p:cNvSpPr/>
            <p:nvPr/>
          </p:nvSpPr>
          <p:spPr>
            <a:xfrm>
              <a:off x="7829865" y="11931499"/>
              <a:ext cx="99401" cy="124252"/>
            </a:xfrm>
            <a:custGeom>
              <a:avLst/>
              <a:gdLst>
                <a:gd name="connsiteX0" fmla="*/ 67150 w 71818"/>
                <a:gd name="connsiteY0" fmla="*/ 13466 h 89772"/>
                <a:gd name="connsiteX1" fmla="*/ 66970 w 71818"/>
                <a:gd name="connsiteY1" fmla="*/ 45784 h 89772"/>
                <a:gd name="connsiteX2" fmla="*/ 13466 w 71818"/>
                <a:gd name="connsiteY2" fmla="*/ 76845 h 89772"/>
                <a:gd name="connsiteX3" fmla="*/ 13645 w 71818"/>
                <a:gd name="connsiteY3" fmla="*/ 44527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89772">
                  <a:moveTo>
                    <a:pt x="67150" y="13466"/>
                  </a:moveTo>
                  <a:lnTo>
                    <a:pt x="66970" y="45784"/>
                  </a:lnTo>
                  <a:lnTo>
                    <a:pt x="13466" y="76845"/>
                  </a:lnTo>
                  <a:lnTo>
                    <a:pt x="13645" y="44527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D61111FD-C2A4-4CFC-9EE8-C1D0FB883B2F}"/>
                </a:ext>
              </a:extLst>
            </p:cNvPr>
            <p:cNvSpPr/>
            <p:nvPr/>
          </p:nvSpPr>
          <p:spPr>
            <a:xfrm>
              <a:off x="8038609" y="11969269"/>
              <a:ext cx="24851" cy="74551"/>
            </a:xfrm>
            <a:custGeom>
              <a:avLst/>
              <a:gdLst>
                <a:gd name="connsiteX0" fmla="*/ 14184 w 17954"/>
                <a:gd name="connsiteY0" fmla="*/ 13466 h 53863"/>
                <a:gd name="connsiteX1" fmla="*/ 14005 w 17954"/>
                <a:gd name="connsiteY1" fmla="*/ 45784 h 53863"/>
                <a:gd name="connsiteX2" fmla="*/ 13466 w 17954"/>
                <a:gd name="connsiteY2" fmla="*/ 52428 h 53863"/>
                <a:gd name="connsiteX3" fmla="*/ 13645 w 17954"/>
                <a:gd name="connsiteY3" fmla="*/ 20109 h 53863"/>
                <a:gd name="connsiteX4" fmla="*/ 14184 w 17954"/>
                <a:gd name="connsiteY4" fmla="*/ 13466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54" h="53863">
                  <a:moveTo>
                    <a:pt x="14184" y="13466"/>
                  </a:moveTo>
                  <a:lnTo>
                    <a:pt x="14005" y="45784"/>
                  </a:lnTo>
                  <a:cubicBezTo>
                    <a:pt x="14005" y="47939"/>
                    <a:pt x="13825" y="50273"/>
                    <a:pt x="13466" y="52428"/>
                  </a:cubicBezTo>
                  <a:lnTo>
                    <a:pt x="13645" y="20109"/>
                  </a:lnTo>
                  <a:cubicBezTo>
                    <a:pt x="14005" y="17775"/>
                    <a:pt x="14184" y="15620"/>
                    <a:pt x="1418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D5A7BA20-DFA7-4B5C-AE6E-01AB39795D7C}"/>
                </a:ext>
              </a:extLst>
            </p:cNvPr>
            <p:cNvSpPr/>
            <p:nvPr/>
          </p:nvSpPr>
          <p:spPr>
            <a:xfrm>
              <a:off x="7611681" y="11882790"/>
              <a:ext cx="124252" cy="173953"/>
            </a:xfrm>
            <a:custGeom>
              <a:avLst/>
              <a:gdLst>
                <a:gd name="connsiteX0" fmla="*/ 79898 w 89772"/>
                <a:gd name="connsiteY0" fmla="*/ 87618 h 125681"/>
                <a:gd name="connsiteX1" fmla="*/ 79718 w 89772"/>
                <a:gd name="connsiteY1" fmla="*/ 119937 h 125681"/>
                <a:gd name="connsiteX2" fmla="*/ 34832 w 89772"/>
                <a:gd name="connsiteY2" fmla="*/ 82232 h 125681"/>
                <a:gd name="connsiteX3" fmla="*/ 13466 w 89772"/>
                <a:gd name="connsiteY3" fmla="*/ 45784 h 125681"/>
                <a:gd name="connsiteX4" fmla="*/ 13646 w 89772"/>
                <a:gd name="connsiteY4" fmla="*/ 13466 h 125681"/>
                <a:gd name="connsiteX5" fmla="*/ 35012 w 89772"/>
                <a:gd name="connsiteY5" fmla="*/ 49914 h 125681"/>
                <a:gd name="connsiteX6" fmla="*/ 79898 w 89772"/>
                <a:gd name="connsiteY6" fmla="*/ 8761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772" h="125681">
                  <a:moveTo>
                    <a:pt x="79898" y="87618"/>
                  </a:moveTo>
                  <a:lnTo>
                    <a:pt x="79718" y="119937"/>
                  </a:lnTo>
                  <a:cubicBezTo>
                    <a:pt x="61584" y="108266"/>
                    <a:pt x="46503" y="95698"/>
                    <a:pt x="34832" y="82232"/>
                  </a:cubicBezTo>
                  <a:cubicBezTo>
                    <a:pt x="22982" y="68945"/>
                    <a:pt x="15980" y="56736"/>
                    <a:pt x="13466" y="45784"/>
                  </a:cubicBezTo>
                  <a:lnTo>
                    <a:pt x="13646" y="13466"/>
                  </a:lnTo>
                  <a:cubicBezTo>
                    <a:pt x="16159" y="24418"/>
                    <a:pt x="23162" y="36627"/>
                    <a:pt x="35012" y="49914"/>
                  </a:cubicBezTo>
                  <a:cubicBezTo>
                    <a:pt x="46682" y="63380"/>
                    <a:pt x="61764" y="75948"/>
                    <a:pt x="79898" y="8761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478A4F20-724A-4226-A227-409FAD1DFB7A}"/>
                </a:ext>
              </a:extLst>
            </p:cNvPr>
            <p:cNvSpPr/>
            <p:nvPr/>
          </p:nvSpPr>
          <p:spPr>
            <a:xfrm>
              <a:off x="7759043" y="11978466"/>
              <a:ext cx="298205" cy="149101"/>
            </a:xfrm>
            <a:custGeom>
              <a:avLst/>
              <a:gdLst>
                <a:gd name="connsiteX0" fmla="*/ 215634 w 215454"/>
                <a:gd name="connsiteY0" fmla="*/ 13466 h 107727"/>
                <a:gd name="connsiteX1" fmla="*/ 215455 w 215454"/>
                <a:gd name="connsiteY1" fmla="*/ 45784 h 107727"/>
                <a:gd name="connsiteX2" fmla="*/ 187086 w 215454"/>
                <a:gd name="connsiteY2" fmla="*/ 77205 h 107727"/>
                <a:gd name="connsiteX3" fmla="*/ 109164 w 215454"/>
                <a:gd name="connsiteY3" fmla="*/ 95339 h 107727"/>
                <a:gd name="connsiteX4" fmla="*/ 13466 w 215454"/>
                <a:gd name="connsiteY4" fmla="*/ 72716 h 107727"/>
                <a:gd name="connsiteX5" fmla="*/ 13645 w 215454"/>
                <a:gd name="connsiteY5" fmla="*/ 40398 h 107727"/>
                <a:gd name="connsiteX6" fmla="*/ 109343 w 215454"/>
                <a:gd name="connsiteY6" fmla="*/ 63021 h 107727"/>
                <a:gd name="connsiteX7" fmla="*/ 187266 w 215454"/>
                <a:gd name="connsiteY7" fmla="*/ 44886 h 107727"/>
                <a:gd name="connsiteX8" fmla="*/ 215634 w 215454"/>
                <a:gd name="connsiteY8" fmla="*/ 13466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454" h="107727">
                  <a:moveTo>
                    <a:pt x="215634" y="13466"/>
                  </a:moveTo>
                  <a:lnTo>
                    <a:pt x="215455" y="45784"/>
                  </a:lnTo>
                  <a:cubicBezTo>
                    <a:pt x="213659" y="56916"/>
                    <a:pt x="204143" y="67330"/>
                    <a:pt x="187086" y="77205"/>
                  </a:cubicBezTo>
                  <a:cubicBezTo>
                    <a:pt x="165900" y="89593"/>
                    <a:pt x="139866" y="95518"/>
                    <a:pt x="109164" y="95339"/>
                  </a:cubicBezTo>
                  <a:cubicBezTo>
                    <a:pt x="78461" y="95160"/>
                    <a:pt x="46502" y="87618"/>
                    <a:pt x="13466" y="72716"/>
                  </a:cubicBezTo>
                  <a:lnTo>
                    <a:pt x="13645" y="40398"/>
                  </a:lnTo>
                  <a:cubicBezTo>
                    <a:pt x="46682" y="55300"/>
                    <a:pt x="78461" y="62841"/>
                    <a:pt x="109343" y="63021"/>
                  </a:cubicBezTo>
                  <a:cubicBezTo>
                    <a:pt x="140046" y="63200"/>
                    <a:pt x="166080" y="57275"/>
                    <a:pt x="187266" y="44886"/>
                  </a:cubicBezTo>
                  <a:cubicBezTo>
                    <a:pt x="204323" y="35012"/>
                    <a:pt x="213659" y="24418"/>
                    <a:pt x="21563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CA1FBEC6-CBFD-402D-B52B-7C04EDB99FD1}"/>
                </a:ext>
              </a:extLst>
            </p:cNvPr>
            <p:cNvSpPr/>
            <p:nvPr/>
          </p:nvSpPr>
          <p:spPr>
            <a:xfrm>
              <a:off x="7698903" y="12015739"/>
              <a:ext cx="74551" cy="99401"/>
            </a:xfrm>
            <a:custGeom>
              <a:avLst/>
              <a:gdLst>
                <a:gd name="connsiteX0" fmla="*/ 57095 w 53863"/>
                <a:gd name="connsiteY0" fmla="*/ 13466 h 71818"/>
                <a:gd name="connsiteX1" fmla="*/ 56916 w 53863"/>
                <a:gd name="connsiteY1" fmla="*/ 45784 h 71818"/>
                <a:gd name="connsiteX2" fmla="*/ 13466 w 53863"/>
                <a:gd name="connsiteY2" fmla="*/ 70921 h 71818"/>
                <a:gd name="connsiteX3" fmla="*/ 13645 w 53863"/>
                <a:gd name="connsiteY3" fmla="*/ 38602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7095" y="13466"/>
                  </a:moveTo>
                  <a:lnTo>
                    <a:pt x="56916" y="45784"/>
                  </a:lnTo>
                  <a:lnTo>
                    <a:pt x="13466" y="70921"/>
                  </a:lnTo>
                  <a:lnTo>
                    <a:pt x="13645" y="38602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ACBDF3E-6B1A-4A51-9F41-1269BA931E37}"/>
                </a:ext>
              </a:extLst>
            </p:cNvPr>
            <p:cNvSpPr/>
            <p:nvPr/>
          </p:nvSpPr>
          <p:spPr>
            <a:xfrm>
              <a:off x="7611927" y="11726730"/>
              <a:ext cx="646110" cy="347905"/>
            </a:xfrm>
            <a:custGeom>
              <a:avLst/>
              <a:gdLst>
                <a:gd name="connsiteX0" fmla="*/ 321925 w 466818"/>
                <a:gd name="connsiteY0" fmla="*/ 195346 h 251363"/>
                <a:gd name="connsiteX1" fmla="*/ 293557 w 466818"/>
                <a:gd name="connsiteY1" fmla="*/ 226766 h 251363"/>
                <a:gd name="connsiteX2" fmla="*/ 215634 w 466818"/>
                <a:gd name="connsiteY2" fmla="*/ 244900 h 251363"/>
                <a:gd name="connsiteX3" fmla="*/ 119936 w 466818"/>
                <a:gd name="connsiteY3" fmla="*/ 222278 h 251363"/>
                <a:gd name="connsiteX4" fmla="*/ 76486 w 466818"/>
                <a:gd name="connsiteY4" fmla="*/ 247594 h 251363"/>
                <a:gd name="connsiteX5" fmla="*/ 37525 w 466818"/>
                <a:gd name="connsiteY5" fmla="*/ 225150 h 251363"/>
                <a:gd name="connsiteX6" fmla="*/ 79718 w 466818"/>
                <a:gd name="connsiteY6" fmla="*/ 200553 h 251363"/>
                <a:gd name="connsiteX7" fmla="*/ 34832 w 466818"/>
                <a:gd name="connsiteY7" fmla="*/ 162848 h 251363"/>
                <a:gd name="connsiteX8" fmla="*/ 13466 w 466818"/>
                <a:gd name="connsiteY8" fmla="*/ 126400 h 251363"/>
                <a:gd name="connsiteX9" fmla="*/ 82411 w 466818"/>
                <a:gd name="connsiteY9" fmla="*/ 111318 h 251363"/>
                <a:gd name="connsiteX10" fmla="*/ 98750 w 466818"/>
                <a:gd name="connsiteY10" fmla="*/ 142021 h 251363"/>
                <a:gd name="connsiteX11" fmla="*/ 130530 w 466818"/>
                <a:gd name="connsiteY11" fmla="*/ 171107 h 251363"/>
                <a:gd name="connsiteX12" fmla="*/ 195346 w 466818"/>
                <a:gd name="connsiteY12" fmla="*/ 133403 h 251363"/>
                <a:gd name="connsiteX13" fmla="*/ 163207 w 466818"/>
                <a:gd name="connsiteY13" fmla="*/ 97853 h 251363"/>
                <a:gd name="connsiteX14" fmla="*/ 155127 w 466818"/>
                <a:gd name="connsiteY14" fmla="*/ 65534 h 251363"/>
                <a:gd name="connsiteX15" fmla="*/ 183855 w 466818"/>
                <a:gd name="connsiteY15" fmla="*/ 33934 h 251363"/>
                <a:gd name="connsiteX16" fmla="*/ 262675 w 466818"/>
                <a:gd name="connsiteY16" fmla="*/ 15441 h 251363"/>
                <a:gd name="connsiteX17" fmla="*/ 358911 w 466818"/>
                <a:gd name="connsiteY17" fmla="*/ 38423 h 251363"/>
                <a:gd name="connsiteX18" fmla="*/ 402003 w 466818"/>
                <a:gd name="connsiteY18" fmla="*/ 13466 h 251363"/>
                <a:gd name="connsiteX19" fmla="*/ 440964 w 466818"/>
                <a:gd name="connsiteY19" fmla="*/ 35909 h 251363"/>
                <a:gd name="connsiteX20" fmla="*/ 398771 w 466818"/>
                <a:gd name="connsiteY20" fmla="*/ 60507 h 251363"/>
                <a:gd name="connsiteX21" fmla="*/ 454430 w 466818"/>
                <a:gd name="connsiteY21" fmla="*/ 119937 h 251363"/>
                <a:gd name="connsiteX22" fmla="*/ 387280 w 466818"/>
                <a:gd name="connsiteY22" fmla="*/ 136455 h 251363"/>
                <a:gd name="connsiteX23" fmla="*/ 347780 w 466818"/>
                <a:gd name="connsiteY23" fmla="*/ 90132 h 251363"/>
                <a:gd name="connsiteX24" fmla="*/ 281887 w 466818"/>
                <a:gd name="connsiteY24" fmla="*/ 128375 h 251363"/>
                <a:gd name="connsiteX25" fmla="*/ 314025 w 466818"/>
                <a:gd name="connsiteY25" fmla="*/ 163387 h 251363"/>
                <a:gd name="connsiteX26" fmla="*/ 321925 w 466818"/>
                <a:gd name="connsiteY26" fmla="*/ 195346 h 251363"/>
                <a:gd name="connsiteX27" fmla="*/ 252262 w 466818"/>
                <a:gd name="connsiteY27" fmla="*/ 100187 h 251363"/>
                <a:gd name="connsiteX28" fmla="*/ 307382 w 466818"/>
                <a:gd name="connsiteY28" fmla="*/ 68228 h 251363"/>
                <a:gd name="connsiteX29" fmla="*/ 274525 w 466818"/>
                <a:gd name="connsiteY29" fmla="*/ 62123 h 251363"/>
                <a:gd name="connsiteX30" fmla="*/ 249927 w 466818"/>
                <a:gd name="connsiteY30" fmla="*/ 68228 h 251363"/>
                <a:gd name="connsiteX31" fmla="*/ 241309 w 466818"/>
                <a:gd name="connsiteY31" fmla="*/ 81694 h 251363"/>
                <a:gd name="connsiteX32" fmla="*/ 252262 w 466818"/>
                <a:gd name="connsiteY32" fmla="*/ 100187 h 251363"/>
                <a:gd name="connsiteX33" fmla="*/ 202168 w 466818"/>
                <a:gd name="connsiteY33" fmla="*/ 198757 h 251363"/>
                <a:gd name="connsiteX34" fmla="*/ 225868 w 466818"/>
                <a:gd name="connsiteY34" fmla="*/ 193191 h 251363"/>
                <a:gd name="connsiteX35" fmla="*/ 234487 w 466818"/>
                <a:gd name="connsiteY35" fmla="*/ 179905 h 251363"/>
                <a:gd name="connsiteX36" fmla="*/ 224432 w 466818"/>
                <a:gd name="connsiteY36" fmla="*/ 161412 h 251363"/>
                <a:gd name="connsiteX37" fmla="*/ 170927 w 466818"/>
                <a:gd name="connsiteY37" fmla="*/ 192473 h 251363"/>
                <a:gd name="connsiteX38" fmla="*/ 202168 w 466818"/>
                <a:gd name="connsiteY38" fmla="*/ 198757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818" h="251363">
                  <a:moveTo>
                    <a:pt x="321925" y="195346"/>
                  </a:moveTo>
                  <a:cubicBezTo>
                    <a:pt x="320130" y="206477"/>
                    <a:pt x="310614" y="216891"/>
                    <a:pt x="293557" y="226766"/>
                  </a:cubicBezTo>
                  <a:cubicBezTo>
                    <a:pt x="272371" y="239155"/>
                    <a:pt x="246337" y="245080"/>
                    <a:pt x="215634" y="244900"/>
                  </a:cubicBezTo>
                  <a:cubicBezTo>
                    <a:pt x="184932" y="244721"/>
                    <a:pt x="152973" y="237180"/>
                    <a:pt x="119936" y="222278"/>
                  </a:cubicBezTo>
                  <a:lnTo>
                    <a:pt x="76486" y="247594"/>
                  </a:lnTo>
                  <a:lnTo>
                    <a:pt x="37525" y="225150"/>
                  </a:lnTo>
                  <a:lnTo>
                    <a:pt x="79718" y="200553"/>
                  </a:lnTo>
                  <a:cubicBezTo>
                    <a:pt x="61584" y="188882"/>
                    <a:pt x="46502" y="176314"/>
                    <a:pt x="34832" y="162848"/>
                  </a:cubicBezTo>
                  <a:cubicBezTo>
                    <a:pt x="22982" y="149562"/>
                    <a:pt x="15980" y="137352"/>
                    <a:pt x="13466" y="126400"/>
                  </a:cubicBezTo>
                  <a:lnTo>
                    <a:pt x="82411" y="111318"/>
                  </a:lnTo>
                  <a:cubicBezTo>
                    <a:pt x="84925" y="121193"/>
                    <a:pt x="90491" y="131428"/>
                    <a:pt x="98750" y="142021"/>
                  </a:cubicBezTo>
                  <a:cubicBezTo>
                    <a:pt x="107189" y="152435"/>
                    <a:pt x="117782" y="162130"/>
                    <a:pt x="130530" y="171107"/>
                  </a:cubicBezTo>
                  <a:lnTo>
                    <a:pt x="195346" y="133403"/>
                  </a:lnTo>
                  <a:cubicBezTo>
                    <a:pt x="181161" y="120116"/>
                    <a:pt x="170568" y="108266"/>
                    <a:pt x="163207" y="97853"/>
                  </a:cubicBezTo>
                  <a:cubicBezTo>
                    <a:pt x="155845" y="87259"/>
                    <a:pt x="153152" y="76487"/>
                    <a:pt x="155127" y="65534"/>
                  </a:cubicBezTo>
                  <a:cubicBezTo>
                    <a:pt x="156923" y="54582"/>
                    <a:pt x="166439" y="43989"/>
                    <a:pt x="183855" y="33934"/>
                  </a:cubicBezTo>
                  <a:cubicBezTo>
                    <a:pt x="205400" y="21546"/>
                    <a:pt x="231614" y="15261"/>
                    <a:pt x="262675" y="15441"/>
                  </a:cubicBezTo>
                  <a:cubicBezTo>
                    <a:pt x="293737" y="15620"/>
                    <a:pt x="325875" y="23162"/>
                    <a:pt x="358911" y="38423"/>
                  </a:cubicBezTo>
                  <a:lnTo>
                    <a:pt x="402003" y="13466"/>
                  </a:lnTo>
                  <a:lnTo>
                    <a:pt x="440964" y="35909"/>
                  </a:lnTo>
                  <a:lnTo>
                    <a:pt x="398771" y="60507"/>
                  </a:lnTo>
                  <a:cubicBezTo>
                    <a:pt x="428216" y="80437"/>
                    <a:pt x="446710" y="100366"/>
                    <a:pt x="454430" y="119937"/>
                  </a:cubicBezTo>
                  <a:lnTo>
                    <a:pt x="387280" y="136455"/>
                  </a:lnTo>
                  <a:cubicBezTo>
                    <a:pt x="379021" y="118680"/>
                    <a:pt x="365734" y="103239"/>
                    <a:pt x="347780" y="90132"/>
                  </a:cubicBezTo>
                  <a:lnTo>
                    <a:pt x="281887" y="128375"/>
                  </a:lnTo>
                  <a:cubicBezTo>
                    <a:pt x="295891" y="141302"/>
                    <a:pt x="306664" y="152973"/>
                    <a:pt x="314025" y="163387"/>
                  </a:cubicBezTo>
                  <a:cubicBezTo>
                    <a:pt x="321028" y="173621"/>
                    <a:pt x="323721" y="184214"/>
                    <a:pt x="321925" y="195346"/>
                  </a:cubicBezTo>
                  <a:close/>
                  <a:moveTo>
                    <a:pt x="252262" y="100187"/>
                  </a:moveTo>
                  <a:lnTo>
                    <a:pt x="307382" y="68228"/>
                  </a:lnTo>
                  <a:cubicBezTo>
                    <a:pt x="295173" y="63918"/>
                    <a:pt x="284041" y="61764"/>
                    <a:pt x="274525" y="62123"/>
                  </a:cubicBezTo>
                  <a:cubicBezTo>
                    <a:pt x="264830" y="62302"/>
                    <a:pt x="256571" y="64457"/>
                    <a:pt x="249927" y="68228"/>
                  </a:cubicBezTo>
                  <a:cubicBezTo>
                    <a:pt x="243464" y="71998"/>
                    <a:pt x="240591" y="76487"/>
                    <a:pt x="241309" y="81694"/>
                  </a:cubicBezTo>
                  <a:cubicBezTo>
                    <a:pt x="242027" y="86900"/>
                    <a:pt x="245798" y="93005"/>
                    <a:pt x="252262" y="100187"/>
                  </a:cubicBezTo>
                  <a:moveTo>
                    <a:pt x="202168" y="198757"/>
                  </a:moveTo>
                  <a:cubicBezTo>
                    <a:pt x="211505" y="198757"/>
                    <a:pt x="219405" y="196782"/>
                    <a:pt x="225868" y="193191"/>
                  </a:cubicBezTo>
                  <a:cubicBezTo>
                    <a:pt x="232332" y="189421"/>
                    <a:pt x="235205" y="184932"/>
                    <a:pt x="234487" y="179905"/>
                  </a:cubicBezTo>
                  <a:cubicBezTo>
                    <a:pt x="233768" y="174698"/>
                    <a:pt x="230536" y="168594"/>
                    <a:pt x="224432" y="161412"/>
                  </a:cubicBezTo>
                  <a:lnTo>
                    <a:pt x="170927" y="192473"/>
                  </a:lnTo>
                  <a:cubicBezTo>
                    <a:pt x="182418" y="196603"/>
                    <a:pt x="192832" y="198757"/>
                    <a:pt x="202168" y="198757"/>
                  </a:cubicBezTo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84A45040-3FF5-441E-A2E1-AE06162294B2}"/>
                </a:ext>
              </a:extLst>
            </p:cNvPr>
            <p:cNvSpPr/>
            <p:nvPr/>
          </p:nvSpPr>
          <p:spPr>
            <a:xfrm>
              <a:off x="7644979" y="12019467"/>
              <a:ext cx="74551" cy="99401"/>
            </a:xfrm>
            <a:custGeom>
              <a:avLst/>
              <a:gdLst>
                <a:gd name="connsiteX0" fmla="*/ 52607 w 53863"/>
                <a:gd name="connsiteY0" fmla="*/ 35909 h 71818"/>
                <a:gd name="connsiteX1" fmla="*/ 52427 w 53863"/>
                <a:gd name="connsiteY1" fmla="*/ 68228 h 71818"/>
                <a:gd name="connsiteX2" fmla="*/ 13466 w 53863"/>
                <a:gd name="connsiteY2" fmla="*/ 45784 h 71818"/>
                <a:gd name="connsiteX3" fmla="*/ 13645 w 53863"/>
                <a:gd name="connsiteY3" fmla="*/ 1346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2607" y="35909"/>
                  </a:moveTo>
                  <a:lnTo>
                    <a:pt x="52427" y="68228"/>
                  </a:lnTo>
                  <a:lnTo>
                    <a:pt x="13466" y="45784"/>
                  </a:lnTo>
                  <a:lnTo>
                    <a:pt x="13645" y="13466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E0E6DB3A-A5AF-489D-9697-AAF802755645}"/>
                </a:ext>
              </a:extLst>
            </p:cNvPr>
            <p:cNvSpPr/>
            <p:nvPr/>
          </p:nvSpPr>
          <p:spPr>
            <a:xfrm>
              <a:off x="7514266" y="12097995"/>
              <a:ext cx="298205" cy="298205"/>
            </a:xfrm>
            <a:custGeom>
              <a:avLst/>
              <a:gdLst>
                <a:gd name="connsiteX0" fmla="*/ 87439 w 215454"/>
                <a:gd name="connsiteY0" fmla="*/ 122630 h 215454"/>
                <a:gd name="connsiteX1" fmla="*/ 65714 w 215454"/>
                <a:gd name="connsiteY1" fmla="*/ 153152 h 215454"/>
                <a:gd name="connsiteX2" fmla="*/ 96596 w 215454"/>
                <a:gd name="connsiteY2" fmla="*/ 131607 h 215454"/>
                <a:gd name="connsiteX3" fmla="*/ 109523 w 215454"/>
                <a:gd name="connsiteY3" fmla="*/ 205400 h 215454"/>
                <a:gd name="connsiteX4" fmla="*/ 122450 w 215454"/>
                <a:gd name="connsiteY4" fmla="*/ 131607 h 215454"/>
                <a:gd name="connsiteX5" fmla="*/ 153152 w 215454"/>
                <a:gd name="connsiteY5" fmla="*/ 153152 h 215454"/>
                <a:gd name="connsiteX6" fmla="*/ 131607 w 215454"/>
                <a:gd name="connsiteY6" fmla="*/ 122450 h 215454"/>
                <a:gd name="connsiteX7" fmla="*/ 205400 w 215454"/>
                <a:gd name="connsiteY7" fmla="*/ 109343 h 215454"/>
                <a:gd name="connsiteX8" fmla="*/ 131607 w 215454"/>
                <a:gd name="connsiteY8" fmla="*/ 96416 h 215454"/>
                <a:gd name="connsiteX9" fmla="*/ 153152 w 215454"/>
                <a:gd name="connsiteY9" fmla="*/ 65714 h 215454"/>
                <a:gd name="connsiteX10" fmla="*/ 122450 w 215454"/>
                <a:gd name="connsiteY10" fmla="*/ 87259 h 215454"/>
                <a:gd name="connsiteX11" fmla="*/ 109523 w 215454"/>
                <a:gd name="connsiteY11" fmla="*/ 13466 h 215454"/>
                <a:gd name="connsiteX12" fmla="*/ 96416 w 215454"/>
                <a:gd name="connsiteY12" fmla="*/ 87439 h 215454"/>
                <a:gd name="connsiteX13" fmla="*/ 65714 w 215454"/>
                <a:gd name="connsiteY13" fmla="*/ 65714 h 215454"/>
                <a:gd name="connsiteX14" fmla="*/ 87080 w 215454"/>
                <a:gd name="connsiteY14" fmla="*/ 96416 h 215454"/>
                <a:gd name="connsiteX15" fmla="*/ 13466 w 215454"/>
                <a:gd name="connsiteY15" fmla="*/ 109343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5454" h="215454">
                  <a:moveTo>
                    <a:pt x="87439" y="122630"/>
                  </a:moveTo>
                  <a:lnTo>
                    <a:pt x="65714" y="153152"/>
                  </a:lnTo>
                  <a:lnTo>
                    <a:pt x="96596" y="131607"/>
                  </a:lnTo>
                  <a:lnTo>
                    <a:pt x="109523" y="205400"/>
                  </a:lnTo>
                  <a:lnTo>
                    <a:pt x="122450" y="131607"/>
                  </a:lnTo>
                  <a:lnTo>
                    <a:pt x="153152" y="153152"/>
                  </a:lnTo>
                  <a:lnTo>
                    <a:pt x="131607" y="122450"/>
                  </a:lnTo>
                  <a:lnTo>
                    <a:pt x="205400" y="109343"/>
                  </a:lnTo>
                  <a:lnTo>
                    <a:pt x="131607" y="96416"/>
                  </a:lnTo>
                  <a:lnTo>
                    <a:pt x="153152" y="65714"/>
                  </a:lnTo>
                  <a:lnTo>
                    <a:pt x="122450" y="87259"/>
                  </a:lnTo>
                  <a:lnTo>
                    <a:pt x="109523" y="13466"/>
                  </a:lnTo>
                  <a:lnTo>
                    <a:pt x="96416" y="87439"/>
                  </a:lnTo>
                  <a:lnTo>
                    <a:pt x="65714" y="65714"/>
                  </a:lnTo>
                  <a:lnTo>
                    <a:pt x="87080" y="96416"/>
                  </a:lnTo>
                  <a:lnTo>
                    <a:pt x="13466" y="109343"/>
                  </a:lnTo>
                  <a:close/>
                </a:path>
              </a:pathLst>
            </a:custGeom>
            <a:solidFill>
              <a:srgbClr val="ECEDE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E98C884-CB35-4A29-AAEB-B6D5245185E8}"/>
                </a:ext>
              </a:extLst>
            </p:cNvPr>
            <p:cNvSpPr/>
            <p:nvPr/>
          </p:nvSpPr>
          <p:spPr>
            <a:xfrm>
              <a:off x="8661358" y="11429519"/>
              <a:ext cx="24851" cy="248504"/>
            </a:xfrm>
            <a:custGeom>
              <a:avLst/>
              <a:gdLst>
                <a:gd name="connsiteX0" fmla="*/ 17595 w 17954"/>
                <a:gd name="connsiteY0" fmla="*/ 13466 h 179545"/>
                <a:gd name="connsiteX1" fmla="*/ 17236 w 17954"/>
                <a:gd name="connsiteY1" fmla="*/ 142739 h 179545"/>
                <a:gd name="connsiteX2" fmla="*/ 13466 w 17954"/>
                <a:gd name="connsiteY2" fmla="*/ 169491 h 179545"/>
                <a:gd name="connsiteX3" fmla="*/ 13825 w 17954"/>
                <a:gd name="connsiteY3" fmla="*/ 4003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7595" y="13466"/>
                  </a:moveTo>
                  <a:lnTo>
                    <a:pt x="17236" y="142739"/>
                  </a:lnTo>
                  <a:lnTo>
                    <a:pt x="13466" y="169491"/>
                  </a:lnTo>
                  <a:lnTo>
                    <a:pt x="13825" y="40039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E6A33229-B388-4094-B6ED-A8A31B8077C3}"/>
                </a:ext>
              </a:extLst>
            </p:cNvPr>
            <p:cNvSpPr/>
            <p:nvPr/>
          </p:nvSpPr>
          <p:spPr>
            <a:xfrm>
              <a:off x="7400949" y="11463565"/>
              <a:ext cx="24851" cy="248504"/>
            </a:xfrm>
            <a:custGeom>
              <a:avLst/>
              <a:gdLst>
                <a:gd name="connsiteX0" fmla="*/ 22264 w 17954"/>
                <a:gd name="connsiteY0" fmla="*/ 39679 h 179545"/>
                <a:gd name="connsiteX1" fmla="*/ 21905 w 17954"/>
                <a:gd name="connsiteY1" fmla="*/ 168952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22264" y="39679"/>
                  </a:moveTo>
                  <a:lnTo>
                    <a:pt x="21905" y="168952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88A76C53-5BF2-483B-8E4D-E4C89E756B78}"/>
                </a:ext>
              </a:extLst>
            </p:cNvPr>
            <p:cNvSpPr/>
            <p:nvPr/>
          </p:nvSpPr>
          <p:spPr>
            <a:xfrm>
              <a:off x="8677760" y="11498107"/>
              <a:ext cx="49700" cy="248504"/>
            </a:xfrm>
            <a:custGeom>
              <a:avLst/>
              <a:gdLst>
                <a:gd name="connsiteX0" fmla="*/ 26034 w 35909"/>
                <a:gd name="connsiteY0" fmla="*/ 13466 h 179545"/>
                <a:gd name="connsiteX1" fmla="*/ 25675 w 35909"/>
                <a:gd name="connsiteY1" fmla="*/ 142738 h 179545"/>
                <a:gd name="connsiteX2" fmla="*/ 13466 w 35909"/>
                <a:gd name="connsiteY2" fmla="*/ 168593 h 179545"/>
                <a:gd name="connsiteX3" fmla="*/ 13825 w 35909"/>
                <a:gd name="connsiteY3" fmla="*/ 39321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034" y="13466"/>
                  </a:moveTo>
                  <a:lnTo>
                    <a:pt x="25675" y="142738"/>
                  </a:lnTo>
                  <a:lnTo>
                    <a:pt x="13466" y="168593"/>
                  </a:lnTo>
                  <a:lnTo>
                    <a:pt x="13825" y="3932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027A881-DFD1-4328-AFB4-F9FA49C392DC}"/>
                </a:ext>
              </a:extLst>
            </p:cNvPr>
            <p:cNvSpPr/>
            <p:nvPr/>
          </p:nvSpPr>
          <p:spPr>
            <a:xfrm>
              <a:off x="7384547" y="11533146"/>
              <a:ext cx="49700" cy="248504"/>
            </a:xfrm>
            <a:custGeom>
              <a:avLst/>
              <a:gdLst>
                <a:gd name="connsiteX0" fmla="*/ 30523 w 35909"/>
                <a:gd name="connsiteY0" fmla="*/ 38422 h 179545"/>
                <a:gd name="connsiteX1" fmla="*/ 29984 w 35909"/>
                <a:gd name="connsiteY1" fmla="*/ 167875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523" y="38422"/>
                  </a:moveTo>
                  <a:lnTo>
                    <a:pt x="29984" y="167875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5A56DD2-718E-46FB-B0C0-F43E6E5060AE}"/>
                </a:ext>
              </a:extLst>
            </p:cNvPr>
            <p:cNvSpPr/>
            <p:nvPr/>
          </p:nvSpPr>
          <p:spPr>
            <a:xfrm>
              <a:off x="8672791" y="11568433"/>
              <a:ext cx="49700" cy="248504"/>
            </a:xfrm>
            <a:custGeom>
              <a:avLst/>
              <a:gdLst>
                <a:gd name="connsiteX0" fmla="*/ 34114 w 35909"/>
                <a:gd name="connsiteY0" fmla="*/ 13466 h 179545"/>
                <a:gd name="connsiteX1" fmla="*/ 33754 w 35909"/>
                <a:gd name="connsiteY1" fmla="*/ 142739 h 179545"/>
                <a:gd name="connsiteX2" fmla="*/ 13466 w 35909"/>
                <a:gd name="connsiteY2" fmla="*/ 166798 h 179545"/>
                <a:gd name="connsiteX3" fmla="*/ 13825 w 35909"/>
                <a:gd name="connsiteY3" fmla="*/ 37525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114" y="13466"/>
                  </a:moveTo>
                  <a:lnTo>
                    <a:pt x="33754" y="142739"/>
                  </a:lnTo>
                  <a:lnTo>
                    <a:pt x="13466" y="166798"/>
                  </a:lnTo>
                  <a:lnTo>
                    <a:pt x="13825" y="37525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6081C444-7273-4CDB-8BFB-01A0ECDC3B7C}"/>
                </a:ext>
              </a:extLst>
            </p:cNvPr>
            <p:cNvSpPr/>
            <p:nvPr/>
          </p:nvSpPr>
          <p:spPr>
            <a:xfrm>
              <a:off x="7390512" y="11603473"/>
              <a:ext cx="49700" cy="223654"/>
            </a:xfrm>
            <a:custGeom>
              <a:avLst/>
              <a:gdLst>
                <a:gd name="connsiteX0" fmla="*/ 38064 w 35909"/>
                <a:gd name="connsiteY0" fmla="*/ 36448 h 161591"/>
                <a:gd name="connsiteX1" fmla="*/ 37705 w 35909"/>
                <a:gd name="connsiteY1" fmla="*/ 165721 h 161591"/>
                <a:gd name="connsiteX2" fmla="*/ 13466 w 35909"/>
                <a:gd name="connsiteY2" fmla="*/ 142739 h 161591"/>
                <a:gd name="connsiteX3" fmla="*/ 13825 w 35909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064" y="36448"/>
                  </a:moveTo>
                  <a:lnTo>
                    <a:pt x="37705" y="165721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CD3EFA6C-BBAD-427A-81A8-A1723A5B5E22}"/>
                </a:ext>
              </a:extLst>
            </p:cNvPr>
            <p:cNvSpPr/>
            <p:nvPr/>
          </p:nvSpPr>
          <p:spPr>
            <a:xfrm>
              <a:off x="8646449" y="11638015"/>
              <a:ext cx="74551" cy="223654"/>
            </a:xfrm>
            <a:custGeom>
              <a:avLst/>
              <a:gdLst>
                <a:gd name="connsiteX0" fmla="*/ 41295 w 53863"/>
                <a:gd name="connsiteY0" fmla="*/ 13466 h 161591"/>
                <a:gd name="connsiteX1" fmla="*/ 40936 w 53863"/>
                <a:gd name="connsiteY1" fmla="*/ 142918 h 161591"/>
                <a:gd name="connsiteX2" fmla="*/ 13466 w 53863"/>
                <a:gd name="connsiteY2" fmla="*/ 164284 h 161591"/>
                <a:gd name="connsiteX3" fmla="*/ 13825 w 53863"/>
                <a:gd name="connsiteY3" fmla="*/ 35011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295" y="13466"/>
                  </a:moveTo>
                  <a:lnTo>
                    <a:pt x="40936" y="142918"/>
                  </a:lnTo>
                  <a:lnTo>
                    <a:pt x="13466" y="164284"/>
                  </a:lnTo>
                  <a:lnTo>
                    <a:pt x="13825" y="3501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A5339EC-C0A8-4B98-AEE5-B9293193E00E}"/>
                </a:ext>
              </a:extLst>
            </p:cNvPr>
            <p:cNvSpPr/>
            <p:nvPr/>
          </p:nvSpPr>
          <p:spPr>
            <a:xfrm>
              <a:off x="7418840" y="11672061"/>
              <a:ext cx="74551" cy="223654"/>
            </a:xfrm>
            <a:custGeom>
              <a:avLst/>
              <a:gdLst>
                <a:gd name="connsiteX0" fmla="*/ 44886 w 53863"/>
                <a:gd name="connsiteY0" fmla="*/ 33395 h 161591"/>
                <a:gd name="connsiteX1" fmla="*/ 44527 w 53863"/>
                <a:gd name="connsiteY1" fmla="*/ 162668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4886" y="33395"/>
                  </a:moveTo>
                  <a:lnTo>
                    <a:pt x="44527" y="162668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7D5925F-5470-4078-8E91-9960692E1EF1}"/>
                </a:ext>
              </a:extLst>
            </p:cNvPr>
            <p:cNvSpPr/>
            <p:nvPr/>
          </p:nvSpPr>
          <p:spPr>
            <a:xfrm>
              <a:off x="8645953" y="11667835"/>
              <a:ext cx="24851" cy="248504"/>
            </a:xfrm>
            <a:custGeom>
              <a:avLst/>
              <a:gdLst>
                <a:gd name="connsiteX0" fmla="*/ 14184 w 17954"/>
                <a:gd name="connsiteY0" fmla="*/ 13466 h 179545"/>
                <a:gd name="connsiteX1" fmla="*/ 13825 w 17954"/>
                <a:gd name="connsiteY1" fmla="*/ 142739 h 179545"/>
                <a:gd name="connsiteX2" fmla="*/ 13466 w 17954"/>
                <a:gd name="connsiteY2" fmla="*/ 169491 h 179545"/>
                <a:gd name="connsiteX3" fmla="*/ 14005 w 17954"/>
                <a:gd name="connsiteY3" fmla="*/ 40218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4184" y="13466"/>
                  </a:moveTo>
                  <a:lnTo>
                    <a:pt x="13825" y="142739"/>
                  </a:lnTo>
                  <a:lnTo>
                    <a:pt x="13466" y="169491"/>
                  </a:lnTo>
                  <a:lnTo>
                    <a:pt x="14005" y="4021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23423368-DE07-42D3-839D-FE8F2F3F1527}"/>
                </a:ext>
              </a:extLst>
            </p:cNvPr>
            <p:cNvSpPr/>
            <p:nvPr/>
          </p:nvSpPr>
          <p:spPr>
            <a:xfrm>
              <a:off x="8599233" y="11704862"/>
              <a:ext cx="74551" cy="223654"/>
            </a:xfrm>
            <a:custGeom>
              <a:avLst/>
              <a:gdLst>
                <a:gd name="connsiteX0" fmla="*/ 47759 w 53863"/>
                <a:gd name="connsiteY0" fmla="*/ 13466 h 161591"/>
                <a:gd name="connsiteX1" fmla="*/ 47221 w 53863"/>
                <a:gd name="connsiteY1" fmla="*/ 142739 h 161591"/>
                <a:gd name="connsiteX2" fmla="*/ 13466 w 53863"/>
                <a:gd name="connsiteY2" fmla="*/ 161052 h 161591"/>
                <a:gd name="connsiteX3" fmla="*/ 13825 w 53863"/>
                <a:gd name="connsiteY3" fmla="*/ 3160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7759" y="13466"/>
                  </a:moveTo>
                  <a:lnTo>
                    <a:pt x="47221" y="142739"/>
                  </a:lnTo>
                  <a:lnTo>
                    <a:pt x="13466" y="161052"/>
                  </a:lnTo>
                  <a:lnTo>
                    <a:pt x="13825" y="3160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208452D1-6FBD-4034-BD99-1A2EADE88BCE}"/>
                </a:ext>
              </a:extLst>
            </p:cNvPr>
            <p:cNvSpPr/>
            <p:nvPr/>
          </p:nvSpPr>
          <p:spPr>
            <a:xfrm>
              <a:off x="7461833" y="11699643"/>
              <a:ext cx="24851" cy="248504"/>
            </a:xfrm>
            <a:custGeom>
              <a:avLst/>
              <a:gdLst>
                <a:gd name="connsiteX0" fmla="*/ 18493 w 17954"/>
                <a:gd name="connsiteY0" fmla="*/ 40039 h 179545"/>
                <a:gd name="connsiteX1" fmla="*/ 18134 w 17954"/>
                <a:gd name="connsiteY1" fmla="*/ 169311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8493" y="40039"/>
                  </a:moveTo>
                  <a:lnTo>
                    <a:pt x="18134" y="169311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9408F590-3EA5-4EF9-981A-46DBB07881A9}"/>
                </a:ext>
              </a:extLst>
            </p:cNvPr>
            <p:cNvSpPr/>
            <p:nvPr/>
          </p:nvSpPr>
          <p:spPr>
            <a:xfrm>
              <a:off x="7468293" y="11736422"/>
              <a:ext cx="74551" cy="223654"/>
            </a:xfrm>
            <a:custGeom>
              <a:avLst/>
              <a:gdLst>
                <a:gd name="connsiteX0" fmla="*/ 50632 w 53863"/>
                <a:gd name="connsiteY0" fmla="*/ 29805 h 161591"/>
                <a:gd name="connsiteX1" fmla="*/ 50273 w 53863"/>
                <a:gd name="connsiteY1" fmla="*/ 159077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632" y="29805"/>
                  </a:moveTo>
                  <a:lnTo>
                    <a:pt x="50273" y="159077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AA7E14F0-54ED-4AEE-91E4-545967501FD4}"/>
                </a:ext>
              </a:extLst>
            </p:cNvPr>
            <p:cNvSpPr/>
            <p:nvPr/>
          </p:nvSpPr>
          <p:spPr>
            <a:xfrm>
              <a:off x="8587305" y="11729961"/>
              <a:ext cx="49700" cy="248504"/>
            </a:xfrm>
            <a:custGeom>
              <a:avLst/>
              <a:gdLst>
                <a:gd name="connsiteX0" fmla="*/ 22443 w 35909"/>
                <a:gd name="connsiteY0" fmla="*/ 13466 h 179545"/>
                <a:gd name="connsiteX1" fmla="*/ 22084 w 35909"/>
                <a:gd name="connsiteY1" fmla="*/ 142918 h 179545"/>
                <a:gd name="connsiteX2" fmla="*/ 13466 w 35909"/>
                <a:gd name="connsiteY2" fmla="*/ 169132 h 179545"/>
                <a:gd name="connsiteX3" fmla="*/ 13825 w 35909"/>
                <a:gd name="connsiteY3" fmla="*/ 3985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2443" y="13466"/>
                  </a:moveTo>
                  <a:lnTo>
                    <a:pt x="22084" y="142918"/>
                  </a:lnTo>
                  <a:lnTo>
                    <a:pt x="13466" y="169132"/>
                  </a:lnTo>
                  <a:lnTo>
                    <a:pt x="13825" y="3985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7A02DF2C-0CCD-4369-BB33-2460DB2497CB}"/>
                </a:ext>
              </a:extLst>
            </p:cNvPr>
            <p:cNvSpPr/>
            <p:nvPr/>
          </p:nvSpPr>
          <p:spPr>
            <a:xfrm>
              <a:off x="8533131" y="11766492"/>
              <a:ext cx="74551" cy="223654"/>
            </a:xfrm>
            <a:custGeom>
              <a:avLst/>
              <a:gdLst>
                <a:gd name="connsiteX0" fmla="*/ 52966 w 53863"/>
                <a:gd name="connsiteY0" fmla="*/ 13466 h 161591"/>
                <a:gd name="connsiteX1" fmla="*/ 52607 w 53863"/>
                <a:gd name="connsiteY1" fmla="*/ 142739 h 161591"/>
                <a:gd name="connsiteX2" fmla="*/ 13466 w 53863"/>
                <a:gd name="connsiteY2" fmla="*/ 156923 h 161591"/>
                <a:gd name="connsiteX3" fmla="*/ 14005 w 53863"/>
                <a:gd name="connsiteY3" fmla="*/ 2765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2966" y="13466"/>
                  </a:moveTo>
                  <a:lnTo>
                    <a:pt x="52607" y="142739"/>
                  </a:lnTo>
                  <a:lnTo>
                    <a:pt x="13466" y="156923"/>
                  </a:lnTo>
                  <a:lnTo>
                    <a:pt x="14005" y="2765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3FA9BFAB-6BA1-440B-87A8-3B78B932A802}"/>
                </a:ext>
              </a:extLst>
            </p:cNvPr>
            <p:cNvSpPr/>
            <p:nvPr/>
          </p:nvSpPr>
          <p:spPr>
            <a:xfrm>
              <a:off x="7519237" y="11759036"/>
              <a:ext cx="49700" cy="248504"/>
            </a:xfrm>
            <a:custGeom>
              <a:avLst/>
              <a:gdLst>
                <a:gd name="connsiteX0" fmla="*/ 26932 w 35909"/>
                <a:gd name="connsiteY0" fmla="*/ 39141 h 179545"/>
                <a:gd name="connsiteX1" fmla="*/ 26573 w 35909"/>
                <a:gd name="connsiteY1" fmla="*/ 168414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932" y="39141"/>
                  </a:moveTo>
                  <a:lnTo>
                    <a:pt x="26573" y="168414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6F696629-A743-46F9-8C89-8A86AA0881DC}"/>
                </a:ext>
              </a:extLst>
            </p:cNvPr>
            <p:cNvSpPr/>
            <p:nvPr/>
          </p:nvSpPr>
          <p:spPr>
            <a:xfrm>
              <a:off x="7537378" y="11794572"/>
              <a:ext cx="74551" cy="223654"/>
            </a:xfrm>
            <a:custGeom>
              <a:avLst/>
              <a:gdLst>
                <a:gd name="connsiteX0" fmla="*/ 55120 w 53863"/>
                <a:gd name="connsiteY0" fmla="*/ 25495 h 161591"/>
                <a:gd name="connsiteX1" fmla="*/ 54761 w 53863"/>
                <a:gd name="connsiteY1" fmla="*/ 154768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0" y="25495"/>
                  </a:moveTo>
                  <a:lnTo>
                    <a:pt x="54761" y="154768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BDB1055D-C5BB-4FF8-89D6-937797621EF8}"/>
                </a:ext>
              </a:extLst>
            </p:cNvPr>
            <p:cNvSpPr/>
            <p:nvPr/>
          </p:nvSpPr>
          <p:spPr>
            <a:xfrm>
              <a:off x="8510021" y="11786122"/>
              <a:ext cx="49700" cy="248504"/>
            </a:xfrm>
            <a:custGeom>
              <a:avLst/>
              <a:gdLst>
                <a:gd name="connsiteX0" fmla="*/ 30702 w 35909"/>
                <a:gd name="connsiteY0" fmla="*/ 13466 h 179545"/>
                <a:gd name="connsiteX1" fmla="*/ 30164 w 35909"/>
                <a:gd name="connsiteY1" fmla="*/ 142738 h 179545"/>
                <a:gd name="connsiteX2" fmla="*/ 13466 w 35909"/>
                <a:gd name="connsiteY2" fmla="*/ 167696 h 179545"/>
                <a:gd name="connsiteX3" fmla="*/ 13825 w 35909"/>
                <a:gd name="connsiteY3" fmla="*/ 38422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702" y="13466"/>
                  </a:moveTo>
                  <a:lnTo>
                    <a:pt x="30164" y="142738"/>
                  </a:lnTo>
                  <a:lnTo>
                    <a:pt x="13466" y="167696"/>
                  </a:lnTo>
                  <a:lnTo>
                    <a:pt x="13825" y="38422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865BD155-6B73-4AB7-AFD0-CC5C92F75D9D}"/>
                </a:ext>
              </a:extLst>
            </p:cNvPr>
            <p:cNvSpPr/>
            <p:nvPr/>
          </p:nvSpPr>
          <p:spPr>
            <a:xfrm>
              <a:off x="8450628" y="11820665"/>
              <a:ext cx="74551" cy="223654"/>
            </a:xfrm>
            <a:custGeom>
              <a:avLst/>
              <a:gdLst>
                <a:gd name="connsiteX0" fmla="*/ 56736 w 53863"/>
                <a:gd name="connsiteY0" fmla="*/ 13466 h 161591"/>
                <a:gd name="connsiteX1" fmla="*/ 56377 w 53863"/>
                <a:gd name="connsiteY1" fmla="*/ 142739 h 161591"/>
                <a:gd name="connsiteX2" fmla="*/ 13466 w 53863"/>
                <a:gd name="connsiteY2" fmla="*/ 152614 h 161591"/>
                <a:gd name="connsiteX3" fmla="*/ 13825 w 53863"/>
                <a:gd name="connsiteY3" fmla="*/ 23162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6736" y="13466"/>
                  </a:moveTo>
                  <a:lnTo>
                    <a:pt x="56377" y="142739"/>
                  </a:lnTo>
                  <a:lnTo>
                    <a:pt x="13466" y="152614"/>
                  </a:lnTo>
                  <a:lnTo>
                    <a:pt x="13825" y="2316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F5E2908E-18A3-4714-964A-DC4CFCF93388}"/>
                </a:ext>
              </a:extLst>
            </p:cNvPr>
            <p:cNvSpPr/>
            <p:nvPr/>
          </p:nvSpPr>
          <p:spPr>
            <a:xfrm>
              <a:off x="7594533" y="11811221"/>
              <a:ext cx="49700" cy="248504"/>
            </a:xfrm>
            <a:custGeom>
              <a:avLst/>
              <a:gdLst>
                <a:gd name="connsiteX0" fmla="*/ 34832 w 35909"/>
                <a:gd name="connsiteY0" fmla="*/ 37346 h 179545"/>
                <a:gd name="connsiteX1" fmla="*/ 34473 w 35909"/>
                <a:gd name="connsiteY1" fmla="*/ 166619 h 179545"/>
                <a:gd name="connsiteX2" fmla="*/ 13466 w 35909"/>
                <a:gd name="connsiteY2" fmla="*/ 142739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832" y="37346"/>
                  </a:moveTo>
                  <a:lnTo>
                    <a:pt x="34473" y="166619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20D79C3F-6F1A-4B81-AE2B-D390160A7A77}"/>
                </a:ext>
              </a:extLst>
            </p:cNvPr>
            <p:cNvSpPr/>
            <p:nvPr/>
          </p:nvSpPr>
          <p:spPr>
            <a:xfrm>
              <a:off x="7623608" y="11844273"/>
              <a:ext cx="74551" cy="223654"/>
            </a:xfrm>
            <a:custGeom>
              <a:avLst/>
              <a:gdLst>
                <a:gd name="connsiteX0" fmla="*/ 58173 w 53863"/>
                <a:gd name="connsiteY0" fmla="*/ 21007 h 161591"/>
                <a:gd name="connsiteX1" fmla="*/ 57814 w 53863"/>
                <a:gd name="connsiteY1" fmla="*/ 150280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8173" y="21007"/>
                  </a:moveTo>
                  <a:lnTo>
                    <a:pt x="57814" y="150280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03E3C2F-96CF-46E5-ADF0-7E32FFAF1C13}"/>
                </a:ext>
              </a:extLst>
            </p:cNvPr>
            <p:cNvSpPr/>
            <p:nvPr/>
          </p:nvSpPr>
          <p:spPr>
            <a:xfrm>
              <a:off x="8416583" y="11834084"/>
              <a:ext cx="49700" cy="223654"/>
            </a:xfrm>
            <a:custGeom>
              <a:avLst/>
              <a:gdLst>
                <a:gd name="connsiteX0" fmla="*/ 38423 w 35909"/>
                <a:gd name="connsiteY0" fmla="*/ 13466 h 161591"/>
                <a:gd name="connsiteX1" fmla="*/ 38064 w 35909"/>
                <a:gd name="connsiteY1" fmla="*/ 142918 h 161591"/>
                <a:gd name="connsiteX2" fmla="*/ 13466 w 35909"/>
                <a:gd name="connsiteY2" fmla="*/ 165541 h 161591"/>
                <a:gd name="connsiteX3" fmla="*/ 13825 w 35909"/>
                <a:gd name="connsiteY3" fmla="*/ 3626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423" y="13466"/>
                  </a:moveTo>
                  <a:lnTo>
                    <a:pt x="38064" y="142918"/>
                  </a:lnTo>
                  <a:lnTo>
                    <a:pt x="13466" y="165541"/>
                  </a:lnTo>
                  <a:lnTo>
                    <a:pt x="13825" y="3626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C99C1361-EF83-41DD-9DAE-9997F43965EB}"/>
                </a:ext>
              </a:extLst>
            </p:cNvPr>
            <p:cNvSpPr/>
            <p:nvPr/>
          </p:nvSpPr>
          <p:spPr>
            <a:xfrm>
              <a:off x="8353960" y="11865643"/>
              <a:ext cx="99401" cy="198803"/>
            </a:xfrm>
            <a:custGeom>
              <a:avLst/>
              <a:gdLst>
                <a:gd name="connsiteX0" fmla="*/ 59070 w 71818"/>
                <a:gd name="connsiteY0" fmla="*/ 13466 h 143636"/>
                <a:gd name="connsiteX1" fmla="*/ 58711 w 71818"/>
                <a:gd name="connsiteY1" fmla="*/ 142739 h 143636"/>
                <a:gd name="connsiteX2" fmla="*/ 13466 w 71818"/>
                <a:gd name="connsiteY2" fmla="*/ 147766 h 143636"/>
                <a:gd name="connsiteX3" fmla="*/ 13825 w 71818"/>
                <a:gd name="connsiteY3" fmla="*/ 18493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070" y="13466"/>
                  </a:moveTo>
                  <a:lnTo>
                    <a:pt x="58711" y="142739"/>
                  </a:lnTo>
                  <a:lnTo>
                    <a:pt x="13466" y="147766"/>
                  </a:lnTo>
                  <a:lnTo>
                    <a:pt x="13825" y="18493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34C68CF-44B6-4CF3-AE5C-B5DF51934E91}"/>
                </a:ext>
              </a:extLst>
            </p:cNvPr>
            <p:cNvSpPr/>
            <p:nvPr/>
          </p:nvSpPr>
          <p:spPr>
            <a:xfrm>
              <a:off x="7684988" y="11854710"/>
              <a:ext cx="74551" cy="223654"/>
            </a:xfrm>
            <a:custGeom>
              <a:avLst/>
              <a:gdLst>
                <a:gd name="connsiteX0" fmla="*/ 42014 w 53863"/>
                <a:gd name="connsiteY0" fmla="*/ 34653 h 161591"/>
                <a:gd name="connsiteX1" fmla="*/ 41654 w 53863"/>
                <a:gd name="connsiteY1" fmla="*/ 164105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2014" y="34653"/>
                  </a:moveTo>
                  <a:lnTo>
                    <a:pt x="41654" y="164105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5BB9789-86EA-4ECD-A2EE-8FE31D5B242B}"/>
                </a:ext>
              </a:extLst>
            </p:cNvPr>
            <p:cNvSpPr/>
            <p:nvPr/>
          </p:nvSpPr>
          <p:spPr>
            <a:xfrm>
              <a:off x="7724002" y="11884032"/>
              <a:ext cx="99401" cy="198803"/>
            </a:xfrm>
            <a:custGeom>
              <a:avLst/>
              <a:gdLst>
                <a:gd name="connsiteX0" fmla="*/ 59789 w 71818"/>
                <a:gd name="connsiteY0" fmla="*/ 16159 h 143636"/>
                <a:gd name="connsiteX1" fmla="*/ 59430 w 71818"/>
                <a:gd name="connsiteY1" fmla="*/ 145432 h 143636"/>
                <a:gd name="connsiteX2" fmla="*/ 13466 w 71818"/>
                <a:gd name="connsiteY2" fmla="*/ 142918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789" y="16159"/>
                  </a:moveTo>
                  <a:lnTo>
                    <a:pt x="59430" y="145432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37DEE13D-CBB1-453C-9CB6-3908DE8FC77E}"/>
                </a:ext>
              </a:extLst>
            </p:cNvPr>
            <p:cNvSpPr/>
            <p:nvPr/>
          </p:nvSpPr>
          <p:spPr>
            <a:xfrm>
              <a:off x="8310719" y="11872601"/>
              <a:ext cx="74551" cy="223654"/>
            </a:xfrm>
            <a:custGeom>
              <a:avLst/>
              <a:gdLst>
                <a:gd name="connsiteX0" fmla="*/ 45066 w 53863"/>
                <a:gd name="connsiteY0" fmla="*/ 13466 h 161591"/>
                <a:gd name="connsiteX1" fmla="*/ 44707 w 53863"/>
                <a:gd name="connsiteY1" fmla="*/ 142739 h 161591"/>
                <a:gd name="connsiteX2" fmla="*/ 13466 w 53863"/>
                <a:gd name="connsiteY2" fmla="*/ 162489 h 161591"/>
                <a:gd name="connsiteX3" fmla="*/ 13825 w 53863"/>
                <a:gd name="connsiteY3" fmla="*/ 33037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5066" y="13466"/>
                  </a:moveTo>
                  <a:lnTo>
                    <a:pt x="44707" y="142739"/>
                  </a:lnTo>
                  <a:lnTo>
                    <a:pt x="13466" y="162489"/>
                  </a:lnTo>
                  <a:lnTo>
                    <a:pt x="13825" y="33037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A708628C-1BCC-45AE-A9ED-0344EC8946CA}"/>
                </a:ext>
              </a:extLst>
            </p:cNvPr>
            <p:cNvSpPr/>
            <p:nvPr/>
          </p:nvSpPr>
          <p:spPr>
            <a:xfrm>
              <a:off x="8246854" y="11899689"/>
              <a:ext cx="99401" cy="198803"/>
            </a:xfrm>
            <a:custGeom>
              <a:avLst/>
              <a:gdLst>
                <a:gd name="connsiteX0" fmla="*/ 59968 w 71818"/>
                <a:gd name="connsiteY0" fmla="*/ 13466 h 143636"/>
                <a:gd name="connsiteX1" fmla="*/ 59609 w 71818"/>
                <a:gd name="connsiteY1" fmla="*/ 142918 h 143636"/>
                <a:gd name="connsiteX2" fmla="*/ 13466 w 71818"/>
                <a:gd name="connsiteY2" fmla="*/ 143098 h 143636"/>
                <a:gd name="connsiteX3" fmla="*/ 13825 w 71818"/>
                <a:gd name="connsiteY3" fmla="*/ 13825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3466"/>
                  </a:moveTo>
                  <a:lnTo>
                    <a:pt x="59609" y="142918"/>
                  </a:lnTo>
                  <a:lnTo>
                    <a:pt x="13466" y="143098"/>
                  </a:lnTo>
                  <a:lnTo>
                    <a:pt x="13825" y="13825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8F76C166-B538-4674-9DCF-8BE8FE5A9D84}"/>
                </a:ext>
              </a:extLst>
            </p:cNvPr>
            <p:cNvSpPr/>
            <p:nvPr/>
          </p:nvSpPr>
          <p:spPr>
            <a:xfrm>
              <a:off x="7787620" y="11887761"/>
              <a:ext cx="74551" cy="223654"/>
            </a:xfrm>
            <a:custGeom>
              <a:avLst/>
              <a:gdLst>
                <a:gd name="connsiteX0" fmla="*/ 48298 w 53863"/>
                <a:gd name="connsiteY0" fmla="*/ 31420 h 161591"/>
                <a:gd name="connsiteX1" fmla="*/ 47939 w 53863"/>
                <a:gd name="connsiteY1" fmla="*/ 160694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8298" y="31420"/>
                  </a:moveTo>
                  <a:lnTo>
                    <a:pt x="47939" y="16069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BCDD1925-71D3-4FEC-BFD7-A7D426FCE9A3}"/>
                </a:ext>
              </a:extLst>
            </p:cNvPr>
            <p:cNvSpPr/>
            <p:nvPr/>
          </p:nvSpPr>
          <p:spPr>
            <a:xfrm>
              <a:off x="7835333" y="11909380"/>
              <a:ext cx="99401" cy="198803"/>
            </a:xfrm>
            <a:custGeom>
              <a:avLst/>
              <a:gdLst>
                <a:gd name="connsiteX0" fmla="*/ 59789 w 71818"/>
                <a:gd name="connsiteY0" fmla="*/ 13466 h 143636"/>
                <a:gd name="connsiteX1" fmla="*/ 59430 w 71818"/>
                <a:gd name="connsiteY1" fmla="*/ 142739 h 143636"/>
                <a:gd name="connsiteX2" fmla="*/ 13466 w 71818"/>
                <a:gd name="connsiteY2" fmla="*/ 145073 h 143636"/>
                <a:gd name="connsiteX3" fmla="*/ 13825 w 71818"/>
                <a:gd name="connsiteY3" fmla="*/ 15800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789" y="13466"/>
                  </a:moveTo>
                  <a:lnTo>
                    <a:pt x="59430" y="142739"/>
                  </a:lnTo>
                  <a:lnTo>
                    <a:pt x="13466" y="145073"/>
                  </a:lnTo>
                  <a:lnTo>
                    <a:pt x="13825" y="15800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6766CB76-7EFC-43EA-BAC2-7CB1B052CF77}"/>
                </a:ext>
              </a:extLst>
            </p:cNvPr>
            <p:cNvSpPr/>
            <p:nvPr/>
          </p:nvSpPr>
          <p:spPr>
            <a:xfrm>
              <a:off x="8132543" y="11915594"/>
              <a:ext cx="99401" cy="198803"/>
            </a:xfrm>
            <a:custGeom>
              <a:avLst/>
              <a:gdLst>
                <a:gd name="connsiteX0" fmla="*/ 59430 w 71818"/>
                <a:gd name="connsiteY0" fmla="*/ 18313 h 143636"/>
                <a:gd name="connsiteX1" fmla="*/ 59070 w 71818"/>
                <a:gd name="connsiteY1" fmla="*/ 147587 h 143636"/>
                <a:gd name="connsiteX2" fmla="*/ 13466 w 71818"/>
                <a:gd name="connsiteY2" fmla="*/ 142739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430" y="18313"/>
                  </a:moveTo>
                  <a:lnTo>
                    <a:pt x="59070" y="147587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6AFB2A1-DAF0-4990-B488-B394C1A21A3F}"/>
                </a:ext>
              </a:extLst>
            </p:cNvPr>
            <p:cNvSpPr/>
            <p:nvPr/>
          </p:nvSpPr>
          <p:spPr>
            <a:xfrm>
              <a:off x="8195663" y="11900187"/>
              <a:ext cx="74551" cy="223654"/>
            </a:xfrm>
            <a:custGeom>
              <a:avLst/>
              <a:gdLst>
                <a:gd name="connsiteX0" fmla="*/ 50811 w 53863"/>
                <a:gd name="connsiteY0" fmla="*/ 13466 h 161591"/>
                <a:gd name="connsiteX1" fmla="*/ 50453 w 53863"/>
                <a:gd name="connsiteY1" fmla="*/ 142739 h 161591"/>
                <a:gd name="connsiteX2" fmla="*/ 13466 w 53863"/>
                <a:gd name="connsiteY2" fmla="*/ 158718 h 161591"/>
                <a:gd name="connsiteX3" fmla="*/ 13825 w 53863"/>
                <a:gd name="connsiteY3" fmla="*/ 29445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811" y="13466"/>
                  </a:moveTo>
                  <a:lnTo>
                    <a:pt x="50453" y="142739"/>
                  </a:lnTo>
                  <a:lnTo>
                    <a:pt x="13466" y="158718"/>
                  </a:lnTo>
                  <a:lnTo>
                    <a:pt x="13825" y="29445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16E4D6F4-D095-4200-B46E-A28D310320A6}"/>
                </a:ext>
              </a:extLst>
            </p:cNvPr>
            <p:cNvSpPr/>
            <p:nvPr/>
          </p:nvSpPr>
          <p:spPr>
            <a:xfrm>
              <a:off x="7953869" y="11918824"/>
              <a:ext cx="99401" cy="223654"/>
            </a:xfrm>
            <a:custGeom>
              <a:avLst/>
              <a:gdLst>
                <a:gd name="connsiteX0" fmla="*/ 58352 w 71818"/>
                <a:gd name="connsiteY0" fmla="*/ 13466 h 161591"/>
                <a:gd name="connsiteX1" fmla="*/ 57993 w 71818"/>
                <a:gd name="connsiteY1" fmla="*/ 142739 h 161591"/>
                <a:gd name="connsiteX2" fmla="*/ 13466 w 71818"/>
                <a:gd name="connsiteY2" fmla="*/ 149921 h 161591"/>
                <a:gd name="connsiteX3" fmla="*/ 13825 w 71818"/>
                <a:gd name="connsiteY3" fmla="*/ 2064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13466"/>
                  </a:moveTo>
                  <a:lnTo>
                    <a:pt x="57993" y="142739"/>
                  </a:lnTo>
                  <a:lnTo>
                    <a:pt x="13466" y="149921"/>
                  </a:lnTo>
                  <a:lnTo>
                    <a:pt x="13825" y="2064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18E13FBC-3027-4F08-A496-0292130A4EF3}"/>
                </a:ext>
              </a:extLst>
            </p:cNvPr>
            <p:cNvSpPr/>
            <p:nvPr/>
          </p:nvSpPr>
          <p:spPr>
            <a:xfrm>
              <a:off x="7898950" y="11909382"/>
              <a:ext cx="74551" cy="223654"/>
            </a:xfrm>
            <a:custGeom>
              <a:avLst/>
              <a:gdLst>
                <a:gd name="connsiteX0" fmla="*/ 53505 w 53863"/>
                <a:gd name="connsiteY0" fmla="*/ 27470 h 161591"/>
                <a:gd name="connsiteX1" fmla="*/ 53145 w 53863"/>
                <a:gd name="connsiteY1" fmla="*/ 156744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3505" y="27470"/>
                  </a:moveTo>
                  <a:lnTo>
                    <a:pt x="53145" y="15674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1EF8A56A-04B1-409C-9DBD-7E0642D1E080}"/>
                </a:ext>
              </a:extLst>
            </p:cNvPr>
            <p:cNvSpPr/>
            <p:nvPr/>
          </p:nvSpPr>
          <p:spPr>
            <a:xfrm>
              <a:off x="8075388" y="11915594"/>
              <a:ext cx="74551" cy="223654"/>
            </a:xfrm>
            <a:custGeom>
              <a:avLst/>
              <a:gdLst>
                <a:gd name="connsiteX0" fmla="*/ 55121 w 53863"/>
                <a:gd name="connsiteY0" fmla="*/ 13466 h 161591"/>
                <a:gd name="connsiteX1" fmla="*/ 54761 w 53863"/>
                <a:gd name="connsiteY1" fmla="*/ 142739 h 161591"/>
                <a:gd name="connsiteX2" fmla="*/ 13466 w 53863"/>
                <a:gd name="connsiteY2" fmla="*/ 154589 h 161591"/>
                <a:gd name="connsiteX3" fmla="*/ 13825 w 53863"/>
                <a:gd name="connsiteY3" fmla="*/ 2531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1" y="13466"/>
                  </a:moveTo>
                  <a:lnTo>
                    <a:pt x="54761" y="142739"/>
                  </a:lnTo>
                  <a:lnTo>
                    <a:pt x="13466" y="154589"/>
                  </a:lnTo>
                  <a:lnTo>
                    <a:pt x="13825" y="2531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BF44F26C-8D62-479C-AA3D-AB5E3F27EACE}"/>
                </a:ext>
              </a:extLst>
            </p:cNvPr>
            <p:cNvSpPr/>
            <p:nvPr/>
          </p:nvSpPr>
          <p:spPr>
            <a:xfrm>
              <a:off x="8015498" y="11918824"/>
              <a:ext cx="74551" cy="223654"/>
            </a:xfrm>
            <a:custGeom>
              <a:avLst/>
              <a:gdLst>
                <a:gd name="connsiteX0" fmla="*/ 57096 w 53863"/>
                <a:gd name="connsiteY0" fmla="*/ 22982 h 161591"/>
                <a:gd name="connsiteX1" fmla="*/ 56736 w 53863"/>
                <a:gd name="connsiteY1" fmla="*/ 152255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7096" y="22982"/>
                  </a:moveTo>
                  <a:lnTo>
                    <a:pt x="56736" y="152255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7933D9F-BD5A-4562-907D-B761E6C22883}"/>
                </a:ext>
              </a:extLst>
            </p:cNvPr>
            <p:cNvSpPr/>
            <p:nvPr/>
          </p:nvSpPr>
          <p:spPr>
            <a:xfrm>
              <a:off x="7385044" y="11169587"/>
              <a:ext cx="1341919" cy="795211"/>
            </a:xfrm>
            <a:custGeom>
              <a:avLst/>
              <a:gdLst>
                <a:gd name="connsiteX0" fmla="*/ 854099 w 969546"/>
                <a:gd name="connsiteY0" fmla="*/ 112755 h 574545"/>
                <a:gd name="connsiteX1" fmla="*/ 867205 w 969546"/>
                <a:gd name="connsiteY1" fmla="*/ 138609 h 574545"/>
                <a:gd name="connsiteX2" fmla="*/ 904012 w 969546"/>
                <a:gd name="connsiteY2" fmla="*/ 154768 h 574545"/>
                <a:gd name="connsiteX3" fmla="*/ 908680 w 969546"/>
                <a:gd name="connsiteY3" fmla="*/ 181341 h 574545"/>
                <a:gd name="connsiteX4" fmla="*/ 939742 w 969546"/>
                <a:gd name="connsiteY4" fmla="*/ 201270 h 574545"/>
                <a:gd name="connsiteX5" fmla="*/ 935971 w 969546"/>
                <a:gd name="connsiteY5" fmla="*/ 227843 h 574545"/>
                <a:gd name="connsiteX6" fmla="*/ 960030 w 969546"/>
                <a:gd name="connsiteY6" fmla="*/ 250825 h 574545"/>
                <a:gd name="connsiteX7" fmla="*/ 947821 w 969546"/>
                <a:gd name="connsiteY7" fmla="*/ 276680 h 574545"/>
                <a:gd name="connsiteX8" fmla="*/ 964519 w 969546"/>
                <a:gd name="connsiteY8" fmla="*/ 301636 h 574545"/>
                <a:gd name="connsiteX9" fmla="*/ 944230 w 969546"/>
                <a:gd name="connsiteY9" fmla="*/ 325695 h 574545"/>
                <a:gd name="connsiteX10" fmla="*/ 952669 w 969546"/>
                <a:gd name="connsiteY10" fmla="*/ 351909 h 574545"/>
                <a:gd name="connsiteX11" fmla="*/ 925198 w 969546"/>
                <a:gd name="connsiteY11" fmla="*/ 373455 h 574545"/>
                <a:gd name="connsiteX12" fmla="*/ 925019 w 969546"/>
                <a:gd name="connsiteY12" fmla="*/ 400207 h 574545"/>
                <a:gd name="connsiteX13" fmla="*/ 891085 w 969546"/>
                <a:gd name="connsiteY13" fmla="*/ 418341 h 574545"/>
                <a:gd name="connsiteX14" fmla="*/ 882467 w 969546"/>
                <a:gd name="connsiteY14" fmla="*/ 444734 h 574545"/>
                <a:gd name="connsiteX15" fmla="*/ 843505 w 969546"/>
                <a:gd name="connsiteY15" fmla="*/ 458919 h 574545"/>
                <a:gd name="connsiteX16" fmla="*/ 826628 w 969546"/>
                <a:gd name="connsiteY16" fmla="*/ 483875 h 574545"/>
                <a:gd name="connsiteX17" fmla="*/ 783717 w 969546"/>
                <a:gd name="connsiteY17" fmla="*/ 493571 h 574545"/>
                <a:gd name="connsiteX18" fmla="*/ 759119 w 969546"/>
                <a:gd name="connsiteY18" fmla="*/ 516373 h 574545"/>
                <a:gd name="connsiteX19" fmla="*/ 713874 w 969546"/>
                <a:gd name="connsiteY19" fmla="*/ 521400 h 574545"/>
                <a:gd name="connsiteX20" fmla="*/ 682632 w 969546"/>
                <a:gd name="connsiteY20" fmla="*/ 540971 h 574545"/>
                <a:gd name="connsiteX21" fmla="*/ 636489 w 969546"/>
                <a:gd name="connsiteY21" fmla="*/ 541330 h 574545"/>
                <a:gd name="connsiteX22" fmla="*/ 599503 w 969546"/>
                <a:gd name="connsiteY22" fmla="*/ 557309 h 574545"/>
                <a:gd name="connsiteX23" fmla="*/ 553898 w 969546"/>
                <a:gd name="connsiteY23" fmla="*/ 552462 h 574545"/>
                <a:gd name="connsiteX24" fmla="*/ 512603 w 969546"/>
                <a:gd name="connsiteY24" fmla="*/ 564312 h 574545"/>
                <a:gd name="connsiteX25" fmla="*/ 469332 w 969546"/>
                <a:gd name="connsiteY25" fmla="*/ 554796 h 574545"/>
                <a:gd name="connsiteX26" fmla="*/ 424805 w 969546"/>
                <a:gd name="connsiteY26" fmla="*/ 561978 h 574545"/>
                <a:gd name="connsiteX27" fmla="*/ 385125 w 969546"/>
                <a:gd name="connsiteY27" fmla="*/ 547973 h 574545"/>
                <a:gd name="connsiteX28" fmla="*/ 339162 w 969546"/>
                <a:gd name="connsiteY28" fmla="*/ 550307 h 574545"/>
                <a:gd name="connsiteX29" fmla="*/ 304689 w 969546"/>
                <a:gd name="connsiteY29" fmla="*/ 532353 h 574545"/>
                <a:gd name="connsiteX30" fmla="*/ 258725 w 969546"/>
                <a:gd name="connsiteY30" fmla="*/ 529660 h 574545"/>
                <a:gd name="connsiteX31" fmla="*/ 230536 w 969546"/>
                <a:gd name="connsiteY31" fmla="*/ 508473 h 574545"/>
                <a:gd name="connsiteX32" fmla="*/ 186189 w 969546"/>
                <a:gd name="connsiteY32" fmla="*/ 500932 h 574545"/>
                <a:gd name="connsiteX33" fmla="*/ 165182 w 969546"/>
                <a:gd name="connsiteY33" fmla="*/ 477052 h 574545"/>
                <a:gd name="connsiteX34" fmla="*/ 123887 w 969546"/>
                <a:gd name="connsiteY34" fmla="*/ 465023 h 574545"/>
                <a:gd name="connsiteX35" fmla="*/ 110780 w 969546"/>
                <a:gd name="connsiteY35" fmla="*/ 439348 h 574545"/>
                <a:gd name="connsiteX36" fmla="*/ 73973 w 969546"/>
                <a:gd name="connsiteY36" fmla="*/ 423009 h 574545"/>
                <a:gd name="connsiteX37" fmla="*/ 69305 w 969546"/>
                <a:gd name="connsiteY37" fmla="*/ 396436 h 574545"/>
                <a:gd name="connsiteX38" fmla="*/ 38243 w 969546"/>
                <a:gd name="connsiteY38" fmla="*/ 376507 h 574545"/>
                <a:gd name="connsiteX39" fmla="*/ 42014 w 969546"/>
                <a:gd name="connsiteY39" fmla="*/ 349934 h 574545"/>
                <a:gd name="connsiteX40" fmla="*/ 17775 w 969546"/>
                <a:gd name="connsiteY40" fmla="*/ 326952 h 574545"/>
                <a:gd name="connsiteX41" fmla="*/ 30164 w 969546"/>
                <a:gd name="connsiteY41" fmla="*/ 301098 h 574545"/>
                <a:gd name="connsiteX42" fmla="*/ 13466 w 969546"/>
                <a:gd name="connsiteY42" fmla="*/ 276141 h 574545"/>
                <a:gd name="connsiteX43" fmla="*/ 33755 w 969546"/>
                <a:gd name="connsiteY43" fmla="*/ 252082 h 574545"/>
                <a:gd name="connsiteX44" fmla="*/ 25316 w 969546"/>
                <a:gd name="connsiteY44" fmla="*/ 225868 h 574545"/>
                <a:gd name="connsiteX45" fmla="*/ 52966 w 969546"/>
                <a:gd name="connsiteY45" fmla="*/ 204323 h 574545"/>
                <a:gd name="connsiteX46" fmla="*/ 52966 w 969546"/>
                <a:gd name="connsiteY46" fmla="*/ 177570 h 574545"/>
                <a:gd name="connsiteX47" fmla="*/ 86900 w 969546"/>
                <a:gd name="connsiteY47" fmla="*/ 159437 h 574545"/>
                <a:gd name="connsiteX48" fmla="*/ 95518 w 969546"/>
                <a:gd name="connsiteY48" fmla="*/ 133043 h 574545"/>
                <a:gd name="connsiteX49" fmla="*/ 134480 w 969546"/>
                <a:gd name="connsiteY49" fmla="*/ 118859 h 574545"/>
                <a:gd name="connsiteX50" fmla="*/ 151357 w 969546"/>
                <a:gd name="connsiteY50" fmla="*/ 93902 h 574545"/>
                <a:gd name="connsiteX51" fmla="*/ 194268 w 969546"/>
                <a:gd name="connsiteY51" fmla="*/ 84207 h 574545"/>
                <a:gd name="connsiteX52" fmla="*/ 218687 w 969546"/>
                <a:gd name="connsiteY52" fmla="*/ 61404 h 574545"/>
                <a:gd name="connsiteX53" fmla="*/ 264112 w 969546"/>
                <a:gd name="connsiteY53" fmla="*/ 56377 h 574545"/>
                <a:gd name="connsiteX54" fmla="*/ 295352 w 969546"/>
                <a:gd name="connsiteY54" fmla="*/ 36807 h 574545"/>
                <a:gd name="connsiteX55" fmla="*/ 341675 w 969546"/>
                <a:gd name="connsiteY55" fmla="*/ 36627 h 574545"/>
                <a:gd name="connsiteX56" fmla="*/ 378482 w 969546"/>
                <a:gd name="connsiteY56" fmla="*/ 20468 h 574545"/>
                <a:gd name="connsiteX57" fmla="*/ 424087 w 969546"/>
                <a:gd name="connsiteY57" fmla="*/ 25316 h 574545"/>
                <a:gd name="connsiteX58" fmla="*/ 465562 w 969546"/>
                <a:gd name="connsiteY58" fmla="*/ 13466 h 574545"/>
                <a:gd name="connsiteX59" fmla="*/ 508653 w 969546"/>
                <a:gd name="connsiteY59" fmla="*/ 22982 h 574545"/>
                <a:gd name="connsiteX60" fmla="*/ 553180 w 969546"/>
                <a:gd name="connsiteY60" fmla="*/ 15800 h 574545"/>
                <a:gd name="connsiteX61" fmla="*/ 592680 w 969546"/>
                <a:gd name="connsiteY61" fmla="*/ 29805 h 574545"/>
                <a:gd name="connsiteX62" fmla="*/ 638823 w 969546"/>
                <a:gd name="connsiteY62" fmla="*/ 27470 h 574545"/>
                <a:gd name="connsiteX63" fmla="*/ 673296 w 969546"/>
                <a:gd name="connsiteY63" fmla="*/ 45425 h 574545"/>
                <a:gd name="connsiteX64" fmla="*/ 719260 w 969546"/>
                <a:gd name="connsiteY64" fmla="*/ 48118 h 574545"/>
                <a:gd name="connsiteX65" fmla="*/ 747448 w 969546"/>
                <a:gd name="connsiteY65" fmla="*/ 69304 h 574545"/>
                <a:gd name="connsiteX66" fmla="*/ 791796 w 969546"/>
                <a:gd name="connsiteY66" fmla="*/ 76845 h 574545"/>
                <a:gd name="connsiteX67" fmla="*/ 812803 w 969546"/>
                <a:gd name="connsiteY67" fmla="*/ 100725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969546" h="574545">
                  <a:moveTo>
                    <a:pt x="854099" y="112755"/>
                  </a:moveTo>
                  <a:lnTo>
                    <a:pt x="867205" y="138609"/>
                  </a:lnTo>
                  <a:lnTo>
                    <a:pt x="904012" y="154768"/>
                  </a:lnTo>
                  <a:lnTo>
                    <a:pt x="908680" y="181341"/>
                  </a:lnTo>
                  <a:lnTo>
                    <a:pt x="939742" y="201270"/>
                  </a:lnTo>
                  <a:lnTo>
                    <a:pt x="935971" y="227843"/>
                  </a:lnTo>
                  <a:lnTo>
                    <a:pt x="960030" y="250825"/>
                  </a:lnTo>
                  <a:lnTo>
                    <a:pt x="947821" y="276680"/>
                  </a:lnTo>
                  <a:lnTo>
                    <a:pt x="964519" y="301636"/>
                  </a:lnTo>
                  <a:lnTo>
                    <a:pt x="944230" y="325695"/>
                  </a:lnTo>
                  <a:lnTo>
                    <a:pt x="952669" y="351909"/>
                  </a:lnTo>
                  <a:lnTo>
                    <a:pt x="925198" y="373455"/>
                  </a:lnTo>
                  <a:lnTo>
                    <a:pt x="925019" y="400207"/>
                  </a:lnTo>
                  <a:lnTo>
                    <a:pt x="891085" y="418341"/>
                  </a:lnTo>
                  <a:lnTo>
                    <a:pt x="882467" y="444734"/>
                  </a:lnTo>
                  <a:lnTo>
                    <a:pt x="843505" y="458919"/>
                  </a:lnTo>
                  <a:lnTo>
                    <a:pt x="826628" y="483875"/>
                  </a:lnTo>
                  <a:lnTo>
                    <a:pt x="783717" y="493571"/>
                  </a:lnTo>
                  <a:lnTo>
                    <a:pt x="759119" y="516373"/>
                  </a:lnTo>
                  <a:lnTo>
                    <a:pt x="713874" y="521400"/>
                  </a:lnTo>
                  <a:lnTo>
                    <a:pt x="682632" y="540971"/>
                  </a:lnTo>
                  <a:lnTo>
                    <a:pt x="636489" y="541330"/>
                  </a:lnTo>
                  <a:lnTo>
                    <a:pt x="599503" y="557309"/>
                  </a:lnTo>
                  <a:lnTo>
                    <a:pt x="553898" y="552462"/>
                  </a:lnTo>
                  <a:lnTo>
                    <a:pt x="512603" y="564312"/>
                  </a:lnTo>
                  <a:lnTo>
                    <a:pt x="469332" y="554796"/>
                  </a:lnTo>
                  <a:lnTo>
                    <a:pt x="424805" y="561978"/>
                  </a:lnTo>
                  <a:lnTo>
                    <a:pt x="385125" y="547973"/>
                  </a:lnTo>
                  <a:lnTo>
                    <a:pt x="339162" y="550307"/>
                  </a:lnTo>
                  <a:lnTo>
                    <a:pt x="304689" y="532353"/>
                  </a:lnTo>
                  <a:lnTo>
                    <a:pt x="258725" y="529660"/>
                  </a:lnTo>
                  <a:lnTo>
                    <a:pt x="230536" y="508473"/>
                  </a:lnTo>
                  <a:lnTo>
                    <a:pt x="186189" y="500932"/>
                  </a:lnTo>
                  <a:lnTo>
                    <a:pt x="165182" y="477052"/>
                  </a:lnTo>
                  <a:lnTo>
                    <a:pt x="123887" y="465023"/>
                  </a:lnTo>
                  <a:lnTo>
                    <a:pt x="110780" y="439348"/>
                  </a:lnTo>
                  <a:lnTo>
                    <a:pt x="73973" y="423009"/>
                  </a:lnTo>
                  <a:lnTo>
                    <a:pt x="69305" y="396436"/>
                  </a:lnTo>
                  <a:lnTo>
                    <a:pt x="38243" y="376507"/>
                  </a:lnTo>
                  <a:lnTo>
                    <a:pt x="42014" y="349934"/>
                  </a:lnTo>
                  <a:lnTo>
                    <a:pt x="17775" y="326952"/>
                  </a:lnTo>
                  <a:lnTo>
                    <a:pt x="30164" y="301098"/>
                  </a:lnTo>
                  <a:lnTo>
                    <a:pt x="13466" y="276141"/>
                  </a:lnTo>
                  <a:lnTo>
                    <a:pt x="33755" y="252082"/>
                  </a:lnTo>
                  <a:lnTo>
                    <a:pt x="25316" y="225868"/>
                  </a:lnTo>
                  <a:lnTo>
                    <a:pt x="52966" y="204323"/>
                  </a:lnTo>
                  <a:lnTo>
                    <a:pt x="52966" y="177570"/>
                  </a:lnTo>
                  <a:lnTo>
                    <a:pt x="86900" y="159437"/>
                  </a:lnTo>
                  <a:lnTo>
                    <a:pt x="95518" y="133043"/>
                  </a:lnTo>
                  <a:lnTo>
                    <a:pt x="134480" y="118859"/>
                  </a:lnTo>
                  <a:lnTo>
                    <a:pt x="151357" y="93902"/>
                  </a:lnTo>
                  <a:lnTo>
                    <a:pt x="194268" y="84207"/>
                  </a:lnTo>
                  <a:lnTo>
                    <a:pt x="218687" y="61404"/>
                  </a:lnTo>
                  <a:lnTo>
                    <a:pt x="264112" y="56377"/>
                  </a:lnTo>
                  <a:lnTo>
                    <a:pt x="295352" y="36807"/>
                  </a:lnTo>
                  <a:lnTo>
                    <a:pt x="341675" y="36627"/>
                  </a:lnTo>
                  <a:lnTo>
                    <a:pt x="378482" y="20468"/>
                  </a:lnTo>
                  <a:lnTo>
                    <a:pt x="424087" y="25316"/>
                  </a:lnTo>
                  <a:lnTo>
                    <a:pt x="465562" y="13466"/>
                  </a:lnTo>
                  <a:lnTo>
                    <a:pt x="508653" y="22982"/>
                  </a:lnTo>
                  <a:lnTo>
                    <a:pt x="553180" y="15800"/>
                  </a:lnTo>
                  <a:lnTo>
                    <a:pt x="592680" y="29805"/>
                  </a:lnTo>
                  <a:lnTo>
                    <a:pt x="638823" y="27470"/>
                  </a:lnTo>
                  <a:lnTo>
                    <a:pt x="673296" y="45425"/>
                  </a:lnTo>
                  <a:lnTo>
                    <a:pt x="719260" y="48118"/>
                  </a:lnTo>
                  <a:lnTo>
                    <a:pt x="747448" y="69304"/>
                  </a:lnTo>
                  <a:lnTo>
                    <a:pt x="791796" y="76845"/>
                  </a:lnTo>
                  <a:lnTo>
                    <a:pt x="812803" y="10072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CA220440-328D-4EA5-A3CD-09855FD7F240}"/>
                </a:ext>
              </a:extLst>
            </p:cNvPr>
            <p:cNvSpPr/>
            <p:nvPr/>
          </p:nvSpPr>
          <p:spPr>
            <a:xfrm>
              <a:off x="7506429" y="11239849"/>
              <a:ext cx="1093416" cy="372755"/>
            </a:xfrm>
            <a:custGeom>
              <a:avLst/>
              <a:gdLst>
                <a:gd name="connsiteX0" fmla="*/ 674650 w 790000"/>
                <a:gd name="connsiteY0" fmla="*/ 79404 h 269318"/>
                <a:gd name="connsiteX1" fmla="*/ 126138 w 790000"/>
                <a:gd name="connsiteY1" fmla="*/ 79224 h 269318"/>
                <a:gd name="connsiteX2" fmla="*/ 16436 w 790000"/>
                <a:gd name="connsiteY2" fmla="*/ 264875 h 269318"/>
                <a:gd name="connsiteX3" fmla="*/ 126138 w 790000"/>
                <a:gd name="connsiteY3" fmla="*/ 134165 h 269318"/>
                <a:gd name="connsiteX4" fmla="*/ 674650 w 790000"/>
                <a:gd name="connsiteY4" fmla="*/ 134345 h 269318"/>
                <a:gd name="connsiteX5" fmla="*/ 786148 w 790000"/>
                <a:gd name="connsiteY5" fmla="*/ 266311 h 269318"/>
                <a:gd name="connsiteX6" fmla="*/ 674650 w 790000"/>
                <a:gd name="connsiteY6" fmla="*/ 79404 h 26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269318">
                  <a:moveTo>
                    <a:pt x="674650" y="79404"/>
                  </a:moveTo>
                  <a:cubicBezTo>
                    <a:pt x="522575" y="-8394"/>
                    <a:pt x="276957" y="-8573"/>
                    <a:pt x="126138" y="79224"/>
                  </a:cubicBezTo>
                  <a:cubicBezTo>
                    <a:pt x="38879" y="130036"/>
                    <a:pt x="2252" y="198802"/>
                    <a:pt x="16436" y="264875"/>
                  </a:cubicBezTo>
                  <a:cubicBezTo>
                    <a:pt x="26491" y="216936"/>
                    <a:pt x="62938" y="170973"/>
                    <a:pt x="126138" y="134165"/>
                  </a:cubicBezTo>
                  <a:cubicBezTo>
                    <a:pt x="277136" y="46547"/>
                    <a:pt x="522755" y="46547"/>
                    <a:pt x="674650" y="134345"/>
                  </a:cubicBezTo>
                  <a:cubicBezTo>
                    <a:pt x="738748" y="171331"/>
                    <a:pt x="776093" y="218193"/>
                    <a:pt x="786148" y="266311"/>
                  </a:cubicBezTo>
                  <a:cubicBezTo>
                    <a:pt x="800152" y="199879"/>
                    <a:pt x="762987" y="130395"/>
                    <a:pt x="674650" y="79404"/>
                  </a:cubicBez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0008951D-6D14-4FD3-BFD1-9B3CC5A01783}"/>
                </a:ext>
              </a:extLst>
            </p:cNvPr>
            <p:cNvSpPr/>
            <p:nvPr/>
          </p:nvSpPr>
          <p:spPr>
            <a:xfrm>
              <a:off x="7510540" y="11315985"/>
              <a:ext cx="1093416" cy="571559"/>
            </a:xfrm>
            <a:custGeom>
              <a:avLst/>
              <a:gdLst>
                <a:gd name="connsiteX0" fmla="*/ 671680 w 790000"/>
                <a:gd name="connsiteY0" fmla="*/ 79337 h 412954"/>
                <a:gd name="connsiteX1" fmla="*/ 123168 w 790000"/>
                <a:gd name="connsiteY1" fmla="*/ 79157 h 412954"/>
                <a:gd name="connsiteX2" fmla="*/ 13466 w 790000"/>
                <a:gd name="connsiteY2" fmla="*/ 209866 h 412954"/>
                <a:gd name="connsiteX3" fmla="*/ 124964 w 790000"/>
                <a:gd name="connsiteY3" fmla="*/ 341833 h 412954"/>
                <a:gd name="connsiteX4" fmla="*/ 673475 w 790000"/>
                <a:gd name="connsiteY4" fmla="*/ 341833 h 412954"/>
                <a:gd name="connsiteX5" fmla="*/ 783178 w 790000"/>
                <a:gd name="connsiteY5" fmla="*/ 211303 h 412954"/>
                <a:gd name="connsiteX6" fmla="*/ 671680 w 790000"/>
                <a:gd name="connsiteY6" fmla="*/ 79337 h 41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412954">
                  <a:moveTo>
                    <a:pt x="671680" y="79337"/>
                  </a:moveTo>
                  <a:cubicBezTo>
                    <a:pt x="519605" y="-8461"/>
                    <a:pt x="273987" y="-8461"/>
                    <a:pt x="123168" y="79157"/>
                  </a:cubicBezTo>
                  <a:cubicBezTo>
                    <a:pt x="59968" y="115964"/>
                    <a:pt x="23520" y="162107"/>
                    <a:pt x="13466" y="209866"/>
                  </a:cubicBezTo>
                  <a:cubicBezTo>
                    <a:pt x="23520" y="258164"/>
                    <a:pt x="60866" y="304846"/>
                    <a:pt x="124964" y="341833"/>
                  </a:cubicBezTo>
                  <a:cubicBezTo>
                    <a:pt x="277039" y="429630"/>
                    <a:pt x="522657" y="429630"/>
                    <a:pt x="673475" y="341833"/>
                  </a:cubicBezTo>
                  <a:cubicBezTo>
                    <a:pt x="736676" y="305026"/>
                    <a:pt x="773123" y="258883"/>
                    <a:pt x="783178" y="211303"/>
                  </a:cubicBezTo>
                  <a:cubicBezTo>
                    <a:pt x="772944" y="163184"/>
                    <a:pt x="735778" y="116323"/>
                    <a:pt x="671680" y="79337"/>
                  </a:cubicBez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5F07C31-6DB8-4FA9-BC68-BE0795A37BF5}"/>
                </a:ext>
              </a:extLst>
            </p:cNvPr>
            <p:cNvSpPr/>
            <p:nvPr/>
          </p:nvSpPr>
          <p:spPr>
            <a:xfrm>
              <a:off x="8254061" y="11435484"/>
              <a:ext cx="74551" cy="99401"/>
            </a:xfrm>
            <a:custGeom>
              <a:avLst/>
              <a:gdLst>
                <a:gd name="connsiteX0" fmla="*/ 55659 w 53863"/>
                <a:gd name="connsiteY0" fmla="*/ 13466 h 71818"/>
                <a:gd name="connsiteX1" fmla="*/ 55659 w 53863"/>
                <a:gd name="connsiteY1" fmla="*/ 45784 h 71818"/>
                <a:gd name="connsiteX2" fmla="*/ 13466 w 53863"/>
                <a:gd name="connsiteY2" fmla="*/ 70382 h 71818"/>
                <a:gd name="connsiteX3" fmla="*/ 13466 w 53863"/>
                <a:gd name="connsiteY3" fmla="*/ 3806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5659" y="13466"/>
                  </a:moveTo>
                  <a:lnTo>
                    <a:pt x="55659" y="45784"/>
                  </a:lnTo>
                  <a:lnTo>
                    <a:pt x="13466" y="70382"/>
                  </a:lnTo>
                  <a:lnTo>
                    <a:pt x="13466" y="3806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EE1DBF5-4808-46AD-925C-BD97E9C6EB0C}"/>
                </a:ext>
              </a:extLst>
            </p:cNvPr>
            <p:cNvSpPr/>
            <p:nvPr/>
          </p:nvSpPr>
          <p:spPr>
            <a:xfrm>
              <a:off x="8035876" y="11471998"/>
              <a:ext cx="124252" cy="99401"/>
            </a:xfrm>
            <a:custGeom>
              <a:avLst/>
              <a:gdLst>
                <a:gd name="connsiteX0" fmla="*/ 13466 w 89772"/>
                <a:gd name="connsiteY0" fmla="*/ 63750 h 71818"/>
                <a:gd name="connsiteX1" fmla="*/ 13645 w 89772"/>
                <a:gd name="connsiteY1" fmla="*/ 31432 h 71818"/>
                <a:gd name="connsiteX2" fmla="*/ 22443 w 89772"/>
                <a:gd name="connsiteY2" fmla="*/ 19582 h 71818"/>
                <a:gd name="connsiteX3" fmla="*/ 47041 w 89772"/>
                <a:gd name="connsiteY3" fmla="*/ 13477 h 71818"/>
                <a:gd name="connsiteX4" fmla="*/ 79898 w 89772"/>
                <a:gd name="connsiteY4" fmla="*/ 19582 h 71818"/>
                <a:gd name="connsiteX5" fmla="*/ 79718 w 89772"/>
                <a:gd name="connsiteY5" fmla="*/ 51900 h 71818"/>
                <a:gd name="connsiteX6" fmla="*/ 46861 w 89772"/>
                <a:gd name="connsiteY6" fmla="*/ 45796 h 71818"/>
                <a:gd name="connsiteX7" fmla="*/ 22264 w 89772"/>
                <a:gd name="connsiteY7" fmla="*/ 51900 h 71818"/>
                <a:gd name="connsiteX8" fmla="*/ 13466 w 89772"/>
                <a:gd name="connsiteY8" fmla="*/ 63750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772" h="71818">
                  <a:moveTo>
                    <a:pt x="13466" y="63750"/>
                  </a:moveTo>
                  <a:lnTo>
                    <a:pt x="13645" y="31432"/>
                  </a:lnTo>
                  <a:cubicBezTo>
                    <a:pt x="13645" y="26943"/>
                    <a:pt x="16518" y="22993"/>
                    <a:pt x="22443" y="19582"/>
                  </a:cubicBezTo>
                  <a:cubicBezTo>
                    <a:pt x="29086" y="15632"/>
                    <a:pt x="37346" y="13657"/>
                    <a:pt x="47041" y="13477"/>
                  </a:cubicBezTo>
                  <a:cubicBezTo>
                    <a:pt x="56736" y="13298"/>
                    <a:pt x="67689" y="15273"/>
                    <a:pt x="79898" y="19582"/>
                  </a:cubicBezTo>
                  <a:lnTo>
                    <a:pt x="79718" y="51900"/>
                  </a:lnTo>
                  <a:cubicBezTo>
                    <a:pt x="67509" y="47591"/>
                    <a:pt x="56557" y="45436"/>
                    <a:pt x="46861" y="45796"/>
                  </a:cubicBezTo>
                  <a:cubicBezTo>
                    <a:pt x="37166" y="45975"/>
                    <a:pt x="28907" y="48130"/>
                    <a:pt x="22264" y="51900"/>
                  </a:cubicBezTo>
                  <a:cubicBezTo>
                    <a:pt x="16339" y="55312"/>
                    <a:pt x="13466" y="59262"/>
                    <a:pt x="13466" y="63750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E7D0954D-B7EA-4285-9CFD-B63D4EEABC08}"/>
                </a:ext>
              </a:extLst>
            </p:cNvPr>
            <p:cNvSpPr/>
            <p:nvPr/>
          </p:nvSpPr>
          <p:spPr>
            <a:xfrm>
              <a:off x="8092037" y="11510783"/>
              <a:ext cx="124252" cy="124252"/>
            </a:xfrm>
            <a:custGeom>
              <a:avLst/>
              <a:gdLst>
                <a:gd name="connsiteX0" fmla="*/ 79359 w 89772"/>
                <a:gd name="connsiteY0" fmla="*/ 13466 h 89772"/>
                <a:gd name="connsiteX1" fmla="*/ 79359 w 89772"/>
                <a:gd name="connsiteY1" fmla="*/ 45784 h 89772"/>
                <a:gd name="connsiteX2" fmla="*/ 13466 w 89772"/>
                <a:gd name="connsiteY2" fmla="*/ 84028 h 89772"/>
                <a:gd name="connsiteX3" fmla="*/ 13466 w 89772"/>
                <a:gd name="connsiteY3" fmla="*/ 51709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89772">
                  <a:moveTo>
                    <a:pt x="79359" y="13466"/>
                  </a:moveTo>
                  <a:lnTo>
                    <a:pt x="79359" y="45784"/>
                  </a:lnTo>
                  <a:lnTo>
                    <a:pt x="13466" y="84028"/>
                  </a:lnTo>
                  <a:lnTo>
                    <a:pt x="13466" y="51709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7747499-50A6-46F9-8879-22BA03EFEC28}"/>
                </a:ext>
              </a:extLst>
            </p:cNvPr>
            <p:cNvSpPr/>
            <p:nvPr/>
          </p:nvSpPr>
          <p:spPr>
            <a:xfrm>
              <a:off x="7916086" y="11485932"/>
              <a:ext cx="74551" cy="149101"/>
            </a:xfrm>
            <a:custGeom>
              <a:avLst/>
              <a:gdLst>
                <a:gd name="connsiteX0" fmla="*/ 13473 w 53863"/>
                <a:gd name="connsiteY0" fmla="*/ 45784 h 107727"/>
                <a:gd name="connsiteX1" fmla="*/ 13653 w 53863"/>
                <a:gd name="connsiteY1" fmla="*/ 13466 h 107727"/>
                <a:gd name="connsiteX2" fmla="*/ 22271 w 53863"/>
                <a:gd name="connsiteY2" fmla="*/ 39141 h 107727"/>
                <a:gd name="connsiteX3" fmla="*/ 54410 w 53863"/>
                <a:gd name="connsiteY3" fmla="*/ 74691 h 107727"/>
                <a:gd name="connsiteX4" fmla="*/ 54230 w 53863"/>
                <a:gd name="connsiteY4" fmla="*/ 107010 h 107727"/>
                <a:gd name="connsiteX5" fmla="*/ 22092 w 53863"/>
                <a:gd name="connsiteY5" fmla="*/ 71459 h 107727"/>
                <a:gd name="connsiteX6" fmla="*/ 13473 w 53863"/>
                <a:gd name="connsiteY6" fmla="*/ 45784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863" h="107727">
                  <a:moveTo>
                    <a:pt x="13473" y="45784"/>
                  </a:moveTo>
                  <a:lnTo>
                    <a:pt x="13653" y="13466"/>
                  </a:lnTo>
                  <a:cubicBezTo>
                    <a:pt x="13653" y="22084"/>
                    <a:pt x="16526" y="30703"/>
                    <a:pt x="22271" y="39141"/>
                  </a:cubicBezTo>
                  <a:cubicBezTo>
                    <a:pt x="29633" y="49555"/>
                    <a:pt x="40226" y="61585"/>
                    <a:pt x="54410" y="74691"/>
                  </a:cubicBezTo>
                  <a:lnTo>
                    <a:pt x="54230" y="107010"/>
                  </a:lnTo>
                  <a:cubicBezTo>
                    <a:pt x="40046" y="93723"/>
                    <a:pt x="29453" y="81873"/>
                    <a:pt x="22092" y="71459"/>
                  </a:cubicBezTo>
                  <a:cubicBezTo>
                    <a:pt x="16346" y="63021"/>
                    <a:pt x="13294" y="54402"/>
                    <a:pt x="13473" y="45784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932FDA0A-3637-4D87-85DE-21A8B56BF2EA}"/>
                </a:ext>
              </a:extLst>
            </p:cNvPr>
            <p:cNvSpPr/>
            <p:nvPr/>
          </p:nvSpPr>
          <p:spPr>
            <a:xfrm>
              <a:off x="8182989" y="11510533"/>
              <a:ext cx="74551" cy="124252"/>
            </a:xfrm>
            <a:custGeom>
              <a:avLst/>
              <a:gdLst>
                <a:gd name="connsiteX0" fmla="*/ 53146 w 53863"/>
                <a:gd name="connsiteY0" fmla="*/ 59788 h 89772"/>
                <a:gd name="connsiteX1" fmla="*/ 52966 w 53863"/>
                <a:gd name="connsiteY1" fmla="*/ 92107 h 89772"/>
                <a:gd name="connsiteX2" fmla="*/ 13466 w 53863"/>
                <a:gd name="connsiteY2" fmla="*/ 45784 h 89772"/>
                <a:gd name="connsiteX3" fmla="*/ 13645 w 53863"/>
                <a:gd name="connsiteY3" fmla="*/ 13466 h 89772"/>
                <a:gd name="connsiteX4" fmla="*/ 53146 w 53863"/>
                <a:gd name="connsiteY4" fmla="*/ 5978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63" h="89772">
                  <a:moveTo>
                    <a:pt x="53146" y="59788"/>
                  </a:moveTo>
                  <a:lnTo>
                    <a:pt x="52966" y="92107"/>
                  </a:lnTo>
                  <a:cubicBezTo>
                    <a:pt x="44707" y="74332"/>
                    <a:pt x="31420" y="58891"/>
                    <a:pt x="13466" y="45784"/>
                  </a:cubicBezTo>
                  <a:lnTo>
                    <a:pt x="13645" y="13466"/>
                  </a:lnTo>
                  <a:cubicBezTo>
                    <a:pt x="31600" y="26572"/>
                    <a:pt x="44886" y="42014"/>
                    <a:pt x="53146" y="5978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34D7B53-524E-4E0C-9BD9-B1C3F08FE561}"/>
                </a:ext>
              </a:extLst>
            </p:cNvPr>
            <p:cNvSpPr/>
            <p:nvPr/>
          </p:nvSpPr>
          <p:spPr>
            <a:xfrm>
              <a:off x="8237910" y="11551784"/>
              <a:ext cx="124252" cy="99401"/>
            </a:xfrm>
            <a:custGeom>
              <a:avLst/>
              <a:gdLst>
                <a:gd name="connsiteX0" fmla="*/ 80796 w 89772"/>
                <a:gd name="connsiteY0" fmla="*/ 13466 h 71818"/>
                <a:gd name="connsiteX1" fmla="*/ 80616 w 89772"/>
                <a:gd name="connsiteY1" fmla="*/ 45784 h 71818"/>
                <a:gd name="connsiteX2" fmla="*/ 13466 w 89772"/>
                <a:gd name="connsiteY2" fmla="*/ 62302 h 71818"/>
                <a:gd name="connsiteX3" fmla="*/ 13466 w 89772"/>
                <a:gd name="connsiteY3" fmla="*/ 2998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71818">
                  <a:moveTo>
                    <a:pt x="80796" y="13466"/>
                  </a:moveTo>
                  <a:lnTo>
                    <a:pt x="80616" y="45784"/>
                  </a:lnTo>
                  <a:lnTo>
                    <a:pt x="13466" y="62302"/>
                  </a:lnTo>
                  <a:lnTo>
                    <a:pt x="13466" y="2998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CCA38E9B-F4AA-484E-B8A9-30ACBF5D9C9F}"/>
                </a:ext>
              </a:extLst>
            </p:cNvPr>
            <p:cNvSpPr/>
            <p:nvPr/>
          </p:nvSpPr>
          <p:spPr>
            <a:xfrm>
              <a:off x="8012764" y="11609436"/>
              <a:ext cx="49700" cy="99401"/>
            </a:xfrm>
            <a:custGeom>
              <a:avLst/>
              <a:gdLst>
                <a:gd name="connsiteX0" fmla="*/ 23879 w 35909"/>
                <a:gd name="connsiteY0" fmla="*/ 33396 h 71818"/>
                <a:gd name="connsiteX1" fmla="*/ 23700 w 35909"/>
                <a:gd name="connsiteY1" fmla="*/ 65714 h 71818"/>
                <a:gd name="connsiteX2" fmla="*/ 23520 w 35909"/>
                <a:gd name="connsiteY2" fmla="*/ 64278 h 71818"/>
                <a:gd name="connsiteX3" fmla="*/ 13466 w 35909"/>
                <a:gd name="connsiteY3" fmla="*/ 45784 h 71818"/>
                <a:gd name="connsiteX4" fmla="*/ 13645 w 35909"/>
                <a:gd name="connsiteY4" fmla="*/ 13466 h 71818"/>
                <a:gd name="connsiteX5" fmla="*/ 23700 w 35909"/>
                <a:gd name="connsiteY5" fmla="*/ 31959 h 71818"/>
                <a:gd name="connsiteX6" fmla="*/ 23879 w 35909"/>
                <a:gd name="connsiteY6" fmla="*/ 3339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09" h="71818">
                  <a:moveTo>
                    <a:pt x="23879" y="33396"/>
                  </a:moveTo>
                  <a:lnTo>
                    <a:pt x="23700" y="65714"/>
                  </a:lnTo>
                  <a:cubicBezTo>
                    <a:pt x="23700" y="65175"/>
                    <a:pt x="23700" y="64637"/>
                    <a:pt x="23520" y="64278"/>
                  </a:cubicBezTo>
                  <a:cubicBezTo>
                    <a:pt x="22802" y="59071"/>
                    <a:pt x="19570" y="52966"/>
                    <a:pt x="13466" y="45784"/>
                  </a:cubicBezTo>
                  <a:lnTo>
                    <a:pt x="13645" y="13466"/>
                  </a:lnTo>
                  <a:cubicBezTo>
                    <a:pt x="19570" y="20468"/>
                    <a:pt x="22982" y="26573"/>
                    <a:pt x="23700" y="31959"/>
                  </a:cubicBezTo>
                  <a:cubicBezTo>
                    <a:pt x="23879" y="32498"/>
                    <a:pt x="23879" y="33036"/>
                    <a:pt x="23879" y="3339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BCBA3799-87E8-4DE5-96B6-B2734B2F6A8B}"/>
                </a:ext>
              </a:extLst>
            </p:cNvPr>
            <p:cNvSpPr/>
            <p:nvPr/>
          </p:nvSpPr>
          <p:spPr>
            <a:xfrm>
              <a:off x="7938958" y="11609437"/>
              <a:ext cx="99401" cy="124252"/>
            </a:xfrm>
            <a:custGeom>
              <a:avLst/>
              <a:gdLst>
                <a:gd name="connsiteX0" fmla="*/ 67150 w 71818"/>
                <a:gd name="connsiteY0" fmla="*/ 13466 h 89772"/>
                <a:gd name="connsiteX1" fmla="*/ 66970 w 71818"/>
                <a:gd name="connsiteY1" fmla="*/ 45784 h 89772"/>
                <a:gd name="connsiteX2" fmla="*/ 13466 w 71818"/>
                <a:gd name="connsiteY2" fmla="*/ 77025 h 89772"/>
                <a:gd name="connsiteX3" fmla="*/ 13645 w 71818"/>
                <a:gd name="connsiteY3" fmla="*/ 44707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89772">
                  <a:moveTo>
                    <a:pt x="67150" y="13466"/>
                  </a:moveTo>
                  <a:lnTo>
                    <a:pt x="66970" y="45784"/>
                  </a:lnTo>
                  <a:lnTo>
                    <a:pt x="13466" y="77025"/>
                  </a:lnTo>
                  <a:lnTo>
                    <a:pt x="13645" y="44707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1898607B-C576-4CF7-96A2-90AAF67BC4F7}"/>
                </a:ext>
              </a:extLst>
            </p:cNvPr>
            <p:cNvSpPr/>
            <p:nvPr/>
          </p:nvSpPr>
          <p:spPr>
            <a:xfrm>
              <a:off x="8147702" y="11647208"/>
              <a:ext cx="24851" cy="74551"/>
            </a:xfrm>
            <a:custGeom>
              <a:avLst/>
              <a:gdLst>
                <a:gd name="connsiteX0" fmla="*/ 14184 w 17954"/>
                <a:gd name="connsiteY0" fmla="*/ 13466 h 53863"/>
                <a:gd name="connsiteX1" fmla="*/ 14005 w 17954"/>
                <a:gd name="connsiteY1" fmla="*/ 45784 h 53863"/>
                <a:gd name="connsiteX2" fmla="*/ 13466 w 17954"/>
                <a:gd name="connsiteY2" fmla="*/ 52427 h 53863"/>
                <a:gd name="connsiteX3" fmla="*/ 13645 w 17954"/>
                <a:gd name="connsiteY3" fmla="*/ 20109 h 53863"/>
                <a:gd name="connsiteX4" fmla="*/ 14184 w 17954"/>
                <a:gd name="connsiteY4" fmla="*/ 13466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54" h="53863">
                  <a:moveTo>
                    <a:pt x="14184" y="13466"/>
                  </a:moveTo>
                  <a:lnTo>
                    <a:pt x="14005" y="45784"/>
                  </a:lnTo>
                  <a:cubicBezTo>
                    <a:pt x="14005" y="47938"/>
                    <a:pt x="13825" y="50273"/>
                    <a:pt x="13466" y="52427"/>
                  </a:cubicBezTo>
                  <a:lnTo>
                    <a:pt x="13645" y="20109"/>
                  </a:lnTo>
                  <a:cubicBezTo>
                    <a:pt x="13825" y="17955"/>
                    <a:pt x="14184" y="15620"/>
                    <a:pt x="1418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3794187B-4059-4DB6-9CBC-39F8AC650FF7}"/>
                </a:ext>
              </a:extLst>
            </p:cNvPr>
            <p:cNvSpPr/>
            <p:nvPr/>
          </p:nvSpPr>
          <p:spPr>
            <a:xfrm>
              <a:off x="7720773" y="11560978"/>
              <a:ext cx="124252" cy="173953"/>
            </a:xfrm>
            <a:custGeom>
              <a:avLst/>
              <a:gdLst>
                <a:gd name="connsiteX0" fmla="*/ 79898 w 89772"/>
                <a:gd name="connsiteY0" fmla="*/ 87618 h 125681"/>
                <a:gd name="connsiteX1" fmla="*/ 79718 w 89772"/>
                <a:gd name="connsiteY1" fmla="*/ 119936 h 125681"/>
                <a:gd name="connsiteX2" fmla="*/ 34832 w 89772"/>
                <a:gd name="connsiteY2" fmla="*/ 82232 h 125681"/>
                <a:gd name="connsiteX3" fmla="*/ 13466 w 89772"/>
                <a:gd name="connsiteY3" fmla="*/ 45784 h 125681"/>
                <a:gd name="connsiteX4" fmla="*/ 13645 w 89772"/>
                <a:gd name="connsiteY4" fmla="*/ 13466 h 125681"/>
                <a:gd name="connsiteX5" fmla="*/ 35011 w 89772"/>
                <a:gd name="connsiteY5" fmla="*/ 49914 h 125681"/>
                <a:gd name="connsiteX6" fmla="*/ 79898 w 89772"/>
                <a:gd name="connsiteY6" fmla="*/ 8761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772" h="125681">
                  <a:moveTo>
                    <a:pt x="79898" y="87618"/>
                  </a:moveTo>
                  <a:lnTo>
                    <a:pt x="79718" y="119936"/>
                  </a:lnTo>
                  <a:cubicBezTo>
                    <a:pt x="61584" y="108266"/>
                    <a:pt x="46502" y="95698"/>
                    <a:pt x="34832" y="82232"/>
                  </a:cubicBezTo>
                  <a:cubicBezTo>
                    <a:pt x="22982" y="68945"/>
                    <a:pt x="15980" y="56736"/>
                    <a:pt x="13466" y="45784"/>
                  </a:cubicBezTo>
                  <a:lnTo>
                    <a:pt x="13645" y="13466"/>
                  </a:lnTo>
                  <a:cubicBezTo>
                    <a:pt x="16159" y="24418"/>
                    <a:pt x="23161" y="36627"/>
                    <a:pt x="35011" y="49914"/>
                  </a:cubicBezTo>
                  <a:cubicBezTo>
                    <a:pt x="46682" y="63200"/>
                    <a:pt x="61763" y="75768"/>
                    <a:pt x="79898" y="8761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E1E50D13-5E16-45EF-BDA5-4A7C0F6B41E5}"/>
                </a:ext>
              </a:extLst>
            </p:cNvPr>
            <p:cNvSpPr/>
            <p:nvPr/>
          </p:nvSpPr>
          <p:spPr>
            <a:xfrm>
              <a:off x="7867887" y="11656406"/>
              <a:ext cx="298205" cy="149101"/>
            </a:xfrm>
            <a:custGeom>
              <a:avLst/>
              <a:gdLst>
                <a:gd name="connsiteX0" fmla="*/ 215634 w 215454"/>
                <a:gd name="connsiteY0" fmla="*/ 13466 h 107727"/>
                <a:gd name="connsiteX1" fmla="*/ 215455 w 215454"/>
                <a:gd name="connsiteY1" fmla="*/ 45784 h 107727"/>
                <a:gd name="connsiteX2" fmla="*/ 187086 w 215454"/>
                <a:gd name="connsiteY2" fmla="*/ 77204 h 107727"/>
                <a:gd name="connsiteX3" fmla="*/ 109164 w 215454"/>
                <a:gd name="connsiteY3" fmla="*/ 95339 h 107727"/>
                <a:gd name="connsiteX4" fmla="*/ 13466 w 215454"/>
                <a:gd name="connsiteY4" fmla="*/ 72716 h 107727"/>
                <a:gd name="connsiteX5" fmla="*/ 13645 w 215454"/>
                <a:gd name="connsiteY5" fmla="*/ 40398 h 107727"/>
                <a:gd name="connsiteX6" fmla="*/ 109343 w 215454"/>
                <a:gd name="connsiteY6" fmla="*/ 63021 h 107727"/>
                <a:gd name="connsiteX7" fmla="*/ 187266 w 215454"/>
                <a:gd name="connsiteY7" fmla="*/ 44886 h 107727"/>
                <a:gd name="connsiteX8" fmla="*/ 215634 w 215454"/>
                <a:gd name="connsiteY8" fmla="*/ 13466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454" h="107727">
                  <a:moveTo>
                    <a:pt x="215634" y="13466"/>
                  </a:moveTo>
                  <a:lnTo>
                    <a:pt x="215455" y="45784"/>
                  </a:lnTo>
                  <a:cubicBezTo>
                    <a:pt x="213659" y="56916"/>
                    <a:pt x="204143" y="67330"/>
                    <a:pt x="187086" y="77204"/>
                  </a:cubicBezTo>
                  <a:cubicBezTo>
                    <a:pt x="165900" y="89593"/>
                    <a:pt x="139866" y="95518"/>
                    <a:pt x="109164" y="95339"/>
                  </a:cubicBezTo>
                  <a:cubicBezTo>
                    <a:pt x="78461" y="95159"/>
                    <a:pt x="46502" y="87618"/>
                    <a:pt x="13466" y="72716"/>
                  </a:cubicBezTo>
                  <a:lnTo>
                    <a:pt x="13645" y="40398"/>
                  </a:lnTo>
                  <a:cubicBezTo>
                    <a:pt x="46682" y="55300"/>
                    <a:pt x="78461" y="62841"/>
                    <a:pt x="109343" y="63021"/>
                  </a:cubicBezTo>
                  <a:cubicBezTo>
                    <a:pt x="140045" y="63200"/>
                    <a:pt x="166080" y="57275"/>
                    <a:pt x="187266" y="44886"/>
                  </a:cubicBezTo>
                  <a:cubicBezTo>
                    <a:pt x="204323" y="35011"/>
                    <a:pt x="213839" y="24598"/>
                    <a:pt x="21563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F6FDEA13-16C4-424C-AE21-02A388319826}"/>
                </a:ext>
              </a:extLst>
            </p:cNvPr>
            <p:cNvSpPr/>
            <p:nvPr/>
          </p:nvSpPr>
          <p:spPr>
            <a:xfrm>
              <a:off x="7807997" y="11693679"/>
              <a:ext cx="74551" cy="99401"/>
            </a:xfrm>
            <a:custGeom>
              <a:avLst/>
              <a:gdLst>
                <a:gd name="connsiteX0" fmla="*/ 56916 w 53863"/>
                <a:gd name="connsiteY0" fmla="*/ 13466 h 71818"/>
                <a:gd name="connsiteX1" fmla="*/ 56916 w 53863"/>
                <a:gd name="connsiteY1" fmla="*/ 45784 h 71818"/>
                <a:gd name="connsiteX2" fmla="*/ 13466 w 53863"/>
                <a:gd name="connsiteY2" fmla="*/ 71100 h 71818"/>
                <a:gd name="connsiteX3" fmla="*/ 13466 w 53863"/>
                <a:gd name="connsiteY3" fmla="*/ 38782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6916" y="13466"/>
                  </a:moveTo>
                  <a:lnTo>
                    <a:pt x="56916" y="45784"/>
                  </a:lnTo>
                  <a:lnTo>
                    <a:pt x="13466" y="71100"/>
                  </a:lnTo>
                  <a:lnTo>
                    <a:pt x="13466" y="38782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AF72ECC-2446-4CCB-A3C3-6F5165109326}"/>
                </a:ext>
              </a:extLst>
            </p:cNvPr>
            <p:cNvSpPr/>
            <p:nvPr/>
          </p:nvSpPr>
          <p:spPr>
            <a:xfrm>
              <a:off x="7720772" y="11404670"/>
              <a:ext cx="646110" cy="347905"/>
            </a:xfrm>
            <a:custGeom>
              <a:avLst/>
              <a:gdLst>
                <a:gd name="connsiteX0" fmla="*/ 321925 w 466818"/>
                <a:gd name="connsiteY0" fmla="*/ 195346 h 251363"/>
                <a:gd name="connsiteX1" fmla="*/ 293557 w 466818"/>
                <a:gd name="connsiteY1" fmla="*/ 226766 h 251363"/>
                <a:gd name="connsiteX2" fmla="*/ 215634 w 466818"/>
                <a:gd name="connsiteY2" fmla="*/ 244900 h 251363"/>
                <a:gd name="connsiteX3" fmla="*/ 119936 w 466818"/>
                <a:gd name="connsiteY3" fmla="*/ 222278 h 251363"/>
                <a:gd name="connsiteX4" fmla="*/ 76486 w 466818"/>
                <a:gd name="connsiteY4" fmla="*/ 247594 h 251363"/>
                <a:gd name="connsiteX5" fmla="*/ 37525 w 466818"/>
                <a:gd name="connsiteY5" fmla="*/ 225150 h 251363"/>
                <a:gd name="connsiteX6" fmla="*/ 79718 w 466818"/>
                <a:gd name="connsiteY6" fmla="*/ 200553 h 251363"/>
                <a:gd name="connsiteX7" fmla="*/ 34832 w 466818"/>
                <a:gd name="connsiteY7" fmla="*/ 162848 h 251363"/>
                <a:gd name="connsiteX8" fmla="*/ 13466 w 466818"/>
                <a:gd name="connsiteY8" fmla="*/ 126400 h 251363"/>
                <a:gd name="connsiteX9" fmla="*/ 82411 w 466818"/>
                <a:gd name="connsiteY9" fmla="*/ 111318 h 251363"/>
                <a:gd name="connsiteX10" fmla="*/ 98750 w 466818"/>
                <a:gd name="connsiteY10" fmla="*/ 142021 h 251363"/>
                <a:gd name="connsiteX11" fmla="*/ 130529 w 466818"/>
                <a:gd name="connsiteY11" fmla="*/ 171107 h 251363"/>
                <a:gd name="connsiteX12" fmla="*/ 195345 w 466818"/>
                <a:gd name="connsiteY12" fmla="*/ 133402 h 251363"/>
                <a:gd name="connsiteX13" fmla="*/ 163207 w 466818"/>
                <a:gd name="connsiteY13" fmla="*/ 97853 h 251363"/>
                <a:gd name="connsiteX14" fmla="*/ 155127 w 466818"/>
                <a:gd name="connsiteY14" fmla="*/ 65534 h 251363"/>
                <a:gd name="connsiteX15" fmla="*/ 183855 w 466818"/>
                <a:gd name="connsiteY15" fmla="*/ 33934 h 251363"/>
                <a:gd name="connsiteX16" fmla="*/ 262675 w 466818"/>
                <a:gd name="connsiteY16" fmla="*/ 15441 h 251363"/>
                <a:gd name="connsiteX17" fmla="*/ 358911 w 466818"/>
                <a:gd name="connsiteY17" fmla="*/ 38423 h 251363"/>
                <a:gd name="connsiteX18" fmla="*/ 402003 w 466818"/>
                <a:gd name="connsiteY18" fmla="*/ 13466 h 251363"/>
                <a:gd name="connsiteX19" fmla="*/ 440964 w 466818"/>
                <a:gd name="connsiteY19" fmla="*/ 35909 h 251363"/>
                <a:gd name="connsiteX20" fmla="*/ 398771 w 466818"/>
                <a:gd name="connsiteY20" fmla="*/ 60507 h 251363"/>
                <a:gd name="connsiteX21" fmla="*/ 454430 w 466818"/>
                <a:gd name="connsiteY21" fmla="*/ 119936 h 251363"/>
                <a:gd name="connsiteX22" fmla="*/ 387280 w 466818"/>
                <a:gd name="connsiteY22" fmla="*/ 136455 h 251363"/>
                <a:gd name="connsiteX23" fmla="*/ 347780 w 466818"/>
                <a:gd name="connsiteY23" fmla="*/ 90132 h 251363"/>
                <a:gd name="connsiteX24" fmla="*/ 281887 w 466818"/>
                <a:gd name="connsiteY24" fmla="*/ 128375 h 251363"/>
                <a:gd name="connsiteX25" fmla="*/ 314025 w 466818"/>
                <a:gd name="connsiteY25" fmla="*/ 163387 h 251363"/>
                <a:gd name="connsiteX26" fmla="*/ 321925 w 466818"/>
                <a:gd name="connsiteY26" fmla="*/ 195346 h 251363"/>
                <a:gd name="connsiteX27" fmla="*/ 252441 w 466818"/>
                <a:gd name="connsiteY27" fmla="*/ 100186 h 251363"/>
                <a:gd name="connsiteX28" fmla="*/ 307561 w 466818"/>
                <a:gd name="connsiteY28" fmla="*/ 68227 h 251363"/>
                <a:gd name="connsiteX29" fmla="*/ 274705 w 466818"/>
                <a:gd name="connsiteY29" fmla="*/ 62123 h 251363"/>
                <a:gd name="connsiteX30" fmla="*/ 250107 w 466818"/>
                <a:gd name="connsiteY30" fmla="*/ 68227 h 251363"/>
                <a:gd name="connsiteX31" fmla="*/ 241489 w 466818"/>
                <a:gd name="connsiteY31" fmla="*/ 81693 h 251363"/>
                <a:gd name="connsiteX32" fmla="*/ 252441 w 466818"/>
                <a:gd name="connsiteY32" fmla="*/ 100186 h 251363"/>
                <a:gd name="connsiteX33" fmla="*/ 202348 w 466818"/>
                <a:gd name="connsiteY33" fmla="*/ 198936 h 251363"/>
                <a:gd name="connsiteX34" fmla="*/ 226048 w 466818"/>
                <a:gd name="connsiteY34" fmla="*/ 193370 h 251363"/>
                <a:gd name="connsiteX35" fmla="*/ 234666 w 466818"/>
                <a:gd name="connsiteY35" fmla="*/ 180084 h 251363"/>
                <a:gd name="connsiteX36" fmla="*/ 224611 w 466818"/>
                <a:gd name="connsiteY36" fmla="*/ 161591 h 251363"/>
                <a:gd name="connsiteX37" fmla="*/ 171107 w 466818"/>
                <a:gd name="connsiteY37" fmla="*/ 192653 h 251363"/>
                <a:gd name="connsiteX38" fmla="*/ 202348 w 466818"/>
                <a:gd name="connsiteY38" fmla="*/ 198936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818" h="251363">
                  <a:moveTo>
                    <a:pt x="321925" y="195346"/>
                  </a:moveTo>
                  <a:cubicBezTo>
                    <a:pt x="320130" y="206477"/>
                    <a:pt x="310614" y="216891"/>
                    <a:pt x="293557" y="226766"/>
                  </a:cubicBezTo>
                  <a:cubicBezTo>
                    <a:pt x="272371" y="239155"/>
                    <a:pt x="246336" y="245080"/>
                    <a:pt x="215634" y="244900"/>
                  </a:cubicBezTo>
                  <a:cubicBezTo>
                    <a:pt x="184932" y="244721"/>
                    <a:pt x="152973" y="237180"/>
                    <a:pt x="119936" y="222278"/>
                  </a:cubicBezTo>
                  <a:lnTo>
                    <a:pt x="76486" y="247594"/>
                  </a:lnTo>
                  <a:lnTo>
                    <a:pt x="37525" y="225150"/>
                  </a:lnTo>
                  <a:lnTo>
                    <a:pt x="79718" y="200553"/>
                  </a:lnTo>
                  <a:cubicBezTo>
                    <a:pt x="61584" y="188882"/>
                    <a:pt x="46502" y="176314"/>
                    <a:pt x="34832" y="162848"/>
                  </a:cubicBezTo>
                  <a:cubicBezTo>
                    <a:pt x="22982" y="149561"/>
                    <a:pt x="15980" y="137352"/>
                    <a:pt x="13466" y="126400"/>
                  </a:cubicBezTo>
                  <a:lnTo>
                    <a:pt x="82411" y="111318"/>
                  </a:lnTo>
                  <a:cubicBezTo>
                    <a:pt x="84925" y="121193"/>
                    <a:pt x="90491" y="131428"/>
                    <a:pt x="98750" y="142021"/>
                  </a:cubicBezTo>
                  <a:cubicBezTo>
                    <a:pt x="107188" y="152434"/>
                    <a:pt x="117782" y="162130"/>
                    <a:pt x="130529" y="171107"/>
                  </a:cubicBezTo>
                  <a:lnTo>
                    <a:pt x="195345" y="133402"/>
                  </a:lnTo>
                  <a:cubicBezTo>
                    <a:pt x="181161" y="120116"/>
                    <a:pt x="170568" y="108266"/>
                    <a:pt x="163207" y="97853"/>
                  </a:cubicBezTo>
                  <a:cubicBezTo>
                    <a:pt x="155845" y="87259"/>
                    <a:pt x="153152" y="76487"/>
                    <a:pt x="155127" y="65534"/>
                  </a:cubicBezTo>
                  <a:cubicBezTo>
                    <a:pt x="156923" y="54582"/>
                    <a:pt x="166618" y="43989"/>
                    <a:pt x="183855" y="33934"/>
                  </a:cubicBezTo>
                  <a:cubicBezTo>
                    <a:pt x="205400" y="21546"/>
                    <a:pt x="231614" y="15261"/>
                    <a:pt x="262675" y="15441"/>
                  </a:cubicBezTo>
                  <a:cubicBezTo>
                    <a:pt x="293736" y="15620"/>
                    <a:pt x="325875" y="23162"/>
                    <a:pt x="358911" y="38423"/>
                  </a:cubicBezTo>
                  <a:lnTo>
                    <a:pt x="402003" y="13466"/>
                  </a:lnTo>
                  <a:lnTo>
                    <a:pt x="440964" y="35909"/>
                  </a:lnTo>
                  <a:lnTo>
                    <a:pt x="398771" y="60507"/>
                  </a:lnTo>
                  <a:cubicBezTo>
                    <a:pt x="428216" y="80437"/>
                    <a:pt x="446709" y="100366"/>
                    <a:pt x="454430" y="119936"/>
                  </a:cubicBezTo>
                  <a:lnTo>
                    <a:pt x="387280" y="136455"/>
                  </a:lnTo>
                  <a:cubicBezTo>
                    <a:pt x="379021" y="118679"/>
                    <a:pt x="365734" y="103239"/>
                    <a:pt x="347780" y="90132"/>
                  </a:cubicBezTo>
                  <a:lnTo>
                    <a:pt x="281887" y="128375"/>
                  </a:lnTo>
                  <a:cubicBezTo>
                    <a:pt x="295891" y="141302"/>
                    <a:pt x="306664" y="152973"/>
                    <a:pt x="314025" y="163387"/>
                  </a:cubicBezTo>
                  <a:cubicBezTo>
                    <a:pt x="321207" y="173621"/>
                    <a:pt x="323900" y="184393"/>
                    <a:pt x="321925" y="195346"/>
                  </a:cubicBezTo>
                  <a:close/>
                  <a:moveTo>
                    <a:pt x="252441" y="100186"/>
                  </a:moveTo>
                  <a:lnTo>
                    <a:pt x="307561" y="68227"/>
                  </a:lnTo>
                  <a:cubicBezTo>
                    <a:pt x="295352" y="63918"/>
                    <a:pt x="284220" y="61764"/>
                    <a:pt x="274705" y="62123"/>
                  </a:cubicBezTo>
                  <a:cubicBezTo>
                    <a:pt x="265009" y="62302"/>
                    <a:pt x="256750" y="64457"/>
                    <a:pt x="250107" y="68227"/>
                  </a:cubicBezTo>
                  <a:cubicBezTo>
                    <a:pt x="243643" y="71998"/>
                    <a:pt x="240770" y="76487"/>
                    <a:pt x="241489" y="81693"/>
                  </a:cubicBezTo>
                  <a:cubicBezTo>
                    <a:pt x="242207" y="86900"/>
                    <a:pt x="245798" y="93184"/>
                    <a:pt x="252441" y="100186"/>
                  </a:cubicBezTo>
                  <a:moveTo>
                    <a:pt x="202348" y="198936"/>
                  </a:moveTo>
                  <a:cubicBezTo>
                    <a:pt x="211684" y="198936"/>
                    <a:pt x="219584" y="196962"/>
                    <a:pt x="226048" y="193370"/>
                  </a:cubicBezTo>
                  <a:cubicBezTo>
                    <a:pt x="232512" y="189600"/>
                    <a:pt x="235384" y="185111"/>
                    <a:pt x="234666" y="180084"/>
                  </a:cubicBezTo>
                  <a:cubicBezTo>
                    <a:pt x="233948" y="174877"/>
                    <a:pt x="230716" y="168773"/>
                    <a:pt x="224611" y="161591"/>
                  </a:cubicBezTo>
                  <a:lnTo>
                    <a:pt x="171107" y="192653"/>
                  </a:lnTo>
                  <a:cubicBezTo>
                    <a:pt x="182598" y="196782"/>
                    <a:pt x="193012" y="198936"/>
                    <a:pt x="202348" y="198936"/>
                  </a:cubicBezTo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CDBB561E-0DF7-4E3A-93F3-9E471F500000}"/>
                </a:ext>
              </a:extLst>
            </p:cNvPr>
            <p:cNvSpPr/>
            <p:nvPr/>
          </p:nvSpPr>
          <p:spPr>
            <a:xfrm>
              <a:off x="7754072" y="11697656"/>
              <a:ext cx="74551" cy="99401"/>
            </a:xfrm>
            <a:custGeom>
              <a:avLst/>
              <a:gdLst>
                <a:gd name="connsiteX0" fmla="*/ 52427 w 53863"/>
                <a:gd name="connsiteY0" fmla="*/ 35909 h 71818"/>
                <a:gd name="connsiteX1" fmla="*/ 52427 w 53863"/>
                <a:gd name="connsiteY1" fmla="*/ 68227 h 71818"/>
                <a:gd name="connsiteX2" fmla="*/ 13466 w 53863"/>
                <a:gd name="connsiteY2" fmla="*/ 45784 h 71818"/>
                <a:gd name="connsiteX3" fmla="*/ 13466 w 53863"/>
                <a:gd name="connsiteY3" fmla="*/ 1346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2427" y="35909"/>
                  </a:moveTo>
                  <a:lnTo>
                    <a:pt x="52427" y="68227"/>
                  </a:lnTo>
                  <a:lnTo>
                    <a:pt x="13466" y="45784"/>
                  </a:lnTo>
                  <a:lnTo>
                    <a:pt x="13466" y="13466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01212083-334C-41CB-9B83-38F48F55C9A3}"/>
                </a:ext>
              </a:extLst>
            </p:cNvPr>
            <p:cNvSpPr/>
            <p:nvPr/>
          </p:nvSpPr>
          <p:spPr>
            <a:xfrm>
              <a:off x="7942935" y="11812465"/>
              <a:ext cx="298205" cy="298205"/>
            </a:xfrm>
            <a:custGeom>
              <a:avLst/>
              <a:gdLst>
                <a:gd name="connsiteX0" fmla="*/ 87439 w 215454"/>
                <a:gd name="connsiteY0" fmla="*/ 122629 h 215454"/>
                <a:gd name="connsiteX1" fmla="*/ 65714 w 215454"/>
                <a:gd name="connsiteY1" fmla="*/ 153152 h 215454"/>
                <a:gd name="connsiteX2" fmla="*/ 96596 w 215454"/>
                <a:gd name="connsiteY2" fmla="*/ 131607 h 215454"/>
                <a:gd name="connsiteX3" fmla="*/ 109523 w 215454"/>
                <a:gd name="connsiteY3" fmla="*/ 205400 h 215454"/>
                <a:gd name="connsiteX4" fmla="*/ 122630 w 215454"/>
                <a:gd name="connsiteY4" fmla="*/ 131607 h 215454"/>
                <a:gd name="connsiteX5" fmla="*/ 153152 w 215454"/>
                <a:gd name="connsiteY5" fmla="*/ 153152 h 215454"/>
                <a:gd name="connsiteX6" fmla="*/ 131607 w 215454"/>
                <a:gd name="connsiteY6" fmla="*/ 122271 h 215454"/>
                <a:gd name="connsiteX7" fmla="*/ 205400 w 215454"/>
                <a:gd name="connsiteY7" fmla="*/ 109343 h 215454"/>
                <a:gd name="connsiteX8" fmla="*/ 131607 w 215454"/>
                <a:gd name="connsiteY8" fmla="*/ 96416 h 215454"/>
                <a:gd name="connsiteX9" fmla="*/ 153152 w 215454"/>
                <a:gd name="connsiteY9" fmla="*/ 65714 h 215454"/>
                <a:gd name="connsiteX10" fmla="*/ 122630 w 215454"/>
                <a:gd name="connsiteY10" fmla="*/ 87259 h 215454"/>
                <a:gd name="connsiteX11" fmla="*/ 109523 w 215454"/>
                <a:gd name="connsiteY11" fmla="*/ 13466 h 215454"/>
                <a:gd name="connsiteX12" fmla="*/ 96416 w 215454"/>
                <a:gd name="connsiteY12" fmla="*/ 87439 h 215454"/>
                <a:gd name="connsiteX13" fmla="*/ 65714 w 215454"/>
                <a:gd name="connsiteY13" fmla="*/ 65714 h 215454"/>
                <a:gd name="connsiteX14" fmla="*/ 87259 w 215454"/>
                <a:gd name="connsiteY14" fmla="*/ 96416 h 215454"/>
                <a:gd name="connsiteX15" fmla="*/ 13466 w 215454"/>
                <a:gd name="connsiteY15" fmla="*/ 109343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5454" h="215454">
                  <a:moveTo>
                    <a:pt x="87439" y="122629"/>
                  </a:moveTo>
                  <a:lnTo>
                    <a:pt x="65714" y="153152"/>
                  </a:lnTo>
                  <a:lnTo>
                    <a:pt x="96596" y="131607"/>
                  </a:lnTo>
                  <a:lnTo>
                    <a:pt x="109523" y="205400"/>
                  </a:lnTo>
                  <a:lnTo>
                    <a:pt x="122630" y="131607"/>
                  </a:lnTo>
                  <a:lnTo>
                    <a:pt x="153152" y="153152"/>
                  </a:lnTo>
                  <a:lnTo>
                    <a:pt x="131607" y="122271"/>
                  </a:lnTo>
                  <a:lnTo>
                    <a:pt x="205400" y="109343"/>
                  </a:lnTo>
                  <a:lnTo>
                    <a:pt x="131607" y="96416"/>
                  </a:lnTo>
                  <a:lnTo>
                    <a:pt x="153152" y="65714"/>
                  </a:lnTo>
                  <a:lnTo>
                    <a:pt x="122630" y="87259"/>
                  </a:lnTo>
                  <a:lnTo>
                    <a:pt x="109523" y="13466"/>
                  </a:lnTo>
                  <a:lnTo>
                    <a:pt x="96416" y="87439"/>
                  </a:lnTo>
                  <a:lnTo>
                    <a:pt x="65714" y="65714"/>
                  </a:lnTo>
                  <a:lnTo>
                    <a:pt x="87259" y="96416"/>
                  </a:lnTo>
                  <a:lnTo>
                    <a:pt x="13466" y="109343"/>
                  </a:lnTo>
                  <a:close/>
                </a:path>
              </a:pathLst>
            </a:custGeom>
            <a:solidFill>
              <a:srgbClr val="ECEDE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4C84BEFE-CFEB-4031-B04B-1CF7B61C3260}"/>
                </a:ext>
              </a:extLst>
            </p:cNvPr>
            <p:cNvSpPr/>
            <p:nvPr/>
          </p:nvSpPr>
          <p:spPr>
            <a:xfrm>
              <a:off x="8360173" y="11197169"/>
              <a:ext cx="24851" cy="248504"/>
            </a:xfrm>
            <a:custGeom>
              <a:avLst/>
              <a:gdLst>
                <a:gd name="connsiteX0" fmla="*/ 17595 w 17954"/>
                <a:gd name="connsiteY0" fmla="*/ 13466 h 179545"/>
                <a:gd name="connsiteX1" fmla="*/ 17236 w 17954"/>
                <a:gd name="connsiteY1" fmla="*/ 142739 h 179545"/>
                <a:gd name="connsiteX2" fmla="*/ 13466 w 17954"/>
                <a:gd name="connsiteY2" fmla="*/ 169491 h 179545"/>
                <a:gd name="connsiteX3" fmla="*/ 13825 w 17954"/>
                <a:gd name="connsiteY3" fmla="*/ 4021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7595" y="13466"/>
                  </a:moveTo>
                  <a:lnTo>
                    <a:pt x="17236" y="142739"/>
                  </a:lnTo>
                  <a:lnTo>
                    <a:pt x="13466" y="169491"/>
                  </a:lnTo>
                  <a:lnTo>
                    <a:pt x="13825" y="40219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7B740DF6-6FE9-4666-9F18-DB1B6E1A1B5D}"/>
                </a:ext>
              </a:extLst>
            </p:cNvPr>
            <p:cNvSpPr/>
            <p:nvPr/>
          </p:nvSpPr>
          <p:spPr>
            <a:xfrm>
              <a:off x="7099763" y="11231213"/>
              <a:ext cx="24851" cy="248504"/>
            </a:xfrm>
            <a:custGeom>
              <a:avLst/>
              <a:gdLst>
                <a:gd name="connsiteX0" fmla="*/ 22264 w 17954"/>
                <a:gd name="connsiteY0" fmla="*/ 39680 h 179545"/>
                <a:gd name="connsiteX1" fmla="*/ 21905 w 17954"/>
                <a:gd name="connsiteY1" fmla="*/ 168952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22264" y="39680"/>
                  </a:moveTo>
                  <a:lnTo>
                    <a:pt x="21905" y="168952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AEEAED20-355E-4424-9FD3-D2D91064DA02}"/>
                </a:ext>
              </a:extLst>
            </p:cNvPr>
            <p:cNvSpPr/>
            <p:nvPr/>
          </p:nvSpPr>
          <p:spPr>
            <a:xfrm>
              <a:off x="8376573" y="11265756"/>
              <a:ext cx="49700" cy="248504"/>
            </a:xfrm>
            <a:custGeom>
              <a:avLst/>
              <a:gdLst>
                <a:gd name="connsiteX0" fmla="*/ 26214 w 35909"/>
                <a:gd name="connsiteY0" fmla="*/ 13466 h 179545"/>
                <a:gd name="connsiteX1" fmla="*/ 25854 w 35909"/>
                <a:gd name="connsiteY1" fmla="*/ 142738 h 179545"/>
                <a:gd name="connsiteX2" fmla="*/ 13466 w 35909"/>
                <a:gd name="connsiteY2" fmla="*/ 168593 h 179545"/>
                <a:gd name="connsiteX3" fmla="*/ 14005 w 35909"/>
                <a:gd name="connsiteY3" fmla="*/ 39321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214" y="13466"/>
                  </a:moveTo>
                  <a:lnTo>
                    <a:pt x="25854" y="142738"/>
                  </a:lnTo>
                  <a:lnTo>
                    <a:pt x="13466" y="168593"/>
                  </a:lnTo>
                  <a:lnTo>
                    <a:pt x="14005" y="3932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8F98D9A4-B756-49B6-B9A1-FAB8DB2C8496}"/>
                </a:ext>
              </a:extLst>
            </p:cNvPr>
            <p:cNvSpPr/>
            <p:nvPr/>
          </p:nvSpPr>
          <p:spPr>
            <a:xfrm>
              <a:off x="7083609" y="11300795"/>
              <a:ext cx="49700" cy="248504"/>
            </a:xfrm>
            <a:custGeom>
              <a:avLst/>
              <a:gdLst>
                <a:gd name="connsiteX0" fmla="*/ 30343 w 35909"/>
                <a:gd name="connsiteY0" fmla="*/ 38602 h 179545"/>
                <a:gd name="connsiteX1" fmla="*/ 29984 w 35909"/>
                <a:gd name="connsiteY1" fmla="*/ 167875 h 179545"/>
                <a:gd name="connsiteX2" fmla="*/ 13466 w 35909"/>
                <a:gd name="connsiteY2" fmla="*/ 14291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343" y="38602"/>
                  </a:moveTo>
                  <a:lnTo>
                    <a:pt x="29984" y="167875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7182623-571B-4CCA-803E-59207F560D19}"/>
                </a:ext>
              </a:extLst>
            </p:cNvPr>
            <p:cNvSpPr/>
            <p:nvPr/>
          </p:nvSpPr>
          <p:spPr>
            <a:xfrm>
              <a:off x="8371604" y="11336082"/>
              <a:ext cx="49700" cy="248504"/>
            </a:xfrm>
            <a:custGeom>
              <a:avLst/>
              <a:gdLst>
                <a:gd name="connsiteX0" fmla="*/ 34114 w 35909"/>
                <a:gd name="connsiteY0" fmla="*/ 13466 h 179545"/>
                <a:gd name="connsiteX1" fmla="*/ 33755 w 35909"/>
                <a:gd name="connsiteY1" fmla="*/ 142739 h 179545"/>
                <a:gd name="connsiteX2" fmla="*/ 13466 w 35909"/>
                <a:gd name="connsiteY2" fmla="*/ 166798 h 179545"/>
                <a:gd name="connsiteX3" fmla="*/ 14005 w 35909"/>
                <a:gd name="connsiteY3" fmla="*/ 37525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114" y="13466"/>
                  </a:moveTo>
                  <a:lnTo>
                    <a:pt x="33755" y="142739"/>
                  </a:lnTo>
                  <a:lnTo>
                    <a:pt x="13466" y="166798"/>
                  </a:lnTo>
                  <a:lnTo>
                    <a:pt x="14005" y="37525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5961A952-EA85-4036-BCF5-48AF0B1AB242}"/>
                </a:ext>
              </a:extLst>
            </p:cNvPr>
            <p:cNvSpPr/>
            <p:nvPr/>
          </p:nvSpPr>
          <p:spPr>
            <a:xfrm>
              <a:off x="7089574" y="11371123"/>
              <a:ext cx="49700" cy="223654"/>
            </a:xfrm>
            <a:custGeom>
              <a:avLst/>
              <a:gdLst>
                <a:gd name="connsiteX0" fmla="*/ 37884 w 35909"/>
                <a:gd name="connsiteY0" fmla="*/ 36448 h 161591"/>
                <a:gd name="connsiteX1" fmla="*/ 37525 w 35909"/>
                <a:gd name="connsiteY1" fmla="*/ 165721 h 161591"/>
                <a:gd name="connsiteX2" fmla="*/ 13466 w 35909"/>
                <a:gd name="connsiteY2" fmla="*/ 142739 h 161591"/>
                <a:gd name="connsiteX3" fmla="*/ 13825 w 35909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7884" y="36448"/>
                  </a:moveTo>
                  <a:lnTo>
                    <a:pt x="37525" y="165721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8CE3ACB2-2A85-490A-A0D9-2A7D47F6E4CE}"/>
                </a:ext>
              </a:extLst>
            </p:cNvPr>
            <p:cNvSpPr/>
            <p:nvPr/>
          </p:nvSpPr>
          <p:spPr>
            <a:xfrm>
              <a:off x="8345261" y="11405911"/>
              <a:ext cx="74551" cy="223654"/>
            </a:xfrm>
            <a:custGeom>
              <a:avLst/>
              <a:gdLst>
                <a:gd name="connsiteX0" fmla="*/ 41296 w 53863"/>
                <a:gd name="connsiteY0" fmla="*/ 13466 h 161591"/>
                <a:gd name="connsiteX1" fmla="*/ 40936 w 53863"/>
                <a:gd name="connsiteY1" fmla="*/ 142739 h 161591"/>
                <a:gd name="connsiteX2" fmla="*/ 13466 w 53863"/>
                <a:gd name="connsiteY2" fmla="*/ 164105 h 161591"/>
                <a:gd name="connsiteX3" fmla="*/ 13825 w 53863"/>
                <a:gd name="connsiteY3" fmla="*/ 34832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296" y="13466"/>
                  </a:moveTo>
                  <a:lnTo>
                    <a:pt x="40936" y="142739"/>
                  </a:lnTo>
                  <a:lnTo>
                    <a:pt x="13466" y="164105"/>
                  </a:lnTo>
                  <a:lnTo>
                    <a:pt x="13825" y="3483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88EA19BA-2DA0-4634-BACE-156C797226BC}"/>
                </a:ext>
              </a:extLst>
            </p:cNvPr>
            <p:cNvSpPr/>
            <p:nvPr/>
          </p:nvSpPr>
          <p:spPr>
            <a:xfrm>
              <a:off x="7117655" y="11439709"/>
              <a:ext cx="74551" cy="223654"/>
            </a:xfrm>
            <a:custGeom>
              <a:avLst/>
              <a:gdLst>
                <a:gd name="connsiteX0" fmla="*/ 44886 w 53863"/>
                <a:gd name="connsiteY0" fmla="*/ 33395 h 161591"/>
                <a:gd name="connsiteX1" fmla="*/ 44527 w 53863"/>
                <a:gd name="connsiteY1" fmla="*/ 162668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4886" y="33395"/>
                  </a:moveTo>
                  <a:lnTo>
                    <a:pt x="44527" y="162668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514850BB-E202-4EFA-AF9B-6C0EB269E2ED}"/>
                </a:ext>
              </a:extLst>
            </p:cNvPr>
            <p:cNvSpPr/>
            <p:nvPr/>
          </p:nvSpPr>
          <p:spPr>
            <a:xfrm>
              <a:off x="8345015" y="11435483"/>
              <a:ext cx="24851" cy="248504"/>
            </a:xfrm>
            <a:custGeom>
              <a:avLst/>
              <a:gdLst>
                <a:gd name="connsiteX0" fmla="*/ 14005 w 17954"/>
                <a:gd name="connsiteY0" fmla="*/ 13466 h 179545"/>
                <a:gd name="connsiteX1" fmla="*/ 13645 w 17954"/>
                <a:gd name="connsiteY1" fmla="*/ 142739 h 179545"/>
                <a:gd name="connsiteX2" fmla="*/ 13466 w 17954"/>
                <a:gd name="connsiteY2" fmla="*/ 169491 h 179545"/>
                <a:gd name="connsiteX3" fmla="*/ 13825 w 17954"/>
                <a:gd name="connsiteY3" fmla="*/ 4021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4005" y="13466"/>
                  </a:moveTo>
                  <a:lnTo>
                    <a:pt x="13645" y="142739"/>
                  </a:lnTo>
                  <a:lnTo>
                    <a:pt x="13466" y="169491"/>
                  </a:lnTo>
                  <a:lnTo>
                    <a:pt x="13825" y="4021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9F032411-0AED-4C3A-959C-569EC123487D}"/>
                </a:ext>
              </a:extLst>
            </p:cNvPr>
            <p:cNvSpPr/>
            <p:nvPr/>
          </p:nvSpPr>
          <p:spPr>
            <a:xfrm>
              <a:off x="8298046" y="11472512"/>
              <a:ext cx="74551" cy="223654"/>
            </a:xfrm>
            <a:custGeom>
              <a:avLst/>
              <a:gdLst>
                <a:gd name="connsiteX0" fmla="*/ 47759 w 53863"/>
                <a:gd name="connsiteY0" fmla="*/ 13466 h 161591"/>
                <a:gd name="connsiteX1" fmla="*/ 47400 w 53863"/>
                <a:gd name="connsiteY1" fmla="*/ 142738 h 161591"/>
                <a:gd name="connsiteX2" fmla="*/ 13466 w 53863"/>
                <a:gd name="connsiteY2" fmla="*/ 161052 h 161591"/>
                <a:gd name="connsiteX3" fmla="*/ 14005 w 53863"/>
                <a:gd name="connsiteY3" fmla="*/ 31779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7759" y="13466"/>
                  </a:moveTo>
                  <a:lnTo>
                    <a:pt x="47400" y="142738"/>
                  </a:lnTo>
                  <a:lnTo>
                    <a:pt x="13466" y="161052"/>
                  </a:lnTo>
                  <a:lnTo>
                    <a:pt x="14005" y="31779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D59DEB-1AC5-44CC-B75E-DCF118EC6F6A}"/>
                </a:ext>
              </a:extLst>
            </p:cNvPr>
            <p:cNvSpPr/>
            <p:nvPr/>
          </p:nvSpPr>
          <p:spPr>
            <a:xfrm>
              <a:off x="7160646" y="11467292"/>
              <a:ext cx="24851" cy="248504"/>
            </a:xfrm>
            <a:custGeom>
              <a:avLst/>
              <a:gdLst>
                <a:gd name="connsiteX0" fmla="*/ 18493 w 17954"/>
                <a:gd name="connsiteY0" fmla="*/ 40039 h 179545"/>
                <a:gd name="connsiteX1" fmla="*/ 18134 w 17954"/>
                <a:gd name="connsiteY1" fmla="*/ 169312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8493" y="40039"/>
                  </a:moveTo>
                  <a:lnTo>
                    <a:pt x="18134" y="169312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935423E4-3935-46CE-A0BC-5F301EE87C77}"/>
                </a:ext>
              </a:extLst>
            </p:cNvPr>
            <p:cNvSpPr/>
            <p:nvPr/>
          </p:nvSpPr>
          <p:spPr>
            <a:xfrm>
              <a:off x="7167107" y="11504072"/>
              <a:ext cx="74551" cy="223654"/>
            </a:xfrm>
            <a:custGeom>
              <a:avLst/>
              <a:gdLst>
                <a:gd name="connsiteX0" fmla="*/ 50811 w 53863"/>
                <a:gd name="connsiteY0" fmla="*/ 29805 h 161591"/>
                <a:gd name="connsiteX1" fmla="*/ 50453 w 53863"/>
                <a:gd name="connsiteY1" fmla="*/ 159077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811" y="29805"/>
                  </a:moveTo>
                  <a:lnTo>
                    <a:pt x="50453" y="159077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6FF721B5-9C70-4400-A5D5-CF3DE19CC3F9}"/>
                </a:ext>
              </a:extLst>
            </p:cNvPr>
            <p:cNvSpPr/>
            <p:nvPr/>
          </p:nvSpPr>
          <p:spPr>
            <a:xfrm>
              <a:off x="8286120" y="11497858"/>
              <a:ext cx="49700" cy="248504"/>
            </a:xfrm>
            <a:custGeom>
              <a:avLst/>
              <a:gdLst>
                <a:gd name="connsiteX0" fmla="*/ 22623 w 35909"/>
                <a:gd name="connsiteY0" fmla="*/ 13466 h 179545"/>
                <a:gd name="connsiteX1" fmla="*/ 22084 w 35909"/>
                <a:gd name="connsiteY1" fmla="*/ 142739 h 179545"/>
                <a:gd name="connsiteX2" fmla="*/ 13466 w 35909"/>
                <a:gd name="connsiteY2" fmla="*/ 168952 h 179545"/>
                <a:gd name="connsiteX3" fmla="*/ 13825 w 35909"/>
                <a:gd name="connsiteY3" fmla="*/ 3967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2623" y="13466"/>
                  </a:moveTo>
                  <a:lnTo>
                    <a:pt x="22084" y="142739"/>
                  </a:lnTo>
                  <a:lnTo>
                    <a:pt x="13466" y="168952"/>
                  </a:lnTo>
                  <a:lnTo>
                    <a:pt x="13825" y="3967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817A6A78-5D37-4B47-8811-64FF3B5A45D0}"/>
                </a:ext>
              </a:extLst>
            </p:cNvPr>
            <p:cNvSpPr/>
            <p:nvPr/>
          </p:nvSpPr>
          <p:spPr>
            <a:xfrm>
              <a:off x="8232193" y="11534140"/>
              <a:ext cx="74551" cy="223654"/>
            </a:xfrm>
            <a:custGeom>
              <a:avLst/>
              <a:gdLst>
                <a:gd name="connsiteX0" fmla="*/ 52786 w 53863"/>
                <a:gd name="connsiteY0" fmla="*/ 13466 h 161591"/>
                <a:gd name="connsiteX1" fmla="*/ 52428 w 53863"/>
                <a:gd name="connsiteY1" fmla="*/ 142739 h 161591"/>
                <a:gd name="connsiteX2" fmla="*/ 13466 w 53863"/>
                <a:gd name="connsiteY2" fmla="*/ 156923 h 161591"/>
                <a:gd name="connsiteX3" fmla="*/ 13825 w 53863"/>
                <a:gd name="connsiteY3" fmla="*/ 2765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2786" y="13466"/>
                  </a:moveTo>
                  <a:lnTo>
                    <a:pt x="52428" y="142739"/>
                  </a:lnTo>
                  <a:lnTo>
                    <a:pt x="13466" y="156923"/>
                  </a:lnTo>
                  <a:lnTo>
                    <a:pt x="13825" y="2765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C09DD6AA-9D02-4384-9DA1-A40CD7893DFB}"/>
                </a:ext>
              </a:extLst>
            </p:cNvPr>
            <p:cNvSpPr/>
            <p:nvPr/>
          </p:nvSpPr>
          <p:spPr>
            <a:xfrm>
              <a:off x="7218299" y="11526685"/>
              <a:ext cx="49700" cy="248504"/>
            </a:xfrm>
            <a:custGeom>
              <a:avLst/>
              <a:gdLst>
                <a:gd name="connsiteX0" fmla="*/ 26752 w 35909"/>
                <a:gd name="connsiteY0" fmla="*/ 39141 h 179545"/>
                <a:gd name="connsiteX1" fmla="*/ 26393 w 35909"/>
                <a:gd name="connsiteY1" fmla="*/ 168414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752" y="39141"/>
                  </a:moveTo>
                  <a:lnTo>
                    <a:pt x="26393" y="168414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7BB680AD-5318-4D32-AD37-EBAB45F150D3}"/>
                </a:ext>
              </a:extLst>
            </p:cNvPr>
            <p:cNvSpPr/>
            <p:nvPr/>
          </p:nvSpPr>
          <p:spPr>
            <a:xfrm>
              <a:off x="7236191" y="11562222"/>
              <a:ext cx="74551" cy="223654"/>
            </a:xfrm>
            <a:custGeom>
              <a:avLst/>
              <a:gdLst>
                <a:gd name="connsiteX0" fmla="*/ 55120 w 53863"/>
                <a:gd name="connsiteY0" fmla="*/ 25496 h 161591"/>
                <a:gd name="connsiteX1" fmla="*/ 54761 w 53863"/>
                <a:gd name="connsiteY1" fmla="*/ 154768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0" y="25496"/>
                  </a:moveTo>
                  <a:lnTo>
                    <a:pt x="54761" y="154768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7F9E783F-716F-45C6-A064-F9EBB1DAD8B1}"/>
                </a:ext>
              </a:extLst>
            </p:cNvPr>
            <p:cNvSpPr/>
            <p:nvPr/>
          </p:nvSpPr>
          <p:spPr>
            <a:xfrm>
              <a:off x="8208834" y="11553771"/>
              <a:ext cx="49700" cy="248504"/>
            </a:xfrm>
            <a:custGeom>
              <a:avLst/>
              <a:gdLst>
                <a:gd name="connsiteX0" fmla="*/ 30702 w 35909"/>
                <a:gd name="connsiteY0" fmla="*/ 13466 h 179545"/>
                <a:gd name="connsiteX1" fmla="*/ 30343 w 35909"/>
                <a:gd name="connsiteY1" fmla="*/ 142739 h 179545"/>
                <a:gd name="connsiteX2" fmla="*/ 13466 w 35909"/>
                <a:gd name="connsiteY2" fmla="*/ 167696 h 179545"/>
                <a:gd name="connsiteX3" fmla="*/ 13825 w 35909"/>
                <a:gd name="connsiteY3" fmla="*/ 38423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702" y="13466"/>
                  </a:moveTo>
                  <a:lnTo>
                    <a:pt x="30343" y="142739"/>
                  </a:lnTo>
                  <a:lnTo>
                    <a:pt x="13466" y="167696"/>
                  </a:lnTo>
                  <a:lnTo>
                    <a:pt x="13825" y="38423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1959AC15-4776-4480-B8C5-10F71C16AE7B}"/>
                </a:ext>
              </a:extLst>
            </p:cNvPr>
            <p:cNvSpPr/>
            <p:nvPr/>
          </p:nvSpPr>
          <p:spPr>
            <a:xfrm>
              <a:off x="8149442" y="11588315"/>
              <a:ext cx="74551" cy="223654"/>
            </a:xfrm>
            <a:custGeom>
              <a:avLst/>
              <a:gdLst>
                <a:gd name="connsiteX0" fmla="*/ 56736 w 53863"/>
                <a:gd name="connsiteY0" fmla="*/ 13466 h 161591"/>
                <a:gd name="connsiteX1" fmla="*/ 56377 w 53863"/>
                <a:gd name="connsiteY1" fmla="*/ 142738 h 161591"/>
                <a:gd name="connsiteX2" fmla="*/ 13466 w 53863"/>
                <a:gd name="connsiteY2" fmla="*/ 152614 h 161591"/>
                <a:gd name="connsiteX3" fmla="*/ 13825 w 53863"/>
                <a:gd name="connsiteY3" fmla="*/ 23341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6736" y="13466"/>
                  </a:moveTo>
                  <a:lnTo>
                    <a:pt x="56377" y="142738"/>
                  </a:lnTo>
                  <a:lnTo>
                    <a:pt x="13466" y="152614"/>
                  </a:lnTo>
                  <a:lnTo>
                    <a:pt x="13825" y="2334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C3107C99-10B9-43CB-A6E1-D571D7D48F6E}"/>
                </a:ext>
              </a:extLst>
            </p:cNvPr>
            <p:cNvSpPr/>
            <p:nvPr/>
          </p:nvSpPr>
          <p:spPr>
            <a:xfrm>
              <a:off x="7293347" y="11578869"/>
              <a:ext cx="49700" cy="248504"/>
            </a:xfrm>
            <a:custGeom>
              <a:avLst/>
              <a:gdLst>
                <a:gd name="connsiteX0" fmla="*/ 34832 w 35909"/>
                <a:gd name="connsiteY0" fmla="*/ 37345 h 179545"/>
                <a:gd name="connsiteX1" fmla="*/ 34473 w 35909"/>
                <a:gd name="connsiteY1" fmla="*/ 166618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832" y="37345"/>
                  </a:moveTo>
                  <a:lnTo>
                    <a:pt x="34473" y="166618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9F6A701D-6A42-47AB-B19A-CEBC540F3E2A}"/>
                </a:ext>
              </a:extLst>
            </p:cNvPr>
            <p:cNvSpPr/>
            <p:nvPr/>
          </p:nvSpPr>
          <p:spPr>
            <a:xfrm>
              <a:off x="7322422" y="11611923"/>
              <a:ext cx="99401" cy="223654"/>
            </a:xfrm>
            <a:custGeom>
              <a:avLst/>
              <a:gdLst>
                <a:gd name="connsiteX0" fmla="*/ 58352 w 71818"/>
                <a:gd name="connsiteY0" fmla="*/ 21007 h 161591"/>
                <a:gd name="connsiteX1" fmla="*/ 57993 w 71818"/>
                <a:gd name="connsiteY1" fmla="*/ 150280 h 161591"/>
                <a:gd name="connsiteX2" fmla="*/ 13466 w 71818"/>
                <a:gd name="connsiteY2" fmla="*/ 142739 h 161591"/>
                <a:gd name="connsiteX3" fmla="*/ 13825 w 71818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21007"/>
                  </a:moveTo>
                  <a:lnTo>
                    <a:pt x="57993" y="150280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56268DF7-B8F1-487F-9C80-FE2FAF6988E6}"/>
                </a:ext>
              </a:extLst>
            </p:cNvPr>
            <p:cNvSpPr/>
            <p:nvPr/>
          </p:nvSpPr>
          <p:spPr>
            <a:xfrm>
              <a:off x="8115645" y="11601982"/>
              <a:ext cx="49700" cy="223654"/>
            </a:xfrm>
            <a:custGeom>
              <a:avLst/>
              <a:gdLst>
                <a:gd name="connsiteX0" fmla="*/ 38243 w 35909"/>
                <a:gd name="connsiteY0" fmla="*/ 13466 h 161591"/>
                <a:gd name="connsiteX1" fmla="*/ 37884 w 35909"/>
                <a:gd name="connsiteY1" fmla="*/ 142739 h 161591"/>
                <a:gd name="connsiteX2" fmla="*/ 13466 w 35909"/>
                <a:gd name="connsiteY2" fmla="*/ 165361 h 161591"/>
                <a:gd name="connsiteX3" fmla="*/ 13825 w 35909"/>
                <a:gd name="connsiteY3" fmla="*/ 36089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243" y="13466"/>
                  </a:moveTo>
                  <a:lnTo>
                    <a:pt x="37884" y="142739"/>
                  </a:lnTo>
                  <a:lnTo>
                    <a:pt x="13466" y="165361"/>
                  </a:lnTo>
                  <a:lnTo>
                    <a:pt x="13825" y="3608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1BE57F57-FA7F-418B-9AF5-3F543981BD0E}"/>
                </a:ext>
              </a:extLst>
            </p:cNvPr>
            <p:cNvSpPr/>
            <p:nvPr/>
          </p:nvSpPr>
          <p:spPr>
            <a:xfrm>
              <a:off x="8052773" y="11633293"/>
              <a:ext cx="99401" cy="198803"/>
            </a:xfrm>
            <a:custGeom>
              <a:avLst/>
              <a:gdLst>
                <a:gd name="connsiteX0" fmla="*/ 59250 w 71818"/>
                <a:gd name="connsiteY0" fmla="*/ 13466 h 143636"/>
                <a:gd name="connsiteX1" fmla="*/ 58891 w 71818"/>
                <a:gd name="connsiteY1" fmla="*/ 142738 h 143636"/>
                <a:gd name="connsiteX2" fmla="*/ 13466 w 71818"/>
                <a:gd name="connsiteY2" fmla="*/ 147766 h 143636"/>
                <a:gd name="connsiteX3" fmla="*/ 13825 w 71818"/>
                <a:gd name="connsiteY3" fmla="*/ 18493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3466"/>
                  </a:moveTo>
                  <a:lnTo>
                    <a:pt x="58891" y="142738"/>
                  </a:lnTo>
                  <a:lnTo>
                    <a:pt x="13466" y="147766"/>
                  </a:lnTo>
                  <a:lnTo>
                    <a:pt x="13825" y="18493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77FC7284-CC70-4905-AD20-5F089DE8D2E3}"/>
                </a:ext>
              </a:extLst>
            </p:cNvPr>
            <p:cNvSpPr/>
            <p:nvPr/>
          </p:nvSpPr>
          <p:spPr>
            <a:xfrm>
              <a:off x="7384050" y="11622360"/>
              <a:ext cx="74551" cy="223654"/>
            </a:xfrm>
            <a:custGeom>
              <a:avLst/>
              <a:gdLst>
                <a:gd name="connsiteX0" fmla="*/ 41834 w 53863"/>
                <a:gd name="connsiteY0" fmla="*/ 34832 h 161591"/>
                <a:gd name="connsiteX1" fmla="*/ 41475 w 53863"/>
                <a:gd name="connsiteY1" fmla="*/ 164104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834" y="34832"/>
                  </a:moveTo>
                  <a:lnTo>
                    <a:pt x="41475" y="164104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C139E88F-E11F-4B7F-B5B1-8146A9C42DF7}"/>
                </a:ext>
              </a:extLst>
            </p:cNvPr>
            <p:cNvSpPr/>
            <p:nvPr/>
          </p:nvSpPr>
          <p:spPr>
            <a:xfrm>
              <a:off x="7422816" y="11651932"/>
              <a:ext cx="99401" cy="198803"/>
            </a:xfrm>
            <a:custGeom>
              <a:avLst/>
              <a:gdLst>
                <a:gd name="connsiteX0" fmla="*/ 59968 w 71818"/>
                <a:gd name="connsiteY0" fmla="*/ 15979 h 143636"/>
                <a:gd name="connsiteX1" fmla="*/ 59609 w 71818"/>
                <a:gd name="connsiteY1" fmla="*/ 145252 h 143636"/>
                <a:gd name="connsiteX2" fmla="*/ 13466 w 71818"/>
                <a:gd name="connsiteY2" fmla="*/ 142738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5979"/>
                  </a:moveTo>
                  <a:lnTo>
                    <a:pt x="59609" y="145252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A468437B-DA09-417C-BE02-EFEA2185A2D1}"/>
                </a:ext>
              </a:extLst>
            </p:cNvPr>
            <p:cNvSpPr/>
            <p:nvPr/>
          </p:nvSpPr>
          <p:spPr>
            <a:xfrm>
              <a:off x="8009533" y="11640251"/>
              <a:ext cx="74551" cy="223654"/>
            </a:xfrm>
            <a:custGeom>
              <a:avLst/>
              <a:gdLst>
                <a:gd name="connsiteX0" fmla="*/ 45066 w 53863"/>
                <a:gd name="connsiteY0" fmla="*/ 13466 h 161591"/>
                <a:gd name="connsiteX1" fmla="*/ 44707 w 53863"/>
                <a:gd name="connsiteY1" fmla="*/ 142738 h 161591"/>
                <a:gd name="connsiteX2" fmla="*/ 13466 w 53863"/>
                <a:gd name="connsiteY2" fmla="*/ 162489 h 161591"/>
                <a:gd name="connsiteX3" fmla="*/ 13825 w 53863"/>
                <a:gd name="connsiteY3" fmla="*/ 33215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5066" y="13466"/>
                  </a:moveTo>
                  <a:lnTo>
                    <a:pt x="44707" y="142738"/>
                  </a:lnTo>
                  <a:lnTo>
                    <a:pt x="13466" y="162489"/>
                  </a:lnTo>
                  <a:lnTo>
                    <a:pt x="13825" y="33215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04ACD5-3616-4EBB-862D-BF6B8ACA773A}"/>
                </a:ext>
              </a:extLst>
            </p:cNvPr>
            <p:cNvSpPr/>
            <p:nvPr/>
          </p:nvSpPr>
          <p:spPr>
            <a:xfrm>
              <a:off x="7945668" y="11667586"/>
              <a:ext cx="99401" cy="198803"/>
            </a:xfrm>
            <a:custGeom>
              <a:avLst/>
              <a:gdLst>
                <a:gd name="connsiteX0" fmla="*/ 59968 w 71818"/>
                <a:gd name="connsiteY0" fmla="*/ 13466 h 143636"/>
                <a:gd name="connsiteX1" fmla="*/ 59609 w 71818"/>
                <a:gd name="connsiteY1" fmla="*/ 142739 h 143636"/>
                <a:gd name="connsiteX2" fmla="*/ 13466 w 71818"/>
                <a:gd name="connsiteY2" fmla="*/ 142919 h 143636"/>
                <a:gd name="connsiteX3" fmla="*/ 13825 w 71818"/>
                <a:gd name="connsiteY3" fmla="*/ 1364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3466"/>
                  </a:moveTo>
                  <a:lnTo>
                    <a:pt x="59609" y="142739"/>
                  </a:lnTo>
                  <a:lnTo>
                    <a:pt x="13466" y="142919"/>
                  </a:lnTo>
                  <a:lnTo>
                    <a:pt x="13825" y="1364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1EC05D06-1C14-4932-8A01-7596FCA3C73D}"/>
                </a:ext>
              </a:extLst>
            </p:cNvPr>
            <p:cNvSpPr/>
            <p:nvPr/>
          </p:nvSpPr>
          <p:spPr>
            <a:xfrm>
              <a:off x="7486682" y="11655409"/>
              <a:ext cx="74551" cy="223654"/>
            </a:xfrm>
            <a:custGeom>
              <a:avLst/>
              <a:gdLst>
                <a:gd name="connsiteX0" fmla="*/ 48118 w 53863"/>
                <a:gd name="connsiteY0" fmla="*/ 31420 h 161591"/>
                <a:gd name="connsiteX1" fmla="*/ 47759 w 53863"/>
                <a:gd name="connsiteY1" fmla="*/ 160694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8118" y="31420"/>
                  </a:moveTo>
                  <a:lnTo>
                    <a:pt x="47759" y="16069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146B632A-6084-4A72-84F9-42EBDB1AB6C7}"/>
                </a:ext>
              </a:extLst>
            </p:cNvPr>
            <p:cNvSpPr/>
            <p:nvPr/>
          </p:nvSpPr>
          <p:spPr>
            <a:xfrm>
              <a:off x="7534146" y="11677030"/>
              <a:ext cx="99401" cy="198803"/>
            </a:xfrm>
            <a:custGeom>
              <a:avLst/>
              <a:gdLst>
                <a:gd name="connsiteX0" fmla="*/ 59968 w 71818"/>
                <a:gd name="connsiteY0" fmla="*/ 13466 h 143636"/>
                <a:gd name="connsiteX1" fmla="*/ 59609 w 71818"/>
                <a:gd name="connsiteY1" fmla="*/ 142739 h 143636"/>
                <a:gd name="connsiteX2" fmla="*/ 13466 w 71818"/>
                <a:gd name="connsiteY2" fmla="*/ 145073 h 143636"/>
                <a:gd name="connsiteX3" fmla="*/ 13825 w 71818"/>
                <a:gd name="connsiteY3" fmla="*/ 15800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3466"/>
                  </a:moveTo>
                  <a:lnTo>
                    <a:pt x="59609" y="142739"/>
                  </a:lnTo>
                  <a:lnTo>
                    <a:pt x="13466" y="145073"/>
                  </a:lnTo>
                  <a:lnTo>
                    <a:pt x="13825" y="15800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813F69BD-4C07-4799-8542-7FB13B7DF5E9}"/>
                </a:ext>
              </a:extLst>
            </p:cNvPr>
            <p:cNvSpPr/>
            <p:nvPr/>
          </p:nvSpPr>
          <p:spPr>
            <a:xfrm>
              <a:off x="7831605" y="11683241"/>
              <a:ext cx="99401" cy="198803"/>
            </a:xfrm>
            <a:custGeom>
              <a:avLst/>
              <a:gdLst>
                <a:gd name="connsiteX0" fmla="*/ 59250 w 71818"/>
                <a:gd name="connsiteY0" fmla="*/ 18314 h 143636"/>
                <a:gd name="connsiteX1" fmla="*/ 58891 w 71818"/>
                <a:gd name="connsiteY1" fmla="*/ 147587 h 143636"/>
                <a:gd name="connsiteX2" fmla="*/ 13466 w 71818"/>
                <a:gd name="connsiteY2" fmla="*/ 142739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8314"/>
                  </a:moveTo>
                  <a:lnTo>
                    <a:pt x="58891" y="147587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A33A4E16-E4DC-4220-B251-53D458F00081}"/>
                </a:ext>
              </a:extLst>
            </p:cNvPr>
            <p:cNvSpPr/>
            <p:nvPr/>
          </p:nvSpPr>
          <p:spPr>
            <a:xfrm>
              <a:off x="7894477" y="11667835"/>
              <a:ext cx="74551" cy="223654"/>
            </a:xfrm>
            <a:custGeom>
              <a:avLst/>
              <a:gdLst>
                <a:gd name="connsiteX0" fmla="*/ 50811 w 53863"/>
                <a:gd name="connsiteY0" fmla="*/ 13466 h 161591"/>
                <a:gd name="connsiteX1" fmla="*/ 50452 w 53863"/>
                <a:gd name="connsiteY1" fmla="*/ 142739 h 161591"/>
                <a:gd name="connsiteX2" fmla="*/ 13466 w 53863"/>
                <a:gd name="connsiteY2" fmla="*/ 158718 h 161591"/>
                <a:gd name="connsiteX3" fmla="*/ 13825 w 53863"/>
                <a:gd name="connsiteY3" fmla="*/ 2944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811" y="13466"/>
                  </a:moveTo>
                  <a:lnTo>
                    <a:pt x="50452" y="142739"/>
                  </a:lnTo>
                  <a:lnTo>
                    <a:pt x="13466" y="158718"/>
                  </a:lnTo>
                  <a:lnTo>
                    <a:pt x="13825" y="2944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490ED27D-E55A-4E3C-AE8D-F4CB226962DF}"/>
                </a:ext>
              </a:extLst>
            </p:cNvPr>
            <p:cNvSpPr/>
            <p:nvPr/>
          </p:nvSpPr>
          <p:spPr>
            <a:xfrm>
              <a:off x="7652682" y="11686473"/>
              <a:ext cx="99401" cy="223654"/>
            </a:xfrm>
            <a:custGeom>
              <a:avLst/>
              <a:gdLst>
                <a:gd name="connsiteX0" fmla="*/ 58352 w 71818"/>
                <a:gd name="connsiteY0" fmla="*/ 13466 h 161591"/>
                <a:gd name="connsiteX1" fmla="*/ 57993 w 71818"/>
                <a:gd name="connsiteY1" fmla="*/ 142739 h 161591"/>
                <a:gd name="connsiteX2" fmla="*/ 13466 w 71818"/>
                <a:gd name="connsiteY2" fmla="*/ 149921 h 161591"/>
                <a:gd name="connsiteX3" fmla="*/ 13825 w 71818"/>
                <a:gd name="connsiteY3" fmla="*/ 2064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13466"/>
                  </a:moveTo>
                  <a:lnTo>
                    <a:pt x="57993" y="142739"/>
                  </a:lnTo>
                  <a:lnTo>
                    <a:pt x="13466" y="149921"/>
                  </a:lnTo>
                  <a:lnTo>
                    <a:pt x="13825" y="2064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44088C3D-B341-4F6C-B9FF-FD3EF3A1EFA4}"/>
                </a:ext>
              </a:extLst>
            </p:cNvPr>
            <p:cNvSpPr/>
            <p:nvPr/>
          </p:nvSpPr>
          <p:spPr>
            <a:xfrm>
              <a:off x="7598012" y="11677030"/>
              <a:ext cx="74551" cy="223654"/>
            </a:xfrm>
            <a:custGeom>
              <a:avLst/>
              <a:gdLst>
                <a:gd name="connsiteX0" fmla="*/ 53325 w 53863"/>
                <a:gd name="connsiteY0" fmla="*/ 27470 h 161591"/>
                <a:gd name="connsiteX1" fmla="*/ 52966 w 53863"/>
                <a:gd name="connsiteY1" fmla="*/ 156744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3325" y="27470"/>
                  </a:moveTo>
                  <a:lnTo>
                    <a:pt x="52966" y="15674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57557C1-BC1C-4751-9F7E-69896C0ED6D8}"/>
                </a:ext>
              </a:extLst>
            </p:cNvPr>
            <p:cNvSpPr/>
            <p:nvPr/>
          </p:nvSpPr>
          <p:spPr>
            <a:xfrm>
              <a:off x="7774202" y="11683242"/>
              <a:ext cx="74551" cy="223654"/>
            </a:xfrm>
            <a:custGeom>
              <a:avLst/>
              <a:gdLst>
                <a:gd name="connsiteX0" fmla="*/ 55300 w 53863"/>
                <a:gd name="connsiteY0" fmla="*/ 13466 h 161591"/>
                <a:gd name="connsiteX1" fmla="*/ 54941 w 53863"/>
                <a:gd name="connsiteY1" fmla="*/ 142739 h 161591"/>
                <a:gd name="connsiteX2" fmla="*/ 13466 w 53863"/>
                <a:gd name="connsiteY2" fmla="*/ 154589 h 161591"/>
                <a:gd name="connsiteX3" fmla="*/ 13825 w 53863"/>
                <a:gd name="connsiteY3" fmla="*/ 2531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300" y="13466"/>
                  </a:moveTo>
                  <a:lnTo>
                    <a:pt x="54941" y="142739"/>
                  </a:lnTo>
                  <a:lnTo>
                    <a:pt x="13466" y="154589"/>
                  </a:lnTo>
                  <a:lnTo>
                    <a:pt x="13825" y="2531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6D524F7E-FB41-434F-ACE5-0E3425BCD781}"/>
                </a:ext>
              </a:extLst>
            </p:cNvPr>
            <p:cNvSpPr/>
            <p:nvPr/>
          </p:nvSpPr>
          <p:spPr>
            <a:xfrm>
              <a:off x="7714312" y="11686473"/>
              <a:ext cx="74551" cy="223654"/>
            </a:xfrm>
            <a:custGeom>
              <a:avLst/>
              <a:gdLst>
                <a:gd name="connsiteX0" fmla="*/ 57096 w 53863"/>
                <a:gd name="connsiteY0" fmla="*/ 22982 h 161591"/>
                <a:gd name="connsiteX1" fmla="*/ 56736 w 53863"/>
                <a:gd name="connsiteY1" fmla="*/ 152255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7096" y="22982"/>
                  </a:moveTo>
                  <a:lnTo>
                    <a:pt x="56736" y="152255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DCFFF3E-7FDE-4FF7-BCDB-E088199416E4}"/>
                </a:ext>
              </a:extLst>
            </p:cNvPr>
            <p:cNvSpPr/>
            <p:nvPr/>
          </p:nvSpPr>
          <p:spPr>
            <a:xfrm>
              <a:off x="7084106" y="10937483"/>
              <a:ext cx="1341919" cy="795211"/>
            </a:xfrm>
            <a:custGeom>
              <a:avLst/>
              <a:gdLst>
                <a:gd name="connsiteX0" fmla="*/ 853919 w 969546"/>
                <a:gd name="connsiteY0" fmla="*/ 112575 h 574545"/>
                <a:gd name="connsiteX1" fmla="*/ 867026 w 969546"/>
                <a:gd name="connsiteY1" fmla="*/ 138430 h 574545"/>
                <a:gd name="connsiteX2" fmla="*/ 903833 w 969546"/>
                <a:gd name="connsiteY2" fmla="*/ 154589 h 574545"/>
                <a:gd name="connsiteX3" fmla="*/ 908501 w 969546"/>
                <a:gd name="connsiteY3" fmla="*/ 181161 h 574545"/>
                <a:gd name="connsiteX4" fmla="*/ 939562 w 969546"/>
                <a:gd name="connsiteY4" fmla="*/ 201091 h 574545"/>
                <a:gd name="connsiteX5" fmla="*/ 935792 w 969546"/>
                <a:gd name="connsiteY5" fmla="*/ 227843 h 574545"/>
                <a:gd name="connsiteX6" fmla="*/ 960030 w 969546"/>
                <a:gd name="connsiteY6" fmla="*/ 250646 h 574545"/>
                <a:gd name="connsiteX7" fmla="*/ 947821 w 969546"/>
                <a:gd name="connsiteY7" fmla="*/ 276500 h 574545"/>
                <a:gd name="connsiteX8" fmla="*/ 964340 w 969546"/>
                <a:gd name="connsiteY8" fmla="*/ 301457 h 574545"/>
                <a:gd name="connsiteX9" fmla="*/ 944230 w 969546"/>
                <a:gd name="connsiteY9" fmla="*/ 325516 h 574545"/>
                <a:gd name="connsiteX10" fmla="*/ 952489 w 969546"/>
                <a:gd name="connsiteY10" fmla="*/ 351909 h 574545"/>
                <a:gd name="connsiteX11" fmla="*/ 925019 w 969546"/>
                <a:gd name="connsiteY11" fmla="*/ 373275 h 574545"/>
                <a:gd name="connsiteX12" fmla="*/ 924840 w 969546"/>
                <a:gd name="connsiteY12" fmla="*/ 400028 h 574545"/>
                <a:gd name="connsiteX13" fmla="*/ 891085 w 969546"/>
                <a:gd name="connsiteY13" fmla="*/ 418341 h 574545"/>
                <a:gd name="connsiteX14" fmla="*/ 882287 w 969546"/>
                <a:gd name="connsiteY14" fmla="*/ 444555 h 574545"/>
                <a:gd name="connsiteX15" fmla="*/ 843326 w 969546"/>
                <a:gd name="connsiteY15" fmla="*/ 458739 h 574545"/>
                <a:gd name="connsiteX16" fmla="*/ 826448 w 969546"/>
                <a:gd name="connsiteY16" fmla="*/ 483696 h 574545"/>
                <a:gd name="connsiteX17" fmla="*/ 783537 w 969546"/>
                <a:gd name="connsiteY17" fmla="*/ 493571 h 574545"/>
                <a:gd name="connsiteX18" fmla="*/ 759119 w 969546"/>
                <a:gd name="connsiteY18" fmla="*/ 516194 h 574545"/>
                <a:gd name="connsiteX19" fmla="*/ 713694 w 969546"/>
                <a:gd name="connsiteY19" fmla="*/ 521221 h 574545"/>
                <a:gd name="connsiteX20" fmla="*/ 682453 w 969546"/>
                <a:gd name="connsiteY20" fmla="*/ 540970 h 574545"/>
                <a:gd name="connsiteX21" fmla="*/ 636310 w 969546"/>
                <a:gd name="connsiteY21" fmla="*/ 541150 h 574545"/>
                <a:gd name="connsiteX22" fmla="*/ 599323 w 969546"/>
                <a:gd name="connsiteY22" fmla="*/ 557130 h 574545"/>
                <a:gd name="connsiteX23" fmla="*/ 553898 w 969546"/>
                <a:gd name="connsiteY23" fmla="*/ 552282 h 574545"/>
                <a:gd name="connsiteX24" fmla="*/ 512423 w 969546"/>
                <a:gd name="connsiteY24" fmla="*/ 564132 h 574545"/>
                <a:gd name="connsiteX25" fmla="*/ 469153 w 969546"/>
                <a:gd name="connsiteY25" fmla="*/ 554616 h 574545"/>
                <a:gd name="connsiteX26" fmla="*/ 424626 w 969546"/>
                <a:gd name="connsiteY26" fmla="*/ 561798 h 574545"/>
                <a:gd name="connsiteX27" fmla="*/ 385125 w 969546"/>
                <a:gd name="connsiteY27" fmla="*/ 547793 h 574545"/>
                <a:gd name="connsiteX28" fmla="*/ 338982 w 969546"/>
                <a:gd name="connsiteY28" fmla="*/ 550127 h 574545"/>
                <a:gd name="connsiteX29" fmla="*/ 304689 w 969546"/>
                <a:gd name="connsiteY29" fmla="*/ 532173 h 574545"/>
                <a:gd name="connsiteX30" fmla="*/ 258546 w 969546"/>
                <a:gd name="connsiteY30" fmla="*/ 529660 h 574545"/>
                <a:gd name="connsiteX31" fmla="*/ 230536 w 969546"/>
                <a:gd name="connsiteY31" fmla="*/ 508294 h 574545"/>
                <a:gd name="connsiteX32" fmla="*/ 186009 w 969546"/>
                <a:gd name="connsiteY32" fmla="*/ 500752 h 574545"/>
                <a:gd name="connsiteX33" fmla="*/ 165002 w 969546"/>
                <a:gd name="connsiteY33" fmla="*/ 476873 h 574545"/>
                <a:gd name="connsiteX34" fmla="*/ 123707 w 969546"/>
                <a:gd name="connsiteY34" fmla="*/ 464843 h 574545"/>
                <a:gd name="connsiteX35" fmla="*/ 110780 w 969546"/>
                <a:gd name="connsiteY35" fmla="*/ 439168 h 574545"/>
                <a:gd name="connsiteX36" fmla="*/ 73793 w 969546"/>
                <a:gd name="connsiteY36" fmla="*/ 422830 h 574545"/>
                <a:gd name="connsiteX37" fmla="*/ 69125 w 969546"/>
                <a:gd name="connsiteY37" fmla="*/ 396257 h 574545"/>
                <a:gd name="connsiteX38" fmla="*/ 38064 w 969546"/>
                <a:gd name="connsiteY38" fmla="*/ 376327 h 574545"/>
                <a:gd name="connsiteX39" fmla="*/ 41834 w 969546"/>
                <a:gd name="connsiteY39" fmla="*/ 349754 h 574545"/>
                <a:gd name="connsiteX40" fmla="*/ 17775 w 969546"/>
                <a:gd name="connsiteY40" fmla="*/ 326773 h 574545"/>
                <a:gd name="connsiteX41" fmla="*/ 29984 w 969546"/>
                <a:gd name="connsiteY41" fmla="*/ 301098 h 574545"/>
                <a:gd name="connsiteX42" fmla="*/ 13466 w 969546"/>
                <a:gd name="connsiteY42" fmla="*/ 275962 h 574545"/>
                <a:gd name="connsiteX43" fmla="*/ 33575 w 969546"/>
                <a:gd name="connsiteY43" fmla="*/ 251902 h 574545"/>
                <a:gd name="connsiteX44" fmla="*/ 25137 w 969546"/>
                <a:gd name="connsiteY44" fmla="*/ 225688 h 574545"/>
                <a:gd name="connsiteX45" fmla="*/ 52786 w 969546"/>
                <a:gd name="connsiteY45" fmla="*/ 204143 h 574545"/>
                <a:gd name="connsiteX46" fmla="*/ 52966 w 969546"/>
                <a:gd name="connsiteY46" fmla="*/ 177391 h 574545"/>
                <a:gd name="connsiteX47" fmla="*/ 86721 w 969546"/>
                <a:gd name="connsiteY47" fmla="*/ 159257 h 574545"/>
                <a:gd name="connsiteX48" fmla="*/ 95339 w 969546"/>
                <a:gd name="connsiteY48" fmla="*/ 133043 h 574545"/>
                <a:gd name="connsiteX49" fmla="*/ 134480 w 969546"/>
                <a:gd name="connsiteY49" fmla="*/ 118679 h 574545"/>
                <a:gd name="connsiteX50" fmla="*/ 151177 w 969546"/>
                <a:gd name="connsiteY50" fmla="*/ 93902 h 574545"/>
                <a:gd name="connsiteX51" fmla="*/ 194089 w 969546"/>
                <a:gd name="connsiteY51" fmla="*/ 84027 h 574545"/>
                <a:gd name="connsiteX52" fmla="*/ 218687 w 969546"/>
                <a:gd name="connsiteY52" fmla="*/ 61404 h 574545"/>
                <a:gd name="connsiteX53" fmla="*/ 263932 w 969546"/>
                <a:gd name="connsiteY53" fmla="*/ 56197 h 574545"/>
                <a:gd name="connsiteX54" fmla="*/ 295173 w 969546"/>
                <a:gd name="connsiteY54" fmla="*/ 36627 h 574545"/>
                <a:gd name="connsiteX55" fmla="*/ 341496 w 969546"/>
                <a:gd name="connsiteY55" fmla="*/ 36448 h 574545"/>
                <a:gd name="connsiteX56" fmla="*/ 378303 w 969546"/>
                <a:gd name="connsiteY56" fmla="*/ 20468 h 574545"/>
                <a:gd name="connsiteX57" fmla="*/ 423907 w 969546"/>
                <a:gd name="connsiteY57" fmla="*/ 25136 h 574545"/>
                <a:gd name="connsiteX58" fmla="*/ 465382 w 969546"/>
                <a:gd name="connsiteY58" fmla="*/ 13466 h 574545"/>
                <a:gd name="connsiteX59" fmla="*/ 508473 w 969546"/>
                <a:gd name="connsiteY59" fmla="*/ 22982 h 574545"/>
                <a:gd name="connsiteX60" fmla="*/ 553001 w 969546"/>
                <a:gd name="connsiteY60" fmla="*/ 15800 h 574545"/>
                <a:gd name="connsiteX61" fmla="*/ 592680 w 969546"/>
                <a:gd name="connsiteY61" fmla="*/ 29625 h 574545"/>
                <a:gd name="connsiteX62" fmla="*/ 638644 w 969546"/>
                <a:gd name="connsiteY62" fmla="*/ 27291 h 574545"/>
                <a:gd name="connsiteX63" fmla="*/ 673117 w 969546"/>
                <a:gd name="connsiteY63" fmla="*/ 45245 h 574545"/>
                <a:gd name="connsiteX64" fmla="*/ 719080 w 969546"/>
                <a:gd name="connsiteY64" fmla="*/ 47938 h 574545"/>
                <a:gd name="connsiteX65" fmla="*/ 747269 w 969546"/>
                <a:gd name="connsiteY65" fmla="*/ 69304 h 574545"/>
                <a:gd name="connsiteX66" fmla="*/ 791617 w 969546"/>
                <a:gd name="connsiteY66" fmla="*/ 76666 h 574545"/>
                <a:gd name="connsiteX67" fmla="*/ 812624 w 969546"/>
                <a:gd name="connsiteY67" fmla="*/ 100545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969546" h="574545">
                  <a:moveTo>
                    <a:pt x="853919" y="112575"/>
                  </a:moveTo>
                  <a:lnTo>
                    <a:pt x="867026" y="138430"/>
                  </a:lnTo>
                  <a:lnTo>
                    <a:pt x="903833" y="154589"/>
                  </a:lnTo>
                  <a:lnTo>
                    <a:pt x="908501" y="181161"/>
                  </a:lnTo>
                  <a:lnTo>
                    <a:pt x="939562" y="201091"/>
                  </a:lnTo>
                  <a:lnTo>
                    <a:pt x="935792" y="227843"/>
                  </a:lnTo>
                  <a:lnTo>
                    <a:pt x="960030" y="250646"/>
                  </a:lnTo>
                  <a:lnTo>
                    <a:pt x="947821" y="276500"/>
                  </a:lnTo>
                  <a:lnTo>
                    <a:pt x="964340" y="301457"/>
                  </a:lnTo>
                  <a:lnTo>
                    <a:pt x="944230" y="325516"/>
                  </a:lnTo>
                  <a:lnTo>
                    <a:pt x="952489" y="351909"/>
                  </a:lnTo>
                  <a:lnTo>
                    <a:pt x="925019" y="373275"/>
                  </a:lnTo>
                  <a:lnTo>
                    <a:pt x="924840" y="400028"/>
                  </a:lnTo>
                  <a:lnTo>
                    <a:pt x="891085" y="418341"/>
                  </a:lnTo>
                  <a:lnTo>
                    <a:pt x="882287" y="444555"/>
                  </a:lnTo>
                  <a:lnTo>
                    <a:pt x="843326" y="458739"/>
                  </a:lnTo>
                  <a:lnTo>
                    <a:pt x="826448" y="483696"/>
                  </a:lnTo>
                  <a:lnTo>
                    <a:pt x="783537" y="493571"/>
                  </a:lnTo>
                  <a:lnTo>
                    <a:pt x="759119" y="516194"/>
                  </a:lnTo>
                  <a:lnTo>
                    <a:pt x="713694" y="521221"/>
                  </a:lnTo>
                  <a:lnTo>
                    <a:pt x="682453" y="540970"/>
                  </a:lnTo>
                  <a:lnTo>
                    <a:pt x="636310" y="541150"/>
                  </a:lnTo>
                  <a:lnTo>
                    <a:pt x="599323" y="557130"/>
                  </a:lnTo>
                  <a:lnTo>
                    <a:pt x="553898" y="552282"/>
                  </a:lnTo>
                  <a:lnTo>
                    <a:pt x="512423" y="564132"/>
                  </a:lnTo>
                  <a:lnTo>
                    <a:pt x="469153" y="554616"/>
                  </a:lnTo>
                  <a:lnTo>
                    <a:pt x="424626" y="561798"/>
                  </a:lnTo>
                  <a:lnTo>
                    <a:pt x="385125" y="547793"/>
                  </a:lnTo>
                  <a:lnTo>
                    <a:pt x="338982" y="550127"/>
                  </a:lnTo>
                  <a:lnTo>
                    <a:pt x="304689" y="532173"/>
                  </a:lnTo>
                  <a:lnTo>
                    <a:pt x="258546" y="529660"/>
                  </a:lnTo>
                  <a:lnTo>
                    <a:pt x="230536" y="508294"/>
                  </a:lnTo>
                  <a:lnTo>
                    <a:pt x="186009" y="500752"/>
                  </a:lnTo>
                  <a:lnTo>
                    <a:pt x="165002" y="476873"/>
                  </a:lnTo>
                  <a:lnTo>
                    <a:pt x="123707" y="464843"/>
                  </a:lnTo>
                  <a:lnTo>
                    <a:pt x="110780" y="439168"/>
                  </a:lnTo>
                  <a:lnTo>
                    <a:pt x="73793" y="422830"/>
                  </a:lnTo>
                  <a:lnTo>
                    <a:pt x="69125" y="396257"/>
                  </a:lnTo>
                  <a:lnTo>
                    <a:pt x="38064" y="376327"/>
                  </a:lnTo>
                  <a:lnTo>
                    <a:pt x="41834" y="349754"/>
                  </a:lnTo>
                  <a:lnTo>
                    <a:pt x="17775" y="326773"/>
                  </a:lnTo>
                  <a:lnTo>
                    <a:pt x="29984" y="301098"/>
                  </a:lnTo>
                  <a:lnTo>
                    <a:pt x="13466" y="275962"/>
                  </a:lnTo>
                  <a:lnTo>
                    <a:pt x="33575" y="251902"/>
                  </a:lnTo>
                  <a:lnTo>
                    <a:pt x="25137" y="225688"/>
                  </a:lnTo>
                  <a:lnTo>
                    <a:pt x="52786" y="204143"/>
                  </a:lnTo>
                  <a:lnTo>
                    <a:pt x="52966" y="177391"/>
                  </a:lnTo>
                  <a:lnTo>
                    <a:pt x="86721" y="159257"/>
                  </a:lnTo>
                  <a:lnTo>
                    <a:pt x="95339" y="133043"/>
                  </a:lnTo>
                  <a:lnTo>
                    <a:pt x="134480" y="118679"/>
                  </a:lnTo>
                  <a:lnTo>
                    <a:pt x="151177" y="93902"/>
                  </a:lnTo>
                  <a:lnTo>
                    <a:pt x="194089" y="84027"/>
                  </a:lnTo>
                  <a:lnTo>
                    <a:pt x="218687" y="61404"/>
                  </a:lnTo>
                  <a:lnTo>
                    <a:pt x="263932" y="56197"/>
                  </a:lnTo>
                  <a:lnTo>
                    <a:pt x="295173" y="36627"/>
                  </a:lnTo>
                  <a:lnTo>
                    <a:pt x="341496" y="36448"/>
                  </a:lnTo>
                  <a:lnTo>
                    <a:pt x="378303" y="20468"/>
                  </a:lnTo>
                  <a:lnTo>
                    <a:pt x="423907" y="25136"/>
                  </a:lnTo>
                  <a:lnTo>
                    <a:pt x="465382" y="13466"/>
                  </a:lnTo>
                  <a:lnTo>
                    <a:pt x="508473" y="22982"/>
                  </a:lnTo>
                  <a:lnTo>
                    <a:pt x="553001" y="15800"/>
                  </a:lnTo>
                  <a:lnTo>
                    <a:pt x="592680" y="29625"/>
                  </a:lnTo>
                  <a:lnTo>
                    <a:pt x="638644" y="27291"/>
                  </a:lnTo>
                  <a:lnTo>
                    <a:pt x="673117" y="45245"/>
                  </a:lnTo>
                  <a:lnTo>
                    <a:pt x="719080" y="47938"/>
                  </a:lnTo>
                  <a:lnTo>
                    <a:pt x="747269" y="69304"/>
                  </a:lnTo>
                  <a:lnTo>
                    <a:pt x="791617" y="76666"/>
                  </a:lnTo>
                  <a:lnTo>
                    <a:pt x="812624" y="10054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AA523E2C-2A83-4148-86DC-468191273E02}"/>
                </a:ext>
              </a:extLst>
            </p:cNvPr>
            <p:cNvSpPr/>
            <p:nvPr/>
          </p:nvSpPr>
          <p:spPr>
            <a:xfrm>
              <a:off x="7205242" y="11007499"/>
              <a:ext cx="1093416" cy="372755"/>
            </a:xfrm>
            <a:custGeom>
              <a:avLst/>
              <a:gdLst>
                <a:gd name="connsiteX0" fmla="*/ 674650 w 790000"/>
                <a:gd name="connsiteY0" fmla="*/ 79404 h 269318"/>
                <a:gd name="connsiteX1" fmla="*/ 126138 w 790000"/>
                <a:gd name="connsiteY1" fmla="*/ 79224 h 269318"/>
                <a:gd name="connsiteX2" fmla="*/ 16436 w 790000"/>
                <a:gd name="connsiteY2" fmla="*/ 264875 h 269318"/>
                <a:gd name="connsiteX3" fmla="*/ 126138 w 790000"/>
                <a:gd name="connsiteY3" fmla="*/ 134165 h 269318"/>
                <a:gd name="connsiteX4" fmla="*/ 674650 w 790000"/>
                <a:gd name="connsiteY4" fmla="*/ 134345 h 269318"/>
                <a:gd name="connsiteX5" fmla="*/ 786148 w 790000"/>
                <a:gd name="connsiteY5" fmla="*/ 266311 h 269318"/>
                <a:gd name="connsiteX6" fmla="*/ 674650 w 790000"/>
                <a:gd name="connsiteY6" fmla="*/ 79404 h 26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269318">
                  <a:moveTo>
                    <a:pt x="674650" y="79404"/>
                  </a:moveTo>
                  <a:cubicBezTo>
                    <a:pt x="522575" y="-8394"/>
                    <a:pt x="276957" y="-8573"/>
                    <a:pt x="126138" y="79224"/>
                  </a:cubicBezTo>
                  <a:cubicBezTo>
                    <a:pt x="38879" y="130036"/>
                    <a:pt x="2252" y="198802"/>
                    <a:pt x="16436" y="264875"/>
                  </a:cubicBezTo>
                  <a:cubicBezTo>
                    <a:pt x="26491" y="216936"/>
                    <a:pt x="62938" y="170973"/>
                    <a:pt x="126138" y="134165"/>
                  </a:cubicBezTo>
                  <a:cubicBezTo>
                    <a:pt x="277136" y="46547"/>
                    <a:pt x="522755" y="46547"/>
                    <a:pt x="674650" y="134345"/>
                  </a:cubicBezTo>
                  <a:cubicBezTo>
                    <a:pt x="738748" y="171331"/>
                    <a:pt x="776094" y="218193"/>
                    <a:pt x="786148" y="266311"/>
                  </a:cubicBezTo>
                  <a:cubicBezTo>
                    <a:pt x="800153" y="199879"/>
                    <a:pt x="762987" y="130395"/>
                    <a:pt x="674650" y="79404"/>
                  </a:cubicBez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605F507A-586A-4F04-A08F-D8157B49C623}"/>
                </a:ext>
              </a:extLst>
            </p:cNvPr>
            <p:cNvSpPr/>
            <p:nvPr/>
          </p:nvSpPr>
          <p:spPr>
            <a:xfrm>
              <a:off x="7209354" y="11083635"/>
              <a:ext cx="1093416" cy="571559"/>
            </a:xfrm>
            <a:custGeom>
              <a:avLst/>
              <a:gdLst>
                <a:gd name="connsiteX0" fmla="*/ 671680 w 790000"/>
                <a:gd name="connsiteY0" fmla="*/ 79337 h 412954"/>
                <a:gd name="connsiteX1" fmla="*/ 123168 w 790000"/>
                <a:gd name="connsiteY1" fmla="*/ 79157 h 412954"/>
                <a:gd name="connsiteX2" fmla="*/ 13466 w 790000"/>
                <a:gd name="connsiteY2" fmla="*/ 209866 h 412954"/>
                <a:gd name="connsiteX3" fmla="*/ 124964 w 790000"/>
                <a:gd name="connsiteY3" fmla="*/ 341833 h 412954"/>
                <a:gd name="connsiteX4" fmla="*/ 673475 w 790000"/>
                <a:gd name="connsiteY4" fmla="*/ 341833 h 412954"/>
                <a:gd name="connsiteX5" fmla="*/ 783178 w 790000"/>
                <a:gd name="connsiteY5" fmla="*/ 211303 h 412954"/>
                <a:gd name="connsiteX6" fmla="*/ 671680 w 790000"/>
                <a:gd name="connsiteY6" fmla="*/ 79337 h 41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412954">
                  <a:moveTo>
                    <a:pt x="671680" y="79337"/>
                  </a:moveTo>
                  <a:cubicBezTo>
                    <a:pt x="519605" y="-8461"/>
                    <a:pt x="273987" y="-8461"/>
                    <a:pt x="123168" y="79157"/>
                  </a:cubicBezTo>
                  <a:cubicBezTo>
                    <a:pt x="59968" y="115964"/>
                    <a:pt x="23520" y="162107"/>
                    <a:pt x="13466" y="209866"/>
                  </a:cubicBezTo>
                  <a:cubicBezTo>
                    <a:pt x="23520" y="258164"/>
                    <a:pt x="60866" y="304846"/>
                    <a:pt x="124964" y="341833"/>
                  </a:cubicBezTo>
                  <a:cubicBezTo>
                    <a:pt x="277039" y="429631"/>
                    <a:pt x="522657" y="429631"/>
                    <a:pt x="673475" y="341833"/>
                  </a:cubicBezTo>
                  <a:cubicBezTo>
                    <a:pt x="736676" y="305026"/>
                    <a:pt x="773123" y="258883"/>
                    <a:pt x="783178" y="211303"/>
                  </a:cubicBezTo>
                  <a:cubicBezTo>
                    <a:pt x="772944" y="163185"/>
                    <a:pt x="735778" y="116323"/>
                    <a:pt x="671680" y="79337"/>
                  </a:cubicBez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6E96139-0A8B-4B28-963B-581F0573FEA0}"/>
                </a:ext>
              </a:extLst>
            </p:cNvPr>
            <p:cNvSpPr/>
            <p:nvPr/>
          </p:nvSpPr>
          <p:spPr>
            <a:xfrm>
              <a:off x="7952876" y="11203134"/>
              <a:ext cx="74551" cy="99401"/>
            </a:xfrm>
            <a:custGeom>
              <a:avLst/>
              <a:gdLst>
                <a:gd name="connsiteX0" fmla="*/ 55839 w 53863"/>
                <a:gd name="connsiteY0" fmla="*/ 13466 h 71818"/>
                <a:gd name="connsiteX1" fmla="*/ 55659 w 53863"/>
                <a:gd name="connsiteY1" fmla="*/ 45784 h 71818"/>
                <a:gd name="connsiteX2" fmla="*/ 13466 w 53863"/>
                <a:gd name="connsiteY2" fmla="*/ 70382 h 71818"/>
                <a:gd name="connsiteX3" fmla="*/ 13466 w 53863"/>
                <a:gd name="connsiteY3" fmla="*/ 3806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5839" y="13466"/>
                  </a:moveTo>
                  <a:lnTo>
                    <a:pt x="55659" y="45784"/>
                  </a:lnTo>
                  <a:lnTo>
                    <a:pt x="13466" y="70382"/>
                  </a:lnTo>
                  <a:lnTo>
                    <a:pt x="13466" y="3806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E95E190E-8913-465F-9888-CB58B55F3DC0}"/>
                </a:ext>
              </a:extLst>
            </p:cNvPr>
            <p:cNvSpPr/>
            <p:nvPr/>
          </p:nvSpPr>
          <p:spPr>
            <a:xfrm>
              <a:off x="7734690" y="11239647"/>
              <a:ext cx="124252" cy="99401"/>
            </a:xfrm>
            <a:custGeom>
              <a:avLst/>
              <a:gdLst>
                <a:gd name="connsiteX0" fmla="*/ 13466 w 89772"/>
                <a:gd name="connsiteY0" fmla="*/ 63750 h 71818"/>
                <a:gd name="connsiteX1" fmla="*/ 13645 w 89772"/>
                <a:gd name="connsiteY1" fmla="*/ 31432 h 71818"/>
                <a:gd name="connsiteX2" fmla="*/ 22443 w 89772"/>
                <a:gd name="connsiteY2" fmla="*/ 19582 h 71818"/>
                <a:gd name="connsiteX3" fmla="*/ 47041 w 89772"/>
                <a:gd name="connsiteY3" fmla="*/ 13477 h 71818"/>
                <a:gd name="connsiteX4" fmla="*/ 79898 w 89772"/>
                <a:gd name="connsiteY4" fmla="*/ 19582 h 71818"/>
                <a:gd name="connsiteX5" fmla="*/ 79718 w 89772"/>
                <a:gd name="connsiteY5" fmla="*/ 51900 h 71818"/>
                <a:gd name="connsiteX6" fmla="*/ 46861 w 89772"/>
                <a:gd name="connsiteY6" fmla="*/ 45796 h 71818"/>
                <a:gd name="connsiteX7" fmla="*/ 22263 w 89772"/>
                <a:gd name="connsiteY7" fmla="*/ 51900 h 71818"/>
                <a:gd name="connsiteX8" fmla="*/ 13466 w 89772"/>
                <a:gd name="connsiteY8" fmla="*/ 63750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772" h="71818">
                  <a:moveTo>
                    <a:pt x="13466" y="63750"/>
                  </a:moveTo>
                  <a:lnTo>
                    <a:pt x="13645" y="31432"/>
                  </a:lnTo>
                  <a:cubicBezTo>
                    <a:pt x="13645" y="26943"/>
                    <a:pt x="16518" y="22994"/>
                    <a:pt x="22443" y="19582"/>
                  </a:cubicBezTo>
                  <a:cubicBezTo>
                    <a:pt x="29086" y="15632"/>
                    <a:pt x="37346" y="13657"/>
                    <a:pt x="47041" y="13477"/>
                  </a:cubicBezTo>
                  <a:cubicBezTo>
                    <a:pt x="56736" y="13298"/>
                    <a:pt x="67688" y="15273"/>
                    <a:pt x="79898" y="19582"/>
                  </a:cubicBezTo>
                  <a:lnTo>
                    <a:pt x="79718" y="51900"/>
                  </a:lnTo>
                  <a:cubicBezTo>
                    <a:pt x="67509" y="47591"/>
                    <a:pt x="56557" y="45437"/>
                    <a:pt x="46861" y="45796"/>
                  </a:cubicBezTo>
                  <a:cubicBezTo>
                    <a:pt x="37166" y="45975"/>
                    <a:pt x="28907" y="48130"/>
                    <a:pt x="22263" y="51900"/>
                  </a:cubicBezTo>
                  <a:cubicBezTo>
                    <a:pt x="16518" y="55312"/>
                    <a:pt x="13466" y="59262"/>
                    <a:pt x="13466" y="63750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26072025-3B21-4DC5-9180-CB5244D95DA2}"/>
                </a:ext>
              </a:extLst>
            </p:cNvPr>
            <p:cNvSpPr/>
            <p:nvPr/>
          </p:nvSpPr>
          <p:spPr>
            <a:xfrm>
              <a:off x="7790852" y="11278431"/>
              <a:ext cx="124252" cy="124252"/>
            </a:xfrm>
            <a:custGeom>
              <a:avLst/>
              <a:gdLst>
                <a:gd name="connsiteX0" fmla="*/ 79359 w 89772"/>
                <a:gd name="connsiteY0" fmla="*/ 13466 h 89772"/>
                <a:gd name="connsiteX1" fmla="*/ 79359 w 89772"/>
                <a:gd name="connsiteY1" fmla="*/ 45784 h 89772"/>
                <a:gd name="connsiteX2" fmla="*/ 13466 w 89772"/>
                <a:gd name="connsiteY2" fmla="*/ 84027 h 89772"/>
                <a:gd name="connsiteX3" fmla="*/ 13466 w 89772"/>
                <a:gd name="connsiteY3" fmla="*/ 51709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89772">
                  <a:moveTo>
                    <a:pt x="79359" y="13466"/>
                  </a:moveTo>
                  <a:lnTo>
                    <a:pt x="79359" y="45784"/>
                  </a:lnTo>
                  <a:lnTo>
                    <a:pt x="13466" y="84027"/>
                  </a:lnTo>
                  <a:lnTo>
                    <a:pt x="13466" y="51709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893E8A0E-6E9A-47D6-B44E-4E02A259E72E}"/>
                </a:ext>
              </a:extLst>
            </p:cNvPr>
            <p:cNvSpPr/>
            <p:nvPr/>
          </p:nvSpPr>
          <p:spPr>
            <a:xfrm>
              <a:off x="7614910" y="11253580"/>
              <a:ext cx="74551" cy="149101"/>
            </a:xfrm>
            <a:custGeom>
              <a:avLst/>
              <a:gdLst>
                <a:gd name="connsiteX0" fmla="*/ 13466 w 53863"/>
                <a:gd name="connsiteY0" fmla="*/ 45784 h 107727"/>
                <a:gd name="connsiteX1" fmla="*/ 13466 w 53863"/>
                <a:gd name="connsiteY1" fmla="*/ 13466 h 107727"/>
                <a:gd name="connsiteX2" fmla="*/ 22084 w 53863"/>
                <a:gd name="connsiteY2" fmla="*/ 39141 h 107727"/>
                <a:gd name="connsiteX3" fmla="*/ 54223 w 53863"/>
                <a:gd name="connsiteY3" fmla="*/ 74690 h 107727"/>
                <a:gd name="connsiteX4" fmla="*/ 54043 w 53863"/>
                <a:gd name="connsiteY4" fmla="*/ 107009 h 107727"/>
                <a:gd name="connsiteX5" fmla="*/ 21905 w 53863"/>
                <a:gd name="connsiteY5" fmla="*/ 71459 h 107727"/>
                <a:gd name="connsiteX6" fmla="*/ 13466 w 53863"/>
                <a:gd name="connsiteY6" fmla="*/ 45784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863" h="107727">
                  <a:moveTo>
                    <a:pt x="13466" y="45784"/>
                  </a:moveTo>
                  <a:lnTo>
                    <a:pt x="13466" y="13466"/>
                  </a:lnTo>
                  <a:cubicBezTo>
                    <a:pt x="13466" y="22084"/>
                    <a:pt x="16339" y="30702"/>
                    <a:pt x="22084" y="39141"/>
                  </a:cubicBezTo>
                  <a:cubicBezTo>
                    <a:pt x="29445" y="49554"/>
                    <a:pt x="40039" y="61584"/>
                    <a:pt x="54223" y="74690"/>
                  </a:cubicBezTo>
                  <a:lnTo>
                    <a:pt x="54043" y="107009"/>
                  </a:lnTo>
                  <a:cubicBezTo>
                    <a:pt x="39859" y="93723"/>
                    <a:pt x="29266" y="81873"/>
                    <a:pt x="21905" y="71459"/>
                  </a:cubicBezTo>
                  <a:cubicBezTo>
                    <a:pt x="16339" y="63020"/>
                    <a:pt x="13466" y="54402"/>
                    <a:pt x="13466" y="45784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636E1085-68C0-42F4-BE72-BEB22BFBD385}"/>
                </a:ext>
              </a:extLst>
            </p:cNvPr>
            <p:cNvSpPr/>
            <p:nvPr/>
          </p:nvSpPr>
          <p:spPr>
            <a:xfrm>
              <a:off x="7882051" y="11278182"/>
              <a:ext cx="74551" cy="124252"/>
            </a:xfrm>
            <a:custGeom>
              <a:avLst/>
              <a:gdLst>
                <a:gd name="connsiteX0" fmla="*/ 53146 w 53863"/>
                <a:gd name="connsiteY0" fmla="*/ 59788 h 89772"/>
                <a:gd name="connsiteX1" fmla="*/ 52966 w 53863"/>
                <a:gd name="connsiteY1" fmla="*/ 92107 h 89772"/>
                <a:gd name="connsiteX2" fmla="*/ 13466 w 53863"/>
                <a:gd name="connsiteY2" fmla="*/ 45784 h 89772"/>
                <a:gd name="connsiteX3" fmla="*/ 13646 w 53863"/>
                <a:gd name="connsiteY3" fmla="*/ 13466 h 89772"/>
                <a:gd name="connsiteX4" fmla="*/ 53146 w 53863"/>
                <a:gd name="connsiteY4" fmla="*/ 5978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63" h="89772">
                  <a:moveTo>
                    <a:pt x="53146" y="59788"/>
                  </a:moveTo>
                  <a:lnTo>
                    <a:pt x="52966" y="92107"/>
                  </a:lnTo>
                  <a:cubicBezTo>
                    <a:pt x="44707" y="74332"/>
                    <a:pt x="31420" y="58891"/>
                    <a:pt x="13466" y="45784"/>
                  </a:cubicBezTo>
                  <a:lnTo>
                    <a:pt x="13646" y="13466"/>
                  </a:lnTo>
                  <a:cubicBezTo>
                    <a:pt x="31600" y="26752"/>
                    <a:pt x="44707" y="42014"/>
                    <a:pt x="53146" y="5978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803DECAF-201E-4F54-B2B1-89DBB21A5D74}"/>
                </a:ext>
              </a:extLst>
            </p:cNvPr>
            <p:cNvSpPr/>
            <p:nvPr/>
          </p:nvSpPr>
          <p:spPr>
            <a:xfrm>
              <a:off x="7936723" y="11319434"/>
              <a:ext cx="124252" cy="99401"/>
            </a:xfrm>
            <a:custGeom>
              <a:avLst/>
              <a:gdLst>
                <a:gd name="connsiteX0" fmla="*/ 80796 w 89772"/>
                <a:gd name="connsiteY0" fmla="*/ 13466 h 71818"/>
                <a:gd name="connsiteX1" fmla="*/ 80796 w 89772"/>
                <a:gd name="connsiteY1" fmla="*/ 45964 h 71818"/>
                <a:gd name="connsiteX2" fmla="*/ 13466 w 89772"/>
                <a:gd name="connsiteY2" fmla="*/ 62302 h 71818"/>
                <a:gd name="connsiteX3" fmla="*/ 13646 w 89772"/>
                <a:gd name="connsiteY3" fmla="*/ 2998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71818">
                  <a:moveTo>
                    <a:pt x="80796" y="13466"/>
                  </a:moveTo>
                  <a:lnTo>
                    <a:pt x="80796" y="45964"/>
                  </a:lnTo>
                  <a:lnTo>
                    <a:pt x="13466" y="62302"/>
                  </a:lnTo>
                  <a:lnTo>
                    <a:pt x="13646" y="2998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DE746B6A-6C1A-4BBB-AF48-8B9D0768A353}"/>
                </a:ext>
              </a:extLst>
            </p:cNvPr>
            <p:cNvSpPr/>
            <p:nvPr/>
          </p:nvSpPr>
          <p:spPr>
            <a:xfrm>
              <a:off x="7711579" y="11377335"/>
              <a:ext cx="49700" cy="99401"/>
            </a:xfrm>
            <a:custGeom>
              <a:avLst/>
              <a:gdLst>
                <a:gd name="connsiteX0" fmla="*/ 23880 w 35909"/>
                <a:gd name="connsiteY0" fmla="*/ 33396 h 71818"/>
                <a:gd name="connsiteX1" fmla="*/ 23700 w 35909"/>
                <a:gd name="connsiteY1" fmla="*/ 65714 h 71818"/>
                <a:gd name="connsiteX2" fmla="*/ 23520 w 35909"/>
                <a:gd name="connsiteY2" fmla="*/ 64278 h 71818"/>
                <a:gd name="connsiteX3" fmla="*/ 13466 w 35909"/>
                <a:gd name="connsiteY3" fmla="*/ 45784 h 71818"/>
                <a:gd name="connsiteX4" fmla="*/ 13646 w 35909"/>
                <a:gd name="connsiteY4" fmla="*/ 13466 h 71818"/>
                <a:gd name="connsiteX5" fmla="*/ 23700 w 35909"/>
                <a:gd name="connsiteY5" fmla="*/ 31959 h 71818"/>
                <a:gd name="connsiteX6" fmla="*/ 23880 w 35909"/>
                <a:gd name="connsiteY6" fmla="*/ 3339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09" h="71818">
                  <a:moveTo>
                    <a:pt x="23880" y="33396"/>
                  </a:moveTo>
                  <a:lnTo>
                    <a:pt x="23700" y="65714"/>
                  </a:lnTo>
                  <a:cubicBezTo>
                    <a:pt x="23700" y="65175"/>
                    <a:pt x="23700" y="64637"/>
                    <a:pt x="23520" y="64278"/>
                  </a:cubicBezTo>
                  <a:cubicBezTo>
                    <a:pt x="22802" y="59071"/>
                    <a:pt x="19570" y="52966"/>
                    <a:pt x="13466" y="45784"/>
                  </a:cubicBezTo>
                  <a:lnTo>
                    <a:pt x="13646" y="13466"/>
                  </a:lnTo>
                  <a:cubicBezTo>
                    <a:pt x="19570" y="20468"/>
                    <a:pt x="22982" y="26573"/>
                    <a:pt x="23700" y="31959"/>
                  </a:cubicBezTo>
                  <a:cubicBezTo>
                    <a:pt x="23880" y="32319"/>
                    <a:pt x="23880" y="32857"/>
                    <a:pt x="23880" y="3339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02F4E187-2933-4FAD-9592-A9B84797997D}"/>
                </a:ext>
              </a:extLst>
            </p:cNvPr>
            <p:cNvSpPr/>
            <p:nvPr/>
          </p:nvSpPr>
          <p:spPr>
            <a:xfrm>
              <a:off x="7637772" y="11377335"/>
              <a:ext cx="99401" cy="124252"/>
            </a:xfrm>
            <a:custGeom>
              <a:avLst/>
              <a:gdLst>
                <a:gd name="connsiteX0" fmla="*/ 67150 w 71818"/>
                <a:gd name="connsiteY0" fmla="*/ 13466 h 89772"/>
                <a:gd name="connsiteX1" fmla="*/ 66971 w 71818"/>
                <a:gd name="connsiteY1" fmla="*/ 45784 h 89772"/>
                <a:gd name="connsiteX2" fmla="*/ 13466 w 71818"/>
                <a:gd name="connsiteY2" fmla="*/ 76845 h 89772"/>
                <a:gd name="connsiteX3" fmla="*/ 13646 w 71818"/>
                <a:gd name="connsiteY3" fmla="*/ 4452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89772">
                  <a:moveTo>
                    <a:pt x="67150" y="13466"/>
                  </a:moveTo>
                  <a:lnTo>
                    <a:pt x="66971" y="45784"/>
                  </a:lnTo>
                  <a:lnTo>
                    <a:pt x="13466" y="76845"/>
                  </a:lnTo>
                  <a:lnTo>
                    <a:pt x="13646" y="44528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75D6F6D8-3D11-45BA-80E0-80045ADDA4BB}"/>
                </a:ext>
              </a:extLst>
            </p:cNvPr>
            <p:cNvSpPr/>
            <p:nvPr/>
          </p:nvSpPr>
          <p:spPr>
            <a:xfrm>
              <a:off x="7846515" y="11414858"/>
              <a:ext cx="24851" cy="74551"/>
            </a:xfrm>
            <a:custGeom>
              <a:avLst/>
              <a:gdLst>
                <a:gd name="connsiteX0" fmla="*/ 14184 w 17954"/>
                <a:gd name="connsiteY0" fmla="*/ 13466 h 53863"/>
                <a:gd name="connsiteX1" fmla="*/ 14005 w 17954"/>
                <a:gd name="connsiteY1" fmla="*/ 45784 h 53863"/>
                <a:gd name="connsiteX2" fmla="*/ 13466 w 17954"/>
                <a:gd name="connsiteY2" fmla="*/ 52427 h 53863"/>
                <a:gd name="connsiteX3" fmla="*/ 13645 w 17954"/>
                <a:gd name="connsiteY3" fmla="*/ 20109 h 53863"/>
                <a:gd name="connsiteX4" fmla="*/ 14184 w 17954"/>
                <a:gd name="connsiteY4" fmla="*/ 13466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54" h="53863">
                  <a:moveTo>
                    <a:pt x="14184" y="13466"/>
                  </a:moveTo>
                  <a:lnTo>
                    <a:pt x="14005" y="45784"/>
                  </a:lnTo>
                  <a:cubicBezTo>
                    <a:pt x="14005" y="47938"/>
                    <a:pt x="13825" y="50273"/>
                    <a:pt x="13466" y="52427"/>
                  </a:cubicBezTo>
                  <a:lnTo>
                    <a:pt x="13645" y="20109"/>
                  </a:lnTo>
                  <a:cubicBezTo>
                    <a:pt x="14005" y="17955"/>
                    <a:pt x="14184" y="15800"/>
                    <a:pt x="1418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4BE0C737-664C-4455-B78E-9F7B82F0FBA3}"/>
                </a:ext>
              </a:extLst>
            </p:cNvPr>
            <p:cNvSpPr/>
            <p:nvPr/>
          </p:nvSpPr>
          <p:spPr>
            <a:xfrm>
              <a:off x="7419586" y="11328627"/>
              <a:ext cx="124252" cy="173953"/>
            </a:xfrm>
            <a:custGeom>
              <a:avLst/>
              <a:gdLst>
                <a:gd name="connsiteX0" fmla="*/ 79898 w 89772"/>
                <a:gd name="connsiteY0" fmla="*/ 87618 h 125681"/>
                <a:gd name="connsiteX1" fmla="*/ 79718 w 89772"/>
                <a:gd name="connsiteY1" fmla="*/ 119936 h 125681"/>
                <a:gd name="connsiteX2" fmla="*/ 34832 w 89772"/>
                <a:gd name="connsiteY2" fmla="*/ 82232 h 125681"/>
                <a:gd name="connsiteX3" fmla="*/ 13466 w 89772"/>
                <a:gd name="connsiteY3" fmla="*/ 45784 h 125681"/>
                <a:gd name="connsiteX4" fmla="*/ 13466 w 89772"/>
                <a:gd name="connsiteY4" fmla="*/ 13466 h 125681"/>
                <a:gd name="connsiteX5" fmla="*/ 34832 w 89772"/>
                <a:gd name="connsiteY5" fmla="*/ 49914 h 125681"/>
                <a:gd name="connsiteX6" fmla="*/ 79898 w 89772"/>
                <a:gd name="connsiteY6" fmla="*/ 8761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772" h="125681">
                  <a:moveTo>
                    <a:pt x="79898" y="87618"/>
                  </a:moveTo>
                  <a:lnTo>
                    <a:pt x="79718" y="119936"/>
                  </a:lnTo>
                  <a:cubicBezTo>
                    <a:pt x="61584" y="108266"/>
                    <a:pt x="46502" y="95698"/>
                    <a:pt x="34832" y="82232"/>
                  </a:cubicBezTo>
                  <a:cubicBezTo>
                    <a:pt x="22982" y="68945"/>
                    <a:pt x="15980" y="56736"/>
                    <a:pt x="13466" y="45784"/>
                  </a:cubicBezTo>
                  <a:lnTo>
                    <a:pt x="13466" y="13466"/>
                  </a:lnTo>
                  <a:cubicBezTo>
                    <a:pt x="15980" y="24418"/>
                    <a:pt x="22982" y="36627"/>
                    <a:pt x="34832" y="49914"/>
                  </a:cubicBezTo>
                  <a:cubicBezTo>
                    <a:pt x="46682" y="63200"/>
                    <a:pt x="61764" y="75948"/>
                    <a:pt x="79898" y="8761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3822CF76-CFAE-43CD-B2DB-D2B3576E0106}"/>
                </a:ext>
              </a:extLst>
            </p:cNvPr>
            <p:cNvSpPr/>
            <p:nvPr/>
          </p:nvSpPr>
          <p:spPr>
            <a:xfrm>
              <a:off x="7566950" y="11424053"/>
              <a:ext cx="298205" cy="149101"/>
            </a:xfrm>
            <a:custGeom>
              <a:avLst/>
              <a:gdLst>
                <a:gd name="connsiteX0" fmla="*/ 215634 w 215454"/>
                <a:gd name="connsiteY0" fmla="*/ 13466 h 107727"/>
                <a:gd name="connsiteX1" fmla="*/ 215455 w 215454"/>
                <a:gd name="connsiteY1" fmla="*/ 45784 h 107727"/>
                <a:gd name="connsiteX2" fmla="*/ 187086 w 215454"/>
                <a:gd name="connsiteY2" fmla="*/ 77204 h 107727"/>
                <a:gd name="connsiteX3" fmla="*/ 109164 w 215454"/>
                <a:gd name="connsiteY3" fmla="*/ 95339 h 107727"/>
                <a:gd name="connsiteX4" fmla="*/ 13466 w 215454"/>
                <a:gd name="connsiteY4" fmla="*/ 72716 h 107727"/>
                <a:gd name="connsiteX5" fmla="*/ 13645 w 215454"/>
                <a:gd name="connsiteY5" fmla="*/ 40398 h 107727"/>
                <a:gd name="connsiteX6" fmla="*/ 109343 w 215454"/>
                <a:gd name="connsiteY6" fmla="*/ 63021 h 107727"/>
                <a:gd name="connsiteX7" fmla="*/ 187266 w 215454"/>
                <a:gd name="connsiteY7" fmla="*/ 44886 h 107727"/>
                <a:gd name="connsiteX8" fmla="*/ 215634 w 215454"/>
                <a:gd name="connsiteY8" fmla="*/ 13466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454" h="107727">
                  <a:moveTo>
                    <a:pt x="215634" y="13466"/>
                  </a:moveTo>
                  <a:lnTo>
                    <a:pt x="215455" y="45784"/>
                  </a:lnTo>
                  <a:cubicBezTo>
                    <a:pt x="213659" y="56916"/>
                    <a:pt x="204143" y="67330"/>
                    <a:pt x="187086" y="77204"/>
                  </a:cubicBezTo>
                  <a:cubicBezTo>
                    <a:pt x="165900" y="89593"/>
                    <a:pt x="139866" y="95518"/>
                    <a:pt x="109164" y="95339"/>
                  </a:cubicBezTo>
                  <a:cubicBezTo>
                    <a:pt x="78461" y="95159"/>
                    <a:pt x="46502" y="87618"/>
                    <a:pt x="13466" y="72716"/>
                  </a:cubicBezTo>
                  <a:lnTo>
                    <a:pt x="13645" y="40398"/>
                  </a:lnTo>
                  <a:cubicBezTo>
                    <a:pt x="46682" y="55300"/>
                    <a:pt x="78461" y="62841"/>
                    <a:pt x="109343" y="63021"/>
                  </a:cubicBezTo>
                  <a:cubicBezTo>
                    <a:pt x="140045" y="63200"/>
                    <a:pt x="166080" y="57275"/>
                    <a:pt x="187266" y="44886"/>
                  </a:cubicBezTo>
                  <a:cubicBezTo>
                    <a:pt x="204323" y="35012"/>
                    <a:pt x="213659" y="24598"/>
                    <a:pt x="21563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D3FF8CC3-31DD-4115-9C79-76B3974CEFDB}"/>
                </a:ext>
              </a:extLst>
            </p:cNvPr>
            <p:cNvSpPr/>
            <p:nvPr/>
          </p:nvSpPr>
          <p:spPr>
            <a:xfrm>
              <a:off x="7506811" y="11461329"/>
              <a:ext cx="74551" cy="99401"/>
            </a:xfrm>
            <a:custGeom>
              <a:avLst/>
              <a:gdLst>
                <a:gd name="connsiteX0" fmla="*/ 57095 w 53863"/>
                <a:gd name="connsiteY0" fmla="*/ 13466 h 71818"/>
                <a:gd name="connsiteX1" fmla="*/ 56916 w 53863"/>
                <a:gd name="connsiteY1" fmla="*/ 45964 h 71818"/>
                <a:gd name="connsiteX2" fmla="*/ 13466 w 53863"/>
                <a:gd name="connsiteY2" fmla="*/ 71100 h 71818"/>
                <a:gd name="connsiteX3" fmla="*/ 13645 w 53863"/>
                <a:gd name="connsiteY3" fmla="*/ 38782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7095" y="13466"/>
                  </a:moveTo>
                  <a:lnTo>
                    <a:pt x="56916" y="45964"/>
                  </a:lnTo>
                  <a:lnTo>
                    <a:pt x="13466" y="71100"/>
                  </a:lnTo>
                  <a:lnTo>
                    <a:pt x="13645" y="38782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87A61EA3-1BB3-419A-802A-511E2A576E4B}"/>
                </a:ext>
              </a:extLst>
            </p:cNvPr>
            <p:cNvSpPr/>
            <p:nvPr/>
          </p:nvSpPr>
          <p:spPr>
            <a:xfrm>
              <a:off x="7419835" y="11172320"/>
              <a:ext cx="646110" cy="347905"/>
            </a:xfrm>
            <a:custGeom>
              <a:avLst/>
              <a:gdLst>
                <a:gd name="connsiteX0" fmla="*/ 321925 w 466818"/>
                <a:gd name="connsiteY0" fmla="*/ 195346 h 251363"/>
                <a:gd name="connsiteX1" fmla="*/ 293557 w 466818"/>
                <a:gd name="connsiteY1" fmla="*/ 226766 h 251363"/>
                <a:gd name="connsiteX2" fmla="*/ 215634 w 466818"/>
                <a:gd name="connsiteY2" fmla="*/ 244900 h 251363"/>
                <a:gd name="connsiteX3" fmla="*/ 119936 w 466818"/>
                <a:gd name="connsiteY3" fmla="*/ 222278 h 251363"/>
                <a:gd name="connsiteX4" fmla="*/ 76486 w 466818"/>
                <a:gd name="connsiteY4" fmla="*/ 247594 h 251363"/>
                <a:gd name="connsiteX5" fmla="*/ 37525 w 466818"/>
                <a:gd name="connsiteY5" fmla="*/ 225150 h 251363"/>
                <a:gd name="connsiteX6" fmla="*/ 79718 w 466818"/>
                <a:gd name="connsiteY6" fmla="*/ 200553 h 251363"/>
                <a:gd name="connsiteX7" fmla="*/ 34832 w 466818"/>
                <a:gd name="connsiteY7" fmla="*/ 162848 h 251363"/>
                <a:gd name="connsiteX8" fmla="*/ 13466 w 466818"/>
                <a:gd name="connsiteY8" fmla="*/ 126400 h 251363"/>
                <a:gd name="connsiteX9" fmla="*/ 82411 w 466818"/>
                <a:gd name="connsiteY9" fmla="*/ 111318 h 251363"/>
                <a:gd name="connsiteX10" fmla="*/ 98750 w 466818"/>
                <a:gd name="connsiteY10" fmla="*/ 142021 h 251363"/>
                <a:gd name="connsiteX11" fmla="*/ 130529 w 466818"/>
                <a:gd name="connsiteY11" fmla="*/ 171107 h 251363"/>
                <a:gd name="connsiteX12" fmla="*/ 195345 w 466818"/>
                <a:gd name="connsiteY12" fmla="*/ 133402 h 251363"/>
                <a:gd name="connsiteX13" fmla="*/ 163207 w 466818"/>
                <a:gd name="connsiteY13" fmla="*/ 97853 h 251363"/>
                <a:gd name="connsiteX14" fmla="*/ 155127 w 466818"/>
                <a:gd name="connsiteY14" fmla="*/ 65534 h 251363"/>
                <a:gd name="connsiteX15" fmla="*/ 183855 w 466818"/>
                <a:gd name="connsiteY15" fmla="*/ 33934 h 251363"/>
                <a:gd name="connsiteX16" fmla="*/ 262675 w 466818"/>
                <a:gd name="connsiteY16" fmla="*/ 15441 h 251363"/>
                <a:gd name="connsiteX17" fmla="*/ 358911 w 466818"/>
                <a:gd name="connsiteY17" fmla="*/ 38423 h 251363"/>
                <a:gd name="connsiteX18" fmla="*/ 402003 w 466818"/>
                <a:gd name="connsiteY18" fmla="*/ 13466 h 251363"/>
                <a:gd name="connsiteX19" fmla="*/ 440964 w 466818"/>
                <a:gd name="connsiteY19" fmla="*/ 35909 h 251363"/>
                <a:gd name="connsiteX20" fmla="*/ 398771 w 466818"/>
                <a:gd name="connsiteY20" fmla="*/ 60507 h 251363"/>
                <a:gd name="connsiteX21" fmla="*/ 454430 w 466818"/>
                <a:gd name="connsiteY21" fmla="*/ 119936 h 251363"/>
                <a:gd name="connsiteX22" fmla="*/ 387280 w 466818"/>
                <a:gd name="connsiteY22" fmla="*/ 136455 h 251363"/>
                <a:gd name="connsiteX23" fmla="*/ 347780 w 466818"/>
                <a:gd name="connsiteY23" fmla="*/ 90132 h 251363"/>
                <a:gd name="connsiteX24" fmla="*/ 281887 w 466818"/>
                <a:gd name="connsiteY24" fmla="*/ 128375 h 251363"/>
                <a:gd name="connsiteX25" fmla="*/ 314025 w 466818"/>
                <a:gd name="connsiteY25" fmla="*/ 163387 h 251363"/>
                <a:gd name="connsiteX26" fmla="*/ 321925 w 466818"/>
                <a:gd name="connsiteY26" fmla="*/ 195346 h 251363"/>
                <a:gd name="connsiteX27" fmla="*/ 252261 w 466818"/>
                <a:gd name="connsiteY27" fmla="*/ 100187 h 251363"/>
                <a:gd name="connsiteX28" fmla="*/ 307382 w 466818"/>
                <a:gd name="connsiteY28" fmla="*/ 68228 h 251363"/>
                <a:gd name="connsiteX29" fmla="*/ 274525 w 466818"/>
                <a:gd name="connsiteY29" fmla="*/ 62123 h 251363"/>
                <a:gd name="connsiteX30" fmla="*/ 249927 w 466818"/>
                <a:gd name="connsiteY30" fmla="*/ 68228 h 251363"/>
                <a:gd name="connsiteX31" fmla="*/ 241309 w 466818"/>
                <a:gd name="connsiteY31" fmla="*/ 81694 h 251363"/>
                <a:gd name="connsiteX32" fmla="*/ 252261 w 466818"/>
                <a:gd name="connsiteY32" fmla="*/ 100187 h 251363"/>
                <a:gd name="connsiteX33" fmla="*/ 202168 w 466818"/>
                <a:gd name="connsiteY33" fmla="*/ 198937 h 251363"/>
                <a:gd name="connsiteX34" fmla="*/ 225868 w 466818"/>
                <a:gd name="connsiteY34" fmla="*/ 193371 h 251363"/>
                <a:gd name="connsiteX35" fmla="*/ 234487 w 466818"/>
                <a:gd name="connsiteY35" fmla="*/ 180084 h 251363"/>
                <a:gd name="connsiteX36" fmla="*/ 224432 w 466818"/>
                <a:gd name="connsiteY36" fmla="*/ 161591 h 251363"/>
                <a:gd name="connsiteX37" fmla="*/ 170927 w 466818"/>
                <a:gd name="connsiteY37" fmla="*/ 192653 h 251363"/>
                <a:gd name="connsiteX38" fmla="*/ 202168 w 466818"/>
                <a:gd name="connsiteY38" fmla="*/ 198937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818" h="251363">
                  <a:moveTo>
                    <a:pt x="321925" y="195346"/>
                  </a:moveTo>
                  <a:cubicBezTo>
                    <a:pt x="320130" y="206477"/>
                    <a:pt x="310614" y="216891"/>
                    <a:pt x="293557" y="226766"/>
                  </a:cubicBezTo>
                  <a:cubicBezTo>
                    <a:pt x="272371" y="239155"/>
                    <a:pt x="246336" y="245080"/>
                    <a:pt x="215634" y="244900"/>
                  </a:cubicBezTo>
                  <a:cubicBezTo>
                    <a:pt x="184932" y="244721"/>
                    <a:pt x="152973" y="237180"/>
                    <a:pt x="119936" y="222278"/>
                  </a:cubicBezTo>
                  <a:lnTo>
                    <a:pt x="76486" y="247594"/>
                  </a:lnTo>
                  <a:lnTo>
                    <a:pt x="37525" y="225150"/>
                  </a:lnTo>
                  <a:lnTo>
                    <a:pt x="79718" y="200553"/>
                  </a:lnTo>
                  <a:cubicBezTo>
                    <a:pt x="61584" y="188882"/>
                    <a:pt x="46502" y="176314"/>
                    <a:pt x="34832" y="162848"/>
                  </a:cubicBezTo>
                  <a:cubicBezTo>
                    <a:pt x="22982" y="149562"/>
                    <a:pt x="15980" y="137352"/>
                    <a:pt x="13466" y="126400"/>
                  </a:cubicBezTo>
                  <a:lnTo>
                    <a:pt x="82411" y="111318"/>
                  </a:lnTo>
                  <a:cubicBezTo>
                    <a:pt x="84925" y="121193"/>
                    <a:pt x="90491" y="131428"/>
                    <a:pt x="98750" y="142021"/>
                  </a:cubicBezTo>
                  <a:cubicBezTo>
                    <a:pt x="107188" y="152435"/>
                    <a:pt x="117782" y="162130"/>
                    <a:pt x="130529" y="171107"/>
                  </a:cubicBezTo>
                  <a:lnTo>
                    <a:pt x="195345" y="133402"/>
                  </a:lnTo>
                  <a:cubicBezTo>
                    <a:pt x="181161" y="120116"/>
                    <a:pt x="170568" y="108266"/>
                    <a:pt x="163207" y="97853"/>
                  </a:cubicBezTo>
                  <a:cubicBezTo>
                    <a:pt x="155845" y="87259"/>
                    <a:pt x="153152" y="76487"/>
                    <a:pt x="155127" y="65534"/>
                  </a:cubicBezTo>
                  <a:cubicBezTo>
                    <a:pt x="156923" y="54582"/>
                    <a:pt x="166618" y="43989"/>
                    <a:pt x="183855" y="33934"/>
                  </a:cubicBezTo>
                  <a:cubicBezTo>
                    <a:pt x="205400" y="21546"/>
                    <a:pt x="231614" y="15261"/>
                    <a:pt x="262675" y="15441"/>
                  </a:cubicBezTo>
                  <a:cubicBezTo>
                    <a:pt x="293737" y="15620"/>
                    <a:pt x="325875" y="23162"/>
                    <a:pt x="358911" y="38423"/>
                  </a:cubicBezTo>
                  <a:lnTo>
                    <a:pt x="402003" y="13466"/>
                  </a:lnTo>
                  <a:lnTo>
                    <a:pt x="440964" y="35909"/>
                  </a:lnTo>
                  <a:lnTo>
                    <a:pt x="398771" y="60507"/>
                  </a:lnTo>
                  <a:cubicBezTo>
                    <a:pt x="428216" y="80437"/>
                    <a:pt x="446709" y="100366"/>
                    <a:pt x="454430" y="119936"/>
                  </a:cubicBezTo>
                  <a:lnTo>
                    <a:pt x="387280" y="136455"/>
                  </a:lnTo>
                  <a:cubicBezTo>
                    <a:pt x="379021" y="118680"/>
                    <a:pt x="365734" y="103239"/>
                    <a:pt x="347780" y="90132"/>
                  </a:cubicBezTo>
                  <a:lnTo>
                    <a:pt x="281887" y="128375"/>
                  </a:lnTo>
                  <a:cubicBezTo>
                    <a:pt x="295891" y="141302"/>
                    <a:pt x="306664" y="152973"/>
                    <a:pt x="314025" y="163387"/>
                  </a:cubicBezTo>
                  <a:cubicBezTo>
                    <a:pt x="321027" y="173621"/>
                    <a:pt x="323721" y="184394"/>
                    <a:pt x="321925" y="195346"/>
                  </a:cubicBezTo>
                  <a:close/>
                  <a:moveTo>
                    <a:pt x="252261" y="100187"/>
                  </a:moveTo>
                  <a:lnTo>
                    <a:pt x="307382" y="68228"/>
                  </a:lnTo>
                  <a:cubicBezTo>
                    <a:pt x="295173" y="63918"/>
                    <a:pt x="284041" y="61764"/>
                    <a:pt x="274525" y="62123"/>
                  </a:cubicBezTo>
                  <a:cubicBezTo>
                    <a:pt x="264830" y="62302"/>
                    <a:pt x="256571" y="64457"/>
                    <a:pt x="249927" y="68228"/>
                  </a:cubicBezTo>
                  <a:cubicBezTo>
                    <a:pt x="243464" y="71998"/>
                    <a:pt x="240591" y="76487"/>
                    <a:pt x="241309" y="81694"/>
                  </a:cubicBezTo>
                  <a:cubicBezTo>
                    <a:pt x="242027" y="87080"/>
                    <a:pt x="245798" y="93184"/>
                    <a:pt x="252261" y="100187"/>
                  </a:cubicBezTo>
                  <a:moveTo>
                    <a:pt x="202168" y="198937"/>
                  </a:moveTo>
                  <a:cubicBezTo>
                    <a:pt x="211505" y="198937"/>
                    <a:pt x="219404" y="196962"/>
                    <a:pt x="225868" y="193371"/>
                  </a:cubicBezTo>
                  <a:cubicBezTo>
                    <a:pt x="232332" y="189600"/>
                    <a:pt x="235205" y="185111"/>
                    <a:pt x="234487" y="180084"/>
                  </a:cubicBezTo>
                  <a:cubicBezTo>
                    <a:pt x="233768" y="174878"/>
                    <a:pt x="230536" y="168773"/>
                    <a:pt x="224432" y="161591"/>
                  </a:cubicBezTo>
                  <a:lnTo>
                    <a:pt x="170927" y="192653"/>
                  </a:lnTo>
                  <a:cubicBezTo>
                    <a:pt x="182418" y="196782"/>
                    <a:pt x="192832" y="198937"/>
                    <a:pt x="202168" y="198937"/>
                  </a:cubicBezTo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03915754-F65D-4F3F-94C5-AD17511E66A5}"/>
                </a:ext>
              </a:extLst>
            </p:cNvPr>
            <p:cNvSpPr/>
            <p:nvPr/>
          </p:nvSpPr>
          <p:spPr>
            <a:xfrm>
              <a:off x="7452886" y="11465304"/>
              <a:ext cx="74551" cy="99401"/>
            </a:xfrm>
            <a:custGeom>
              <a:avLst/>
              <a:gdLst>
                <a:gd name="connsiteX0" fmla="*/ 52607 w 53863"/>
                <a:gd name="connsiteY0" fmla="*/ 35909 h 71818"/>
                <a:gd name="connsiteX1" fmla="*/ 52428 w 53863"/>
                <a:gd name="connsiteY1" fmla="*/ 68227 h 71818"/>
                <a:gd name="connsiteX2" fmla="*/ 13466 w 53863"/>
                <a:gd name="connsiteY2" fmla="*/ 45784 h 71818"/>
                <a:gd name="connsiteX3" fmla="*/ 13646 w 53863"/>
                <a:gd name="connsiteY3" fmla="*/ 1346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2607" y="35909"/>
                  </a:moveTo>
                  <a:lnTo>
                    <a:pt x="52428" y="68227"/>
                  </a:lnTo>
                  <a:lnTo>
                    <a:pt x="13466" y="45784"/>
                  </a:lnTo>
                  <a:lnTo>
                    <a:pt x="13646" y="13466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EC6CD09F-0BFB-4776-9807-9216DE41C7BB}"/>
                </a:ext>
              </a:extLst>
            </p:cNvPr>
            <p:cNvSpPr/>
            <p:nvPr/>
          </p:nvSpPr>
          <p:spPr>
            <a:xfrm>
              <a:off x="7845025" y="11527680"/>
              <a:ext cx="298205" cy="298205"/>
            </a:xfrm>
            <a:custGeom>
              <a:avLst/>
              <a:gdLst>
                <a:gd name="connsiteX0" fmla="*/ 87439 w 215454"/>
                <a:gd name="connsiteY0" fmla="*/ 122450 h 215454"/>
                <a:gd name="connsiteX1" fmla="*/ 65713 w 215454"/>
                <a:gd name="connsiteY1" fmla="*/ 153152 h 215454"/>
                <a:gd name="connsiteX2" fmla="*/ 96595 w 215454"/>
                <a:gd name="connsiteY2" fmla="*/ 131607 h 215454"/>
                <a:gd name="connsiteX3" fmla="*/ 109523 w 215454"/>
                <a:gd name="connsiteY3" fmla="*/ 205400 h 215454"/>
                <a:gd name="connsiteX4" fmla="*/ 122629 w 215454"/>
                <a:gd name="connsiteY4" fmla="*/ 131607 h 215454"/>
                <a:gd name="connsiteX5" fmla="*/ 153152 w 215454"/>
                <a:gd name="connsiteY5" fmla="*/ 153152 h 215454"/>
                <a:gd name="connsiteX6" fmla="*/ 131607 w 215454"/>
                <a:gd name="connsiteY6" fmla="*/ 122271 h 215454"/>
                <a:gd name="connsiteX7" fmla="*/ 205400 w 215454"/>
                <a:gd name="connsiteY7" fmla="*/ 109343 h 215454"/>
                <a:gd name="connsiteX8" fmla="*/ 131607 w 215454"/>
                <a:gd name="connsiteY8" fmla="*/ 96416 h 215454"/>
                <a:gd name="connsiteX9" fmla="*/ 153152 w 215454"/>
                <a:gd name="connsiteY9" fmla="*/ 65713 h 215454"/>
                <a:gd name="connsiteX10" fmla="*/ 122629 w 215454"/>
                <a:gd name="connsiteY10" fmla="*/ 87259 h 215454"/>
                <a:gd name="connsiteX11" fmla="*/ 109523 w 215454"/>
                <a:gd name="connsiteY11" fmla="*/ 13466 h 215454"/>
                <a:gd name="connsiteX12" fmla="*/ 96416 w 215454"/>
                <a:gd name="connsiteY12" fmla="*/ 87439 h 215454"/>
                <a:gd name="connsiteX13" fmla="*/ 65713 w 215454"/>
                <a:gd name="connsiteY13" fmla="*/ 65713 h 215454"/>
                <a:gd name="connsiteX14" fmla="*/ 87259 w 215454"/>
                <a:gd name="connsiteY14" fmla="*/ 96416 h 215454"/>
                <a:gd name="connsiteX15" fmla="*/ 13466 w 215454"/>
                <a:gd name="connsiteY15" fmla="*/ 109343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5454" h="215454">
                  <a:moveTo>
                    <a:pt x="87439" y="122450"/>
                  </a:moveTo>
                  <a:lnTo>
                    <a:pt x="65713" y="153152"/>
                  </a:lnTo>
                  <a:lnTo>
                    <a:pt x="96595" y="131607"/>
                  </a:lnTo>
                  <a:lnTo>
                    <a:pt x="109523" y="205400"/>
                  </a:lnTo>
                  <a:lnTo>
                    <a:pt x="122629" y="131607"/>
                  </a:lnTo>
                  <a:lnTo>
                    <a:pt x="153152" y="153152"/>
                  </a:lnTo>
                  <a:lnTo>
                    <a:pt x="131607" y="122271"/>
                  </a:lnTo>
                  <a:lnTo>
                    <a:pt x="205400" y="109343"/>
                  </a:lnTo>
                  <a:lnTo>
                    <a:pt x="131607" y="96416"/>
                  </a:lnTo>
                  <a:lnTo>
                    <a:pt x="153152" y="65713"/>
                  </a:lnTo>
                  <a:lnTo>
                    <a:pt x="122629" y="87259"/>
                  </a:lnTo>
                  <a:lnTo>
                    <a:pt x="109523" y="13466"/>
                  </a:lnTo>
                  <a:lnTo>
                    <a:pt x="96416" y="87439"/>
                  </a:lnTo>
                  <a:lnTo>
                    <a:pt x="65713" y="65713"/>
                  </a:lnTo>
                  <a:lnTo>
                    <a:pt x="87259" y="96416"/>
                  </a:lnTo>
                  <a:lnTo>
                    <a:pt x="13466" y="109343"/>
                  </a:lnTo>
                  <a:close/>
                </a:path>
              </a:pathLst>
            </a:custGeom>
            <a:solidFill>
              <a:srgbClr val="ECEDE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E616788-7E04-4A87-984B-2A81CC9F3594}"/>
                </a:ext>
              </a:extLst>
            </p:cNvPr>
            <p:cNvSpPr/>
            <p:nvPr/>
          </p:nvSpPr>
          <p:spPr>
            <a:xfrm>
              <a:off x="8705344" y="10848021"/>
              <a:ext cx="24851" cy="248504"/>
            </a:xfrm>
            <a:custGeom>
              <a:avLst/>
              <a:gdLst>
                <a:gd name="connsiteX0" fmla="*/ 17595 w 17954"/>
                <a:gd name="connsiteY0" fmla="*/ 13466 h 179545"/>
                <a:gd name="connsiteX1" fmla="*/ 17236 w 17954"/>
                <a:gd name="connsiteY1" fmla="*/ 142738 h 179545"/>
                <a:gd name="connsiteX2" fmla="*/ 13466 w 17954"/>
                <a:gd name="connsiteY2" fmla="*/ 169311 h 179545"/>
                <a:gd name="connsiteX3" fmla="*/ 13825 w 17954"/>
                <a:gd name="connsiteY3" fmla="*/ 40038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7595" y="13466"/>
                  </a:moveTo>
                  <a:lnTo>
                    <a:pt x="17236" y="142738"/>
                  </a:lnTo>
                  <a:lnTo>
                    <a:pt x="13466" y="169311"/>
                  </a:lnTo>
                  <a:lnTo>
                    <a:pt x="13825" y="40038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34D6958D-CDC8-46B6-AB56-228AD42ED63E}"/>
                </a:ext>
              </a:extLst>
            </p:cNvPr>
            <p:cNvSpPr/>
            <p:nvPr/>
          </p:nvSpPr>
          <p:spPr>
            <a:xfrm>
              <a:off x="7444934" y="10881818"/>
              <a:ext cx="24851" cy="248504"/>
            </a:xfrm>
            <a:custGeom>
              <a:avLst/>
              <a:gdLst>
                <a:gd name="connsiteX0" fmla="*/ 22264 w 17954"/>
                <a:gd name="connsiteY0" fmla="*/ 39859 h 179545"/>
                <a:gd name="connsiteX1" fmla="*/ 21905 w 17954"/>
                <a:gd name="connsiteY1" fmla="*/ 169132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22264" y="39859"/>
                  </a:moveTo>
                  <a:lnTo>
                    <a:pt x="21905" y="169132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C1147643-3F4D-4B99-A1E9-24EDBDDD5557}"/>
                </a:ext>
              </a:extLst>
            </p:cNvPr>
            <p:cNvSpPr/>
            <p:nvPr/>
          </p:nvSpPr>
          <p:spPr>
            <a:xfrm>
              <a:off x="8721745" y="10916608"/>
              <a:ext cx="49700" cy="248504"/>
            </a:xfrm>
            <a:custGeom>
              <a:avLst/>
              <a:gdLst>
                <a:gd name="connsiteX0" fmla="*/ 26214 w 35909"/>
                <a:gd name="connsiteY0" fmla="*/ 13466 h 179545"/>
                <a:gd name="connsiteX1" fmla="*/ 25854 w 35909"/>
                <a:gd name="connsiteY1" fmla="*/ 142739 h 179545"/>
                <a:gd name="connsiteX2" fmla="*/ 13466 w 35909"/>
                <a:gd name="connsiteY2" fmla="*/ 168414 h 179545"/>
                <a:gd name="connsiteX3" fmla="*/ 13825 w 35909"/>
                <a:gd name="connsiteY3" fmla="*/ 39141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214" y="13466"/>
                  </a:moveTo>
                  <a:lnTo>
                    <a:pt x="25854" y="142739"/>
                  </a:lnTo>
                  <a:lnTo>
                    <a:pt x="13466" y="168414"/>
                  </a:lnTo>
                  <a:lnTo>
                    <a:pt x="13825" y="3914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F1614AD2-01FE-4B82-A5C6-16A56658E2CF}"/>
                </a:ext>
              </a:extLst>
            </p:cNvPr>
            <p:cNvSpPr/>
            <p:nvPr/>
          </p:nvSpPr>
          <p:spPr>
            <a:xfrm>
              <a:off x="7428781" y="10951647"/>
              <a:ext cx="49700" cy="248504"/>
            </a:xfrm>
            <a:custGeom>
              <a:avLst/>
              <a:gdLst>
                <a:gd name="connsiteX0" fmla="*/ 30343 w 35909"/>
                <a:gd name="connsiteY0" fmla="*/ 38423 h 179545"/>
                <a:gd name="connsiteX1" fmla="*/ 29984 w 35909"/>
                <a:gd name="connsiteY1" fmla="*/ 167696 h 179545"/>
                <a:gd name="connsiteX2" fmla="*/ 13466 w 35909"/>
                <a:gd name="connsiteY2" fmla="*/ 142739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343" y="38423"/>
                  </a:moveTo>
                  <a:lnTo>
                    <a:pt x="29984" y="167696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105362BA-0BCA-4866-A3F5-FA75537A042F}"/>
                </a:ext>
              </a:extLst>
            </p:cNvPr>
            <p:cNvSpPr/>
            <p:nvPr/>
          </p:nvSpPr>
          <p:spPr>
            <a:xfrm>
              <a:off x="8716775" y="10986936"/>
              <a:ext cx="49700" cy="248504"/>
            </a:xfrm>
            <a:custGeom>
              <a:avLst/>
              <a:gdLst>
                <a:gd name="connsiteX0" fmla="*/ 34114 w 35909"/>
                <a:gd name="connsiteY0" fmla="*/ 13466 h 179545"/>
                <a:gd name="connsiteX1" fmla="*/ 33755 w 35909"/>
                <a:gd name="connsiteY1" fmla="*/ 142739 h 179545"/>
                <a:gd name="connsiteX2" fmla="*/ 13466 w 35909"/>
                <a:gd name="connsiteY2" fmla="*/ 166618 h 179545"/>
                <a:gd name="connsiteX3" fmla="*/ 13825 w 35909"/>
                <a:gd name="connsiteY3" fmla="*/ 37345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114" y="13466"/>
                  </a:moveTo>
                  <a:lnTo>
                    <a:pt x="33755" y="142739"/>
                  </a:lnTo>
                  <a:lnTo>
                    <a:pt x="13466" y="166618"/>
                  </a:lnTo>
                  <a:lnTo>
                    <a:pt x="13825" y="37345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8B250DC1-3572-4F7A-83A5-575B93DA35BF}"/>
                </a:ext>
              </a:extLst>
            </p:cNvPr>
            <p:cNvSpPr/>
            <p:nvPr/>
          </p:nvSpPr>
          <p:spPr>
            <a:xfrm>
              <a:off x="7434746" y="11021975"/>
              <a:ext cx="49700" cy="223654"/>
            </a:xfrm>
            <a:custGeom>
              <a:avLst/>
              <a:gdLst>
                <a:gd name="connsiteX0" fmla="*/ 37884 w 35909"/>
                <a:gd name="connsiteY0" fmla="*/ 36268 h 161591"/>
                <a:gd name="connsiteX1" fmla="*/ 37525 w 35909"/>
                <a:gd name="connsiteY1" fmla="*/ 165541 h 161591"/>
                <a:gd name="connsiteX2" fmla="*/ 13466 w 35909"/>
                <a:gd name="connsiteY2" fmla="*/ 142738 h 161591"/>
                <a:gd name="connsiteX3" fmla="*/ 13825 w 35909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7884" y="36268"/>
                  </a:moveTo>
                  <a:lnTo>
                    <a:pt x="37525" y="165541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69267A52-8D72-4AFC-B73C-85B89F6CA9BD}"/>
                </a:ext>
              </a:extLst>
            </p:cNvPr>
            <p:cNvSpPr/>
            <p:nvPr/>
          </p:nvSpPr>
          <p:spPr>
            <a:xfrm>
              <a:off x="8690433" y="11056516"/>
              <a:ext cx="74551" cy="223654"/>
            </a:xfrm>
            <a:custGeom>
              <a:avLst/>
              <a:gdLst>
                <a:gd name="connsiteX0" fmla="*/ 41296 w 53863"/>
                <a:gd name="connsiteY0" fmla="*/ 13466 h 161591"/>
                <a:gd name="connsiteX1" fmla="*/ 40936 w 53863"/>
                <a:gd name="connsiteY1" fmla="*/ 142739 h 161591"/>
                <a:gd name="connsiteX2" fmla="*/ 13466 w 53863"/>
                <a:gd name="connsiteY2" fmla="*/ 164285 h 161591"/>
                <a:gd name="connsiteX3" fmla="*/ 13825 w 53863"/>
                <a:gd name="connsiteY3" fmla="*/ 35012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296" y="13466"/>
                  </a:moveTo>
                  <a:lnTo>
                    <a:pt x="40936" y="142739"/>
                  </a:lnTo>
                  <a:lnTo>
                    <a:pt x="13466" y="164285"/>
                  </a:lnTo>
                  <a:lnTo>
                    <a:pt x="13825" y="3501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B3B31A94-C936-4462-AAE8-2CBE6BC29995}"/>
                </a:ext>
              </a:extLst>
            </p:cNvPr>
            <p:cNvSpPr/>
            <p:nvPr/>
          </p:nvSpPr>
          <p:spPr>
            <a:xfrm>
              <a:off x="7462826" y="11090561"/>
              <a:ext cx="74551" cy="223654"/>
            </a:xfrm>
            <a:custGeom>
              <a:avLst/>
              <a:gdLst>
                <a:gd name="connsiteX0" fmla="*/ 44886 w 53863"/>
                <a:gd name="connsiteY0" fmla="*/ 33216 h 161591"/>
                <a:gd name="connsiteX1" fmla="*/ 44527 w 53863"/>
                <a:gd name="connsiteY1" fmla="*/ 162489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4886" y="33216"/>
                  </a:moveTo>
                  <a:lnTo>
                    <a:pt x="44527" y="162489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21F7A5BD-FB0F-434C-AC1D-4F5AB99524C9}"/>
                </a:ext>
              </a:extLst>
            </p:cNvPr>
            <p:cNvSpPr/>
            <p:nvPr/>
          </p:nvSpPr>
          <p:spPr>
            <a:xfrm>
              <a:off x="8690186" y="11086336"/>
              <a:ext cx="24851" cy="248504"/>
            </a:xfrm>
            <a:custGeom>
              <a:avLst/>
              <a:gdLst>
                <a:gd name="connsiteX0" fmla="*/ 14005 w 17954"/>
                <a:gd name="connsiteY0" fmla="*/ 13466 h 179545"/>
                <a:gd name="connsiteX1" fmla="*/ 13645 w 17954"/>
                <a:gd name="connsiteY1" fmla="*/ 142739 h 179545"/>
                <a:gd name="connsiteX2" fmla="*/ 13466 w 17954"/>
                <a:gd name="connsiteY2" fmla="*/ 169491 h 179545"/>
                <a:gd name="connsiteX3" fmla="*/ 13825 w 17954"/>
                <a:gd name="connsiteY3" fmla="*/ 40218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4005" y="13466"/>
                  </a:moveTo>
                  <a:lnTo>
                    <a:pt x="13645" y="142739"/>
                  </a:lnTo>
                  <a:lnTo>
                    <a:pt x="13466" y="169491"/>
                  </a:lnTo>
                  <a:lnTo>
                    <a:pt x="13825" y="4021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ADAF1E8-1938-4F72-AE82-CDCF8EDE88D8}"/>
                </a:ext>
              </a:extLst>
            </p:cNvPr>
            <p:cNvSpPr/>
            <p:nvPr/>
          </p:nvSpPr>
          <p:spPr>
            <a:xfrm>
              <a:off x="8643218" y="11123364"/>
              <a:ext cx="74551" cy="223654"/>
            </a:xfrm>
            <a:custGeom>
              <a:avLst/>
              <a:gdLst>
                <a:gd name="connsiteX0" fmla="*/ 47759 w 53863"/>
                <a:gd name="connsiteY0" fmla="*/ 13466 h 161591"/>
                <a:gd name="connsiteX1" fmla="*/ 47400 w 53863"/>
                <a:gd name="connsiteY1" fmla="*/ 142739 h 161591"/>
                <a:gd name="connsiteX2" fmla="*/ 13466 w 53863"/>
                <a:gd name="connsiteY2" fmla="*/ 160873 h 161591"/>
                <a:gd name="connsiteX3" fmla="*/ 13825 w 53863"/>
                <a:gd name="connsiteY3" fmla="*/ 3160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7759" y="13466"/>
                  </a:moveTo>
                  <a:lnTo>
                    <a:pt x="47400" y="142739"/>
                  </a:lnTo>
                  <a:lnTo>
                    <a:pt x="13466" y="160873"/>
                  </a:lnTo>
                  <a:lnTo>
                    <a:pt x="13825" y="3160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5E944047-C1EE-457E-9570-3048F61A1B61}"/>
                </a:ext>
              </a:extLst>
            </p:cNvPr>
            <p:cNvSpPr/>
            <p:nvPr/>
          </p:nvSpPr>
          <p:spPr>
            <a:xfrm>
              <a:off x="7505818" y="11117896"/>
              <a:ext cx="24851" cy="248504"/>
            </a:xfrm>
            <a:custGeom>
              <a:avLst/>
              <a:gdLst>
                <a:gd name="connsiteX0" fmla="*/ 18493 w 17954"/>
                <a:gd name="connsiteY0" fmla="*/ 40219 h 179545"/>
                <a:gd name="connsiteX1" fmla="*/ 18134 w 17954"/>
                <a:gd name="connsiteY1" fmla="*/ 169491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8493" y="40219"/>
                  </a:moveTo>
                  <a:lnTo>
                    <a:pt x="18134" y="169491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D66F27B7-60E2-4915-8B1F-474FBB202C3C}"/>
                </a:ext>
              </a:extLst>
            </p:cNvPr>
            <p:cNvSpPr/>
            <p:nvPr/>
          </p:nvSpPr>
          <p:spPr>
            <a:xfrm>
              <a:off x="7512278" y="11154924"/>
              <a:ext cx="74551" cy="223654"/>
            </a:xfrm>
            <a:custGeom>
              <a:avLst/>
              <a:gdLst>
                <a:gd name="connsiteX0" fmla="*/ 50811 w 53863"/>
                <a:gd name="connsiteY0" fmla="*/ 29625 h 161591"/>
                <a:gd name="connsiteX1" fmla="*/ 50453 w 53863"/>
                <a:gd name="connsiteY1" fmla="*/ 158897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811" y="29625"/>
                  </a:moveTo>
                  <a:lnTo>
                    <a:pt x="50453" y="158897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3D1F013C-73AE-4B59-8717-E13F71084CFD}"/>
                </a:ext>
              </a:extLst>
            </p:cNvPr>
            <p:cNvSpPr/>
            <p:nvPr/>
          </p:nvSpPr>
          <p:spPr>
            <a:xfrm>
              <a:off x="8631290" y="11148461"/>
              <a:ext cx="49700" cy="248504"/>
            </a:xfrm>
            <a:custGeom>
              <a:avLst/>
              <a:gdLst>
                <a:gd name="connsiteX0" fmla="*/ 22443 w 35909"/>
                <a:gd name="connsiteY0" fmla="*/ 13466 h 179545"/>
                <a:gd name="connsiteX1" fmla="*/ 22084 w 35909"/>
                <a:gd name="connsiteY1" fmla="*/ 142739 h 179545"/>
                <a:gd name="connsiteX2" fmla="*/ 13466 w 35909"/>
                <a:gd name="connsiteY2" fmla="*/ 168952 h 179545"/>
                <a:gd name="connsiteX3" fmla="*/ 13825 w 35909"/>
                <a:gd name="connsiteY3" fmla="*/ 3967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2443" y="13466"/>
                  </a:moveTo>
                  <a:lnTo>
                    <a:pt x="22084" y="142739"/>
                  </a:lnTo>
                  <a:lnTo>
                    <a:pt x="13466" y="168952"/>
                  </a:lnTo>
                  <a:lnTo>
                    <a:pt x="13825" y="3967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93B314FE-9E56-4263-B10D-F48FA495722A}"/>
                </a:ext>
              </a:extLst>
            </p:cNvPr>
            <p:cNvSpPr/>
            <p:nvPr/>
          </p:nvSpPr>
          <p:spPr>
            <a:xfrm>
              <a:off x="8577365" y="11184745"/>
              <a:ext cx="74551" cy="223654"/>
            </a:xfrm>
            <a:custGeom>
              <a:avLst/>
              <a:gdLst>
                <a:gd name="connsiteX0" fmla="*/ 52786 w 53863"/>
                <a:gd name="connsiteY0" fmla="*/ 13466 h 161591"/>
                <a:gd name="connsiteX1" fmla="*/ 52428 w 53863"/>
                <a:gd name="connsiteY1" fmla="*/ 142739 h 161591"/>
                <a:gd name="connsiteX2" fmla="*/ 13466 w 53863"/>
                <a:gd name="connsiteY2" fmla="*/ 157102 h 161591"/>
                <a:gd name="connsiteX3" fmla="*/ 13825 w 53863"/>
                <a:gd name="connsiteY3" fmla="*/ 2783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2786" y="13466"/>
                  </a:moveTo>
                  <a:lnTo>
                    <a:pt x="52428" y="142739"/>
                  </a:lnTo>
                  <a:lnTo>
                    <a:pt x="13466" y="157102"/>
                  </a:lnTo>
                  <a:lnTo>
                    <a:pt x="13825" y="2783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E2DD6FAD-5B32-42B9-89CF-AB92DA6A3851}"/>
                </a:ext>
              </a:extLst>
            </p:cNvPr>
            <p:cNvSpPr/>
            <p:nvPr/>
          </p:nvSpPr>
          <p:spPr>
            <a:xfrm>
              <a:off x="7563470" y="11177289"/>
              <a:ext cx="49700" cy="248504"/>
            </a:xfrm>
            <a:custGeom>
              <a:avLst/>
              <a:gdLst>
                <a:gd name="connsiteX0" fmla="*/ 26752 w 35909"/>
                <a:gd name="connsiteY0" fmla="*/ 39141 h 179545"/>
                <a:gd name="connsiteX1" fmla="*/ 26393 w 35909"/>
                <a:gd name="connsiteY1" fmla="*/ 168593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752" y="39141"/>
                  </a:moveTo>
                  <a:lnTo>
                    <a:pt x="26393" y="168593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733C1D5A-E8A6-476C-9A66-666FBE69FCAF}"/>
                </a:ext>
              </a:extLst>
            </p:cNvPr>
            <p:cNvSpPr/>
            <p:nvPr/>
          </p:nvSpPr>
          <p:spPr>
            <a:xfrm>
              <a:off x="7581361" y="11212825"/>
              <a:ext cx="74551" cy="223654"/>
            </a:xfrm>
            <a:custGeom>
              <a:avLst/>
              <a:gdLst>
                <a:gd name="connsiteX0" fmla="*/ 55120 w 53863"/>
                <a:gd name="connsiteY0" fmla="*/ 25675 h 161591"/>
                <a:gd name="connsiteX1" fmla="*/ 54761 w 53863"/>
                <a:gd name="connsiteY1" fmla="*/ 154948 h 161591"/>
                <a:gd name="connsiteX2" fmla="*/ 13466 w 53863"/>
                <a:gd name="connsiteY2" fmla="*/ 14291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0" y="25675"/>
                  </a:moveTo>
                  <a:lnTo>
                    <a:pt x="54761" y="154948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E1E17CFC-91CB-4010-A2F1-CCE78B81A662}"/>
                </a:ext>
              </a:extLst>
            </p:cNvPr>
            <p:cNvSpPr/>
            <p:nvPr/>
          </p:nvSpPr>
          <p:spPr>
            <a:xfrm>
              <a:off x="8554006" y="11204624"/>
              <a:ext cx="49700" cy="248504"/>
            </a:xfrm>
            <a:custGeom>
              <a:avLst/>
              <a:gdLst>
                <a:gd name="connsiteX0" fmla="*/ 30702 w 35909"/>
                <a:gd name="connsiteY0" fmla="*/ 13466 h 179545"/>
                <a:gd name="connsiteX1" fmla="*/ 30343 w 35909"/>
                <a:gd name="connsiteY1" fmla="*/ 142738 h 179545"/>
                <a:gd name="connsiteX2" fmla="*/ 13466 w 35909"/>
                <a:gd name="connsiteY2" fmla="*/ 167696 h 179545"/>
                <a:gd name="connsiteX3" fmla="*/ 13825 w 35909"/>
                <a:gd name="connsiteY3" fmla="*/ 38243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702" y="13466"/>
                  </a:moveTo>
                  <a:lnTo>
                    <a:pt x="30343" y="142738"/>
                  </a:lnTo>
                  <a:lnTo>
                    <a:pt x="13466" y="167696"/>
                  </a:lnTo>
                  <a:lnTo>
                    <a:pt x="13825" y="38243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32F3D611-18BC-4C74-A071-F6F93CA1FA67}"/>
                </a:ext>
              </a:extLst>
            </p:cNvPr>
            <p:cNvSpPr/>
            <p:nvPr/>
          </p:nvSpPr>
          <p:spPr>
            <a:xfrm>
              <a:off x="8494612" y="11238919"/>
              <a:ext cx="74551" cy="223654"/>
            </a:xfrm>
            <a:custGeom>
              <a:avLst/>
              <a:gdLst>
                <a:gd name="connsiteX0" fmla="*/ 56736 w 53863"/>
                <a:gd name="connsiteY0" fmla="*/ 13466 h 161591"/>
                <a:gd name="connsiteX1" fmla="*/ 56377 w 53863"/>
                <a:gd name="connsiteY1" fmla="*/ 142919 h 161591"/>
                <a:gd name="connsiteX2" fmla="*/ 13466 w 53863"/>
                <a:gd name="connsiteY2" fmla="*/ 152614 h 161591"/>
                <a:gd name="connsiteX3" fmla="*/ 13825 w 53863"/>
                <a:gd name="connsiteY3" fmla="*/ 23341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6736" y="13466"/>
                  </a:moveTo>
                  <a:lnTo>
                    <a:pt x="56377" y="142919"/>
                  </a:lnTo>
                  <a:lnTo>
                    <a:pt x="13466" y="152614"/>
                  </a:lnTo>
                  <a:lnTo>
                    <a:pt x="13825" y="2334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62A82767-22E6-4E77-BDB0-0CD0F7FB2A1F}"/>
                </a:ext>
              </a:extLst>
            </p:cNvPr>
            <p:cNvSpPr/>
            <p:nvPr/>
          </p:nvSpPr>
          <p:spPr>
            <a:xfrm>
              <a:off x="7638519" y="11229723"/>
              <a:ext cx="49700" cy="248504"/>
            </a:xfrm>
            <a:custGeom>
              <a:avLst/>
              <a:gdLst>
                <a:gd name="connsiteX0" fmla="*/ 34832 w 35909"/>
                <a:gd name="connsiteY0" fmla="*/ 37346 h 179545"/>
                <a:gd name="connsiteX1" fmla="*/ 34473 w 35909"/>
                <a:gd name="connsiteY1" fmla="*/ 166618 h 179545"/>
                <a:gd name="connsiteX2" fmla="*/ 13466 w 35909"/>
                <a:gd name="connsiteY2" fmla="*/ 142739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832" y="37346"/>
                  </a:moveTo>
                  <a:lnTo>
                    <a:pt x="34473" y="166618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380BDF20-BF79-4F3C-8D62-5FA419D14284}"/>
                </a:ext>
              </a:extLst>
            </p:cNvPr>
            <p:cNvSpPr/>
            <p:nvPr/>
          </p:nvSpPr>
          <p:spPr>
            <a:xfrm>
              <a:off x="7667592" y="11262775"/>
              <a:ext cx="99401" cy="223654"/>
            </a:xfrm>
            <a:custGeom>
              <a:avLst/>
              <a:gdLst>
                <a:gd name="connsiteX0" fmla="*/ 58352 w 71818"/>
                <a:gd name="connsiteY0" fmla="*/ 20827 h 161591"/>
                <a:gd name="connsiteX1" fmla="*/ 57993 w 71818"/>
                <a:gd name="connsiteY1" fmla="*/ 150280 h 161591"/>
                <a:gd name="connsiteX2" fmla="*/ 13466 w 71818"/>
                <a:gd name="connsiteY2" fmla="*/ 142738 h 161591"/>
                <a:gd name="connsiteX3" fmla="*/ 13825 w 71818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20827"/>
                  </a:moveTo>
                  <a:lnTo>
                    <a:pt x="57993" y="150280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6495FBF-A3B2-4070-818F-ADA8EFD30A9A}"/>
                </a:ext>
              </a:extLst>
            </p:cNvPr>
            <p:cNvSpPr/>
            <p:nvPr/>
          </p:nvSpPr>
          <p:spPr>
            <a:xfrm>
              <a:off x="8460816" y="11252587"/>
              <a:ext cx="49700" cy="223654"/>
            </a:xfrm>
            <a:custGeom>
              <a:avLst/>
              <a:gdLst>
                <a:gd name="connsiteX0" fmla="*/ 38243 w 35909"/>
                <a:gd name="connsiteY0" fmla="*/ 13466 h 161591"/>
                <a:gd name="connsiteX1" fmla="*/ 37884 w 35909"/>
                <a:gd name="connsiteY1" fmla="*/ 142738 h 161591"/>
                <a:gd name="connsiteX2" fmla="*/ 13466 w 35909"/>
                <a:gd name="connsiteY2" fmla="*/ 165361 h 161591"/>
                <a:gd name="connsiteX3" fmla="*/ 13825 w 35909"/>
                <a:gd name="connsiteY3" fmla="*/ 36089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243" y="13466"/>
                  </a:moveTo>
                  <a:lnTo>
                    <a:pt x="37884" y="142738"/>
                  </a:lnTo>
                  <a:lnTo>
                    <a:pt x="13466" y="165361"/>
                  </a:lnTo>
                  <a:lnTo>
                    <a:pt x="13825" y="3608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1E3A2894-4D66-4B7C-8F54-5B92061A39F5}"/>
                </a:ext>
              </a:extLst>
            </p:cNvPr>
            <p:cNvSpPr/>
            <p:nvPr/>
          </p:nvSpPr>
          <p:spPr>
            <a:xfrm>
              <a:off x="8397945" y="11283898"/>
              <a:ext cx="99401" cy="198803"/>
            </a:xfrm>
            <a:custGeom>
              <a:avLst/>
              <a:gdLst>
                <a:gd name="connsiteX0" fmla="*/ 59250 w 71818"/>
                <a:gd name="connsiteY0" fmla="*/ 13466 h 143636"/>
                <a:gd name="connsiteX1" fmla="*/ 58891 w 71818"/>
                <a:gd name="connsiteY1" fmla="*/ 142738 h 143636"/>
                <a:gd name="connsiteX2" fmla="*/ 13466 w 71818"/>
                <a:gd name="connsiteY2" fmla="*/ 147945 h 143636"/>
                <a:gd name="connsiteX3" fmla="*/ 13825 w 71818"/>
                <a:gd name="connsiteY3" fmla="*/ 18672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3466"/>
                  </a:moveTo>
                  <a:lnTo>
                    <a:pt x="58891" y="142738"/>
                  </a:lnTo>
                  <a:lnTo>
                    <a:pt x="13466" y="147945"/>
                  </a:lnTo>
                  <a:lnTo>
                    <a:pt x="13825" y="1867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3BFB46F-1458-4B6D-9EA7-2DE44866B6EF}"/>
                </a:ext>
              </a:extLst>
            </p:cNvPr>
            <p:cNvSpPr/>
            <p:nvPr/>
          </p:nvSpPr>
          <p:spPr>
            <a:xfrm>
              <a:off x="7729222" y="11272963"/>
              <a:ext cx="74551" cy="223654"/>
            </a:xfrm>
            <a:custGeom>
              <a:avLst/>
              <a:gdLst>
                <a:gd name="connsiteX0" fmla="*/ 41834 w 53863"/>
                <a:gd name="connsiteY0" fmla="*/ 34832 h 161591"/>
                <a:gd name="connsiteX1" fmla="*/ 41475 w 53863"/>
                <a:gd name="connsiteY1" fmla="*/ 164104 h 161591"/>
                <a:gd name="connsiteX2" fmla="*/ 13466 w 53863"/>
                <a:gd name="connsiteY2" fmla="*/ 14291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834" y="34832"/>
                  </a:moveTo>
                  <a:lnTo>
                    <a:pt x="41475" y="164104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439EEED3-C2D3-4B7E-AADE-F71BD0DC6247}"/>
                </a:ext>
              </a:extLst>
            </p:cNvPr>
            <p:cNvSpPr/>
            <p:nvPr/>
          </p:nvSpPr>
          <p:spPr>
            <a:xfrm>
              <a:off x="7767988" y="11302535"/>
              <a:ext cx="99401" cy="198803"/>
            </a:xfrm>
            <a:custGeom>
              <a:avLst/>
              <a:gdLst>
                <a:gd name="connsiteX0" fmla="*/ 59968 w 71818"/>
                <a:gd name="connsiteY0" fmla="*/ 15979 h 143636"/>
                <a:gd name="connsiteX1" fmla="*/ 59609 w 71818"/>
                <a:gd name="connsiteY1" fmla="*/ 145432 h 143636"/>
                <a:gd name="connsiteX2" fmla="*/ 13466 w 71818"/>
                <a:gd name="connsiteY2" fmla="*/ 142738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5979"/>
                  </a:moveTo>
                  <a:lnTo>
                    <a:pt x="59609" y="145432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194F93F6-2099-43CE-A54A-20A9966E68CA}"/>
                </a:ext>
              </a:extLst>
            </p:cNvPr>
            <p:cNvSpPr/>
            <p:nvPr/>
          </p:nvSpPr>
          <p:spPr>
            <a:xfrm>
              <a:off x="8354705" y="11291104"/>
              <a:ext cx="74551" cy="223654"/>
            </a:xfrm>
            <a:custGeom>
              <a:avLst/>
              <a:gdLst>
                <a:gd name="connsiteX0" fmla="*/ 45066 w 53863"/>
                <a:gd name="connsiteY0" fmla="*/ 13466 h 161591"/>
                <a:gd name="connsiteX1" fmla="*/ 44707 w 53863"/>
                <a:gd name="connsiteY1" fmla="*/ 142739 h 161591"/>
                <a:gd name="connsiteX2" fmla="*/ 13466 w 53863"/>
                <a:gd name="connsiteY2" fmla="*/ 162309 h 161591"/>
                <a:gd name="connsiteX3" fmla="*/ 13825 w 53863"/>
                <a:gd name="connsiteY3" fmla="*/ 3303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5066" y="13466"/>
                  </a:moveTo>
                  <a:lnTo>
                    <a:pt x="44707" y="142739"/>
                  </a:lnTo>
                  <a:lnTo>
                    <a:pt x="13466" y="162309"/>
                  </a:lnTo>
                  <a:lnTo>
                    <a:pt x="13825" y="3303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E79BC85C-F6A2-4B45-8470-717FAAF1308A}"/>
                </a:ext>
              </a:extLst>
            </p:cNvPr>
            <p:cNvSpPr/>
            <p:nvPr/>
          </p:nvSpPr>
          <p:spPr>
            <a:xfrm>
              <a:off x="8290840" y="11318191"/>
              <a:ext cx="99401" cy="198803"/>
            </a:xfrm>
            <a:custGeom>
              <a:avLst/>
              <a:gdLst>
                <a:gd name="connsiteX0" fmla="*/ 59968 w 71818"/>
                <a:gd name="connsiteY0" fmla="*/ 13466 h 143636"/>
                <a:gd name="connsiteX1" fmla="*/ 59609 w 71818"/>
                <a:gd name="connsiteY1" fmla="*/ 142739 h 143636"/>
                <a:gd name="connsiteX2" fmla="*/ 13466 w 71818"/>
                <a:gd name="connsiteY2" fmla="*/ 142919 h 143636"/>
                <a:gd name="connsiteX3" fmla="*/ 13825 w 71818"/>
                <a:gd name="connsiteY3" fmla="*/ 1364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3466"/>
                  </a:moveTo>
                  <a:lnTo>
                    <a:pt x="59609" y="142739"/>
                  </a:lnTo>
                  <a:lnTo>
                    <a:pt x="13466" y="142919"/>
                  </a:lnTo>
                  <a:lnTo>
                    <a:pt x="13825" y="1364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F6642E5E-38DA-4C72-9B13-FCEACB8A3F61}"/>
                </a:ext>
              </a:extLst>
            </p:cNvPr>
            <p:cNvSpPr/>
            <p:nvPr/>
          </p:nvSpPr>
          <p:spPr>
            <a:xfrm>
              <a:off x="7831853" y="11306014"/>
              <a:ext cx="74551" cy="223654"/>
            </a:xfrm>
            <a:custGeom>
              <a:avLst/>
              <a:gdLst>
                <a:gd name="connsiteX0" fmla="*/ 48118 w 53863"/>
                <a:gd name="connsiteY0" fmla="*/ 31420 h 161591"/>
                <a:gd name="connsiteX1" fmla="*/ 47759 w 53863"/>
                <a:gd name="connsiteY1" fmla="*/ 160694 h 161591"/>
                <a:gd name="connsiteX2" fmla="*/ 13466 w 53863"/>
                <a:gd name="connsiteY2" fmla="*/ 14291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8118" y="31420"/>
                  </a:moveTo>
                  <a:lnTo>
                    <a:pt x="47759" y="160694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36A65D85-9838-491B-8581-AA268835F19C}"/>
                </a:ext>
              </a:extLst>
            </p:cNvPr>
            <p:cNvSpPr/>
            <p:nvPr/>
          </p:nvSpPr>
          <p:spPr>
            <a:xfrm>
              <a:off x="7879317" y="11327881"/>
              <a:ext cx="99401" cy="198803"/>
            </a:xfrm>
            <a:custGeom>
              <a:avLst/>
              <a:gdLst>
                <a:gd name="connsiteX0" fmla="*/ 59968 w 71818"/>
                <a:gd name="connsiteY0" fmla="*/ 13466 h 143636"/>
                <a:gd name="connsiteX1" fmla="*/ 59609 w 71818"/>
                <a:gd name="connsiteY1" fmla="*/ 142738 h 143636"/>
                <a:gd name="connsiteX2" fmla="*/ 13466 w 71818"/>
                <a:gd name="connsiteY2" fmla="*/ 144893 h 143636"/>
                <a:gd name="connsiteX3" fmla="*/ 13825 w 71818"/>
                <a:gd name="connsiteY3" fmla="*/ 15620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3466"/>
                  </a:moveTo>
                  <a:lnTo>
                    <a:pt x="59609" y="142738"/>
                  </a:lnTo>
                  <a:lnTo>
                    <a:pt x="13466" y="144893"/>
                  </a:lnTo>
                  <a:lnTo>
                    <a:pt x="13825" y="15620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14525940-A58F-4318-9140-350287CBF05D}"/>
                </a:ext>
              </a:extLst>
            </p:cNvPr>
            <p:cNvSpPr/>
            <p:nvPr/>
          </p:nvSpPr>
          <p:spPr>
            <a:xfrm>
              <a:off x="8176776" y="11333846"/>
              <a:ext cx="99401" cy="198803"/>
            </a:xfrm>
            <a:custGeom>
              <a:avLst/>
              <a:gdLst>
                <a:gd name="connsiteX0" fmla="*/ 59250 w 71818"/>
                <a:gd name="connsiteY0" fmla="*/ 18314 h 143636"/>
                <a:gd name="connsiteX1" fmla="*/ 58891 w 71818"/>
                <a:gd name="connsiteY1" fmla="*/ 147587 h 143636"/>
                <a:gd name="connsiteX2" fmla="*/ 13466 w 71818"/>
                <a:gd name="connsiteY2" fmla="*/ 142918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8314"/>
                  </a:moveTo>
                  <a:lnTo>
                    <a:pt x="58891" y="147587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490AF452-446E-4145-99C8-BFD4673B465E}"/>
                </a:ext>
              </a:extLst>
            </p:cNvPr>
            <p:cNvSpPr/>
            <p:nvPr/>
          </p:nvSpPr>
          <p:spPr>
            <a:xfrm>
              <a:off x="8239647" y="11318439"/>
              <a:ext cx="74551" cy="223654"/>
            </a:xfrm>
            <a:custGeom>
              <a:avLst/>
              <a:gdLst>
                <a:gd name="connsiteX0" fmla="*/ 50811 w 53863"/>
                <a:gd name="connsiteY0" fmla="*/ 13466 h 161591"/>
                <a:gd name="connsiteX1" fmla="*/ 50452 w 53863"/>
                <a:gd name="connsiteY1" fmla="*/ 142739 h 161591"/>
                <a:gd name="connsiteX2" fmla="*/ 13466 w 53863"/>
                <a:gd name="connsiteY2" fmla="*/ 158718 h 161591"/>
                <a:gd name="connsiteX3" fmla="*/ 13825 w 53863"/>
                <a:gd name="connsiteY3" fmla="*/ 2944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811" y="13466"/>
                  </a:moveTo>
                  <a:lnTo>
                    <a:pt x="50452" y="142739"/>
                  </a:lnTo>
                  <a:lnTo>
                    <a:pt x="13466" y="158718"/>
                  </a:lnTo>
                  <a:lnTo>
                    <a:pt x="13825" y="2944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3D678D36-7EC9-4A8E-98A9-88B5DF1C3A0A}"/>
                </a:ext>
              </a:extLst>
            </p:cNvPr>
            <p:cNvSpPr/>
            <p:nvPr/>
          </p:nvSpPr>
          <p:spPr>
            <a:xfrm>
              <a:off x="7997854" y="11337077"/>
              <a:ext cx="99401" cy="223654"/>
            </a:xfrm>
            <a:custGeom>
              <a:avLst/>
              <a:gdLst>
                <a:gd name="connsiteX0" fmla="*/ 58352 w 71818"/>
                <a:gd name="connsiteY0" fmla="*/ 13466 h 161591"/>
                <a:gd name="connsiteX1" fmla="*/ 57993 w 71818"/>
                <a:gd name="connsiteY1" fmla="*/ 142739 h 161591"/>
                <a:gd name="connsiteX2" fmla="*/ 13466 w 71818"/>
                <a:gd name="connsiteY2" fmla="*/ 149921 h 161591"/>
                <a:gd name="connsiteX3" fmla="*/ 13825 w 71818"/>
                <a:gd name="connsiteY3" fmla="*/ 2064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13466"/>
                  </a:moveTo>
                  <a:lnTo>
                    <a:pt x="57993" y="142739"/>
                  </a:lnTo>
                  <a:lnTo>
                    <a:pt x="13466" y="149921"/>
                  </a:lnTo>
                  <a:lnTo>
                    <a:pt x="13825" y="2064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432F283C-3845-4407-AB4F-08B35AD0F2FD}"/>
                </a:ext>
              </a:extLst>
            </p:cNvPr>
            <p:cNvSpPr/>
            <p:nvPr/>
          </p:nvSpPr>
          <p:spPr>
            <a:xfrm>
              <a:off x="7943184" y="11327882"/>
              <a:ext cx="74551" cy="223654"/>
            </a:xfrm>
            <a:custGeom>
              <a:avLst/>
              <a:gdLst>
                <a:gd name="connsiteX0" fmla="*/ 53325 w 53863"/>
                <a:gd name="connsiteY0" fmla="*/ 27291 h 161591"/>
                <a:gd name="connsiteX1" fmla="*/ 52966 w 53863"/>
                <a:gd name="connsiteY1" fmla="*/ 156564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3325" y="27291"/>
                  </a:moveTo>
                  <a:lnTo>
                    <a:pt x="52966" y="156564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E9E178FE-BCC0-4F96-979F-3ECBA6A5CF7E}"/>
                </a:ext>
              </a:extLst>
            </p:cNvPr>
            <p:cNvSpPr/>
            <p:nvPr/>
          </p:nvSpPr>
          <p:spPr>
            <a:xfrm>
              <a:off x="8119371" y="11333846"/>
              <a:ext cx="74551" cy="223654"/>
            </a:xfrm>
            <a:custGeom>
              <a:avLst/>
              <a:gdLst>
                <a:gd name="connsiteX0" fmla="*/ 55300 w 53863"/>
                <a:gd name="connsiteY0" fmla="*/ 13466 h 161591"/>
                <a:gd name="connsiteX1" fmla="*/ 54941 w 53863"/>
                <a:gd name="connsiteY1" fmla="*/ 142918 h 161591"/>
                <a:gd name="connsiteX2" fmla="*/ 13466 w 53863"/>
                <a:gd name="connsiteY2" fmla="*/ 154768 h 161591"/>
                <a:gd name="connsiteX3" fmla="*/ 13825 w 53863"/>
                <a:gd name="connsiteY3" fmla="*/ 2531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300" y="13466"/>
                  </a:moveTo>
                  <a:lnTo>
                    <a:pt x="54941" y="142918"/>
                  </a:lnTo>
                  <a:lnTo>
                    <a:pt x="13466" y="154768"/>
                  </a:lnTo>
                  <a:lnTo>
                    <a:pt x="13825" y="2531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84CCC03-7E97-4608-B8D9-4571974D2D07}"/>
                </a:ext>
              </a:extLst>
            </p:cNvPr>
            <p:cNvSpPr/>
            <p:nvPr/>
          </p:nvSpPr>
          <p:spPr>
            <a:xfrm>
              <a:off x="8059482" y="11337077"/>
              <a:ext cx="74551" cy="223654"/>
            </a:xfrm>
            <a:custGeom>
              <a:avLst/>
              <a:gdLst>
                <a:gd name="connsiteX0" fmla="*/ 57096 w 53863"/>
                <a:gd name="connsiteY0" fmla="*/ 22982 h 161591"/>
                <a:gd name="connsiteX1" fmla="*/ 56736 w 53863"/>
                <a:gd name="connsiteY1" fmla="*/ 152434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7096" y="22982"/>
                  </a:moveTo>
                  <a:lnTo>
                    <a:pt x="56736" y="15243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D69193FD-A9A6-487F-9773-CC0CB8ED0653}"/>
                </a:ext>
              </a:extLst>
            </p:cNvPr>
            <p:cNvSpPr/>
            <p:nvPr/>
          </p:nvSpPr>
          <p:spPr>
            <a:xfrm>
              <a:off x="7429278" y="10588087"/>
              <a:ext cx="1341919" cy="795211"/>
            </a:xfrm>
            <a:custGeom>
              <a:avLst/>
              <a:gdLst>
                <a:gd name="connsiteX0" fmla="*/ 853919 w 969546"/>
                <a:gd name="connsiteY0" fmla="*/ 112755 h 574545"/>
                <a:gd name="connsiteX1" fmla="*/ 867026 w 969546"/>
                <a:gd name="connsiteY1" fmla="*/ 138430 h 574545"/>
                <a:gd name="connsiteX2" fmla="*/ 903833 w 969546"/>
                <a:gd name="connsiteY2" fmla="*/ 154589 h 574545"/>
                <a:gd name="connsiteX3" fmla="*/ 908501 w 969546"/>
                <a:gd name="connsiteY3" fmla="*/ 181341 h 574545"/>
                <a:gd name="connsiteX4" fmla="*/ 939562 w 969546"/>
                <a:gd name="connsiteY4" fmla="*/ 201270 h 574545"/>
                <a:gd name="connsiteX5" fmla="*/ 935792 w 969546"/>
                <a:gd name="connsiteY5" fmla="*/ 227843 h 574545"/>
                <a:gd name="connsiteX6" fmla="*/ 960030 w 969546"/>
                <a:gd name="connsiteY6" fmla="*/ 250825 h 574545"/>
                <a:gd name="connsiteX7" fmla="*/ 947642 w 969546"/>
                <a:gd name="connsiteY7" fmla="*/ 276500 h 574545"/>
                <a:gd name="connsiteX8" fmla="*/ 964340 w 969546"/>
                <a:gd name="connsiteY8" fmla="*/ 301636 h 574545"/>
                <a:gd name="connsiteX9" fmla="*/ 944051 w 969546"/>
                <a:gd name="connsiteY9" fmla="*/ 325516 h 574545"/>
                <a:gd name="connsiteX10" fmla="*/ 952489 w 969546"/>
                <a:gd name="connsiteY10" fmla="*/ 351909 h 574545"/>
                <a:gd name="connsiteX11" fmla="*/ 925019 w 969546"/>
                <a:gd name="connsiteY11" fmla="*/ 373455 h 574545"/>
                <a:gd name="connsiteX12" fmla="*/ 924840 w 969546"/>
                <a:gd name="connsiteY12" fmla="*/ 400207 h 574545"/>
                <a:gd name="connsiteX13" fmla="*/ 890905 w 969546"/>
                <a:gd name="connsiteY13" fmla="*/ 418341 h 574545"/>
                <a:gd name="connsiteX14" fmla="*/ 882287 w 969546"/>
                <a:gd name="connsiteY14" fmla="*/ 444555 h 574545"/>
                <a:gd name="connsiteX15" fmla="*/ 843326 w 969546"/>
                <a:gd name="connsiteY15" fmla="*/ 458919 h 574545"/>
                <a:gd name="connsiteX16" fmla="*/ 826448 w 969546"/>
                <a:gd name="connsiteY16" fmla="*/ 483695 h 574545"/>
                <a:gd name="connsiteX17" fmla="*/ 783537 w 969546"/>
                <a:gd name="connsiteY17" fmla="*/ 493571 h 574545"/>
                <a:gd name="connsiteX18" fmla="*/ 759119 w 969546"/>
                <a:gd name="connsiteY18" fmla="*/ 516194 h 574545"/>
                <a:gd name="connsiteX19" fmla="*/ 713694 w 969546"/>
                <a:gd name="connsiteY19" fmla="*/ 521400 h 574545"/>
                <a:gd name="connsiteX20" fmla="*/ 682453 w 969546"/>
                <a:gd name="connsiteY20" fmla="*/ 540970 h 574545"/>
                <a:gd name="connsiteX21" fmla="*/ 636310 w 969546"/>
                <a:gd name="connsiteY21" fmla="*/ 541150 h 574545"/>
                <a:gd name="connsiteX22" fmla="*/ 599323 w 969546"/>
                <a:gd name="connsiteY22" fmla="*/ 557130 h 574545"/>
                <a:gd name="connsiteX23" fmla="*/ 553898 w 969546"/>
                <a:gd name="connsiteY23" fmla="*/ 552282 h 574545"/>
                <a:gd name="connsiteX24" fmla="*/ 512423 w 969546"/>
                <a:gd name="connsiteY24" fmla="*/ 564132 h 574545"/>
                <a:gd name="connsiteX25" fmla="*/ 469153 w 969546"/>
                <a:gd name="connsiteY25" fmla="*/ 554616 h 574545"/>
                <a:gd name="connsiteX26" fmla="*/ 424626 w 969546"/>
                <a:gd name="connsiteY26" fmla="*/ 561798 h 574545"/>
                <a:gd name="connsiteX27" fmla="*/ 385125 w 969546"/>
                <a:gd name="connsiteY27" fmla="*/ 547973 h 574545"/>
                <a:gd name="connsiteX28" fmla="*/ 338982 w 969546"/>
                <a:gd name="connsiteY28" fmla="*/ 550127 h 574545"/>
                <a:gd name="connsiteX29" fmla="*/ 304689 w 969546"/>
                <a:gd name="connsiteY29" fmla="*/ 532173 h 574545"/>
                <a:gd name="connsiteX30" fmla="*/ 258546 w 969546"/>
                <a:gd name="connsiteY30" fmla="*/ 529660 h 574545"/>
                <a:gd name="connsiteX31" fmla="*/ 230536 w 969546"/>
                <a:gd name="connsiteY31" fmla="*/ 508294 h 574545"/>
                <a:gd name="connsiteX32" fmla="*/ 186009 w 969546"/>
                <a:gd name="connsiteY32" fmla="*/ 500932 h 574545"/>
                <a:gd name="connsiteX33" fmla="*/ 165002 w 969546"/>
                <a:gd name="connsiteY33" fmla="*/ 477052 h 574545"/>
                <a:gd name="connsiteX34" fmla="*/ 123707 w 969546"/>
                <a:gd name="connsiteY34" fmla="*/ 464843 h 574545"/>
                <a:gd name="connsiteX35" fmla="*/ 110780 w 969546"/>
                <a:gd name="connsiteY35" fmla="*/ 439168 h 574545"/>
                <a:gd name="connsiteX36" fmla="*/ 73793 w 969546"/>
                <a:gd name="connsiteY36" fmla="*/ 423009 h 574545"/>
                <a:gd name="connsiteX37" fmla="*/ 69125 w 969546"/>
                <a:gd name="connsiteY37" fmla="*/ 396257 h 574545"/>
                <a:gd name="connsiteX38" fmla="*/ 38064 w 969546"/>
                <a:gd name="connsiteY38" fmla="*/ 376507 h 574545"/>
                <a:gd name="connsiteX39" fmla="*/ 41834 w 969546"/>
                <a:gd name="connsiteY39" fmla="*/ 349754 h 574545"/>
                <a:gd name="connsiteX40" fmla="*/ 17775 w 969546"/>
                <a:gd name="connsiteY40" fmla="*/ 326952 h 574545"/>
                <a:gd name="connsiteX41" fmla="*/ 29984 w 969546"/>
                <a:gd name="connsiteY41" fmla="*/ 301098 h 574545"/>
                <a:gd name="connsiteX42" fmla="*/ 13466 w 969546"/>
                <a:gd name="connsiteY42" fmla="*/ 276141 h 574545"/>
                <a:gd name="connsiteX43" fmla="*/ 33575 w 969546"/>
                <a:gd name="connsiteY43" fmla="*/ 252082 h 574545"/>
                <a:gd name="connsiteX44" fmla="*/ 25137 w 969546"/>
                <a:gd name="connsiteY44" fmla="*/ 225688 h 574545"/>
                <a:gd name="connsiteX45" fmla="*/ 52786 w 969546"/>
                <a:gd name="connsiteY45" fmla="*/ 204143 h 574545"/>
                <a:gd name="connsiteX46" fmla="*/ 52966 w 969546"/>
                <a:gd name="connsiteY46" fmla="*/ 177391 h 574545"/>
                <a:gd name="connsiteX47" fmla="*/ 86721 w 969546"/>
                <a:gd name="connsiteY47" fmla="*/ 159257 h 574545"/>
                <a:gd name="connsiteX48" fmla="*/ 95339 w 969546"/>
                <a:gd name="connsiteY48" fmla="*/ 133043 h 574545"/>
                <a:gd name="connsiteX49" fmla="*/ 134480 w 969546"/>
                <a:gd name="connsiteY49" fmla="*/ 118679 h 574545"/>
                <a:gd name="connsiteX50" fmla="*/ 151177 w 969546"/>
                <a:gd name="connsiteY50" fmla="*/ 93902 h 574545"/>
                <a:gd name="connsiteX51" fmla="*/ 194089 w 969546"/>
                <a:gd name="connsiteY51" fmla="*/ 84027 h 574545"/>
                <a:gd name="connsiteX52" fmla="*/ 218687 w 969546"/>
                <a:gd name="connsiteY52" fmla="*/ 61404 h 574545"/>
                <a:gd name="connsiteX53" fmla="*/ 263932 w 969546"/>
                <a:gd name="connsiteY53" fmla="*/ 56197 h 574545"/>
                <a:gd name="connsiteX54" fmla="*/ 295173 w 969546"/>
                <a:gd name="connsiteY54" fmla="*/ 36627 h 574545"/>
                <a:gd name="connsiteX55" fmla="*/ 341496 w 969546"/>
                <a:gd name="connsiteY55" fmla="*/ 36448 h 574545"/>
                <a:gd name="connsiteX56" fmla="*/ 378303 w 969546"/>
                <a:gd name="connsiteY56" fmla="*/ 20468 h 574545"/>
                <a:gd name="connsiteX57" fmla="*/ 423907 w 969546"/>
                <a:gd name="connsiteY57" fmla="*/ 25136 h 574545"/>
                <a:gd name="connsiteX58" fmla="*/ 465382 w 969546"/>
                <a:gd name="connsiteY58" fmla="*/ 13466 h 574545"/>
                <a:gd name="connsiteX59" fmla="*/ 508473 w 969546"/>
                <a:gd name="connsiteY59" fmla="*/ 22982 h 574545"/>
                <a:gd name="connsiteX60" fmla="*/ 553001 w 969546"/>
                <a:gd name="connsiteY60" fmla="*/ 15800 h 574545"/>
                <a:gd name="connsiteX61" fmla="*/ 592680 w 969546"/>
                <a:gd name="connsiteY61" fmla="*/ 29804 h 574545"/>
                <a:gd name="connsiteX62" fmla="*/ 638644 w 969546"/>
                <a:gd name="connsiteY62" fmla="*/ 27470 h 574545"/>
                <a:gd name="connsiteX63" fmla="*/ 673117 w 969546"/>
                <a:gd name="connsiteY63" fmla="*/ 45245 h 574545"/>
                <a:gd name="connsiteX64" fmla="*/ 719080 w 969546"/>
                <a:gd name="connsiteY64" fmla="*/ 47938 h 574545"/>
                <a:gd name="connsiteX65" fmla="*/ 747269 w 969546"/>
                <a:gd name="connsiteY65" fmla="*/ 69304 h 574545"/>
                <a:gd name="connsiteX66" fmla="*/ 791617 w 969546"/>
                <a:gd name="connsiteY66" fmla="*/ 76666 h 574545"/>
                <a:gd name="connsiteX67" fmla="*/ 812624 w 969546"/>
                <a:gd name="connsiteY67" fmla="*/ 100545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969546" h="574545">
                  <a:moveTo>
                    <a:pt x="853919" y="112755"/>
                  </a:moveTo>
                  <a:lnTo>
                    <a:pt x="867026" y="138430"/>
                  </a:lnTo>
                  <a:lnTo>
                    <a:pt x="903833" y="154589"/>
                  </a:lnTo>
                  <a:lnTo>
                    <a:pt x="908501" y="181341"/>
                  </a:lnTo>
                  <a:lnTo>
                    <a:pt x="939562" y="201270"/>
                  </a:lnTo>
                  <a:lnTo>
                    <a:pt x="935792" y="227843"/>
                  </a:lnTo>
                  <a:lnTo>
                    <a:pt x="960030" y="250825"/>
                  </a:lnTo>
                  <a:lnTo>
                    <a:pt x="947642" y="276500"/>
                  </a:lnTo>
                  <a:lnTo>
                    <a:pt x="964340" y="301636"/>
                  </a:lnTo>
                  <a:lnTo>
                    <a:pt x="944051" y="325516"/>
                  </a:lnTo>
                  <a:lnTo>
                    <a:pt x="952489" y="351909"/>
                  </a:lnTo>
                  <a:lnTo>
                    <a:pt x="925019" y="373455"/>
                  </a:lnTo>
                  <a:lnTo>
                    <a:pt x="924840" y="400207"/>
                  </a:lnTo>
                  <a:lnTo>
                    <a:pt x="890905" y="418341"/>
                  </a:lnTo>
                  <a:lnTo>
                    <a:pt x="882287" y="444555"/>
                  </a:lnTo>
                  <a:lnTo>
                    <a:pt x="843326" y="458919"/>
                  </a:lnTo>
                  <a:lnTo>
                    <a:pt x="826448" y="483695"/>
                  </a:lnTo>
                  <a:lnTo>
                    <a:pt x="783537" y="493571"/>
                  </a:lnTo>
                  <a:lnTo>
                    <a:pt x="759119" y="516194"/>
                  </a:lnTo>
                  <a:lnTo>
                    <a:pt x="713694" y="521400"/>
                  </a:lnTo>
                  <a:lnTo>
                    <a:pt x="682453" y="540970"/>
                  </a:lnTo>
                  <a:lnTo>
                    <a:pt x="636310" y="541150"/>
                  </a:lnTo>
                  <a:lnTo>
                    <a:pt x="599323" y="557130"/>
                  </a:lnTo>
                  <a:lnTo>
                    <a:pt x="553898" y="552282"/>
                  </a:lnTo>
                  <a:lnTo>
                    <a:pt x="512423" y="564132"/>
                  </a:lnTo>
                  <a:lnTo>
                    <a:pt x="469153" y="554616"/>
                  </a:lnTo>
                  <a:lnTo>
                    <a:pt x="424626" y="561798"/>
                  </a:lnTo>
                  <a:lnTo>
                    <a:pt x="385125" y="547973"/>
                  </a:lnTo>
                  <a:lnTo>
                    <a:pt x="338982" y="550127"/>
                  </a:lnTo>
                  <a:lnTo>
                    <a:pt x="304689" y="532173"/>
                  </a:lnTo>
                  <a:lnTo>
                    <a:pt x="258546" y="529660"/>
                  </a:lnTo>
                  <a:lnTo>
                    <a:pt x="230536" y="508294"/>
                  </a:lnTo>
                  <a:lnTo>
                    <a:pt x="186009" y="500932"/>
                  </a:lnTo>
                  <a:lnTo>
                    <a:pt x="165002" y="477052"/>
                  </a:lnTo>
                  <a:lnTo>
                    <a:pt x="123707" y="464843"/>
                  </a:lnTo>
                  <a:lnTo>
                    <a:pt x="110780" y="439168"/>
                  </a:lnTo>
                  <a:lnTo>
                    <a:pt x="73793" y="423009"/>
                  </a:lnTo>
                  <a:lnTo>
                    <a:pt x="69125" y="396257"/>
                  </a:lnTo>
                  <a:lnTo>
                    <a:pt x="38064" y="376507"/>
                  </a:lnTo>
                  <a:lnTo>
                    <a:pt x="41834" y="349754"/>
                  </a:lnTo>
                  <a:lnTo>
                    <a:pt x="17775" y="326952"/>
                  </a:lnTo>
                  <a:lnTo>
                    <a:pt x="29984" y="301098"/>
                  </a:lnTo>
                  <a:lnTo>
                    <a:pt x="13466" y="276141"/>
                  </a:lnTo>
                  <a:lnTo>
                    <a:pt x="33575" y="252082"/>
                  </a:lnTo>
                  <a:lnTo>
                    <a:pt x="25137" y="225688"/>
                  </a:lnTo>
                  <a:lnTo>
                    <a:pt x="52786" y="204143"/>
                  </a:lnTo>
                  <a:lnTo>
                    <a:pt x="52966" y="177391"/>
                  </a:lnTo>
                  <a:lnTo>
                    <a:pt x="86721" y="159257"/>
                  </a:lnTo>
                  <a:lnTo>
                    <a:pt x="95339" y="133043"/>
                  </a:lnTo>
                  <a:lnTo>
                    <a:pt x="134480" y="118679"/>
                  </a:lnTo>
                  <a:lnTo>
                    <a:pt x="151177" y="93902"/>
                  </a:lnTo>
                  <a:lnTo>
                    <a:pt x="194089" y="84027"/>
                  </a:lnTo>
                  <a:lnTo>
                    <a:pt x="218687" y="61404"/>
                  </a:lnTo>
                  <a:lnTo>
                    <a:pt x="263932" y="56197"/>
                  </a:lnTo>
                  <a:lnTo>
                    <a:pt x="295173" y="36627"/>
                  </a:lnTo>
                  <a:lnTo>
                    <a:pt x="341496" y="36448"/>
                  </a:lnTo>
                  <a:lnTo>
                    <a:pt x="378303" y="20468"/>
                  </a:lnTo>
                  <a:lnTo>
                    <a:pt x="423907" y="25136"/>
                  </a:lnTo>
                  <a:lnTo>
                    <a:pt x="465382" y="13466"/>
                  </a:lnTo>
                  <a:lnTo>
                    <a:pt x="508473" y="22982"/>
                  </a:lnTo>
                  <a:lnTo>
                    <a:pt x="553001" y="15800"/>
                  </a:lnTo>
                  <a:lnTo>
                    <a:pt x="592680" y="29804"/>
                  </a:lnTo>
                  <a:lnTo>
                    <a:pt x="638644" y="27470"/>
                  </a:lnTo>
                  <a:lnTo>
                    <a:pt x="673117" y="45245"/>
                  </a:lnTo>
                  <a:lnTo>
                    <a:pt x="719080" y="47938"/>
                  </a:lnTo>
                  <a:lnTo>
                    <a:pt x="747269" y="69304"/>
                  </a:lnTo>
                  <a:lnTo>
                    <a:pt x="791617" y="76666"/>
                  </a:lnTo>
                  <a:lnTo>
                    <a:pt x="812624" y="10054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3E141311-0F4B-48DE-9661-CA8189A84B30}"/>
                </a:ext>
              </a:extLst>
            </p:cNvPr>
            <p:cNvSpPr/>
            <p:nvPr/>
          </p:nvSpPr>
          <p:spPr>
            <a:xfrm>
              <a:off x="7550413" y="10658103"/>
              <a:ext cx="1093416" cy="372755"/>
            </a:xfrm>
            <a:custGeom>
              <a:avLst/>
              <a:gdLst>
                <a:gd name="connsiteX0" fmla="*/ 674650 w 790000"/>
                <a:gd name="connsiteY0" fmla="*/ 79404 h 269318"/>
                <a:gd name="connsiteX1" fmla="*/ 126138 w 790000"/>
                <a:gd name="connsiteY1" fmla="*/ 79224 h 269318"/>
                <a:gd name="connsiteX2" fmla="*/ 16436 w 790000"/>
                <a:gd name="connsiteY2" fmla="*/ 264875 h 269318"/>
                <a:gd name="connsiteX3" fmla="*/ 126138 w 790000"/>
                <a:gd name="connsiteY3" fmla="*/ 134165 h 269318"/>
                <a:gd name="connsiteX4" fmla="*/ 674650 w 790000"/>
                <a:gd name="connsiteY4" fmla="*/ 134345 h 269318"/>
                <a:gd name="connsiteX5" fmla="*/ 786148 w 790000"/>
                <a:gd name="connsiteY5" fmla="*/ 266311 h 269318"/>
                <a:gd name="connsiteX6" fmla="*/ 674650 w 790000"/>
                <a:gd name="connsiteY6" fmla="*/ 79404 h 26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269318">
                  <a:moveTo>
                    <a:pt x="674650" y="79404"/>
                  </a:moveTo>
                  <a:cubicBezTo>
                    <a:pt x="522575" y="-8394"/>
                    <a:pt x="276957" y="-8573"/>
                    <a:pt x="126138" y="79224"/>
                  </a:cubicBezTo>
                  <a:cubicBezTo>
                    <a:pt x="38879" y="130036"/>
                    <a:pt x="2252" y="198802"/>
                    <a:pt x="16436" y="264875"/>
                  </a:cubicBezTo>
                  <a:cubicBezTo>
                    <a:pt x="26491" y="216936"/>
                    <a:pt x="62938" y="170973"/>
                    <a:pt x="126138" y="134165"/>
                  </a:cubicBezTo>
                  <a:cubicBezTo>
                    <a:pt x="277136" y="46547"/>
                    <a:pt x="522755" y="46547"/>
                    <a:pt x="674650" y="134345"/>
                  </a:cubicBezTo>
                  <a:cubicBezTo>
                    <a:pt x="738748" y="171331"/>
                    <a:pt x="776094" y="218193"/>
                    <a:pt x="786148" y="266311"/>
                  </a:cubicBezTo>
                  <a:cubicBezTo>
                    <a:pt x="800153" y="200059"/>
                    <a:pt x="762987" y="130395"/>
                    <a:pt x="674650" y="79404"/>
                  </a:cubicBez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017DBD5C-E3F1-496C-BC34-FFC3A8C28838}"/>
                </a:ext>
              </a:extLst>
            </p:cNvPr>
            <p:cNvSpPr/>
            <p:nvPr/>
          </p:nvSpPr>
          <p:spPr>
            <a:xfrm>
              <a:off x="7554524" y="10734487"/>
              <a:ext cx="1093416" cy="571559"/>
            </a:xfrm>
            <a:custGeom>
              <a:avLst/>
              <a:gdLst>
                <a:gd name="connsiteX0" fmla="*/ 671680 w 790000"/>
                <a:gd name="connsiteY0" fmla="*/ 79337 h 412954"/>
                <a:gd name="connsiteX1" fmla="*/ 123168 w 790000"/>
                <a:gd name="connsiteY1" fmla="*/ 79157 h 412954"/>
                <a:gd name="connsiteX2" fmla="*/ 13466 w 790000"/>
                <a:gd name="connsiteY2" fmla="*/ 209866 h 412954"/>
                <a:gd name="connsiteX3" fmla="*/ 124964 w 790000"/>
                <a:gd name="connsiteY3" fmla="*/ 341833 h 412954"/>
                <a:gd name="connsiteX4" fmla="*/ 673475 w 790000"/>
                <a:gd name="connsiteY4" fmla="*/ 341833 h 412954"/>
                <a:gd name="connsiteX5" fmla="*/ 783178 w 790000"/>
                <a:gd name="connsiteY5" fmla="*/ 211303 h 412954"/>
                <a:gd name="connsiteX6" fmla="*/ 671680 w 790000"/>
                <a:gd name="connsiteY6" fmla="*/ 79337 h 41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412954">
                  <a:moveTo>
                    <a:pt x="671680" y="79337"/>
                  </a:moveTo>
                  <a:cubicBezTo>
                    <a:pt x="519605" y="-8461"/>
                    <a:pt x="273987" y="-8461"/>
                    <a:pt x="123168" y="79157"/>
                  </a:cubicBezTo>
                  <a:cubicBezTo>
                    <a:pt x="59968" y="115964"/>
                    <a:pt x="23520" y="162107"/>
                    <a:pt x="13466" y="209866"/>
                  </a:cubicBezTo>
                  <a:cubicBezTo>
                    <a:pt x="23520" y="258164"/>
                    <a:pt x="60866" y="304846"/>
                    <a:pt x="124964" y="341833"/>
                  </a:cubicBezTo>
                  <a:cubicBezTo>
                    <a:pt x="277039" y="429630"/>
                    <a:pt x="522657" y="429630"/>
                    <a:pt x="673475" y="341833"/>
                  </a:cubicBezTo>
                  <a:cubicBezTo>
                    <a:pt x="736676" y="305025"/>
                    <a:pt x="773123" y="258883"/>
                    <a:pt x="783178" y="211303"/>
                  </a:cubicBezTo>
                  <a:cubicBezTo>
                    <a:pt x="772944" y="163005"/>
                    <a:pt x="735778" y="116323"/>
                    <a:pt x="671680" y="79337"/>
                  </a:cubicBez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DD7EAE69-BA9A-44B2-B29F-B8CA566CBDB6}"/>
                </a:ext>
              </a:extLst>
            </p:cNvPr>
            <p:cNvSpPr/>
            <p:nvPr/>
          </p:nvSpPr>
          <p:spPr>
            <a:xfrm>
              <a:off x="8298046" y="10853986"/>
              <a:ext cx="74551" cy="99401"/>
            </a:xfrm>
            <a:custGeom>
              <a:avLst/>
              <a:gdLst>
                <a:gd name="connsiteX0" fmla="*/ 55839 w 53863"/>
                <a:gd name="connsiteY0" fmla="*/ 13466 h 71818"/>
                <a:gd name="connsiteX1" fmla="*/ 55659 w 53863"/>
                <a:gd name="connsiteY1" fmla="*/ 45784 h 71818"/>
                <a:gd name="connsiteX2" fmla="*/ 13466 w 53863"/>
                <a:gd name="connsiteY2" fmla="*/ 70382 h 71818"/>
                <a:gd name="connsiteX3" fmla="*/ 13466 w 53863"/>
                <a:gd name="connsiteY3" fmla="*/ 3788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5839" y="13466"/>
                  </a:moveTo>
                  <a:lnTo>
                    <a:pt x="55659" y="45784"/>
                  </a:lnTo>
                  <a:lnTo>
                    <a:pt x="13466" y="70382"/>
                  </a:lnTo>
                  <a:lnTo>
                    <a:pt x="13466" y="3788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373B793F-029D-4095-A47C-C35EFE767438}"/>
                </a:ext>
              </a:extLst>
            </p:cNvPr>
            <p:cNvSpPr/>
            <p:nvPr/>
          </p:nvSpPr>
          <p:spPr>
            <a:xfrm>
              <a:off x="8079862" y="10890251"/>
              <a:ext cx="124252" cy="99401"/>
            </a:xfrm>
            <a:custGeom>
              <a:avLst/>
              <a:gdLst>
                <a:gd name="connsiteX0" fmla="*/ 13466 w 89772"/>
                <a:gd name="connsiteY0" fmla="*/ 63750 h 71818"/>
                <a:gd name="connsiteX1" fmla="*/ 13645 w 89772"/>
                <a:gd name="connsiteY1" fmla="*/ 31432 h 71818"/>
                <a:gd name="connsiteX2" fmla="*/ 22443 w 89772"/>
                <a:gd name="connsiteY2" fmla="*/ 19582 h 71818"/>
                <a:gd name="connsiteX3" fmla="*/ 47041 w 89772"/>
                <a:gd name="connsiteY3" fmla="*/ 13477 h 71818"/>
                <a:gd name="connsiteX4" fmla="*/ 79898 w 89772"/>
                <a:gd name="connsiteY4" fmla="*/ 19582 h 71818"/>
                <a:gd name="connsiteX5" fmla="*/ 79718 w 89772"/>
                <a:gd name="connsiteY5" fmla="*/ 51900 h 71818"/>
                <a:gd name="connsiteX6" fmla="*/ 46861 w 89772"/>
                <a:gd name="connsiteY6" fmla="*/ 45796 h 71818"/>
                <a:gd name="connsiteX7" fmla="*/ 22263 w 89772"/>
                <a:gd name="connsiteY7" fmla="*/ 51900 h 71818"/>
                <a:gd name="connsiteX8" fmla="*/ 13466 w 89772"/>
                <a:gd name="connsiteY8" fmla="*/ 63750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772" h="71818">
                  <a:moveTo>
                    <a:pt x="13466" y="63750"/>
                  </a:moveTo>
                  <a:lnTo>
                    <a:pt x="13645" y="31432"/>
                  </a:lnTo>
                  <a:cubicBezTo>
                    <a:pt x="13645" y="26943"/>
                    <a:pt x="16518" y="22993"/>
                    <a:pt x="22443" y="19582"/>
                  </a:cubicBezTo>
                  <a:cubicBezTo>
                    <a:pt x="29086" y="15632"/>
                    <a:pt x="37346" y="13657"/>
                    <a:pt x="47041" y="13477"/>
                  </a:cubicBezTo>
                  <a:cubicBezTo>
                    <a:pt x="56736" y="13298"/>
                    <a:pt x="67688" y="15273"/>
                    <a:pt x="79898" y="19582"/>
                  </a:cubicBezTo>
                  <a:lnTo>
                    <a:pt x="79718" y="51900"/>
                  </a:lnTo>
                  <a:cubicBezTo>
                    <a:pt x="67509" y="47591"/>
                    <a:pt x="56557" y="45436"/>
                    <a:pt x="46861" y="45796"/>
                  </a:cubicBezTo>
                  <a:cubicBezTo>
                    <a:pt x="37166" y="45975"/>
                    <a:pt x="28907" y="48130"/>
                    <a:pt x="22263" y="51900"/>
                  </a:cubicBezTo>
                  <a:cubicBezTo>
                    <a:pt x="16518" y="55312"/>
                    <a:pt x="13466" y="59262"/>
                    <a:pt x="13466" y="63750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E84BAEAA-1C87-4115-B112-E9387DC5E3F6}"/>
                </a:ext>
              </a:extLst>
            </p:cNvPr>
            <p:cNvSpPr/>
            <p:nvPr/>
          </p:nvSpPr>
          <p:spPr>
            <a:xfrm>
              <a:off x="8136022" y="10929034"/>
              <a:ext cx="124252" cy="124252"/>
            </a:xfrm>
            <a:custGeom>
              <a:avLst/>
              <a:gdLst>
                <a:gd name="connsiteX0" fmla="*/ 79359 w 89772"/>
                <a:gd name="connsiteY0" fmla="*/ 13466 h 89772"/>
                <a:gd name="connsiteX1" fmla="*/ 79359 w 89772"/>
                <a:gd name="connsiteY1" fmla="*/ 45784 h 89772"/>
                <a:gd name="connsiteX2" fmla="*/ 13466 w 89772"/>
                <a:gd name="connsiteY2" fmla="*/ 84028 h 89772"/>
                <a:gd name="connsiteX3" fmla="*/ 13466 w 89772"/>
                <a:gd name="connsiteY3" fmla="*/ 51709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89772">
                  <a:moveTo>
                    <a:pt x="79359" y="13466"/>
                  </a:moveTo>
                  <a:lnTo>
                    <a:pt x="79359" y="45784"/>
                  </a:lnTo>
                  <a:lnTo>
                    <a:pt x="13466" y="84028"/>
                  </a:lnTo>
                  <a:lnTo>
                    <a:pt x="13466" y="51709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3475336D-CE12-4441-9D20-08D1C2385E5E}"/>
                </a:ext>
              </a:extLst>
            </p:cNvPr>
            <p:cNvSpPr/>
            <p:nvPr/>
          </p:nvSpPr>
          <p:spPr>
            <a:xfrm>
              <a:off x="7960082" y="10904185"/>
              <a:ext cx="74551" cy="149101"/>
            </a:xfrm>
            <a:custGeom>
              <a:avLst/>
              <a:gdLst>
                <a:gd name="connsiteX0" fmla="*/ 13466 w 53863"/>
                <a:gd name="connsiteY0" fmla="*/ 45784 h 107727"/>
                <a:gd name="connsiteX1" fmla="*/ 13646 w 53863"/>
                <a:gd name="connsiteY1" fmla="*/ 13466 h 107727"/>
                <a:gd name="connsiteX2" fmla="*/ 22264 w 53863"/>
                <a:gd name="connsiteY2" fmla="*/ 39141 h 107727"/>
                <a:gd name="connsiteX3" fmla="*/ 54402 w 53863"/>
                <a:gd name="connsiteY3" fmla="*/ 74691 h 107727"/>
                <a:gd name="connsiteX4" fmla="*/ 54223 w 53863"/>
                <a:gd name="connsiteY4" fmla="*/ 107010 h 107727"/>
                <a:gd name="connsiteX5" fmla="*/ 22084 w 53863"/>
                <a:gd name="connsiteY5" fmla="*/ 71459 h 107727"/>
                <a:gd name="connsiteX6" fmla="*/ 13466 w 53863"/>
                <a:gd name="connsiteY6" fmla="*/ 45784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863" h="107727">
                  <a:moveTo>
                    <a:pt x="13466" y="45784"/>
                  </a:moveTo>
                  <a:lnTo>
                    <a:pt x="13646" y="13466"/>
                  </a:lnTo>
                  <a:cubicBezTo>
                    <a:pt x="13646" y="22084"/>
                    <a:pt x="16518" y="30703"/>
                    <a:pt x="22264" y="39141"/>
                  </a:cubicBezTo>
                  <a:cubicBezTo>
                    <a:pt x="29625" y="49555"/>
                    <a:pt x="40218" y="61585"/>
                    <a:pt x="54402" y="74691"/>
                  </a:cubicBezTo>
                  <a:lnTo>
                    <a:pt x="54223" y="107010"/>
                  </a:lnTo>
                  <a:cubicBezTo>
                    <a:pt x="40039" y="93723"/>
                    <a:pt x="29445" y="81873"/>
                    <a:pt x="22084" y="71459"/>
                  </a:cubicBezTo>
                  <a:cubicBezTo>
                    <a:pt x="16339" y="63021"/>
                    <a:pt x="13466" y="54582"/>
                    <a:pt x="13466" y="45784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B1E4BA4D-EBEB-42D9-9D5B-12D3E8DFEC40}"/>
                </a:ext>
              </a:extLst>
            </p:cNvPr>
            <p:cNvSpPr/>
            <p:nvPr/>
          </p:nvSpPr>
          <p:spPr>
            <a:xfrm>
              <a:off x="8227222" y="10929034"/>
              <a:ext cx="74551" cy="124252"/>
            </a:xfrm>
            <a:custGeom>
              <a:avLst/>
              <a:gdLst>
                <a:gd name="connsiteX0" fmla="*/ 53146 w 53863"/>
                <a:gd name="connsiteY0" fmla="*/ 59789 h 89772"/>
                <a:gd name="connsiteX1" fmla="*/ 52966 w 53863"/>
                <a:gd name="connsiteY1" fmla="*/ 92107 h 89772"/>
                <a:gd name="connsiteX2" fmla="*/ 13466 w 53863"/>
                <a:gd name="connsiteY2" fmla="*/ 45784 h 89772"/>
                <a:gd name="connsiteX3" fmla="*/ 13646 w 53863"/>
                <a:gd name="connsiteY3" fmla="*/ 13466 h 89772"/>
                <a:gd name="connsiteX4" fmla="*/ 53146 w 53863"/>
                <a:gd name="connsiteY4" fmla="*/ 59789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63" h="89772">
                  <a:moveTo>
                    <a:pt x="53146" y="59789"/>
                  </a:moveTo>
                  <a:lnTo>
                    <a:pt x="52966" y="92107"/>
                  </a:lnTo>
                  <a:cubicBezTo>
                    <a:pt x="44707" y="74332"/>
                    <a:pt x="31420" y="58891"/>
                    <a:pt x="13466" y="45784"/>
                  </a:cubicBezTo>
                  <a:lnTo>
                    <a:pt x="13646" y="13466"/>
                  </a:lnTo>
                  <a:cubicBezTo>
                    <a:pt x="31600" y="26573"/>
                    <a:pt x="44707" y="42014"/>
                    <a:pt x="53146" y="59789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BB7B3E31-2C85-456B-AB33-EF144096B358}"/>
                </a:ext>
              </a:extLst>
            </p:cNvPr>
            <p:cNvSpPr/>
            <p:nvPr/>
          </p:nvSpPr>
          <p:spPr>
            <a:xfrm>
              <a:off x="8281894" y="10970286"/>
              <a:ext cx="124252" cy="99401"/>
            </a:xfrm>
            <a:custGeom>
              <a:avLst/>
              <a:gdLst>
                <a:gd name="connsiteX0" fmla="*/ 80796 w 89772"/>
                <a:gd name="connsiteY0" fmla="*/ 13466 h 71818"/>
                <a:gd name="connsiteX1" fmla="*/ 80616 w 89772"/>
                <a:gd name="connsiteY1" fmla="*/ 45784 h 71818"/>
                <a:gd name="connsiteX2" fmla="*/ 13466 w 89772"/>
                <a:gd name="connsiteY2" fmla="*/ 62302 h 71818"/>
                <a:gd name="connsiteX3" fmla="*/ 13646 w 89772"/>
                <a:gd name="connsiteY3" fmla="*/ 2998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71818">
                  <a:moveTo>
                    <a:pt x="80796" y="13466"/>
                  </a:moveTo>
                  <a:lnTo>
                    <a:pt x="80616" y="45784"/>
                  </a:lnTo>
                  <a:lnTo>
                    <a:pt x="13466" y="62302"/>
                  </a:lnTo>
                  <a:lnTo>
                    <a:pt x="13646" y="2998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1A1A7C3D-A132-43D6-9250-6B86F9DB2299}"/>
                </a:ext>
              </a:extLst>
            </p:cNvPr>
            <p:cNvSpPr/>
            <p:nvPr/>
          </p:nvSpPr>
          <p:spPr>
            <a:xfrm>
              <a:off x="8056750" y="11027939"/>
              <a:ext cx="49700" cy="99401"/>
            </a:xfrm>
            <a:custGeom>
              <a:avLst/>
              <a:gdLst>
                <a:gd name="connsiteX0" fmla="*/ 23880 w 35909"/>
                <a:gd name="connsiteY0" fmla="*/ 33396 h 71818"/>
                <a:gd name="connsiteX1" fmla="*/ 23700 w 35909"/>
                <a:gd name="connsiteY1" fmla="*/ 65714 h 71818"/>
                <a:gd name="connsiteX2" fmla="*/ 23520 w 35909"/>
                <a:gd name="connsiteY2" fmla="*/ 64278 h 71818"/>
                <a:gd name="connsiteX3" fmla="*/ 13466 w 35909"/>
                <a:gd name="connsiteY3" fmla="*/ 45784 h 71818"/>
                <a:gd name="connsiteX4" fmla="*/ 13646 w 35909"/>
                <a:gd name="connsiteY4" fmla="*/ 13466 h 71818"/>
                <a:gd name="connsiteX5" fmla="*/ 23700 w 35909"/>
                <a:gd name="connsiteY5" fmla="*/ 31959 h 71818"/>
                <a:gd name="connsiteX6" fmla="*/ 23880 w 35909"/>
                <a:gd name="connsiteY6" fmla="*/ 3339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09" h="71818">
                  <a:moveTo>
                    <a:pt x="23880" y="33396"/>
                  </a:moveTo>
                  <a:lnTo>
                    <a:pt x="23700" y="65714"/>
                  </a:lnTo>
                  <a:cubicBezTo>
                    <a:pt x="23700" y="65175"/>
                    <a:pt x="23700" y="64637"/>
                    <a:pt x="23520" y="64278"/>
                  </a:cubicBezTo>
                  <a:cubicBezTo>
                    <a:pt x="22802" y="59071"/>
                    <a:pt x="19570" y="52966"/>
                    <a:pt x="13466" y="45784"/>
                  </a:cubicBezTo>
                  <a:lnTo>
                    <a:pt x="13646" y="13466"/>
                  </a:lnTo>
                  <a:cubicBezTo>
                    <a:pt x="19570" y="20468"/>
                    <a:pt x="22982" y="26573"/>
                    <a:pt x="23700" y="31959"/>
                  </a:cubicBezTo>
                  <a:cubicBezTo>
                    <a:pt x="23880" y="32319"/>
                    <a:pt x="23880" y="32857"/>
                    <a:pt x="23880" y="3339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981C14F6-5016-4889-A442-92B1FF2BA0F9}"/>
                </a:ext>
              </a:extLst>
            </p:cNvPr>
            <p:cNvSpPr/>
            <p:nvPr/>
          </p:nvSpPr>
          <p:spPr>
            <a:xfrm>
              <a:off x="7982944" y="11027939"/>
              <a:ext cx="99401" cy="124252"/>
            </a:xfrm>
            <a:custGeom>
              <a:avLst/>
              <a:gdLst>
                <a:gd name="connsiteX0" fmla="*/ 67150 w 71818"/>
                <a:gd name="connsiteY0" fmla="*/ 13466 h 89772"/>
                <a:gd name="connsiteX1" fmla="*/ 66971 w 71818"/>
                <a:gd name="connsiteY1" fmla="*/ 45784 h 89772"/>
                <a:gd name="connsiteX2" fmla="*/ 13466 w 71818"/>
                <a:gd name="connsiteY2" fmla="*/ 76845 h 89772"/>
                <a:gd name="connsiteX3" fmla="*/ 13646 w 71818"/>
                <a:gd name="connsiteY3" fmla="*/ 4452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89772">
                  <a:moveTo>
                    <a:pt x="67150" y="13466"/>
                  </a:moveTo>
                  <a:lnTo>
                    <a:pt x="66971" y="45784"/>
                  </a:lnTo>
                  <a:lnTo>
                    <a:pt x="13466" y="76845"/>
                  </a:lnTo>
                  <a:lnTo>
                    <a:pt x="13646" y="44528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5344D3BE-A064-414C-8650-B6442CB0473C}"/>
                </a:ext>
              </a:extLst>
            </p:cNvPr>
            <p:cNvSpPr/>
            <p:nvPr/>
          </p:nvSpPr>
          <p:spPr>
            <a:xfrm>
              <a:off x="8191687" y="11065710"/>
              <a:ext cx="24851" cy="74551"/>
            </a:xfrm>
            <a:custGeom>
              <a:avLst/>
              <a:gdLst>
                <a:gd name="connsiteX0" fmla="*/ 14184 w 17954"/>
                <a:gd name="connsiteY0" fmla="*/ 13466 h 53863"/>
                <a:gd name="connsiteX1" fmla="*/ 14005 w 17954"/>
                <a:gd name="connsiteY1" fmla="*/ 45784 h 53863"/>
                <a:gd name="connsiteX2" fmla="*/ 13466 w 17954"/>
                <a:gd name="connsiteY2" fmla="*/ 52428 h 53863"/>
                <a:gd name="connsiteX3" fmla="*/ 13645 w 17954"/>
                <a:gd name="connsiteY3" fmla="*/ 20110 h 53863"/>
                <a:gd name="connsiteX4" fmla="*/ 14184 w 17954"/>
                <a:gd name="connsiteY4" fmla="*/ 13466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54" h="53863">
                  <a:moveTo>
                    <a:pt x="14184" y="13466"/>
                  </a:moveTo>
                  <a:lnTo>
                    <a:pt x="14005" y="45784"/>
                  </a:lnTo>
                  <a:cubicBezTo>
                    <a:pt x="14005" y="47939"/>
                    <a:pt x="13825" y="50273"/>
                    <a:pt x="13466" y="52428"/>
                  </a:cubicBezTo>
                  <a:lnTo>
                    <a:pt x="13645" y="20110"/>
                  </a:lnTo>
                  <a:cubicBezTo>
                    <a:pt x="14005" y="17775"/>
                    <a:pt x="14184" y="15621"/>
                    <a:pt x="1418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1AE2867-B28A-4205-A18B-1A3E9028ED05}"/>
                </a:ext>
              </a:extLst>
            </p:cNvPr>
            <p:cNvSpPr/>
            <p:nvPr/>
          </p:nvSpPr>
          <p:spPr>
            <a:xfrm>
              <a:off x="7764758" y="10979231"/>
              <a:ext cx="124252" cy="173953"/>
            </a:xfrm>
            <a:custGeom>
              <a:avLst/>
              <a:gdLst>
                <a:gd name="connsiteX0" fmla="*/ 79898 w 89772"/>
                <a:gd name="connsiteY0" fmla="*/ 87618 h 125681"/>
                <a:gd name="connsiteX1" fmla="*/ 79718 w 89772"/>
                <a:gd name="connsiteY1" fmla="*/ 119936 h 125681"/>
                <a:gd name="connsiteX2" fmla="*/ 34832 w 89772"/>
                <a:gd name="connsiteY2" fmla="*/ 82232 h 125681"/>
                <a:gd name="connsiteX3" fmla="*/ 13466 w 89772"/>
                <a:gd name="connsiteY3" fmla="*/ 45784 h 125681"/>
                <a:gd name="connsiteX4" fmla="*/ 13646 w 89772"/>
                <a:gd name="connsiteY4" fmla="*/ 13466 h 125681"/>
                <a:gd name="connsiteX5" fmla="*/ 35011 w 89772"/>
                <a:gd name="connsiteY5" fmla="*/ 49914 h 125681"/>
                <a:gd name="connsiteX6" fmla="*/ 79898 w 89772"/>
                <a:gd name="connsiteY6" fmla="*/ 8761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772" h="125681">
                  <a:moveTo>
                    <a:pt x="79898" y="87618"/>
                  </a:moveTo>
                  <a:lnTo>
                    <a:pt x="79718" y="119936"/>
                  </a:lnTo>
                  <a:cubicBezTo>
                    <a:pt x="61584" y="108266"/>
                    <a:pt x="46502" y="95698"/>
                    <a:pt x="34832" y="82232"/>
                  </a:cubicBezTo>
                  <a:cubicBezTo>
                    <a:pt x="22982" y="68945"/>
                    <a:pt x="15980" y="56736"/>
                    <a:pt x="13466" y="45784"/>
                  </a:cubicBezTo>
                  <a:lnTo>
                    <a:pt x="13646" y="13466"/>
                  </a:lnTo>
                  <a:cubicBezTo>
                    <a:pt x="16159" y="24418"/>
                    <a:pt x="23162" y="36627"/>
                    <a:pt x="35011" y="49914"/>
                  </a:cubicBezTo>
                  <a:cubicBezTo>
                    <a:pt x="46682" y="63380"/>
                    <a:pt x="61764" y="75947"/>
                    <a:pt x="79898" y="8761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21A05C4-6900-4EE8-B82D-7D6FA91F5134}"/>
                </a:ext>
              </a:extLst>
            </p:cNvPr>
            <p:cNvSpPr/>
            <p:nvPr/>
          </p:nvSpPr>
          <p:spPr>
            <a:xfrm>
              <a:off x="7912120" y="11074906"/>
              <a:ext cx="298205" cy="149101"/>
            </a:xfrm>
            <a:custGeom>
              <a:avLst/>
              <a:gdLst>
                <a:gd name="connsiteX0" fmla="*/ 215634 w 215454"/>
                <a:gd name="connsiteY0" fmla="*/ 13466 h 107727"/>
                <a:gd name="connsiteX1" fmla="*/ 215455 w 215454"/>
                <a:gd name="connsiteY1" fmla="*/ 45784 h 107727"/>
                <a:gd name="connsiteX2" fmla="*/ 187086 w 215454"/>
                <a:gd name="connsiteY2" fmla="*/ 77204 h 107727"/>
                <a:gd name="connsiteX3" fmla="*/ 109164 w 215454"/>
                <a:gd name="connsiteY3" fmla="*/ 95339 h 107727"/>
                <a:gd name="connsiteX4" fmla="*/ 13466 w 215454"/>
                <a:gd name="connsiteY4" fmla="*/ 72716 h 107727"/>
                <a:gd name="connsiteX5" fmla="*/ 13645 w 215454"/>
                <a:gd name="connsiteY5" fmla="*/ 40398 h 107727"/>
                <a:gd name="connsiteX6" fmla="*/ 109343 w 215454"/>
                <a:gd name="connsiteY6" fmla="*/ 63020 h 107727"/>
                <a:gd name="connsiteX7" fmla="*/ 187266 w 215454"/>
                <a:gd name="connsiteY7" fmla="*/ 44886 h 107727"/>
                <a:gd name="connsiteX8" fmla="*/ 215634 w 215454"/>
                <a:gd name="connsiteY8" fmla="*/ 13466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454" h="107727">
                  <a:moveTo>
                    <a:pt x="215634" y="13466"/>
                  </a:moveTo>
                  <a:lnTo>
                    <a:pt x="215455" y="45784"/>
                  </a:lnTo>
                  <a:cubicBezTo>
                    <a:pt x="213659" y="56916"/>
                    <a:pt x="204143" y="67330"/>
                    <a:pt x="187086" y="77204"/>
                  </a:cubicBezTo>
                  <a:cubicBezTo>
                    <a:pt x="165900" y="89593"/>
                    <a:pt x="139866" y="95518"/>
                    <a:pt x="109164" y="95339"/>
                  </a:cubicBezTo>
                  <a:cubicBezTo>
                    <a:pt x="78461" y="95159"/>
                    <a:pt x="46502" y="87618"/>
                    <a:pt x="13466" y="72716"/>
                  </a:cubicBezTo>
                  <a:lnTo>
                    <a:pt x="13645" y="40398"/>
                  </a:lnTo>
                  <a:cubicBezTo>
                    <a:pt x="46682" y="55300"/>
                    <a:pt x="78461" y="62841"/>
                    <a:pt x="109343" y="63020"/>
                  </a:cubicBezTo>
                  <a:cubicBezTo>
                    <a:pt x="140046" y="63200"/>
                    <a:pt x="166080" y="57275"/>
                    <a:pt x="187266" y="44886"/>
                  </a:cubicBezTo>
                  <a:cubicBezTo>
                    <a:pt x="204143" y="35011"/>
                    <a:pt x="213659" y="24418"/>
                    <a:pt x="21563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8225C56A-942B-4FF2-96B4-285036F85CCC}"/>
                </a:ext>
              </a:extLst>
            </p:cNvPr>
            <p:cNvSpPr/>
            <p:nvPr/>
          </p:nvSpPr>
          <p:spPr>
            <a:xfrm>
              <a:off x="7851982" y="11112182"/>
              <a:ext cx="74551" cy="99401"/>
            </a:xfrm>
            <a:custGeom>
              <a:avLst/>
              <a:gdLst>
                <a:gd name="connsiteX0" fmla="*/ 56916 w 53863"/>
                <a:gd name="connsiteY0" fmla="*/ 13466 h 71818"/>
                <a:gd name="connsiteX1" fmla="*/ 56916 w 53863"/>
                <a:gd name="connsiteY1" fmla="*/ 45784 h 71818"/>
                <a:gd name="connsiteX2" fmla="*/ 13466 w 53863"/>
                <a:gd name="connsiteY2" fmla="*/ 70920 h 71818"/>
                <a:gd name="connsiteX3" fmla="*/ 13645 w 53863"/>
                <a:gd name="connsiteY3" fmla="*/ 38602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6916" y="13466"/>
                  </a:moveTo>
                  <a:lnTo>
                    <a:pt x="56916" y="45784"/>
                  </a:lnTo>
                  <a:lnTo>
                    <a:pt x="13466" y="70920"/>
                  </a:lnTo>
                  <a:lnTo>
                    <a:pt x="13645" y="38602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89570EB3-C534-420D-89A3-AE24A6873014}"/>
                </a:ext>
              </a:extLst>
            </p:cNvPr>
            <p:cNvSpPr/>
            <p:nvPr/>
          </p:nvSpPr>
          <p:spPr>
            <a:xfrm>
              <a:off x="7765007" y="10823171"/>
              <a:ext cx="646110" cy="347905"/>
            </a:xfrm>
            <a:custGeom>
              <a:avLst/>
              <a:gdLst>
                <a:gd name="connsiteX0" fmla="*/ 321925 w 466818"/>
                <a:gd name="connsiteY0" fmla="*/ 195346 h 251363"/>
                <a:gd name="connsiteX1" fmla="*/ 293557 w 466818"/>
                <a:gd name="connsiteY1" fmla="*/ 226766 h 251363"/>
                <a:gd name="connsiteX2" fmla="*/ 215634 w 466818"/>
                <a:gd name="connsiteY2" fmla="*/ 244900 h 251363"/>
                <a:gd name="connsiteX3" fmla="*/ 119936 w 466818"/>
                <a:gd name="connsiteY3" fmla="*/ 222278 h 251363"/>
                <a:gd name="connsiteX4" fmla="*/ 76486 w 466818"/>
                <a:gd name="connsiteY4" fmla="*/ 247594 h 251363"/>
                <a:gd name="connsiteX5" fmla="*/ 37525 w 466818"/>
                <a:gd name="connsiteY5" fmla="*/ 225150 h 251363"/>
                <a:gd name="connsiteX6" fmla="*/ 79718 w 466818"/>
                <a:gd name="connsiteY6" fmla="*/ 200552 h 251363"/>
                <a:gd name="connsiteX7" fmla="*/ 34832 w 466818"/>
                <a:gd name="connsiteY7" fmla="*/ 162848 h 251363"/>
                <a:gd name="connsiteX8" fmla="*/ 13466 w 466818"/>
                <a:gd name="connsiteY8" fmla="*/ 126400 h 251363"/>
                <a:gd name="connsiteX9" fmla="*/ 82411 w 466818"/>
                <a:gd name="connsiteY9" fmla="*/ 111318 h 251363"/>
                <a:gd name="connsiteX10" fmla="*/ 98750 w 466818"/>
                <a:gd name="connsiteY10" fmla="*/ 142021 h 251363"/>
                <a:gd name="connsiteX11" fmla="*/ 130529 w 466818"/>
                <a:gd name="connsiteY11" fmla="*/ 171107 h 251363"/>
                <a:gd name="connsiteX12" fmla="*/ 195345 w 466818"/>
                <a:gd name="connsiteY12" fmla="*/ 133402 h 251363"/>
                <a:gd name="connsiteX13" fmla="*/ 163207 w 466818"/>
                <a:gd name="connsiteY13" fmla="*/ 97852 h 251363"/>
                <a:gd name="connsiteX14" fmla="*/ 155127 w 466818"/>
                <a:gd name="connsiteY14" fmla="*/ 65534 h 251363"/>
                <a:gd name="connsiteX15" fmla="*/ 183855 w 466818"/>
                <a:gd name="connsiteY15" fmla="*/ 33934 h 251363"/>
                <a:gd name="connsiteX16" fmla="*/ 262675 w 466818"/>
                <a:gd name="connsiteY16" fmla="*/ 15441 h 251363"/>
                <a:gd name="connsiteX17" fmla="*/ 358911 w 466818"/>
                <a:gd name="connsiteY17" fmla="*/ 38422 h 251363"/>
                <a:gd name="connsiteX18" fmla="*/ 402003 w 466818"/>
                <a:gd name="connsiteY18" fmla="*/ 13466 h 251363"/>
                <a:gd name="connsiteX19" fmla="*/ 440964 w 466818"/>
                <a:gd name="connsiteY19" fmla="*/ 35909 h 251363"/>
                <a:gd name="connsiteX20" fmla="*/ 398771 w 466818"/>
                <a:gd name="connsiteY20" fmla="*/ 60507 h 251363"/>
                <a:gd name="connsiteX21" fmla="*/ 454430 w 466818"/>
                <a:gd name="connsiteY21" fmla="*/ 119936 h 251363"/>
                <a:gd name="connsiteX22" fmla="*/ 387280 w 466818"/>
                <a:gd name="connsiteY22" fmla="*/ 136455 h 251363"/>
                <a:gd name="connsiteX23" fmla="*/ 347780 w 466818"/>
                <a:gd name="connsiteY23" fmla="*/ 90132 h 251363"/>
                <a:gd name="connsiteX24" fmla="*/ 281887 w 466818"/>
                <a:gd name="connsiteY24" fmla="*/ 128375 h 251363"/>
                <a:gd name="connsiteX25" fmla="*/ 314025 w 466818"/>
                <a:gd name="connsiteY25" fmla="*/ 163387 h 251363"/>
                <a:gd name="connsiteX26" fmla="*/ 321925 w 466818"/>
                <a:gd name="connsiteY26" fmla="*/ 195346 h 251363"/>
                <a:gd name="connsiteX27" fmla="*/ 252261 w 466818"/>
                <a:gd name="connsiteY27" fmla="*/ 100186 h 251363"/>
                <a:gd name="connsiteX28" fmla="*/ 307382 w 466818"/>
                <a:gd name="connsiteY28" fmla="*/ 68227 h 251363"/>
                <a:gd name="connsiteX29" fmla="*/ 274525 w 466818"/>
                <a:gd name="connsiteY29" fmla="*/ 62123 h 251363"/>
                <a:gd name="connsiteX30" fmla="*/ 249927 w 466818"/>
                <a:gd name="connsiteY30" fmla="*/ 68227 h 251363"/>
                <a:gd name="connsiteX31" fmla="*/ 241309 w 466818"/>
                <a:gd name="connsiteY31" fmla="*/ 81693 h 251363"/>
                <a:gd name="connsiteX32" fmla="*/ 252261 w 466818"/>
                <a:gd name="connsiteY32" fmla="*/ 100186 h 251363"/>
                <a:gd name="connsiteX33" fmla="*/ 202168 w 466818"/>
                <a:gd name="connsiteY33" fmla="*/ 198757 h 251363"/>
                <a:gd name="connsiteX34" fmla="*/ 225868 w 466818"/>
                <a:gd name="connsiteY34" fmla="*/ 193191 h 251363"/>
                <a:gd name="connsiteX35" fmla="*/ 234487 w 466818"/>
                <a:gd name="connsiteY35" fmla="*/ 179905 h 251363"/>
                <a:gd name="connsiteX36" fmla="*/ 224432 w 466818"/>
                <a:gd name="connsiteY36" fmla="*/ 161411 h 251363"/>
                <a:gd name="connsiteX37" fmla="*/ 170927 w 466818"/>
                <a:gd name="connsiteY37" fmla="*/ 192473 h 251363"/>
                <a:gd name="connsiteX38" fmla="*/ 202168 w 466818"/>
                <a:gd name="connsiteY38" fmla="*/ 198757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818" h="251363">
                  <a:moveTo>
                    <a:pt x="321925" y="195346"/>
                  </a:moveTo>
                  <a:cubicBezTo>
                    <a:pt x="320130" y="206477"/>
                    <a:pt x="310614" y="216891"/>
                    <a:pt x="293557" y="226766"/>
                  </a:cubicBezTo>
                  <a:cubicBezTo>
                    <a:pt x="272371" y="239155"/>
                    <a:pt x="246337" y="245080"/>
                    <a:pt x="215634" y="244900"/>
                  </a:cubicBezTo>
                  <a:cubicBezTo>
                    <a:pt x="184932" y="244721"/>
                    <a:pt x="152973" y="237180"/>
                    <a:pt x="119936" y="222278"/>
                  </a:cubicBezTo>
                  <a:lnTo>
                    <a:pt x="76486" y="247594"/>
                  </a:lnTo>
                  <a:lnTo>
                    <a:pt x="37525" y="225150"/>
                  </a:lnTo>
                  <a:lnTo>
                    <a:pt x="79718" y="200552"/>
                  </a:lnTo>
                  <a:cubicBezTo>
                    <a:pt x="61584" y="188882"/>
                    <a:pt x="46502" y="176314"/>
                    <a:pt x="34832" y="162848"/>
                  </a:cubicBezTo>
                  <a:cubicBezTo>
                    <a:pt x="22982" y="149561"/>
                    <a:pt x="15980" y="137352"/>
                    <a:pt x="13466" y="126400"/>
                  </a:cubicBezTo>
                  <a:lnTo>
                    <a:pt x="82411" y="111318"/>
                  </a:lnTo>
                  <a:cubicBezTo>
                    <a:pt x="84925" y="121193"/>
                    <a:pt x="90491" y="131428"/>
                    <a:pt x="98750" y="142021"/>
                  </a:cubicBezTo>
                  <a:cubicBezTo>
                    <a:pt x="107189" y="152434"/>
                    <a:pt x="117782" y="162130"/>
                    <a:pt x="130529" y="171107"/>
                  </a:cubicBezTo>
                  <a:lnTo>
                    <a:pt x="195345" y="133402"/>
                  </a:lnTo>
                  <a:cubicBezTo>
                    <a:pt x="181161" y="120116"/>
                    <a:pt x="170568" y="108266"/>
                    <a:pt x="163207" y="97852"/>
                  </a:cubicBezTo>
                  <a:cubicBezTo>
                    <a:pt x="155845" y="87259"/>
                    <a:pt x="153152" y="76486"/>
                    <a:pt x="155127" y="65534"/>
                  </a:cubicBezTo>
                  <a:cubicBezTo>
                    <a:pt x="156923" y="54582"/>
                    <a:pt x="166618" y="43988"/>
                    <a:pt x="183855" y="33934"/>
                  </a:cubicBezTo>
                  <a:cubicBezTo>
                    <a:pt x="205400" y="21545"/>
                    <a:pt x="231614" y="15261"/>
                    <a:pt x="262675" y="15441"/>
                  </a:cubicBezTo>
                  <a:cubicBezTo>
                    <a:pt x="293737" y="15620"/>
                    <a:pt x="325875" y="23162"/>
                    <a:pt x="358911" y="38422"/>
                  </a:cubicBezTo>
                  <a:lnTo>
                    <a:pt x="402003" y="13466"/>
                  </a:lnTo>
                  <a:lnTo>
                    <a:pt x="440964" y="35909"/>
                  </a:lnTo>
                  <a:lnTo>
                    <a:pt x="398771" y="60507"/>
                  </a:lnTo>
                  <a:cubicBezTo>
                    <a:pt x="428216" y="80436"/>
                    <a:pt x="446709" y="100366"/>
                    <a:pt x="454430" y="119936"/>
                  </a:cubicBezTo>
                  <a:lnTo>
                    <a:pt x="387280" y="136455"/>
                  </a:lnTo>
                  <a:cubicBezTo>
                    <a:pt x="379021" y="118679"/>
                    <a:pt x="365734" y="103239"/>
                    <a:pt x="347780" y="90132"/>
                  </a:cubicBezTo>
                  <a:lnTo>
                    <a:pt x="281887" y="128375"/>
                  </a:lnTo>
                  <a:cubicBezTo>
                    <a:pt x="295891" y="141302"/>
                    <a:pt x="306664" y="152973"/>
                    <a:pt x="314025" y="163387"/>
                  </a:cubicBezTo>
                  <a:cubicBezTo>
                    <a:pt x="321027" y="173620"/>
                    <a:pt x="323721" y="184213"/>
                    <a:pt x="321925" y="195346"/>
                  </a:cubicBezTo>
                  <a:close/>
                  <a:moveTo>
                    <a:pt x="252261" y="100186"/>
                  </a:moveTo>
                  <a:lnTo>
                    <a:pt x="307382" y="68227"/>
                  </a:lnTo>
                  <a:cubicBezTo>
                    <a:pt x="295173" y="63918"/>
                    <a:pt x="284041" y="61764"/>
                    <a:pt x="274525" y="62123"/>
                  </a:cubicBezTo>
                  <a:cubicBezTo>
                    <a:pt x="264830" y="62302"/>
                    <a:pt x="256571" y="64457"/>
                    <a:pt x="249927" y="68227"/>
                  </a:cubicBezTo>
                  <a:cubicBezTo>
                    <a:pt x="243464" y="71997"/>
                    <a:pt x="240591" y="76486"/>
                    <a:pt x="241309" y="81693"/>
                  </a:cubicBezTo>
                  <a:cubicBezTo>
                    <a:pt x="242027" y="86900"/>
                    <a:pt x="245798" y="93004"/>
                    <a:pt x="252261" y="100186"/>
                  </a:cubicBezTo>
                  <a:moveTo>
                    <a:pt x="202168" y="198757"/>
                  </a:moveTo>
                  <a:cubicBezTo>
                    <a:pt x="211505" y="198757"/>
                    <a:pt x="219405" y="196782"/>
                    <a:pt x="225868" y="193191"/>
                  </a:cubicBezTo>
                  <a:cubicBezTo>
                    <a:pt x="232332" y="189420"/>
                    <a:pt x="235205" y="184932"/>
                    <a:pt x="234487" y="179905"/>
                  </a:cubicBezTo>
                  <a:cubicBezTo>
                    <a:pt x="233768" y="174698"/>
                    <a:pt x="230536" y="168593"/>
                    <a:pt x="224432" y="161411"/>
                  </a:cubicBezTo>
                  <a:lnTo>
                    <a:pt x="170927" y="192473"/>
                  </a:lnTo>
                  <a:cubicBezTo>
                    <a:pt x="182418" y="196782"/>
                    <a:pt x="192832" y="198757"/>
                    <a:pt x="202168" y="198757"/>
                  </a:cubicBezTo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80410A8C-6374-46B9-B0C9-D33A648B99BA}"/>
                </a:ext>
              </a:extLst>
            </p:cNvPr>
            <p:cNvSpPr/>
            <p:nvPr/>
          </p:nvSpPr>
          <p:spPr>
            <a:xfrm>
              <a:off x="7798058" y="11115909"/>
              <a:ext cx="74551" cy="99401"/>
            </a:xfrm>
            <a:custGeom>
              <a:avLst/>
              <a:gdLst>
                <a:gd name="connsiteX0" fmla="*/ 52607 w 53863"/>
                <a:gd name="connsiteY0" fmla="*/ 35909 h 71818"/>
                <a:gd name="connsiteX1" fmla="*/ 52428 w 53863"/>
                <a:gd name="connsiteY1" fmla="*/ 68227 h 71818"/>
                <a:gd name="connsiteX2" fmla="*/ 13466 w 53863"/>
                <a:gd name="connsiteY2" fmla="*/ 45784 h 71818"/>
                <a:gd name="connsiteX3" fmla="*/ 13466 w 53863"/>
                <a:gd name="connsiteY3" fmla="*/ 1346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2607" y="35909"/>
                  </a:moveTo>
                  <a:lnTo>
                    <a:pt x="52428" y="68227"/>
                  </a:lnTo>
                  <a:lnTo>
                    <a:pt x="13466" y="45784"/>
                  </a:lnTo>
                  <a:lnTo>
                    <a:pt x="13466" y="13466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B260F9F2-B3C6-4FC5-9FA4-25452ED1AEC3}"/>
                </a:ext>
              </a:extLst>
            </p:cNvPr>
            <p:cNvSpPr/>
            <p:nvPr/>
          </p:nvSpPr>
          <p:spPr>
            <a:xfrm>
              <a:off x="8345015" y="11129826"/>
              <a:ext cx="298205" cy="298205"/>
            </a:xfrm>
            <a:custGeom>
              <a:avLst/>
              <a:gdLst>
                <a:gd name="connsiteX0" fmla="*/ 87439 w 215454"/>
                <a:gd name="connsiteY0" fmla="*/ 122450 h 215454"/>
                <a:gd name="connsiteX1" fmla="*/ 65714 w 215454"/>
                <a:gd name="connsiteY1" fmla="*/ 153152 h 215454"/>
                <a:gd name="connsiteX2" fmla="*/ 96596 w 215454"/>
                <a:gd name="connsiteY2" fmla="*/ 131607 h 215454"/>
                <a:gd name="connsiteX3" fmla="*/ 109523 w 215454"/>
                <a:gd name="connsiteY3" fmla="*/ 205400 h 215454"/>
                <a:gd name="connsiteX4" fmla="*/ 122630 w 215454"/>
                <a:gd name="connsiteY4" fmla="*/ 131607 h 215454"/>
                <a:gd name="connsiteX5" fmla="*/ 153152 w 215454"/>
                <a:gd name="connsiteY5" fmla="*/ 153152 h 215454"/>
                <a:gd name="connsiteX6" fmla="*/ 131607 w 215454"/>
                <a:gd name="connsiteY6" fmla="*/ 122271 h 215454"/>
                <a:gd name="connsiteX7" fmla="*/ 205400 w 215454"/>
                <a:gd name="connsiteY7" fmla="*/ 109343 h 215454"/>
                <a:gd name="connsiteX8" fmla="*/ 131607 w 215454"/>
                <a:gd name="connsiteY8" fmla="*/ 96416 h 215454"/>
                <a:gd name="connsiteX9" fmla="*/ 153152 w 215454"/>
                <a:gd name="connsiteY9" fmla="*/ 65714 h 215454"/>
                <a:gd name="connsiteX10" fmla="*/ 122630 w 215454"/>
                <a:gd name="connsiteY10" fmla="*/ 87259 h 215454"/>
                <a:gd name="connsiteX11" fmla="*/ 109523 w 215454"/>
                <a:gd name="connsiteY11" fmla="*/ 13466 h 215454"/>
                <a:gd name="connsiteX12" fmla="*/ 96416 w 215454"/>
                <a:gd name="connsiteY12" fmla="*/ 87439 h 215454"/>
                <a:gd name="connsiteX13" fmla="*/ 65714 w 215454"/>
                <a:gd name="connsiteY13" fmla="*/ 65714 h 215454"/>
                <a:gd name="connsiteX14" fmla="*/ 87259 w 215454"/>
                <a:gd name="connsiteY14" fmla="*/ 96416 h 215454"/>
                <a:gd name="connsiteX15" fmla="*/ 13466 w 215454"/>
                <a:gd name="connsiteY15" fmla="*/ 109343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5454" h="215454">
                  <a:moveTo>
                    <a:pt x="87439" y="122450"/>
                  </a:moveTo>
                  <a:lnTo>
                    <a:pt x="65714" y="153152"/>
                  </a:lnTo>
                  <a:lnTo>
                    <a:pt x="96596" y="131607"/>
                  </a:lnTo>
                  <a:lnTo>
                    <a:pt x="109523" y="205400"/>
                  </a:lnTo>
                  <a:lnTo>
                    <a:pt x="122630" y="131607"/>
                  </a:lnTo>
                  <a:lnTo>
                    <a:pt x="153152" y="153152"/>
                  </a:lnTo>
                  <a:lnTo>
                    <a:pt x="131607" y="122271"/>
                  </a:lnTo>
                  <a:lnTo>
                    <a:pt x="205400" y="109343"/>
                  </a:lnTo>
                  <a:lnTo>
                    <a:pt x="131607" y="96416"/>
                  </a:lnTo>
                  <a:lnTo>
                    <a:pt x="153152" y="65714"/>
                  </a:lnTo>
                  <a:lnTo>
                    <a:pt x="122630" y="87259"/>
                  </a:lnTo>
                  <a:lnTo>
                    <a:pt x="109523" y="13466"/>
                  </a:lnTo>
                  <a:lnTo>
                    <a:pt x="96416" y="87439"/>
                  </a:lnTo>
                  <a:lnTo>
                    <a:pt x="65714" y="65714"/>
                  </a:lnTo>
                  <a:lnTo>
                    <a:pt x="87259" y="96416"/>
                  </a:lnTo>
                  <a:lnTo>
                    <a:pt x="13466" y="109343"/>
                  </a:lnTo>
                  <a:close/>
                </a:path>
              </a:pathLst>
            </a:custGeom>
            <a:solidFill>
              <a:srgbClr val="ECEDE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512A0DCC-36EB-49E0-A81F-711EF8A077BF}"/>
                </a:ext>
              </a:extLst>
            </p:cNvPr>
            <p:cNvSpPr/>
            <p:nvPr/>
          </p:nvSpPr>
          <p:spPr>
            <a:xfrm>
              <a:off x="6618162" y="11739404"/>
              <a:ext cx="24851" cy="248504"/>
            </a:xfrm>
            <a:custGeom>
              <a:avLst/>
              <a:gdLst>
                <a:gd name="connsiteX0" fmla="*/ 17595 w 17954"/>
                <a:gd name="connsiteY0" fmla="*/ 13466 h 179545"/>
                <a:gd name="connsiteX1" fmla="*/ 17236 w 17954"/>
                <a:gd name="connsiteY1" fmla="*/ 142739 h 179545"/>
                <a:gd name="connsiteX2" fmla="*/ 13466 w 17954"/>
                <a:gd name="connsiteY2" fmla="*/ 169491 h 179545"/>
                <a:gd name="connsiteX3" fmla="*/ 13825 w 17954"/>
                <a:gd name="connsiteY3" fmla="*/ 4003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7595" y="13466"/>
                  </a:moveTo>
                  <a:lnTo>
                    <a:pt x="17236" y="142739"/>
                  </a:lnTo>
                  <a:lnTo>
                    <a:pt x="13466" y="169491"/>
                  </a:lnTo>
                  <a:lnTo>
                    <a:pt x="13825" y="40039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A2749A06-F549-420A-A9C2-B3DEC41D4915}"/>
                </a:ext>
              </a:extLst>
            </p:cNvPr>
            <p:cNvSpPr/>
            <p:nvPr/>
          </p:nvSpPr>
          <p:spPr>
            <a:xfrm>
              <a:off x="5358002" y="11773448"/>
              <a:ext cx="24851" cy="248504"/>
            </a:xfrm>
            <a:custGeom>
              <a:avLst/>
              <a:gdLst>
                <a:gd name="connsiteX0" fmla="*/ 22084 w 17954"/>
                <a:gd name="connsiteY0" fmla="*/ 39679 h 179545"/>
                <a:gd name="connsiteX1" fmla="*/ 21725 w 17954"/>
                <a:gd name="connsiteY1" fmla="*/ 168952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22084" y="39679"/>
                  </a:moveTo>
                  <a:lnTo>
                    <a:pt x="21725" y="168952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1FEB970D-8D50-46D2-B209-3BF8E7AC4364}"/>
                </a:ext>
              </a:extLst>
            </p:cNvPr>
            <p:cNvSpPr/>
            <p:nvPr/>
          </p:nvSpPr>
          <p:spPr>
            <a:xfrm>
              <a:off x="6634813" y="11807992"/>
              <a:ext cx="49700" cy="248504"/>
            </a:xfrm>
            <a:custGeom>
              <a:avLst/>
              <a:gdLst>
                <a:gd name="connsiteX0" fmla="*/ 26034 w 35909"/>
                <a:gd name="connsiteY0" fmla="*/ 13466 h 179545"/>
                <a:gd name="connsiteX1" fmla="*/ 25675 w 35909"/>
                <a:gd name="connsiteY1" fmla="*/ 142738 h 179545"/>
                <a:gd name="connsiteX2" fmla="*/ 13466 w 35909"/>
                <a:gd name="connsiteY2" fmla="*/ 168593 h 179545"/>
                <a:gd name="connsiteX3" fmla="*/ 13825 w 35909"/>
                <a:gd name="connsiteY3" fmla="*/ 39321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034" y="13466"/>
                  </a:moveTo>
                  <a:lnTo>
                    <a:pt x="25675" y="142738"/>
                  </a:lnTo>
                  <a:lnTo>
                    <a:pt x="13466" y="168593"/>
                  </a:lnTo>
                  <a:lnTo>
                    <a:pt x="13825" y="3932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E7FF7DB6-47C2-4F89-86A5-0EB1668D1B96}"/>
                </a:ext>
              </a:extLst>
            </p:cNvPr>
            <p:cNvSpPr/>
            <p:nvPr/>
          </p:nvSpPr>
          <p:spPr>
            <a:xfrm>
              <a:off x="5341601" y="11843031"/>
              <a:ext cx="49700" cy="248504"/>
            </a:xfrm>
            <a:custGeom>
              <a:avLst/>
              <a:gdLst>
                <a:gd name="connsiteX0" fmla="*/ 30343 w 35909"/>
                <a:gd name="connsiteY0" fmla="*/ 38422 h 179545"/>
                <a:gd name="connsiteX1" fmla="*/ 29984 w 35909"/>
                <a:gd name="connsiteY1" fmla="*/ 167875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343" y="38422"/>
                  </a:moveTo>
                  <a:lnTo>
                    <a:pt x="29984" y="167875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C696BE8-BDB1-4D52-8392-37296DF454CB}"/>
                </a:ext>
              </a:extLst>
            </p:cNvPr>
            <p:cNvSpPr/>
            <p:nvPr/>
          </p:nvSpPr>
          <p:spPr>
            <a:xfrm>
              <a:off x="6629842" y="11878318"/>
              <a:ext cx="49700" cy="248504"/>
            </a:xfrm>
            <a:custGeom>
              <a:avLst/>
              <a:gdLst>
                <a:gd name="connsiteX0" fmla="*/ 33934 w 35909"/>
                <a:gd name="connsiteY0" fmla="*/ 13466 h 179545"/>
                <a:gd name="connsiteX1" fmla="*/ 33575 w 35909"/>
                <a:gd name="connsiteY1" fmla="*/ 142739 h 179545"/>
                <a:gd name="connsiteX2" fmla="*/ 13466 w 35909"/>
                <a:gd name="connsiteY2" fmla="*/ 166798 h 179545"/>
                <a:gd name="connsiteX3" fmla="*/ 13825 w 35909"/>
                <a:gd name="connsiteY3" fmla="*/ 37525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3934" y="13466"/>
                  </a:moveTo>
                  <a:lnTo>
                    <a:pt x="33575" y="142739"/>
                  </a:lnTo>
                  <a:lnTo>
                    <a:pt x="13466" y="166798"/>
                  </a:lnTo>
                  <a:lnTo>
                    <a:pt x="13825" y="37525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2A6B2682-13B3-4FDD-97F8-4E4BFD248D0A}"/>
                </a:ext>
              </a:extLst>
            </p:cNvPr>
            <p:cNvSpPr/>
            <p:nvPr/>
          </p:nvSpPr>
          <p:spPr>
            <a:xfrm>
              <a:off x="5347564" y="11913358"/>
              <a:ext cx="49700" cy="223654"/>
            </a:xfrm>
            <a:custGeom>
              <a:avLst/>
              <a:gdLst>
                <a:gd name="connsiteX0" fmla="*/ 38064 w 35909"/>
                <a:gd name="connsiteY0" fmla="*/ 36268 h 161591"/>
                <a:gd name="connsiteX1" fmla="*/ 37705 w 35909"/>
                <a:gd name="connsiteY1" fmla="*/ 165721 h 161591"/>
                <a:gd name="connsiteX2" fmla="*/ 13466 w 35909"/>
                <a:gd name="connsiteY2" fmla="*/ 142739 h 161591"/>
                <a:gd name="connsiteX3" fmla="*/ 13825 w 35909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064" y="36268"/>
                  </a:moveTo>
                  <a:lnTo>
                    <a:pt x="37705" y="165721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98297E73-E343-4F37-A94C-ABB5038F1CCB}"/>
                </a:ext>
              </a:extLst>
            </p:cNvPr>
            <p:cNvSpPr/>
            <p:nvPr/>
          </p:nvSpPr>
          <p:spPr>
            <a:xfrm>
              <a:off x="6603253" y="11947899"/>
              <a:ext cx="74551" cy="223654"/>
            </a:xfrm>
            <a:custGeom>
              <a:avLst/>
              <a:gdLst>
                <a:gd name="connsiteX0" fmla="*/ 41295 w 53863"/>
                <a:gd name="connsiteY0" fmla="*/ 13466 h 161591"/>
                <a:gd name="connsiteX1" fmla="*/ 40936 w 53863"/>
                <a:gd name="connsiteY1" fmla="*/ 142919 h 161591"/>
                <a:gd name="connsiteX2" fmla="*/ 13466 w 53863"/>
                <a:gd name="connsiteY2" fmla="*/ 164285 h 161591"/>
                <a:gd name="connsiteX3" fmla="*/ 13825 w 53863"/>
                <a:gd name="connsiteY3" fmla="*/ 35012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295" y="13466"/>
                  </a:moveTo>
                  <a:lnTo>
                    <a:pt x="40936" y="142919"/>
                  </a:lnTo>
                  <a:lnTo>
                    <a:pt x="13466" y="164285"/>
                  </a:lnTo>
                  <a:lnTo>
                    <a:pt x="13825" y="3501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AE87C053-8A50-4D9B-8D2B-7EFB58CD179E}"/>
                </a:ext>
              </a:extLst>
            </p:cNvPr>
            <p:cNvSpPr/>
            <p:nvPr/>
          </p:nvSpPr>
          <p:spPr>
            <a:xfrm>
              <a:off x="5375644" y="11981944"/>
              <a:ext cx="74551" cy="223654"/>
            </a:xfrm>
            <a:custGeom>
              <a:avLst/>
              <a:gdLst>
                <a:gd name="connsiteX0" fmla="*/ 44886 w 53863"/>
                <a:gd name="connsiteY0" fmla="*/ 33395 h 161591"/>
                <a:gd name="connsiteX1" fmla="*/ 44527 w 53863"/>
                <a:gd name="connsiteY1" fmla="*/ 162668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4886" y="33395"/>
                  </a:moveTo>
                  <a:lnTo>
                    <a:pt x="44527" y="162668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1D3C3B4B-D739-41E2-B2D3-CB18F4627027}"/>
                </a:ext>
              </a:extLst>
            </p:cNvPr>
            <p:cNvSpPr/>
            <p:nvPr/>
          </p:nvSpPr>
          <p:spPr>
            <a:xfrm>
              <a:off x="6603004" y="11977719"/>
              <a:ext cx="24851" cy="248504"/>
            </a:xfrm>
            <a:custGeom>
              <a:avLst/>
              <a:gdLst>
                <a:gd name="connsiteX0" fmla="*/ 14005 w 17954"/>
                <a:gd name="connsiteY0" fmla="*/ 13466 h 179545"/>
                <a:gd name="connsiteX1" fmla="*/ 13646 w 17954"/>
                <a:gd name="connsiteY1" fmla="*/ 142739 h 179545"/>
                <a:gd name="connsiteX2" fmla="*/ 13466 w 17954"/>
                <a:gd name="connsiteY2" fmla="*/ 169491 h 179545"/>
                <a:gd name="connsiteX3" fmla="*/ 13825 w 17954"/>
                <a:gd name="connsiteY3" fmla="*/ 40218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4005" y="13466"/>
                  </a:moveTo>
                  <a:lnTo>
                    <a:pt x="13646" y="142739"/>
                  </a:lnTo>
                  <a:lnTo>
                    <a:pt x="13466" y="169491"/>
                  </a:lnTo>
                  <a:lnTo>
                    <a:pt x="13825" y="4021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50C500D2-6F01-4D8D-937E-B94EE3DF45C9}"/>
                </a:ext>
              </a:extLst>
            </p:cNvPr>
            <p:cNvSpPr/>
            <p:nvPr/>
          </p:nvSpPr>
          <p:spPr>
            <a:xfrm>
              <a:off x="6556286" y="12014745"/>
              <a:ext cx="74551" cy="223654"/>
            </a:xfrm>
            <a:custGeom>
              <a:avLst/>
              <a:gdLst>
                <a:gd name="connsiteX0" fmla="*/ 47579 w 53863"/>
                <a:gd name="connsiteY0" fmla="*/ 13466 h 161591"/>
                <a:gd name="connsiteX1" fmla="*/ 47220 w 53863"/>
                <a:gd name="connsiteY1" fmla="*/ 142739 h 161591"/>
                <a:gd name="connsiteX2" fmla="*/ 13466 w 53863"/>
                <a:gd name="connsiteY2" fmla="*/ 160873 h 161591"/>
                <a:gd name="connsiteX3" fmla="*/ 13825 w 53863"/>
                <a:gd name="connsiteY3" fmla="*/ 3160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7579" y="13466"/>
                  </a:moveTo>
                  <a:lnTo>
                    <a:pt x="47220" y="142739"/>
                  </a:lnTo>
                  <a:lnTo>
                    <a:pt x="13466" y="160873"/>
                  </a:lnTo>
                  <a:lnTo>
                    <a:pt x="13825" y="3160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7ADCAE7B-0E39-4EBA-B02D-05E7392A4957}"/>
                </a:ext>
              </a:extLst>
            </p:cNvPr>
            <p:cNvSpPr/>
            <p:nvPr/>
          </p:nvSpPr>
          <p:spPr>
            <a:xfrm>
              <a:off x="5418636" y="12009527"/>
              <a:ext cx="24851" cy="248504"/>
            </a:xfrm>
            <a:custGeom>
              <a:avLst/>
              <a:gdLst>
                <a:gd name="connsiteX0" fmla="*/ 18493 w 17954"/>
                <a:gd name="connsiteY0" fmla="*/ 40039 h 179545"/>
                <a:gd name="connsiteX1" fmla="*/ 18134 w 17954"/>
                <a:gd name="connsiteY1" fmla="*/ 169311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8493" y="40039"/>
                  </a:moveTo>
                  <a:lnTo>
                    <a:pt x="18134" y="169311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2BD59F6F-F655-4834-B4CE-5B7FB4D42E9E}"/>
                </a:ext>
              </a:extLst>
            </p:cNvPr>
            <p:cNvSpPr/>
            <p:nvPr/>
          </p:nvSpPr>
          <p:spPr>
            <a:xfrm>
              <a:off x="5425096" y="12046307"/>
              <a:ext cx="74551" cy="223654"/>
            </a:xfrm>
            <a:custGeom>
              <a:avLst/>
              <a:gdLst>
                <a:gd name="connsiteX0" fmla="*/ 50811 w 53863"/>
                <a:gd name="connsiteY0" fmla="*/ 29805 h 161591"/>
                <a:gd name="connsiteX1" fmla="*/ 50452 w 53863"/>
                <a:gd name="connsiteY1" fmla="*/ 159077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811" y="29805"/>
                  </a:moveTo>
                  <a:lnTo>
                    <a:pt x="50452" y="159077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E871BBD2-23FE-4727-9F43-A66289ED9AB5}"/>
                </a:ext>
              </a:extLst>
            </p:cNvPr>
            <p:cNvSpPr/>
            <p:nvPr/>
          </p:nvSpPr>
          <p:spPr>
            <a:xfrm>
              <a:off x="6544109" y="12039844"/>
              <a:ext cx="49700" cy="248504"/>
            </a:xfrm>
            <a:custGeom>
              <a:avLst/>
              <a:gdLst>
                <a:gd name="connsiteX0" fmla="*/ 22623 w 35909"/>
                <a:gd name="connsiteY0" fmla="*/ 13466 h 179545"/>
                <a:gd name="connsiteX1" fmla="*/ 22264 w 35909"/>
                <a:gd name="connsiteY1" fmla="*/ 142739 h 179545"/>
                <a:gd name="connsiteX2" fmla="*/ 13466 w 35909"/>
                <a:gd name="connsiteY2" fmla="*/ 169132 h 179545"/>
                <a:gd name="connsiteX3" fmla="*/ 13825 w 35909"/>
                <a:gd name="connsiteY3" fmla="*/ 3985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2623" y="13466"/>
                  </a:moveTo>
                  <a:lnTo>
                    <a:pt x="22264" y="142739"/>
                  </a:lnTo>
                  <a:lnTo>
                    <a:pt x="13466" y="169132"/>
                  </a:lnTo>
                  <a:lnTo>
                    <a:pt x="13825" y="3985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AA688B25-5D23-4987-A49E-08686DDF9474}"/>
                </a:ext>
              </a:extLst>
            </p:cNvPr>
            <p:cNvSpPr/>
            <p:nvPr/>
          </p:nvSpPr>
          <p:spPr>
            <a:xfrm>
              <a:off x="6490183" y="12076376"/>
              <a:ext cx="74551" cy="223654"/>
            </a:xfrm>
            <a:custGeom>
              <a:avLst/>
              <a:gdLst>
                <a:gd name="connsiteX0" fmla="*/ 52786 w 53863"/>
                <a:gd name="connsiteY0" fmla="*/ 13466 h 161591"/>
                <a:gd name="connsiteX1" fmla="*/ 52427 w 53863"/>
                <a:gd name="connsiteY1" fmla="*/ 142739 h 161591"/>
                <a:gd name="connsiteX2" fmla="*/ 13466 w 53863"/>
                <a:gd name="connsiteY2" fmla="*/ 156923 h 161591"/>
                <a:gd name="connsiteX3" fmla="*/ 13825 w 53863"/>
                <a:gd name="connsiteY3" fmla="*/ 2765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2786" y="13466"/>
                  </a:moveTo>
                  <a:lnTo>
                    <a:pt x="52427" y="142739"/>
                  </a:lnTo>
                  <a:lnTo>
                    <a:pt x="13466" y="156923"/>
                  </a:lnTo>
                  <a:lnTo>
                    <a:pt x="13825" y="2765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1AE1CBD4-D500-45AC-882A-A00434EF515A}"/>
                </a:ext>
              </a:extLst>
            </p:cNvPr>
            <p:cNvSpPr/>
            <p:nvPr/>
          </p:nvSpPr>
          <p:spPr>
            <a:xfrm>
              <a:off x="5476289" y="12068919"/>
              <a:ext cx="49700" cy="248504"/>
            </a:xfrm>
            <a:custGeom>
              <a:avLst/>
              <a:gdLst>
                <a:gd name="connsiteX0" fmla="*/ 26752 w 35909"/>
                <a:gd name="connsiteY0" fmla="*/ 39141 h 179545"/>
                <a:gd name="connsiteX1" fmla="*/ 26393 w 35909"/>
                <a:gd name="connsiteY1" fmla="*/ 168413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752" y="39141"/>
                  </a:moveTo>
                  <a:lnTo>
                    <a:pt x="26393" y="168413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0F3AA0A2-25CE-40D9-A3A0-0BA3E9D5B5D3}"/>
                </a:ext>
              </a:extLst>
            </p:cNvPr>
            <p:cNvSpPr/>
            <p:nvPr/>
          </p:nvSpPr>
          <p:spPr>
            <a:xfrm>
              <a:off x="5494181" y="12104456"/>
              <a:ext cx="74551" cy="223654"/>
            </a:xfrm>
            <a:custGeom>
              <a:avLst/>
              <a:gdLst>
                <a:gd name="connsiteX0" fmla="*/ 55120 w 53863"/>
                <a:gd name="connsiteY0" fmla="*/ 25495 h 161591"/>
                <a:gd name="connsiteX1" fmla="*/ 54761 w 53863"/>
                <a:gd name="connsiteY1" fmla="*/ 154768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0" y="25495"/>
                  </a:moveTo>
                  <a:lnTo>
                    <a:pt x="54761" y="154768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0BE0D32C-D331-4A27-A0D6-6424E26300CC}"/>
                </a:ext>
              </a:extLst>
            </p:cNvPr>
            <p:cNvSpPr/>
            <p:nvPr/>
          </p:nvSpPr>
          <p:spPr>
            <a:xfrm>
              <a:off x="6466824" y="12096007"/>
              <a:ext cx="49700" cy="248504"/>
            </a:xfrm>
            <a:custGeom>
              <a:avLst/>
              <a:gdLst>
                <a:gd name="connsiteX0" fmla="*/ 30702 w 35909"/>
                <a:gd name="connsiteY0" fmla="*/ 13466 h 179545"/>
                <a:gd name="connsiteX1" fmla="*/ 30343 w 35909"/>
                <a:gd name="connsiteY1" fmla="*/ 142738 h 179545"/>
                <a:gd name="connsiteX2" fmla="*/ 13466 w 35909"/>
                <a:gd name="connsiteY2" fmla="*/ 167696 h 179545"/>
                <a:gd name="connsiteX3" fmla="*/ 13825 w 35909"/>
                <a:gd name="connsiteY3" fmla="*/ 38422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702" y="13466"/>
                  </a:moveTo>
                  <a:lnTo>
                    <a:pt x="30343" y="142738"/>
                  </a:lnTo>
                  <a:lnTo>
                    <a:pt x="13466" y="167696"/>
                  </a:lnTo>
                  <a:lnTo>
                    <a:pt x="13825" y="38422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5759C8C-171F-4A64-B65B-1631F187D6B8}"/>
                </a:ext>
              </a:extLst>
            </p:cNvPr>
            <p:cNvSpPr/>
            <p:nvPr/>
          </p:nvSpPr>
          <p:spPr>
            <a:xfrm>
              <a:off x="6407431" y="12130548"/>
              <a:ext cx="74551" cy="223654"/>
            </a:xfrm>
            <a:custGeom>
              <a:avLst/>
              <a:gdLst>
                <a:gd name="connsiteX0" fmla="*/ 56736 w 53863"/>
                <a:gd name="connsiteY0" fmla="*/ 13466 h 161591"/>
                <a:gd name="connsiteX1" fmla="*/ 56377 w 53863"/>
                <a:gd name="connsiteY1" fmla="*/ 142739 h 161591"/>
                <a:gd name="connsiteX2" fmla="*/ 13466 w 53863"/>
                <a:gd name="connsiteY2" fmla="*/ 152435 h 161591"/>
                <a:gd name="connsiteX3" fmla="*/ 13825 w 53863"/>
                <a:gd name="connsiteY3" fmla="*/ 23162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6736" y="13466"/>
                  </a:moveTo>
                  <a:lnTo>
                    <a:pt x="56377" y="142739"/>
                  </a:lnTo>
                  <a:lnTo>
                    <a:pt x="13466" y="152435"/>
                  </a:lnTo>
                  <a:lnTo>
                    <a:pt x="13825" y="2316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C1646173-BB81-4DE5-AF94-926CFE7850D2}"/>
                </a:ext>
              </a:extLst>
            </p:cNvPr>
            <p:cNvSpPr/>
            <p:nvPr/>
          </p:nvSpPr>
          <p:spPr>
            <a:xfrm>
              <a:off x="5551337" y="12121106"/>
              <a:ext cx="49700" cy="248504"/>
            </a:xfrm>
            <a:custGeom>
              <a:avLst/>
              <a:gdLst>
                <a:gd name="connsiteX0" fmla="*/ 34832 w 35909"/>
                <a:gd name="connsiteY0" fmla="*/ 37346 h 179545"/>
                <a:gd name="connsiteX1" fmla="*/ 34473 w 35909"/>
                <a:gd name="connsiteY1" fmla="*/ 166618 h 179545"/>
                <a:gd name="connsiteX2" fmla="*/ 13466 w 35909"/>
                <a:gd name="connsiteY2" fmla="*/ 142739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832" y="37346"/>
                  </a:moveTo>
                  <a:lnTo>
                    <a:pt x="34473" y="166618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38B32447-B4DF-493D-856A-8CF6AFF59223}"/>
                </a:ext>
              </a:extLst>
            </p:cNvPr>
            <p:cNvSpPr/>
            <p:nvPr/>
          </p:nvSpPr>
          <p:spPr>
            <a:xfrm>
              <a:off x="5580411" y="12154156"/>
              <a:ext cx="99401" cy="223654"/>
            </a:xfrm>
            <a:custGeom>
              <a:avLst/>
              <a:gdLst>
                <a:gd name="connsiteX0" fmla="*/ 58352 w 71818"/>
                <a:gd name="connsiteY0" fmla="*/ 21007 h 161591"/>
                <a:gd name="connsiteX1" fmla="*/ 57993 w 71818"/>
                <a:gd name="connsiteY1" fmla="*/ 150280 h 161591"/>
                <a:gd name="connsiteX2" fmla="*/ 13466 w 71818"/>
                <a:gd name="connsiteY2" fmla="*/ 142738 h 161591"/>
                <a:gd name="connsiteX3" fmla="*/ 13825 w 71818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21007"/>
                  </a:moveTo>
                  <a:lnTo>
                    <a:pt x="57993" y="150280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2552C9E-37CA-45AF-84BC-F03D7D24624C}"/>
                </a:ext>
              </a:extLst>
            </p:cNvPr>
            <p:cNvSpPr/>
            <p:nvPr/>
          </p:nvSpPr>
          <p:spPr>
            <a:xfrm>
              <a:off x="6373636" y="12143968"/>
              <a:ext cx="49700" cy="223654"/>
            </a:xfrm>
            <a:custGeom>
              <a:avLst/>
              <a:gdLst>
                <a:gd name="connsiteX0" fmla="*/ 38243 w 35909"/>
                <a:gd name="connsiteY0" fmla="*/ 13466 h 161591"/>
                <a:gd name="connsiteX1" fmla="*/ 37884 w 35909"/>
                <a:gd name="connsiteY1" fmla="*/ 142739 h 161591"/>
                <a:gd name="connsiteX2" fmla="*/ 13466 w 35909"/>
                <a:gd name="connsiteY2" fmla="*/ 165541 h 161591"/>
                <a:gd name="connsiteX3" fmla="*/ 13825 w 35909"/>
                <a:gd name="connsiteY3" fmla="*/ 3626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243" y="13466"/>
                  </a:moveTo>
                  <a:lnTo>
                    <a:pt x="37884" y="142739"/>
                  </a:lnTo>
                  <a:lnTo>
                    <a:pt x="13466" y="165541"/>
                  </a:lnTo>
                  <a:lnTo>
                    <a:pt x="13825" y="3626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2B9F80C2-2CC1-4535-8878-EF16317921BB}"/>
                </a:ext>
              </a:extLst>
            </p:cNvPr>
            <p:cNvSpPr/>
            <p:nvPr/>
          </p:nvSpPr>
          <p:spPr>
            <a:xfrm>
              <a:off x="6310764" y="12175527"/>
              <a:ext cx="99401" cy="198803"/>
            </a:xfrm>
            <a:custGeom>
              <a:avLst/>
              <a:gdLst>
                <a:gd name="connsiteX0" fmla="*/ 59250 w 71818"/>
                <a:gd name="connsiteY0" fmla="*/ 13466 h 143636"/>
                <a:gd name="connsiteX1" fmla="*/ 58891 w 71818"/>
                <a:gd name="connsiteY1" fmla="*/ 142739 h 143636"/>
                <a:gd name="connsiteX2" fmla="*/ 13466 w 71818"/>
                <a:gd name="connsiteY2" fmla="*/ 147766 h 143636"/>
                <a:gd name="connsiteX3" fmla="*/ 13825 w 71818"/>
                <a:gd name="connsiteY3" fmla="*/ 18493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3466"/>
                  </a:moveTo>
                  <a:lnTo>
                    <a:pt x="58891" y="142739"/>
                  </a:lnTo>
                  <a:lnTo>
                    <a:pt x="13466" y="147766"/>
                  </a:lnTo>
                  <a:lnTo>
                    <a:pt x="13825" y="18493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B942479C-6B21-4DC9-99D8-D585FDE64B6E}"/>
                </a:ext>
              </a:extLst>
            </p:cNvPr>
            <p:cNvSpPr/>
            <p:nvPr/>
          </p:nvSpPr>
          <p:spPr>
            <a:xfrm>
              <a:off x="5642039" y="12164594"/>
              <a:ext cx="74551" cy="223654"/>
            </a:xfrm>
            <a:custGeom>
              <a:avLst/>
              <a:gdLst>
                <a:gd name="connsiteX0" fmla="*/ 42014 w 53863"/>
                <a:gd name="connsiteY0" fmla="*/ 34653 h 161591"/>
                <a:gd name="connsiteX1" fmla="*/ 41475 w 53863"/>
                <a:gd name="connsiteY1" fmla="*/ 164105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2014" y="34653"/>
                  </a:moveTo>
                  <a:lnTo>
                    <a:pt x="41475" y="164105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E38E9A31-13B6-47A3-881D-294D802CF20E}"/>
                </a:ext>
              </a:extLst>
            </p:cNvPr>
            <p:cNvSpPr/>
            <p:nvPr/>
          </p:nvSpPr>
          <p:spPr>
            <a:xfrm>
              <a:off x="5680807" y="12193917"/>
              <a:ext cx="99401" cy="198803"/>
            </a:xfrm>
            <a:custGeom>
              <a:avLst/>
              <a:gdLst>
                <a:gd name="connsiteX0" fmla="*/ 59968 w 71818"/>
                <a:gd name="connsiteY0" fmla="*/ 16159 h 143636"/>
                <a:gd name="connsiteX1" fmla="*/ 59609 w 71818"/>
                <a:gd name="connsiteY1" fmla="*/ 145432 h 143636"/>
                <a:gd name="connsiteX2" fmla="*/ 13466 w 71818"/>
                <a:gd name="connsiteY2" fmla="*/ 142918 h 143636"/>
                <a:gd name="connsiteX3" fmla="*/ 1400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6159"/>
                  </a:moveTo>
                  <a:lnTo>
                    <a:pt x="59609" y="145432"/>
                  </a:lnTo>
                  <a:lnTo>
                    <a:pt x="13466" y="142918"/>
                  </a:lnTo>
                  <a:lnTo>
                    <a:pt x="1400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6E15C2C9-0A88-4671-BD42-2AC2D36E86C9}"/>
                </a:ext>
              </a:extLst>
            </p:cNvPr>
            <p:cNvSpPr/>
            <p:nvPr/>
          </p:nvSpPr>
          <p:spPr>
            <a:xfrm>
              <a:off x="6267525" y="12182485"/>
              <a:ext cx="74551" cy="223654"/>
            </a:xfrm>
            <a:custGeom>
              <a:avLst/>
              <a:gdLst>
                <a:gd name="connsiteX0" fmla="*/ 45066 w 53863"/>
                <a:gd name="connsiteY0" fmla="*/ 13466 h 161591"/>
                <a:gd name="connsiteX1" fmla="*/ 44707 w 53863"/>
                <a:gd name="connsiteY1" fmla="*/ 142739 h 161591"/>
                <a:gd name="connsiteX2" fmla="*/ 13466 w 53863"/>
                <a:gd name="connsiteY2" fmla="*/ 162489 h 161591"/>
                <a:gd name="connsiteX3" fmla="*/ 13825 w 53863"/>
                <a:gd name="connsiteY3" fmla="*/ 33037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5066" y="13466"/>
                  </a:moveTo>
                  <a:lnTo>
                    <a:pt x="44707" y="142739"/>
                  </a:lnTo>
                  <a:lnTo>
                    <a:pt x="13466" y="162489"/>
                  </a:lnTo>
                  <a:lnTo>
                    <a:pt x="13825" y="33037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EBFFCD7-F86F-4BF4-9509-428EE6E6DE54}"/>
                </a:ext>
              </a:extLst>
            </p:cNvPr>
            <p:cNvSpPr/>
            <p:nvPr/>
          </p:nvSpPr>
          <p:spPr>
            <a:xfrm>
              <a:off x="6203906" y="12209572"/>
              <a:ext cx="99401" cy="198803"/>
            </a:xfrm>
            <a:custGeom>
              <a:avLst/>
              <a:gdLst>
                <a:gd name="connsiteX0" fmla="*/ 59789 w 71818"/>
                <a:gd name="connsiteY0" fmla="*/ 13466 h 143636"/>
                <a:gd name="connsiteX1" fmla="*/ 59430 w 71818"/>
                <a:gd name="connsiteY1" fmla="*/ 142918 h 143636"/>
                <a:gd name="connsiteX2" fmla="*/ 13466 w 71818"/>
                <a:gd name="connsiteY2" fmla="*/ 143097 h 143636"/>
                <a:gd name="connsiteX3" fmla="*/ 13825 w 71818"/>
                <a:gd name="connsiteY3" fmla="*/ 13645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789" y="13466"/>
                  </a:moveTo>
                  <a:lnTo>
                    <a:pt x="59430" y="142918"/>
                  </a:lnTo>
                  <a:lnTo>
                    <a:pt x="13466" y="143097"/>
                  </a:lnTo>
                  <a:lnTo>
                    <a:pt x="13825" y="13645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0E6E404D-9C9B-45E6-9E03-4FEC4E149190}"/>
                </a:ext>
              </a:extLst>
            </p:cNvPr>
            <p:cNvSpPr/>
            <p:nvPr/>
          </p:nvSpPr>
          <p:spPr>
            <a:xfrm>
              <a:off x="5744673" y="12197646"/>
              <a:ext cx="74551" cy="223654"/>
            </a:xfrm>
            <a:custGeom>
              <a:avLst/>
              <a:gdLst>
                <a:gd name="connsiteX0" fmla="*/ 48298 w 53863"/>
                <a:gd name="connsiteY0" fmla="*/ 31420 h 161591"/>
                <a:gd name="connsiteX1" fmla="*/ 47939 w 53863"/>
                <a:gd name="connsiteY1" fmla="*/ 160693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8298" y="31420"/>
                  </a:moveTo>
                  <a:lnTo>
                    <a:pt x="47939" y="160693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CC7E514F-E7D7-4E1F-BB5F-F20ACD26F15C}"/>
                </a:ext>
              </a:extLst>
            </p:cNvPr>
            <p:cNvSpPr/>
            <p:nvPr/>
          </p:nvSpPr>
          <p:spPr>
            <a:xfrm>
              <a:off x="5792384" y="12219264"/>
              <a:ext cx="99401" cy="198803"/>
            </a:xfrm>
            <a:custGeom>
              <a:avLst/>
              <a:gdLst>
                <a:gd name="connsiteX0" fmla="*/ 59789 w 71818"/>
                <a:gd name="connsiteY0" fmla="*/ 13466 h 143636"/>
                <a:gd name="connsiteX1" fmla="*/ 59430 w 71818"/>
                <a:gd name="connsiteY1" fmla="*/ 142739 h 143636"/>
                <a:gd name="connsiteX2" fmla="*/ 13466 w 71818"/>
                <a:gd name="connsiteY2" fmla="*/ 145073 h 143636"/>
                <a:gd name="connsiteX3" fmla="*/ 13825 w 71818"/>
                <a:gd name="connsiteY3" fmla="*/ 15800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789" y="13466"/>
                  </a:moveTo>
                  <a:lnTo>
                    <a:pt x="59430" y="142739"/>
                  </a:lnTo>
                  <a:lnTo>
                    <a:pt x="13466" y="145073"/>
                  </a:lnTo>
                  <a:lnTo>
                    <a:pt x="13825" y="15800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B626D7D1-CE6C-4B7F-BDB6-0F8C9B88E715}"/>
                </a:ext>
              </a:extLst>
            </p:cNvPr>
            <p:cNvSpPr/>
            <p:nvPr/>
          </p:nvSpPr>
          <p:spPr>
            <a:xfrm>
              <a:off x="6089596" y="12225476"/>
              <a:ext cx="99401" cy="198803"/>
            </a:xfrm>
            <a:custGeom>
              <a:avLst/>
              <a:gdLst>
                <a:gd name="connsiteX0" fmla="*/ 59250 w 71818"/>
                <a:gd name="connsiteY0" fmla="*/ 18313 h 143636"/>
                <a:gd name="connsiteX1" fmla="*/ 58891 w 71818"/>
                <a:gd name="connsiteY1" fmla="*/ 147587 h 143636"/>
                <a:gd name="connsiteX2" fmla="*/ 13466 w 71818"/>
                <a:gd name="connsiteY2" fmla="*/ 142739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8313"/>
                  </a:moveTo>
                  <a:lnTo>
                    <a:pt x="58891" y="147587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3A2A6B74-6548-46D9-A67B-940BBF265FDD}"/>
                </a:ext>
              </a:extLst>
            </p:cNvPr>
            <p:cNvSpPr/>
            <p:nvPr/>
          </p:nvSpPr>
          <p:spPr>
            <a:xfrm>
              <a:off x="6152467" y="12209821"/>
              <a:ext cx="74551" cy="223654"/>
            </a:xfrm>
            <a:custGeom>
              <a:avLst/>
              <a:gdLst>
                <a:gd name="connsiteX0" fmla="*/ 50991 w 53863"/>
                <a:gd name="connsiteY0" fmla="*/ 13466 h 161591"/>
                <a:gd name="connsiteX1" fmla="*/ 50632 w 53863"/>
                <a:gd name="connsiteY1" fmla="*/ 142918 h 161591"/>
                <a:gd name="connsiteX2" fmla="*/ 13466 w 53863"/>
                <a:gd name="connsiteY2" fmla="*/ 158898 h 161591"/>
                <a:gd name="connsiteX3" fmla="*/ 13825 w 53863"/>
                <a:gd name="connsiteY3" fmla="*/ 29625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991" y="13466"/>
                  </a:moveTo>
                  <a:lnTo>
                    <a:pt x="50632" y="142918"/>
                  </a:lnTo>
                  <a:lnTo>
                    <a:pt x="13466" y="158898"/>
                  </a:lnTo>
                  <a:lnTo>
                    <a:pt x="13825" y="29625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57BEA4A1-836E-4B22-B1E9-7DB003837734}"/>
                </a:ext>
              </a:extLst>
            </p:cNvPr>
            <p:cNvSpPr/>
            <p:nvPr/>
          </p:nvSpPr>
          <p:spPr>
            <a:xfrm>
              <a:off x="5910673" y="12228708"/>
              <a:ext cx="99401" cy="223654"/>
            </a:xfrm>
            <a:custGeom>
              <a:avLst/>
              <a:gdLst>
                <a:gd name="connsiteX0" fmla="*/ 58352 w 71818"/>
                <a:gd name="connsiteY0" fmla="*/ 13466 h 161591"/>
                <a:gd name="connsiteX1" fmla="*/ 57993 w 71818"/>
                <a:gd name="connsiteY1" fmla="*/ 142738 h 161591"/>
                <a:gd name="connsiteX2" fmla="*/ 13466 w 71818"/>
                <a:gd name="connsiteY2" fmla="*/ 149921 h 161591"/>
                <a:gd name="connsiteX3" fmla="*/ 13825 w 71818"/>
                <a:gd name="connsiteY3" fmla="*/ 2064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13466"/>
                  </a:moveTo>
                  <a:lnTo>
                    <a:pt x="57993" y="142738"/>
                  </a:lnTo>
                  <a:lnTo>
                    <a:pt x="13466" y="149921"/>
                  </a:lnTo>
                  <a:lnTo>
                    <a:pt x="13825" y="2064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B6C8563-BE64-4813-B04D-3234FC5BE7CC}"/>
                </a:ext>
              </a:extLst>
            </p:cNvPr>
            <p:cNvSpPr/>
            <p:nvPr/>
          </p:nvSpPr>
          <p:spPr>
            <a:xfrm>
              <a:off x="5856001" y="12219264"/>
              <a:ext cx="74551" cy="223654"/>
            </a:xfrm>
            <a:custGeom>
              <a:avLst/>
              <a:gdLst>
                <a:gd name="connsiteX0" fmla="*/ 53325 w 53863"/>
                <a:gd name="connsiteY0" fmla="*/ 27470 h 161591"/>
                <a:gd name="connsiteX1" fmla="*/ 52966 w 53863"/>
                <a:gd name="connsiteY1" fmla="*/ 156744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3325" y="27470"/>
                  </a:moveTo>
                  <a:lnTo>
                    <a:pt x="52966" y="15674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2C63B3B0-C20E-4C75-868E-111545CBD83F}"/>
                </a:ext>
              </a:extLst>
            </p:cNvPr>
            <p:cNvSpPr/>
            <p:nvPr/>
          </p:nvSpPr>
          <p:spPr>
            <a:xfrm>
              <a:off x="6032191" y="12225477"/>
              <a:ext cx="74551" cy="223654"/>
            </a:xfrm>
            <a:custGeom>
              <a:avLst/>
              <a:gdLst>
                <a:gd name="connsiteX0" fmla="*/ 55300 w 53863"/>
                <a:gd name="connsiteY0" fmla="*/ 13466 h 161591"/>
                <a:gd name="connsiteX1" fmla="*/ 54941 w 53863"/>
                <a:gd name="connsiteY1" fmla="*/ 142739 h 161591"/>
                <a:gd name="connsiteX2" fmla="*/ 13466 w 53863"/>
                <a:gd name="connsiteY2" fmla="*/ 154589 h 161591"/>
                <a:gd name="connsiteX3" fmla="*/ 13825 w 53863"/>
                <a:gd name="connsiteY3" fmla="*/ 2531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300" y="13466"/>
                  </a:moveTo>
                  <a:lnTo>
                    <a:pt x="54941" y="142739"/>
                  </a:lnTo>
                  <a:lnTo>
                    <a:pt x="13466" y="154589"/>
                  </a:lnTo>
                  <a:lnTo>
                    <a:pt x="13825" y="2531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E834A500-8698-473F-8163-D93F22084D26}"/>
                </a:ext>
              </a:extLst>
            </p:cNvPr>
            <p:cNvSpPr/>
            <p:nvPr/>
          </p:nvSpPr>
          <p:spPr>
            <a:xfrm>
              <a:off x="5972302" y="12228708"/>
              <a:ext cx="74551" cy="223654"/>
            </a:xfrm>
            <a:custGeom>
              <a:avLst/>
              <a:gdLst>
                <a:gd name="connsiteX0" fmla="*/ 57095 w 53863"/>
                <a:gd name="connsiteY0" fmla="*/ 22982 h 161591"/>
                <a:gd name="connsiteX1" fmla="*/ 56736 w 53863"/>
                <a:gd name="connsiteY1" fmla="*/ 152255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7095" y="22982"/>
                  </a:moveTo>
                  <a:lnTo>
                    <a:pt x="56736" y="152255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80658C0A-881D-42B8-86D7-9B25EA8BCFF8}"/>
                </a:ext>
              </a:extLst>
            </p:cNvPr>
            <p:cNvSpPr/>
            <p:nvPr/>
          </p:nvSpPr>
          <p:spPr>
            <a:xfrm>
              <a:off x="5342096" y="11479470"/>
              <a:ext cx="1341919" cy="795211"/>
            </a:xfrm>
            <a:custGeom>
              <a:avLst/>
              <a:gdLst>
                <a:gd name="connsiteX0" fmla="*/ 853919 w 969546"/>
                <a:gd name="connsiteY0" fmla="*/ 112755 h 574545"/>
                <a:gd name="connsiteX1" fmla="*/ 867026 w 969546"/>
                <a:gd name="connsiteY1" fmla="*/ 138430 h 574545"/>
                <a:gd name="connsiteX2" fmla="*/ 904012 w 969546"/>
                <a:gd name="connsiteY2" fmla="*/ 154768 h 574545"/>
                <a:gd name="connsiteX3" fmla="*/ 908680 w 969546"/>
                <a:gd name="connsiteY3" fmla="*/ 181341 h 574545"/>
                <a:gd name="connsiteX4" fmla="*/ 939562 w 969546"/>
                <a:gd name="connsiteY4" fmla="*/ 201270 h 574545"/>
                <a:gd name="connsiteX5" fmla="*/ 935792 w 969546"/>
                <a:gd name="connsiteY5" fmla="*/ 227843 h 574545"/>
                <a:gd name="connsiteX6" fmla="*/ 960031 w 969546"/>
                <a:gd name="connsiteY6" fmla="*/ 250825 h 574545"/>
                <a:gd name="connsiteX7" fmla="*/ 947821 w 969546"/>
                <a:gd name="connsiteY7" fmla="*/ 276680 h 574545"/>
                <a:gd name="connsiteX8" fmla="*/ 964339 w 969546"/>
                <a:gd name="connsiteY8" fmla="*/ 301636 h 574545"/>
                <a:gd name="connsiteX9" fmla="*/ 944230 w 969546"/>
                <a:gd name="connsiteY9" fmla="*/ 325695 h 574545"/>
                <a:gd name="connsiteX10" fmla="*/ 952489 w 969546"/>
                <a:gd name="connsiteY10" fmla="*/ 351909 h 574545"/>
                <a:gd name="connsiteX11" fmla="*/ 925019 w 969546"/>
                <a:gd name="connsiteY11" fmla="*/ 373455 h 574545"/>
                <a:gd name="connsiteX12" fmla="*/ 924839 w 969546"/>
                <a:gd name="connsiteY12" fmla="*/ 400207 h 574545"/>
                <a:gd name="connsiteX13" fmla="*/ 891085 w 969546"/>
                <a:gd name="connsiteY13" fmla="*/ 418341 h 574545"/>
                <a:gd name="connsiteX14" fmla="*/ 882287 w 969546"/>
                <a:gd name="connsiteY14" fmla="*/ 444734 h 574545"/>
                <a:gd name="connsiteX15" fmla="*/ 843326 w 969546"/>
                <a:gd name="connsiteY15" fmla="*/ 458919 h 574545"/>
                <a:gd name="connsiteX16" fmla="*/ 826449 w 969546"/>
                <a:gd name="connsiteY16" fmla="*/ 483875 h 574545"/>
                <a:gd name="connsiteX17" fmla="*/ 783537 w 969546"/>
                <a:gd name="connsiteY17" fmla="*/ 493571 h 574545"/>
                <a:gd name="connsiteX18" fmla="*/ 759119 w 969546"/>
                <a:gd name="connsiteY18" fmla="*/ 516373 h 574545"/>
                <a:gd name="connsiteX19" fmla="*/ 713694 w 969546"/>
                <a:gd name="connsiteY19" fmla="*/ 521400 h 574545"/>
                <a:gd name="connsiteX20" fmla="*/ 682453 w 969546"/>
                <a:gd name="connsiteY20" fmla="*/ 540971 h 574545"/>
                <a:gd name="connsiteX21" fmla="*/ 636489 w 969546"/>
                <a:gd name="connsiteY21" fmla="*/ 541150 h 574545"/>
                <a:gd name="connsiteX22" fmla="*/ 599323 w 969546"/>
                <a:gd name="connsiteY22" fmla="*/ 557309 h 574545"/>
                <a:gd name="connsiteX23" fmla="*/ 553898 w 969546"/>
                <a:gd name="connsiteY23" fmla="*/ 552462 h 574545"/>
                <a:gd name="connsiteX24" fmla="*/ 512423 w 969546"/>
                <a:gd name="connsiteY24" fmla="*/ 564312 h 574545"/>
                <a:gd name="connsiteX25" fmla="*/ 469153 w 969546"/>
                <a:gd name="connsiteY25" fmla="*/ 554796 h 574545"/>
                <a:gd name="connsiteX26" fmla="*/ 424625 w 969546"/>
                <a:gd name="connsiteY26" fmla="*/ 561978 h 574545"/>
                <a:gd name="connsiteX27" fmla="*/ 385125 w 969546"/>
                <a:gd name="connsiteY27" fmla="*/ 547973 h 574545"/>
                <a:gd name="connsiteX28" fmla="*/ 339162 w 969546"/>
                <a:gd name="connsiteY28" fmla="*/ 550307 h 574545"/>
                <a:gd name="connsiteX29" fmla="*/ 304689 w 969546"/>
                <a:gd name="connsiteY29" fmla="*/ 532353 h 574545"/>
                <a:gd name="connsiteX30" fmla="*/ 258725 w 969546"/>
                <a:gd name="connsiteY30" fmla="*/ 529660 h 574545"/>
                <a:gd name="connsiteX31" fmla="*/ 230537 w 969546"/>
                <a:gd name="connsiteY31" fmla="*/ 508473 h 574545"/>
                <a:gd name="connsiteX32" fmla="*/ 186009 w 969546"/>
                <a:gd name="connsiteY32" fmla="*/ 500932 h 574545"/>
                <a:gd name="connsiteX33" fmla="*/ 165002 w 969546"/>
                <a:gd name="connsiteY33" fmla="*/ 477052 h 574545"/>
                <a:gd name="connsiteX34" fmla="*/ 123707 w 969546"/>
                <a:gd name="connsiteY34" fmla="*/ 465023 h 574545"/>
                <a:gd name="connsiteX35" fmla="*/ 110780 w 969546"/>
                <a:gd name="connsiteY35" fmla="*/ 439348 h 574545"/>
                <a:gd name="connsiteX36" fmla="*/ 73793 w 969546"/>
                <a:gd name="connsiteY36" fmla="*/ 423009 h 574545"/>
                <a:gd name="connsiteX37" fmla="*/ 69125 w 969546"/>
                <a:gd name="connsiteY37" fmla="*/ 396436 h 574545"/>
                <a:gd name="connsiteX38" fmla="*/ 38064 w 969546"/>
                <a:gd name="connsiteY38" fmla="*/ 376507 h 574545"/>
                <a:gd name="connsiteX39" fmla="*/ 42014 w 969546"/>
                <a:gd name="connsiteY39" fmla="*/ 349754 h 574545"/>
                <a:gd name="connsiteX40" fmla="*/ 17775 w 969546"/>
                <a:gd name="connsiteY40" fmla="*/ 326952 h 574545"/>
                <a:gd name="connsiteX41" fmla="*/ 29984 w 969546"/>
                <a:gd name="connsiteY41" fmla="*/ 301098 h 574545"/>
                <a:gd name="connsiteX42" fmla="*/ 13466 w 969546"/>
                <a:gd name="connsiteY42" fmla="*/ 276141 h 574545"/>
                <a:gd name="connsiteX43" fmla="*/ 33575 w 969546"/>
                <a:gd name="connsiteY43" fmla="*/ 252082 h 574545"/>
                <a:gd name="connsiteX44" fmla="*/ 25316 w 969546"/>
                <a:gd name="connsiteY44" fmla="*/ 225868 h 574545"/>
                <a:gd name="connsiteX45" fmla="*/ 52786 w 969546"/>
                <a:gd name="connsiteY45" fmla="*/ 204323 h 574545"/>
                <a:gd name="connsiteX46" fmla="*/ 52966 w 969546"/>
                <a:gd name="connsiteY46" fmla="*/ 177570 h 574545"/>
                <a:gd name="connsiteX47" fmla="*/ 86721 w 969546"/>
                <a:gd name="connsiteY47" fmla="*/ 159437 h 574545"/>
                <a:gd name="connsiteX48" fmla="*/ 95339 w 969546"/>
                <a:gd name="connsiteY48" fmla="*/ 133043 h 574545"/>
                <a:gd name="connsiteX49" fmla="*/ 134480 w 969546"/>
                <a:gd name="connsiteY49" fmla="*/ 118859 h 574545"/>
                <a:gd name="connsiteX50" fmla="*/ 151357 w 969546"/>
                <a:gd name="connsiteY50" fmla="*/ 93902 h 574545"/>
                <a:gd name="connsiteX51" fmla="*/ 194089 w 969546"/>
                <a:gd name="connsiteY51" fmla="*/ 84207 h 574545"/>
                <a:gd name="connsiteX52" fmla="*/ 218687 w 969546"/>
                <a:gd name="connsiteY52" fmla="*/ 61404 h 574545"/>
                <a:gd name="connsiteX53" fmla="*/ 263932 w 969546"/>
                <a:gd name="connsiteY53" fmla="*/ 56377 h 574545"/>
                <a:gd name="connsiteX54" fmla="*/ 295173 w 969546"/>
                <a:gd name="connsiteY54" fmla="*/ 36807 h 574545"/>
                <a:gd name="connsiteX55" fmla="*/ 341496 w 969546"/>
                <a:gd name="connsiteY55" fmla="*/ 36448 h 574545"/>
                <a:gd name="connsiteX56" fmla="*/ 378482 w 969546"/>
                <a:gd name="connsiteY56" fmla="*/ 20468 h 574545"/>
                <a:gd name="connsiteX57" fmla="*/ 423907 w 969546"/>
                <a:gd name="connsiteY57" fmla="*/ 25316 h 574545"/>
                <a:gd name="connsiteX58" fmla="*/ 465382 w 969546"/>
                <a:gd name="connsiteY58" fmla="*/ 13466 h 574545"/>
                <a:gd name="connsiteX59" fmla="*/ 508653 w 969546"/>
                <a:gd name="connsiteY59" fmla="*/ 22982 h 574545"/>
                <a:gd name="connsiteX60" fmla="*/ 553000 w 969546"/>
                <a:gd name="connsiteY60" fmla="*/ 15800 h 574545"/>
                <a:gd name="connsiteX61" fmla="*/ 592680 w 969546"/>
                <a:gd name="connsiteY61" fmla="*/ 29805 h 574545"/>
                <a:gd name="connsiteX62" fmla="*/ 638644 w 969546"/>
                <a:gd name="connsiteY62" fmla="*/ 27470 h 574545"/>
                <a:gd name="connsiteX63" fmla="*/ 673116 w 969546"/>
                <a:gd name="connsiteY63" fmla="*/ 45425 h 574545"/>
                <a:gd name="connsiteX64" fmla="*/ 719080 w 969546"/>
                <a:gd name="connsiteY64" fmla="*/ 48118 h 574545"/>
                <a:gd name="connsiteX65" fmla="*/ 747269 w 969546"/>
                <a:gd name="connsiteY65" fmla="*/ 69304 h 574545"/>
                <a:gd name="connsiteX66" fmla="*/ 791617 w 969546"/>
                <a:gd name="connsiteY66" fmla="*/ 76845 h 574545"/>
                <a:gd name="connsiteX67" fmla="*/ 812623 w 969546"/>
                <a:gd name="connsiteY67" fmla="*/ 100725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969546" h="574545">
                  <a:moveTo>
                    <a:pt x="853919" y="112755"/>
                  </a:moveTo>
                  <a:lnTo>
                    <a:pt x="867026" y="138430"/>
                  </a:lnTo>
                  <a:lnTo>
                    <a:pt x="904012" y="154768"/>
                  </a:lnTo>
                  <a:lnTo>
                    <a:pt x="908680" y="181341"/>
                  </a:lnTo>
                  <a:lnTo>
                    <a:pt x="939562" y="201270"/>
                  </a:lnTo>
                  <a:lnTo>
                    <a:pt x="935792" y="227843"/>
                  </a:lnTo>
                  <a:lnTo>
                    <a:pt x="960031" y="250825"/>
                  </a:lnTo>
                  <a:lnTo>
                    <a:pt x="947821" y="276680"/>
                  </a:lnTo>
                  <a:lnTo>
                    <a:pt x="964339" y="301636"/>
                  </a:lnTo>
                  <a:lnTo>
                    <a:pt x="944230" y="325695"/>
                  </a:lnTo>
                  <a:lnTo>
                    <a:pt x="952489" y="351909"/>
                  </a:lnTo>
                  <a:lnTo>
                    <a:pt x="925019" y="373455"/>
                  </a:lnTo>
                  <a:lnTo>
                    <a:pt x="924839" y="400207"/>
                  </a:lnTo>
                  <a:lnTo>
                    <a:pt x="891085" y="418341"/>
                  </a:lnTo>
                  <a:lnTo>
                    <a:pt x="882287" y="444734"/>
                  </a:lnTo>
                  <a:lnTo>
                    <a:pt x="843326" y="458919"/>
                  </a:lnTo>
                  <a:lnTo>
                    <a:pt x="826449" y="483875"/>
                  </a:lnTo>
                  <a:lnTo>
                    <a:pt x="783537" y="493571"/>
                  </a:lnTo>
                  <a:lnTo>
                    <a:pt x="759119" y="516373"/>
                  </a:lnTo>
                  <a:lnTo>
                    <a:pt x="713694" y="521400"/>
                  </a:lnTo>
                  <a:lnTo>
                    <a:pt x="682453" y="540971"/>
                  </a:lnTo>
                  <a:lnTo>
                    <a:pt x="636489" y="541150"/>
                  </a:lnTo>
                  <a:lnTo>
                    <a:pt x="599323" y="557309"/>
                  </a:lnTo>
                  <a:lnTo>
                    <a:pt x="553898" y="552462"/>
                  </a:lnTo>
                  <a:lnTo>
                    <a:pt x="512423" y="564312"/>
                  </a:lnTo>
                  <a:lnTo>
                    <a:pt x="469153" y="554796"/>
                  </a:lnTo>
                  <a:lnTo>
                    <a:pt x="424625" y="561978"/>
                  </a:lnTo>
                  <a:lnTo>
                    <a:pt x="385125" y="547973"/>
                  </a:lnTo>
                  <a:lnTo>
                    <a:pt x="339162" y="550307"/>
                  </a:lnTo>
                  <a:lnTo>
                    <a:pt x="304689" y="532353"/>
                  </a:lnTo>
                  <a:lnTo>
                    <a:pt x="258725" y="529660"/>
                  </a:lnTo>
                  <a:lnTo>
                    <a:pt x="230537" y="508473"/>
                  </a:lnTo>
                  <a:lnTo>
                    <a:pt x="186009" y="500932"/>
                  </a:lnTo>
                  <a:lnTo>
                    <a:pt x="165002" y="477052"/>
                  </a:lnTo>
                  <a:lnTo>
                    <a:pt x="123707" y="465023"/>
                  </a:lnTo>
                  <a:lnTo>
                    <a:pt x="110780" y="439348"/>
                  </a:lnTo>
                  <a:lnTo>
                    <a:pt x="73793" y="423009"/>
                  </a:lnTo>
                  <a:lnTo>
                    <a:pt x="69125" y="396436"/>
                  </a:lnTo>
                  <a:lnTo>
                    <a:pt x="38064" y="376507"/>
                  </a:lnTo>
                  <a:lnTo>
                    <a:pt x="42014" y="349754"/>
                  </a:lnTo>
                  <a:lnTo>
                    <a:pt x="17775" y="326952"/>
                  </a:lnTo>
                  <a:lnTo>
                    <a:pt x="29984" y="301098"/>
                  </a:lnTo>
                  <a:lnTo>
                    <a:pt x="13466" y="276141"/>
                  </a:lnTo>
                  <a:lnTo>
                    <a:pt x="33575" y="252082"/>
                  </a:lnTo>
                  <a:lnTo>
                    <a:pt x="25316" y="225868"/>
                  </a:lnTo>
                  <a:lnTo>
                    <a:pt x="52786" y="204323"/>
                  </a:lnTo>
                  <a:lnTo>
                    <a:pt x="52966" y="177570"/>
                  </a:lnTo>
                  <a:lnTo>
                    <a:pt x="86721" y="159437"/>
                  </a:lnTo>
                  <a:lnTo>
                    <a:pt x="95339" y="133043"/>
                  </a:lnTo>
                  <a:lnTo>
                    <a:pt x="134480" y="118859"/>
                  </a:lnTo>
                  <a:lnTo>
                    <a:pt x="151357" y="93902"/>
                  </a:lnTo>
                  <a:lnTo>
                    <a:pt x="194089" y="84207"/>
                  </a:lnTo>
                  <a:lnTo>
                    <a:pt x="218687" y="61404"/>
                  </a:lnTo>
                  <a:lnTo>
                    <a:pt x="263932" y="56377"/>
                  </a:lnTo>
                  <a:lnTo>
                    <a:pt x="295173" y="36807"/>
                  </a:lnTo>
                  <a:lnTo>
                    <a:pt x="341496" y="36448"/>
                  </a:lnTo>
                  <a:lnTo>
                    <a:pt x="378482" y="20468"/>
                  </a:lnTo>
                  <a:lnTo>
                    <a:pt x="423907" y="25316"/>
                  </a:lnTo>
                  <a:lnTo>
                    <a:pt x="465382" y="13466"/>
                  </a:lnTo>
                  <a:lnTo>
                    <a:pt x="508653" y="22982"/>
                  </a:lnTo>
                  <a:lnTo>
                    <a:pt x="553000" y="15800"/>
                  </a:lnTo>
                  <a:lnTo>
                    <a:pt x="592680" y="29805"/>
                  </a:lnTo>
                  <a:lnTo>
                    <a:pt x="638644" y="27470"/>
                  </a:lnTo>
                  <a:lnTo>
                    <a:pt x="673116" y="45425"/>
                  </a:lnTo>
                  <a:lnTo>
                    <a:pt x="719080" y="48118"/>
                  </a:lnTo>
                  <a:lnTo>
                    <a:pt x="747269" y="69304"/>
                  </a:lnTo>
                  <a:lnTo>
                    <a:pt x="791617" y="76845"/>
                  </a:lnTo>
                  <a:lnTo>
                    <a:pt x="812623" y="10072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24C3E7D1-A47B-4FD8-8FC2-6B8A541DC526}"/>
                </a:ext>
              </a:extLst>
            </p:cNvPr>
            <p:cNvSpPr/>
            <p:nvPr/>
          </p:nvSpPr>
          <p:spPr>
            <a:xfrm>
              <a:off x="5463233" y="11549733"/>
              <a:ext cx="1093416" cy="372755"/>
            </a:xfrm>
            <a:custGeom>
              <a:avLst/>
              <a:gdLst>
                <a:gd name="connsiteX0" fmla="*/ 674650 w 790000"/>
                <a:gd name="connsiteY0" fmla="*/ 79404 h 269318"/>
                <a:gd name="connsiteX1" fmla="*/ 126138 w 790000"/>
                <a:gd name="connsiteY1" fmla="*/ 79225 h 269318"/>
                <a:gd name="connsiteX2" fmla="*/ 16436 w 790000"/>
                <a:gd name="connsiteY2" fmla="*/ 264875 h 269318"/>
                <a:gd name="connsiteX3" fmla="*/ 126138 w 790000"/>
                <a:gd name="connsiteY3" fmla="*/ 134166 h 269318"/>
                <a:gd name="connsiteX4" fmla="*/ 674650 w 790000"/>
                <a:gd name="connsiteY4" fmla="*/ 134345 h 269318"/>
                <a:gd name="connsiteX5" fmla="*/ 786148 w 790000"/>
                <a:gd name="connsiteY5" fmla="*/ 266311 h 269318"/>
                <a:gd name="connsiteX6" fmla="*/ 674650 w 790000"/>
                <a:gd name="connsiteY6" fmla="*/ 79404 h 26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269318">
                  <a:moveTo>
                    <a:pt x="674650" y="79404"/>
                  </a:moveTo>
                  <a:cubicBezTo>
                    <a:pt x="522575" y="-8394"/>
                    <a:pt x="276957" y="-8573"/>
                    <a:pt x="126138" y="79225"/>
                  </a:cubicBezTo>
                  <a:cubicBezTo>
                    <a:pt x="38879" y="130036"/>
                    <a:pt x="2252" y="198802"/>
                    <a:pt x="16436" y="264875"/>
                  </a:cubicBezTo>
                  <a:cubicBezTo>
                    <a:pt x="26491" y="216936"/>
                    <a:pt x="62938" y="170972"/>
                    <a:pt x="126138" y="134166"/>
                  </a:cubicBezTo>
                  <a:cubicBezTo>
                    <a:pt x="277136" y="46547"/>
                    <a:pt x="522755" y="46547"/>
                    <a:pt x="674650" y="134345"/>
                  </a:cubicBezTo>
                  <a:cubicBezTo>
                    <a:pt x="738748" y="171332"/>
                    <a:pt x="776093" y="218193"/>
                    <a:pt x="786148" y="266311"/>
                  </a:cubicBezTo>
                  <a:cubicBezTo>
                    <a:pt x="800153" y="199879"/>
                    <a:pt x="763166" y="130395"/>
                    <a:pt x="674650" y="79404"/>
                  </a:cubicBez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A8010035-C3AA-4EC7-AD03-5B1ABCA41049}"/>
                </a:ext>
              </a:extLst>
            </p:cNvPr>
            <p:cNvSpPr/>
            <p:nvPr/>
          </p:nvSpPr>
          <p:spPr>
            <a:xfrm>
              <a:off x="5467343" y="11625870"/>
              <a:ext cx="1093416" cy="571559"/>
            </a:xfrm>
            <a:custGeom>
              <a:avLst/>
              <a:gdLst>
                <a:gd name="connsiteX0" fmla="*/ 671680 w 790000"/>
                <a:gd name="connsiteY0" fmla="*/ 79337 h 412954"/>
                <a:gd name="connsiteX1" fmla="*/ 123168 w 790000"/>
                <a:gd name="connsiteY1" fmla="*/ 79157 h 412954"/>
                <a:gd name="connsiteX2" fmla="*/ 13466 w 790000"/>
                <a:gd name="connsiteY2" fmla="*/ 209866 h 412954"/>
                <a:gd name="connsiteX3" fmla="*/ 124964 w 790000"/>
                <a:gd name="connsiteY3" fmla="*/ 341833 h 412954"/>
                <a:gd name="connsiteX4" fmla="*/ 673475 w 790000"/>
                <a:gd name="connsiteY4" fmla="*/ 341833 h 412954"/>
                <a:gd name="connsiteX5" fmla="*/ 783178 w 790000"/>
                <a:gd name="connsiteY5" fmla="*/ 211303 h 412954"/>
                <a:gd name="connsiteX6" fmla="*/ 671680 w 790000"/>
                <a:gd name="connsiteY6" fmla="*/ 79337 h 41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412954">
                  <a:moveTo>
                    <a:pt x="671680" y="79337"/>
                  </a:moveTo>
                  <a:cubicBezTo>
                    <a:pt x="519605" y="-8461"/>
                    <a:pt x="273987" y="-8461"/>
                    <a:pt x="123168" y="79157"/>
                  </a:cubicBezTo>
                  <a:cubicBezTo>
                    <a:pt x="59968" y="115964"/>
                    <a:pt x="23520" y="162107"/>
                    <a:pt x="13466" y="209866"/>
                  </a:cubicBezTo>
                  <a:cubicBezTo>
                    <a:pt x="23520" y="258164"/>
                    <a:pt x="60866" y="304846"/>
                    <a:pt x="124964" y="341833"/>
                  </a:cubicBezTo>
                  <a:cubicBezTo>
                    <a:pt x="277039" y="429630"/>
                    <a:pt x="522657" y="429630"/>
                    <a:pt x="673475" y="341833"/>
                  </a:cubicBezTo>
                  <a:cubicBezTo>
                    <a:pt x="736676" y="305026"/>
                    <a:pt x="773123" y="258883"/>
                    <a:pt x="783178" y="211303"/>
                  </a:cubicBezTo>
                  <a:cubicBezTo>
                    <a:pt x="773123" y="163184"/>
                    <a:pt x="735778" y="116323"/>
                    <a:pt x="671680" y="79337"/>
                  </a:cubicBez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28D205D3-CE61-4A7D-8DC0-32781216D132}"/>
                </a:ext>
              </a:extLst>
            </p:cNvPr>
            <p:cNvSpPr/>
            <p:nvPr/>
          </p:nvSpPr>
          <p:spPr>
            <a:xfrm>
              <a:off x="6210865" y="11745369"/>
              <a:ext cx="74551" cy="99401"/>
            </a:xfrm>
            <a:custGeom>
              <a:avLst/>
              <a:gdLst>
                <a:gd name="connsiteX0" fmla="*/ 55839 w 53863"/>
                <a:gd name="connsiteY0" fmla="*/ 13466 h 71818"/>
                <a:gd name="connsiteX1" fmla="*/ 55659 w 53863"/>
                <a:gd name="connsiteY1" fmla="*/ 45784 h 71818"/>
                <a:gd name="connsiteX2" fmla="*/ 13466 w 53863"/>
                <a:gd name="connsiteY2" fmla="*/ 70382 h 71818"/>
                <a:gd name="connsiteX3" fmla="*/ 13646 w 53863"/>
                <a:gd name="connsiteY3" fmla="*/ 3806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5839" y="13466"/>
                  </a:moveTo>
                  <a:lnTo>
                    <a:pt x="55659" y="45784"/>
                  </a:lnTo>
                  <a:lnTo>
                    <a:pt x="13466" y="70382"/>
                  </a:lnTo>
                  <a:lnTo>
                    <a:pt x="13646" y="3806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C32869C8-2F6D-4890-8E5A-E7270C937704}"/>
                </a:ext>
              </a:extLst>
            </p:cNvPr>
            <p:cNvSpPr/>
            <p:nvPr/>
          </p:nvSpPr>
          <p:spPr>
            <a:xfrm>
              <a:off x="5992679" y="11781883"/>
              <a:ext cx="124252" cy="99401"/>
            </a:xfrm>
            <a:custGeom>
              <a:avLst/>
              <a:gdLst>
                <a:gd name="connsiteX0" fmla="*/ 13466 w 89772"/>
                <a:gd name="connsiteY0" fmla="*/ 63750 h 71818"/>
                <a:gd name="connsiteX1" fmla="*/ 13645 w 89772"/>
                <a:gd name="connsiteY1" fmla="*/ 31432 h 71818"/>
                <a:gd name="connsiteX2" fmla="*/ 22443 w 89772"/>
                <a:gd name="connsiteY2" fmla="*/ 19582 h 71818"/>
                <a:gd name="connsiteX3" fmla="*/ 47041 w 89772"/>
                <a:gd name="connsiteY3" fmla="*/ 13477 h 71818"/>
                <a:gd name="connsiteX4" fmla="*/ 79898 w 89772"/>
                <a:gd name="connsiteY4" fmla="*/ 19582 h 71818"/>
                <a:gd name="connsiteX5" fmla="*/ 79898 w 89772"/>
                <a:gd name="connsiteY5" fmla="*/ 51900 h 71818"/>
                <a:gd name="connsiteX6" fmla="*/ 47041 w 89772"/>
                <a:gd name="connsiteY6" fmla="*/ 45796 h 71818"/>
                <a:gd name="connsiteX7" fmla="*/ 22443 w 89772"/>
                <a:gd name="connsiteY7" fmla="*/ 51900 h 71818"/>
                <a:gd name="connsiteX8" fmla="*/ 13466 w 89772"/>
                <a:gd name="connsiteY8" fmla="*/ 63750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772" h="71818">
                  <a:moveTo>
                    <a:pt x="13466" y="63750"/>
                  </a:moveTo>
                  <a:lnTo>
                    <a:pt x="13645" y="31432"/>
                  </a:lnTo>
                  <a:cubicBezTo>
                    <a:pt x="13645" y="26943"/>
                    <a:pt x="16518" y="22993"/>
                    <a:pt x="22443" y="19582"/>
                  </a:cubicBezTo>
                  <a:cubicBezTo>
                    <a:pt x="29086" y="15632"/>
                    <a:pt x="37346" y="13657"/>
                    <a:pt x="47041" y="13477"/>
                  </a:cubicBezTo>
                  <a:cubicBezTo>
                    <a:pt x="56736" y="13298"/>
                    <a:pt x="67689" y="15273"/>
                    <a:pt x="79898" y="19582"/>
                  </a:cubicBezTo>
                  <a:lnTo>
                    <a:pt x="79898" y="51900"/>
                  </a:lnTo>
                  <a:cubicBezTo>
                    <a:pt x="67689" y="47591"/>
                    <a:pt x="56557" y="45436"/>
                    <a:pt x="47041" y="45796"/>
                  </a:cubicBezTo>
                  <a:cubicBezTo>
                    <a:pt x="37346" y="45975"/>
                    <a:pt x="29086" y="48129"/>
                    <a:pt x="22443" y="51900"/>
                  </a:cubicBezTo>
                  <a:cubicBezTo>
                    <a:pt x="16518" y="55312"/>
                    <a:pt x="13466" y="59262"/>
                    <a:pt x="13466" y="63750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CC5621B9-56CA-4B0B-9E54-4DF7DDB4ED65}"/>
                </a:ext>
              </a:extLst>
            </p:cNvPr>
            <p:cNvSpPr/>
            <p:nvPr/>
          </p:nvSpPr>
          <p:spPr>
            <a:xfrm>
              <a:off x="6048841" y="11820417"/>
              <a:ext cx="124252" cy="124252"/>
            </a:xfrm>
            <a:custGeom>
              <a:avLst/>
              <a:gdLst>
                <a:gd name="connsiteX0" fmla="*/ 79539 w 89772"/>
                <a:gd name="connsiteY0" fmla="*/ 13466 h 89772"/>
                <a:gd name="connsiteX1" fmla="*/ 79359 w 89772"/>
                <a:gd name="connsiteY1" fmla="*/ 45964 h 89772"/>
                <a:gd name="connsiteX2" fmla="*/ 13466 w 89772"/>
                <a:gd name="connsiteY2" fmla="*/ 84207 h 89772"/>
                <a:gd name="connsiteX3" fmla="*/ 13646 w 89772"/>
                <a:gd name="connsiteY3" fmla="*/ 5188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89772">
                  <a:moveTo>
                    <a:pt x="79539" y="13466"/>
                  </a:moveTo>
                  <a:lnTo>
                    <a:pt x="79359" y="45964"/>
                  </a:lnTo>
                  <a:lnTo>
                    <a:pt x="13466" y="84207"/>
                  </a:lnTo>
                  <a:lnTo>
                    <a:pt x="13646" y="51888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7456FFF7-DE7D-4E21-B0AC-7B0751A4605B}"/>
                </a:ext>
              </a:extLst>
            </p:cNvPr>
            <p:cNvSpPr/>
            <p:nvPr/>
          </p:nvSpPr>
          <p:spPr>
            <a:xfrm>
              <a:off x="5872900" y="11795814"/>
              <a:ext cx="74551" cy="149101"/>
            </a:xfrm>
            <a:custGeom>
              <a:avLst/>
              <a:gdLst>
                <a:gd name="connsiteX0" fmla="*/ 13466 w 53863"/>
                <a:gd name="connsiteY0" fmla="*/ 45784 h 107727"/>
                <a:gd name="connsiteX1" fmla="*/ 13645 w 53863"/>
                <a:gd name="connsiteY1" fmla="*/ 13466 h 107727"/>
                <a:gd name="connsiteX2" fmla="*/ 22263 w 53863"/>
                <a:gd name="connsiteY2" fmla="*/ 39141 h 107727"/>
                <a:gd name="connsiteX3" fmla="*/ 54402 w 53863"/>
                <a:gd name="connsiteY3" fmla="*/ 74691 h 107727"/>
                <a:gd name="connsiteX4" fmla="*/ 54223 w 53863"/>
                <a:gd name="connsiteY4" fmla="*/ 107010 h 107727"/>
                <a:gd name="connsiteX5" fmla="*/ 22084 w 53863"/>
                <a:gd name="connsiteY5" fmla="*/ 71459 h 107727"/>
                <a:gd name="connsiteX6" fmla="*/ 13466 w 53863"/>
                <a:gd name="connsiteY6" fmla="*/ 45784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863" h="107727">
                  <a:moveTo>
                    <a:pt x="13466" y="45784"/>
                  </a:moveTo>
                  <a:lnTo>
                    <a:pt x="13645" y="13466"/>
                  </a:lnTo>
                  <a:cubicBezTo>
                    <a:pt x="13645" y="22084"/>
                    <a:pt x="16518" y="30703"/>
                    <a:pt x="22263" y="39141"/>
                  </a:cubicBezTo>
                  <a:cubicBezTo>
                    <a:pt x="29625" y="49555"/>
                    <a:pt x="40218" y="61585"/>
                    <a:pt x="54402" y="74691"/>
                  </a:cubicBezTo>
                  <a:lnTo>
                    <a:pt x="54223" y="107010"/>
                  </a:lnTo>
                  <a:cubicBezTo>
                    <a:pt x="40039" y="93723"/>
                    <a:pt x="29445" y="81873"/>
                    <a:pt x="22084" y="71459"/>
                  </a:cubicBezTo>
                  <a:cubicBezTo>
                    <a:pt x="16338" y="63021"/>
                    <a:pt x="13466" y="54402"/>
                    <a:pt x="13466" y="45784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8B46499-0E82-4954-B572-6B7EC34AC724}"/>
                </a:ext>
              </a:extLst>
            </p:cNvPr>
            <p:cNvSpPr/>
            <p:nvPr/>
          </p:nvSpPr>
          <p:spPr>
            <a:xfrm>
              <a:off x="6140042" y="11820417"/>
              <a:ext cx="74551" cy="124252"/>
            </a:xfrm>
            <a:custGeom>
              <a:avLst/>
              <a:gdLst>
                <a:gd name="connsiteX0" fmla="*/ 53145 w 53863"/>
                <a:gd name="connsiteY0" fmla="*/ 59788 h 89772"/>
                <a:gd name="connsiteX1" fmla="*/ 52966 w 53863"/>
                <a:gd name="connsiteY1" fmla="*/ 92106 h 89772"/>
                <a:gd name="connsiteX2" fmla="*/ 13466 w 53863"/>
                <a:gd name="connsiteY2" fmla="*/ 45784 h 89772"/>
                <a:gd name="connsiteX3" fmla="*/ 13645 w 53863"/>
                <a:gd name="connsiteY3" fmla="*/ 13466 h 89772"/>
                <a:gd name="connsiteX4" fmla="*/ 53145 w 53863"/>
                <a:gd name="connsiteY4" fmla="*/ 5978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63" h="89772">
                  <a:moveTo>
                    <a:pt x="53145" y="59788"/>
                  </a:moveTo>
                  <a:lnTo>
                    <a:pt x="52966" y="92106"/>
                  </a:lnTo>
                  <a:cubicBezTo>
                    <a:pt x="44707" y="74332"/>
                    <a:pt x="31420" y="58891"/>
                    <a:pt x="13466" y="45784"/>
                  </a:cubicBezTo>
                  <a:lnTo>
                    <a:pt x="13645" y="13466"/>
                  </a:lnTo>
                  <a:cubicBezTo>
                    <a:pt x="31600" y="26572"/>
                    <a:pt x="44707" y="42014"/>
                    <a:pt x="53145" y="5978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ED25F4C1-94C3-4D3E-AC34-32DFC70FAE91}"/>
                </a:ext>
              </a:extLst>
            </p:cNvPr>
            <p:cNvSpPr/>
            <p:nvPr/>
          </p:nvSpPr>
          <p:spPr>
            <a:xfrm>
              <a:off x="6194713" y="11861667"/>
              <a:ext cx="124252" cy="99401"/>
            </a:xfrm>
            <a:custGeom>
              <a:avLst/>
              <a:gdLst>
                <a:gd name="connsiteX0" fmla="*/ 80796 w 89772"/>
                <a:gd name="connsiteY0" fmla="*/ 13466 h 71818"/>
                <a:gd name="connsiteX1" fmla="*/ 80796 w 89772"/>
                <a:gd name="connsiteY1" fmla="*/ 45784 h 71818"/>
                <a:gd name="connsiteX2" fmla="*/ 13466 w 89772"/>
                <a:gd name="connsiteY2" fmla="*/ 62302 h 71818"/>
                <a:gd name="connsiteX3" fmla="*/ 13645 w 89772"/>
                <a:gd name="connsiteY3" fmla="*/ 2998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71818">
                  <a:moveTo>
                    <a:pt x="80796" y="13466"/>
                  </a:moveTo>
                  <a:lnTo>
                    <a:pt x="80796" y="45784"/>
                  </a:lnTo>
                  <a:lnTo>
                    <a:pt x="13466" y="62302"/>
                  </a:lnTo>
                  <a:lnTo>
                    <a:pt x="13645" y="2998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9FA565F0-8C03-4DC2-83A0-6967DE5DCBBC}"/>
                </a:ext>
              </a:extLst>
            </p:cNvPr>
            <p:cNvSpPr/>
            <p:nvPr/>
          </p:nvSpPr>
          <p:spPr>
            <a:xfrm>
              <a:off x="5969569" y="11919321"/>
              <a:ext cx="49700" cy="99401"/>
            </a:xfrm>
            <a:custGeom>
              <a:avLst/>
              <a:gdLst>
                <a:gd name="connsiteX0" fmla="*/ 23879 w 35909"/>
                <a:gd name="connsiteY0" fmla="*/ 33396 h 71818"/>
                <a:gd name="connsiteX1" fmla="*/ 23700 w 35909"/>
                <a:gd name="connsiteY1" fmla="*/ 65714 h 71818"/>
                <a:gd name="connsiteX2" fmla="*/ 23520 w 35909"/>
                <a:gd name="connsiteY2" fmla="*/ 64278 h 71818"/>
                <a:gd name="connsiteX3" fmla="*/ 13466 w 35909"/>
                <a:gd name="connsiteY3" fmla="*/ 45784 h 71818"/>
                <a:gd name="connsiteX4" fmla="*/ 13645 w 35909"/>
                <a:gd name="connsiteY4" fmla="*/ 13466 h 71818"/>
                <a:gd name="connsiteX5" fmla="*/ 23700 w 35909"/>
                <a:gd name="connsiteY5" fmla="*/ 31959 h 71818"/>
                <a:gd name="connsiteX6" fmla="*/ 23879 w 35909"/>
                <a:gd name="connsiteY6" fmla="*/ 3339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09" h="71818">
                  <a:moveTo>
                    <a:pt x="23879" y="33396"/>
                  </a:moveTo>
                  <a:lnTo>
                    <a:pt x="23700" y="65714"/>
                  </a:lnTo>
                  <a:cubicBezTo>
                    <a:pt x="23700" y="65175"/>
                    <a:pt x="23700" y="64637"/>
                    <a:pt x="23520" y="64278"/>
                  </a:cubicBezTo>
                  <a:cubicBezTo>
                    <a:pt x="22802" y="59071"/>
                    <a:pt x="19570" y="52966"/>
                    <a:pt x="13466" y="45784"/>
                  </a:cubicBezTo>
                  <a:lnTo>
                    <a:pt x="13645" y="13466"/>
                  </a:lnTo>
                  <a:cubicBezTo>
                    <a:pt x="19570" y="20468"/>
                    <a:pt x="22982" y="26573"/>
                    <a:pt x="23700" y="31959"/>
                  </a:cubicBezTo>
                  <a:cubicBezTo>
                    <a:pt x="23879" y="32498"/>
                    <a:pt x="23879" y="33036"/>
                    <a:pt x="23879" y="3339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AD3E925-97A4-45B1-973B-D6957FC74A2D}"/>
                </a:ext>
              </a:extLst>
            </p:cNvPr>
            <p:cNvSpPr/>
            <p:nvPr/>
          </p:nvSpPr>
          <p:spPr>
            <a:xfrm>
              <a:off x="5896012" y="11919322"/>
              <a:ext cx="99401" cy="124252"/>
            </a:xfrm>
            <a:custGeom>
              <a:avLst/>
              <a:gdLst>
                <a:gd name="connsiteX0" fmla="*/ 66970 w 71818"/>
                <a:gd name="connsiteY0" fmla="*/ 13466 h 89772"/>
                <a:gd name="connsiteX1" fmla="*/ 66970 w 71818"/>
                <a:gd name="connsiteY1" fmla="*/ 45784 h 89772"/>
                <a:gd name="connsiteX2" fmla="*/ 13466 w 71818"/>
                <a:gd name="connsiteY2" fmla="*/ 76845 h 89772"/>
                <a:gd name="connsiteX3" fmla="*/ 13466 w 71818"/>
                <a:gd name="connsiteY3" fmla="*/ 4452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89772">
                  <a:moveTo>
                    <a:pt x="66970" y="13466"/>
                  </a:moveTo>
                  <a:lnTo>
                    <a:pt x="66970" y="45784"/>
                  </a:lnTo>
                  <a:lnTo>
                    <a:pt x="13466" y="76845"/>
                  </a:lnTo>
                  <a:lnTo>
                    <a:pt x="13466" y="44528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86DC3E7F-C706-4EA4-934E-2E3444129679}"/>
                </a:ext>
              </a:extLst>
            </p:cNvPr>
            <p:cNvSpPr/>
            <p:nvPr/>
          </p:nvSpPr>
          <p:spPr>
            <a:xfrm>
              <a:off x="6104506" y="11957093"/>
              <a:ext cx="24851" cy="74551"/>
            </a:xfrm>
            <a:custGeom>
              <a:avLst/>
              <a:gdLst>
                <a:gd name="connsiteX0" fmla="*/ 14184 w 17954"/>
                <a:gd name="connsiteY0" fmla="*/ 13466 h 53863"/>
                <a:gd name="connsiteX1" fmla="*/ 14005 w 17954"/>
                <a:gd name="connsiteY1" fmla="*/ 45784 h 53863"/>
                <a:gd name="connsiteX2" fmla="*/ 13466 w 17954"/>
                <a:gd name="connsiteY2" fmla="*/ 52427 h 53863"/>
                <a:gd name="connsiteX3" fmla="*/ 13645 w 17954"/>
                <a:gd name="connsiteY3" fmla="*/ 20109 h 53863"/>
                <a:gd name="connsiteX4" fmla="*/ 14184 w 17954"/>
                <a:gd name="connsiteY4" fmla="*/ 13466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54" h="53863">
                  <a:moveTo>
                    <a:pt x="14184" y="13466"/>
                  </a:moveTo>
                  <a:lnTo>
                    <a:pt x="14005" y="45784"/>
                  </a:lnTo>
                  <a:cubicBezTo>
                    <a:pt x="14005" y="47938"/>
                    <a:pt x="13825" y="50273"/>
                    <a:pt x="13466" y="52427"/>
                  </a:cubicBezTo>
                  <a:lnTo>
                    <a:pt x="13645" y="20109"/>
                  </a:lnTo>
                  <a:cubicBezTo>
                    <a:pt x="14005" y="17955"/>
                    <a:pt x="14184" y="15620"/>
                    <a:pt x="1418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736CEFE9-C8FB-4458-A7C6-162E88A1D1C2}"/>
                </a:ext>
              </a:extLst>
            </p:cNvPr>
            <p:cNvSpPr/>
            <p:nvPr/>
          </p:nvSpPr>
          <p:spPr>
            <a:xfrm>
              <a:off x="5677577" y="11870863"/>
              <a:ext cx="124252" cy="173953"/>
            </a:xfrm>
            <a:custGeom>
              <a:avLst/>
              <a:gdLst>
                <a:gd name="connsiteX0" fmla="*/ 79898 w 89772"/>
                <a:gd name="connsiteY0" fmla="*/ 87618 h 125681"/>
                <a:gd name="connsiteX1" fmla="*/ 79718 w 89772"/>
                <a:gd name="connsiteY1" fmla="*/ 119936 h 125681"/>
                <a:gd name="connsiteX2" fmla="*/ 34832 w 89772"/>
                <a:gd name="connsiteY2" fmla="*/ 82232 h 125681"/>
                <a:gd name="connsiteX3" fmla="*/ 13466 w 89772"/>
                <a:gd name="connsiteY3" fmla="*/ 45784 h 125681"/>
                <a:gd name="connsiteX4" fmla="*/ 13645 w 89772"/>
                <a:gd name="connsiteY4" fmla="*/ 13466 h 125681"/>
                <a:gd name="connsiteX5" fmla="*/ 35011 w 89772"/>
                <a:gd name="connsiteY5" fmla="*/ 49914 h 125681"/>
                <a:gd name="connsiteX6" fmla="*/ 79898 w 89772"/>
                <a:gd name="connsiteY6" fmla="*/ 8761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772" h="125681">
                  <a:moveTo>
                    <a:pt x="79898" y="87618"/>
                  </a:moveTo>
                  <a:lnTo>
                    <a:pt x="79718" y="119936"/>
                  </a:lnTo>
                  <a:cubicBezTo>
                    <a:pt x="61584" y="108266"/>
                    <a:pt x="46502" y="95698"/>
                    <a:pt x="34832" y="82232"/>
                  </a:cubicBezTo>
                  <a:cubicBezTo>
                    <a:pt x="22982" y="68945"/>
                    <a:pt x="15980" y="56736"/>
                    <a:pt x="13466" y="45784"/>
                  </a:cubicBezTo>
                  <a:lnTo>
                    <a:pt x="13645" y="13466"/>
                  </a:lnTo>
                  <a:cubicBezTo>
                    <a:pt x="16159" y="24418"/>
                    <a:pt x="23161" y="36627"/>
                    <a:pt x="35011" y="49914"/>
                  </a:cubicBezTo>
                  <a:cubicBezTo>
                    <a:pt x="46682" y="63200"/>
                    <a:pt x="61763" y="75768"/>
                    <a:pt x="79898" y="8761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DC6122E4-0F1B-4FBB-8746-FAD3261E62A8}"/>
                </a:ext>
              </a:extLst>
            </p:cNvPr>
            <p:cNvSpPr/>
            <p:nvPr/>
          </p:nvSpPr>
          <p:spPr>
            <a:xfrm>
              <a:off x="5824940" y="11966289"/>
              <a:ext cx="298205" cy="149101"/>
            </a:xfrm>
            <a:custGeom>
              <a:avLst/>
              <a:gdLst>
                <a:gd name="connsiteX0" fmla="*/ 215634 w 215454"/>
                <a:gd name="connsiteY0" fmla="*/ 13466 h 107727"/>
                <a:gd name="connsiteX1" fmla="*/ 215455 w 215454"/>
                <a:gd name="connsiteY1" fmla="*/ 45784 h 107727"/>
                <a:gd name="connsiteX2" fmla="*/ 187086 w 215454"/>
                <a:gd name="connsiteY2" fmla="*/ 77204 h 107727"/>
                <a:gd name="connsiteX3" fmla="*/ 109164 w 215454"/>
                <a:gd name="connsiteY3" fmla="*/ 95339 h 107727"/>
                <a:gd name="connsiteX4" fmla="*/ 13466 w 215454"/>
                <a:gd name="connsiteY4" fmla="*/ 72716 h 107727"/>
                <a:gd name="connsiteX5" fmla="*/ 13645 w 215454"/>
                <a:gd name="connsiteY5" fmla="*/ 40398 h 107727"/>
                <a:gd name="connsiteX6" fmla="*/ 109343 w 215454"/>
                <a:gd name="connsiteY6" fmla="*/ 63020 h 107727"/>
                <a:gd name="connsiteX7" fmla="*/ 187266 w 215454"/>
                <a:gd name="connsiteY7" fmla="*/ 44886 h 107727"/>
                <a:gd name="connsiteX8" fmla="*/ 215634 w 215454"/>
                <a:gd name="connsiteY8" fmla="*/ 13466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454" h="107727">
                  <a:moveTo>
                    <a:pt x="215634" y="13466"/>
                  </a:moveTo>
                  <a:lnTo>
                    <a:pt x="215455" y="45784"/>
                  </a:lnTo>
                  <a:cubicBezTo>
                    <a:pt x="213659" y="56916"/>
                    <a:pt x="204143" y="67330"/>
                    <a:pt x="187086" y="77204"/>
                  </a:cubicBezTo>
                  <a:cubicBezTo>
                    <a:pt x="165900" y="89593"/>
                    <a:pt x="139866" y="95518"/>
                    <a:pt x="109164" y="95339"/>
                  </a:cubicBezTo>
                  <a:cubicBezTo>
                    <a:pt x="78461" y="95159"/>
                    <a:pt x="46502" y="87618"/>
                    <a:pt x="13466" y="72716"/>
                  </a:cubicBezTo>
                  <a:lnTo>
                    <a:pt x="13645" y="40398"/>
                  </a:lnTo>
                  <a:cubicBezTo>
                    <a:pt x="46682" y="55300"/>
                    <a:pt x="78461" y="62841"/>
                    <a:pt x="109343" y="63020"/>
                  </a:cubicBezTo>
                  <a:cubicBezTo>
                    <a:pt x="140046" y="63200"/>
                    <a:pt x="166080" y="57275"/>
                    <a:pt x="187266" y="44886"/>
                  </a:cubicBezTo>
                  <a:cubicBezTo>
                    <a:pt x="204323" y="35011"/>
                    <a:pt x="213659" y="24598"/>
                    <a:pt x="21563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2176D286-E6C8-403E-B4BA-4D9B8EE0FCBC}"/>
                </a:ext>
              </a:extLst>
            </p:cNvPr>
            <p:cNvSpPr/>
            <p:nvPr/>
          </p:nvSpPr>
          <p:spPr>
            <a:xfrm>
              <a:off x="5764802" y="12003563"/>
              <a:ext cx="74551" cy="99401"/>
            </a:xfrm>
            <a:custGeom>
              <a:avLst/>
              <a:gdLst>
                <a:gd name="connsiteX0" fmla="*/ 57095 w 53863"/>
                <a:gd name="connsiteY0" fmla="*/ 13466 h 71818"/>
                <a:gd name="connsiteX1" fmla="*/ 56916 w 53863"/>
                <a:gd name="connsiteY1" fmla="*/ 45784 h 71818"/>
                <a:gd name="connsiteX2" fmla="*/ 13466 w 53863"/>
                <a:gd name="connsiteY2" fmla="*/ 71100 h 71818"/>
                <a:gd name="connsiteX3" fmla="*/ 13645 w 53863"/>
                <a:gd name="connsiteY3" fmla="*/ 38782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7095" y="13466"/>
                  </a:moveTo>
                  <a:lnTo>
                    <a:pt x="56916" y="45784"/>
                  </a:lnTo>
                  <a:lnTo>
                    <a:pt x="13466" y="71100"/>
                  </a:lnTo>
                  <a:lnTo>
                    <a:pt x="13645" y="38782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4FE30B6-B326-47E4-B0B4-B165441A7CB4}"/>
                </a:ext>
              </a:extLst>
            </p:cNvPr>
            <p:cNvSpPr/>
            <p:nvPr/>
          </p:nvSpPr>
          <p:spPr>
            <a:xfrm>
              <a:off x="5677826" y="11714553"/>
              <a:ext cx="646110" cy="347905"/>
            </a:xfrm>
            <a:custGeom>
              <a:avLst/>
              <a:gdLst>
                <a:gd name="connsiteX0" fmla="*/ 321925 w 466818"/>
                <a:gd name="connsiteY0" fmla="*/ 195346 h 251363"/>
                <a:gd name="connsiteX1" fmla="*/ 293557 w 466818"/>
                <a:gd name="connsiteY1" fmla="*/ 226766 h 251363"/>
                <a:gd name="connsiteX2" fmla="*/ 215634 w 466818"/>
                <a:gd name="connsiteY2" fmla="*/ 244900 h 251363"/>
                <a:gd name="connsiteX3" fmla="*/ 119936 w 466818"/>
                <a:gd name="connsiteY3" fmla="*/ 222278 h 251363"/>
                <a:gd name="connsiteX4" fmla="*/ 76486 w 466818"/>
                <a:gd name="connsiteY4" fmla="*/ 247594 h 251363"/>
                <a:gd name="connsiteX5" fmla="*/ 37525 w 466818"/>
                <a:gd name="connsiteY5" fmla="*/ 225150 h 251363"/>
                <a:gd name="connsiteX6" fmla="*/ 79718 w 466818"/>
                <a:gd name="connsiteY6" fmla="*/ 200553 h 251363"/>
                <a:gd name="connsiteX7" fmla="*/ 34832 w 466818"/>
                <a:gd name="connsiteY7" fmla="*/ 162848 h 251363"/>
                <a:gd name="connsiteX8" fmla="*/ 13466 w 466818"/>
                <a:gd name="connsiteY8" fmla="*/ 126400 h 251363"/>
                <a:gd name="connsiteX9" fmla="*/ 82411 w 466818"/>
                <a:gd name="connsiteY9" fmla="*/ 111318 h 251363"/>
                <a:gd name="connsiteX10" fmla="*/ 98750 w 466818"/>
                <a:gd name="connsiteY10" fmla="*/ 142021 h 251363"/>
                <a:gd name="connsiteX11" fmla="*/ 130530 w 466818"/>
                <a:gd name="connsiteY11" fmla="*/ 171107 h 251363"/>
                <a:gd name="connsiteX12" fmla="*/ 195346 w 466818"/>
                <a:gd name="connsiteY12" fmla="*/ 133402 h 251363"/>
                <a:gd name="connsiteX13" fmla="*/ 163207 w 466818"/>
                <a:gd name="connsiteY13" fmla="*/ 97853 h 251363"/>
                <a:gd name="connsiteX14" fmla="*/ 155127 w 466818"/>
                <a:gd name="connsiteY14" fmla="*/ 65534 h 251363"/>
                <a:gd name="connsiteX15" fmla="*/ 183855 w 466818"/>
                <a:gd name="connsiteY15" fmla="*/ 33934 h 251363"/>
                <a:gd name="connsiteX16" fmla="*/ 262675 w 466818"/>
                <a:gd name="connsiteY16" fmla="*/ 15441 h 251363"/>
                <a:gd name="connsiteX17" fmla="*/ 358912 w 466818"/>
                <a:gd name="connsiteY17" fmla="*/ 38422 h 251363"/>
                <a:gd name="connsiteX18" fmla="*/ 402003 w 466818"/>
                <a:gd name="connsiteY18" fmla="*/ 13466 h 251363"/>
                <a:gd name="connsiteX19" fmla="*/ 440964 w 466818"/>
                <a:gd name="connsiteY19" fmla="*/ 35909 h 251363"/>
                <a:gd name="connsiteX20" fmla="*/ 398771 w 466818"/>
                <a:gd name="connsiteY20" fmla="*/ 60507 h 251363"/>
                <a:gd name="connsiteX21" fmla="*/ 454430 w 466818"/>
                <a:gd name="connsiteY21" fmla="*/ 119936 h 251363"/>
                <a:gd name="connsiteX22" fmla="*/ 387280 w 466818"/>
                <a:gd name="connsiteY22" fmla="*/ 136455 h 251363"/>
                <a:gd name="connsiteX23" fmla="*/ 347780 w 466818"/>
                <a:gd name="connsiteY23" fmla="*/ 90132 h 251363"/>
                <a:gd name="connsiteX24" fmla="*/ 281887 w 466818"/>
                <a:gd name="connsiteY24" fmla="*/ 128375 h 251363"/>
                <a:gd name="connsiteX25" fmla="*/ 314025 w 466818"/>
                <a:gd name="connsiteY25" fmla="*/ 163387 h 251363"/>
                <a:gd name="connsiteX26" fmla="*/ 321925 w 466818"/>
                <a:gd name="connsiteY26" fmla="*/ 195346 h 251363"/>
                <a:gd name="connsiteX27" fmla="*/ 252262 w 466818"/>
                <a:gd name="connsiteY27" fmla="*/ 100186 h 251363"/>
                <a:gd name="connsiteX28" fmla="*/ 307382 w 466818"/>
                <a:gd name="connsiteY28" fmla="*/ 68227 h 251363"/>
                <a:gd name="connsiteX29" fmla="*/ 274525 w 466818"/>
                <a:gd name="connsiteY29" fmla="*/ 62123 h 251363"/>
                <a:gd name="connsiteX30" fmla="*/ 249927 w 466818"/>
                <a:gd name="connsiteY30" fmla="*/ 68227 h 251363"/>
                <a:gd name="connsiteX31" fmla="*/ 241309 w 466818"/>
                <a:gd name="connsiteY31" fmla="*/ 81693 h 251363"/>
                <a:gd name="connsiteX32" fmla="*/ 252262 w 466818"/>
                <a:gd name="connsiteY32" fmla="*/ 100186 h 251363"/>
                <a:gd name="connsiteX33" fmla="*/ 202348 w 466818"/>
                <a:gd name="connsiteY33" fmla="*/ 198936 h 251363"/>
                <a:gd name="connsiteX34" fmla="*/ 226048 w 466818"/>
                <a:gd name="connsiteY34" fmla="*/ 193370 h 251363"/>
                <a:gd name="connsiteX35" fmla="*/ 234666 w 466818"/>
                <a:gd name="connsiteY35" fmla="*/ 180084 h 251363"/>
                <a:gd name="connsiteX36" fmla="*/ 224611 w 466818"/>
                <a:gd name="connsiteY36" fmla="*/ 161591 h 251363"/>
                <a:gd name="connsiteX37" fmla="*/ 171107 w 466818"/>
                <a:gd name="connsiteY37" fmla="*/ 192653 h 251363"/>
                <a:gd name="connsiteX38" fmla="*/ 202348 w 466818"/>
                <a:gd name="connsiteY38" fmla="*/ 198936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818" h="251363">
                  <a:moveTo>
                    <a:pt x="321925" y="195346"/>
                  </a:moveTo>
                  <a:cubicBezTo>
                    <a:pt x="320130" y="206477"/>
                    <a:pt x="310614" y="216891"/>
                    <a:pt x="293557" y="226766"/>
                  </a:cubicBezTo>
                  <a:cubicBezTo>
                    <a:pt x="272371" y="239155"/>
                    <a:pt x="246337" y="245080"/>
                    <a:pt x="215634" y="244900"/>
                  </a:cubicBezTo>
                  <a:cubicBezTo>
                    <a:pt x="184932" y="244721"/>
                    <a:pt x="152973" y="237180"/>
                    <a:pt x="119936" y="222278"/>
                  </a:cubicBezTo>
                  <a:lnTo>
                    <a:pt x="76486" y="247594"/>
                  </a:lnTo>
                  <a:lnTo>
                    <a:pt x="37525" y="225150"/>
                  </a:lnTo>
                  <a:lnTo>
                    <a:pt x="79718" y="200553"/>
                  </a:lnTo>
                  <a:cubicBezTo>
                    <a:pt x="61584" y="188882"/>
                    <a:pt x="46502" y="176314"/>
                    <a:pt x="34832" y="162848"/>
                  </a:cubicBezTo>
                  <a:cubicBezTo>
                    <a:pt x="22982" y="149561"/>
                    <a:pt x="15980" y="137352"/>
                    <a:pt x="13466" y="126400"/>
                  </a:cubicBezTo>
                  <a:lnTo>
                    <a:pt x="82411" y="111318"/>
                  </a:lnTo>
                  <a:cubicBezTo>
                    <a:pt x="84925" y="121193"/>
                    <a:pt x="90491" y="131428"/>
                    <a:pt x="98750" y="142021"/>
                  </a:cubicBezTo>
                  <a:cubicBezTo>
                    <a:pt x="107189" y="152434"/>
                    <a:pt x="117782" y="162130"/>
                    <a:pt x="130530" y="171107"/>
                  </a:cubicBezTo>
                  <a:lnTo>
                    <a:pt x="195346" y="133402"/>
                  </a:lnTo>
                  <a:cubicBezTo>
                    <a:pt x="181161" y="120116"/>
                    <a:pt x="170568" y="108266"/>
                    <a:pt x="163207" y="97853"/>
                  </a:cubicBezTo>
                  <a:cubicBezTo>
                    <a:pt x="155845" y="87259"/>
                    <a:pt x="153152" y="76487"/>
                    <a:pt x="155127" y="65534"/>
                  </a:cubicBezTo>
                  <a:cubicBezTo>
                    <a:pt x="156923" y="54582"/>
                    <a:pt x="166618" y="43989"/>
                    <a:pt x="183855" y="33934"/>
                  </a:cubicBezTo>
                  <a:cubicBezTo>
                    <a:pt x="205400" y="21546"/>
                    <a:pt x="231614" y="15261"/>
                    <a:pt x="262675" y="15441"/>
                  </a:cubicBezTo>
                  <a:cubicBezTo>
                    <a:pt x="293737" y="15620"/>
                    <a:pt x="325875" y="23162"/>
                    <a:pt x="358912" y="38422"/>
                  </a:cubicBezTo>
                  <a:lnTo>
                    <a:pt x="402003" y="13466"/>
                  </a:lnTo>
                  <a:lnTo>
                    <a:pt x="440964" y="35909"/>
                  </a:lnTo>
                  <a:lnTo>
                    <a:pt x="398771" y="60507"/>
                  </a:lnTo>
                  <a:cubicBezTo>
                    <a:pt x="428216" y="80437"/>
                    <a:pt x="446710" y="100366"/>
                    <a:pt x="454430" y="119936"/>
                  </a:cubicBezTo>
                  <a:lnTo>
                    <a:pt x="387280" y="136455"/>
                  </a:lnTo>
                  <a:cubicBezTo>
                    <a:pt x="379021" y="118679"/>
                    <a:pt x="365734" y="103239"/>
                    <a:pt x="347780" y="90132"/>
                  </a:cubicBezTo>
                  <a:lnTo>
                    <a:pt x="281887" y="128375"/>
                  </a:lnTo>
                  <a:cubicBezTo>
                    <a:pt x="295891" y="141302"/>
                    <a:pt x="306664" y="152973"/>
                    <a:pt x="314025" y="163387"/>
                  </a:cubicBezTo>
                  <a:cubicBezTo>
                    <a:pt x="321028" y="173621"/>
                    <a:pt x="323721" y="184393"/>
                    <a:pt x="321925" y="195346"/>
                  </a:cubicBezTo>
                  <a:close/>
                  <a:moveTo>
                    <a:pt x="252262" y="100186"/>
                  </a:moveTo>
                  <a:lnTo>
                    <a:pt x="307382" y="68227"/>
                  </a:lnTo>
                  <a:cubicBezTo>
                    <a:pt x="295173" y="63918"/>
                    <a:pt x="284221" y="61764"/>
                    <a:pt x="274525" y="62123"/>
                  </a:cubicBezTo>
                  <a:cubicBezTo>
                    <a:pt x="264830" y="62302"/>
                    <a:pt x="256571" y="64457"/>
                    <a:pt x="249927" y="68227"/>
                  </a:cubicBezTo>
                  <a:cubicBezTo>
                    <a:pt x="243464" y="71998"/>
                    <a:pt x="240591" y="76487"/>
                    <a:pt x="241309" y="81693"/>
                  </a:cubicBezTo>
                  <a:cubicBezTo>
                    <a:pt x="242027" y="86900"/>
                    <a:pt x="245798" y="93184"/>
                    <a:pt x="252262" y="100186"/>
                  </a:cubicBezTo>
                  <a:moveTo>
                    <a:pt x="202348" y="198936"/>
                  </a:moveTo>
                  <a:cubicBezTo>
                    <a:pt x="211684" y="198936"/>
                    <a:pt x="219584" y="196962"/>
                    <a:pt x="226048" y="193370"/>
                  </a:cubicBezTo>
                  <a:cubicBezTo>
                    <a:pt x="232512" y="189600"/>
                    <a:pt x="235384" y="185111"/>
                    <a:pt x="234666" y="180084"/>
                  </a:cubicBezTo>
                  <a:cubicBezTo>
                    <a:pt x="233948" y="174877"/>
                    <a:pt x="230716" y="168773"/>
                    <a:pt x="224611" y="161591"/>
                  </a:cubicBezTo>
                  <a:lnTo>
                    <a:pt x="171107" y="192653"/>
                  </a:lnTo>
                  <a:cubicBezTo>
                    <a:pt x="182418" y="196782"/>
                    <a:pt x="192832" y="198936"/>
                    <a:pt x="202348" y="198936"/>
                  </a:cubicBezTo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5D893C69-0CEB-43DF-9868-1081FE005174}"/>
                </a:ext>
              </a:extLst>
            </p:cNvPr>
            <p:cNvSpPr/>
            <p:nvPr/>
          </p:nvSpPr>
          <p:spPr>
            <a:xfrm>
              <a:off x="5710876" y="12007292"/>
              <a:ext cx="74551" cy="99401"/>
            </a:xfrm>
            <a:custGeom>
              <a:avLst/>
              <a:gdLst>
                <a:gd name="connsiteX0" fmla="*/ 52607 w 53863"/>
                <a:gd name="connsiteY0" fmla="*/ 36089 h 71818"/>
                <a:gd name="connsiteX1" fmla="*/ 52427 w 53863"/>
                <a:gd name="connsiteY1" fmla="*/ 68407 h 71818"/>
                <a:gd name="connsiteX2" fmla="*/ 13466 w 53863"/>
                <a:gd name="connsiteY2" fmla="*/ 45964 h 71818"/>
                <a:gd name="connsiteX3" fmla="*/ 13645 w 53863"/>
                <a:gd name="connsiteY3" fmla="*/ 1346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2607" y="36089"/>
                  </a:moveTo>
                  <a:lnTo>
                    <a:pt x="52427" y="68407"/>
                  </a:lnTo>
                  <a:lnTo>
                    <a:pt x="13466" y="45964"/>
                  </a:lnTo>
                  <a:lnTo>
                    <a:pt x="13645" y="13466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5D3F6C06-6729-43DE-BD5D-BB1AB11D73FD}"/>
                </a:ext>
              </a:extLst>
            </p:cNvPr>
            <p:cNvSpPr/>
            <p:nvPr/>
          </p:nvSpPr>
          <p:spPr>
            <a:xfrm>
              <a:off x="5989449" y="12094019"/>
              <a:ext cx="298205" cy="298205"/>
            </a:xfrm>
            <a:custGeom>
              <a:avLst/>
              <a:gdLst>
                <a:gd name="connsiteX0" fmla="*/ 87439 w 215454"/>
                <a:gd name="connsiteY0" fmla="*/ 122450 h 215454"/>
                <a:gd name="connsiteX1" fmla="*/ 65714 w 215454"/>
                <a:gd name="connsiteY1" fmla="*/ 153152 h 215454"/>
                <a:gd name="connsiteX2" fmla="*/ 96596 w 215454"/>
                <a:gd name="connsiteY2" fmla="*/ 131428 h 215454"/>
                <a:gd name="connsiteX3" fmla="*/ 109523 w 215454"/>
                <a:gd name="connsiteY3" fmla="*/ 205400 h 215454"/>
                <a:gd name="connsiteX4" fmla="*/ 122450 w 215454"/>
                <a:gd name="connsiteY4" fmla="*/ 131428 h 215454"/>
                <a:gd name="connsiteX5" fmla="*/ 153152 w 215454"/>
                <a:gd name="connsiteY5" fmla="*/ 153152 h 215454"/>
                <a:gd name="connsiteX6" fmla="*/ 131607 w 215454"/>
                <a:gd name="connsiteY6" fmla="*/ 122271 h 215454"/>
                <a:gd name="connsiteX7" fmla="*/ 205400 w 215454"/>
                <a:gd name="connsiteY7" fmla="*/ 109343 h 215454"/>
                <a:gd name="connsiteX8" fmla="*/ 131607 w 215454"/>
                <a:gd name="connsiteY8" fmla="*/ 96237 h 215454"/>
                <a:gd name="connsiteX9" fmla="*/ 153152 w 215454"/>
                <a:gd name="connsiteY9" fmla="*/ 65714 h 215454"/>
                <a:gd name="connsiteX10" fmla="*/ 122450 w 215454"/>
                <a:gd name="connsiteY10" fmla="*/ 87080 h 215454"/>
                <a:gd name="connsiteX11" fmla="*/ 109523 w 215454"/>
                <a:gd name="connsiteY11" fmla="*/ 13466 h 215454"/>
                <a:gd name="connsiteX12" fmla="*/ 96416 w 215454"/>
                <a:gd name="connsiteY12" fmla="*/ 87259 h 215454"/>
                <a:gd name="connsiteX13" fmla="*/ 65714 w 215454"/>
                <a:gd name="connsiteY13" fmla="*/ 65714 h 215454"/>
                <a:gd name="connsiteX14" fmla="*/ 87259 w 215454"/>
                <a:gd name="connsiteY14" fmla="*/ 96237 h 215454"/>
                <a:gd name="connsiteX15" fmla="*/ 13466 w 215454"/>
                <a:gd name="connsiteY15" fmla="*/ 109343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5454" h="215454">
                  <a:moveTo>
                    <a:pt x="87439" y="122450"/>
                  </a:moveTo>
                  <a:lnTo>
                    <a:pt x="65714" y="153152"/>
                  </a:lnTo>
                  <a:lnTo>
                    <a:pt x="96596" y="131428"/>
                  </a:lnTo>
                  <a:lnTo>
                    <a:pt x="109523" y="205400"/>
                  </a:lnTo>
                  <a:lnTo>
                    <a:pt x="122450" y="131428"/>
                  </a:lnTo>
                  <a:lnTo>
                    <a:pt x="153152" y="153152"/>
                  </a:lnTo>
                  <a:lnTo>
                    <a:pt x="131607" y="122271"/>
                  </a:lnTo>
                  <a:lnTo>
                    <a:pt x="205400" y="109343"/>
                  </a:lnTo>
                  <a:lnTo>
                    <a:pt x="131607" y="96237"/>
                  </a:lnTo>
                  <a:lnTo>
                    <a:pt x="153152" y="65714"/>
                  </a:lnTo>
                  <a:lnTo>
                    <a:pt x="122450" y="87080"/>
                  </a:lnTo>
                  <a:lnTo>
                    <a:pt x="109523" y="13466"/>
                  </a:lnTo>
                  <a:lnTo>
                    <a:pt x="96416" y="87259"/>
                  </a:lnTo>
                  <a:lnTo>
                    <a:pt x="65714" y="65714"/>
                  </a:lnTo>
                  <a:lnTo>
                    <a:pt x="87259" y="96237"/>
                  </a:lnTo>
                  <a:lnTo>
                    <a:pt x="13466" y="109343"/>
                  </a:lnTo>
                  <a:close/>
                </a:path>
              </a:pathLst>
            </a:custGeom>
            <a:solidFill>
              <a:srgbClr val="ECEDE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5E4D7A8-9A9D-4AC5-95B4-DD1AFDC7C2BE}"/>
                </a:ext>
              </a:extLst>
            </p:cNvPr>
            <p:cNvSpPr/>
            <p:nvPr/>
          </p:nvSpPr>
          <p:spPr>
            <a:xfrm>
              <a:off x="6514288" y="11476239"/>
              <a:ext cx="24851" cy="248504"/>
            </a:xfrm>
            <a:custGeom>
              <a:avLst/>
              <a:gdLst>
                <a:gd name="connsiteX0" fmla="*/ 17595 w 17954"/>
                <a:gd name="connsiteY0" fmla="*/ 13466 h 179545"/>
                <a:gd name="connsiteX1" fmla="*/ 17236 w 17954"/>
                <a:gd name="connsiteY1" fmla="*/ 142738 h 179545"/>
                <a:gd name="connsiteX2" fmla="*/ 13466 w 17954"/>
                <a:gd name="connsiteY2" fmla="*/ 169491 h 179545"/>
                <a:gd name="connsiteX3" fmla="*/ 13825 w 17954"/>
                <a:gd name="connsiteY3" fmla="*/ 40038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7595" y="13466"/>
                  </a:moveTo>
                  <a:lnTo>
                    <a:pt x="17236" y="142738"/>
                  </a:lnTo>
                  <a:lnTo>
                    <a:pt x="13466" y="169491"/>
                  </a:lnTo>
                  <a:lnTo>
                    <a:pt x="13825" y="40038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16417369-782E-44D0-8622-833865BBACDA}"/>
                </a:ext>
              </a:extLst>
            </p:cNvPr>
            <p:cNvSpPr/>
            <p:nvPr/>
          </p:nvSpPr>
          <p:spPr>
            <a:xfrm>
              <a:off x="5253878" y="11510284"/>
              <a:ext cx="24851" cy="248504"/>
            </a:xfrm>
            <a:custGeom>
              <a:avLst/>
              <a:gdLst>
                <a:gd name="connsiteX0" fmla="*/ 22264 w 17954"/>
                <a:gd name="connsiteY0" fmla="*/ 39679 h 179545"/>
                <a:gd name="connsiteX1" fmla="*/ 21904 w 17954"/>
                <a:gd name="connsiteY1" fmla="*/ 168952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22264" y="39679"/>
                  </a:moveTo>
                  <a:lnTo>
                    <a:pt x="21904" y="168952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24499EE6-D2A5-49A5-9EC0-186837E38AFD}"/>
                </a:ext>
              </a:extLst>
            </p:cNvPr>
            <p:cNvSpPr/>
            <p:nvPr/>
          </p:nvSpPr>
          <p:spPr>
            <a:xfrm>
              <a:off x="6530689" y="11544827"/>
              <a:ext cx="49700" cy="248504"/>
            </a:xfrm>
            <a:custGeom>
              <a:avLst/>
              <a:gdLst>
                <a:gd name="connsiteX0" fmla="*/ 26034 w 35909"/>
                <a:gd name="connsiteY0" fmla="*/ 13466 h 179545"/>
                <a:gd name="connsiteX1" fmla="*/ 25675 w 35909"/>
                <a:gd name="connsiteY1" fmla="*/ 142738 h 179545"/>
                <a:gd name="connsiteX2" fmla="*/ 13466 w 35909"/>
                <a:gd name="connsiteY2" fmla="*/ 168593 h 179545"/>
                <a:gd name="connsiteX3" fmla="*/ 13825 w 35909"/>
                <a:gd name="connsiteY3" fmla="*/ 39320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034" y="13466"/>
                  </a:moveTo>
                  <a:lnTo>
                    <a:pt x="25675" y="142738"/>
                  </a:lnTo>
                  <a:lnTo>
                    <a:pt x="13466" y="168593"/>
                  </a:lnTo>
                  <a:lnTo>
                    <a:pt x="13825" y="3932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62100673-8C0F-429F-9B17-4216209C4FAB}"/>
                </a:ext>
              </a:extLst>
            </p:cNvPr>
            <p:cNvSpPr/>
            <p:nvPr/>
          </p:nvSpPr>
          <p:spPr>
            <a:xfrm>
              <a:off x="5237477" y="11579864"/>
              <a:ext cx="49700" cy="248504"/>
            </a:xfrm>
            <a:custGeom>
              <a:avLst/>
              <a:gdLst>
                <a:gd name="connsiteX0" fmla="*/ 30343 w 35909"/>
                <a:gd name="connsiteY0" fmla="*/ 38423 h 179545"/>
                <a:gd name="connsiteX1" fmla="*/ 29984 w 35909"/>
                <a:gd name="connsiteY1" fmla="*/ 167875 h 179545"/>
                <a:gd name="connsiteX2" fmla="*/ 13466 w 35909"/>
                <a:gd name="connsiteY2" fmla="*/ 142739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343" y="38423"/>
                  </a:moveTo>
                  <a:lnTo>
                    <a:pt x="29984" y="167875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175E2C4E-7C46-433A-B078-C70577FBB696}"/>
                </a:ext>
              </a:extLst>
            </p:cNvPr>
            <p:cNvSpPr/>
            <p:nvPr/>
          </p:nvSpPr>
          <p:spPr>
            <a:xfrm>
              <a:off x="6525719" y="11615153"/>
              <a:ext cx="49700" cy="248504"/>
            </a:xfrm>
            <a:custGeom>
              <a:avLst/>
              <a:gdLst>
                <a:gd name="connsiteX0" fmla="*/ 34114 w 35909"/>
                <a:gd name="connsiteY0" fmla="*/ 13466 h 179545"/>
                <a:gd name="connsiteX1" fmla="*/ 33755 w 35909"/>
                <a:gd name="connsiteY1" fmla="*/ 142739 h 179545"/>
                <a:gd name="connsiteX2" fmla="*/ 13466 w 35909"/>
                <a:gd name="connsiteY2" fmla="*/ 166798 h 179545"/>
                <a:gd name="connsiteX3" fmla="*/ 13825 w 35909"/>
                <a:gd name="connsiteY3" fmla="*/ 37525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114" y="13466"/>
                  </a:moveTo>
                  <a:lnTo>
                    <a:pt x="33755" y="142739"/>
                  </a:lnTo>
                  <a:lnTo>
                    <a:pt x="13466" y="166798"/>
                  </a:lnTo>
                  <a:lnTo>
                    <a:pt x="13825" y="37525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DEC31A97-3249-47C2-988E-8A264A5C5BE6}"/>
                </a:ext>
              </a:extLst>
            </p:cNvPr>
            <p:cNvSpPr/>
            <p:nvPr/>
          </p:nvSpPr>
          <p:spPr>
            <a:xfrm>
              <a:off x="5243440" y="11650192"/>
              <a:ext cx="49700" cy="223654"/>
            </a:xfrm>
            <a:custGeom>
              <a:avLst/>
              <a:gdLst>
                <a:gd name="connsiteX0" fmla="*/ 38064 w 35909"/>
                <a:gd name="connsiteY0" fmla="*/ 36268 h 161591"/>
                <a:gd name="connsiteX1" fmla="*/ 37705 w 35909"/>
                <a:gd name="connsiteY1" fmla="*/ 165720 h 161591"/>
                <a:gd name="connsiteX2" fmla="*/ 13466 w 35909"/>
                <a:gd name="connsiteY2" fmla="*/ 142738 h 161591"/>
                <a:gd name="connsiteX3" fmla="*/ 13825 w 35909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064" y="36268"/>
                  </a:moveTo>
                  <a:lnTo>
                    <a:pt x="37705" y="165720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FF81C56E-0D78-4BEC-9280-E7FDB27BA7E4}"/>
                </a:ext>
              </a:extLst>
            </p:cNvPr>
            <p:cNvSpPr/>
            <p:nvPr/>
          </p:nvSpPr>
          <p:spPr>
            <a:xfrm>
              <a:off x="6499378" y="11684734"/>
              <a:ext cx="74551" cy="223654"/>
            </a:xfrm>
            <a:custGeom>
              <a:avLst/>
              <a:gdLst>
                <a:gd name="connsiteX0" fmla="*/ 41116 w 53863"/>
                <a:gd name="connsiteY0" fmla="*/ 13466 h 161591"/>
                <a:gd name="connsiteX1" fmla="*/ 40757 w 53863"/>
                <a:gd name="connsiteY1" fmla="*/ 142919 h 161591"/>
                <a:gd name="connsiteX2" fmla="*/ 13466 w 53863"/>
                <a:gd name="connsiteY2" fmla="*/ 164285 h 161591"/>
                <a:gd name="connsiteX3" fmla="*/ 13825 w 53863"/>
                <a:gd name="connsiteY3" fmla="*/ 35012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116" y="13466"/>
                  </a:moveTo>
                  <a:lnTo>
                    <a:pt x="40757" y="142919"/>
                  </a:lnTo>
                  <a:lnTo>
                    <a:pt x="13466" y="164285"/>
                  </a:lnTo>
                  <a:lnTo>
                    <a:pt x="13825" y="3501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A8B5538F-493E-4EE4-817B-07080592E3C7}"/>
                </a:ext>
              </a:extLst>
            </p:cNvPr>
            <p:cNvSpPr/>
            <p:nvPr/>
          </p:nvSpPr>
          <p:spPr>
            <a:xfrm>
              <a:off x="5271769" y="11718780"/>
              <a:ext cx="74551" cy="223654"/>
            </a:xfrm>
            <a:custGeom>
              <a:avLst/>
              <a:gdLst>
                <a:gd name="connsiteX0" fmla="*/ 44886 w 53863"/>
                <a:gd name="connsiteY0" fmla="*/ 33395 h 161591"/>
                <a:gd name="connsiteX1" fmla="*/ 44527 w 53863"/>
                <a:gd name="connsiteY1" fmla="*/ 162668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4886" y="33395"/>
                  </a:moveTo>
                  <a:lnTo>
                    <a:pt x="44527" y="162668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C4B45B5A-1B2D-406A-AC03-95675BE815EC}"/>
                </a:ext>
              </a:extLst>
            </p:cNvPr>
            <p:cNvSpPr/>
            <p:nvPr/>
          </p:nvSpPr>
          <p:spPr>
            <a:xfrm>
              <a:off x="6498880" y="11714553"/>
              <a:ext cx="24851" cy="248504"/>
            </a:xfrm>
            <a:custGeom>
              <a:avLst/>
              <a:gdLst>
                <a:gd name="connsiteX0" fmla="*/ 14184 w 17954"/>
                <a:gd name="connsiteY0" fmla="*/ 13466 h 179545"/>
                <a:gd name="connsiteX1" fmla="*/ 13825 w 17954"/>
                <a:gd name="connsiteY1" fmla="*/ 142739 h 179545"/>
                <a:gd name="connsiteX2" fmla="*/ 13466 w 17954"/>
                <a:gd name="connsiteY2" fmla="*/ 169491 h 179545"/>
                <a:gd name="connsiteX3" fmla="*/ 13825 w 17954"/>
                <a:gd name="connsiteY3" fmla="*/ 40218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4184" y="13466"/>
                  </a:moveTo>
                  <a:lnTo>
                    <a:pt x="13825" y="142739"/>
                  </a:lnTo>
                  <a:lnTo>
                    <a:pt x="13466" y="169491"/>
                  </a:lnTo>
                  <a:lnTo>
                    <a:pt x="13825" y="4021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E1B3C7DA-3E8D-4DAC-BF06-D141D3264156}"/>
                </a:ext>
              </a:extLst>
            </p:cNvPr>
            <p:cNvSpPr/>
            <p:nvPr/>
          </p:nvSpPr>
          <p:spPr>
            <a:xfrm>
              <a:off x="6452162" y="11751580"/>
              <a:ext cx="74551" cy="223654"/>
            </a:xfrm>
            <a:custGeom>
              <a:avLst/>
              <a:gdLst>
                <a:gd name="connsiteX0" fmla="*/ 47579 w 53863"/>
                <a:gd name="connsiteY0" fmla="*/ 13466 h 161591"/>
                <a:gd name="connsiteX1" fmla="*/ 47220 w 53863"/>
                <a:gd name="connsiteY1" fmla="*/ 142739 h 161591"/>
                <a:gd name="connsiteX2" fmla="*/ 13466 w 53863"/>
                <a:gd name="connsiteY2" fmla="*/ 160873 h 161591"/>
                <a:gd name="connsiteX3" fmla="*/ 13825 w 53863"/>
                <a:gd name="connsiteY3" fmla="*/ 3160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7579" y="13466"/>
                  </a:moveTo>
                  <a:lnTo>
                    <a:pt x="47220" y="142739"/>
                  </a:lnTo>
                  <a:lnTo>
                    <a:pt x="13466" y="160873"/>
                  </a:lnTo>
                  <a:lnTo>
                    <a:pt x="13825" y="3160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3D92C670-5444-4F18-9E67-6F365D505A91}"/>
                </a:ext>
              </a:extLst>
            </p:cNvPr>
            <p:cNvSpPr/>
            <p:nvPr/>
          </p:nvSpPr>
          <p:spPr>
            <a:xfrm>
              <a:off x="5314761" y="11746361"/>
              <a:ext cx="24851" cy="248504"/>
            </a:xfrm>
            <a:custGeom>
              <a:avLst/>
              <a:gdLst>
                <a:gd name="connsiteX0" fmla="*/ 18493 w 17954"/>
                <a:gd name="connsiteY0" fmla="*/ 40039 h 179545"/>
                <a:gd name="connsiteX1" fmla="*/ 18134 w 17954"/>
                <a:gd name="connsiteY1" fmla="*/ 169311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8493" y="40039"/>
                  </a:moveTo>
                  <a:lnTo>
                    <a:pt x="18134" y="169311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EA3B79BD-C965-4974-8FF0-78F5F7271206}"/>
                </a:ext>
              </a:extLst>
            </p:cNvPr>
            <p:cNvSpPr/>
            <p:nvPr/>
          </p:nvSpPr>
          <p:spPr>
            <a:xfrm>
              <a:off x="5321222" y="11783141"/>
              <a:ext cx="74551" cy="223654"/>
            </a:xfrm>
            <a:custGeom>
              <a:avLst/>
              <a:gdLst>
                <a:gd name="connsiteX0" fmla="*/ 50632 w 53863"/>
                <a:gd name="connsiteY0" fmla="*/ 29805 h 161591"/>
                <a:gd name="connsiteX1" fmla="*/ 50273 w 53863"/>
                <a:gd name="connsiteY1" fmla="*/ 159077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632" y="29805"/>
                  </a:moveTo>
                  <a:lnTo>
                    <a:pt x="50273" y="159077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9A53354-9D80-493B-A17B-5AEF605343F8}"/>
                </a:ext>
              </a:extLst>
            </p:cNvPr>
            <p:cNvSpPr/>
            <p:nvPr/>
          </p:nvSpPr>
          <p:spPr>
            <a:xfrm>
              <a:off x="6440234" y="11776680"/>
              <a:ext cx="49700" cy="248504"/>
            </a:xfrm>
            <a:custGeom>
              <a:avLst/>
              <a:gdLst>
                <a:gd name="connsiteX0" fmla="*/ 22443 w 35909"/>
                <a:gd name="connsiteY0" fmla="*/ 13466 h 179545"/>
                <a:gd name="connsiteX1" fmla="*/ 22084 w 35909"/>
                <a:gd name="connsiteY1" fmla="*/ 142739 h 179545"/>
                <a:gd name="connsiteX2" fmla="*/ 13466 w 35909"/>
                <a:gd name="connsiteY2" fmla="*/ 169132 h 179545"/>
                <a:gd name="connsiteX3" fmla="*/ 13825 w 35909"/>
                <a:gd name="connsiteY3" fmla="*/ 3985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2443" y="13466"/>
                  </a:moveTo>
                  <a:lnTo>
                    <a:pt x="22084" y="142739"/>
                  </a:lnTo>
                  <a:lnTo>
                    <a:pt x="13466" y="169132"/>
                  </a:lnTo>
                  <a:lnTo>
                    <a:pt x="13825" y="3985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08C5371B-6F66-4C34-99A5-89FC4DD3348D}"/>
                </a:ext>
              </a:extLst>
            </p:cNvPr>
            <p:cNvSpPr/>
            <p:nvPr/>
          </p:nvSpPr>
          <p:spPr>
            <a:xfrm>
              <a:off x="6386059" y="11813211"/>
              <a:ext cx="74551" cy="223654"/>
            </a:xfrm>
            <a:custGeom>
              <a:avLst/>
              <a:gdLst>
                <a:gd name="connsiteX0" fmla="*/ 52966 w 53863"/>
                <a:gd name="connsiteY0" fmla="*/ 13466 h 161591"/>
                <a:gd name="connsiteX1" fmla="*/ 52607 w 53863"/>
                <a:gd name="connsiteY1" fmla="*/ 142739 h 161591"/>
                <a:gd name="connsiteX2" fmla="*/ 13466 w 53863"/>
                <a:gd name="connsiteY2" fmla="*/ 156923 h 161591"/>
                <a:gd name="connsiteX3" fmla="*/ 13825 w 53863"/>
                <a:gd name="connsiteY3" fmla="*/ 2765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2966" y="13466"/>
                  </a:moveTo>
                  <a:lnTo>
                    <a:pt x="52607" y="142739"/>
                  </a:lnTo>
                  <a:lnTo>
                    <a:pt x="13466" y="156923"/>
                  </a:lnTo>
                  <a:lnTo>
                    <a:pt x="13825" y="2765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D0A2EE64-A0DD-4A60-AA8C-4DD38544776F}"/>
                </a:ext>
              </a:extLst>
            </p:cNvPr>
            <p:cNvSpPr/>
            <p:nvPr/>
          </p:nvSpPr>
          <p:spPr>
            <a:xfrm>
              <a:off x="5372166" y="11805754"/>
              <a:ext cx="49700" cy="248504"/>
            </a:xfrm>
            <a:custGeom>
              <a:avLst/>
              <a:gdLst>
                <a:gd name="connsiteX0" fmla="*/ 26932 w 35909"/>
                <a:gd name="connsiteY0" fmla="*/ 39141 h 179545"/>
                <a:gd name="connsiteX1" fmla="*/ 26573 w 35909"/>
                <a:gd name="connsiteY1" fmla="*/ 168413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932" y="39141"/>
                  </a:moveTo>
                  <a:lnTo>
                    <a:pt x="26573" y="168413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29E4D34A-4464-407C-9F95-3D6AE632C77C}"/>
                </a:ext>
              </a:extLst>
            </p:cNvPr>
            <p:cNvSpPr/>
            <p:nvPr/>
          </p:nvSpPr>
          <p:spPr>
            <a:xfrm>
              <a:off x="5390306" y="11841292"/>
              <a:ext cx="74551" cy="223654"/>
            </a:xfrm>
            <a:custGeom>
              <a:avLst/>
              <a:gdLst>
                <a:gd name="connsiteX0" fmla="*/ 55120 w 53863"/>
                <a:gd name="connsiteY0" fmla="*/ 25495 h 161591"/>
                <a:gd name="connsiteX1" fmla="*/ 54761 w 53863"/>
                <a:gd name="connsiteY1" fmla="*/ 154768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0" y="25495"/>
                  </a:moveTo>
                  <a:lnTo>
                    <a:pt x="54761" y="154768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4341D4A3-5989-4745-9A9C-8194620BA16E}"/>
                </a:ext>
              </a:extLst>
            </p:cNvPr>
            <p:cNvSpPr/>
            <p:nvPr/>
          </p:nvSpPr>
          <p:spPr>
            <a:xfrm>
              <a:off x="6362949" y="11832842"/>
              <a:ext cx="49700" cy="248504"/>
            </a:xfrm>
            <a:custGeom>
              <a:avLst/>
              <a:gdLst>
                <a:gd name="connsiteX0" fmla="*/ 30523 w 35909"/>
                <a:gd name="connsiteY0" fmla="*/ 13466 h 179545"/>
                <a:gd name="connsiteX1" fmla="*/ 30164 w 35909"/>
                <a:gd name="connsiteY1" fmla="*/ 142738 h 179545"/>
                <a:gd name="connsiteX2" fmla="*/ 13466 w 35909"/>
                <a:gd name="connsiteY2" fmla="*/ 167696 h 179545"/>
                <a:gd name="connsiteX3" fmla="*/ 13825 w 35909"/>
                <a:gd name="connsiteY3" fmla="*/ 38422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523" y="13466"/>
                  </a:moveTo>
                  <a:lnTo>
                    <a:pt x="30164" y="142738"/>
                  </a:lnTo>
                  <a:lnTo>
                    <a:pt x="13466" y="167696"/>
                  </a:lnTo>
                  <a:lnTo>
                    <a:pt x="13825" y="38422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4C4F46F0-790F-4406-A108-37854AA6A844}"/>
                </a:ext>
              </a:extLst>
            </p:cNvPr>
            <p:cNvSpPr/>
            <p:nvPr/>
          </p:nvSpPr>
          <p:spPr>
            <a:xfrm>
              <a:off x="6303558" y="11867384"/>
              <a:ext cx="74551" cy="223654"/>
            </a:xfrm>
            <a:custGeom>
              <a:avLst/>
              <a:gdLst>
                <a:gd name="connsiteX0" fmla="*/ 56736 w 53863"/>
                <a:gd name="connsiteY0" fmla="*/ 13466 h 161591"/>
                <a:gd name="connsiteX1" fmla="*/ 56377 w 53863"/>
                <a:gd name="connsiteY1" fmla="*/ 142739 h 161591"/>
                <a:gd name="connsiteX2" fmla="*/ 13466 w 53863"/>
                <a:gd name="connsiteY2" fmla="*/ 152434 h 161591"/>
                <a:gd name="connsiteX3" fmla="*/ 13825 w 53863"/>
                <a:gd name="connsiteY3" fmla="*/ 23162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6736" y="13466"/>
                  </a:moveTo>
                  <a:lnTo>
                    <a:pt x="56377" y="142739"/>
                  </a:lnTo>
                  <a:lnTo>
                    <a:pt x="13466" y="152434"/>
                  </a:lnTo>
                  <a:lnTo>
                    <a:pt x="13825" y="2316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2B6199D0-9670-4CB8-B608-3CB9E7129B62}"/>
                </a:ext>
              </a:extLst>
            </p:cNvPr>
            <p:cNvSpPr/>
            <p:nvPr/>
          </p:nvSpPr>
          <p:spPr>
            <a:xfrm>
              <a:off x="5447462" y="11857940"/>
              <a:ext cx="49700" cy="248504"/>
            </a:xfrm>
            <a:custGeom>
              <a:avLst/>
              <a:gdLst>
                <a:gd name="connsiteX0" fmla="*/ 34832 w 35909"/>
                <a:gd name="connsiteY0" fmla="*/ 37346 h 179545"/>
                <a:gd name="connsiteX1" fmla="*/ 34473 w 35909"/>
                <a:gd name="connsiteY1" fmla="*/ 166618 h 179545"/>
                <a:gd name="connsiteX2" fmla="*/ 13466 w 35909"/>
                <a:gd name="connsiteY2" fmla="*/ 142739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832" y="37346"/>
                  </a:moveTo>
                  <a:lnTo>
                    <a:pt x="34473" y="166618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0AB67189-FF1E-4E13-B440-D729B5E90EA4}"/>
                </a:ext>
              </a:extLst>
            </p:cNvPr>
            <p:cNvSpPr/>
            <p:nvPr/>
          </p:nvSpPr>
          <p:spPr>
            <a:xfrm>
              <a:off x="5476536" y="11890992"/>
              <a:ext cx="74551" cy="223654"/>
            </a:xfrm>
            <a:custGeom>
              <a:avLst/>
              <a:gdLst>
                <a:gd name="connsiteX0" fmla="*/ 58173 w 53863"/>
                <a:gd name="connsiteY0" fmla="*/ 21007 h 161591"/>
                <a:gd name="connsiteX1" fmla="*/ 57814 w 53863"/>
                <a:gd name="connsiteY1" fmla="*/ 150280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8173" y="21007"/>
                  </a:moveTo>
                  <a:lnTo>
                    <a:pt x="57814" y="150280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B46E8675-430B-4CEA-912E-0396AA399F9D}"/>
                </a:ext>
              </a:extLst>
            </p:cNvPr>
            <p:cNvSpPr/>
            <p:nvPr/>
          </p:nvSpPr>
          <p:spPr>
            <a:xfrm>
              <a:off x="6269512" y="11880802"/>
              <a:ext cx="49700" cy="223654"/>
            </a:xfrm>
            <a:custGeom>
              <a:avLst/>
              <a:gdLst>
                <a:gd name="connsiteX0" fmla="*/ 38423 w 35909"/>
                <a:gd name="connsiteY0" fmla="*/ 13466 h 161591"/>
                <a:gd name="connsiteX1" fmla="*/ 38064 w 35909"/>
                <a:gd name="connsiteY1" fmla="*/ 142738 h 161591"/>
                <a:gd name="connsiteX2" fmla="*/ 13466 w 35909"/>
                <a:gd name="connsiteY2" fmla="*/ 165541 h 161591"/>
                <a:gd name="connsiteX3" fmla="*/ 13825 w 35909"/>
                <a:gd name="connsiteY3" fmla="*/ 3626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423" y="13466"/>
                  </a:moveTo>
                  <a:lnTo>
                    <a:pt x="38064" y="142738"/>
                  </a:lnTo>
                  <a:lnTo>
                    <a:pt x="13466" y="165541"/>
                  </a:lnTo>
                  <a:lnTo>
                    <a:pt x="13825" y="3626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21547F8C-9C38-4C3C-8B28-C6A72E138D45}"/>
                </a:ext>
              </a:extLst>
            </p:cNvPr>
            <p:cNvSpPr/>
            <p:nvPr/>
          </p:nvSpPr>
          <p:spPr>
            <a:xfrm>
              <a:off x="6206889" y="11912361"/>
              <a:ext cx="99401" cy="198803"/>
            </a:xfrm>
            <a:custGeom>
              <a:avLst/>
              <a:gdLst>
                <a:gd name="connsiteX0" fmla="*/ 59071 w 71818"/>
                <a:gd name="connsiteY0" fmla="*/ 13466 h 143636"/>
                <a:gd name="connsiteX1" fmla="*/ 58711 w 71818"/>
                <a:gd name="connsiteY1" fmla="*/ 142739 h 143636"/>
                <a:gd name="connsiteX2" fmla="*/ 13466 w 71818"/>
                <a:gd name="connsiteY2" fmla="*/ 147766 h 143636"/>
                <a:gd name="connsiteX3" fmla="*/ 13825 w 71818"/>
                <a:gd name="connsiteY3" fmla="*/ 18493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071" y="13466"/>
                  </a:moveTo>
                  <a:lnTo>
                    <a:pt x="58711" y="142739"/>
                  </a:lnTo>
                  <a:lnTo>
                    <a:pt x="13466" y="147766"/>
                  </a:lnTo>
                  <a:lnTo>
                    <a:pt x="13825" y="18493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1BF308D-B3FB-4D7E-BAD2-BCC09DCC4C21}"/>
                </a:ext>
              </a:extLst>
            </p:cNvPr>
            <p:cNvSpPr/>
            <p:nvPr/>
          </p:nvSpPr>
          <p:spPr>
            <a:xfrm>
              <a:off x="5537918" y="11901428"/>
              <a:ext cx="74551" cy="223654"/>
            </a:xfrm>
            <a:custGeom>
              <a:avLst/>
              <a:gdLst>
                <a:gd name="connsiteX0" fmla="*/ 42014 w 53863"/>
                <a:gd name="connsiteY0" fmla="*/ 34653 h 161591"/>
                <a:gd name="connsiteX1" fmla="*/ 41655 w 53863"/>
                <a:gd name="connsiteY1" fmla="*/ 164105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2014" y="34653"/>
                  </a:moveTo>
                  <a:lnTo>
                    <a:pt x="41655" y="164105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D1F212BB-C496-461E-8BCA-95B60D5A9C80}"/>
                </a:ext>
              </a:extLst>
            </p:cNvPr>
            <p:cNvSpPr/>
            <p:nvPr/>
          </p:nvSpPr>
          <p:spPr>
            <a:xfrm>
              <a:off x="5576932" y="11930752"/>
              <a:ext cx="99401" cy="198803"/>
            </a:xfrm>
            <a:custGeom>
              <a:avLst/>
              <a:gdLst>
                <a:gd name="connsiteX0" fmla="*/ 59789 w 71818"/>
                <a:gd name="connsiteY0" fmla="*/ 16159 h 143636"/>
                <a:gd name="connsiteX1" fmla="*/ 59430 w 71818"/>
                <a:gd name="connsiteY1" fmla="*/ 145432 h 143636"/>
                <a:gd name="connsiteX2" fmla="*/ 13466 w 71818"/>
                <a:gd name="connsiteY2" fmla="*/ 142918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789" y="16159"/>
                  </a:moveTo>
                  <a:lnTo>
                    <a:pt x="59430" y="145432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7C85945F-624F-479A-852B-3E8DFC933886}"/>
                </a:ext>
              </a:extLst>
            </p:cNvPr>
            <p:cNvSpPr/>
            <p:nvPr/>
          </p:nvSpPr>
          <p:spPr>
            <a:xfrm>
              <a:off x="6163650" y="11919321"/>
              <a:ext cx="74551" cy="223654"/>
            </a:xfrm>
            <a:custGeom>
              <a:avLst/>
              <a:gdLst>
                <a:gd name="connsiteX0" fmla="*/ 45066 w 53863"/>
                <a:gd name="connsiteY0" fmla="*/ 13466 h 161591"/>
                <a:gd name="connsiteX1" fmla="*/ 44707 w 53863"/>
                <a:gd name="connsiteY1" fmla="*/ 142739 h 161591"/>
                <a:gd name="connsiteX2" fmla="*/ 13466 w 53863"/>
                <a:gd name="connsiteY2" fmla="*/ 162489 h 161591"/>
                <a:gd name="connsiteX3" fmla="*/ 13825 w 53863"/>
                <a:gd name="connsiteY3" fmla="*/ 3303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5066" y="13466"/>
                  </a:moveTo>
                  <a:lnTo>
                    <a:pt x="44707" y="142739"/>
                  </a:lnTo>
                  <a:lnTo>
                    <a:pt x="13466" y="162489"/>
                  </a:lnTo>
                  <a:lnTo>
                    <a:pt x="13825" y="3303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ABC57F67-9318-49DD-BC48-E442881E43DA}"/>
                </a:ext>
              </a:extLst>
            </p:cNvPr>
            <p:cNvSpPr/>
            <p:nvPr/>
          </p:nvSpPr>
          <p:spPr>
            <a:xfrm>
              <a:off x="6099784" y="11946407"/>
              <a:ext cx="99401" cy="198803"/>
            </a:xfrm>
            <a:custGeom>
              <a:avLst/>
              <a:gdLst>
                <a:gd name="connsiteX0" fmla="*/ 59968 w 71818"/>
                <a:gd name="connsiteY0" fmla="*/ 13466 h 143636"/>
                <a:gd name="connsiteX1" fmla="*/ 59609 w 71818"/>
                <a:gd name="connsiteY1" fmla="*/ 142919 h 143636"/>
                <a:gd name="connsiteX2" fmla="*/ 13466 w 71818"/>
                <a:gd name="connsiteY2" fmla="*/ 143098 h 143636"/>
                <a:gd name="connsiteX3" fmla="*/ 13825 w 71818"/>
                <a:gd name="connsiteY3" fmla="*/ 1364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3466"/>
                  </a:moveTo>
                  <a:lnTo>
                    <a:pt x="59609" y="142919"/>
                  </a:lnTo>
                  <a:lnTo>
                    <a:pt x="13466" y="143098"/>
                  </a:lnTo>
                  <a:lnTo>
                    <a:pt x="13825" y="1364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C9A3A0B6-A61A-45A0-9E88-C8B3ED0DB0E8}"/>
                </a:ext>
              </a:extLst>
            </p:cNvPr>
            <p:cNvSpPr/>
            <p:nvPr/>
          </p:nvSpPr>
          <p:spPr>
            <a:xfrm>
              <a:off x="5640549" y="11934480"/>
              <a:ext cx="74551" cy="223654"/>
            </a:xfrm>
            <a:custGeom>
              <a:avLst/>
              <a:gdLst>
                <a:gd name="connsiteX0" fmla="*/ 48298 w 53863"/>
                <a:gd name="connsiteY0" fmla="*/ 31420 h 161591"/>
                <a:gd name="connsiteX1" fmla="*/ 47939 w 53863"/>
                <a:gd name="connsiteY1" fmla="*/ 160693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8298" y="31420"/>
                  </a:moveTo>
                  <a:lnTo>
                    <a:pt x="47939" y="160693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D8A3C322-5370-4FDA-B5D1-01D0137CD0F1}"/>
                </a:ext>
              </a:extLst>
            </p:cNvPr>
            <p:cNvSpPr/>
            <p:nvPr/>
          </p:nvSpPr>
          <p:spPr>
            <a:xfrm>
              <a:off x="5688262" y="11956100"/>
              <a:ext cx="99401" cy="198803"/>
            </a:xfrm>
            <a:custGeom>
              <a:avLst/>
              <a:gdLst>
                <a:gd name="connsiteX0" fmla="*/ 59789 w 71818"/>
                <a:gd name="connsiteY0" fmla="*/ 13466 h 143636"/>
                <a:gd name="connsiteX1" fmla="*/ 59430 w 71818"/>
                <a:gd name="connsiteY1" fmla="*/ 142739 h 143636"/>
                <a:gd name="connsiteX2" fmla="*/ 13466 w 71818"/>
                <a:gd name="connsiteY2" fmla="*/ 145073 h 143636"/>
                <a:gd name="connsiteX3" fmla="*/ 13825 w 71818"/>
                <a:gd name="connsiteY3" fmla="*/ 15800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789" y="13466"/>
                  </a:moveTo>
                  <a:lnTo>
                    <a:pt x="59430" y="142739"/>
                  </a:lnTo>
                  <a:lnTo>
                    <a:pt x="13466" y="145073"/>
                  </a:lnTo>
                  <a:lnTo>
                    <a:pt x="13825" y="15800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38298E7-D886-4B56-88D6-7207E9877C15}"/>
                </a:ext>
              </a:extLst>
            </p:cNvPr>
            <p:cNvSpPr/>
            <p:nvPr/>
          </p:nvSpPr>
          <p:spPr>
            <a:xfrm>
              <a:off x="5985472" y="11962311"/>
              <a:ext cx="99401" cy="198803"/>
            </a:xfrm>
            <a:custGeom>
              <a:avLst/>
              <a:gdLst>
                <a:gd name="connsiteX0" fmla="*/ 59250 w 71818"/>
                <a:gd name="connsiteY0" fmla="*/ 18134 h 143636"/>
                <a:gd name="connsiteX1" fmla="*/ 58891 w 71818"/>
                <a:gd name="connsiteY1" fmla="*/ 147587 h 143636"/>
                <a:gd name="connsiteX2" fmla="*/ 13466 w 71818"/>
                <a:gd name="connsiteY2" fmla="*/ 142739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8134"/>
                  </a:moveTo>
                  <a:lnTo>
                    <a:pt x="58891" y="147587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3328ED65-3866-44C2-8761-C0796C922D4C}"/>
                </a:ext>
              </a:extLst>
            </p:cNvPr>
            <p:cNvSpPr/>
            <p:nvPr/>
          </p:nvSpPr>
          <p:spPr>
            <a:xfrm>
              <a:off x="6048343" y="11946657"/>
              <a:ext cx="74551" cy="223654"/>
            </a:xfrm>
            <a:custGeom>
              <a:avLst/>
              <a:gdLst>
                <a:gd name="connsiteX0" fmla="*/ 50991 w 53863"/>
                <a:gd name="connsiteY0" fmla="*/ 13466 h 161591"/>
                <a:gd name="connsiteX1" fmla="*/ 50632 w 53863"/>
                <a:gd name="connsiteY1" fmla="*/ 142918 h 161591"/>
                <a:gd name="connsiteX2" fmla="*/ 13466 w 53863"/>
                <a:gd name="connsiteY2" fmla="*/ 158898 h 161591"/>
                <a:gd name="connsiteX3" fmla="*/ 13825 w 53863"/>
                <a:gd name="connsiteY3" fmla="*/ 2944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991" y="13466"/>
                  </a:moveTo>
                  <a:lnTo>
                    <a:pt x="50632" y="142918"/>
                  </a:lnTo>
                  <a:lnTo>
                    <a:pt x="13466" y="158898"/>
                  </a:lnTo>
                  <a:lnTo>
                    <a:pt x="13825" y="2944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71EA021B-690F-49CB-A983-FF8AE2855364}"/>
                </a:ext>
              </a:extLst>
            </p:cNvPr>
            <p:cNvSpPr/>
            <p:nvPr/>
          </p:nvSpPr>
          <p:spPr>
            <a:xfrm>
              <a:off x="5806798" y="11965542"/>
              <a:ext cx="99401" cy="223654"/>
            </a:xfrm>
            <a:custGeom>
              <a:avLst/>
              <a:gdLst>
                <a:gd name="connsiteX0" fmla="*/ 58352 w 71818"/>
                <a:gd name="connsiteY0" fmla="*/ 13466 h 161591"/>
                <a:gd name="connsiteX1" fmla="*/ 57993 w 71818"/>
                <a:gd name="connsiteY1" fmla="*/ 142738 h 161591"/>
                <a:gd name="connsiteX2" fmla="*/ 13466 w 71818"/>
                <a:gd name="connsiteY2" fmla="*/ 149921 h 161591"/>
                <a:gd name="connsiteX3" fmla="*/ 13825 w 71818"/>
                <a:gd name="connsiteY3" fmla="*/ 2064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13466"/>
                  </a:moveTo>
                  <a:lnTo>
                    <a:pt x="57993" y="142738"/>
                  </a:lnTo>
                  <a:lnTo>
                    <a:pt x="13466" y="149921"/>
                  </a:lnTo>
                  <a:lnTo>
                    <a:pt x="13825" y="2064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074A02F0-8458-4412-A78B-07717F5ED5DC}"/>
                </a:ext>
              </a:extLst>
            </p:cNvPr>
            <p:cNvSpPr/>
            <p:nvPr/>
          </p:nvSpPr>
          <p:spPr>
            <a:xfrm>
              <a:off x="5751877" y="11956100"/>
              <a:ext cx="74551" cy="223654"/>
            </a:xfrm>
            <a:custGeom>
              <a:avLst/>
              <a:gdLst>
                <a:gd name="connsiteX0" fmla="*/ 53505 w 53863"/>
                <a:gd name="connsiteY0" fmla="*/ 27470 h 161591"/>
                <a:gd name="connsiteX1" fmla="*/ 53146 w 53863"/>
                <a:gd name="connsiteY1" fmla="*/ 156744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3505" y="27470"/>
                  </a:moveTo>
                  <a:lnTo>
                    <a:pt x="53146" y="15674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745F89E2-F481-4313-8CEE-E15ADD53DE97}"/>
                </a:ext>
              </a:extLst>
            </p:cNvPr>
            <p:cNvSpPr/>
            <p:nvPr/>
          </p:nvSpPr>
          <p:spPr>
            <a:xfrm>
              <a:off x="5928316" y="11962312"/>
              <a:ext cx="74551" cy="223654"/>
            </a:xfrm>
            <a:custGeom>
              <a:avLst/>
              <a:gdLst>
                <a:gd name="connsiteX0" fmla="*/ 55120 w 53863"/>
                <a:gd name="connsiteY0" fmla="*/ 13466 h 161591"/>
                <a:gd name="connsiteX1" fmla="*/ 54761 w 53863"/>
                <a:gd name="connsiteY1" fmla="*/ 142739 h 161591"/>
                <a:gd name="connsiteX2" fmla="*/ 13466 w 53863"/>
                <a:gd name="connsiteY2" fmla="*/ 154589 h 161591"/>
                <a:gd name="connsiteX3" fmla="*/ 13825 w 53863"/>
                <a:gd name="connsiteY3" fmla="*/ 2531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0" y="13466"/>
                  </a:moveTo>
                  <a:lnTo>
                    <a:pt x="54761" y="142739"/>
                  </a:lnTo>
                  <a:lnTo>
                    <a:pt x="13466" y="154589"/>
                  </a:lnTo>
                  <a:lnTo>
                    <a:pt x="13825" y="2531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9C166A6D-4E96-494C-9A66-3CDA3D5F7B1F}"/>
                </a:ext>
              </a:extLst>
            </p:cNvPr>
            <p:cNvSpPr/>
            <p:nvPr/>
          </p:nvSpPr>
          <p:spPr>
            <a:xfrm>
              <a:off x="5868426" y="11965542"/>
              <a:ext cx="74551" cy="223654"/>
            </a:xfrm>
            <a:custGeom>
              <a:avLst/>
              <a:gdLst>
                <a:gd name="connsiteX0" fmla="*/ 57096 w 53863"/>
                <a:gd name="connsiteY0" fmla="*/ 22982 h 161591"/>
                <a:gd name="connsiteX1" fmla="*/ 56736 w 53863"/>
                <a:gd name="connsiteY1" fmla="*/ 152254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7096" y="22982"/>
                  </a:moveTo>
                  <a:lnTo>
                    <a:pt x="56736" y="152254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5A465779-F4DA-41E3-B0D9-1E3BBA760C89}"/>
                </a:ext>
              </a:extLst>
            </p:cNvPr>
            <p:cNvSpPr/>
            <p:nvPr/>
          </p:nvSpPr>
          <p:spPr>
            <a:xfrm>
              <a:off x="5237973" y="11216305"/>
              <a:ext cx="1341919" cy="795211"/>
            </a:xfrm>
            <a:custGeom>
              <a:avLst/>
              <a:gdLst>
                <a:gd name="connsiteX0" fmla="*/ 854098 w 969546"/>
                <a:gd name="connsiteY0" fmla="*/ 112755 h 574545"/>
                <a:gd name="connsiteX1" fmla="*/ 867205 w 969546"/>
                <a:gd name="connsiteY1" fmla="*/ 138430 h 574545"/>
                <a:gd name="connsiteX2" fmla="*/ 904012 w 969546"/>
                <a:gd name="connsiteY2" fmla="*/ 154768 h 574545"/>
                <a:gd name="connsiteX3" fmla="*/ 908680 w 969546"/>
                <a:gd name="connsiteY3" fmla="*/ 181341 h 574545"/>
                <a:gd name="connsiteX4" fmla="*/ 939742 w 969546"/>
                <a:gd name="connsiteY4" fmla="*/ 201270 h 574545"/>
                <a:gd name="connsiteX5" fmla="*/ 935971 w 969546"/>
                <a:gd name="connsiteY5" fmla="*/ 227843 h 574545"/>
                <a:gd name="connsiteX6" fmla="*/ 960030 w 969546"/>
                <a:gd name="connsiteY6" fmla="*/ 250825 h 574545"/>
                <a:gd name="connsiteX7" fmla="*/ 947821 w 969546"/>
                <a:gd name="connsiteY7" fmla="*/ 276679 h 574545"/>
                <a:gd name="connsiteX8" fmla="*/ 964519 w 969546"/>
                <a:gd name="connsiteY8" fmla="*/ 301636 h 574545"/>
                <a:gd name="connsiteX9" fmla="*/ 944230 w 969546"/>
                <a:gd name="connsiteY9" fmla="*/ 325695 h 574545"/>
                <a:gd name="connsiteX10" fmla="*/ 952489 w 969546"/>
                <a:gd name="connsiteY10" fmla="*/ 351909 h 574545"/>
                <a:gd name="connsiteX11" fmla="*/ 925198 w 969546"/>
                <a:gd name="connsiteY11" fmla="*/ 373455 h 574545"/>
                <a:gd name="connsiteX12" fmla="*/ 924839 w 969546"/>
                <a:gd name="connsiteY12" fmla="*/ 400207 h 574545"/>
                <a:gd name="connsiteX13" fmla="*/ 891085 w 969546"/>
                <a:gd name="connsiteY13" fmla="*/ 418341 h 574545"/>
                <a:gd name="connsiteX14" fmla="*/ 882467 w 969546"/>
                <a:gd name="connsiteY14" fmla="*/ 444734 h 574545"/>
                <a:gd name="connsiteX15" fmla="*/ 843326 w 969546"/>
                <a:gd name="connsiteY15" fmla="*/ 458919 h 574545"/>
                <a:gd name="connsiteX16" fmla="*/ 826628 w 969546"/>
                <a:gd name="connsiteY16" fmla="*/ 483875 h 574545"/>
                <a:gd name="connsiteX17" fmla="*/ 783716 w 969546"/>
                <a:gd name="connsiteY17" fmla="*/ 493571 h 574545"/>
                <a:gd name="connsiteX18" fmla="*/ 759119 w 969546"/>
                <a:gd name="connsiteY18" fmla="*/ 516373 h 574545"/>
                <a:gd name="connsiteX19" fmla="*/ 713873 w 969546"/>
                <a:gd name="connsiteY19" fmla="*/ 521400 h 574545"/>
                <a:gd name="connsiteX20" fmla="*/ 682632 w 969546"/>
                <a:gd name="connsiteY20" fmla="*/ 540970 h 574545"/>
                <a:gd name="connsiteX21" fmla="*/ 636489 w 969546"/>
                <a:gd name="connsiteY21" fmla="*/ 541150 h 574545"/>
                <a:gd name="connsiteX22" fmla="*/ 599323 w 969546"/>
                <a:gd name="connsiteY22" fmla="*/ 557130 h 574545"/>
                <a:gd name="connsiteX23" fmla="*/ 553898 w 969546"/>
                <a:gd name="connsiteY23" fmla="*/ 552462 h 574545"/>
                <a:gd name="connsiteX24" fmla="*/ 512603 w 969546"/>
                <a:gd name="connsiteY24" fmla="*/ 564312 h 574545"/>
                <a:gd name="connsiteX25" fmla="*/ 469332 w 969546"/>
                <a:gd name="connsiteY25" fmla="*/ 554796 h 574545"/>
                <a:gd name="connsiteX26" fmla="*/ 424805 w 969546"/>
                <a:gd name="connsiteY26" fmla="*/ 561978 h 574545"/>
                <a:gd name="connsiteX27" fmla="*/ 385125 w 969546"/>
                <a:gd name="connsiteY27" fmla="*/ 547973 h 574545"/>
                <a:gd name="connsiteX28" fmla="*/ 339162 w 969546"/>
                <a:gd name="connsiteY28" fmla="*/ 550307 h 574545"/>
                <a:gd name="connsiteX29" fmla="*/ 304689 w 969546"/>
                <a:gd name="connsiteY29" fmla="*/ 532353 h 574545"/>
                <a:gd name="connsiteX30" fmla="*/ 258725 w 969546"/>
                <a:gd name="connsiteY30" fmla="*/ 529660 h 574545"/>
                <a:gd name="connsiteX31" fmla="*/ 230536 w 969546"/>
                <a:gd name="connsiteY31" fmla="*/ 508473 h 574545"/>
                <a:gd name="connsiteX32" fmla="*/ 186189 w 969546"/>
                <a:gd name="connsiteY32" fmla="*/ 500932 h 574545"/>
                <a:gd name="connsiteX33" fmla="*/ 165182 w 969546"/>
                <a:gd name="connsiteY33" fmla="*/ 477052 h 574545"/>
                <a:gd name="connsiteX34" fmla="*/ 123886 w 969546"/>
                <a:gd name="connsiteY34" fmla="*/ 465023 h 574545"/>
                <a:gd name="connsiteX35" fmla="*/ 110780 w 969546"/>
                <a:gd name="connsiteY35" fmla="*/ 439348 h 574545"/>
                <a:gd name="connsiteX36" fmla="*/ 73973 w 969546"/>
                <a:gd name="connsiteY36" fmla="*/ 423009 h 574545"/>
                <a:gd name="connsiteX37" fmla="*/ 69304 w 969546"/>
                <a:gd name="connsiteY37" fmla="*/ 396436 h 574545"/>
                <a:gd name="connsiteX38" fmla="*/ 38243 w 969546"/>
                <a:gd name="connsiteY38" fmla="*/ 376507 h 574545"/>
                <a:gd name="connsiteX39" fmla="*/ 42014 w 969546"/>
                <a:gd name="connsiteY39" fmla="*/ 349754 h 574545"/>
                <a:gd name="connsiteX40" fmla="*/ 17775 w 969546"/>
                <a:gd name="connsiteY40" fmla="*/ 326952 h 574545"/>
                <a:gd name="connsiteX41" fmla="*/ 29984 w 969546"/>
                <a:gd name="connsiteY41" fmla="*/ 301098 h 574545"/>
                <a:gd name="connsiteX42" fmla="*/ 13466 w 969546"/>
                <a:gd name="connsiteY42" fmla="*/ 276141 h 574545"/>
                <a:gd name="connsiteX43" fmla="*/ 33755 w 969546"/>
                <a:gd name="connsiteY43" fmla="*/ 252082 h 574545"/>
                <a:gd name="connsiteX44" fmla="*/ 25316 w 969546"/>
                <a:gd name="connsiteY44" fmla="*/ 225868 h 574545"/>
                <a:gd name="connsiteX45" fmla="*/ 52966 w 969546"/>
                <a:gd name="connsiteY45" fmla="*/ 204322 h 574545"/>
                <a:gd name="connsiteX46" fmla="*/ 52966 w 969546"/>
                <a:gd name="connsiteY46" fmla="*/ 177570 h 574545"/>
                <a:gd name="connsiteX47" fmla="*/ 86720 w 969546"/>
                <a:gd name="connsiteY47" fmla="*/ 159436 h 574545"/>
                <a:gd name="connsiteX48" fmla="*/ 95518 w 969546"/>
                <a:gd name="connsiteY48" fmla="*/ 133043 h 574545"/>
                <a:gd name="connsiteX49" fmla="*/ 134480 w 969546"/>
                <a:gd name="connsiteY49" fmla="*/ 118859 h 574545"/>
                <a:gd name="connsiteX50" fmla="*/ 151357 w 969546"/>
                <a:gd name="connsiteY50" fmla="*/ 93902 h 574545"/>
                <a:gd name="connsiteX51" fmla="*/ 194268 w 969546"/>
                <a:gd name="connsiteY51" fmla="*/ 84206 h 574545"/>
                <a:gd name="connsiteX52" fmla="*/ 218686 w 969546"/>
                <a:gd name="connsiteY52" fmla="*/ 61404 h 574545"/>
                <a:gd name="connsiteX53" fmla="*/ 264112 w 969546"/>
                <a:gd name="connsiteY53" fmla="*/ 56377 h 574545"/>
                <a:gd name="connsiteX54" fmla="*/ 295352 w 969546"/>
                <a:gd name="connsiteY54" fmla="*/ 36807 h 574545"/>
                <a:gd name="connsiteX55" fmla="*/ 341675 w 969546"/>
                <a:gd name="connsiteY55" fmla="*/ 36448 h 574545"/>
                <a:gd name="connsiteX56" fmla="*/ 378482 w 969546"/>
                <a:gd name="connsiteY56" fmla="*/ 20468 h 574545"/>
                <a:gd name="connsiteX57" fmla="*/ 424087 w 969546"/>
                <a:gd name="connsiteY57" fmla="*/ 25315 h 574545"/>
                <a:gd name="connsiteX58" fmla="*/ 465382 w 969546"/>
                <a:gd name="connsiteY58" fmla="*/ 13466 h 574545"/>
                <a:gd name="connsiteX59" fmla="*/ 508653 w 969546"/>
                <a:gd name="connsiteY59" fmla="*/ 22982 h 574545"/>
                <a:gd name="connsiteX60" fmla="*/ 553180 w 969546"/>
                <a:gd name="connsiteY60" fmla="*/ 15800 h 574545"/>
                <a:gd name="connsiteX61" fmla="*/ 592680 w 969546"/>
                <a:gd name="connsiteY61" fmla="*/ 29804 h 574545"/>
                <a:gd name="connsiteX62" fmla="*/ 638823 w 969546"/>
                <a:gd name="connsiteY62" fmla="*/ 27470 h 574545"/>
                <a:gd name="connsiteX63" fmla="*/ 673296 w 969546"/>
                <a:gd name="connsiteY63" fmla="*/ 45425 h 574545"/>
                <a:gd name="connsiteX64" fmla="*/ 719260 w 969546"/>
                <a:gd name="connsiteY64" fmla="*/ 48118 h 574545"/>
                <a:gd name="connsiteX65" fmla="*/ 747448 w 969546"/>
                <a:gd name="connsiteY65" fmla="*/ 69304 h 574545"/>
                <a:gd name="connsiteX66" fmla="*/ 791796 w 969546"/>
                <a:gd name="connsiteY66" fmla="*/ 76845 h 574545"/>
                <a:gd name="connsiteX67" fmla="*/ 812803 w 969546"/>
                <a:gd name="connsiteY67" fmla="*/ 100725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969546" h="574545">
                  <a:moveTo>
                    <a:pt x="854098" y="112755"/>
                  </a:moveTo>
                  <a:lnTo>
                    <a:pt x="867205" y="138430"/>
                  </a:lnTo>
                  <a:lnTo>
                    <a:pt x="904012" y="154768"/>
                  </a:lnTo>
                  <a:lnTo>
                    <a:pt x="908680" y="181341"/>
                  </a:lnTo>
                  <a:lnTo>
                    <a:pt x="939742" y="201270"/>
                  </a:lnTo>
                  <a:lnTo>
                    <a:pt x="935971" y="227843"/>
                  </a:lnTo>
                  <a:lnTo>
                    <a:pt x="960030" y="250825"/>
                  </a:lnTo>
                  <a:lnTo>
                    <a:pt x="947821" y="276679"/>
                  </a:lnTo>
                  <a:lnTo>
                    <a:pt x="964519" y="301636"/>
                  </a:lnTo>
                  <a:lnTo>
                    <a:pt x="944230" y="325695"/>
                  </a:lnTo>
                  <a:lnTo>
                    <a:pt x="952489" y="351909"/>
                  </a:lnTo>
                  <a:lnTo>
                    <a:pt x="925198" y="373455"/>
                  </a:lnTo>
                  <a:lnTo>
                    <a:pt x="924839" y="400207"/>
                  </a:lnTo>
                  <a:lnTo>
                    <a:pt x="891085" y="418341"/>
                  </a:lnTo>
                  <a:lnTo>
                    <a:pt x="882467" y="444734"/>
                  </a:lnTo>
                  <a:lnTo>
                    <a:pt x="843326" y="458919"/>
                  </a:lnTo>
                  <a:lnTo>
                    <a:pt x="826628" y="483875"/>
                  </a:lnTo>
                  <a:lnTo>
                    <a:pt x="783716" y="493571"/>
                  </a:lnTo>
                  <a:lnTo>
                    <a:pt x="759119" y="516373"/>
                  </a:lnTo>
                  <a:lnTo>
                    <a:pt x="713873" y="521400"/>
                  </a:lnTo>
                  <a:lnTo>
                    <a:pt x="682632" y="540970"/>
                  </a:lnTo>
                  <a:lnTo>
                    <a:pt x="636489" y="541150"/>
                  </a:lnTo>
                  <a:lnTo>
                    <a:pt x="599323" y="557130"/>
                  </a:lnTo>
                  <a:lnTo>
                    <a:pt x="553898" y="552462"/>
                  </a:lnTo>
                  <a:lnTo>
                    <a:pt x="512603" y="564312"/>
                  </a:lnTo>
                  <a:lnTo>
                    <a:pt x="469332" y="554796"/>
                  </a:lnTo>
                  <a:lnTo>
                    <a:pt x="424805" y="561978"/>
                  </a:lnTo>
                  <a:lnTo>
                    <a:pt x="385125" y="547973"/>
                  </a:lnTo>
                  <a:lnTo>
                    <a:pt x="339162" y="550307"/>
                  </a:lnTo>
                  <a:lnTo>
                    <a:pt x="304689" y="532353"/>
                  </a:lnTo>
                  <a:lnTo>
                    <a:pt x="258725" y="529660"/>
                  </a:lnTo>
                  <a:lnTo>
                    <a:pt x="230536" y="508473"/>
                  </a:lnTo>
                  <a:lnTo>
                    <a:pt x="186189" y="500932"/>
                  </a:lnTo>
                  <a:lnTo>
                    <a:pt x="165182" y="477052"/>
                  </a:lnTo>
                  <a:lnTo>
                    <a:pt x="123886" y="465023"/>
                  </a:lnTo>
                  <a:lnTo>
                    <a:pt x="110780" y="439348"/>
                  </a:lnTo>
                  <a:lnTo>
                    <a:pt x="73973" y="423009"/>
                  </a:lnTo>
                  <a:lnTo>
                    <a:pt x="69304" y="396436"/>
                  </a:lnTo>
                  <a:lnTo>
                    <a:pt x="38243" y="376507"/>
                  </a:lnTo>
                  <a:lnTo>
                    <a:pt x="42014" y="349754"/>
                  </a:lnTo>
                  <a:lnTo>
                    <a:pt x="17775" y="326952"/>
                  </a:lnTo>
                  <a:lnTo>
                    <a:pt x="29984" y="301098"/>
                  </a:lnTo>
                  <a:lnTo>
                    <a:pt x="13466" y="276141"/>
                  </a:lnTo>
                  <a:lnTo>
                    <a:pt x="33755" y="252082"/>
                  </a:lnTo>
                  <a:lnTo>
                    <a:pt x="25316" y="225868"/>
                  </a:lnTo>
                  <a:lnTo>
                    <a:pt x="52966" y="204322"/>
                  </a:lnTo>
                  <a:lnTo>
                    <a:pt x="52966" y="177570"/>
                  </a:lnTo>
                  <a:lnTo>
                    <a:pt x="86720" y="159436"/>
                  </a:lnTo>
                  <a:lnTo>
                    <a:pt x="95518" y="133043"/>
                  </a:lnTo>
                  <a:lnTo>
                    <a:pt x="134480" y="118859"/>
                  </a:lnTo>
                  <a:lnTo>
                    <a:pt x="151357" y="93902"/>
                  </a:lnTo>
                  <a:lnTo>
                    <a:pt x="194268" y="84206"/>
                  </a:lnTo>
                  <a:lnTo>
                    <a:pt x="218686" y="61404"/>
                  </a:lnTo>
                  <a:lnTo>
                    <a:pt x="264112" y="56377"/>
                  </a:lnTo>
                  <a:lnTo>
                    <a:pt x="295352" y="36807"/>
                  </a:lnTo>
                  <a:lnTo>
                    <a:pt x="341675" y="36448"/>
                  </a:lnTo>
                  <a:lnTo>
                    <a:pt x="378482" y="20468"/>
                  </a:lnTo>
                  <a:lnTo>
                    <a:pt x="424087" y="25315"/>
                  </a:lnTo>
                  <a:lnTo>
                    <a:pt x="465382" y="13466"/>
                  </a:lnTo>
                  <a:lnTo>
                    <a:pt x="508653" y="22982"/>
                  </a:lnTo>
                  <a:lnTo>
                    <a:pt x="553180" y="15800"/>
                  </a:lnTo>
                  <a:lnTo>
                    <a:pt x="592680" y="29804"/>
                  </a:lnTo>
                  <a:lnTo>
                    <a:pt x="638823" y="27470"/>
                  </a:lnTo>
                  <a:lnTo>
                    <a:pt x="673296" y="45425"/>
                  </a:lnTo>
                  <a:lnTo>
                    <a:pt x="719260" y="48118"/>
                  </a:lnTo>
                  <a:lnTo>
                    <a:pt x="747448" y="69304"/>
                  </a:lnTo>
                  <a:lnTo>
                    <a:pt x="791796" y="76845"/>
                  </a:lnTo>
                  <a:lnTo>
                    <a:pt x="812803" y="10072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B52ED694-BD70-4446-9858-C554F238595F}"/>
                </a:ext>
              </a:extLst>
            </p:cNvPr>
            <p:cNvSpPr/>
            <p:nvPr/>
          </p:nvSpPr>
          <p:spPr>
            <a:xfrm>
              <a:off x="5359358" y="11286568"/>
              <a:ext cx="1093416" cy="372755"/>
            </a:xfrm>
            <a:custGeom>
              <a:avLst/>
              <a:gdLst>
                <a:gd name="connsiteX0" fmla="*/ 674650 w 790000"/>
                <a:gd name="connsiteY0" fmla="*/ 79404 h 269318"/>
                <a:gd name="connsiteX1" fmla="*/ 126138 w 790000"/>
                <a:gd name="connsiteY1" fmla="*/ 79225 h 269318"/>
                <a:gd name="connsiteX2" fmla="*/ 16436 w 790000"/>
                <a:gd name="connsiteY2" fmla="*/ 264875 h 269318"/>
                <a:gd name="connsiteX3" fmla="*/ 126138 w 790000"/>
                <a:gd name="connsiteY3" fmla="*/ 134166 h 269318"/>
                <a:gd name="connsiteX4" fmla="*/ 674650 w 790000"/>
                <a:gd name="connsiteY4" fmla="*/ 134345 h 269318"/>
                <a:gd name="connsiteX5" fmla="*/ 786148 w 790000"/>
                <a:gd name="connsiteY5" fmla="*/ 266311 h 269318"/>
                <a:gd name="connsiteX6" fmla="*/ 674650 w 790000"/>
                <a:gd name="connsiteY6" fmla="*/ 79404 h 26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269318">
                  <a:moveTo>
                    <a:pt x="674650" y="79404"/>
                  </a:moveTo>
                  <a:cubicBezTo>
                    <a:pt x="522575" y="-8394"/>
                    <a:pt x="276957" y="-8573"/>
                    <a:pt x="126138" y="79225"/>
                  </a:cubicBezTo>
                  <a:cubicBezTo>
                    <a:pt x="38879" y="130036"/>
                    <a:pt x="2252" y="198802"/>
                    <a:pt x="16436" y="264875"/>
                  </a:cubicBezTo>
                  <a:cubicBezTo>
                    <a:pt x="26491" y="216936"/>
                    <a:pt x="62938" y="170972"/>
                    <a:pt x="126138" y="134166"/>
                  </a:cubicBezTo>
                  <a:cubicBezTo>
                    <a:pt x="277136" y="46547"/>
                    <a:pt x="522755" y="46547"/>
                    <a:pt x="674650" y="134345"/>
                  </a:cubicBezTo>
                  <a:cubicBezTo>
                    <a:pt x="738748" y="171332"/>
                    <a:pt x="776094" y="218193"/>
                    <a:pt x="786148" y="266311"/>
                  </a:cubicBezTo>
                  <a:cubicBezTo>
                    <a:pt x="800153" y="199879"/>
                    <a:pt x="762987" y="130395"/>
                    <a:pt x="674650" y="79404"/>
                  </a:cubicBez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F880BB85-6EFD-4017-BE13-1DC0C5BE4494}"/>
                </a:ext>
              </a:extLst>
            </p:cNvPr>
            <p:cNvSpPr/>
            <p:nvPr/>
          </p:nvSpPr>
          <p:spPr>
            <a:xfrm>
              <a:off x="5363470" y="11362704"/>
              <a:ext cx="1093416" cy="571559"/>
            </a:xfrm>
            <a:custGeom>
              <a:avLst/>
              <a:gdLst>
                <a:gd name="connsiteX0" fmla="*/ 671680 w 790000"/>
                <a:gd name="connsiteY0" fmla="*/ 79337 h 412954"/>
                <a:gd name="connsiteX1" fmla="*/ 123168 w 790000"/>
                <a:gd name="connsiteY1" fmla="*/ 79157 h 412954"/>
                <a:gd name="connsiteX2" fmla="*/ 13466 w 790000"/>
                <a:gd name="connsiteY2" fmla="*/ 209866 h 412954"/>
                <a:gd name="connsiteX3" fmla="*/ 124964 w 790000"/>
                <a:gd name="connsiteY3" fmla="*/ 341833 h 412954"/>
                <a:gd name="connsiteX4" fmla="*/ 673476 w 790000"/>
                <a:gd name="connsiteY4" fmla="*/ 341833 h 412954"/>
                <a:gd name="connsiteX5" fmla="*/ 783178 w 790000"/>
                <a:gd name="connsiteY5" fmla="*/ 211303 h 412954"/>
                <a:gd name="connsiteX6" fmla="*/ 671680 w 790000"/>
                <a:gd name="connsiteY6" fmla="*/ 79337 h 41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412954">
                  <a:moveTo>
                    <a:pt x="671680" y="79337"/>
                  </a:moveTo>
                  <a:cubicBezTo>
                    <a:pt x="519605" y="-8461"/>
                    <a:pt x="273987" y="-8461"/>
                    <a:pt x="123168" y="79157"/>
                  </a:cubicBezTo>
                  <a:cubicBezTo>
                    <a:pt x="59968" y="115964"/>
                    <a:pt x="23520" y="162107"/>
                    <a:pt x="13466" y="209866"/>
                  </a:cubicBezTo>
                  <a:cubicBezTo>
                    <a:pt x="23520" y="258164"/>
                    <a:pt x="60866" y="304846"/>
                    <a:pt x="124964" y="341833"/>
                  </a:cubicBezTo>
                  <a:cubicBezTo>
                    <a:pt x="277039" y="429630"/>
                    <a:pt x="522657" y="429630"/>
                    <a:pt x="673476" y="341833"/>
                  </a:cubicBezTo>
                  <a:cubicBezTo>
                    <a:pt x="736676" y="305025"/>
                    <a:pt x="773123" y="258883"/>
                    <a:pt x="783178" y="211303"/>
                  </a:cubicBezTo>
                  <a:cubicBezTo>
                    <a:pt x="772944" y="163184"/>
                    <a:pt x="735778" y="116323"/>
                    <a:pt x="671680" y="79337"/>
                  </a:cubicBez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64D94239-6FE9-408F-8135-DB77135F256A}"/>
                </a:ext>
              </a:extLst>
            </p:cNvPr>
            <p:cNvSpPr/>
            <p:nvPr/>
          </p:nvSpPr>
          <p:spPr>
            <a:xfrm>
              <a:off x="6106990" y="11482203"/>
              <a:ext cx="74551" cy="99401"/>
            </a:xfrm>
            <a:custGeom>
              <a:avLst/>
              <a:gdLst>
                <a:gd name="connsiteX0" fmla="*/ 55659 w 53863"/>
                <a:gd name="connsiteY0" fmla="*/ 13466 h 71818"/>
                <a:gd name="connsiteX1" fmla="*/ 55659 w 53863"/>
                <a:gd name="connsiteY1" fmla="*/ 45784 h 71818"/>
                <a:gd name="connsiteX2" fmla="*/ 13466 w 53863"/>
                <a:gd name="connsiteY2" fmla="*/ 70382 h 71818"/>
                <a:gd name="connsiteX3" fmla="*/ 13466 w 53863"/>
                <a:gd name="connsiteY3" fmla="*/ 3806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5659" y="13466"/>
                  </a:moveTo>
                  <a:lnTo>
                    <a:pt x="55659" y="45784"/>
                  </a:lnTo>
                  <a:lnTo>
                    <a:pt x="13466" y="70382"/>
                  </a:lnTo>
                  <a:lnTo>
                    <a:pt x="13466" y="3806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E32E8AB-57F4-4115-BE77-8FC830FBC701}"/>
                </a:ext>
              </a:extLst>
            </p:cNvPr>
            <p:cNvSpPr/>
            <p:nvPr/>
          </p:nvSpPr>
          <p:spPr>
            <a:xfrm>
              <a:off x="5888804" y="11518718"/>
              <a:ext cx="124252" cy="99401"/>
            </a:xfrm>
            <a:custGeom>
              <a:avLst/>
              <a:gdLst>
                <a:gd name="connsiteX0" fmla="*/ 13466 w 89772"/>
                <a:gd name="connsiteY0" fmla="*/ 63750 h 71818"/>
                <a:gd name="connsiteX1" fmla="*/ 13645 w 89772"/>
                <a:gd name="connsiteY1" fmla="*/ 31432 h 71818"/>
                <a:gd name="connsiteX2" fmla="*/ 22443 w 89772"/>
                <a:gd name="connsiteY2" fmla="*/ 19582 h 71818"/>
                <a:gd name="connsiteX3" fmla="*/ 47041 w 89772"/>
                <a:gd name="connsiteY3" fmla="*/ 13477 h 71818"/>
                <a:gd name="connsiteX4" fmla="*/ 79898 w 89772"/>
                <a:gd name="connsiteY4" fmla="*/ 19582 h 71818"/>
                <a:gd name="connsiteX5" fmla="*/ 79718 w 89772"/>
                <a:gd name="connsiteY5" fmla="*/ 51900 h 71818"/>
                <a:gd name="connsiteX6" fmla="*/ 46861 w 89772"/>
                <a:gd name="connsiteY6" fmla="*/ 45796 h 71818"/>
                <a:gd name="connsiteX7" fmla="*/ 22263 w 89772"/>
                <a:gd name="connsiteY7" fmla="*/ 51900 h 71818"/>
                <a:gd name="connsiteX8" fmla="*/ 13466 w 89772"/>
                <a:gd name="connsiteY8" fmla="*/ 63750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772" h="71818">
                  <a:moveTo>
                    <a:pt x="13466" y="63750"/>
                  </a:moveTo>
                  <a:lnTo>
                    <a:pt x="13645" y="31432"/>
                  </a:lnTo>
                  <a:cubicBezTo>
                    <a:pt x="13645" y="26943"/>
                    <a:pt x="16518" y="22993"/>
                    <a:pt x="22443" y="19582"/>
                  </a:cubicBezTo>
                  <a:cubicBezTo>
                    <a:pt x="29086" y="15632"/>
                    <a:pt x="37345" y="13657"/>
                    <a:pt x="47041" y="13477"/>
                  </a:cubicBezTo>
                  <a:cubicBezTo>
                    <a:pt x="56736" y="13297"/>
                    <a:pt x="67688" y="15273"/>
                    <a:pt x="79898" y="19582"/>
                  </a:cubicBezTo>
                  <a:lnTo>
                    <a:pt x="79718" y="51900"/>
                  </a:lnTo>
                  <a:cubicBezTo>
                    <a:pt x="67509" y="47591"/>
                    <a:pt x="56377" y="45436"/>
                    <a:pt x="46861" y="45796"/>
                  </a:cubicBezTo>
                  <a:cubicBezTo>
                    <a:pt x="37166" y="45975"/>
                    <a:pt x="28907" y="48129"/>
                    <a:pt x="22263" y="51900"/>
                  </a:cubicBezTo>
                  <a:cubicBezTo>
                    <a:pt x="16338" y="55312"/>
                    <a:pt x="13466" y="59262"/>
                    <a:pt x="13466" y="63750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1DC904C-DA27-4BE4-BD68-9D53E323BAE4}"/>
                </a:ext>
              </a:extLst>
            </p:cNvPr>
            <p:cNvSpPr/>
            <p:nvPr/>
          </p:nvSpPr>
          <p:spPr>
            <a:xfrm>
              <a:off x="5944966" y="11557251"/>
              <a:ext cx="124252" cy="124252"/>
            </a:xfrm>
            <a:custGeom>
              <a:avLst/>
              <a:gdLst>
                <a:gd name="connsiteX0" fmla="*/ 79359 w 89772"/>
                <a:gd name="connsiteY0" fmla="*/ 13466 h 89772"/>
                <a:gd name="connsiteX1" fmla="*/ 79359 w 89772"/>
                <a:gd name="connsiteY1" fmla="*/ 45784 h 89772"/>
                <a:gd name="connsiteX2" fmla="*/ 13466 w 89772"/>
                <a:gd name="connsiteY2" fmla="*/ 84206 h 89772"/>
                <a:gd name="connsiteX3" fmla="*/ 13466 w 89772"/>
                <a:gd name="connsiteY3" fmla="*/ 5188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89772">
                  <a:moveTo>
                    <a:pt x="79359" y="13466"/>
                  </a:moveTo>
                  <a:lnTo>
                    <a:pt x="79359" y="45784"/>
                  </a:lnTo>
                  <a:lnTo>
                    <a:pt x="13466" y="84206"/>
                  </a:lnTo>
                  <a:lnTo>
                    <a:pt x="13466" y="51888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7C5FC95F-CA92-4B4D-A3D4-313261F609A9}"/>
                </a:ext>
              </a:extLst>
            </p:cNvPr>
            <p:cNvSpPr/>
            <p:nvPr/>
          </p:nvSpPr>
          <p:spPr>
            <a:xfrm>
              <a:off x="5768778" y="11532650"/>
              <a:ext cx="74551" cy="149101"/>
            </a:xfrm>
            <a:custGeom>
              <a:avLst/>
              <a:gdLst>
                <a:gd name="connsiteX0" fmla="*/ 13466 w 53863"/>
                <a:gd name="connsiteY0" fmla="*/ 45784 h 107727"/>
                <a:gd name="connsiteX1" fmla="*/ 13645 w 53863"/>
                <a:gd name="connsiteY1" fmla="*/ 13466 h 107727"/>
                <a:gd name="connsiteX2" fmla="*/ 22263 w 53863"/>
                <a:gd name="connsiteY2" fmla="*/ 39141 h 107727"/>
                <a:gd name="connsiteX3" fmla="*/ 54402 w 53863"/>
                <a:gd name="connsiteY3" fmla="*/ 74691 h 107727"/>
                <a:gd name="connsiteX4" fmla="*/ 54223 w 53863"/>
                <a:gd name="connsiteY4" fmla="*/ 107009 h 107727"/>
                <a:gd name="connsiteX5" fmla="*/ 22084 w 53863"/>
                <a:gd name="connsiteY5" fmla="*/ 71459 h 107727"/>
                <a:gd name="connsiteX6" fmla="*/ 13466 w 53863"/>
                <a:gd name="connsiteY6" fmla="*/ 45784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863" h="107727">
                  <a:moveTo>
                    <a:pt x="13466" y="45784"/>
                  </a:moveTo>
                  <a:lnTo>
                    <a:pt x="13645" y="13466"/>
                  </a:lnTo>
                  <a:cubicBezTo>
                    <a:pt x="13645" y="22084"/>
                    <a:pt x="16518" y="30702"/>
                    <a:pt x="22263" y="39141"/>
                  </a:cubicBezTo>
                  <a:cubicBezTo>
                    <a:pt x="29625" y="49555"/>
                    <a:pt x="40218" y="61584"/>
                    <a:pt x="54402" y="74691"/>
                  </a:cubicBezTo>
                  <a:lnTo>
                    <a:pt x="54223" y="107009"/>
                  </a:lnTo>
                  <a:cubicBezTo>
                    <a:pt x="40039" y="93723"/>
                    <a:pt x="29445" y="81873"/>
                    <a:pt x="22084" y="71459"/>
                  </a:cubicBezTo>
                  <a:cubicBezTo>
                    <a:pt x="16518" y="63021"/>
                    <a:pt x="13466" y="54402"/>
                    <a:pt x="13466" y="45784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89A014B8-9651-43EE-9A37-9E881FB04690}"/>
                </a:ext>
              </a:extLst>
            </p:cNvPr>
            <p:cNvSpPr/>
            <p:nvPr/>
          </p:nvSpPr>
          <p:spPr>
            <a:xfrm>
              <a:off x="6035918" y="11557251"/>
              <a:ext cx="74551" cy="124252"/>
            </a:xfrm>
            <a:custGeom>
              <a:avLst/>
              <a:gdLst>
                <a:gd name="connsiteX0" fmla="*/ 53145 w 53863"/>
                <a:gd name="connsiteY0" fmla="*/ 59788 h 89772"/>
                <a:gd name="connsiteX1" fmla="*/ 52966 w 53863"/>
                <a:gd name="connsiteY1" fmla="*/ 92106 h 89772"/>
                <a:gd name="connsiteX2" fmla="*/ 13466 w 53863"/>
                <a:gd name="connsiteY2" fmla="*/ 45784 h 89772"/>
                <a:gd name="connsiteX3" fmla="*/ 13645 w 53863"/>
                <a:gd name="connsiteY3" fmla="*/ 13466 h 89772"/>
                <a:gd name="connsiteX4" fmla="*/ 53145 w 53863"/>
                <a:gd name="connsiteY4" fmla="*/ 5978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63" h="89772">
                  <a:moveTo>
                    <a:pt x="53145" y="59788"/>
                  </a:moveTo>
                  <a:lnTo>
                    <a:pt x="52966" y="92106"/>
                  </a:lnTo>
                  <a:cubicBezTo>
                    <a:pt x="44707" y="74332"/>
                    <a:pt x="31420" y="58891"/>
                    <a:pt x="13466" y="45784"/>
                  </a:cubicBezTo>
                  <a:lnTo>
                    <a:pt x="13645" y="13466"/>
                  </a:lnTo>
                  <a:cubicBezTo>
                    <a:pt x="31600" y="26572"/>
                    <a:pt x="44886" y="42014"/>
                    <a:pt x="53145" y="5978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8E63DF3-1A70-4DD5-A2A8-F5D3EB20572B}"/>
                </a:ext>
              </a:extLst>
            </p:cNvPr>
            <p:cNvSpPr/>
            <p:nvPr/>
          </p:nvSpPr>
          <p:spPr>
            <a:xfrm>
              <a:off x="6090838" y="11598502"/>
              <a:ext cx="124252" cy="99401"/>
            </a:xfrm>
            <a:custGeom>
              <a:avLst/>
              <a:gdLst>
                <a:gd name="connsiteX0" fmla="*/ 80796 w 89772"/>
                <a:gd name="connsiteY0" fmla="*/ 13466 h 71818"/>
                <a:gd name="connsiteX1" fmla="*/ 80616 w 89772"/>
                <a:gd name="connsiteY1" fmla="*/ 45784 h 71818"/>
                <a:gd name="connsiteX2" fmla="*/ 13466 w 89772"/>
                <a:gd name="connsiteY2" fmla="*/ 62302 h 71818"/>
                <a:gd name="connsiteX3" fmla="*/ 13466 w 89772"/>
                <a:gd name="connsiteY3" fmla="*/ 2998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71818">
                  <a:moveTo>
                    <a:pt x="80796" y="13466"/>
                  </a:moveTo>
                  <a:lnTo>
                    <a:pt x="80616" y="45784"/>
                  </a:lnTo>
                  <a:lnTo>
                    <a:pt x="13466" y="62302"/>
                  </a:lnTo>
                  <a:lnTo>
                    <a:pt x="13466" y="2998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D2BFAEDF-B8BE-4473-AA0D-837E4FD7929C}"/>
                </a:ext>
              </a:extLst>
            </p:cNvPr>
            <p:cNvSpPr/>
            <p:nvPr/>
          </p:nvSpPr>
          <p:spPr>
            <a:xfrm>
              <a:off x="5865693" y="11656155"/>
              <a:ext cx="49700" cy="99401"/>
            </a:xfrm>
            <a:custGeom>
              <a:avLst/>
              <a:gdLst>
                <a:gd name="connsiteX0" fmla="*/ 23880 w 35909"/>
                <a:gd name="connsiteY0" fmla="*/ 33396 h 71818"/>
                <a:gd name="connsiteX1" fmla="*/ 23700 w 35909"/>
                <a:gd name="connsiteY1" fmla="*/ 65714 h 71818"/>
                <a:gd name="connsiteX2" fmla="*/ 23520 w 35909"/>
                <a:gd name="connsiteY2" fmla="*/ 64278 h 71818"/>
                <a:gd name="connsiteX3" fmla="*/ 13466 w 35909"/>
                <a:gd name="connsiteY3" fmla="*/ 45784 h 71818"/>
                <a:gd name="connsiteX4" fmla="*/ 13645 w 35909"/>
                <a:gd name="connsiteY4" fmla="*/ 13466 h 71818"/>
                <a:gd name="connsiteX5" fmla="*/ 23700 w 35909"/>
                <a:gd name="connsiteY5" fmla="*/ 31959 h 71818"/>
                <a:gd name="connsiteX6" fmla="*/ 23880 w 35909"/>
                <a:gd name="connsiteY6" fmla="*/ 3339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09" h="71818">
                  <a:moveTo>
                    <a:pt x="23880" y="33396"/>
                  </a:moveTo>
                  <a:lnTo>
                    <a:pt x="23700" y="65714"/>
                  </a:lnTo>
                  <a:cubicBezTo>
                    <a:pt x="23700" y="65175"/>
                    <a:pt x="23700" y="64637"/>
                    <a:pt x="23520" y="64278"/>
                  </a:cubicBezTo>
                  <a:cubicBezTo>
                    <a:pt x="22802" y="59071"/>
                    <a:pt x="19570" y="52966"/>
                    <a:pt x="13466" y="45784"/>
                  </a:cubicBezTo>
                  <a:lnTo>
                    <a:pt x="13645" y="13466"/>
                  </a:lnTo>
                  <a:cubicBezTo>
                    <a:pt x="19570" y="20468"/>
                    <a:pt x="22982" y="26573"/>
                    <a:pt x="23700" y="31959"/>
                  </a:cubicBezTo>
                  <a:cubicBezTo>
                    <a:pt x="23880" y="32498"/>
                    <a:pt x="23880" y="33036"/>
                    <a:pt x="23880" y="3339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73F8EAD9-7B92-44E5-8D4E-320C6614D3B8}"/>
                </a:ext>
              </a:extLst>
            </p:cNvPr>
            <p:cNvSpPr/>
            <p:nvPr/>
          </p:nvSpPr>
          <p:spPr>
            <a:xfrm>
              <a:off x="5791888" y="11656157"/>
              <a:ext cx="99401" cy="124252"/>
            </a:xfrm>
            <a:custGeom>
              <a:avLst/>
              <a:gdLst>
                <a:gd name="connsiteX0" fmla="*/ 67150 w 71818"/>
                <a:gd name="connsiteY0" fmla="*/ 13466 h 89772"/>
                <a:gd name="connsiteX1" fmla="*/ 66970 w 71818"/>
                <a:gd name="connsiteY1" fmla="*/ 45784 h 89772"/>
                <a:gd name="connsiteX2" fmla="*/ 13466 w 71818"/>
                <a:gd name="connsiteY2" fmla="*/ 76845 h 89772"/>
                <a:gd name="connsiteX3" fmla="*/ 13646 w 71818"/>
                <a:gd name="connsiteY3" fmla="*/ 4452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89772">
                  <a:moveTo>
                    <a:pt x="67150" y="13466"/>
                  </a:moveTo>
                  <a:lnTo>
                    <a:pt x="66970" y="45784"/>
                  </a:lnTo>
                  <a:lnTo>
                    <a:pt x="13466" y="76845"/>
                  </a:lnTo>
                  <a:lnTo>
                    <a:pt x="13646" y="44528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59FA533C-3F57-4DE4-9546-767272F021C7}"/>
                </a:ext>
              </a:extLst>
            </p:cNvPr>
            <p:cNvSpPr/>
            <p:nvPr/>
          </p:nvSpPr>
          <p:spPr>
            <a:xfrm>
              <a:off x="6000383" y="11693928"/>
              <a:ext cx="24851" cy="74551"/>
            </a:xfrm>
            <a:custGeom>
              <a:avLst/>
              <a:gdLst>
                <a:gd name="connsiteX0" fmla="*/ 14184 w 17954"/>
                <a:gd name="connsiteY0" fmla="*/ 13466 h 53863"/>
                <a:gd name="connsiteX1" fmla="*/ 14005 w 17954"/>
                <a:gd name="connsiteY1" fmla="*/ 45784 h 53863"/>
                <a:gd name="connsiteX2" fmla="*/ 13466 w 17954"/>
                <a:gd name="connsiteY2" fmla="*/ 52427 h 53863"/>
                <a:gd name="connsiteX3" fmla="*/ 13646 w 17954"/>
                <a:gd name="connsiteY3" fmla="*/ 20109 h 53863"/>
                <a:gd name="connsiteX4" fmla="*/ 14184 w 17954"/>
                <a:gd name="connsiteY4" fmla="*/ 13466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54" h="53863">
                  <a:moveTo>
                    <a:pt x="14184" y="13466"/>
                  </a:moveTo>
                  <a:lnTo>
                    <a:pt x="14005" y="45784"/>
                  </a:lnTo>
                  <a:cubicBezTo>
                    <a:pt x="14005" y="47938"/>
                    <a:pt x="13825" y="50273"/>
                    <a:pt x="13466" y="52427"/>
                  </a:cubicBezTo>
                  <a:lnTo>
                    <a:pt x="13646" y="20109"/>
                  </a:lnTo>
                  <a:cubicBezTo>
                    <a:pt x="14005" y="17955"/>
                    <a:pt x="14184" y="15620"/>
                    <a:pt x="1418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92720857-C1C6-4A7C-BC97-A9E9020C50EA}"/>
                </a:ext>
              </a:extLst>
            </p:cNvPr>
            <p:cNvSpPr/>
            <p:nvPr/>
          </p:nvSpPr>
          <p:spPr>
            <a:xfrm>
              <a:off x="5573702" y="11607698"/>
              <a:ext cx="124252" cy="173953"/>
            </a:xfrm>
            <a:custGeom>
              <a:avLst/>
              <a:gdLst>
                <a:gd name="connsiteX0" fmla="*/ 79898 w 89772"/>
                <a:gd name="connsiteY0" fmla="*/ 87618 h 125681"/>
                <a:gd name="connsiteX1" fmla="*/ 79718 w 89772"/>
                <a:gd name="connsiteY1" fmla="*/ 119936 h 125681"/>
                <a:gd name="connsiteX2" fmla="*/ 34832 w 89772"/>
                <a:gd name="connsiteY2" fmla="*/ 82232 h 125681"/>
                <a:gd name="connsiteX3" fmla="*/ 13466 w 89772"/>
                <a:gd name="connsiteY3" fmla="*/ 45784 h 125681"/>
                <a:gd name="connsiteX4" fmla="*/ 13466 w 89772"/>
                <a:gd name="connsiteY4" fmla="*/ 13466 h 125681"/>
                <a:gd name="connsiteX5" fmla="*/ 34832 w 89772"/>
                <a:gd name="connsiteY5" fmla="*/ 49914 h 125681"/>
                <a:gd name="connsiteX6" fmla="*/ 79898 w 89772"/>
                <a:gd name="connsiteY6" fmla="*/ 8761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772" h="125681">
                  <a:moveTo>
                    <a:pt x="79898" y="87618"/>
                  </a:moveTo>
                  <a:lnTo>
                    <a:pt x="79718" y="119936"/>
                  </a:lnTo>
                  <a:cubicBezTo>
                    <a:pt x="61584" y="108266"/>
                    <a:pt x="46502" y="95698"/>
                    <a:pt x="34832" y="82232"/>
                  </a:cubicBezTo>
                  <a:cubicBezTo>
                    <a:pt x="22982" y="68945"/>
                    <a:pt x="15980" y="56736"/>
                    <a:pt x="13466" y="45784"/>
                  </a:cubicBezTo>
                  <a:lnTo>
                    <a:pt x="13466" y="13466"/>
                  </a:lnTo>
                  <a:cubicBezTo>
                    <a:pt x="15980" y="24418"/>
                    <a:pt x="22982" y="36627"/>
                    <a:pt x="34832" y="49914"/>
                  </a:cubicBezTo>
                  <a:cubicBezTo>
                    <a:pt x="46682" y="63200"/>
                    <a:pt x="61584" y="75768"/>
                    <a:pt x="79898" y="8761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2AE4A4BC-D8CC-4C97-BAAF-A6D823DD5AD6}"/>
                </a:ext>
              </a:extLst>
            </p:cNvPr>
            <p:cNvSpPr/>
            <p:nvPr/>
          </p:nvSpPr>
          <p:spPr>
            <a:xfrm>
              <a:off x="5720816" y="11703124"/>
              <a:ext cx="298205" cy="149101"/>
            </a:xfrm>
            <a:custGeom>
              <a:avLst/>
              <a:gdLst>
                <a:gd name="connsiteX0" fmla="*/ 215634 w 215454"/>
                <a:gd name="connsiteY0" fmla="*/ 13466 h 107727"/>
                <a:gd name="connsiteX1" fmla="*/ 215455 w 215454"/>
                <a:gd name="connsiteY1" fmla="*/ 45784 h 107727"/>
                <a:gd name="connsiteX2" fmla="*/ 187086 w 215454"/>
                <a:gd name="connsiteY2" fmla="*/ 77204 h 107727"/>
                <a:gd name="connsiteX3" fmla="*/ 109164 w 215454"/>
                <a:gd name="connsiteY3" fmla="*/ 95339 h 107727"/>
                <a:gd name="connsiteX4" fmla="*/ 13466 w 215454"/>
                <a:gd name="connsiteY4" fmla="*/ 72716 h 107727"/>
                <a:gd name="connsiteX5" fmla="*/ 13646 w 215454"/>
                <a:gd name="connsiteY5" fmla="*/ 40398 h 107727"/>
                <a:gd name="connsiteX6" fmla="*/ 109343 w 215454"/>
                <a:gd name="connsiteY6" fmla="*/ 63020 h 107727"/>
                <a:gd name="connsiteX7" fmla="*/ 187266 w 215454"/>
                <a:gd name="connsiteY7" fmla="*/ 44886 h 107727"/>
                <a:gd name="connsiteX8" fmla="*/ 215634 w 215454"/>
                <a:gd name="connsiteY8" fmla="*/ 13466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454" h="107727">
                  <a:moveTo>
                    <a:pt x="215634" y="13466"/>
                  </a:moveTo>
                  <a:lnTo>
                    <a:pt x="215455" y="45784"/>
                  </a:lnTo>
                  <a:cubicBezTo>
                    <a:pt x="213659" y="56916"/>
                    <a:pt x="204144" y="67330"/>
                    <a:pt x="187086" y="77204"/>
                  </a:cubicBezTo>
                  <a:cubicBezTo>
                    <a:pt x="165900" y="89593"/>
                    <a:pt x="139866" y="95518"/>
                    <a:pt x="109164" y="95339"/>
                  </a:cubicBezTo>
                  <a:cubicBezTo>
                    <a:pt x="78462" y="95159"/>
                    <a:pt x="46502" y="87618"/>
                    <a:pt x="13466" y="72716"/>
                  </a:cubicBezTo>
                  <a:lnTo>
                    <a:pt x="13646" y="40398"/>
                  </a:lnTo>
                  <a:cubicBezTo>
                    <a:pt x="46682" y="55300"/>
                    <a:pt x="78462" y="62841"/>
                    <a:pt x="109343" y="63020"/>
                  </a:cubicBezTo>
                  <a:cubicBezTo>
                    <a:pt x="140046" y="63200"/>
                    <a:pt x="166080" y="57275"/>
                    <a:pt x="187266" y="44886"/>
                  </a:cubicBezTo>
                  <a:cubicBezTo>
                    <a:pt x="204323" y="35011"/>
                    <a:pt x="213839" y="24598"/>
                    <a:pt x="21563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DB1AD316-0E97-4F01-95CA-F1A758E57DBA}"/>
                </a:ext>
              </a:extLst>
            </p:cNvPr>
            <p:cNvSpPr/>
            <p:nvPr/>
          </p:nvSpPr>
          <p:spPr>
            <a:xfrm>
              <a:off x="5660927" y="11740398"/>
              <a:ext cx="74551" cy="99401"/>
            </a:xfrm>
            <a:custGeom>
              <a:avLst/>
              <a:gdLst>
                <a:gd name="connsiteX0" fmla="*/ 56916 w 53863"/>
                <a:gd name="connsiteY0" fmla="*/ 13466 h 71818"/>
                <a:gd name="connsiteX1" fmla="*/ 56916 w 53863"/>
                <a:gd name="connsiteY1" fmla="*/ 45784 h 71818"/>
                <a:gd name="connsiteX2" fmla="*/ 13466 w 53863"/>
                <a:gd name="connsiteY2" fmla="*/ 71100 h 71818"/>
                <a:gd name="connsiteX3" fmla="*/ 13466 w 53863"/>
                <a:gd name="connsiteY3" fmla="*/ 38782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6916" y="13466"/>
                  </a:moveTo>
                  <a:lnTo>
                    <a:pt x="56916" y="45784"/>
                  </a:lnTo>
                  <a:lnTo>
                    <a:pt x="13466" y="71100"/>
                  </a:lnTo>
                  <a:lnTo>
                    <a:pt x="13466" y="38782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C54C699F-C72A-43EA-B4F3-D636871A0AA7}"/>
                </a:ext>
              </a:extLst>
            </p:cNvPr>
            <p:cNvSpPr/>
            <p:nvPr/>
          </p:nvSpPr>
          <p:spPr>
            <a:xfrm>
              <a:off x="5573702" y="11451388"/>
              <a:ext cx="646110" cy="347905"/>
            </a:xfrm>
            <a:custGeom>
              <a:avLst/>
              <a:gdLst>
                <a:gd name="connsiteX0" fmla="*/ 321925 w 466818"/>
                <a:gd name="connsiteY0" fmla="*/ 195346 h 251363"/>
                <a:gd name="connsiteX1" fmla="*/ 293557 w 466818"/>
                <a:gd name="connsiteY1" fmla="*/ 226766 h 251363"/>
                <a:gd name="connsiteX2" fmla="*/ 215634 w 466818"/>
                <a:gd name="connsiteY2" fmla="*/ 244900 h 251363"/>
                <a:gd name="connsiteX3" fmla="*/ 119937 w 466818"/>
                <a:gd name="connsiteY3" fmla="*/ 222278 h 251363"/>
                <a:gd name="connsiteX4" fmla="*/ 76486 w 466818"/>
                <a:gd name="connsiteY4" fmla="*/ 247594 h 251363"/>
                <a:gd name="connsiteX5" fmla="*/ 37525 w 466818"/>
                <a:gd name="connsiteY5" fmla="*/ 225150 h 251363"/>
                <a:gd name="connsiteX6" fmla="*/ 79718 w 466818"/>
                <a:gd name="connsiteY6" fmla="*/ 200552 h 251363"/>
                <a:gd name="connsiteX7" fmla="*/ 34832 w 466818"/>
                <a:gd name="connsiteY7" fmla="*/ 162848 h 251363"/>
                <a:gd name="connsiteX8" fmla="*/ 13466 w 466818"/>
                <a:gd name="connsiteY8" fmla="*/ 126400 h 251363"/>
                <a:gd name="connsiteX9" fmla="*/ 82411 w 466818"/>
                <a:gd name="connsiteY9" fmla="*/ 111318 h 251363"/>
                <a:gd name="connsiteX10" fmla="*/ 98750 w 466818"/>
                <a:gd name="connsiteY10" fmla="*/ 142021 h 251363"/>
                <a:gd name="connsiteX11" fmla="*/ 130530 w 466818"/>
                <a:gd name="connsiteY11" fmla="*/ 171107 h 251363"/>
                <a:gd name="connsiteX12" fmla="*/ 195346 w 466818"/>
                <a:gd name="connsiteY12" fmla="*/ 133402 h 251363"/>
                <a:gd name="connsiteX13" fmla="*/ 163207 w 466818"/>
                <a:gd name="connsiteY13" fmla="*/ 97852 h 251363"/>
                <a:gd name="connsiteX14" fmla="*/ 155127 w 466818"/>
                <a:gd name="connsiteY14" fmla="*/ 65534 h 251363"/>
                <a:gd name="connsiteX15" fmla="*/ 183855 w 466818"/>
                <a:gd name="connsiteY15" fmla="*/ 33934 h 251363"/>
                <a:gd name="connsiteX16" fmla="*/ 262675 w 466818"/>
                <a:gd name="connsiteY16" fmla="*/ 15441 h 251363"/>
                <a:gd name="connsiteX17" fmla="*/ 358912 w 466818"/>
                <a:gd name="connsiteY17" fmla="*/ 38422 h 251363"/>
                <a:gd name="connsiteX18" fmla="*/ 402003 w 466818"/>
                <a:gd name="connsiteY18" fmla="*/ 13466 h 251363"/>
                <a:gd name="connsiteX19" fmla="*/ 440964 w 466818"/>
                <a:gd name="connsiteY19" fmla="*/ 35909 h 251363"/>
                <a:gd name="connsiteX20" fmla="*/ 398771 w 466818"/>
                <a:gd name="connsiteY20" fmla="*/ 60507 h 251363"/>
                <a:gd name="connsiteX21" fmla="*/ 454430 w 466818"/>
                <a:gd name="connsiteY21" fmla="*/ 119936 h 251363"/>
                <a:gd name="connsiteX22" fmla="*/ 387280 w 466818"/>
                <a:gd name="connsiteY22" fmla="*/ 136455 h 251363"/>
                <a:gd name="connsiteX23" fmla="*/ 347780 w 466818"/>
                <a:gd name="connsiteY23" fmla="*/ 90132 h 251363"/>
                <a:gd name="connsiteX24" fmla="*/ 281887 w 466818"/>
                <a:gd name="connsiteY24" fmla="*/ 128375 h 251363"/>
                <a:gd name="connsiteX25" fmla="*/ 314025 w 466818"/>
                <a:gd name="connsiteY25" fmla="*/ 163387 h 251363"/>
                <a:gd name="connsiteX26" fmla="*/ 321925 w 466818"/>
                <a:gd name="connsiteY26" fmla="*/ 195346 h 251363"/>
                <a:gd name="connsiteX27" fmla="*/ 252441 w 466818"/>
                <a:gd name="connsiteY27" fmla="*/ 100186 h 251363"/>
                <a:gd name="connsiteX28" fmla="*/ 307562 w 466818"/>
                <a:gd name="connsiteY28" fmla="*/ 68227 h 251363"/>
                <a:gd name="connsiteX29" fmla="*/ 274705 w 466818"/>
                <a:gd name="connsiteY29" fmla="*/ 62123 h 251363"/>
                <a:gd name="connsiteX30" fmla="*/ 250107 w 466818"/>
                <a:gd name="connsiteY30" fmla="*/ 68227 h 251363"/>
                <a:gd name="connsiteX31" fmla="*/ 241489 w 466818"/>
                <a:gd name="connsiteY31" fmla="*/ 81693 h 251363"/>
                <a:gd name="connsiteX32" fmla="*/ 252441 w 466818"/>
                <a:gd name="connsiteY32" fmla="*/ 100186 h 251363"/>
                <a:gd name="connsiteX33" fmla="*/ 202348 w 466818"/>
                <a:gd name="connsiteY33" fmla="*/ 198936 h 251363"/>
                <a:gd name="connsiteX34" fmla="*/ 226048 w 466818"/>
                <a:gd name="connsiteY34" fmla="*/ 193370 h 251363"/>
                <a:gd name="connsiteX35" fmla="*/ 234666 w 466818"/>
                <a:gd name="connsiteY35" fmla="*/ 180084 h 251363"/>
                <a:gd name="connsiteX36" fmla="*/ 224611 w 466818"/>
                <a:gd name="connsiteY36" fmla="*/ 161591 h 251363"/>
                <a:gd name="connsiteX37" fmla="*/ 171107 w 466818"/>
                <a:gd name="connsiteY37" fmla="*/ 192652 h 251363"/>
                <a:gd name="connsiteX38" fmla="*/ 202348 w 466818"/>
                <a:gd name="connsiteY38" fmla="*/ 198936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818" h="251363">
                  <a:moveTo>
                    <a:pt x="321925" y="195346"/>
                  </a:moveTo>
                  <a:cubicBezTo>
                    <a:pt x="320130" y="206477"/>
                    <a:pt x="310614" y="216891"/>
                    <a:pt x="293557" y="226766"/>
                  </a:cubicBezTo>
                  <a:cubicBezTo>
                    <a:pt x="272371" y="239155"/>
                    <a:pt x="246337" y="245080"/>
                    <a:pt x="215634" y="244900"/>
                  </a:cubicBezTo>
                  <a:cubicBezTo>
                    <a:pt x="184932" y="244721"/>
                    <a:pt x="152973" y="237180"/>
                    <a:pt x="119937" y="222278"/>
                  </a:cubicBezTo>
                  <a:lnTo>
                    <a:pt x="76486" y="247594"/>
                  </a:lnTo>
                  <a:lnTo>
                    <a:pt x="37525" y="225150"/>
                  </a:lnTo>
                  <a:lnTo>
                    <a:pt x="79718" y="200552"/>
                  </a:lnTo>
                  <a:cubicBezTo>
                    <a:pt x="61584" y="188882"/>
                    <a:pt x="46502" y="176314"/>
                    <a:pt x="34832" y="162848"/>
                  </a:cubicBezTo>
                  <a:cubicBezTo>
                    <a:pt x="22982" y="149561"/>
                    <a:pt x="15980" y="137352"/>
                    <a:pt x="13466" y="126400"/>
                  </a:cubicBezTo>
                  <a:lnTo>
                    <a:pt x="82411" y="111318"/>
                  </a:lnTo>
                  <a:cubicBezTo>
                    <a:pt x="84925" y="121193"/>
                    <a:pt x="90491" y="131428"/>
                    <a:pt x="98750" y="142021"/>
                  </a:cubicBezTo>
                  <a:cubicBezTo>
                    <a:pt x="107189" y="152434"/>
                    <a:pt x="117782" y="162130"/>
                    <a:pt x="130530" y="171107"/>
                  </a:cubicBezTo>
                  <a:lnTo>
                    <a:pt x="195346" y="133402"/>
                  </a:lnTo>
                  <a:cubicBezTo>
                    <a:pt x="181161" y="120116"/>
                    <a:pt x="170568" y="108266"/>
                    <a:pt x="163207" y="97852"/>
                  </a:cubicBezTo>
                  <a:cubicBezTo>
                    <a:pt x="155846" y="87259"/>
                    <a:pt x="153152" y="76487"/>
                    <a:pt x="155127" y="65534"/>
                  </a:cubicBezTo>
                  <a:cubicBezTo>
                    <a:pt x="156923" y="54582"/>
                    <a:pt x="166618" y="43988"/>
                    <a:pt x="183855" y="33934"/>
                  </a:cubicBezTo>
                  <a:cubicBezTo>
                    <a:pt x="205400" y="21545"/>
                    <a:pt x="231614" y="15261"/>
                    <a:pt x="262675" y="15441"/>
                  </a:cubicBezTo>
                  <a:cubicBezTo>
                    <a:pt x="293737" y="15620"/>
                    <a:pt x="325875" y="23162"/>
                    <a:pt x="358912" y="38422"/>
                  </a:cubicBezTo>
                  <a:lnTo>
                    <a:pt x="402003" y="13466"/>
                  </a:lnTo>
                  <a:lnTo>
                    <a:pt x="440964" y="35909"/>
                  </a:lnTo>
                  <a:lnTo>
                    <a:pt x="398771" y="60507"/>
                  </a:lnTo>
                  <a:cubicBezTo>
                    <a:pt x="428216" y="80436"/>
                    <a:pt x="446710" y="100366"/>
                    <a:pt x="454430" y="119936"/>
                  </a:cubicBezTo>
                  <a:lnTo>
                    <a:pt x="387280" y="136455"/>
                  </a:lnTo>
                  <a:cubicBezTo>
                    <a:pt x="379021" y="118679"/>
                    <a:pt x="365734" y="103239"/>
                    <a:pt x="347780" y="90132"/>
                  </a:cubicBezTo>
                  <a:lnTo>
                    <a:pt x="281887" y="128375"/>
                  </a:lnTo>
                  <a:cubicBezTo>
                    <a:pt x="295891" y="141302"/>
                    <a:pt x="306664" y="152973"/>
                    <a:pt x="314025" y="163387"/>
                  </a:cubicBezTo>
                  <a:cubicBezTo>
                    <a:pt x="321207" y="173620"/>
                    <a:pt x="323900" y="184393"/>
                    <a:pt x="321925" y="195346"/>
                  </a:cubicBezTo>
                  <a:close/>
                  <a:moveTo>
                    <a:pt x="252441" y="100186"/>
                  </a:moveTo>
                  <a:lnTo>
                    <a:pt x="307562" y="68227"/>
                  </a:lnTo>
                  <a:cubicBezTo>
                    <a:pt x="295352" y="63918"/>
                    <a:pt x="284221" y="61764"/>
                    <a:pt x="274705" y="62123"/>
                  </a:cubicBezTo>
                  <a:cubicBezTo>
                    <a:pt x="265009" y="62302"/>
                    <a:pt x="256750" y="64457"/>
                    <a:pt x="250107" y="68227"/>
                  </a:cubicBezTo>
                  <a:cubicBezTo>
                    <a:pt x="243644" y="71998"/>
                    <a:pt x="240771" y="76487"/>
                    <a:pt x="241489" y="81693"/>
                  </a:cubicBezTo>
                  <a:cubicBezTo>
                    <a:pt x="242207" y="86900"/>
                    <a:pt x="245798" y="93184"/>
                    <a:pt x="252441" y="100186"/>
                  </a:cubicBezTo>
                  <a:moveTo>
                    <a:pt x="202348" y="198936"/>
                  </a:moveTo>
                  <a:cubicBezTo>
                    <a:pt x="211684" y="198936"/>
                    <a:pt x="219584" y="196962"/>
                    <a:pt x="226048" y="193370"/>
                  </a:cubicBezTo>
                  <a:cubicBezTo>
                    <a:pt x="232512" y="189600"/>
                    <a:pt x="235384" y="185111"/>
                    <a:pt x="234666" y="180084"/>
                  </a:cubicBezTo>
                  <a:cubicBezTo>
                    <a:pt x="233948" y="174877"/>
                    <a:pt x="230716" y="168773"/>
                    <a:pt x="224611" y="161591"/>
                  </a:cubicBezTo>
                  <a:lnTo>
                    <a:pt x="171107" y="192652"/>
                  </a:lnTo>
                  <a:cubicBezTo>
                    <a:pt x="182598" y="196782"/>
                    <a:pt x="193012" y="198936"/>
                    <a:pt x="202348" y="198936"/>
                  </a:cubicBezTo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533A3923-9F70-4028-8B2E-0C644EB391AD}"/>
                </a:ext>
              </a:extLst>
            </p:cNvPr>
            <p:cNvSpPr/>
            <p:nvPr/>
          </p:nvSpPr>
          <p:spPr>
            <a:xfrm>
              <a:off x="5607000" y="11744126"/>
              <a:ext cx="74551" cy="99401"/>
            </a:xfrm>
            <a:custGeom>
              <a:avLst/>
              <a:gdLst>
                <a:gd name="connsiteX0" fmla="*/ 52427 w 53863"/>
                <a:gd name="connsiteY0" fmla="*/ 36089 h 71818"/>
                <a:gd name="connsiteX1" fmla="*/ 52427 w 53863"/>
                <a:gd name="connsiteY1" fmla="*/ 68407 h 71818"/>
                <a:gd name="connsiteX2" fmla="*/ 13466 w 53863"/>
                <a:gd name="connsiteY2" fmla="*/ 45784 h 71818"/>
                <a:gd name="connsiteX3" fmla="*/ 13466 w 53863"/>
                <a:gd name="connsiteY3" fmla="*/ 1346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2427" y="36089"/>
                  </a:moveTo>
                  <a:lnTo>
                    <a:pt x="52427" y="68407"/>
                  </a:lnTo>
                  <a:lnTo>
                    <a:pt x="13466" y="45784"/>
                  </a:lnTo>
                  <a:lnTo>
                    <a:pt x="13466" y="13466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DC47779A-202D-4A98-BC39-AF2AC368FE3D}"/>
                </a:ext>
              </a:extLst>
            </p:cNvPr>
            <p:cNvSpPr/>
            <p:nvPr/>
          </p:nvSpPr>
          <p:spPr>
            <a:xfrm>
              <a:off x="5508345" y="11806253"/>
              <a:ext cx="298205" cy="298205"/>
            </a:xfrm>
            <a:custGeom>
              <a:avLst/>
              <a:gdLst>
                <a:gd name="connsiteX0" fmla="*/ 87259 w 215454"/>
                <a:gd name="connsiteY0" fmla="*/ 122450 h 215454"/>
                <a:gd name="connsiteX1" fmla="*/ 65714 w 215454"/>
                <a:gd name="connsiteY1" fmla="*/ 153152 h 215454"/>
                <a:gd name="connsiteX2" fmla="*/ 96595 w 215454"/>
                <a:gd name="connsiteY2" fmla="*/ 131428 h 215454"/>
                <a:gd name="connsiteX3" fmla="*/ 109523 w 215454"/>
                <a:gd name="connsiteY3" fmla="*/ 205400 h 215454"/>
                <a:gd name="connsiteX4" fmla="*/ 122450 w 215454"/>
                <a:gd name="connsiteY4" fmla="*/ 131428 h 215454"/>
                <a:gd name="connsiteX5" fmla="*/ 153153 w 215454"/>
                <a:gd name="connsiteY5" fmla="*/ 153152 h 215454"/>
                <a:gd name="connsiteX6" fmla="*/ 131427 w 215454"/>
                <a:gd name="connsiteY6" fmla="*/ 122271 h 215454"/>
                <a:gd name="connsiteX7" fmla="*/ 205400 w 215454"/>
                <a:gd name="connsiteY7" fmla="*/ 109343 h 215454"/>
                <a:gd name="connsiteX8" fmla="*/ 131427 w 215454"/>
                <a:gd name="connsiteY8" fmla="*/ 96416 h 215454"/>
                <a:gd name="connsiteX9" fmla="*/ 153153 w 215454"/>
                <a:gd name="connsiteY9" fmla="*/ 65714 h 215454"/>
                <a:gd name="connsiteX10" fmla="*/ 122450 w 215454"/>
                <a:gd name="connsiteY10" fmla="*/ 87080 h 215454"/>
                <a:gd name="connsiteX11" fmla="*/ 109523 w 215454"/>
                <a:gd name="connsiteY11" fmla="*/ 13466 h 215454"/>
                <a:gd name="connsiteX12" fmla="*/ 96416 w 215454"/>
                <a:gd name="connsiteY12" fmla="*/ 87259 h 215454"/>
                <a:gd name="connsiteX13" fmla="*/ 65714 w 215454"/>
                <a:gd name="connsiteY13" fmla="*/ 65714 h 215454"/>
                <a:gd name="connsiteX14" fmla="*/ 87080 w 215454"/>
                <a:gd name="connsiteY14" fmla="*/ 96416 h 215454"/>
                <a:gd name="connsiteX15" fmla="*/ 13466 w 215454"/>
                <a:gd name="connsiteY15" fmla="*/ 109343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5454" h="215454">
                  <a:moveTo>
                    <a:pt x="87259" y="122450"/>
                  </a:moveTo>
                  <a:lnTo>
                    <a:pt x="65714" y="153152"/>
                  </a:lnTo>
                  <a:lnTo>
                    <a:pt x="96595" y="131428"/>
                  </a:lnTo>
                  <a:lnTo>
                    <a:pt x="109523" y="205400"/>
                  </a:lnTo>
                  <a:lnTo>
                    <a:pt x="122450" y="131428"/>
                  </a:lnTo>
                  <a:lnTo>
                    <a:pt x="153153" y="153152"/>
                  </a:lnTo>
                  <a:lnTo>
                    <a:pt x="131427" y="122271"/>
                  </a:lnTo>
                  <a:lnTo>
                    <a:pt x="205400" y="109343"/>
                  </a:lnTo>
                  <a:lnTo>
                    <a:pt x="131427" y="96416"/>
                  </a:lnTo>
                  <a:lnTo>
                    <a:pt x="153153" y="65714"/>
                  </a:lnTo>
                  <a:lnTo>
                    <a:pt x="122450" y="87080"/>
                  </a:lnTo>
                  <a:lnTo>
                    <a:pt x="109523" y="13466"/>
                  </a:lnTo>
                  <a:lnTo>
                    <a:pt x="96416" y="87259"/>
                  </a:lnTo>
                  <a:lnTo>
                    <a:pt x="65714" y="65714"/>
                  </a:lnTo>
                  <a:lnTo>
                    <a:pt x="87080" y="96416"/>
                  </a:lnTo>
                  <a:lnTo>
                    <a:pt x="13466" y="109343"/>
                  </a:lnTo>
                  <a:close/>
                </a:path>
              </a:pathLst>
            </a:custGeom>
            <a:solidFill>
              <a:srgbClr val="ECEDE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F48826C0-9509-47B9-B947-991484D22ADC}"/>
                </a:ext>
              </a:extLst>
            </p:cNvPr>
            <p:cNvSpPr/>
            <p:nvPr/>
          </p:nvSpPr>
          <p:spPr>
            <a:xfrm>
              <a:off x="6514288" y="11154426"/>
              <a:ext cx="24851" cy="248504"/>
            </a:xfrm>
            <a:custGeom>
              <a:avLst/>
              <a:gdLst>
                <a:gd name="connsiteX0" fmla="*/ 17595 w 17954"/>
                <a:gd name="connsiteY0" fmla="*/ 13466 h 179545"/>
                <a:gd name="connsiteX1" fmla="*/ 17236 w 17954"/>
                <a:gd name="connsiteY1" fmla="*/ 142739 h 179545"/>
                <a:gd name="connsiteX2" fmla="*/ 13466 w 17954"/>
                <a:gd name="connsiteY2" fmla="*/ 169491 h 179545"/>
                <a:gd name="connsiteX3" fmla="*/ 13825 w 17954"/>
                <a:gd name="connsiteY3" fmla="*/ 4021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7595" y="13466"/>
                  </a:moveTo>
                  <a:lnTo>
                    <a:pt x="17236" y="142739"/>
                  </a:lnTo>
                  <a:lnTo>
                    <a:pt x="13466" y="169491"/>
                  </a:lnTo>
                  <a:lnTo>
                    <a:pt x="13825" y="40219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74DA6488-38AA-4EED-9780-907352B657AA}"/>
                </a:ext>
              </a:extLst>
            </p:cNvPr>
            <p:cNvSpPr/>
            <p:nvPr/>
          </p:nvSpPr>
          <p:spPr>
            <a:xfrm>
              <a:off x="5253878" y="11188471"/>
              <a:ext cx="24851" cy="248504"/>
            </a:xfrm>
            <a:custGeom>
              <a:avLst/>
              <a:gdLst>
                <a:gd name="connsiteX0" fmla="*/ 22264 w 17954"/>
                <a:gd name="connsiteY0" fmla="*/ 39680 h 179545"/>
                <a:gd name="connsiteX1" fmla="*/ 21904 w 17954"/>
                <a:gd name="connsiteY1" fmla="*/ 168952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22264" y="39680"/>
                  </a:moveTo>
                  <a:lnTo>
                    <a:pt x="21904" y="168952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C82F6A99-6D12-4288-9C93-B892C215F6D9}"/>
                </a:ext>
              </a:extLst>
            </p:cNvPr>
            <p:cNvSpPr/>
            <p:nvPr/>
          </p:nvSpPr>
          <p:spPr>
            <a:xfrm>
              <a:off x="6530689" y="11223014"/>
              <a:ext cx="49700" cy="248504"/>
            </a:xfrm>
            <a:custGeom>
              <a:avLst/>
              <a:gdLst>
                <a:gd name="connsiteX0" fmla="*/ 26034 w 35909"/>
                <a:gd name="connsiteY0" fmla="*/ 13466 h 179545"/>
                <a:gd name="connsiteX1" fmla="*/ 25675 w 35909"/>
                <a:gd name="connsiteY1" fmla="*/ 142739 h 179545"/>
                <a:gd name="connsiteX2" fmla="*/ 13466 w 35909"/>
                <a:gd name="connsiteY2" fmla="*/ 168593 h 179545"/>
                <a:gd name="connsiteX3" fmla="*/ 13825 w 35909"/>
                <a:gd name="connsiteY3" fmla="*/ 39321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034" y="13466"/>
                  </a:moveTo>
                  <a:lnTo>
                    <a:pt x="25675" y="142739"/>
                  </a:lnTo>
                  <a:lnTo>
                    <a:pt x="13466" y="168593"/>
                  </a:lnTo>
                  <a:lnTo>
                    <a:pt x="13825" y="3932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BD275DF1-EDD7-44E6-A309-B65243A60531}"/>
                </a:ext>
              </a:extLst>
            </p:cNvPr>
            <p:cNvSpPr/>
            <p:nvPr/>
          </p:nvSpPr>
          <p:spPr>
            <a:xfrm>
              <a:off x="5237477" y="11258053"/>
              <a:ext cx="49700" cy="248504"/>
            </a:xfrm>
            <a:custGeom>
              <a:avLst/>
              <a:gdLst>
                <a:gd name="connsiteX0" fmla="*/ 30343 w 35909"/>
                <a:gd name="connsiteY0" fmla="*/ 38602 h 179545"/>
                <a:gd name="connsiteX1" fmla="*/ 29984 w 35909"/>
                <a:gd name="connsiteY1" fmla="*/ 167875 h 179545"/>
                <a:gd name="connsiteX2" fmla="*/ 13466 w 35909"/>
                <a:gd name="connsiteY2" fmla="*/ 14291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343" y="38602"/>
                  </a:moveTo>
                  <a:lnTo>
                    <a:pt x="29984" y="167875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4A6D66A1-EB28-4B0B-BDAF-E0A829DD8DF2}"/>
                </a:ext>
              </a:extLst>
            </p:cNvPr>
            <p:cNvSpPr/>
            <p:nvPr/>
          </p:nvSpPr>
          <p:spPr>
            <a:xfrm>
              <a:off x="6525719" y="11293340"/>
              <a:ext cx="49700" cy="248504"/>
            </a:xfrm>
            <a:custGeom>
              <a:avLst/>
              <a:gdLst>
                <a:gd name="connsiteX0" fmla="*/ 34114 w 35909"/>
                <a:gd name="connsiteY0" fmla="*/ 13466 h 179545"/>
                <a:gd name="connsiteX1" fmla="*/ 33755 w 35909"/>
                <a:gd name="connsiteY1" fmla="*/ 142739 h 179545"/>
                <a:gd name="connsiteX2" fmla="*/ 13466 w 35909"/>
                <a:gd name="connsiteY2" fmla="*/ 166798 h 179545"/>
                <a:gd name="connsiteX3" fmla="*/ 13825 w 35909"/>
                <a:gd name="connsiteY3" fmla="*/ 37525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114" y="13466"/>
                  </a:moveTo>
                  <a:lnTo>
                    <a:pt x="33755" y="142739"/>
                  </a:lnTo>
                  <a:lnTo>
                    <a:pt x="13466" y="166798"/>
                  </a:lnTo>
                  <a:lnTo>
                    <a:pt x="13825" y="37525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1219C32F-E459-4A92-9F8A-5FD6BAEF8C45}"/>
                </a:ext>
              </a:extLst>
            </p:cNvPr>
            <p:cNvSpPr/>
            <p:nvPr/>
          </p:nvSpPr>
          <p:spPr>
            <a:xfrm>
              <a:off x="5243440" y="11328379"/>
              <a:ext cx="49700" cy="223654"/>
            </a:xfrm>
            <a:custGeom>
              <a:avLst/>
              <a:gdLst>
                <a:gd name="connsiteX0" fmla="*/ 38064 w 35909"/>
                <a:gd name="connsiteY0" fmla="*/ 36448 h 161591"/>
                <a:gd name="connsiteX1" fmla="*/ 37705 w 35909"/>
                <a:gd name="connsiteY1" fmla="*/ 165721 h 161591"/>
                <a:gd name="connsiteX2" fmla="*/ 13466 w 35909"/>
                <a:gd name="connsiteY2" fmla="*/ 142739 h 161591"/>
                <a:gd name="connsiteX3" fmla="*/ 13825 w 35909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064" y="36448"/>
                  </a:moveTo>
                  <a:lnTo>
                    <a:pt x="37705" y="165721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7BB85E3-32B5-4DC0-9E73-9037F42EA314}"/>
                </a:ext>
              </a:extLst>
            </p:cNvPr>
            <p:cNvSpPr/>
            <p:nvPr/>
          </p:nvSpPr>
          <p:spPr>
            <a:xfrm>
              <a:off x="6499378" y="11363169"/>
              <a:ext cx="74551" cy="223654"/>
            </a:xfrm>
            <a:custGeom>
              <a:avLst/>
              <a:gdLst>
                <a:gd name="connsiteX0" fmla="*/ 41116 w 53863"/>
                <a:gd name="connsiteY0" fmla="*/ 13466 h 161591"/>
                <a:gd name="connsiteX1" fmla="*/ 40757 w 53863"/>
                <a:gd name="connsiteY1" fmla="*/ 142739 h 161591"/>
                <a:gd name="connsiteX2" fmla="*/ 13466 w 53863"/>
                <a:gd name="connsiteY2" fmla="*/ 164105 h 161591"/>
                <a:gd name="connsiteX3" fmla="*/ 13825 w 53863"/>
                <a:gd name="connsiteY3" fmla="*/ 34832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1116" y="13466"/>
                  </a:moveTo>
                  <a:lnTo>
                    <a:pt x="40757" y="142739"/>
                  </a:lnTo>
                  <a:lnTo>
                    <a:pt x="13466" y="164105"/>
                  </a:lnTo>
                  <a:lnTo>
                    <a:pt x="13825" y="34832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95621B1D-AA16-4315-B9C5-A3228B6684A4}"/>
                </a:ext>
              </a:extLst>
            </p:cNvPr>
            <p:cNvSpPr/>
            <p:nvPr/>
          </p:nvSpPr>
          <p:spPr>
            <a:xfrm>
              <a:off x="5271769" y="11396967"/>
              <a:ext cx="74551" cy="223654"/>
            </a:xfrm>
            <a:custGeom>
              <a:avLst/>
              <a:gdLst>
                <a:gd name="connsiteX0" fmla="*/ 44886 w 53863"/>
                <a:gd name="connsiteY0" fmla="*/ 33395 h 161591"/>
                <a:gd name="connsiteX1" fmla="*/ 44527 w 53863"/>
                <a:gd name="connsiteY1" fmla="*/ 162668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4886" y="33395"/>
                  </a:moveTo>
                  <a:lnTo>
                    <a:pt x="44527" y="162668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AA1B672F-21BC-4BD2-B305-C9CE2019672E}"/>
                </a:ext>
              </a:extLst>
            </p:cNvPr>
            <p:cNvSpPr/>
            <p:nvPr/>
          </p:nvSpPr>
          <p:spPr>
            <a:xfrm>
              <a:off x="6498880" y="11392741"/>
              <a:ext cx="24851" cy="248504"/>
            </a:xfrm>
            <a:custGeom>
              <a:avLst/>
              <a:gdLst>
                <a:gd name="connsiteX0" fmla="*/ 14184 w 17954"/>
                <a:gd name="connsiteY0" fmla="*/ 13466 h 179545"/>
                <a:gd name="connsiteX1" fmla="*/ 13825 w 17954"/>
                <a:gd name="connsiteY1" fmla="*/ 142739 h 179545"/>
                <a:gd name="connsiteX2" fmla="*/ 13466 w 17954"/>
                <a:gd name="connsiteY2" fmla="*/ 169491 h 179545"/>
                <a:gd name="connsiteX3" fmla="*/ 13825 w 17954"/>
                <a:gd name="connsiteY3" fmla="*/ 4021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4184" y="13466"/>
                  </a:moveTo>
                  <a:lnTo>
                    <a:pt x="13825" y="142739"/>
                  </a:lnTo>
                  <a:lnTo>
                    <a:pt x="13466" y="169491"/>
                  </a:lnTo>
                  <a:lnTo>
                    <a:pt x="13825" y="4021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8FC9558B-5A31-4FA8-912E-2F9494B089F2}"/>
                </a:ext>
              </a:extLst>
            </p:cNvPr>
            <p:cNvSpPr/>
            <p:nvPr/>
          </p:nvSpPr>
          <p:spPr>
            <a:xfrm>
              <a:off x="6452162" y="11429768"/>
              <a:ext cx="74551" cy="223654"/>
            </a:xfrm>
            <a:custGeom>
              <a:avLst/>
              <a:gdLst>
                <a:gd name="connsiteX0" fmla="*/ 47579 w 53863"/>
                <a:gd name="connsiteY0" fmla="*/ 13466 h 161591"/>
                <a:gd name="connsiteX1" fmla="*/ 47220 w 53863"/>
                <a:gd name="connsiteY1" fmla="*/ 142738 h 161591"/>
                <a:gd name="connsiteX2" fmla="*/ 13466 w 53863"/>
                <a:gd name="connsiteY2" fmla="*/ 161052 h 161591"/>
                <a:gd name="connsiteX3" fmla="*/ 13825 w 53863"/>
                <a:gd name="connsiteY3" fmla="*/ 31779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7579" y="13466"/>
                  </a:moveTo>
                  <a:lnTo>
                    <a:pt x="47220" y="142738"/>
                  </a:lnTo>
                  <a:lnTo>
                    <a:pt x="13466" y="161052"/>
                  </a:lnTo>
                  <a:lnTo>
                    <a:pt x="13825" y="31779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7714A6C5-A547-43CF-A817-D23852813AB6}"/>
                </a:ext>
              </a:extLst>
            </p:cNvPr>
            <p:cNvSpPr/>
            <p:nvPr/>
          </p:nvSpPr>
          <p:spPr>
            <a:xfrm>
              <a:off x="5314761" y="11424550"/>
              <a:ext cx="24851" cy="248504"/>
            </a:xfrm>
            <a:custGeom>
              <a:avLst/>
              <a:gdLst>
                <a:gd name="connsiteX0" fmla="*/ 18493 w 17954"/>
                <a:gd name="connsiteY0" fmla="*/ 40039 h 179545"/>
                <a:gd name="connsiteX1" fmla="*/ 18134 w 17954"/>
                <a:gd name="connsiteY1" fmla="*/ 169491 h 179545"/>
                <a:gd name="connsiteX2" fmla="*/ 13466 w 17954"/>
                <a:gd name="connsiteY2" fmla="*/ 142739 h 179545"/>
                <a:gd name="connsiteX3" fmla="*/ 13825 w 17954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54" h="179545">
                  <a:moveTo>
                    <a:pt x="18493" y="40039"/>
                  </a:moveTo>
                  <a:lnTo>
                    <a:pt x="18134" y="169491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171EC3C3-C0F9-4AC9-B96F-EAA830AA8E70}"/>
                </a:ext>
              </a:extLst>
            </p:cNvPr>
            <p:cNvSpPr/>
            <p:nvPr/>
          </p:nvSpPr>
          <p:spPr>
            <a:xfrm>
              <a:off x="5321222" y="11461329"/>
              <a:ext cx="74551" cy="223654"/>
            </a:xfrm>
            <a:custGeom>
              <a:avLst/>
              <a:gdLst>
                <a:gd name="connsiteX0" fmla="*/ 50632 w 53863"/>
                <a:gd name="connsiteY0" fmla="*/ 29805 h 161591"/>
                <a:gd name="connsiteX1" fmla="*/ 50273 w 53863"/>
                <a:gd name="connsiteY1" fmla="*/ 159078 h 161591"/>
                <a:gd name="connsiteX2" fmla="*/ 13466 w 53863"/>
                <a:gd name="connsiteY2" fmla="*/ 14291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632" y="29805"/>
                  </a:moveTo>
                  <a:lnTo>
                    <a:pt x="50273" y="159078"/>
                  </a:lnTo>
                  <a:lnTo>
                    <a:pt x="13466" y="14291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8AB853D5-4C9E-42EF-B482-2A22B4326914}"/>
                </a:ext>
              </a:extLst>
            </p:cNvPr>
            <p:cNvSpPr/>
            <p:nvPr/>
          </p:nvSpPr>
          <p:spPr>
            <a:xfrm>
              <a:off x="6440234" y="11455116"/>
              <a:ext cx="49700" cy="248504"/>
            </a:xfrm>
            <a:custGeom>
              <a:avLst/>
              <a:gdLst>
                <a:gd name="connsiteX0" fmla="*/ 22443 w 35909"/>
                <a:gd name="connsiteY0" fmla="*/ 13466 h 179545"/>
                <a:gd name="connsiteX1" fmla="*/ 22084 w 35909"/>
                <a:gd name="connsiteY1" fmla="*/ 142739 h 179545"/>
                <a:gd name="connsiteX2" fmla="*/ 13466 w 35909"/>
                <a:gd name="connsiteY2" fmla="*/ 168952 h 179545"/>
                <a:gd name="connsiteX3" fmla="*/ 13825 w 35909"/>
                <a:gd name="connsiteY3" fmla="*/ 39679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2443" y="13466"/>
                  </a:moveTo>
                  <a:lnTo>
                    <a:pt x="22084" y="142739"/>
                  </a:lnTo>
                  <a:lnTo>
                    <a:pt x="13466" y="168952"/>
                  </a:lnTo>
                  <a:lnTo>
                    <a:pt x="13825" y="3967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74B94D7-9823-42C4-884B-5A715BEC46C4}"/>
                </a:ext>
              </a:extLst>
            </p:cNvPr>
            <p:cNvSpPr/>
            <p:nvPr/>
          </p:nvSpPr>
          <p:spPr>
            <a:xfrm>
              <a:off x="6386059" y="11491398"/>
              <a:ext cx="74551" cy="223654"/>
            </a:xfrm>
            <a:custGeom>
              <a:avLst/>
              <a:gdLst>
                <a:gd name="connsiteX0" fmla="*/ 52966 w 53863"/>
                <a:gd name="connsiteY0" fmla="*/ 13466 h 161591"/>
                <a:gd name="connsiteX1" fmla="*/ 52607 w 53863"/>
                <a:gd name="connsiteY1" fmla="*/ 142739 h 161591"/>
                <a:gd name="connsiteX2" fmla="*/ 13466 w 53863"/>
                <a:gd name="connsiteY2" fmla="*/ 157102 h 161591"/>
                <a:gd name="connsiteX3" fmla="*/ 13825 w 53863"/>
                <a:gd name="connsiteY3" fmla="*/ 27650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2966" y="13466"/>
                  </a:moveTo>
                  <a:lnTo>
                    <a:pt x="52607" y="142739"/>
                  </a:lnTo>
                  <a:lnTo>
                    <a:pt x="13466" y="157102"/>
                  </a:lnTo>
                  <a:lnTo>
                    <a:pt x="13825" y="27650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3CDB22D3-79C6-4C41-A3EE-2A3C3220A865}"/>
                </a:ext>
              </a:extLst>
            </p:cNvPr>
            <p:cNvSpPr/>
            <p:nvPr/>
          </p:nvSpPr>
          <p:spPr>
            <a:xfrm>
              <a:off x="5372166" y="11483943"/>
              <a:ext cx="49700" cy="248504"/>
            </a:xfrm>
            <a:custGeom>
              <a:avLst/>
              <a:gdLst>
                <a:gd name="connsiteX0" fmla="*/ 26932 w 35909"/>
                <a:gd name="connsiteY0" fmla="*/ 39141 h 179545"/>
                <a:gd name="connsiteX1" fmla="*/ 26573 w 35909"/>
                <a:gd name="connsiteY1" fmla="*/ 168414 h 179545"/>
                <a:gd name="connsiteX2" fmla="*/ 13466 w 35909"/>
                <a:gd name="connsiteY2" fmla="*/ 142739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26932" y="39141"/>
                  </a:moveTo>
                  <a:lnTo>
                    <a:pt x="26573" y="16841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E1B3D71B-100C-4B6B-B253-E5F003C556ED}"/>
                </a:ext>
              </a:extLst>
            </p:cNvPr>
            <p:cNvSpPr/>
            <p:nvPr/>
          </p:nvSpPr>
          <p:spPr>
            <a:xfrm>
              <a:off x="5390306" y="11519479"/>
              <a:ext cx="74551" cy="223654"/>
            </a:xfrm>
            <a:custGeom>
              <a:avLst/>
              <a:gdLst>
                <a:gd name="connsiteX0" fmla="*/ 55120 w 53863"/>
                <a:gd name="connsiteY0" fmla="*/ 25496 h 161591"/>
                <a:gd name="connsiteX1" fmla="*/ 54761 w 53863"/>
                <a:gd name="connsiteY1" fmla="*/ 154768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0" y="25496"/>
                  </a:moveTo>
                  <a:lnTo>
                    <a:pt x="54761" y="154768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02476997-7CFF-470C-935E-545E4A681455}"/>
                </a:ext>
              </a:extLst>
            </p:cNvPr>
            <p:cNvSpPr/>
            <p:nvPr/>
          </p:nvSpPr>
          <p:spPr>
            <a:xfrm>
              <a:off x="6362949" y="11511029"/>
              <a:ext cx="49700" cy="248504"/>
            </a:xfrm>
            <a:custGeom>
              <a:avLst/>
              <a:gdLst>
                <a:gd name="connsiteX0" fmla="*/ 30523 w 35909"/>
                <a:gd name="connsiteY0" fmla="*/ 13466 h 179545"/>
                <a:gd name="connsiteX1" fmla="*/ 30164 w 35909"/>
                <a:gd name="connsiteY1" fmla="*/ 142918 h 179545"/>
                <a:gd name="connsiteX2" fmla="*/ 13466 w 35909"/>
                <a:gd name="connsiteY2" fmla="*/ 167696 h 179545"/>
                <a:gd name="connsiteX3" fmla="*/ 13825 w 35909"/>
                <a:gd name="connsiteY3" fmla="*/ 38423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0523" y="13466"/>
                  </a:moveTo>
                  <a:lnTo>
                    <a:pt x="30164" y="142918"/>
                  </a:lnTo>
                  <a:lnTo>
                    <a:pt x="13466" y="167696"/>
                  </a:lnTo>
                  <a:lnTo>
                    <a:pt x="13825" y="38423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D725F6AC-02B9-44C5-B78B-7DB3BDBFEBC8}"/>
                </a:ext>
              </a:extLst>
            </p:cNvPr>
            <p:cNvSpPr/>
            <p:nvPr/>
          </p:nvSpPr>
          <p:spPr>
            <a:xfrm>
              <a:off x="6303558" y="11545571"/>
              <a:ext cx="74551" cy="223654"/>
            </a:xfrm>
            <a:custGeom>
              <a:avLst/>
              <a:gdLst>
                <a:gd name="connsiteX0" fmla="*/ 56736 w 53863"/>
                <a:gd name="connsiteY0" fmla="*/ 13466 h 161591"/>
                <a:gd name="connsiteX1" fmla="*/ 56377 w 53863"/>
                <a:gd name="connsiteY1" fmla="*/ 142738 h 161591"/>
                <a:gd name="connsiteX2" fmla="*/ 13466 w 53863"/>
                <a:gd name="connsiteY2" fmla="*/ 152614 h 161591"/>
                <a:gd name="connsiteX3" fmla="*/ 13825 w 53863"/>
                <a:gd name="connsiteY3" fmla="*/ 23341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6736" y="13466"/>
                  </a:moveTo>
                  <a:lnTo>
                    <a:pt x="56377" y="142738"/>
                  </a:lnTo>
                  <a:lnTo>
                    <a:pt x="13466" y="152614"/>
                  </a:lnTo>
                  <a:lnTo>
                    <a:pt x="13825" y="23341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EFA9A928-A392-445B-8A5B-F208ED2BEFC5}"/>
                </a:ext>
              </a:extLst>
            </p:cNvPr>
            <p:cNvSpPr/>
            <p:nvPr/>
          </p:nvSpPr>
          <p:spPr>
            <a:xfrm>
              <a:off x="5447462" y="11536129"/>
              <a:ext cx="49700" cy="248504"/>
            </a:xfrm>
            <a:custGeom>
              <a:avLst/>
              <a:gdLst>
                <a:gd name="connsiteX0" fmla="*/ 34832 w 35909"/>
                <a:gd name="connsiteY0" fmla="*/ 37345 h 179545"/>
                <a:gd name="connsiteX1" fmla="*/ 34473 w 35909"/>
                <a:gd name="connsiteY1" fmla="*/ 166618 h 179545"/>
                <a:gd name="connsiteX2" fmla="*/ 13466 w 35909"/>
                <a:gd name="connsiteY2" fmla="*/ 142738 h 179545"/>
                <a:gd name="connsiteX3" fmla="*/ 13825 w 35909"/>
                <a:gd name="connsiteY3" fmla="*/ 13466 h 17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79545">
                  <a:moveTo>
                    <a:pt x="34832" y="37345"/>
                  </a:moveTo>
                  <a:lnTo>
                    <a:pt x="34473" y="166618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4AED42A7-AB1D-4F2D-B6BD-B32F0327FD17}"/>
                </a:ext>
              </a:extLst>
            </p:cNvPr>
            <p:cNvSpPr/>
            <p:nvPr/>
          </p:nvSpPr>
          <p:spPr>
            <a:xfrm>
              <a:off x="5476536" y="11569179"/>
              <a:ext cx="74551" cy="223654"/>
            </a:xfrm>
            <a:custGeom>
              <a:avLst/>
              <a:gdLst>
                <a:gd name="connsiteX0" fmla="*/ 58173 w 53863"/>
                <a:gd name="connsiteY0" fmla="*/ 21007 h 161591"/>
                <a:gd name="connsiteX1" fmla="*/ 57814 w 53863"/>
                <a:gd name="connsiteY1" fmla="*/ 150280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8173" y="21007"/>
                  </a:moveTo>
                  <a:lnTo>
                    <a:pt x="57814" y="150280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5655B1C-9FC1-4B2D-9D90-7076E7B53D87}"/>
                </a:ext>
              </a:extLst>
            </p:cNvPr>
            <p:cNvSpPr/>
            <p:nvPr/>
          </p:nvSpPr>
          <p:spPr>
            <a:xfrm>
              <a:off x="6269512" y="11559239"/>
              <a:ext cx="49700" cy="223654"/>
            </a:xfrm>
            <a:custGeom>
              <a:avLst/>
              <a:gdLst>
                <a:gd name="connsiteX0" fmla="*/ 38423 w 35909"/>
                <a:gd name="connsiteY0" fmla="*/ 13466 h 161591"/>
                <a:gd name="connsiteX1" fmla="*/ 38064 w 35909"/>
                <a:gd name="connsiteY1" fmla="*/ 142739 h 161591"/>
                <a:gd name="connsiteX2" fmla="*/ 13466 w 35909"/>
                <a:gd name="connsiteY2" fmla="*/ 165361 h 161591"/>
                <a:gd name="connsiteX3" fmla="*/ 13825 w 35909"/>
                <a:gd name="connsiteY3" fmla="*/ 36089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09" h="161591">
                  <a:moveTo>
                    <a:pt x="38423" y="13466"/>
                  </a:moveTo>
                  <a:lnTo>
                    <a:pt x="38064" y="142739"/>
                  </a:lnTo>
                  <a:lnTo>
                    <a:pt x="13466" y="165361"/>
                  </a:lnTo>
                  <a:lnTo>
                    <a:pt x="13825" y="36089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C9849626-DDD3-4B22-9E2F-0BDD97E16DF0}"/>
                </a:ext>
              </a:extLst>
            </p:cNvPr>
            <p:cNvSpPr/>
            <p:nvPr/>
          </p:nvSpPr>
          <p:spPr>
            <a:xfrm>
              <a:off x="6206889" y="11590550"/>
              <a:ext cx="99401" cy="198803"/>
            </a:xfrm>
            <a:custGeom>
              <a:avLst/>
              <a:gdLst>
                <a:gd name="connsiteX0" fmla="*/ 59071 w 71818"/>
                <a:gd name="connsiteY0" fmla="*/ 13466 h 143636"/>
                <a:gd name="connsiteX1" fmla="*/ 58711 w 71818"/>
                <a:gd name="connsiteY1" fmla="*/ 142738 h 143636"/>
                <a:gd name="connsiteX2" fmla="*/ 13466 w 71818"/>
                <a:gd name="connsiteY2" fmla="*/ 147766 h 143636"/>
                <a:gd name="connsiteX3" fmla="*/ 13825 w 71818"/>
                <a:gd name="connsiteY3" fmla="*/ 18493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071" y="13466"/>
                  </a:moveTo>
                  <a:lnTo>
                    <a:pt x="58711" y="142738"/>
                  </a:lnTo>
                  <a:lnTo>
                    <a:pt x="13466" y="147766"/>
                  </a:lnTo>
                  <a:lnTo>
                    <a:pt x="13825" y="18493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963D0AB2-0232-47D5-9D96-8A7B95204FC3}"/>
                </a:ext>
              </a:extLst>
            </p:cNvPr>
            <p:cNvSpPr/>
            <p:nvPr/>
          </p:nvSpPr>
          <p:spPr>
            <a:xfrm>
              <a:off x="5537918" y="11579617"/>
              <a:ext cx="74551" cy="223654"/>
            </a:xfrm>
            <a:custGeom>
              <a:avLst/>
              <a:gdLst>
                <a:gd name="connsiteX0" fmla="*/ 42014 w 53863"/>
                <a:gd name="connsiteY0" fmla="*/ 34832 h 161591"/>
                <a:gd name="connsiteX1" fmla="*/ 41655 w 53863"/>
                <a:gd name="connsiteY1" fmla="*/ 164104 h 161591"/>
                <a:gd name="connsiteX2" fmla="*/ 13466 w 53863"/>
                <a:gd name="connsiteY2" fmla="*/ 142738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2014" y="34832"/>
                  </a:moveTo>
                  <a:lnTo>
                    <a:pt x="41655" y="164104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6DCDF3DF-C277-4A98-836C-72206D9B865C}"/>
                </a:ext>
              </a:extLst>
            </p:cNvPr>
            <p:cNvSpPr/>
            <p:nvPr/>
          </p:nvSpPr>
          <p:spPr>
            <a:xfrm>
              <a:off x="5576932" y="11609188"/>
              <a:ext cx="99401" cy="198803"/>
            </a:xfrm>
            <a:custGeom>
              <a:avLst/>
              <a:gdLst>
                <a:gd name="connsiteX0" fmla="*/ 59789 w 71818"/>
                <a:gd name="connsiteY0" fmla="*/ 15979 h 143636"/>
                <a:gd name="connsiteX1" fmla="*/ 59430 w 71818"/>
                <a:gd name="connsiteY1" fmla="*/ 145252 h 143636"/>
                <a:gd name="connsiteX2" fmla="*/ 13466 w 71818"/>
                <a:gd name="connsiteY2" fmla="*/ 142738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789" y="15979"/>
                  </a:moveTo>
                  <a:lnTo>
                    <a:pt x="59430" y="145252"/>
                  </a:lnTo>
                  <a:lnTo>
                    <a:pt x="13466" y="142738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6F44ECE8-A00A-451F-9D83-80751E7804EA}"/>
                </a:ext>
              </a:extLst>
            </p:cNvPr>
            <p:cNvSpPr/>
            <p:nvPr/>
          </p:nvSpPr>
          <p:spPr>
            <a:xfrm>
              <a:off x="6163650" y="11597508"/>
              <a:ext cx="74551" cy="223654"/>
            </a:xfrm>
            <a:custGeom>
              <a:avLst/>
              <a:gdLst>
                <a:gd name="connsiteX0" fmla="*/ 45066 w 53863"/>
                <a:gd name="connsiteY0" fmla="*/ 13466 h 161591"/>
                <a:gd name="connsiteX1" fmla="*/ 44707 w 53863"/>
                <a:gd name="connsiteY1" fmla="*/ 142738 h 161591"/>
                <a:gd name="connsiteX2" fmla="*/ 13466 w 53863"/>
                <a:gd name="connsiteY2" fmla="*/ 162489 h 161591"/>
                <a:gd name="connsiteX3" fmla="*/ 13825 w 53863"/>
                <a:gd name="connsiteY3" fmla="*/ 33215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5066" y="13466"/>
                  </a:moveTo>
                  <a:lnTo>
                    <a:pt x="44707" y="142738"/>
                  </a:lnTo>
                  <a:lnTo>
                    <a:pt x="13466" y="162489"/>
                  </a:lnTo>
                  <a:lnTo>
                    <a:pt x="13825" y="33215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845EBA20-E232-43F9-8F7D-7F2DB3C55946}"/>
                </a:ext>
              </a:extLst>
            </p:cNvPr>
            <p:cNvSpPr/>
            <p:nvPr/>
          </p:nvSpPr>
          <p:spPr>
            <a:xfrm>
              <a:off x="6099784" y="11624843"/>
              <a:ext cx="99401" cy="198803"/>
            </a:xfrm>
            <a:custGeom>
              <a:avLst/>
              <a:gdLst>
                <a:gd name="connsiteX0" fmla="*/ 59968 w 71818"/>
                <a:gd name="connsiteY0" fmla="*/ 13466 h 143636"/>
                <a:gd name="connsiteX1" fmla="*/ 59609 w 71818"/>
                <a:gd name="connsiteY1" fmla="*/ 142739 h 143636"/>
                <a:gd name="connsiteX2" fmla="*/ 13466 w 71818"/>
                <a:gd name="connsiteY2" fmla="*/ 142919 h 143636"/>
                <a:gd name="connsiteX3" fmla="*/ 13825 w 71818"/>
                <a:gd name="connsiteY3" fmla="*/ 1364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968" y="13466"/>
                  </a:moveTo>
                  <a:lnTo>
                    <a:pt x="59609" y="142739"/>
                  </a:lnTo>
                  <a:lnTo>
                    <a:pt x="13466" y="142919"/>
                  </a:lnTo>
                  <a:lnTo>
                    <a:pt x="13825" y="1364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CDA94F12-20F7-4216-922E-48D21CDC094F}"/>
                </a:ext>
              </a:extLst>
            </p:cNvPr>
            <p:cNvSpPr/>
            <p:nvPr/>
          </p:nvSpPr>
          <p:spPr>
            <a:xfrm>
              <a:off x="5640549" y="11612667"/>
              <a:ext cx="74551" cy="223654"/>
            </a:xfrm>
            <a:custGeom>
              <a:avLst/>
              <a:gdLst>
                <a:gd name="connsiteX0" fmla="*/ 48298 w 53863"/>
                <a:gd name="connsiteY0" fmla="*/ 31420 h 161591"/>
                <a:gd name="connsiteX1" fmla="*/ 47939 w 53863"/>
                <a:gd name="connsiteY1" fmla="*/ 160694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48298" y="31420"/>
                  </a:moveTo>
                  <a:lnTo>
                    <a:pt x="47939" y="16069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6BE9A7E1-F231-4170-9419-40B5DB563D48}"/>
                </a:ext>
              </a:extLst>
            </p:cNvPr>
            <p:cNvSpPr/>
            <p:nvPr/>
          </p:nvSpPr>
          <p:spPr>
            <a:xfrm>
              <a:off x="5688262" y="11634287"/>
              <a:ext cx="99401" cy="198803"/>
            </a:xfrm>
            <a:custGeom>
              <a:avLst/>
              <a:gdLst>
                <a:gd name="connsiteX0" fmla="*/ 59789 w 71818"/>
                <a:gd name="connsiteY0" fmla="*/ 13466 h 143636"/>
                <a:gd name="connsiteX1" fmla="*/ 59430 w 71818"/>
                <a:gd name="connsiteY1" fmla="*/ 142739 h 143636"/>
                <a:gd name="connsiteX2" fmla="*/ 13466 w 71818"/>
                <a:gd name="connsiteY2" fmla="*/ 145073 h 143636"/>
                <a:gd name="connsiteX3" fmla="*/ 13825 w 71818"/>
                <a:gd name="connsiteY3" fmla="*/ 15800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789" y="13466"/>
                  </a:moveTo>
                  <a:lnTo>
                    <a:pt x="59430" y="142739"/>
                  </a:lnTo>
                  <a:lnTo>
                    <a:pt x="13466" y="145073"/>
                  </a:lnTo>
                  <a:lnTo>
                    <a:pt x="13825" y="15800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BE4C0F24-1F10-4D1A-87C8-CCDAC1F2C223}"/>
                </a:ext>
              </a:extLst>
            </p:cNvPr>
            <p:cNvSpPr/>
            <p:nvPr/>
          </p:nvSpPr>
          <p:spPr>
            <a:xfrm>
              <a:off x="5985472" y="11640499"/>
              <a:ext cx="99401" cy="198803"/>
            </a:xfrm>
            <a:custGeom>
              <a:avLst/>
              <a:gdLst>
                <a:gd name="connsiteX0" fmla="*/ 59250 w 71818"/>
                <a:gd name="connsiteY0" fmla="*/ 18314 h 143636"/>
                <a:gd name="connsiteX1" fmla="*/ 58891 w 71818"/>
                <a:gd name="connsiteY1" fmla="*/ 147587 h 143636"/>
                <a:gd name="connsiteX2" fmla="*/ 13466 w 71818"/>
                <a:gd name="connsiteY2" fmla="*/ 142739 h 143636"/>
                <a:gd name="connsiteX3" fmla="*/ 13825 w 71818"/>
                <a:gd name="connsiteY3" fmla="*/ 13466 h 14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43636">
                  <a:moveTo>
                    <a:pt x="59250" y="18314"/>
                  </a:moveTo>
                  <a:lnTo>
                    <a:pt x="58891" y="147587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E8BA61F-9B42-4D1E-BA52-9AA14A4C1B58}"/>
                </a:ext>
              </a:extLst>
            </p:cNvPr>
            <p:cNvSpPr/>
            <p:nvPr/>
          </p:nvSpPr>
          <p:spPr>
            <a:xfrm>
              <a:off x="6048343" y="11625093"/>
              <a:ext cx="74551" cy="223654"/>
            </a:xfrm>
            <a:custGeom>
              <a:avLst/>
              <a:gdLst>
                <a:gd name="connsiteX0" fmla="*/ 50991 w 53863"/>
                <a:gd name="connsiteY0" fmla="*/ 13466 h 161591"/>
                <a:gd name="connsiteX1" fmla="*/ 50632 w 53863"/>
                <a:gd name="connsiteY1" fmla="*/ 142739 h 161591"/>
                <a:gd name="connsiteX2" fmla="*/ 13466 w 53863"/>
                <a:gd name="connsiteY2" fmla="*/ 158718 h 161591"/>
                <a:gd name="connsiteX3" fmla="*/ 13825 w 53863"/>
                <a:gd name="connsiteY3" fmla="*/ 2944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0991" y="13466"/>
                  </a:moveTo>
                  <a:lnTo>
                    <a:pt x="50632" y="142739"/>
                  </a:lnTo>
                  <a:lnTo>
                    <a:pt x="13466" y="158718"/>
                  </a:lnTo>
                  <a:lnTo>
                    <a:pt x="13825" y="2944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47AFA8EA-8A93-44E4-8A04-2366FCA3AD0A}"/>
                </a:ext>
              </a:extLst>
            </p:cNvPr>
            <p:cNvSpPr/>
            <p:nvPr/>
          </p:nvSpPr>
          <p:spPr>
            <a:xfrm>
              <a:off x="5806798" y="11643731"/>
              <a:ext cx="99401" cy="223654"/>
            </a:xfrm>
            <a:custGeom>
              <a:avLst/>
              <a:gdLst>
                <a:gd name="connsiteX0" fmla="*/ 58352 w 71818"/>
                <a:gd name="connsiteY0" fmla="*/ 13466 h 161591"/>
                <a:gd name="connsiteX1" fmla="*/ 57993 w 71818"/>
                <a:gd name="connsiteY1" fmla="*/ 142739 h 161591"/>
                <a:gd name="connsiteX2" fmla="*/ 13466 w 71818"/>
                <a:gd name="connsiteY2" fmla="*/ 149921 h 161591"/>
                <a:gd name="connsiteX3" fmla="*/ 13825 w 71818"/>
                <a:gd name="connsiteY3" fmla="*/ 20648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161591">
                  <a:moveTo>
                    <a:pt x="58352" y="13466"/>
                  </a:moveTo>
                  <a:lnTo>
                    <a:pt x="57993" y="142739"/>
                  </a:lnTo>
                  <a:lnTo>
                    <a:pt x="13466" y="149921"/>
                  </a:lnTo>
                  <a:lnTo>
                    <a:pt x="13825" y="20648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68030A3A-EE4B-49B6-8532-ECA33428887A}"/>
                </a:ext>
              </a:extLst>
            </p:cNvPr>
            <p:cNvSpPr/>
            <p:nvPr/>
          </p:nvSpPr>
          <p:spPr>
            <a:xfrm>
              <a:off x="5751877" y="11634288"/>
              <a:ext cx="74551" cy="223654"/>
            </a:xfrm>
            <a:custGeom>
              <a:avLst/>
              <a:gdLst>
                <a:gd name="connsiteX0" fmla="*/ 53505 w 53863"/>
                <a:gd name="connsiteY0" fmla="*/ 27470 h 161591"/>
                <a:gd name="connsiteX1" fmla="*/ 53146 w 53863"/>
                <a:gd name="connsiteY1" fmla="*/ 156744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3505" y="27470"/>
                  </a:moveTo>
                  <a:lnTo>
                    <a:pt x="53146" y="156744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C1FCD12C-C0A0-4F9E-939B-261C9C11798B}"/>
                </a:ext>
              </a:extLst>
            </p:cNvPr>
            <p:cNvSpPr/>
            <p:nvPr/>
          </p:nvSpPr>
          <p:spPr>
            <a:xfrm>
              <a:off x="5928316" y="11640499"/>
              <a:ext cx="74551" cy="223654"/>
            </a:xfrm>
            <a:custGeom>
              <a:avLst/>
              <a:gdLst>
                <a:gd name="connsiteX0" fmla="*/ 55120 w 53863"/>
                <a:gd name="connsiteY0" fmla="*/ 13466 h 161591"/>
                <a:gd name="connsiteX1" fmla="*/ 54761 w 53863"/>
                <a:gd name="connsiteY1" fmla="*/ 142739 h 161591"/>
                <a:gd name="connsiteX2" fmla="*/ 13466 w 53863"/>
                <a:gd name="connsiteY2" fmla="*/ 154589 h 161591"/>
                <a:gd name="connsiteX3" fmla="*/ 13825 w 53863"/>
                <a:gd name="connsiteY3" fmla="*/ 2531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5120" y="13466"/>
                  </a:moveTo>
                  <a:lnTo>
                    <a:pt x="54761" y="142739"/>
                  </a:lnTo>
                  <a:lnTo>
                    <a:pt x="13466" y="154589"/>
                  </a:lnTo>
                  <a:lnTo>
                    <a:pt x="13825" y="25316"/>
                  </a:ln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670DB047-03B8-44E2-9CD4-5CF718373F30}"/>
                </a:ext>
              </a:extLst>
            </p:cNvPr>
            <p:cNvSpPr/>
            <p:nvPr/>
          </p:nvSpPr>
          <p:spPr>
            <a:xfrm>
              <a:off x="5868426" y="11643731"/>
              <a:ext cx="74551" cy="223654"/>
            </a:xfrm>
            <a:custGeom>
              <a:avLst/>
              <a:gdLst>
                <a:gd name="connsiteX0" fmla="*/ 57096 w 53863"/>
                <a:gd name="connsiteY0" fmla="*/ 22982 h 161591"/>
                <a:gd name="connsiteX1" fmla="*/ 56736 w 53863"/>
                <a:gd name="connsiteY1" fmla="*/ 152255 h 161591"/>
                <a:gd name="connsiteX2" fmla="*/ 13466 w 53863"/>
                <a:gd name="connsiteY2" fmla="*/ 142739 h 161591"/>
                <a:gd name="connsiteX3" fmla="*/ 13825 w 53863"/>
                <a:gd name="connsiteY3" fmla="*/ 13466 h 16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161591">
                  <a:moveTo>
                    <a:pt x="57096" y="22982"/>
                  </a:moveTo>
                  <a:lnTo>
                    <a:pt x="56736" y="152255"/>
                  </a:lnTo>
                  <a:lnTo>
                    <a:pt x="13466" y="142739"/>
                  </a:lnTo>
                  <a:lnTo>
                    <a:pt x="13825" y="13466"/>
                  </a:ln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AF3B3B39-B6B4-47F8-B3F8-26D3199EED5E}"/>
                </a:ext>
              </a:extLst>
            </p:cNvPr>
            <p:cNvSpPr/>
            <p:nvPr/>
          </p:nvSpPr>
          <p:spPr>
            <a:xfrm>
              <a:off x="5237973" y="10894741"/>
              <a:ext cx="1341919" cy="795211"/>
            </a:xfrm>
            <a:custGeom>
              <a:avLst/>
              <a:gdLst>
                <a:gd name="connsiteX0" fmla="*/ 854098 w 969546"/>
                <a:gd name="connsiteY0" fmla="*/ 112575 h 574545"/>
                <a:gd name="connsiteX1" fmla="*/ 867205 w 969546"/>
                <a:gd name="connsiteY1" fmla="*/ 138430 h 574545"/>
                <a:gd name="connsiteX2" fmla="*/ 904012 w 969546"/>
                <a:gd name="connsiteY2" fmla="*/ 154589 h 574545"/>
                <a:gd name="connsiteX3" fmla="*/ 908680 w 969546"/>
                <a:gd name="connsiteY3" fmla="*/ 181161 h 574545"/>
                <a:gd name="connsiteX4" fmla="*/ 939742 w 969546"/>
                <a:gd name="connsiteY4" fmla="*/ 201091 h 574545"/>
                <a:gd name="connsiteX5" fmla="*/ 935971 w 969546"/>
                <a:gd name="connsiteY5" fmla="*/ 227843 h 574545"/>
                <a:gd name="connsiteX6" fmla="*/ 960030 w 969546"/>
                <a:gd name="connsiteY6" fmla="*/ 250646 h 574545"/>
                <a:gd name="connsiteX7" fmla="*/ 947821 w 969546"/>
                <a:gd name="connsiteY7" fmla="*/ 276500 h 574545"/>
                <a:gd name="connsiteX8" fmla="*/ 964519 w 969546"/>
                <a:gd name="connsiteY8" fmla="*/ 301457 h 574545"/>
                <a:gd name="connsiteX9" fmla="*/ 944230 w 969546"/>
                <a:gd name="connsiteY9" fmla="*/ 325516 h 574545"/>
                <a:gd name="connsiteX10" fmla="*/ 952489 w 969546"/>
                <a:gd name="connsiteY10" fmla="*/ 351909 h 574545"/>
                <a:gd name="connsiteX11" fmla="*/ 925198 w 969546"/>
                <a:gd name="connsiteY11" fmla="*/ 373275 h 574545"/>
                <a:gd name="connsiteX12" fmla="*/ 924839 w 969546"/>
                <a:gd name="connsiteY12" fmla="*/ 400028 h 574545"/>
                <a:gd name="connsiteX13" fmla="*/ 891085 w 969546"/>
                <a:gd name="connsiteY13" fmla="*/ 418341 h 574545"/>
                <a:gd name="connsiteX14" fmla="*/ 882467 w 969546"/>
                <a:gd name="connsiteY14" fmla="*/ 444555 h 574545"/>
                <a:gd name="connsiteX15" fmla="*/ 843326 w 969546"/>
                <a:gd name="connsiteY15" fmla="*/ 458739 h 574545"/>
                <a:gd name="connsiteX16" fmla="*/ 826628 w 969546"/>
                <a:gd name="connsiteY16" fmla="*/ 483696 h 574545"/>
                <a:gd name="connsiteX17" fmla="*/ 783716 w 969546"/>
                <a:gd name="connsiteY17" fmla="*/ 493571 h 574545"/>
                <a:gd name="connsiteX18" fmla="*/ 759119 w 969546"/>
                <a:gd name="connsiteY18" fmla="*/ 516194 h 574545"/>
                <a:gd name="connsiteX19" fmla="*/ 713873 w 969546"/>
                <a:gd name="connsiteY19" fmla="*/ 521221 h 574545"/>
                <a:gd name="connsiteX20" fmla="*/ 682632 w 969546"/>
                <a:gd name="connsiteY20" fmla="*/ 540970 h 574545"/>
                <a:gd name="connsiteX21" fmla="*/ 636489 w 969546"/>
                <a:gd name="connsiteY21" fmla="*/ 541150 h 574545"/>
                <a:gd name="connsiteX22" fmla="*/ 599323 w 969546"/>
                <a:gd name="connsiteY22" fmla="*/ 557130 h 574545"/>
                <a:gd name="connsiteX23" fmla="*/ 553898 w 969546"/>
                <a:gd name="connsiteY23" fmla="*/ 552282 h 574545"/>
                <a:gd name="connsiteX24" fmla="*/ 512603 w 969546"/>
                <a:gd name="connsiteY24" fmla="*/ 564132 h 574545"/>
                <a:gd name="connsiteX25" fmla="*/ 469332 w 969546"/>
                <a:gd name="connsiteY25" fmla="*/ 554616 h 574545"/>
                <a:gd name="connsiteX26" fmla="*/ 424805 w 969546"/>
                <a:gd name="connsiteY26" fmla="*/ 561798 h 574545"/>
                <a:gd name="connsiteX27" fmla="*/ 385125 w 969546"/>
                <a:gd name="connsiteY27" fmla="*/ 547793 h 574545"/>
                <a:gd name="connsiteX28" fmla="*/ 339162 w 969546"/>
                <a:gd name="connsiteY28" fmla="*/ 550127 h 574545"/>
                <a:gd name="connsiteX29" fmla="*/ 304689 w 969546"/>
                <a:gd name="connsiteY29" fmla="*/ 532173 h 574545"/>
                <a:gd name="connsiteX30" fmla="*/ 258725 w 969546"/>
                <a:gd name="connsiteY30" fmla="*/ 529660 h 574545"/>
                <a:gd name="connsiteX31" fmla="*/ 230536 w 969546"/>
                <a:gd name="connsiteY31" fmla="*/ 508294 h 574545"/>
                <a:gd name="connsiteX32" fmla="*/ 186189 w 969546"/>
                <a:gd name="connsiteY32" fmla="*/ 500752 h 574545"/>
                <a:gd name="connsiteX33" fmla="*/ 165182 w 969546"/>
                <a:gd name="connsiteY33" fmla="*/ 476873 h 574545"/>
                <a:gd name="connsiteX34" fmla="*/ 123886 w 969546"/>
                <a:gd name="connsiteY34" fmla="*/ 464843 h 574545"/>
                <a:gd name="connsiteX35" fmla="*/ 110780 w 969546"/>
                <a:gd name="connsiteY35" fmla="*/ 439168 h 574545"/>
                <a:gd name="connsiteX36" fmla="*/ 73973 w 969546"/>
                <a:gd name="connsiteY36" fmla="*/ 422830 h 574545"/>
                <a:gd name="connsiteX37" fmla="*/ 69304 w 969546"/>
                <a:gd name="connsiteY37" fmla="*/ 396257 h 574545"/>
                <a:gd name="connsiteX38" fmla="*/ 38243 w 969546"/>
                <a:gd name="connsiteY38" fmla="*/ 376327 h 574545"/>
                <a:gd name="connsiteX39" fmla="*/ 42014 w 969546"/>
                <a:gd name="connsiteY39" fmla="*/ 349754 h 574545"/>
                <a:gd name="connsiteX40" fmla="*/ 17775 w 969546"/>
                <a:gd name="connsiteY40" fmla="*/ 326773 h 574545"/>
                <a:gd name="connsiteX41" fmla="*/ 29984 w 969546"/>
                <a:gd name="connsiteY41" fmla="*/ 301098 h 574545"/>
                <a:gd name="connsiteX42" fmla="*/ 13466 w 969546"/>
                <a:gd name="connsiteY42" fmla="*/ 275962 h 574545"/>
                <a:gd name="connsiteX43" fmla="*/ 33755 w 969546"/>
                <a:gd name="connsiteY43" fmla="*/ 251902 h 574545"/>
                <a:gd name="connsiteX44" fmla="*/ 25316 w 969546"/>
                <a:gd name="connsiteY44" fmla="*/ 225688 h 574545"/>
                <a:gd name="connsiteX45" fmla="*/ 52966 w 969546"/>
                <a:gd name="connsiteY45" fmla="*/ 204143 h 574545"/>
                <a:gd name="connsiteX46" fmla="*/ 52966 w 969546"/>
                <a:gd name="connsiteY46" fmla="*/ 177391 h 574545"/>
                <a:gd name="connsiteX47" fmla="*/ 86720 w 969546"/>
                <a:gd name="connsiteY47" fmla="*/ 159257 h 574545"/>
                <a:gd name="connsiteX48" fmla="*/ 95518 w 969546"/>
                <a:gd name="connsiteY48" fmla="*/ 133043 h 574545"/>
                <a:gd name="connsiteX49" fmla="*/ 134480 w 969546"/>
                <a:gd name="connsiteY49" fmla="*/ 118679 h 574545"/>
                <a:gd name="connsiteX50" fmla="*/ 151357 w 969546"/>
                <a:gd name="connsiteY50" fmla="*/ 93902 h 574545"/>
                <a:gd name="connsiteX51" fmla="*/ 194268 w 969546"/>
                <a:gd name="connsiteY51" fmla="*/ 84027 h 574545"/>
                <a:gd name="connsiteX52" fmla="*/ 218686 w 969546"/>
                <a:gd name="connsiteY52" fmla="*/ 61404 h 574545"/>
                <a:gd name="connsiteX53" fmla="*/ 264112 w 969546"/>
                <a:gd name="connsiteY53" fmla="*/ 56197 h 574545"/>
                <a:gd name="connsiteX54" fmla="*/ 295352 w 969546"/>
                <a:gd name="connsiteY54" fmla="*/ 36627 h 574545"/>
                <a:gd name="connsiteX55" fmla="*/ 341675 w 969546"/>
                <a:gd name="connsiteY55" fmla="*/ 36448 h 574545"/>
                <a:gd name="connsiteX56" fmla="*/ 378482 w 969546"/>
                <a:gd name="connsiteY56" fmla="*/ 20468 h 574545"/>
                <a:gd name="connsiteX57" fmla="*/ 424087 w 969546"/>
                <a:gd name="connsiteY57" fmla="*/ 25136 h 574545"/>
                <a:gd name="connsiteX58" fmla="*/ 465382 w 969546"/>
                <a:gd name="connsiteY58" fmla="*/ 13466 h 574545"/>
                <a:gd name="connsiteX59" fmla="*/ 508653 w 969546"/>
                <a:gd name="connsiteY59" fmla="*/ 22982 h 574545"/>
                <a:gd name="connsiteX60" fmla="*/ 553180 w 969546"/>
                <a:gd name="connsiteY60" fmla="*/ 15800 h 574545"/>
                <a:gd name="connsiteX61" fmla="*/ 592680 w 969546"/>
                <a:gd name="connsiteY61" fmla="*/ 29625 h 574545"/>
                <a:gd name="connsiteX62" fmla="*/ 638823 w 969546"/>
                <a:gd name="connsiteY62" fmla="*/ 27291 h 574545"/>
                <a:gd name="connsiteX63" fmla="*/ 673296 w 969546"/>
                <a:gd name="connsiteY63" fmla="*/ 45245 h 574545"/>
                <a:gd name="connsiteX64" fmla="*/ 719260 w 969546"/>
                <a:gd name="connsiteY64" fmla="*/ 47938 h 574545"/>
                <a:gd name="connsiteX65" fmla="*/ 747448 w 969546"/>
                <a:gd name="connsiteY65" fmla="*/ 69304 h 574545"/>
                <a:gd name="connsiteX66" fmla="*/ 791796 w 969546"/>
                <a:gd name="connsiteY66" fmla="*/ 76666 h 574545"/>
                <a:gd name="connsiteX67" fmla="*/ 812803 w 969546"/>
                <a:gd name="connsiteY67" fmla="*/ 100545 h 57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969546" h="574545">
                  <a:moveTo>
                    <a:pt x="854098" y="112575"/>
                  </a:moveTo>
                  <a:lnTo>
                    <a:pt x="867205" y="138430"/>
                  </a:lnTo>
                  <a:lnTo>
                    <a:pt x="904012" y="154589"/>
                  </a:lnTo>
                  <a:lnTo>
                    <a:pt x="908680" y="181161"/>
                  </a:lnTo>
                  <a:lnTo>
                    <a:pt x="939742" y="201091"/>
                  </a:lnTo>
                  <a:lnTo>
                    <a:pt x="935971" y="227843"/>
                  </a:lnTo>
                  <a:lnTo>
                    <a:pt x="960030" y="250646"/>
                  </a:lnTo>
                  <a:lnTo>
                    <a:pt x="947821" y="276500"/>
                  </a:lnTo>
                  <a:lnTo>
                    <a:pt x="964519" y="301457"/>
                  </a:lnTo>
                  <a:lnTo>
                    <a:pt x="944230" y="325516"/>
                  </a:lnTo>
                  <a:lnTo>
                    <a:pt x="952489" y="351909"/>
                  </a:lnTo>
                  <a:lnTo>
                    <a:pt x="925198" y="373275"/>
                  </a:lnTo>
                  <a:lnTo>
                    <a:pt x="924839" y="400028"/>
                  </a:lnTo>
                  <a:lnTo>
                    <a:pt x="891085" y="418341"/>
                  </a:lnTo>
                  <a:lnTo>
                    <a:pt x="882467" y="444555"/>
                  </a:lnTo>
                  <a:lnTo>
                    <a:pt x="843326" y="458739"/>
                  </a:lnTo>
                  <a:lnTo>
                    <a:pt x="826628" y="483696"/>
                  </a:lnTo>
                  <a:lnTo>
                    <a:pt x="783716" y="493571"/>
                  </a:lnTo>
                  <a:lnTo>
                    <a:pt x="759119" y="516194"/>
                  </a:lnTo>
                  <a:lnTo>
                    <a:pt x="713873" y="521221"/>
                  </a:lnTo>
                  <a:lnTo>
                    <a:pt x="682632" y="540970"/>
                  </a:lnTo>
                  <a:lnTo>
                    <a:pt x="636489" y="541150"/>
                  </a:lnTo>
                  <a:lnTo>
                    <a:pt x="599323" y="557130"/>
                  </a:lnTo>
                  <a:lnTo>
                    <a:pt x="553898" y="552282"/>
                  </a:lnTo>
                  <a:lnTo>
                    <a:pt x="512603" y="564132"/>
                  </a:lnTo>
                  <a:lnTo>
                    <a:pt x="469332" y="554616"/>
                  </a:lnTo>
                  <a:lnTo>
                    <a:pt x="424805" y="561798"/>
                  </a:lnTo>
                  <a:lnTo>
                    <a:pt x="385125" y="547793"/>
                  </a:lnTo>
                  <a:lnTo>
                    <a:pt x="339162" y="550127"/>
                  </a:lnTo>
                  <a:lnTo>
                    <a:pt x="304689" y="532173"/>
                  </a:lnTo>
                  <a:lnTo>
                    <a:pt x="258725" y="529660"/>
                  </a:lnTo>
                  <a:lnTo>
                    <a:pt x="230536" y="508294"/>
                  </a:lnTo>
                  <a:lnTo>
                    <a:pt x="186189" y="500752"/>
                  </a:lnTo>
                  <a:lnTo>
                    <a:pt x="165182" y="476873"/>
                  </a:lnTo>
                  <a:lnTo>
                    <a:pt x="123886" y="464843"/>
                  </a:lnTo>
                  <a:lnTo>
                    <a:pt x="110780" y="439168"/>
                  </a:lnTo>
                  <a:lnTo>
                    <a:pt x="73973" y="422830"/>
                  </a:lnTo>
                  <a:lnTo>
                    <a:pt x="69304" y="396257"/>
                  </a:lnTo>
                  <a:lnTo>
                    <a:pt x="38243" y="376327"/>
                  </a:lnTo>
                  <a:lnTo>
                    <a:pt x="42014" y="349754"/>
                  </a:lnTo>
                  <a:lnTo>
                    <a:pt x="17775" y="326773"/>
                  </a:lnTo>
                  <a:lnTo>
                    <a:pt x="29984" y="301098"/>
                  </a:lnTo>
                  <a:lnTo>
                    <a:pt x="13466" y="275962"/>
                  </a:lnTo>
                  <a:lnTo>
                    <a:pt x="33755" y="251902"/>
                  </a:lnTo>
                  <a:lnTo>
                    <a:pt x="25316" y="225688"/>
                  </a:lnTo>
                  <a:lnTo>
                    <a:pt x="52966" y="204143"/>
                  </a:lnTo>
                  <a:lnTo>
                    <a:pt x="52966" y="177391"/>
                  </a:lnTo>
                  <a:lnTo>
                    <a:pt x="86720" y="159257"/>
                  </a:lnTo>
                  <a:lnTo>
                    <a:pt x="95518" y="133043"/>
                  </a:lnTo>
                  <a:lnTo>
                    <a:pt x="134480" y="118679"/>
                  </a:lnTo>
                  <a:lnTo>
                    <a:pt x="151357" y="93902"/>
                  </a:lnTo>
                  <a:lnTo>
                    <a:pt x="194268" y="84027"/>
                  </a:lnTo>
                  <a:lnTo>
                    <a:pt x="218686" y="61404"/>
                  </a:lnTo>
                  <a:lnTo>
                    <a:pt x="264112" y="56197"/>
                  </a:lnTo>
                  <a:lnTo>
                    <a:pt x="295352" y="36627"/>
                  </a:lnTo>
                  <a:lnTo>
                    <a:pt x="341675" y="36448"/>
                  </a:lnTo>
                  <a:lnTo>
                    <a:pt x="378482" y="20468"/>
                  </a:lnTo>
                  <a:lnTo>
                    <a:pt x="424087" y="25136"/>
                  </a:lnTo>
                  <a:lnTo>
                    <a:pt x="465382" y="13466"/>
                  </a:lnTo>
                  <a:lnTo>
                    <a:pt x="508653" y="22982"/>
                  </a:lnTo>
                  <a:lnTo>
                    <a:pt x="553180" y="15800"/>
                  </a:lnTo>
                  <a:lnTo>
                    <a:pt x="592680" y="29625"/>
                  </a:lnTo>
                  <a:lnTo>
                    <a:pt x="638823" y="27291"/>
                  </a:lnTo>
                  <a:lnTo>
                    <a:pt x="673296" y="45245"/>
                  </a:lnTo>
                  <a:lnTo>
                    <a:pt x="719260" y="47938"/>
                  </a:lnTo>
                  <a:lnTo>
                    <a:pt x="747448" y="69304"/>
                  </a:lnTo>
                  <a:lnTo>
                    <a:pt x="791796" y="76666"/>
                  </a:lnTo>
                  <a:lnTo>
                    <a:pt x="812803" y="100545"/>
                  </a:lnTo>
                  <a:close/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66714691-7337-44FB-853D-AE5995B935EA}"/>
                </a:ext>
              </a:extLst>
            </p:cNvPr>
            <p:cNvSpPr/>
            <p:nvPr/>
          </p:nvSpPr>
          <p:spPr>
            <a:xfrm>
              <a:off x="5359358" y="10964756"/>
              <a:ext cx="1093416" cy="372755"/>
            </a:xfrm>
            <a:custGeom>
              <a:avLst/>
              <a:gdLst>
                <a:gd name="connsiteX0" fmla="*/ 674650 w 790000"/>
                <a:gd name="connsiteY0" fmla="*/ 79404 h 269318"/>
                <a:gd name="connsiteX1" fmla="*/ 126138 w 790000"/>
                <a:gd name="connsiteY1" fmla="*/ 79224 h 269318"/>
                <a:gd name="connsiteX2" fmla="*/ 16436 w 790000"/>
                <a:gd name="connsiteY2" fmla="*/ 264875 h 269318"/>
                <a:gd name="connsiteX3" fmla="*/ 126138 w 790000"/>
                <a:gd name="connsiteY3" fmla="*/ 134165 h 269318"/>
                <a:gd name="connsiteX4" fmla="*/ 674650 w 790000"/>
                <a:gd name="connsiteY4" fmla="*/ 134345 h 269318"/>
                <a:gd name="connsiteX5" fmla="*/ 786148 w 790000"/>
                <a:gd name="connsiteY5" fmla="*/ 266311 h 269318"/>
                <a:gd name="connsiteX6" fmla="*/ 674650 w 790000"/>
                <a:gd name="connsiteY6" fmla="*/ 79404 h 26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269318">
                  <a:moveTo>
                    <a:pt x="674650" y="79404"/>
                  </a:moveTo>
                  <a:cubicBezTo>
                    <a:pt x="522575" y="-8394"/>
                    <a:pt x="276957" y="-8573"/>
                    <a:pt x="126138" y="79224"/>
                  </a:cubicBezTo>
                  <a:cubicBezTo>
                    <a:pt x="38879" y="130036"/>
                    <a:pt x="2252" y="198802"/>
                    <a:pt x="16436" y="264875"/>
                  </a:cubicBezTo>
                  <a:cubicBezTo>
                    <a:pt x="26491" y="216936"/>
                    <a:pt x="62938" y="170973"/>
                    <a:pt x="126138" y="134165"/>
                  </a:cubicBezTo>
                  <a:cubicBezTo>
                    <a:pt x="277136" y="46548"/>
                    <a:pt x="522755" y="46548"/>
                    <a:pt x="674650" y="134345"/>
                  </a:cubicBezTo>
                  <a:cubicBezTo>
                    <a:pt x="738748" y="171331"/>
                    <a:pt x="776094" y="218193"/>
                    <a:pt x="786148" y="266311"/>
                  </a:cubicBezTo>
                  <a:cubicBezTo>
                    <a:pt x="800153" y="199879"/>
                    <a:pt x="762987" y="130395"/>
                    <a:pt x="674650" y="79404"/>
                  </a:cubicBezTo>
                  <a:close/>
                </a:path>
              </a:pathLst>
            </a:custGeom>
            <a:solidFill>
              <a:srgbClr val="FFC9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212C7E70-DF44-49D0-9250-3852F0CDCD92}"/>
                </a:ext>
              </a:extLst>
            </p:cNvPr>
            <p:cNvSpPr/>
            <p:nvPr/>
          </p:nvSpPr>
          <p:spPr>
            <a:xfrm>
              <a:off x="5363470" y="11040893"/>
              <a:ext cx="1093416" cy="571559"/>
            </a:xfrm>
            <a:custGeom>
              <a:avLst/>
              <a:gdLst>
                <a:gd name="connsiteX0" fmla="*/ 671680 w 790000"/>
                <a:gd name="connsiteY0" fmla="*/ 79337 h 412954"/>
                <a:gd name="connsiteX1" fmla="*/ 123168 w 790000"/>
                <a:gd name="connsiteY1" fmla="*/ 79157 h 412954"/>
                <a:gd name="connsiteX2" fmla="*/ 13466 w 790000"/>
                <a:gd name="connsiteY2" fmla="*/ 209866 h 412954"/>
                <a:gd name="connsiteX3" fmla="*/ 124964 w 790000"/>
                <a:gd name="connsiteY3" fmla="*/ 341832 h 412954"/>
                <a:gd name="connsiteX4" fmla="*/ 673476 w 790000"/>
                <a:gd name="connsiteY4" fmla="*/ 341832 h 412954"/>
                <a:gd name="connsiteX5" fmla="*/ 783178 w 790000"/>
                <a:gd name="connsiteY5" fmla="*/ 211303 h 412954"/>
                <a:gd name="connsiteX6" fmla="*/ 671680 w 790000"/>
                <a:gd name="connsiteY6" fmla="*/ 79337 h 41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000" h="412954">
                  <a:moveTo>
                    <a:pt x="671680" y="79337"/>
                  </a:moveTo>
                  <a:cubicBezTo>
                    <a:pt x="519605" y="-8461"/>
                    <a:pt x="273987" y="-8461"/>
                    <a:pt x="123168" y="79157"/>
                  </a:cubicBezTo>
                  <a:cubicBezTo>
                    <a:pt x="59968" y="115964"/>
                    <a:pt x="23520" y="162107"/>
                    <a:pt x="13466" y="209866"/>
                  </a:cubicBezTo>
                  <a:cubicBezTo>
                    <a:pt x="23520" y="258164"/>
                    <a:pt x="60866" y="304846"/>
                    <a:pt x="124964" y="341832"/>
                  </a:cubicBezTo>
                  <a:cubicBezTo>
                    <a:pt x="277039" y="429630"/>
                    <a:pt x="522657" y="429630"/>
                    <a:pt x="673476" y="341832"/>
                  </a:cubicBezTo>
                  <a:cubicBezTo>
                    <a:pt x="736676" y="305026"/>
                    <a:pt x="773123" y="258882"/>
                    <a:pt x="783178" y="211303"/>
                  </a:cubicBezTo>
                  <a:cubicBezTo>
                    <a:pt x="772944" y="163185"/>
                    <a:pt x="735778" y="116323"/>
                    <a:pt x="671680" y="79337"/>
                  </a:cubicBezTo>
                  <a:close/>
                </a:path>
              </a:pathLst>
            </a:custGeom>
            <a:solidFill>
              <a:srgbClr val="FFD46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EB8F2CA7-4890-495A-B935-204CC14CFCDC}"/>
                </a:ext>
              </a:extLst>
            </p:cNvPr>
            <p:cNvSpPr/>
            <p:nvPr/>
          </p:nvSpPr>
          <p:spPr>
            <a:xfrm>
              <a:off x="6106990" y="11160392"/>
              <a:ext cx="74551" cy="99401"/>
            </a:xfrm>
            <a:custGeom>
              <a:avLst/>
              <a:gdLst>
                <a:gd name="connsiteX0" fmla="*/ 55659 w 53863"/>
                <a:gd name="connsiteY0" fmla="*/ 13466 h 71818"/>
                <a:gd name="connsiteX1" fmla="*/ 55659 w 53863"/>
                <a:gd name="connsiteY1" fmla="*/ 45784 h 71818"/>
                <a:gd name="connsiteX2" fmla="*/ 13466 w 53863"/>
                <a:gd name="connsiteY2" fmla="*/ 70382 h 71818"/>
                <a:gd name="connsiteX3" fmla="*/ 13466 w 53863"/>
                <a:gd name="connsiteY3" fmla="*/ 38064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5659" y="13466"/>
                  </a:moveTo>
                  <a:lnTo>
                    <a:pt x="55659" y="45784"/>
                  </a:lnTo>
                  <a:lnTo>
                    <a:pt x="13466" y="70382"/>
                  </a:lnTo>
                  <a:lnTo>
                    <a:pt x="13466" y="38064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DA91CB54-C69D-41EC-9882-98DB6FDAEFA6}"/>
                </a:ext>
              </a:extLst>
            </p:cNvPr>
            <p:cNvSpPr/>
            <p:nvPr/>
          </p:nvSpPr>
          <p:spPr>
            <a:xfrm>
              <a:off x="5888804" y="11196906"/>
              <a:ext cx="124252" cy="99401"/>
            </a:xfrm>
            <a:custGeom>
              <a:avLst/>
              <a:gdLst>
                <a:gd name="connsiteX0" fmla="*/ 13466 w 89772"/>
                <a:gd name="connsiteY0" fmla="*/ 63750 h 71818"/>
                <a:gd name="connsiteX1" fmla="*/ 13645 w 89772"/>
                <a:gd name="connsiteY1" fmla="*/ 31432 h 71818"/>
                <a:gd name="connsiteX2" fmla="*/ 22443 w 89772"/>
                <a:gd name="connsiteY2" fmla="*/ 19582 h 71818"/>
                <a:gd name="connsiteX3" fmla="*/ 47041 w 89772"/>
                <a:gd name="connsiteY3" fmla="*/ 13477 h 71818"/>
                <a:gd name="connsiteX4" fmla="*/ 79898 w 89772"/>
                <a:gd name="connsiteY4" fmla="*/ 19582 h 71818"/>
                <a:gd name="connsiteX5" fmla="*/ 79718 w 89772"/>
                <a:gd name="connsiteY5" fmla="*/ 51900 h 71818"/>
                <a:gd name="connsiteX6" fmla="*/ 46861 w 89772"/>
                <a:gd name="connsiteY6" fmla="*/ 45795 h 71818"/>
                <a:gd name="connsiteX7" fmla="*/ 22263 w 89772"/>
                <a:gd name="connsiteY7" fmla="*/ 51900 h 71818"/>
                <a:gd name="connsiteX8" fmla="*/ 13466 w 89772"/>
                <a:gd name="connsiteY8" fmla="*/ 63750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772" h="71818">
                  <a:moveTo>
                    <a:pt x="13466" y="63750"/>
                  </a:moveTo>
                  <a:lnTo>
                    <a:pt x="13645" y="31432"/>
                  </a:lnTo>
                  <a:cubicBezTo>
                    <a:pt x="13645" y="26943"/>
                    <a:pt x="16518" y="22993"/>
                    <a:pt x="22443" y="19582"/>
                  </a:cubicBezTo>
                  <a:cubicBezTo>
                    <a:pt x="29086" y="15632"/>
                    <a:pt x="37345" y="13656"/>
                    <a:pt x="47041" y="13477"/>
                  </a:cubicBezTo>
                  <a:cubicBezTo>
                    <a:pt x="56736" y="13297"/>
                    <a:pt x="67688" y="15272"/>
                    <a:pt x="79898" y="19582"/>
                  </a:cubicBezTo>
                  <a:lnTo>
                    <a:pt x="79718" y="51900"/>
                  </a:lnTo>
                  <a:cubicBezTo>
                    <a:pt x="67509" y="47591"/>
                    <a:pt x="56377" y="45436"/>
                    <a:pt x="46861" y="45795"/>
                  </a:cubicBezTo>
                  <a:cubicBezTo>
                    <a:pt x="37166" y="45975"/>
                    <a:pt x="28907" y="48129"/>
                    <a:pt x="22263" y="51900"/>
                  </a:cubicBezTo>
                  <a:cubicBezTo>
                    <a:pt x="16338" y="55311"/>
                    <a:pt x="13466" y="59261"/>
                    <a:pt x="13466" y="63750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4A43C704-C764-48A4-969B-310F839A7B02}"/>
                </a:ext>
              </a:extLst>
            </p:cNvPr>
            <p:cNvSpPr/>
            <p:nvPr/>
          </p:nvSpPr>
          <p:spPr>
            <a:xfrm>
              <a:off x="5944966" y="11235689"/>
              <a:ext cx="124252" cy="124252"/>
            </a:xfrm>
            <a:custGeom>
              <a:avLst/>
              <a:gdLst>
                <a:gd name="connsiteX0" fmla="*/ 79359 w 89772"/>
                <a:gd name="connsiteY0" fmla="*/ 13466 h 89772"/>
                <a:gd name="connsiteX1" fmla="*/ 79359 w 89772"/>
                <a:gd name="connsiteY1" fmla="*/ 45784 h 89772"/>
                <a:gd name="connsiteX2" fmla="*/ 13466 w 89772"/>
                <a:gd name="connsiteY2" fmla="*/ 84027 h 89772"/>
                <a:gd name="connsiteX3" fmla="*/ 13466 w 89772"/>
                <a:gd name="connsiteY3" fmla="*/ 51709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89772">
                  <a:moveTo>
                    <a:pt x="79359" y="13466"/>
                  </a:moveTo>
                  <a:lnTo>
                    <a:pt x="79359" y="45784"/>
                  </a:lnTo>
                  <a:lnTo>
                    <a:pt x="13466" y="84027"/>
                  </a:lnTo>
                  <a:lnTo>
                    <a:pt x="13466" y="51709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E9583779-A8D3-47EA-9BF7-765D96B72F3E}"/>
                </a:ext>
              </a:extLst>
            </p:cNvPr>
            <p:cNvSpPr/>
            <p:nvPr/>
          </p:nvSpPr>
          <p:spPr>
            <a:xfrm>
              <a:off x="5768778" y="11210838"/>
              <a:ext cx="74551" cy="149101"/>
            </a:xfrm>
            <a:custGeom>
              <a:avLst/>
              <a:gdLst>
                <a:gd name="connsiteX0" fmla="*/ 13466 w 53863"/>
                <a:gd name="connsiteY0" fmla="*/ 45784 h 107727"/>
                <a:gd name="connsiteX1" fmla="*/ 13466 w 53863"/>
                <a:gd name="connsiteY1" fmla="*/ 13466 h 107727"/>
                <a:gd name="connsiteX2" fmla="*/ 22084 w 53863"/>
                <a:gd name="connsiteY2" fmla="*/ 39141 h 107727"/>
                <a:gd name="connsiteX3" fmla="*/ 54223 w 53863"/>
                <a:gd name="connsiteY3" fmla="*/ 74690 h 107727"/>
                <a:gd name="connsiteX4" fmla="*/ 54043 w 53863"/>
                <a:gd name="connsiteY4" fmla="*/ 107009 h 107727"/>
                <a:gd name="connsiteX5" fmla="*/ 21905 w 53863"/>
                <a:gd name="connsiteY5" fmla="*/ 71459 h 107727"/>
                <a:gd name="connsiteX6" fmla="*/ 13466 w 53863"/>
                <a:gd name="connsiteY6" fmla="*/ 45784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863" h="107727">
                  <a:moveTo>
                    <a:pt x="13466" y="45784"/>
                  </a:moveTo>
                  <a:lnTo>
                    <a:pt x="13466" y="13466"/>
                  </a:lnTo>
                  <a:cubicBezTo>
                    <a:pt x="13466" y="22084"/>
                    <a:pt x="16338" y="30702"/>
                    <a:pt x="22084" y="39141"/>
                  </a:cubicBezTo>
                  <a:cubicBezTo>
                    <a:pt x="29445" y="49554"/>
                    <a:pt x="40039" y="61584"/>
                    <a:pt x="54223" y="74690"/>
                  </a:cubicBezTo>
                  <a:lnTo>
                    <a:pt x="54043" y="107009"/>
                  </a:lnTo>
                  <a:cubicBezTo>
                    <a:pt x="39859" y="93723"/>
                    <a:pt x="29266" y="81873"/>
                    <a:pt x="21905" y="71459"/>
                  </a:cubicBezTo>
                  <a:cubicBezTo>
                    <a:pt x="16518" y="63020"/>
                    <a:pt x="13466" y="54402"/>
                    <a:pt x="13466" y="45784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8A08F61-809F-4CD0-9498-8390CE949C00}"/>
                </a:ext>
              </a:extLst>
            </p:cNvPr>
            <p:cNvSpPr/>
            <p:nvPr/>
          </p:nvSpPr>
          <p:spPr>
            <a:xfrm>
              <a:off x="6035918" y="11235440"/>
              <a:ext cx="74551" cy="124252"/>
            </a:xfrm>
            <a:custGeom>
              <a:avLst/>
              <a:gdLst>
                <a:gd name="connsiteX0" fmla="*/ 53145 w 53863"/>
                <a:gd name="connsiteY0" fmla="*/ 59788 h 89772"/>
                <a:gd name="connsiteX1" fmla="*/ 52966 w 53863"/>
                <a:gd name="connsiteY1" fmla="*/ 92107 h 89772"/>
                <a:gd name="connsiteX2" fmla="*/ 13466 w 53863"/>
                <a:gd name="connsiteY2" fmla="*/ 45784 h 89772"/>
                <a:gd name="connsiteX3" fmla="*/ 13645 w 53863"/>
                <a:gd name="connsiteY3" fmla="*/ 13466 h 89772"/>
                <a:gd name="connsiteX4" fmla="*/ 53145 w 53863"/>
                <a:gd name="connsiteY4" fmla="*/ 5978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63" h="89772">
                  <a:moveTo>
                    <a:pt x="53145" y="59788"/>
                  </a:moveTo>
                  <a:lnTo>
                    <a:pt x="52966" y="92107"/>
                  </a:lnTo>
                  <a:cubicBezTo>
                    <a:pt x="44707" y="74332"/>
                    <a:pt x="31420" y="58891"/>
                    <a:pt x="13466" y="45784"/>
                  </a:cubicBezTo>
                  <a:lnTo>
                    <a:pt x="13645" y="13466"/>
                  </a:lnTo>
                  <a:cubicBezTo>
                    <a:pt x="31600" y="26752"/>
                    <a:pt x="44886" y="42014"/>
                    <a:pt x="53145" y="5978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19BC30D8-668D-4A1D-A1D5-7812F46CC6DD}"/>
                </a:ext>
              </a:extLst>
            </p:cNvPr>
            <p:cNvSpPr/>
            <p:nvPr/>
          </p:nvSpPr>
          <p:spPr>
            <a:xfrm>
              <a:off x="6090838" y="11276938"/>
              <a:ext cx="124252" cy="99401"/>
            </a:xfrm>
            <a:custGeom>
              <a:avLst/>
              <a:gdLst>
                <a:gd name="connsiteX0" fmla="*/ 80796 w 89772"/>
                <a:gd name="connsiteY0" fmla="*/ 13466 h 71818"/>
                <a:gd name="connsiteX1" fmla="*/ 80616 w 89772"/>
                <a:gd name="connsiteY1" fmla="*/ 45784 h 71818"/>
                <a:gd name="connsiteX2" fmla="*/ 13466 w 89772"/>
                <a:gd name="connsiteY2" fmla="*/ 62123 h 71818"/>
                <a:gd name="connsiteX3" fmla="*/ 13466 w 89772"/>
                <a:gd name="connsiteY3" fmla="*/ 29805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772" h="71818">
                  <a:moveTo>
                    <a:pt x="80796" y="13466"/>
                  </a:moveTo>
                  <a:lnTo>
                    <a:pt x="80616" y="45784"/>
                  </a:lnTo>
                  <a:lnTo>
                    <a:pt x="13466" y="62123"/>
                  </a:lnTo>
                  <a:lnTo>
                    <a:pt x="13466" y="29805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DD42C13B-50F3-417C-B5B0-228341021316}"/>
                </a:ext>
              </a:extLst>
            </p:cNvPr>
            <p:cNvSpPr/>
            <p:nvPr/>
          </p:nvSpPr>
          <p:spPr>
            <a:xfrm>
              <a:off x="5865693" y="11334591"/>
              <a:ext cx="49700" cy="99401"/>
            </a:xfrm>
            <a:custGeom>
              <a:avLst/>
              <a:gdLst>
                <a:gd name="connsiteX0" fmla="*/ 23880 w 35909"/>
                <a:gd name="connsiteY0" fmla="*/ 33396 h 71818"/>
                <a:gd name="connsiteX1" fmla="*/ 23700 w 35909"/>
                <a:gd name="connsiteY1" fmla="*/ 65714 h 71818"/>
                <a:gd name="connsiteX2" fmla="*/ 23520 w 35909"/>
                <a:gd name="connsiteY2" fmla="*/ 64278 h 71818"/>
                <a:gd name="connsiteX3" fmla="*/ 13466 w 35909"/>
                <a:gd name="connsiteY3" fmla="*/ 45784 h 71818"/>
                <a:gd name="connsiteX4" fmla="*/ 13645 w 35909"/>
                <a:gd name="connsiteY4" fmla="*/ 13466 h 71818"/>
                <a:gd name="connsiteX5" fmla="*/ 23700 w 35909"/>
                <a:gd name="connsiteY5" fmla="*/ 31959 h 71818"/>
                <a:gd name="connsiteX6" fmla="*/ 23880 w 35909"/>
                <a:gd name="connsiteY6" fmla="*/ 3339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09" h="71818">
                  <a:moveTo>
                    <a:pt x="23880" y="33396"/>
                  </a:moveTo>
                  <a:lnTo>
                    <a:pt x="23700" y="65714"/>
                  </a:lnTo>
                  <a:cubicBezTo>
                    <a:pt x="23700" y="65175"/>
                    <a:pt x="23700" y="64637"/>
                    <a:pt x="23520" y="64278"/>
                  </a:cubicBezTo>
                  <a:cubicBezTo>
                    <a:pt x="22802" y="59071"/>
                    <a:pt x="19570" y="52966"/>
                    <a:pt x="13466" y="45784"/>
                  </a:cubicBezTo>
                  <a:lnTo>
                    <a:pt x="13645" y="13466"/>
                  </a:lnTo>
                  <a:cubicBezTo>
                    <a:pt x="19570" y="20468"/>
                    <a:pt x="22982" y="26573"/>
                    <a:pt x="23700" y="31959"/>
                  </a:cubicBezTo>
                  <a:cubicBezTo>
                    <a:pt x="23880" y="32319"/>
                    <a:pt x="23880" y="32857"/>
                    <a:pt x="23880" y="3339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E033BE5-3F3C-4BF6-A9DF-4BFA11CAD050}"/>
                </a:ext>
              </a:extLst>
            </p:cNvPr>
            <p:cNvSpPr/>
            <p:nvPr/>
          </p:nvSpPr>
          <p:spPr>
            <a:xfrm>
              <a:off x="5791888" y="11334593"/>
              <a:ext cx="99401" cy="124252"/>
            </a:xfrm>
            <a:custGeom>
              <a:avLst/>
              <a:gdLst>
                <a:gd name="connsiteX0" fmla="*/ 67150 w 71818"/>
                <a:gd name="connsiteY0" fmla="*/ 13466 h 89772"/>
                <a:gd name="connsiteX1" fmla="*/ 66970 w 71818"/>
                <a:gd name="connsiteY1" fmla="*/ 45784 h 89772"/>
                <a:gd name="connsiteX2" fmla="*/ 13466 w 71818"/>
                <a:gd name="connsiteY2" fmla="*/ 76845 h 89772"/>
                <a:gd name="connsiteX3" fmla="*/ 13646 w 71818"/>
                <a:gd name="connsiteY3" fmla="*/ 44528 h 8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818" h="89772">
                  <a:moveTo>
                    <a:pt x="67150" y="13466"/>
                  </a:moveTo>
                  <a:lnTo>
                    <a:pt x="66970" y="45784"/>
                  </a:lnTo>
                  <a:lnTo>
                    <a:pt x="13466" y="76845"/>
                  </a:lnTo>
                  <a:lnTo>
                    <a:pt x="13646" y="44528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CC58EB3A-1EDC-447C-A16A-EB9E8C6B2767}"/>
                </a:ext>
              </a:extLst>
            </p:cNvPr>
            <p:cNvSpPr/>
            <p:nvPr/>
          </p:nvSpPr>
          <p:spPr>
            <a:xfrm>
              <a:off x="6000383" y="11372115"/>
              <a:ext cx="24851" cy="74551"/>
            </a:xfrm>
            <a:custGeom>
              <a:avLst/>
              <a:gdLst>
                <a:gd name="connsiteX0" fmla="*/ 14184 w 17954"/>
                <a:gd name="connsiteY0" fmla="*/ 13466 h 53863"/>
                <a:gd name="connsiteX1" fmla="*/ 14005 w 17954"/>
                <a:gd name="connsiteY1" fmla="*/ 45784 h 53863"/>
                <a:gd name="connsiteX2" fmla="*/ 13466 w 17954"/>
                <a:gd name="connsiteY2" fmla="*/ 52427 h 53863"/>
                <a:gd name="connsiteX3" fmla="*/ 13646 w 17954"/>
                <a:gd name="connsiteY3" fmla="*/ 20109 h 53863"/>
                <a:gd name="connsiteX4" fmla="*/ 14184 w 17954"/>
                <a:gd name="connsiteY4" fmla="*/ 13466 h 5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54" h="53863">
                  <a:moveTo>
                    <a:pt x="14184" y="13466"/>
                  </a:moveTo>
                  <a:lnTo>
                    <a:pt x="14005" y="45784"/>
                  </a:lnTo>
                  <a:cubicBezTo>
                    <a:pt x="14005" y="47938"/>
                    <a:pt x="13825" y="50273"/>
                    <a:pt x="13466" y="52427"/>
                  </a:cubicBezTo>
                  <a:lnTo>
                    <a:pt x="13646" y="20109"/>
                  </a:lnTo>
                  <a:cubicBezTo>
                    <a:pt x="14005" y="17955"/>
                    <a:pt x="14184" y="15800"/>
                    <a:pt x="1418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B1D83641-2EB0-4BBB-A311-0E946B97F26C}"/>
                </a:ext>
              </a:extLst>
            </p:cNvPr>
            <p:cNvSpPr/>
            <p:nvPr/>
          </p:nvSpPr>
          <p:spPr>
            <a:xfrm>
              <a:off x="5573702" y="11285885"/>
              <a:ext cx="124252" cy="173953"/>
            </a:xfrm>
            <a:custGeom>
              <a:avLst/>
              <a:gdLst>
                <a:gd name="connsiteX0" fmla="*/ 79898 w 89772"/>
                <a:gd name="connsiteY0" fmla="*/ 87618 h 125681"/>
                <a:gd name="connsiteX1" fmla="*/ 79718 w 89772"/>
                <a:gd name="connsiteY1" fmla="*/ 119936 h 125681"/>
                <a:gd name="connsiteX2" fmla="*/ 34832 w 89772"/>
                <a:gd name="connsiteY2" fmla="*/ 82232 h 125681"/>
                <a:gd name="connsiteX3" fmla="*/ 13466 w 89772"/>
                <a:gd name="connsiteY3" fmla="*/ 45784 h 125681"/>
                <a:gd name="connsiteX4" fmla="*/ 13466 w 89772"/>
                <a:gd name="connsiteY4" fmla="*/ 13466 h 125681"/>
                <a:gd name="connsiteX5" fmla="*/ 34832 w 89772"/>
                <a:gd name="connsiteY5" fmla="*/ 49914 h 125681"/>
                <a:gd name="connsiteX6" fmla="*/ 79898 w 89772"/>
                <a:gd name="connsiteY6" fmla="*/ 87618 h 125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772" h="125681">
                  <a:moveTo>
                    <a:pt x="79898" y="87618"/>
                  </a:moveTo>
                  <a:lnTo>
                    <a:pt x="79718" y="119936"/>
                  </a:lnTo>
                  <a:cubicBezTo>
                    <a:pt x="61584" y="108266"/>
                    <a:pt x="46502" y="95698"/>
                    <a:pt x="34832" y="82232"/>
                  </a:cubicBezTo>
                  <a:cubicBezTo>
                    <a:pt x="22982" y="68945"/>
                    <a:pt x="15980" y="56736"/>
                    <a:pt x="13466" y="45784"/>
                  </a:cubicBezTo>
                  <a:lnTo>
                    <a:pt x="13466" y="13466"/>
                  </a:lnTo>
                  <a:cubicBezTo>
                    <a:pt x="15980" y="24418"/>
                    <a:pt x="22982" y="36627"/>
                    <a:pt x="34832" y="49914"/>
                  </a:cubicBezTo>
                  <a:cubicBezTo>
                    <a:pt x="46682" y="63380"/>
                    <a:pt x="61584" y="75948"/>
                    <a:pt x="79898" y="87618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5AFAD85D-2CB6-4160-AA1B-52EF8B9A2C62}"/>
                </a:ext>
              </a:extLst>
            </p:cNvPr>
            <p:cNvSpPr/>
            <p:nvPr/>
          </p:nvSpPr>
          <p:spPr>
            <a:xfrm>
              <a:off x="5720816" y="11381311"/>
              <a:ext cx="298205" cy="149101"/>
            </a:xfrm>
            <a:custGeom>
              <a:avLst/>
              <a:gdLst>
                <a:gd name="connsiteX0" fmla="*/ 215634 w 215454"/>
                <a:gd name="connsiteY0" fmla="*/ 13466 h 107727"/>
                <a:gd name="connsiteX1" fmla="*/ 215455 w 215454"/>
                <a:gd name="connsiteY1" fmla="*/ 45784 h 107727"/>
                <a:gd name="connsiteX2" fmla="*/ 187086 w 215454"/>
                <a:gd name="connsiteY2" fmla="*/ 77204 h 107727"/>
                <a:gd name="connsiteX3" fmla="*/ 109164 w 215454"/>
                <a:gd name="connsiteY3" fmla="*/ 95339 h 107727"/>
                <a:gd name="connsiteX4" fmla="*/ 13466 w 215454"/>
                <a:gd name="connsiteY4" fmla="*/ 72716 h 107727"/>
                <a:gd name="connsiteX5" fmla="*/ 13646 w 215454"/>
                <a:gd name="connsiteY5" fmla="*/ 40398 h 107727"/>
                <a:gd name="connsiteX6" fmla="*/ 109343 w 215454"/>
                <a:gd name="connsiteY6" fmla="*/ 63021 h 107727"/>
                <a:gd name="connsiteX7" fmla="*/ 187266 w 215454"/>
                <a:gd name="connsiteY7" fmla="*/ 44886 h 107727"/>
                <a:gd name="connsiteX8" fmla="*/ 215634 w 215454"/>
                <a:gd name="connsiteY8" fmla="*/ 13466 h 10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454" h="107727">
                  <a:moveTo>
                    <a:pt x="215634" y="13466"/>
                  </a:moveTo>
                  <a:lnTo>
                    <a:pt x="215455" y="45784"/>
                  </a:lnTo>
                  <a:cubicBezTo>
                    <a:pt x="213659" y="56916"/>
                    <a:pt x="204144" y="67330"/>
                    <a:pt x="187086" y="77204"/>
                  </a:cubicBezTo>
                  <a:cubicBezTo>
                    <a:pt x="165900" y="89593"/>
                    <a:pt x="139866" y="95518"/>
                    <a:pt x="109164" y="95339"/>
                  </a:cubicBezTo>
                  <a:cubicBezTo>
                    <a:pt x="78462" y="95159"/>
                    <a:pt x="46502" y="87618"/>
                    <a:pt x="13466" y="72716"/>
                  </a:cubicBezTo>
                  <a:lnTo>
                    <a:pt x="13646" y="40398"/>
                  </a:lnTo>
                  <a:cubicBezTo>
                    <a:pt x="46682" y="55300"/>
                    <a:pt x="78462" y="62841"/>
                    <a:pt x="109343" y="63021"/>
                  </a:cubicBezTo>
                  <a:cubicBezTo>
                    <a:pt x="140046" y="63200"/>
                    <a:pt x="166080" y="57275"/>
                    <a:pt x="187266" y="44886"/>
                  </a:cubicBezTo>
                  <a:cubicBezTo>
                    <a:pt x="204323" y="35012"/>
                    <a:pt x="213839" y="24598"/>
                    <a:pt x="215634" y="13466"/>
                  </a:cubicBez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EE3254AB-9FFC-4E03-97C7-938D787B0A78}"/>
                </a:ext>
              </a:extLst>
            </p:cNvPr>
            <p:cNvSpPr/>
            <p:nvPr/>
          </p:nvSpPr>
          <p:spPr>
            <a:xfrm>
              <a:off x="5660927" y="11418834"/>
              <a:ext cx="74551" cy="99401"/>
            </a:xfrm>
            <a:custGeom>
              <a:avLst/>
              <a:gdLst>
                <a:gd name="connsiteX0" fmla="*/ 56916 w 53863"/>
                <a:gd name="connsiteY0" fmla="*/ 13466 h 71818"/>
                <a:gd name="connsiteX1" fmla="*/ 56916 w 53863"/>
                <a:gd name="connsiteY1" fmla="*/ 45784 h 71818"/>
                <a:gd name="connsiteX2" fmla="*/ 13466 w 53863"/>
                <a:gd name="connsiteY2" fmla="*/ 70920 h 71818"/>
                <a:gd name="connsiteX3" fmla="*/ 13466 w 53863"/>
                <a:gd name="connsiteY3" fmla="*/ 38602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6916" y="13466"/>
                  </a:moveTo>
                  <a:lnTo>
                    <a:pt x="56916" y="45784"/>
                  </a:lnTo>
                  <a:lnTo>
                    <a:pt x="13466" y="70920"/>
                  </a:lnTo>
                  <a:lnTo>
                    <a:pt x="13466" y="38602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4CC95E8B-06AF-41EB-B299-E1E58D8A135D}"/>
                </a:ext>
              </a:extLst>
            </p:cNvPr>
            <p:cNvSpPr/>
            <p:nvPr/>
          </p:nvSpPr>
          <p:spPr>
            <a:xfrm>
              <a:off x="5573702" y="11129576"/>
              <a:ext cx="646110" cy="347905"/>
            </a:xfrm>
            <a:custGeom>
              <a:avLst/>
              <a:gdLst>
                <a:gd name="connsiteX0" fmla="*/ 321925 w 466818"/>
                <a:gd name="connsiteY0" fmla="*/ 195346 h 251363"/>
                <a:gd name="connsiteX1" fmla="*/ 293557 w 466818"/>
                <a:gd name="connsiteY1" fmla="*/ 226766 h 251363"/>
                <a:gd name="connsiteX2" fmla="*/ 215634 w 466818"/>
                <a:gd name="connsiteY2" fmla="*/ 244900 h 251363"/>
                <a:gd name="connsiteX3" fmla="*/ 119937 w 466818"/>
                <a:gd name="connsiteY3" fmla="*/ 222278 h 251363"/>
                <a:gd name="connsiteX4" fmla="*/ 76486 w 466818"/>
                <a:gd name="connsiteY4" fmla="*/ 247594 h 251363"/>
                <a:gd name="connsiteX5" fmla="*/ 37525 w 466818"/>
                <a:gd name="connsiteY5" fmla="*/ 225150 h 251363"/>
                <a:gd name="connsiteX6" fmla="*/ 79718 w 466818"/>
                <a:gd name="connsiteY6" fmla="*/ 200553 h 251363"/>
                <a:gd name="connsiteX7" fmla="*/ 34832 w 466818"/>
                <a:gd name="connsiteY7" fmla="*/ 162848 h 251363"/>
                <a:gd name="connsiteX8" fmla="*/ 13466 w 466818"/>
                <a:gd name="connsiteY8" fmla="*/ 126400 h 251363"/>
                <a:gd name="connsiteX9" fmla="*/ 82411 w 466818"/>
                <a:gd name="connsiteY9" fmla="*/ 111318 h 251363"/>
                <a:gd name="connsiteX10" fmla="*/ 98750 w 466818"/>
                <a:gd name="connsiteY10" fmla="*/ 142021 h 251363"/>
                <a:gd name="connsiteX11" fmla="*/ 130530 w 466818"/>
                <a:gd name="connsiteY11" fmla="*/ 171107 h 251363"/>
                <a:gd name="connsiteX12" fmla="*/ 195346 w 466818"/>
                <a:gd name="connsiteY12" fmla="*/ 133402 h 251363"/>
                <a:gd name="connsiteX13" fmla="*/ 163207 w 466818"/>
                <a:gd name="connsiteY13" fmla="*/ 97853 h 251363"/>
                <a:gd name="connsiteX14" fmla="*/ 155127 w 466818"/>
                <a:gd name="connsiteY14" fmla="*/ 65534 h 251363"/>
                <a:gd name="connsiteX15" fmla="*/ 183855 w 466818"/>
                <a:gd name="connsiteY15" fmla="*/ 33934 h 251363"/>
                <a:gd name="connsiteX16" fmla="*/ 262675 w 466818"/>
                <a:gd name="connsiteY16" fmla="*/ 15441 h 251363"/>
                <a:gd name="connsiteX17" fmla="*/ 358912 w 466818"/>
                <a:gd name="connsiteY17" fmla="*/ 38423 h 251363"/>
                <a:gd name="connsiteX18" fmla="*/ 402003 w 466818"/>
                <a:gd name="connsiteY18" fmla="*/ 13466 h 251363"/>
                <a:gd name="connsiteX19" fmla="*/ 440964 w 466818"/>
                <a:gd name="connsiteY19" fmla="*/ 35909 h 251363"/>
                <a:gd name="connsiteX20" fmla="*/ 398771 w 466818"/>
                <a:gd name="connsiteY20" fmla="*/ 60507 h 251363"/>
                <a:gd name="connsiteX21" fmla="*/ 454430 w 466818"/>
                <a:gd name="connsiteY21" fmla="*/ 119936 h 251363"/>
                <a:gd name="connsiteX22" fmla="*/ 387280 w 466818"/>
                <a:gd name="connsiteY22" fmla="*/ 136455 h 251363"/>
                <a:gd name="connsiteX23" fmla="*/ 347780 w 466818"/>
                <a:gd name="connsiteY23" fmla="*/ 90132 h 251363"/>
                <a:gd name="connsiteX24" fmla="*/ 281887 w 466818"/>
                <a:gd name="connsiteY24" fmla="*/ 128375 h 251363"/>
                <a:gd name="connsiteX25" fmla="*/ 314025 w 466818"/>
                <a:gd name="connsiteY25" fmla="*/ 163387 h 251363"/>
                <a:gd name="connsiteX26" fmla="*/ 321925 w 466818"/>
                <a:gd name="connsiteY26" fmla="*/ 195346 h 251363"/>
                <a:gd name="connsiteX27" fmla="*/ 252441 w 466818"/>
                <a:gd name="connsiteY27" fmla="*/ 100187 h 251363"/>
                <a:gd name="connsiteX28" fmla="*/ 307562 w 466818"/>
                <a:gd name="connsiteY28" fmla="*/ 68228 h 251363"/>
                <a:gd name="connsiteX29" fmla="*/ 274705 w 466818"/>
                <a:gd name="connsiteY29" fmla="*/ 62123 h 251363"/>
                <a:gd name="connsiteX30" fmla="*/ 250107 w 466818"/>
                <a:gd name="connsiteY30" fmla="*/ 68228 h 251363"/>
                <a:gd name="connsiteX31" fmla="*/ 241489 w 466818"/>
                <a:gd name="connsiteY31" fmla="*/ 81694 h 251363"/>
                <a:gd name="connsiteX32" fmla="*/ 252441 w 466818"/>
                <a:gd name="connsiteY32" fmla="*/ 100187 h 251363"/>
                <a:gd name="connsiteX33" fmla="*/ 202348 w 466818"/>
                <a:gd name="connsiteY33" fmla="*/ 198937 h 251363"/>
                <a:gd name="connsiteX34" fmla="*/ 226048 w 466818"/>
                <a:gd name="connsiteY34" fmla="*/ 193371 h 251363"/>
                <a:gd name="connsiteX35" fmla="*/ 234666 w 466818"/>
                <a:gd name="connsiteY35" fmla="*/ 180084 h 251363"/>
                <a:gd name="connsiteX36" fmla="*/ 224611 w 466818"/>
                <a:gd name="connsiteY36" fmla="*/ 161591 h 251363"/>
                <a:gd name="connsiteX37" fmla="*/ 171107 w 466818"/>
                <a:gd name="connsiteY37" fmla="*/ 192653 h 251363"/>
                <a:gd name="connsiteX38" fmla="*/ 202348 w 466818"/>
                <a:gd name="connsiteY38" fmla="*/ 198937 h 2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818" h="251363">
                  <a:moveTo>
                    <a:pt x="321925" y="195346"/>
                  </a:moveTo>
                  <a:cubicBezTo>
                    <a:pt x="320130" y="206477"/>
                    <a:pt x="310614" y="216891"/>
                    <a:pt x="293557" y="226766"/>
                  </a:cubicBezTo>
                  <a:cubicBezTo>
                    <a:pt x="272371" y="239155"/>
                    <a:pt x="246337" y="245080"/>
                    <a:pt x="215634" y="244900"/>
                  </a:cubicBezTo>
                  <a:cubicBezTo>
                    <a:pt x="184932" y="244721"/>
                    <a:pt x="152973" y="237180"/>
                    <a:pt x="119937" y="222278"/>
                  </a:cubicBezTo>
                  <a:lnTo>
                    <a:pt x="76486" y="247594"/>
                  </a:lnTo>
                  <a:lnTo>
                    <a:pt x="37525" y="225150"/>
                  </a:lnTo>
                  <a:lnTo>
                    <a:pt x="79718" y="200553"/>
                  </a:lnTo>
                  <a:cubicBezTo>
                    <a:pt x="61584" y="188882"/>
                    <a:pt x="46502" y="176314"/>
                    <a:pt x="34832" y="162848"/>
                  </a:cubicBezTo>
                  <a:cubicBezTo>
                    <a:pt x="22982" y="149562"/>
                    <a:pt x="15980" y="137352"/>
                    <a:pt x="13466" y="126400"/>
                  </a:cubicBezTo>
                  <a:lnTo>
                    <a:pt x="82411" y="111318"/>
                  </a:lnTo>
                  <a:cubicBezTo>
                    <a:pt x="84925" y="121193"/>
                    <a:pt x="90491" y="131428"/>
                    <a:pt x="98750" y="142021"/>
                  </a:cubicBezTo>
                  <a:cubicBezTo>
                    <a:pt x="107189" y="152435"/>
                    <a:pt x="117782" y="162130"/>
                    <a:pt x="130530" y="171107"/>
                  </a:cubicBezTo>
                  <a:lnTo>
                    <a:pt x="195346" y="133402"/>
                  </a:lnTo>
                  <a:cubicBezTo>
                    <a:pt x="181161" y="120116"/>
                    <a:pt x="170568" y="108266"/>
                    <a:pt x="163207" y="97853"/>
                  </a:cubicBezTo>
                  <a:cubicBezTo>
                    <a:pt x="155846" y="87259"/>
                    <a:pt x="153152" y="76487"/>
                    <a:pt x="155127" y="65534"/>
                  </a:cubicBezTo>
                  <a:cubicBezTo>
                    <a:pt x="156923" y="54582"/>
                    <a:pt x="166439" y="43989"/>
                    <a:pt x="183855" y="33934"/>
                  </a:cubicBezTo>
                  <a:cubicBezTo>
                    <a:pt x="205400" y="21546"/>
                    <a:pt x="231614" y="15261"/>
                    <a:pt x="262675" y="15441"/>
                  </a:cubicBezTo>
                  <a:cubicBezTo>
                    <a:pt x="293737" y="15620"/>
                    <a:pt x="325875" y="23162"/>
                    <a:pt x="358912" y="38423"/>
                  </a:cubicBezTo>
                  <a:lnTo>
                    <a:pt x="402003" y="13466"/>
                  </a:lnTo>
                  <a:lnTo>
                    <a:pt x="440964" y="35909"/>
                  </a:lnTo>
                  <a:lnTo>
                    <a:pt x="398771" y="60507"/>
                  </a:lnTo>
                  <a:cubicBezTo>
                    <a:pt x="428216" y="80437"/>
                    <a:pt x="446710" y="100366"/>
                    <a:pt x="454430" y="119936"/>
                  </a:cubicBezTo>
                  <a:lnTo>
                    <a:pt x="387280" y="136455"/>
                  </a:lnTo>
                  <a:cubicBezTo>
                    <a:pt x="379021" y="118680"/>
                    <a:pt x="365734" y="103239"/>
                    <a:pt x="347780" y="90132"/>
                  </a:cubicBezTo>
                  <a:lnTo>
                    <a:pt x="281887" y="128375"/>
                  </a:lnTo>
                  <a:cubicBezTo>
                    <a:pt x="295891" y="141302"/>
                    <a:pt x="306664" y="152973"/>
                    <a:pt x="314025" y="163387"/>
                  </a:cubicBezTo>
                  <a:cubicBezTo>
                    <a:pt x="321207" y="173621"/>
                    <a:pt x="323900" y="184394"/>
                    <a:pt x="321925" y="195346"/>
                  </a:cubicBezTo>
                  <a:close/>
                  <a:moveTo>
                    <a:pt x="252441" y="100187"/>
                  </a:moveTo>
                  <a:lnTo>
                    <a:pt x="307562" y="68228"/>
                  </a:lnTo>
                  <a:cubicBezTo>
                    <a:pt x="295352" y="63918"/>
                    <a:pt x="284221" y="61764"/>
                    <a:pt x="274705" y="62123"/>
                  </a:cubicBezTo>
                  <a:cubicBezTo>
                    <a:pt x="265009" y="62302"/>
                    <a:pt x="256750" y="64457"/>
                    <a:pt x="250107" y="68228"/>
                  </a:cubicBezTo>
                  <a:cubicBezTo>
                    <a:pt x="243644" y="71998"/>
                    <a:pt x="240771" y="76487"/>
                    <a:pt x="241489" y="81694"/>
                  </a:cubicBezTo>
                  <a:cubicBezTo>
                    <a:pt x="242207" y="87080"/>
                    <a:pt x="245798" y="93184"/>
                    <a:pt x="252441" y="100187"/>
                  </a:cubicBezTo>
                  <a:moveTo>
                    <a:pt x="202348" y="198937"/>
                  </a:moveTo>
                  <a:cubicBezTo>
                    <a:pt x="211684" y="198937"/>
                    <a:pt x="219584" y="196962"/>
                    <a:pt x="226048" y="193371"/>
                  </a:cubicBezTo>
                  <a:cubicBezTo>
                    <a:pt x="232512" y="189600"/>
                    <a:pt x="235384" y="185111"/>
                    <a:pt x="234666" y="180084"/>
                  </a:cubicBezTo>
                  <a:cubicBezTo>
                    <a:pt x="233948" y="174878"/>
                    <a:pt x="230716" y="168773"/>
                    <a:pt x="224611" y="161591"/>
                  </a:cubicBezTo>
                  <a:lnTo>
                    <a:pt x="171107" y="192653"/>
                  </a:lnTo>
                  <a:cubicBezTo>
                    <a:pt x="182598" y="196782"/>
                    <a:pt x="193012" y="198937"/>
                    <a:pt x="202348" y="198937"/>
                  </a:cubicBezTo>
                </a:path>
              </a:pathLst>
            </a:custGeom>
            <a:solidFill>
              <a:srgbClr val="FFE0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24D46F08-04E5-46E4-8143-89A35FFE4907}"/>
                </a:ext>
              </a:extLst>
            </p:cNvPr>
            <p:cNvSpPr/>
            <p:nvPr/>
          </p:nvSpPr>
          <p:spPr>
            <a:xfrm>
              <a:off x="5607000" y="11422562"/>
              <a:ext cx="74551" cy="99401"/>
            </a:xfrm>
            <a:custGeom>
              <a:avLst/>
              <a:gdLst>
                <a:gd name="connsiteX0" fmla="*/ 52427 w 53863"/>
                <a:gd name="connsiteY0" fmla="*/ 35909 h 71818"/>
                <a:gd name="connsiteX1" fmla="*/ 52427 w 53863"/>
                <a:gd name="connsiteY1" fmla="*/ 68227 h 71818"/>
                <a:gd name="connsiteX2" fmla="*/ 13466 w 53863"/>
                <a:gd name="connsiteY2" fmla="*/ 45784 h 71818"/>
                <a:gd name="connsiteX3" fmla="*/ 13466 w 53863"/>
                <a:gd name="connsiteY3" fmla="*/ 13466 h 7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63" h="71818">
                  <a:moveTo>
                    <a:pt x="52427" y="35909"/>
                  </a:moveTo>
                  <a:lnTo>
                    <a:pt x="52427" y="68227"/>
                  </a:lnTo>
                  <a:lnTo>
                    <a:pt x="13466" y="45784"/>
                  </a:lnTo>
                  <a:lnTo>
                    <a:pt x="13466" y="13466"/>
                  </a:lnTo>
                  <a:close/>
                </a:path>
              </a:pathLst>
            </a:custGeom>
            <a:solidFill>
              <a:srgbClr val="FFB8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09006E22-5BB2-4F91-9CF8-9C3E060DD5DC}"/>
                </a:ext>
              </a:extLst>
            </p:cNvPr>
            <p:cNvSpPr/>
            <p:nvPr/>
          </p:nvSpPr>
          <p:spPr>
            <a:xfrm>
              <a:off x="6131842" y="11441201"/>
              <a:ext cx="298205" cy="298205"/>
            </a:xfrm>
            <a:custGeom>
              <a:avLst/>
              <a:gdLst>
                <a:gd name="connsiteX0" fmla="*/ 87439 w 215454"/>
                <a:gd name="connsiteY0" fmla="*/ 122450 h 215454"/>
                <a:gd name="connsiteX1" fmla="*/ 65713 w 215454"/>
                <a:gd name="connsiteY1" fmla="*/ 153152 h 215454"/>
                <a:gd name="connsiteX2" fmla="*/ 96595 w 215454"/>
                <a:gd name="connsiteY2" fmla="*/ 131607 h 215454"/>
                <a:gd name="connsiteX3" fmla="*/ 109523 w 215454"/>
                <a:gd name="connsiteY3" fmla="*/ 205400 h 215454"/>
                <a:gd name="connsiteX4" fmla="*/ 122630 w 215454"/>
                <a:gd name="connsiteY4" fmla="*/ 131607 h 215454"/>
                <a:gd name="connsiteX5" fmla="*/ 153152 w 215454"/>
                <a:gd name="connsiteY5" fmla="*/ 153152 h 215454"/>
                <a:gd name="connsiteX6" fmla="*/ 131607 w 215454"/>
                <a:gd name="connsiteY6" fmla="*/ 122271 h 215454"/>
                <a:gd name="connsiteX7" fmla="*/ 205400 w 215454"/>
                <a:gd name="connsiteY7" fmla="*/ 109343 h 215454"/>
                <a:gd name="connsiteX8" fmla="*/ 131607 w 215454"/>
                <a:gd name="connsiteY8" fmla="*/ 96416 h 215454"/>
                <a:gd name="connsiteX9" fmla="*/ 153152 w 215454"/>
                <a:gd name="connsiteY9" fmla="*/ 65714 h 215454"/>
                <a:gd name="connsiteX10" fmla="*/ 122630 w 215454"/>
                <a:gd name="connsiteY10" fmla="*/ 87259 h 215454"/>
                <a:gd name="connsiteX11" fmla="*/ 109523 w 215454"/>
                <a:gd name="connsiteY11" fmla="*/ 13466 h 215454"/>
                <a:gd name="connsiteX12" fmla="*/ 96416 w 215454"/>
                <a:gd name="connsiteY12" fmla="*/ 87439 h 215454"/>
                <a:gd name="connsiteX13" fmla="*/ 65713 w 215454"/>
                <a:gd name="connsiteY13" fmla="*/ 65714 h 215454"/>
                <a:gd name="connsiteX14" fmla="*/ 87259 w 215454"/>
                <a:gd name="connsiteY14" fmla="*/ 96416 h 215454"/>
                <a:gd name="connsiteX15" fmla="*/ 13466 w 215454"/>
                <a:gd name="connsiteY15" fmla="*/ 109343 h 2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5454" h="215454">
                  <a:moveTo>
                    <a:pt x="87439" y="122450"/>
                  </a:moveTo>
                  <a:lnTo>
                    <a:pt x="65713" y="153152"/>
                  </a:lnTo>
                  <a:lnTo>
                    <a:pt x="96595" y="131607"/>
                  </a:lnTo>
                  <a:lnTo>
                    <a:pt x="109523" y="205400"/>
                  </a:lnTo>
                  <a:lnTo>
                    <a:pt x="122630" y="131607"/>
                  </a:lnTo>
                  <a:lnTo>
                    <a:pt x="153152" y="153152"/>
                  </a:lnTo>
                  <a:lnTo>
                    <a:pt x="131607" y="122271"/>
                  </a:lnTo>
                  <a:lnTo>
                    <a:pt x="205400" y="109343"/>
                  </a:lnTo>
                  <a:lnTo>
                    <a:pt x="131607" y="96416"/>
                  </a:lnTo>
                  <a:lnTo>
                    <a:pt x="153152" y="65714"/>
                  </a:lnTo>
                  <a:lnTo>
                    <a:pt x="122630" y="87259"/>
                  </a:lnTo>
                  <a:lnTo>
                    <a:pt x="109523" y="13466"/>
                  </a:lnTo>
                  <a:lnTo>
                    <a:pt x="96416" y="87439"/>
                  </a:lnTo>
                  <a:lnTo>
                    <a:pt x="65713" y="65714"/>
                  </a:lnTo>
                  <a:lnTo>
                    <a:pt x="87259" y="96416"/>
                  </a:lnTo>
                  <a:lnTo>
                    <a:pt x="13466" y="109343"/>
                  </a:lnTo>
                  <a:close/>
                </a:path>
              </a:pathLst>
            </a:custGeom>
            <a:solidFill>
              <a:srgbClr val="ECEDE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947" name="Group 946">
            <a:extLst>
              <a:ext uri="{FF2B5EF4-FFF2-40B4-BE49-F238E27FC236}">
                <a16:creationId xmlns:a16="http://schemas.microsoft.com/office/drawing/2014/main" id="{77A3B4CB-7D09-4CCF-8B79-D569CC6A17BA}"/>
              </a:ext>
            </a:extLst>
          </p:cNvPr>
          <p:cNvGrpSpPr/>
          <p:nvPr/>
        </p:nvGrpSpPr>
        <p:grpSpPr>
          <a:xfrm>
            <a:off x="11366559" y="2079351"/>
            <a:ext cx="10770791" cy="9200174"/>
            <a:chOff x="24617399" y="3913862"/>
            <a:chExt cx="10772193" cy="9201372"/>
          </a:xfrm>
        </p:grpSpPr>
        <p:sp>
          <p:nvSpPr>
            <p:cNvPr id="948" name="Freeform 9">
              <a:extLst>
                <a:ext uri="{FF2B5EF4-FFF2-40B4-BE49-F238E27FC236}">
                  <a16:creationId xmlns:a16="http://schemas.microsoft.com/office/drawing/2014/main" id="{24DDB529-EFDD-4CCF-9595-E7C9D7A4799E}"/>
                </a:ext>
              </a:extLst>
            </p:cNvPr>
            <p:cNvSpPr/>
            <p:nvPr/>
          </p:nvSpPr>
          <p:spPr>
            <a:xfrm>
              <a:off x="26858329" y="3913862"/>
              <a:ext cx="1625600" cy="1625598"/>
            </a:xfrm>
            <a:custGeom>
              <a:avLst/>
              <a:gdLst>
                <a:gd name="connsiteX0" fmla="*/ 0 w 1766337"/>
                <a:gd name="connsiteY0" fmla="*/ 1432772 h 2659229"/>
                <a:gd name="connsiteX1" fmla="*/ 1766337 w 1766337"/>
                <a:gd name="connsiteY1" fmla="*/ 1432772 h 2659229"/>
                <a:gd name="connsiteX2" fmla="*/ 1766337 w 1766337"/>
                <a:gd name="connsiteY2" fmla="*/ 2659229 h 2659229"/>
                <a:gd name="connsiteX3" fmla="*/ 0 w 1766337"/>
                <a:gd name="connsiteY3" fmla="*/ 2659229 h 2659229"/>
                <a:gd name="connsiteX4" fmla="*/ 755354 w 1766337"/>
                <a:gd name="connsiteY4" fmla="*/ 0 h 2659229"/>
                <a:gd name="connsiteX5" fmla="*/ 946410 w 1766337"/>
                <a:gd name="connsiteY5" fmla="*/ 79137 h 2659229"/>
                <a:gd name="connsiteX6" fmla="*/ 1115478 w 1766337"/>
                <a:gd name="connsiteY6" fmla="*/ 248206 h 2659229"/>
                <a:gd name="connsiteX7" fmla="*/ 1115478 w 1766337"/>
                <a:gd name="connsiteY7" fmla="*/ 630317 h 2659229"/>
                <a:gd name="connsiteX8" fmla="*/ 946410 w 1766337"/>
                <a:gd name="connsiteY8" fmla="*/ 799384 h 2659229"/>
                <a:gd name="connsiteX9" fmla="*/ 564300 w 1766337"/>
                <a:gd name="connsiteY9" fmla="*/ 799384 h 2659229"/>
                <a:gd name="connsiteX10" fmla="*/ 395231 w 1766337"/>
                <a:gd name="connsiteY10" fmla="*/ 630316 h 2659229"/>
                <a:gd name="connsiteX11" fmla="*/ 395231 w 1766337"/>
                <a:gd name="connsiteY11" fmla="*/ 248205 h 2659229"/>
                <a:gd name="connsiteX12" fmla="*/ 564299 w 1766337"/>
                <a:gd name="connsiteY12" fmla="*/ 79137 h 2659229"/>
                <a:gd name="connsiteX13" fmla="*/ 755354 w 1766337"/>
                <a:gd name="connsiteY13" fmla="*/ 0 h 2659229"/>
                <a:gd name="connsiteX0" fmla="*/ 0 w 1766337"/>
                <a:gd name="connsiteY0" fmla="*/ 1432772 h 2659229"/>
                <a:gd name="connsiteX1" fmla="*/ 1766337 w 1766337"/>
                <a:gd name="connsiteY1" fmla="*/ 2659229 h 2659229"/>
                <a:gd name="connsiteX2" fmla="*/ 0 w 1766337"/>
                <a:gd name="connsiteY2" fmla="*/ 2659229 h 2659229"/>
                <a:gd name="connsiteX3" fmla="*/ 0 w 1766337"/>
                <a:gd name="connsiteY3" fmla="*/ 1432772 h 2659229"/>
                <a:gd name="connsiteX4" fmla="*/ 755354 w 1766337"/>
                <a:gd name="connsiteY4" fmla="*/ 0 h 2659229"/>
                <a:gd name="connsiteX5" fmla="*/ 946410 w 1766337"/>
                <a:gd name="connsiteY5" fmla="*/ 79137 h 2659229"/>
                <a:gd name="connsiteX6" fmla="*/ 1115478 w 1766337"/>
                <a:gd name="connsiteY6" fmla="*/ 248206 h 2659229"/>
                <a:gd name="connsiteX7" fmla="*/ 1115478 w 1766337"/>
                <a:gd name="connsiteY7" fmla="*/ 630317 h 2659229"/>
                <a:gd name="connsiteX8" fmla="*/ 946410 w 1766337"/>
                <a:gd name="connsiteY8" fmla="*/ 799384 h 2659229"/>
                <a:gd name="connsiteX9" fmla="*/ 564300 w 1766337"/>
                <a:gd name="connsiteY9" fmla="*/ 799384 h 2659229"/>
                <a:gd name="connsiteX10" fmla="*/ 395231 w 1766337"/>
                <a:gd name="connsiteY10" fmla="*/ 630316 h 2659229"/>
                <a:gd name="connsiteX11" fmla="*/ 395231 w 1766337"/>
                <a:gd name="connsiteY11" fmla="*/ 248205 h 2659229"/>
                <a:gd name="connsiteX12" fmla="*/ 564299 w 1766337"/>
                <a:gd name="connsiteY12" fmla="*/ 79137 h 2659229"/>
                <a:gd name="connsiteX13" fmla="*/ 755354 w 1766337"/>
                <a:gd name="connsiteY13" fmla="*/ 0 h 2659229"/>
                <a:gd name="connsiteX0" fmla="*/ 0 w 1194615"/>
                <a:gd name="connsiteY0" fmla="*/ 1432772 h 2659229"/>
                <a:gd name="connsiteX1" fmla="*/ 0 w 1194615"/>
                <a:gd name="connsiteY1" fmla="*/ 2659229 h 2659229"/>
                <a:gd name="connsiteX2" fmla="*/ 0 w 1194615"/>
                <a:gd name="connsiteY2" fmla="*/ 1432772 h 2659229"/>
                <a:gd name="connsiteX3" fmla="*/ 755354 w 1194615"/>
                <a:gd name="connsiteY3" fmla="*/ 0 h 2659229"/>
                <a:gd name="connsiteX4" fmla="*/ 946410 w 1194615"/>
                <a:gd name="connsiteY4" fmla="*/ 79137 h 2659229"/>
                <a:gd name="connsiteX5" fmla="*/ 1115478 w 1194615"/>
                <a:gd name="connsiteY5" fmla="*/ 248206 h 2659229"/>
                <a:gd name="connsiteX6" fmla="*/ 1115478 w 1194615"/>
                <a:gd name="connsiteY6" fmla="*/ 630317 h 2659229"/>
                <a:gd name="connsiteX7" fmla="*/ 946410 w 1194615"/>
                <a:gd name="connsiteY7" fmla="*/ 799384 h 2659229"/>
                <a:gd name="connsiteX8" fmla="*/ 564300 w 1194615"/>
                <a:gd name="connsiteY8" fmla="*/ 799384 h 2659229"/>
                <a:gd name="connsiteX9" fmla="*/ 395231 w 1194615"/>
                <a:gd name="connsiteY9" fmla="*/ 630316 h 2659229"/>
                <a:gd name="connsiteX10" fmla="*/ 395231 w 1194615"/>
                <a:gd name="connsiteY10" fmla="*/ 248205 h 2659229"/>
                <a:gd name="connsiteX11" fmla="*/ 564299 w 1194615"/>
                <a:gd name="connsiteY11" fmla="*/ 79137 h 2659229"/>
                <a:gd name="connsiteX12" fmla="*/ 755354 w 1194615"/>
                <a:gd name="connsiteY12" fmla="*/ 0 h 2659229"/>
                <a:gd name="connsiteX0" fmla="*/ 439261 w 878522"/>
                <a:gd name="connsiteY0" fmla="*/ 0 h 878521"/>
                <a:gd name="connsiteX1" fmla="*/ 630317 w 878522"/>
                <a:gd name="connsiteY1" fmla="*/ 79137 h 878521"/>
                <a:gd name="connsiteX2" fmla="*/ 799385 w 878522"/>
                <a:gd name="connsiteY2" fmla="*/ 248206 h 878521"/>
                <a:gd name="connsiteX3" fmla="*/ 799385 w 878522"/>
                <a:gd name="connsiteY3" fmla="*/ 630317 h 878521"/>
                <a:gd name="connsiteX4" fmla="*/ 630317 w 878522"/>
                <a:gd name="connsiteY4" fmla="*/ 799384 h 878521"/>
                <a:gd name="connsiteX5" fmla="*/ 248207 w 878522"/>
                <a:gd name="connsiteY5" fmla="*/ 799384 h 878521"/>
                <a:gd name="connsiteX6" fmla="*/ 79138 w 878522"/>
                <a:gd name="connsiteY6" fmla="*/ 630316 h 878521"/>
                <a:gd name="connsiteX7" fmla="*/ 79138 w 878522"/>
                <a:gd name="connsiteY7" fmla="*/ 248205 h 878521"/>
                <a:gd name="connsiteX8" fmla="*/ 248206 w 878522"/>
                <a:gd name="connsiteY8" fmla="*/ 79137 h 878521"/>
                <a:gd name="connsiteX9" fmla="*/ 439261 w 878522"/>
                <a:gd name="connsiteY9" fmla="*/ 0 h 87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8522" h="878521">
                  <a:moveTo>
                    <a:pt x="439261" y="0"/>
                  </a:moveTo>
                  <a:cubicBezTo>
                    <a:pt x="508410" y="0"/>
                    <a:pt x="577558" y="26379"/>
                    <a:pt x="630317" y="79137"/>
                  </a:cubicBezTo>
                  <a:lnTo>
                    <a:pt x="799385" y="248206"/>
                  </a:lnTo>
                  <a:cubicBezTo>
                    <a:pt x="904902" y="353723"/>
                    <a:pt x="904902" y="524800"/>
                    <a:pt x="799385" y="630317"/>
                  </a:cubicBezTo>
                  <a:lnTo>
                    <a:pt x="630317" y="799384"/>
                  </a:lnTo>
                  <a:cubicBezTo>
                    <a:pt x="524801" y="904901"/>
                    <a:pt x="353723" y="904901"/>
                    <a:pt x="248207" y="799384"/>
                  </a:cubicBezTo>
                  <a:lnTo>
                    <a:pt x="79138" y="630316"/>
                  </a:lnTo>
                  <a:cubicBezTo>
                    <a:pt x="-26379" y="524799"/>
                    <a:pt x="-26379" y="353722"/>
                    <a:pt x="79138" y="248205"/>
                  </a:cubicBezTo>
                  <a:lnTo>
                    <a:pt x="248206" y="79137"/>
                  </a:lnTo>
                  <a:cubicBezTo>
                    <a:pt x="300964" y="26379"/>
                    <a:pt x="370113" y="0"/>
                    <a:pt x="439261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127000" dir="5400000" algn="t" rotWithShape="0">
                <a:prstClr val="black">
                  <a:alpha val="10000"/>
                </a:prstClr>
              </a:outerShdw>
            </a:effectLst>
          </p:spPr>
          <p:txBody>
            <a:bodyPr rtlCol="0" anchor="ctr"/>
            <a:lstStyle/>
            <a:p>
              <a:pPr algn="ctr" defTabSz="914309">
                <a:defRPr/>
              </a:pPr>
              <a:endParaRPr lang="en-US" sz="1050" kern="0">
                <a:solidFill>
                  <a:srgbClr val="5B9BD5"/>
                </a:solidFill>
                <a:latin typeface="linea-basic-10" charset="0"/>
                <a:ea typeface="linea-basic-10" charset="0"/>
                <a:cs typeface="linea-basic-10" charset="0"/>
              </a:endParaRPr>
            </a:p>
          </p:txBody>
        </p:sp>
        <p:sp>
          <p:nvSpPr>
            <p:cNvPr id="949" name="Rectangle 948">
              <a:extLst>
                <a:ext uri="{FF2B5EF4-FFF2-40B4-BE49-F238E27FC236}">
                  <a16:creationId xmlns:a16="http://schemas.microsoft.com/office/drawing/2014/main" id="{9D335D4B-F55A-4030-954E-99E1C459B62A}"/>
                </a:ext>
              </a:extLst>
            </p:cNvPr>
            <p:cNvSpPr/>
            <p:nvPr/>
          </p:nvSpPr>
          <p:spPr>
            <a:xfrm>
              <a:off x="25832645" y="5828860"/>
              <a:ext cx="36769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278"/>
              <a:r>
                <a:rPr lang="en-US" sz="4000" b="1">
                  <a:solidFill>
                    <a:srgbClr val="25292F"/>
                  </a:solidFill>
                  <a:latin typeface="Open Sans"/>
                </a:rPr>
                <a:t>Lorem Ipsum </a:t>
              </a:r>
            </a:p>
          </p:txBody>
        </p:sp>
        <p:sp>
          <p:nvSpPr>
            <p:cNvPr id="950" name="Rectangle 949">
              <a:extLst>
                <a:ext uri="{FF2B5EF4-FFF2-40B4-BE49-F238E27FC236}">
                  <a16:creationId xmlns:a16="http://schemas.microsoft.com/office/drawing/2014/main" id="{79C5369B-EDC6-47CE-B207-4A5CAF0A51F9}"/>
                </a:ext>
              </a:extLst>
            </p:cNvPr>
            <p:cNvSpPr/>
            <p:nvPr/>
          </p:nvSpPr>
          <p:spPr>
            <a:xfrm>
              <a:off x="25433013" y="6787601"/>
              <a:ext cx="4400784" cy="1076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lnSpc>
                  <a:spcPct val="140000"/>
                </a:lnSpc>
              </a:pPr>
              <a:r>
                <a:rPr lang="en-US" sz="2400">
                  <a:solidFill>
                    <a:srgbClr val="606060"/>
                  </a:solidFill>
                  <a:latin typeface="Open Sans"/>
                </a:rPr>
                <a:t>dummy text of the printing and typesetting industry. </a:t>
              </a:r>
            </a:p>
          </p:txBody>
        </p:sp>
        <p:sp>
          <p:nvSpPr>
            <p:cNvPr id="951" name="Freeform 9">
              <a:extLst>
                <a:ext uri="{FF2B5EF4-FFF2-40B4-BE49-F238E27FC236}">
                  <a16:creationId xmlns:a16="http://schemas.microsoft.com/office/drawing/2014/main" id="{FF1B5A08-FBD1-4DC3-AB96-5142233F4EB5}"/>
                </a:ext>
              </a:extLst>
            </p:cNvPr>
            <p:cNvSpPr/>
            <p:nvPr/>
          </p:nvSpPr>
          <p:spPr>
            <a:xfrm>
              <a:off x="32234161" y="3913862"/>
              <a:ext cx="1625600" cy="1625598"/>
            </a:xfrm>
            <a:custGeom>
              <a:avLst/>
              <a:gdLst>
                <a:gd name="connsiteX0" fmla="*/ 0 w 1766337"/>
                <a:gd name="connsiteY0" fmla="*/ 1432772 h 2659229"/>
                <a:gd name="connsiteX1" fmla="*/ 1766337 w 1766337"/>
                <a:gd name="connsiteY1" fmla="*/ 1432772 h 2659229"/>
                <a:gd name="connsiteX2" fmla="*/ 1766337 w 1766337"/>
                <a:gd name="connsiteY2" fmla="*/ 2659229 h 2659229"/>
                <a:gd name="connsiteX3" fmla="*/ 0 w 1766337"/>
                <a:gd name="connsiteY3" fmla="*/ 2659229 h 2659229"/>
                <a:gd name="connsiteX4" fmla="*/ 755354 w 1766337"/>
                <a:gd name="connsiteY4" fmla="*/ 0 h 2659229"/>
                <a:gd name="connsiteX5" fmla="*/ 946410 w 1766337"/>
                <a:gd name="connsiteY5" fmla="*/ 79137 h 2659229"/>
                <a:gd name="connsiteX6" fmla="*/ 1115478 w 1766337"/>
                <a:gd name="connsiteY6" fmla="*/ 248206 h 2659229"/>
                <a:gd name="connsiteX7" fmla="*/ 1115478 w 1766337"/>
                <a:gd name="connsiteY7" fmla="*/ 630317 h 2659229"/>
                <a:gd name="connsiteX8" fmla="*/ 946410 w 1766337"/>
                <a:gd name="connsiteY8" fmla="*/ 799384 h 2659229"/>
                <a:gd name="connsiteX9" fmla="*/ 564300 w 1766337"/>
                <a:gd name="connsiteY9" fmla="*/ 799384 h 2659229"/>
                <a:gd name="connsiteX10" fmla="*/ 395231 w 1766337"/>
                <a:gd name="connsiteY10" fmla="*/ 630316 h 2659229"/>
                <a:gd name="connsiteX11" fmla="*/ 395231 w 1766337"/>
                <a:gd name="connsiteY11" fmla="*/ 248205 h 2659229"/>
                <a:gd name="connsiteX12" fmla="*/ 564299 w 1766337"/>
                <a:gd name="connsiteY12" fmla="*/ 79137 h 2659229"/>
                <a:gd name="connsiteX13" fmla="*/ 755354 w 1766337"/>
                <a:gd name="connsiteY13" fmla="*/ 0 h 2659229"/>
                <a:gd name="connsiteX0" fmla="*/ 0 w 1766337"/>
                <a:gd name="connsiteY0" fmla="*/ 1432772 h 2659229"/>
                <a:gd name="connsiteX1" fmla="*/ 1766337 w 1766337"/>
                <a:gd name="connsiteY1" fmla="*/ 2659229 h 2659229"/>
                <a:gd name="connsiteX2" fmla="*/ 0 w 1766337"/>
                <a:gd name="connsiteY2" fmla="*/ 2659229 h 2659229"/>
                <a:gd name="connsiteX3" fmla="*/ 0 w 1766337"/>
                <a:gd name="connsiteY3" fmla="*/ 1432772 h 2659229"/>
                <a:gd name="connsiteX4" fmla="*/ 755354 w 1766337"/>
                <a:gd name="connsiteY4" fmla="*/ 0 h 2659229"/>
                <a:gd name="connsiteX5" fmla="*/ 946410 w 1766337"/>
                <a:gd name="connsiteY5" fmla="*/ 79137 h 2659229"/>
                <a:gd name="connsiteX6" fmla="*/ 1115478 w 1766337"/>
                <a:gd name="connsiteY6" fmla="*/ 248206 h 2659229"/>
                <a:gd name="connsiteX7" fmla="*/ 1115478 w 1766337"/>
                <a:gd name="connsiteY7" fmla="*/ 630317 h 2659229"/>
                <a:gd name="connsiteX8" fmla="*/ 946410 w 1766337"/>
                <a:gd name="connsiteY8" fmla="*/ 799384 h 2659229"/>
                <a:gd name="connsiteX9" fmla="*/ 564300 w 1766337"/>
                <a:gd name="connsiteY9" fmla="*/ 799384 h 2659229"/>
                <a:gd name="connsiteX10" fmla="*/ 395231 w 1766337"/>
                <a:gd name="connsiteY10" fmla="*/ 630316 h 2659229"/>
                <a:gd name="connsiteX11" fmla="*/ 395231 w 1766337"/>
                <a:gd name="connsiteY11" fmla="*/ 248205 h 2659229"/>
                <a:gd name="connsiteX12" fmla="*/ 564299 w 1766337"/>
                <a:gd name="connsiteY12" fmla="*/ 79137 h 2659229"/>
                <a:gd name="connsiteX13" fmla="*/ 755354 w 1766337"/>
                <a:gd name="connsiteY13" fmla="*/ 0 h 2659229"/>
                <a:gd name="connsiteX0" fmla="*/ 0 w 1194615"/>
                <a:gd name="connsiteY0" fmla="*/ 1432772 h 2659229"/>
                <a:gd name="connsiteX1" fmla="*/ 0 w 1194615"/>
                <a:gd name="connsiteY1" fmla="*/ 2659229 h 2659229"/>
                <a:gd name="connsiteX2" fmla="*/ 0 w 1194615"/>
                <a:gd name="connsiteY2" fmla="*/ 1432772 h 2659229"/>
                <a:gd name="connsiteX3" fmla="*/ 755354 w 1194615"/>
                <a:gd name="connsiteY3" fmla="*/ 0 h 2659229"/>
                <a:gd name="connsiteX4" fmla="*/ 946410 w 1194615"/>
                <a:gd name="connsiteY4" fmla="*/ 79137 h 2659229"/>
                <a:gd name="connsiteX5" fmla="*/ 1115478 w 1194615"/>
                <a:gd name="connsiteY5" fmla="*/ 248206 h 2659229"/>
                <a:gd name="connsiteX6" fmla="*/ 1115478 w 1194615"/>
                <a:gd name="connsiteY6" fmla="*/ 630317 h 2659229"/>
                <a:gd name="connsiteX7" fmla="*/ 946410 w 1194615"/>
                <a:gd name="connsiteY7" fmla="*/ 799384 h 2659229"/>
                <a:gd name="connsiteX8" fmla="*/ 564300 w 1194615"/>
                <a:gd name="connsiteY8" fmla="*/ 799384 h 2659229"/>
                <a:gd name="connsiteX9" fmla="*/ 395231 w 1194615"/>
                <a:gd name="connsiteY9" fmla="*/ 630316 h 2659229"/>
                <a:gd name="connsiteX10" fmla="*/ 395231 w 1194615"/>
                <a:gd name="connsiteY10" fmla="*/ 248205 h 2659229"/>
                <a:gd name="connsiteX11" fmla="*/ 564299 w 1194615"/>
                <a:gd name="connsiteY11" fmla="*/ 79137 h 2659229"/>
                <a:gd name="connsiteX12" fmla="*/ 755354 w 1194615"/>
                <a:gd name="connsiteY12" fmla="*/ 0 h 2659229"/>
                <a:gd name="connsiteX0" fmla="*/ 439261 w 878522"/>
                <a:gd name="connsiteY0" fmla="*/ 0 h 878521"/>
                <a:gd name="connsiteX1" fmla="*/ 630317 w 878522"/>
                <a:gd name="connsiteY1" fmla="*/ 79137 h 878521"/>
                <a:gd name="connsiteX2" fmla="*/ 799385 w 878522"/>
                <a:gd name="connsiteY2" fmla="*/ 248206 h 878521"/>
                <a:gd name="connsiteX3" fmla="*/ 799385 w 878522"/>
                <a:gd name="connsiteY3" fmla="*/ 630317 h 878521"/>
                <a:gd name="connsiteX4" fmla="*/ 630317 w 878522"/>
                <a:gd name="connsiteY4" fmla="*/ 799384 h 878521"/>
                <a:gd name="connsiteX5" fmla="*/ 248207 w 878522"/>
                <a:gd name="connsiteY5" fmla="*/ 799384 h 878521"/>
                <a:gd name="connsiteX6" fmla="*/ 79138 w 878522"/>
                <a:gd name="connsiteY6" fmla="*/ 630316 h 878521"/>
                <a:gd name="connsiteX7" fmla="*/ 79138 w 878522"/>
                <a:gd name="connsiteY7" fmla="*/ 248205 h 878521"/>
                <a:gd name="connsiteX8" fmla="*/ 248206 w 878522"/>
                <a:gd name="connsiteY8" fmla="*/ 79137 h 878521"/>
                <a:gd name="connsiteX9" fmla="*/ 439261 w 878522"/>
                <a:gd name="connsiteY9" fmla="*/ 0 h 87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8522" h="878521">
                  <a:moveTo>
                    <a:pt x="439261" y="0"/>
                  </a:moveTo>
                  <a:cubicBezTo>
                    <a:pt x="508410" y="0"/>
                    <a:pt x="577558" y="26379"/>
                    <a:pt x="630317" y="79137"/>
                  </a:cubicBezTo>
                  <a:lnTo>
                    <a:pt x="799385" y="248206"/>
                  </a:lnTo>
                  <a:cubicBezTo>
                    <a:pt x="904902" y="353723"/>
                    <a:pt x="904902" y="524800"/>
                    <a:pt x="799385" y="630317"/>
                  </a:cubicBezTo>
                  <a:lnTo>
                    <a:pt x="630317" y="799384"/>
                  </a:lnTo>
                  <a:cubicBezTo>
                    <a:pt x="524801" y="904901"/>
                    <a:pt x="353723" y="904901"/>
                    <a:pt x="248207" y="799384"/>
                  </a:cubicBezTo>
                  <a:lnTo>
                    <a:pt x="79138" y="630316"/>
                  </a:lnTo>
                  <a:cubicBezTo>
                    <a:pt x="-26379" y="524799"/>
                    <a:pt x="-26379" y="353722"/>
                    <a:pt x="79138" y="248205"/>
                  </a:cubicBezTo>
                  <a:lnTo>
                    <a:pt x="248206" y="79137"/>
                  </a:lnTo>
                  <a:cubicBezTo>
                    <a:pt x="300964" y="26379"/>
                    <a:pt x="370113" y="0"/>
                    <a:pt x="439261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127000" dir="5400000" algn="t" rotWithShape="0">
                <a:prstClr val="black">
                  <a:alpha val="10000"/>
                </a:prstClr>
              </a:outerShdw>
            </a:effectLst>
          </p:spPr>
          <p:txBody>
            <a:bodyPr rtlCol="0" anchor="ctr"/>
            <a:lstStyle/>
            <a:p>
              <a:pPr algn="ctr" defTabSz="914309">
                <a:defRPr/>
              </a:pPr>
              <a:endParaRPr lang="en-US" sz="1050" kern="0">
                <a:solidFill>
                  <a:srgbClr val="5B9BD5"/>
                </a:solidFill>
                <a:latin typeface="linea-basic-10" charset="0"/>
                <a:ea typeface="linea-basic-10" charset="0"/>
                <a:cs typeface="linea-basic-10" charset="0"/>
              </a:endParaRPr>
            </a:p>
          </p:txBody>
        </p:sp>
        <p:sp>
          <p:nvSpPr>
            <p:cNvPr id="952" name="Rectangle 951">
              <a:extLst>
                <a:ext uri="{FF2B5EF4-FFF2-40B4-BE49-F238E27FC236}">
                  <a16:creationId xmlns:a16="http://schemas.microsoft.com/office/drawing/2014/main" id="{6D82D5E4-0547-4B78-BE69-6B296CAD178D}"/>
                </a:ext>
              </a:extLst>
            </p:cNvPr>
            <p:cNvSpPr/>
            <p:nvPr/>
          </p:nvSpPr>
          <p:spPr>
            <a:xfrm>
              <a:off x="30957610" y="5828860"/>
              <a:ext cx="417870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278"/>
              <a:r>
                <a:rPr lang="en-US" sz="4000" b="1">
                  <a:solidFill>
                    <a:srgbClr val="25292F"/>
                  </a:solidFill>
                  <a:latin typeface="Open Sans"/>
                </a:rPr>
                <a:t>Orci Malesuada</a:t>
              </a:r>
            </a:p>
          </p:txBody>
        </p:sp>
        <p:sp>
          <p:nvSpPr>
            <p:cNvPr id="953" name="Rectangle 952">
              <a:extLst>
                <a:ext uri="{FF2B5EF4-FFF2-40B4-BE49-F238E27FC236}">
                  <a16:creationId xmlns:a16="http://schemas.microsoft.com/office/drawing/2014/main" id="{637AFC72-AE6C-4520-975A-EBA8B44F5BF6}"/>
                </a:ext>
              </a:extLst>
            </p:cNvPr>
            <p:cNvSpPr/>
            <p:nvPr/>
          </p:nvSpPr>
          <p:spPr>
            <a:xfrm>
              <a:off x="31064450" y="6787601"/>
              <a:ext cx="3903775" cy="1076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lnSpc>
                  <a:spcPct val="140000"/>
                </a:lnSpc>
              </a:pPr>
              <a:r>
                <a:rPr lang="en-US" sz="2400">
                  <a:solidFill>
                    <a:srgbClr val="606060"/>
                  </a:solidFill>
                  <a:latin typeface="Open Sans"/>
                </a:rPr>
                <a:t>Cras consectetur orci id nisi malesuada. </a:t>
              </a:r>
            </a:p>
          </p:txBody>
        </p:sp>
        <p:sp>
          <p:nvSpPr>
            <p:cNvPr id="954" name="Freeform 9">
              <a:extLst>
                <a:ext uri="{FF2B5EF4-FFF2-40B4-BE49-F238E27FC236}">
                  <a16:creationId xmlns:a16="http://schemas.microsoft.com/office/drawing/2014/main" id="{73FCE7BC-9F05-4480-9564-485A37F37BA4}"/>
                </a:ext>
              </a:extLst>
            </p:cNvPr>
            <p:cNvSpPr/>
            <p:nvPr/>
          </p:nvSpPr>
          <p:spPr>
            <a:xfrm>
              <a:off x="26895574" y="9164854"/>
              <a:ext cx="1625600" cy="1625598"/>
            </a:xfrm>
            <a:custGeom>
              <a:avLst/>
              <a:gdLst>
                <a:gd name="connsiteX0" fmla="*/ 0 w 1766337"/>
                <a:gd name="connsiteY0" fmla="*/ 1432772 h 2659229"/>
                <a:gd name="connsiteX1" fmla="*/ 1766337 w 1766337"/>
                <a:gd name="connsiteY1" fmla="*/ 1432772 h 2659229"/>
                <a:gd name="connsiteX2" fmla="*/ 1766337 w 1766337"/>
                <a:gd name="connsiteY2" fmla="*/ 2659229 h 2659229"/>
                <a:gd name="connsiteX3" fmla="*/ 0 w 1766337"/>
                <a:gd name="connsiteY3" fmla="*/ 2659229 h 2659229"/>
                <a:gd name="connsiteX4" fmla="*/ 755354 w 1766337"/>
                <a:gd name="connsiteY4" fmla="*/ 0 h 2659229"/>
                <a:gd name="connsiteX5" fmla="*/ 946410 w 1766337"/>
                <a:gd name="connsiteY5" fmla="*/ 79137 h 2659229"/>
                <a:gd name="connsiteX6" fmla="*/ 1115478 w 1766337"/>
                <a:gd name="connsiteY6" fmla="*/ 248206 h 2659229"/>
                <a:gd name="connsiteX7" fmla="*/ 1115478 w 1766337"/>
                <a:gd name="connsiteY7" fmla="*/ 630317 h 2659229"/>
                <a:gd name="connsiteX8" fmla="*/ 946410 w 1766337"/>
                <a:gd name="connsiteY8" fmla="*/ 799384 h 2659229"/>
                <a:gd name="connsiteX9" fmla="*/ 564300 w 1766337"/>
                <a:gd name="connsiteY9" fmla="*/ 799384 h 2659229"/>
                <a:gd name="connsiteX10" fmla="*/ 395231 w 1766337"/>
                <a:gd name="connsiteY10" fmla="*/ 630316 h 2659229"/>
                <a:gd name="connsiteX11" fmla="*/ 395231 w 1766337"/>
                <a:gd name="connsiteY11" fmla="*/ 248205 h 2659229"/>
                <a:gd name="connsiteX12" fmla="*/ 564299 w 1766337"/>
                <a:gd name="connsiteY12" fmla="*/ 79137 h 2659229"/>
                <a:gd name="connsiteX13" fmla="*/ 755354 w 1766337"/>
                <a:gd name="connsiteY13" fmla="*/ 0 h 2659229"/>
                <a:gd name="connsiteX0" fmla="*/ 0 w 1766337"/>
                <a:gd name="connsiteY0" fmla="*/ 1432772 h 2659229"/>
                <a:gd name="connsiteX1" fmla="*/ 1766337 w 1766337"/>
                <a:gd name="connsiteY1" fmla="*/ 2659229 h 2659229"/>
                <a:gd name="connsiteX2" fmla="*/ 0 w 1766337"/>
                <a:gd name="connsiteY2" fmla="*/ 2659229 h 2659229"/>
                <a:gd name="connsiteX3" fmla="*/ 0 w 1766337"/>
                <a:gd name="connsiteY3" fmla="*/ 1432772 h 2659229"/>
                <a:gd name="connsiteX4" fmla="*/ 755354 w 1766337"/>
                <a:gd name="connsiteY4" fmla="*/ 0 h 2659229"/>
                <a:gd name="connsiteX5" fmla="*/ 946410 w 1766337"/>
                <a:gd name="connsiteY5" fmla="*/ 79137 h 2659229"/>
                <a:gd name="connsiteX6" fmla="*/ 1115478 w 1766337"/>
                <a:gd name="connsiteY6" fmla="*/ 248206 h 2659229"/>
                <a:gd name="connsiteX7" fmla="*/ 1115478 w 1766337"/>
                <a:gd name="connsiteY7" fmla="*/ 630317 h 2659229"/>
                <a:gd name="connsiteX8" fmla="*/ 946410 w 1766337"/>
                <a:gd name="connsiteY8" fmla="*/ 799384 h 2659229"/>
                <a:gd name="connsiteX9" fmla="*/ 564300 w 1766337"/>
                <a:gd name="connsiteY9" fmla="*/ 799384 h 2659229"/>
                <a:gd name="connsiteX10" fmla="*/ 395231 w 1766337"/>
                <a:gd name="connsiteY10" fmla="*/ 630316 h 2659229"/>
                <a:gd name="connsiteX11" fmla="*/ 395231 w 1766337"/>
                <a:gd name="connsiteY11" fmla="*/ 248205 h 2659229"/>
                <a:gd name="connsiteX12" fmla="*/ 564299 w 1766337"/>
                <a:gd name="connsiteY12" fmla="*/ 79137 h 2659229"/>
                <a:gd name="connsiteX13" fmla="*/ 755354 w 1766337"/>
                <a:gd name="connsiteY13" fmla="*/ 0 h 2659229"/>
                <a:gd name="connsiteX0" fmla="*/ 0 w 1194615"/>
                <a:gd name="connsiteY0" fmla="*/ 1432772 h 2659229"/>
                <a:gd name="connsiteX1" fmla="*/ 0 w 1194615"/>
                <a:gd name="connsiteY1" fmla="*/ 2659229 h 2659229"/>
                <a:gd name="connsiteX2" fmla="*/ 0 w 1194615"/>
                <a:gd name="connsiteY2" fmla="*/ 1432772 h 2659229"/>
                <a:gd name="connsiteX3" fmla="*/ 755354 w 1194615"/>
                <a:gd name="connsiteY3" fmla="*/ 0 h 2659229"/>
                <a:gd name="connsiteX4" fmla="*/ 946410 w 1194615"/>
                <a:gd name="connsiteY4" fmla="*/ 79137 h 2659229"/>
                <a:gd name="connsiteX5" fmla="*/ 1115478 w 1194615"/>
                <a:gd name="connsiteY5" fmla="*/ 248206 h 2659229"/>
                <a:gd name="connsiteX6" fmla="*/ 1115478 w 1194615"/>
                <a:gd name="connsiteY6" fmla="*/ 630317 h 2659229"/>
                <a:gd name="connsiteX7" fmla="*/ 946410 w 1194615"/>
                <a:gd name="connsiteY7" fmla="*/ 799384 h 2659229"/>
                <a:gd name="connsiteX8" fmla="*/ 564300 w 1194615"/>
                <a:gd name="connsiteY8" fmla="*/ 799384 h 2659229"/>
                <a:gd name="connsiteX9" fmla="*/ 395231 w 1194615"/>
                <a:gd name="connsiteY9" fmla="*/ 630316 h 2659229"/>
                <a:gd name="connsiteX10" fmla="*/ 395231 w 1194615"/>
                <a:gd name="connsiteY10" fmla="*/ 248205 h 2659229"/>
                <a:gd name="connsiteX11" fmla="*/ 564299 w 1194615"/>
                <a:gd name="connsiteY11" fmla="*/ 79137 h 2659229"/>
                <a:gd name="connsiteX12" fmla="*/ 755354 w 1194615"/>
                <a:gd name="connsiteY12" fmla="*/ 0 h 2659229"/>
                <a:gd name="connsiteX0" fmla="*/ 439261 w 878522"/>
                <a:gd name="connsiteY0" fmla="*/ 0 h 878521"/>
                <a:gd name="connsiteX1" fmla="*/ 630317 w 878522"/>
                <a:gd name="connsiteY1" fmla="*/ 79137 h 878521"/>
                <a:gd name="connsiteX2" fmla="*/ 799385 w 878522"/>
                <a:gd name="connsiteY2" fmla="*/ 248206 h 878521"/>
                <a:gd name="connsiteX3" fmla="*/ 799385 w 878522"/>
                <a:gd name="connsiteY3" fmla="*/ 630317 h 878521"/>
                <a:gd name="connsiteX4" fmla="*/ 630317 w 878522"/>
                <a:gd name="connsiteY4" fmla="*/ 799384 h 878521"/>
                <a:gd name="connsiteX5" fmla="*/ 248207 w 878522"/>
                <a:gd name="connsiteY5" fmla="*/ 799384 h 878521"/>
                <a:gd name="connsiteX6" fmla="*/ 79138 w 878522"/>
                <a:gd name="connsiteY6" fmla="*/ 630316 h 878521"/>
                <a:gd name="connsiteX7" fmla="*/ 79138 w 878522"/>
                <a:gd name="connsiteY7" fmla="*/ 248205 h 878521"/>
                <a:gd name="connsiteX8" fmla="*/ 248206 w 878522"/>
                <a:gd name="connsiteY8" fmla="*/ 79137 h 878521"/>
                <a:gd name="connsiteX9" fmla="*/ 439261 w 878522"/>
                <a:gd name="connsiteY9" fmla="*/ 0 h 87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8522" h="878521">
                  <a:moveTo>
                    <a:pt x="439261" y="0"/>
                  </a:moveTo>
                  <a:cubicBezTo>
                    <a:pt x="508410" y="0"/>
                    <a:pt x="577558" y="26379"/>
                    <a:pt x="630317" y="79137"/>
                  </a:cubicBezTo>
                  <a:lnTo>
                    <a:pt x="799385" y="248206"/>
                  </a:lnTo>
                  <a:cubicBezTo>
                    <a:pt x="904902" y="353723"/>
                    <a:pt x="904902" y="524800"/>
                    <a:pt x="799385" y="630317"/>
                  </a:cubicBezTo>
                  <a:lnTo>
                    <a:pt x="630317" y="799384"/>
                  </a:lnTo>
                  <a:cubicBezTo>
                    <a:pt x="524801" y="904901"/>
                    <a:pt x="353723" y="904901"/>
                    <a:pt x="248207" y="799384"/>
                  </a:cubicBezTo>
                  <a:lnTo>
                    <a:pt x="79138" y="630316"/>
                  </a:lnTo>
                  <a:cubicBezTo>
                    <a:pt x="-26379" y="524799"/>
                    <a:pt x="-26379" y="353722"/>
                    <a:pt x="79138" y="248205"/>
                  </a:cubicBezTo>
                  <a:lnTo>
                    <a:pt x="248206" y="79137"/>
                  </a:lnTo>
                  <a:cubicBezTo>
                    <a:pt x="300964" y="26379"/>
                    <a:pt x="370113" y="0"/>
                    <a:pt x="439261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127000" dir="5400000" algn="t" rotWithShape="0">
                <a:prstClr val="black">
                  <a:alpha val="10000"/>
                </a:prstClr>
              </a:outerShdw>
            </a:effectLst>
          </p:spPr>
          <p:txBody>
            <a:bodyPr rtlCol="0" anchor="ctr"/>
            <a:lstStyle/>
            <a:p>
              <a:pPr algn="ctr" defTabSz="914309">
                <a:defRPr/>
              </a:pPr>
              <a:endParaRPr lang="en-US" sz="1050" kern="0">
                <a:solidFill>
                  <a:srgbClr val="5B9BD5"/>
                </a:solidFill>
                <a:latin typeface="linea-basic-10" charset="0"/>
                <a:ea typeface="linea-basic-10" charset="0"/>
                <a:cs typeface="linea-basic-10" charset="0"/>
              </a:endParaRPr>
            </a:p>
          </p:txBody>
        </p:sp>
        <p:sp>
          <p:nvSpPr>
            <p:cNvPr id="955" name="Rectangle 954">
              <a:extLst>
                <a:ext uri="{FF2B5EF4-FFF2-40B4-BE49-F238E27FC236}">
                  <a16:creationId xmlns:a16="http://schemas.microsoft.com/office/drawing/2014/main" id="{07CD8652-FBAC-4A94-AFB9-ADFED2E05F1F}"/>
                </a:ext>
              </a:extLst>
            </p:cNvPr>
            <p:cNvSpPr/>
            <p:nvPr/>
          </p:nvSpPr>
          <p:spPr>
            <a:xfrm>
              <a:off x="26005636" y="11079852"/>
              <a:ext cx="340548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278"/>
              <a:r>
                <a:rPr lang="en-US" sz="4000" b="1">
                  <a:solidFill>
                    <a:srgbClr val="25292F"/>
                  </a:solidFill>
                  <a:latin typeface="Open Sans"/>
                </a:rPr>
                <a:t>Dummy Text</a:t>
              </a:r>
            </a:p>
          </p:txBody>
        </p:sp>
        <p:sp>
          <p:nvSpPr>
            <p:cNvPr id="956" name="Rectangle 955">
              <a:extLst>
                <a:ext uri="{FF2B5EF4-FFF2-40B4-BE49-F238E27FC236}">
                  <a16:creationId xmlns:a16="http://schemas.microsoft.com/office/drawing/2014/main" id="{594FE6E5-89DF-499D-AEE8-56FCBFFA6AB1}"/>
                </a:ext>
              </a:extLst>
            </p:cNvPr>
            <p:cNvSpPr/>
            <p:nvPr/>
          </p:nvSpPr>
          <p:spPr>
            <a:xfrm>
              <a:off x="24617399" y="12038593"/>
              <a:ext cx="6181949" cy="1076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lnSpc>
                  <a:spcPct val="140000"/>
                </a:lnSpc>
              </a:pPr>
              <a:r>
                <a:rPr lang="en-US" sz="2400">
                  <a:solidFill>
                    <a:srgbClr val="606060"/>
                  </a:solidFill>
                  <a:latin typeface="Open Sans"/>
                </a:rPr>
                <a:t>dummy text of the printing and typesetting industry. </a:t>
              </a:r>
            </a:p>
          </p:txBody>
        </p:sp>
        <p:grpSp>
          <p:nvGrpSpPr>
            <p:cNvPr id="957" name="Graphic 2">
              <a:extLst>
                <a:ext uri="{FF2B5EF4-FFF2-40B4-BE49-F238E27FC236}">
                  <a16:creationId xmlns:a16="http://schemas.microsoft.com/office/drawing/2014/main" id="{68B06F4C-3843-41F5-87E3-8227A82D4346}"/>
                </a:ext>
              </a:extLst>
            </p:cNvPr>
            <p:cNvGrpSpPr/>
            <p:nvPr/>
          </p:nvGrpSpPr>
          <p:grpSpPr>
            <a:xfrm>
              <a:off x="32581879" y="4238629"/>
              <a:ext cx="931573" cy="931537"/>
              <a:chOff x="6224634" y="295938"/>
              <a:chExt cx="833986" cy="834104"/>
            </a:xfrm>
            <a:solidFill>
              <a:schemeClr val="accent3"/>
            </a:solidFill>
          </p:grpSpPr>
          <p:sp>
            <p:nvSpPr>
              <p:cNvPr id="1004" name="Freeform: Shape 1003">
                <a:extLst>
                  <a:ext uri="{FF2B5EF4-FFF2-40B4-BE49-F238E27FC236}">
                    <a16:creationId xmlns:a16="http://schemas.microsoft.com/office/drawing/2014/main" id="{C3FC875F-D75B-4658-BF18-5EA83FEB26C8}"/>
                  </a:ext>
                </a:extLst>
              </p:cNvPr>
              <p:cNvSpPr/>
              <p:nvPr/>
            </p:nvSpPr>
            <p:spPr>
              <a:xfrm>
                <a:off x="6319308" y="344720"/>
                <a:ext cx="688121" cy="689919"/>
              </a:xfrm>
              <a:custGeom>
                <a:avLst/>
                <a:gdLst>
                  <a:gd name="connsiteX0" fmla="*/ 343743 w 688121"/>
                  <a:gd name="connsiteY0" fmla="*/ 689920 h 689919"/>
                  <a:gd name="connsiteX1" fmla="*/ 171554 w 688121"/>
                  <a:gd name="connsiteY1" fmla="*/ 643382 h 689919"/>
                  <a:gd name="connsiteX2" fmla="*/ 166900 w 688121"/>
                  <a:gd name="connsiteY2" fmla="*/ 624767 h 689919"/>
                  <a:gd name="connsiteX3" fmla="*/ 185516 w 688121"/>
                  <a:gd name="connsiteY3" fmla="*/ 620113 h 689919"/>
                  <a:gd name="connsiteX4" fmla="*/ 567124 w 688121"/>
                  <a:gd name="connsiteY4" fmla="*/ 568922 h 689919"/>
                  <a:gd name="connsiteX5" fmla="*/ 660199 w 688121"/>
                  <a:gd name="connsiteY5" fmla="*/ 345542 h 689919"/>
                  <a:gd name="connsiteX6" fmla="*/ 567124 w 688121"/>
                  <a:gd name="connsiteY6" fmla="*/ 122161 h 689919"/>
                  <a:gd name="connsiteX7" fmla="*/ 120363 w 688121"/>
                  <a:gd name="connsiteY7" fmla="*/ 122161 h 689919"/>
                  <a:gd name="connsiteX8" fmla="*/ 76152 w 688121"/>
                  <a:gd name="connsiteY8" fmla="*/ 513077 h 689919"/>
                  <a:gd name="connsiteX9" fmla="*/ 71498 w 688121"/>
                  <a:gd name="connsiteY9" fmla="*/ 531692 h 689919"/>
                  <a:gd name="connsiteX10" fmla="*/ 52883 w 688121"/>
                  <a:gd name="connsiteY10" fmla="*/ 527038 h 689919"/>
                  <a:gd name="connsiteX11" fmla="*/ 101748 w 688121"/>
                  <a:gd name="connsiteY11" fmla="*/ 101219 h 689919"/>
                  <a:gd name="connsiteX12" fmla="*/ 588066 w 688121"/>
                  <a:gd name="connsiteY12" fmla="*/ 101219 h 689919"/>
                  <a:gd name="connsiteX13" fmla="*/ 688122 w 688121"/>
                  <a:gd name="connsiteY13" fmla="*/ 345542 h 689919"/>
                  <a:gd name="connsiteX14" fmla="*/ 588066 w 688121"/>
                  <a:gd name="connsiteY14" fmla="*/ 589864 h 689919"/>
                  <a:gd name="connsiteX15" fmla="*/ 343743 w 688121"/>
                  <a:gd name="connsiteY15" fmla="*/ 689920 h 689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88121" h="689919">
                    <a:moveTo>
                      <a:pt x="343743" y="689920"/>
                    </a:moveTo>
                    <a:cubicBezTo>
                      <a:pt x="285571" y="689920"/>
                      <a:pt x="225072" y="673632"/>
                      <a:pt x="171554" y="643382"/>
                    </a:cubicBezTo>
                    <a:cubicBezTo>
                      <a:pt x="164574" y="638728"/>
                      <a:pt x="162247" y="631748"/>
                      <a:pt x="166900" y="624767"/>
                    </a:cubicBezTo>
                    <a:cubicBezTo>
                      <a:pt x="171554" y="617786"/>
                      <a:pt x="178535" y="615460"/>
                      <a:pt x="185516" y="620113"/>
                    </a:cubicBezTo>
                    <a:cubicBezTo>
                      <a:pt x="308840" y="692247"/>
                      <a:pt x="467068" y="671305"/>
                      <a:pt x="567124" y="568922"/>
                    </a:cubicBezTo>
                    <a:cubicBezTo>
                      <a:pt x="627623" y="508423"/>
                      <a:pt x="660199" y="429309"/>
                      <a:pt x="660199" y="345542"/>
                    </a:cubicBezTo>
                    <a:cubicBezTo>
                      <a:pt x="660199" y="261774"/>
                      <a:pt x="627623" y="182660"/>
                      <a:pt x="567124" y="122161"/>
                    </a:cubicBezTo>
                    <a:cubicBezTo>
                      <a:pt x="443799" y="-1163"/>
                      <a:pt x="243688" y="-1163"/>
                      <a:pt x="120363" y="122161"/>
                    </a:cubicBezTo>
                    <a:cubicBezTo>
                      <a:pt x="15653" y="226871"/>
                      <a:pt x="-2962" y="387425"/>
                      <a:pt x="76152" y="513077"/>
                    </a:cubicBezTo>
                    <a:cubicBezTo>
                      <a:pt x="80806" y="520058"/>
                      <a:pt x="78479" y="529365"/>
                      <a:pt x="71498" y="531692"/>
                    </a:cubicBezTo>
                    <a:cubicBezTo>
                      <a:pt x="64518" y="536346"/>
                      <a:pt x="55210" y="534019"/>
                      <a:pt x="52883" y="527038"/>
                    </a:cubicBezTo>
                    <a:cubicBezTo>
                      <a:pt x="-33211" y="389752"/>
                      <a:pt x="-12269" y="215236"/>
                      <a:pt x="101748" y="101219"/>
                    </a:cubicBezTo>
                    <a:cubicBezTo>
                      <a:pt x="236707" y="-33740"/>
                      <a:pt x="455434" y="-33740"/>
                      <a:pt x="588066" y="101219"/>
                    </a:cubicBezTo>
                    <a:cubicBezTo>
                      <a:pt x="653219" y="166372"/>
                      <a:pt x="688122" y="252466"/>
                      <a:pt x="688122" y="345542"/>
                    </a:cubicBezTo>
                    <a:cubicBezTo>
                      <a:pt x="688122" y="438617"/>
                      <a:pt x="653219" y="524711"/>
                      <a:pt x="588066" y="589864"/>
                    </a:cubicBezTo>
                    <a:cubicBezTo>
                      <a:pt x="520586" y="655017"/>
                      <a:pt x="432165" y="689920"/>
                      <a:pt x="343743" y="689920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05" name="Freeform: Shape 1004">
                <a:extLst>
                  <a:ext uri="{FF2B5EF4-FFF2-40B4-BE49-F238E27FC236}">
                    <a16:creationId xmlns:a16="http://schemas.microsoft.com/office/drawing/2014/main" id="{355922F5-8574-4C7F-AF34-E44F1FDD2F67}"/>
                  </a:ext>
                </a:extLst>
              </p:cNvPr>
              <p:cNvSpPr/>
              <p:nvPr/>
            </p:nvSpPr>
            <p:spPr>
              <a:xfrm>
                <a:off x="6460518" y="764117"/>
                <a:ext cx="584746" cy="321714"/>
              </a:xfrm>
              <a:custGeom>
                <a:avLst/>
                <a:gdLst>
                  <a:gd name="connsiteX0" fmla="*/ 202533 w 584746"/>
                  <a:gd name="connsiteY0" fmla="*/ 321715 h 321714"/>
                  <a:gd name="connsiteX1" fmla="*/ 7075 w 584746"/>
                  <a:gd name="connsiteY1" fmla="*/ 270523 h 321714"/>
                  <a:gd name="connsiteX2" fmla="*/ 2421 w 584746"/>
                  <a:gd name="connsiteY2" fmla="*/ 251908 h 321714"/>
                  <a:gd name="connsiteX3" fmla="*/ 21036 w 584746"/>
                  <a:gd name="connsiteY3" fmla="*/ 247255 h 321714"/>
                  <a:gd name="connsiteX4" fmla="*/ 460816 w 584746"/>
                  <a:gd name="connsiteY4" fmla="*/ 184429 h 321714"/>
                  <a:gd name="connsiteX5" fmla="*/ 558546 w 584746"/>
                  <a:gd name="connsiteY5" fmla="*/ 9913 h 321714"/>
                  <a:gd name="connsiteX6" fmla="*/ 574833 w 584746"/>
                  <a:gd name="connsiteY6" fmla="*/ 605 h 321714"/>
                  <a:gd name="connsiteX7" fmla="*/ 584141 w 584746"/>
                  <a:gd name="connsiteY7" fmla="*/ 16893 h 321714"/>
                  <a:gd name="connsiteX8" fmla="*/ 479431 w 584746"/>
                  <a:gd name="connsiteY8" fmla="*/ 203044 h 321714"/>
                  <a:gd name="connsiteX9" fmla="*/ 202533 w 584746"/>
                  <a:gd name="connsiteY9" fmla="*/ 321715 h 321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4746" h="321714">
                    <a:moveTo>
                      <a:pt x="202533" y="321715"/>
                    </a:moveTo>
                    <a:cubicBezTo>
                      <a:pt x="135053" y="321715"/>
                      <a:pt x="67574" y="305426"/>
                      <a:pt x="7075" y="270523"/>
                    </a:cubicBezTo>
                    <a:cubicBezTo>
                      <a:pt x="94" y="265870"/>
                      <a:pt x="-2233" y="258889"/>
                      <a:pt x="2421" y="251908"/>
                    </a:cubicBezTo>
                    <a:cubicBezTo>
                      <a:pt x="7075" y="244928"/>
                      <a:pt x="14056" y="242601"/>
                      <a:pt x="21036" y="247255"/>
                    </a:cubicBezTo>
                    <a:cubicBezTo>
                      <a:pt x="162976" y="326368"/>
                      <a:pt x="344472" y="303100"/>
                      <a:pt x="460816" y="184429"/>
                    </a:cubicBezTo>
                    <a:cubicBezTo>
                      <a:pt x="509681" y="135564"/>
                      <a:pt x="542257" y="77392"/>
                      <a:pt x="558546" y="9913"/>
                    </a:cubicBezTo>
                    <a:cubicBezTo>
                      <a:pt x="560872" y="2932"/>
                      <a:pt x="567853" y="-1722"/>
                      <a:pt x="574833" y="605"/>
                    </a:cubicBezTo>
                    <a:cubicBezTo>
                      <a:pt x="581814" y="2932"/>
                      <a:pt x="586468" y="9913"/>
                      <a:pt x="584141" y="16893"/>
                    </a:cubicBezTo>
                    <a:cubicBezTo>
                      <a:pt x="567853" y="86700"/>
                      <a:pt x="530623" y="151852"/>
                      <a:pt x="479431" y="203044"/>
                    </a:cubicBezTo>
                    <a:cubicBezTo>
                      <a:pt x="404971" y="282158"/>
                      <a:pt x="304915" y="321715"/>
                      <a:pt x="202533" y="321715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1F1E3A08-FFE8-46CB-A1A7-C71BCFCF8D75}"/>
                  </a:ext>
                </a:extLst>
              </p:cNvPr>
              <p:cNvSpPr/>
              <p:nvPr/>
            </p:nvSpPr>
            <p:spPr>
              <a:xfrm>
                <a:off x="6837473" y="348116"/>
                <a:ext cx="68490" cy="53612"/>
              </a:xfrm>
              <a:custGeom>
                <a:avLst/>
                <a:gdLst>
                  <a:gd name="connsiteX0" fmla="*/ 55939 w 68490"/>
                  <a:gd name="connsiteY0" fmla="*/ 53613 h 53612"/>
                  <a:gd name="connsiteX1" fmla="*/ 46632 w 68490"/>
                  <a:gd name="connsiteY1" fmla="*/ 51286 h 53612"/>
                  <a:gd name="connsiteX2" fmla="*/ 7075 w 68490"/>
                  <a:gd name="connsiteY2" fmla="*/ 25690 h 53612"/>
                  <a:gd name="connsiteX3" fmla="*/ 2421 w 68490"/>
                  <a:gd name="connsiteY3" fmla="*/ 7075 h 53612"/>
                  <a:gd name="connsiteX4" fmla="*/ 21036 w 68490"/>
                  <a:gd name="connsiteY4" fmla="*/ 2421 h 53612"/>
                  <a:gd name="connsiteX5" fmla="*/ 62920 w 68490"/>
                  <a:gd name="connsiteY5" fmla="*/ 30344 h 53612"/>
                  <a:gd name="connsiteX6" fmla="*/ 65247 w 68490"/>
                  <a:gd name="connsiteY6" fmla="*/ 48959 h 53612"/>
                  <a:gd name="connsiteX7" fmla="*/ 55939 w 68490"/>
                  <a:gd name="connsiteY7" fmla="*/ 53613 h 5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490" h="53612">
                    <a:moveTo>
                      <a:pt x="55939" y="53613"/>
                    </a:moveTo>
                    <a:cubicBezTo>
                      <a:pt x="53613" y="53613"/>
                      <a:pt x="48959" y="53613"/>
                      <a:pt x="46632" y="51286"/>
                    </a:cubicBezTo>
                    <a:cubicBezTo>
                      <a:pt x="34997" y="41978"/>
                      <a:pt x="21036" y="32671"/>
                      <a:pt x="7075" y="25690"/>
                    </a:cubicBezTo>
                    <a:cubicBezTo>
                      <a:pt x="94" y="21036"/>
                      <a:pt x="-2233" y="14056"/>
                      <a:pt x="2421" y="7075"/>
                    </a:cubicBezTo>
                    <a:cubicBezTo>
                      <a:pt x="7075" y="94"/>
                      <a:pt x="14056" y="-2233"/>
                      <a:pt x="21036" y="2421"/>
                    </a:cubicBezTo>
                    <a:cubicBezTo>
                      <a:pt x="34997" y="11729"/>
                      <a:pt x="51286" y="21036"/>
                      <a:pt x="62920" y="30344"/>
                    </a:cubicBezTo>
                    <a:cubicBezTo>
                      <a:pt x="69901" y="34997"/>
                      <a:pt x="69901" y="44305"/>
                      <a:pt x="65247" y="48959"/>
                    </a:cubicBezTo>
                    <a:cubicBezTo>
                      <a:pt x="62920" y="51286"/>
                      <a:pt x="60593" y="53613"/>
                      <a:pt x="55939" y="5361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C0611B98-0800-4196-9038-CA57CED14C50}"/>
                  </a:ext>
                </a:extLst>
              </p:cNvPr>
              <p:cNvSpPr/>
              <p:nvPr/>
            </p:nvSpPr>
            <p:spPr>
              <a:xfrm>
                <a:off x="6936706" y="426408"/>
                <a:ext cx="121914" cy="240585"/>
              </a:xfrm>
              <a:custGeom>
                <a:avLst/>
                <a:gdLst>
                  <a:gd name="connsiteX0" fmla="*/ 105626 w 121914"/>
                  <a:gd name="connsiteY0" fmla="*/ 240585 h 240585"/>
                  <a:gd name="connsiteX1" fmla="*/ 91665 w 121914"/>
                  <a:gd name="connsiteY1" fmla="*/ 228951 h 240585"/>
                  <a:gd name="connsiteX2" fmla="*/ 77703 w 121914"/>
                  <a:gd name="connsiteY2" fmla="*/ 154491 h 240585"/>
                  <a:gd name="connsiteX3" fmla="*/ 87011 w 121914"/>
                  <a:gd name="connsiteY3" fmla="*/ 135876 h 240585"/>
                  <a:gd name="connsiteX4" fmla="*/ 105626 w 121914"/>
                  <a:gd name="connsiteY4" fmla="*/ 145183 h 240585"/>
                  <a:gd name="connsiteX5" fmla="*/ 121914 w 121914"/>
                  <a:gd name="connsiteY5" fmla="*/ 224297 h 240585"/>
                  <a:gd name="connsiteX6" fmla="*/ 105626 w 121914"/>
                  <a:gd name="connsiteY6" fmla="*/ 240585 h 240585"/>
                  <a:gd name="connsiteX7" fmla="*/ 105626 w 121914"/>
                  <a:gd name="connsiteY7" fmla="*/ 240585 h 240585"/>
                  <a:gd name="connsiteX8" fmla="*/ 59089 w 121914"/>
                  <a:gd name="connsiteY8" fmla="*/ 91665 h 240585"/>
                  <a:gd name="connsiteX9" fmla="*/ 47454 w 121914"/>
                  <a:gd name="connsiteY9" fmla="*/ 84684 h 240585"/>
                  <a:gd name="connsiteX10" fmla="*/ 3243 w 121914"/>
                  <a:gd name="connsiteY10" fmla="*/ 24185 h 240585"/>
                  <a:gd name="connsiteX11" fmla="*/ 5570 w 121914"/>
                  <a:gd name="connsiteY11" fmla="*/ 3243 h 240585"/>
                  <a:gd name="connsiteX12" fmla="*/ 26512 w 121914"/>
                  <a:gd name="connsiteY12" fmla="*/ 5570 h 240585"/>
                  <a:gd name="connsiteX13" fmla="*/ 73049 w 121914"/>
                  <a:gd name="connsiteY13" fmla="*/ 70723 h 240585"/>
                  <a:gd name="connsiteX14" fmla="*/ 68396 w 121914"/>
                  <a:gd name="connsiteY14" fmla="*/ 89338 h 240585"/>
                  <a:gd name="connsiteX15" fmla="*/ 59089 w 121914"/>
                  <a:gd name="connsiteY15" fmla="*/ 91665 h 240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1914" h="240585">
                    <a:moveTo>
                      <a:pt x="105626" y="240585"/>
                    </a:moveTo>
                    <a:cubicBezTo>
                      <a:pt x="98645" y="240585"/>
                      <a:pt x="91665" y="235931"/>
                      <a:pt x="91665" y="228951"/>
                    </a:cubicBezTo>
                    <a:cubicBezTo>
                      <a:pt x="89338" y="203355"/>
                      <a:pt x="84684" y="180086"/>
                      <a:pt x="77703" y="154491"/>
                    </a:cubicBezTo>
                    <a:cubicBezTo>
                      <a:pt x="75376" y="147510"/>
                      <a:pt x="80031" y="138202"/>
                      <a:pt x="87011" y="135876"/>
                    </a:cubicBezTo>
                    <a:cubicBezTo>
                      <a:pt x="93992" y="133549"/>
                      <a:pt x="103299" y="138202"/>
                      <a:pt x="105626" y="145183"/>
                    </a:cubicBezTo>
                    <a:cubicBezTo>
                      <a:pt x="112607" y="170779"/>
                      <a:pt x="119587" y="198701"/>
                      <a:pt x="121914" y="224297"/>
                    </a:cubicBezTo>
                    <a:cubicBezTo>
                      <a:pt x="119587" y="233604"/>
                      <a:pt x="114934" y="240585"/>
                      <a:pt x="105626" y="240585"/>
                    </a:cubicBezTo>
                    <a:cubicBezTo>
                      <a:pt x="105626" y="240585"/>
                      <a:pt x="105626" y="240585"/>
                      <a:pt x="105626" y="240585"/>
                    </a:cubicBezTo>
                    <a:close/>
                    <a:moveTo>
                      <a:pt x="59089" y="91665"/>
                    </a:moveTo>
                    <a:cubicBezTo>
                      <a:pt x="54435" y="91665"/>
                      <a:pt x="49781" y="89338"/>
                      <a:pt x="47454" y="84684"/>
                    </a:cubicBezTo>
                    <a:cubicBezTo>
                      <a:pt x="35820" y="63742"/>
                      <a:pt x="19531" y="42800"/>
                      <a:pt x="3243" y="24185"/>
                    </a:cubicBezTo>
                    <a:cubicBezTo>
                      <a:pt x="-1410" y="17205"/>
                      <a:pt x="-1410" y="10224"/>
                      <a:pt x="5570" y="3243"/>
                    </a:cubicBezTo>
                    <a:cubicBezTo>
                      <a:pt x="12551" y="-1410"/>
                      <a:pt x="19531" y="-1410"/>
                      <a:pt x="26512" y="5570"/>
                    </a:cubicBezTo>
                    <a:cubicBezTo>
                      <a:pt x="45127" y="26512"/>
                      <a:pt x="59089" y="47454"/>
                      <a:pt x="73049" y="70723"/>
                    </a:cubicBezTo>
                    <a:cubicBezTo>
                      <a:pt x="77703" y="77704"/>
                      <a:pt x="75376" y="87011"/>
                      <a:pt x="68396" y="89338"/>
                    </a:cubicBezTo>
                    <a:cubicBezTo>
                      <a:pt x="63742" y="91665"/>
                      <a:pt x="61415" y="91665"/>
                      <a:pt x="59089" y="91665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08" name="Freeform: Shape 1007">
                <a:extLst>
                  <a:ext uri="{FF2B5EF4-FFF2-40B4-BE49-F238E27FC236}">
                    <a16:creationId xmlns:a16="http://schemas.microsoft.com/office/drawing/2014/main" id="{3249C608-501A-4CBD-A524-F42A3EA1C68A}"/>
                  </a:ext>
                </a:extLst>
              </p:cNvPr>
              <p:cNvSpPr/>
              <p:nvPr/>
            </p:nvSpPr>
            <p:spPr>
              <a:xfrm>
                <a:off x="7020785" y="717728"/>
                <a:ext cx="35964" cy="74916"/>
              </a:xfrm>
              <a:custGeom>
                <a:avLst/>
                <a:gdLst>
                  <a:gd name="connsiteX0" fmla="*/ 12239 w 35964"/>
                  <a:gd name="connsiteY0" fmla="*/ 74917 h 74916"/>
                  <a:gd name="connsiteX1" fmla="*/ 9913 w 35964"/>
                  <a:gd name="connsiteY1" fmla="*/ 74917 h 74916"/>
                  <a:gd name="connsiteX2" fmla="*/ 605 w 35964"/>
                  <a:gd name="connsiteY2" fmla="*/ 58628 h 74916"/>
                  <a:gd name="connsiteX3" fmla="*/ 7586 w 35964"/>
                  <a:gd name="connsiteY3" fmla="*/ 12091 h 74916"/>
                  <a:gd name="connsiteX4" fmla="*/ 23874 w 35964"/>
                  <a:gd name="connsiteY4" fmla="*/ 456 h 74916"/>
                  <a:gd name="connsiteX5" fmla="*/ 35508 w 35964"/>
                  <a:gd name="connsiteY5" fmla="*/ 16745 h 74916"/>
                  <a:gd name="connsiteX6" fmla="*/ 26201 w 35964"/>
                  <a:gd name="connsiteY6" fmla="*/ 67936 h 74916"/>
                  <a:gd name="connsiteX7" fmla="*/ 12239 w 35964"/>
                  <a:gd name="connsiteY7" fmla="*/ 74917 h 74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964" h="74916">
                    <a:moveTo>
                      <a:pt x="12239" y="74917"/>
                    </a:moveTo>
                    <a:cubicBezTo>
                      <a:pt x="12239" y="74917"/>
                      <a:pt x="9913" y="74917"/>
                      <a:pt x="9913" y="74917"/>
                    </a:cubicBezTo>
                    <a:cubicBezTo>
                      <a:pt x="2932" y="72590"/>
                      <a:pt x="-1721" y="65609"/>
                      <a:pt x="605" y="58628"/>
                    </a:cubicBezTo>
                    <a:cubicBezTo>
                      <a:pt x="5259" y="42340"/>
                      <a:pt x="7586" y="28379"/>
                      <a:pt x="7586" y="12091"/>
                    </a:cubicBezTo>
                    <a:cubicBezTo>
                      <a:pt x="7586" y="5110"/>
                      <a:pt x="14566" y="-1870"/>
                      <a:pt x="23874" y="456"/>
                    </a:cubicBezTo>
                    <a:cubicBezTo>
                      <a:pt x="30855" y="456"/>
                      <a:pt x="37835" y="7437"/>
                      <a:pt x="35508" y="16745"/>
                    </a:cubicBezTo>
                    <a:cubicBezTo>
                      <a:pt x="33182" y="33033"/>
                      <a:pt x="30855" y="51648"/>
                      <a:pt x="26201" y="67936"/>
                    </a:cubicBezTo>
                    <a:cubicBezTo>
                      <a:pt x="23874" y="72590"/>
                      <a:pt x="19221" y="74917"/>
                      <a:pt x="12239" y="74917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09" name="Freeform: Shape 1008">
                <a:extLst>
                  <a:ext uri="{FF2B5EF4-FFF2-40B4-BE49-F238E27FC236}">
                    <a16:creationId xmlns:a16="http://schemas.microsoft.com/office/drawing/2014/main" id="{ACAB5AE3-3907-4B17-BC92-7E4E3FBA5CE0}"/>
                  </a:ext>
                </a:extLst>
              </p:cNvPr>
              <p:cNvSpPr/>
              <p:nvPr/>
            </p:nvSpPr>
            <p:spPr>
              <a:xfrm>
                <a:off x="6268727" y="295938"/>
                <a:ext cx="596857" cy="596762"/>
              </a:xfrm>
              <a:custGeom>
                <a:avLst/>
                <a:gdLst>
                  <a:gd name="connsiteX0" fmla="*/ 63908 w 596857"/>
                  <a:gd name="connsiteY0" fmla="*/ 596763 h 596762"/>
                  <a:gd name="connsiteX1" fmla="*/ 52273 w 596857"/>
                  <a:gd name="connsiteY1" fmla="*/ 589782 h 596762"/>
                  <a:gd name="connsiteX2" fmla="*/ 115099 w 596857"/>
                  <a:gd name="connsiteY2" fmla="*/ 115099 h 596762"/>
                  <a:gd name="connsiteX3" fmla="*/ 589782 w 596857"/>
                  <a:gd name="connsiteY3" fmla="*/ 52273 h 596762"/>
                  <a:gd name="connsiteX4" fmla="*/ 594436 w 596857"/>
                  <a:gd name="connsiteY4" fmla="*/ 70888 h 596762"/>
                  <a:gd name="connsiteX5" fmla="*/ 575821 w 596857"/>
                  <a:gd name="connsiteY5" fmla="*/ 75542 h 596762"/>
                  <a:gd name="connsiteX6" fmla="*/ 136041 w 596857"/>
                  <a:gd name="connsiteY6" fmla="*/ 133714 h 596762"/>
                  <a:gd name="connsiteX7" fmla="*/ 77869 w 596857"/>
                  <a:gd name="connsiteY7" fmla="*/ 573494 h 596762"/>
                  <a:gd name="connsiteX8" fmla="*/ 73215 w 596857"/>
                  <a:gd name="connsiteY8" fmla="*/ 592109 h 596762"/>
                  <a:gd name="connsiteX9" fmla="*/ 63908 w 596857"/>
                  <a:gd name="connsiteY9" fmla="*/ 596763 h 596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6857" h="596762">
                    <a:moveTo>
                      <a:pt x="63908" y="596763"/>
                    </a:moveTo>
                    <a:cubicBezTo>
                      <a:pt x="59254" y="596763"/>
                      <a:pt x="54600" y="594436"/>
                      <a:pt x="52273" y="589782"/>
                    </a:cubicBezTo>
                    <a:cubicBezTo>
                      <a:pt x="-36148" y="436208"/>
                      <a:pt x="-10552" y="240750"/>
                      <a:pt x="115099" y="115099"/>
                    </a:cubicBezTo>
                    <a:cubicBezTo>
                      <a:pt x="240750" y="-10553"/>
                      <a:pt x="436209" y="-36148"/>
                      <a:pt x="589782" y="52273"/>
                    </a:cubicBezTo>
                    <a:cubicBezTo>
                      <a:pt x="596763" y="56927"/>
                      <a:pt x="599090" y="63908"/>
                      <a:pt x="594436" y="70888"/>
                    </a:cubicBezTo>
                    <a:cubicBezTo>
                      <a:pt x="589782" y="77869"/>
                      <a:pt x="582802" y="80196"/>
                      <a:pt x="575821" y="75542"/>
                    </a:cubicBezTo>
                    <a:cubicBezTo>
                      <a:pt x="433882" y="-5899"/>
                      <a:pt x="252385" y="17370"/>
                      <a:pt x="136041" y="133714"/>
                    </a:cubicBezTo>
                    <a:cubicBezTo>
                      <a:pt x="19697" y="250058"/>
                      <a:pt x="-5899" y="431555"/>
                      <a:pt x="77869" y="573494"/>
                    </a:cubicBezTo>
                    <a:cubicBezTo>
                      <a:pt x="82523" y="580475"/>
                      <a:pt x="80196" y="589782"/>
                      <a:pt x="73215" y="592109"/>
                    </a:cubicBezTo>
                    <a:cubicBezTo>
                      <a:pt x="68561" y="596763"/>
                      <a:pt x="66235" y="596763"/>
                      <a:pt x="63908" y="59676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10" name="Freeform: Shape 1009">
                <a:extLst>
                  <a:ext uri="{FF2B5EF4-FFF2-40B4-BE49-F238E27FC236}">
                    <a16:creationId xmlns:a16="http://schemas.microsoft.com/office/drawing/2014/main" id="{570595F3-BB7E-4DFE-964F-F4C2C2CFA15C}"/>
                  </a:ext>
                </a:extLst>
              </p:cNvPr>
              <p:cNvSpPr/>
              <p:nvPr/>
            </p:nvSpPr>
            <p:spPr>
              <a:xfrm>
                <a:off x="6418444" y="444776"/>
                <a:ext cx="495910" cy="494461"/>
              </a:xfrm>
              <a:custGeom>
                <a:avLst/>
                <a:gdLst>
                  <a:gd name="connsiteX0" fmla="*/ 244607 w 495910"/>
                  <a:gd name="connsiteY0" fmla="*/ 494462 h 494461"/>
                  <a:gd name="connsiteX1" fmla="*/ 125936 w 495910"/>
                  <a:gd name="connsiteY1" fmla="*/ 464212 h 494461"/>
                  <a:gd name="connsiteX2" fmla="*/ 121283 w 495910"/>
                  <a:gd name="connsiteY2" fmla="*/ 445597 h 494461"/>
                  <a:gd name="connsiteX3" fmla="*/ 139898 w 495910"/>
                  <a:gd name="connsiteY3" fmla="*/ 440944 h 494461"/>
                  <a:gd name="connsiteX4" fmla="*/ 400509 w 495910"/>
                  <a:gd name="connsiteY4" fmla="*/ 403714 h 494461"/>
                  <a:gd name="connsiteX5" fmla="*/ 465661 w 495910"/>
                  <a:gd name="connsiteY5" fmla="*/ 247813 h 494461"/>
                  <a:gd name="connsiteX6" fmla="*/ 400509 w 495910"/>
                  <a:gd name="connsiteY6" fmla="*/ 91912 h 494461"/>
                  <a:gd name="connsiteX7" fmla="*/ 91033 w 495910"/>
                  <a:gd name="connsiteY7" fmla="*/ 91912 h 494461"/>
                  <a:gd name="connsiteX8" fmla="*/ 53803 w 495910"/>
                  <a:gd name="connsiteY8" fmla="*/ 352522 h 494461"/>
                  <a:gd name="connsiteX9" fmla="*/ 49150 w 495910"/>
                  <a:gd name="connsiteY9" fmla="*/ 371137 h 494461"/>
                  <a:gd name="connsiteX10" fmla="*/ 30534 w 495910"/>
                  <a:gd name="connsiteY10" fmla="*/ 366484 h 494461"/>
                  <a:gd name="connsiteX11" fmla="*/ 72418 w 495910"/>
                  <a:gd name="connsiteY11" fmla="*/ 73297 h 494461"/>
                  <a:gd name="connsiteX12" fmla="*/ 423777 w 495910"/>
                  <a:gd name="connsiteY12" fmla="*/ 73297 h 494461"/>
                  <a:gd name="connsiteX13" fmla="*/ 495911 w 495910"/>
                  <a:gd name="connsiteY13" fmla="*/ 247813 h 494461"/>
                  <a:gd name="connsiteX14" fmla="*/ 423777 w 495910"/>
                  <a:gd name="connsiteY14" fmla="*/ 422329 h 494461"/>
                  <a:gd name="connsiteX15" fmla="*/ 244607 w 495910"/>
                  <a:gd name="connsiteY15" fmla="*/ 494462 h 494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95910" h="494461">
                    <a:moveTo>
                      <a:pt x="244607" y="494462"/>
                    </a:moveTo>
                    <a:cubicBezTo>
                      <a:pt x="205051" y="494462"/>
                      <a:pt x="163167" y="485154"/>
                      <a:pt x="125936" y="464212"/>
                    </a:cubicBezTo>
                    <a:cubicBezTo>
                      <a:pt x="118956" y="459559"/>
                      <a:pt x="116629" y="452578"/>
                      <a:pt x="121283" y="445597"/>
                    </a:cubicBezTo>
                    <a:cubicBezTo>
                      <a:pt x="125936" y="438617"/>
                      <a:pt x="132917" y="436290"/>
                      <a:pt x="139898" y="440944"/>
                    </a:cubicBezTo>
                    <a:cubicBezTo>
                      <a:pt x="225993" y="487481"/>
                      <a:pt x="333029" y="471193"/>
                      <a:pt x="400509" y="403714"/>
                    </a:cubicBezTo>
                    <a:cubicBezTo>
                      <a:pt x="442392" y="361830"/>
                      <a:pt x="465661" y="308312"/>
                      <a:pt x="465661" y="247813"/>
                    </a:cubicBezTo>
                    <a:cubicBezTo>
                      <a:pt x="465661" y="189641"/>
                      <a:pt x="442392" y="133796"/>
                      <a:pt x="400509" y="91912"/>
                    </a:cubicBezTo>
                    <a:cubicBezTo>
                      <a:pt x="314414" y="5817"/>
                      <a:pt x="174801" y="5817"/>
                      <a:pt x="91033" y="91912"/>
                    </a:cubicBezTo>
                    <a:cubicBezTo>
                      <a:pt x="23554" y="159391"/>
                      <a:pt x="7266" y="268755"/>
                      <a:pt x="53803" y="352522"/>
                    </a:cubicBezTo>
                    <a:cubicBezTo>
                      <a:pt x="58457" y="359503"/>
                      <a:pt x="56130" y="368810"/>
                      <a:pt x="49150" y="371137"/>
                    </a:cubicBezTo>
                    <a:cubicBezTo>
                      <a:pt x="42169" y="375791"/>
                      <a:pt x="32861" y="373464"/>
                      <a:pt x="30534" y="366484"/>
                    </a:cubicBezTo>
                    <a:cubicBezTo>
                      <a:pt x="-22984" y="271081"/>
                      <a:pt x="-4369" y="150084"/>
                      <a:pt x="72418" y="73297"/>
                    </a:cubicBezTo>
                    <a:cubicBezTo>
                      <a:pt x="167821" y="-24432"/>
                      <a:pt x="326048" y="-24432"/>
                      <a:pt x="423777" y="73297"/>
                    </a:cubicBezTo>
                    <a:cubicBezTo>
                      <a:pt x="470315" y="119834"/>
                      <a:pt x="495911" y="182660"/>
                      <a:pt x="495911" y="247813"/>
                    </a:cubicBezTo>
                    <a:cubicBezTo>
                      <a:pt x="495911" y="312965"/>
                      <a:pt x="470315" y="375791"/>
                      <a:pt x="423777" y="422329"/>
                    </a:cubicBezTo>
                    <a:cubicBezTo>
                      <a:pt x="372586" y="468866"/>
                      <a:pt x="307433" y="494462"/>
                      <a:pt x="244607" y="494462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11" name="Freeform: Shape 1010">
                <a:extLst>
                  <a:ext uri="{FF2B5EF4-FFF2-40B4-BE49-F238E27FC236}">
                    <a16:creationId xmlns:a16="http://schemas.microsoft.com/office/drawing/2014/main" id="{DA479972-F578-47FF-86E2-70E8592F87DC}"/>
                  </a:ext>
                </a:extLst>
              </p:cNvPr>
              <p:cNvSpPr/>
              <p:nvPr/>
            </p:nvSpPr>
            <p:spPr>
              <a:xfrm>
                <a:off x="6534808" y="562865"/>
                <a:ext cx="253313" cy="255374"/>
              </a:xfrm>
              <a:custGeom>
                <a:avLst/>
                <a:gdLst>
                  <a:gd name="connsiteX0" fmla="*/ 128243 w 253313"/>
                  <a:gd name="connsiteY0" fmla="*/ 255375 h 255374"/>
                  <a:gd name="connsiteX1" fmla="*/ 104975 w 253313"/>
                  <a:gd name="connsiteY1" fmla="*/ 253048 h 255374"/>
                  <a:gd name="connsiteX2" fmla="*/ 93340 w 253313"/>
                  <a:gd name="connsiteY2" fmla="*/ 236760 h 255374"/>
                  <a:gd name="connsiteX3" fmla="*/ 109629 w 253313"/>
                  <a:gd name="connsiteY3" fmla="*/ 225126 h 255374"/>
                  <a:gd name="connsiteX4" fmla="*/ 198050 w 253313"/>
                  <a:gd name="connsiteY4" fmla="*/ 197203 h 255374"/>
                  <a:gd name="connsiteX5" fmla="*/ 198050 w 253313"/>
                  <a:gd name="connsiteY5" fmla="*/ 57590 h 255374"/>
                  <a:gd name="connsiteX6" fmla="*/ 58437 w 253313"/>
                  <a:gd name="connsiteY6" fmla="*/ 57590 h 255374"/>
                  <a:gd name="connsiteX7" fmla="*/ 35168 w 253313"/>
                  <a:gd name="connsiteY7" fmla="*/ 159973 h 255374"/>
                  <a:gd name="connsiteX8" fmla="*/ 25861 w 253313"/>
                  <a:gd name="connsiteY8" fmla="*/ 178588 h 255374"/>
                  <a:gd name="connsiteX9" fmla="*/ 7246 w 253313"/>
                  <a:gd name="connsiteY9" fmla="*/ 169280 h 255374"/>
                  <a:gd name="connsiteX10" fmla="*/ 37495 w 253313"/>
                  <a:gd name="connsiteY10" fmla="*/ 36648 h 255374"/>
                  <a:gd name="connsiteX11" fmla="*/ 216665 w 253313"/>
                  <a:gd name="connsiteY11" fmla="*/ 36648 h 255374"/>
                  <a:gd name="connsiteX12" fmla="*/ 216665 w 253313"/>
                  <a:gd name="connsiteY12" fmla="*/ 215818 h 255374"/>
                  <a:gd name="connsiteX13" fmla="*/ 128243 w 253313"/>
                  <a:gd name="connsiteY13" fmla="*/ 255375 h 25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3313" h="255374">
                    <a:moveTo>
                      <a:pt x="128243" y="255375"/>
                    </a:moveTo>
                    <a:cubicBezTo>
                      <a:pt x="121263" y="255375"/>
                      <a:pt x="111956" y="255375"/>
                      <a:pt x="104975" y="253048"/>
                    </a:cubicBezTo>
                    <a:cubicBezTo>
                      <a:pt x="97994" y="250721"/>
                      <a:pt x="93340" y="243741"/>
                      <a:pt x="93340" y="236760"/>
                    </a:cubicBezTo>
                    <a:cubicBezTo>
                      <a:pt x="95667" y="229779"/>
                      <a:pt x="102648" y="225126"/>
                      <a:pt x="109629" y="225126"/>
                    </a:cubicBezTo>
                    <a:cubicBezTo>
                      <a:pt x="142205" y="232106"/>
                      <a:pt x="174781" y="220472"/>
                      <a:pt x="198050" y="197203"/>
                    </a:cubicBezTo>
                    <a:cubicBezTo>
                      <a:pt x="235280" y="159973"/>
                      <a:pt x="235280" y="97147"/>
                      <a:pt x="198050" y="57590"/>
                    </a:cubicBezTo>
                    <a:cubicBezTo>
                      <a:pt x="160820" y="18033"/>
                      <a:pt x="97994" y="20360"/>
                      <a:pt x="58437" y="57590"/>
                    </a:cubicBezTo>
                    <a:cubicBezTo>
                      <a:pt x="30515" y="85513"/>
                      <a:pt x="23534" y="125070"/>
                      <a:pt x="35168" y="159973"/>
                    </a:cubicBezTo>
                    <a:cubicBezTo>
                      <a:pt x="37495" y="166954"/>
                      <a:pt x="32841" y="176261"/>
                      <a:pt x="25861" y="178588"/>
                    </a:cubicBezTo>
                    <a:cubicBezTo>
                      <a:pt x="18881" y="180915"/>
                      <a:pt x="9572" y="176261"/>
                      <a:pt x="7246" y="169280"/>
                    </a:cubicBezTo>
                    <a:cubicBezTo>
                      <a:pt x="-9042" y="122743"/>
                      <a:pt x="2592" y="71552"/>
                      <a:pt x="37495" y="36648"/>
                    </a:cubicBezTo>
                    <a:cubicBezTo>
                      <a:pt x="86360" y="-12216"/>
                      <a:pt x="167801" y="-12216"/>
                      <a:pt x="216665" y="36648"/>
                    </a:cubicBezTo>
                    <a:cubicBezTo>
                      <a:pt x="265529" y="85513"/>
                      <a:pt x="265529" y="166954"/>
                      <a:pt x="216665" y="215818"/>
                    </a:cubicBezTo>
                    <a:cubicBezTo>
                      <a:pt x="193397" y="241414"/>
                      <a:pt x="160820" y="255375"/>
                      <a:pt x="128243" y="255375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12" name="Freeform: Shape 1011">
                <a:extLst>
                  <a:ext uri="{FF2B5EF4-FFF2-40B4-BE49-F238E27FC236}">
                    <a16:creationId xmlns:a16="http://schemas.microsoft.com/office/drawing/2014/main" id="{AC90C9E4-1395-44ED-9293-BD9E6842DC04}"/>
                  </a:ext>
                </a:extLst>
              </p:cNvPr>
              <p:cNvSpPr/>
              <p:nvPr/>
            </p:nvSpPr>
            <p:spPr>
              <a:xfrm>
                <a:off x="6301221" y="675137"/>
                <a:ext cx="376954" cy="378117"/>
              </a:xfrm>
              <a:custGeom>
                <a:avLst/>
                <a:gdLst>
                  <a:gd name="connsiteX0" fmla="*/ 12798 w 376954"/>
                  <a:gd name="connsiteY0" fmla="*/ 378118 h 378117"/>
                  <a:gd name="connsiteX1" fmla="*/ 3490 w 376954"/>
                  <a:gd name="connsiteY1" fmla="*/ 373464 h 378117"/>
                  <a:gd name="connsiteX2" fmla="*/ 3490 w 376954"/>
                  <a:gd name="connsiteY2" fmla="*/ 352522 h 378117"/>
                  <a:gd name="connsiteX3" fmla="*/ 352522 w 376954"/>
                  <a:gd name="connsiteY3" fmla="*/ 3490 h 378117"/>
                  <a:gd name="connsiteX4" fmla="*/ 373464 w 376954"/>
                  <a:gd name="connsiteY4" fmla="*/ 3490 h 378117"/>
                  <a:gd name="connsiteX5" fmla="*/ 373464 w 376954"/>
                  <a:gd name="connsiteY5" fmla="*/ 24432 h 378117"/>
                  <a:gd name="connsiteX6" fmla="*/ 24432 w 376954"/>
                  <a:gd name="connsiteY6" fmla="*/ 373464 h 378117"/>
                  <a:gd name="connsiteX7" fmla="*/ 12798 w 376954"/>
                  <a:gd name="connsiteY7" fmla="*/ 378118 h 378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6954" h="378117">
                    <a:moveTo>
                      <a:pt x="12798" y="378118"/>
                    </a:moveTo>
                    <a:cubicBezTo>
                      <a:pt x="8144" y="378118"/>
                      <a:pt x="5817" y="375791"/>
                      <a:pt x="3490" y="373464"/>
                    </a:cubicBezTo>
                    <a:cubicBezTo>
                      <a:pt x="-1163" y="368810"/>
                      <a:pt x="-1163" y="359503"/>
                      <a:pt x="3490" y="352522"/>
                    </a:cubicBezTo>
                    <a:lnTo>
                      <a:pt x="352522" y="3490"/>
                    </a:lnTo>
                    <a:cubicBezTo>
                      <a:pt x="357176" y="-1163"/>
                      <a:pt x="366484" y="-1163"/>
                      <a:pt x="373464" y="3490"/>
                    </a:cubicBezTo>
                    <a:cubicBezTo>
                      <a:pt x="378118" y="8144"/>
                      <a:pt x="378118" y="17452"/>
                      <a:pt x="373464" y="24432"/>
                    </a:cubicBezTo>
                    <a:lnTo>
                      <a:pt x="24432" y="373464"/>
                    </a:lnTo>
                    <a:cubicBezTo>
                      <a:pt x="19778" y="378118"/>
                      <a:pt x="17452" y="378118"/>
                      <a:pt x="12798" y="378118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13" name="Freeform: Shape 1012">
                <a:extLst>
                  <a:ext uri="{FF2B5EF4-FFF2-40B4-BE49-F238E27FC236}">
                    <a16:creationId xmlns:a16="http://schemas.microsoft.com/office/drawing/2014/main" id="{47CFB067-F3C8-4221-8F80-30968773C82D}"/>
                  </a:ext>
                </a:extLst>
              </p:cNvPr>
              <p:cNvSpPr/>
              <p:nvPr/>
            </p:nvSpPr>
            <p:spPr>
              <a:xfrm>
                <a:off x="6613581" y="659140"/>
                <a:ext cx="85901" cy="63698"/>
              </a:xfrm>
              <a:custGeom>
                <a:avLst/>
                <a:gdLst>
                  <a:gd name="connsiteX0" fmla="*/ 33182 w 85901"/>
                  <a:gd name="connsiteY0" fmla="*/ 63698 h 63698"/>
                  <a:gd name="connsiteX1" fmla="*/ 23874 w 85901"/>
                  <a:gd name="connsiteY1" fmla="*/ 59045 h 63698"/>
                  <a:gd name="connsiteX2" fmla="*/ 23874 w 85901"/>
                  <a:gd name="connsiteY2" fmla="*/ 40430 h 63698"/>
                  <a:gd name="connsiteX3" fmla="*/ 16894 w 85901"/>
                  <a:gd name="connsiteY3" fmla="*/ 42756 h 63698"/>
                  <a:gd name="connsiteX4" fmla="*/ 605 w 85901"/>
                  <a:gd name="connsiteY4" fmla="*/ 33449 h 63698"/>
                  <a:gd name="connsiteX5" fmla="*/ 9913 w 85901"/>
                  <a:gd name="connsiteY5" fmla="*/ 17161 h 63698"/>
                  <a:gd name="connsiteX6" fmla="*/ 68085 w 85901"/>
                  <a:gd name="connsiteY6" fmla="*/ 873 h 63698"/>
                  <a:gd name="connsiteX7" fmla="*/ 84373 w 85901"/>
                  <a:gd name="connsiteY7" fmla="*/ 7853 h 63698"/>
                  <a:gd name="connsiteX8" fmla="*/ 82046 w 85901"/>
                  <a:gd name="connsiteY8" fmla="*/ 24141 h 63698"/>
                  <a:gd name="connsiteX9" fmla="*/ 44816 w 85901"/>
                  <a:gd name="connsiteY9" fmla="*/ 61371 h 63698"/>
                  <a:gd name="connsiteX10" fmla="*/ 33182 w 85901"/>
                  <a:gd name="connsiteY10" fmla="*/ 63698 h 63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901" h="63698">
                    <a:moveTo>
                      <a:pt x="33182" y="63698"/>
                    </a:moveTo>
                    <a:cubicBezTo>
                      <a:pt x="28528" y="63698"/>
                      <a:pt x="26201" y="61371"/>
                      <a:pt x="23874" y="59045"/>
                    </a:cubicBezTo>
                    <a:cubicBezTo>
                      <a:pt x="19221" y="54391"/>
                      <a:pt x="19221" y="45083"/>
                      <a:pt x="23874" y="40430"/>
                    </a:cubicBezTo>
                    <a:lnTo>
                      <a:pt x="16894" y="42756"/>
                    </a:lnTo>
                    <a:cubicBezTo>
                      <a:pt x="9913" y="45083"/>
                      <a:pt x="605" y="40430"/>
                      <a:pt x="605" y="33449"/>
                    </a:cubicBezTo>
                    <a:cubicBezTo>
                      <a:pt x="-1721" y="26468"/>
                      <a:pt x="2932" y="17161"/>
                      <a:pt x="9913" y="17161"/>
                    </a:cubicBezTo>
                    <a:lnTo>
                      <a:pt x="68085" y="873"/>
                    </a:lnTo>
                    <a:cubicBezTo>
                      <a:pt x="75065" y="-1454"/>
                      <a:pt x="79720" y="873"/>
                      <a:pt x="84373" y="7853"/>
                    </a:cubicBezTo>
                    <a:cubicBezTo>
                      <a:pt x="86700" y="12507"/>
                      <a:pt x="86700" y="19488"/>
                      <a:pt x="82046" y="24141"/>
                    </a:cubicBezTo>
                    <a:lnTo>
                      <a:pt x="44816" y="61371"/>
                    </a:lnTo>
                    <a:cubicBezTo>
                      <a:pt x="40162" y="61371"/>
                      <a:pt x="35508" y="63698"/>
                      <a:pt x="33182" y="63698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14" name="Freeform: Shape 1013">
                <a:extLst>
                  <a:ext uri="{FF2B5EF4-FFF2-40B4-BE49-F238E27FC236}">
                    <a16:creationId xmlns:a16="http://schemas.microsoft.com/office/drawing/2014/main" id="{E5E34D05-5E8E-4A04-ADAC-19C59E38558C}"/>
                  </a:ext>
                </a:extLst>
              </p:cNvPr>
              <p:cNvSpPr/>
              <p:nvPr/>
            </p:nvSpPr>
            <p:spPr>
              <a:xfrm>
                <a:off x="6633965" y="658484"/>
                <a:ext cx="64607" cy="85296"/>
              </a:xfrm>
              <a:custGeom>
                <a:avLst/>
                <a:gdLst>
                  <a:gd name="connsiteX0" fmla="*/ 33740 w 64607"/>
                  <a:gd name="connsiteY0" fmla="*/ 85296 h 85296"/>
                  <a:gd name="connsiteX1" fmla="*/ 29086 w 64607"/>
                  <a:gd name="connsiteY1" fmla="*/ 85296 h 85296"/>
                  <a:gd name="connsiteX2" fmla="*/ 19778 w 64607"/>
                  <a:gd name="connsiteY2" fmla="*/ 69008 h 85296"/>
                  <a:gd name="connsiteX3" fmla="*/ 22105 w 64607"/>
                  <a:gd name="connsiteY3" fmla="*/ 62027 h 85296"/>
                  <a:gd name="connsiteX4" fmla="*/ 3490 w 64607"/>
                  <a:gd name="connsiteY4" fmla="*/ 62027 h 85296"/>
                  <a:gd name="connsiteX5" fmla="*/ 3490 w 64607"/>
                  <a:gd name="connsiteY5" fmla="*/ 41085 h 85296"/>
                  <a:gd name="connsiteX6" fmla="*/ 40720 w 64607"/>
                  <a:gd name="connsiteY6" fmla="*/ 3855 h 85296"/>
                  <a:gd name="connsiteX7" fmla="*/ 57009 w 64607"/>
                  <a:gd name="connsiteY7" fmla="*/ 1528 h 85296"/>
                  <a:gd name="connsiteX8" fmla="*/ 63989 w 64607"/>
                  <a:gd name="connsiteY8" fmla="*/ 17817 h 85296"/>
                  <a:gd name="connsiteX9" fmla="*/ 47701 w 64607"/>
                  <a:gd name="connsiteY9" fmla="*/ 75989 h 85296"/>
                  <a:gd name="connsiteX10" fmla="*/ 33740 w 64607"/>
                  <a:gd name="connsiteY10" fmla="*/ 85296 h 85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607" h="85296">
                    <a:moveTo>
                      <a:pt x="33740" y="85296"/>
                    </a:moveTo>
                    <a:cubicBezTo>
                      <a:pt x="31413" y="85296"/>
                      <a:pt x="31413" y="85296"/>
                      <a:pt x="29086" y="85296"/>
                    </a:cubicBezTo>
                    <a:cubicBezTo>
                      <a:pt x="22105" y="82969"/>
                      <a:pt x="17451" y="75989"/>
                      <a:pt x="19778" y="69008"/>
                    </a:cubicBezTo>
                    <a:lnTo>
                      <a:pt x="22105" y="62027"/>
                    </a:lnTo>
                    <a:cubicBezTo>
                      <a:pt x="17451" y="66681"/>
                      <a:pt x="8144" y="66681"/>
                      <a:pt x="3490" y="62027"/>
                    </a:cubicBezTo>
                    <a:cubicBezTo>
                      <a:pt x="-1163" y="57374"/>
                      <a:pt x="-1163" y="48066"/>
                      <a:pt x="3490" y="41085"/>
                    </a:cubicBezTo>
                    <a:lnTo>
                      <a:pt x="40720" y="3855"/>
                    </a:lnTo>
                    <a:cubicBezTo>
                      <a:pt x="45374" y="-798"/>
                      <a:pt x="52355" y="-798"/>
                      <a:pt x="57009" y="1528"/>
                    </a:cubicBezTo>
                    <a:cubicBezTo>
                      <a:pt x="61662" y="3855"/>
                      <a:pt x="66316" y="10836"/>
                      <a:pt x="63989" y="17817"/>
                    </a:cubicBezTo>
                    <a:lnTo>
                      <a:pt x="47701" y="75989"/>
                    </a:lnTo>
                    <a:cubicBezTo>
                      <a:pt x="45374" y="80642"/>
                      <a:pt x="40720" y="85296"/>
                      <a:pt x="33740" y="85296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15" name="Freeform: Shape 1014">
                <a:extLst>
                  <a:ext uri="{FF2B5EF4-FFF2-40B4-BE49-F238E27FC236}">
                    <a16:creationId xmlns:a16="http://schemas.microsoft.com/office/drawing/2014/main" id="{9F7630F8-5AAC-45F8-89C8-7B4F8C522202}"/>
                  </a:ext>
                </a:extLst>
              </p:cNvPr>
              <p:cNvSpPr/>
              <p:nvPr/>
            </p:nvSpPr>
            <p:spPr>
              <a:xfrm>
                <a:off x="6224634" y="934584"/>
                <a:ext cx="196421" cy="195457"/>
              </a:xfrm>
              <a:custGeom>
                <a:avLst/>
                <a:gdLst>
                  <a:gd name="connsiteX0" fmla="*/ 94039 w 196421"/>
                  <a:gd name="connsiteY0" fmla="*/ 195458 h 195457"/>
                  <a:gd name="connsiteX1" fmla="*/ 89385 w 196421"/>
                  <a:gd name="connsiteY1" fmla="*/ 195458 h 195457"/>
                  <a:gd name="connsiteX2" fmla="*/ 80078 w 196421"/>
                  <a:gd name="connsiteY2" fmla="*/ 183824 h 195457"/>
                  <a:gd name="connsiteX3" fmla="*/ 75424 w 196421"/>
                  <a:gd name="connsiteY3" fmla="*/ 120998 h 195457"/>
                  <a:gd name="connsiteX4" fmla="*/ 12598 w 196421"/>
                  <a:gd name="connsiteY4" fmla="*/ 116344 h 195457"/>
                  <a:gd name="connsiteX5" fmla="*/ 964 w 196421"/>
                  <a:gd name="connsiteY5" fmla="*/ 107037 h 195457"/>
                  <a:gd name="connsiteX6" fmla="*/ 3291 w 196421"/>
                  <a:gd name="connsiteY6" fmla="*/ 93075 h 195457"/>
                  <a:gd name="connsiteX7" fmla="*/ 91712 w 196421"/>
                  <a:gd name="connsiteY7" fmla="*/ 4654 h 195457"/>
                  <a:gd name="connsiteX8" fmla="*/ 101019 w 196421"/>
                  <a:gd name="connsiteY8" fmla="*/ 0 h 195457"/>
                  <a:gd name="connsiteX9" fmla="*/ 180134 w 196421"/>
                  <a:gd name="connsiteY9" fmla="*/ 2327 h 195457"/>
                  <a:gd name="connsiteX10" fmla="*/ 194095 w 196421"/>
                  <a:gd name="connsiteY10" fmla="*/ 16288 h 195457"/>
                  <a:gd name="connsiteX11" fmla="*/ 196422 w 196421"/>
                  <a:gd name="connsiteY11" fmla="*/ 95402 h 195457"/>
                  <a:gd name="connsiteX12" fmla="*/ 191768 w 196421"/>
                  <a:gd name="connsiteY12" fmla="*/ 104710 h 195457"/>
                  <a:gd name="connsiteX13" fmla="*/ 103346 w 196421"/>
                  <a:gd name="connsiteY13" fmla="*/ 193131 h 195457"/>
                  <a:gd name="connsiteX14" fmla="*/ 94039 w 196421"/>
                  <a:gd name="connsiteY14" fmla="*/ 195458 h 195457"/>
                  <a:gd name="connsiteX15" fmla="*/ 45174 w 196421"/>
                  <a:gd name="connsiteY15" fmla="*/ 88421 h 195457"/>
                  <a:gd name="connsiteX16" fmla="*/ 89385 w 196421"/>
                  <a:gd name="connsiteY16" fmla="*/ 90748 h 195457"/>
                  <a:gd name="connsiteX17" fmla="*/ 103346 w 196421"/>
                  <a:gd name="connsiteY17" fmla="*/ 104710 h 195457"/>
                  <a:gd name="connsiteX18" fmla="*/ 105673 w 196421"/>
                  <a:gd name="connsiteY18" fmla="*/ 148920 h 195457"/>
                  <a:gd name="connsiteX19" fmla="*/ 168499 w 196421"/>
                  <a:gd name="connsiteY19" fmla="*/ 86095 h 195457"/>
                  <a:gd name="connsiteX20" fmla="*/ 166172 w 196421"/>
                  <a:gd name="connsiteY20" fmla="*/ 27923 h 195457"/>
                  <a:gd name="connsiteX21" fmla="*/ 108000 w 196421"/>
                  <a:gd name="connsiteY21" fmla="*/ 25596 h 195457"/>
                  <a:gd name="connsiteX22" fmla="*/ 45174 w 196421"/>
                  <a:gd name="connsiteY22" fmla="*/ 88421 h 19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96421" h="195457">
                    <a:moveTo>
                      <a:pt x="94039" y="195458"/>
                    </a:moveTo>
                    <a:cubicBezTo>
                      <a:pt x="91712" y="195458"/>
                      <a:pt x="91712" y="195458"/>
                      <a:pt x="89385" y="195458"/>
                    </a:cubicBezTo>
                    <a:cubicBezTo>
                      <a:pt x="84731" y="193131"/>
                      <a:pt x="80078" y="188477"/>
                      <a:pt x="80078" y="183824"/>
                    </a:cubicBezTo>
                    <a:lnTo>
                      <a:pt x="75424" y="120998"/>
                    </a:lnTo>
                    <a:lnTo>
                      <a:pt x="12598" y="116344"/>
                    </a:lnTo>
                    <a:cubicBezTo>
                      <a:pt x="7944" y="116344"/>
                      <a:pt x="3291" y="111690"/>
                      <a:pt x="964" y="107037"/>
                    </a:cubicBezTo>
                    <a:cubicBezTo>
                      <a:pt x="-1363" y="102383"/>
                      <a:pt x="964" y="95402"/>
                      <a:pt x="3291" y="93075"/>
                    </a:cubicBezTo>
                    <a:lnTo>
                      <a:pt x="91712" y="4654"/>
                    </a:lnTo>
                    <a:cubicBezTo>
                      <a:pt x="94039" y="2327"/>
                      <a:pt x="98693" y="0"/>
                      <a:pt x="101019" y="0"/>
                    </a:cubicBezTo>
                    <a:lnTo>
                      <a:pt x="180134" y="2327"/>
                    </a:lnTo>
                    <a:cubicBezTo>
                      <a:pt x="187114" y="2327"/>
                      <a:pt x="194095" y="9308"/>
                      <a:pt x="194095" y="16288"/>
                    </a:cubicBezTo>
                    <a:lnTo>
                      <a:pt x="196422" y="95402"/>
                    </a:lnTo>
                    <a:cubicBezTo>
                      <a:pt x="196422" y="100056"/>
                      <a:pt x="194095" y="102383"/>
                      <a:pt x="191768" y="104710"/>
                    </a:cubicBezTo>
                    <a:lnTo>
                      <a:pt x="103346" y="193131"/>
                    </a:lnTo>
                    <a:cubicBezTo>
                      <a:pt x="101019" y="193131"/>
                      <a:pt x="98693" y="195458"/>
                      <a:pt x="94039" y="195458"/>
                    </a:cubicBezTo>
                    <a:close/>
                    <a:moveTo>
                      <a:pt x="45174" y="88421"/>
                    </a:moveTo>
                    <a:lnTo>
                      <a:pt x="89385" y="90748"/>
                    </a:lnTo>
                    <a:cubicBezTo>
                      <a:pt x="96366" y="90748"/>
                      <a:pt x="101019" y="97729"/>
                      <a:pt x="103346" y="104710"/>
                    </a:cubicBezTo>
                    <a:lnTo>
                      <a:pt x="105673" y="148920"/>
                    </a:lnTo>
                    <a:lnTo>
                      <a:pt x="168499" y="86095"/>
                    </a:lnTo>
                    <a:lnTo>
                      <a:pt x="166172" y="27923"/>
                    </a:lnTo>
                    <a:lnTo>
                      <a:pt x="108000" y="25596"/>
                    </a:lnTo>
                    <a:lnTo>
                      <a:pt x="45174" y="88421"/>
                    </a:ln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</p:grpSp>
        <p:grpSp>
          <p:nvGrpSpPr>
            <p:cNvPr id="958" name="Graphic 2">
              <a:extLst>
                <a:ext uri="{FF2B5EF4-FFF2-40B4-BE49-F238E27FC236}">
                  <a16:creationId xmlns:a16="http://schemas.microsoft.com/office/drawing/2014/main" id="{E90889FB-3282-4537-9428-15C692E625F4}"/>
                </a:ext>
              </a:extLst>
            </p:cNvPr>
            <p:cNvGrpSpPr/>
            <p:nvPr/>
          </p:nvGrpSpPr>
          <p:grpSpPr>
            <a:xfrm>
              <a:off x="27278106" y="9507370"/>
              <a:ext cx="869710" cy="869554"/>
              <a:chOff x="3382151" y="3561631"/>
              <a:chExt cx="828369" cy="828369"/>
            </a:xfrm>
            <a:solidFill>
              <a:schemeClr val="accent4"/>
            </a:solidFill>
          </p:grpSpPr>
          <p:sp>
            <p:nvSpPr>
              <p:cNvPr id="996" name="Freeform: Shape 995">
                <a:extLst>
                  <a:ext uri="{FF2B5EF4-FFF2-40B4-BE49-F238E27FC236}">
                    <a16:creationId xmlns:a16="http://schemas.microsoft.com/office/drawing/2014/main" id="{4D784E34-1E2C-42AA-B118-96B825FD8EA6}"/>
                  </a:ext>
                </a:extLst>
              </p:cNvPr>
              <p:cNvSpPr/>
              <p:nvPr/>
            </p:nvSpPr>
            <p:spPr>
              <a:xfrm>
                <a:off x="3458116" y="3912534"/>
                <a:ext cx="298662" cy="433255"/>
              </a:xfrm>
              <a:custGeom>
                <a:avLst/>
                <a:gdLst>
                  <a:gd name="connsiteX0" fmla="*/ 214895 w 298662"/>
                  <a:gd name="connsiteY0" fmla="*/ 433256 h 433255"/>
                  <a:gd name="connsiteX1" fmla="*/ 203261 w 298662"/>
                  <a:gd name="connsiteY1" fmla="*/ 426275 h 433255"/>
                  <a:gd name="connsiteX2" fmla="*/ 210241 w 298662"/>
                  <a:gd name="connsiteY2" fmla="*/ 407660 h 433255"/>
                  <a:gd name="connsiteX3" fmla="*/ 245145 w 298662"/>
                  <a:gd name="connsiteY3" fmla="*/ 389045 h 433255"/>
                  <a:gd name="connsiteX4" fmla="*/ 103205 w 298662"/>
                  <a:gd name="connsiteY4" fmla="*/ 305277 h 433255"/>
                  <a:gd name="connsiteX5" fmla="*/ 100878 w 298662"/>
                  <a:gd name="connsiteY5" fmla="*/ 302951 h 433255"/>
                  <a:gd name="connsiteX6" fmla="*/ 98551 w 298662"/>
                  <a:gd name="connsiteY6" fmla="*/ 300624 h 433255"/>
                  <a:gd name="connsiteX7" fmla="*/ 3149 w 298662"/>
                  <a:gd name="connsiteY7" fmla="*/ 12091 h 433255"/>
                  <a:gd name="connsiteX8" fmla="*/ 19437 w 298662"/>
                  <a:gd name="connsiteY8" fmla="*/ 456 h 433255"/>
                  <a:gd name="connsiteX9" fmla="*/ 31072 w 298662"/>
                  <a:gd name="connsiteY9" fmla="*/ 16745 h 433255"/>
                  <a:gd name="connsiteX10" fmla="*/ 117166 w 298662"/>
                  <a:gd name="connsiteY10" fmla="*/ 279682 h 433255"/>
                  <a:gd name="connsiteX11" fmla="*/ 119493 w 298662"/>
                  <a:gd name="connsiteY11" fmla="*/ 282009 h 433255"/>
                  <a:gd name="connsiteX12" fmla="*/ 121820 w 298662"/>
                  <a:gd name="connsiteY12" fmla="*/ 284336 h 433255"/>
                  <a:gd name="connsiteX13" fmla="*/ 287028 w 298662"/>
                  <a:gd name="connsiteY13" fmla="*/ 370430 h 433255"/>
                  <a:gd name="connsiteX14" fmla="*/ 298663 w 298662"/>
                  <a:gd name="connsiteY14" fmla="*/ 382065 h 433255"/>
                  <a:gd name="connsiteX15" fmla="*/ 291682 w 298662"/>
                  <a:gd name="connsiteY15" fmla="*/ 396026 h 433255"/>
                  <a:gd name="connsiteX16" fmla="*/ 221876 w 298662"/>
                  <a:gd name="connsiteY16" fmla="*/ 430929 h 433255"/>
                  <a:gd name="connsiteX17" fmla="*/ 214895 w 298662"/>
                  <a:gd name="connsiteY17" fmla="*/ 433256 h 433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98662" h="433255">
                    <a:moveTo>
                      <a:pt x="214895" y="433256"/>
                    </a:moveTo>
                    <a:cubicBezTo>
                      <a:pt x="210241" y="433256"/>
                      <a:pt x="205588" y="430929"/>
                      <a:pt x="203261" y="426275"/>
                    </a:cubicBezTo>
                    <a:cubicBezTo>
                      <a:pt x="198607" y="419295"/>
                      <a:pt x="203261" y="409987"/>
                      <a:pt x="210241" y="407660"/>
                    </a:cubicBezTo>
                    <a:lnTo>
                      <a:pt x="245145" y="389045"/>
                    </a:lnTo>
                    <a:cubicBezTo>
                      <a:pt x="191626" y="372757"/>
                      <a:pt x="142762" y="344835"/>
                      <a:pt x="103205" y="305277"/>
                    </a:cubicBezTo>
                    <a:cubicBezTo>
                      <a:pt x="103205" y="305277"/>
                      <a:pt x="100878" y="302951"/>
                      <a:pt x="100878" y="302951"/>
                    </a:cubicBezTo>
                    <a:cubicBezTo>
                      <a:pt x="100878" y="302951"/>
                      <a:pt x="98551" y="300624"/>
                      <a:pt x="98551" y="300624"/>
                    </a:cubicBezTo>
                    <a:cubicBezTo>
                      <a:pt x="21764" y="223837"/>
                      <a:pt x="-10812" y="119127"/>
                      <a:pt x="3149" y="12091"/>
                    </a:cubicBezTo>
                    <a:cubicBezTo>
                      <a:pt x="3149" y="5110"/>
                      <a:pt x="12457" y="-1871"/>
                      <a:pt x="19437" y="456"/>
                    </a:cubicBezTo>
                    <a:cubicBezTo>
                      <a:pt x="26418" y="456"/>
                      <a:pt x="33399" y="9764"/>
                      <a:pt x="31072" y="16745"/>
                    </a:cubicBezTo>
                    <a:cubicBezTo>
                      <a:pt x="17110" y="114473"/>
                      <a:pt x="47360" y="209876"/>
                      <a:pt x="117166" y="279682"/>
                    </a:cubicBezTo>
                    <a:lnTo>
                      <a:pt x="119493" y="282009"/>
                    </a:lnTo>
                    <a:cubicBezTo>
                      <a:pt x="119493" y="282009"/>
                      <a:pt x="121820" y="284336"/>
                      <a:pt x="121820" y="284336"/>
                    </a:cubicBezTo>
                    <a:cubicBezTo>
                      <a:pt x="166031" y="328546"/>
                      <a:pt x="224203" y="358796"/>
                      <a:pt x="287028" y="370430"/>
                    </a:cubicBezTo>
                    <a:cubicBezTo>
                      <a:pt x="294009" y="370430"/>
                      <a:pt x="298663" y="375084"/>
                      <a:pt x="298663" y="382065"/>
                    </a:cubicBezTo>
                    <a:cubicBezTo>
                      <a:pt x="298663" y="389045"/>
                      <a:pt x="296336" y="393699"/>
                      <a:pt x="291682" y="396026"/>
                    </a:cubicBezTo>
                    <a:lnTo>
                      <a:pt x="221876" y="430929"/>
                    </a:lnTo>
                    <a:cubicBezTo>
                      <a:pt x="219549" y="430929"/>
                      <a:pt x="217222" y="433256"/>
                      <a:pt x="214895" y="433256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97" name="Freeform: Shape 996">
                <a:extLst>
                  <a:ext uri="{FF2B5EF4-FFF2-40B4-BE49-F238E27FC236}">
                    <a16:creationId xmlns:a16="http://schemas.microsoft.com/office/drawing/2014/main" id="{A0E21977-DF2D-441C-8FBC-5EF8C9654D9B}"/>
                  </a:ext>
                </a:extLst>
              </p:cNvPr>
              <p:cNvSpPr/>
              <p:nvPr/>
            </p:nvSpPr>
            <p:spPr>
              <a:xfrm>
                <a:off x="3382151" y="3561631"/>
                <a:ext cx="414184" cy="411857"/>
              </a:xfrm>
              <a:custGeom>
                <a:avLst/>
                <a:gdLst>
                  <a:gd name="connsiteX0" fmla="*/ 251303 w 414184"/>
                  <a:gd name="connsiteY0" fmla="*/ 411858 h 411857"/>
                  <a:gd name="connsiteX1" fmla="*/ 162881 w 414184"/>
                  <a:gd name="connsiteY1" fmla="*/ 411858 h 411857"/>
                  <a:gd name="connsiteX2" fmla="*/ 148920 w 414184"/>
                  <a:gd name="connsiteY2" fmla="*/ 397897 h 411857"/>
                  <a:gd name="connsiteX3" fmla="*/ 148920 w 414184"/>
                  <a:gd name="connsiteY3" fmla="*/ 356013 h 411857"/>
                  <a:gd name="connsiteX4" fmla="*/ 141940 w 414184"/>
                  <a:gd name="connsiteY4" fmla="*/ 353686 h 411857"/>
                  <a:gd name="connsiteX5" fmla="*/ 111690 w 414184"/>
                  <a:gd name="connsiteY5" fmla="*/ 383935 h 411857"/>
                  <a:gd name="connsiteX6" fmla="*/ 90748 w 414184"/>
                  <a:gd name="connsiteY6" fmla="*/ 383935 h 411857"/>
                  <a:gd name="connsiteX7" fmla="*/ 27922 w 414184"/>
                  <a:gd name="connsiteY7" fmla="*/ 321109 h 411857"/>
                  <a:gd name="connsiteX8" fmla="*/ 27922 w 414184"/>
                  <a:gd name="connsiteY8" fmla="*/ 300168 h 411857"/>
                  <a:gd name="connsiteX9" fmla="*/ 58172 w 414184"/>
                  <a:gd name="connsiteY9" fmla="*/ 269918 h 411857"/>
                  <a:gd name="connsiteX10" fmla="*/ 55845 w 414184"/>
                  <a:gd name="connsiteY10" fmla="*/ 262937 h 411857"/>
                  <a:gd name="connsiteX11" fmla="*/ 13961 w 414184"/>
                  <a:gd name="connsiteY11" fmla="*/ 262937 h 411857"/>
                  <a:gd name="connsiteX12" fmla="*/ 0 w 414184"/>
                  <a:gd name="connsiteY12" fmla="*/ 248976 h 411857"/>
                  <a:gd name="connsiteX13" fmla="*/ 0 w 414184"/>
                  <a:gd name="connsiteY13" fmla="*/ 160555 h 411857"/>
                  <a:gd name="connsiteX14" fmla="*/ 13961 w 414184"/>
                  <a:gd name="connsiteY14" fmla="*/ 146593 h 411857"/>
                  <a:gd name="connsiteX15" fmla="*/ 55845 w 414184"/>
                  <a:gd name="connsiteY15" fmla="*/ 146593 h 411857"/>
                  <a:gd name="connsiteX16" fmla="*/ 58172 w 414184"/>
                  <a:gd name="connsiteY16" fmla="*/ 139613 h 411857"/>
                  <a:gd name="connsiteX17" fmla="*/ 27922 w 414184"/>
                  <a:gd name="connsiteY17" fmla="*/ 109363 h 411857"/>
                  <a:gd name="connsiteX18" fmla="*/ 23269 w 414184"/>
                  <a:gd name="connsiteY18" fmla="*/ 100056 h 411857"/>
                  <a:gd name="connsiteX19" fmla="*/ 27922 w 414184"/>
                  <a:gd name="connsiteY19" fmla="*/ 90749 h 411857"/>
                  <a:gd name="connsiteX20" fmla="*/ 90748 w 414184"/>
                  <a:gd name="connsiteY20" fmla="*/ 27922 h 411857"/>
                  <a:gd name="connsiteX21" fmla="*/ 111690 w 414184"/>
                  <a:gd name="connsiteY21" fmla="*/ 27922 h 411857"/>
                  <a:gd name="connsiteX22" fmla="*/ 141940 w 414184"/>
                  <a:gd name="connsiteY22" fmla="*/ 58172 h 411857"/>
                  <a:gd name="connsiteX23" fmla="*/ 148920 w 414184"/>
                  <a:gd name="connsiteY23" fmla="*/ 55845 h 411857"/>
                  <a:gd name="connsiteX24" fmla="*/ 148920 w 414184"/>
                  <a:gd name="connsiteY24" fmla="*/ 13961 h 411857"/>
                  <a:gd name="connsiteX25" fmla="*/ 162881 w 414184"/>
                  <a:gd name="connsiteY25" fmla="*/ 0 h 411857"/>
                  <a:gd name="connsiteX26" fmla="*/ 251303 w 414184"/>
                  <a:gd name="connsiteY26" fmla="*/ 0 h 411857"/>
                  <a:gd name="connsiteX27" fmla="*/ 265264 w 414184"/>
                  <a:gd name="connsiteY27" fmla="*/ 13961 h 411857"/>
                  <a:gd name="connsiteX28" fmla="*/ 265264 w 414184"/>
                  <a:gd name="connsiteY28" fmla="*/ 55845 h 411857"/>
                  <a:gd name="connsiteX29" fmla="*/ 272245 w 414184"/>
                  <a:gd name="connsiteY29" fmla="*/ 58172 h 411857"/>
                  <a:gd name="connsiteX30" fmla="*/ 302494 w 414184"/>
                  <a:gd name="connsiteY30" fmla="*/ 27922 h 411857"/>
                  <a:gd name="connsiteX31" fmla="*/ 323436 w 414184"/>
                  <a:gd name="connsiteY31" fmla="*/ 27922 h 411857"/>
                  <a:gd name="connsiteX32" fmla="*/ 386262 w 414184"/>
                  <a:gd name="connsiteY32" fmla="*/ 90749 h 411857"/>
                  <a:gd name="connsiteX33" fmla="*/ 390916 w 414184"/>
                  <a:gd name="connsiteY33" fmla="*/ 100056 h 411857"/>
                  <a:gd name="connsiteX34" fmla="*/ 386262 w 414184"/>
                  <a:gd name="connsiteY34" fmla="*/ 109363 h 411857"/>
                  <a:gd name="connsiteX35" fmla="*/ 356012 w 414184"/>
                  <a:gd name="connsiteY35" fmla="*/ 139613 h 411857"/>
                  <a:gd name="connsiteX36" fmla="*/ 358339 w 414184"/>
                  <a:gd name="connsiteY36" fmla="*/ 146593 h 411857"/>
                  <a:gd name="connsiteX37" fmla="*/ 400223 w 414184"/>
                  <a:gd name="connsiteY37" fmla="*/ 146593 h 411857"/>
                  <a:gd name="connsiteX38" fmla="*/ 414184 w 414184"/>
                  <a:gd name="connsiteY38" fmla="*/ 160555 h 411857"/>
                  <a:gd name="connsiteX39" fmla="*/ 414184 w 414184"/>
                  <a:gd name="connsiteY39" fmla="*/ 248976 h 411857"/>
                  <a:gd name="connsiteX40" fmla="*/ 400223 w 414184"/>
                  <a:gd name="connsiteY40" fmla="*/ 262937 h 411857"/>
                  <a:gd name="connsiteX41" fmla="*/ 358339 w 414184"/>
                  <a:gd name="connsiteY41" fmla="*/ 262937 h 411857"/>
                  <a:gd name="connsiteX42" fmla="*/ 356012 w 414184"/>
                  <a:gd name="connsiteY42" fmla="*/ 269918 h 411857"/>
                  <a:gd name="connsiteX43" fmla="*/ 386262 w 414184"/>
                  <a:gd name="connsiteY43" fmla="*/ 300168 h 411857"/>
                  <a:gd name="connsiteX44" fmla="*/ 386262 w 414184"/>
                  <a:gd name="connsiteY44" fmla="*/ 321109 h 411857"/>
                  <a:gd name="connsiteX45" fmla="*/ 323436 w 414184"/>
                  <a:gd name="connsiteY45" fmla="*/ 383935 h 411857"/>
                  <a:gd name="connsiteX46" fmla="*/ 314129 w 414184"/>
                  <a:gd name="connsiteY46" fmla="*/ 388589 h 411857"/>
                  <a:gd name="connsiteX47" fmla="*/ 304821 w 414184"/>
                  <a:gd name="connsiteY47" fmla="*/ 383935 h 411857"/>
                  <a:gd name="connsiteX48" fmla="*/ 274572 w 414184"/>
                  <a:gd name="connsiteY48" fmla="*/ 353686 h 411857"/>
                  <a:gd name="connsiteX49" fmla="*/ 267591 w 414184"/>
                  <a:gd name="connsiteY49" fmla="*/ 356013 h 411857"/>
                  <a:gd name="connsiteX50" fmla="*/ 267591 w 414184"/>
                  <a:gd name="connsiteY50" fmla="*/ 397897 h 411857"/>
                  <a:gd name="connsiteX51" fmla="*/ 262937 w 414184"/>
                  <a:gd name="connsiteY51" fmla="*/ 407204 h 411857"/>
                  <a:gd name="connsiteX52" fmla="*/ 251303 w 414184"/>
                  <a:gd name="connsiteY52" fmla="*/ 411858 h 411857"/>
                  <a:gd name="connsiteX53" fmla="*/ 176843 w 414184"/>
                  <a:gd name="connsiteY53" fmla="*/ 383935 h 411857"/>
                  <a:gd name="connsiteX54" fmla="*/ 237342 w 414184"/>
                  <a:gd name="connsiteY54" fmla="*/ 383935 h 411857"/>
                  <a:gd name="connsiteX55" fmla="*/ 237342 w 414184"/>
                  <a:gd name="connsiteY55" fmla="*/ 346705 h 411857"/>
                  <a:gd name="connsiteX56" fmla="*/ 246649 w 414184"/>
                  <a:gd name="connsiteY56" fmla="*/ 332744 h 411857"/>
                  <a:gd name="connsiteX57" fmla="*/ 269918 w 414184"/>
                  <a:gd name="connsiteY57" fmla="*/ 323436 h 411857"/>
                  <a:gd name="connsiteX58" fmla="*/ 286206 w 414184"/>
                  <a:gd name="connsiteY58" fmla="*/ 325763 h 411857"/>
                  <a:gd name="connsiteX59" fmla="*/ 311802 w 414184"/>
                  <a:gd name="connsiteY59" fmla="*/ 351359 h 411857"/>
                  <a:gd name="connsiteX60" fmla="*/ 353686 w 414184"/>
                  <a:gd name="connsiteY60" fmla="*/ 309475 h 411857"/>
                  <a:gd name="connsiteX61" fmla="*/ 328090 w 414184"/>
                  <a:gd name="connsiteY61" fmla="*/ 283879 h 411857"/>
                  <a:gd name="connsiteX62" fmla="*/ 325763 w 414184"/>
                  <a:gd name="connsiteY62" fmla="*/ 267591 h 411857"/>
                  <a:gd name="connsiteX63" fmla="*/ 335071 w 414184"/>
                  <a:gd name="connsiteY63" fmla="*/ 244322 h 411857"/>
                  <a:gd name="connsiteX64" fmla="*/ 349032 w 414184"/>
                  <a:gd name="connsiteY64" fmla="*/ 235015 h 411857"/>
                  <a:gd name="connsiteX65" fmla="*/ 386262 w 414184"/>
                  <a:gd name="connsiteY65" fmla="*/ 235015 h 411857"/>
                  <a:gd name="connsiteX66" fmla="*/ 386262 w 414184"/>
                  <a:gd name="connsiteY66" fmla="*/ 174516 h 411857"/>
                  <a:gd name="connsiteX67" fmla="*/ 349032 w 414184"/>
                  <a:gd name="connsiteY67" fmla="*/ 174516 h 411857"/>
                  <a:gd name="connsiteX68" fmla="*/ 335071 w 414184"/>
                  <a:gd name="connsiteY68" fmla="*/ 165209 h 411857"/>
                  <a:gd name="connsiteX69" fmla="*/ 325763 w 414184"/>
                  <a:gd name="connsiteY69" fmla="*/ 141940 h 411857"/>
                  <a:gd name="connsiteX70" fmla="*/ 328090 w 414184"/>
                  <a:gd name="connsiteY70" fmla="*/ 125652 h 411857"/>
                  <a:gd name="connsiteX71" fmla="*/ 353686 w 414184"/>
                  <a:gd name="connsiteY71" fmla="*/ 100056 h 411857"/>
                  <a:gd name="connsiteX72" fmla="*/ 311802 w 414184"/>
                  <a:gd name="connsiteY72" fmla="*/ 58172 h 411857"/>
                  <a:gd name="connsiteX73" fmla="*/ 286206 w 414184"/>
                  <a:gd name="connsiteY73" fmla="*/ 83768 h 411857"/>
                  <a:gd name="connsiteX74" fmla="*/ 269918 w 414184"/>
                  <a:gd name="connsiteY74" fmla="*/ 86094 h 411857"/>
                  <a:gd name="connsiteX75" fmla="*/ 246649 w 414184"/>
                  <a:gd name="connsiteY75" fmla="*/ 76787 h 411857"/>
                  <a:gd name="connsiteX76" fmla="*/ 237342 w 414184"/>
                  <a:gd name="connsiteY76" fmla="*/ 62826 h 411857"/>
                  <a:gd name="connsiteX77" fmla="*/ 237342 w 414184"/>
                  <a:gd name="connsiteY77" fmla="*/ 25596 h 411857"/>
                  <a:gd name="connsiteX78" fmla="*/ 176843 w 414184"/>
                  <a:gd name="connsiteY78" fmla="*/ 25596 h 411857"/>
                  <a:gd name="connsiteX79" fmla="*/ 176843 w 414184"/>
                  <a:gd name="connsiteY79" fmla="*/ 62826 h 411857"/>
                  <a:gd name="connsiteX80" fmla="*/ 167535 w 414184"/>
                  <a:gd name="connsiteY80" fmla="*/ 76787 h 411857"/>
                  <a:gd name="connsiteX81" fmla="*/ 144267 w 414184"/>
                  <a:gd name="connsiteY81" fmla="*/ 86094 h 411857"/>
                  <a:gd name="connsiteX82" fmla="*/ 127978 w 414184"/>
                  <a:gd name="connsiteY82" fmla="*/ 83768 h 411857"/>
                  <a:gd name="connsiteX83" fmla="*/ 102383 w 414184"/>
                  <a:gd name="connsiteY83" fmla="*/ 58172 h 411857"/>
                  <a:gd name="connsiteX84" fmla="*/ 60499 w 414184"/>
                  <a:gd name="connsiteY84" fmla="*/ 100056 h 411857"/>
                  <a:gd name="connsiteX85" fmla="*/ 86094 w 414184"/>
                  <a:gd name="connsiteY85" fmla="*/ 125652 h 411857"/>
                  <a:gd name="connsiteX86" fmla="*/ 88421 w 414184"/>
                  <a:gd name="connsiteY86" fmla="*/ 141940 h 411857"/>
                  <a:gd name="connsiteX87" fmla="*/ 79114 w 414184"/>
                  <a:gd name="connsiteY87" fmla="*/ 165209 h 411857"/>
                  <a:gd name="connsiteX88" fmla="*/ 65153 w 414184"/>
                  <a:gd name="connsiteY88" fmla="*/ 174516 h 411857"/>
                  <a:gd name="connsiteX89" fmla="*/ 27922 w 414184"/>
                  <a:gd name="connsiteY89" fmla="*/ 174516 h 411857"/>
                  <a:gd name="connsiteX90" fmla="*/ 27922 w 414184"/>
                  <a:gd name="connsiteY90" fmla="*/ 235015 h 411857"/>
                  <a:gd name="connsiteX91" fmla="*/ 65153 w 414184"/>
                  <a:gd name="connsiteY91" fmla="*/ 235015 h 411857"/>
                  <a:gd name="connsiteX92" fmla="*/ 79114 w 414184"/>
                  <a:gd name="connsiteY92" fmla="*/ 244322 h 411857"/>
                  <a:gd name="connsiteX93" fmla="*/ 88421 w 414184"/>
                  <a:gd name="connsiteY93" fmla="*/ 267591 h 411857"/>
                  <a:gd name="connsiteX94" fmla="*/ 86094 w 414184"/>
                  <a:gd name="connsiteY94" fmla="*/ 283879 h 411857"/>
                  <a:gd name="connsiteX95" fmla="*/ 60499 w 414184"/>
                  <a:gd name="connsiteY95" fmla="*/ 309475 h 411857"/>
                  <a:gd name="connsiteX96" fmla="*/ 102383 w 414184"/>
                  <a:gd name="connsiteY96" fmla="*/ 351359 h 411857"/>
                  <a:gd name="connsiteX97" fmla="*/ 127978 w 414184"/>
                  <a:gd name="connsiteY97" fmla="*/ 325763 h 411857"/>
                  <a:gd name="connsiteX98" fmla="*/ 144267 w 414184"/>
                  <a:gd name="connsiteY98" fmla="*/ 323436 h 411857"/>
                  <a:gd name="connsiteX99" fmla="*/ 167535 w 414184"/>
                  <a:gd name="connsiteY99" fmla="*/ 332744 h 411857"/>
                  <a:gd name="connsiteX100" fmla="*/ 176843 w 414184"/>
                  <a:gd name="connsiteY100" fmla="*/ 346705 h 411857"/>
                  <a:gd name="connsiteX101" fmla="*/ 176843 w 414184"/>
                  <a:gd name="connsiteY101" fmla="*/ 383935 h 411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</a:cxnLst>
                <a:rect l="l" t="t" r="r" b="b"/>
                <a:pathLst>
                  <a:path w="414184" h="411857">
                    <a:moveTo>
                      <a:pt x="251303" y="411858"/>
                    </a:moveTo>
                    <a:lnTo>
                      <a:pt x="162881" y="411858"/>
                    </a:lnTo>
                    <a:cubicBezTo>
                      <a:pt x="155901" y="411858"/>
                      <a:pt x="148920" y="404877"/>
                      <a:pt x="148920" y="397897"/>
                    </a:cubicBezTo>
                    <a:lnTo>
                      <a:pt x="148920" y="356013"/>
                    </a:lnTo>
                    <a:cubicBezTo>
                      <a:pt x="146593" y="356013"/>
                      <a:pt x="144267" y="353686"/>
                      <a:pt x="141940" y="353686"/>
                    </a:cubicBezTo>
                    <a:lnTo>
                      <a:pt x="111690" y="383935"/>
                    </a:lnTo>
                    <a:cubicBezTo>
                      <a:pt x="107036" y="388589"/>
                      <a:pt x="97729" y="388589"/>
                      <a:pt x="90748" y="383935"/>
                    </a:cubicBezTo>
                    <a:lnTo>
                      <a:pt x="27922" y="321109"/>
                    </a:lnTo>
                    <a:cubicBezTo>
                      <a:pt x="23269" y="316456"/>
                      <a:pt x="23269" y="307148"/>
                      <a:pt x="27922" y="300168"/>
                    </a:cubicBezTo>
                    <a:lnTo>
                      <a:pt x="58172" y="269918"/>
                    </a:lnTo>
                    <a:cubicBezTo>
                      <a:pt x="58172" y="267591"/>
                      <a:pt x="55845" y="265264"/>
                      <a:pt x="55845" y="262937"/>
                    </a:cubicBezTo>
                    <a:lnTo>
                      <a:pt x="13961" y="262937"/>
                    </a:lnTo>
                    <a:cubicBezTo>
                      <a:pt x="6981" y="262937"/>
                      <a:pt x="0" y="255957"/>
                      <a:pt x="0" y="248976"/>
                    </a:cubicBezTo>
                    <a:lnTo>
                      <a:pt x="0" y="160555"/>
                    </a:lnTo>
                    <a:cubicBezTo>
                      <a:pt x="0" y="153574"/>
                      <a:pt x="6981" y="146593"/>
                      <a:pt x="13961" y="146593"/>
                    </a:cubicBezTo>
                    <a:lnTo>
                      <a:pt x="55845" y="146593"/>
                    </a:lnTo>
                    <a:cubicBezTo>
                      <a:pt x="55845" y="144266"/>
                      <a:pt x="58172" y="141940"/>
                      <a:pt x="58172" y="139613"/>
                    </a:cubicBezTo>
                    <a:lnTo>
                      <a:pt x="27922" y="109363"/>
                    </a:lnTo>
                    <a:cubicBezTo>
                      <a:pt x="25596" y="107037"/>
                      <a:pt x="23269" y="102383"/>
                      <a:pt x="23269" y="100056"/>
                    </a:cubicBezTo>
                    <a:cubicBezTo>
                      <a:pt x="23269" y="95402"/>
                      <a:pt x="25596" y="93075"/>
                      <a:pt x="27922" y="90749"/>
                    </a:cubicBezTo>
                    <a:lnTo>
                      <a:pt x="90748" y="27922"/>
                    </a:lnTo>
                    <a:cubicBezTo>
                      <a:pt x="95402" y="23269"/>
                      <a:pt x="104710" y="23269"/>
                      <a:pt x="111690" y="27922"/>
                    </a:cubicBezTo>
                    <a:lnTo>
                      <a:pt x="141940" y="58172"/>
                    </a:lnTo>
                    <a:cubicBezTo>
                      <a:pt x="144267" y="58172"/>
                      <a:pt x="146593" y="55845"/>
                      <a:pt x="148920" y="55845"/>
                    </a:cubicBezTo>
                    <a:lnTo>
                      <a:pt x="148920" y="13961"/>
                    </a:lnTo>
                    <a:cubicBezTo>
                      <a:pt x="148920" y="6981"/>
                      <a:pt x="155901" y="0"/>
                      <a:pt x="162881" y="0"/>
                    </a:cubicBezTo>
                    <a:lnTo>
                      <a:pt x="251303" y="0"/>
                    </a:lnTo>
                    <a:cubicBezTo>
                      <a:pt x="258284" y="0"/>
                      <a:pt x="265264" y="6981"/>
                      <a:pt x="265264" y="13961"/>
                    </a:cubicBezTo>
                    <a:lnTo>
                      <a:pt x="265264" y="55845"/>
                    </a:lnTo>
                    <a:cubicBezTo>
                      <a:pt x="267591" y="55845"/>
                      <a:pt x="269918" y="58172"/>
                      <a:pt x="272245" y="58172"/>
                    </a:cubicBezTo>
                    <a:lnTo>
                      <a:pt x="302494" y="27922"/>
                    </a:lnTo>
                    <a:cubicBezTo>
                      <a:pt x="307148" y="23269"/>
                      <a:pt x="316456" y="23269"/>
                      <a:pt x="323436" y="27922"/>
                    </a:cubicBezTo>
                    <a:lnTo>
                      <a:pt x="386262" y="90749"/>
                    </a:lnTo>
                    <a:cubicBezTo>
                      <a:pt x="388589" y="93075"/>
                      <a:pt x="390916" y="97729"/>
                      <a:pt x="390916" y="100056"/>
                    </a:cubicBezTo>
                    <a:cubicBezTo>
                      <a:pt x="390916" y="104710"/>
                      <a:pt x="388589" y="107037"/>
                      <a:pt x="386262" y="109363"/>
                    </a:cubicBezTo>
                    <a:lnTo>
                      <a:pt x="356012" y="139613"/>
                    </a:lnTo>
                    <a:cubicBezTo>
                      <a:pt x="358339" y="141940"/>
                      <a:pt x="358339" y="144266"/>
                      <a:pt x="358339" y="146593"/>
                    </a:cubicBezTo>
                    <a:lnTo>
                      <a:pt x="400223" y="146593"/>
                    </a:lnTo>
                    <a:cubicBezTo>
                      <a:pt x="407204" y="146593"/>
                      <a:pt x="414184" y="153574"/>
                      <a:pt x="414184" y="160555"/>
                    </a:cubicBezTo>
                    <a:lnTo>
                      <a:pt x="414184" y="248976"/>
                    </a:lnTo>
                    <a:cubicBezTo>
                      <a:pt x="414184" y="255957"/>
                      <a:pt x="407204" y="262937"/>
                      <a:pt x="400223" y="262937"/>
                    </a:cubicBezTo>
                    <a:lnTo>
                      <a:pt x="358339" y="262937"/>
                    </a:lnTo>
                    <a:cubicBezTo>
                      <a:pt x="358339" y="265264"/>
                      <a:pt x="356012" y="267591"/>
                      <a:pt x="356012" y="269918"/>
                    </a:cubicBezTo>
                    <a:lnTo>
                      <a:pt x="386262" y="300168"/>
                    </a:lnTo>
                    <a:cubicBezTo>
                      <a:pt x="390916" y="304821"/>
                      <a:pt x="390916" y="314129"/>
                      <a:pt x="386262" y="321109"/>
                    </a:cubicBezTo>
                    <a:lnTo>
                      <a:pt x="323436" y="383935"/>
                    </a:lnTo>
                    <a:cubicBezTo>
                      <a:pt x="321109" y="386262"/>
                      <a:pt x="316456" y="388589"/>
                      <a:pt x="314129" y="388589"/>
                    </a:cubicBezTo>
                    <a:cubicBezTo>
                      <a:pt x="309475" y="388589"/>
                      <a:pt x="307148" y="386262"/>
                      <a:pt x="304821" y="383935"/>
                    </a:cubicBezTo>
                    <a:lnTo>
                      <a:pt x="274572" y="353686"/>
                    </a:lnTo>
                    <a:cubicBezTo>
                      <a:pt x="272245" y="356013"/>
                      <a:pt x="269918" y="356013"/>
                      <a:pt x="267591" y="356013"/>
                    </a:cubicBezTo>
                    <a:lnTo>
                      <a:pt x="267591" y="397897"/>
                    </a:lnTo>
                    <a:cubicBezTo>
                      <a:pt x="267591" y="402550"/>
                      <a:pt x="265264" y="404877"/>
                      <a:pt x="262937" y="407204"/>
                    </a:cubicBezTo>
                    <a:cubicBezTo>
                      <a:pt x="258284" y="411858"/>
                      <a:pt x="253630" y="411858"/>
                      <a:pt x="251303" y="411858"/>
                    </a:cubicBezTo>
                    <a:close/>
                    <a:moveTo>
                      <a:pt x="176843" y="383935"/>
                    </a:moveTo>
                    <a:lnTo>
                      <a:pt x="237342" y="383935"/>
                    </a:lnTo>
                    <a:lnTo>
                      <a:pt x="237342" y="346705"/>
                    </a:lnTo>
                    <a:cubicBezTo>
                      <a:pt x="237342" y="339725"/>
                      <a:pt x="241995" y="335071"/>
                      <a:pt x="246649" y="332744"/>
                    </a:cubicBezTo>
                    <a:cubicBezTo>
                      <a:pt x="253630" y="330417"/>
                      <a:pt x="262937" y="328090"/>
                      <a:pt x="269918" y="323436"/>
                    </a:cubicBezTo>
                    <a:cubicBezTo>
                      <a:pt x="274572" y="321109"/>
                      <a:pt x="281552" y="321109"/>
                      <a:pt x="286206" y="325763"/>
                    </a:cubicBezTo>
                    <a:lnTo>
                      <a:pt x="311802" y="351359"/>
                    </a:lnTo>
                    <a:lnTo>
                      <a:pt x="353686" y="309475"/>
                    </a:lnTo>
                    <a:lnTo>
                      <a:pt x="328090" y="283879"/>
                    </a:lnTo>
                    <a:cubicBezTo>
                      <a:pt x="323436" y="279226"/>
                      <a:pt x="323436" y="272245"/>
                      <a:pt x="325763" y="267591"/>
                    </a:cubicBezTo>
                    <a:cubicBezTo>
                      <a:pt x="330417" y="260610"/>
                      <a:pt x="332744" y="253630"/>
                      <a:pt x="335071" y="244322"/>
                    </a:cubicBezTo>
                    <a:cubicBezTo>
                      <a:pt x="337397" y="237342"/>
                      <a:pt x="342051" y="235015"/>
                      <a:pt x="349032" y="235015"/>
                    </a:cubicBezTo>
                    <a:lnTo>
                      <a:pt x="386262" y="235015"/>
                    </a:lnTo>
                    <a:lnTo>
                      <a:pt x="386262" y="174516"/>
                    </a:lnTo>
                    <a:lnTo>
                      <a:pt x="349032" y="174516"/>
                    </a:lnTo>
                    <a:cubicBezTo>
                      <a:pt x="342051" y="174516"/>
                      <a:pt x="337397" y="169862"/>
                      <a:pt x="335071" y="165209"/>
                    </a:cubicBezTo>
                    <a:cubicBezTo>
                      <a:pt x="332744" y="158228"/>
                      <a:pt x="330417" y="148920"/>
                      <a:pt x="325763" y="141940"/>
                    </a:cubicBezTo>
                    <a:cubicBezTo>
                      <a:pt x="323436" y="137286"/>
                      <a:pt x="323436" y="130305"/>
                      <a:pt x="328090" y="125652"/>
                    </a:cubicBezTo>
                    <a:lnTo>
                      <a:pt x="353686" y="100056"/>
                    </a:lnTo>
                    <a:lnTo>
                      <a:pt x="311802" y="58172"/>
                    </a:lnTo>
                    <a:lnTo>
                      <a:pt x="286206" y="83768"/>
                    </a:lnTo>
                    <a:cubicBezTo>
                      <a:pt x="281552" y="88421"/>
                      <a:pt x="274572" y="88421"/>
                      <a:pt x="269918" y="86094"/>
                    </a:cubicBezTo>
                    <a:cubicBezTo>
                      <a:pt x="262937" y="81441"/>
                      <a:pt x="255957" y="79114"/>
                      <a:pt x="246649" y="76787"/>
                    </a:cubicBezTo>
                    <a:cubicBezTo>
                      <a:pt x="239668" y="74460"/>
                      <a:pt x="237342" y="69806"/>
                      <a:pt x="237342" y="62826"/>
                    </a:cubicBezTo>
                    <a:lnTo>
                      <a:pt x="237342" y="25596"/>
                    </a:lnTo>
                    <a:lnTo>
                      <a:pt x="176843" y="25596"/>
                    </a:lnTo>
                    <a:lnTo>
                      <a:pt x="176843" y="62826"/>
                    </a:lnTo>
                    <a:cubicBezTo>
                      <a:pt x="176843" y="69806"/>
                      <a:pt x="172189" y="74460"/>
                      <a:pt x="167535" y="76787"/>
                    </a:cubicBezTo>
                    <a:cubicBezTo>
                      <a:pt x="160555" y="79114"/>
                      <a:pt x="151247" y="81441"/>
                      <a:pt x="144267" y="86094"/>
                    </a:cubicBezTo>
                    <a:cubicBezTo>
                      <a:pt x="139613" y="88421"/>
                      <a:pt x="132632" y="88421"/>
                      <a:pt x="127978" y="83768"/>
                    </a:cubicBezTo>
                    <a:lnTo>
                      <a:pt x="102383" y="58172"/>
                    </a:lnTo>
                    <a:lnTo>
                      <a:pt x="60499" y="100056"/>
                    </a:lnTo>
                    <a:lnTo>
                      <a:pt x="86094" y="125652"/>
                    </a:lnTo>
                    <a:cubicBezTo>
                      <a:pt x="90748" y="130305"/>
                      <a:pt x="90748" y="137286"/>
                      <a:pt x="88421" y="141940"/>
                    </a:cubicBezTo>
                    <a:cubicBezTo>
                      <a:pt x="83768" y="148920"/>
                      <a:pt x="81441" y="155901"/>
                      <a:pt x="79114" y="165209"/>
                    </a:cubicBezTo>
                    <a:cubicBezTo>
                      <a:pt x="76787" y="172189"/>
                      <a:pt x="72133" y="174516"/>
                      <a:pt x="65153" y="174516"/>
                    </a:cubicBezTo>
                    <a:lnTo>
                      <a:pt x="27922" y="174516"/>
                    </a:lnTo>
                    <a:lnTo>
                      <a:pt x="27922" y="235015"/>
                    </a:lnTo>
                    <a:lnTo>
                      <a:pt x="65153" y="235015"/>
                    </a:lnTo>
                    <a:cubicBezTo>
                      <a:pt x="72133" y="235015"/>
                      <a:pt x="76787" y="239669"/>
                      <a:pt x="79114" y="244322"/>
                    </a:cubicBezTo>
                    <a:cubicBezTo>
                      <a:pt x="81441" y="251303"/>
                      <a:pt x="83768" y="260610"/>
                      <a:pt x="88421" y="267591"/>
                    </a:cubicBezTo>
                    <a:cubicBezTo>
                      <a:pt x="90748" y="272245"/>
                      <a:pt x="90748" y="279226"/>
                      <a:pt x="86094" y="283879"/>
                    </a:cubicBezTo>
                    <a:lnTo>
                      <a:pt x="60499" y="309475"/>
                    </a:lnTo>
                    <a:lnTo>
                      <a:pt x="102383" y="351359"/>
                    </a:lnTo>
                    <a:lnTo>
                      <a:pt x="127978" y="325763"/>
                    </a:lnTo>
                    <a:cubicBezTo>
                      <a:pt x="132632" y="321109"/>
                      <a:pt x="139613" y="321109"/>
                      <a:pt x="144267" y="323436"/>
                    </a:cubicBezTo>
                    <a:cubicBezTo>
                      <a:pt x="151247" y="328090"/>
                      <a:pt x="158228" y="330417"/>
                      <a:pt x="167535" y="332744"/>
                    </a:cubicBezTo>
                    <a:cubicBezTo>
                      <a:pt x="174516" y="335071"/>
                      <a:pt x="176843" y="339725"/>
                      <a:pt x="176843" y="346705"/>
                    </a:cubicBezTo>
                    <a:lnTo>
                      <a:pt x="176843" y="383935"/>
                    </a:ln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98" name="Freeform: Shape 997">
                <a:extLst>
                  <a:ext uri="{FF2B5EF4-FFF2-40B4-BE49-F238E27FC236}">
                    <a16:creationId xmlns:a16="http://schemas.microsoft.com/office/drawing/2014/main" id="{C14931E7-315F-4153-A924-8B866F948455}"/>
                  </a:ext>
                </a:extLst>
              </p:cNvPr>
              <p:cNvSpPr/>
              <p:nvPr/>
            </p:nvSpPr>
            <p:spPr>
              <a:xfrm>
                <a:off x="3475226" y="3654706"/>
                <a:ext cx="228034" cy="228034"/>
              </a:xfrm>
              <a:custGeom>
                <a:avLst/>
                <a:gdLst>
                  <a:gd name="connsiteX0" fmla="*/ 114017 w 228034"/>
                  <a:gd name="connsiteY0" fmla="*/ 228034 h 228034"/>
                  <a:gd name="connsiteX1" fmla="*/ 32576 w 228034"/>
                  <a:gd name="connsiteY1" fmla="*/ 195458 h 228034"/>
                  <a:gd name="connsiteX2" fmla="*/ 0 w 228034"/>
                  <a:gd name="connsiteY2" fmla="*/ 114017 h 228034"/>
                  <a:gd name="connsiteX3" fmla="*/ 32576 w 228034"/>
                  <a:gd name="connsiteY3" fmla="*/ 32577 h 228034"/>
                  <a:gd name="connsiteX4" fmla="*/ 114017 w 228034"/>
                  <a:gd name="connsiteY4" fmla="*/ 0 h 228034"/>
                  <a:gd name="connsiteX5" fmla="*/ 195458 w 228034"/>
                  <a:gd name="connsiteY5" fmla="*/ 32577 h 228034"/>
                  <a:gd name="connsiteX6" fmla="*/ 228034 w 228034"/>
                  <a:gd name="connsiteY6" fmla="*/ 114017 h 228034"/>
                  <a:gd name="connsiteX7" fmla="*/ 195458 w 228034"/>
                  <a:gd name="connsiteY7" fmla="*/ 195458 h 228034"/>
                  <a:gd name="connsiteX8" fmla="*/ 114017 w 228034"/>
                  <a:gd name="connsiteY8" fmla="*/ 228034 h 228034"/>
                  <a:gd name="connsiteX9" fmla="*/ 114017 w 228034"/>
                  <a:gd name="connsiteY9" fmla="*/ 25596 h 228034"/>
                  <a:gd name="connsiteX10" fmla="*/ 53518 w 228034"/>
                  <a:gd name="connsiteY10" fmla="*/ 51191 h 228034"/>
                  <a:gd name="connsiteX11" fmla="*/ 27923 w 228034"/>
                  <a:gd name="connsiteY11" fmla="*/ 111690 h 228034"/>
                  <a:gd name="connsiteX12" fmla="*/ 53518 w 228034"/>
                  <a:gd name="connsiteY12" fmla="*/ 172189 h 228034"/>
                  <a:gd name="connsiteX13" fmla="*/ 176843 w 228034"/>
                  <a:gd name="connsiteY13" fmla="*/ 172189 h 228034"/>
                  <a:gd name="connsiteX14" fmla="*/ 202439 w 228034"/>
                  <a:gd name="connsiteY14" fmla="*/ 111690 h 228034"/>
                  <a:gd name="connsiteX15" fmla="*/ 176843 w 228034"/>
                  <a:gd name="connsiteY15" fmla="*/ 51191 h 228034"/>
                  <a:gd name="connsiteX16" fmla="*/ 114017 w 228034"/>
                  <a:gd name="connsiteY16" fmla="*/ 25596 h 228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8034" h="228034">
                    <a:moveTo>
                      <a:pt x="114017" y="228034"/>
                    </a:moveTo>
                    <a:cubicBezTo>
                      <a:pt x="83768" y="228034"/>
                      <a:pt x="55845" y="216400"/>
                      <a:pt x="32576" y="195458"/>
                    </a:cubicBezTo>
                    <a:cubicBezTo>
                      <a:pt x="11634" y="174516"/>
                      <a:pt x="0" y="144266"/>
                      <a:pt x="0" y="114017"/>
                    </a:cubicBezTo>
                    <a:cubicBezTo>
                      <a:pt x="0" y="83768"/>
                      <a:pt x="11634" y="53518"/>
                      <a:pt x="32576" y="32577"/>
                    </a:cubicBezTo>
                    <a:cubicBezTo>
                      <a:pt x="53518" y="11634"/>
                      <a:pt x="83768" y="0"/>
                      <a:pt x="114017" y="0"/>
                    </a:cubicBezTo>
                    <a:cubicBezTo>
                      <a:pt x="144267" y="0"/>
                      <a:pt x="174516" y="11634"/>
                      <a:pt x="195458" y="32577"/>
                    </a:cubicBezTo>
                    <a:cubicBezTo>
                      <a:pt x="216400" y="53518"/>
                      <a:pt x="228034" y="83768"/>
                      <a:pt x="228034" y="114017"/>
                    </a:cubicBezTo>
                    <a:cubicBezTo>
                      <a:pt x="228034" y="144266"/>
                      <a:pt x="216400" y="174516"/>
                      <a:pt x="195458" y="195458"/>
                    </a:cubicBezTo>
                    <a:cubicBezTo>
                      <a:pt x="172189" y="216400"/>
                      <a:pt x="141940" y="228034"/>
                      <a:pt x="114017" y="228034"/>
                    </a:cubicBezTo>
                    <a:close/>
                    <a:moveTo>
                      <a:pt x="114017" y="25596"/>
                    </a:moveTo>
                    <a:cubicBezTo>
                      <a:pt x="90748" y="25596"/>
                      <a:pt x="69806" y="34903"/>
                      <a:pt x="53518" y="51191"/>
                    </a:cubicBezTo>
                    <a:cubicBezTo>
                      <a:pt x="37230" y="67480"/>
                      <a:pt x="27923" y="88421"/>
                      <a:pt x="27923" y="111690"/>
                    </a:cubicBezTo>
                    <a:cubicBezTo>
                      <a:pt x="27923" y="134959"/>
                      <a:pt x="37230" y="155901"/>
                      <a:pt x="53518" y="172189"/>
                    </a:cubicBezTo>
                    <a:cubicBezTo>
                      <a:pt x="88421" y="204765"/>
                      <a:pt x="141940" y="204765"/>
                      <a:pt x="176843" y="172189"/>
                    </a:cubicBezTo>
                    <a:cubicBezTo>
                      <a:pt x="193131" y="155901"/>
                      <a:pt x="202439" y="134959"/>
                      <a:pt x="202439" y="111690"/>
                    </a:cubicBezTo>
                    <a:cubicBezTo>
                      <a:pt x="202439" y="88421"/>
                      <a:pt x="193131" y="67480"/>
                      <a:pt x="176843" y="51191"/>
                    </a:cubicBezTo>
                    <a:cubicBezTo>
                      <a:pt x="158228" y="34903"/>
                      <a:pt x="137286" y="25596"/>
                      <a:pt x="114017" y="25596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99" name="Freeform: Shape 998">
                <a:extLst>
                  <a:ext uri="{FF2B5EF4-FFF2-40B4-BE49-F238E27FC236}">
                    <a16:creationId xmlns:a16="http://schemas.microsoft.com/office/drawing/2014/main" id="{1339617D-1C54-4236-BF11-7F77426BFC0C}"/>
                  </a:ext>
                </a:extLst>
              </p:cNvPr>
              <p:cNvSpPr/>
              <p:nvPr/>
            </p:nvSpPr>
            <p:spPr>
              <a:xfrm>
                <a:off x="3796336" y="3975816"/>
                <a:ext cx="414184" cy="414184"/>
              </a:xfrm>
              <a:custGeom>
                <a:avLst/>
                <a:gdLst>
                  <a:gd name="connsiteX0" fmla="*/ 251303 w 414184"/>
                  <a:gd name="connsiteY0" fmla="*/ 414185 h 414184"/>
                  <a:gd name="connsiteX1" fmla="*/ 162882 w 414184"/>
                  <a:gd name="connsiteY1" fmla="*/ 414185 h 414184"/>
                  <a:gd name="connsiteX2" fmla="*/ 148920 w 414184"/>
                  <a:gd name="connsiteY2" fmla="*/ 400223 h 414184"/>
                  <a:gd name="connsiteX3" fmla="*/ 148920 w 414184"/>
                  <a:gd name="connsiteY3" fmla="*/ 358339 h 414184"/>
                  <a:gd name="connsiteX4" fmla="*/ 141940 w 414184"/>
                  <a:gd name="connsiteY4" fmla="*/ 356013 h 414184"/>
                  <a:gd name="connsiteX5" fmla="*/ 111690 w 414184"/>
                  <a:gd name="connsiteY5" fmla="*/ 386262 h 414184"/>
                  <a:gd name="connsiteX6" fmla="*/ 90749 w 414184"/>
                  <a:gd name="connsiteY6" fmla="*/ 386262 h 414184"/>
                  <a:gd name="connsiteX7" fmla="*/ 27922 w 414184"/>
                  <a:gd name="connsiteY7" fmla="*/ 323436 h 414184"/>
                  <a:gd name="connsiteX8" fmla="*/ 23269 w 414184"/>
                  <a:gd name="connsiteY8" fmla="*/ 314129 h 414184"/>
                  <a:gd name="connsiteX9" fmla="*/ 27922 w 414184"/>
                  <a:gd name="connsiteY9" fmla="*/ 304821 h 414184"/>
                  <a:gd name="connsiteX10" fmla="*/ 58172 w 414184"/>
                  <a:gd name="connsiteY10" fmla="*/ 274572 h 414184"/>
                  <a:gd name="connsiteX11" fmla="*/ 55845 w 414184"/>
                  <a:gd name="connsiteY11" fmla="*/ 267591 h 414184"/>
                  <a:gd name="connsiteX12" fmla="*/ 13961 w 414184"/>
                  <a:gd name="connsiteY12" fmla="*/ 267591 h 414184"/>
                  <a:gd name="connsiteX13" fmla="*/ 0 w 414184"/>
                  <a:gd name="connsiteY13" fmla="*/ 253630 h 414184"/>
                  <a:gd name="connsiteX14" fmla="*/ 0 w 414184"/>
                  <a:gd name="connsiteY14" fmla="*/ 162882 h 414184"/>
                  <a:gd name="connsiteX15" fmla="*/ 13961 w 414184"/>
                  <a:gd name="connsiteY15" fmla="*/ 148920 h 414184"/>
                  <a:gd name="connsiteX16" fmla="*/ 55845 w 414184"/>
                  <a:gd name="connsiteY16" fmla="*/ 148920 h 414184"/>
                  <a:gd name="connsiteX17" fmla="*/ 58172 w 414184"/>
                  <a:gd name="connsiteY17" fmla="*/ 141940 h 414184"/>
                  <a:gd name="connsiteX18" fmla="*/ 27922 w 414184"/>
                  <a:gd name="connsiteY18" fmla="*/ 111690 h 414184"/>
                  <a:gd name="connsiteX19" fmla="*/ 27922 w 414184"/>
                  <a:gd name="connsiteY19" fmla="*/ 90748 h 414184"/>
                  <a:gd name="connsiteX20" fmla="*/ 90749 w 414184"/>
                  <a:gd name="connsiteY20" fmla="*/ 27922 h 414184"/>
                  <a:gd name="connsiteX21" fmla="*/ 111690 w 414184"/>
                  <a:gd name="connsiteY21" fmla="*/ 27922 h 414184"/>
                  <a:gd name="connsiteX22" fmla="*/ 141940 w 414184"/>
                  <a:gd name="connsiteY22" fmla="*/ 58172 h 414184"/>
                  <a:gd name="connsiteX23" fmla="*/ 148920 w 414184"/>
                  <a:gd name="connsiteY23" fmla="*/ 55845 h 414184"/>
                  <a:gd name="connsiteX24" fmla="*/ 148920 w 414184"/>
                  <a:gd name="connsiteY24" fmla="*/ 13961 h 414184"/>
                  <a:gd name="connsiteX25" fmla="*/ 162882 w 414184"/>
                  <a:gd name="connsiteY25" fmla="*/ 0 h 414184"/>
                  <a:gd name="connsiteX26" fmla="*/ 251303 w 414184"/>
                  <a:gd name="connsiteY26" fmla="*/ 0 h 414184"/>
                  <a:gd name="connsiteX27" fmla="*/ 265264 w 414184"/>
                  <a:gd name="connsiteY27" fmla="*/ 13961 h 414184"/>
                  <a:gd name="connsiteX28" fmla="*/ 265264 w 414184"/>
                  <a:gd name="connsiteY28" fmla="*/ 55845 h 414184"/>
                  <a:gd name="connsiteX29" fmla="*/ 272245 w 414184"/>
                  <a:gd name="connsiteY29" fmla="*/ 58172 h 414184"/>
                  <a:gd name="connsiteX30" fmla="*/ 302494 w 414184"/>
                  <a:gd name="connsiteY30" fmla="*/ 27922 h 414184"/>
                  <a:gd name="connsiteX31" fmla="*/ 323436 w 414184"/>
                  <a:gd name="connsiteY31" fmla="*/ 27922 h 414184"/>
                  <a:gd name="connsiteX32" fmla="*/ 386262 w 414184"/>
                  <a:gd name="connsiteY32" fmla="*/ 90748 h 414184"/>
                  <a:gd name="connsiteX33" fmla="*/ 386262 w 414184"/>
                  <a:gd name="connsiteY33" fmla="*/ 111690 h 414184"/>
                  <a:gd name="connsiteX34" fmla="*/ 356013 w 414184"/>
                  <a:gd name="connsiteY34" fmla="*/ 141940 h 414184"/>
                  <a:gd name="connsiteX35" fmla="*/ 358340 w 414184"/>
                  <a:gd name="connsiteY35" fmla="*/ 148920 h 414184"/>
                  <a:gd name="connsiteX36" fmla="*/ 400223 w 414184"/>
                  <a:gd name="connsiteY36" fmla="*/ 148920 h 414184"/>
                  <a:gd name="connsiteX37" fmla="*/ 414185 w 414184"/>
                  <a:gd name="connsiteY37" fmla="*/ 162882 h 414184"/>
                  <a:gd name="connsiteX38" fmla="*/ 414185 w 414184"/>
                  <a:gd name="connsiteY38" fmla="*/ 251303 h 414184"/>
                  <a:gd name="connsiteX39" fmla="*/ 400223 w 414184"/>
                  <a:gd name="connsiteY39" fmla="*/ 265264 h 414184"/>
                  <a:gd name="connsiteX40" fmla="*/ 358340 w 414184"/>
                  <a:gd name="connsiteY40" fmla="*/ 265264 h 414184"/>
                  <a:gd name="connsiteX41" fmla="*/ 356013 w 414184"/>
                  <a:gd name="connsiteY41" fmla="*/ 272245 h 414184"/>
                  <a:gd name="connsiteX42" fmla="*/ 386262 w 414184"/>
                  <a:gd name="connsiteY42" fmla="*/ 302494 h 414184"/>
                  <a:gd name="connsiteX43" fmla="*/ 390916 w 414184"/>
                  <a:gd name="connsiteY43" fmla="*/ 311802 h 414184"/>
                  <a:gd name="connsiteX44" fmla="*/ 386262 w 414184"/>
                  <a:gd name="connsiteY44" fmla="*/ 321109 h 414184"/>
                  <a:gd name="connsiteX45" fmla="*/ 323436 w 414184"/>
                  <a:gd name="connsiteY45" fmla="*/ 383935 h 414184"/>
                  <a:gd name="connsiteX46" fmla="*/ 302494 w 414184"/>
                  <a:gd name="connsiteY46" fmla="*/ 383935 h 414184"/>
                  <a:gd name="connsiteX47" fmla="*/ 272245 w 414184"/>
                  <a:gd name="connsiteY47" fmla="*/ 353686 h 414184"/>
                  <a:gd name="connsiteX48" fmla="*/ 265264 w 414184"/>
                  <a:gd name="connsiteY48" fmla="*/ 356013 h 414184"/>
                  <a:gd name="connsiteX49" fmla="*/ 265264 w 414184"/>
                  <a:gd name="connsiteY49" fmla="*/ 397897 h 414184"/>
                  <a:gd name="connsiteX50" fmla="*/ 251303 w 414184"/>
                  <a:gd name="connsiteY50" fmla="*/ 414185 h 414184"/>
                  <a:gd name="connsiteX51" fmla="*/ 179170 w 414184"/>
                  <a:gd name="connsiteY51" fmla="*/ 386262 h 414184"/>
                  <a:gd name="connsiteX52" fmla="*/ 239669 w 414184"/>
                  <a:gd name="connsiteY52" fmla="*/ 386262 h 414184"/>
                  <a:gd name="connsiteX53" fmla="*/ 239669 w 414184"/>
                  <a:gd name="connsiteY53" fmla="*/ 349032 h 414184"/>
                  <a:gd name="connsiteX54" fmla="*/ 248976 w 414184"/>
                  <a:gd name="connsiteY54" fmla="*/ 335070 h 414184"/>
                  <a:gd name="connsiteX55" fmla="*/ 272245 w 414184"/>
                  <a:gd name="connsiteY55" fmla="*/ 325763 h 414184"/>
                  <a:gd name="connsiteX56" fmla="*/ 288533 w 414184"/>
                  <a:gd name="connsiteY56" fmla="*/ 328090 h 414184"/>
                  <a:gd name="connsiteX57" fmla="*/ 314129 w 414184"/>
                  <a:gd name="connsiteY57" fmla="*/ 353686 h 414184"/>
                  <a:gd name="connsiteX58" fmla="*/ 356013 w 414184"/>
                  <a:gd name="connsiteY58" fmla="*/ 311802 h 414184"/>
                  <a:gd name="connsiteX59" fmla="*/ 330417 w 414184"/>
                  <a:gd name="connsiteY59" fmla="*/ 286206 h 414184"/>
                  <a:gd name="connsiteX60" fmla="*/ 328090 w 414184"/>
                  <a:gd name="connsiteY60" fmla="*/ 269918 h 414184"/>
                  <a:gd name="connsiteX61" fmla="*/ 337398 w 414184"/>
                  <a:gd name="connsiteY61" fmla="*/ 246649 h 414184"/>
                  <a:gd name="connsiteX62" fmla="*/ 351359 w 414184"/>
                  <a:gd name="connsiteY62" fmla="*/ 237342 h 414184"/>
                  <a:gd name="connsiteX63" fmla="*/ 388589 w 414184"/>
                  <a:gd name="connsiteY63" fmla="*/ 237342 h 414184"/>
                  <a:gd name="connsiteX64" fmla="*/ 388589 w 414184"/>
                  <a:gd name="connsiteY64" fmla="*/ 176843 h 414184"/>
                  <a:gd name="connsiteX65" fmla="*/ 351359 w 414184"/>
                  <a:gd name="connsiteY65" fmla="*/ 176843 h 414184"/>
                  <a:gd name="connsiteX66" fmla="*/ 337398 w 414184"/>
                  <a:gd name="connsiteY66" fmla="*/ 167535 h 414184"/>
                  <a:gd name="connsiteX67" fmla="*/ 328090 w 414184"/>
                  <a:gd name="connsiteY67" fmla="*/ 144266 h 414184"/>
                  <a:gd name="connsiteX68" fmla="*/ 330417 w 414184"/>
                  <a:gd name="connsiteY68" fmla="*/ 127978 h 414184"/>
                  <a:gd name="connsiteX69" fmla="*/ 356013 w 414184"/>
                  <a:gd name="connsiteY69" fmla="*/ 102383 h 414184"/>
                  <a:gd name="connsiteX70" fmla="*/ 314129 w 414184"/>
                  <a:gd name="connsiteY70" fmla="*/ 60499 h 414184"/>
                  <a:gd name="connsiteX71" fmla="*/ 288533 w 414184"/>
                  <a:gd name="connsiteY71" fmla="*/ 86094 h 414184"/>
                  <a:gd name="connsiteX72" fmla="*/ 272245 w 414184"/>
                  <a:gd name="connsiteY72" fmla="*/ 88421 h 414184"/>
                  <a:gd name="connsiteX73" fmla="*/ 248976 w 414184"/>
                  <a:gd name="connsiteY73" fmla="*/ 79114 h 414184"/>
                  <a:gd name="connsiteX74" fmla="*/ 239669 w 414184"/>
                  <a:gd name="connsiteY74" fmla="*/ 65153 h 414184"/>
                  <a:gd name="connsiteX75" fmla="*/ 239669 w 414184"/>
                  <a:gd name="connsiteY75" fmla="*/ 27922 h 414184"/>
                  <a:gd name="connsiteX76" fmla="*/ 179170 w 414184"/>
                  <a:gd name="connsiteY76" fmla="*/ 27922 h 414184"/>
                  <a:gd name="connsiteX77" fmla="*/ 179170 w 414184"/>
                  <a:gd name="connsiteY77" fmla="*/ 65153 h 414184"/>
                  <a:gd name="connsiteX78" fmla="*/ 169862 w 414184"/>
                  <a:gd name="connsiteY78" fmla="*/ 79114 h 414184"/>
                  <a:gd name="connsiteX79" fmla="*/ 146593 w 414184"/>
                  <a:gd name="connsiteY79" fmla="*/ 88421 h 414184"/>
                  <a:gd name="connsiteX80" fmla="*/ 130305 w 414184"/>
                  <a:gd name="connsiteY80" fmla="*/ 86094 h 414184"/>
                  <a:gd name="connsiteX81" fmla="*/ 104710 w 414184"/>
                  <a:gd name="connsiteY81" fmla="*/ 60499 h 414184"/>
                  <a:gd name="connsiteX82" fmla="*/ 62826 w 414184"/>
                  <a:gd name="connsiteY82" fmla="*/ 102383 h 414184"/>
                  <a:gd name="connsiteX83" fmla="*/ 88421 w 414184"/>
                  <a:gd name="connsiteY83" fmla="*/ 127978 h 414184"/>
                  <a:gd name="connsiteX84" fmla="*/ 90749 w 414184"/>
                  <a:gd name="connsiteY84" fmla="*/ 144266 h 414184"/>
                  <a:gd name="connsiteX85" fmla="*/ 81441 w 414184"/>
                  <a:gd name="connsiteY85" fmla="*/ 167535 h 414184"/>
                  <a:gd name="connsiteX86" fmla="*/ 67480 w 414184"/>
                  <a:gd name="connsiteY86" fmla="*/ 176843 h 414184"/>
                  <a:gd name="connsiteX87" fmla="*/ 30250 w 414184"/>
                  <a:gd name="connsiteY87" fmla="*/ 176843 h 414184"/>
                  <a:gd name="connsiteX88" fmla="*/ 30250 w 414184"/>
                  <a:gd name="connsiteY88" fmla="*/ 237342 h 414184"/>
                  <a:gd name="connsiteX89" fmla="*/ 67480 w 414184"/>
                  <a:gd name="connsiteY89" fmla="*/ 237342 h 414184"/>
                  <a:gd name="connsiteX90" fmla="*/ 81441 w 414184"/>
                  <a:gd name="connsiteY90" fmla="*/ 246649 h 414184"/>
                  <a:gd name="connsiteX91" fmla="*/ 90749 w 414184"/>
                  <a:gd name="connsiteY91" fmla="*/ 269918 h 414184"/>
                  <a:gd name="connsiteX92" fmla="*/ 88421 w 414184"/>
                  <a:gd name="connsiteY92" fmla="*/ 286206 h 414184"/>
                  <a:gd name="connsiteX93" fmla="*/ 62826 w 414184"/>
                  <a:gd name="connsiteY93" fmla="*/ 311802 h 414184"/>
                  <a:gd name="connsiteX94" fmla="*/ 104710 w 414184"/>
                  <a:gd name="connsiteY94" fmla="*/ 353686 h 414184"/>
                  <a:gd name="connsiteX95" fmla="*/ 130305 w 414184"/>
                  <a:gd name="connsiteY95" fmla="*/ 328090 h 414184"/>
                  <a:gd name="connsiteX96" fmla="*/ 146593 w 414184"/>
                  <a:gd name="connsiteY96" fmla="*/ 325763 h 414184"/>
                  <a:gd name="connsiteX97" fmla="*/ 169862 w 414184"/>
                  <a:gd name="connsiteY97" fmla="*/ 335070 h 414184"/>
                  <a:gd name="connsiteX98" fmla="*/ 179170 w 414184"/>
                  <a:gd name="connsiteY98" fmla="*/ 349032 h 414184"/>
                  <a:gd name="connsiteX99" fmla="*/ 179170 w 414184"/>
                  <a:gd name="connsiteY99" fmla="*/ 386262 h 414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</a:cxnLst>
                <a:rect l="l" t="t" r="r" b="b"/>
                <a:pathLst>
                  <a:path w="414184" h="414184">
                    <a:moveTo>
                      <a:pt x="251303" y="414185"/>
                    </a:moveTo>
                    <a:lnTo>
                      <a:pt x="162882" y="414185"/>
                    </a:lnTo>
                    <a:cubicBezTo>
                      <a:pt x="155901" y="414185"/>
                      <a:pt x="148920" y="407204"/>
                      <a:pt x="148920" y="400223"/>
                    </a:cubicBezTo>
                    <a:lnTo>
                      <a:pt x="148920" y="358339"/>
                    </a:lnTo>
                    <a:cubicBezTo>
                      <a:pt x="146593" y="358339"/>
                      <a:pt x="144266" y="356013"/>
                      <a:pt x="141940" y="356013"/>
                    </a:cubicBezTo>
                    <a:lnTo>
                      <a:pt x="111690" y="386262"/>
                    </a:lnTo>
                    <a:cubicBezTo>
                      <a:pt x="107037" y="390916"/>
                      <a:pt x="97729" y="390916"/>
                      <a:pt x="90749" y="386262"/>
                    </a:cubicBezTo>
                    <a:lnTo>
                      <a:pt x="27922" y="323436"/>
                    </a:lnTo>
                    <a:cubicBezTo>
                      <a:pt x="25596" y="321109"/>
                      <a:pt x="23269" y="316456"/>
                      <a:pt x="23269" y="314129"/>
                    </a:cubicBezTo>
                    <a:cubicBezTo>
                      <a:pt x="23269" y="309475"/>
                      <a:pt x="25596" y="307148"/>
                      <a:pt x="27922" y="304821"/>
                    </a:cubicBezTo>
                    <a:lnTo>
                      <a:pt x="58172" y="274572"/>
                    </a:lnTo>
                    <a:cubicBezTo>
                      <a:pt x="58172" y="272245"/>
                      <a:pt x="55845" y="269918"/>
                      <a:pt x="55845" y="267591"/>
                    </a:cubicBezTo>
                    <a:lnTo>
                      <a:pt x="13961" y="267591"/>
                    </a:lnTo>
                    <a:cubicBezTo>
                      <a:pt x="6981" y="267591"/>
                      <a:pt x="0" y="260610"/>
                      <a:pt x="0" y="253630"/>
                    </a:cubicBezTo>
                    <a:lnTo>
                      <a:pt x="0" y="162882"/>
                    </a:lnTo>
                    <a:cubicBezTo>
                      <a:pt x="0" y="155901"/>
                      <a:pt x="6981" y="148920"/>
                      <a:pt x="13961" y="148920"/>
                    </a:cubicBezTo>
                    <a:lnTo>
                      <a:pt x="55845" y="148920"/>
                    </a:lnTo>
                    <a:cubicBezTo>
                      <a:pt x="55845" y="146593"/>
                      <a:pt x="58172" y="144266"/>
                      <a:pt x="58172" y="141940"/>
                    </a:cubicBezTo>
                    <a:lnTo>
                      <a:pt x="27922" y="111690"/>
                    </a:lnTo>
                    <a:cubicBezTo>
                      <a:pt x="23269" y="107037"/>
                      <a:pt x="23269" y="97729"/>
                      <a:pt x="27922" y="90748"/>
                    </a:cubicBezTo>
                    <a:lnTo>
                      <a:pt x="90749" y="27922"/>
                    </a:lnTo>
                    <a:cubicBezTo>
                      <a:pt x="95402" y="23269"/>
                      <a:pt x="104710" y="23269"/>
                      <a:pt x="111690" y="27922"/>
                    </a:cubicBezTo>
                    <a:lnTo>
                      <a:pt x="141940" y="58172"/>
                    </a:lnTo>
                    <a:cubicBezTo>
                      <a:pt x="144266" y="58172"/>
                      <a:pt x="146593" y="55845"/>
                      <a:pt x="148920" y="55845"/>
                    </a:cubicBezTo>
                    <a:lnTo>
                      <a:pt x="148920" y="13961"/>
                    </a:lnTo>
                    <a:cubicBezTo>
                      <a:pt x="148920" y="6981"/>
                      <a:pt x="155901" y="0"/>
                      <a:pt x="162882" y="0"/>
                    </a:cubicBezTo>
                    <a:lnTo>
                      <a:pt x="251303" y="0"/>
                    </a:lnTo>
                    <a:cubicBezTo>
                      <a:pt x="258284" y="0"/>
                      <a:pt x="265264" y="6981"/>
                      <a:pt x="265264" y="13961"/>
                    </a:cubicBezTo>
                    <a:lnTo>
                      <a:pt x="265264" y="55845"/>
                    </a:lnTo>
                    <a:cubicBezTo>
                      <a:pt x="267591" y="55845"/>
                      <a:pt x="269918" y="58172"/>
                      <a:pt x="272245" y="58172"/>
                    </a:cubicBezTo>
                    <a:lnTo>
                      <a:pt x="302494" y="27922"/>
                    </a:lnTo>
                    <a:cubicBezTo>
                      <a:pt x="307148" y="23269"/>
                      <a:pt x="316456" y="23269"/>
                      <a:pt x="323436" y="27922"/>
                    </a:cubicBezTo>
                    <a:lnTo>
                      <a:pt x="386262" y="90748"/>
                    </a:lnTo>
                    <a:cubicBezTo>
                      <a:pt x="390916" y="95402"/>
                      <a:pt x="390916" y="104710"/>
                      <a:pt x="386262" y="111690"/>
                    </a:cubicBezTo>
                    <a:lnTo>
                      <a:pt x="356013" y="141940"/>
                    </a:lnTo>
                    <a:cubicBezTo>
                      <a:pt x="358340" y="144266"/>
                      <a:pt x="358340" y="146593"/>
                      <a:pt x="358340" y="148920"/>
                    </a:cubicBezTo>
                    <a:lnTo>
                      <a:pt x="400223" y="148920"/>
                    </a:lnTo>
                    <a:cubicBezTo>
                      <a:pt x="407204" y="148920"/>
                      <a:pt x="414185" y="155901"/>
                      <a:pt x="414185" y="162882"/>
                    </a:cubicBezTo>
                    <a:lnTo>
                      <a:pt x="414185" y="251303"/>
                    </a:lnTo>
                    <a:cubicBezTo>
                      <a:pt x="414185" y="258284"/>
                      <a:pt x="407204" y="265264"/>
                      <a:pt x="400223" y="265264"/>
                    </a:cubicBezTo>
                    <a:lnTo>
                      <a:pt x="358340" y="265264"/>
                    </a:lnTo>
                    <a:cubicBezTo>
                      <a:pt x="358340" y="267591"/>
                      <a:pt x="356013" y="269918"/>
                      <a:pt x="356013" y="272245"/>
                    </a:cubicBezTo>
                    <a:lnTo>
                      <a:pt x="386262" y="302494"/>
                    </a:lnTo>
                    <a:cubicBezTo>
                      <a:pt x="388589" y="304821"/>
                      <a:pt x="390916" y="309475"/>
                      <a:pt x="390916" y="311802"/>
                    </a:cubicBezTo>
                    <a:cubicBezTo>
                      <a:pt x="390916" y="316456"/>
                      <a:pt x="388589" y="318782"/>
                      <a:pt x="386262" y="321109"/>
                    </a:cubicBezTo>
                    <a:lnTo>
                      <a:pt x="323436" y="383935"/>
                    </a:lnTo>
                    <a:cubicBezTo>
                      <a:pt x="318782" y="388589"/>
                      <a:pt x="309475" y="388589"/>
                      <a:pt x="302494" y="383935"/>
                    </a:cubicBezTo>
                    <a:lnTo>
                      <a:pt x="272245" y="353686"/>
                    </a:lnTo>
                    <a:cubicBezTo>
                      <a:pt x="269918" y="356013"/>
                      <a:pt x="267591" y="356013"/>
                      <a:pt x="265264" y="356013"/>
                    </a:cubicBezTo>
                    <a:lnTo>
                      <a:pt x="265264" y="397897"/>
                    </a:lnTo>
                    <a:cubicBezTo>
                      <a:pt x="265264" y="407204"/>
                      <a:pt x="260610" y="414185"/>
                      <a:pt x="251303" y="414185"/>
                    </a:cubicBezTo>
                    <a:close/>
                    <a:moveTo>
                      <a:pt x="179170" y="386262"/>
                    </a:moveTo>
                    <a:lnTo>
                      <a:pt x="239669" y="386262"/>
                    </a:lnTo>
                    <a:lnTo>
                      <a:pt x="239669" y="349032"/>
                    </a:lnTo>
                    <a:cubicBezTo>
                      <a:pt x="239669" y="342051"/>
                      <a:pt x="244322" y="337398"/>
                      <a:pt x="248976" y="335070"/>
                    </a:cubicBezTo>
                    <a:cubicBezTo>
                      <a:pt x="255957" y="332744"/>
                      <a:pt x="265264" y="330417"/>
                      <a:pt x="272245" y="325763"/>
                    </a:cubicBezTo>
                    <a:cubicBezTo>
                      <a:pt x="276899" y="323436"/>
                      <a:pt x="283879" y="323436"/>
                      <a:pt x="288533" y="328090"/>
                    </a:cubicBezTo>
                    <a:lnTo>
                      <a:pt x="314129" y="353686"/>
                    </a:lnTo>
                    <a:lnTo>
                      <a:pt x="356013" y="311802"/>
                    </a:lnTo>
                    <a:lnTo>
                      <a:pt x="330417" y="286206"/>
                    </a:lnTo>
                    <a:cubicBezTo>
                      <a:pt x="325763" y="281553"/>
                      <a:pt x="325763" y="274572"/>
                      <a:pt x="328090" y="269918"/>
                    </a:cubicBezTo>
                    <a:cubicBezTo>
                      <a:pt x="332744" y="262937"/>
                      <a:pt x="335071" y="255957"/>
                      <a:pt x="337398" y="246649"/>
                    </a:cubicBezTo>
                    <a:cubicBezTo>
                      <a:pt x="339725" y="239669"/>
                      <a:pt x="344378" y="237342"/>
                      <a:pt x="351359" y="237342"/>
                    </a:cubicBezTo>
                    <a:lnTo>
                      <a:pt x="388589" y="237342"/>
                    </a:lnTo>
                    <a:lnTo>
                      <a:pt x="388589" y="176843"/>
                    </a:lnTo>
                    <a:lnTo>
                      <a:pt x="351359" y="176843"/>
                    </a:lnTo>
                    <a:cubicBezTo>
                      <a:pt x="344378" y="176843"/>
                      <a:pt x="339725" y="172189"/>
                      <a:pt x="337398" y="167535"/>
                    </a:cubicBezTo>
                    <a:cubicBezTo>
                      <a:pt x="335071" y="160555"/>
                      <a:pt x="332744" y="151247"/>
                      <a:pt x="328090" y="144266"/>
                    </a:cubicBezTo>
                    <a:cubicBezTo>
                      <a:pt x="325763" y="139613"/>
                      <a:pt x="325763" y="132632"/>
                      <a:pt x="330417" y="127978"/>
                    </a:cubicBezTo>
                    <a:lnTo>
                      <a:pt x="356013" y="102383"/>
                    </a:lnTo>
                    <a:lnTo>
                      <a:pt x="314129" y="60499"/>
                    </a:lnTo>
                    <a:lnTo>
                      <a:pt x="288533" y="86094"/>
                    </a:lnTo>
                    <a:cubicBezTo>
                      <a:pt x="283879" y="90748"/>
                      <a:pt x="276899" y="90748"/>
                      <a:pt x="272245" y="88421"/>
                    </a:cubicBezTo>
                    <a:cubicBezTo>
                      <a:pt x="265264" y="83768"/>
                      <a:pt x="258284" y="81441"/>
                      <a:pt x="248976" y="79114"/>
                    </a:cubicBezTo>
                    <a:cubicBezTo>
                      <a:pt x="241996" y="76787"/>
                      <a:pt x="239669" y="72133"/>
                      <a:pt x="239669" y="65153"/>
                    </a:cubicBezTo>
                    <a:lnTo>
                      <a:pt x="239669" y="27922"/>
                    </a:lnTo>
                    <a:lnTo>
                      <a:pt x="179170" y="27922"/>
                    </a:lnTo>
                    <a:lnTo>
                      <a:pt x="179170" y="65153"/>
                    </a:lnTo>
                    <a:cubicBezTo>
                      <a:pt x="179170" y="72133"/>
                      <a:pt x="174516" y="76787"/>
                      <a:pt x="169862" y="79114"/>
                    </a:cubicBezTo>
                    <a:cubicBezTo>
                      <a:pt x="162882" y="81441"/>
                      <a:pt x="153574" y="83768"/>
                      <a:pt x="146593" y="88421"/>
                    </a:cubicBezTo>
                    <a:cubicBezTo>
                      <a:pt x="141940" y="90748"/>
                      <a:pt x="134959" y="90748"/>
                      <a:pt x="130305" y="86094"/>
                    </a:cubicBezTo>
                    <a:lnTo>
                      <a:pt x="104710" y="60499"/>
                    </a:lnTo>
                    <a:lnTo>
                      <a:pt x="62826" y="102383"/>
                    </a:lnTo>
                    <a:lnTo>
                      <a:pt x="88421" y="127978"/>
                    </a:lnTo>
                    <a:cubicBezTo>
                      <a:pt x="93075" y="132632"/>
                      <a:pt x="93075" y="139613"/>
                      <a:pt x="90749" y="144266"/>
                    </a:cubicBezTo>
                    <a:cubicBezTo>
                      <a:pt x="86094" y="151247"/>
                      <a:pt x="83768" y="158228"/>
                      <a:pt x="81441" y="167535"/>
                    </a:cubicBezTo>
                    <a:cubicBezTo>
                      <a:pt x="79114" y="174516"/>
                      <a:pt x="74460" y="176843"/>
                      <a:pt x="67480" y="176843"/>
                    </a:cubicBezTo>
                    <a:lnTo>
                      <a:pt x="30250" y="176843"/>
                    </a:lnTo>
                    <a:lnTo>
                      <a:pt x="30250" y="237342"/>
                    </a:lnTo>
                    <a:lnTo>
                      <a:pt x="67480" y="237342"/>
                    </a:lnTo>
                    <a:cubicBezTo>
                      <a:pt x="74460" y="237342"/>
                      <a:pt x="79114" y="241995"/>
                      <a:pt x="81441" y="246649"/>
                    </a:cubicBezTo>
                    <a:cubicBezTo>
                      <a:pt x="83768" y="253630"/>
                      <a:pt x="86094" y="262937"/>
                      <a:pt x="90749" y="269918"/>
                    </a:cubicBezTo>
                    <a:cubicBezTo>
                      <a:pt x="93075" y="274572"/>
                      <a:pt x="93075" y="281553"/>
                      <a:pt x="88421" y="286206"/>
                    </a:cubicBezTo>
                    <a:lnTo>
                      <a:pt x="62826" y="311802"/>
                    </a:lnTo>
                    <a:lnTo>
                      <a:pt x="104710" y="353686"/>
                    </a:lnTo>
                    <a:lnTo>
                      <a:pt x="130305" y="328090"/>
                    </a:lnTo>
                    <a:cubicBezTo>
                      <a:pt x="134959" y="323436"/>
                      <a:pt x="141940" y="323436"/>
                      <a:pt x="146593" y="325763"/>
                    </a:cubicBezTo>
                    <a:cubicBezTo>
                      <a:pt x="153574" y="330417"/>
                      <a:pt x="160555" y="332744"/>
                      <a:pt x="169862" y="335070"/>
                    </a:cubicBezTo>
                    <a:cubicBezTo>
                      <a:pt x="176843" y="337398"/>
                      <a:pt x="179170" y="342051"/>
                      <a:pt x="179170" y="349032"/>
                    </a:cubicBezTo>
                    <a:lnTo>
                      <a:pt x="179170" y="386262"/>
                    </a:ln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00" name="Freeform: Shape 999">
                <a:extLst>
                  <a:ext uri="{FF2B5EF4-FFF2-40B4-BE49-F238E27FC236}">
                    <a16:creationId xmlns:a16="http://schemas.microsoft.com/office/drawing/2014/main" id="{43C7A539-104F-4B45-A7DA-5465AACA730A}"/>
                  </a:ext>
                </a:extLst>
              </p:cNvPr>
              <p:cNvSpPr/>
              <p:nvPr/>
            </p:nvSpPr>
            <p:spPr>
              <a:xfrm>
                <a:off x="3891156" y="4068309"/>
                <a:ext cx="229197" cy="228616"/>
              </a:xfrm>
              <a:custGeom>
                <a:avLst/>
                <a:gdLst>
                  <a:gd name="connsiteX0" fmla="*/ 114599 w 229197"/>
                  <a:gd name="connsiteY0" fmla="*/ 228616 h 228616"/>
                  <a:gd name="connsiteX1" fmla="*/ 33158 w 229197"/>
                  <a:gd name="connsiteY1" fmla="*/ 196039 h 228616"/>
                  <a:gd name="connsiteX2" fmla="*/ 33158 w 229197"/>
                  <a:gd name="connsiteY2" fmla="*/ 33158 h 228616"/>
                  <a:gd name="connsiteX3" fmla="*/ 196039 w 229197"/>
                  <a:gd name="connsiteY3" fmla="*/ 33158 h 228616"/>
                  <a:gd name="connsiteX4" fmla="*/ 196039 w 229197"/>
                  <a:gd name="connsiteY4" fmla="*/ 196039 h 228616"/>
                  <a:gd name="connsiteX5" fmla="*/ 114599 w 229197"/>
                  <a:gd name="connsiteY5" fmla="*/ 228616 h 228616"/>
                  <a:gd name="connsiteX6" fmla="*/ 51773 w 229197"/>
                  <a:gd name="connsiteY6" fmla="*/ 54100 h 228616"/>
                  <a:gd name="connsiteX7" fmla="*/ 51773 w 229197"/>
                  <a:gd name="connsiteY7" fmla="*/ 177425 h 228616"/>
                  <a:gd name="connsiteX8" fmla="*/ 175098 w 229197"/>
                  <a:gd name="connsiteY8" fmla="*/ 177425 h 228616"/>
                  <a:gd name="connsiteX9" fmla="*/ 175098 w 229197"/>
                  <a:gd name="connsiteY9" fmla="*/ 54100 h 228616"/>
                  <a:gd name="connsiteX10" fmla="*/ 114599 w 229197"/>
                  <a:gd name="connsiteY10" fmla="*/ 28504 h 228616"/>
                  <a:gd name="connsiteX11" fmla="*/ 51773 w 229197"/>
                  <a:gd name="connsiteY11" fmla="*/ 54100 h 228616"/>
                  <a:gd name="connsiteX12" fmla="*/ 51773 w 229197"/>
                  <a:gd name="connsiteY12" fmla="*/ 54100 h 228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29197" h="228616">
                    <a:moveTo>
                      <a:pt x="114599" y="228616"/>
                    </a:moveTo>
                    <a:cubicBezTo>
                      <a:pt x="84349" y="228616"/>
                      <a:pt x="56427" y="216982"/>
                      <a:pt x="33158" y="196039"/>
                    </a:cubicBezTo>
                    <a:cubicBezTo>
                      <a:pt x="-11053" y="151829"/>
                      <a:pt x="-11053" y="77369"/>
                      <a:pt x="33158" y="33158"/>
                    </a:cubicBezTo>
                    <a:cubicBezTo>
                      <a:pt x="77369" y="-11053"/>
                      <a:pt x="151829" y="-11053"/>
                      <a:pt x="196039" y="33158"/>
                    </a:cubicBezTo>
                    <a:cubicBezTo>
                      <a:pt x="240250" y="77369"/>
                      <a:pt x="240250" y="151829"/>
                      <a:pt x="196039" y="196039"/>
                    </a:cubicBezTo>
                    <a:cubicBezTo>
                      <a:pt x="172771" y="219308"/>
                      <a:pt x="142521" y="228616"/>
                      <a:pt x="114599" y="228616"/>
                    </a:cubicBezTo>
                    <a:close/>
                    <a:moveTo>
                      <a:pt x="51773" y="54100"/>
                    </a:moveTo>
                    <a:cubicBezTo>
                      <a:pt x="19197" y="89003"/>
                      <a:pt x="19197" y="142522"/>
                      <a:pt x="51773" y="177425"/>
                    </a:cubicBezTo>
                    <a:cubicBezTo>
                      <a:pt x="86676" y="210001"/>
                      <a:pt x="140195" y="210001"/>
                      <a:pt x="175098" y="177425"/>
                    </a:cubicBezTo>
                    <a:cubicBezTo>
                      <a:pt x="207674" y="142522"/>
                      <a:pt x="207674" y="89003"/>
                      <a:pt x="175098" y="54100"/>
                    </a:cubicBezTo>
                    <a:cubicBezTo>
                      <a:pt x="158810" y="37812"/>
                      <a:pt x="137868" y="28504"/>
                      <a:pt x="114599" y="28504"/>
                    </a:cubicBezTo>
                    <a:cubicBezTo>
                      <a:pt x="91330" y="28504"/>
                      <a:pt x="68061" y="37812"/>
                      <a:pt x="51773" y="54100"/>
                    </a:cubicBezTo>
                    <a:lnTo>
                      <a:pt x="51773" y="54100"/>
                    </a:ln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01" name="Freeform: Shape 1000">
                <a:extLst>
                  <a:ext uri="{FF2B5EF4-FFF2-40B4-BE49-F238E27FC236}">
                    <a16:creationId xmlns:a16="http://schemas.microsoft.com/office/drawing/2014/main" id="{00F3537A-494C-43E8-8AE1-7D6B86D301AD}"/>
                  </a:ext>
                </a:extLst>
              </p:cNvPr>
              <p:cNvSpPr/>
              <p:nvPr/>
            </p:nvSpPr>
            <p:spPr>
              <a:xfrm>
                <a:off x="3835893" y="3606295"/>
                <a:ext cx="299439" cy="432345"/>
              </a:xfrm>
              <a:custGeom>
                <a:avLst/>
                <a:gdLst>
                  <a:gd name="connsiteX0" fmla="*/ 281553 w 299439"/>
                  <a:gd name="connsiteY0" fmla="*/ 432346 h 432345"/>
                  <a:gd name="connsiteX1" fmla="*/ 281553 w 299439"/>
                  <a:gd name="connsiteY1" fmla="*/ 432346 h 432345"/>
                  <a:gd name="connsiteX2" fmla="*/ 267591 w 299439"/>
                  <a:gd name="connsiteY2" fmla="*/ 416058 h 432345"/>
                  <a:gd name="connsiteX3" fmla="*/ 181497 w 299439"/>
                  <a:gd name="connsiteY3" fmla="*/ 153120 h 432345"/>
                  <a:gd name="connsiteX4" fmla="*/ 179170 w 299439"/>
                  <a:gd name="connsiteY4" fmla="*/ 150794 h 432345"/>
                  <a:gd name="connsiteX5" fmla="*/ 176843 w 299439"/>
                  <a:gd name="connsiteY5" fmla="*/ 148467 h 432345"/>
                  <a:gd name="connsiteX6" fmla="*/ 11634 w 299439"/>
                  <a:gd name="connsiteY6" fmla="*/ 62372 h 432345"/>
                  <a:gd name="connsiteX7" fmla="*/ 0 w 299439"/>
                  <a:gd name="connsiteY7" fmla="*/ 50738 h 432345"/>
                  <a:gd name="connsiteX8" fmla="*/ 6981 w 299439"/>
                  <a:gd name="connsiteY8" fmla="*/ 36776 h 432345"/>
                  <a:gd name="connsiteX9" fmla="*/ 76787 w 299439"/>
                  <a:gd name="connsiteY9" fmla="*/ 1873 h 432345"/>
                  <a:gd name="connsiteX10" fmla="*/ 95402 w 299439"/>
                  <a:gd name="connsiteY10" fmla="*/ 8854 h 432345"/>
                  <a:gd name="connsiteX11" fmla="*/ 88421 w 299439"/>
                  <a:gd name="connsiteY11" fmla="*/ 27469 h 432345"/>
                  <a:gd name="connsiteX12" fmla="*/ 53518 w 299439"/>
                  <a:gd name="connsiteY12" fmla="*/ 46084 h 432345"/>
                  <a:gd name="connsiteX13" fmla="*/ 195458 w 299439"/>
                  <a:gd name="connsiteY13" fmla="*/ 129852 h 432345"/>
                  <a:gd name="connsiteX14" fmla="*/ 197785 w 299439"/>
                  <a:gd name="connsiteY14" fmla="*/ 132179 h 432345"/>
                  <a:gd name="connsiteX15" fmla="*/ 200112 w 299439"/>
                  <a:gd name="connsiteY15" fmla="*/ 134505 h 432345"/>
                  <a:gd name="connsiteX16" fmla="*/ 295514 w 299439"/>
                  <a:gd name="connsiteY16" fmla="*/ 423039 h 432345"/>
                  <a:gd name="connsiteX17" fmla="*/ 281553 w 299439"/>
                  <a:gd name="connsiteY17" fmla="*/ 432346 h 43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99439" h="432345">
                    <a:moveTo>
                      <a:pt x="281553" y="432346"/>
                    </a:moveTo>
                    <a:cubicBezTo>
                      <a:pt x="281553" y="432346"/>
                      <a:pt x="281553" y="432346"/>
                      <a:pt x="281553" y="432346"/>
                    </a:cubicBezTo>
                    <a:cubicBezTo>
                      <a:pt x="272245" y="430019"/>
                      <a:pt x="267591" y="423039"/>
                      <a:pt x="267591" y="416058"/>
                    </a:cubicBezTo>
                    <a:cubicBezTo>
                      <a:pt x="281553" y="318329"/>
                      <a:pt x="251303" y="222927"/>
                      <a:pt x="181497" y="153120"/>
                    </a:cubicBezTo>
                    <a:cubicBezTo>
                      <a:pt x="181497" y="153120"/>
                      <a:pt x="181497" y="153120"/>
                      <a:pt x="179170" y="150794"/>
                    </a:cubicBezTo>
                    <a:cubicBezTo>
                      <a:pt x="179170" y="150794"/>
                      <a:pt x="176843" y="148467"/>
                      <a:pt x="176843" y="148467"/>
                    </a:cubicBezTo>
                    <a:cubicBezTo>
                      <a:pt x="132632" y="104256"/>
                      <a:pt x="74460" y="74007"/>
                      <a:pt x="11634" y="62372"/>
                    </a:cubicBezTo>
                    <a:cubicBezTo>
                      <a:pt x="4654" y="62372"/>
                      <a:pt x="0" y="57719"/>
                      <a:pt x="0" y="50738"/>
                    </a:cubicBezTo>
                    <a:cubicBezTo>
                      <a:pt x="0" y="43757"/>
                      <a:pt x="2327" y="39103"/>
                      <a:pt x="6981" y="36776"/>
                    </a:cubicBezTo>
                    <a:lnTo>
                      <a:pt x="76787" y="1873"/>
                    </a:lnTo>
                    <a:cubicBezTo>
                      <a:pt x="83768" y="-2780"/>
                      <a:pt x="93075" y="1873"/>
                      <a:pt x="95402" y="8854"/>
                    </a:cubicBezTo>
                    <a:cubicBezTo>
                      <a:pt x="100056" y="15835"/>
                      <a:pt x="95402" y="25142"/>
                      <a:pt x="88421" y="27469"/>
                    </a:cubicBezTo>
                    <a:lnTo>
                      <a:pt x="53518" y="46084"/>
                    </a:lnTo>
                    <a:cubicBezTo>
                      <a:pt x="107037" y="62372"/>
                      <a:pt x="155901" y="90295"/>
                      <a:pt x="195458" y="129852"/>
                    </a:cubicBezTo>
                    <a:cubicBezTo>
                      <a:pt x="195458" y="129852"/>
                      <a:pt x="197785" y="132179"/>
                      <a:pt x="197785" y="132179"/>
                    </a:cubicBezTo>
                    <a:cubicBezTo>
                      <a:pt x="197785" y="132179"/>
                      <a:pt x="200112" y="132179"/>
                      <a:pt x="200112" y="134505"/>
                    </a:cubicBezTo>
                    <a:cubicBezTo>
                      <a:pt x="276899" y="211292"/>
                      <a:pt x="311802" y="316002"/>
                      <a:pt x="295514" y="423039"/>
                    </a:cubicBezTo>
                    <a:cubicBezTo>
                      <a:pt x="295514" y="427692"/>
                      <a:pt x="288533" y="432346"/>
                      <a:pt x="281553" y="432346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02" name="Freeform: Shape 1001">
                <a:extLst>
                  <a:ext uri="{FF2B5EF4-FFF2-40B4-BE49-F238E27FC236}">
                    <a16:creationId xmlns:a16="http://schemas.microsoft.com/office/drawing/2014/main" id="{4F63AC19-237A-40CA-90D5-9225A832CAF3}"/>
                  </a:ext>
                </a:extLst>
              </p:cNvPr>
              <p:cNvSpPr/>
              <p:nvPr/>
            </p:nvSpPr>
            <p:spPr>
              <a:xfrm>
                <a:off x="3834976" y="3644482"/>
                <a:ext cx="78620" cy="91664"/>
              </a:xfrm>
              <a:custGeom>
                <a:avLst/>
                <a:gdLst>
                  <a:gd name="connsiteX0" fmla="*/ 66069 w 78620"/>
                  <a:gd name="connsiteY0" fmla="*/ 91665 h 91664"/>
                  <a:gd name="connsiteX1" fmla="*/ 54435 w 78620"/>
                  <a:gd name="connsiteY1" fmla="*/ 87011 h 91664"/>
                  <a:gd name="connsiteX2" fmla="*/ 3243 w 78620"/>
                  <a:gd name="connsiteY2" fmla="*/ 21858 h 91664"/>
                  <a:gd name="connsiteX3" fmla="*/ 5570 w 78620"/>
                  <a:gd name="connsiteY3" fmla="*/ 3243 h 91664"/>
                  <a:gd name="connsiteX4" fmla="*/ 24185 w 78620"/>
                  <a:gd name="connsiteY4" fmla="*/ 5570 h 91664"/>
                  <a:gd name="connsiteX5" fmla="*/ 75377 w 78620"/>
                  <a:gd name="connsiteY5" fmla="*/ 70723 h 91664"/>
                  <a:gd name="connsiteX6" fmla="*/ 73050 w 78620"/>
                  <a:gd name="connsiteY6" fmla="*/ 89338 h 91664"/>
                  <a:gd name="connsiteX7" fmla="*/ 66069 w 78620"/>
                  <a:gd name="connsiteY7" fmla="*/ 91665 h 91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8620" h="91664">
                    <a:moveTo>
                      <a:pt x="66069" y="91665"/>
                    </a:moveTo>
                    <a:cubicBezTo>
                      <a:pt x="61415" y="91665"/>
                      <a:pt x="56762" y="89338"/>
                      <a:pt x="54435" y="87011"/>
                    </a:cubicBezTo>
                    <a:lnTo>
                      <a:pt x="3243" y="21858"/>
                    </a:lnTo>
                    <a:cubicBezTo>
                      <a:pt x="-1410" y="14878"/>
                      <a:pt x="-1410" y="7897"/>
                      <a:pt x="5570" y="3243"/>
                    </a:cubicBezTo>
                    <a:cubicBezTo>
                      <a:pt x="12551" y="-1410"/>
                      <a:pt x="19531" y="-1410"/>
                      <a:pt x="24185" y="5570"/>
                    </a:cubicBezTo>
                    <a:lnTo>
                      <a:pt x="75377" y="70723"/>
                    </a:lnTo>
                    <a:cubicBezTo>
                      <a:pt x="80030" y="77704"/>
                      <a:pt x="80030" y="84684"/>
                      <a:pt x="73050" y="89338"/>
                    </a:cubicBezTo>
                    <a:cubicBezTo>
                      <a:pt x="73050" y="89338"/>
                      <a:pt x="70723" y="91665"/>
                      <a:pt x="66069" y="91665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1003" name="Freeform: Shape 1002">
                <a:extLst>
                  <a:ext uri="{FF2B5EF4-FFF2-40B4-BE49-F238E27FC236}">
                    <a16:creationId xmlns:a16="http://schemas.microsoft.com/office/drawing/2014/main" id="{CDD30CD2-FBB9-4E8B-891E-46BF08F6F965}"/>
                  </a:ext>
                </a:extLst>
              </p:cNvPr>
              <p:cNvSpPr/>
              <p:nvPr/>
            </p:nvSpPr>
            <p:spPr>
              <a:xfrm>
                <a:off x="3676748" y="4216895"/>
                <a:ext cx="78620" cy="91664"/>
              </a:xfrm>
              <a:custGeom>
                <a:avLst/>
                <a:gdLst>
                  <a:gd name="connsiteX0" fmla="*/ 66069 w 78620"/>
                  <a:gd name="connsiteY0" fmla="*/ 91665 h 91664"/>
                  <a:gd name="connsiteX1" fmla="*/ 54435 w 78620"/>
                  <a:gd name="connsiteY1" fmla="*/ 87011 h 91664"/>
                  <a:gd name="connsiteX2" fmla="*/ 3243 w 78620"/>
                  <a:gd name="connsiteY2" fmla="*/ 21858 h 91664"/>
                  <a:gd name="connsiteX3" fmla="*/ 5570 w 78620"/>
                  <a:gd name="connsiteY3" fmla="*/ 3243 h 91664"/>
                  <a:gd name="connsiteX4" fmla="*/ 24185 w 78620"/>
                  <a:gd name="connsiteY4" fmla="*/ 5570 h 91664"/>
                  <a:gd name="connsiteX5" fmla="*/ 75377 w 78620"/>
                  <a:gd name="connsiteY5" fmla="*/ 70723 h 91664"/>
                  <a:gd name="connsiteX6" fmla="*/ 73050 w 78620"/>
                  <a:gd name="connsiteY6" fmla="*/ 89338 h 91664"/>
                  <a:gd name="connsiteX7" fmla="*/ 66069 w 78620"/>
                  <a:gd name="connsiteY7" fmla="*/ 91665 h 91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8620" h="91664">
                    <a:moveTo>
                      <a:pt x="66069" y="91665"/>
                    </a:moveTo>
                    <a:cubicBezTo>
                      <a:pt x="61415" y="91665"/>
                      <a:pt x="56762" y="89338"/>
                      <a:pt x="54435" y="87011"/>
                    </a:cubicBezTo>
                    <a:lnTo>
                      <a:pt x="3243" y="21858"/>
                    </a:lnTo>
                    <a:cubicBezTo>
                      <a:pt x="-1410" y="14878"/>
                      <a:pt x="-1410" y="7897"/>
                      <a:pt x="5570" y="3243"/>
                    </a:cubicBezTo>
                    <a:cubicBezTo>
                      <a:pt x="12551" y="-1410"/>
                      <a:pt x="19531" y="-1410"/>
                      <a:pt x="24185" y="5570"/>
                    </a:cubicBezTo>
                    <a:lnTo>
                      <a:pt x="75377" y="70723"/>
                    </a:lnTo>
                    <a:cubicBezTo>
                      <a:pt x="80030" y="77703"/>
                      <a:pt x="80030" y="84684"/>
                      <a:pt x="73050" y="89338"/>
                    </a:cubicBezTo>
                    <a:cubicBezTo>
                      <a:pt x="70723" y="91665"/>
                      <a:pt x="68396" y="91665"/>
                      <a:pt x="66069" y="91665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</p:grpSp>
        <p:grpSp>
          <p:nvGrpSpPr>
            <p:cNvPr id="959" name="Graphic 2">
              <a:extLst>
                <a:ext uri="{FF2B5EF4-FFF2-40B4-BE49-F238E27FC236}">
                  <a16:creationId xmlns:a16="http://schemas.microsoft.com/office/drawing/2014/main" id="{8F148787-AA97-4D57-B2EB-377D848B6BFB}"/>
                </a:ext>
              </a:extLst>
            </p:cNvPr>
            <p:cNvGrpSpPr/>
            <p:nvPr/>
          </p:nvGrpSpPr>
          <p:grpSpPr>
            <a:xfrm>
              <a:off x="27277322" y="4225638"/>
              <a:ext cx="826530" cy="940723"/>
              <a:chOff x="3426362" y="292366"/>
              <a:chExt cx="739947" cy="842330"/>
            </a:xfrm>
            <a:solidFill>
              <a:schemeClr val="accent2"/>
            </a:solidFill>
          </p:grpSpPr>
          <p:sp>
            <p:nvSpPr>
              <p:cNvPr id="983" name="Freeform: Shape 982">
                <a:extLst>
                  <a:ext uri="{FF2B5EF4-FFF2-40B4-BE49-F238E27FC236}">
                    <a16:creationId xmlns:a16="http://schemas.microsoft.com/office/drawing/2014/main" id="{185792A9-0FB6-4D43-A4E6-BF80C1BA12F6}"/>
                  </a:ext>
                </a:extLst>
              </p:cNvPr>
              <p:cNvSpPr/>
              <p:nvPr/>
            </p:nvSpPr>
            <p:spPr>
              <a:xfrm>
                <a:off x="3496168" y="471535"/>
                <a:ext cx="176842" cy="176842"/>
              </a:xfrm>
              <a:custGeom>
                <a:avLst/>
                <a:gdLst>
                  <a:gd name="connsiteX0" fmla="*/ 88421 w 176842"/>
                  <a:gd name="connsiteY0" fmla="*/ 176843 h 176842"/>
                  <a:gd name="connsiteX1" fmla="*/ 0 w 176842"/>
                  <a:gd name="connsiteY1" fmla="*/ 88421 h 176842"/>
                  <a:gd name="connsiteX2" fmla="*/ 88421 w 176842"/>
                  <a:gd name="connsiteY2" fmla="*/ 0 h 176842"/>
                  <a:gd name="connsiteX3" fmla="*/ 176843 w 176842"/>
                  <a:gd name="connsiteY3" fmla="*/ 88421 h 176842"/>
                  <a:gd name="connsiteX4" fmla="*/ 88421 w 176842"/>
                  <a:gd name="connsiteY4" fmla="*/ 176843 h 176842"/>
                  <a:gd name="connsiteX5" fmla="*/ 88421 w 176842"/>
                  <a:gd name="connsiteY5" fmla="*/ 27923 h 176842"/>
                  <a:gd name="connsiteX6" fmla="*/ 27922 w 176842"/>
                  <a:gd name="connsiteY6" fmla="*/ 88421 h 176842"/>
                  <a:gd name="connsiteX7" fmla="*/ 88421 w 176842"/>
                  <a:gd name="connsiteY7" fmla="*/ 148920 h 176842"/>
                  <a:gd name="connsiteX8" fmla="*/ 148920 w 176842"/>
                  <a:gd name="connsiteY8" fmla="*/ 88421 h 176842"/>
                  <a:gd name="connsiteX9" fmla="*/ 88421 w 176842"/>
                  <a:gd name="connsiteY9" fmla="*/ 27923 h 176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6842" h="176842">
                    <a:moveTo>
                      <a:pt x="88421" y="176843"/>
                    </a:moveTo>
                    <a:cubicBezTo>
                      <a:pt x="39557" y="176843"/>
                      <a:pt x="0" y="137286"/>
                      <a:pt x="0" y="88421"/>
                    </a:cubicBezTo>
                    <a:cubicBezTo>
                      <a:pt x="0" y="39557"/>
                      <a:pt x="39557" y="0"/>
                      <a:pt x="88421" y="0"/>
                    </a:cubicBezTo>
                    <a:cubicBezTo>
                      <a:pt x="137286" y="0"/>
                      <a:pt x="176843" y="39557"/>
                      <a:pt x="176843" y="88421"/>
                    </a:cubicBezTo>
                    <a:cubicBezTo>
                      <a:pt x="176843" y="137286"/>
                      <a:pt x="137286" y="176843"/>
                      <a:pt x="88421" y="176843"/>
                    </a:cubicBezTo>
                    <a:close/>
                    <a:moveTo>
                      <a:pt x="88421" y="27923"/>
                    </a:moveTo>
                    <a:cubicBezTo>
                      <a:pt x="55845" y="27923"/>
                      <a:pt x="27922" y="55845"/>
                      <a:pt x="27922" y="88421"/>
                    </a:cubicBezTo>
                    <a:cubicBezTo>
                      <a:pt x="27922" y="120998"/>
                      <a:pt x="55845" y="148920"/>
                      <a:pt x="88421" y="148920"/>
                    </a:cubicBezTo>
                    <a:cubicBezTo>
                      <a:pt x="120998" y="148920"/>
                      <a:pt x="148920" y="120998"/>
                      <a:pt x="148920" y="88421"/>
                    </a:cubicBezTo>
                    <a:cubicBezTo>
                      <a:pt x="148920" y="55845"/>
                      <a:pt x="120998" y="27923"/>
                      <a:pt x="88421" y="2792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84" name="Freeform: Shape 983">
                <a:extLst>
                  <a:ext uri="{FF2B5EF4-FFF2-40B4-BE49-F238E27FC236}">
                    <a16:creationId xmlns:a16="http://schemas.microsoft.com/office/drawing/2014/main" id="{D9489E9C-D964-4874-B2F6-5F27423FDF39}"/>
                  </a:ext>
                </a:extLst>
              </p:cNvPr>
              <p:cNvSpPr/>
              <p:nvPr/>
            </p:nvSpPr>
            <p:spPr>
              <a:xfrm>
                <a:off x="3724203" y="620456"/>
                <a:ext cx="158678" cy="27922"/>
              </a:xfrm>
              <a:custGeom>
                <a:avLst/>
                <a:gdLst>
                  <a:gd name="connsiteX0" fmla="*/ 144266 w 158678"/>
                  <a:gd name="connsiteY0" fmla="*/ 27923 h 27922"/>
                  <a:gd name="connsiteX1" fmla="*/ 13961 w 158678"/>
                  <a:gd name="connsiteY1" fmla="*/ 27923 h 27922"/>
                  <a:gd name="connsiteX2" fmla="*/ 0 w 158678"/>
                  <a:gd name="connsiteY2" fmla="*/ 13961 h 27922"/>
                  <a:gd name="connsiteX3" fmla="*/ 13961 w 158678"/>
                  <a:gd name="connsiteY3" fmla="*/ 0 h 27922"/>
                  <a:gd name="connsiteX4" fmla="*/ 144266 w 158678"/>
                  <a:gd name="connsiteY4" fmla="*/ 0 h 27922"/>
                  <a:gd name="connsiteX5" fmla="*/ 158228 w 158678"/>
                  <a:gd name="connsiteY5" fmla="*/ 13961 h 27922"/>
                  <a:gd name="connsiteX6" fmla="*/ 144266 w 158678"/>
                  <a:gd name="connsiteY6" fmla="*/ 27923 h 27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8678" h="27922">
                    <a:moveTo>
                      <a:pt x="144266" y="27923"/>
                    </a:moveTo>
                    <a:lnTo>
                      <a:pt x="13961" y="27923"/>
                    </a:lnTo>
                    <a:cubicBezTo>
                      <a:pt x="6980" y="27923"/>
                      <a:pt x="0" y="20942"/>
                      <a:pt x="0" y="13961"/>
                    </a:cubicBezTo>
                    <a:cubicBezTo>
                      <a:pt x="0" y="6981"/>
                      <a:pt x="6980" y="0"/>
                      <a:pt x="13961" y="0"/>
                    </a:cubicBezTo>
                    <a:lnTo>
                      <a:pt x="144266" y="0"/>
                    </a:lnTo>
                    <a:cubicBezTo>
                      <a:pt x="151247" y="0"/>
                      <a:pt x="158228" y="6981"/>
                      <a:pt x="158228" y="13961"/>
                    </a:cubicBezTo>
                    <a:cubicBezTo>
                      <a:pt x="160555" y="20942"/>
                      <a:pt x="153574" y="27923"/>
                      <a:pt x="144266" y="2792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85" name="Freeform: Shape 984">
                <a:extLst>
                  <a:ext uri="{FF2B5EF4-FFF2-40B4-BE49-F238E27FC236}">
                    <a16:creationId xmlns:a16="http://schemas.microsoft.com/office/drawing/2014/main" id="{376FC048-C892-4827-9331-078EBCD7A3CE}"/>
                  </a:ext>
                </a:extLst>
              </p:cNvPr>
              <p:cNvSpPr/>
              <p:nvPr/>
            </p:nvSpPr>
            <p:spPr>
              <a:xfrm>
                <a:off x="3505476" y="711204"/>
                <a:ext cx="318782" cy="27922"/>
              </a:xfrm>
              <a:custGeom>
                <a:avLst/>
                <a:gdLst>
                  <a:gd name="connsiteX0" fmla="*/ 304821 w 318782"/>
                  <a:gd name="connsiteY0" fmla="*/ 27923 h 27922"/>
                  <a:gd name="connsiteX1" fmla="*/ 13961 w 318782"/>
                  <a:gd name="connsiteY1" fmla="*/ 27923 h 27922"/>
                  <a:gd name="connsiteX2" fmla="*/ 0 w 318782"/>
                  <a:gd name="connsiteY2" fmla="*/ 13961 h 27922"/>
                  <a:gd name="connsiteX3" fmla="*/ 13961 w 318782"/>
                  <a:gd name="connsiteY3" fmla="*/ 0 h 27922"/>
                  <a:gd name="connsiteX4" fmla="*/ 304821 w 318782"/>
                  <a:gd name="connsiteY4" fmla="*/ 0 h 27922"/>
                  <a:gd name="connsiteX5" fmla="*/ 318782 w 318782"/>
                  <a:gd name="connsiteY5" fmla="*/ 13961 h 27922"/>
                  <a:gd name="connsiteX6" fmla="*/ 304821 w 318782"/>
                  <a:gd name="connsiteY6" fmla="*/ 27923 h 27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8782" h="27922">
                    <a:moveTo>
                      <a:pt x="304821" y="27923"/>
                    </a:moveTo>
                    <a:lnTo>
                      <a:pt x="13961" y="27923"/>
                    </a:lnTo>
                    <a:cubicBezTo>
                      <a:pt x="6981" y="27923"/>
                      <a:pt x="0" y="20942"/>
                      <a:pt x="0" y="13961"/>
                    </a:cubicBezTo>
                    <a:cubicBezTo>
                      <a:pt x="0" y="6981"/>
                      <a:pt x="6981" y="0"/>
                      <a:pt x="13961" y="0"/>
                    </a:cubicBezTo>
                    <a:lnTo>
                      <a:pt x="304821" y="0"/>
                    </a:lnTo>
                    <a:cubicBezTo>
                      <a:pt x="311802" y="0"/>
                      <a:pt x="318782" y="6981"/>
                      <a:pt x="318782" y="13961"/>
                    </a:cubicBezTo>
                    <a:cubicBezTo>
                      <a:pt x="318782" y="20942"/>
                      <a:pt x="311802" y="27923"/>
                      <a:pt x="304821" y="2792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86" name="Freeform: Shape 985">
                <a:extLst>
                  <a:ext uri="{FF2B5EF4-FFF2-40B4-BE49-F238E27FC236}">
                    <a16:creationId xmlns:a16="http://schemas.microsoft.com/office/drawing/2014/main" id="{0F6C175A-7025-41E9-B17D-BADD9EE2D0F5}"/>
                  </a:ext>
                </a:extLst>
              </p:cNvPr>
              <p:cNvSpPr/>
              <p:nvPr/>
            </p:nvSpPr>
            <p:spPr>
              <a:xfrm>
                <a:off x="3503149" y="794972"/>
                <a:ext cx="241995" cy="27922"/>
              </a:xfrm>
              <a:custGeom>
                <a:avLst/>
                <a:gdLst>
                  <a:gd name="connsiteX0" fmla="*/ 228034 w 241995"/>
                  <a:gd name="connsiteY0" fmla="*/ 27923 h 27922"/>
                  <a:gd name="connsiteX1" fmla="*/ 13961 w 241995"/>
                  <a:gd name="connsiteY1" fmla="*/ 27923 h 27922"/>
                  <a:gd name="connsiteX2" fmla="*/ 0 w 241995"/>
                  <a:gd name="connsiteY2" fmla="*/ 13961 h 27922"/>
                  <a:gd name="connsiteX3" fmla="*/ 13961 w 241995"/>
                  <a:gd name="connsiteY3" fmla="*/ 0 h 27922"/>
                  <a:gd name="connsiteX4" fmla="*/ 228034 w 241995"/>
                  <a:gd name="connsiteY4" fmla="*/ 0 h 27922"/>
                  <a:gd name="connsiteX5" fmla="*/ 241995 w 241995"/>
                  <a:gd name="connsiteY5" fmla="*/ 13961 h 27922"/>
                  <a:gd name="connsiteX6" fmla="*/ 228034 w 241995"/>
                  <a:gd name="connsiteY6" fmla="*/ 27923 h 27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1995" h="27922">
                    <a:moveTo>
                      <a:pt x="228034" y="27923"/>
                    </a:moveTo>
                    <a:lnTo>
                      <a:pt x="13961" y="27923"/>
                    </a:lnTo>
                    <a:cubicBezTo>
                      <a:pt x="6980" y="27923"/>
                      <a:pt x="0" y="20942"/>
                      <a:pt x="0" y="13961"/>
                    </a:cubicBezTo>
                    <a:cubicBezTo>
                      <a:pt x="0" y="6981"/>
                      <a:pt x="6980" y="0"/>
                      <a:pt x="13961" y="0"/>
                    </a:cubicBezTo>
                    <a:lnTo>
                      <a:pt x="228034" y="0"/>
                    </a:lnTo>
                    <a:cubicBezTo>
                      <a:pt x="235015" y="0"/>
                      <a:pt x="241995" y="6981"/>
                      <a:pt x="241995" y="13961"/>
                    </a:cubicBezTo>
                    <a:cubicBezTo>
                      <a:pt x="241995" y="20942"/>
                      <a:pt x="235015" y="27923"/>
                      <a:pt x="228034" y="2792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87" name="Freeform: Shape 986">
                <a:extLst>
                  <a:ext uri="{FF2B5EF4-FFF2-40B4-BE49-F238E27FC236}">
                    <a16:creationId xmlns:a16="http://schemas.microsoft.com/office/drawing/2014/main" id="{907A709B-0940-440D-9E5F-716AB793FD8C}"/>
                  </a:ext>
                </a:extLst>
              </p:cNvPr>
              <p:cNvSpPr/>
              <p:nvPr/>
            </p:nvSpPr>
            <p:spPr>
              <a:xfrm>
                <a:off x="3503149" y="878739"/>
                <a:ext cx="214072" cy="27922"/>
              </a:xfrm>
              <a:custGeom>
                <a:avLst/>
                <a:gdLst>
                  <a:gd name="connsiteX0" fmla="*/ 200111 w 214072"/>
                  <a:gd name="connsiteY0" fmla="*/ 27923 h 27922"/>
                  <a:gd name="connsiteX1" fmla="*/ 13961 w 214072"/>
                  <a:gd name="connsiteY1" fmla="*/ 27923 h 27922"/>
                  <a:gd name="connsiteX2" fmla="*/ 0 w 214072"/>
                  <a:gd name="connsiteY2" fmla="*/ 13961 h 27922"/>
                  <a:gd name="connsiteX3" fmla="*/ 13961 w 214072"/>
                  <a:gd name="connsiteY3" fmla="*/ 0 h 27922"/>
                  <a:gd name="connsiteX4" fmla="*/ 200111 w 214072"/>
                  <a:gd name="connsiteY4" fmla="*/ 0 h 27922"/>
                  <a:gd name="connsiteX5" fmla="*/ 214073 w 214072"/>
                  <a:gd name="connsiteY5" fmla="*/ 13961 h 27922"/>
                  <a:gd name="connsiteX6" fmla="*/ 200111 w 214072"/>
                  <a:gd name="connsiteY6" fmla="*/ 27923 h 27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4072" h="27922">
                    <a:moveTo>
                      <a:pt x="200111" y="27923"/>
                    </a:moveTo>
                    <a:lnTo>
                      <a:pt x="13961" y="27923"/>
                    </a:lnTo>
                    <a:cubicBezTo>
                      <a:pt x="6980" y="27923"/>
                      <a:pt x="0" y="20942"/>
                      <a:pt x="0" y="13961"/>
                    </a:cubicBezTo>
                    <a:cubicBezTo>
                      <a:pt x="0" y="6981"/>
                      <a:pt x="6980" y="0"/>
                      <a:pt x="13961" y="0"/>
                    </a:cubicBezTo>
                    <a:lnTo>
                      <a:pt x="200111" y="0"/>
                    </a:lnTo>
                    <a:cubicBezTo>
                      <a:pt x="207092" y="0"/>
                      <a:pt x="214073" y="6981"/>
                      <a:pt x="214073" y="13961"/>
                    </a:cubicBezTo>
                    <a:cubicBezTo>
                      <a:pt x="214073" y="20942"/>
                      <a:pt x="207092" y="27923"/>
                      <a:pt x="200111" y="2792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88" name="Freeform: Shape 987">
                <a:extLst>
                  <a:ext uri="{FF2B5EF4-FFF2-40B4-BE49-F238E27FC236}">
                    <a16:creationId xmlns:a16="http://schemas.microsoft.com/office/drawing/2014/main" id="{4D7A7360-B4B7-499E-8ABE-51504A46DF76}"/>
                  </a:ext>
                </a:extLst>
              </p:cNvPr>
              <p:cNvSpPr/>
              <p:nvPr/>
            </p:nvSpPr>
            <p:spPr>
              <a:xfrm>
                <a:off x="3503149" y="962507"/>
                <a:ext cx="214072" cy="27922"/>
              </a:xfrm>
              <a:custGeom>
                <a:avLst/>
                <a:gdLst>
                  <a:gd name="connsiteX0" fmla="*/ 200111 w 214072"/>
                  <a:gd name="connsiteY0" fmla="*/ 27923 h 27922"/>
                  <a:gd name="connsiteX1" fmla="*/ 13961 w 214072"/>
                  <a:gd name="connsiteY1" fmla="*/ 27923 h 27922"/>
                  <a:gd name="connsiteX2" fmla="*/ 0 w 214072"/>
                  <a:gd name="connsiteY2" fmla="*/ 13961 h 27922"/>
                  <a:gd name="connsiteX3" fmla="*/ 13961 w 214072"/>
                  <a:gd name="connsiteY3" fmla="*/ 0 h 27922"/>
                  <a:gd name="connsiteX4" fmla="*/ 200111 w 214072"/>
                  <a:gd name="connsiteY4" fmla="*/ 0 h 27922"/>
                  <a:gd name="connsiteX5" fmla="*/ 214073 w 214072"/>
                  <a:gd name="connsiteY5" fmla="*/ 13961 h 27922"/>
                  <a:gd name="connsiteX6" fmla="*/ 200111 w 214072"/>
                  <a:gd name="connsiteY6" fmla="*/ 27923 h 27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4072" h="27922">
                    <a:moveTo>
                      <a:pt x="200111" y="27923"/>
                    </a:moveTo>
                    <a:lnTo>
                      <a:pt x="13961" y="27923"/>
                    </a:lnTo>
                    <a:cubicBezTo>
                      <a:pt x="6980" y="27923"/>
                      <a:pt x="0" y="20942"/>
                      <a:pt x="0" y="13961"/>
                    </a:cubicBezTo>
                    <a:cubicBezTo>
                      <a:pt x="0" y="6981"/>
                      <a:pt x="6980" y="0"/>
                      <a:pt x="13961" y="0"/>
                    </a:cubicBezTo>
                    <a:lnTo>
                      <a:pt x="200111" y="0"/>
                    </a:lnTo>
                    <a:cubicBezTo>
                      <a:pt x="207092" y="0"/>
                      <a:pt x="214073" y="6981"/>
                      <a:pt x="214073" y="13961"/>
                    </a:cubicBezTo>
                    <a:cubicBezTo>
                      <a:pt x="214073" y="23269"/>
                      <a:pt x="207092" y="27923"/>
                      <a:pt x="200111" y="2792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89" name="Freeform: Shape 988">
                <a:extLst>
                  <a:ext uri="{FF2B5EF4-FFF2-40B4-BE49-F238E27FC236}">
                    <a16:creationId xmlns:a16="http://schemas.microsoft.com/office/drawing/2014/main" id="{032E9077-CBD2-4145-AE84-04D9CC70345E}"/>
                  </a:ext>
                </a:extLst>
              </p:cNvPr>
              <p:cNvSpPr/>
              <p:nvPr/>
            </p:nvSpPr>
            <p:spPr>
              <a:xfrm>
                <a:off x="3724203" y="552976"/>
                <a:ext cx="158678" cy="27922"/>
              </a:xfrm>
              <a:custGeom>
                <a:avLst/>
                <a:gdLst>
                  <a:gd name="connsiteX0" fmla="*/ 144266 w 158678"/>
                  <a:gd name="connsiteY0" fmla="*/ 27923 h 27922"/>
                  <a:gd name="connsiteX1" fmla="*/ 13961 w 158678"/>
                  <a:gd name="connsiteY1" fmla="*/ 27923 h 27922"/>
                  <a:gd name="connsiteX2" fmla="*/ 0 w 158678"/>
                  <a:gd name="connsiteY2" fmla="*/ 13961 h 27922"/>
                  <a:gd name="connsiteX3" fmla="*/ 13961 w 158678"/>
                  <a:gd name="connsiteY3" fmla="*/ 0 h 27922"/>
                  <a:gd name="connsiteX4" fmla="*/ 144266 w 158678"/>
                  <a:gd name="connsiteY4" fmla="*/ 0 h 27922"/>
                  <a:gd name="connsiteX5" fmla="*/ 158228 w 158678"/>
                  <a:gd name="connsiteY5" fmla="*/ 13961 h 27922"/>
                  <a:gd name="connsiteX6" fmla="*/ 144266 w 158678"/>
                  <a:gd name="connsiteY6" fmla="*/ 27923 h 27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8678" h="27922">
                    <a:moveTo>
                      <a:pt x="144266" y="27923"/>
                    </a:moveTo>
                    <a:lnTo>
                      <a:pt x="13961" y="27923"/>
                    </a:lnTo>
                    <a:cubicBezTo>
                      <a:pt x="6980" y="27923"/>
                      <a:pt x="0" y="20942"/>
                      <a:pt x="0" y="13961"/>
                    </a:cubicBezTo>
                    <a:cubicBezTo>
                      <a:pt x="0" y="6981"/>
                      <a:pt x="6980" y="0"/>
                      <a:pt x="13961" y="0"/>
                    </a:cubicBezTo>
                    <a:lnTo>
                      <a:pt x="144266" y="0"/>
                    </a:lnTo>
                    <a:cubicBezTo>
                      <a:pt x="151247" y="0"/>
                      <a:pt x="158228" y="6981"/>
                      <a:pt x="158228" y="13961"/>
                    </a:cubicBezTo>
                    <a:cubicBezTo>
                      <a:pt x="160555" y="20942"/>
                      <a:pt x="153574" y="27923"/>
                      <a:pt x="144266" y="2792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90" name="Freeform: Shape 989">
                <a:extLst>
                  <a:ext uri="{FF2B5EF4-FFF2-40B4-BE49-F238E27FC236}">
                    <a16:creationId xmlns:a16="http://schemas.microsoft.com/office/drawing/2014/main" id="{14F92474-496B-4174-9AB0-D3AA8008B079}"/>
                  </a:ext>
                </a:extLst>
              </p:cNvPr>
              <p:cNvSpPr/>
              <p:nvPr/>
            </p:nvSpPr>
            <p:spPr>
              <a:xfrm>
                <a:off x="3724203" y="485497"/>
                <a:ext cx="158678" cy="27922"/>
              </a:xfrm>
              <a:custGeom>
                <a:avLst/>
                <a:gdLst>
                  <a:gd name="connsiteX0" fmla="*/ 144266 w 158678"/>
                  <a:gd name="connsiteY0" fmla="*/ 27923 h 27922"/>
                  <a:gd name="connsiteX1" fmla="*/ 13961 w 158678"/>
                  <a:gd name="connsiteY1" fmla="*/ 27923 h 27922"/>
                  <a:gd name="connsiteX2" fmla="*/ 0 w 158678"/>
                  <a:gd name="connsiteY2" fmla="*/ 13961 h 27922"/>
                  <a:gd name="connsiteX3" fmla="*/ 13961 w 158678"/>
                  <a:gd name="connsiteY3" fmla="*/ 0 h 27922"/>
                  <a:gd name="connsiteX4" fmla="*/ 144266 w 158678"/>
                  <a:gd name="connsiteY4" fmla="*/ 0 h 27922"/>
                  <a:gd name="connsiteX5" fmla="*/ 158228 w 158678"/>
                  <a:gd name="connsiteY5" fmla="*/ 13961 h 27922"/>
                  <a:gd name="connsiteX6" fmla="*/ 144266 w 158678"/>
                  <a:gd name="connsiteY6" fmla="*/ 27923 h 27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8678" h="27922">
                    <a:moveTo>
                      <a:pt x="144266" y="27923"/>
                    </a:moveTo>
                    <a:lnTo>
                      <a:pt x="13961" y="27923"/>
                    </a:lnTo>
                    <a:cubicBezTo>
                      <a:pt x="6980" y="27923"/>
                      <a:pt x="0" y="20942"/>
                      <a:pt x="0" y="13961"/>
                    </a:cubicBezTo>
                    <a:cubicBezTo>
                      <a:pt x="0" y="6981"/>
                      <a:pt x="6980" y="0"/>
                      <a:pt x="13961" y="0"/>
                    </a:cubicBezTo>
                    <a:lnTo>
                      <a:pt x="144266" y="0"/>
                    </a:lnTo>
                    <a:cubicBezTo>
                      <a:pt x="151247" y="0"/>
                      <a:pt x="158228" y="6981"/>
                      <a:pt x="158228" y="13961"/>
                    </a:cubicBezTo>
                    <a:cubicBezTo>
                      <a:pt x="160555" y="20942"/>
                      <a:pt x="153574" y="27923"/>
                      <a:pt x="144266" y="27923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91" name="Freeform: Shape 990">
                <a:extLst>
                  <a:ext uri="{FF2B5EF4-FFF2-40B4-BE49-F238E27FC236}">
                    <a16:creationId xmlns:a16="http://schemas.microsoft.com/office/drawing/2014/main" id="{BD664EB0-E527-46DF-AAA8-D9AB8EBB8E58}"/>
                  </a:ext>
                </a:extLst>
              </p:cNvPr>
              <p:cNvSpPr/>
              <p:nvPr/>
            </p:nvSpPr>
            <p:spPr>
              <a:xfrm>
                <a:off x="3745144" y="711204"/>
                <a:ext cx="421165" cy="418838"/>
              </a:xfrm>
              <a:custGeom>
                <a:avLst/>
                <a:gdLst>
                  <a:gd name="connsiteX0" fmla="*/ 255957 w 421165"/>
                  <a:gd name="connsiteY0" fmla="*/ 418838 h 418838"/>
                  <a:gd name="connsiteX1" fmla="*/ 167535 w 421165"/>
                  <a:gd name="connsiteY1" fmla="*/ 418838 h 418838"/>
                  <a:gd name="connsiteX2" fmla="*/ 153574 w 421165"/>
                  <a:gd name="connsiteY2" fmla="*/ 404877 h 418838"/>
                  <a:gd name="connsiteX3" fmla="*/ 153574 w 421165"/>
                  <a:gd name="connsiteY3" fmla="*/ 362993 h 418838"/>
                  <a:gd name="connsiteX4" fmla="*/ 144266 w 421165"/>
                  <a:gd name="connsiteY4" fmla="*/ 358339 h 418838"/>
                  <a:gd name="connsiteX5" fmla="*/ 114017 w 421165"/>
                  <a:gd name="connsiteY5" fmla="*/ 388589 h 418838"/>
                  <a:gd name="connsiteX6" fmla="*/ 93075 w 421165"/>
                  <a:gd name="connsiteY6" fmla="*/ 388589 h 418838"/>
                  <a:gd name="connsiteX7" fmla="*/ 30250 w 421165"/>
                  <a:gd name="connsiteY7" fmla="*/ 325763 h 418838"/>
                  <a:gd name="connsiteX8" fmla="*/ 25596 w 421165"/>
                  <a:gd name="connsiteY8" fmla="*/ 316456 h 418838"/>
                  <a:gd name="connsiteX9" fmla="*/ 30250 w 421165"/>
                  <a:gd name="connsiteY9" fmla="*/ 307148 h 418838"/>
                  <a:gd name="connsiteX10" fmla="*/ 60499 w 421165"/>
                  <a:gd name="connsiteY10" fmla="*/ 276899 h 418838"/>
                  <a:gd name="connsiteX11" fmla="*/ 55845 w 421165"/>
                  <a:gd name="connsiteY11" fmla="*/ 267591 h 418838"/>
                  <a:gd name="connsiteX12" fmla="*/ 13961 w 421165"/>
                  <a:gd name="connsiteY12" fmla="*/ 267591 h 418838"/>
                  <a:gd name="connsiteX13" fmla="*/ 0 w 421165"/>
                  <a:gd name="connsiteY13" fmla="*/ 253630 h 418838"/>
                  <a:gd name="connsiteX14" fmla="*/ 0 w 421165"/>
                  <a:gd name="connsiteY14" fmla="*/ 165208 h 418838"/>
                  <a:gd name="connsiteX15" fmla="*/ 13961 w 421165"/>
                  <a:gd name="connsiteY15" fmla="*/ 151247 h 418838"/>
                  <a:gd name="connsiteX16" fmla="*/ 55845 w 421165"/>
                  <a:gd name="connsiteY16" fmla="*/ 151247 h 418838"/>
                  <a:gd name="connsiteX17" fmla="*/ 60499 w 421165"/>
                  <a:gd name="connsiteY17" fmla="*/ 141940 h 418838"/>
                  <a:gd name="connsiteX18" fmla="*/ 30250 w 421165"/>
                  <a:gd name="connsiteY18" fmla="*/ 111690 h 418838"/>
                  <a:gd name="connsiteX19" fmla="*/ 25596 w 421165"/>
                  <a:gd name="connsiteY19" fmla="*/ 102383 h 418838"/>
                  <a:gd name="connsiteX20" fmla="*/ 30250 w 421165"/>
                  <a:gd name="connsiteY20" fmla="*/ 93075 h 418838"/>
                  <a:gd name="connsiteX21" fmla="*/ 93075 w 421165"/>
                  <a:gd name="connsiteY21" fmla="*/ 30249 h 418838"/>
                  <a:gd name="connsiteX22" fmla="*/ 102383 w 421165"/>
                  <a:gd name="connsiteY22" fmla="*/ 25596 h 418838"/>
                  <a:gd name="connsiteX23" fmla="*/ 111690 w 421165"/>
                  <a:gd name="connsiteY23" fmla="*/ 30249 h 418838"/>
                  <a:gd name="connsiteX24" fmla="*/ 141940 w 421165"/>
                  <a:gd name="connsiteY24" fmla="*/ 60499 h 418838"/>
                  <a:gd name="connsiteX25" fmla="*/ 151247 w 421165"/>
                  <a:gd name="connsiteY25" fmla="*/ 55845 h 418838"/>
                  <a:gd name="connsiteX26" fmla="*/ 151247 w 421165"/>
                  <a:gd name="connsiteY26" fmla="*/ 13961 h 418838"/>
                  <a:gd name="connsiteX27" fmla="*/ 165209 w 421165"/>
                  <a:gd name="connsiteY27" fmla="*/ 0 h 418838"/>
                  <a:gd name="connsiteX28" fmla="*/ 253630 w 421165"/>
                  <a:gd name="connsiteY28" fmla="*/ 0 h 418838"/>
                  <a:gd name="connsiteX29" fmla="*/ 267591 w 421165"/>
                  <a:gd name="connsiteY29" fmla="*/ 13961 h 418838"/>
                  <a:gd name="connsiteX30" fmla="*/ 267591 w 421165"/>
                  <a:gd name="connsiteY30" fmla="*/ 55845 h 418838"/>
                  <a:gd name="connsiteX31" fmla="*/ 276899 w 421165"/>
                  <a:gd name="connsiteY31" fmla="*/ 60499 h 418838"/>
                  <a:gd name="connsiteX32" fmla="*/ 307148 w 421165"/>
                  <a:gd name="connsiteY32" fmla="*/ 30249 h 418838"/>
                  <a:gd name="connsiteX33" fmla="*/ 328090 w 421165"/>
                  <a:gd name="connsiteY33" fmla="*/ 30249 h 418838"/>
                  <a:gd name="connsiteX34" fmla="*/ 390916 w 421165"/>
                  <a:gd name="connsiteY34" fmla="*/ 93075 h 418838"/>
                  <a:gd name="connsiteX35" fmla="*/ 390916 w 421165"/>
                  <a:gd name="connsiteY35" fmla="*/ 114017 h 418838"/>
                  <a:gd name="connsiteX36" fmla="*/ 360666 w 421165"/>
                  <a:gd name="connsiteY36" fmla="*/ 144267 h 418838"/>
                  <a:gd name="connsiteX37" fmla="*/ 365320 w 421165"/>
                  <a:gd name="connsiteY37" fmla="*/ 153574 h 418838"/>
                  <a:gd name="connsiteX38" fmla="*/ 407204 w 421165"/>
                  <a:gd name="connsiteY38" fmla="*/ 153574 h 418838"/>
                  <a:gd name="connsiteX39" fmla="*/ 421165 w 421165"/>
                  <a:gd name="connsiteY39" fmla="*/ 167535 h 418838"/>
                  <a:gd name="connsiteX40" fmla="*/ 421165 w 421165"/>
                  <a:gd name="connsiteY40" fmla="*/ 255957 h 418838"/>
                  <a:gd name="connsiteX41" fmla="*/ 407204 w 421165"/>
                  <a:gd name="connsiteY41" fmla="*/ 269918 h 418838"/>
                  <a:gd name="connsiteX42" fmla="*/ 365320 w 421165"/>
                  <a:gd name="connsiteY42" fmla="*/ 269918 h 418838"/>
                  <a:gd name="connsiteX43" fmla="*/ 360666 w 421165"/>
                  <a:gd name="connsiteY43" fmla="*/ 279226 h 418838"/>
                  <a:gd name="connsiteX44" fmla="*/ 390916 w 421165"/>
                  <a:gd name="connsiteY44" fmla="*/ 309475 h 418838"/>
                  <a:gd name="connsiteX45" fmla="*/ 390916 w 421165"/>
                  <a:gd name="connsiteY45" fmla="*/ 330417 h 418838"/>
                  <a:gd name="connsiteX46" fmla="*/ 328090 w 421165"/>
                  <a:gd name="connsiteY46" fmla="*/ 393243 h 418838"/>
                  <a:gd name="connsiteX47" fmla="*/ 307148 w 421165"/>
                  <a:gd name="connsiteY47" fmla="*/ 393243 h 418838"/>
                  <a:gd name="connsiteX48" fmla="*/ 276899 w 421165"/>
                  <a:gd name="connsiteY48" fmla="*/ 362993 h 418838"/>
                  <a:gd name="connsiteX49" fmla="*/ 267591 w 421165"/>
                  <a:gd name="connsiteY49" fmla="*/ 367647 h 418838"/>
                  <a:gd name="connsiteX50" fmla="*/ 267591 w 421165"/>
                  <a:gd name="connsiteY50" fmla="*/ 409531 h 418838"/>
                  <a:gd name="connsiteX51" fmla="*/ 255957 w 421165"/>
                  <a:gd name="connsiteY51" fmla="*/ 418838 h 418838"/>
                  <a:gd name="connsiteX52" fmla="*/ 181497 w 421165"/>
                  <a:gd name="connsiteY52" fmla="*/ 390916 h 418838"/>
                  <a:gd name="connsiteX53" fmla="*/ 241995 w 421165"/>
                  <a:gd name="connsiteY53" fmla="*/ 390916 h 418838"/>
                  <a:gd name="connsiteX54" fmla="*/ 241995 w 421165"/>
                  <a:gd name="connsiteY54" fmla="*/ 353686 h 418838"/>
                  <a:gd name="connsiteX55" fmla="*/ 251303 w 421165"/>
                  <a:gd name="connsiteY55" fmla="*/ 339724 h 418838"/>
                  <a:gd name="connsiteX56" fmla="*/ 274572 w 421165"/>
                  <a:gd name="connsiteY56" fmla="*/ 330417 h 418838"/>
                  <a:gd name="connsiteX57" fmla="*/ 290860 w 421165"/>
                  <a:gd name="connsiteY57" fmla="*/ 332744 h 418838"/>
                  <a:gd name="connsiteX58" fmla="*/ 318782 w 421165"/>
                  <a:gd name="connsiteY58" fmla="*/ 360666 h 418838"/>
                  <a:gd name="connsiteX59" fmla="*/ 362993 w 421165"/>
                  <a:gd name="connsiteY59" fmla="*/ 316456 h 418838"/>
                  <a:gd name="connsiteX60" fmla="*/ 335071 w 421165"/>
                  <a:gd name="connsiteY60" fmla="*/ 288533 h 418838"/>
                  <a:gd name="connsiteX61" fmla="*/ 332744 w 421165"/>
                  <a:gd name="connsiteY61" fmla="*/ 272245 h 418838"/>
                  <a:gd name="connsiteX62" fmla="*/ 342051 w 421165"/>
                  <a:gd name="connsiteY62" fmla="*/ 248976 h 418838"/>
                  <a:gd name="connsiteX63" fmla="*/ 356013 w 421165"/>
                  <a:gd name="connsiteY63" fmla="*/ 239669 h 418838"/>
                  <a:gd name="connsiteX64" fmla="*/ 393242 w 421165"/>
                  <a:gd name="connsiteY64" fmla="*/ 239669 h 418838"/>
                  <a:gd name="connsiteX65" fmla="*/ 393242 w 421165"/>
                  <a:gd name="connsiteY65" fmla="*/ 179170 h 418838"/>
                  <a:gd name="connsiteX66" fmla="*/ 356013 w 421165"/>
                  <a:gd name="connsiteY66" fmla="*/ 179170 h 418838"/>
                  <a:gd name="connsiteX67" fmla="*/ 342051 w 421165"/>
                  <a:gd name="connsiteY67" fmla="*/ 169862 h 418838"/>
                  <a:gd name="connsiteX68" fmla="*/ 332744 w 421165"/>
                  <a:gd name="connsiteY68" fmla="*/ 146593 h 418838"/>
                  <a:gd name="connsiteX69" fmla="*/ 335071 w 421165"/>
                  <a:gd name="connsiteY69" fmla="*/ 130305 h 418838"/>
                  <a:gd name="connsiteX70" fmla="*/ 362993 w 421165"/>
                  <a:gd name="connsiteY70" fmla="*/ 102383 h 418838"/>
                  <a:gd name="connsiteX71" fmla="*/ 318782 w 421165"/>
                  <a:gd name="connsiteY71" fmla="*/ 58172 h 418838"/>
                  <a:gd name="connsiteX72" fmla="*/ 290860 w 421165"/>
                  <a:gd name="connsiteY72" fmla="*/ 86095 h 418838"/>
                  <a:gd name="connsiteX73" fmla="*/ 274572 w 421165"/>
                  <a:gd name="connsiteY73" fmla="*/ 88421 h 418838"/>
                  <a:gd name="connsiteX74" fmla="*/ 251303 w 421165"/>
                  <a:gd name="connsiteY74" fmla="*/ 79114 h 418838"/>
                  <a:gd name="connsiteX75" fmla="*/ 241995 w 421165"/>
                  <a:gd name="connsiteY75" fmla="*/ 65153 h 418838"/>
                  <a:gd name="connsiteX76" fmla="*/ 241995 w 421165"/>
                  <a:gd name="connsiteY76" fmla="*/ 27923 h 418838"/>
                  <a:gd name="connsiteX77" fmla="*/ 181497 w 421165"/>
                  <a:gd name="connsiteY77" fmla="*/ 27923 h 418838"/>
                  <a:gd name="connsiteX78" fmla="*/ 181497 w 421165"/>
                  <a:gd name="connsiteY78" fmla="*/ 65153 h 418838"/>
                  <a:gd name="connsiteX79" fmla="*/ 172189 w 421165"/>
                  <a:gd name="connsiteY79" fmla="*/ 79114 h 418838"/>
                  <a:gd name="connsiteX80" fmla="*/ 148920 w 421165"/>
                  <a:gd name="connsiteY80" fmla="*/ 88421 h 418838"/>
                  <a:gd name="connsiteX81" fmla="*/ 132632 w 421165"/>
                  <a:gd name="connsiteY81" fmla="*/ 86095 h 418838"/>
                  <a:gd name="connsiteX82" fmla="*/ 104710 w 421165"/>
                  <a:gd name="connsiteY82" fmla="*/ 58172 h 418838"/>
                  <a:gd name="connsiteX83" fmla="*/ 60499 w 421165"/>
                  <a:gd name="connsiteY83" fmla="*/ 102383 h 418838"/>
                  <a:gd name="connsiteX84" fmla="*/ 88421 w 421165"/>
                  <a:gd name="connsiteY84" fmla="*/ 130305 h 418838"/>
                  <a:gd name="connsiteX85" fmla="*/ 90748 w 421165"/>
                  <a:gd name="connsiteY85" fmla="*/ 146593 h 418838"/>
                  <a:gd name="connsiteX86" fmla="*/ 81441 w 421165"/>
                  <a:gd name="connsiteY86" fmla="*/ 169862 h 418838"/>
                  <a:gd name="connsiteX87" fmla="*/ 67479 w 421165"/>
                  <a:gd name="connsiteY87" fmla="*/ 179170 h 418838"/>
                  <a:gd name="connsiteX88" fmla="*/ 30250 w 421165"/>
                  <a:gd name="connsiteY88" fmla="*/ 179170 h 418838"/>
                  <a:gd name="connsiteX89" fmla="*/ 30250 w 421165"/>
                  <a:gd name="connsiteY89" fmla="*/ 239669 h 418838"/>
                  <a:gd name="connsiteX90" fmla="*/ 67479 w 421165"/>
                  <a:gd name="connsiteY90" fmla="*/ 239669 h 418838"/>
                  <a:gd name="connsiteX91" fmla="*/ 81441 w 421165"/>
                  <a:gd name="connsiteY91" fmla="*/ 248976 h 418838"/>
                  <a:gd name="connsiteX92" fmla="*/ 90748 w 421165"/>
                  <a:gd name="connsiteY92" fmla="*/ 272245 h 418838"/>
                  <a:gd name="connsiteX93" fmla="*/ 88421 w 421165"/>
                  <a:gd name="connsiteY93" fmla="*/ 288533 h 418838"/>
                  <a:gd name="connsiteX94" fmla="*/ 60499 w 421165"/>
                  <a:gd name="connsiteY94" fmla="*/ 316456 h 418838"/>
                  <a:gd name="connsiteX95" fmla="*/ 104710 w 421165"/>
                  <a:gd name="connsiteY95" fmla="*/ 360666 h 418838"/>
                  <a:gd name="connsiteX96" fmla="*/ 132632 w 421165"/>
                  <a:gd name="connsiteY96" fmla="*/ 332744 h 418838"/>
                  <a:gd name="connsiteX97" fmla="*/ 148920 w 421165"/>
                  <a:gd name="connsiteY97" fmla="*/ 330417 h 418838"/>
                  <a:gd name="connsiteX98" fmla="*/ 172189 w 421165"/>
                  <a:gd name="connsiteY98" fmla="*/ 339724 h 418838"/>
                  <a:gd name="connsiteX99" fmla="*/ 181497 w 421165"/>
                  <a:gd name="connsiteY99" fmla="*/ 353686 h 418838"/>
                  <a:gd name="connsiteX100" fmla="*/ 181497 w 421165"/>
                  <a:gd name="connsiteY100" fmla="*/ 390916 h 418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421165" h="418838">
                    <a:moveTo>
                      <a:pt x="255957" y="418838"/>
                    </a:moveTo>
                    <a:lnTo>
                      <a:pt x="167535" y="418838"/>
                    </a:lnTo>
                    <a:cubicBezTo>
                      <a:pt x="160555" y="418838"/>
                      <a:pt x="153574" y="411858"/>
                      <a:pt x="153574" y="404877"/>
                    </a:cubicBezTo>
                    <a:lnTo>
                      <a:pt x="153574" y="362993"/>
                    </a:lnTo>
                    <a:cubicBezTo>
                      <a:pt x="151247" y="362993"/>
                      <a:pt x="148920" y="360666"/>
                      <a:pt x="144266" y="358339"/>
                    </a:cubicBezTo>
                    <a:lnTo>
                      <a:pt x="114017" y="388589"/>
                    </a:lnTo>
                    <a:cubicBezTo>
                      <a:pt x="109363" y="393243"/>
                      <a:pt x="100056" y="393243"/>
                      <a:pt x="93075" y="388589"/>
                    </a:cubicBezTo>
                    <a:lnTo>
                      <a:pt x="30250" y="325763"/>
                    </a:lnTo>
                    <a:cubicBezTo>
                      <a:pt x="27922" y="323436"/>
                      <a:pt x="25596" y="318783"/>
                      <a:pt x="25596" y="316456"/>
                    </a:cubicBezTo>
                    <a:cubicBezTo>
                      <a:pt x="25596" y="311802"/>
                      <a:pt x="27922" y="309475"/>
                      <a:pt x="30250" y="307148"/>
                    </a:cubicBezTo>
                    <a:lnTo>
                      <a:pt x="60499" y="276899"/>
                    </a:lnTo>
                    <a:cubicBezTo>
                      <a:pt x="58172" y="274572"/>
                      <a:pt x="58172" y="272245"/>
                      <a:pt x="55845" y="267591"/>
                    </a:cubicBezTo>
                    <a:lnTo>
                      <a:pt x="13961" y="267591"/>
                    </a:lnTo>
                    <a:cubicBezTo>
                      <a:pt x="6981" y="267591"/>
                      <a:pt x="0" y="260610"/>
                      <a:pt x="0" y="253630"/>
                    </a:cubicBezTo>
                    <a:lnTo>
                      <a:pt x="0" y="165208"/>
                    </a:lnTo>
                    <a:cubicBezTo>
                      <a:pt x="0" y="158228"/>
                      <a:pt x="6981" y="151247"/>
                      <a:pt x="13961" y="151247"/>
                    </a:cubicBezTo>
                    <a:lnTo>
                      <a:pt x="55845" y="151247"/>
                    </a:lnTo>
                    <a:cubicBezTo>
                      <a:pt x="55845" y="148920"/>
                      <a:pt x="58172" y="146593"/>
                      <a:pt x="60499" y="141940"/>
                    </a:cubicBezTo>
                    <a:lnTo>
                      <a:pt x="30250" y="111690"/>
                    </a:lnTo>
                    <a:cubicBezTo>
                      <a:pt x="27922" y="109363"/>
                      <a:pt x="25596" y="104710"/>
                      <a:pt x="25596" y="102383"/>
                    </a:cubicBezTo>
                    <a:cubicBezTo>
                      <a:pt x="25596" y="100056"/>
                      <a:pt x="27922" y="95402"/>
                      <a:pt x="30250" y="93075"/>
                    </a:cubicBezTo>
                    <a:lnTo>
                      <a:pt x="93075" y="30249"/>
                    </a:lnTo>
                    <a:cubicBezTo>
                      <a:pt x="95402" y="27923"/>
                      <a:pt x="100056" y="25596"/>
                      <a:pt x="102383" y="25596"/>
                    </a:cubicBezTo>
                    <a:cubicBezTo>
                      <a:pt x="107037" y="25596"/>
                      <a:pt x="109363" y="27923"/>
                      <a:pt x="111690" y="30249"/>
                    </a:cubicBezTo>
                    <a:lnTo>
                      <a:pt x="141940" y="60499"/>
                    </a:lnTo>
                    <a:cubicBezTo>
                      <a:pt x="144266" y="58172"/>
                      <a:pt x="146593" y="58172"/>
                      <a:pt x="151247" y="55845"/>
                    </a:cubicBezTo>
                    <a:lnTo>
                      <a:pt x="151247" y="13961"/>
                    </a:lnTo>
                    <a:cubicBezTo>
                      <a:pt x="151247" y="6981"/>
                      <a:pt x="158228" y="0"/>
                      <a:pt x="165209" y="0"/>
                    </a:cubicBezTo>
                    <a:lnTo>
                      <a:pt x="253630" y="0"/>
                    </a:lnTo>
                    <a:cubicBezTo>
                      <a:pt x="260610" y="0"/>
                      <a:pt x="267591" y="6981"/>
                      <a:pt x="267591" y="13961"/>
                    </a:cubicBezTo>
                    <a:lnTo>
                      <a:pt x="267591" y="55845"/>
                    </a:lnTo>
                    <a:cubicBezTo>
                      <a:pt x="269918" y="55845"/>
                      <a:pt x="272245" y="58172"/>
                      <a:pt x="276899" y="60499"/>
                    </a:cubicBezTo>
                    <a:lnTo>
                      <a:pt x="307148" y="30249"/>
                    </a:lnTo>
                    <a:cubicBezTo>
                      <a:pt x="311802" y="25596"/>
                      <a:pt x="321109" y="25596"/>
                      <a:pt x="328090" y="30249"/>
                    </a:cubicBezTo>
                    <a:lnTo>
                      <a:pt x="390916" y="93075"/>
                    </a:lnTo>
                    <a:cubicBezTo>
                      <a:pt x="395570" y="97729"/>
                      <a:pt x="395570" y="107036"/>
                      <a:pt x="390916" y="114017"/>
                    </a:cubicBezTo>
                    <a:lnTo>
                      <a:pt x="360666" y="144267"/>
                    </a:lnTo>
                    <a:cubicBezTo>
                      <a:pt x="362993" y="146593"/>
                      <a:pt x="362993" y="148920"/>
                      <a:pt x="365320" y="153574"/>
                    </a:cubicBezTo>
                    <a:lnTo>
                      <a:pt x="407204" y="153574"/>
                    </a:lnTo>
                    <a:cubicBezTo>
                      <a:pt x="414185" y="153574"/>
                      <a:pt x="421165" y="160555"/>
                      <a:pt x="421165" y="167535"/>
                    </a:cubicBezTo>
                    <a:lnTo>
                      <a:pt x="421165" y="255957"/>
                    </a:lnTo>
                    <a:cubicBezTo>
                      <a:pt x="421165" y="262937"/>
                      <a:pt x="414185" y="269918"/>
                      <a:pt x="407204" y="269918"/>
                    </a:cubicBezTo>
                    <a:lnTo>
                      <a:pt x="365320" y="269918"/>
                    </a:lnTo>
                    <a:cubicBezTo>
                      <a:pt x="365320" y="272245"/>
                      <a:pt x="362993" y="274572"/>
                      <a:pt x="360666" y="279226"/>
                    </a:cubicBezTo>
                    <a:lnTo>
                      <a:pt x="390916" y="309475"/>
                    </a:lnTo>
                    <a:cubicBezTo>
                      <a:pt x="395570" y="314129"/>
                      <a:pt x="395570" y="323436"/>
                      <a:pt x="390916" y="330417"/>
                    </a:cubicBezTo>
                    <a:lnTo>
                      <a:pt x="328090" y="393243"/>
                    </a:lnTo>
                    <a:cubicBezTo>
                      <a:pt x="323436" y="397896"/>
                      <a:pt x="314129" y="397896"/>
                      <a:pt x="307148" y="393243"/>
                    </a:cubicBezTo>
                    <a:lnTo>
                      <a:pt x="276899" y="362993"/>
                    </a:lnTo>
                    <a:cubicBezTo>
                      <a:pt x="274572" y="365320"/>
                      <a:pt x="272245" y="365320"/>
                      <a:pt x="267591" y="367647"/>
                    </a:cubicBezTo>
                    <a:lnTo>
                      <a:pt x="267591" y="409531"/>
                    </a:lnTo>
                    <a:cubicBezTo>
                      <a:pt x="269918" y="414185"/>
                      <a:pt x="265264" y="418838"/>
                      <a:pt x="255957" y="418838"/>
                    </a:cubicBezTo>
                    <a:close/>
                    <a:moveTo>
                      <a:pt x="181497" y="390916"/>
                    </a:moveTo>
                    <a:lnTo>
                      <a:pt x="241995" y="390916"/>
                    </a:lnTo>
                    <a:lnTo>
                      <a:pt x="241995" y="353686"/>
                    </a:lnTo>
                    <a:cubicBezTo>
                      <a:pt x="241995" y="346705"/>
                      <a:pt x="246649" y="342051"/>
                      <a:pt x="251303" y="339724"/>
                    </a:cubicBezTo>
                    <a:cubicBezTo>
                      <a:pt x="258284" y="337398"/>
                      <a:pt x="267591" y="335071"/>
                      <a:pt x="274572" y="330417"/>
                    </a:cubicBezTo>
                    <a:cubicBezTo>
                      <a:pt x="279226" y="328090"/>
                      <a:pt x="286206" y="328090"/>
                      <a:pt x="290860" y="332744"/>
                    </a:cubicBezTo>
                    <a:lnTo>
                      <a:pt x="318782" y="360666"/>
                    </a:lnTo>
                    <a:lnTo>
                      <a:pt x="362993" y="316456"/>
                    </a:lnTo>
                    <a:lnTo>
                      <a:pt x="335071" y="288533"/>
                    </a:lnTo>
                    <a:cubicBezTo>
                      <a:pt x="330417" y="283879"/>
                      <a:pt x="330417" y="276899"/>
                      <a:pt x="332744" y="272245"/>
                    </a:cubicBezTo>
                    <a:cubicBezTo>
                      <a:pt x="337398" y="265264"/>
                      <a:pt x="339725" y="255957"/>
                      <a:pt x="342051" y="248976"/>
                    </a:cubicBezTo>
                    <a:cubicBezTo>
                      <a:pt x="344378" y="241995"/>
                      <a:pt x="349032" y="239669"/>
                      <a:pt x="356013" y="239669"/>
                    </a:cubicBezTo>
                    <a:lnTo>
                      <a:pt x="393242" y="239669"/>
                    </a:lnTo>
                    <a:lnTo>
                      <a:pt x="393242" y="179170"/>
                    </a:lnTo>
                    <a:lnTo>
                      <a:pt x="356013" y="179170"/>
                    </a:lnTo>
                    <a:cubicBezTo>
                      <a:pt x="349032" y="179170"/>
                      <a:pt x="344378" y="174516"/>
                      <a:pt x="342051" y="169862"/>
                    </a:cubicBezTo>
                    <a:cubicBezTo>
                      <a:pt x="339725" y="162882"/>
                      <a:pt x="337398" y="153574"/>
                      <a:pt x="332744" y="146593"/>
                    </a:cubicBezTo>
                    <a:cubicBezTo>
                      <a:pt x="330417" y="141940"/>
                      <a:pt x="330417" y="134959"/>
                      <a:pt x="335071" y="130305"/>
                    </a:cubicBezTo>
                    <a:lnTo>
                      <a:pt x="362993" y="102383"/>
                    </a:lnTo>
                    <a:lnTo>
                      <a:pt x="318782" y="58172"/>
                    </a:lnTo>
                    <a:lnTo>
                      <a:pt x="290860" y="86095"/>
                    </a:lnTo>
                    <a:cubicBezTo>
                      <a:pt x="286206" y="90748"/>
                      <a:pt x="279226" y="90748"/>
                      <a:pt x="274572" y="88421"/>
                    </a:cubicBezTo>
                    <a:cubicBezTo>
                      <a:pt x="267591" y="83768"/>
                      <a:pt x="258284" y="81441"/>
                      <a:pt x="251303" y="79114"/>
                    </a:cubicBezTo>
                    <a:cubicBezTo>
                      <a:pt x="244322" y="76787"/>
                      <a:pt x="241995" y="72133"/>
                      <a:pt x="241995" y="65153"/>
                    </a:cubicBezTo>
                    <a:lnTo>
                      <a:pt x="241995" y="27923"/>
                    </a:lnTo>
                    <a:lnTo>
                      <a:pt x="181497" y="27923"/>
                    </a:lnTo>
                    <a:lnTo>
                      <a:pt x="181497" y="65153"/>
                    </a:lnTo>
                    <a:cubicBezTo>
                      <a:pt x="181497" y="72133"/>
                      <a:pt x="176843" y="76787"/>
                      <a:pt x="172189" y="79114"/>
                    </a:cubicBezTo>
                    <a:cubicBezTo>
                      <a:pt x="165209" y="81441"/>
                      <a:pt x="155901" y="83768"/>
                      <a:pt x="148920" y="88421"/>
                    </a:cubicBezTo>
                    <a:cubicBezTo>
                      <a:pt x="144266" y="90748"/>
                      <a:pt x="137286" y="90748"/>
                      <a:pt x="132632" y="86095"/>
                    </a:cubicBezTo>
                    <a:lnTo>
                      <a:pt x="104710" y="58172"/>
                    </a:lnTo>
                    <a:lnTo>
                      <a:pt x="60499" y="102383"/>
                    </a:lnTo>
                    <a:lnTo>
                      <a:pt x="88421" y="130305"/>
                    </a:lnTo>
                    <a:cubicBezTo>
                      <a:pt x="93075" y="134959"/>
                      <a:pt x="93075" y="141940"/>
                      <a:pt x="90748" y="146593"/>
                    </a:cubicBezTo>
                    <a:cubicBezTo>
                      <a:pt x="86094" y="153574"/>
                      <a:pt x="83768" y="162882"/>
                      <a:pt x="81441" y="169862"/>
                    </a:cubicBezTo>
                    <a:cubicBezTo>
                      <a:pt x="79114" y="176843"/>
                      <a:pt x="74460" y="179170"/>
                      <a:pt x="67479" y="179170"/>
                    </a:cubicBezTo>
                    <a:lnTo>
                      <a:pt x="30250" y="179170"/>
                    </a:lnTo>
                    <a:lnTo>
                      <a:pt x="30250" y="239669"/>
                    </a:lnTo>
                    <a:lnTo>
                      <a:pt x="67479" y="239669"/>
                    </a:lnTo>
                    <a:cubicBezTo>
                      <a:pt x="74460" y="239669"/>
                      <a:pt x="79114" y="244322"/>
                      <a:pt x="81441" y="248976"/>
                    </a:cubicBezTo>
                    <a:cubicBezTo>
                      <a:pt x="83768" y="255957"/>
                      <a:pt x="86094" y="265264"/>
                      <a:pt x="90748" y="272245"/>
                    </a:cubicBezTo>
                    <a:cubicBezTo>
                      <a:pt x="93075" y="276899"/>
                      <a:pt x="93075" y="283879"/>
                      <a:pt x="88421" y="288533"/>
                    </a:cubicBezTo>
                    <a:lnTo>
                      <a:pt x="60499" y="316456"/>
                    </a:lnTo>
                    <a:lnTo>
                      <a:pt x="104710" y="360666"/>
                    </a:lnTo>
                    <a:lnTo>
                      <a:pt x="132632" y="332744"/>
                    </a:lnTo>
                    <a:cubicBezTo>
                      <a:pt x="137286" y="328090"/>
                      <a:pt x="144266" y="328090"/>
                      <a:pt x="148920" y="330417"/>
                    </a:cubicBezTo>
                    <a:cubicBezTo>
                      <a:pt x="155901" y="335071"/>
                      <a:pt x="165209" y="337398"/>
                      <a:pt x="172189" y="339724"/>
                    </a:cubicBezTo>
                    <a:cubicBezTo>
                      <a:pt x="179170" y="342051"/>
                      <a:pt x="181497" y="346705"/>
                      <a:pt x="181497" y="353686"/>
                    </a:cubicBezTo>
                    <a:lnTo>
                      <a:pt x="181497" y="390916"/>
                    </a:ln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92" name="Freeform: Shape 991">
                <a:extLst>
                  <a:ext uri="{FF2B5EF4-FFF2-40B4-BE49-F238E27FC236}">
                    <a16:creationId xmlns:a16="http://schemas.microsoft.com/office/drawing/2014/main" id="{5261A753-E0F3-4881-B11D-FF2C5876ED82}"/>
                  </a:ext>
                </a:extLst>
              </p:cNvPr>
              <p:cNvSpPr/>
              <p:nvPr/>
            </p:nvSpPr>
            <p:spPr>
              <a:xfrm>
                <a:off x="3842873" y="804279"/>
                <a:ext cx="228034" cy="228034"/>
              </a:xfrm>
              <a:custGeom>
                <a:avLst/>
                <a:gdLst>
                  <a:gd name="connsiteX0" fmla="*/ 114017 w 228034"/>
                  <a:gd name="connsiteY0" fmla="*/ 228034 h 228034"/>
                  <a:gd name="connsiteX1" fmla="*/ 0 w 228034"/>
                  <a:gd name="connsiteY1" fmla="*/ 114017 h 228034"/>
                  <a:gd name="connsiteX2" fmla="*/ 114017 w 228034"/>
                  <a:gd name="connsiteY2" fmla="*/ 0 h 228034"/>
                  <a:gd name="connsiteX3" fmla="*/ 228034 w 228034"/>
                  <a:gd name="connsiteY3" fmla="*/ 114017 h 228034"/>
                  <a:gd name="connsiteX4" fmla="*/ 114017 w 228034"/>
                  <a:gd name="connsiteY4" fmla="*/ 228034 h 228034"/>
                  <a:gd name="connsiteX5" fmla="*/ 114017 w 228034"/>
                  <a:gd name="connsiteY5" fmla="*/ 32576 h 228034"/>
                  <a:gd name="connsiteX6" fmla="*/ 30250 w 228034"/>
                  <a:gd name="connsiteY6" fmla="*/ 116344 h 228034"/>
                  <a:gd name="connsiteX7" fmla="*/ 114017 w 228034"/>
                  <a:gd name="connsiteY7" fmla="*/ 200112 h 228034"/>
                  <a:gd name="connsiteX8" fmla="*/ 197785 w 228034"/>
                  <a:gd name="connsiteY8" fmla="*/ 116344 h 228034"/>
                  <a:gd name="connsiteX9" fmla="*/ 114017 w 228034"/>
                  <a:gd name="connsiteY9" fmla="*/ 32576 h 228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8034" h="228034">
                    <a:moveTo>
                      <a:pt x="114017" y="228034"/>
                    </a:moveTo>
                    <a:cubicBezTo>
                      <a:pt x="51191" y="228034"/>
                      <a:pt x="0" y="176843"/>
                      <a:pt x="0" y="114017"/>
                    </a:cubicBezTo>
                    <a:cubicBezTo>
                      <a:pt x="0" y="51191"/>
                      <a:pt x="51191" y="0"/>
                      <a:pt x="114017" y="0"/>
                    </a:cubicBezTo>
                    <a:cubicBezTo>
                      <a:pt x="176843" y="0"/>
                      <a:pt x="228034" y="51191"/>
                      <a:pt x="228034" y="114017"/>
                    </a:cubicBezTo>
                    <a:cubicBezTo>
                      <a:pt x="228034" y="176843"/>
                      <a:pt x="176843" y="228034"/>
                      <a:pt x="114017" y="228034"/>
                    </a:cubicBezTo>
                    <a:close/>
                    <a:moveTo>
                      <a:pt x="114017" y="32576"/>
                    </a:moveTo>
                    <a:cubicBezTo>
                      <a:pt x="67480" y="32576"/>
                      <a:pt x="30250" y="69806"/>
                      <a:pt x="30250" y="116344"/>
                    </a:cubicBezTo>
                    <a:cubicBezTo>
                      <a:pt x="30250" y="162882"/>
                      <a:pt x="67480" y="200112"/>
                      <a:pt x="114017" y="200112"/>
                    </a:cubicBezTo>
                    <a:cubicBezTo>
                      <a:pt x="160555" y="200112"/>
                      <a:pt x="197785" y="162882"/>
                      <a:pt x="197785" y="116344"/>
                    </a:cubicBezTo>
                    <a:cubicBezTo>
                      <a:pt x="197785" y="69806"/>
                      <a:pt x="160555" y="32576"/>
                      <a:pt x="114017" y="32576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93" name="Freeform: Shape 992">
                <a:extLst>
                  <a:ext uri="{FF2B5EF4-FFF2-40B4-BE49-F238E27FC236}">
                    <a16:creationId xmlns:a16="http://schemas.microsoft.com/office/drawing/2014/main" id="{0F339584-5462-4997-882D-610C73D72264}"/>
                  </a:ext>
                </a:extLst>
              </p:cNvPr>
              <p:cNvSpPr/>
              <p:nvPr/>
            </p:nvSpPr>
            <p:spPr>
              <a:xfrm>
                <a:off x="3538052" y="292366"/>
                <a:ext cx="532855" cy="409530"/>
              </a:xfrm>
              <a:custGeom>
                <a:avLst/>
                <a:gdLst>
                  <a:gd name="connsiteX0" fmla="*/ 518894 w 532855"/>
                  <a:gd name="connsiteY0" fmla="*/ 409531 h 409530"/>
                  <a:gd name="connsiteX1" fmla="*/ 504933 w 532855"/>
                  <a:gd name="connsiteY1" fmla="*/ 395570 h 409530"/>
                  <a:gd name="connsiteX2" fmla="*/ 504933 w 532855"/>
                  <a:gd name="connsiteY2" fmla="*/ 27923 h 409530"/>
                  <a:gd name="connsiteX3" fmla="*/ 27922 w 532855"/>
                  <a:gd name="connsiteY3" fmla="*/ 27923 h 409530"/>
                  <a:gd name="connsiteX4" fmla="*/ 27922 w 532855"/>
                  <a:gd name="connsiteY4" fmla="*/ 53518 h 409530"/>
                  <a:gd name="connsiteX5" fmla="*/ 465376 w 532855"/>
                  <a:gd name="connsiteY5" fmla="*/ 53518 h 409530"/>
                  <a:gd name="connsiteX6" fmla="*/ 479337 w 532855"/>
                  <a:gd name="connsiteY6" fmla="*/ 67480 h 409530"/>
                  <a:gd name="connsiteX7" fmla="*/ 479337 w 532855"/>
                  <a:gd name="connsiteY7" fmla="*/ 369974 h 409530"/>
                  <a:gd name="connsiteX8" fmla="*/ 465376 w 532855"/>
                  <a:gd name="connsiteY8" fmla="*/ 383935 h 409530"/>
                  <a:gd name="connsiteX9" fmla="*/ 451414 w 532855"/>
                  <a:gd name="connsiteY9" fmla="*/ 369974 h 409530"/>
                  <a:gd name="connsiteX10" fmla="*/ 451414 w 532855"/>
                  <a:gd name="connsiteY10" fmla="*/ 81441 h 409530"/>
                  <a:gd name="connsiteX11" fmla="*/ 13961 w 532855"/>
                  <a:gd name="connsiteY11" fmla="*/ 81441 h 409530"/>
                  <a:gd name="connsiteX12" fmla="*/ 0 w 532855"/>
                  <a:gd name="connsiteY12" fmla="*/ 67480 h 409530"/>
                  <a:gd name="connsiteX13" fmla="*/ 0 w 532855"/>
                  <a:gd name="connsiteY13" fmla="*/ 13961 h 409530"/>
                  <a:gd name="connsiteX14" fmla="*/ 13961 w 532855"/>
                  <a:gd name="connsiteY14" fmla="*/ 0 h 409530"/>
                  <a:gd name="connsiteX15" fmla="*/ 518894 w 532855"/>
                  <a:gd name="connsiteY15" fmla="*/ 0 h 409530"/>
                  <a:gd name="connsiteX16" fmla="*/ 532855 w 532855"/>
                  <a:gd name="connsiteY16" fmla="*/ 13961 h 409530"/>
                  <a:gd name="connsiteX17" fmla="*/ 532855 w 532855"/>
                  <a:gd name="connsiteY17" fmla="*/ 397896 h 409530"/>
                  <a:gd name="connsiteX18" fmla="*/ 518894 w 532855"/>
                  <a:gd name="connsiteY18" fmla="*/ 409531 h 409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32855" h="409530">
                    <a:moveTo>
                      <a:pt x="518894" y="409531"/>
                    </a:moveTo>
                    <a:cubicBezTo>
                      <a:pt x="511913" y="409531"/>
                      <a:pt x="504933" y="402550"/>
                      <a:pt x="504933" y="395570"/>
                    </a:cubicBezTo>
                    <a:lnTo>
                      <a:pt x="504933" y="27923"/>
                    </a:lnTo>
                    <a:lnTo>
                      <a:pt x="27922" y="27923"/>
                    </a:lnTo>
                    <a:lnTo>
                      <a:pt x="27922" y="53518"/>
                    </a:lnTo>
                    <a:lnTo>
                      <a:pt x="465376" y="53518"/>
                    </a:lnTo>
                    <a:cubicBezTo>
                      <a:pt x="472356" y="53518"/>
                      <a:pt x="479337" y="60499"/>
                      <a:pt x="479337" y="67480"/>
                    </a:cubicBezTo>
                    <a:lnTo>
                      <a:pt x="479337" y="369974"/>
                    </a:lnTo>
                    <a:cubicBezTo>
                      <a:pt x="479337" y="376954"/>
                      <a:pt x="472356" y="383935"/>
                      <a:pt x="465376" y="383935"/>
                    </a:cubicBezTo>
                    <a:cubicBezTo>
                      <a:pt x="458395" y="383935"/>
                      <a:pt x="451414" y="376954"/>
                      <a:pt x="451414" y="369974"/>
                    </a:cubicBezTo>
                    <a:lnTo>
                      <a:pt x="451414" y="81441"/>
                    </a:lnTo>
                    <a:lnTo>
                      <a:pt x="13961" y="81441"/>
                    </a:lnTo>
                    <a:cubicBezTo>
                      <a:pt x="6980" y="81441"/>
                      <a:pt x="0" y="74460"/>
                      <a:pt x="0" y="67480"/>
                    </a:cubicBezTo>
                    <a:lnTo>
                      <a:pt x="0" y="13961"/>
                    </a:lnTo>
                    <a:cubicBezTo>
                      <a:pt x="0" y="6981"/>
                      <a:pt x="6980" y="0"/>
                      <a:pt x="13961" y="0"/>
                    </a:cubicBezTo>
                    <a:lnTo>
                      <a:pt x="518894" y="0"/>
                    </a:lnTo>
                    <a:cubicBezTo>
                      <a:pt x="525875" y="0"/>
                      <a:pt x="532855" y="6981"/>
                      <a:pt x="532855" y="13961"/>
                    </a:cubicBezTo>
                    <a:lnTo>
                      <a:pt x="532855" y="397896"/>
                    </a:lnTo>
                    <a:cubicBezTo>
                      <a:pt x="532855" y="404877"/>
                      <a:pt x="525875" y="409531"/>
                      <a:pt x="518894" y="409531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94" name="Freeform: Shape 993">
                <a:extLst>
                  <a:ext uri="{FF2B5EF4-FFF2-40B4-BE49-F238E27FC236}">
                    <a16:creationId xmlns:a16="http://schemas.microsoft.com/office/drawing/2014/main" id="{2A6EF465-5BEC-4D30-A080-E64083CFA6FD}"/>
                  </a:ext>
                </a:extLst>
              </p:cNvPr>
              <p:cNvSpPr/>
              <p:nvPr/>
            </p:nvSpPr>
            <p:spPr>
              <a:xfrm>
                <a:off x="3479880" y="345884"/>
                <a:ext cx="532855" cy="332743"/>
              </a:xfrm>
              <a:custGeom>
                <a:avLst/>
                <a:gdLst>
                  <a:gd name="connsiteX0" fmla="*/ 465376 w 532855"/>
                  <a:gd name="connsiteY0" fmla="*/ 332744 h 332743"/>
                  <a:gd name="connsiteX1" fmla="*/ 451415 w 532855"/>
                  <a:gd name="connsiteY1" fmla="*/ 318783 h 332743"/>
                  <a:gd name="connsiteX2" fmla="*/ 451415 w 532855"/>
                  <a:gd name="connsiteY2" fmla="*/ 83768 h 332743"/>
                  <a:gd name="connsiteX3" fmla="*/ 13961 w 532855"/>
                  <a:gd name="connsiteY3" fmla="*/ 83768 h 332743"/>
                  <a:gd name="connsiteX4" fmla="*/ 0 w 532855"/>
                  <a:gd name="connsiteY4" fmla="*/ 69806 h 332743"/>
                  <a:gd name="connsiteX5" fmla="*/ 0 w 532855"/>
                  <a:gd name="connsiteY5" fmla="*/ 13961 h 332743"/>
                  <a:gd name="connsiteX6" fmla="*/ 13961 w 532855"/>
                  <a:gd name="connsiteY6" fmla="*/ 0 h 332743"/>
                  <a:gd name="connsiteX7" fmla="*/ 518894 w 532855"/>
                  <a:gd name="connsiteY7" fmla="*/ 0 h 332743"/>
                  <a:gd name="connsiteX8" fmla="*/ 532855 w 532855"/>
                  <a:gd name="connsiteY8" fmla="*/ 13961 h 332743"/>
                  <a:gd name="connsiteX9" fmla="*/ 532855 w 532855"/>
                  <a:gd name="connsiteY9" fmla="*/ 309475 h 332743"/>
                  <a:gd name="connsiteX10" fmla="*/ 518894 w 532855"/>
                  <a:gd name="connsiteY10" fmla="*/ 323436 h 332743"/>
                  <a:gd name="connsiteX11" fmla="*/ 504933 w 532855"/>
                  <a:gd name="connsiteY11" fmla="*/ 309475 h 332743"/>
                  <a:gd name="connsiteX12" fmla="*/ 504933 w 532855"/>
                  <a:gd name="connsiteY12" fmla="*/ 27923 h 332743"/>
                  <a:gd name="connsiteX13" fmla="*/ 27923 w 532855"/>
                  <a:gd name="connsiteY13" fmla="*/ 27923 h 332743"/>
                  <a:gd name="connsiteX14" fmla="*/ 27923 w 532855"/>
                  <a:gd name="connsiteY14" fmla="*/ 53518 h 332743"/>
                  <a:gd name="connsiteX15" fmla="*/ 465376 w 532855"/>
                  <a:gd name="connsiteY15" fmla="*/ 53518 h 332743"/>
                  <a:gd name="connsiteX16" fmla="*/ 479337 w 532855"/>
                  <a:gd name="connsiteY16" fmla="*/ 67480 h 332743"/>
                  <a:gd name="connsiteX17" fmla="*/ 479337 w 532855"/>
                  <a:gd name="connsiteY17" fmla="*/ 316456 h 332743"/>
                  <a:gd name="connsiteX18" fmla="*/ 465376 w 532855"/>
                  <a:gd name="connsiteY18" fmla="*/ 332744 h 332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32855" h="332743">
                    <a:moveTo>
                      <a:pt x="465376" y="332744"/>
                    </a:moveTo>
                    <a:cubicBezTo>
                      <a:pt x="458395" y="332744"/>
                      <a:pt x="451415" y="325763"/>
                      <a:pt x="451415" y="318783"/>
                    </a:cubicBezTo>
                    <a:lnTo>
                      <a:pt x="451415" y="83768"/>
                    </a:lnTo>
                    <a:lnTo>
                      <a:pt x="13961" y="83768"/>
                    </a:lnTo>
                    <a:cubicBezTo>
                      <a:pt x="6981" y="83768"/>
                      <a:pt x="0" y="76787"/>
                      <a:pt x="0" y="69806"/>
                    </a:cubicBezTo>
                    <a:lnTo>
                      <a:pt x="0" y="13961"/>
                    </a:lnTo>
                    <a:cubicBezTo>
                      <a:pt x="0" y="6981"/>
                      <a:pt x="6981" y="0"/>
                      <a:pt x="13961" y="0"/>
                    </a:cubicBezTo>
                    <a:lnTo>
                      <a:pt x="518894" y="0"/>
                    </a:lnTo>
                    <a:cubicBezTo>
                      <a:pt x="525875" y="0"/>
                      <a:pt x="532855" y="6981"/>
                      <a:pt x="532855" y="13961"/>
                    </a:cubicBezTo>
                    <a:lnTo>
                      <a:pt x="532855" y="309475"/>
                    </a:lnTo>
                    <a:cubicBezTo>
                      <a:pt x="532855" y="316456"/>
                      <a:pt x="525875" y="323436"/>
                      <a:pt x="518894" y="323436"/>
                    </a:cubicBezTo>
                    <a:cubicBezTo>
                      <a:pt x="511914" y="323436"/>
                      <a:pt x="504933" y="316456"/>
                      <a:pt x="504933" y="309475"/>
                    </a:cubicBezTo>
                    <a:lnTo>
                      <a:pt x="504933" y="27923"/>
                    </a:lnTo>
                    <a:lnTo>
                      <a:pt x="27923" y="27923"/>
                    </a:lnTo>
                    <a:lnTo>
                      <a:pt x="27923" y="53518"/>
                    </a:lnTo>
                    <a:lnTo>
                      <a:pt x="465376" y="53518"/>
                    </a:lnTo>
                    <a:cubicBezTo>
                      <a:pt x="472356" y="53518"/>
                      <a:pt x="479337" y="60499"/>
                      <a:pt x="479337" y="67480"/>
                    </a:cubicBezTo>
                    <a:lnTo>
                      <a:pt x="479337" y="316456"/>
                    </a:lnTo>
                    <a:cubicBezTo>
                      <a:pt x="481664" y="325763"/>
                      <a:pt x="474683" y="332744"/>
                      <a:pt x="465376" y="332744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95" name="Freeform: Shape 994">
                <a:extLst>
                  <a:ext uri="{FF2B5EF4-FFF2-40B4-BE49-F238E27FC236}">
                    <a16:creationId xmlns:a16="http://schemas.microsoft.com/office/drawing/2014/main" id="{2B94345D-DE8C-4EF7-8669-548F5C16B853}"/>
                  </a:ext>
                </a:extLst>
              </p:cNvPr>
              <p:cNvSpPr/>
              <p:nvPr/>
            </p:nvSpPr>
            <p:spPr>
              <a:xfrm>
                <a:off x="3426362" y="401729"/>
                <a:ext cx="532855" cy="732967"/>
              </a:xfrm>
              <a:custGeom>
                <a:avLst/>
                <a:gdLst>
                  <a:gd name="connsiteX0" fmla="*/ 393242 w 532855"/>
                  <a:gd name="connsiteY0" fmla="*/ 732967 h 732967"/>
                  <a:gd name="connsiteX1" fmla="*/ 13961 w 532855"/>
                  <a:gd name="connsiteY1" fmla="*/ 732967 h 732967"/>
                  <a:gd name="connsiteX2" fmla="*/ 0 w 532855"/>
                  <a:gd name="connsiteY2" fmla="*/ 719006 h 732967"/>
                  <a:gd name="connsiteX3" fmla="*/ 0 w 532855"/>
                  <a:gd name="connsiteY3" fmla="*/ 13961 h 732967"/>
                  <a:gd name="connsiteX4" fmla="*/ 13961 w 532855"/>
                  <a:gd name="connsiteY4" fmla="*/ 0 h 732967"/>
                  <a:gd name="connsiteX5" fmla="*/ 518894 w 532855"/>
                  <a:gd name="connsiteY5" fmla="*/ 0 h 732967"/>
                  <a:gd name="connsiteX6" fmla="*/ 532855 w 532855"/>
                  <a:gd name="connsiteY6" fmla="*/ 13961 h 732967"/>
                  <a:gd name="connsiteX7" fmla="*/ 532855 w 532855"/>
                  <a:gd name="connsiteY7" fmla="*/ 262937 h 732967"/>
                  <a:gd name="connsiteX8" fmla="*/ 518894 w 532855"/>
                  <a:gd name="connsiteY8" fmla="*/ 276899 h 732967"/>
                  <a:gd name="connsiteX9" fmla="*/ 504933 w 532855"/>
                  <a:gd name="connsiteY9" fmla="*/ 262937 h 732967"/>
                  <a:gd name="connsiteX10" fmla="*/ 504933 w 532855"/>
                  <a:gd name="connsiteY10" fmla="*/ 27923 h 732967"/>
                  <a:gd name="connsiteX11" fmla="*/ 27922 w 532855"/>
                  <a:gd name="connsiteY11" fmla="*/ 27923 h 732967"/>
                  <a:gd name="connsiteX12" fmla="*/ 27922 w 532855"/>
                  <a:gd name="connsiteY12" fmla="*/ 705044 h 732967"/>
                  <a:gd name="connsiteX13" fmla="*/ 393242 w 532855"/>
                  <a:gd name="connsiteY13" fmla="*/ 705044 h 732967"/>
                  <a:gd name="connsiteX14" fmla="*/ 407204 w 532855"/>
                  <a:gd name="connsiteY14" fmla="*/ 719006 h 732967"/>
                  <a:gd name="connsiteX15" fmla="*/ 393242 w 532855"/>
                  <a:gd name="connsiteY15" fmla="*/ 732967 h 73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32855" h="732967">
                    <a:moveTo>
                      <a:pt x="393242" y="732967"/>
                    </a:moveTo>
                    <a:lnTo>
                      <a:pt x="13961" y="732967"/>
                    </a:lnTo>
                    <a:cubicBezTo>
                      <a:pt x="6981" y="732967"/>
                      <a:pt x="0" y="725986"/>
                      <a:pt x="0" y="719006"/>
                    </a:cubicBezTo>
                    <a:lnTo>
                      <a:pt x="0" y="13961"/>
                    </a:lnTo>
                    <a:cubicBezTo>
                      <a:pt x="0" y="6981"/>
                      <a:pt x="6981" y="0"/>
                      <a:pt x="13961" y="0"/>
                    </a:cubicBezTo>
                    <a:lnTo>
                      <a:pt x="518894" y="0"/>
                    </a:lnTo>
                    <a:cubicBezTo>
                      <a:pt x="525875" y="0"/>
                      <a:pt x="532855" y="6981"/>
                      <a:pt x="532855" y="13961"/>
                    </a:cubicBezTo>
                    <a:lnTo>
                      <a:pt x="532855" y="262937"/>
                    </a:lnTo>
                    <a:cubicBezTo>
                      <a:pt x="532855" y="269918"/>
                      <a:pt x="525875" y="276899"/>
                      <a:pt x="518894" y="276899"/>
                    </a:cubicBezTo>
                    <a:cubicBezTo>
                      <a:pt x="511913" y="276899"/>
                      <a:pt x="504933" y="269918"/>
                      <a:pt x="504933" y="262937"/>
                    </a:cubicBezTo>
                    <a:lnTo>
                      <a:pt x="504933" y="27923"/>
                    </a:lnTo>
                    <a:lnTo>
                      <a:pt x="27922" y="27923"/>
                    </a:lnTo>
                    <a:lnTo>
                      <a:pt x="27922" y="705044"/>
                    </a:lnTo>
                    <a:lnTo>
                      <a:pt x="393242" y="705044"/>
                    </a:lnTo>
                    <a:cubicBezTo>
                      <a:pt x="400223" y="705044"/>
                      <a:pt x="407204" y="712025"/>
                      <a:pt x="407204" y="719006"/>
                    </a:cubicBezTo>
                    <a:cubicBezTo>
                      <a:pt x="407204" y="725986"/>
                      <a:pt x="400223" y="732967"/>
                      <a:pt x="393242" y="732967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</p:grpSp>
        <p:sp>
          <p:nvSpPr>
            <p:cNvPr id="960" name="Freeform 9">
              <a:extLst>
                <a:ext uri="{FF2B5EF4-FFF2-40B4-BE49-F238E27FC236}">
                  <a16:creationId xmlns:a16="http://schemas.microsoft.com/office/drawing/2014/main" id="{552010CC-E82A-48B4-9D80-9339079E9227}"/>
                </a:ext>
              </a:extLst>
            </p:cNvPr>
            <p:cNvSpPr/>
            <p:nvPr/>
          </p:nvSpPr>
          <p:spPr>
            <a:xfrm>
              <a:off x="32234161" y="9164854"/>
              <a:ext cx="1625600" cy="1625598"/>
            </a:xfrm>
            <a:custGeom>
              <a:avLst/>
              <a:gdLst>
                <a:gd name="connsiteX0" fmla="*/ 0 w 1766337"/>
                <a:gd name="connsiteY0" fmla="*/ 1432772 h 2659229"/>
                <a:gd name="connsiteX1" fmla="*/ 1766337 w 1766337"/>
                <a:gd name="connsiteY1" fmla="*/ 1432772 h 2659229"/>
                <a:gd name="connsiteX2" fmla="*/ 1766337 w 1766337"/>
                <a:gd name="connsiteY2" fmla="*/ 2659229 h 2659229"/>
                <a:gd name="connsiteX3" fmla="*/ 0 w 1766337"/>
                <a:gd name="connsiteY3" fmla="*/ 2659229 h 2659229"/>
                <a:gd name="connsiteX4" fmla="*/ 755354 w 1766337"/>
                <a:gd name="connsiteY4" fmla="*/ 0 h 2659229"/>
                <a:gd name="connsiteX5" fmla="*/ 946410 w 1766337"/>
                <a:gd name="connsiteY5" fmla="*/ 79137 h 2659229"/>
                <a:gd name="connsiteX6" fmla="*/ 1115478 w 1766337"/>
                <a:gd name="connsiteY6" fmla="*/ 248206 h 2659229"/>
                <a:gd name="connsiteX7" fmla="*/ 1115478 w 1766337"/>
                <a:gd name="connsiteY7" fmla="*/ 630317 h 2659229"/>
                <a:gd name="connsiteX8" fmla="*/ 946410 w 1766337"/>
                <a:gd name="connsiteY8" fmla="*/ 799384 h 2659229"/>
                <a:gd name="connsiteX9" fmla="*/ 564300 w 1766337"/>
                <a:gd name="connsiteY9" fmla="*/ 799384 h 2659229"/>
                <a:gd name="connsiteX10" fmla="*/ 395231 w 1766337"/>
                <a:gd name="connsiteY10" fmla="*/ 630316 h 2659229"/>
                <a:gd name="connsiteX11" fmla="*/ 395231 w 1766337"/>
                <a:gd name="connsiteY11" fmla="*/ 248205 h 2659229"/>
                <a:gd name="connsiteX12" fmla="*/ 564299 w 1766337"/>
                <a:gd name="connsiteY12" fmla="*/ 79137 h 2659229"/>
                <a:gd name="connsiteX13" fmla="*/ 755354 w 1766337"/>
                <a:gd name="connsiteY13" fmla="*/ 0 h 2659229"/>
                <a:gd name="connsiteX0" fmla="*/ 0 w 1766337"/>
                <a:gd name="connsiteY0" fmla="*/ 1432772 h 2659229"/>
                <a:gd name="connsiteX1" fmla="*/ 1766337 w 1766337"/>
                <a:gd name="connsiteY1" fmla="*/ 2659229 h 2659229"/>
                <a:gd name="connsiteX2" fmla="*/ 0 w 1766337"/>
                <a:gd name="connsiteY2" fmla="*/ 2659229 h 2659229"/>
                <a:gd name="connsiteX3" fmla="*/ 0 w 1766337"/>
                <a:gd name="connsiteY3" fmla="*/ 1432772 h 2659229"/>
                <a:gd name="connsiteX4" fmla="*/ 755354 w 1766337"/>
                <a:gd name="connsiteY4" fmla="*/ 0 h 2659229"/>
                <a:gd name="connsiteX5" fmla="*/ 946410 w 1766337"/>
                <a:gd name="connsiteY5" fmla="*/ 79137 h 2659229"/>
                <a:gd name="connsiteX6" fmla="*/ 1115478 w 1766337"/>
                <a:gd name="connsiteY6" fmla="*/ 248206 h 2659229"/>
                <a:gd name="connsiteX7" fmla="*/ 1115478 w 1766337"/>
                <a:gd name="connsiteY7" fmla="*/ 630317 h 2659229"/>
                <a:gd name="connsiteX8" fmla="*/ 946410 w 1766337"/>
                <a:gd name="connsiteY8" fmla="*/ 799384 h 2659229"/>
                <a:gd name="connsiteX9" fmla="*/ 564300 w 1766337"/>
                <a:gd name="connsiteY9" fmla="*/ 799384 h 2659229"/>
                <a:gd name="connsiteX10" fmla="*/ 395231 w 1766337"/>
                <a:gd name="connsiteY10" fmla="*/ 630316 h 2659229"/>
                <a:gd name="connsiteX11" fmla="*/ 395231 w 1766337"/>
                <a:gd name="connsiteY11" fmla="*/ 248205 h 2659229"/>
                <a:gd name="connsiteX12" fmla="*/ 564299 w 1766337"/>
                <a:gd name="connsiteY12" fmla="*/ 79137 h 2659229"/>
                <a:gd name="connsiteX13" fmla="*/ 755354 w 1766337"/>
                <a:gd name="connsiteY13" fmla="*/ 0 h 2659229"/>
                <a:gd name="connsiteX0" fmla="*/ 0 w 1194615"/>
                <a:gd name="connsiteY0" fmla="*/ 1432772 h 2659229"/>
                <a:gd name="connsiteX1" fmla="*/ 0 w 1194615"/>
                <a:gd name="connsiteY1" fmla="*/ 2659229 h 2659229"/>
                <a:gd name="connsiteX2" fmla="*/ 0 w 1194615"/>
                <a:gd name="connsiteY2" fmla="*/ 1432772 h 2659229"/>
                <a:gd name="connsiteX3" fmla="*/ 755354 w 1194615"/>
                <a:gd name="connsiteY3" fmla="*/ 0 h 2659229"/>
                <a:gd name="connsiteX4" fmla="*/ 946410 w 1194615"/>
                <a:gd name="connsiteY4" fmla="*/ 79137 h 2659229"/>
                <a:gd name="connsiteX5" fmla="*/ 1115478 w 1194615"/>
                <a:gd name="connsiteY5" fmla="*/ 248206 h 2659229"/>
                <a:gd name="connsiteX6" fmla="*/ 1115478 w 1194615"/>
                <a:gd name="connsiteY6" fmla="*/ 630317 h 2659229"/>
                <a:gd name="connsiteX7" fmla="*/ 946410 w 1194615"/>
                <a:gd name="connsiteY7" fmla="*/ 799384 h 2659229"/>
                <a:gd name="connsiteX8" fmla="*/ 564300 w 1194615"/>
                <a:gd name="connsiteY8" fmla="*/ 799384 h 2659229"/>
                <a:gd name="connsiteX9" fmla="*/ 395231 w 1194615"/>
                <a:gd name="connsiteY9" fmla="*/ 630316 h 2659229"/>
                <a:gd name="connsiteX10" fmla="*/ 395231 w 1194615"/>
                <a:gd name="connsiteY10" fmla="*/ 248205 h 2659229"/>
                <a:gd name="connsiteX11" fmla="*/ 564299 w 1194615"/>
                <a:gd name="connsiteY11" fmla="*/ 79137 h 2659229"/>
                <a:gd name="connsiteX12" fmla="*/ 755354 w 1194615"/>
                <a:gd name="connsiteY12" fmla="*/ 0 h 2659229"/>
                <a:gd name="connsiteX0" fmla="*/ 439261 w 878522"/>
                <a:gd name="connsiteY0" fmla="*/ 0 h 878521"/>
                <a:gd name="connsiteX1" fmla="*/ 630317 w 878522"/>
                <a:gd name="connsiteY1" fmla="*/ 79137 h 878521"/>
                <a:gd name="connsiteX2" fmla="*/ 799385 w 878522"/>
                <a:gd name="connsiteY2" fmla="*/ 248206 h 878521"/>
                <a:gd name="connsiteX3" fmla="*/ 799385 w 878522"/>
                <a:gd name="connsiteY3" fmla="*/ 630317 h 878521"/>
                <a:gd name="connsiteX4" fmla="*/ 630317 w 878522"/>
                <a:gd name="connsiteY4" fmla="*/ 799384 h 878521"/>
                <a:gd name="connsiteX5" fmla="*/ 248207 w 878522"/>
                <a:gd name="connsiteY5" fmla="*/ 799384 h 878521"/>
                <a:gd name="connsiteX6" fmla="*/ 79138 w 878522"/>
                <a:gd name="connsiteY6" fmla="*/ 630316 h 878521"/>
                <a:gd name="connsiteX7" fmla="*/ 79138 w 878522"/>
                <a:gd name="connsiteY7" fmla="*/ 248205 h 878521"/>
                <a:gd name="connsiteX8" fmla="*/ 248206 w 878522"/>
                <a:gd name="connsiteY8" fmla="*/ 79137 h 878521"/>
                <a:gd name="connsiteX9" fmla="*/ 439261 w 878522"/>
                <a:gd name="connsiteY9" fmla="*/ 0 h 87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8522" h="878521">
                  <a:moveTo>
                    <a:pt x="439261" y="0"/>
                  </a:moveTo>
                  <a:cubicBezTo>
                    <a:pt x="508410" y="0"/>
                    <a:pt x="577558" y="26379"/>
                    <a:pt x="630317" y="79137"/>
                  </a:cubicBezTo>
                  <a:lnTo>
                    <a:pt x="799385" y="248206"/>
                  </a:lnTo>
                  <a:cubicBezTo>
                    <a:pt x="904902" y="353723"/>
                    <a:pt x="904902" y="524800"/>
                    <a:pt x="799385" y="630317"/>
                  </a:cubicBezTo>
                  <a:lnTo>
                    <a:pt x="630317" y="799384"/>
                  </a:lnTo>
                  <a:cubicBezTo>
                    <a:pt x="524801" y="904901"/>
                    <a:pt x="353723" y="904901"/>
                    <a:pt x="248207" y="799384"/>
                  </a:cubicBezTo>
                  <a:lnTo>
                    <a:pt x="79138" y="630316"/>
                  </a:lnTo>
                  <a:cubicBezTo>
                    <a:pt x="-26379" y="524799"/>
                    <a:pt x="-26379" y="353722"/>
                    <a:pt x="79138" y="248205"/>
                  </a:cubicBezTo>
                  <a:lnTo>
                    <a:pt x="248206" y="79137"/>
                  </a:lnTo>
                  <a:cubicBezTo>
                    <a:pt x="300964" y="26379"/>
                    <a:pt x="370113" y="0"/>
                    <a:pt x="439261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127000" dir="5400000" algn="t" rotWithShape="0">
                <a:prstClr val="black">
                  <a:alpha val="10000"/>
                </a:prstClr>
              </a:outerShdw>
            </a:effectLst>
          </p:spPr>
          <p:txBody>
            <a:bodyPr rtlCol="0" anchor="ctr"/>
            <a:lstStyle/>
            <a:p>
              <a:pPr algn="ctr" defTabSz="914309">
                <a:defRPr/>
              </a:pPr>
              <a:endParaRPr lang="en-US" sz="1050" kern="0">
                <a:solidFill>
                  <a:srgbClr val="5B9BD5"/>
                </a:solidFill>
                <a:latin typeface="linea-basic-10" charset="0"/>
                <a:ea typeface="linea-basic-10" charset="0"/>
                <a:cs typeface="linea-basic-10" charset="0"/>
              </a:endParaRPr>
            </a:p>
          </p:txBody>
        </p:sp>
        <p:sp>
          <p:nvSpPr>
            <p:cNvPr id="961" name="Rectangle 960">
              <a:extLst>
                <a:ext uri="{FF2B5EF4-FFF2-40B4-BE49-F238E27FC236}">
                  <a16:creationId xmlns:a16="http://schemas.microsoft.com/office/drawing/2014/main" id="{BB7B5EDA-6E8B-4A87-81F1-CE90935C2C13}"/>
                </a:ext>
              </a:extLst>
            </p:cNvPr>
            <p:cNvSpPr/>
            <p:nvPr/>
          </p:nvSpPr>
          <p:spPr>
            <a:xfrm>
              <a:off x="30704334" y="11079852"/>
              <a:ext cx="468525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278"/>
              <a:r>
                <a:rPr lang="en-US" sz="4000" b="1">
                  <a:solidFill>
                    <a:srgbClr val="25292F"/>
                  </a:solidFill>
                  <a:latin typeface="Open Sans"/>
                </a:rPr>
                <a:t>Cras Consectetur </a:t>
              </a:r>
            </a:p>
          </p:txBody>
        </p:sp>
        <p:sp>
          <p:nvSpPr>
            <p:cNvPr id="962" name="Rectangle 961">
              <a:extLst>
                <a:ext uri="{FF2B5EF4-FFF2-40B4-BE49-F238E27FC236}">
                  <a16:creationId xmlns:a16="http://schemas.microsoft.com/office/drawing/2014/main" id="{1D54C1B7-EC63-4D14-86B5-8530EC2EF5EC}"/>
                </a:ext>
              </a:extLst>
            </p:cNvPr>
            <p:cNvSpPr/>
            <p:nvPr/>
          </p:nvSpPr>
          <p:spPr>
            <a:xfrm>
              <a:off x="31064450" y="12038593"/>
              <a:ext cx="3903775" cy="1076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lnSpc>
                  <a:spcPct val="140000"/>
                </a:lnSpc>
              </a:pPr>
              <a:r>
                <a:rPr lang="en-US" sz="2400">
                  <a:solidFill>
                    <a:srgbClr val="606060"/>
                  </a:solidFill>
                  <a:latin typeface="Open Sans"/>
                </a:rPr>
                <a:t>Cras consectetur orci id nisi malesuada. </a:t>
              </a:r>
            </a:p>
          </p:txBody>
        </p:sp>
        <p:grpSp>
          <p:nvGrpSpPr>
            <p:cNvPr id="963" name="Graphic 2">
              <a:extLst>
                <a:ext uri="{FF2B5EF4-FFF2-40B4-BE49-F238E27FC236}">
                  <a16:creationId xmlns:a16="http://schemas.microsoft.com/office/drawing/2014/main" id="{D323C05A-C247-4144-819C-4FB3BE71AB7D}"/>
                </a:ext>
              </a:extLst>
            </p:cNvPr>
            <p:cNvGrpSpPr/>
            <p:nvPr/>
          </p:nvGrpSpPr>
          <p:grpSpPr>
            <a:xfrm>
              <a:off x="32503985" y="9511583"/>
              <a:ext cx="1072755" cy="735793"/>
              <a:chOff x="10467499" y="3673321"/>
              <a:chExt cx="881887" cy="604988"/>
            </a:xfrm>
            <a:solidFill>
              <a:schemeClr val="accent5"/>
            </a:solidFill>
          </p:grpSpPr>
          <p:sp>
            <p:nvSpPr>
              <p:cNvPr id="964" name="Freeform: Shape 963">
                <a:extLst>
                  <a:ext uri="{FF2B5EF4-FFF2-40B4-BE49-F238E27FC236}">
                    <a16:creationId xmlns:a16="http://schemas.microsoft.com/office/drawing/2014/main" id="{243AA708-7F92-45D5-85C2-7A4611B9AA1E}"/>
                  </a:ext>
                </a:extLst>
              </p:cNvPr>
              <p:cNvSpPr/>
              <p:nvPr/>
            </p:nvSpPr>
            <p:spPr>
              <a:xfrm>
                <a:off x="10574535" y="4136370"/>
                <a:ext cx="27922" cy="141939"/>
              </a:xfrm>
              <a:custGeom>
                <a:avLst/>
                <a:gdLst>
                  <a:gd name="connsiteX0" fmla="*/ 13961 w 27922"/>
                  <a:gd name="connsiteY0" fmla="*/ 141940 h 141939"/>
                  <a:gd name="connsiteX1" fmla="*/ 0 w 27922"/>
                  <a:gd name="connsiteY1" fmla="*/ 127978 h 141939"/>
                  <a:gd name="connsiteX2" fmla="*/ 0 w 27922"/>
                  <a:gd name="connsiteY2" fmla="*/ 13961 h 141939"/>
                  <a:gd name="connsiteX3" fmla="*/ 13961 w 27922"/>
                  <a:gd name="connsiteY3" fmla="*/ 0 h 141939"/>
                  <a:gd name="connsiteX4" fmla="*/ 27923 w 27922"/>
                  <a:gd name="connsiteY4" fmla="*/ 13961 h 141939"/>
                  <a:gd name="connsiteX5" fmla="*/ 27923 w 27922"/>
                  <a:gd name="connsiteY5" fmla="*/ 127978 h 141939"/>
                  <a:gd name="connsiteX6" fmla="*/ 13961 w 27922"/>
                  <a:gd name="connsiteY6" fmla="*/ 141940 h 1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22" h="141939">
                    <a:moveTo>
                      <a:pt x="13961" y="141940"/>
                    </a:moveTo>
                    <a:cubicBezTo>
                      <a:pt x="6980" y="141940"/>
                      <a:pt x="0" y="134959"/>
                      <a:pt x="0" y="127978"/>
                    </a:cubicBezTo>
                    <a:lnTo>
                      <a:pt x="0" y="13961"/>
                    </a:lnTo>
                    <a:cubicBezTo>
                      <a:pt x="0" y="6981"/>
                      <a:pt x="6980" y="0"/>
                      <a:pt x="13961" y="0"/>
                    </a:cubicBezTo>
                    <a:cubicBezTo>
                      <a:pt x="20942" y="0"/>
                      <a:pt x="27923" y="6981"/>
                      <a:pt x="27923" y="13961"/>
                    </a:cubicBezTo>
                    <a:lnTo>
                      <a:pt x="27923" y="127978"/>
                    </a:lnTo>
                    <a:cubicBezTo>
                      <a:pt x="27923" y="134959"/>
                      <a:pt x="20942" y="141940"/>
                      <a:pt x="13961" y="141940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65" name="Freeform: Shape 964">
                <a:extLst>
                  <a:ext uri="{FF2B5EF4-FFF2-40B4-BE49-F238E27FC236}">
                    <a16:creationId xmlns:a16="http://schemas.microsoft.com/office/drawing/2014/main" id="{B5333C92-A330-47D0-913B-29C9A1A8B94F}"/>
                  </a:ext>
                </a:extLst>
              </p:cNvPr>
              <p:cNvSpPr/>
              <p:nvPr/>
            </p:nvSpPr>
            <p:spPr>
              <a:xfrm>
                <a:off x="10760686" y="4136370"/>
                <a:ext cx="27922" cy="141939"/>
              </a:xfrm>
              <a:custGeom>
                <a:avLst/>
                <a:gdLst>
                  <a:gd name="connsiteX0" fmla="*/ 13961 w 27922"/>
                  <a:gd name="connsiteY0" fmla="*/ 141940 h 141939"/>
                  <a:gd name="connsiteX1" fmla="*/ 0 w 27922"/>
                  <a:gd name="connsiteY1" fmla="*/ 127978 h 141939"/>
                  <a:gd name="connsiteX2" fmla="*/ 0 w 27922"/>
                  <a:gd name="connsiteY2" fmla="*/ 13961 h 141939"/>
                  <a:gd name="connsiteX3" fmla="*/ 13961 w 27922"/>
                  <a:gd name="connsiteY3" fmla="*/ 0 h 141939"/>
                  <a:gd name="connsiteX4" fmla="*/ 27923 w 27922"/>
                  <a:gd name="connsiteY4" fmla="*/ 13961 h 141939"/>
                  <a:gd name="connsiteX5" fmla="*/ 27923 w 27922"/>
                  <a:gd name="connsiteY5" fmla="*/ 127978 h 141939"/>
                  <a:gd name="connsiteX6" fmla="*/ 13961 w 27922"/>
                  <a:gd name="connsiteY6" fmla="*/ 141940 h 1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22" h="141939">
                    <a:moveTo>
                      <a:pt x="13961" y="141940"/>
                    </a:moveTo>
                    <a:cubicBezTo>
                      <a:pt x="6980" y="141940"/>
                      <a:pt x="0" y="134959"/>
                      <a:pt x="0" y="127978"/>
                    </a:cubicBezTo>
                    <a:lnTo>
                      <a:pt x="0" y="13961"/>
                    </a:lnTo>
                    <a:cubicBezTo>
                      <a:pt x="0" y="6981"/>
                      <a:pt x="6980" y="0"/>
                      <a:pt x="13961" y="0"/>
                    </a:cubicBezTo>
                    <a:cubicBezTo>
                      <a:pt x="20942" y="0"/>
                      <a:pt x="27923" y="6981"/>
                      <a:pt x="27923" y="13961"/>
                    </a:cubicBezTo>
                    <a:lnTo>
                      <a:pt x="27923" y="127978"/>
                    </a:lnTo>
                    <a:cubicBezTo>
                      <a:pt x="27923" y="134959"/>
                      <a:pt x="23269" y="141940"/>
                      <a:pt x="13961" y="141940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66" name="Freeform: Shape 965">
                <a:extLst>
                  <a:ext uri="{FF2B5EF4-FFF2-40B4-BE49-F238E27FC236}">
                    <a16:creationId xmlns:a16="http://schemas.microsoft.com/office/drawing/2014/main" id="{8BC3AFD6-9972-417D-9646-A5758283FAF2}"/>
                  </a:ext>
                </a:extLst>
              </p:cNvPr>
              <p:cNvSpPr/>
              <p:nvPr/>
            </p:nvSpPr>
            <p:spPr>
              <a:xfrm>
                <a:off x="10523344" y="4035858"/>
                <a:ext cx="318782" cy="242451"/>
              </a:xfrm>
              <a:custGeom>
                <a:avLst/>
                <a:gdLst>
                  <a:gd name="connsiteX0" fmla="*/ 304821 w 318782"/>
                  <a:gd name="connsiteY0" fmla="*/ 242452 h 242451"/>
                  <a:gd name="connsiteX1" fmla="*/ 13961 w 318782"/>
                  <a:gd name="connsiteY1" fmla="*/ 242452 h 242451"/>
                  <a:gd name="connsiteX2" fmla="*/ 4654 w 318782"/>
                  <a:gd name="connsiteY2" fmla="*/ 237798 h 242451"/>
                  <a:gd name="connsiteX3" fmla="*/ 0 w 318782"/>
                  <a:gd name="connsiteY3" fmla="*/ 228490 h 242451"/>
                  <a:gd name="connsiteX4" fmla="*/ 0 w 318782"/>
                  <a:gd name="connsiteY4" fmla="*/ 74917 h 242451"/>
                  <a:gd name="connsiteX5" fmla="*/ 0 w 318782"/>
                  <a:gd name="connsiteY5" fmla="*/ 72590 h 242451"/>
                  <a:gd name="connsiteX6" fmla="*/ 58172 w 318782"/>
                  <a:gd name="connsiteY6" fmla="*/ 9764 h 242451"/>
                  <a:gd name="connsiteX7" fmla="*/ 114018 w 318782"/>
                  <a:gd name="connsiteY7" fmla="*/ 456 h 242451"/>
                  <a:gd name="connsiteX8" fmla="*/ 130305 w 318782"/>
                  <a:gd name="connsiteY8" fmla="*/ 12091 h 242451"/>
                  <a:gd name="connsiteX9" fmla="*/ 118671 w 318782"/>
                  <a:gd name="connsiteY9" fmla="*/ 28379 h 242451"/>
                  <a:gd name="connsiteX10" fmla="*/ 62826 w 318782"/>
                  <a:gd name="connsiteY10" fmla="*/ 37686 h 242451"/>
                  <a:gd name="connsiteX11" fmla="*/ 27923 w 318782"/>
                  <a:gd name="connsiteY11" fmla="*/ 74917 h 242451"/>
                  <a:gd name="connsiteX12" fmla="*/ 27923 w 318782"/>
                  <a:gd name="connsiteY12" fmla="*/ 212202 h 242451"/>
                  <a:gd name="connsiteX13" fmla="*/ 290860 w 318782"/>
                  <a:gd name="connsiteY13" fmla="*/ 212202 h 242451"/>
                  <a:gd name="connsiteX14" fmla="*/ 290860 w 318782"/>
                  <a:gd name="connsiteY14" fmla="*/ 74917 h 242451"/>
                  <a:gd name="connsiteX15" fmla="*/ 255957 w 318782"/>
                  <a:gd name="connsiteY15" fmla="*/ 37686 h 242451"/>
                  <a:gd name="connsiteX16" fmla="*/ 200112 w 318782"/>
                  <a:gd name="connsiteY16" fmla="*/ 28379 h 242451"/>
                  <a:gd name="connsiteX17" fmla="*/ 188477 w 318782"/>
                  <a:gd name="connsiteY17" fmla="*/ 12091 h 242451"/>
                  <a:gd name="connsiteX18" fmla="*/ 204766 w 318782"/>
                  <a:gd name="connsiteY18" fmla="*/ 456 h 242451"/>
                  <a:gd name="connsiteX19" fmla="*/ 260611 w 318782"/>
                  <a:gd name="connsiteY19" fmla="*/ 9764 h 242451"/>
                  <a:gd name="connsiteX20" fmla="*/ 318783 w 318782"/>
                  <a:gd name="connsiteY20" fmla="*/ 72590 h 242451"/>
                  <a:gd name="connsiteX21" fmla="*/ 318783 w 318782"/>
                  <a:gd name="connsiteY21" fmla="*/ 74917 h 242451"/>
                  <a:gd name="connsiteX22" fmla="*/ 318783 w 318782"/>
                  <a:gd name="connsiteY22" fmla="*/ 228490 h 242451"/>
                  <a:gd name="connsiteX23" fmla="*/ 314129 w 318782"/>
                  <a:gd name="connsiteY23" fmla="*/ 237798 h 242451"/>
                  <a:gd name="connsiteX24" fmla="*/ 304821 w 318782"/>
                  <a:gd name="connsiteY24" fmla="*/ 242452 h 2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18782" h="242451">
                    <a:moveTo>
                      <a:pt x="304821" y="242452"/>
                    </a:moveTo>
                    <a:lnTo>
                      <a:pt x="13961" y="242452"/>
                    </a:lnTo>
                    <a:cubicBezTo>
                      <a:pt x="9308" y="242452"/>
                      <a:pt x="6981" y="240125"/>
                      <a:pt x="4654" y="237798"/>
                    </a:cubicBezTo>
                    <a:cubicBezTo>
                      <a:pt x="2327" y="235471"/>
                      <a:pt x="0" y="230817"/>
                      <a:pt x="0" y="228490"/>
                    </a:cubicBezTo>
                    <a:lnTo>
                      <a:pt x="0" y="74917"/>
                    </a:lnTo>
                    <a:cubicBezTo>
                      <a:pt x="0" y="74917"/>
                      <a:pt x="0" y="74917"/>
                      <a:pt x="0" y="72590"/>
                    </a:cubicBezTo>
                    <a:cubicBezTo>
                      <a:pt x="2327" y="42340"/>
                      <a:pt x="27923" y="16745"/>
                      <a:pt x="58172" y="9764"/>
                    </a:cubicBezTo>
                    <a:lnTo>
                      <a:pt x="114018" y="456"/>
                    </a:lnTo>
                    <a:cubicBezTo>
                      <a:pt x="120998" y="-1871"/>
                      <a:pt x="127978" y="5110"/>
                      <a:pt x="130305" y="12091"/>
                    </a:cubicBezTo>
                    <a:cubicBezTo>
                      <a:pt x="132632" y="19071"/>
                      <a:pt x="125652" y="26052"/>
                      <a:pt x="118671" y="28379"/>
                    </a:cubicBezTo>
                    <a:lnTo>
                      <a:pt x="62826" y="37686"/>
                    </a:lnTo>
                    <a:cubicBezTo>
                      <a:pt x="44211" y="40013"/>
                      <a:pt x="30250" y="56301"/>
                      <a:pt x="27923" y="74917"/>
                    </a:cubicBezTo>
                    <a:lnTo>
                      <a:pt x="27923" y="212202"/>
                    </a:lnTo>
                    <a:lnTo>
                      <a:pt x="290860" y="212202"/>
                    </a:lnTo>
                    <a:lnTo>
                      <a:pt x="290860" y="74917"/>
                    </a:lnTo>
                    <a:cubicBezTo>
                      <a:pt x="288534" y="56301"/>
                      <a:pt x="274572" y="42340"/>
                      <a:pt x="255957" y="37686"/>
                    </a:cubicBezTo>
                    <a:lnTo>
                      <a:pt x="200112" y="28379"/>
                    </a:lnTo>
                    <a:cubicBezTo>
                      <a:pt x="193131" y="26052"/>
                      <a:pt x="186150" y="19071"/>
                      <a:pt x="188477" y="12091"/>
                    </a:cubicBezTo>
                    <a:cubicBezTo>
                      <a:pt x="190804" y="5110"/>
                      <a:pt x="197785" y="-1871"/>
                      <a:pt x="204766" y="456"/>
                    </a:cubicBezTo>
                    <a:lnTo>
                      <a:pt x="260611" y="9764"/>
                    </a:lnTo>
                    <a:cubicBezTo>
                      <a:pt x="290860" y="14418"/>
                      <a:pt x="316456" y="40013"/>
                      <a:pt x="318783" y="72590"/>
                    </a:cubicBezTo>
                    <a:cubicBezTo>
                      <a:pt x="318783" y="72590"/>
                      <a:pt x="318783" y="72590"/>
                      <a:pt x="318783" y="74917"/>
                    </a:cubicBezTo>
                    <a:lnTo>
                      <a:pt x="318783" y="228490"/>
                    </a:lnTo>
                    <a:cubicBezTo>
                      <a:pt x="318783" y="233144"/>
                      <a:pt x="316456" y="235471"/>
                      <a:pt x="314129" y="237798"/>
                    </a:cubicBezTo>
                    <a:cubicBezTo>
                      <a:pt x="311802" y="242452"/>
                      <a:pt x="307148" y="242452"/>
                      <a:pt x="304821" y="242452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67" name="Freeform: Shape 966">
                <a:extLst>
                  <a:ext uri="{FF2B5EF4-FFF2-40B4-BE49-F238E27FC236}">
                    <a16:creationId xmlns:a16="http://schemas.microsoft.com/office/drawing/2014/main" id="{C7AA5070-FC84-4AFA-B34C-14CB7E6BE508}"/>
                  </a:ext>
                </a:extLst>
              </p:cNvPr>
              <p:cNvSpPr/>
              <p:nvPr/>
            </p:nvSpPr>
            <p:spPr>
              <a:xfrm>
                <a:off x="11007335" y="4136370"/>
                <a:ext cx="27922" cy="141939"/>
              </a:xfrm>
              <a:custGeom>
                <a:avLst/>
                <a:gdLst>
                  <a:gd name="connsiteX0" fmla="*/ 13961 w 27922"/>
                  <a:gd name="connsiteY0" fmla="*/ 141940 h 141939"/>
                  <a:gd name="connsiteX1" fmla="*/ 0 w 27922"/>
                  <a:gd name="connsiteY1" fmla="*/ 127978 h 141939"/>
                  <a:gd name="connsiteX2" fmla="*/ 0 w 27922"/>
                  <a:gd name="connsiteY2" fmla="*/ 13961 h 141939"/>
                  <a:gd name="connsiteX3" fmla="*/ 13961 w 27922"/>
                  <a:gd name="connsiteY3" fmla="*/ 0 h 141939"/>
                  <a:gd name="connsiteX4" fmla="*/ 27922 w 27922"/>
                  <a:gd name="connsiteY4" fmla="*/ 13961 h 141939"/>
                  <a:gd name="connsiteX5" fmla="*/ 27922 w 27922"/>
                  <a:gd name="connsiteY5" fmla="*/ 127978 h 141939"/>
                  <a:gd name="connsiteX6" fmla="*/ 13961 w 27922"/>
                  <a:gd name="connsiteY6" fmla="*/ 141940 h 1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22" h="141939">
                    <a:moveTo>
                      <a:pt x="13961" y="141940"/>
                    </a:moveTo>
                    <a:cubicBezTo>
                      <a:pt x="6980" y="141940"/>
                      <a:pt x="0" y="134959"/>
                      <a:pt x="0" y="127978"/>
                    </a:cubicBezTo>
                    <a:lnTo>
                      <a:pt x="0" y="13961"/>
                    </a:lnTo>
                    <a:cubicBezTo>
                      <a:pt x="0" y="6981"/>
                      <a:pt x="6980" y="0"/>
                      <a:pt x="13961" y="0"/>
                    </a:cubicBezTo>
                    <a:cubicBezTo>
                      <a:pt x="20942" y="0"/>
                      <a:pt x="27922" y="6981"/>
                      <a:pt x="27922" y="13961"/>
                    </a:cubicBezTo>
                    <a:lnTo>
                      <a:pt x="27922" y="127978"/>
                    </a:lnTo>
                    <a:cubicBezTo>
                      <a:pt x="27922" y="134959"/>
                      <a:pt x="20942" y="141940"/>
                      <a:pt x="13961" y="141940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68" name="Freeform: Shape 967">
                <a:extLst>
                  <a:ext uri="{FF2B5EF4-FFF2-40B4-BE49-F238E27FC236}">
                    <a16:creationId xmlns:a16="http://schemas.microsoft.com/office/drawing/2014/main" id="{5ADC490E-D479-43D9-8103-91A201550949}"/>
                  </a:ext>
                </a:extLst>
              </p:cNvPr>
              <p:cNvSpPr/>
              <p:nvPr/>
            </p:nvSpPr>
            <p:spPr>
              <a:xfrm>
                <a:off x="11193485" y="4136370"/>
                <a:ext cx="27922" cy="141939"/>
              </a:xfrm>
              <a:custGeom>
                <a:avLst/>
                <a:gdLst>
                  <a:gd name="connsiteX0" fmla="*/ 13961 w 27922"/>
                  <a:gd name="connsiteY0" fmla="*/ 141940 h 141939"/>
                  <a:gd name="connsiteX1" fmla="*/ 0 w 27922"/>
                  <a:gd name="connsiteY1" fmla="*/ 127978 h 141939"/>
                  <a:gd name="connsiteX2" fmla="*/ 0 w 27922"/>
                  <a:gd name="connsiteY2" fmla="*/ 13961 h 141939"/>
                  <a:gd name="connsiteX3" fmla="*/ 13961 w 27922"/>
                  <a:gd name="connsiteY3" fmla="*/ 0 h 141939"/>
                  <a:gd name="connsiteX4" fmla="*/ 27922 w 27922"/>
                  <a:gd name="connsiteY4" fmla="*/ 13961 h 141939"/>
                  <a:gd name="connsiteX5" fmla="*/ 27922 w 27922"/>
                  <a:gd name="connsiteY5" fmla="*/ 127978 h 141939"/>
                  <a:gd name="connsiteX6" fmla="*/ 13961 w 27922"/>
                  <a:gd name="connsiteY6" fmla="*/ 141940 h 1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22" h="141939">
                    <a:moveTo>
                      <a:pt x="13961" y="141940"/>
                    </a:moveTo>
                    <a:cubicBezTo>
                      <a:pt x="6980" y="141940"/>
                      <a:pt x="0" y="134959"/>
                      <a:pt x="0" y="127978"/>
                    </a:cubicBezTo>
                    <a:lnTo>
                      <a:pt x="0" y="13961"/>
                    </a:lnTo>
                    <a:cubicBezTo>
                      <a:pt x="0" y="6981"/>
                      <a:pt x="6980" y="0"/>
                      <a:pt x="13961" y="0"/>
                    </a:cubicBezTo>
                    <a:cubicBezTo>
                      <a:pt x="20942" y="0"/>
                      <a:pt x="27922" y="6981"/>
                      <a:pt x="27922" y="13961"/>
                    </a:cubicBezTo>
                    <a:lnTo>
                      <a:pt x="27922" y="127978"/>
                    </a:lnTo>
                    <a:cubicBezTo>
                      <a:pt x="27922" y="134959"/>
                      <a:pt x="20942" y="141940"/>
                      <a:pt x="13961" y="141940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69" name="Freeform: Shape 968">
                <a:extLst>
                  <a:ext uri="{FF2B5EF4-FFF2-40B4-BE49-F238E27FC236}">
                    <a16:creationId xmlns:a16="http://schemas.microsoft.com/office/drawing/2014/main" id="{9CC8BF7F-ED8A-491A-9633-49584DB66850}"/>
                  </a:ext>
                </a:extLst>
              </p:cNvPr>
              <p:cNvSpPr/>
              <p:nvPr/>
            </p:nvSpPr>
            <p:spPr>
              <a:xfrm>
                <a:off x="10953816" y="4035858"/>
                <a:ext cx="318782" cy="242451"/>
              </a:xfrm>
              <a:custGeom>
                <a:avLst/>
                <a:gdLst>
                  <a:gd name="connsiteX0" fmla="*/ 304821 w 318782"/>
                  <a:gd name="connsiteY0" fmla="*/ 242452 h 242451"/>
                  <a:gd name="connsiteX1" fmla="*/ 13961 w 318782"/>
                  <a:gd name="connsiteY1" fmla="*/ 242452 h 242451"/>
                  <a:gd name="connsiteX2" fmla="*/ 4654 w 318782"/>
                  <a:gd name="connsiteY2" fmla="*/ 237798 h 242451"/>
                  <a:gd name="connsiteX3" fmla="*/ 0 w 318782"/>
                  <a:gd name="connsiteY3" fmla="*/ 228490 h 242451"/>
                  <a:gd name="connsiteX4" fmla="*/ 0 w 318782"/>
                  <a:gd name="connsiteY4" fmla="*/ 74917 h 242451"/>
                  <a:gd name="connsiteX5" fmla="*/ 0 w 318782"/>
                  <a:gd name="connsiteY5" fmla="*/ 72590 h 242451"/>
                  <a:gd name="connsiteX6" fmla="*/ 58172 w 318782"/>
                  <a:gd name="connsiteY6" fmla="*/ 9764 h 242451"/>
                  <a:gd name="connsiteX7" fmla="*/ 114018 w 318782"/>
                  <a:gd name="connsiteY7" fmla="*/ 456 h 242451"/>
                  <a:gd name="connsiteX8" fmla="*/ 130305 w 318782"/>
                  <a:gd name="connsiteY8" fmla="*/ 12091 h 242451"/>
                  <a:gd name="connsiteX9" fmla="*/ 118671 w 318782"/>
                  <a:gd name="connsiteY9" fmla="*/ 28379 h 242451"/>
                  <a:gd name="connsiteX10" fmla="*/ 62826 w 318782"/>
                  <a:gd name="connsiteY10" fmla="*/ 37686 h 242451"/>
                  <a:gd name="connsiteX11" fmla="*/ 27923 w 318782"/>
                  <a:gd name="connsiteY11" fmla="*/ 74917 h 242451"/>
                  <a:gd name="connsiteX12" fmla="*/ 27923 w 318782"/>
                  <a:gd name="connsiteY12" fmla="*/ 212202 h 242451"/>
                  <a:gd name="connsiteX13" fmla="*/ 290860 w 318782"/>
                  <a:gd name="connsiteY13" fmla="*/ 212202 h 242451"/>
                  <a:gd name="connsiteX14" fmla="*/ 290860 w 318782"/>
                  <a:gd name="connsiteY14" fmla="*/ 74917 h 242451"/>
                  <a:gd name="connsiteX15" fmla="*/ 255957 w 318782"/>
                  <a:gd name="connsiteY15" fmla="*/ 37686 h 242451"/>
                  <a:gd name="connsiteX16" fmla="*/ 200112 w 318782"/>
                  <a:gd name="connsiteY16" fmla="*/ 28379 h 242451"/>
                  <a:gd name="connsiteX17" fmla="*/ 188477 w 318782"/>
                  <a:gd name="connsiteY17" fmla="*/ 12091 h 242451"/>
                  <a:gd name="connsiteX18" fmla="*/ 204766 w 318782"/>
                  <a:gd name="connsiteY18" fmla="*/ 456 h 242451"/>
                  <a:gd name="connsiteX19" fmla="*/ 260611 w 318782"/>
                  <a:gd name="connsiteY19" fmla="*/ 9764 h 242451"/>
                  <a:gd name="connsiteX20" fmla="*/ 318783 w 318782"/>
                  <a:gd name="connsiteY20" fmla="*/ 72590 h 242451"/>
                  <a:gd name="connsiteX21" fmla="*/ 318783 w 318782"/>
                  <a:gd name="connsiteY21" fmla="*/ 74917 h 242451"/>
                  <a:gd name="connsiteX22" fmla="*/ 318783 w 318782"/>
                  <a:gd name="connsiteY22" fmla="*/ 228490 h 242451"/>
                  <a:gd name="connsiteX23" fmla="*/ 314129 w 318782"/>
                  <a:gd name="connsiteY23" fmla="*/ 237798 h 242451"/>
                  <a:gd name="connsiteX24" fmla="*/ 304821 w 318782"/>
                  <a:gd name="connsiteY24" fmla="*/ 242452 h 2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18782" h="242451">
                    <a:moveTo>
                      <a:pt x="304821" y="242452"/>
                    </a:moveTo>
                    <a:lnTo>
                      <a:pt x="13961" y="242452"/>
                    </a:lnTo>
                    <a:cubicBezTo>
                      <a:pt x="9308" y="242452"/>
                      <a:pt x="6981" y="240125"/>
                      <a:pt x="4654" y="237798"/>
                    </a:cubicBezTo>
                    <a:cubicBezTo>
                      <a:pt x="2327" y="235471"/>
                      <a:pt x="0" y="230817"/>
                      <a:pt x="0" y="228490"/>
                    </a:cubicBezTo>
                    <a:lnTo>
                      <a:pt x="0" y="74917"/>
                    </a:lnTo>
                    <a:cubicBezTo>
                      <a:pt x="0" y="74917"/>
                      <a:pt x="0" y="74917"/>
                      <a:pt x="0" y="72590"/>
                    </a:cubicBezTo>
                    <a:cubicBezTo>
                      <a:pt x="2327" y="42340"/>
                      <a:pt x="27923" y="16745"/>
                      <a:pt x="58172" y="9764"/>
                    </a:cubicBezTo>
                    <a:lnTo>
                      <a:pt x="114018" y="456"/>
                    </a:lnTo>
                    <a:cubicBezTo>
                      <a:pt x="120998" y="-1871"/>
                      <a:pt x="127978" y="5110"/>
                      <a:pt x="130305" y="12091"/>
                    </a:cubicBezTo>
                    <a:cubicBezTo>
                      <a:pt x="132632" y="19071"/>
                      <a:pt x="125652" y="26052"/>
                      <a:pt x="118671" y="28379"/>
                    </a:cubicBezTo>
                    <a:lnTo>
                      <a:pt x="62826" y="37686"/>
                    </a:lnTo>
                    <a:cubicBezTo>
                      <a:pt x="44211" y="40013"/>
                      <a:pt x="30250" y="56301"/>
                      <a:pt x="27923" y="74917"/>
                    </a:cubicBezTo>
                    <a:lnTo>
                      <a:pt x="27923" y="212202"/>
                    </a:lnTo>
                    <a:lnTo>
                      <a:pt x="290860" y="212202"/>
                    </a:lnTo>
                    <a:lnTo>
                      <a:pt x="290860" y="74917"/>
                    </a:lnTo>
                    <a:cubicBezTo>
                      <a:pt x="288534" y="56301"/>
                      <a:pt x="274572" y="42340"/>
                      <a:pt x="255957" y="37686"/>
                    </a:cubicBezTo>
                    <a:lnTo>
                      <a:pt x="200112" y="28379"/>
                    </a:lnTo>
                    <a:cubicBezTo>
                      <a:pt x="193131" y="26052"/>
                      <a:pt x="186150" y="19071"/>
                      <a:pt x="188477" y="12091"/>
                    </a:cubicBezTo>
                    <a:cubicBezTo>
                      <a:pt x="190804" y="5110"/>
                      <a:pt x="197785" y="-1871"/>
                      <a:pt x="204766" y="456"/>
                    </a:cubicBezTo>
                    <a:lnTo>
                      <a:pt x="260611" y="9764"/>
                    </a:lnTo>
                    <a:cubicBezTo>
                      <a:pt x="290860" y="14418"/>
                      <a:pt x="316456" y="40013"/>
                      <a:pt x="318783" y="72590"/>
                    </a:cubicBezTo>
                    <a:cubicBezTo>
                      <a:pt x="318783" y="72590"/>
                      <a:pt x="318783" y="72590"/>
                      <a:pt x="318783" y="74917"/>
                    </a:cubicBezTo>
                    <a:lnTo>
                      <a:pt x="318783" y="228490"/>
                    </a:lnTo>
                    <a:cubicBezTo>
                      <a:pt x="318783" y="233144"/>
                      <a:pt x="316456" y="235471"/>
                      <a:pt x="314129" y="237798"/>
                    </a:cubicBezTo>
                    <a:cubicBezTo>
                      <a:pt x="314129" y="242452"/>
                      <a:pt x="309475" y="242452"/>
                      <a:pt x="304821" y="242452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0" name="Freeform: Shape 969">
                <a:extLst>
                  <a:ext uri="{FF2B5EF4-FFF2-40B4-BE49-F238E27FC236}">
                    <a16:creationId xmlns:a16="http://schemas.microsoft.com/office/drawing/2014/main" id="{49FDCDA3-5F15-484E-8671-FEC484CFB23C}"/>
                  </a:ext>
                </a:extLst>
              </p:cNvPr>
              <p:cNvSpPr/>
              <p:nvPr/>
            </p:nvSpPr>
            <p:spPr>
              <a:xfrm>
                <a:off x="10624810" y="4037725"/>
                <a:ext cx="114685" cy="75376"/>
              </a:xfrm>
              <a:custGeom>
                <a:avLst/>
                <a:gdLst>
                  <a:gd name="connsiteX0" fmla="*/ 56762 w 114685"/>
                  <a:gd name="connsiteY0" fmla="*/ 75376 h 75376"/>
                  <a:gd name="connsiteX1" fmla="*/ 45127 w 114685"/>
                  <a:gd name="connsiteY1" fmla="*/ 70723 h 75376"/>
                  <a:gd name="connsiteX2" fmla="*/ 3243 w 114685"/>
                  <a:gd name="connsiteY2" fmla="*/ 24185 h 75376"/>
                  <a:gd name="connsiteX3" fmla="*/ 5570 w 114685"/>
                  <a:gd name="connsiteY3" fmla="*/ 3243 h 75376"/>
                  <a:gd name="connsiteX4" fmla="*/ 26512 w 114685"/>
                  <a:gd name="connsiteY4" fmla="*/ 5570 h 75376"/>
                  <a:gd name="connsiteX5" fmla="*/ 56762 w 114685"/>
                  <a:gd name="connsiteY5" fmla="*/ 40473 h 75376"/>
                  <a:gd name="connsiteX6" fmla="*/ 89338 w 114685"/>
                  <a:gd name="connsiteY6" fmla="*/ 5570 h 75376"/>
                  <a:gd name="connsiteX7" fmla="*/ 110280 w 114685"/>
                  <a:gd name="connsiteY7" fmla="*/ 5570 h 75376"/>
                  <a:gd name="connsiteX8" fmla="*/ 110280 w 114685"/>
                  <a:gd name="connsiteY8" fmla="*/ 26512 h 75376"/>
                  <a:gd name="connsiteX9" fmla="*/ 66069 w 114685"/>
                  <a:gd name="connsiteY9" fmla="*/ 73050 h 75376"/>
                  <a:gd name="connsiteX10" fmla="*/ 56762 w 114685"/>
                  <a:gd name="connsiteY10" fmla="*/ 75376 h 75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4685" h="75376">
                    <a:moveTo>
                      <a:pt x="56762" y="75376"/>
                    </a:moveTo>
                    <a:cubicBezTo>
                      <a:pt x="52108" y="75376"/>
                      <a:pt x="49781" y="73050"/>
                      <a:pt x="45127" y="70723"/>
                    </a:cubicBezTo>
                    <a:lnTo>
                      <a:pt x="3243" y="24185"/>
                    </a:lnTo>
                    <a:cubicBezTo>
                      <a:pt x="-1410" y="17204"/>
                      <a:pt x="-1410" y="10224"/>
                      <a:pt x="5570" y="3243"/>
                    </a:cubicBezTo>
                    <a:cubicBezTo>
                      <a:pt x="12551" y="-1410"/>
                      <a:pt x="19531" y="-1410"/>
                      <a:pt x="26512" y="5570"/>
                    </a:cubicBezTo>
                    <a:lnTo>
                      <a:pt x="56762" y="40473"/>
                    </a:lnTo>
                    <a:lnTo>
                      <a:pt x="89338" y="5570"/>
                    </a:lnTo>
                    <a:cubicBezTo>
                      <a:pt x="93992" y="916"/>
                      <a:pt x="103299" y="-1410"/>
                      <a:pt x="110280" y="5570"/>
                    </a:cubicBezTo>
                    <a:cubicBezTo>
                      <a:pt x="114934" y="10224"/>
                      <a:pt x="117261" y="19531"/>
                      <a:pt x="110280" y="26512"/>
                    </a:cubicBezTo>
                    <a:lnTo>
                      <a:pt x="66069" y="73050"/>
                    </a:lnTo>
                    <a:cubicBezTo>
                      <a:pt x="63742" y="75376"/>
                      <a:pt x="59089" y="75376"/>
                      <a:pt x="56762" y="75376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1" name="Freeform: Shape 970">
                <a:extLst>
                  <a:ext uri="{FF2B5EF4-FFF2-40B4-BE49-F238E27FC236}">
                    <a16:creationId xmlns:a16="http://schemas.microsoft.com/office/drawing/2014/main" id="{9C76E9C0-AE84-4763-AE8E-E6E63284406C}"/>
                  </a:ext>
                </a:extLst>
              </p:cNvPr>
              <p:cNvSpPr/>
              <p:nvPr/>
            </p:nvSpPr>
            <p:spPr>
              <a:xfrm>
                <a:off x="11059689" y="4037478"/>
                <a:ext cx="114017" cy="70969"/>
              </a:xfrm>
              <a:custGeom>
                <a:avLst/>
                <a:gdLst>
                  <a:gd name="connsiteX0" fmla="*/ 54682 w 114017"/>
                  <a:gd name="connsiteY0" fmla="*/ 70970 h 70969"/>
                  <a:gd name="connsiteX1" fmla="*/ 45374 w 114017"/>
                  <a:gd name="connsiteY1" fmla="*/ 66316 h 70969"/>
                  <a:gd name="connsiteX2" fmla="*/ 3491 w 114017"/>
                  <a:gd name="connsiteY2" fmla="*/ 24432 h 70969"/>
                  <a:gd name="connsiteX3" fmla="*/ 3491 w 114017"/>
                  <a:gd name="connsiteY3" fmla="*/ 3490 h 70969"/>
                  <a:gd name="connsiteX4" fmla="*/ 24432 w 114017"/>
                  <a:gd name="connsiteY4" fmla="*/ 3490 h 70969"/>
                  <a:gd name="connsiteX5" fmla="*/ 57008 w 114017"/>
                  <a:gd name="connsiteY5" fmla="*/ 36066 h 70969"/>
                  <a:gd name="connsiteX6" fmla="*/ 89585 w 114017"/>
                  <a:gd name="connsiteY6" fmla="*/ 3490 h 70969"/>
                  <a:gd name="connsiteX7" fmla="*/ 110527 w 114017"/>
                  <a:gd name="connsiteY7" fmla="*/ 3490 h 70969"/>
                  <a:gd name="connsiteX8" fmla="*/ 110527 w 114017"/>
                  <a:gd name="connsiteY8" fmla="*/ 24432 h 70969"/>
                  <a:gd name="connsiteX9" fmla="*/ 68643 w 114017"/>
                  <a:gd name="connsiteY9" fmla="*/ 66316 h 70969"/>
                  <a:gd name="connsiteX10" fmla="*/ 54682 w 114017"/>
                  <a:gd name="connsiteY10" fmla="*/ 70970 h 70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4017" h="70969">
                    <a:moveTo>
                      <a:pt x="54682" y="70970"/>
                    </a:moveTo>
                    <a:cubicBezTo>
                      <a:pt x="50028" y="70970"/>
                      <a:pt x="47701" y="68643"/>
                      <a:pt x="45374" y="66316"/>
                    </a:cubicBezTo>
                    <a:lnTo>
                      <a:pt x="3491" y="24432"/>
                    </a:lnTo>
                    <a:cubicBezTo>
                      <a:pt x="-1164" y="19778"/>
                      <a:pt x="-1164" y="10471"/>
                      <a:pt x="3491" y="3490"/>
                    </a:cubicBezTo>
                    <a:cubicBezTo>
                      <a:pt x="8145" y="-1163"/>
                      <a:pt x="17452" y="-1163"/>
                      <a:pt x="24432" y="3490"/>
                    </a:cubicBezTo>
                    <a:lnTo>
                      <a:pt x="57008" y="36066"/>
                    </a:lnTo>
                    <a:lnTo>
                      <a:pt x="89585" y="3490"/>
                    </a:lnTo>
                    <a:cubicBezTo>
                      <a:pt x="94239" y="-1163"/>
                      <a:pt x="103546" y="-1163"/>
                      <a:pt x="110527" y="3490"/>
                    </a:cubicBezTo>
                    <a:cubicBezTo>
                      <a:pt x="115180" y="8144"/>
                      <a:pt x="115180" y="17451"/>
                      <a:pt x="110527" y="24432"/>
                    </a:cubicBezTo>
                    <a:lnTo>
                      <a:pt x="68643" y="66316"/>
                    </a:lnTo>
                    <a:cubicBezTo>
                      <a:pt x="61663" y="68643"/>
                      <a:pt x="57008" y="70970"/>
                      <a:pt x="54682" y="70970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2" name="Freeform: Shape 971">
                <a:extLst>
                  <a:ext uri="{FF2B5EF4-FFF2-40B4-BE49-F238E27FC236}">
                    <a16:creationId xmlns:a16="http://schemas.microsoft.com/office/drawing/2014/main" id="{E3FC79FF-BC08-47D2-A0FE-E6F66576662E}"/>
                  </a:ext>
                </a:extLst>
              </p:cNvPr>
              <p:cNvSpPr/>
              <p:nvPr/>
            </p:nvSpPr>
            <p:spPr>
              <a:xfrm>
                <a:off x="10467499" y="4250387"/>
                <a:ext cx="881887" cy="27922"/>
              </a:xfrm>
              <a:custGeom>
                <a:avLst/>
                <a:gdLst>
                  <a:gd name="connsiteX0" fmla="*/ 867926 w 881887"/>
                  <a:gd name="connsiteY0" fmla="*/ 27922 h 27922"/>
                  <a:gd name="connsiteX1" fmla="*/ 13961 w 881887"/>
                  <a:gd name="connsiteY1" fmla="*/ 27922 h 27922"/>
                  <a:gd name="connsiteX2" fmla="*/ 0 w 881887"/>
                  <a:gd name="connsiteY2" fmla="*/ 13961 h 27922"/>
                  <a:gd name="connsiteX3" fmla="*/ 13961 w 881887"/>
                  <a:gd name="connsiteY3" fmla="*/ 0 h 27922"/>
                  <a:gd name="connsiteX4" fmla="*/ 867926 w 881887"/>
                  <a:gd name="connsiteY4" fmla="*/ 0 h 27922"/>
                  <a:gd name="connsiteX5" fmla="*/ 881887 w 881887"/>
                  <a:gd name="connsiteY5" fmla="*/ 13961 h 27922"/>
                  <a:gd name="connsiteX6" fmla="*/ 867926 w 881887"/>
                  <a:gd name="connsiteY6" fmla="*/ 27922 h 27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81887" h="27922">
                    <a:moveTo>
                      <a:pt x="867926" y="27922"/>
                    </a:moveTo>
                    <a:lnTo>
                      <a:pt x="13961" y="27922"/>
                    </a:lnTo>
                    <a:cubicBezTo>
                      <a:pt x="6981" y="27922"/>
                      <a:pt x="0" y="20942"/>
                      <a:pt x="0" y="13961"/>
                    </a:cubicBezTo>
                    <a:cubicBezTo>
                      <a:pt x="0" y="6981"/>
                      <a:pt x="6981" y="0"/>
                      <a:pt x="13961" y="0"/>
                    </a:cubicBezTo>
                    <a:lnTo>
                      <a:pt x="867926" y="0"/>
                    </a:lnTo>
                    <a:cubicBezTo>
                      <a:pt x="874907" y="0"/>
                      <a:pt x="881887" y="6981"/>
                      <a:pt x="881887" y="13961"/>
                    </a:cubicBezTo>
                    <a:cubicBezTo>
                      <a:pt x="881887" y="20942"/>
                      <a:pt x="877234" y="27922"/>
                      <a:pt x="867926" y="27922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3" name="Freeform: Shape 972">
                <a:extLst>
                  <a:ext uri="{FF2B5EF4-FFF2-40B4-BE49-F238E27FC236}">
                    <a16:creationId xmlns:a16="http://schemas.microsoft.com/office/drawing/2014/main" id="{B575FF4B-895E-4310-91A6-179A27E4EF69}"/>
                  </a:ext>
                </a:extLst>
              </p:cNvPr>
              <p:cNvSpPr/>
              <p:nvPr/>
            </p:nvSpPr>
            <p:spPr>
              <a:xfrm>
                <a:off x="10600131" y="3854818"/>
                <a:ext cx="162881" cy="162881"/>
              </a:xfrm>
              <a:custGeom>
                <a:avLst/>
                <a:gdLst>
                  <a:gd name="connsiteX0" fmla="*/ 81441 w 162881"/>
                  <a:gd name="connsiteY0" fmla="*/ 162882 h 162881"/>
                  <a:gd name="connsiteX1" fmla="*/ 0 w 162881"/>
                  <a:gd name="connsiteY1" fmla="*/ 81441 h 162881"/>
                  <a:gd name="connsiteX2" fmla="*/ 81441 w 162881"/>
                  <a:gd name="connsiteY2" fmla="*/ 0 h 162881"/>
                  <a:gd name="connsiteX3" fmla="*/ 162882 w 162881"/>
                  <a:gd name="connsiteY3" fmla="*/ 81441 h 162881"/>
                  <a:gd name="connsiteX4" fmla="*/ 81441 w 162881"/>
                  <a:gd name="connsiteY4" fmla="*/ 162882 h 162881"/>
                  <a:gd name="connsiteX5" fmla="*/ 81441 w 162881"/>
                  <a:gd name="connsiteY5" fmla="*/ 27922 h 162881"/>
                  <a:gd name="connsiteX6" fmla="*/ 27922 w 162881"/>
                  <a:gd name="connsiteY6" fmla="*/ 81441 h 162881"/>
                  <a:gd name="connsiteX7" fmla="*/ 81441 w 162881"/>
                  <a:gd name="connsiteY7" fmla="*/ 134959 h 162881"/>
                  <a:gd name="connsiteX8" fmla="*/ 134959 w 162881"/>
                  <a:gd name="connsiteY8" fmla="*/ 81441 h 162881"/>
                  <a:gd name="connsiteX9" fmla="*/ 81441 w 162881"/>
                  <a:gd name="connsiteY9" fmla="*/ 27922 h 162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881" h="162881">
                    <a:moveTo>
                      <a:pt x="81441" y="162882"/>
                    </a:moveTo>
                    <a:cubicBezTo>
                      <a:pt x="37230" y="162882"/>
                      <a:pt x="0" y="125651"/>
                      <a:pt x="0" y="81441"/>
                    </a:cubicBezTo>
                    <a:cubicBezTo>
                      <a:pt x="0" y="37230"/>
                      <a:pt x="37230" y="0"/>
                      <a:pt x="81441" y="0"/>
                    </a:cubicBezTo>
                    <a:cubicBezTo>
                      <a:pt x="125651" y="0"/>
                      <a:pt x="162882" y="37230"/>
                      <a:pt x="162882" y="81441"/>
                    </a:cubicBezTo>
                    <a:cubicBezTo>
                      <a:pt x="162882" y="125651"/>
                      <a:pt x="125651" y="162882"/>
                      <a:pt x="81441" y="162882"/>
                    </a:cubicBezTo>
                    <a:close/>
                    <a:moveTo>
                      <a:pt x="81441" y="27922"/>
                    </a:moveTo>
                    <a:cubicBezTo>
                      <a:pt x="51191" y="27922"/>
                      <a:pt x="27922" y="51191"/>
                      <a:pt x="27922" y="81441"/>
                    </a:cubicBezTo>
                    <a:cubicBezTo>
                      <a:pt x="27922" y="111690"/>
                      <a:pt x="51191" y="134959"/>
                      <a:pt x="81441" y="134959"/>
                    </a:cubicBezTo>
                    <a:cubicBezTo>
                      <a:pt x="111690" y="134959"/>
                      <a:pt x="134959" y="111690"/>
                      <a:pt x="134959" y="81441"/>
                    </a:cubicBezTo>
                    <a:cubicBezTo>
                      <a:pt x="134959" y="51191"/>
                      <a:pt x="111690" y="27922"/>
                      <a:pt x="81441" y="27922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FCB4A6E6-EFAE-4E4D-BF7A-6A53A221810F}"/>
                  </a:ext>
                </a:extLst>
              </p:cNvPr>
              <p:cNvSpPr/>
              <p:nvPr/>
            </p:nvSpPr>
            <p:spPr>
              <a:xfrm>
                <a:off x="11032931" y="3854818"/>
                <a:ext cx="162881" cy="162881"/>
              </a:xfrm>
              <a:custGeom>
                <a:avLst/>
                <a:gdLst>
                  <a:gd name="connsiteX0" fmla="*/ 81441 w 162881"/>
                  <a:gd name="connsiteY0" fmla="*/ 162882 h 162881"/>
                  <a:gd name="connsiteX1" fmla="*/ 0 w 162881"/>
                  <a:gd name="connsiteY1" fmla="*/ 81441 h 162881"/>
                  <a:gd name="connsiteX2" fmla="*/ 81441 w 162881"/>
                  <a:gd name="connsiteY2" fmla="*/ 0 h 162881"/>
                  <a:gd name="connsiteX3" fmla="*/ 162882 w 162881"/>
                  <a:gd name="connsiteY3" fmla="*/ 81441 h 162881"/>
                  <a:gd name="connsiteX4" fmla="*/ 81441 w 162881"/>
                  <a:gd name="connsiteY4" fmla="*/ 162882 h 162881"/>
                  <a:gd name="connsiteX5" fmla="*/ 81441 w 162881"/>
                  <a:gd name="connsiteY5" fmla="*/ 27922 h 162881"/>
                  <a:gd name="connsiteX6" fmla="*/ 27922 w 162881"/>
                  <a:gd name="connsiteY6" fmla="*/ 81441 h 162881"/>
                  <a:gd name="connsiteX7" fmla="*/ 81441 w 162881"/>
                  <a:gd name="connsiteY7" fmla="*/ 134959 h 162881"/>
                  <a:gd name="connsiteX8" fmla="*/ 134959 w 162881"/>
                  <a:gd name="connsiteY8" fmla="*/ 81441 h 162881"/>
                  <a:gd name="connsiteX9" fmla="*/ 81441 w 162881"/>
                  <a:gd name="connsiteY9" fmla="*/ 27922 h 162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881" h="162881">
                    <a:moveTo>
                      <a:pt x="81441" y="162882"/>
                    </a:moveTo>
                    <a:cubicBezTo>
                      <a:pt x="37230" y="162882"/>
                      <a:pt x="0" y="125651"/>
                      <a:pt x="0" y="81441"/>
                    </a:cubicBezTo>
                    <a:cubicBezTo>
                      <a:pt x="0" y="37230"/>
                      <a:pt x="37230" y="0"/>
                      <a:pt x="81441" y="0"/>
                    </a:cubicBezTo>
                    <a:cubicBezTo>
                      <a:pt x="125651" y="0"/>
                      <a:pt x="162882" y="37230"/>
                      <a:pt x="162882" y="81441"/>
                    </a:cubicBezTo>
                    <a:cubicBezTo>
                      <a:pt x="162882" y="125651"/>
                      <a:pt x="125651" y="162882"/>
                      <a:pt x="81441" y="162882"/>
                    </a:cubicBezTo>
                    <a:close/>
                    <a:moveTo>
                      <a:pt x="81441" y="27922"/>
                    </a:moveTo>
                    <a:cubicBezTo>
                      <a:pt x="51191" y="27922"/>
                      <a:pt x="27922" y="51191"/>
                      <a:pt x="27922" y="81441"/>
                    </a:cubicBezTo>
                    <a:cubicBezTo>
                      <a:pt x="27922" y="111690"/>
                      <a:pt x="51191" y="134959"/>
                      <a:pt x="81441" y="134959"/>
                    </a:cubicBezTo>
                    <a:cubicBezTo>
                      <a:pt x="111690" y="134959"/>
                      <a:pt x="134959" y="111690"/>
                      <a:pt x="134959" y="81441"/>
                    </a:cubicBezTo>
                    <a:cubicBezTo>
                      <a:pt x="134959" y="51191"/>
                      <a:pt x="109363" y="27922"/>
                      <a:pt x="81441" y="27922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0FCAF0B0-DB3C-49DC-8F9A-00378FFD81A2}"/>
                  </a:ext>
                </a:extLst>
              </p:cNvPr>
              <p:cNvSpPr/>
              <p:nvPr/>
            </p:nvSpPr>
            <p:spPr>
              <a:xfrm>
                <a:off x="10749051" y="3733820"/>
                <a:ext cx="225707" cy="160554"/>
              </a:xfrm>
              <a:custGeom>
                <a:avLst/>
                <a:gdLst>
                  <a:gd name="connsiteX0" fmla="*/ 37230 w 225707"/>
                  <a:gd name="connsiteY0" fmla="*/ 160555 h 160554"/>
                  <a:gd name="connsiteX1" fmla="*/ 30249 w 225707"/>
                  <a:gd name="connsiteY1" fmla="*/ 158228 h 160554"/>
                  <a:gd name="connsiteX2" fmla="*/ 23269 w 225707"/>
                  <a:gd name="connsiteY2" fmla="*/ 146593 h 160554"/>
                  <a:gd name="connsiteX3" fmla="*/ 23269 w 225707"/>
                  <a:gd name="connsiteY3" fmla="*/ 111690 h 160554"/>
                  <a:gd name="connsiteX4" fmla="*/ 0 w 225707"/>
                  <a:gd name="connsiteY4" fmla="*/ 76787 h 160554"/>
                  <a:gd name="connsiteX5" fmla="*/ 0 w 225707"/>
                  <a:gd name="connsiteY5" fmla="*/ 37230 h 160554"/>
                  <a:gd name="connsiteX6" fmla="*/ 37230 w 225707"/>
                  <a:gd name="connsiteY6" fmla="*/ 0 h 160554"/>
                  <a:gd name="connsiteX7" fmla="*/ 188477 w 225707"/>
                  <a:gd name="connsiteY7" fmla="*/ 0 h 160554"/>
                  <a:gd name="connsiteX8" fmla="*/ 225708 w 225707"/>
                  <a:gd name="connsiteY8" fmla="*/ 37230 h 160554"/>
                  <a:gd name="connsiteX9" fmla="*/ 225708 w 225707"/>
                  <a:gd name="connsiteY9" fmla="*/ 76787 h 160554"/>
                  <a:gd name="connsiteX10" fmla="*/ 188477 w 225707"/>
                  <a:gd name="connsiteY10" fmla="*/ 114017 h 160554"/>
                  <a:gd name="connsiteX11" fmla="*/ 104710 w 225707"/>
                  <a:gd name="connsiteY11" fmla="*/ 114017 h 160554"/>
                  <a:gd name="connsiteX12" fmla="*/ 46538 w 225707"/>
                  <a:gd name="connsiteY12" fmla="*/ 158228 h 160554"/>
                  <a:gd name="connsiteX13" fmla="*/ 37230 w 225707"/>
                  <a:gd name="connsiteY13" fmla="*/ 160555 h 160554"/>
                  <a:gd name="connsiteX14" fmla="*/ 37230 w 225707"/>
                  <a:gd name="connsiteY14" fmla="*/ 27922 h 160554"/>
                  <a:gd name="connsiteX15" fmla="*/ 27923 w 225707"/>
                  <a:gd name="connsiteY15" fmla="*/ 37230 h 160554"/>
                  <a:gd name="connsiteX16" fmla="*/ 27923 w 225707"/>
                  <a:gd name="connsiteY16" fmla="*/ 76787 h 160554"/>
                  <a:gd name="connsiteX17" fmla="*/ 37230 w 225707"/>
                  <a:gd name="connsiteY17" fmla="*/ 86094 h 160554"/>
                  <a:gd name="connsiteX18" fmla="*/ 51192 w 225707"/>
                  <a:gd name="connsiteY18" fmla="*/ 100056 h 160554"/>
                  <a:gd name="connsiteX19" fmla="*/ 51192 w 225707"/>
                  <a:gd name="connsiteY19" fmla="*/ 118671 h 160554"/>
                  <a:gd name="connsiteX20" fmla="*/ 88421 w 225707"/>
                  <a:gd name="connsiteY20" fmla="*/ 88421 h 160554"/>
                  <a:gd name="connsiteX21" fmla="*/ 97729 w 225707"/>
                  <a:gd name="connsiteY21" fmla="*/ 86094 h 160554"/>
                  <a:gd name="connsiteX22" fmla="*/ 188477 w 225707"/>
                  <a:gd name="connsiteY22" fmla="*/ 86094 h 160554"/>
                  <a:gd name="connsiteX23" fmla="*/ 197785 w 225707"/>
                  <a:gd name="connsiteY23" fmla="*/ 76787 h 160554"/>
                  <a:gd name="connsiteX24" fmla="*/ 197785 w 225707"/>
                  <a:gd name="connsiteY24" fmla="*/ 37230 h 160554"/>
                  <a:gd name="connsiteX25" fmla="*/ 188477 w 225707"/>
                  <a:gd name="connsiteY25" fmla="*/ 27922 h 160554"/>
                  <a:gd name="connsiteX26" fmla="*/ 37230 w 225707"/>
                  <a:gd name="connsiteY26" fmla="*/ 27922 h 160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25707" h="160554">
                    <a:moveTo>
                      <a:pt x="37230" y="160555"/>
                    </a:moveTo>
                    <a:cubicBezTo>
                      <a:pt x="34903" y="160555"/>
                      <a:pt x="32576" y="160555"/>
                      <a:pt x="30249" y="158228"/>
                    </a:cubicBezTo>
                    <a:cubicBezTo>
                      <a:pt x="25596" y="155901"/>
                      <a:pt x="23269" y="151247"/>
                      <a:pt x="23269" y="146593"/>
                    </a:cubicBezTo>
                    <a:lnTo>
                      <a:pt x="23269" y="111690"/>
                    </a:lnTo>
                    <a:cubicBezTo>
                      <a:pt x="9307" y="107036"/>
                      <a:pt x="0" y="93075"/>
                      <a:pt x="0" y="76787"/>
                    </a:cubicBezTo>
                    <a:lnTo>
                      <a:pt x="0" y="37230"/>
                    </a:lnTo>
                    <a:cubicBezTo>
                      <a:pt x="0" y="16288"/>
                      <a:pt x="16288" y="0"/>
                      <a:pt x="37230" y="0"/>
                    </a:cubicBezTo>
                    <a:lnTo>
                      <a:pt x="188477" y="0"/>
                    </a:lnTo>
                    <a:cubicBezTo>
                      <a:pt x="209419" y="0"/>
                      <a:pt x="225708" y="16288"/>
                      <a:pt x="225708" y="37230"/>
                    </a:cubicBezTo>
                    <a:lnTo>
                      <a:pt x="225708" y="76787"/>
                    </a:lnTo>
                    <a:cubicBezTo>
                      <a:pt x="225708" y="97729"/>
                      <a:pt x="209419" y="114017"/>
                      <a:pt x="188477" y="114017"/>
                    </a:cubicBezTo>
                    <a:lnTo>
                      <a:pt x="104710" y="114017"/>
                    </a:lnTo>
                    <a:lnTo>
                      <a:pt x="46538" y="158228"/>
                    </a:lnTo>
                    <a:cubicBezTo>
                      <a:pt x="44211" y="160555"/>
                      <a:pt x="41884" y="160555"/>
                      <a:pt x="37230" y="160555"/>
                    </a:cubicBezTo>
                    <a:close/>
                    <a:moveTo>
                      <a:pt x="37230" y="27922"/>
                    </a:moveTo>
                    <a:cubicBezTo>
                      <a:pt x="32576" y="27922"/>
                      <a:pt x="27923" y="32576"/>
                      <a:pt x="27923" y="37230"/>
                    </a:cubicBezTo>
                    <a:lnTo>
                      <a:pt x="27923" y="76787"/>
                    </a:lnTo>
                    <a:cubicBezTo>
                      <a:pt x="27923" y="81441"/>
                      <a:pt x="32576" y="86094"/>
                      <a:pt x="37230" y="86094"/>
                    </a:cubicBezTo>
                    <a:cubicBezTo>
                      <a:pt x="44211" y="86094"/>
                      <a:pt x="51192" y="93075"/>
                      <a:pt x="51192" y="100056"/>
                    </a:cubicBezTo>
                    <a:lnTo>
                      <a:pt x="51192" y="118671"/>
                    </a:lnTo>
                    <a:lnTo>
                      <a:pt x="88421" y="88421"/>
                    </a:lnTo>
                    <a:cubicBezTo>
                      <a:pt x="90748" y="86094"/>
                      <a:pt x="93075" y="86094"/>
                      <a:pt x="97729" y="86094"/>
                    </a:cubicBezTo>
                    <a:lnTo>
                      <a:pt x="188477" y="86094"/>
                    </a:lnTo>
                    <a:cubicBezTo>
                      <a:pt x="193131" y="86094"/>
                      <a:pt x="197785" y="81441"/>
                      <a:pt x="197785" y="76787"/>
                    </a:cubicBezTo>
                    <a:lnTo>
                      <a:pt x="197785" y="37230"/>
                    </a:lnTo>
                    <a:cubicBezTo>
                      <a:pt x="197785" y="32576"/>
                      <a:pt x="193131" y="27922"/>
                      <a:pt x="188477" y="27922"/>
                    </a:cubicBezTo>
                    <a:lnTo>
                      <a:pt x="37230" y="27922"/>
                    </a:ln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6" name="Freeform: Shape 975">
                <a:extLst>
                  <a:ext uri="{FF2B5EF4-FFF2-40B4-BE49-F238E27FC236}">
                    <a16:creationId xmlns:a16="http://schemas.microsoft.com/office/drawing/2014/main" id="{E43B212C-6431-4A24-A4C2-E4BAA53C7833}"/>
                  </a:ext>
                </a:extLst>
              </p:cNvPr>
              <p:cNvSpPr/>
              <p:nvPr/>
            </p:nvSpPr>
            <p:spPr>
              <a:xfrm>
                <a:off x="10814204" y="3780358"/>
                <a:ext cx="23268" cy="23268"/>
              </a:xfrm>
              <a:custGeom>
                <a:avLst/>
                <a:gdLst>
                  <a:gd name="connsiteX0" fmla="*/ 23269 w 23268"/>
                  <a:gd name="connsiteY0" fmla="*/ 11635 h 23268"/>
                  <a:gd name="connsiteX1" fmla="*/ 11634 w 23268"/>
                  <a:gd name="connsiteY1" fmla="*/ 23269 h 23268"/>
                  <a:gd name="connsiteX2" fmla="*/ 0 w 23268"/>
                  <a:gd name="connsiteY2" fmla="*/ 11635 h 23268"/>
                  <a:gd name="connsiteX3" fmla="*/ 11634 w 23268"/>
                  <a:gd name="connsiteY3" fmla="*/ 0 h 23268"/>
                  <a:gd name="connsiteX4" fmla="*/ 23269 w 23268"/>
                  <a:gd name="connsiteY4" fmla="*/ 11635 h 23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68" h="23268">
                    <a:moveTo>
                      <a:pt x="23269" y="11635"/>
                    </a:moveTo>
                    <a:cubicBezTo>
                      <a:pt x="23269" y="18060"/>
                      <a:pt x="18060" y="23269"/>
                      <a:pt x="11634" y="23269"/>
                    </a:cubicBezTo>
                    <a:cubicBezTo>
                      <a:pt x="5208" y="23269"/>
                      <a:pt x="0" y="18060"/>
                      <a:pt x="0" y="11635"/>
                    </a:cubicBezTo>
                    <a:cubicBezTo>
                      <a:pt x="0" y="5209"/>
                      <a:pt x="5208" y="0"/>
                      <a:pt x="11634" y="0"/>
                    </a:cubicBezTo>
                    <a:cubicBezTo>
                      <a:pt x="18060" y="0"/>
                      <a:pt x="23269" y="5209"/>
                      <a:pt x="23269" y="11635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7" name="Freeform: Shape 976">
                <a:extLst>
                  <a:ext uri="{FF2B5EF4-FFF2-40B4-BE49-F238E27FC236}">
                    <a16:creationId xmlns:a16="http://schemas.microsoft.com/office/drawing/2014/main" id="{5E0FA092-0430-4C24-9D2E-9DBD1262598D}"/>
                  </a:ext>
                </a:extLst>
              </p:cNvPr>
              <p:cNvSpPr/>
              <p:nvPr/>
            </p:nvSpPr>
            <p:spPr>
              <a:xfrm>
                <a:off x="10851434" y="3780358"/>
                <a:ext cx="23268" cy="23268"/>
              </a:xfrm>
              <a:custGeom>
                <a:avLst/>
                <a:gdLst>
                  <a:gd name="connsiteX0" fmla="*/ 23269 w 23268"/>
                  <a:gd name="connsiteY0" fmla="*/ 11635 h 23268"/>
                  <a:gd name="connsiteX1" fmla="*/ 11634 w 23268"/>
                  <a:gd name="connsiteY1" fmla="*/ 23269 h 23268"/>
                  <a:gd name="connsiteX2" fmla="*/ 0 w 23268"/>
                  <a:gd name="connsiteY2" fmla="*/ 11635 h 23268"/>
                  <a:gd name="connsiteX3" fmla="*/ 11634 w 23268"/>
                  <a:gd name="connsiteY3" fmla="*/ 0 h 23268"/>
                  <a:gd name="connsiteX4" fmla="*/ 23269 w 23268"/>
                  <a:gd name="connsiteY4" fmla="*/ 11635 h 23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68" h="23268">
                    <a:moveTo>
                      <a:pt x="23269" y="11635"/>
                    </a:moveTo>
                    <a:cubicBezTo>
                      <a:pt x="23269" y="18060"/>
                      <a:pt x="18060" y="23269"/>
                      <a:pt x="11634" y="23269"/>
                    </a:cubicBezTo>
                    <a:cubicBezTo>
                      <a:pt x="5208" y="23269"/>
                      <a:pt x="0" y="18060"/>
                      <a:pt x="0" y="11635"/>
                    </a:cubicBezTo>
                    <a:cubicBezTo>
                      <a:pt x="0" y="5209"/>
                      <a:pt x="5208" y="0"/>
                      <a:pt x="11634" y="0"/>
                    </a:cubicBezTo>
                    <a:cubicBezTo>
                      <a:pt x="18060" y="0"/>
                      <a:pt x="23269" y="5209"/>
                      <a:pt x="23269" y="11635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8" name="Freeform: Shape 977">
                <a:extLst>
                  <a:ext uri="{FF2B5EF4-FFF2-40B4-BE49-F238E27FC236}">
                    <a16:creationId xmlns:a16="http://schemas.microsoft.com/office/drawing/2014/main" id="{E154CF87-6C9A-483F-B971-B80D569B5D28}"/>
                  </a:ext>
                </a:extLst>
              </p:cNvPr>
              <p:cNvSpPr/>
              <p:nvPr/>
            </p:nvSpPr>
            <p:spPr>
              <a:xfrm>
                <a:off x="10886337" y="3780358"/>
                <a:ext cx="23268" cy="23268"/>
              </a:xfrm>
              <a:custGeom>
                <a:avLst/>
                <a:gdLst>
                  <a:gd name="connsiteX0" fmla="*/ 23269 w 23268"/>
                  <a:gd name="connsiteY0" fmla="*/ 11635 h 23268"/>
                  <a:gd name="connsiteX1" fmla="*/ 11634 w 23268"/>
                  <a:gd name="connsiteY1" fmla="*/ 23269 h 23268"/>
                  <a:gd name="connsiteX2" fmla="*/ 0 w 23268"/>
                  <a:gd name="connsiteY2" fmla="*/ 11635 h 23268"/>
                  <a:gd name="connsiteX3" fmla="*/ 11634 w 23268"/>
                  <a:gd name="connsiteY3" fmla="*/ 0 h 23268"/>
                  <a:gd name="connsiteX4" fmla="*/ 23269 w 23268"/>
                  <a:gd name="connsiteY4" fmla="*/ 11635 h 23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68" h="23268">
                    <a:moveTo>
                      <a:pt x="23269" y="11635"/>
                    </a:moveTo>
                    <a:cubicBezTo>
                      <a:pt x="23269" y="18060"/>
                      <a:pt x="18060" y="23269"/>
                      <a:pt x="11634" y="23269"/>
                    </a:cubicBezTo>
                    <a:cubicBezTo>
                      <a:pt x="5208" y="23269"/>
                      <a:pt x="0" y="18060"/>
                      <a:pt x="0" y="11635"/>
                    </a:cubicBezTo>
                    <a:cubicBezTo>
                      <a:pt x="0" y="5209"/>
                      <a:pt x="5208" y="0"/>
                      <a:pt x="11634" y="0"/>
                    </a:cubicBezTo>
                    <a:cubicBezTo>
                      <a:pt x="18060" y="0"/>
                      <a:pt x="23269" y="5209"/>
                      <a:pt x="23269" y="11635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79" name="Freeform: Shape 978">
                <a:extLst>
                  <a:ext uri="{FF2B5EF4-FFF2-40B4-BE49-F238E27FC236}">
                    <a16:creationId xmlns:a16="http://schemas.microsoft.com/office/drawing/2014/main" id="{D3821BCF-97E3-49A3-9CEA-0EAF156A5073}"/>
                  </a:ext>
                </a:extLst>
              </p:cNvPr>
              <p:cNvSpPr/>
              <p:nvPr/>
            </p:nvSpPr>
            <p:spPr>
              <a:xfrm>
                <a:off x="11000354" y="3673321"/>
                <a:ext cx="225707" cy="160554"/>
              </a:xfrm>
              <a:custGeom>
                <a:avLst/>
                <a:gdLst>
                  <a:gd name="connsiteX0" fmla="*/ 188477 w 225707"/>
                  <a:gd name="connsiteY0" fmla="*/ 160555 h 160554"/>
                  <a:gd name="connsiteX1" fmla="*/ 179170 w 225707"/>
                  <a:gd name="connsiteY1" fmla="*/ 158228 h 160554"/>
                  <a:gd name="connsiteX2" fmla="*/ 120998 w 225707"/>
                  <a:gd name="connsiteY2" fmla="*/ 114017 h 160554"/>
                  <a:gd name="connsiteX3" fmla="*/ 37230 w 225707"/>
                  <a:gd name="connsiteY3" fmla="*/ 114017 h 160554"/>
                  <a:gd name="connsiteX4" fmla="*/ 0 w 225707"/>
                  <a:gd name="connsiteY4" fmla="*/ 76787 h 160554"/>
                  <a:gd name="connsiteX5" fmla="*/ 0 w 225707"/>
                  <a:gd name="connsiteY5" fmla="*/ 37230 h 160554"/>
                  <a:gd name="connsiteX6" fmla="*/ 37230 w 225707"/>
                  <a:gd name="connsiteY6" fmla="*/ 0 h 160554"/>
                  <a:gd name="connsiteX7" fmla="*/ 188477 w 225707"/>
                  <a:gd name="connsiteY7" fmla="*/ 0 h 160554"/>
                  <a:gd name="connsiteX8" fmla="*/ 225708 w 225707"/>
                  <a:gd name="connsiteY8" fmla="*/ 37230 h 160554"/>
                  <a:gd name="connsiteX9" fmla="*/ 225708 w 225707"/>
                  <a:gd name="connsiteY9" fmla="*/ 76787 h 160554"/>
                  <a:gd name="connsiteX10" fmla="*/ 202439 w 225707"/>
                  <a:gd name="connsiteY10" fmla="*/ 111690 h 160554"/>
                  <a:gd name="connsiteX11" fmla="*/ 202439 w 225707"/>
                  <a:gd name="connsiteY11" fmla="*/ 146593 h 160554"/>
                  <a:gd name="connsiteX12" fmla="*/ 195458 w 225707"/>
                  <a:gd name="connsiteY12" fmla="*/ 158228 h 160554"/>
                  <a:gd name="connsiteX13" fmla="*/ 188477 w 225707"/>
                  <a:gd name="connsiteY13" fmla="*/ 160555 h 160554"/>
                  <a:gd name="connsiteX14" fmla="*/ 37230 w 225707"/>
                  <a:gd name="connsiteY14" fmla="*/ 27922 h 160554"/>
                  <a:gd name="connsiteX15" fmla="*/ 27923 w 225707"/>
                  <a:gd name="connsiteY15" fmla="*/ 37230 h 160554"/>
                  <a:gd name="connsiteX16" fmla="*/ 27923 w 225707"/>
                  <a:gd name="connsiteY16" fmla="*/ 76787 h 160554"/>
                  <a:gd name="connsiteX17" fmla="*/ 37230 w 225707"/>
                  <a:gd name="connsiteY17" fmla="*/ 86094 h 160554"/>
                  <a:gd name="connsiteX18" fmla="*/ 127978 w 225707"/>
                  <a:gd name="connsiteY18" fmla="*/ 86094 h 160554"/>
                  <a:gd name="connsiteX19" fmla="*/ 137286 w 225707"/>
                  <a:gd name="connsiteY19" fmla="*/ 88421 h 160554"/>
                  <a:gd name="connsiteX20" fmla="*/ 174516 w 225707"/>
                  <a:gd name="connsiteY20" fmla="*/ 118671 h 160554"/>
                  <a:gd name="connsiteX21" fmla="*/ 174516 w 225707"/>
                  <a:gd name="connsiteY21" fmla="*/ 100056 h 160554"/>
                  <a:gd name="connsiteX22" fmla="*/ 188477 w 225707"/>
                  <a:gd name="connsiteY22" fmla="*/ 86094 h 160554"/>
                  <a:gd name="connsiteX23" fmla="*/ 197785 w 225707"/>
                  <a:gd name="connsiteY23" fmla="*/ 76787 h 160554"/>
                  <a:gd name="connsiteX24" fmla="*/ 197785 w 225707"/>
                  <a:gd name="connsiteY24" fmla="*/ 37230 h 160554"/>
                  <a:gd name="connsiteX25" fmla="*/ 188477 w 225707"/>
                  <a:gd name="connsiteY25" fmla="*/ 27922 h 160554"/>
                  <a:gd name="connsiteX26" fmla="*/ 37230 w 225707"/>
                  <a:gd name="connsiteY26" fmla="*/ 27922 h 160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25707" h="160554">
                    <a:moveTo>
                      <a:pt x="188477" y="160555"/>
                    </a:moveTo>
                    <a:cubicBezTo>
                      <a:pt x="186150" y="160555"/>
                      <a:pt x="181497" y="160555"/>
                      <a:pt x="179170" y="158228"/>
                    </a:cubicBezTo>
                    <a:lnTo>
                      <a:pt x="120998" y="114017"/>
                    </a:lnTo>
                    <a:lnTo>
                      <a:pt x="37230" y="114017"/>
                    </a:lnTo>
                    <a:cubicBezTo>
                      <a:pt x="16288" y="114017"/>
                      <a:pt x="0" y="97729"/>
                      <a:pt x="0" y="76787"/>
                    </a:cubicBezTo>
                    <a:lnTo>
                      <a:pt x="0" y="37230"/>
                    </a:lnTo>
                    <a:cubicBezTo>
                      <a:pt x="0" y="16288"/>
                      <a:pt x="16288" y="0"/>
                      <a:pt x="37230" y="0"/>
                    </a:cubicBezTo>
                    <a:lnTo>
                      <a:pt x="188477" y="0"/>
                    </a:lnTo>
                    <a:cubicBezTo>
                      <a:pt x="209419" y="0"/>
                      <a:pt x="225708" y="16288"/>
                      <a:pt x="225708" y="37230"/>
                    </a:cubicBezTo>
                    <a:lnTo>
                      <a:pt x="225708" y="76787"/>
                    </a:lnTo>
                    <a:cubicBezTo>
                      <a:pt x="225708" y="93075"/>
                      <a:pt x="216400" y="107037"/>
                      <a:pt x="202439" y="111690"/>
                    </a:cubicBezTo>
                    <a:lnTo>
                      <a:pt x="202439" y="146593"/>
                    </a:lnTo>
                    <a:cubicBezTo>
                      <a:pt x="202439" y="151247"/>
                      <a:pt x="200112" y="155901"/>
                      <a:pt x="195458" y="158228"/>
                    </a:cubicBezTo>
                    <a:cubicBezTo>
                      <a:pt x="193131" y="158228"/>
                      <a:pt x="190804" y="160555"/>
                      <a:pt x="188477" y="160555"/>
                    </a:cubicBezTo>
                    <a:close/>
                    <a:moveTo>
                      <a:pt x="37230" y="27922"/>
                    </a:moveTo>
                    <a:cubicBezTo>
                      <a:pt x="32577" y="27922"/>
                      <a:pt x="27923" y="32576"/>
                      <a:pt x="27923" y="37230"/>
                    </a:cubicBezTo>
                    <a:lnTo>
                      <a:pt x="27923" y="76787"/>
                    </a:lnTo>
                    <a:cubicBezTo>
                      <a:pt x="27923" y="81441"/>
                      <a:pt x="32577" y="86094"/>
                      <a:pt x="37230" y="86094"/>
                    </a:cubicBezTo>
                    <a:lnTo>
                      <a:pt x="127978" y="86094"/>
                    </a:lnTo>
                    <a:cubicBezTo>
                      <a:pt x="130305" y="86094"/>
                      <a:pt x="134959" y="86094"/>
                      <a:pt x="137286" y="88421"/>
                    </a:cubicBezTo>
                    <a:lnTo>
                      <a:pt x="174516" y="118671"/>
                    </a:lnTo>
                    <a:lnTo>
                      <a:pt x="174516" y="100056"/>
                    </a:lnTo>
                    <a:cubicBezTo>
                      <a:pt x="174516" y="93075"/>
                      <a:pt x="181497" y="86094"/>
                      <a:pt x="188477" y="86094"/>
                    </a:cubicBezTo>
                    <a:cubicBezTo>
                      <a:pt x="193131" y="86094"/>
                      <a:pt x="197785" y="81441"/>
                      <a:pt x="197785" y="76787"/>
                    </a:cubicBezTo>
                    <a:lnTo>
                      <a:pt x="197785" y="37230"/>
                    </a:lnTo>
                    <a:cubicBezTo>
                      <a:pt x="197785" y="32576"/>
                      <a:pt x="193131" y="27922"/>
                      <a:pt x="188477" y="27922"/>
                    </a:cubicBezTo>
                    <a:lnTo>
                      <a:pt x="37230" y="27922"/>
                    </a:ln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80" name="Freeform: Shape 979">
                <a:extLst>
                  <a:ext uri="{FF2B5EF4-FFF2-40B4-BE49-F238E27FC236}">
                    <a16:creationId xmlns:a16="http://schemas.microsoft.com/office/drawing/2014/main" id="{95C8C763-9D04-4A12-BA41-8A429F2F31E3}"/>
                  </a:ext>
                </a:extLst>
              </p:cNvPr>
              <p:cNvSpPr/>
              <p:nvPr/>
            </p:nvSpPr>
            <p:spPr>
              <a:xfrm>
                <a:off x="11137640" y="3719859"/>
                <a:ext cx="23268" cy="23268"/>
              </a:xfrm>
              <a:custGeom>
                <a:avLst/>
                <a:gdLst>
                  <a:gd name="connsiteX0" fmla="*/ 23269 w 23268"/>
                  <a:gd name="connsiteY0" fmla="*/ 11634 h 23268"/>
                  <a:gd name="connsiteX1" fmla="*/ 11635 w 23268"/>
                  <a:gd name="connsiteY1" fmla="*/ 23269 h 23268"/>
                  <a:gd name="connsiteX2" fmla="*/ 0 w 23268"/>
                  <a:gd name="connsiteY2" fmla="*/ 11634 h 23268"/>
                  <a:gd name="connsiteX3" fmla="*/ 11635 w 23268"/>
                  <a:gd name="connsiteY3" fmla="*/ 0 h 23268"/>
                  <a:gd name="connsiteX4" fmla="*/ 23269 w 23268"/>
                  <a:gd name="connsiteY4" fmla="*/ 11634 h 23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68" h="23268">
                    <a:moveTo>
                      <a:pt x="23269" y="11634"/>
                    </a:moveTo>
                    <a:cubicBezTo>
                      <a:pt x="23269" y="18060"/>
                      <a:pt x="18060" y="23269"/>
                      <a:pt x="11635" y="23269"/>
                    </a:cubicBezTo>
                    <a:cubicBezTo>
                      <a:pt x="5209" y="23269"/>
                      <a:pt x="0" y="18060"/>
                      <a:pt x="0" y="11634"/>
                    </a:cubicBezTo>
                    <a:cubicBezTo>
                      <a:pt x="0" y="5209"/>
                      <a:pt x="5209" y="0"/>
                      <a:pt x="11635" y="0"/>
                    </a:cubicBezTo>
                    <a:cubicBezTo>
                      <a:pt x="18060" y="0"/>
                      <a:pt x="23269" y="5209"/>
                      <a:pt x="23269" y="11634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81" name="Freeform: Shape 980">
                <a:extLst>
                  <a:ext uri="{FF2B5EF4-FFF2-40B4-BE49-F238E27FC236}">
                    <a16:creationId xmlns:a16="http://schemas.microsoft.com/office/drawing/2014/main" id="{61C2BB09-DD66-4DD1-8D4C-046E29FBA18D}"/>
                  </a:ext>
                </a:extLst>
              </p:cNvPr>
              <p:cNvSpPr/>
              <p:nvPr/>
            </p:nvSpPr>
            <p:spPr>
              <a:xfrm>
                <a:off x="11102737" y="3719859"/>
                <a:ext cx="23268" cy="23268"/>
              </a:xfrm>
              <a:custGeom>
                <a:avLst/>
                <a:gdLst>
                  <a:gd name="connsiteX0" fmla="*/ 23269 w 23268"/>
                  <a:gd name="connsiteY0" fmla="*/ 11634 h 23268"/>
                  <a:gd name="connsiteX1" fmla="*/ 11635 w 23268"/>
                  <a:gd name="connsiteY1" fmla="*/ 23269 h 23268"/>
                  <a:gd name="connsiteX2" fmla="*/ 0 w 23268"/>
                  <a:gd name="connsiteY2" fmla="*/ 11634 h 23268"/>
                  <a:gd name="connsiteX3" fmla="*/ 11635 w 23268"/>
                  <a:gd name="connsiteY3" fmla="*/ 0 h 23268"/>
                  <a:gd name="connsiteX4" fmla="*/ 23269 w 23268"/>
                  <a:gd name="connsiteY4" fmla="*/ 11634 h 23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68" h="23268">
                    <a:moveTo>
                      <a:pt x="23269" y="11634"/>
                    </a:moveTo>
                    <a:cubicBezTo>
                      <a:pt x="23269" y="18060"/>
                      <a:pt x="18060" y="23269"/>
                      <a:pt x="11635" y="23269"/>
                    </a:cubicBezTo>
                    <a:cubicBezTo>
                      <a:pt x="5209" y="23269"/>
                      <a:pt x="0" y="18060"/>
                      <a:pt x="0" y="11634"/>
                    </a:cubicBezTo>
                    <a:cubicBezTo>
                      <a:pt x="0" y="5209"/>
                      <a:pt x="5209" y="0"/>
                      <a:pt x="11635" y="0"/>
                    </a:cubicBezTo>
                    <a:cubicBezTo>
                      <a:pt x="18060" y="0"/>
                      <a:pt x="23269" y="5209"/>
                      <a:pt x="23269" y="11634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  <p:sp>
            <p:nvSpPr>
              <p:cNvPr id="982" name="Freeform: Shape 981">
                <a:extLst>
                  <a:ext uri="{FF2B5EF4-FFF2-40B4-BE49-F238E27FC236}">
                    <a16:creationId xmlns:a16="http://schemas.microsoft.com/office/drawing/2014/main" id="{7ACB229B-806E-4EAF-BAED-6766B2DA2148}"/>
                  </a:ext>
                </a:extLst>
              </p:cNvPr>
              <p:cNvSpPr/>
              <p:nvPr/>
            </p:nvSpPr>
            <p:spPr>
              <a:xfrm>
                <a:off x="11067834" y="3719859"/>
                <a:ext cx="23268" cy="23268"/>
              </a:xfrm>
              <a:custGeom>
                <a:avLst/>
                <a:gdLst>
                  <a:gd name="connsiteX0" fmla="*/ 23269 w 23268"/>
                  <a:gd name="connsiteY0" fmla="*/ 11634 h 23268"/>
                  <a:gd name="connsiteX1" fmla="*/ 11635 w 23268"/>
                  <a:gd name="connsiteY1" fmla="*/ 23269 h 23268"/>
                  <a:gd name="connsiteX2" fmla="*/ 0 w 23268"/>
                  <a:gd name="connsiteY2" fmla="*/ 11634 h 23268"/>
                  <a:gd name="connsiteX3" fmla="*/ 11635 w 23268"/>
                  <a:gd name="connsiteY3" fmla="*/ 0 h 23268"/>
                  <a:gd name="connsiteX4" fmla="*/ 23269 w 23268"/>
                  <a:gd name="connsiteY4" fmla="*/ 11634 h 23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68" h="23268">
                    <a:moveTo>
                      <a:pt x="23269" y="11634"/>
                    </a:moveTo>
                    <a:cubicBezTo>
                      <a:pt x="23269" y="18060"/>
                      <a:pt x="18060" y="23269"/>
                      <a:pt x="11635" y="23269"/>
                    </a:cubicBezTo>
                    <a:cubicBezTo>
                      <a:pt x="5209" y="23269"/>
                      <a:pt x="0" y="18060"/>
                      <a:pt x="0" y="11634"/>
                    </a:cubicBezTo>
                    <a:cubicBezTo>
                      <a:pt x="0" y="5209"/>
                      <a:pt x="5209" y="0"/>
                      <a:pt x="11635" y="0"/>
                    </a:cubicBezTo>
                    <a:cubicBezTo>
                      <a:pt x="18060" y="0"/>
                      <a:pt x="23269" y="5209"/>
                      <a:pt x="23269" y="11634"/>
                    </a:cubicBezTo>
                    <a:close/>
                  </a:path>
                </a:pathLst>
              </a:custGeom>
              <a:grpFill/>
              <a:ln w="232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914309">
                  <a:defRPr/>
                </a:pPr>
                <a:endParaRPr lang="en-US">
                  <a:solidFill>
                    <a:prstClr val="black"/>
                  </a:solidFill>
                  <a:latin typeface="Liberation Serif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6086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1390E92-47DD-458A-B28F-318A3CAFAE8E}"/>
              </a:ext>
            </a:extLst>
          </p:cNvPr>
          <p:cNvGrpSpPr/>
          <p:nvPr/>
        </p:nvGrpSpPr>
        <p:grpSpPr>
          <a:xfrm>
            <a:off x="12695990" y="917541"/>
            <a:ext cx="10700791" cy="11880918"/>
            <a:chOff x="10465395" y="868837"/>
            <a:chExt cx="10702184" cy="11882465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9A91B77-EF48-41EE-AAF0-A399C050ABB6}"/>
                </a:ext>
              </a:extLst>
            </p:cNvPr>
            <p:cNvSpPr/>
            <p:nvPr/>
          </p:nvSpPr>
          <p:spPr>
            <a:xfrm>
              <a:off x="16560475" y="9817076"/>
              <a:ext cx="1110686" cy="2273168"/>
            </a:xfrm>
            <a:custGeom>
              <a:avLst/>
              <a:gdLst>
                <a:gd name="connsiteX0" fmla="*/ 354509 w 986881"/>
                <a:gd name="connsiteY0" fmla="*/ 13704 h 2019782"/>
                <a:gd name="connsiteX1" fmla="*/ 287730 w 986881"/>
                <a:gd name="connsiteY1" fmla="*/ 341164 h 2019782"/>
                <a:gd name="connsiteX2" fmla="*/ 905170 w 986881"/>
                <a:gd name="connsiteY2" fmla="*/ 697669 h 2019782"/>
                <a:gd name="connsiteX3" fmla="*/ 970570 w 986881"/>
                <a:gd name="connsiteY3" fmla="*/ 367907 h 2019782"/>
                <a:gd name="connsiteX4" fmla="*/ 987086 w 986881"/>
                <a:gd name="connsiteY4" fmla="*/ 377418 h 2019782"/>
                <a:gd name="connsiteX5" fmla="*/ 986625 w 986881"/>
                <a:gd name="connsiteY5" fmla="*/ 379668 h 2019782"/>
                <a:gd name="connsiteX6" fmla="*/ 902613 w 986881"/>
                <a:gd name="connsiteY6" fmla="*/ 804078 h 2019782"/>
                <a:gd name="connsiteX7" fmla="*/ 731520 w 986881"/>
                <a:gd name="connsiteY7" fmla="*/ 1678772 h 2019782"/>
                <a:gd name="connsiteX8" fmla="*/ 732235 w 986881"/>
                <a:gd name="connsiteY8" fmla="*/ 1679181 h 2019782"/>
                <a:gd name="connsiteX9" fmla="*/ 731008 w 986881"/>
                <a:gd name="connsiteY9" fmla="*/ 1681328 h 2019782"/>
                <a:gd name="connsiteX10" fmla="*/ 661824 w 986881"/>
                <a:gd name="connsiteY10" fmla="*/ 2020396 h 2019782"/>
                <a:gd name="connsiteX11" fmla="*/ 645256 w 986881"/>
                <a:gd name="connsiteY11" fmla="*/ 2010885 h 2019782"/>
                <a:gd name="connsiteX12" fmla="*/ 701964 w 986881"/>
                <a:gd name="connsiteY12" fmla="*/ 1724486 h 2019782"/>
                <a:gd name="connsiteX13" fmla="*/ 78950 w 986881"/>
                <a:gd name="connsiteY13" fmla="*/ 1364760 h 2019782"/>
                <a:gd name="connsiteX14" fmla="*/ 20556 w 986881"/>
                <a:gd name="connsiteY14" fmla="*/ 1650955 h 2019782"/>
                <a:gd name="connsiteX15" fmla="*/ 18407 w 986881"/>
                <a:gd name="connsiteY15" fmla="*/ 1650546 h 2019782"/>
                <a:gd name="connsiteX16" fmla="*/ 3835 w 986881"/>
                <a:gd name="connsiteY16" fmla="*/ 1642160 h 2019782"/>
                <a:gd name="connsiteX17" fmla="*/ 337227 w 986881"/>
                <a:gd name="connsiteY17" fmla="*/ 3835 h 2019782"/>
                <a:gd name="connsiteX18" fmla="*/ 354509 w 986881"/>
                <a:gd name="connsiteY18" fmla="*/ 13704 h 2019782"/>
                <a:gd name="connsiteX19" fmla="*/ 354509 w 986881"/>
                <a:gd name="connsiteY19" fmla="*/ 13704 h 2019782"/>
                <a:gd name="connsiteX20" fmla="*/ 713111 w 986881"/>
                <a:gd name="connsiteY20" fmla="*/ 1668085 h 2019782"/>
                <a:gd name="connsiteX21" fmla="*/ 765933 w 986881"/>
                <a:gd name="connsiteY21" fmla="*/ 1401166 h 2019782"/>
                <a:gd name="connsiteX22" fmla="*/ 144709 w 986881"/>
                <a:gd name="connsiteY22" fmla="*/ 1042310 h 2019782"/>
                <a:gd name="connsiteX23" fmla="*/ 89842 w 986881"/>
                <a:gd name="connsiteY23" fmla="*/ 1311120 h 2019782"/>
                <a:gd name="connsiteX24" fmla="*/ 91069 w 986881"/>
                <a:gd name="connsiteY24" fmla="*/ 1308973 h 2019782"/>
                <a:gd name="connsiteX25" fmla="*/ 713111 w 986881"/>
                <a:gd name="connsiteY25" fmla="*/ 1668085 h 2019782"/>
                <a:gd name="connsiteX26" fmla="*/ 713111 w 986881"/>
                <a:gd name="connsiteY26" fmla="*/ 1668085 h 2019782"/>
                <a:gd name="connsiteX27" fmla="*/ 777131 w 986881"/>
                <a:gd name="connsiteY27" fmla="*/ 1344613 h 2019782"/>
                <a:gd name="connsiteX28" fmla="*/ 830003 w 986881"/>
                <a:gd name="connsiteY28" fmla="*/ 1077490 h 2019782"/>
                <a:gd name="connsiteX29" fmla="*/ 210466 w 986881"/>
                <a:gd name="connsiteY29" fmla="*/ 719810 h 2019782"/>
                <a:gd name="connsiteX30" fmla="*/ 156163 w 986881"/>
                <a:gd name="connsiteY30" fmla="*/ 986063 h 2019782"/>
                <a:gd name="connsiteX31" fmla="*/ 777131 w 986881"/>
                <a:gd name="connsiteY31" fmla="*/ 1344613 h 2019782"/>
                <a:gd name="connsiteX32" fmla="*/ 777131 w 986881"/>
                <a:gd name="connsiteY32" fmla="*/ 1344613 h 2019782"/>
                <a:gd name="connsiteX33" fmla="*/ 841150 w 986881"/>
                <a:gd name="connsiteY33" fmla="*/ 1021090 h 2019782"/>
                <a:gd name="connsiteX34" fmla="*/ 893970 w 986881"/>
                <a:gd name="connsiteY34" fmla="*/ 754172 h 2019782"/>
                <a:gd name="connsiteX35" fmla="*/ 276225 w 986881"/>
                <a:gd name="connsiteY35" fmla="*/ 397309 h 2019782"/>
                <a:gd name="connsiteX36" fmla="*/ 220846 w 986881"/>
                <a:gd name="connsiteY36" fmla="*/ 668881 h 2019782"/>
                <a:gd name="connsiteX37" fmla="*/ 223403 w 986881"/>
                <a:gd name="connsiteY37" fmla="*/ 664432 h 2019782"/>
                <a:gd name="connsiteX38" fmla="*/ 841150 w 986881"/>
                <a:gd name="connsiteY38" fmla="*/ 1021090 h 2019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86881" h="2019782">
                  <a:moveTo>
                    <a:pt x="354509" y="13704"/>
                  </a:moveTo>
                  <a:lnTo>
                    <a:pt x="287730" y="341164"/>
                  </a:lnTo>
                  <a:lnTo>
                    <a:pt x="905170" y="697669"/>
                  </a:lnTo>
                  <a:cubicBezTo>
                    <a:pt x="926901" y="587884"/>
                    <a:pt x="949860" y="477538"/>
                    <a:pt x="970570" y="367907"/>
                  </a:cubicBezTo>
                  <a:lnTo>
                    <a:pt x="987086" y="377418"/>
                  </a:lnTo>
                  <a:lnTo>
                    <a:pt x="986625" y="379668"/>
                  </a:lnTo>
                  <a:lnTo>
                    <a:pt x="902613" y="804078"/>
                  </a:lnTo>
                  <a:cubicBezTo>
                    <a:pt x="846059" y="1095745"/>
                    <a:pt x="790834" y="1387975"/>
                    <a:pt x="731520" y="1678772"/>
                  </a:cubicBezTo>
                  <a:lnTo>
                    <a:pt x="732235" y="1679181"/>
                  </a:lnTo>
                  <a:lnTo>
                    <a:pt x="731008" y="1681328"/>
                  </a:lnTo>
                  <a:lnTo>
                    <a:pt x="661824" y="2020396"/>
                  </a:lnTo>
                  <a:lnTo>
                    <a:pt x="645256" y="2010885"/>
                  </a:lnTo>
                  <a:lnTo>
                    <a:pt x="701964" y="1724486"/>
                  </a:lnTo>
                  <a:lnTo>
                    <a:pt x="78950" y="1364760"/>
                  </a:lnTo>
                  <a:lnTo>
                    <a:pt x="20556" y="1650955"/>
                  </a:lnTo>
                  <a:lnTo>
                    <a:pt x="18407" y="1650546"/>
                  </a:lnTo>
                  <a:lnTo>
                    <a:pt x="3835" y="1642160"/>
                  </a:lnTo>
                  <a:cubicBezTo>
                    <a:pt x="115817" y="1093291"/>
                    <a:pt x="225601" y="550966"/>
                    <a:pt x="337227" y="3835"/>
                  </a:cubicBezTo>
                  <a:lnTo>
                    <a:pt x="354509" y="13704"/>
                  </a:lnTo>
                  <a:lnTo>
                    <a:pt x="354509" y="13704"/>
                  </a:lnTo>
                  <a:close/>
                  <a:moveTo>
                    <a:pt x="713111" y="1668085"/>
                  </a:moveTo>
                  <a:lnTo>
                    <a:pt x="765933" y="1401166"/>
                  </a:lnTo>
                  <a:lnTo>
                    <a:pt x="144709" y="1042310"/>
                  </a:lnTo>
                  <a:lnTo>
                    <a:pt x="89842" y="1311120"/>
                  </a:lnTo>
                  <a:lnTo>
                    <a:pt x="91069" y="1308973"/>
                  </a:lnTo>
                  <a:lnTo>
                    <a:pt x="713111" y="1668085"/>
                  </a:lnTo>
                  <a:lnTo>
                    <a:pt x="713111" y="1668085"/>
                  </a:lnTo>
                  <a:close/>
                  <a:moveTo>
                    <a:pt x="777131" y="1344613"/>
                  </a:moveTo>
                  <a:lnTo>
                    <a:pt x="830003" y="1077490"/>
                  </a:lnTo>
                  <a:lnTo>
                    <a:pt x="210466" y="719810"/>
                  </a:lnTo>
                  <a:lnTo>
                    <a:pt x="156163" y="986063"/>
                  </a:lnTo>
                  <a:lnTo>
                    <a:pt x="777131" y="1344613"/>
                  </a:lnTo>
                  <a:lnTo>
                    <a:pt x="777131" y="1344613"/>
                  </a:lnTo>
                  <a:close/>
                  <a:moveTo>
                    <a:pt x="841150" y="1021090"/>
                  </a:moveTo>
                  <a:lnTo>
                    <a:pt x="893970" y="754172"/>
                  </a:lnTo>
                  <a:lnTo>
                    <a:pt x="276225" y="397309"/>
                  </a:lnTo>
                  <a:lnTo>
                    <a:pt x="220846" y="668881"/>
                  </a:lnTo>
                  <a:lnTo>
                    <a:pt x="223403" y="664432"/>
                  </a:lnTo>
                  <a:lnTo>
                    <a:pt x="841150" y="1021090"/>
                  </a:lnTo>
                  <a:close/>
                </a:path>
              </a:pathLst>
            </a:custGeom>
            <a:solidFill>
              <a:srgbClr val="2B2B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E351547-429F-4426-8790-CA553BA0BBE9}"/>
                </a:ext>
              </a:extLst>
            </p:cNvPr>
            <p:cNvSpPr/>
            <p:nvPr/>
          </p:nvSpPr>
          <p:spPr>
            <a:xfrm>
              <a:off x="17889097" y="9265876"/>
              <a:ext cx="1150970" cy="1801269"/>
            </a:xfrm>
            <a:custGeom>
              <a:avLst/>
              <a:gdLst>
                <a:gd name="connsiteX0" fmla="*/ 19431 w 1022674"/>
                <a:gd name="connsiteY0" fmla="*/ 9562 h 1600486"/>
                <a:gd name="connsiteX1" fmla="*/ 90457 w 1022674"/>
                <a:gd name="connsiteY1" fmla="*/ 256027 h 1600486"/>
                <a:gd name="connsiteX2" fmla="*/ 717253 w 1022674"/>
                <a:gd name="connsiteY2" fmla="*/ 625264 h 1600486"/>
                <a:gd name="connsiteX3" fmla="*/ 643570 w 1022674"/>
                <a:gd name="connsiteY3" fmla="*/ 377930 h 1600486"/>
                <a:gd name="connsiteX4" fmla="*/ 643621 w 1022674"/>
                <a:gd name="connsiteY4" fmla="*/ 377930 h 1600486"/>
                <a:gd name="connsiteX5" fmla="*/ 641882 w 1022674"/>
                <a:gd name="connsiteY5" fmla="*/ 372305 h 1600486"/>
                <a:gd name="connsiteX6" fmla="*/ 658245 w 1022674"/>
                <a:gd name="connsiteY6" fmla="*/ 377776 h 1600486"/>
                <a:gd name="connsiteX7" fmla="*/ 949707 w 1022674"/>
                <a:gd name="connsiteY7" fmla="*/ 1350340 h 1600486"/>
                <a:gd name="connsiteX8" fmla="*/ 950423 w 1022674"/>
                <a:gd name="connsiteY8" fmla="*/ 1350749 h 1600486"/>
                <a:gd name="connsiteX9" fmla="*/ 950219 w 1022674"/>
                <a:gd name="connsiteY9" fmla="*/ 1352181 h 1600486"/>
                <a:gd name="connsiteX10" fmla="*/ 1021857 w 1022674"/>
                <a:gd name="connsiteY10" fmla="*/ 1600793 h 1600486"/>
                <a:gd name="connsiteX11" fmla="*/ 1005034 w 1022674"/>
                <a:gd name="connsiteY11" fmla="*/ 1591129 h 1600486"/>
                <a:gd name="connsiteX12" fmla="*/ 1004012 w 1022674"/>
                <a:gd name="connsiteY12" fmla="*/ 1587550 h 1600486"/>
                <a:gd name="connsiteX13" fmla="*/ 942190 w 1022674"/>
                <a:gd name="connsiteY13" fmla="*/ 1379997 h 1600486"/>
                <a:gd name="connsiteX14" fmla="*/ 306445 w 1022674"/>
                <a:gd name="connsiteY14" fmla="*/ 1005443 h 1600486"/>
                <a:gd name="connsiteX15" fmla="*/ 366833 w 1022674"/>
                <a:gd name="connsiteY15" fmla="*/ 1214989 h 1600486"/>
                <a:gd name="connsiteX16" fmla="*/ 351187 w 1022674"/>
                <a:gd name="connsiteY16" fmla="*/ 1209364 h 1600486"/>
                <a:gd name="connsiteX17" fmla="*/ 3835 w 1022674"/>
                <a:gd name="connsiteY17" fmla="*/ 3835 h 1600486"/>
                <a:gd name="connsiteX18" fmla="*/ 19431 w 1022674"/>
                <a:gd name="connsiteY18" fmla="*/ 9562 h 1600486"/>
                <a:gd name="connsiteX19" fmla="*/ 19431 w 1022674"/>
                <a:gd name="connsiteY19" fmla="*/ 9562 h 1600486"/>
                <a:gd name="connsiteX20" fmla="*/ 929816 w 1022674"/>
                <a:gd name="connsiteY20" fmla="*/ 1338630 h 1600486"/>
                <a:gd name="connsiteX21" fmla="*/ 871371 w 1022674"/>
                <a:gd name="connsiteY21" fmla="*/ 1142430 h 1600486"/>
                <a:gd name="connsiteX22" fmla="*/ 238386 w 1022674"/>
                <a:gd name="connsiteY22" fmla="*/ 769410 h 1600486"/>
                <a:gd name="connsiteX23" fmla="*/ 295093 w 1022674"/>
                <a:gd name="connsiteY23" fmla="*/ 966224 h 1600486"/>
                <a:gd name="connsiteX24" fmla="*/ 295297 w 1022674"/>
                <a:gd name="connsiteY24" fmla="*/ 964792 h 1600486"/>
                <a:gd name="connsiteX25" fmla="*/ 929816 w 1022674"/>
                <a:gd name="connsiteY25" fmla="*/ 1338630 h 1600486"/>
                <a:gd name="connsiteX26" fmla="*/ 929816 w 1022674"/>
                <a:gd name="connsiteY26" fmla="*/ 1338630 h 1600486"/>
                <a:gd name="connsiteX27" fmla="*/ 858996 w 1022674"/>
                <a:gd name="connsiteY27" fmla="*/ 1100859 h 1600486"/>
                <a:gd name="connsiteX28" fmla="*/ 800499 w 1022674"/>
                <a:gd name="connsiteY28" fmla="*/ 904505 h 1600486"/>
                <a:gd name="connsiteX29" fmla="*/ 170378 w 1022674"/>
                <a:gd name="connsiteY29" fmla="*/ 533274 h 1600486"/>
                <a:gd name="connsiteX30" fmla="*/ 226574 w 1022674"/>
                <a:gd name="connsiteY30" fmla="*/ 728247 h 1600486"/>
                <a:gd name="connsiteX31" fmla="*/ 858996 w 1022674"/>
                <a:gd name="connsiteY31" fmla="*/ 1100859 h 1600486"/>
                <a:gd name="connsiteX32" fmla="*/ 858996 w 1022674"/>
                <a:gd name="connsiteY32" fmla="*/ 1100859 h 1600486"/>
                <a:gd name="connsiteX33" fmla="*/ 788125 w 1022674"/>
                <a:gd name="connsiteY33" fmla="*/ 863035 h 1600486"/>
                <a:gd name="connsiteX34" fmla="*/ 729680 w 1022674"/>
                <a:gd name="connsiteY34" fmla="*/ 666835 h 1600486"/>
                <a:gd name="connsiteX35" fmla="*/ 102319 w 1022674"/>
                <a:gd name="connsiteY35" fmla="*/ 297138 h 1600486"/>
                <a:gd name="connsiteX36" fmla="*/ 159639 w 1022674"/>
                <a:gd name="connsiteY36" fmla="*/ 495997 h 1600486"/>
                <a:gd name="connsiteX37" fmla="*/ 160049 w 1022674"/>
                <a:gd name="connsiteY37" fmla="*/ 493032 h 1600486"/>
                <a:gd name="connsiteX38" fmla="*/ 788125 w 1022674"/>
                <a:gd name="connsiteY38" fmla="*/ 863035 h 160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22674" h="1600486">
                  <a:moveTo>
                    <a:pt x="19431" y="9562"/>
                  </a:moveTo>
                  <a:lnTo>
                    <a:pt x="90457" y="256027"/>
                  </a:lnTo>
                  <a:lnTo>
                    <a:pt x="717253" y="625264"/>
                  </a:lnTo>
                  <a:lnTo>
                    <a:pt x="643570" y="377930"/>
                  </a:lnTo>
                  <a:lnTo>
                    <a:pt x="643621" y="377930"/>
                  </a:lnTo>
                  <a:lnTo>
                    <a:pt x="641882" y="372305"/>
                  </a:lnTo>
                  <a:lnTo>
                    <a:pt x="658245" y="377776"/>
                  </a:lnTo>
                  <a:cubicBezTo>
                    <a:pt x="750183" y="696800"/>
                    <a:pt x="857717" y="1031112"/>
                    <a:pt x="949707" y="1350340"/>
                  </a:cubicBezTo>
                  <a:lnTo>
                    <a:pt x="950423" y="1350749"/>
                  </a:lnTo>
                  <a:lnTo>
                    <a:pt x="950219" y="1352181"/>
                  </a:lnTo>
                  <a:lnTo>
                    <a:pt x="1021857" y="1600793"/>
                  </a:lnTo>
                  <a:lnTo>
                    <a:pt x="1005034" y="1591129"/>
                  </a:lnTo>
                  <a:lnTo>
                    <a:pt x="1004012" y="1587550"/>
                  </a:lnTo>
                  <a:lnTo>
                    <a:pt x="942190" y="1379997"/>
                  </a:lnTo>
                  <a:lnTo>
                    <a:pt x="306445" y="1005443"/>
                  </a:lnTo>
                  <a:lnTo>
                    <a:pt x="366833" y="1214989"/>
                  </a:lnTo>
                  <a:lnTo>
                    <a:pt x="351187" y="1209364"/>
                  </a:lnTo>
                  <a:cubicBezTo>
                    <a:pt x="235010" y="806175"/>
                    <a:pt x="119603" y="405746"/>
                    <a:pt x="3835" y="3835"/>
                  </a:cubicBezTo>
                  <a:lnTo>
                    <a:pt x="19431" y="9562"/>
                  </a:lnTo>
                  <a:lnTo>
                    <a:pt x="19431" y="9562"/>
                  </a:lnTo>
                  <a:close/>
                  <a:moveTo>
                    <a:pt x="929816" y="1338630"/>
                  </a:moveTo>
                  <a:lnTo>
                    <a:pt x="871371" y="1142430"/>
                  </a:lnTo>
                  <a:lnTo>
                    <a:pt x="238386" y="769410"/>
                  </a:lnTo>
                  <a:lnTo>
                    <a:pt x="295093" y="966224"/>
                  </a:lnTo>
                  <a:lnTo>
                    <a:pt x="295297" y="964792"/>
                  </a:lnTo>
                  <a:lnTo>
                    <a:pt x="929816" y="1338630"/>
                  </a:lnTo>
                  <a:lnTo>
                    <a:pt x="929816" y="1338630"/>
                  </a:lnTo>
                  <a:close/>
                  <a:moveTo>
                    <a:pt x="858996" y="1100859"/>
                  </a:moveTo>
                  <a:lnTo>
                    <a:pt x="800499" y="904505"/>
                  </a:lnTo>
                  <a:lnTo>
                    <a:pt x="170378" y="533274"/>
                  </a:lnTo>
                  <a:lnTo>
                    <a:pt x="226574" y="728247"/>
                  </a:lnTo>
                  <a:lnTo>
                    <a:pt x="858996" y="1100859"/>
                  </a:lnTo>
                  <a:lnTo>
                    <a:pt x="858996" y="1100859"/>
                  </a:lnTo>
                  <a:close/>
                  <a:moveTo>
                    <a:pt x="788125" y="863035"/>
                  </a:moveTo>
                  <a:lnTo>
                    <a:pt x="729680" y="666835"/>
                  </a:lnTo>
                  <a:lnTo>
                    <a:pt x="102319" y="297138"/>
                  </a:lnTo>
                  <a:lnTo>
                    <a:pt x="159639" y="495997"/>
                  </a:lnTo>
                  <a:lnTo>
                    <a:pt x="160049" y="493032"/>
                  </a:lnTo>
                  <a:lnTo>
                    <a:pt x="788125" y="863035"/>
                  </a:lnTo>
                  <a:close/>
                </a:path>
              </a:pathLst>
            </a:custGeom>
            <a:solidFill>
              <a:srgbClr val="2B2B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BD5AA6E-83E8-426B-BCAF-D5ADD5D58462}"/>
                </a:ext>
              </a:extLst>
            </p:cNvPr>
            <p:cNvSpPr/>
            <p:nvPr/>
          </p:nvSpPr>
          <p:spPr>
            <a:xfrm>
              <a:off x="16935690" y="9800906"/>
              <a:ext cx="736622" cy="443124"/>
            </a:xfrm>
            <a:custGeom>
              <a:avLst/>
              <a:gdLst>
                <a:gd name="connsiteX0" fmla="*/ 3835 w 654511"/>
                <a:gd name="connsiteY0" fmla="*/ 18152 h 393729"/>
                <a:gd name="connsiteX1" fmla="*/ 3835 w 654511"/>
                <a:gd name="connsiteY1" fmla="*/ 3835 h 393729"/>
                <a:gd name="connsiteX2" fmla="*/ 653797 w 654511"/>
                <a:gd name="connsiteY2" fmla="*/ 377469 h 393729"/>
                <a:gd name="connsiteX3" fmla="*/ 653797 w 654511"/>
                <a:gd name="connsiteY3" fmla="*/ 391787 h 39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4511" h="393729">
                  <a:moveTo>
                    <a:pt x="3835" y="18152"/>
                  </a:moveTo>
                  <a:lnTo>
                    <a:pt x="3835" y="3835"/>
                  </a:lnTo>
                  <a:lnTo>
                    <a:pt x="653797" y="377469"/>
                  </a:lnTo>
                  <a:lnTo>
                    <a:pt x="653797" y="391787"/>
                  </a:ln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55E0D0A-2E0E-46AB-8EAB-360DBF435BE0}"/>
                </a:ext>
              </a:extLst>
            </p:cNvPr>
            <p:cNvSpPr/>
            <p:nvPr/>
          </p:nvSpPr>
          <p:spPr>
            <a:xfrm>
              <a:off x="16935690" y="9250050"/>
              <a:ext cx="1697682" cy="978326"/>
            </a:xfrm>
            <a:custGeom>
              <a:avLst/>
              <a:gdLst>
                <a:gd name="connsiteX0" fmla="*/ 3835 w 1508445"/>
                <a:gd name="connsiteY0" fmla="*/ 493288 h 869273"/>
                <a:gd name="connsiteX1" fmla="*/ 855263 w 1508445"/>
                <a:gd name="connsiteY1" fmla="*/ 3835 h 869273"/>
                <a:gd name="connsiteX2" fmla="*/ 1505225 w 1508445"/>
                <a:gd name="connsiteY2" fmla="*/ 377470 h 869273"/>
                <a:gd name="connsiteX3" fmla="*/ 653797 w 1508445"/>
                <a:gd name="connsiteY3" fmla="*/ 866922 h 86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8445" h="869273">
                  <a:moveTo>
                    <a:pt x="3835" y="493288"/>
                  </a:moveTo>
                  <a:lnTo>
                    <a:pt x="855263" y="3835"/>
                  </a:lnTo>
                  <a:lnTo>
                    <a:pt x="1505225" y="377470"/>
                  </a:lnTo>
                  <a:lnTo>
                    <a:pt x="653797" y="866922"/>
                  </a:lnTo>
                  <a:close/>
                </a:path>
              </a:pathLst>
            </a:custGeom>
            <a:solidFill>
              <a:srgbClr val="655F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C427170-1228-4B8C-99AA-CFD2DA07DB3A}"/>
                </a:ext>
              </a:extLst>
            </p:cNvPr>
            <p:cNvSpPr/>
            <p:nvPr/>
          </p:nvSpPr>
          <p:spPr>
            <a:xfrm>
              <a:off x="17667190" y="9670558"/>
              <a:ext cx="966815" cy="575485"/>
            </a:xfrm>
            <a:custGeom>
              <a:avLst/>
              <a:gdLst>
                <a:gd name="connsiteX0" fmla="*/ 855263 w 859046"/>
                <a:gd name="connsiteY0" fmla="*/ 18152 h 511337"/>
                <a:gd name="connsiteX1" fmla="*/ 855263 w 859046"/>
                <a:gd name="connsiteY1" fmla="*/ 3835 h 511337"/>
                <a:gd name="connsiteX2" fmla="*/ 3835 w 859046"/>
                <a:gd name="connsiteY2" fmla="*/ 493287 h 511337"/>
                <a:gd name="connsiteX3" fmla="*/ 3835 w 859046"/>
                <a:gd name="connsiteY3" fmla="*/ 507605 h 511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046" h="511337">
                  <a:moveTo>
                    <a:pt x="855263" y="18152"/>
                  </a:moveTo>
                  <a:lnTo>
                    <a:pt x="855263" y="3835"/>
                  </a:lnTo>
                  <a:lnTo>
                    <a:pt x="3835" y="493287"/>
                  </a:lnTo>
                  <a:lnTo>
                    <a:pt x="3835" y="507605"/>
                  </a:lnTo>
                  <a:close/>
                </a:path>
              </a:pathLst>
            </a:custGeom>
            <a:solidFill>
              <a:srgbClr val="3935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476CD50-9F69-49FB-A978-3D910198189A}"/>
                </a:ext>
              </a:extLst>
            </p:cNvPr>
            <p:cNvSpPr/>
            <p:nvPr/>
          </p:nvSpPr>
          <p:spPr>
            <a:xfrm>
              <a:off x="19173867" y="2877702"/>
              <a:ext cx="1916366" cy="1611359"/>
            </a:xfrm>
            <a:custGeom>
              <a:avLst/>
              <a:gdLst>
                <a:gd name="connsiteX0" fmla="*/ 1575431 w 1702753"/>
                <a:gd name="connsiteY0" fmla="*/ 244573 h 1431744"/>
                <a:gd name="connsiteX1" fmla="*/ 1516883 w 1702753"/>
                <a:gd name="connsiteY1" fmla="*/ 212052 h 1431744"/>
                <a:gd name="connsiteX2" fmla="*/ 1514684 w 1702753"/>
                <a:gd name="connsiteY2" fmla="*/ 194922 h 1431744"/>
                <a:gd name="connsiteX3" fmla="*/ 1511821 w 1702753"/>
                <a:gd name="connsiteY3" fmla="*/ 178508 h 1431744"/>
                <a:gd name="connsiteX4" fmla="*/ 1508292 w 1702753"/>
                <a:gd name="connsiteY4" fmla="*/ 162708 h 1431744"/>
                <a:gd name="connsiteX5" fmla="*/ 1504151 w 1702753"/>
                <a:gd name="connsiteY5" fmla="*/ 147623 h 1431744"/>
                <a:gd name="connsiteX6" fmla="*/ 1499343 w 1702753"/>
                <a:gd name="connsiteY6" fmla="*/ 133204 h 1431744"/>
                <a:gd name="connsiteX7" fmla="*/ 1493975 w 1702753"/>
                <a:gd name="connsiteY7" fmla="*/ 119500 h 1431744"/>
                <a:gd name="connsiteX8" fmla="*/ 1488043 w 1702753"/>
                <a:gd name="connsiteY8" fmla="*/ 106512 h 1431744"/>
                <a:gd name="connsiteX9" fmla="*/ 1481549 w 1702753"/>
                <a:gd name="connsiteY9" fmla="*/ 94189 h 1431744"/>
                <a:gd name="connsiteX10" fmla="*/ 1474493 w 1702753"/>
                <a:gd name="connsiteY10" fmla="*/ 82683 h 1431744"/>
                <a:gd name="connsiteX11" fmla="*/ 1466874 w 1702753"/>
                <a:gd name="connsiteY11" fmla="*/ 71843 h 1431744"/>
                <a:gd name="connsiteX12" fmla="*/ 1458795 w 1702753"/>
                <a:gd name="connsiteY12" fmla="*/ 61821 h 1431744"/>
                <a:gd name="connsiteX13" fmla="*/ 1450153 w 1702753"/>
                <a:gd name="connsiteY13" fmla="*/ 52514 h 1431744"/>
                <a:gd name="connsiteX14" fmla="*/ 1441051 w 1702753"/>
                <a:gd name="connsiteY14" fmla="*/ 43975 h 1431744"/>
                <a:gd name="connsiteX15" fmla="*/ 1441000 w 1702753"/>
                <a:gd name="connsiteY15" fmla="*/ 43975 h 1431744"/>
                <a:gd name="connsiteX16" fmla="*/ 1435682 w 1702753"/>
                <a:gd name="connsiteY16" fmla="*/ 42288 h 1431744"/>
                <a:gd name="connsiteX17" fmla="*/ 1423615 w 1702753"/>
                <a:gd name="connsiteY17" fmla="*/ 39475 h 1431744"/>
                <a:gd name="connsiteX18" fmla="*/ 1411189 w 1702753"/>
                <a:gd name="connsiteY18" fmla="*/ 37583 h 1431744"/>
                <a:gd name="connsiteX19" fmla="*/ 1398457 w 1702753"/>
                <a:gd name="connsiteY19" fmla="*/ 36510 h 1431744"/>
                <a:gd name="connsiteX20" fmla="*/ 1385367 w 1702753"/>
                <a:gd name="connsiteY20" fmla="*/ 36305 h 1431744"/>
                <a:gd name="connsiteX21" fmla="*/ 1371970 w 1702753"/>
                <a:gd name="connsiteY21" fmla="*/ 37021 h 1431744"/>
                <a:gd name="connsiteX22" fmla="*/ 1358266 w 1702753"/>
                <a:gd name="connsiteY22" fmla="*/ 38657 h 1431744"/>
                <a:gd name="connsiteX23" fmla="*/ 1344307 w 1702753"/>
                <a:gd name="connsiteY23" fmla="*/ 41214 h 1431744"/>
                <a:gd name="connsiteX24" fmla="*/ 1330092 w 1702753"/>
                <a:gd name="connsiteY24" fmla="*/ 44640 h 1431744"/>
                <a:gd name="connsiteX25" fmla="*/ 1315620 w 1702753"/>
                <a:gd name="connsiteY25" fmla="*/ 49037 h 1431744"/>
                <a:gd name="connsiteX26" fmla="*/ 1300894 w 1702753"/>
                <a:gd name="connsiteY26" fmla="*/ 54406 h 1431744"/>
                <a:gd name="connsiteX27" fmla="*/ 1285962 w 1702753"/>
                <a:gd name="connsiteY27" fmla="*/ 60696 h 1431744"/>
                <a:gd name="connsiteX28" fmla="*/ 1270827 w 1702753"/>
                <a:gd name="connsiteY28" fmla="*/ 67957 h 1431744"/>
                <a:gd name="connsiteX29" fmla="*/ 1255538 w 1702753"/>
                <a:gd name="connsiteY29" fmla="*/ 76189 h 1431744"/>
                <a:gd name="connsiteX30" fmla="*/ 1247459 w 1702753"/>
                <a:gd name="connsiteY30" fmla="*/ 80894 h 1431744"/>
                <a:gd name="connsiteX31" fmla="*/ 1239431 w 1702753"/>
                <a:gd name="connsiteY31" fmla="*/ 85803 h 1431744"/>
                <a:gd name="connsiteX32" fmla="*/ 1231506 w 1702753"/>
                <a:gd name="connsiteY32" fmla="*/ 90916 h 1431744"/>
                <a:gd name="connsiteX33" fmla="*/ 1223580 w 1702753"/>
                <a:gd name="connsiteY33" fmla="*/ 96234 h 1431744"/>
                <a:gd name="connsiteX34" fmla="*/ 1215705 w 1702753"/>
                <a:gd name="connsiteY34" fmla="*/ 101756 h 1431744"/>
                <a:gd name="connsiteX35" fmla="*/ 1207932 w 1702753"/>
                <a:gd name="connsiteY35" fmla="*/ 107534 h 1431744"/>
                <a:gd name="connsiteX36" fmla="*/ 1200211 w 1702753"/>
                <a:gd name="connsiteY36" fmla="*/ 113415 h 1431744"/>
                <a:gd name="connsiteX37" fmla="*/ 1192541 w 1702753"/>
                <a:gd name="connsiteY37" fmla="*/ 119551 h 1431744"/>
                <a:gd name="connsiteX38" fmla="*/ 1184922 w 1702753"/>
                <a:gd name="connsiteY38" fmla="*/ 125840 h 1431744"/>
                <a:gd name="connsiteX39" fmla="*/ 1177406 w 1702753"/>
                <a:gd name="connsiteY39" fmla="*/ 132334 h 1431744"/>
                <a:gd name="connsiteX40" fmla="*/ 1169940 w 1702753"/>
                <a:gd name="connsiteY40" fmla="*/ 139033 h 1431744"/>
                <a:gd name="connsiteX41" fmla="*/ 1162526 w 1702753"/>
                <a:gd name="connsiteY41" fmla="*/ 145834 h 1431744"/>
                <a:gd name="connsiteX42" fmla="*/ 1155214 w 1702753"/>
                <a:gd name="connsiteY42" fmla="*/ 152839 h 1431744"/>
                <a:gd name="connsiteX43" fmla="*/ 1147953 w 1702753"/>
                <a:gd name="connsiteY43" fmla="*/ 160049 h 1431744"/>
                <a:gd name="connsiteX44" fmla="*/ 1140794 w 1702753"/>
                <a:gd name="connsiteY44" fmla="*/ 167361 h 1431744"/>
                <a:gd name="connsiteX45" fmla="*/ 1133686 w 1702753"/>
                <a:gd name="connsiteY45" fmla="*/ 174877 h 1431744"/>
                <a:gd name="connsiteX46" fmla="*/ 1075189 w 1702753"/>
                <a:gd name="connsiteY46" fmla="*/ 142356 h 1431744"/>
                <a:gd name="connsiteX47" fmla="*/ 1068389 w 1702753"/>
                <a:gd name="connsiteY47" fmla="*/ 129471 h 1431744"/>
                <a:gd name="connsiteX48" fmla="*/ 1061179 w 1702753"/>
                <a:gd name="connsiteY48" fmla="*/ 117199 h 1431744"/>
                <a:gd name="connsiteX49" fmla="*/ 1053457 w 1702753"/>
                <a:gd name="connsiteY49" fmla="*/ 105489 h 1431744"/>
                <a:gd name="connsiteX50" fmla="*/ 1045379 w 1702753"/>
                <a:gd name="connsiteY50" fmla="*/ 94444 h 1431744"/>
                <a:gd name="connsiteX51" fmla="*/ 1036839 w 1702753"/>
                <a:gd name="connsiteY51" fmla="*/ 83962 h 1431744"/>
                <a:gd name="connsiteX52" fmla="*/ 1027891 w 1702753"/>
                <a:gd name="connsiteY52" fmla="*/ 74144 h 1431744"/>
                <a:gd name="connsiteX53" fmla="*/ 1018585 w 1702753"/>
                <a:gd name="connsiteY53" fmla="*/ 64889 h 1431744"/>
                <a:gd name="connsiteX54" fmla="*/ 1008818 w 1702753"/>
                <a:gd name="connsiteY54" fmla="*/ 56349 h 1431744"/>
                <a:gd name="connsiteX55" fmla="*/ 1003091 w 1702753"/>
                <a:gd name="connsiteY55" fmla="*/ 51850 h 1431744"/>
                <a:gd name="connsiteX56" fmla="*/ 1001352 w 1702753"/>
                <a:gd name="connsiteY56" fmla="*/ 51185 h 1431744"/>
                <a:gd name="connsiteX57" fmla="*/ 989183 w 1702753"/>
                <a:gd name="connsiteY57" fmla="*/ 47248 h 1431744"/>
                <a:gd name="connsiteX58" fmla="*/ 976706 w 1702753"/>
                <a:gd name="connsiteY58" fmla="*/ 44026 h 1431744"/>
                <a:gd name="connsiteX59" fmla="*/ 963973 w 1702753"/>
                <a:gd name="connsiteY59" fmla="*/ 41470 h 1431744"/>
                <a:gd name="connsiteX60" fmla="*/ 950883 w 1702753"/>
                <a:gd name="connsiteY60" fmla="*/ 39629 h 1431744"/>
                <a:gd name="connsiteX61" fmla="*/ 937538 w 1702753"/>
                <a:gd name="connsiteY61" fmla="*/ 38504 h 1431744"/>
                <a:gd name="connsiteX62" fmla="*/ 923937 w 1702753"/>
                <a:gd name="connsiteY62" fmla="*/ 38095 h 1431744"/>
                <a:gd name="connsiteX63" fmla="*/ 910078 w 1702753"/>
                <a:gd name="connsiteY63" fmla="*/ 38401 h 1431744"/>
                <a:gd name="connsiteX64" fmla="*/ 895914 w 1702753"/>
                <a:gd name="connsiteY64" fmla="*/ 39475 h 1431744"/>
                <a:gd name="connsiteX65" fmla="*/ 881598 w 1702753"/>
                <a:gd name="connsiteY65" fmla="*/ 41265 h 1431744"/>
                <a:gd name="connsiteX66" fmla="*/ 866973 w 1702753"/>
                <a:gd name="connsiteY66" fmla="*/ 43770 h 1431744"/>
                <a:gd name="connsiteX67" fmla="*/ 852196 w 1702753"/>
                <a:gd name="connsiteY67" fmla="*/ 47043 h 1431744"/>
                <a:gd name="connsiteX68" fmla="*/ 837161 w 1702753"/>
                <a:gd name="connsiteY68" fmla="*/ 51134 h 1431744"/>
                <a:gd name="connsiteX69" fmla="*/ 821975 w 1702753"/>
                <a:gd name="connsiteY69" fmla="*/ 55940 h 1431744"/>
                <a:gd name="connsiteX70" fmla="*/ 806584 w 1702753"/>
                <a:gd name="connsiteY70" fmla="*/ 61514 h 1431744"/>
                <a:gd name="connsiteX71" fmla="*/ 790989 w 1702753"/>
                <a:gd name="connsiteY71" fmla="*/ 67855 h 1431744"/>
                <a:gd name="connsiteX72" fmla="*/ 775239 w 1702753"/>
                <a:gd name="connsiteY72" fmla="*/ 75013 h 1431744"/>
                <a:gd name="connsiteX73" fmla="*/ 759387 w 1702753"/>
                <a:gd name="connsiteY73" fmla="*/ 82939 h 1431744"/>
                <a:gd name="connsiteX74" fmla="*/ 743332 w 1702753"/>
                <a:gd name="connsiteY74" fmla="*/ 91683 h 1431744"/>
                <a:gd name="connsiteX75" fmla="*/ 722213 w 1702753"/>
                <a:gd name="connsiteY75" fmla="*/ 104313 h 1431744"/>
                <a:gd name="connsiteX76" fmla="*/ 701351 w 1702753"/>
                <a:gd name="connsiteY76" fmla="*/ 117966 h 1431744"/>
                <a:gd name="connsiteX77" fmla="*/ 680795 w 1702753"/>
                <a:gd name="connsiteY77" fmla="*/ 132743 h 1431744"/>
                <a:gd name="connsiteX78" fmla="*/ 660495 w 1702753"/>
                <a:gd name="connsiteY78" fmla="*/ 148493 h 1431744"/>
                <a:gd name="connsiteX79" fmla="*/ 640604 w 1702753"/>
                <a:gd name="connsiteY79" fmla="*/ 165213 h 1431744"/>
                <a:gd name="connsiteX80" fmla="*/ 621020 w 1702753"/>
                <a:gd name="connsiteY80" fmla="*/ 182803 h 1431744"/>
                <a:gd name="connsiteX81" fmla="*/ 601794 w 1702753"/>
                <a:gd name="connsiteY81" fmla="*/ 201365 h 1431744"/>
                <a:gd name="connsiteX82" fmla="*/ 582976 w 1702753"/>
                <a:gd name="connsiteY82" fmla="*/ 220693 h 1431744"/>
                <a:gd name="connsiteX83" fmla="*/ 564620 w 1702753"/>
                <a:gd name="connsiteY83" fmla="*/ 240840 h 1431744"/>
                <a:gd name="connsiteX84" fmla="*/ 546672 w 1702753"/>
                <a:gd name="connsiteY84" fmla="*/ 261754 h 1431744"/>
                <a:gd name="connsiteX85" fmla="*/ 529234 w 1702753"/>
                <a:gd name="connsiteY85" fmla="*/ 283383 h 1431744"/>
                <a:gd name="connsiteX86" fmla="*/ 512259 w 1702753"/>
                <a:gd name="connsiteY86" fmla="*/ 305678 h 1431744"/>
                <a:gd name="connsiteX87" fmla="*/ 495793 w 1702753"/>
                <a:gd name="connsiteY87" fmla="*/ 328585 h 1431744"/>
                <a:gd name="connsiteX88" fmla="*/ 479891 w 1702753"/>
                <a:gd name="connsiteY88" fmla="*/ 352056 h 1431744"/>
                <a:gd name="connsiteX89" fmla="*/ 464499 w 1702753"/>
                <a:gd name="connsiteY89" fmla="*/ 376140 h 1431744"/>
                <a:gd name="connsiteX90" fmla="*/ 449722 w 1702753"/>
                <a:gd name="connsiteY90" fmla="*/ 400684 h 1431744"/>
                <a:gd name="connsiteX91" fmla="*/ 435558 w 1702753"/>
                <a:gd name="connsiteY91" fmla="*/ 425688 h 1431744"/>
                <a:gd name="connsiteX92" fmla="*/ 422058 w 1702753"/>
                <a:gd name="connsiteY92" fmla="*/ 451153 h 1431744"/>
                <a:gd name="connsiteX93" fmla="*/ 409172 w 1702753"/>
                <a:gd name="connsiteY93" fmla="*/ 476925 h 1431744"/>
                <a:gd name="connsiteX94" fmla="*/ 396952 w 1702753"/>
                <a:gd name="connsiteY94" fmla="*/ 503105 h 1431744"/>
                <a:gd name="connsiteX95" fmla="*/ 385447 w 1702753"/>
                <a:gd name="connsiteY95" fmla="*/ 529541 h 1431744"/>
                <a:gd name="connsiteX96" fmla="*/ 374657 w 1702753"/>
                <a:gd name="connsiteY96" fmla="*/ 556233 h 1431744"/>
                <a:gd name="connsiteX97" fmla="*/ 364635 w 1702753"/>
                <a:gd name="connsiteY97" fmla="*/ 583129 h 1431744"/>
                <a:gd name="connsiteX98" fmla="*/ 355380 w 1702753"/>
                <a:gd name="connsiteY98" fmla="*/ 610230 h 1431744"/>
                <a:gd name="connsiteX99" fmla="*/ 346943 w 1702753"/>
                <a:gd name="connsiteY99" fmla="*/ 637433 h 1431744"/>
                <a:gd name="connsiteX100" fmla="*/ 339273 w 1702753"/>
                <a:gd name="connsiteY100" fmla="*/ 664739 h 1431744"/>
                <a:gd name="connsiteX101" fmla="*/ 332472 w 1702753"/>
                <a:gd name="connsiteY101" fmla="*/ 692044 h 1431744"/>
                <a:gd name="connsiteX102" fmla="*/ 326489 w 1702753"/>
                <a:gd name="connsiteY102" fmla="*/ 719401 h 1431744"/>
                <a:gd name="connsiteX103" fmla="*/ 321427 w 1702753"/>
                <a:gd name="connsiteY103" fmla="*/ 746655 h 1431744"/>
                <a:gd name="connsiteX104" fmla="*/ 317285 w 1702753"/>
                <a:gd name="connsiteY104" fmla="*/ 773909 h 1431744"/>
                <a:gd name="connsiteX105" fmla="*/ 314064 w 1702753"/>
                <a:gd name="connsiteY105" fmla="*/ 800959 h 1431744"/>
                <a:gd name="connsiteX106" fmla="*/ 311762 w 1702753"/>
                <a:gd name="connsiteY106" fmla="*/ 827907 h 1431744"/>
                <a:gd name="connsiteX107" fmla="*/ 310076 w 1702753"/>
                <a:gd name="connsiteY107" fmla="*/ 828776 h 1431744"/>
                <a:gd name="connsiteX108" fmla="*/ 308337 w 1702753"/>
                <a:gd name="connsiteY108" fmla="*/ 829645 h 1431744"/>
                <a:gd name="connsiteX109" fmla="*/ 306598 w 1702753"/>
                <a:gd name="connsiteY109" fmla="*/ 830514 h 1431744"/>
                <a:gd name="connsiteX110" fmla="*/ 304911 w 1702753"/>
                <a:gd name="connsiteY110" fmla="*/ 831435 h 1431744"/>
                <a:gd name="connsiteX111" fmla="*/ 303172 w 1702753"/>
                <a:gd name="connsiteY111" fmla="*/ 832355 h 1431744"/>
                <a:gd name="connsiteX112" fmla="*/ 301434 w 1702753"/>
                <a:gd name="connsiteY112" fmla="*/ 833276 h 1431744"/>
                <a:gd name="connsiteX113" fmla="*/ 299695 w 1702753"/>
                <a:gd name="connsiteY113" fmla="*/ 834247 h 1431744"/>
                <a:gd name="connsiteX114" fmla="*/ 297956 w 1702753"/>
                <a:gd name="connsiteY114" fmla="*/ 835219 h 1431744"/>
                <a:gd name="connsiteX115" fmla="*/ 285838 w 1702753"/>
                <a:gd name="connsiteY115" fmla="*/ 842480 h 1431744"/>
                <a:gd name="connsiteX116" fmla="*/ 273873 w 1702753"/>
                <a:gd name="connsiteY116" fmla="*/ 850405 h 1431744"/>
                <a:gd name="connsiteX117" fmla="*/ 262060 w 1702753"/>
                <a:gd name="connsiteY117" fmla="*/ 858945 h 1431744"/>
                <a:gd name="connsiteX118" fmla="*/ 250453 w 1702753"/>
                <a:gd name="connsiteY118" fmla="*/ 868098 h 1431744"/>
                <a:gd name="connsiteX119" fmla="*/ 239050 w 1702753"/>
                <a:gd name="connsiteY119" fmla="*/ 877864 h 1431744"/>
                <a:gd name="connsiteX120" fmla="*/ 227903 w 1702753"/>
                <a:gd name="connsiteY120" fmla="*/ 888142 h 1431744"/>
                <a:gd name="connsiteX121" fmla="*/ 216910 w 1702753"/>
                <a:gd name="connsiteY121" fmla="*/ 898931 h 1431744"/>
                <a:gd name="connsiteX122" fmla="*/ 206223 w 1702753"/>
                <a:gd name="connsiteY122" fmla="*/ 910232 h 1431744"/>
                <a:gd name="connsiteX123" fmla="*/ 195791 w 1702753"/>
                <a:gd name="connsiteY123" fmla="*/ 922044 h 1431744"/>
                <a:gd name="connsiteX124" fmla="*/ 185667 w 1702753"/>
                <a:gd name="connsiteY124" fmla="*/ 934265 h 1431744"/>
                <a:gd name="connsiteX125" fmla="*/ 175798 w 1702753"/>
                <a:gd name="connsiteY125" fmla="*/ 946895 h 1431744"/>
                <a:gd name="connsiteX126" fmla="*/ 166236 w 1702753"/>
                <a:gd name="connsiteY126" fmla="*/ 959934 h 1431744"/>
                <a:gd name="connsiteX127" fmla="*/ 156982 w 1702753"/>
                <a:gd name="connsiteY127" fmla="*/ 973331 h 1431744"/>
                <a:gd name="connsiteX128" fmla="*/ 148083 w 1702753"/>
                <a:gd name="connsiteY128" fmla="*/ 987086 h 1431744"/>
                <a:gd name="connsiteX129" fmla="*/ 139544 w 1702753"/>
                <a:gd name="connsiteY129" fmla="*/ 1001097 h 1431744"/>
                <a:gd name="connsiteX130" fmla="*/ 131364 w 1702753"/>
                <a:gd name="connsiteY130" fmla="*/ 1015465 h 1431744"/>
                <a:gd name="connsiteX131" fmla="*/ 123540 w 1702753"/>
                <a:gd name="connsiteY131" fmla="*/ 1030038 h 1431744"/>
                <a:gd name="connsiteX132" fmla="*/ 116125 w 1702753"/>
                <a:gd name="connsiteY132" fmla="*/ 1044867 h 1431744"/>
                <a:gd name="connsiteX133" fmla="*/ 109171 w 1702753"/>
                <a:gd name="connsiteY133" fmla="*/ 1059900 h 1431744"/>
                <a:gd name="connsiteX134" fmla="*/ 102575 w 1702753"/>
                <a:gd name="connsiteY134" fmla="*/ 1075087 h 1431744"/>
                <a:gd name="connsiteX135" fmla="*/ 96439 w 1702753"/>
                <a:gd name="connsiteY135" fmla="*/ 1090427 h 1431744"/>
                <a:gd name="connsiteX136" fmla="*/ 90762 w 1702753"/>
                <a:gd name="connsiteY136" fmla="*/ 1105921 h 1431744"/>
                <a:gd name="connsiteX137" fmla="*/ 85598 w 1702753"/>
                <a:gd name="connsiteY137" fmla="*/ 1121465 h 1431744"/>
                <a:gd name="connsiteX138" fmla="*/ 80843 w 1702753"/>
                <a:gd name="connsiteY138" fmla="*/ 1137112 h 1431744"/>
                <a:gd name="connsiteX139" fmla="*/ 76649 w 1702753"/>
                <a:gd name="connsiteY139" fmla="*/ 1152810 h 1431744"/>
                <a:gd name="connsiteX140" fmla="*/ 72917 w 1702753"/>
                <a:gd name="connsiteY140" fmla="*/ 1168508 h 1431744"/>
                <a:gd name="connsiteX141" fmla="*/ 69747 w 1702753"/>
                <a:gd name="connsiteY141" fmla="*/ 1184206 h 1431744"/>
                <a:gd name="connsiteX142" fmla="*/ 67139 w 1702753"/>
                <a:gd name="connsiteY142" fmla="*/ 1199853 h 1431744"/>
                <a:gd name="connsiteX143" fmla="*/ 65042 w 1702753"/>
                <a:gd name="connsiteY143" fmla="*/ 1215449 h 1431744"/>
                <a:gd name="connsiteX144" fmla="*/ 63560 w 1702753"/>
                <a:gd name="connsiteY144" fmla="*/ 1230943 h 1431744"/>
                <a:gd name="connsiteX145" fmla="*/ 62639 w 1702753"/>
                <a:gd name="connsiteY145" fmla="*/ 1246334 h 1431744"/>
                <a:gd name="connsiteX146" fmla="*/ 62333 w 1702753"/>
                <a:gd name="connsiteY146" fmla="*/ 1261572 h 1431744"/>
                <a:gd name="connsiteX147" fmla="*/ 63560 w 1702753"/>
                <a:gd name="connsiteY147" fmla="*/ 1290769 h 1431744"/>
                <a:gd name="connsiteX148" fmla="*/ 67139 w 1702753"/>
                <a:gd name="connsiteY148" fmla="*/ 1317819 h 1431744"/>
                <a:gd name="connsiteX149" fmla="*/ 72917 w 1702753"/>
                <a:gd name="connsiteY149" fmla="*/ 1342568 h 1431744"/>
                <a:gd name="connsiteX150" fmla="*/ 80843 w 1702753"/>
                <a:gd name="connsiteY150" fmla="*/ 1364964 h 1431744"/>
                <a:gd name="connsiteX151" fmla="*/ 90762 w 1702753"/>
                <a:gd name="connsiteY151" fmla="*/ 1384906 h 1431744"/>
                <a:gd name="connsiteX152" fmla="*/ 102575 w 1702753"/>
                <a:gd name="connsiteY152" fmla="*/ 1402343 h 1431744"/>
                <a:gd name="connsiteX153" fmla="*/ 116125 w 1702753"/>
                <a:gd name="connsiteY153" fmla="*/ 1417223 h 1431744"/>
                <a:gd name="connsiteX154" fmla="*/ 131364 w 1702753"/>
                <a:gd name="connsiteY154" fmla="*/ 1429342 h 1431744"/>
                <a:gd name="connsiteX155" fmla="*/ 72814 w 1702753"/>
                <a:gd name="connsiteY155" fmla="*/ 1396821 h 1431744"/>
                <a:gd name="connsiteX156" fmla="*/ 57628 w 1702753"/>
                <a:gd name="connsiteY156" fmla="*/ 1384702 h 1431744"/>
                <a:gd name="connsiteX157" fmla="*/ 44078 w 1702753"/>
                <a:gd name="connsiteY157" fmla="*/ 1369822 h 1431744"/>
                <a:gd name="connsiteX158" fmla="*/ 32266 w 1702753"/>
                <a:gd name="connsiteY158" fmla="*/ 1352437 h 1431744"/>
                <a:gd name="connsiteX159" fmla="*/ 22346 w 1702753"/>
                <a:gd name="connsiteY159" fmla="*/ 1332443 h 1431744"/>
                <a:gd name="connsiteX160" fmla="*/ 14420 w 1702753"/>
                <a:gd name="connsiteY160" fmla="*/ 1310047 h 1431744"/>
                <a:gd name="connsiteX161" fmla="*/ 8591 w 1702753"/>
                <a:gd name="connsiteY161" fmla="*/ 1285298 h 1431744"/>
                <a:gd name="connsiteX162" fmla="*/ 5062 w 1702753"/>
                <a:gd name="connsiteY162" fmla="*/ 1258248 h 1431744"/>
                <a:gd name="connsiteX163" fmla="*/ 3835 w 1702753"/>
                <a:gd name="connsiteY163" fmla="*/ 1229051 h 1431744"/>
                <a:gd name="connsiteX164" fmla="*/ 4142 w 1702753"/>
                <a:gd name="connsiteY164" fmla="*/ 1213813 h 1431744"/>
                <a:gd name="connsiteX165" fmla="*/ 5062 w 1702753"/>
                <a:gd name="connsiteY165" fmla="*/ 1198421 h 1431744"/>
                <a:gd name="connsiteX166" fmla="*/ 6545 w 1702753"/>
                <a:gd name="connsiteY166" fmla="*/ 1182928 h 1431744"/>
                <a:gd name="connsiteX167" fmla="*/ 8591 w 1702753"/>
                <a:gd name="connsiteY167" fmla="*/ 1167332 h 1431744"/>
                <a:gd name="connsiteX168" fmla="*/ 11250 w 1702753"/>
                <a:gd name="connsiteY168" fmla="*/ 1151685 h 1431744"/>
                <a:gd name="connsiteX169" fmla="*/ 14420 w 1702753"/>
                <a:gd name="connsiteY169" fmla="*/ 1135987 h 1431744"/>
                <a:gd name="connsiteX170" fmla="*/ 18102 w 1702753"/>
                <a:gd name="connsiteY170" fmla="*/ 1120289 h 1431744"/>
                <a:gd name="connsiteX171" fmla="*/ 22346 w 1702753"/>
                <a:gd name="connsiteY171" fmla="*/ 1104591 h 1431744"/>
                <a:gd name="connsiteX172" fmla="*/ 27050 w 1702753"/>
                <a:gd name="connsiteY172" fmla="*/ 1088944 h 1431744"/>
                <a:gd name="connsiteX173" fmla="*/ 32266 w 1702753"/>
                <a:gd name="connsiteY173" fmla="*/ 1073400 h 1431744"/>
                <a:gd name="connsiteX174" fmla="*/ 37942 w 1702753"/>
                <a:gd name="connsiteY174" fmla="*/ 1057906 h 1431744"/>
                <a:gd name="connsiteX175" fmla="*/ 44078 w 1702753"/>
                <a:gd name="connsiteY175" fmla="*/ 1042566 h 1431744"/>
                <a:gd name="connsiteX176" fmla="*/ 50623 w 1702753"/>
                <a:gd name="connsiteY176" fmla="*/ 1027379 h 1431744"/>
                <a:gd name="connsiteX177" fmla="*/ 57628 w 1702753"/>
                <a:gd name="connsiteY177" fmla="*/ 1012346 h 1431744"/>
                <a:gd name="connsiteX178" fmla="*/ 65042 w 1702753"/>
                <a:gd name="connsiteY178" fmla="*/ 997517 h 1431744"/>
                <a:gd name="connsiteX179" fmla="*/ 72814 w 1702753"/>
                <a:gd name="connsiteY179" fmla="*/ 982944 h 1431744"/>
                <a:gd name="connsiteX180" fmla="*/ 80996 w 1702753"/>
                <a:gd name="connsiteY180" fmla="*/ 968626 h 1431744"/>
                <a:gd name="connsiteX181" fmla="*/ 89586 w 1702753"/>
                <a:gd name="connsiteY181" fmla="*/ 954565 h 1431744"/>
                <a:gd name="connsiteX182" fmla="*/ 98484 w 1702753"/>
                <a:gd name="connsiteY182" fmla="*/ 940810 h 1431744"/>
                <a:gd name="connsiteX183" fmla="*/ 107688 w 1702753"/>
                <a:gd name="connsiteY183" fmla="*/ 927413 h 1431744"/>
                <a:gd name="connsiteX184" fmla="*/ 117251 w 1702753"/>
                <a:gd name="connsiteY184" fmla="*/ 914374 h 1431744"/>
                <a:gd name="connsiteX185" fmla="*/ 127119 w 1702753"/>
                <a:gd name="connsiteY185" fmla="*/ 901744 h 1431744"/>
                <a:gd name="connsiteX186" fmla="*/ 137295 w 1702753"/>
                <a:gd name="connsiteY186" fmla="*/ 889523 h 1431744"/>
                <a:gd name="connsiteX187" fmla="*/ 147726 w 1702753"/>
                <a:gd name="connsiteY187" fmla="*/ 877762 h 1431744"/>
                <a:gd name="connsiteX188" fmla="*/ 158412 w 1702753"/>
                <a:gd name="connsiteY188" fmla="*/ 866410 h 1431744"/>
                <a:gd name="connsiteX189" fmla="*/ 169356 w 1702753"/>
                <a:gd name="connsiteY189" fmla="*/ 855621 h 1431744"/>
                <a:gd name="connsiteX190" fmla="*/ 180554 w 1702753"/>
                <a:gd name="connsiteY190" fmla="*/ 845343 h 1431744"/>
                <a:gd name="connsiteX191" fmla="*/ 191956 w 1702753"/>
                <a:gd name="connsiteY191" fmla="*/ 835577 h 1431744"/>
                <a:gd name="connsiteX192" fmla="*/ 203564 w 1702753"/>
                <a:gd name="connsiteY192" fmla="*/ 826424 h 1431744"/>
                <a:gd name="connsiteX193" fmla="*/ 215325 w 1702753"/>
                <a:gd name="connsiteY193" fmla="*/ 817884 h 1431744"/>
                <a:gd name="connsiteX194" fmla="*/ 227290 w 1702753"/>
                <a:gd name="connsiteY194" fmla="*/ 809959 h 1431744"/>
                <a:gd name="connsiteX195" fmla="*/ 239409 w 1702753"/>
                <a:gd name="connsiteY195" fmla="*/ 802698 h 1431744"/>
                <a:gd name="connsiteX196" fmla="*/ 241148 w 1702753"/>
                <a:gd name="connsiteY196" fmla="*/ 801726 h 1431744"/>
                <a:gd name="connsiteX197" fmla="*/ 242885 w 1702753"/>
                <a:gd name="connsiteY197" fmla="*/ 800755 h 1431744"/>
                <a:gd name="connsiteX198" fmla="*/ 244624 w 1702753"/>
                <a:gd name="connsiteY198" fmla="*/ 799834 h 1431744"/>
                <a:gd name="connsiteX199" fmla="*/ 246363 w 1702753"/>
                <a:gd name="connsiteY199" fmla="*/ 798914 h 1431744"/>
                <a:gd name="connsiteX200" fmla="*/ 248101 w 1702753"/>
                <a:gd name="connsiteY200" fmla="*/ 797993 h 1431744"/>
                <a:gd name="connsiteX201" fmla="*/ 249840 w 1702753"/>
                <a:gd name="connsiteY201" fmla="*/ 797124 h 1431744"/>
                <a:gd name="connsiteX202" fmla="*/ 251528 w 1702753"/>
                <a:gd name="connsiteY202" fmla="*/ 796255 h 1431744"/>
                <a:gd name="connsiteX203" fmla="*/ 253266 w 1702753"/>
                <a:gd name="connsiteY203" fmla="*/ 795386 h 1431744"/>
                <a:gd name="connsiteX204" fmla="*/ 255566 w 1702753"/>
                <a:gd name="connsiteY204" fmla="*/ 768438 h 1431744"/>
                <a:gd name="connsiteX205" fmla="*/ 258788 w 1702753"/>
                <a:gd name="connsiteY205" fmla="*/ 741388 h 1431744"/>
                <a:gd name="connsiteX206" fmla="*/ 262931 w 1702753"/>
                <a:gd name="connsiteY206" fmla="*/ 714134 h 1431744"/>
                <a:gd name="connsiteX207" fmla="*/ 267993 w 1702753"/>
                <a:gd name="connsiteY207" fmla="*/ 686880 h 1431744"/>
                <a:gd name="connsiteX208" fmla="*/ 273924 w 1702753"/>
                <a:gd name="connsiteY208" fmla="*/ 659523 h 1431744"/>
                <a:gd name="connsiteX209" fmla="*/ 280776 w 1702753"/>
                <a:gd name="connsiteY209" fmla="*/ 632218 h 1431744"/>
                <a:gd name="connsiteX210" fmla="*/ 288395 w 1702753"/>
                <a:gd name="connsiteY210" fmla="*/ 604912 h 1431744"/>
                <a:gd name="connsiteX211" fmla="*/ 296883 w 1702753"/>
                <a:gd name="connsiteY211" fmla="*/ 577709 h 1431744"/>
                <a:gd name="connsiteX212" fmla="*/ 306138 w 1702753"/>
                <a:gd name="connsiteY212" fmla="*/ 550608 h 1431744"/>
                <a:gd name="connsiteX213" fmla="*/ 316160 w 1702753"/>
                <a:gd name="connsiteY213" fmla="*/ 523712 h 1431744"/>
                <a:gd name="connsiteX214" fmla="*/ 326950 w 1702753"/>
                <a:gd name="connsiteY214" fmla="*/ 497020 h 1431744"/>
                <a:gd name="connsiteX215" fmla="*/ 338455 w 1702753"/>
                <a:gd name="connsiteY215" fmla="*/ 470584 h 1431744"/>
                <a:gd name="connsiteX216" fmla="*/ 350624 w 1702753"/>
                <a:gd name="connsiteY216" fmla="*/ 444404 h 1431744"/>
                <a:gd name="connsiteX217" fmla="*/ 363510 w 1702753"/>
                <a:gd name="connsiteY217" fmla="*/ 418632 h 1431744"/>
                <a:gd name="connsiteX218" fmla="*/ 377060 w 1702753"/>
                <a:gd name="connsiteY218" fmla="*/ 393167 h 1431744"/>
                <a:gd name="connsiteX219" fmla="*/ 391224 w 1702753"/>
                <a:gd name="connsiteY219" fmla="*/ 368163 h 1431744"/>
                <a:gd name="connsiteX220" fmla="*/ 406003 w 1702753"/>
                <a:gd name="connsiteY220" fmla="*/ 343619 h 1431744"/>
                <a:gd name="connsiteX221" fmla="*/ 421343 w 1702753"/>
                <a:gd name="connsiteY221" fmla="*/ 319586 h 1431744"/>
                <a:gd name="connsiteX222" fmla="*/ 437245 w 1702753"/>
                <a:gd name="connsiteY222" fmla="*/ 296064 h 1431744"/>
                <a:gd name="connsiteX223" fmla="*/ 453710 w 1702753"/>
                <a:gd name="connsiteY223" fmla="*/ 273157 h 1431744"/>
                <a:gd name="connsiteX224" fmla="*/ 470686 w 1702753"/>
                <a:gd name="connsiteY224" fmla="*/ 250862 h 1431744"/>
                <a:gd name="connsiteX225" fmla="*/ 488174 w 1702753"/>
                <a:gd name="connsiteY225" fmla="*/ 229233 h 1431744"/>
                <a:gd name="connsiteX226" fmla="*/ 506070 w 1702753"/>
                <a:gd name="connsiteY226" fmla="*/ 208319 h 1431744"/>
                <a:gd name="connsiteX227" fmla="*/ 524479 w 1702753"/>
                <a:gd name="connsiteY227" fmla="*/ 188172 h 1431744"/>
                <a:gd name="connsiteX228" fmla="*/ 543296 w 1702753"/>
                <a:gd name="connsiteY228" fmla="*/ 168844 h 1431744"/>
                <a:gd name="connsiteX229" fmla="*/ 562471 w 1702753"/>
                <a:gd name="connsiteY229" fmla="*/ 150333 h 1431744"/>
                <a:gd name="connsiteX230" fmla="*/ 582056 w 1702753"/>
                <a:gd name="connsiteY230" fmla="*/ 132692 h 1431744"/>
                <a:gd name="connsiteX231" fmla="*/ 601997 w 1702753"/>
                <a:gd name="connsiteY231" fmla="*/ 115971 h 1431744"/>
                <a:gd name="connsiteX232" fmla="*/ 622247 w 1702753"/>
                <a:gd name="connsiteY232" fmla="*/ 100222 h 1431744"/>
                <a:gd name="connsiteX233" fmla="*/ 642853 w 1702753"/>
                <a:gd name="connsiteY233" fmla="*/ 85496 h 1431744"/>
                <a:gd name="connsiteX234" fmla="*/ 663665 w 1702753"/>
                <a:gd name="connsiteY234" fmla="*/ 71792 h 1431744"/>
                <a:gd name="connsiteX235" fmla="*/ 684784 w 1702753"/>
                <a:gd name="connsiteY235" fmla="*/ 59162 h 1431744"/>
                <a:gd name="connsiteX236" fmla="*/ 700839 w 1702753"/>
                <a:gd name="connsiteY236" fmla="*/ 50418 h 1431744"/>
                <a:gd name="connsiteX237" fmla="*/ 716743 w 1702753"/>
                <a:gd name="connsiteY237" fmla="*/ 42492 h 1431744"/>
                <a:gd name="connsiteX238" fmla="*/ 732491 w 1702753"/>
                <a:gd name="connsiteY238" fmla="*/ 35334 h 1431744"/>
                <a:gd name="connsiteX239" fmla="*/ 748036 w 1702753"/>
                <a:gd name="connsiteY239" fmla="*/ 28993 h 1431744"/>
                <a:gd name="connsiteX240" fmla="*/ 763427 w 1702753"/>
                <a:gd name="connsiteY240" fmla="*/ 23419 h 1431744"/>
                <a:gd name="connsiteX241" fmla="*/ 778665 w 1702753"/>
                <a:gd name="connsiteY241" fmla="*/ 18613 h 1431744"/>
                <a:gd name="connsiteX242" fmla="*/ 793647 w 1702753"/>
                <a:gd name="connsiteY242" fmla="*/ 14522 h 1431744"/>
                <a:gd name="connsiteX243" fmla="*/ 808476 w 1702753"/>
                <a:gd name="connsiteY243" fmla="*/ 11249 h 1431744"/>
                <a:gd name="connsiteX244" fmla="*/ 823049 w 1702753"/>
                <a:gd name="connsiteY244" fmla="*/ 8744 h 1431744"/>
                <a:gd name="connsiteX245" fmla="*/ 837417 w 1702753"/>
                <a:gd name="connsiteY245" fmla="*/ 6954 h 1431744"/>
                <a:gd name="connsiteX246" fmla="*/ 851530 w 1702753"/>
                <a:gd name="connsiteY246" fmla="*/ 5881 h 1431744"/>
                <a:gd name="connsiteX247" fmla="*/ 865387 w 1702753"/>
                <a:gd name="connsiteY247" fmla="*/ 5574 h 1431744"/>
                <a:gd name="connsiteX248" fmla="*/ 879041 w 1702753"/>
                <a:gd name="connsiteY248" fmla="*/ 5983 h 1431744"/>
                <a:gd name="connsiteX249" fmla="*/ 892386 w 1702753"/>
                <a:gd name="connsiteY249" fmla="*/ 7108 h 1431744"/>
                <a:gd name="connsiteX250" fmla="*/ 905426 w 1702753"/>
                <a:gd name="connsiteY250" fmla="*/ 8948 h 1431744"/>
                <a:gd name="connsiteX251" fmla="*/ 918209 w 1702753"/>
                <a:gd name="connsiteY251" fmla="*/ 11505 h 1431744"/>
                <a:gd name="connsiteX252" fmla="*/ 930685 w 1702753"/>
                <a:gd name="connsiteY252" fmla="*/ 14727 h 1431744"/>
                <a:gd name="connsiteX253" fmla="*/ 942856 w 1702753"/>
                <a:gd name="connsiteY253" fmla="*/ 18664 h 1431744"/>
                <a:gd name="connsiteX254" fmla="*/ 954718 w 1702753"/>
                <a:gd name="connsiteY254" fmla="*/ 23266 h 1431744"/>
                <a:gd name="connsiteX255" fmla="*/ 966223 w 1702753"/>
                <a:gd name="connsiteY255" fmla="*/ 28533 h 1431744"/>
                <a:gd name="connsiteX256" fmla="*/ 977422 w 1702753"/>
                <a:gd name="connsiteY256" fmla="*/ 34515 h 1431744"/>
                <a:gd name="connsiteX257" fmla="*/ 1035919 w 1702753"/>
                <a:gd name="connsiteY257" fmla="*/ 67037 h 1431744"/>
                <a:gd name="connsiteX258" fmla="*/ 1046759 w 1702753"/>
                <a:gd name="connsiteY258" fmla="*/ 73633 h 1431744"/>
                <a:gd name="connsiteX259" fmla="*/ 1057241 w 1702753"/>
                <a:gd name="connsiteY259" fmla="*/ 80945 h 1431744"/>
                <a:gd name="connsiteX260" fmla="*/ 1067366 w 1702753"/>
                <a:gd name="connsiteY260" fmla="*/ 88870 h 1431744"/>
                <a:gd name="connsiteX261" fmla="*/ 1077082 w 1702753"/>
                <a:gd name="connsiteY261" fmla="*/ 97410 h 1431744"/>
                <a:gd name="connsiteX262" fmla="*/ 1086438 w 1702753"/>
                <a:gd name="connsiteY262" fmla="*/ 106665 h 1431744"/>
                <a:gd name="connsiteX263" fmla="*/ 1095336 w 1702753"/>
                <a:gd name="connsiteY263" fmla="*/ 116483 h 1431744"/>
                <a:gd name="connsiteX264" fmla="*/ 1097689 w 1702753"/>
                <a:gd name="connsiteY264" fmla="*/ 119397 h 1431744"/>
                <a:gd name="connsiteX265" fmla="*/ 1104029 w 1702753"/>
                <a:gd name="connsiteY265" fmla="*/ 113313 h 1431744"/>
                <a:gd name="connsiteX266" fmla="*/ 1111392 w 1702753"/>
                <a:gd name="connsiteY266" fmla="*/ 106512 h 1431744"/>
                <a:gd name="connsiteX267" fmla="*/ 1118858 w 1702753"/>
                <a:gd name="connsiteY267" fmla="*/ 99813 h 1431744"/>
                <a:gd name="connsiteX268" fmla="*/ 1126425 w 1702753"/>
                <a:gd name="connsiteY268" fmla="*/ 93319 h 1431744"/>
                <a:gd name="connsiteX269" fmla="*/ 1134044 w 1702753"/>
                <a:gd name="connsiteY269" fmla="*/ 87030 h 1431744"/>
                <a:gd name="connsiteX270" fmla="*/ 1141714 w 1702753"/>
                <a:gd name="connsiteY270" fmla="*/ 80945 h 1431744"/>
                <a:gd name="connsiteX271" fmla="*/ 1149436 w 1702753"/>
                <a:gd name="connsiteY271" fmla="*/ 75013 h 1431744"/>
                <a:gd name="connsiteX272" fmla="*/ 1157208 w 1702753"/>
                <a:gd name="connsiteY272" fmla="*/ 69235 h 1431744"/>
                <a:gd name="connsiteX273" fmla="*/ 1165083 w 1702753"/>
                <a:gd name="connsiteY273" fmla="*/ 63713 h 1431744"/>
                <a:gd name="connsiteX274" fmla="*/ 1172958 w 1702753"/>
                <a:gd name="connsiteY274" fmla="*/ 58395 h 1431744"/>
                <a:gd name="connsiteX275" fmla="*/ 1180935 w 1702753"/>
                <a:gd name="connsiteY275" fmla="*/ 53282 h 1431744"/>
                <a:gd name="connsiteX276" fmla="*/ 1188911 w 1702753"/>
                <a:gd name="connsiteY276" fmla="*/ 48373 h 1431744"/>
                <a:gd name="connsiteX277" fmla="*/ 1196990 w 1702753"/>
                <a:gd name="connsiteY277" fmla="*/ 43668 h 1431744"/>
                <a:gd name="connsiteX278" fmla="*/ 1212330 w 1702753"/>
                <a:gd name="connsiteY278" fmla="*/ 35436 h 1431744"/>
                <a:gd name="connsiteX279" fmla="*/ 1227415 w 1702753"/>
                <a:gd name="connsiteY279" fmla="*/ 28175 h 1431744"/>
                <a:gd name="connsiteX280" fmla="*/ 1242345 w 1702753"/>
                <a:gd name="connsiteY280" fmla="*/ 21885 h 1431744"/>
                <a:gd name="connsiteX281" fmla="*/ 1257072 w 1702753"/>
                <a:gd name="connsiteY281" fmla="*/ 16516 h 1431744"/>
                <a:gd name="connsiteX282" fmla="*/ 1271544 w 1702753"/>
                <a:gd name="connsiteY282" fmla="*/ 12119 h 1431744"/>
                <a:gd name="connsiteX283" fmla="*/ 1285809 w 1702753"/>
                <a:gd name="connsiteY283" fmla="*/ 8693 h 1431744"/>
                <a:gd name="connsiteX284" fmla="*/ 1299770 w 1702753"/>
                <a:gd name="connsiteY284" fmla="*/ 6136 h 1431744"/>
                <a:gd name="connsiteX285" fmla="*/ 1313473 w 1702753"/>
                <a:gd name="connsiteY285" fmla="*/ 4500 h 1431744"/>
                <a:gd name="connsiteX286" fmla="*/ 1326869 w 1702753"/>
                <a:gd name="connsiteY286" fmla="*/ 3835 h 1431744"/>
                <a:gd name="connsiteX287" fmla="*/ 1339909 w 1702753"/>
                <a:gd name="connsiteY287" fmla="*/ 3989 h 1431744"/>
                <a:gd name="connsiteX288" fmla="*/ 1352692 w 1702753"/>
                <a:gd name="connsiteY288" fmla="*/ 5063 h 1431744"/>
                <a:gd name="connsiteX289" fmla="*/ 1365117 w 1702753"/>
                <a:gd name="connsiteY289" fmla="*/ 7005 h 1431744"/>
                <a:gd name="connsiteX290" fmla="*/ 1377134 w 1702753"/>
                <a:gd name="connsiteY290" fmla="*/ 9767 h 1431744"/>
                <a:gd name="connsiteX291" fmla="*/ 1388844 w 1702753"/>
                <a:gd name="connsiteY291" fmla="*/ 13397 h 1431744"/>
                <a:gd name="connsiteX292" fmla="*/ 1400144 w 1702753"/>
                <a:gd name="connsiteY292" fmla="*/ 17897 h 1431744"/>
                <a:gd name="connsiteX293" fmla="*/ 1410985 w 1702753"/>
                <a:gd name="connsiteY293" fmla="*/ 23215 h 1431744"/>
                <a:gd name="connsiteX294" fmla="*/ 1469533 w 1702753"/>
                <a:gd name="connsiteY294" fmla="*/ 55736 h 1431744"/>
                <a:gd name="connsiteX295" fmla="*/ 1480016 w 1702753"/>
                <a:gd name="connsiteY295" fmla="*/ 61821 h 1431744"/>
                <a:gd name="connsiteX296" fmla="*/ 1490038 w 1702753"/>
                <a:gd name="connsiteY296" fmla="*/ 68775 h 1431744"/>
                <a:gd name="connsiteX297" fmla="*/ 1499599 w 1702753"/>
                <a:gd name="connsiteY297" fmla="*/ 76496 h 1431744"/>
                <a:gd name="connsiteX298" fmla="*/ 1508701 w 1702753"/>
                <a:gd name="connsiteY298" fmla="*/ 85035 h 1431744"/>
                <a:gd name="connsiteX299" fmla="*/ 1517291 w 1702753"/>
                <a:gd name="connsiteY299" fmla="*/ 94291 h 1431744"/>
                <a:gd name="connsiteX300" fmla="*/ 1525422 w 1702753"/>
                <a:gd name="connsiteY300" fmla="*/ 104364 h 1431744"/>
                <a:gd name="connsiteX301" fmla="*/ 1532990 w 1702753"/>
                <a:gd name="connsiteY301" fmla="*/ 115153 h 1431744"/>
                <a:gd name="connsiteX302" fmla="*/ 1540047 w 1702753"/>
                <a:gd name="connsiteY302" fmla="*/ 126710 h 1431744"/>
                <a:gd name="connsiteX303" fmla="*/ 1546591 w 1702753"/>
                <a:gd name="connsiteY303" fmla="*/ 138981 h 1431744"/>
                <a:gd name="connsiteX304" fmla="*/ 1552523 w 1702753"/>
                <a:gd name="connsiteY304" fmla="*/ 152021 h 1431744"/>
                <a:gd name="connsiteX305" fmla="*/ 1557893 w 1702753"/>
                <a:gd name="connsiteY305" fmla="*/ 165725 h 1431744"/>
                <a:gd name="connsiteX306" fmla="*/ 1562648 w 1702753"/>
                <a:gd name="connsiteY306" fmla="*/ 180144 h 1431744"/>
                <a:gd name="connsiteX307" fmla="*/ 1565051 w 1702753"/>
                <a:gd name="connsiteY307" fmla="*/ 188939 h 1431744"/>
                <a:gd name="connsiteX308" fmla="*/ 1582181 w 1702753"/>
                <a:gd name="connsiteY308" fmla="*/ 184695 h 1431744"/>
                <a:gd name="connsiteX309" fmla="*/ 1598902 w 1702753"/>
                <a:gd name="connsiteY309" fmla="*/ 182854 h 1431744"/>
                <a:gd name="connsiteX310" fmla="*/ 1614804 w 1702753"/>
                <a:gd name="connsiteY310" fmla="*/ 183315 h 1431744"/>
                <a:gd name="connsiteX311" fmla="*/ 1629786 w 1702753"/>
                <a:gd name="connsiteY311" fmla="*/ 186127 h 1431744"/>
                <a:gd name="connsiteX312" fmla="*/ 1643796 w 1702753"/>
                <a:gd name="connsiteY312" fmla="*/ 191189 h 1431744"/>
                <a:gd name="connsiteX313" fmla="*/ 1702294 w 1702753"/>
                <a:gd name="connsiteY313" fmla="*/ 223710 h 1431744"/>
                <a:gd name="connsiteX314" fmla="*/ 1688335 w 1702753"/>
                <a:gd name="connsiteY314" fmla="*/ 218648 h 1431744"/>
                <a:gd name="connsiteX315" fmla="*/ 1673301 w 1702753"/>
                <a:gd name="connsiteY315" fmla="*/ 215836 h 1431744"/>
                <a:gd name="connsiteX316" fmla="*/ 1657450 w 1702753"/>
                <a:gd name="connsiteY316" fmla="*/ 215375 h 1431744"/>
                <a:gd name="connsiteX317" fmla="*/ 1640729 w 1702753"/>
                <a:gd name="connsiteY317" fmla="*/ 217216 h 1431744"/>
                <a:gd name="connsiteX318" fmla="*/ 1623292 w 1702753"/>
                <a:gd name="connsiteY318" fmla="*/ 221563 h 1431744"/>
                <a:gd name="connsiteX319" fmla="*/ 1605242 w 1702753"/>
                <a:gd name="connsiteY319" fmla="*/ 228363 h 1431744"/>
                <a:gd name="connsiteX320" fmla="*/ 1586629 w 1702753"/>
                <a:gd name="connsiteY320" fmla="*/ 237772 h 1431744"/>
                <a:gd name="connsiteX321" fmla="*/ 1585248 w 1702753"/>
                <a:gd name="connsiteY321" fmla="*/ 238539 h 1431744"/>
                <a:gd name="connsiteX322" fmla="*/ 1583816 w 1702753"/>
                <a:gd name="connsiteY322" fmla="*/ 239357 h 1431744"/>
                <a:gd name="connsiteX323" fmla="*/ 1582436 w 1702753"/>
                <a:gd name="connsiteY323" fmla="*/ 240227 h 1431744"/>
                <a:gd name="connsiteX324" fmla="*/ 1581005 w 1702753"/>
                <a:gd name="connsiteY324" fmla="*/ 241045 h 1431744"/>
                <a:gd name="connsiteX325" fmla="*/ 1579624 w 1702753"/>
                <a:gd name="connsiteY325" fmla="*/ 241914 h 1431744"/>
                <a:gd name="connsiteX326" fmla="*/ 1578193 w 1702753"/>
                <a:gd name="connsiteY326" fmla="*/ 242783 h 1431744"/>
                <a:gd name="connsiteX327" fmla="*/ 1576812 w 1702753"/>
                <a:gd name="connsiteY327" fmla="*/ 243652 h 143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</a:cxnLst>
              <a:rect l="l" t="t" r="r" b="b"/>
              <a:pathLst>
                <a:path w="1702753" h="1431744">
                  <a:moveTo>
                    <a:pt x="1575431" y="244573"/>
                  </a:moveTo>
                  <a:lnTo>
                    <a:pt x="1516883" y="212052"/>
                  </a:lnTo>
                  <a:lnTo>
                    <a:pt x="1514684" y="194922"/>
                  </a:lnTo>
                  <a:lnTo>
                    <a:pt x="1511821" y="178508"/>
                  </a:lnTo>
                  <a:lnTo>
                    <a:pt x="1508292" y="162708"/>
                  </a:lnTo>
                  <a:lnTo>
                    <a:pt x="1504151" y="147623"/>
                  </a:lnTo>
                  <a:lnTo>
                    <a:pt x="1499343" y="133204"/>
                  </a:lnTo>
                  <a:lnTo>
                    <a:pt x="1493975" y="119500"/>
                  </a:lnTo>
                  <a:lnTo>
                    <a:pt x="1488043" y="106512"/>
                  </a:lnTo>
                  <a:lnTo>
                    <a:pt x="1481549" y="94189"/>
                  </a:lnTo>
                  <a:lnTo>
                    <a:pt x="1474493" y="82683"/>
                  </a:lnTo>
                  <a:lnTo>
                    <a:pt x="1466874" y="71843"/>
                  </a:lnTo>
                  <a:lnTo>
                    <a:pt x="1458795" y="61821"/>
                  </a:lnTo>
                  <a:lnTo>
                    <a:pt x="1450153" y="52514"/>
                  </a:lnTo>
                  <a:lnTo>
                    <a:pt x="1441051" y="43975"/>
                  </a:lnTo>
                  <a:lnTo>
                    <a:pt x="1441000" y="43975"/>
                  </a:lnTo>
                  <a:lnTo>
                    <a:pt x="1435682" y="42288"/>
                  </a:lnTo>
                  <a:lnTo>
                    <a:pt x="1423615" y="39475"/>
                  </a:lnTo>
                  <a:lnTo>
                    <a:pt x="1411189" y="37583"/>
                  </a:lnTo>
                  <a:lnTo>
                    <a:pt x="1398457" y="36510"/>
                  </a:lnTo>
                  <a:lnTo>
                    <a:pt x="1385367" y="36305"/>
                  </a:lnTo>
                  <a:lnTo>
                    <a:pt x="1371970" y="37021"/>
                  </a:lnTo>
                  <a:lnTo>
                    <a:pt x="1358266" y="38657"/>
                  </a:lnTo>
                  <a:lnTo>
                    <a:pt x="1344307" y="41214"/>
                  </a:lnTo>
                  <a:lnTo>
                    <a:pt x="1330092" y="44640"/>
                  </a:lnTo>
                  <a:lnTo>
                    <a:pt x="1315620" y="49037"/>
                  </a:lnTo>
                  <a:lnTo>
                    <a:pt x="1300894" y="54406"/>
                  </a:lnTo>
                  <a:lnTo>
                    <a:pt x="1285962" y="60696"/>
                  </a:lnTo>
                  <a:lnTo>
                    <a:pt x="1270827" y="67957"/>
                  </a:lnTo>
                  <a:lnTo>
                    <a:pt x="1255538" y="76189"/>
                  </a:lnTo>
                  <a:lnTo>
                    <a:pt x="1247459" y="80894"/>
                  </a:lnTo>
                  <a:lnTo>
                    <a:pt x="1239431" y="85803"/>
                  </a:lnTo>
                  <a:lnTo>
                    <a:pt x="1231506" y="90916"/>
                  </a:lnTo>
                  <a:lnTo>
                    <a:pt x="1223580" y="96234"/>
                  </a:lnTo>
                  <a:lnTo>
                    <a:pt x="1215705" y="101756"/>
                  </a:lnTo>
                  <a:lnTo>
                    <a:pt x="1207932" y="107534"/>
                  </a:lnTo>
                  <a:lnTo>
                    <a:pt x="1200211" y="113415"/>
                  </a:lnTo>
                  <a:lnTo>
                    <a:pt x="1192541" y="119551"/>
                  </a:lnTo>
                  <a:lnTo>
                    <a:pt x="1184922" y="125840"/>
                  </a:lnTo>
                  <a:lnTo>
                    <a:pt x="1177406" y="132334"/>
                  </a:lnTo>
                  <a:lnTo>
                    <a:pt x="1169940" y="139033"/>
                  </a:lnTo>
                  <a:lnTo>
                    <a:pt x="1162526" y="145834"/>
                  </a:lnTo>
                  <a:lnTo>
                    <a:pt x="1155214" y="152839"/>
                  </a:lnTo>
                  <a:lnTo>
                    <a:pt x="1147953" y="160049"/>
                  </a:lnTo>
                  <a:lnTo>
                    <a:pt x="1140794" y="167361"/>
                  </a:lnTo>
                  <a:lnTo>
                    <a:pt x="1133686" y="174877"/>
                  </a:lnTo>
                  <a:lnTo>
                    <a:pt x="1075189" y="142356"/>
                  </a:lnTo>
                  <a:lnTo>
                    <a:pt x="1068389" y="129471"/>
                  </a:lnTo>
                  <a:lnTo>
                    <a:pt x="1061179" y="117199"/>
                  </a:lnTo>
                  <a:lnTo>
                    <a:pt x="1053457" y="105489"/>
                  </a:lnTo>
                  <a:lnTo>
                    <a:pt x="1045379" y="94444"/>
                  </a:lnTo>
                  <a:lnTo>
                    <a:pt x="1036839" y="83962"/>
                  </a:lnTo>
                  <a:lnTo>
                    <a:pt x="1027891" y="74144"/>
                  </a:lnTo>
                  <a:lnTo>
                    <a:pt x="1018585" y="64889"/>
                  </a:lnTo>
                  <a:lnTo>
                    <a:pt x="1008818" y="56349"/>
                  </a:lnTo>
                  <a:lnTo>
                    <a:pt x="1003091" y="51850"/>
                  </a:lnTo>
                  <a:lnTo>
                    <a:pt x="1001352" y="51185"/>
                  </a:lnTo>
                  <a:lnTo>
                    <a:pt x="989183" y="47248"/>
                  </a:lnTo>
                  <a:lnTo>
                    <a:pt x="976706" y="44026"/>
                  </a:lnTo>
                  <a:lnTo>
                    <a:pt x="963973" y="41470"/>
                  </a:lnTo>
                  <a:lnTo>
                    <a:pt x="950883" y="39629"/>
                  </a:lnTo>
                  <a:lnTo>
                    <a:pt x="937538" y="38504"/>
                  </a:lnTo>
                  <a:lnTo>
                    <a:pt x="923937" y="38095"/>
                  </a:lnTo>
                  <a:lnTo>
                    <a:pt x="910078" y="38401"/>
                  </a:lnTo>
                  <a:lnTo>
                    <a:pt x="895914" y="39475"/>
                  </a:lnTo>
                  <a:lnTo>
                    <a:pt x="881598" y="41265"/>
                  </a:lnTo>
                  <a:lnTo>
                    <a:pt x="866973" y="43770"/>
                  </a:lnTo>
                  <a:lnTo>
                    <a:pt x="852196" y="47043"/>
                  </a:lnTo>
                  <a:lnTo>
                    <a:pt x="837161" y="51134"/>
                  </a:lnTo>
                  <a:lnTo>
                    <a:pt x="821975" y="55940"/>
                  </a:lnTo>
                  <a:lnTo>
                    <a:pt x="806584" y="61514"/>
                  </a:lnTo>
                  <a:lnTo>
                    <a:pt x="790989" y="67855"/>
                  </a:lnTo>
                  <a:lnTo>
                    <a:pt x="775239" y="75013"/>
                  </a:lnTo>
                  <a:lnTo>
                    <a:pt x="759387" y="82939"/>
                  </a:lnTo>
                  <a:lnTo>
                    <a:pt x="743332" y="91683"/>
                  </a:lnTo>
                  <a:lnTo>
                    <a:pt x="722213" y="104313"/>
                  </a:lnTo>
                  <a:lnTo>
                    <a:pt x="701351" y="117966"/>
                  </a:lnTo>
                  <a:lnTo>
                    <a:pt x="680795" y="132743"/>
                  </a:lnTo>
                  <a:lnTo>
                    <a:pt x="660495" y="148493"/>
                  </a:lnTo>
                  <a:lnTo>
                    <a:pt x="640604" y="165213"/>
                  </a:lnTo>
                  <a:lnTo>
                    <a:pt x="621020" y="182803"/>
                  </a:lnTo>
                  <a:lnTo>
                    <a:pt x="601794" y="201365"/>
                  </a:lnTo>
                  <a:lnTo>
                    <a:pt x="582976" y="220693"/>
                  </a:lnTo>
                  <a:lnTo>
                    <a:pt x="564620" y="240840"/>
                  </a:lnTo>
                  <a:lnTo>
                    <a:pt x="546672" y="261754"/>
                  </a:lnTo>
                  <a:lnTo>
                    <a:pt x="529234" y="283383"/>
                  </a:lnTo>
                  <a:lnTo>
                    <a:pt x="512259" y="305678"/>
                  </a:lnTo>
                  <a:lnTo>
                    <a:pt x="495793" y="328585"/>
                  </a:lnTo>
                  <a:lnTo>
                    <a:pt x="479891" y="352056"/>
                  </a:lnTo>
                  <a:lnTo>
                    <a:pt x="464499" y="376140"/>
                  </a:lnTo>
                  <a:lnTo>
                    <a:pt x="449722" y="400684"/>
                  </a:lnTo>
                  <a:lnTo>
                    <a:pt x="435558" y="425688"/>
                  </a:lnTo>
                  <a:lnTo>
                    <a:pt x="422058" y="451153"/>
                  </a:lnTo>
                  <a:lnTo>
                    <a:pt x="409172" y="476925"/>
                  </a:lnTo>
                  <a:lnTo>
                    <a:pt x="396952" y="503105"/>
                  </a:lnTo>
                  <a:lnTo>
                    <a:pt x="385447" y="529541"/>
                  </a:lnTo>
                  <a:lnTo>
                    <a:pt x="374657" y="556233"/>
                  </a:lnTo>
                  <a:lnTo>
                    <a:pt x="364635" y="583129"/>
                  </a:lnTo>
                  <a:lnTo>
                    <a:pt x="355380" y="610230"/>
                  </a:lnTo>
                  <a:lnTo>
                    <a:pt x="346943" y="637433"/>
                  </a:lnTo>
                  <a:lnTo>
                    <a:pt x="339273" y="664739"/>
                  </a:lnTo>
                  <a:lnTo>
                    <a:pt x="332472" y="692044"/>
                  </a:lnTo>
                  <a:lnTo>
                    <a:pt x="326489" y="719401"/>
                  </a:lnTo>
                  <a:lnTo>
                    <a:pt x="321427" y="746655"/>
                  </a:lnTo>
                  <a:lnTo>
                    <a:pt x="317285" y="773909"/>
                  </a:lnTo>
                  <a:lnTo>
                    <a:pt x="314064" y="800959"/>
                  </a:lnTo>
                  <a:lnTo>
                    <a:pt x="311762" y="827907"/>
                  </a:lnTo>
                  <a:lnTo>
                    <a:pt x="310076" y="828776"/>
                  </a:lnTo>
                  <a:lnTo>
                    <a:pt x="308337" y="829645"/>
                  </a:lnTo>
                  <a:lnTo>
                    <a:pt x="306598" y="830514"/>
                  </a:lnTo>
                  <a:lnTo>
                    <a:pt x="304911" y="831435"/>
                  </a:lnTo>
                  <a:lnTo>
                    <a:pt x="303172" y="832355"/>
                  </a:lnTo>
                  <a:lnTo>
                    <a:pt x="301434" y="833276"/>
                  </a:lnTo>
                  <a:lnTo>
                    <a:pt x="299695" y="834247"/>
                  </a:lnTo>
                  <a:lnTo>
                    <a:pt x="297956" y="835219"/>
                  </a:lnTo>
                  <a:lnTo>
                    <a:pt x="285838" y="842480"/>
                  </a:lnTo>
                  <a:lnTo>
                    <a:pt x="273873" y="850405"/>
                  </a:lnTo>
                  <a:lnTo>
                    <a:pt x="262060" y="858945"/>
                  </a:lnTo>
                  <a:lnTo>
                    <a:pt x="250453" y="868098"/>
                  </a:lnTo>
                  <a:lnTo>
                    <a:pt x="239050" y="877864"/>
                  </a:lnTo>
                  <a:lnTo>
                    <a:pt x="227903" y="888142"/>
                  </a:lnTo>
                  <a:lnTo>
                    <a:pt x="216910" y="898931"/>
                  </a:lnTo>
                  <a:lnTo>
                    <a:pt x="206223" y="910232"/>
                  </a:lnTo>
                  <a:lnTo>
                    <a:pt x="195791" y="922044"/>
                  </a:lnTo>
                  <a:lnTo>
                    <a:pt x="185667" y="934265"/>
                  </a:lnTo>
                  <a:lnTo>
                    <a:pt x="175798" y="946895"/>
                  </a:lnTo>
                  <a:lnTo>
                    <a:pt x="166236" y="959934"/>
                  </a:lnTo>
                  <a:lnTo>
                    <a:pt x="156982" y="973331"/>
                  </a:lnTo>
                  <a:lnTo>
                    <a:pt x="148083" y="987086"/>
                  </a:lnTo>
                  <a:lnTo>
                    <a:pt x="139544" y="1001097"/>
                  </a:lnTo>
                  <a:lnTo>
                    <a:pt x="131364" y="1015465"/>
                  </a:lnTo>
                  <a:lnTo>
                    <a:pt x="123540" y="1030038"/>
                  </a:lnTo>
                  <a:lnTo>
                    <a:pt x="116125" y="1044867"/>
                  </a:lnTo>
                  <a:lnTo>
                    <a:pt x="109171" y="1059900"/>
                  </a:lnTo>
                  <a:lnTo>
                    <a:pt x="102575" y="1075087"/>
                  </a:lnTo>
                  <a:lnTo>
                    <a:pt x="96439" y="1090427"/>
                  </a:lnTo>
                  <a:lnTo>
                    <a:pt x="90762" y="1105921"/>
                  </a:lnTo>
                  <a:lnTo>
                    <a:pt x="85598" y="1121465"/>
                  </a:lnTo>
                  <a:lnTo>
                    <a:pt x="80843" y="1137112"/>
                  </a:lnTo>
                  <a:lnTo>
                    <a:pt x="76649" y="1152810"/>
                  </a:lnTo>
                  <a:lnTo>
                    <a:pt x="72917" y="1168508"/>
                  </a:lnTo>
                  <a:lnTo>
                    <a:pt x="69747" y="1184206"/>
                  </a:lnTo>
                  <a:lnTo>
                    <a:pt x="67139" y="1199853"/>
                  </a:lnTo>
                  <a:lnTo>
                    <a:pt x="65042" y="1215449"/>
                  </a:lnTo>
                  <a:lnTo>
                    <a:pt x="63560" y="1230943"/>
                  </a:lnTo>
                  <a:lnTo>
                    <a:pt x="62639" y="1246334"/>
                  </a:lnTo>
                  <a:lnTo>
                    <a:pt x="62333" y="1261572"/>
                  </a:lnTo>
                  <a:lnTo>
                    <a:pt x="63560" y="1290769"/>
                  </a:lnTo>
                  <a:lnTo>
                    <a:pt x="67139" y="1317819"/>
                  </a:lnTo>
                  <a:lnTo>
                    <a:pt x="72917" y="1342568"/>
                  </a:lnTo>
                  <a:lnTo>
                    <a:pt x="80843" y="1364964"/>
                  </a:lnTo>
                  <a:lnTo>
                    <a:pt x="90762" y="1384906"/>
                  </a:lnTo>
                  <a:lnTo>
                    <a:pt x="102575" y="1402343"/>
                  </a:lnTo>
                  <a:lnTo>
                    <a:pt x="116125" y="1417223"/>
                  </a:lnTo>
                  <a:lnTo>
                    <a:pt x="131364" y="1429342"/>
                  </a:lnTo>
                  <a:lnTo>
                    <a:pt x="72814" y="1396821"/>
                  </a:lnTo>
                  <a:lnTo>
                    <a:pt x="57628" y="1384702"/>
                  </a:lnTo>
                  <a:lnTo>
                    <a:pt x="44078" y="1369822"/>
                  </a:lnTo>
                  <a:lnTo>
                    <a:pt x="32266" y="1352437"/>
                  </a:lnTo>
                  <a:lnTo>
                    <a:pt x="22346" y="1332443"/>
                  </a:lnTo>
                  <a:lnTo>
                    <a:pt x="14420" y="1310047"/>
                  </a:lnTo>
                  <a:lnTo>
                    <a:pt x="8591" y="1285298"/>
                  </a:lnTo>
                  <a:lnTo>
                    <a:pt x="5062" y="1258248"/>
                  </a:lnTo>
                  <a:lnTo>
                    <a:pt x="3835" y="1229051"/>
                  </a:lnTo>
                  <a:lnTo>
                    <a:pt x="4142" y="1213813"/>
                  </a:lnTo>
                  <a:lnTo>
                    <a:pt x="5062" y="1198421"/>
                  </a:lnTo>
                  <a:lnTo>
                    <a:pt x="6545" y="1182928"/>
                  </a:lnTo>
                  <a:lnTo>
                    <a:pt x="8591" y="1167332"/>
                  </a:lnTo>
                  <a:lnTo>
                    <a:pt x="11250" y="1151685"/>
                  </a:lnTo>
                  <a:lnTo>
                    <a:pt x="14420" y="1135987"/>
                  </a:lnTo>
                  <a:lnTo>
                    <a:pt x="18102" y="1120289"/>
                  </a:lnTo>
                  <a:lnTo>
                    <a:pt x="22346" y="1104591"/>
                  </a:lnTo>
                  <a:lnTo>
                    <a:pt x="27050" y="1088944"/>
                  </a:lnTo>
                  <a:lnTo>
                    <a:pt x="32266" y="1073400"/>
                  </a:lnTo>
                  <a:lnTo>
                    <a:pt x="37942" y="1057906"/>
                  </a:lnTo>
                  <a:lnTo>
                    <a:pt x="44078" y="1042566"/>
                  </a:lnTo>
                  <a:lnTo>
                    <a:pt x="50623" y="1027379"/>
                  </a:lnTo>
                  <a:lnTo>
                    <a:pt x="57628" y="1012346"/>
                  </a:lnTo>
                  <a:lnTo>
                    <a:pt x="65042" y="997517"/>
                  </a:lnTo>
                  <a:lnTo>
                    <a:pt x="72814" y="982944"/>
                  </a:lnTo>
                  <a:lnTo>
                    <a:pt x="80996" y="968626"/>
                  </a:lnTo>
                  <a:lnTo>
                    <a:pt x="89586" y="954565"/>
                  </a:lnTo>
                  <a:lnTo>
                    <a:pt x="98484" y="940810"/>
                  </a:lnTo>
                  <a:lnTo>
                    <a:pt x="107688" y="927413"/>
                  </a:lnTo>
                  <a:lnTo>
                    <a:pt x="117251" y="914374"/>
                  </a:lnTo>
                  <a:lnTo>
                    <a:pt x="127119" y="901744"/>
                  </a:lnTo>
                  <a:lnTo>
                    <a:pt x="137295" y="889523"/>
                  </a:lnTo>
                  <a:lnTo>
                    <a:pt x="147726" y="877762"/>
                  </a:lnTo>
                  <a:lnTo>
                    <a:pt x="158412" y="866410"/>
                  </a:lnTo>
                  <a:lnTo>
                    <a:pt x="169356" y="855621"/>
                  </a:lnTo>
                  <a:lnTo>
                    <a:pt x="180554" y="845343"/>
                  </a:lnTo>
                  <a:lnTo>
                    <a:pt x="191956" y="835577"/>
                  </a:lnTo>
                  <a:lnTo>
                    <a:pt x="203564" y="826424"/>
                  </a:lnTo>
                  <a:lnTo>
                    <a:pt x="215325" y="817884"/>
                  </a:lnTo>
                  <a:lnTo>
                    <a:pt x="227290" y="809959"/>
                  </a:lnTo>
                  <a:lnTo>
                    <a:pt x="239409" y="802698"/>
                  </a:lnTo>
                  <a:lnTo>
                    <a:pt x="241148" y="801726"/>
                  </a:lnTo>
                  <a:lnTo>
                    <a:pt x="242885" y="800755"/>
                  </a:lnTo>
                  <a:lnTo>
                    <a:pt x="244624" y="799834"/>
                  </a:lnTo>
                  <a:lnTo>
                    <a:pt x="246363" y="798914"/>
                  </a:lnTo>
                  <a:lnTo>
                    <a:pt x="248101" y="797993"/>
                  </a:lnTo>
                  <a:lnTo>
                    <a:pt x="249840" y="797124"/>
                  </a:lnTo>
                  <a:lnTo>
                    <a:pt x="251528" y="796255"/>
                  </a:lnTo>
                  <a:lnTo>
                    <a:pt x="253266" y="795386"/>
                  </a:lnTo>
                  <a:lnTo>
                    <a:pt x="255566" y="768438"/>
                  </a:lnTo>
                  <a:lnTo>
                    <a:pt x="258788" y="741388"/>
                  </a:lnTo>
                  <a:lnTo>
                    <a:pt x="262931" y="714134"/>
                  </a:lnTo>
                  <a:lnTo>
                    <a:pt x="267993" y="686880"/>
                  </a:lnTo>
                  <a:lnTo>
                    <a:pt x="273924" y="659523"/>
                  </a:lnTo>
                  <a:lnTo>
                    <a:pt x="280776" y="632218"/>
                  </a:lnTo>
                  <a:lnTo>
                    <a:pt x="288395" y="604912"/>
                  </a:lnTo>
                  <a:lnTo>
                    <a:pt x="296883" y="577709"/>
                  </a:lnTo>
                  <a:lnTo>
                    <a:pt x="306138" y="550608"/>
                  </a:lnTo>
                  <a:lnTo>
                    <a:pt x="316160" y="523712"/>
                  </a:lnTo>
                  <a:lnTo>
                    <a:pt x="326950" y="497020"/>
                  </a:lnTo>
                  <a:lnTo>
                    <a:pt x="338455" y="470584"/>
                  </a:lnTo>
                  <a:lnTo>
                    <a:pt x="350624" y="444404"/>
                  </a:lnTo>
                  <a:lnTo>
                    <a:pt x="363510" y="418632"/>
                  </a:lnTo>
                  <a:lnTo>
                    <a:pt x="377060" y="393167"/>
                  </a:lnTo>
                  <a:lnTo>
                    <a:pt x="391224" y="368163"/>
                  </a:lnTo>
                  <a:lnTo>
                    <a:pt x="406003" y="343619"/>
                  </a:lnTo>
                  <a:lnTo>
                    <a:pt x="421343" y="319586"/>
                  </a:lnTo>
                  <a:lnTo>
                    <a:pt x="437245" y="296064"/>
                  </a:lnTo>
                  <a:lnTo>
                    <a:pt x="453710" y="273157"/>
                  </a:lnTo>
                  <a:lnTo>
                    <a:pt x="470686" y="250862"/>
                  </a:lnTo>
                  <a:lnTo>
                    <a:pt x="488174" y="229233"/>
                  </a:lnTo>
                  <a:lnTo>
                    <a:pt x="506070" y="208319"/>
                  </a:lnTo>
                  <a:lnTo>
                    <a:pt x="524479" y="188172"/>
                  </a:lnTo>
                  <a:lnTo>
                    <a:pt x="543296" y="168844"/>
                  </a:lnTo>
                  <a:lnTo>
                    <a:pt x="562471" y="150333"/>
                  </a:lnTo>
                  <a:lnTo>
                    <a:pt x="582056" y="132692"/>
                  </a:lnTo>
                  <a:lnTo>
                    <a:pt x="601997" y="115971"/>
                  </a:lnTo>
                  <a:lnTo>
                    <a:pt x="622247" y="100222"/>
                  </a:lnTo>
                  <a:lnTo>
                    <a:pt x="642853" y="85496"/>
                  </a:lnTo>
                  <a:lnTo>
                    <a:pt x="663665" y="71792"/>
                  </a:lnTo>
                  <a:lnTo>
                    <a:pt x="684784" y="59162"/>
                  </a:lnTo>
                  <a:lnTo>
                    <a:pt x="700839" y="50418"/>
                  </a:lnTo>
                  <a:lnTo>
                    <a:pt x="716743" y="42492"/>
                  </a:lnTo>
                  <a:lnTo>
                    <a:pt x="732491" y="35334"/>
                  </a:lnTo>
                  <a:lnTo>
                    <a:pt x="748036" y="28993"/>
                  </a:lnTo>
                  <a:lnTo>
                    <a:pt x="763427" y="23419"/>
                  </a:lnTo>
                  <a:lnTo>
                    <a:pt x="778665" y="18613"/>
                  </a:lnTo>
                  <a:lnTo>
                    <a:pt x="793647" y="14522"/>
                  </a:lnTo>
                  <a:lnTo>
                    <a:pt x="808476" y="11249"/>
                  </a:lnTo>
                  <a:lnTo>
                    <a:pt x="823049" y="8744"/>
                  </a:lnTo>
                  <a:lnTo>
                    <a:pt x="837417" y="6954"/>
                  </a:lnTo>
                  <a:lnTo>
                    <a:pt x="851530" y="5881"/>
                  </a:lnTo>
                  <a:lnTo>
                    <a:pt x="865387" y="5574"/>
                  </a:lnTo>
                  <a:lnTo>
                    <a:pt x="879041" y="5983"/>
                  </a:lnTo>
                  <a:lnTo>
                    <a:pt x="892386" y="7108"/>
                  </a:lnTo>
                  <a:lnTo>
                    <a:pt x="905426" y="8948"/>
                  </a:lnTo>
                  <a:lnTo>
                    <a:pt x="918209" y="11505"/>
                  </a:lnTo>
                  <a:lnTo>
                    <a:pt x="930685" y="14727"/>
                  </a:lnTo>
                  <a:lnTo>
                    <a:pt x="942856" y="18664"/>
                  </a:lnTo>
                  <a:lnTo>
                    <a:pt x="954718" y="23266"/>
                  </a:lnTo>
                  <a:lnTo>
                    <a:pt x="966223" y="28533"/>
                  </a:lnTo>
                  <a:lnTo>
                    <a:pt x="977422" y="34515"/>
                  </a:lnTo>
                  <a:lnTo>
                    <a:pt x="1035919" y="67037"/>
                  </a:lnTo>
                  <a:lnTo>
                    <a:pt x="1046759" y="73633"/>
                  </a:lnTo>
                  <a:lnTo>
                    <a:pt x="1057241" y="80945"/>
                  </a:lnTo>
                  <a:lnTo>
                    <a:pt x="1067366" y="88870"/>
                  </a:lnTo>
                  <a:lnTo>
                    <a:pt x="1077082" y="97410"/>
                  </a:lnTo>
                  <a:lnTo>
                    <a:pt x="1086438" y="106665"/>
                  </a:lnTo>
                  <a:lnTo>
                    <a:pt x="1095336" y="116483"/>
                  </a:lnTo>
                  <a:lnTo>
                    <a:pt x="1097689" y="119397"/>
                  </a:lnTo>
                  <a:lnTo>
                    <a:pt x="1104029" y="113313"/>
                  </a:lnTo>
                  <a:lnTo>
                    <a:pt x="1111392" y="106512"/>
                  </a:lnTo>
                  <a:lnTo>
                    <a:pt x="1118858" y="99813"/>
                  </a:lnTo>
                  <a:lnTo>
                    <a:pt x="1126425" y="93319"/>
                  </a:lnTo>
                  <a:lnTo>
                    <a:pt x="1134044" y="87030"/>
                  </a:lnTo>
                  <a:lnTo>
                    <a:pt x="1141714" y="80945"/>
                  </a:lnTo>
                  <a:lnTo>
                    <a:pt x="1149436" y="75013"/>
                  </a:lnTo>
                  <a:lnTo>
                    <a:pt x="1157208" y="69235"/>
                  </a:lnTo>
                  <a:lnTo>
                    <a:pt x="1165083" y="63713"/>
                  </a:lnTo>
                  <a:lnTo>
                    <a:pt x="1172958" y="58395"/>
                  </a:lnTo>
                  <a:lnTo>
                    <a:pt x="1180935" y="53282"/>
                  </a:lnTo>
                  <a:lnTo>
                    <a:pt x="1188911" y="48373"/>
                  </a:lnTo>
                  <a:lnTo>
                    <a:pt x="1196990" y="43668"/>
                  </a:lnTo>
                  <a:lnTo>
                    <a:pt x="1212330" y="35436"/>
                  </a:lnTo>
                  <a:lnTo>
                    <a:pt x="1227415" y="28175"/>
                  </a:lnTo>
                  <a:lnTo>
                    <a:pt x="1242345" y="21885"/>
                  </a:lnTo>
                  <a:lnTo>
                    <a:pt x="1257072" y="16516"/>
                  </a:lnTo>
                  <a:lnTo>
                    <a:pt x="1271544" y="12119"/>
                  </a:lnTo>
                  <a:lnTo>
                    <a:pt x="1285809" y="8693"/>
                  </a:lnTo>
                  <a:lnTo>
                    <a:pt x="1299770" y="6136"/>
                  </a:lnTo>
                  <a:lnTo>
                    <a:pt x="1313473" y="4500"/>
                  </a:lnTo>
                  <a:lnTo>
                    <a:pt x="1326869" y="3835"/>
                  </a:lnTo>
                  <a:lnTo>
                    <a:pt x="1339909" y="3989"/>
                  </a:lnTo>
                  <a:lnTo>
                    <a:pt x="1352692" y="5063"/>
                  </a:lnTo>
                  <a:lnTo>
                    <a:pt x="1365117" y="7005"/>
                  </a:lnTo>
                  <a:lnTo>
                    <a:pt x="1377134" y="9767"/>
                  </a:lnTo>
                  <a:lnTo>
                    <a:pt x="1388844" y="13397"/>
                  </a:lnTo>
                  <a:lnTo>
                    <a:pt x="1400144" y="17897"/>
                  </a:lnTo>
                  <a:lnTo>
                    <a:pt x="1410985" y="23215"/>
                  </a:lnTo>
                  <a:lnTo>
                    <a:pt x="1469533" y="55736"/>
                  </a:lnTo>
                  <a:lnTo>
                    <a:pt x="1480016" y="61821"/>
                  </a:lnTo>
                  <a:lnTo>
                    <a:pt x="1490038" y="68775"/>
                  </a:lnTo>
                  <a:lnTo>
                    <a:pt x="1499599" y="76496"/>
                  </a:lnTo>
                  <a:lnTo>
                    <a:pt x="1508701" y="85035"/>
                  </a:lnTo>
                  <a:lnTo>
                    <a:pt x="1517291" y="94291"/>
                  </a:lnTo>
                  <a:lnTo>
                    <a:pt x="1525422" y="104364"/>
                  </a:lnTo>
                  <a:lnTo>
                    <a:pt x="1532990" y="115153"/>
                  </a:lnTo>
                  <a:lnTo>
                    <a:pt x="1540047" y="126710"/>
                  </a:lnTo>
                  <a:lnTo>
                    <a:pt x="1546591" y="138981"/>
                  </a:lnTo>
                  <a:lnTo>
                    <a:pt x="1552523" y="152021"/>
                  </a:lnTo>
                  <a:lnTo>
                    <a:pt x="1557893" y="165725"/>
                  </a:lnTo>
                  <a:lnTo>
                    <a:pt x="1562648" y="180144"/>
                  </a:lnTo>
                  <a:lnTo>
                    <a:pt x="1565051" y="188939"/>
                  </a:lnTo>
                  <a:lnTo>
                    <a:pt x="1582181" y="184695"/>
                  </a:lnTo>
                  <a:lnTo>
                    <a:pt x="1598902" y="182854"/>
                  </a:lnTo>
                  <a:lnTo>
                    <a:pt x="1614804" y="183315"/>
                  </a:lnTo>
                  <a:lnTo>
                    <a:pt x="1629786" y="186127"/>
                  </a:lnTo>
                  <a:lnTo>
                    <a:pt x="1643796" y="191189"/>
                  </a:lnTo>
                  <a:lnTo>
                    <a:pt x="1702294" y="223710"/>
                  </a:lnTo>
                  <a:lnTo>
                    <a:pt x="1688335" y="218648"/>
                  </a:lnTo>
                  <a:lnTo>
                    <a:pt x="1673301" y="215836"/>
                  </a:lnTo>
                  <a:lnTo>
                    <a:pt x="1657450" y="215375"/>
                  </a:lnTo>
                  <a:lnTo>
                    <a:pt x="1640729" y="217216"/>
                  </a:lnTo>
                  <a:lnTo>
                    <a:pt x="1623292" y="221563"/>
                  </a:lnTo>
                  <a:lnTo>
                    <a:pt x="1605242" y="228363"/>
                  </a:lnTo>
                  <a:lnTo>
                    <a:pt x="1586629" y="237772"/>
                  </a:lnTo>
                  <a:lnTo>
                    <a:pt x="1585248" y="238539"/>
                  </a:lnTo>
                  <a:lnTo>
                    <a:pt x="1583816" y="239357"/>
                  </a:lnTo>
                  <a:lnTo>
                    <a:pt x="1582436" y="240227"/>
                  </a:lnTo>
                  <a:lnTo>
                    <a:pt x="1581005" y="241045"/>
                  </a:lnTo>
                  <a:lnTo>
                    <a:pt x="1579624" y="241914"/>
                  </a:lnTo>
                  <a:lnTo>
                    <a:pt x="1578193" y="242783"/>
                  </a:lnTo>
                  <a:lnTo>
                    <a:pt x="1576812" y="243652"/>
                  </a:lnTo>
                  <a:close/>
                </a:path>
              </a:pathLst>
            </a:custGeom>
            <a:solidFill>
              <a:srgbClr val="EBE8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2673CBE-6423-468D-BFA0-0D2C0B0979F9}"/>
                </a:ext>
              </a:extLst>
            </p:cNvPr>
            <p:cNvSpPr/>
            <p:nvPr/>
          </p:nvSpPr>
          <p:spPr>
            <a:xfrm>
              <a:off x="19239704" y="2914177"/>
              <a:ext cx="1927875" cy="1594095"/>
            </a:xfrm>
            <a:custGeom>
              <a:avLst/>
              <a:gdLst>
                <a:gd name="connsiteX0" fmla="*/ 239458 w 1712980"/>
                <a:gd name="connsiteY0" fmla="*/ 802810 h 1416404"/>
                <a:gd name="connsiteX1" fmla="*/ 253316 w 1712980"/>
                <a:gd name="connsiteY1" fmla="*/ 795447 h 1416404"/>
                <a:gd name="connsiteX2" fmla="*/ 684834 w 1712980"/>
                <a:gd name="connsiteY2" fmla="*/ 59223 h 1416404"/>
                <a:gd name="connsiteX3" fmla="*/ 1075188 w 1712980"/>
                <a:gd name="connsiteY3" fmla="*/ 142418 h 1416404"/>
                <a:gd name="connsiteX4" fmla="*/ 1196989 w 1712980"/>
                <a:gd name="connsiteY4" fmla="*/ 43730 h 1416404"/>
                <a:gd name="connsiteX5" fmla="*/ 1516882 w 1712980"/>
                <a:gd name="connsiteY5" fmla="*/ 212113 h 1416404"/>
                <a:gd name="connsiteX6" fmla="*/ 1528131 w 1712980"/>
                <a:gd name="connsiteY6" fmla="*/ 205312 h 1416404"/>
                <a:gd name="connsiteX7" fmla="*/ 1709963 w 1712980"/>
                <a:gd name="connsiteY7" fmla="*/ 328084 h 1416404"/>
                <a:gd name="connsiteX8" fmla="*/ 1528131 w 1712980"/>
                <a:gd name="connsiteY8" fmla="*/ 657130 h 1416404"/>
                <a:gd name="connsiteX9" fmla="*/ 239407 w 1712980"/>
                <a:gd name="connsiteY9" fmla="*/ 1388138 h 1416404"/>
                <a:gd name="connsiteX10" fmla="*/ 3835 w 1712980"/>
                <a:gd name="connsiteY10" fmla="*/ 1229112 h 1416404"/>
                <a:gd name="connsiteX11" fmla="*/ 239458 w 1712980"/>
                <a:gd name="connsiteY11" fmla="*/ 802810 h 14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980" h="1416404">
                  <a:moveTo>
                    <a:pt x="239458" y="802810"/>
                  </a:moveTo>
                  <a:cubicBezTo>
                    <a:pt x="244112" y="800151"/>
                    <a:pt x="248714" y="797748"/>
                    <a:pt x="253316" y="795447"/>
                  </a:cubicBezTo>
                  <a:cubicBezTo>
                    <a:pt x="272388" y="509302"/>
                    <a:pt x="458260" y="187773"/>
                    <a:pt x="684834" y="59223"/>
                  </a:cubicBezTo>
                  <a:cubicBezTo>
                    <a:pt x="856745" y="-38289"/>
                    <a:pt x="1005237" y="1851"/>
                    <a:pt x="1075188" y="142418"/>
                  </a:cubicBezTo>
                  <a:cubicBezTo>
                    <a:pt x="1112772" y="102022"/>
                    <a:pt x="1153884" y="68172"/>
                    <a:pt x="1196989" y="43730"/>
                  </a:cubicBezTo>
                  <a:cubicBezTo>
                    <a:pt x="1361231" y="-49436"/>
                    <a:pt x="1496838" y="26191"/>
                    <a:pt x="1516882" y="212113"/>
                  </a:cubicBezTo>
                  <a:cubicBezTo>
                    <a:pt x="1520615" y="209710"/>
                    <a:pt x="1524347" y="207460"/>
                    <a:pt x="1528131" y="205312"/>
                  </a:cubicBezTo>
                  <a:cubicBezTo>
                    <a:pt x="1628558" y="148349"/>
                    <a:pt x="1709963" y="203318"/>
                    <a:pt x="1709963" y="328084"/>
                  </a:cubicBezTo>
                  <a:cubicBezTo>
                    <a:pt x="1709963" y="452851"/>
                    <a:pt x="1628558" y="600167"/>
                    <a:pt x="1528131" y="657130"/>
                  </a:cubicBezTo>
                  <a:cubicBezTo>
                    <a:pt x="1103823" y="897817"/>
                    <a:pt x="662334" y="1148270"/>
                    <a:pt x="239407" y="1388138"/>
                  </a:cubicBezTo>
                  <a:cubicBezTo>
                    <a:pt x="109272" y="1461924"/>
                    <a:pt x="3835" y="1390746"/>
                    <a:pt x="3835" y="1229112"/>
                  </a:cubicBezTo>
                  <a:cubicBezTo>
                    <a:pt x="3835" y="1067530"/>
                    <a:pt x="109323" y="876647"/>
                    <a:pt x="239458" y="80281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180EDE6-5CE5-4EF2-84B6-FD20A33EB513}"/>
                </a:ext>
              </a:extLst>
            </p:cNvPr>
            <p:cNvSpPr/>
            <p:nvPr/>
          </p:nvSpPr>
          <p:spPr>
            <a:xfrm>
              <a:off x="12127627" y="6249949"/>
              <a:ext cx="1760984" cy="1686172"/>
            </a:xfrm>
            <a:custGeom>
              <a:avLst/>
              <a:gdLst>
                <a:gd name="connsiteX0" fmla="*/ 246618 w 1564692"/>
                <a:gd name="connsiteY0" fmla="*/ 866037 h 1498218"/>
                <a:gd name="connsiteX1" fmla="*/ 331806 w 1564692"/>
                <a:gd name="connsiteY1" fmla="*/ 836839 h 1498218"/>
                <a:gd name="connsiteX2" fmla="*/ 777540 w 1564692"/>
                <a:gd name="connsiteY2" fmla="*/ 59043 h 1498218"/>
                <a:gd name="connsiteX3" fmla="*/ 1170297 w 1564692"/>
                <a:gd name="connsiteY3" fmla="*/ 127103 h 1498218"/>
                <a:gd name="connsiteX4" fmla="*/ 1233294 w 1564692"/>
                <a:gd name="connsiteY4" fmla="*/ 83895 h 1498218"/>
                <a:gd name="connsiteX5" fmla="*/ 1565561 w 1564692"/>
                <a:gd name="connsiteY5" fmla="*/ 308219 h 1498218"/>
                <a:gd name="connsiteX6" fmla="*/ 1233294 w 1564692"/>
                <a:gd name="connsiteY6" fmla="*/ 909500 h 1498218"/>
                <a:gd name="connsiteX7" fmla="*/ 246618 w 1564692"/>
                <a:gd name="connsiteY7" fmla="*/ 1469210 h 1498218"/>
                <a:gd name="connsiteX8" fmla="*/ 3835 w 1564692"/>
                <a:gd name="connsiteY8" fmla="*/ 1305327 h 1498218"/>
                <a:gd name="connsiteX9" fmla="*/ 246618 w 1564692"/>
                <a:gd name="connsiteY9" fmla="*/ 866037 h 1498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4692" h="1498218">
                  <a:moveTo>
                    <a:pt x="246618" y="866037"/>
                  </a:moveTo>
                  <a:cubicBezTo>
                    <a:pt x="276583" y="849009"/>
                    <a:pt x="305319" y="839549"/>
                    <a:pt x="331806" y="836839"/>
                  </a:cubicBezTo>
                  <a:cubicBezTo>
                    <a:pt x="344182" y="537298"/>
                    <a:pt x="539000" y="194344"/>
                    <a:pt x="777540" y="59043"/>
                  </a:cubicBezTo>
                  <a:cubicBezTo>
                    <a:pt x="947253" y="-37190"/>
                    <a:pt x="1094824" y="-3288"/>
                    <a:pt x="1170297" y="127103"/>
                  </a:cubicBezTo>
                  <a:cubicBezTo>
                    <a:pt x="1190700" y="110689"/>
                    <a:pt x="1211767" y="96167"/>
                    <a:pt x="1233294" y="83895"/>
                  </a:cubicBezTo>
                  <a:cubicBezTo>
                    <a:pt x="1416814" y="-20214"/>
                    <a:pt x="1565561" y="80213"/>
                    <a:pt x="1565561" y="308219"/>
                  </a:cubicBezTo>
                  <a:cubicBezTo>
                    <a:pt x="1565561" y="536224"/>
                    <a:pt x="1416814" y="805392"/>
                    <a:pt x="1233294" y="909500"/>
                  </a:cubicBezTo>
                  <a:cubicBezTo>
                    <a:pt x="891874" y="1103195"/>
                    <a:pt x="547643" y="1298423"/>
                    <a:pt x="246618" y="1469210"/>
                  </a:cubicBezTo>
                  <a:cubicBezTo>
                    <a:pt x="112545" y="1545246"/>
                    <a:pt x="3835" y="1471869"/>
                    <a:pt x="3835" y="1305327"/>
                  </a:cubicBezTo>
                  <a:cubicBezTo>
                    <a:pt x="3886" y="1138784"/>
                    <a:pt x="112545" y="942072"/>
                    <a:pt x="246618" y="86603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498C1C9-77F6-471E-BC49-2C9B29FC5088}"/>
                </a:ext>
              </a:extLst>
            </p:cNvPr>
            <p:cNvSpPr/>
            <p:nvPr/>
          </p:nvSpPr>
          <p:spPr>
            <a:xfrm>
              <a:off x="12057992" y="6209762"/>
              <a:ext cx="1709192" cy="1703437"/>
            </a:xfrm>
            <a:custGeom>
              <a:avLst/>
              <a:gdLst>
                <a:gd name="connsiteX0" fmla="*/ 1232170 w 1518672"/>
                <a:gd name="connsiteY0" fmla="*/ 162810 h 1513558"/>
                <a:gd name="connsiteX1" fmla="*/ 1170247 w 1518672"/>
                <a:gd name="connsiteY1" fmla="*/ 127016 h 1513558"/>
                <a:gd name="connsiteX2" fmla="*/ 1162987 w 1518672"/>
                <a:gd name="connsiteY2" fmla="*/ 115102 h 1513558"/>
                <a:gd name="connsiteX3" fmla="*/ 1155266 w 1518672"/>
                <a:gd name="connsiteY3" fmla="*/ 103699 h 1513558"/>
                <a:gd name="connsiteX4" fmla="*/ 1147186 w 1518672"/>
                <a:gd name="connsiteY4" fmla="*/ 92910 h 1513558"/>
                <a:gd name="connsiteX5" fmla="*/ 1138698 w 1518672"/>
                <a:gd name="connsiteY5" fmla="*/ 82734 h 1513558"/>
                <a:gd name="connsiteX6" fmla="*/ 1129801 w 1518672"/>
                <a:gd name="connsiteY6" fmla="*/ 73121 h 1513558"/>
                <a:gd name="connsiteX7" fmla="*/ 1120546 w 1518672"/>
                <a:gd name="connsiteY7" fmla="*/ 64070 h 1513558"/>
                <a:gd name="connsiteX8" fmla="*/ 1110932 w 1518672"/>
                <a:gd name="connsiteY8" fmla="*/ 55685 h 1513558"/>
                <a:gd name="connsiteX9" fmla="*/ 1109500 w 1518672"/>
                <a:gd name="connsiteY9" fmla="*/ 54559 h 1513558"/>
                <a:gd name="connsiteX10" fmla="*/ 1107864 w 1518672"/>
                <a:gd name="connsiteY10" fmla="*/ 53895 h 1513558"/>
                <a:gd name="connsiteX11" fmla="*/ 1095899 w 1518672"/>
                <a:gd name="connsiteY11" fmla="*/ 49855 h 1513558"/>
                <a:gd name="connsiteX12" fmla="*/ 1083678 w 1518672"/>
                <a:gd name="connsiteY12" fmla="*/ 46480 h 1513558"/>
                <a:gd name="connsiteX13" fmla="*/ 1071150 w 1518672"/>
                <a:gd name="connsiteY13" fmla="*/ 43770 h 1513558"/>
                <a:gd name="connsiteX14" fmla="*/ 1058315 w 1518672"/>
                <a:gd name="connsiteY14" fmla="*/ 41725 h 1513558"/>
                <a:gd name="connsiteX15" fmla="*/ 1045277 w 1518672"/>
                <a:gd name="connsiteY15" fmla="*/ 40345 h 1513558"/>
                <a:gd name="connsiteX16" fmla="*/ 1031930 w 1518672"/>
                <a:gd name="connsiteY16" fmla="*/ 39629 h 1513558"/>
                <a:gd name="connsiteX17" fmla="*/ 1018380 w 1518672"/>
                <a:gd name="connsiteY17" fmla="*/ 39577 h 1513558"/>
                <a:gd name="connsiteX18" fmla="*/ 1004573 w 1518672"/>
                <a:gd name="connsiteY18" fmla="*/ 40242 h 1513558"/>
                <a:gd name="connsiteX19" fmla="*/ 990512 w 1518672"/>
                <a:gd name="connsiteY19" fmla="*/ 41623 h 1513558"/>
                <a:gd name="connsiteX20" fmla="*/ 976246 w 1518672"/>
                <a:gd name="connsiteY20" fmla="*/ 43668 h 1513558"/>
                <a:gd name="connsiteX21" fmla="*/ 961775 w 1518672"/>
                <a:gd name="connsiteY21" fmla="*/ 46429 h 1513558"/>
                <a:gd name="connsiteX22" fmla="*/ 947099 w 1518672"/>
                <a:gd name="connsiteY22" fmla="*/ 49907 h 1513558"/>
                <a:gd name="connsiteX23" fmla="*/ 932220 w 1518672"/>
                <a:gd name="connsiteY23" fmla="*/ 54099 h 1513558"/>
                <a:gd name="connsiteX24" fmla="*/ 917187 w 1518672"/>
                <a:gd name="connsiteY24" fmla="*/ 59008 h 1513558"/>
                <a:gd name="connsiteX25" fmla="*/ 901949 w 1518672"/>
                <a:gd name="connsiteY25" fmla="*/ 64684 h 1513558"/>
                <a:gd name="connsiteX26" fmla="*/ 886506 w 1518672"/>
                <a:gd name="connsiteY26" fmla="*/ 71075 h 1513558"/>
                <a:gd name="connsiteX27" fmla="*/ 870961 w 1518672"/>
                <a:gd name="connsiteY27" fmla="*/ 78183 h 1513558"/>
                <a:gd name="connsiteX28" fmla="*/ 855263 w 1518672"/>
                <a:gd name="connsiteY28" fmla="*/ 86109 h 1513558"/>
                <a:gd name="connsiteX29" fmla="*/ 839412 w 1518672"/>
                <a:gd name="connsiteY29" fmla="*/ 94750 h 1513558"/>
                <a:gd name="connsiteX30" fmla="*/ 817169 w 1518672"/>
                <a:gd name="connsiteY30" fmla="*/ 107994 h 1513558"/>
                <a:gd name="connsiteX31" fmla="*/ 795232 w 1518672"/>
                <a:gd name="connsiteY31" fmla="*/ 122465 h 1513558"/>
                <a:gd name="connsiteX32" fmla="*/ 773603 w 1518672"/>
                <a:gd name="connsiteY32" fmla="*/ 138061 h 1513558"/>
                <a:gd name="connsiteX33" fmla="*/ 752280 w 1518672"/>
                <a:gd name="connsiteY33" fmla="*/ 154731 h 1513558"/>
                <a:gd name="connsiteX34" fmla="*/ 731366 w 1518672"/>
                <a:gd name="connsiteY34" fmla="*/ 172423 h 1513558"/>
                <a:gd name="connsiteX35" fmla="*/ 710759 w 1518672"/>
                <a:gd name="connsiteY35" fmla="*/ 191087 h 1513558"/>
                <a:gd name="connsiteX36" fmla="*/ 690613 w 1518672"/>
                <a:gd name="connsiteY36" fmla="*/ 210722 h 1513558"/>
                <a:gd name="connsiteX37" fmla="*/ 670876 w 1518672"/>
                <a:gd name="connsiteY37" fmla="*/ 231227 h 1513558"/>
                <a:gd name="connsiteX38" fmla="*/ 651598 w 1518672"/>
                <a:gd name="connsiteY38" fmla="*/ 252600 h 1513558"/>
                <a:gd name="connsiteX39" fmla="*/ 632831 w 1518672"/>
                <a:gd name="connsiteY39" fmla="*/ 274741 h 1513558"/>
                <a:gd name="connsiteX40" fmla="*/ 614577 w 1518672"/>
                <a:gd name="connsiteY40" fmla="*/ 297700 h 1513558"/>
                <a:gd name="connsiteX41" fmla="*/ 596833 w 1518672"/>
                <a:gd name="connsiteY41" fmla="*/ 321324 h 1513558"/>
                <a:gd name="connsiteX42" fmla="*/ 579653 w 1518672"/>
                <a:gd name="connsiteY42" fmla="*/ 345613 h 1513558"/>
                <a:gd name="connsiteX43" fmla="*/ 563085 w 1518672"/>
                <a:gd name="connsiteY43" fmla="*/ 370515 h 1513558"/>
                <a:gd name="connsiteX44" fmla="*/ 547080 w 1518672"/>
                <a:gd name="connsiteY44" fmla="*/ 396031 h 1513558"/>
                <a:gd name="connsiteX45" fmla="*/ 531740 w 1518672"/>
                <a:gd name="connsiteY45" fmla="*/ 422057 h 1513558"/>
                <a:gd name="connsiteX46" fmla="*/ 517065 w 1518672"/>
                <a:gd name="connsiteY46" fmla="*/ 448545 h 1513558"/>
                <a:gd name="connsiteX47" fmla="*/ 503106 w 1518672"/>
                <a:gd name="connsiteY47" fmla="*/ 475493 h 1513558"/>
                <a:gd name="connsiteX48" fmla="*/ 489810 w 1518672"/>
                <a:gd name="connsiteY48" fmla="*/ 502798 h 1513558"/>
                <a:gd name="connsiteX49" fmla="*/ 477283 w 1518672"/>
                <a:gd name="connsiteY49" fmla="*/ 530461 h 1513558"/>
                <a:gd name="connsiteX50" fmla="*/ 465522 w 1518672"/>
                <a:gd name="connsiteY50" fmla="*/ 558431 h 1513558"/>
                <a:gd name="connsiteX51" fmla="*/ 454529 w 1518672"/>
                <a:gd name="connsiteY51" fmla="*/ 586657 h 1513558"/>
                <a:gd name="connsiteX52" fmla="*/ 444353 w 1518672"/>
                <a:gd name="connsiteY52" fmla="*/ 615087 h 1513558"/>
                <a:gd name="connsiteX53" fmla="*/ 435046 w 1518672"/>
                <a:gd name="connsiteY53" fmla="*/ 643672 h 1513558"/>
                <a:gd name="connsiteX54" fmla="*/ 426559 w 1518672"/>
                <a:gd name="connsiteY54" fmla="*/ 672358 h 1513558"/>
                <a:gd name="connsiteX55" fmla="*/ 418991 w 1518672"/>
                <a:gd name="connsiteY55" fmla="*/ 701146 h 1513558"/>
                <a:gd name="connsiteX56" fmla="*/ 412343 w 1518672"/>
                <a:gd name="connsiteY56" fmla="*/ 729883 h 1513558"/>
                <a:gd name="connsiteX57" fmla="*/ 406616 w 1518672"/>
                <a:gd name="connsiteY57" fmla="*/ 758671 h 1513558"/>
                <a:gd name="connsiteX58" fmla="*/ 401861 w 1518672"/>
                <a:gd name="connsiteY58" fmla="*/ 787357 h 1513558"/>
                <a:gd name="connsiteX59" fmla="*/ 398128 w 1518672"/>
                <a:gd name="connsiteY59" fmla="*/ 815941 h 1513558"/>
                <a:gd name="connsiteX60" fmla="*/ 395418 w 1518672"/>
                <a:gd name="connsiteY60" fmla="*/ 844320 h 1513558"/>
                <a:gd name="connsiteX61" fmla="*/ 393730 w 1518672"/>
                <a:gd name="connsiteY61" fmla="*/ 872546 h 1513558"/>
                <a:gd name="connsiteX62" fmla="*/ 383657 w 1518672"/>
                <a:gd name="connsiteY62" fmla="*/ 873875 h 1513558"/>
                <a:gd name="connsiteX63" fmla="*/ 373430 w 1518672"/>
                <a:gd name="connsiteY63" fmla="*/ 875818 h 1513558"/>
                <a:gd name="connsiteX64" fmla="*/ 362998 w 1518672"/>
                <a:gd name="connsiteY64" fmla="*/ 878477 h 1513558"/>
                <a:gd name="connsiteX65" fmla="*/ 352415 w 1518672"/>
                <a:gd name="connsiteY65" fmla="*/ 881750 h 1513558"/>
                <a:gd name="connsiteX66" fmla="*/ 341625 w 1518672"/>
                <a:gd name="connsiteY66" fmla="*/ 885739 h 1513558"/>
                <a:gd name="connsiteX67" fmla="*/ 330734 w 1518672"/>
                <a:gd name="connsiteY67" fmla="*/ 890392 h 1513558"/>
                <a:gd name="connsiteX68" fmla="*/ 319688 w 1518672"/>
                <a:gd name="connsiteY68" fmla="*/ 895709 h 1513558"/>
                <a:gd name="connsiteX69" fmla="*/ 308490 w 1518672"/>
                <a:gd name="connsiteY69" fmla="*/ 901743 h 1513558"/>
                <a:gd name="connsiteX70" fmla="*/ 296014 w 1518672"/>
                <a:gd name="connsiteY70" fmla="*/ 909209 h 1513558"/>
                <a:gd name="connsiteX71" fmla="*/ 283690 w 1518672"/>
                <a:gd name="connsiteY71" fmla="*/ 917390 h 1513558"/>
                <a:gd name="connsiteX72" fmla="*/ 271521 w 1518672"/>
                <a:gd name="connsiteY72" fmla="*/ 926185 h 1513558"/>
                <a:gd name="connsiteX73" fmla="*/ 259606 w 1518672"/>
                <a:gd name="connsiteY73" fmla="*/ 935645 h 1513558"/>
                <a:gd name="connsiteX74" fmla="*/ 247845 w 1518672"/>
                <a:gd name="connsiteY74" fmla="*/ 945667 h 1513558"/>
                <a:gd name="connsiteX75" fmla="*/ 236340 w 1518672"/>
                <a:gd name="connsiteY75" fmla="*/ 956252 h 1513558"/>
                <a:gd name="connsiteX76" fmla="*/ 225040 w 1518672"/>
                <a:gd name="connsiteY76" fmla="*/ 967399 h 1513558"/>
                <a:gd name="connsiteX77" fmla="*/ 213995 w 1518672"/>
                <a:gd name="connsiteY77" fmla="*/ 979058 h 1513558"/>
                <a:gd name="connsiteX78" fmla="*/ 203257 w 1518672"/>
                <a:gd name="connsiteY78" fmla="*/ 991176 h 1513558"/>
                <a:gd name="connsiteX79" fmla="*/ 192775 w 1518672"/>
                <a:gd name="connsiteY79" fmla="*/ 1003806 h 1513558"/>
                <a:gd name="connsiteX80" fmla="*/ 182598 w 1518672"/>
                <a:gd name="connsiteY80" fmla="*/ 1016794 h 1513558"/>
                <a:gd name="connsiteX81" fmla="*/ 172781 w 1518672"/>
                <a:gd name="connsiteY81" fmla="*/ 1030243 h 1513558"/>
                <a:gd name="connsiteX82" fmla="*/ 163271 w 1518672"/>
                <a:gd name="connsiteY82" fmla="*/ 1044048 h 1513558"/>
                <a:gd name="connsiteX83" fmla="*/ 154067 w 1518672"/>
                <a:gd name="connsiteY83" fmla="*/ 1058213 h 1513558"/>
                <a:gd name="connsiteX84" fmla="*/ 145272 w 1518672"/>
                <a:gd name="connsiteY84" fmla="*/ 1072683 h 1513558"/>
                <a:gd name="connsiteX85" fmla="*/ 136834 w 1518672"/>
                <a:gd name="connsiteY85" fmla="*/ 1087461 h 1513558"/>
                <a:gd name="connsiteX86" fmla="*/ 128807 w 1518672"/>
                <a:gd name="connsiteY86" fmla="*/ 1102495 h 1513558"/>
                <a:gd name="connsiteX87" fmla="*/ 121188 w 1518672"/>
                <a:gd name="connsiteY87" fmla="*/ 1117732 h 1513558"/>
                <a:gd name="connsiteX88" fmla="*/ 113977 w 1518672"/>
                <a:gd name="connsiteY88" fmla="*/ 1133226 h 1513558"/>
                <a:gd name="connsiteX89" fmla="*/ 107227 w 1518672"/>
                <a:gd name="connsiteY89" fmla="*/ 1148873 h 1513558"/>
                <a:gd name="connsiteX90" fmla="*/ 100887 w 1518672"/>
                <a:gd name="connsiteY90" fmla="*/ 1164724 h 1513558"/>
                <a:gd name="connsiteX91" fmla="*/ 95058 w 1518672"/>
                <a:gd name="connsiteY91" fmla="*/ 1180678 h 1513558"/>
                <a:gd name="connsiteX92" fmla="*/ 89689 w 1518672"/>
                <a:gd name="connsiteY92" fmla="*/ 1196682 h 1513558"/>
                <a:gd name="connsiteX93" fmla="*/ 84831 w 1518672"/>
                <a:gd name="connsiteY93" fmla="*/ 1212790 h 1513558"/>
                <a:gd name="connsiteX94" fmla="*/ 80484 w 1518672"/>
                <a:gd name="connsiteY94" fmla="*/ 1228999 h 1513558"/>
                <a:gd name="connsiteX95" fmla="*/ 76649 w 1518672"/>
                <a:gd name="connsiteY95" fmla="*/ 1245158 h 1513558"/>
                <a:gd name="connsiteX96" fmla="*/ 73377 w 1518672"/>
                <a:gd name="connsiteY96" fmla="*/ 1261316 h 1513558"/>
                <a:gd name="connsiteX97" fmla="*/ 70667 w 1518672"/>
                <a:gd name="connsiteY97" fmla="*/ 1277474 h 1513558"/>
                <a:gd name="connsiteX98" fmla="*/ 68520 w 1518672"/>
                <a:gd name="connsiteY98" fmla="*/ 1293530 h 1513558"/>
                <a:gd name="connsiteX99" fmla="*/ 66986 w 1518672"/>
                <a:gd name="connsiteY99" fmla="*/ 1309484 h 1513558"/>
                <a:gd name="connsiteX100" fmla="*/ 66066 w 1518672"/>
                <a:gd name="connsiteY100" fmla="*/ 1325335 h 1513558"/>
                <a:gd name="connsiteX101" fmla="*/ 65759 w 1518672"/>
                <a:gd name="connsiteY101" fmla="*/ 1341034 h 1513558"/>
                <a:gd name="connsiteX102" fmla="*/ 66986 w 1518672"/>
                <a:gd name="connsiteY102" fmla="*/ 1371151 h 1513558"/>
                <a:gd name="connsiteX103" fmla="*/ 70667 w 1518672"/>
                <a:gd name="connsiteY103" fmla="*/ 1399019 h 1513558"/>
                <a:gd name="connsiteX104" fmla="*/ 76649 w 1518672"/>
                <a:gd name="connsiteY104" fmla="*/ 1424535 h 1513558"/>
                <a:gd name="connsiteX105" fmla="*/ 84831 w 1518672"/>
                <a:gd name="connsiteY105" fmla="*/ 1447596 h 1513558"/>
                <a:gd name="connsiteX106" fmla="*/ 95058 w 1518672"/>
                <a:gd name="connsiteY106" fmla="*/ 1468152 h 1513558"/>
                <a:gd name="connsiteX107" fmla="*/ 107227 w 1518672"/>
                <a:gd name="connsiteY107" fmla="*/ 1486151 h 1513558"/>
                <a:gd name="connsiteX108" fmla="*/ 121188 w 1518672"/>
                <a:gd name="connsiteY108" fmla="*/ 1501389 h 1513558"/>
                <a:gd name="connsiteX109" fmla="*/ 136834 w 1518672"/>
                <a:gd name="connsiteY109" fmla="*/ 1513916 h 1513558"/>
                <a:gd name="connsiteX110" fmla="*/ 74912 w 1518672"/>
                <a:gd name="connsiteY110" fmla="*/ 1478174 h 1513558"/>
                <a:gd name="connsiteX111" fmla="*/ 59264 w 1518672"/>
                <a:gd name="connsiteY111" fmla="*/ 1465646 h 1513558"/>
                <a:gd name="connsiteX112" fmla="*/ 45305 w 1518672"/>
                <a:gd name="connsiteY112" fmla="*/ 1450358 h 1513558"/>
                <a:gd name="connsiteX113" fmla="*/ 33135 w 1518672"/>
                <a:gd name="connsiteY113" fmla="*/ 1432410 h 1513558"/>
                <a:gd name="connsiteX114" fmla="*/ 22908 w 1518672"/>
                <a:gd name="connsiteY114" fmla="*/ 1411854 h 1513558"/>
                <a:gd name="connsiteX115" fmla="*/ 14727 w 1518672"/>
                <a:gd name="connsiteY115" fmla="*/ 1388741 h 1513558"/>
                <a:gd name="connsiteX116" fmla="*/ 8744 w 1518672"/>
                <a:gd name="connsiteY116" fmla="*/ 1363277 h 1513558"/>
                <a:gd name="connsiteX117" fmla="*/ 5062 w 1518672"/>
                <a:gd name="connsiteY117" fmla="*/ 1335408 h 1513558"/>
                <a:gd name="connsiteX118" fmla="*/ 3835 w 1518672"/>
                <a:gd name="connsiteY118" fmla="*/ 1305291 h 1513558"/>
                <a:gd name="connsiteX119" fmla="*/ 4142 w 1518672"/>
                <a:gd name="connsiteY119" fmla="*/ 1289593 h 1513558"/>
                <a:gd name="connsiteX120" fmla="*/ 5062 w 1518672"/>
                <a:gd name="connsiteY120" fmla="*/ 1273741 h 1513558"/>
                <a:gd name="connsiteX121" fmla="*/ 6596 w 1518672"/>
                <a:gd name="connsiteY121" fmla="*/ 1257788 h 1513558"/>
                <a:gd name="connsiteX122" fmla="*/ 8744 w 1518672"/>
                <a:gd name="connsiteY122" fmla="*/ 1241680 h 1513558"/>
                <a:gd name="connsiteX123" fmla="*/ 11454 w 1518672"/>
                <a:gd name="connsiteY123" fmla="*/ 1225573 h 1513558"/>
                <a:gd name="connsiteX124" fmla="*/ 14727 w 1518672"/>
                <a:gd name="connsiteY124" fmla="*/ 1209415 h 1513558"/>
                <a:gd name="connsiteX125" fmla="*/ 18562 w 1518672"/>
                <a:gd name="connsiteY125" fmla="*/ 1193206 h 1513558"/>
                <a:gd name="connsiteX126" fmla="*/ 22908 w 1518672"/>
                <a:gd name="connsiteY126" fmla="*/ 1177047 h 1513558"/>
                <a:gd name="connsiteX127" fmla="*/ 27767 w 1518672"/>
                <a:gd name="connsiteY127" fmla="*/ 1160940 h 1513558"/>
                <a:gd name="connsiteX128" fmla="*/ 33135 w 1518672"/>
                <a:gd name="connsiteY128" fmla="*/ 1144884 h 1513558"/>
                <a:gd name="connsiteX129" fmla="*/ 38965 w 1518672"/>
                <a:gd name="connsiteY129" fmla="*/ 1128981 h 1513558"/>
                <a:gd name="connsiteX130" fmla="*/ 45305 w 1518672"/>
                <a:gd name="connsiteY130" fmla="*/ 1113130 h 1513558"/>
                <a:gd name="connsiteX131" fmla="*/ 52055 w 1518672"/>
                <a:gd name="connsiteY131" fmla="*/ 1097484 h 1513558"/>
                <a:gd name="connsiteX132" fmla="*/ 59264 w 1518672"/>
                <a:gd name="connsiteY132" fmla="*/ 1081990 h 1513558"/>
                <a:gd name="connsiteX133" fmla="*/ 66883 w 1518672"/>
                <a:gd name="connsiteY133" fmla="*/ 1066752 h 1513558"/>
                <a:gd name="connsiteX134" fmla="*/ 74912 w 1518672"/>
                <a:gd name="connsiteY134" fmla="*/ 1051718 h 1513558"/>
                <a:gd name="connsiteX135" fmla="*/ 83348 w 1518672"/>
                <a:gd name="connsiteY135" fmla="*/ 1036941 h 1513558"/>
                <a:gd name="connsiteX136" fmla="*/ 92143 w 1518672"/>
                <a:gd name="connsiteY136" fmla="*/ 1022470 h 1513558"/>
                <a:gd name="connsiteX137" fmla="*/ 101347 w 1518672"/>
                <a:gd name="connsiteY137" fmla="*/ 1008306 h 1513558"/>
                <a:gd name="connsiteX138" fmla="*/ 110859 w 1518672"/>
                <a:gd name="connsiteY138" fmla="*/ 994500 h 1513558"/>
                <a:gd name="connsiteX139" fmla="*/ 120676 w 1518672"/>
                <a:gd name="connsiteY139" fmla="*/ 981052 h 1513558"/>
                <a:gd name="connsiteX140" fmla="*/ 130852 w 1518672"/>
                <a:gd name="connsiteY140" fmla="*/ 968013 h 1513558"/>
                <a:gd name="connsiteX141" fmla="*/ 141334 w 1518672"/>
                <a:gd name="connsiteY141" fmla="*/ 955434 h 1513558"/>
                <a:gd name="connsiteX142" fmla="*/ 152072 w 1518672"/>
                <a:gd name="connsiteY142" fmla="*/ 943315 h 1513558"/>
                <a:gd name="connsiteX143" fmla="*/ 163117 w 1518672"/>
                <a:gd name="connsiteY143" fmla="*/ 931657 h 1513558"/>
                <a:gd name="connsiteX144" fmla="*/ 174418 w 1518672"/>
                <a:gd name="connsiteY144" fmla="*/ 920510 h 1513558"/>
                <a:gd name="connsiteX145" fmla="*/ 185923 w 1518672"/>
                <a:gd name="connsiteY145" fmla="*/ 909873 h 1513558"/>
                <a:gd name="connsiteX146" fmla="*/ 197633 w 1518672"/>
                <a:gd name="connsiteY146" fmla="*/ 899851 h 1513558"/>
                <a:gd name="connsiteX147" fmla="*/ 209597 w 1518672"/>
                <a:gd name="connsiteY147" fmla="*/ 890443 h 1513558"/>
                <a:gd name="connsiteX148" fmla="*/ 221768 w 1518672"/>
                <a:gd name="connsiteY148" fmla="*/ 881596 h 1513558"/>
                <a:gd name="connsiteX149" fmla="*/ 234090 w 1518672"/>
                <a:gd name="connsiteY149" fmla="*/ 873466 h 1513558"/>
                <a:gd name="connsiteX150" fmla="*/ 246567 w 1518672"/>
                <a:gd name="connsiteY150" fmla="*/ 866001 h 1513558"/>
                <a:gd name="connsiteX151" fmla="*/ 257766 w 1518672"/>
                <a:gd name="connsiteY151" fmla="*/ 859967 h 1513558"/>
                <a:gd name="connsiteX152" fmla="*/ 268810 w 1518672"/>
                <a:gd name="connsiteY152" fmla="*/ 854649 h 1513558"/>
                <a:gd name="connsiteX153" fmla="*/ 279703 w 1518672"/>
                <a:gd name="connsiteY153" fmla="*/ 849996 h 1513558"/>
                <a:gd name="connsiteX154" fmla="*/ 290491 w 1518672"/>
                <a:gd name="connsiteY154" fmla="*/ 846007 h 1513558"/>
                <a:gd name="connsiteX155" fmla="*/ 301076 w 1518672"/>
                <a:gd name="connsiteY155" fmla="*/ 842735 h 1513558"/>
                <a:gd name="connsiteX156" fmla="*/ 311508 w 1518672"/>
                <a:gd name="connsiteY156" fmla="*/ 840076 h 1513558"/>
                <a:gd name="connsiteX157" fmla="*/ 321734 w 1518672"/>
                <a:gd name="connsiteY157" fmla="*/ 838082 h 1513558"/>
                <a:gd name="connsiteX158" fmla="*/ 331808 w 1518672"/>
                <a:gd name="connsiteY158" fmla="*/ 836753 h 1513558"/>
                <a:gd name="connsiteX159" fmla="*/ 333494 w 1518672"/>
                <a:gd name="connsiteY159" fmla="*/ 808578 h 1513558"/>
                <a:gd name="connsiteX160" fmla="*/ 336204 w 1518672"/>
                <a:gd name="connsiteY160" fmla="*/ 780147 h 1513558"/>
                <a:gd name="connsiteX161" fmla="*/ 339937 w 1518672"/>
                <a:gd name="connsiteY161" fmla="*/ 751615 h 1513558"/>
                <a:gd name="connsiteX162" fmla="*/ 344693 w 1518672"/>
                <a:gd name="connsiteY162" fmla="*/ 722929 h 1513558"/>
                <a:gd name="connsiteX163" fmla="*/ 350420 w 1518672"/>
                <a:gd name="connsiteY163" fmla="*/ 694141 h 1513558"/>
                <a:gd name="connsiteX164" fmla="*/ 357067 w 1518672"/>
                <a:gd name="connsiteY164" fmla="*/ 665352 h 1513558"/>
                <a:gd name="connsiteX165" fmla="*/ 364635 w 1518672"/>
                <a:gd name="connsiteY165" fmla="*/ 636615 h 1513558"/>
                <a:gd name="connsiteX166" fmla="*/ 373123 w 1518672"/>
                <a:gd name="connsiteY166" fmla="*/ 607929 h 1513558"/>
                <a:gd name="connsiteX167" fmla="*/ 382429 w 1518672"/>
                <a:gd name="connsiteY167" fmla="*/ 579345 h 1513558"/>
                <a:gd name="connsiteX168" fmla="*/ 392605 w 1518672"/>
                <a:gd name="connsiteY168" fmla="*/ 550915 h 1513558"/>
                <a:gd name="connsiteX169" fmla="*/ 403600 w 1518672"/>
                <a:gd name="connsiteY169" fmla="*/ 522689 h 1513558"/>
                <a:gd name="connsiteX170" fmla="*/ 415359 w 1518672"/>
                <a:gd name="connsiteY170" fmla="*/ 494719 h 1513558"/>
                <a:gd name="connsiteX171" fmla="*/ 427888 w 1518672"/>
                <a:gd name="connsiteY171" fmla="*/ 467055 h 1513558"/>
                <a:gd name="connsiteX172" fmla="*/ 441182 w 1518672"/>
                <a:gd name="connsiteY172" fmla="*/ 439750 h 1513558"/>
                <a:gd name="connsiteX173" fmla="*/ 455141 w 1518672"/>
                <a:gd name="connsiteY173" fmla="*/ 412803 h 1513558"/>
                <a:gd name="connsiteX174" fmla="*/ 469817 w 1518672"/>
                <a:gd name="connsiteY174" fmla="*/ 386315 h 1513558"/>
                <a:gd name="connsiteX175" fmla="*/ 485158 w 1518672"/>
                <a:gd name="connsiteY175" fmla="*/ 360288 h 1513558"/>
                <a:gd name="connsiteX176" fmla="*/ 501162 w 1518672"/>
                <a:gd name="connsiteY176" fmla="*/ 334772 h 1513558"/>
                <a:gd name="connsiteX177" fmla="*/ 517729 w 1518672"/>
                <a:gd name="connsiteY177" fmla="*/ 309870 h 1513558"/>
                <a:gd name="connsiteX178" fmla="*/ 534911 w 1518672"/>
                <a:gd name="connsiteY178" fmla="*/ 285582 h 1513558"/>
                <a:gd name="connsiteX179" fmla="*/ 552654 w 1518672"/>
                <a:gd name="connsiteY179" fmla="*/ 261907 h 1513558"/>
                <a:gd name="connsiteX180" fmla="*/ 570909 w 1518672"/>
                <a:gd name="connsiteY180" fmla="*/ 238999 h 1513558"/>
                <a:gd name="connsiteX181" fmla="*/ 589675 w 1518672"/>
                <a:gd name="connsiteY181" fmla="*/ 216858 h 1513558"/>
                <a:gd name="connsiteX182" fmla="*/ 608952 w 1518672"/>
                <a:gd name="connsiteY182" fmla="*/ 195484 h 1513558"/>
                <a:gd name="connsiteX183" fmla="*/ 628690 w 1518672"/>
                <a:gd name="connsiteY183" fmla="*/ 174980 h 1513558"/>
                <a:gd name="connsiteX184" fmla="*/ 648837 w 1518672"/>
                <a:gd name="connsiteY184" fmla="*/ 155344 h 1513558"/>
                <a:gd name="connsiteX185" fmla="*/ 669444 w 1518672"/>
                <a:gd name="connsiteY185" fmla="*/ 136680 h 1513558"/>
                <a:gd name="connsiteX186" fmla="*/ 690357 w 1518672"/>
                <a:gd name="connsiteY186" fmla="*/ 118937 h 1513558"/>
                <a:gd name="connsiteX187" fmla="*/ 711680 w 1518672"/>
                <a:gd name="connsiteY187" fmla="*/ 102319 h 1513558"/>
                <a:gd name="connsiteX188" fmla="*/ 733310 w 1518672"/>
                <a:gd name="connsiteY188" fmla="*/ 86723 h 1513558"/>
                <a:gd name="connsiteX189" fmla="*/ 755296 w 1518672"/>
                <a:gd name="connsiteY189" fmla="*/ 72252 h 1513558"/>
                <a:gd name="connsiteX190" fmla="*/ 777489 w 1518672"/>
                <a:gd name="connsiteY190" fmla="*/ 58957 h 1513558"/>
                <a:gd name="connsiteX191" fmla="*/ 793341 w 1518672"/>
                <a:gd name="connsiteY191" fmla="*/ 50315 h 1513558"/>
                <a:gd name="connsiteX192" fmla="*/ 809038 w 1518672"/>
                <a:gd name="connsiteY192" fmla="*/ 42441 h 1513558"/>
                <a:gd name="connsiteX193" fmla="*/ 824634 w 1518672"/>
                <a:gd name="connsiteY193" fmla="*/ 35282 h 1513558"/>
                <a:gd name="connsiteX194" fmla="*/ 840025 w 1518672"/>
                <a:gd name="connsiteY194" fmla="*/ 28890 h 1513558"/>
                <a:gd name="connsiteX195" fmla="*/ 855263 w 1518672"/>
                <a:gd name="connsiteY195" fmla="*/ 23265 h 1513558"/>
                <a:gd name="connsiteX196" fmla="*/ 870297 w 1518672"/>
                <a:gd name="connsiteY196" fmla="*/ 18357 h 1513558"/>
                <a:gd name="connsiteX197" fmla="*/ 885177 w 1518672"/>
                <a:gd name="connsiteY197" fmla="*/ 14164 h 1513558"/>
                <a:gd name="connsiteX198" fmla="*/ 899851 w 1518672"/>
                <a:gd name="connsiteY198" fmla="*/ 10687 h 1513558"/>
                <a:gd name="connsiteX199" fmla="*/ 914323 w 1518672"/>
                <a:gd name="connsiteY199" fmla="*/ 7874 h 1513558"/>
                <a:gd name="connsiteX200" fmla="*/ 928589 w 1518672"/>
                <a:gd name="connsiteY200" fmla="*/ 5829 h 1513558"/>
                <a:gd name="connsiteX201" fmla="*/ 942651 w 1518672"/>
                <a:gd name="connsiteY201" fmla="*/ 4500 h 1513558"/>
                <a:gd name="connsiteX202" fmla="*/ 956457 w 1518672"/>
                <a:gd name="connsiteY202" fmla="*/ 3835 h 1513558"/>
                <a:gd name="connsiteX203" fmla="*/ 970008 w 1518672"/>
                <a:gd name="connsiteY203" fmla="*/ 3835 h 1513558"/>
                <a:gd name="connsiteX204" fmla="*/ 983353 w 1518672"/>
                <a:gd name="connsiteY204" fmla="*/ 4551 h 1513558"/>
                <a:gd name="connsiteX205" fmla="*/ 996393 w 1518672"/>
                <a:gd name="connsiteY205" fmla="*/ 5931 h 1513558"/>
                <a:gd name="connsiteX206" fmla="*/ 1009227 w 1518672"/>
                <a:gd name="connsiteY206" fmla="*/ 8028 h 1513558"/>
                <a:gd name="connsiteX207" fmla="*/ 1021755 w 1518672"/>
                <a:gd name="connsiteY207" fmla="*/ 10738 h 1513558"/>
                <a:gd name="connsiteX208" fmla="*/ 1033975 w 1518672"/>
                <a:gd name="connsiteY208" fmla="*/ 14113 h 1513558"/>
                <a:gd name="connsiteX209" fmla="*/ 1045941 w 1518672"/>
                <a:gd name="connsiteY209" fmla="*/ 18152 h 1513558"/>
                <a:gd name="connsiteX210" fmla="*/ 1057548 w 1518672"/>
                <a:gd name="connsiteY210" fmla="*/ 22805 h 1513558"/>
                <a:gd name="connsiteX211" fmla="*/ 1068900 w 1518672"/>
                <a:gd name="connsiteY211" fmla="*/ 28124 h 1513558"/>
                <a:gd name="connsiteX212" fmla="*/ 1079894 w 1518672"/>
                <a:gd name="connsiteY212" fmla="*/ 34106 h 1513558"/>
                <a:gd name="connsiteX213" fmla="*/ 1141817 w 1518672"/>
                <a:gd name="connsiteY213" fmla="*/ 69848 h 1513558"/>
                <a:gd name="connsiteX214" fmla="*/ 1152504 w 1518672"/>
                <a:gd name="connsiteY214" fmla="*/ 76394 h 1513558"/>
                <a:gd name="connsiteX215" fmla="*/ 1162833 w 1518672"/>
                <a:gd name="connsiteY215" fmla="*/ 83604 h 1513558"/>
                <a:gd name="connsiteX216" fmla="*/ 1172804 w 1518672"/>
                <a:gd name="connsiteY216" fmla="*/ 91427 h 1513558"/>
                <a:gd name="connsiteX217" fmla="*/ 1182468 w 1518672"/>
                <a:gd name="connsiteY217" fmla="*/ 99813 h 1513558"/>
                <a:gd name="connsiteX218" fmla="*/ 1191723 w 1518672"/>
                <a:gd name="connsiteY218" fmla="*/ 108863 h 1513558"/>
                <a:gd name="connsiteX219" fmla="*/ 1192695 w 1518672"/>
                <a:gd name="connsiteY219" fmla="*/ 109938 h 1513558"/>
                <a:gd name="connsiteX220" fmla="*/ 1193513 w 1518672"/>
                <a:gd name="connsiteY220" fmla="*/ 109375 h 1513558"/>
                <a:gd name="connsiteX221" fmla="*/ 1201337 w 1518672"/>
                <a:gd name="connsiteY221" fmla="*/ 103852 h 1513558"/>
                <a:gd name="connsiteX222" fmla="*/ 1209262 w 1518672"/>
                <a:gd name="connsiteY222" fmla="*/ 98535 h 1513558"/>
                <a:gd name="connsiteX223" fmla="*/ 1217239 w 1518672"/>
                <a:gd name="connsiteY223" fmla="*/ 93421 h 1513558"/>
                <a:gd name="connsiteX224" fmla="*/ 1225216 w 1518672"/>
                <a:gd name="connsiteY224" fmla="*/ 88563 h 1513558"/>
                <a:gd name="connsiteX225" fmla="*/ 1233296 w 1518672"/>
                <a:gd name="connsiteY225" fmla="*/ 83859 h 1513558"/>
                <a:gd name="connsiteX226" fmla="*/ 1250374 w 1518672"/>
                <a:gd name="connsiteY226" fmla="*/ 74706 h 1513558"/>
                <a:gd name="connsiteX227" fmla="*/ 1267248 w 1518672"/>
                <a:gd name="connsiteY227" fmla="*/ 66678 h 1513558"/>
                <a:gd name="connsiteX228" fmla="*/ 1283866 w 1518672"/>
                <a:gd name="connsiteY228" fmla="*/ 59877 h 1513558"/>
                <a:gd name="connsiteX229" fmla="*/ 1300229 w 1518672"/>
                <a:gd name="connsiteY229" fmla="*/ 54253 h 1513558"/>
                <a:gd name="connsiteX230" fmla="*/ 1316337 w 1518672"/>
                <a:gd name="connsiteY230" fmla="*/ 49753 h 1513558"/>
                <a:gd name="connsiteX231" fmla="*/ 1332085 w 1518672"/>
                <a:gd name="connsiteY231" fmla="*/ 46378 h 1513558"/>
                <a:gd name="connsiteX232" fmla="*/ 1347528 w 1518672"/>
                <a:gd name="connsiteY232" fmla="*/ 44077 h 1513558"/>
                <a:gd name="connsiteX233" fmla="*/ 1362612 w 1518672"/>
                <a:gd name="connsiteY233" fmla="*/ 42901 h 1513558"/>
                <a:gd name="connsiteX234" fmla="*/ 1377339 w 1518672"/>
                <a:gd name="connsiteY234" fmla="*/ 42850 h 1513558"/>
                <a:gd name="connsiteX235" fmla="*/ 1391657 w 1518672"/>
                <a:gd name="connsiteY235" fmla="*/ 43821 h 1513558"/>
                <a:gd name="connsiteX236" fmla="*/ 1405565 w 1518672"/>
                <a:gd name="connsiteY236" fmla="*/ 45867 h 1513558"/>
                <a:gd name="connsiteX237" fmla="*/ 1419064 w 1518672"/>
                <a:gd name="connsiteY237" fmla="*/ 48935 h 1513558"/>
                <a:gd name="connsiteX238" fmla="*/ 1432103 w 1518672"/>
                <a:gd name="connsiteY238" fmla="*/ 53077 h 1513558"/>
                <a:gd name="connsiteX239" fmla="*/ 1444631 w 1518672"/>
                <a:gd name="connsiteY239" fmla="*/ 58190 h 1513558"/>
                <a:gd name="connsiteX240" fmla="*/ 1456699 w 1518672"/>
                <a:gd name="connsiteY240" fmla="*/ 64326 h 1513558"/>
                <a:gd name="connsiteX241" fmla="*/ 1518621 w 1518672"/>
                <a:gd name="connsiteY241" fmla="*/ 100120 h 1513558"/>
                <a:gd name="connsiteX242" fmla="*/ 1506554 w 1518672"/>
                <a:gd name="connsiteY242" fmla="*/ 93984 h 1513558"/>
                <a:gd name="connsiteX243" fmla="*/ 1494027 w 1518672"/>
                <a:gd name="connsiteY243" fmla="*/ 88819 h 1513558"/>
                <a:gd name="connsiteX244" fmla="*/ 1480987 w 1518672"/>
                <a:gd name="connsiteY244" fmla="*/ 84728 h 1513558"/>
                <a:gd name="connsiteX245" fmla="*/ 1467487 w 1518672"/>
                <a:gd name="connsiteY245" fmla="*/ 81609 h 1513558"/>
                <a:gd name="connsiteX246" fmla="*/ 1453579 w 1518672"/>
                <a:gd name="connsiteY246" fmla="*/ 79564 h 1513558"/>
                <a:gd name="connsiteX247" fmla="*/ 1439261 w 1518672"/>
                <a:gd name="connsiteY247" fmla="*/ 78593 h 1513558"/>
                <a:gd name="connsiteX248" fmla="*/ 1424535 w 1518672"/>
                <a:gd name="connsiteY248" fmla="*/ 78644 h 1513558"/>
                <a:gd name="connsiteX249" fmla="*/ 1409451 w 1518672"/>
                <a:gd name="connsiteY249" fmla="*/ 79820 h 1513558"/>
                <a:gd name="connsiteX250" fmla="*/ 1394009 w 1518672"/>
                <a:gd name="connsiteY250" fmla="*/ 82120 h 1513558"/>
                <a:gd name="connsiteX251" fmla="*/ 1378259 w 1518672"/>
                <a:gd name="connsiteY251" fmla="*/ 85495 h 1513558"/>
                <a:gd name="connsiteX252" fmla="*/ 1362152 w 1518672"/>
                <a:gd name="connsiteY252" fmla="*/ 89995 h 1513558"/>
                <a:gd name="connsiteX253" fmla="*/ 1345790 w 1518672"/>
                <a:gd name="connsiteY253" fmla="*/ 95671 h 1513558"/>
                <a:gd name="connsiteX254" fmla="*/ 1329171 w 1518672"/>
                <a:gd name="connsiteY254" fmla="*/ 102472 h 1513558"/>
                <a:gd name="connsiteX255" fmla="*/ 1312297 w 1518672"/>
                <a:gd name="connsiteY255" fmla="*/ 110449 h 1513558"/>
                <a:gd name="connsiteX256" fmla="*/ 1295218 w 1518672"/>
                <a:gd name="connsiteY256" fmla="*/ 119602 h 1513558"/>
                <a:gd name="connsiteX257" fmla="*/ 1287138 w 1518672"/>
                <a:gd name="connsiteY257" fmla="*/ 124306 h 1513558"/>
                <a:gd name="connsiteX258" fmla="*/ 1279163 w 1518672"/>
                <a:gd name="connsiteY258" fmla="*/ 129215 h 1513558"/>
                <a:gd name="connsiteX259" fmla="*/ 1271185 w 1518672"/>
                <a:gd name="connsiteY259" fmla="*/ 134277 h 1513558"/>
                <a:gd name="connsiteX260" fmla="*/ 1263259 w 1518672"/>
                <a:gd name="connsiteY260" fmla="*/ 139595 h 1513558"/>
                <a:gd name="connsiteX261" fmla="*/ 1255436 w 1518672"/>
                <a:gd name="connsiteY261" fmla="*/ 145118 h 1513558"/>
                <a:gd name="connsiteX262" fmla="*/ 1247612 w 1518672"/>
                <a:gd name="connsiteY262" fmla="*/ 150793 h 1513558"/>
                <a:gd name="connsiteX263" fmla="*/ 1239891 w 1518672"/>
                <a:gd name="connsiteY263" fmla="*/ 156724 h 151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</a:cxnLst>
              <a:rect l="l" t="t" r="r" b="b"/>
              <a:pathLst>
                <a:path w="1518672" h="1513558">
                  <a:moveTo>
                    <a:pt x="1232170" y="162810"/>
                  </a:moveTo>
                  <a:lnTo>
                    <a:pt x="1170247" y="127016"/>
                  </a:lnTo>
                  <a:lnTo>
                    <a:pt x="1162987" y="115102"/>
                  </a:lnTo>
                  <a:lnTo>
                    <a:pt x="1155266" y="103699"/>
                  </a:lnTo>
                  <a:lnTo>
                    <a:pt x="1147186" y="92910"/>
                  </a:lnTo>
                  <a:lnTo>
                    <a:pt x="1138698" y="82734"/>
                  </a:lnTo>
                  <a:lnTo>
                    <a:pt x="1129801" y="73121"/>
                  </a:lnTo>
                  <a:lnTo>
                    <a:pt x="1120546" y="64070"/>
                  </a:lnTo>
                  <a:lnTo>
                    <a:pt x="1110932" y="55685"/>
                  </a:lnTo>
                  <a:lnTo>
                    <a:pt x="1109500" y="54559"/>
                  </a:lnTo>
                  <a:lnTo>
                    <a:pt x="1107864" y="53895"/>
                  </a:lnTo>
                  <a:lnTo>
                    <a:pt x="1095899" y="49855"/>
                  </a:lnTo>
                  <a:lnTo>
                    <a:pt x="1083678" y="46480"/>
                  </a:lnTo>
                  <a:lnTo>
                    <a:pt x="1071150" y="43770"/>
                  </a:lnTo>
                  <a:lnTo>
                    <a:pt x="1058315" y="41725"/>
                  </a:lnTo>
                  <a:lnTo>
                    <a:pt x="1045277" y="40345"/>
                  </a:lnTo>
                  <a:lnTo>
                    <a:pt x="1031930" y="39629"/>
                  </a:lnTo>
                  <a:lnTo>
                    <a:pt x="1018380" y="39577"/>
                  </a:lnTo>
                  <a:lnTo>
                    <a:pt x="1004573" y="40242"/>
                  </a:lnTo>
                  <a:lnTo>
                    <a:pt x="990512" y="41623"/>
                  </a:lnTo>
                  <a:lnTo>
                    <a:pt x="976246" y="43668"/>
                  </a:lnTo>
                  <a:lnTo>
                    <a:pt x="961775" y="46429"/>
                  </a:lnTo>
                  <a:lnTo>
                    <a:pt x="947099" y="49907"/>
                  </a:lnTo>
                  <a:lnTo>
                    <a:pt x="932220" y="54099"/>
                  </a:lnTo>
                  <a:lnTo>
                    <a:pt x="917187" y="59008"/>
                  </a:lnTo>
                  <a:lnTo>
                    <a:pt x="901949" y="64684"/>
                  </a:lnTo>
                  <a:lnTo>
                    <a:pt x="886506" y="71075"/>
                  </a:lnTo>
                  <a:lnTo>
                    <a:pt x="870961" y="78183"/>
                  </a:lnTo>
                  <a:lnTo>
                    <a:pt x="855263" y="86109"/>
                  </a:lnTo>
                  <a:lnTo>
                    <a:pt x="839412" y="94750"/>
                  </a:lnTo>
                  <a:lnTo>
                    <a:pt x="817169" y="107994"/>
                  </a:lnTo>
                  <a:lnTo>
                    <a:pt x="795232" y="122465"/>
                  </a:lnTo>
                  <a:lnTo>
                    <a:pt x="773603" y="138061"/>
                  </a:lnTo>
                  <a:lnTo>
                    <a:pt x="752280" y="154731"/>
                  </a:lnTo>
                  <a:lnTo>
                    <a:pt x="731366" y="172423"/>
                  </a:lnTo>
                  <a:lnTo>
                    <a:pt x="710759" y="191087"/>
                  </a:lnTo>
                  <a:lnTo>
                    <a:pt x="690613" y="210722"/>
                  </a:lnTo>
                  <a:lnTo>
                    <a:pt x="670876" y="231227"/>
                  </a:lnTo>
                  <a:lnTo>
                    <a:pt x="651598" y="252600"/>
                  </a:lnTo>
                  <a:lnTo>
                    <a:pt x="632831" y="274741"/>
                  </a:lnTo>
                  <a:lnTo>
                    <a:pt x="614577" y="297700"/>
                  </a:lnTo>
                  <a:lnTo>
                    <a:pt x="596833" y="321324"/>
                  </a:lnTo>
                  <a:lnTo>
                    <a:pt x="579653" y="345613"/>
                  </a:lnTo>
                  <a:lnTo>
                    <a:pt x="563085" y="370515"/>
                  </a:lnTo>
                  <a:lnTo>
                    <a:pt x="547080" y="396031"/>
                  </a:lnTo>
                  <a:lnTo>
                    <a:pt x="531740" y="422057"/>
                  </a:lnTo>
                  <a:lnTo>
                    <a:pt x="517065" y="448545"/>
                  </a:lnTo>
                  <a:lnTo>
                    <a:pt x="503106" y="475493"/>
                  </a:lnTo>
                  <a:lnTo>
                    <a:pt x="489810" y="502798"/>
                  </a:lnTo>
                  <a:lnTo>
                    <a:pt x="477283" y="530461"/>
                  </a:lnTo>
                  <a:lnTo>
                    <a:pt x="465522" y="558431"/>
                  </a:lnTo>
                  <a:lnTo>
                    <a:pt x="454529" y="586657"/>
                  </a:lnTo>
                  <a:lnTo>
                    <a:pt x="444353" y="615087"/>
                  </a:lnTo>
                  <a:lnTo>
                    <a:pt x="435046" y="643672"/>
                  </a:lnTo>
                  <a:lnTo>
                    <a:pt x="426559" y="672358"/>
                  </a:lnTo>
                  <a:lnTo>
                    <a:pt x="418991" y="701146"/>
                  </a:lnTo>
                  <a:lnTo>
                    <a:pt x="412343" y="729883"/>
                  </a:lnTo>
                  <a:lnTo>
                    <a:pt x="406616" y="758671"/>
                  </a:lnTo>
                  <a:lnTo>
                    <a:pt x="401861" y="787357"/>
                  </a:lnTo>
                  <a:lnTo>
                    <a:pt x="398128" y="815941"/>
                  </a:lnTo>
                  <a:lnTo>
                    <a:pt x="395418" y="844320"/>
                  </a:lnTo>
                  <a:lnTo>
                    <a:pt x="393730" y="872546"/>
                  </a:lnTo>
                  <a:lnTo>
                    <a:pt x="383657" y="873875"/>
                  </a:lnTo>
                  <a:lnTo>
                    <a:pt x="373430" y="875818"/>
                  </a:lnTo>
                  <a:lnTo>
                    <a:pt x="362998" y="878477"/>
                  </a:lnTo>
                  <a:lnTo>
                    <a:pt x="352415" y="881750"/>
                  </a:lnTo>
                  <a:lnTo>
                    <a:pt x="341625" y="885739"/>
                  </a:lnTo>
                  <a:lnTo>
                    <a:pt x="330734" y="890392"/>
                  </a:lnTo>
                  <a:lnTo>
                    <a:pt x="319688" y="895709"/>
                  </a:lnTo>
                  <a:lnTo>
                    <a:pt x="308490" y="901743"/>
                  </a:lnTo>
                  <a:lnTo>
                    <a:pt x="296014" y="909209"/>
                  </a:lnTo>
                  <a:lnTo>
                    <a:pt x="283690" y="917390"/>
                  </a:lnTo>
                  <a:lnTo>
                    <a:pt x="271521" y="926185"/>
                  </a:lnTo>
                  <a:lnTo>
                    <a:pt x="259606" y="935645"/>
                  </a:lnTo>
                  <a:lnTo>
                    <a:pt x="247845" y="945667"/>
                  </a:lnTo>
                  <a:lnTo>
                    <a:pt x="236340" y="956252"/>
                  </a:lnTo>
                  <a:lnTo>
                    <a:pt x="225040" y="967399"/>
                  </a:lnTo>
                  <a:lnTo>
                    <a:pt x="213995" y="979058"/>
                  </a:lnTo>
                  <a:lnTo>
                    <a:pt x="203257" y="991176"/>
                  </a:lnTo>
                  <a:lnTo>
                    <a:pt x="192775" y="1003806"/>
                  </a:lnTo>
                  <a:lnTo>
                    <a:pt x="182598" y="1016794"/>
                  </a:lnTo>
                  <a:lnTo>
                    <a:pt x="172781" y="1030243"/>
                  </a:lnTo>
                  <a:lnTo>
                    <a:pt x="163271" y="1044048"/>
                  </a:lnTo>
                  <a:lnTo>
                    <a:pt x="154067" y="1058213"/>
                  </a:lnTo>
                  <a:lnTo>
                    <a:pt x="145272" y="1072683"/>
                  </a:lnTo>
                  <a:lnTo>
                    <a:pt x="136834" y="1087461"/>
                  </a:lnTo>
                  <a:lnTo>
                    <a:pt x="128807" y="1102495"/>
                  </a:lnTo>
                  <a:lnTo>
                    <a:pt x="121188" y="1117732"/>
                  </a:lnTo>
                  <a:lnTo>
                    <a:pt x="113977" y="1133226"/>
                  </a:lnTo>
                  <a:lnTo>
                    <a:pt x="107227" y="1148873"/>
                  </a:lnTo>
                  <a:lnTo>
                    <a:pt x="100887" y="1164724"/>
                  </a:lnTo>
                  <a:lnTo>
                    <a:pt x="95058" y="1180678"/>
                  </a:lnTo>
                  <a:lnTo>
                    <a:pt x="89689" y="1196682"/>
                  </a:lnTo>
                  <a:lnTo>
                    <a:pt x="84831" y="1212790"/>
                  </a:lnTo>
                  <a:lnTo>
                    <a:pt x="80484" y="1228999"/>
                  </a:lnTo>
                  <a:lnTo>
                    <a:pt x="76649" y="1245158"/>
                  </a:lnTo>
                  <a:lnTo>
                    <a:pt x="73377" y="1261316"/>
                  </a:lnTo>
                  <a:lnTo>
                    <a:pt x="70667" y="1277474"/>
                  </a:lnTo>
                  <a:lnTo>
                    <a:pt x="68520" y="1293530"/>
                  </a:lnTo>
                  <a:lnTo>
                    <a:pt x="66986" y="1309484"/>
                  </a:lnTo>
                  <a:lnTo>
                    <a:pt x="66066" y="1325335"/>
                  </a:lnTo>
                  <a:lnTo>
                    <a:pt x="65759" y="1341034"/>
                  </a:lnTo>
                  <a:lnTo>
                    <a:pt x="66986" y="1371151"/>
                  </a:lnTo>
                  <a:lnTo>
                    <a:pt x="70667" y="1399019"/>
                  </a:lnTo>
                  <a:lnTo>
                    <a:pt x="76649" y="1424535"/>
                  </a:lnTo>
                  <a:lnTo>
                    <a:pt x="84831" y="1447596"/>
                  </a:lnTo>
                  <a:lnTo>
                    <a:pt x="95058" y="1468152"/>
                  </a:lnTo>
                  <a:lnTo>
                    <a:pt x="107227" y="1486151"/>
                  </a:lnTo>
                  <a:lnTo>
                    <a:pt x="121188" y="1501389"/>
                  </a:lnTo>
                  <a:lnTo>
                    <a:pt x="136834" y="1513916"/>
                  </a:lnTo>
                  <a:lnTo>
                    <a:pt x="74912" y="1478174"/>
                  </a:lnTo>
                  <a:lnTo>
                    <a:pt x="59264" y="1465646"/>
                  </a:lnTo>
                  <a:lnTo>
                    <a:pt x="45305" y="1450358"/>
                  </a:lnTo>
                  <a:lnTo>
                    <a:pt x="33135" y="1432410"/>
                  </a:lnTo>
                  <a:lnTo>
                    <a:pt x="22908" y="1411854"/>
                  </a:lnTo>
                  <a:lnTo>
                    <a:pt x="14727" y="1388741"/>
                  </a:lnTo>
                  <a:lnTo>
                    <a:pt x="8744" y="1363277"/>
                  </a:lnTo>
                  <a:lnTo>
                    <a:pt x="5062" y="1335408"/>
                  </a:lnTo>
                  <a:lnTo>
                    <a:pt x="3835" y="1305291"/>
                  </a:lnTo>
                  <a:lnTo>
                    <a:pt x="4142" y="1289593"/>
                  </a:lnTo>
                  <a:lnTo>
                    <a:pt x="5062" y="1273741"/>
                  </a:lnTo>
                  <a:lnTo>
                    <a:pt x="6596" y="1257788"/>
                  </a:lnTo>
                  <a:lnTo>
                    <a:pt x="8744" y="1241680"/>
                  </a:lnTo>
                  <a:lnTo>
                    <a:pt x="11454" y="1225573"/>
                  </a:lnTo>
                  <a:lnTo>
                    <a:pt x="14727" y="1209415"/>
                  </a:lnTo>
                  <a:lnTo>
                    <a:pt x="18562" y="1193206"/>
                  </a:lnTo>
                  <a:lnTo>
                    <a:pt x="22908" y="1177047"/>
                  </a:lnTo>
                  <a:lnTo>
                    <a:pt x="27767" y="1160940"/>
                  </a:lnTo>
                  <a:lnTo>
                    <a:pt x="33135" y="1144884"/>
                  </a:lnTo>
                  <a:lnTo>
                    <a:pt x="38965" y="1128981"/>
                  </a:lnTo>
                  <a:lnTo>
                    <a:pt x="45305" y="1113130"/>
                  </a:lnTo>
                  <a:lnTo>
                    <a:pt x="52055" y="1097484"/>
                  </a:lnTo>
                  <a:lnTo>
                    <a:pt x="59264" y="1081990"/>
                  </a:lnTo>
                  <a:lnTo>
                    <a:pt x="66883" y="1066752"/>
                  </a:lnTo>
                  <a:lnTo>
                    <a:pt x="74912" y="1051718"/>
                  </a:lnTo>
                  <a:lnTo>
                    <a:pt x="83348" y="1036941"/>
                  </a:lnTo>
                  <a:lnTo>
                    <a:pt x="92143" y="1022470"/>
                  </a:lnTo>
                  <a:lnTo>
                    <a:pt x="101347" y="1008306"/>
                  </a:lnTo>
                  <a:lnTo>
                    <a:pt x="110859" y="994500"/>
                  </a:lnTo>
                  <a:lnTo>
                    <a:pt x="120676" y="981052"/>
                  </a:lnTo>
                  <a:lnTo>
                    <a:pt x="130852" y="968013"/>
                  </a:lnTo>
                  <a:lnTo>
                    <a:pt x="141334" y="955434"/>
                  </a:lnTo>
                  <a:lnTo>
                    <a:pt x="152072" y="943315"/>
                  </a:lnTo>
                  <a:lnTo>
                    <a:pt x="163117" y="931657"/>
                  </a:lnTo>
                  <a:lnTo>
                    <a:pt x="174418" y="920510"/>
                  </a:lnTo>
                  <a:lnTo>
                    <a:pt x="185923" y="909873"/>
                  </a:lnTo>
                  <a:lnTo>
                    <a:pt x="197633" y="899851"/>
                  </a:lnTo>
                  <a:lnTo>
                    <a:pt x="209597" y="890443"/>
                  </a:lnTo>
                  <a:lnTo>
                    <a:pt x="221768" y="881596"/>
                  </a:lnTo>
                  <a:lnTo>
                    <a:pt x="234090" y="873466"/>
                  </a:lnTo>
                  <a:lnTo>
                    <a:pt x="246567" y="866001"/>
                  </a:lnTo>
                  <a:lnTo>
                    <a:pt x="257766" y="859967"/>
                  </a:lnTo>
                  <a:lnTo>
                    <a:pt x="268810" y="854649"/>
                  </a:lnTo>
                  <a:lnTo>
                    <a:pt x="279703" y="849996"/>
                  </a:lnTo>
                  <a:lnTo>
                    <a:pt x="290491" y="846007"/>
                  </a:lnTo>
                  <a:lnTo>
                    <a:pt x="301076" y="842735"/>
                  </a:lnTo>
                  <a:lnTo>
                    <a:pt x="311508" y="840076"/>
                  </a:lnTo>
                  <a:lnTo>
                    <a:pt x="321734" y="838082"/>
                  </a:lnTo>
                  <a:lnTo>
                    <a:pt x="331808" y="836753"/>
                  </a:lnTo>
                  <a:lnTo>
                    <a:pt x="333494" y="808578"/>
                  </a:lnTo>
                  <a:lnTo>
                    <a:pt x="336204" y="780147"/>
                  </a:lnTo>
                  <a:lnTo>
                    <a:pt x="339937" y="751615"/>
                  </a:lnTo>
                  <a:lnTo>
                    <a:pt x="344693" y="722929"/>
                  </a:lnTo>
                  <a:lnTo>
                    <a:pt x="350420" y="694141"/>
                  </a:lnTo>
                  <a:lnTo>
                    <a:pt x="357067" y="665352"/>
                  </a:lnTo>
                  <a:lnTo>
                    <a:pt x="364635" y="636615"/>
                  </a:lnTo>
                  <a:lnTo>
                    <a:pt x="373123" y="607929"/>
                  </a:lnTo>
                  <a:lnTo>
                    <a:pt x="382429" y="579345"/>
                  </a:lnTo>
                  <a:lnTo>
                    <a:pt x="392605" y="550915"/>
                  </a:lnTo>
                  <a:lnTo>
                    <a:pt x="403600" y="522689"/>
                  </a:lnTo>
                  <a:lnTo>
                    <a:pt x="415359" y="494719"/>
                  </a:lnTo>
                  <a:lnTo>
                    <a:pt x="427888" y="467055"/>
                  </a:lnTo>
                  <a:lnTo>
                    <a:pt x="441182" y="439750"/>
                  </a:lnTo>
                  <a:lnTo>
                    <a:pt x="455141" y="412803"/>
                  </a:lnTo>
                  <a:lnTo>
                    <a:pt x="469817" y="386315"/>
                  </a:lnTo>
                  <a:lnTo>
                    <a:pt x="485158" y="360288"/>
                  </a:lnTo>
                  <a:lnTo>
                    <a:pt x="501162" y="334772"/>
                  </a:lnTo>
                  <a:lnTo>
                    <a:pt x="517729" y="309870"/>
                  </a:lnTo>
                  <a:lnTo>
                    <a:pt x="534911" y="285582"/>
                  </a:lnTo>
                  <a:lnTo>
                    <a:pt x="552654" y="261907"/>
                  </a:lnTo>
                  <a:lnTo>
                    <a:pt x="570909" y="238999"/>
                  </a:lnTo>
                  <a:lnTo>
                    <a:pt x="589675" y="216858"/>
                  </a:lnTo>
                  <a:lnTo>
                    <a:pt x="608952" y="195484"/>
                  </a:lnTo>
                  <a:lnTo>
                    <a:pt x="628690" y="174980"/>
                  </a:lnTo>
                  <a:lnTo>
                    <a:pt x="648837" y="155344"/>
                  </a:lnTo>
                  <a:lnTo>
                    <a:pt x="669444" y="136680"/>
                  </a:lnTo>
                  <a:lnTo>
                    <a:pt x="690357" y="118937"/>
                  </a:lnTo>
                  <a:lnTo>
                    <a:pt x="711680" y="102319"/>
                  </a:lnTo>
                  <a:lnTo>
                    <a:pt x="733310" y="86723"/>
                  </a:lnTo>
                  <a:lnTo>
                    <a:pt x="755296" y="72252"/>
                  </a:lnTo>
                  <a:lnTo>
                    <a:pt x="777489" y="58957"/>
                  </a:lnTo>
                  <a:lnTo>
                    <a:pt x="793341" y="50315"/>
                  </a:lnTo>
                  <a:lnTo>
                    <a:pt x="809038" y="42441"/>
                  </a:lnTo>
                  <a:lnTo>
                    <a:pt x="824634" y="35282"/>
                  </a:lnTo>
                  <a:lnTo>
                    <a:pt x="840025" y="28890"/>
                  </a:lnTo>
                  <a:lnTo>
                    <a:pt x="855263" y="23265"/>
                  </a:lnTo>
                  <a:lnTo>
                    <a:pt x="870297" y="18357"/>
                  </a:lnTo>
                  <a:lnTo>
                    <a:pt x="885177" y="14164"/>
                  </a:lnTo>
                  <a:lnTo>
                    <a:pt x="899851" y="10687"/>
                  </a:lnTo>
                  <a:lnTo>
                    <a:pt x="914323" y="7874"/>
                  </a:lnTo>
                  <a:lnTo>
                    <a:pt x="928589" y="5829"/>
                  </a:lnTo>
                  <a:lnTo>
                    <a:pt x="942651" y="4500"/>
                  </a:lnTo>
                  <a:lnTo>
                    <a:pt x="956457" y="3835"/>
                  </a:lnTo>
                  <a:lnTo>
                    <a:pt x="970008" y="3835"/>
                  </a:lnTo>
                  <a:lnTo>
                    <a:pt x="983353" y="4551"/>
                  </a:lnTo>
                  <a:lnTo>
                    <a:pt x="996393" y="5931"/>
                  </a:lnTo>
                  <a:lnTo>
                    <a:pt x="1009227" y="8028"/>
                  </a:lnTo>
                  <a:lnTo>
                    <a:pt x="1021755" y="10738"/>
                  </a:lnTo>
                  <a:lnTo>
                    <a:pt x="1033975" y="14113"/>
                  </a:lnTo>
                  <a:lnTo>
                    <a:pt x="1045941" y="18152"/>
                  </a:lnTo>
                  <a:lnTo>
                    <a:pt x="1057548" y="22805"/>
                  </a:lnTo>
                  <a:lnTo>
                    <a:pt x="1068900" y="28124"/>
                  </a:lnTo>
                  <a:lnTo>
                    <a:pt x="1079894" y="34106"/>
                  </a:lnTo>
                  <a:lnTo>
                    <a:pt x="1141817" y="69848"/>
                  </a:lnTo>
                  <a:lnTo>
                    <a:pt x="1152504" y="76394"/>
                  </a:lnTo>
                  <a:lnTo>
                    <a:pt x="1162833" y="83604"/>
                  </a:lnTo>
                  <a:lnTo>
                    <a:pt x="1172804" y="91427"/>
                  </a:lnTo>
                  <a:lnTo>
                    <a:pt x="1182468" y="99813"/>
                  </a:lnTo>
                  <a:lnTo>
                    <a:pt x="1191723" y="108863"/>
                  </a:lnTo>
                  <a:lnTo>
                    <a:pt x="1192695" y="109938"/>
                  </a:lnTo>
                  <a:lnTo>
                    <a:pt x="1193513" y="109375"/>
                  </a:lnTo>
                  <a:lnTo>
                    <a:pt x="1201337" y="103852"/>
                  </a:lnTo>
                  <a:lnTo>
                    <a:pt x="1209262" y="98535"/>
                  </a:lnTo>
                  <a:lnTo>
                    <a:pt x="1217239" y="93421"/>
                  </a:lnTo>
                  <a:lnTo>
                    <a:pt x="1225216" y="88563"/>
                  </a:lnTo>
                  <a:lnTo>
                    <a:pt x="1233296" y="83859"/>
                  </a:lnTo>
                  <a:lnTo>
                    <a:pt x="1250374" y="74706"/>
                  </a:lnTo>
                  <a:lnTo>
                    <a:pt x="1267248" y="66678"/>
                  </a:lnTo>
                  <a:lnTo>
                    <a:pt x="1283866" y="59877"/>
                  </a:lnTo>
                  <a:lnTo>
                    <a:pt x="1300229" y="54253"/>
                  </a:lnTo>
                  <a:lnTo>
                    <a:pt x="1316337" y="49753"/>
                  </a:lnTo>
                  <a:lnTo>
                    <a:pt x="1332085" y="46378"/>
                  </a:lnTo>
                  <a:lnTo>
                    <a:pt x="1347528" y="44077"/>
                  </a:lnTo>
                  <a:lnTo>
                    <a:pt x="1362612" y="42901"/>
                  </a:lnTo>
                  <a:lnTo>
                    <a:pt x="1377339" y="42850"/>
                  </a:lnTo>
                  <a:lnTo>
                    <a:pt x="1391657" y="43821"/>
                  </a:lnTo>
                  <a:lnTo>
                    <a:pt x="1405565" y="45867"/>
                  </a:lnTo>
                  <a:lnTo>
                    <a:pt x="1419064" y="48935"/>
                  </a:lnTo>
                  <a:lnTo>
                    <a:pt x="1432103" y="53077"/>
                  </a:lnTo>
                  <a:lnTo>
                    <a:pt x="1444631" y="58190"/>
                  </a:lnTo>
                  <a:lnTo>
                    <a:pt x="1456699" y="64326"/>
                  </a:lnTo>
                  <a:lnTo>
                    <a:pt x="1518621" y="100120"/>
                  </a:lnTo>
                  <a:lnTo>
                    <a:pt x="1506554" y="93984"/>
                  </a:lnTo>
                  <a:lnTo>
                    <a:pt x="1494027" y="88819"/>
                  </a:lnTo>
                  <a:lnTo>
                    <a:pt x="1480987" y="84728"/>
                  </a:lnTo>
                  <a:lnTo>
                    <a:pt x="1467487" y="81609"/>
                  </a:lnTo>
                  <a:lnTo>
                    <a:pt x="1453579" y="79564"/>
                  </a:lnTo>
                  <a:lnTo>
                    <a:pt x="1439261" y="78593"/>
                  </a:lnTo>
                  <a:lnTo>
                    <a:pt x="1424535" y="78644"/>
                  </a:lnTo>
                  <a:lnTo>
                    <a:pt x="1409451" y="79820"/>
                  </a:lnTo>
                  <a:lnTo>
                    <a:pt x="1394009" y="82120"/>
                  </a:lnTo>
                  <a:lnTo>
                    <a:pt x="1378259" y="85495"/>
                  </a:lnTo>
                  <a:lnTo>
                    <a:pt x="1362152" y="89995"/>
                  </a:lnTo>
                  <a:lnTo>
                    <a:pt x="1345790" y="95671"/>
                  </a:lnTo>
                  <a:lnTo>
                    <a:pt x="1329171" y="102472"/>
                  </a:lnTo>
                  <a:lnTo>
                    <a:pt x="1312297" y="110449"/>
                  </a:lnTo>
                  <a:lnTo>
                    <a:pt x="1295218" y="119602"/>
                  </a:lnTo>
                  <a:lnTo>
                    <a:pt x="1287138" y="124306"/>
                  </a:lnTo>
                  <a:lnTo>
                    <a:pt x="1279163" y="129215"/>
                  </a:lnTo>
                  <a:lnTo>
                    <a:pt x="1271185" y="134277"/>
                  </a:lnTo>
                  <a:lnTo>
                    <a:pt x="1263259" y="139595"/>
                  </a:lnTo>
                  <a:lnTo>
                    <a:pt x="1255436" y="145118"/>
                  </a:lnTo>
                  <a:lnTo>
                    <a:pt x="1247612" y="150793"/>
                  </a:lnTo>
                  <a:lnTo>
                    <a:pt x="1239891" y="156724"/>
                  </a:lnTo>
                  <a:close/>
                </a:path>
              </a:pathLst>
            </a:custGeom>
            <a:solidFill>
              <a:srgbClr val="EBE8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6FC6AF2-564D-4FC5-B428-F7589C34C3DE}"/>
                </a:ext>
              </a:extLst>
            </p:cNvPr>
            <p:cNvSpPr/>
            <p:nvPr/>
          </p:nvSpPr>
          <p:spPr>
            <a:xfrm>
              <a:off x="19897081" y="1612415"/>
              <a:ext cx="1127951" cy="1081912"/>
            </a:xfrm>
            <a:custGeom>
              <a:avLst/>
              <a:gdLst>
                <a:gd name="connsiteX0" fmla="*/ 158769 w 1002221"/>
                <a:gd name="connsiteY0" fmla="*/ 554312 h 961314"/>
                <a:gd name="connsiteX1" fmla="*/ 213176 w 1002221"/>
                <a:gd name="connsiteY1" fmla="*/ 535648 h 961314"/>
                <a:gd name="connsiteX2" fmla="*/ 497735 w 1002221"/>
                <a:gd name="connsiteY2" fmla="*/ 39088 h 961314"/>
                <a:gd name="connsiteX3" fmla="*/ 748495 w 1002221"/>
                <a:gd name="connsiteY3" fmla="*/ 82552 h 961314"/>
                <a:gd name="connsiteX4" fmla="*/ 788738 w 1002221"/>
                <a:gd name="connsiteY4" fmla="*/ 54991 h 961314"/>
                <a:gd name="connsiteX5" fmla="*/ 1000892 w 1002221"/>
                <a:gd name="connsiteY5" fmla="*/ 198165 h 961314"/>
                <a:gd name="connsiteX6" fmla="*/ 788738 w 1002221"/>
                <a:gd name="connsiteY6" fmla="*/ 582026 h 961314"/>
                <a:gd name="connsiteX7" fmla="*/ 158820 w 1002221"/>
                <a:gd name="connsiteY7" fmla="*/ 939349 h 961314"/>
                <a:gd name="connsiteX8" fmla="*/ 3835 w 1002221"/>
                <a:gd name="connsiteY8" fmla="*/ 834729 h 961314"/>
                <a:gd name="connsiteX9" fmla="*/ 158769 w 1002221"/>
                <a:gd name="connsiteY9" fmla="*/ 554312 h 96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2221" h="961314">
                  <a:moveTo>
                    <a:pt x="158769" y="554312"/>
                  </a:moveTo>
                  <a:cubicBezTo>
                    <a:pt x="177893" y="543471"/>
                    <a:pt x="196251" y="537386"/>
                    <a:pt x="213176" y="535648"/>
                  </a:cubicBezTo>
                  <a:cubicBezTo>
                    <a:pt x="221051" y="344408"/>
                    <a:pt x="345459" y="125504"/>
                    <a:pt x="497735" y="39088"/>
                  </a:cubicBezTo>
                  <a:cubicBezTo>
                    <a:pt x="606088" y="-22375"/>
                    <a:pt x="700276" y="-694"/>
                    <a:pt x="748495" y="82552"/>
                  </a:cubicBezTo>
                  <a:cubicBezTo>
                    <a:pt x="761535" y="72069"/>
                    <a:pt x="774982" y="62763"/>
                    <a:pt x="788738" y="54991"/>
                  </a:cubicBezTo>
                  <a:cubicBezTo>
                    <a:pt x="905885" y="-11483"/>
                    <a:pt x="1000892" y="52639"/>
                    <a:pt x="1000892" y="198165"/>
                  </a:cubicBezTo>
                  <a:cubicBezTo>
                    <a:pt x="1000892" y="343692"/>
                    <a:pt x="905936" y="515552"/>
                    <a:pt x="788738" y="582026"/>
                  </a:cubicBezTo>
                  <a:cubicBezTo>
                    <a:pt x="570754" y="705668"/>
                    <a:pt x="350981" y="830332"/>
                    <a:pt x="158820" y="939349"/>
                  </a:cubicBezTo>
                  <a:cubicBezTo>
                    <a:pt x="73223" y="987926"/>
                    <a:pt x="3835" y="941087"/>
                    <a:pt x="3835" y="834729"/>
                  </a:cubicBezTo>
                  <a:cubicBezTo>
                    <a:pt x="3784" y="728422"/>
                    <a:pt x="73171" y="602889"/>
                    <a:pt x="158769" y="55431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969AD56-64EA-4184-B4F7-70446B939859}"/>
                </a:ext>
              </a:extLst>
            </p:cNvPr>
            <p:cNvSpPr/>
            <p:nvPr/>
          </p:nvSpPr>
          <p:spPr>
            <a:xfrm>
              <a:off x="19852538" y="1586830"/>
              <a:ext cx="1093421" cy="1093422"/>
            </a:xfrm>
            <a:custGeom>
              <a:avLst/>
              <a:gdLst>
                <a:gd name="connsiteX0" fmla="*/ 788021 w 971541"/>
                <a:gd name="connsiteY0" fmla="*/ 105284 h 971541"/>
                <a:gd name="connsiteX1" fmla="*/ 748495 w 971541"/>
                <a:gd name="connsiteY1" fmla="*/ 82479 h 971541"/>
                <a:gd name="connsiteX2" fmla="*/ 743842 w 971541"/>
                <a:gd name="connsiteY2" fmla="*/ 74860 h 971541"/>
                <a:gd name="connsiteX3" fmla="*/ 738934 w 971541"/>
                <a:gd name="connsiteY3" fmla="*/ 67599 h 971541"/>
                <a:gd name="connsiteX4" fmla="*/ 733718 w 971541"/>
                <a:gd name="connsiteY4" fmla="*/ 60696 h 971541"/>
                <a:gd name="connsiteX5" fmla="*/ 728298 w 971541"/>
                <a:gd name="connsiteY5" fmla="*/ 54202 h 971541"/>
                <a:gd name="connsiteX6" fmla="*/ 722621 w 971541"/>
                <a:gd name="connsiteY6" fmla="*/ 48066 h 971541"/>
                <a:gd name="connsiteX7" fmla="*/ 716741 w 971541"/>
                <a:gd name="connsiteY7" fmla="*/ 42288 h 971541"/>
                <a:gd name="connsiteX8" fmla="*/ 710605 w 971541"/>
                <a:gd name="connsiteY8" fmla="*/ 36919 h 971541"/>
                <a:gd name="connsiteX9" fmla="*/ 709684 w 971541"/>
                <a:gd name="connsiteY9" fmla="*/ 36203 h 971541"/>
                <a:gd name="connsiteX10" fmla="*/ 708611 w 971541"/>
                <a:gd name="connsiteY10" fmla="*/ 35794 h 971541"/>
                <a:gd name="connsiteX11" fmla="*/ 700992 w 971541"/>
                <a:gd name="connsiteY11" fmla="*/ 33186 h 971541"/>
                <a:gd name="connsiteX12" fmla="*/ 693168 w 971541"/>
                <a:gd name="connsiteY12" fmla="*/ 31038 h 971541"/>
                <a:gd name="connsiteX13" fmla="*/ 685192 w 971541"/>
                <a:gd name="connsiteY13" fmla="*/ 29300 h 971541"/>
                <a:gd name="connsiteX14" fmla="*/ 677010 w 971541"/>
                <a:gd name="connsiteY14" fmla="*/ 28021 h 971541"/>
                <a:gd name="connsiteX15" fmla="*/ 668676 w 971541"/>
                <a:gd name="connsiteY15" fmla="*/ 27101 h 971541"/>
                <a:gd name="connsiteX16" fmla="*/ 660187 w 971541"/>
                <a:gd name="connsiteY16" fmla="*/ 26641 h 971541"/>
                <a:gd name="connsiteX17" fmla="*/ 651495 w 971541"/>
                <a:gd name="connsiteY17" fmla="*/ 26641 h 971541"/>
                <a:gd name="connsiteX18" fmla="*/ 642700 w 971541"/>
                <a:gd name="connsiteY18" fmla="*/ 27050 h 971541"/>
                <a:gd name="connsiteX19" fmla="*/ 633700 w 971541"/>
                <a:gd name="connsiteY19" fmla="*/ 27919 h 971541"/>
                <a:gd name="connsiteX20" fmla="*/ 624598 w 971541"/>
                <a:gd name="connsiteY20" fmla="*/ 29249 h 971541"/>
                <a:gd name="connsiteX21" fmla="*/ 615394 w 971541"/>
                <a:gd name="connsiteY21" fmla="*/ 30987 h 971541"/>
                <a:gd name="connsiteX22" fmla="*/ 605986 w 971541"/>
                <a:gd name="connsiteY22" fmla="*/ 33237 h 971541"/>
                <a:gd name="connsiteX23" fmla="*/ 596526 w 971541"/>
                <a:gd name="connsiteY23" fmla="*/ 35896 h 971541"/>
                <a:gd name="connsiteX24" fmla="*/ 586912 w 971541"/>
                <a:gd name="connsiteY24" fmla="*/ 39066 h 971541"/>
                <a:gd name="connsiteX25" fmla="*/ 577146 w 971541"/>
                <a:gd name="connsiteY25" fmla="*/ 42646 h 971541"/>
                <a:gd name="connsiteX26" fmla="*/ 567329 w 971541"/>
                <a:gd name="connsiteY26" fmla="*/ 46736 h 971541"/>
                <a:gd name="connsiteX27" fmla="*/ 557409 w 971541"/>
                <a:gd name="connsiteY27" fmla="*/ 51287 h 971541"/>
                <a:gd name="connsiteX28" fmla="*/ 547386 w 971541"/>
                <a:gd name="connsiteY28" fmla="*/ 56349 h 971541"/>
                <a:gd name="connsiteX29" fmla="*/ 537261 w 971541"/>
                <a:gd name="connsiteY29" fmla="*/ 61872 h 971541"/>
                <a:gd name="connsiteX30" fmla="*/ 523046 w 971541"/>
                <a:gd name="connsiteY30" fmla="*/ 70309 h 971541"/>
                <a:gd name="connsiteX31" fmla="*/ 509087 w 971541"/>
                <a:gd name="connsiteY31" fmla="*/ 79564 h 971541"/>
                <a:gd name="connsiteX32" fmla="*/ 495230 w 971541"/>
                <a:gd name="connsiteY32" fmla="*/ 89535 h 971541"/>
                <a:gd name="connsiteX33" fmla="*/ 481628 w 971541"/>
                <a:gd name="connsiteY33" fmla="*/ 100120 h 971541"/>
                <a:gd name="connsiteX34" fmla="*/ 468282 w 971541"/>
                <a:gd name="connsiteY34" fmla="*/ 111420 h 971541"/>
                <a:gd name="connsiteX35" fmla="*/ 455141 w 971541"/>
                <a:gd name="connsiteY35" fmla="*/ 123386 h 971541"/>
                <a:gd name="connsiteX36" fmla="*/ 442256 w 971541"/>
                <a:gd name="connsiteY36" fmla="*/ 135913 h 971541"/>
                <a:gd name="connsiteX37" fmla="*/ 429676 w 971541"/>
                <a:gd name="connsiteY37" fmla="*/ 149004 h 971541"/>
                <a:gd name="connsiteX38" fmla="*/ 417353 w 971541"/>
                <a:gd name="connsiteY38" fmla="*/ 162605 h 971541"/>
                <a:gd name="connsiteX39" fmla="*/ 405387 w 971541"/>
                <a:gd name="connsiteY39" fmla="*/ 176769 h 971541"/>
                <a:gd name="connsiteX40" fmla="*/ 393730 w 971541"/>
                <a:gd name="connsiteY40" fmla="*/ 191394 h 971541"/>
                <a:gd name="connsiteX41" fmla="*/ 382377 w 971541"/>
                <a:gd name="connsiteY41" fmla="*/ 206529 h 971541"/>
                <a:gd name="connsiteX42" fmla="*/ 371435 w 971541"/>
                <a:gd name="connsiteY42" fmla="*/ 222023 h 971541"/>
                <a:gd name="connsiteX43" fmla="*/ 360850 w 971541"/>
                <a:gd name="connsiteY43" fmla="*/ 237925 h 971541"/>
                <a:gd name="connsiteX44" fmla="*/ 350623 w 971541"/>
                <a:gd name="connsiteY44" fmla="*/ 254186 h 971541"/>
                <a:gd name="connsiteX45" fmla="*/ 340857 w 971541"/>
                <a:gd name="connsiteY45" fmla="*/ 270804 h 971541"/>
                <a:gd name="connsiteX46" fmla="*/ 331499 w 971541"/>
                <a:gd name="connsiteY46" fmla="*/ 287730 h 971541"/>
                <a:gd name="connsiteX47" fmla="*/ 322551 w 971541"/>
                <a:gd name="connsiteY47" fmla="*/ 304910 h 971541"/>
                <a:gd name="connsiteX48" fmla="*/ 314063 w 971541"/>
                <a:gd name="connsiteY48" fmla="*/ 322347 h 971541"/>
                <a:gd name="connsiteX49" fmla="*/ 306086 w 971541"/>
                <a:gd name="connsiteY49" fmla="*/ 340039 h 971541"/>
                <a:gd name="connsiteX50" fmla="*/ 298569 w 971541"/>
                <a:gd name="connsiteY50" fmla="*/ 357885 h 971541"/>
                <a:gd name="connsiteX51" fmla="*/ 291514 w 971541"/>
                <a:gd name="connsiteY51" fmla="*/ 375884 h 971541"/>
                <a:gd name="connsiteX52" fmla="*/ 285071 w 971541"/>
                <a:gd name="connsiteY52" fmla="*/ 394037 h 971541"/>
                <a:gd name="connsiteX53" fmla="*/ 279087 w 971541"/>
                <a:gd name="connsiteY53" fmla="*/ 412291 h 971541"/>
                <a:gd name="connsiteX54" fmla="*/ 273718 w 971541"/>
                <a:gd name="connsiteY54" fmla="*/ 430597 h 971541"/>
                <a:gd name="connsiteX55" fmla="*/ 268860 w 971541"/>
                <a:gd name="connsiteY55" fmla="*/ 448954 h 971541"/>
                <a:gd name="connsiteX56" fmla="*/ 264617 w 971541"/>
                <a:gd name="connsiteY56" fmla="*/ 467362 h 971541"/>
                <a:gd name="connsiteX57" fmla="*/ 260986 w 971541"/>
                <a:gd name="connsiteY57" fmla="*/ 485719 h 971541"/>
                <a:gd name="connsiteX58" fmla="*/ 257918 w 971541"/>
                <a:gd name="connsiteY58" fmla="*/ 504025 h 971541"/>
                <a:gd name="connsiteX59" fmla="*/ 255566 w 971541"/>
                <a:gd name="connsiteY59" fmla="*/ 522280 h 971541"/>
                <a:gd name="connsiteX60" fmla="*/ 253776 w 971541"/>
                <a:gd name="connsiteY60" fmla="*/ 540381 h 971541"/>
                <a:gd name="connsiteX61" fmla="*/ 252703 w 971541"/>
                <a:gd name="connsiteY61" fmla="*/ 558380 h 971541"/>
                <a:gd name="connsiteX62" fmla="*/ 246311 w 971541"/>
                <a:gd name="connsiteY62" fmla="*/ 559250 h 971541"/>
                <a:gd name="connsiteX63" fmla="*/ 239766 w 971541"/>
                <a:gd name="connsiteY63" fmla="*/ 560528 h 971541"/>
                <a:gd name="connsiteX64" fmla="*/ 233118 w 971541"/>
                <a:gd name="connsiteY64" fmla="*/ 562215 h 971541"/>
                <a:gd name="connsiteX65" fmla="*/ 226369 w 971541"/>
                <a:gd name="connsiteY65" fmla="*/ 564312 h 971541"/>
                <a:gd name="connsiteX66" fmla="*/ 219466 w 971541"/>
                <a:gd name="connsiteY66" fmla="*/ 566817 h 971541"/>
                <a:gd name="connsiteX67" fmla="*/ 212511 w 971541"/>
                <a:gd name="connsiteY67" fmla="*/ 569783 h 971541"/>
                <a:gd name="connsiteX68" fmla="*/ 205455 w 971541"/>
                <a:gd name="connsiteY68" fmla="*/ 573209 h 971541"/>
                <a:gd name="connsiteX69" fmla="*/ 198347 w 971541"/>
                <a:gd name="connsiteY69" fmla="*/ 577044 h 971541"/>
                <a:gd name="connsiteX70" fmla="*/ 190371 w 971541"/>
                <a:gd name="connsiteY70" fmla="*/ 581851 h 971541"/>
                <a:gd name="connsiteX71" fmla="*/ 182496 w 971541"/>
                <a:gd name="connsiteY71" fmla="*/ 587015 h 971541"/>
                <a:gd name="connsiteX72" fmla="*/ 174724 w 971541"/>
                <a:gd name="connsiteY72" fmla="*/ 592640 h 971541"/>
                <a:gd name="connsiteX73" fmla="*/ 167105 w 971541"/>
                <a:gd name="connsiteY73" fmla="*/ 598674 h 971541"/>
                <a:gd name="connsiteX74" fmla="*/ 159588 w 971541"/>
                <a:gd name="connsiteY74" fmla="*/ 605066 h 971541"/>
                <a:gd name="connsiteX75" fmla="*/ 152225 w 971541"/>
                <a:gd name="connsiteY75" fmla="*/ 611866 h 971541"/>
                <a:gd name="connsiteX76" fmla="*/ 145015 w 971541"/>
                <a:gd name="connsiteY76" fmla="*/ 618974 h 971541"/>
                <a:gd name="connsiteX77" fmla="*/ 138010 w 971541"/>
                <a:gd name="connsiteY77" fmla="*/ 626388 h 971541"/>
                <a:gd name="connsiteX78" fmla="*/ 131106 w 971541"/>
                <a:gd name="connsiteY78" fmla="*/ 634161 h 971541"/>
                <a:gd name="connsiteX79" fmla="*/ 124459 w 971541"/>
                <a:gd name="connsiteY79" fmla="*/ 642189 h 971541"/>
                <a:gd name="connsiteX80" fmla="*/ 117965 w 971541"/>
                <a:gd name="connsiteY80" fmla="*/ 650523 h 971541"/>
                <a:gd name="connsiteX81" fmla="*/ 111675 w 971541"/>
                <a:gd name="connsiteY81" fmla="*/ 659063 h 971541"/>
                <a:gd name="connsiteX82" fmla="*/ 105591 w 971541"/>
                <a:gd name="connsiteY82" fmla="*/ 667909 h 971541"/>
                <a:gd name="connsiteX83" fmla="*/ 99762 w 971541"/>
                <a:gd name="connsiteY83" fmla="*/ 676960 h 971541"/>
                <a:gd name="connsiteX84" fmla="*/ 94137 w 971541"/>
                <a:gd name="connsiteY84" fmla="*/ 686164 h 971541"/>
                <a:gd name="connsiteX85" fmla="*/ 88716 w 971541"/>
                <a:gd name="connsiteY85" fmla="*/ 695623 h 971541"/>
                <a:gd name="connsiteX86" fmla="*/ 83603 w 971541"/>
                <a:gd name="connsiteY86" fmla="*/ 705185 h 971541"/>
                <a:gd name="connsiteX87" fmla="*/ 78745 w 971541"/>
                <a:gd name="connsiteY87" fmla="*/ 714952 h 971541"/>
                <a:gd name="connsiteX88" fmla="*/ 74144 w 971541"/>
                <a:gd name="connsiteY88" fmla="*/ 724821 h 971541"/>
                <a:gd name="connsiteX89" fmla="*/ 69797 w 971541"/>
                <a:gd name="connsiteY89" fmla="*/ 734843 h 971541"/>
                <a:gd name="connsiteX90" fmla="*/ 65757 w 971541"/>
                <a:gd name="connsiteY90" fmla="*/ 744916 h 971541"/>
                <a:gd name="connsiteX91" fmla="*/ 62025 w 971541"/>
                <a:gd name="connsiteY91" fmla="*/ 755092 h 971541"/>
                <a:gd name="connsiteX92" fmla="*/ 58599 w 971541"/>
                <a:gd name="connsiteY92" fmla="*/ 765370 h 971541"/>
                <a:gd name="connsiteX93" fmla="*/ 55531 w 971541"/>
                <a:gd name="connsiteY93" fmla="*/ 775648 h 971541"/>
                <a:gd name="connsiteX94" fmla="*/ 52769 w 971541"/>
                <a:gd name="connsiteY94" fmla="*/ 785977 h 971541"/>
                <a:gd name="connsiteX95" fmla="*/ 50315 w 971541"/>
                <a:gd name="connsiteY95" fmla="*/ 796306 h 971541"/>
                <a:gd name="connsiteX96" fmla="*/ 48219 w 971541"/>
                <a:gd name="connsiteY96" fmla="*/ 806583 h 971541"/>
                <a:gd name="connsiteX97" fmla="*/ 46480 w 971541"/>
                <a:gd name="connsiteY97" fmla="*/ 816913 h 971541"/>
                <a:gd name="connsiteX98" fmla="*/ 45099 w 971541"/>
                <a:gd name="connsiteY98" fmla="*/ 827139 h 971541"/>
                <a:gd name="connsiteX99" fmla="*/ 44128 w 971541"/>
                <a:gd name="connsiteY99" fmla="*/ 837366 h 971541"/>
                <a:gd name="connsiteX100" fmla="*/ 43566 w 971541"/>
                <a:gd name="connsiteY100" fmla="*/ 847490 h 971541"/>
                <a:gd name="connsiteX101" fmla="*/ 43361 w 971541"/>
                <a:gd name="connsiteY101" fmla="*/ 857513 h 971541"/>
                <a:gd name="connsiteX102" fmla="*/ 44128 w 971541"/>
                <a:gd name="connsiteY102" fmla="*/ 876739 h 971541"/>
                <a:gd name="connsiteX103" fmla="*/ 46480 w 971541"/>
                <a:gd name="connsiteY103" fmla="*/ 894534 h 971541"/>
                <a:gd name="connsiteX104" fmla="*/ 50315 w 971541"/>
                <a:gd name="connsiteY104" fmla="*/ 910794 h 971541"/>
                <a:gd name="connsiteX105" fmla="*/ 55531 w 971541"/>
                <a:gd name="connsiteY105" fmla="*/ 925521 h 971541"/>
                <a:gd name="connsiteX106" fmla="*/ 62025 w 971541"/>
                <a:gd name="connsiteY106" fmla="*/ 938662 h 971541"/>
                <a:gd name="connsiteX107" fmla="*/ 69797 w 971541"/>
                <a:gd name="connsiteY107" fmla="*/ 950116 h 971541"/>
                <a:gd name="connsiteX108" fmla="*/ 78745 w 971541"/>
                <a:gd name="connsiteY108" fmla="*/ 959883 h 971541"/>
                <a:gd name="connsiteX109" fmla="*/ 88716 w 971541"/>
                <a:gd name="connsiteY109" fmla="*/ 967859 h 971541"/>
                <a:gd name="connsiteX110" fmla="*/ 49190 w 971541"/>
                <a:gd name="connsiteY110" fmla="*/ 945054 h 971541"/>
                <a:gd name="connsiteX111" fmla="*/ 39219 w 971541"/>
                <a:gd name="connsiteY111" fmla="*/ 937077 h 971541"/>
                <a:gd name="connsiteX112" fmla="*/ 30271 w 971541"/>
                <a:gd name="connsiteY112" fmla="*/ 927310 h 971541"/>
                <a:gd name="connsiteX113" fmla="*/ 22498 w 971541"/>
                <a:gd name="connsiteY113" fmla="*/ 915805 h 971541"/>
                <a:gd name="connsiteX114" fmla="*/ 16004 w 971541"/>
                <a:gd name="connsiteY114" fmla="*/ 902715 h 971541"/>
                <a:gd name="connsiteX115" fmla="*/ 10789 w 971541"/>
                <a:gd name="connsiteY115" fmla="*/ 887989 h 971541"/>
                <a:gd name="connsiteX116" fmla="*/ 6953 w 971541"/>
                <a:gd name="connsiteY116" fmla="*/ 871677 h 971541"/>
                <a:gd name="connsiteX117" fmla="*/ 4602 w 971541"/>
                <a:gd name="connsiteY117" fmla="*/ 853882 h 971541"/>
                <a:gd name="connsiteX118" fmla="*/ 3835 w 971541"/>
                <a:gd name="connsiteY118" fmla="*/ 834656 h 971541"/>
                <a:gd name="connsiteX119" fmla="*/ 3987 w 971541"/>
                <a:gd name="connsiteY119" fmla="*/ 824634 h 971541"/>
                <a:gd name="connsiteX120" fmla="*/ 4602 w 971541"/>
                <a:gd name="connsiteY120" fmla="*/ 814509 h 971541"/>
                <a:gd name="connsiteX121" fmla="*/ 5573 w 971541"/>
                <a:gd name="connsiteY121" fmla="*/ 804334 h 971541"/>
                <a:gd name="connsiteX122" fmla="*/ 6953 w 971541"/>
                <a:gd name="connsiteY122" fmla="*/ 794107 h 971541"/>
                <a:gd name="connsiteX123" fmla="*/ 8692 w 971541"/>
                <a:gd name="connsiteY123" fmla="*/ 783778 h 971541"/>
                <a:gd name="connsiteX124" fmla="*/ 10789 w 971541"/>
                <a:gd name="connsiteY124" fmla="*/ 773449 h 971541"/>
                <a:gd name="connsiteX125" fmla="*/ 13243 w 971541"/>
                <a:gd name="connsiteY125" fmla="*/ 763120 h 971541"/>
                <a:gd name="connsiteX126" fmla="*/ 16004 w 971541"/>
                <a:gd name="connsiteY126" fmla="*/ 752842 h 971541"/>
                <a:gd name="connsiteX127" fmla="*/ 19073 w 971541"/>
                <a:gd name="connsiteY127" fmla="*/ 742513 h 971541"/>
                <a:gd name="connsiteX128" fmla="*/ 22498 w 971541"/>
                <a:gd name="connsiteY128" fmla="*/ 732286 h 971541"/>
                <a:gd name="connsiteX129" fmla="*/ 26231 w 971541"/>
                <a:gd name="connsiteY129" fmla="*/ 722111 h 971541"/>
                <a:gd name="connsiteX130" fmla="*/ 30271 w 971541"/>
                <a:gd name="connsiteY130" fmla="*/ 711986 h 971541"/>
                <a:gd name="connsiteX131" fmla="*/ 34618 w 971541"/>
                <a:gd name="connsiteY131" fmla="*/ 702015 h 971541"/>
                <a:gd name="connsiteX132" fmla="*/ 39219 w 971541"/>
                <a:gd name="connsiteY132" fmla="*/ 692146 h 971541"/>
                <a:gd name="connsiteX133" fmla="*/ 44077 w 971541"/>
                <a:gd name="connsiteY133" fmla="*/ 682380 h 971541"/>
                <a:gd name="connsiteX134" fmla="*/ 49190 w 971541"/>
                <a:gd name="connsiteY134" fmla="*/ 672767 h 971541"/>
                <a:gd name="connsiteX135" fmla="*/ 54610 w 971541"/>
                <a:gd name="connsiteY135" fmla="*/ 663358 h 971541"/>
                <a:gd name="connsiteX136" fmla="*/ 60234 w 971541"/>
                <a:gd name="connsiteY136" fmla="*/ 654103 h 971541"/>
                <a:gd name="connsiteX137" fmla="*/ 66064 w 971541"/>
                <a:gd name="connsiteY137" fmla="*/ 645052 h 971541"/>
                <a:gd name="connsiteX138" fmla="*/ 72149 w 971541"/>
                <a:gd name="connsiteY138" fmla="*/ 636257 h 971541"/>
                <a:gd name="connsiteX139" fmla="*/ 78438 w 971541"/>
                <a:gd name="connsiteY139" fmla="*/ 627667 h 971541"/>
                <a:gd name="connsiteX140" fmla="*/ 84932 w 971541"/>
                <a:gd name="connsiteY140" fmla="*/ 619383 h 971541"/>
                <a:gd name="connsiteX141" fmla="*/ 91580 w 971541"/>
                <a:gd name="connsiteY141" fmla="*/ 611304 h 971541"/>
                <a:gd name="connsiteX142" fmla="*/ 98484 w 971541"/>
                <a:gd name="connsiteY142" fmla="*/ 603583 h 971541"/>
                <a:gd name="connsiteX143" fmla="*/ 105488 w 971541"/>
                <a:gd name="connsiteY143" fmla="*/ 596117 h 971541"/>
                <a:gd name="connsiteX144" fmla="*/ 112698 w 971541"/>
                <a:gd name="connsiteY144" fmla="*/ 589009 h 971541"/>
                <a:gd name="connsiteX145" fmla="*/ 120062 w 971541"/>
                <a:gd name="connsiteY145" fmla="*/ 582260 h 971541"/>
                <a:gd name="connsiteX146" fmla="*/ 127578 w 971541"/>
                <a:gd name="connsiteY146" fmla="*/ 575868 h 971541"/>
                <a:gd name="connsiteX147" fmla="*/ 135197 w 971541"/>
                <a:gd name="connsiteY147" fmla="*/ 569834 h 971541"/>
                <a:gd name="connsiteX148" fmla="*/ 142970 w 971541"/>
                <a:gd name="connsiteY148" fmla="*/ 564210 h 971541"/>
                <a:gd name="connsiteX149" fmla="*/ 150793 w 971541"/>
                <a:gd name="connsiteY149" fmla="*/ 558994 h 971541"/>
                <a:gd name="connsiteX150" fmla="*/ 158769 w 971541"/>
                <a:gd name="connsiteY150" fmla="*/ 554239 h 971541"/>
                <a:gd name="connsiteX151" fmla="*/ 165929 w 971541"/>
                <a:gd name="connsiteY151" fmla="*/ 550352 h 971541"/>
                <a:gd name="connsiteX152" fmla="*/ 172985 w 971541"/>
                <a:gd name="connsiteY152" fmla="*/ 546978 h 971541"/>
                <a:gd name="connsiteX153" fmla="*/ 179939 w 971541"/>
                <a:gd name="connsiteY153" fmla="*/ 544012 h 971541"/>
                <a:gd name="connsiteX154" fmla="*/ 186842 w 971541"/>
                <a:gd name="connsiteY154" fmla="*/ 541455 h 971541"/>
                <a:gd name="connsiteX155" fmla="*/ 193592 w 971541"/>
                <a:gd name="connsiteY155" fmla="*/ 539359 h 971541"/>
                <a:gd name="connsiteX156" fmla="*/ 200239 w 971541"/>
                <a:gd name="connsiteY156" fmla="*/ 537671 h 971541"/>
                <a:gd name="connsiteX157" fmla="*/ 206785 w 971541"/>
                <a:gd name="connsiteY157" fmla="*/ 536444 h 971541"/>
                <a:gd name="connsiteX158" fmla="*/ 213176 w 971541"/>
                <a:gd name="connsiteY158" fmla="*/ 535575 h 971541"/>
                <a:gd name="connsiteX159" fmla="*/ 214250 w 971541"/>
                <a:gd name="connsiteY159" fmla="*/ 517576 h 971541"/>
                <a:gd name="connsiteX160" fmla="*/ 216040 w 971541"/>
                <a:gd name="connsiteY160" fmla="*/ 499423 h 971541"/>
                <a:gd name="connsiteX161" fmla="*/ 218392 w 971541"/>
                <a:gd name="connsiteY161" fmla="*/ 481220 h 971541"/>
                <a:gd name="connsiteX162" fmla="*/ 221459 w 971541"/>
                <a:gd name="connsiteY162" fmla="*/ 462863 h 971541"/>
                <a:gd name="connsiteX163" fmla="*/ 225091 w 971541"/>
                <a:gd name="connsiteY163" fmla="*/ 444506 h 971541"/>
                <a:gd name="connsiteX164" fmla="*/ 229334 w 971541"/>
                <a:gd name="connsiteY164" fmla="*/ 426149 h 971541"/>
                <a:gd name="connsiteX165" fmla="*/ 234140 w 971541"/>
                <a:gd name="connsiteY165" fmla="*/ 407792 h 971541"/>
                <a:gd name="connsiteX166" fmla="*/ 239561 w 971541"/>
                <a:gd name="connsiteY166" fmla="*/ 389486 h 971541"/>
                <a:gd name="connsiteX167" fmla="*/ 245493 w 971541"/>
                <a:gd name="connsiteY167" fmla="*/ 371231 h 971541"/>
                <a:gd name="connsiteX168" fmla="*/ 251986 w 971541"/>
                <a:gd name="connsiteY168" fmla="*/ 353078 h 971541"/>
                <a:gd name="connsiteX169" fmla="*/ 259043 w 971541"/>
                <a:gd name="connsiteY169" fmla="*/ 335079 h 971541"/>
                <a:gd name="connsiteX170" fmla="*/ 266560 w 971541"/>
                <a:gd name="connsiteY170" fmla="*/ 317183 h 971541"/>
                <a:gd name="connsiteX171" fmla="*/ 274537 w 971541"/>
                <a:gd name="connsiteY171" fmla="*/ 299541 h 971541"/>
                <a:gd name="connsiteX172" fmla="*/ 283025 w 971541"/>
                <a:gd name="connsiteY172" fmla="*/ 282105 h 971541"/>
                <a:gd name="connsiteX173" fmla="*/ 291922 w 971541"/>
                <a:gd name="connsiteY173" fmla="*/ 264924 h 971541"/>
                <a:gd name="connsiteX174" fmla="*/ 301331 w 971541"/>
                <a:gd name="connsiteY174" fmla="*/ 247999 h 971541"/>
                <a:gd name="connsiteX175" fmla="*/ 311097 w 971541"/>
                <a:gd name="connsiteY175" fmla="*/ 231380 h 971541"/>
                <a:gd name="connsiteX176" fmla="*/ 321324 w 971541"/>
                <a:gd name="connsiteY176" fmla="*/ 215120 h 971541"/>
                <a:gd name="connsiteX177" fmla="*/ 331909 w 971541"/>
                <a:gd name="connsiteY177" fmla="*/ 199217 h 971541"/>
                <a:gd name="connsiteX178" fmla="*/ 342851 w 971541"/>
                <a:gd name="connsiteY178" fmla="*/ 183672 h 971541"/>
                <a:gd name="connsiteX179" fmla="*/ 354204 w 971541"/>
                <a:gd name="connsiteY179" fmla="*/ 168588 h 971541"/>
                <a:gd name="connsiteX180" fmla="*/ 365861 w 971541"/>
                <a:gd name="connsiteY180" fmla="*/ 153964 h 971541"/>
                <a:gd name="connsiteX181" fmla="*/ 377827 w 971541"/>
                <a:gd name="connsiteY181" fmla="*/ 139800 h 971541"/>
                <a:gd name="connsiteX182" fmla="*/ 390149 w 971541"/>
                <a:gd name="connsiteY182" fmla="*/ 126147 h 971541"/>
                <a:gd name="connsiteX183" fmla="*/ 402729 w 971541"/>
                <a:gd name="connsiteY183" fmla="*/ 113057 h 971541"/>
                <a:gd name="connsiteX184" fmla="*/ 415614 w 971541"/>
                <a:gd name="connsiteY184" fmla="*/ 100529 h 971541"/>
                <a:gd name="connsiteX185" fmla="*/ 428756 w 971541"/>
                <a:gd name="connsiteY185" fmla="*/ 88615 h 971541"/>
                <a:gd name="connsiteX186" fmla="*/ 442102 w 971541"/>
                <a:gd name="connsiteY186" fmla="*/ 77314 h 971541"/>
                <a:gd name="connsiteX187" fmla="*/ 455703 w 971541"/>
                <a:gd name="connsiteY187" fmla="*/ 66678 h 971541"/>
                <a:gd name="connsiteX188" fmla="*/ 469509 w 971541"/>
                <a:gd name="connsiteY188" fmla="*/ 56758 h 971541"/>
                <a:gd name="connsiteX189" fmla="*/ 483520 w 971541"/>
                <a:gd name="connsiteY189" fmla="*/ 47503 h 971541"/>
                <a:gd name="connsiteX190" fmla="*/ 497735 w 971541"/>
                <a:gd name="connsiteY190" fmla="*/ 39015 h 971541"/>
                <a:gd name="connsiteX191" fmla="*/ 507859 w 971541"/>
                <a:gd name="connsiteY191" fmla="*/ 33493 h 971541"/>
                <a:gd name="connsiteX192" fmla="*/ 517881 w 971541"/>
                <a:gd name="connsiteY192" fmla="*/ 28481 h 971541"/>
                <a:gd name="connsiteX193" fmla="*/ 527802 w 971541"/>
                <a:gd name="connsiteY193" fmla="*/ 23931 h 971541"/>
                <a:gd name="connsiteX194" fmla="*/ 537620 w 971541"/>
                <a:gd name="connsiteY194" fmla="*/ 19840 h 971541"/>
                <a:gd name="connsiteX195" fmla="*/ 547386 w 971541"/>
                <a:gd name="connsiteY195" fmla="*/ 16209 h 971541"/>
                <a:gd name="connsiteX196" fmla="*/ 556948 w 971541"/>
                <a:gd name="connsiteY196" fmla="*/ 13090 h 971541"/>
                <a:gd name="connsiteX197" fmla="*/ 566459 w 971541"/>
                <a:gd name="connsiteY197" fmla="*/ 10380 h 971541"/>
                <a:gd name="connsiteX198" fmla="*/ 575816 w 971541"/>
                <a:gd name="connsiteY198" fmla="*/ 8181 h 971541"/>
                <a:gd name="connsiteX199" fmla="*/ 585072 w 971541"/>
                <a:gd name="connsiteY199" fmla="*/ 6392 h 971541"/>
                <a:gd name="connsiteX200" fmla="*/ 594174 w 971541"/>
                <a:gd name="connsiteY200" fmla="*/ 5113 h 971541"/>
                <a:gd name="connsiteX201" fmla="*/ 603173 w 971541"/>
                <a:gd name="connsiteY201" fmla="*/ 4244 h 971541"/>
                <a:gd name="connsiteX202" fmla="*/ 611968 w 971541"/>
                <a:gd name="connsiteY202" fmla="*/ 3835 h 971541"/>
                <a:gd name="connsiteX203" fmla="*/ 620661 w 971541"/>
                <a:gd name="connsiteY203" fmla="*/ 3835 h 971541"/>
                <a:gd name="connsiteX204" fmla="*/ 629149 w 971541"/>
                <a:gd name="connsiteY204" fmla="*/ 4295 h 971541"/>
                <a:gd name="connsiteX205" fmla="*/ 637484 w 971541"/>
                <a:gd name="connsiteY205" fmla="*/ 5164 h 971541"/>
                <a:gd name="connsiteX206" fmla="*/ 645666 w 971541"/>
                <a:gd name="connsiteY206" fmla="*/ 6494 h 971541"/>
                <a:gd name="connsiteX207" fmla="*/ 653642 w 971541"/>
                <a:gd name="connsiteY207" fmla="*/ 8232 h 971541"/>
                <a:gd name="connsiteX208" fmla="*/ 661465 w 971541"/>
                <a:gd name="connsiteY208" fmla="*/ 10380 h 971541"/>
                <a:gd name="connsiteX209" fmla="*/ 669084 w 971541"/>
                <a:gd name="connsiteY209" fmla="*/ 12937 h 971541"/>
                <a:gd name="connsiteX210" fmla="*/ 676550 w 971541"/>
                <a:gd name="connsiteY210" fmla="*/ 15954 h 971541"/>
                <a:gd name="connsiteX211" fmla="*/ 683760 w 971541"/>
                <a:gd name="connsiteY211" fmla="*/ 19329 h 971541"/>
                <a:gd name="connsiteX212" fmla="*/ 690765 w 971541"/>
                <a:gd name="connsiteY212" fmla="*/ 23112 h 971541"/>
                <a:gd name="connsiteX213" fmla="*/ 730342 w 971541"/>
                <a:gd name="connsiteY213" fmla="*/ 45969 h 971541"/>
                <a:gd name="connsiteX214" fmla="*/ 737144 w 971541"/>
                <a:gd name="connsiteY214" fmla="*/ 50162 h 971541"/>
                <a:gd name="connsiteX215" fmla="*/ 743740 w 971541"/>
                <a:gd name="connsiteY215" fmla="*/ 54764 h 971541"/>
                <a:gd name="connsiteX216" fmla="*/ 750132 w 971541"/>
                <a:gd name="connsiteY216" fmla="*/ 59724 h 971541"/>
                <a:gd name="connsiteX217" fmla="*/ 756268 w 971541"/>
                <a:gd name="connsiteY217" fmla="*/ 65093 h 971541"/>
                <a:gd name="connsiteX218" fmla="*/ 762147 w 971541"/>
                <a:gd name="connsiteY218" fmla="*/ 70871 h 971541"/>
                <a:gd name="connsiteX219" fmla="*/ 762813 w 971541"/>
                <a:gd name="connsiteY219" fmla="*/ 71536 h 971541"/>
                <a:gd name="connsiteX220" fmla="*/ 763323 w 971541"/>
                <a:gd name="connsiteY220" fmla="*/ 71178 h 971541"/>
                <a:gd name="connsiteX221" fmla="*/ 768336 w 971541"/>
                <a:gd name="connsiteY221" fmla="*/ 67650 h 971541"/>
                <a:gd name="connsiteX222" fmla="*/ 773347 w 971541"/>
                <a:gd name="connsiteY222" fmla="*/ 64275 h 971541"/>
                <a:gd name="connsiteX223" fmla="*/ 778460 w 971541"/>
                <a:gd name="connsiteY223" fmla="*/ 61003 h 971541"/>
                <a:gd name="connsiteX224" fmla="*/ 783573 w 971541"/>
                <a:gd name="connsiteY224" fmla="*/ 57883 h 971541"/>
                <a:gd name="connsiteX225" fmla="*/ 788687 w 971541"/>
                <a:gd name="connsiteY225" fmla="*/ 54918 h 971541"/>
                <a:gd name="connsiteX226" fmla="*/ 799629 w 971541"/>
                <a:gd name="connsiteY226" fmla="*/ 49037 h 971541"/>
                <a:gd name="connsiteX227" fmla="*/ 810419 w 971541"/>
                <a:gd name="connsiteY227" fmla="*/ 43975 h 971541"/>
                <a:gd name="connsiteX228" fmla="*/ 821002 w 971541"/>
                <a:gd name="connsiteY228" fmla="*/ 39629 h 971541"/>
                <a:gd name="connsiteX229" fmla="*/ 831485 w 971541"/>
                <a:gd name="connsiteY229" fmla="*/ 35998 h 971541"/>
                <a:gd name="connsiteX230" fmla="*/ 841712 w 971541"/>
                <a:gd name="connsiteY230" fmla="*/ 33135 h 971541"/>
                <a:gd name="connsiteX231" fmla="*/ 851785 w 971541"/>
                <a:gd name="connsiteY231" fmla="*/ 30987 h 971541"/>
                <a:gd name="connsiteX232" fmla="*/ 861655 w 971541"/>
                <a:gd name="connsiteY232" fmla="*/ 29504 h 971541"/>
                <a:gd name="connsiteX233" fmla="*/ 871267 w 971541"/>
                <a:gd name="connsiteY233" fmla="*/ 28788 h 971541"/>
                <a:gd name="connsiteX234" fmla="*/ 880676 w 971541"/>
                <a:gd name="connsiteY234" fmla="*/ 28737 h 971541"/>
                <a:gd name="connsiteX235" fmla="*/ 889829 w 971541"/>
                <a:gd name="connsiteY235" fmla="*/ 29351 h 971541"/>
                <a:gd name="connsiteX236" fmla="*/ 898727 w 971541"/>
                <a:gd name="connsiteY236" fmla="*/ 30629 h 971541"/>
                <a:gd name="connsiteX237" fmla="*/ 907317 w 971541"/>
                <a:gd name="connsiteY237" fmla="*/ 32623 h 971541"/>
                <a:gd name="connsiteX238" fmla="*/ 915651 w 971541"/>
                <a:gd name="connsiteY238" fmla="*/ 35231 h 971541"/>
                <a:gd name="connsiteX239" fmla="*/ 923628 w 971541"/>
                <a:gd name="connsiteY239" fmla="*/ 38555 h 971541"/>
                <a:gd name="connsiteX240" fmla="*/ 931349 w 971541"/>
                <a:gd name="connsiteY240" fmla="*/ 42441 h 971541"/>
                <a:gd name="connsiteX241" fmla="*/ 970876 w 971541"/>
                <a:gd name="connsiteY241" fmla="*/ 65298 h 971541"/>
                <a:gd name="connsiteX242" fmla="*/ 963154 w 971541"/>
                <a:gd name="connsiteY242" fmla="*/ 61360 h 971541"/>
                <a:gd name="connsiteX243" fmla="*/ 955177 w 971541"/>
                <a:gd name="connsiteY243" fmla="*/ 58088 h 971541"/>
                <a:gd name="connsiteX244" fmla="*/ 946843 w 971541"/>
                <a:gd name="connsiteY244" fmla="*/ 55429 h 971541"/>
                <a:gd name="connsiteX245" fmla="*/ 938253 w 971541"/>
                <a:gd name="connsiteY245" fmla="*/ 53486 h 971541"/>
                <a:gd name="connsiteX246" fmla="*/ 929356 w 971541"/>
                <a:gd name="connsiteY246" fmla="*/ 52156 h 971541"/>
                <a:gd name="connsiteX247" fmla="*/ 920203 w 971541"/>
                <a:gd name="connsiteY247" fmla="*/ 51543 h 971541"/>
                <a:gd name="connsiteX248" fmla="*/ 910794 w 971541"/>
                <a:gd name="connsiteY248" fmla="*/ 51594 h 971541"/>
                <a:gd name="connsiteX249" fmla="*/ 901181 w 971541"/>
                <a:gd name="connsiteY249" fmla="*/ 52361 h 971541"/>
                <a:gd name="connsiteX250" fmla="*/ 891311 w 971541"/>
                <a:gd name="connsiteY250" fmla="*/ 53793 h 971541"/>
                <a:gd name="connsiteX251" fmla="*/ 881238 w 971541"/>
                <a:gd name="connsiteY251" fmla="*/ 55940 h 971541"/>
                <a:gd name="connsiteX252" fmla="*/ 871011 w 971541"/>
                <a:gd name="connsiteY252" fmla="*/ 58804 h 971541"/>
                <a:gd name="connsiteX253" fmla="*/ 860529 w 971541"/>
                <a:gd name="connsiteY253" fmla="*/ 62434 h 971541"/>
                <a:gd name="connsiteX254" fmla="*/ 849945 w 971541"/>
                <a:gd name="connsiteY254" fmla="*/ 66781 h 971541"/>
                <a:gd name="connsiteX255" fmla="*/ 839155 w 971541"/>
                <a:gd name="connsiteY255" fmla="*/ 71894 h 971541"/>
                <a:gd name="connsiteX256" fmla="*/ 828264 w 971541"/>
                <a:gd name="connsiteY256" fmla="*/ 77723 h 971541"/>
                <a:gd name="connsiteX257" fmla="*/ 823100 w 971541"/>
                <a:gd name="connsiteY257" fmla="*/ 80740 h 971541"/>
                <a:gd name="connsiteX258" fmla="*/ 817986 w 971541"/>
                <a:gd name="connsiteY258" fmla="*/ 83859 h 971541"/>
                <a:gd name="connsiteX259" fmla="*/ 812924 w 971541"/>
                <a:gd name="connsiteY259" fmla="*/ 87132 h 971541"/>
                <a:gd name="connsiteX260" fmla="*/ 807862 w 971541"/>
                <a:gd name="connsiteY260" fmla="*/ 90507 h 971541"/>
                <a:gd name="connsiteX261" fmla="*/ 802851 w 971541"/>
                <a:gd name="connsiteY261" fmla="*/ 94035 h 971541"/>
                <a:gd name="connsiteX262" fmla="*/ 797839 w 971541"/>
                <a:gd name="connsiteY262" fmla="*/ 97665 h 971541"/>
                <a:gd name="connsiteX263" fmla="*/ 792930 w 971541"/>
                <a:gd name="connsiteY263" fmla="*/ 101398 h 97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</a:cxnLst>
              <a:rect l="l" t="t" r="r" b="b"/>
              <a:pathLst>
                <a:path w="971541" h="971541">
                  <a:moveTo>
                    <a:pt x="788021" y="105284"/>
                  </a:moveTo>
                  <a:lnTo>
                    <a:pt x="748495" y="82479"/>
                  </a:lnTo>
                  <a:lnTo>
                    <a:pt x="743842" y="74860"/>
                  </a:lnTo>
                  <a:lnTo>
                    <a:pt x="738934" y="67599"/>
                  </a:lnTo>
                  <a:lnTo>
                    <a:pt x="733718" y="60696"/>
                  </a:lnTo>
                  <a:lnTo>
                    <a:pt x="728298" y="54202"/>
                  </a:lnTo>
                  <a:lnTo>
                    <a:pt x="722621" y="48066"/>
                  </a:lnTo>
                  <a:lnTo>
                    <a:pt x="716741" y="42288"/>
                  </a:lnTo>
                  <a:lnTo>
                    <a:pt x="710605" y="36919"/>
                  </a:lnTo>
                  <a:lnTo>
                    <a:pt x="709684" y="36203"/>
                  </a:lnTo>
                  <a:lnTo>
                    <a:pt x="708611" y="35794"/>
                  </a:lnTo>
                  <a:lnTo>
                    <a:pt x="700992" y="33186"/>
                  </a:lnTo>
                  <a:lnTo>
                    <a:pt x="693168" y="31038"/>
                  </a:lnTo>
                  <a:lnTo>
                    <a:pt x="685192" y="29300"/>
                  </a:lnTo>
                  <a:lnTo>
                    <a:pt x="677010" y="28021"/>
                  </a:lnTo>
                  <a:lnTo>
                    <a:pt x="668676" y="27101"/>
                  </a:lnTo>
                  <a:lnTo>
                    <a:pt x="660187" y="26641"/>
                  </a:lnTo>
                  <a:lnTo>
                    <a:pt x="651495" y="26641"/>
                  </a:lnTo>
                  <a:lnTo>
                    <a:pt x="642700" y="27050"/>
                  </a:lnTo>
                  <a:lnTo>
                    <a:pt x="633700" y="27919"/>
                  </a:lnTo>
                  <a:lnTo>
                    <a:pt x="624598" y="29249"/>
                  </a:lnTo>
                  <a:lnTo>
                    <a:pt x="615394" y="30987"/>
                  </a:lnTo>
                  <a:lnTo>
                    <a:pt x="605986" y="33237"/>
                  </a:lnTo>
                  <a:lnTo>
                    <a:pt x="596526" y="35896"/>
                  </a:lnTo>
                  <a:lnTo>
                    <a:pt x="586912" y="39066"/>
                  </a:lnTo>
                  <a:lnTo>
                    <a:pt x="577146" y="42646"/>
                  </a:lnTo>
                  <a:lnTo>
                    <a:pt x="567329" y="46736"/>
                  </a:lnTo>
                  <a:lnTo>
                    <a:pt x="557409" y="51287"/>
                  </a:lnTo>
                  <a:lnTo>
                    <a:pt x="547386" y="56349"/>
                  </a:lnTo>
                  <a:lnTo>
                    <a:pt x="537261" y="61872"/>
                  </a:lnTo>
                  <a:lnTo>
                    <a:pt x="523046" y="70309"/>
                  </a:lnTo>
                  <a:lnTo>
                    <a:pt x="509087" y="79564"/>
                  </a:lnTo>
                  <a:lnTo>
                    <a:pt x="495230" y="89535"/>
                  </a:lnTo>
                  <a:lnTo>
                    <a:pt x="481628" y="100120"/>
                  </a:lnTo>
                  <a:lnTo>
                    <a:pt x="468282" y="111420"/>
                  </a:lnTo>
                  <a:lnTo>
                    <a:pt x="455141" y="123386"/>
                  </a:lnTo>
                  <a:lnTo>
                    <a:pt x="442256" y="135913"/>
                  </a:lnTo>
                  <a:lnTo>
                    <a:pt x="429676" y="149004"/>
                  </a:lnTo>
                  <a:lnTo>
                    <a:pt x="417353" y="162605"/>
                  </a:lnTo>
                  <a:lnTo>
                    <a:pt x="405387" y="176769"/>
                  </a:lnTo>
                  <a:lnTo>
                    <a:pt x="393730" y="191394"/>
                  </a:lnTo>
                  <a:lnTo>
                    <a:pt x="382377" y="206529"/>
                  </a:lnTo>
                  <a:lnTo>
                    <a:pt x="371435" y="222023"/>
                  </a:lnTo>
                  <a:lnTo>
                    <a:pt x="360850" y="237925"/>
                  </a:lnTo>
                  <a:lnTo>
                    <a:pt x="350623" y="254186"/>
                  </a:lnTo>
                  <a:lnTo>
                    <a:pt x="340857" y="270804"/>
                  </a:lnTo>
                  <a:lnTo>
                    <a:pt x="331499" y="287730"/>
                  </a:lnTo>
                  <a:lnTo>
                    <a:pt x="322551" y="304910"/>
                  </a:lnTo>
                  <a:lnTo>
                    <a:pt x="314063" y="322347"/>
                  </a:lnTo>
                  <a:lnTo>
                    <a:pt x="306086" y="340039"/>
                  </a:lnTo>
                  <a:lnTo>
                    <a:pt x="298569" y="357885"/>
                  </a:lnTo>
                  <a:lnTo>
                    <a:pt x="291514" y="375884"/>
                  </a:lnTo>
                  <a:lnTo>
                    <a:pt x="285071" y="394037"/>
                  </a:lnTo>
                  <a:lnTo>
                    <a:pt x="279087" y="412291"/>
                  </a:lnTo>
                  <a:lnTo>
                    <a:pt x="273718" y="430597"/>
                  </a:lnTo>
                  <a:lnTo>
                    <a:pt x="268860" y="448954"/>
                  </a:lnTo>
                  <a:lnTo>
                    <a:pt x="264617" y="467362"/>
                  </a:lnTo>
                  <a:lnTo>
                    <a:pt x="260986" y="485719"/>
                  </a:lnTo>
                  <a:lnTo>
                    <a:pt x="257918" y="504025"/>
                  </a:lnTo>
                  <a:lnTo>
                    <a:pt x="255566" y="522280"/>
                  </a:lnTo>
                  <a:lnTo>
                    <a:pt x="253776" y="540381"/>
                  </a:lnTo>
                  <a:lnTo>
                    <a:pt x="252703" y="558380"/>
                  </a:lnTo>
                  <a:lnTo>
                    <a:pt x="246311" y="559250"/>
                  </a:lnTo>
                  <a:lnTo>
                    <a:pt x="239766" y="560528"/>
                  </a:lnTo>
                  <a:lnTo>
                    <a:pt x="233118" y="562215"/>
                  </a:lnTo>
                  <a:lnTo>
                    <a:pt x="226369" y="564312"/>
                  </a:lnTo>
                  <a:lnTo>
                    <a:pt x="219466" y="566817"/>
                  </a:lnTo>
                  <a:lnTo>
                    <a:pt x="212511" y="569783"/>
                  </a:lnTo>
                  <a:lnTo>
                    <a:pt x="205455" y="573209"/>
                  </a:lnTo>
                  <a:lnTo>
                    <a:pt x="198347" y="577044"/>
                  </a:lnTo>
                  <a:lnTo>
                    <a:pt x="190371" y="581851"/>
                  </a:lnTo>
                  <a:lnTo>
                    <a:pt x="182496" y="587015"/>
                  </a:lnTo>
                  <a:lnTo>
                    <a:pt x="174724" y="592640"/>
                  </a:lnTo>
                  <a:lnTo>
                    <a:pt x="167105" y="598674"/>
                  </a:lnTo>
                  <a:lnTo>
                    <a:pt x="159588" y="605066"/>
                  </a:lnTo>
                  <a:lnTo>
                    <a:pt x="152225" y="611866"/>
                  </a:lnTo>
                  <a:lnTo>
                    <a:pt x="145015" y="618974"/>
                  </a:lnTo>
                  <a:lnTo>
                    <a:pt x="138010" y="626388"/>
                  </a:lnTo>
                  <a:lnTo>
                    <a:pt x="131106" y="634161"/>
                  </a:lnTo>
                  <a:lnTo>
                    <a:pt x="124459" y="642189"/>
                  </a:lnTo>
                  <a:lnTo>
                    <a:pt x="117965" y="650523"/>
                  </a:lnTo>
                  <a:lnTo>
                    <a:pt x="111675" y="659063"/>
                  </a:lnTo>
                  <a:lnTo>
                    <a:pt x="105591" y="667909"/>
                  </a:lnTo>
                  <a:lnTo>
                    <a:pt x="99762" y="676960"/>
                  </a:lnTo>
                  <a:lnTo>
                    <a:pt x="94137" y="686164"/>
                  </a:lnTo>
                  <a:lnTo>
                    <a:pt x="88716" y="695623"/>
                  </a:lnTo>
                  <a:lnTo>
                    <a:pt x="83603" y="705185"/>
                  </a:lnTo>
                  <a:lnTo>
                    <a:pt x="78745" y="714952"/>
                  </a:lnTo>
                  <a:lnTo>
                    <a:pt x="74144" y="724821"/>
                  </a:lnTo>
                  <a:lnTo>
                    <a:pt x="69797" y="734843"/>
                  </a:lnTo>
                  <a:lnTo>
                    <a:pt x="65757" y="744916"/>
                  </a:lnTo>
                  <a:lnTo>
                    <a:pt x="62025" y="755092"/>
                  </a:lnTo>
                  <a:lnTo>
                    <a:pt x="58599" y="765370"/>
                  </a:lnTo>
                  <a:lnTo>
                    <a:pt x="55531" y="775648"/>
                  </a:lnTo>
                  <a:lnTo>
                    <a:pt x="52769" y="785977"/>
                  </a:lnTo>
                  <a:lnTo>
                    <a:pt x="50315" y="796306"/>
                  </a:lnTo>
                  <a:lnTo>
                    <a:pt x="48219" y="806583"/>
                  </a:lnTo>
                  <a:lnTo>
                    <a:pt x="46480" y="816913"/>
                  </a:lnTo>
                  <a:lnTo>
                    <a:pt x="45099" y="827139"/>
                  </a:lnTo>
                  <a:lnTo>
                    <a:pt x="44128" y="837366"/>
                  </a:lnTo>
                  <a:lnTo>
                    <a:pt x="43566" y="847490"/>
                  </a:lnTo>
                  <a:lnTo>
                    <a:pt x="43361" y="857513"/>
                  </a:lnTo>
                  <a:lnTo>
                    <a:pt x="44128" y="876739"/>
                  </a:lnTo>
                  <a:lnTo>
                    <a:pt x="46480" y="894534"/>
                  </a:lnTo>
                  <a:lnTo>
                    <a:pt x="50315" y="910794"/>
                  </a:lnTo>
                  <a:lnTo>
                    <a:pt x="55531" y="925521"/>
                  </a:lnTo>
                  <a:lnTo>
                    <a:pt x="62025" y="938662"/>
                  </a:lnTo>
                  <a:lnTo>
                    <a:pt x="69797" y="950116"/>
                  </a:lnTo>
                  <a:lnTo>
                    <a:pt x="78745" y="959883"/>
                  </a:lnTo>
                  <a:lnTo>
                    <a:pt x="88716" y="967859"/>
                  </a:lnTo>
                  <a:lnTo>
                    <a:pt x="49190" y="945054"/>
                  </a:lnTo>
                  <a:lnTo>
                    <a:pt x="39219" y="937077"/>
                  </a:lnTo>
                  <a:lnTo>
                    <a:pt x="30271" y="927310"/>
                  </a:lnTo>
                  <a:lnTo>
                    <a:pt x="22498" y="915805"/>
                  </a:lnTo>
                  <a:lnTo>
                    <a:pt x="16004" y="902715"/>
                  </a:lnTo>
                  <a:lnTo>
                    <a:pt x="10789" y="887989"/>
                  </a:lnTo>
                  <a:lnTo>
                    <a:pt x="6953" y="871677"/>
                  </a:lnTo>
                  <a:lnTo>
                    <a:pt x="4602" y="853882"/>
                  </a:lnTo>
                  <a:lnTo>
                    <a:pt x="3835" y="834656"/>
                  </a:lnTo>
                  <a:lnTo>
                    <a:pt x="3987" y="824634"/>
                  </a:lnTo>
                  <a:lnTo>
                    <a:pt x="4602" y="814509"/>
                  </a:lnTo>
                  <a:lnTo>
                    <a:pt x="5573" y="804334"/>
                  </a:lnTo>
                  <a:lnTo>
                    <a:pt x="6953" y="794107"/>
                  </a:lnTo>
                  <a:lnTo>
                    <a:pt x="8692" y="783778"/>
                  </a:lnTo>
                  <a:lnTo>
                    <a:pt x="10789" y="773449"/>
                  </a:lnTo>
                  <a:lnTo>
                    <a:pt x="13243" y="763120"/>
                  </a:lnTo>
                  <a:lnTo>
                    <a:pt x="16004" y="752842"/>
                  </a:lnTo>
                  <a:lnTo>
                    <a:pt x="19073" y="742513"/>
                  </a:lnTo>
                  <a:lnTo>
                    <a:pt x="22498" y="732286"/>
                  </a:lnTo>
                  <a:lnTo>
                    <a:pt x="26231" y="722111"/>
                  </a:lnTo>
                  <a:lnTo>
                    <a:pt x="30271" y="711986"/>
                  </a:lnTo>
                  <a:lnTo>
                    <a:pt x="34618" y="702015"/>
                  </a:lnTo>
                  <a:lnTo>
                    <a:pt x="39219" y="692146"/>
                  </a:lnTo>
                  <a:lnTo>
                    <a:pt x="44077" y="682380"/>
                  </a:lnTo>
                  <a:lnTo>
                    <a:pt x="49190" y="672767"/>
                  </a:lnTo>
                  <a:lnTo>
                    <a:pt x="54610" y="663358"/>
                  </a:lnTo>
                  <a:lnTo>
                    <a:pt x="60234" y="654103"/>
                  </a:lnTo>
                  <a:lnTo>
                    <a:pt x="66064" y="645052"/>
                  </a:lnTo>
                  <a:lnTo>
                    <a:pt x="72149" y="636257"/>
                  </a:lnTo>
                  <a:lnTo>
                    <a:pt x="78438" y="627667"/>
                  </a:lnTo>
                  <a:lnTo>
                    <a:pt x="84932" y="619383"/>
                  </a:lnTo>
                  <a:lnTo>
                    <a:pt x="91580" y="611304"/>
                  </a:lnTo>
                  <a:lnTo>
                    <a:pt x="98484" y="603583"/>
                  </a:lnTo>
                  <a:lnTo>
                    <a:pt x="105488" y="596117"/>
                  </a:lnTo>
                  <a:lnTo>
                    <a:pt x="112698" y="589009"/>
                  </a:lnTo>
                  <a:lnTo>
                    <a:pt x="120062" y="582260"/>
                  </a:lnTo>
                  <a:lnTo>
                    <a:pt x="127578" y="575868"/>
                  </a:lnTo>
                  <a:lnTo>
                    <a:pt x="135197" y="569834"/>
                  </a:lnTo>
                  <a:lnTo>
                    <a:pt x="142970" y="564210"/>
                  </a:lnTo>
                  <a:lnTo>
                    <a:pt x="150793" y="558994"/>
                  </a:lnTo>
                  <a:lnTo>
                    <a:pt x="158769" y="554239"/>
                  </a:lnTo>
                  <a:lnTo>
                    <a:pt x="165929" y="550352"/>
                  </a:lnTo>
                  <a:lnTo>
                    <a:pt x="172985" y="546978"/>
                  </a:lnTo>
                  <a:lnTo>
                    <a:pt x="179939" y="544012"/>
                  </a:lnTo>
                  <a:lnTo>
                    <a:pt x="186842" y="541455"/>
                  </a:lnTo>
                  <a:lnTo>
                    <a:pt x="193592" y="539359"/>
                  </a:lnTo>
                  <a:lnTo>
                    <a:pt x="200239" y="537671"/>
                  </a:lnTo>
                  <a:lnTo>
                    <a:pt x="206785" y="536444"/>
                  </a:lnTo>
                  <a:lnTo>
                    <a:pt x="213176" y="535575"/>
                  </a:lnTo>
                  <a:lnTo>
                    <a:pt x="214250" y="517576"/>
                  </a:lnTo>
                  <a:lnTo>
                    <a:pt x="216040" y="499423"/>
                  </a:lnTo>
                  <a:lnTo>
                    <a:pt x="218392" y="481220"/>
                  </a:lnTo>
                  <a:lnTo>
                    <a:pt x="221459" y="462863"/>
                  </a:lnTo>
                  <a:lnTo>
                    <a:pt x="225091" y="444506"/>
                  </a:lnTo>
                  <a:lnTo>
                    <a:pt x="229334" y="426149"/>
                  </a:lnTo>
                  <a:lnTo>
                    <a:pt x="234140" y="407792"/>
                  </a:lnTo>
                  <a:lnTo>
                    <a:pt x="239561" y="389486"/>
                  </a:lnTo>
                  <a:lnTo>
                    <a:pt x="245493" y="371231"/>
                  </a:lnTo>
                  <a:lnTo>
                    <a:pt x="251986" y="353078"/>
                  </a:lnTo>
                  <a:lnTo>
                    <a:pt x="259043" y="335079"/>
                  </a:lnTo>
                  <a:lnTo>
                    <a:pt x="266560" y="317183"/>
                  </a:lnTo>
                  <a:lnTo>
                    <a:pt x="274537" y="299541"/>
                  </a:lnTo>
                  <a:lnTo>
                    <a:pt x="283025" y="282105"/>
                  </a:lnTo>
                  <a:lnTo>
                    <a:pt x="291922" y="264924"/>
                  </a:lnTo>
                  <a:lnTo>
                    <a:pt x="301331" y="247999"/>
                  </a:lnTo>
                  <a:lnTo>
                    <a:pt x="311097" y="231380"/>
                  </a:lnTo>
                  <a:lnTo>
                    <a:pt x="321324" y="215120"/>
                  </a:lnTo>
                  <a:lnTo>
                    <a:pt x="331909" y="199217"/>
                  </a:lnTo>
                  <a:lnTo>
                    <a:pt x="342851" y="183672"/>
                  </a:lnTo>
                  <a:lnTo>
                    <a:pt x="354204" y="168588"/>
                  </a:lnTo>
                  <a:lnTo>
                    <a:pt x="365861" y="153964"/>
                  </a:lnTo>
                  <a:lnTo>
                    <a:pt x="377827" y="139800"/>
                  </a:lnTo>
                  <a:lnTo>
                    <a:pt x="390149" y="126147"/>
                  </a:lnTo>
                  <a:lnTo>
                    <a:pt x="402729" y="113057"/>
                  </a:lnTo>
                  <a:lnTo>
                    <a:pt x="415614" y="100529"/>
                  </a:lnTo>
                  <a:lnTo>
                    <a:pt x="428756" y="88615"/>
                  </a:lnTo>
                  <a:lnTo>
                    <a:pt x="442102" y="77314"/>
                  </a:lnTo>
                  <a:lnTo>
                    <a:pt x="455703" y="66678"/>
                  </a:lnTo>
                  <a:lnTo>
                    <a:pt x="469509" y="56758"/>
                  </a:lnTo>
                  <a:lnTo>
                    <a:pt x="483520" y="47503"/>
                  </a:lnTo>
                  <a:lnTo>
                    <a:pt x="497735" y="39015"/>
                  </a:lnTo>
                  <a:lnTo>
                    <a:pt x="507859" y="33493"/>
                  </a:lnTo>
                  <a:lnTo>
                    <a:pt x="517881" y="28481"/>
                  </a:lnTo>
                  <a:lnTo>
                    <a:pt x="527802" y="23931"/>
                  </a:lnTo>
                  <a:lnTo>
                    <a:pt x="537620" y="19840"/>
                  </a:lnTo>
                  <a:lnTo>
                    <a:pt x="547386" y="16209"/>
                  </a:lnTo>
                  <a:lnTo>
                    <a:pt x="556948" y="13090"/>
                  </a:lnTo>
                  <a:lnTo>
                    <a:pt x="566459" y="10380"/>
                  </a:lnTo>
                  <a:lnTo>
                    <a:pt x="575816" y="8181"/>
                  </a:lnTo>
                  <a:lnTo>
                    <a:pt x="585072" y="6392"/>
                  </a:lnTo>
                  <a:lnTo>
                    <a:pt x="594174" y="5113"/>
                  </a:lnTo>
                  <a:lnTo>
                    <a:pt x="603173" y="4244"/>
                  </a:lnTo>
                  <a:lnTo>
                    <a:pt x="611968" y="3835"/>
                  </a:lnTo>
                  <a:lnTo>
                    <a:pt x="620661" y="3835"/>
                  </a:lnTo>
                  <a:lnTo>
                    <a:pt x="629149" y="4295"/>
                  </a:lnTo>
                  <a:lnTo>
                    <a:pt x="637484" y="5164"/>
                  </a:lnTo>
                  <a:lnTo>
                    <a:pt x="645666" y="6494"/>
                  </a:lnTo>
                  <a:lnTo>
                    <a:pt x="653642" y="8232"/>
                  </a:lnTo>
                  <a:lnTo>
                    <a:pt x="661465" y="10380"/>
                  </a:lnTo>
                  <a:lnTo>
                    <a:pt x="669084" y="12937"/>
                  </a:lnTo>
                  <a:lnTo>
                    <a:pt x="676550" y="15954"/>
                  </a:lnTo>
                  <a:lnTo>
                    <a:pt x="683760" y="19329"/>
                  </a:lnTo>
                  <a:lnTo>
                    <a:pt x="690765" y="23112"/>
                  </a:lnTo>
                  <a:lnTo>
                    <a:pt x="730342" y="45969"/>
                  </a:lnTo>
                  <a:lnTo>
                    <a:pt x="737144" y="50162"/>
                  </a:lnTo>
                  <a:lnTo>
                    <a:pt x="743740" y="54764"/>
                  </a:lnTo>
                  <a:lnTo>
                    <a:pt x="750132" y="59724"/>
                  </a:lnTo>
                  <a:lnTo>
                    <a:pt x="756268" y="65093"/>
                  </a:lnTo>
                  <a:lnTo>
                    <a:pt x="762147" y="70871"/>
                  </a:lnTo>
                  <a:lnTo>
                    <a:pt x="762813" y="71536"/>
                  </a:lnTo>
                  <a:lnTo>
                    <a:pt x="763323" y="71178"/>
                  </a:lnTo>
                  <a:lnTo>
                    <a:pt x="768336" y="67650"/>
                  </a:lnTo>
                  <a:lnTo>
                    <a:pt x="773347" y="64275"/>
                  </a:lnTo>
                  <a:lnTo>
                    <a:pt x="778460" y="61003"/>
                  </a:lnTo>
                  <a:lnTo>
                    <a:pt x="783573" y="57883"/>
                  </a:lnTo>
                  <a:lnTo>
                    <a:pt x="788687" y="54918"/>
                  </a:lnTo>
                  <a:lnTo>
                    <a:pt x="799629" y="49037"/>
                  </a:lnTo>
                  <a:lnTo>
                    <a:pt x="810419" y="43975"/>
                  </a:lnTo>
                  <a:lnTo>
                    <a:pt x="821002" y="39629"/>
                  </a:lnTo>
                  <a:lnTo>
                    <a:pt x="831485" y="35998"/>
                  </a:lnTo>
                  <a:lnTo>
                    <a:pt x="841712" y="33135"/>
                  </a:lnTo>
                  <a:lnTo>
                    <a:pt x="851785" y="30987"/>
                  </a:lnTo>
                  <a:lnTo>
                    <a:pt x="861655" y="29504"/>
                  </a:lnTo>
                  <a:lnTo>
                    <a:pt x="871267" y="28788"/>
                  </a:lnTo>
                  <a:lnTo>
                    <a:pt x="880676" y="28737"/>
                  </a:lnTo>
                  <a:lnTo>
                    <a:pt x="889829" y="29351"/>
                  </a:lnTo>
                  <a:lnTo>
                    <a:pt x="898727" y="30629"/>
                  </a:lnTo>
                  <a:lnTo>
                    <a:pt x="907317" y="32623"/>
                  </a:lnTo>
                  <a:lnTo>
                    <a:pt x="915651" y="35231"/>
                  </a:lnTo>
                  <a:lnTo>
                    <a:pt x="923628" y="38555"/>
                  </a:lnTo>
                  <a:lnTo>
                    <a:pt x="931349" y="42441"/>
                  </a:lnTo>
                  <a:lnTo>
                    <a:pt x="970876" y="65298"/>
                  </a:lnTo>
                  <a:lnTo>
                    <a:pt x="963154" y="61360"/>
                  </a:lnTo>
                  <a:lnTo>
                    <a:pt x="955177" y="58088"/>
                  </a:lnTo>
                  <a:lnTo>
                    <a:pt x="946843" y="55429"/>
                  </a:lnTo>
                  <a:lnTo>
                    <a:pt x="938253" y="53486"/>
                  </a:lnTo>
                  <a:lnTo>
                    <a:pt x="929356" y="52156"/>
                  </a:lnTo>
                  <a:lnTo>
                    <a:pt x="920203" y="51543"/>
                  </a:lnTo>
                  <a:lnTo>
                    <a:pt x="910794" y="51594"/>
                  </a:lnTo>
                  <a:lnTo>
                    <a:pt x="901181" y="52361"/>
                  </a:lnTo>
                  <a:lnTo>
                    <a:pt x="891311" y="53793"/>
                  </a:lnTo>
                  <a:lnTo>
                    <a:pt x="881238" y="55940"/>
                  </a:lnTo>
                  <a:lnTo>
                    <a:pt x="871011" y="58804"/>
                  </a:lnTo>
                  <a:lnTo>
                    <a:pt x="860529" y="62434"/>
                  </a:lnTo>
                  <a:lnTo>
                    <a:pt x="849945" y="66781"/>
                  </a:lnTo>
                  <a:lnTo>
                    <a:pt x="839155" y="71894"/>
                  </a:lnTo>
                  <a:lnTo>
                    <a:pt x="828264" y="77723"/>
                  </a:lnTo>
                  <a:lnTo>
                    <a:pt x="823100" y="80740"/>
                  </a:lnTo>
                  <a:lnTo>
                    <a:pt x="817986" y="83859"/>
                  </a:lnTo>
                  <a:lnTo>
                    <a:pt x="812924" y="87132"/>
                  </a:lnTo>
                  <a:lnTo>
                    <a:pt x="807862" y="90507"/>
                  </a:lnTo>
                  <a:lnTo>
                    <a:pt x="802851" y="94035"/>
                  </a:lnTo>
                  <a:lnTo>
                    <a:pt x="797839" y="97665"/>
                  </a:lnTo>
                  <a:lnTo>
                    <a:pt x="792930" y="101398"/>
                  </a:lnTo>
                  <a:close/>
                </a:path>
              </a:pathLst>
            </a:custGeom>
            <a:solidFill>
              <a:srgbClr val="EBE8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A10F8A0-550A-4DBD-95A0-7CA55DC8E199}"/>
                </a:ext>
              </a:extLst>
            </p:cNvPr>
            <p:cNvSpPr/>
            <p:nvPr/>
          </p:nvSpPr>
          <p:spPr>
            <a:xfrm>
              <a:off x="15708298" y="9761271"/>
              <a:ext cx="909266" cy="379821"/>
            </a:xfrm>
            <a:custGeom>
              <a:avLst/>
              <a:gdLst>
                <a:gd name="connsiteX0" fmla="*/ 807657 w 807913"/>
                <a:gd name="connsiteY0" fmla="*/ 3835 h 337482"/>
                <a:gd name="connsiteX1" fmla="*/ 807657 w 807913"/>
                <a:gd name="connsiteY1" fmla="*/ 105335 h 337482"/>
                <a:gd name="connsiteX2" fmla="*/ 643365 w 807913"/>
                <a:gd name="connsiteY2" fmla="*/ 292792 h 337482"/>
                <a:gd name="connsiteX3" fmla="*/ 501418 w 807913"/>
                <a:gd name="connsiteY3" fmla="*/ 331091 h 337482"/>
                <a:gd name="connsiteX4" fmla="*/ 49804 w 807913"/>
                <a:gd name="connsiteY4" fmla="*/ 213432 h 337482"/>
                <a:gd name="connsiteX5" fmla="*/ 3835 w 807913"/>
                <a:gd name="connsiteY5" fmla="*/ 105387 h 337482"/>
                <a:gd name="connsiteX6" fmla="*/ 3835 w 807913"/>
                <a:gd name="connsiteY6" fmla="*/ 3886 h 337482"/>
                <a:gd name="connsiteX7" fmla="*/ 70053 w 807913"/>
                <a:gd name="connsiteY7" fmla="*/ 131772 h 337482"/>
                <a:gd name="connsiteX8" fmla="*/ 501418 w 807913"/>
                <a:gd name="connsiteY8" fmla="*/ 229642 h 337482"/>
                <a:gd name="connsiteX9" fmla="*/ 717509 w 807913"/>
                <a:gd name="connsiteY9" fmla="*/ 150589 h 337482"/>
                <a:gd name="connsiteX10" fmla="*/ 807657 w 807913"/>
                <a:gd name="connsiteY10" fmla="*/ 3835 h 33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7913" h="337482">
                  <a:moveTo>
                    <a:pt x="807657" y="3835"/>
                  </a:moveTo>
                  <a:lnTo>
                    <a:pt x="807657" y="105335"/>
                  </a:lnTo>
                  <a:cubicBezTo>
                    <a:pt x="803720" y="200700"/>
                    <a:pt x="723542" y="256896"/>
                    <a:pt x="643365" y="292792"/>
                  </a:cubicBezTo>
                  <a:cubicBezTo>
                    <a:pt x="594737" y="312376"/>
                    <a:pt x="553164" y="323012"/>
                    <a:pt x="501418" y="331091"/>
                  </a:cubicBezTo>
                  <a:cubicBezTo>
                    <a:pt x="351954" y="350010"/>
                    <a:pt x="159998" y="327665"/>
                    <a:pt x="49804" y="213432"/>
                  </a:cubicBezTo>
                  <a:cubicBezTo>
                    <a:pt x="20607" y="179275"/>
                    <a:pt x="5676" y="150793"/>
                    <a:pt x="3835" y="105387"/>
                  </a:cubicBezTo>
                  <a:lnTo>
                    <a:pt x="3835" y="3886"/>
                  </a:lnTo>
                  <a:cubicBezTo>
                    <a:pt x="6136" y="59417"/>
                    <a:pt x="30170" y="94853"/>
                    <a:pt x="70053" y="131772"/>
                  </a:cubicBezTo>
                  <a:cubicBezTo>
                    <a:pt x="186331" y="228210"/>
                    <a:pt x="356658" y="247947"/>
                    <a:pt x="501418" y="229642"/>
                  </a:cubicBezTo>
                  <a:cubicBezTo>
                    <a:pt x="582158" y="217062"/>
                    <a:pt x="649194" y="196558"/>
                    <a:pt x="717509" y="150589"/>
                  </a:cubicBezTo>
                  <a:cubicBezTo>
                    <a:pt x="768796" y="112187"/>
                    <a:pt x="804897" y="70207"/>
                    <a:pt x="807657" y="383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F3893C7-FE6C-4757-9668-C93015FA2825}"/>
                </a:ext>
              </a:extLst>
            </p:cNvPr>
            <p:cNvSpPr/>
            <p:nvPr/>
          </p:nvSpPr>
          <p:spPr>
            <a:xfrm>
              <a:off x="15393204" y="9383278"/>
              <a:ext cx="1553811" cy="644543"/>
            </a:xfrm>
            <a:custGeom>
              <a:avLst/>
              <a:gdLst>
                <a:gd name="connsiteX0" fmla="*/ 1378054 w 1380610"/>
                <a:gd name="connsiteY0" fmla="*/ 3835 h 572697"/>
                <a:gd name="connsiteX1" fmla="*/ 1378054 w 1380610"/>
                <a:gd name="connsiteY1" fmla="*/ 177383 h 572697"/>
                <a:gd name="connsiteX2" fmla="*/ 1097228 w 1380610"/>
                <a:gd name="connsiteY2" fmla="*/ 497839 h 572697"/>
                <a:gd name="connsiteX3" fmla="*/ 854548 w 1380610"/>
                <a:gd name="connsiteY3" fmla="*/ 563289 h 572697"/>
                <a:gd name="connsiteX4" fmla="*/ 82428 w 1380610"/>
                <a:gd name="connsiteY4" fmla="*/ 362130 h 572697"/>
                <a:gd name="connsiteX5" fmla="*/ 3835 w 1380610"/>
                <a:gd name="connsiteY5" fmla="*/ 177383 h 572697"/>
                <a:gd name="connsiteX6" fmla="*/ 3835 w 1380610"/>
                <a:gd name="connsiteY6" fmla="*/ 3835 h 572697"/>
                <a:gd name="connsiteX7" fmla="*/ 117046 w 1380610"/>
                <a:gd name="connsiteY7" fmla="*/ 222432 h 572697"/>
                <a:gd name="connsiteX8" fmla="*/ 854548 w 1380610"/>
                <a:gd name="connsiteY8" fmla="*/ 389742 h 572697"/>
                <a:gd name="connsiteX9" fmla="*/ 1223989 w 1380610"/>
                <a:gd name="connsiteY9" fmla="*/ 254544 h 572697"/>
                <a:gd name="connsiteX10" fmla="*/ 1378054 w 1380610"/>
                <a:gd name="connsiteY10" fmla="*/ 3835 h 57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0610" h="572697">
                  <a:moveTo>
                    <a:pt x="1378054" y="3835"/>
                  </a:moveTo>
                  <a:lnTo>
                    <a:pt x="1378054" y="177383"/>
                  </a:lnTo>
                  <a:cubicBezTo>
                    <a:pt x="1371306" y="340449"/>
                    <a:pt x="1234216" y="436478"/>
                    <a:pt x="1097228" y="497839"/>
                  </a:cubicBezTo>
                  <a:cubicBezTo>
                    <a:pt x="1014085" y="531331"/>
                    <a:pt x="943009" y="549484"/>
                    <a:pt x="854548" y="563289"/>
                  </a:cubicBezTo>
                  <a:cubicBezTo>
                    <a:pt x="599033" y="595606"/>
                    <a:pt x="270855" y="557460"/>
                    <a:pt x="82428" y="362130"/>
                  </a:cubicBezTo>
                  <a:cubicBezTo>
                    <a:pt x="32522" y="303735"/>
                    <a:pt x="7006" y="255055"/>
                    <a:pt x="3835" y="177383"/>
                  </a:cubicBezTo>
                  <a:lnTo>
                    <a:pt x="3835" y="3835"/>
                  </a:lnTo>
                  <a:cubicBezTo>
                    <a:pt x="7721" y="98791"/>
                    <a:pt x="48833" y="159384"/>
                    <a:pt x="117046" y="222432"/>
                  </a:cubicBezTo>
                  <a:cubicBezTo>
                    <a:pt x="315853" y="387338"/>
                    <a:pt x="607060" y="421036"/>
                    <a:pt x="854548" y="389742"/>
                  </a:cubicBezTo>
                  <a:cubicBezTo>
                    <a:pt x="992609" y="368214"/>
                    <a:pt x="1107250" y="333188"/>
                    <a:pt x="1223989" y="254544"/>
                  </a:cubicBezTo>
                  <a:cubicBezTo>
                    <a:pt x="1311632" y="189144"/>
                    <a:pt x="1373350" y="117352"/>
                    <a:pt x="1378054" y="383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0E7C6A6-3F0A-4D32-88A8-B387712937CB}"/>
                </a:ext>
              </a:extLst>
            </p:cNvPr>
            <p:cNvSpPr/>
            <p:nvPr/>
          </p:nvSpPr>
          <p:spPr>
            <a:xfrm>
              <a:off x="14760284" y="8669312"/>
              <a:ext cx="2808369" cy="1162481"/>
            </a:xfrm>
            <a:custGeom>
              <a:avLst/>
              <a:gdLst>
                <a:gd name="connsiteX0" fmla="*/ 2493857 w 2495326"/>
                <a:gd name="connsiteY0" fmla="*/ 2059 h 1032901"/>
                <a:gd name="connsiteX1" fmla="*/ 2493857 w 2495326"/>
                <a:gd name="connsiteY1" fmla="*/ 316736 h 1032901"/>
                <a:gd name="connsiteX2" fmla="*/ 1984617 w 2495326"/>
                <a:gd name="connsiteY2" fmla="*/ 897769 h 1032901"/>
                <a:gd name="connsiteX3" fmla="*/ 1544560 w 2495326"/>
                <a:gd name="connsiteY3" fmla="*/ 1016450 h 1032901"/>
                <a:gd name="connsiteX4" fmla="*/ 144620 w 2495326"/>
                <a:gd name="connsiteY4" fmla="*/ 651713 h 1032901"/>
                <a:gd name="connsiteX5" fmla="*/ 2059 w 2495326"/>
                <a:gd name="connsiteY5" fmla="*/ 316736 h 1032901"/>
                <a:gd name="connsiteX6" fmla="*/ 2059 w 2495326"/>
                <a:gd name="connsiteY6" fmla="*/ 2059 h 1032901"/>
                <a:gd name="connsiteX7" fmla="*/ 207310 w 2495326"/>
                <a:gd name="connsiteY7" fmla="*/ 398396 h 1032901"/>
                <a:gd name="connsiteX8" fmla="*/ 1544509 w 2495326"/>
                <a:gd name="connsiteY8" fmla="*/ 701773 h 1032901"/>
                <a:gd name="connsiteX9" fmla="*/ 2214361 w 2495326"/>
                <a:gd name="connsiteY9" fmla="*/ 456689 h 1032901"/>
                <a:gd name="connsiteX10" fmla="*/ 2493857 w 2495326"/>
                <a:gd name="connsiteY10" fmla="*/ 2059 h 1032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5326" h="1032901">
                  <a:moveTo>
                    <a:pt x="2493857" y="2059"/>
                  </a:moveTo>
                  <a:lnTo>
                    <a:pt x="2493857" y="316736"/>
                  </a:lnTo>
                  <a:cubicBezTo>
                    <a:pt x="2481586" y="612340"/>
                    <a:pt x="2233075" y="786553"/>
                    <a:pt x="1984617" y="897769"/>
                  </a:cubicBezTo>
                  <a:cubicBezTo>
                    <a:pt x="1833824" y="958516"/>
                    <a:pt x="1704966" y="991445"/>
                    <a:pt x="1544560" y="1016450"/>
                  </a:cubicBezTo>
                  <a:cubicBezTo>
                    <a:pt x="1081288" y="1075050"/>
                    <a:pt x="486245" y="1005866"/>
                    <a:pt x="144620" y="651713"/>
                  </a:cubicBezTo>
                  <a:cubicBezTo>
                    <a:pt x="54114" y="545867"/>
                    <a:pt x="7889" y="457559"/>
                    <a:pt x="2059" y="316736"/>
                  </a:cubicBezTo>
                  <a:lnTo>
                    <a:pt x="2059" y="2059"/>
                  </a:lnTo>
                  <a:cubicBezTo>
                    <a:pt x="9116" y="174175"/>
                    <a:pt x="83669" y="284062"/>
                    <a:pt x="207310" y="398396"/>
                  </a:cubicBezTo>
                  <a:cubicBezTo>
                    <a:pt x="567803" y="697426"/>
                    <a:pt x="1095759" y="758532"/>
                    <a:pt x="1544509" y="701773"/>
                  </a:cubicBezTo>
                  <a:cubicBezTo>
                    <a:pt x="1794808" y="662758"/>
                    <a:pt x="2002666" y="599250"/>
                    <a:pt x="2214361" y="456689"/>
                  </a:cubicBezTo>
                  <a:cubicBezTo>
                    <a:pt x="2373437" y="338008"/>
                    <a:pt x="2485319" y="207821"/>
                    <a:pt x="2493857" y="2059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75D34F-2E5E-4094-AFB7-B0CFBDF50563}"/>
                </a:ext>
              </a:extLst>
            </p:cNvPr>
            <p:cNvSpPr/>
            <p:nvPr/>
          </p:nvSpPr>
          <p:spPr>
            <a:xfrm>
              <a:off x="14760341" y="7858627"/>
              <a:ext cx="2808369" cy="1622868"/>
            </a:xfrm>
            <a:custGeom>
              <a:avLst/>
              <a:gdLst>
                <a:gd name="connsiteX0" fmla="*/ 2493806 w 2495326"/>
                <a:gd name="connsiteY0" fmla="*/ 722380 h 1441971"/>
                <a:gd name="connsiteX1" fmla="*/ 1247933 w 2495326"/>
                <a:gd name="connsiteY1" fmla="*/ 1442701 h 1441971"/>
                <a:gd name="connsiteX2" fmla="*/ 2060 w 2495326"/>
                <a:gd name="connsiteY2" fmla="*/ 722380 h 1441971"/>
                <a:gd name="connsiteX3" fmla="*/ 1247933 w 2495326"/>
                <a:gd name="connsiteY3" fmla="*/ 2059 h 1441971"/>
                <a:gd name="connsiteX4" fmla="*/ 2493806 w 2495326"/>
                <a:gd name="connsiteY4" fmla="*/ 722380 h 144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5326" h="1441971">
                  <a:moveTo>
                    <a:pt x="2493806" y="722380"/>
                  </a:moveTo>
                  <a:cubicBezTo>
                    <a:pt x="2493806" y="1120202"/>
                    <a:pt x="1936009" y="1442701"/>
                    <a:pt x="1247933" y="1442701"/>
                  </a:cubicBezTo>
                  <a:cubicBezTo>
                    <a:pt x="559856" y="1442701"/>
                    <a:pt x="2060" y="1120202"/>
                    <a:pt x="2060" y="722380"/>
                  </a:cubicBezTo>
                  <a:cubicBezTo>
                    <a:pt x="2060" y="324558"/>
                    <a:pt x="559857" y="2059"/>
                    <a:pt x="1247933" y="2059"/>
                  </a:cubicBezTo>
                  <a:cubicBezTo>
                    <a:pt x="1936010" y="2059"/>
                    <a:pt x="2493806" y="324558"/>
                    <a:pt x="2493806" y="72238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39527E8-5AD9-4675-9E89-4C733063C605}"/>
                </a:ext>
              </a:extLst>
            </p:cNvPr>
            <p:cNvSpPr/>
            <p:nvPr/>
          </p:nvSpPr>
          <p:spPr>
            <a:xfrm>
              <a:off x="15092109" y="9190932"/>
              <a:ext cx="1352390" cy="644543"/>
            </a:xfrm>
            <a:custGeom>
              <a:avLst/>
              <a:gdLst>
                <a:gd name="connsiteX0" fmla="*/ 1202985 w 1201642"/>
                <a:gd name="connsiteY0" fmla="*/ 558394 h 572697"/>
                <a:gd name="connsiteX1" fmla="*/ 2059 w 1201642"/>
                <a:gd name="connsiteY1" fmla="*/ 317043 h 572697"/>
                <a:gd name="connsiteX2" fmla="*/ 2059 w 1201642"/>
                <a:gd name="connsiteY2" fmla="*/ 2059 h 572697"/>
                <a:gd name="connsiteX3" fmla="*/ 1202985 w 1201642"/>
                <a:gd name="connsiteY3" fmla="*/ 243717 h 572697"/>
                <a:gd name="connsiteX4" fmla="*/ 1202985 w 1201642"/>
                <a:gd name="connsiteY4" fmla="*/ 558394 h 57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642" h="572697">
                  <a:moveTo>
                    <a:pt x="1202985" y="558394"/>
                  </a:moveTo>
                  <a:cubicBezTo>
                    <a:pt x="811097" y="599864"/>
                    <a:pt x="337138" y="549446"/>
                    <a:pt x="2059" y="317043"/>
                  </a:cubicBezTo>
                  <a:lnTo>
                    <a:pt x="2059" y="2059"/>
                  </a:lnTo>
                  <a:cubicBezTo>
                    <a:pt x="343581" y="233848"/>
                    <a:pt x="800972" y="286669"/>
                    <a:pt x="1202985" y="243717"/>
                  </a:cubicBezTo>
                  <a:lnTo>
                    <a:pt x="1202985" y="558394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016CEC7-2B54-4A9A-BB60-1351019CB146}"/>
                </a:ext>
              </a:extLst>
            </p:cNvPr>
            <p:cNvSpPr/>
            <p:nvPr/>
          </p:nvSpPr>
          <p:spPr>
            <a:xfrm>
              <a:off x="14760284" y="8090835"/>
              <a:ext cx="2808369" cy="1162481"/>
            </a:xfrm>
            <a:custGeom>
              <a:avLst/>
              <a:gdLst>
                <a:gd name="connsiteX0" fmla="*/ 2493857 w 2495326"/>
                <a:gd name="connsiteY0" fmla="*/ 2059 h 1032901"/>
                <a:gd name="connsiteX1" fmla="*/ 2493857 w 2495326"/>
                <a:gd name="connsiteY1" fmla="*/ 316735 h 1032901"/>
                <a:gd name="connsiteX2" fmla="*/ 1984617 w 2495326"/>
                <a:gd name="connsiteY2" fmla="*/ 897768 h 1032901"/>
                <a:gd name="connsiteX3" fmla="*/ 1544560 w 2495326"/>
                <a:gd name="connsiteY3" fmla="*/ 1016449 h 1032901"/>
                <a:gd name="connsiteX4" fmla="*/ 144620 w 2495326"/>
                <a:gd name="connsiteY4" fmla="*/ 651713 h 1032901"/>
                <a:gd name="connsiteX5" fmla="*/ 2059 w 2495326"/>
                <a:gd name="connsiteY5" fmla="*/ 316735 h 1032901"/>
                <a:gd name="connsiteX6" fmla="*/ 2059 w 2495326"/>
                <a:gd name="connsiteY6" fmla="*/ 2059 h 1032901"/>
                <a:gd name="connsiteX7" fmla="*/ 207310 w 2495326"/>
                <a:gd name="connsiteY7" fmla="*/ 398396 h 1032901"/>
                <a:gd name="connsiteX8" fmla="*/ 1544509 w 2495326"/>
                <a:gd name="connsiteY8" fmla="*/ 701773 h 1032901"/>
                <a:gd name="connsiteX9" fmla="*/ 2214361 w 2495326"/>
                <a:gd name="connsiteY9" fmla="*/ 456688 h 1032901"/>
                <a:gd name="connsiteX10" fmla="*/ 2493857 w 2495326"/>
                <a:gd name="connsiteY10" fmla="*/ 2059 h 1032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5326" h="1032901">
                  <a:moveTo>
                    <a:pt x="2493857" y="2059"/>
                  </a:moveTo>
                  <a:lnTo>
                    <a:pt x="2493857" y="316735"/>
                  </a:lnTo>
                  <a:cubicBezTo>
                    <a:pt x="2481586" y="612340"/>
                    <a:pt x="2233075" y="786552"/>
                    <a:pt x="1984617" y="897768"/>
                  </a:cubicBezTo>
                  <a:cubicBezTo>
                    <a:pt x="1833824" y="958515"/>
                    <a:pt x="1704966" y="991445"/>
                    <a:pt x="1544560" y="1016449"/>
                  </a:cubicBezTo>
                  <a:cubicBezTo>
                    <a:pt x="1081288" y="1075049"/>
                    <a:pt x="486245" y="1005865"/>
                    <a:pt x="144620" y="651713"/>
                  </a:cubicBezTo>
                  <a:cubicBezTo>
                    <a:pt x="54114" y="545866"/>
                    <a:pt x="7889" y="457558"/>
                    <a:pt x="2059" y="316735"/>
                  </a:cubicBezTo>
                  <a:lnTo>
                    <a:pt x="2059" y="2059"/>
                  </a:lnTo>
                  <a:cubicBezTo>
                    <a:pt x="9116" y="174175"/>
                    <a:pt x="83669" y="284061"/>
                    <a:pt x="207310" y="398396"/>
                  </a:cubicBezTo>
                  <a:cubicBezTo>
                    <a:pt x="567803" y="697426"/>
                    <a:pt x="1095759" y="758531"/>
                    <a:pt x="1544509" y="701773"/>
                  </a:cubicBezTo>
                  <a:cubicBezTo>
                    <a:pt x="1794808" y="662758"/>
                    <a:pt x="2002666" y="599249"/>
                    <a:pt x="2214361" y="456688"/>
                  </a:cubicBezTo>
                  <a:cubicBezTo>
                    <a:pt x="2373437" y="338058"/>
                    <a:pt x="2485319" y="207821"/>
                    <a:pt x="2493857" y="2059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55C168B-9B6E-4CBA-9728-5C1EC1BACF2E}"/>
                </a:ext>
              </a:extLst>
            </p:cNvPr>
            <p:cNvSpPr/>
            <p:nvPr/>
          </p:nvSpPr>
          <p:spPr>
            <a:xfrm>
              <a:off x="14760341" y="7280150"/>
              <a:ext cx="2808369" cy="1622868"/>
            </a:xfrm>
            <a:custGeom>
              <a:avLst/>
              <a:gdLst>
                <a:gd name="connsiteX0" fmla="*/ 2493806 w 2495326"/>
                <a:gd name="connsiteY0" fmla="*/ 722380 h 1441971"/>
                <a:gd name="connsiteX1" fmla="*/ 1247933 w 2495326"/>
                <a:gd name="connsiteY1" fmla="*/ 1442701 h 1441971"/>
                <a:gd name="connsiteX2" fmla="*/ 2060 w 2495326"/>
                <a:gd name="connsiteY2" fmla="*/ 722380 h 1441971"/>
                <a:gd name="connsiteX3" fmla="*/ 1247933 w 2495326"/>
                <a:gd name="connsiteY3" fmla="*/ 2059 h 1441971"/>
                <a:gd name="connsiteX4" fmla="*/ 2493806 w 2495326"/>
                <a:gd name="connsiteY4" fmla="*/ 722380 h 144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5326" h="1441971">
                  <a:moveTo>
                    <a:pt x="2493806" y="722380"/>
                  </a:moveTo>
                  <a:cubicBezTo>
                    <a:pt x="2493806" y="1120202"/>
                    <a:pt x="1936009" y="1442701"/>
                    <a:pt x="1247933" y="1442701"/>
                  </a:cubicBezTo>
                  <a:cubicBezTo>
                    <a:pt x="559856" y="1442701"/>
                    <a:pt x="2060" y="1120202"/>
                    <a:pt x="2060" y="722380"/>
                  </a:cubicBezTo>
                  <a:cubicBezTo>
                    <a:pt x="2060" y="324558"/>
                    <a:pt x="559857" y="2059"/>
                    <a:pt x="1247933" y="2059"/>
                  </a:cubicBezTo>
                  <a:cubicBezTo>
                    <a:pt x="1936010" y="2059"/>
                    <a:pt x="2493806" y="324558"/>
                    <a:pt x="2493806" y="72238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824E4F2-7CC9-40BE-846F-462FCFD1ABB5}"/>
                </a:ext>
              </a:extLst>
            </p:cNvPr>
            <p:cNvSpPr/>
            <p:nvPr/>
          </p:nvSpPr>
          <p:spPr>
            <a:xfrm>
              <a:off x="15092109" y="8612455"/>
              <a:ext cx="1352390" cy="644543"/>
            </a:xfrm>
            <a:custGeom>
              <a:avLst/>
              <a:gdLst>
                <a:gd name="connsiteX0" fmla="*/ 1202985 w 1201642"/>
                <a:gd name="connsiteY0" fmla="*/ 558394 h 572697"/>
                <a:gd name="connsiteX1" fmla="*/ 2059 w 1201642"/>
                <a:gd name="connsiteY1" fmla="*/ 317043 h 572697"/>
                <a:gd name="connsiteX2" fmla="*/ 2059 w 1201642"/>
                <a:gd name="connsiteY2" fmla="*/ 2059 h 572697"/>
                <a:gd name="connsiteX3" fmla="*/ 1202985 w 1201642"/>
                <a:gd name="connsiteY3" fmla="*/ 243717 h 572697"/>
                <a:gd name="connsiteX4" fmla="*/ 1202985 w 1201642"/>
                <a:gd name="connsiteY4" fmla="*/ 558394 h 57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642" h="572697">
                  <a:moveTo>
                    <a:pt x="1202985" y="558394"/>
                  </a:moveTo>
                  <a:cubicBezTo>
                    <a:pt x="811097" y="599864"/>
                    <a:pt x="337138" y="549446"/>
                    <a:pt x="2059" y="317043"/>
                  </a:cubicBezTo>
                  <a:lnTo>
                    <a:pt x="2059" y="2059"/>
                  </a:lnTo>
                  <a:cubicBezTo>
                    <a:pt x="343581" y="233900"/>
                    <a:pt x="800972" y="286669"/>
                    <a:pt x="1202985" y="243717"/>
                  </a:cubicBezTo>
                  <a:lnTo>
                    <a:pt x="1202985" y="558394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B489056-1113-436D-8741-C8360C2FD5A6}"/>
                </a:ext>
              </a:extLst>
            </p:cNvPr>
            <p:cNvSpPr/>
            <p:nvPr/>
          </p:nvSpPr>
          <p:spPr>
            <a:xfrm>
              <a:off x="14760284" y="7488648"/>
              <a:ext cx="2808369" cy="1162481"/>
            </a:xfrm>
            <a:custGeom>
              <a:avLst/>
              <a:gdLst>
                <a:gd name="connsiteX0" fmla="*/ 2493857 w 2495326"/>
                <a:gd name="connsiteY0" fmla="*/ 2059 h 1032901"/>
                <a:gd name="connsiteX1" fmla="*/ 2493857 w 2495326"/>
                <a:gd name="connsiteY1" fmla="*/ 316735 h 1032901"/>
                <a:gd name="connsiteX2" fmla="*/ 1984617 w 2495326"/>
                <a:gd name="connsiteY2" fmla="*/ 897768 h 1032901"/>
                <a:gd name="connsiteX3" fmla="*/ 1544560 w 2495326"/>
                <a:gd name="connsiteY3" fmla="*/ 1016450 h 1032901"/>
                <a:gd name="connsiteX4" fmla="*/ 144620 w 2495326"/>
                <a:gd name="connsiteY4" fmla="*/ 651713 h 1032901"/>
                <a:gd name="connsiteX5" fmla="*/ 2059 w 2495326"/>
                <a:gd name="connsiteY5" fmla="*/ 316735 h 1032901"/>
                <a:gd name="connsiteX6" fmla="*/ 2059 w 2495326"/>
                <a:gd name="connsiteY6" fmla="*/ 2059 h 1032901"/>
                <a:gd name="connsiteX7" fmla="*/ 207310 w 2495326"/>
                <a:gd name="connsiteY7" fmla="*/ 398396 h 1032901"/>
                <a:gd name="connsiteX8" fmla="*/ 1544509 w 2495326"/>
                <a:gd name="connsiteY8" fmla="*/ 701773 h 1032901"/>
                <a:gd name="connsiteX9" fmla="*/ 2214361 w 2495326"/>
                <a:gd name="connsiteY9" fmla="*/ 456688 h 1032901"/>
                <a:gd name="connsiteX10" fmla="*/ 2493857 w 2495326"/>
                <a:gd name="connsiteY10" fmla="*/ 2059 h 1032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5326" h="1032901">
                  <a:moveTo>
                    <a:pt x="2493857" y="2059"/>
                  </a:moveTo>
                  <a:lnTo>
                    <a:pt x="2493857" y="316735"/>
                  </a:lnTo>
                  <a:cubicBezTo>
                    <a:pt x="2481586" y="612340"/>
                    <a:pt x="2233075" y="786552"/>
                    <a:pt x="1984617" y="897768"/>
                  </a:cubicBezTo>
                  <a:cubicBezTo>
                    <a:pt x="1833824" y="958515"/>
                    <a:pt x="1704966" y="991445"/>
                    <a:pt x="1544560" y="1016450"/>
                  </a:cubicBezTo>
                  <a:cubicBezTo>
                    <a:pt x="1081288" y="1075049"/>
                    <a:pt x="486245" y="1005865"/>
                    <a:pt x="144620" y="651713"/>
                  </a:cubicBezTo>
                  <a:cubicBezTo>
                    <a:pt x="54114" y="545866"/>
                    <a:pt x="7889" y="457558"/>
                    <a:pt x="2059" y="316735"/>
                  </a:cubicBezTo>
                  <a:lnTo>
                    <a:pt x="2059" y="2059"/>
                  </a:lnTo>
                  <a:cubicBezTo>
                    <a:pt x="9116" y="174175"/>
                    <a:pt x="83669" y="284061"/>
                    <a:pt x="207310" y="398396"/>
                  </a:cubicBezTo>
                  <a:cubicBezTo>
                    <a:pt x="567803" y="697426"/>
                    <a:pt x="1095759" y="758531"/>
                    <a:pt x="1544509" y="701773"/>
                  </a:cubicBezTo>
                  <a:cubicBezTo>
                    <a:pt x="1794808" y="662758"/>
                    <a:pt x="2002666" y="599249"/>
                    <a:pt x="2214361" y="456688"/>
                  </a:cubicBezTo>
                  <a:cubicBezTo>
                    <a:pt x="2373437" y="338058"/>
                    <a:pt x="2485319" y="207872"/>
                    <a:pt x="2493857" y="2059"/>
                  </a:cubicBezTo>
                  <a:close/>
                </a:path>
              </a:pathLst>
            </a:custGeom>
            <a:solidFill>
              <a:schemeClr val="accent2"/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3BA10B7-E3DB-40B3-BB67-868AEC2CAD18}"/>
                </a:ext>
              </a:extLst>
            </p:cNvPr>
            <p:cNvSpPr/>
            <p:nvPr/>
          </p:nvSpPr>
          <p:spPr>
            <a:xfrm>
              <a:off x="14760341" y="6677961"/>
              <a:ext cx="2808369" cy="1622868"/>
            </a:xfrm>
            <a:custGeom>
              <a:avLst/>
              <a:gdLst>
                <a:gd name="connsiteX0" fmla="*/ 2493806 w 2495326"/>
                <a:gd name="connsiteY0" fmla="*/ 722380 h 1441971"/>
                <a:gd name="connsiteX1" fmla="*/ 1247933 w 2495326"/>
                <a:gd name="connsiteY1" fmla="*/ 1442701 h 1441971"/>
                <a:gd name="connsiteX2" fmla="*/ 2060 w 2495326"/>
                <a:gd name="connsiteY2" fmla="*/ 722380 h 1441971"/>
                <a:gd name="connsiteX3" fmla="*/ 1247933 w 2495326"/>
                <a:gd name="connsiteY3" fmla="*/ 2059 h 1441971"/>
                <a:gd name="connsiteX4" fmla="*/ 2493806 w 2495326"/>
                <a:gd name="connsiteY4" fmla="*/ 722380 h 144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5326" h="1441971">
                  <a:moveTo>
                    <a:pt x="2493806" y="722380"/>
                  </a:moveTo>
                  <a:cubicBezTo>
                    <a:pt x="2493806" y="1120202"/>
                    <a:pt x="1936009" y="1442701"/>
                    <a:pt x="1247933" y="1442701"/>
                  </a:cubicBezTo>
                  <a:cubicBezTo>
                    <a:pt x="559856" y="1442701"/>
                    <a:pt x="2060" y="1120202"/>
                    <a:pt x="2060" y="722380"/>
                  </a:cubicBezTo>
                  <a:cubicBezTo>
                    <a:pt x="2060" y="324558"/>
                    <a:pt x="559857" y="2059"/>
                    <a:pt x="1247933" y="2059"/>
                  </a:cubicBezTo>
                  <a:cubicBezTo>
                    <a:pt x="1936010" y="2059"/>
                    <a:pt x="2493806" y="324558"/>
                    <a:pt x="2493806" y="722380"/>
                  </a:cubicBezTo>
                  <a:close/>
                </a:path>
              </a:pathLst>
            </a:custGeom>
            <a:solidFill>
              <a:srgbClr val="6D61E9"/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5BBA56C-7029-45A5-819D-EC6FF70BE470}"/>
                </a:ext>
              </a:extLst>
            </p:cNvPr>
            <p:cNvSpPr/>
            <p:nvPr/>
          </p:nvSpPr>
          <p:spPr>
            <a:xfrm>
              <a:off x="15092109" y="8010324"/>
              <a:ext cx="1352390" cy="644543"/>
            </a:xfrm>
            <a:custGeom>
              <a:avLst/>
              <a:gdLst>
                <a:gd name="connsiteX0" fmla="*/ 1202985 w 1201642"/>
                <a:gd name="connsiteY0" fmla="*/ 558394 h 572697"/>
                <a:gd name="connsiteX1" fmla="*/ 2059 w 1201642"/>
                <a:gd name="connsiteY1" fmla="*/ 317043 h 572697"/>
                <a:gd name="connsiteX2" fmla="*/ 2059 w 1201642"/>
                <a:gd name="connsiteY2" fmla="*/ 2059 h 572697"/>
                <a:gd name="connsiteX3" fmla="*/ 1202985 w 1201642"/>
                <a:gd name="connsiteY3" fmla="*/ 243717 h 572697"/>
                <a:gd name="connsiteX4" fmla="*/ 1202985 w 1201642"/>
                <a:gd name="connsiteY4" fmla="*/ 558394 h 57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642" h="572697">
                  <a:moveTo>
                    <a:pt x="1202985" y="558394"/>
                  </a:moveTo>
                  <a:cubicBezTo>
                    <a:pt x="811097" y="599864"/>
                    <a:pt x="337138" y="549446"/>
                    <a:pt x="2059" y="317043"/>
                  </a:cubicBezTo>
                  <a:lnTo>
                    <a:pt x="2059" y="2059"/>
                  </a:lnTo>
                  <a:cubicBezTo>
                    <a:pt x="343581" y="233848"/>
                    <a:pt x="800972" y="286669"/>
                    <a:pt x="1202985" y="243717"/>
                  </a:cubicBezTo>
                  <a:lnTo>
                    <a:pt x="1202985" y="558394"/>
                  </a:lnTo>
                  <a:close/>
                </a:path>
              </a:pathLst>
            </a:custGeom>
            <a:solidFill>
              <a:schemeClr val="accent2"/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C3C50B5-DAC4-4469-B785-49BAE39080C3}"/>
                </a:ext>
              </a:extLst>
            </p:cNvPr>
            <p:cNvSpPr/>
            <p:nvPr/>
          </p:nvSpPr>
          <p:spPr>
            <a:xfrm>
              <a:off x="14760397" y="7475871"/>
              <a:ext cx="2808369" cy="822944"/>
            </a:xfrm>
            <a:custGeom>
              <a:avLst/>
              <a:gdLst>
                <a:gd name="connsiteX0" fmla="*/ 2493501 w 2495326"/>
                <a:gd name="connsiteY0" fmla="*/ 2059 h 731212"/>
                <a:gd name="connsiteX1" fmla="*/ 2128816 w 2495326"/>
                <a:gd name="connsiteY1" fmla="*/ 522805 h 731212"/>
                <a:gd name="connsiteX2" fmla="*/ 366900 w 2495326"/>
                <a:gd name="connsiteY2" fmla="*/ 522805 h 731212"/>
                <a:gd name="connsiteX3" fmla="*/ 2214 w 2495326"/>
                <a:gd name="connsiteY3" fmla="*/ 2059 h 731212"/>
                <a:gd name="connsiteX4" fmla="*/ 366900 w 2495326"/>
                <a:gd name="connsiteY4" fmla="*/ 484506 h 731212"/>
                <a:gd name="connsiteX5" fmla="*/ 2128816 w 2495326"/>
                <a:gd name="connsiteY5" fmla="*/ 484506 h 731212"/>
                <a:gd name="connsiteX6" fmla="*/ 2493501 w 2495326"/>
                <a:gd name="connsiteY6" fmla="*/ 2059 h 73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5326" h="731212">
                  <a:moveTo>
                    <a:pt x="2493501" y="2059"/>
                  </a:moveTo>
                  <a:cubicBezTo>
                    <a:pt x="2498614" y="190180"/>
                    <a:pt x="2377120" y="379272"/>
                    <a:pt x="2128816" y="522805"/>
                  </a:cubicBezTo>
                  <a:cubicBezTo>
                    <a:pt x="1642277" y="804092"/>
                    <a:pt x="853437" y="804092"/>
                    <a:pt x="366900" y="522805"/>
                  </a:cubicBezTo>
                  <a:cubicBezTo>
                    <a:pt x="118594" y="379272"/>
                    <a:pt x="-2900" y="190180"/>
                    <a:pt x="2214" y="2059"/>
                  </a:cubicBezTo>
                  <a:cubicBezTo>
                    <a:pt x="7122" y="176988"/>
                    <a:pt x="128616" y="351047"/>
                    <a:pt x="366900" y="484506"/>
                  </a:cubicBezTo>
                  <a:cubicBezTo>
                    <a:pt x="853437" y="757049"/>
                    <a:pt x="1642277" y="757049"/>
                    <a:pt x="2128816" y="484506"/>
                  </a:cubicBezTo>
                  <a:cubicBezTo>
                    <a:pt x="2367098" y="350995"/>
                    <a:pt x="2488592" y="176937"/>
                    <a:pt x="2493501" y="2059"/>
                  </a:cubicBezTo>
                  <a:close/>
                </a:path>
              </a:pathLst>
            </a:custGeom>
            <a:solidFill>
              <a:srgbClr val="7F75E9"/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C04E736-71A0-4B65-9B38-AE509920A46B}"/>
                </a:ext>
              </a:extLst>
            </p:cNvPr>
            <p:cNvSpPr/>
            <p:nvPr/>
          </p:nvSpPr>
          <p:spPr>
            <a:xfrm>
              <a:off x="14760397" y="8078002"/>
              <a:ext cx="2808369" cy="822944"/>
            </a:xfrm>
            <a:custGeom>
              <a:avLst/>
              <a:gdLst>
                <a:gd name="connsiteX0" fmla="*/ 2493501 w 2495326"/>
                <a:gd name="connsiteY0" fmla="*/ 2059 h 731212"/>
                <a:gd name="connsiteX1" fmla="*/ 2128816 w 2495326"/>
                <a:gd name="connsiteY1" fmla="*/ 522805 h 731212"/>
                <a:gd name="connsiteX2" fmla="*/ 366900 w 2495326"/>
                <a:gd name="connsiteY2" fmla="*/ 522805 h 731212"/>
                <a:gd name="connsiteX3" fmla="*/ 2214 w 2495326"/>
                <a:gd name="connsiteY3" fmla="*/ 2059 h 731212"/>
                <a:gd name="connsiteX4" fmla="*/ 366900 w 2495326"/>
                <a:gd name="connsiteY4" fmla="*/ 484506 h 731212"/>
                <a:gd name="connsiteX5" fmla="*/ 2128816 w 2495326"/>
                <a:gd name="connsiteY5" fmla="*/ 484506 h 731212"/>
                <a:gd name="connsiteX6" fmla="*/ 2493501 w 2495326"/>
                <a:gd name="connsiteY6" fmla="*/ 2059 h 73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5326" h="731212">
                  <a:moveTo>
                    <a:pt x="2493501" y="2059"/>
                  </a:moveTo>
                  <a:cubicBezTo>
                    <a:pt x="2498614" y="190180"/>
                    <a:pt x="2377120" y="379272"/>
                    <a:pt x="2128816" y="522805"/>
                  </a:cubicBezTo>
                  <a:cubicBezTo>
                    <a:pt x="1642277" y="804092"/>
                    <a:pt x="853437" y="804092"/>
                    <a:pt x="366900" y="522805"/>
                  </a:cubicBezTo>
                  <a:cubicBezTo>
                    <a:pt x="118594" y="379272"/>
                    <a:pt x="-2900" y="190180"/>
                    <a:pt x="2214" y="2059"/>
                  </a:cubicBezTo>
                  <a:cubicBezTo>
                    <a:pt x="7122" y="176988"/>
                    <a:pt x="128616" y="351047"/>
                    <a:pt x="366900" y="484506"/>
                  </a:cubicBezTo>
                  <a:cubicBezTo>
                    <a:pt x="853437" y="757049"/>
                    <a:pt x="1642277" y="757049"/>
                    <a:pt x="2128816" y="484506"/>
                  </a:cubicBezTo>
                  <a:cubicBezTo>
                    <a:pt x="2367098" y="351047"/>
                    <a:pt x="2488592" y="176988"/>
                    <a:pt x="2493501" y="205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C37CF86-0549-41A0-81FB-8AC48EF061E7}"/>
                </a:ext>
              </a:extLst>
            </p:cNvPr>
            <p:cNvSpPr/>
            <p:nvPr/>
          </p:nvSpPr>
          <p:spPr>
            <a:xfrm>
              <a:off x="14760397" y="8656479"/>
              <a:ext cx="2808369" cy="822944"/>
            </a:xfrm>
            <a:custGeom>
              <a:avLst/>
              <a:gdLst>
                <a:gd name="connsiteX0" fmla="*/ 2493501 w 2495326"/>
                <a:gd name="connsiteY0" fmla="*/ 2059 h 731212"/>
                <a:gd name="connsiteX1" fmla="*/ 2128816 w 2495326"/>
                <a:gd name="connsiteY1" fmla="*/ 522805 h 731212"/>
                <a:gd name="connsiteX2" fmla="*/ 366900 w 2495326"/>
                <a:gd name="connsiteY2" fmla="*/ 522805 h 731212"/>
                <a:gd name="connsiteX3" fmla="*/ 2214 w 2495326"/>
                <a:gd name="connsiteY3" fmla="*/ 2059 h 731212"/>
                <a:gd name="connsiteX4" fmla="*/ 366900 w 2495326"/>
                <a:gd name="connsiteY4" fmla="*/ 484506 h 731212"/>
                <a:gd name="connsiteX5" fmla="*/ 2128816 w 2495326"/>
                <a:gd name="connsiteY5" fmla="*/ 484506 h 731212"/>
                <a:gd name="connsiteX6" fmla="*/ 2493501 w 2495326"/>
                <a:gd name="connsiteY6" fmla="*/ 2059 h 73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5326" h="731212">
                  <a:moveTo>
                    <a:pt x="2493501" y="2059"/>
                  </a:moveTo>
                  <a:cubicBezTo>
                    <a:pt x="2498614" y="190180"/>
                    <a:pt x="2377120" y="379272"/>
                    <a:pt x="2128816" y="522805"/>
                  </a:cubicBezTo>
                  <a:cubicBezTo>
                    <a:pt x="1642277" y="804091"/>
                    <a:pt x="853437" y="804091"/>
                    <a:pt x="366900" y="522805"/>
                  </a:cubicBezTo>
                  <a:cubicBezTo>
                    <a:pt x="118594" y="379272"/>
                    <a:pt x="-2900" y="190180"/>
                    <a:pt x="2214" y="2059"/>
                  </a:cubicBezTo>
                  <a:cubicBezTo>
                    <a:pt x="7122" y="176988"/>
                    <a:pt x="128616" y="351047"/>
                    <a:pt x="366900" y="484506"/>
                  </a:cubicBezTo>
                  <a:cubicBezTo>
                    <a:pt x="853437" y="757049"/>
                    <a:pt x="1642277" y="757049"/>
                    <a:pt x="2128816" y="484506"/>
                  </a:cubicBezTo>
                  <a:cubicBezTo>
                    <a:pt x="2367098" y="351047"/>
                    <a:pt x="2488592" y="176988"/>
                    <a:pt x="2493501" y="2059"/>
                  </a:cubicBezTo>
                  <a:close/>
                </a:path>
              </a:pathLst>
            </a:custGeom>
            <a:solidFill>
              <a:schemeClr val="bg1"/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A9040FA-AF3B-448A-98DC-68C7B59C74A8}"/>
                </a:ext>
              </a:extLst>
            </p:cNvPr>
            <p:cNvSpPr/>
            <p:nvPr/>
          </p:nvSpPr>
          <p:spPr>
            <a:xfrm>
              <a:off x="13300391" y="1593894"/>
              <a:ext cx="5726079" cy="6882804"/>
            </a:xfrm>
            <a:custGeom>
              <a:avLst/>
              <a:gdLst>
                <a:gd name="connsiteX0" fmla="*/ 2545145 w 5087807"/>
                <a:gd name="connsiteY0" fmla="*/ 2059 h 6115595"/>
                <a:gd name="connsiteX1" fmla="*/ 5088281 w 5087807"/>
                <a:gd name="connsiteY1" fmla="*/ 2545196 h 6115595"/>
                <a:gd name="connsiteX2" fmla="*/ 4369085 w 5087807"/>
                <a:gd name="connsiteY2" fmla="*/ 4317235 h 6115595"/>
                <a:gd name="connsiteX3" fmla="*/ 3890524 w 5087807"/>
                <a:gd name="connsiteY3" fmla="*/ 5375909 h 6115595"/>
                <a:gd name="connsiteX4" fmla="*/ 3496743 w 5087807"/>
                <a:gd name="connsiteY4" fmla="*/ 5889342 h 6115595"/>
                <a:gd name="connsiteX5" fmla="*/ 1593597 w 5087807"/>
                <a:gd name="connsiteY5" fmla="*/ 5889342 h 6115595"/>
                <a:gd name="connsiteX6" fmla="*/ 1201247 w 5087807"/>
                <a:gd name="connsiteY6" fmla="*/ 5378363 h 6115595"/>
                <a:gd name="connsiteX7" fmla="*/ 728567 w 5087807"/>
                <a:gd name="connsiteY7" fmla="*/ 4324701 h 6115595"/>
                <a:gd name="connsiteX8" fmla="*/ 2059 w 5087807"/>
                <a:gd name="connsiteY8" fmla="*/ 2545196 h 6115595"/>
                <a:gd name="connsiteX9" fmla="*/ 2545145 w 5087807"/>
                <a:gd name="connsiteY9" fmla="*/ 2059 h 611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7807" h="6115595">
                  <a:moveTo>
                    <a:pt x="2545145" y="2059"/>
                  </a:moveTo>
                  <a:cubicBezTo>
                    <a:pt x="3949686" y="2059"/>
                    <a:pt x="5088281" y="1140654"/>
                    <a:pt x="5088281" y="2545196"/>
                  </a:cubicBezTo>
                  <a:cubicBezTo>
                    <a:pt x="5088281" y="3234274"/>
                    <a:pt x="4814153" y="3859281"/>
                    <a:pt x="4369085" y="4317235"/>
                  </a:cubicBezTo>
                  <a:cubicBezTo>
                    <a:pt x="4056147" y="4689336"/>
                    <a:pt x="3956641" y="4903177"/>
                    <a:pt x="3890524" y="5375909"/>
                  </a:cubicBezTo>
                  <a:cubicBezTo>
                    <a:pt x="3856981" y="5615776"/>
                    <a:pt x="3700358" y="5771632"/>
                    <a:pt x="3496743" y="5889342"/>
                  </a:cubicBezTo>
                  <a:cubicBezTo>
                    <a:pt x="2971191" y="6193179"/>
                    <a:pt x="2119149" y="6193179"/>
                    <a:pt x="1593597" y="5889342"/>
                  </a:cubicBezTo>
                  <a:cubicBezTo>
                    <a:pt x="1348103" y="5747395"/>
                    <a:pt x="1217354" y="5564234"/>
                    <a:pt x="1201247" y="5378363"/>
                  </a:cubicBezTo>
                  <a:cubicBezTo>
                    <a:pt x="1135540" y="4907114"/>
                    <a:pt x="1037108" y="4692812"/>
                    <a:pt x="728567" y="4324701"/>
                  </a:cubicBezTo>
                  <a:cubicBezTo>
                    <a:pt x="279152" y="3866082"/>
                    <a:pt x="2059" y="3238006"/>
                    <a:pt x="2059" y="2545196"/>
                  </a:cubicBezTo>
                  <a:cubicBezTo>
                    <a:pt x="2059" y="1140654"/>
                    <a:pt x="1140653" y="2059"/>
                    <a:pt x="2545145" y="2059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A77460C-0AA9-4583-BDB3-0C7C31E9A063}"/>
                </a:ext>
              </a:extLst>
            </p:cNvPr>
            <p:cNvSpPr/>
            <p:nvPr/>
          </p:nvSpPr>
          <p:spPr>
            <a:xfrm>
              <a:off x="14760341" y="6677961"/>
              <a:ext cx="2808369" cy="1622868"/>
            </a:xfrm>
            <a:custGeom>
              <a:avLst/>
              <a:gdLst>
                <a:gd name="connsiteX0" fmla="*/ 2493806 w 2495326"/>
                <a:gd name="connsiteY0" fmla="*/ 722380 h 1441971"/>
                <a:gd name="connsiteX1" fmla="*/ 1247933 w 2495326"/>
                <a:gd name="connsiteY1" fmla="*/ 1442701 h 1441971"/>
                <a:gd name="connsiteX2" fmla="*/ 2060 w 2495326"/>
                <a:gd name="connsiteY2" fmla="*/ 722380 h 1441971"/>
                <a:gd name="connsiteX3" fmla="*/ 1247933 w 2495326"/>
                <a:gd name="connsiteY3" fmla="*/ 2059 h 1441971"/>
                <a:gd name="connsiteX4" fmla="*/ 2493806 w 2495326"/>
                <a:gd name="connsiteY4" fmla="*/ 722380 h 144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5326" h="1441971">
                  <a:moveTo>
                    <a:pt x="2493806" y="722380"/>
                  </a:moveTo>
                  <a:cubicBezTo>
                    <a:pt x="2493806" y="1120202"/>
                    <a:pt x="1936009" y="1442701"/>
                    <a:pt x="1247933" y="1442701"/>
                  </a:cubicBezTo>
                  <a:cubicBezTo>
                    <a:pt x="559856" y="1442701"/>
                    <a:pt x="2060" y="1120202"/>
                    <a:pt x="2060" y="722380"/>
                  </a:cubicBezTo>
                  <a:cubicBezTo>
                    <a:pt x="2060" y="324558"/>
                    <a:pt x="559857" y="2059"/>
                    <a:pt x="1247933" y="2059"/>
                  </a:cubicBezTo>
                  <a:cubicBezTo>
                    <a:pt x="1936010" y="2059"/>
                    <a:pt x="2493806" y="324558"/>
                    <a:pt x="2493806" y="722380"/>
                  </a:cubicBezTo>
                  <a:close/>
                </a:path>
              </a:pathLst>
            </a:custGeom>
            <a:solidFill>
              <a:schemeClr val="accent3"/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B936867-B341-440F-97D0-05B1C11EE677}"/>
                </a:ext>
              </a:extLst>
            </p:cNvPr>
            <p:cNvSpPr/>
            <p:nvPr/>
          </p:nvSpPr>
          <p:spPr>
            <a:xfrm>
              <a:off x="12615064" y="868837"/>
              <a:ext cx="7095734" cy="7095734"/>
            </a:xfrm>
            <a:custGeom>
              <a:avLst/>
              <a:gdLst>
                <a:gd name="connsiteX0" fmla="*/ 4729492 w 6304790"/>
                <a:gd name="connsiteY0" fmla="*/ 1578438 h 6304790"/>
                <a:gd name="connsiteX1" fmla="*/ 4729492 w 6304790"/>
                <a:gd name="connsiteY1" fmla="*/ 4729492 h 6304790"/>
                <a:gd name="connsiteX2" fmla="*/ 1578439 w 6304790"/>
                <a:gd name="connsiteY2" fmla="*/ 4729492 h 6304790"/>
                <a:gd name="connsiteX3" fmla="*/ 1578439 w 6304790"/>
                <a:gd name="connsiteY3" fmla="*/ 1578438 h 6304790"/>
                <a:gd name="connsiteX4" fmla="*/ 4729492 w 6304790"/>
                <a:gd name="connsiteY4" fmla="*/ 1578438 h 630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4790" h="6304790">
                  <a:moveTo>
                    <a:pt x="4729492" y="1578438"/>
                  </a:moveTo>
                  <a:cubicBezTo>
                    <a:pt x="5599632" y="2448578"/>
                    <a:pt x="5599631" y="3859353"/>
                    <a:pt x="4729492" y="4729492"/>
                  </a:cubicBezTo>
                  <a:cubicBezTo>
                    <a:pt x="3859353" y="5599631"/>
                    <a:pt x="2448578" y="5599631"/>
                    <a:pt x="1578439" y="4729492"/>
                  </a:cubicBezTo>
                  <a:cubicBezTo>
                    <a:pt x="708299" y="3859352"/>
                    <a:pt x="708300" y="2448577"/>
                    <a:pt x="1578439" y="1578438"/>
                  </a:cubicBezTo>
                  <a:cubicBezTo>
                    <a:pt x="2448578" y="708299"/>
                    <a:pt x="3859353" y="708299"/>
                    <a:pt x="4729492" y="1578438"/>
                  </a:cubicBezTo>
                  <a:close/>
                </a:path>
              </a:pathLst>
            </a:custGeom>
            <a:solidFill>
              <a:schemeClr val="accent3"/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0631401-FCEB-440C-A32A-FD1FC1A659FD}"/>
                </a:ext>
              </a:extLst>
            </p:cNvPr>
            <p:cNvSpPr/>
            <p:nvPr/>
          </p:nvSpPr>
          <p:spPr>
            <a:xfrm>
              <a:off x="14981976" y="2789596"/>
              <a:ext cx="575485" cy="575485"/>
            </a:xfrm>
            <a:custGeom>
              <a:avLst/>
              <a:gdLst>
                <a:gd name="connsiteX0" fmla="*/ 236185 w 511337"/>
                <a:gd name="connsiteY0" fmla="*/ 3016 h 511337"/>
                <a:gd name="connsiteX1" fmla="*/ 513279 w 511337"/>
                <a:gd name="connsiteY1" fmla="*/ 236186 h 511337"/>
                <a:gd name="connsiteX2" fmla="*/ 280110 w 511337"/>
                <a:gd name="connsiteY2" fmla="*/ 513279 h 511337"/>
                <a:gd name="connsiteX3" fmla="*/ 3016 w 511337"/>
                <a:gd name="connsiteY3" fmla="*/ 280110 h 511337"/>
                <a:gd name="connsiteX4" fmla="*/ 236185 w 511337"/>
                <a:gd name="connsiteY4" fmla="*/ 3016 h 511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1337" h="511337">
                  <a:moveTo>
                    <a:pt x="236185" y="3016"/>
                  </a:moveTo>
                  <a:cubicBezTo>
                    <a:pt x="377110" y="-9103"/>
                    <a:pt x="501161" y="95261"/>
                    <a:pt x="513279" y="236186"/>
                  </a:cubicBezTo>
                  <a:cubicBezTo>
                    <a:pt x="525398" y="377110"/>
                    <a:pt x="421034" y="501161"/>
                    <a:pt x="280110" y="513279"/>
                  </a:cubicBezTo>
                  <a:cubicBezTo>
                    <a:pt x="139185" y="525398"/>
                    <a:pt x="15134" y="421034"/>
                    <a:pt x="3016" y="280110"/>
                  </a:cubicBezTo>
                  <a:cubicBezTo>
                    <a:pt x="-9103" y="139236"/>
                    <a:pt x="95260" y="15135"/>
                    <a:pt x="236185" y="301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3E38FB8-38FE-4CAF-973A-442EBA94B858}"/>
                </a:ext>
              </a:extLst>
            </p:cNvPr>
            <p:cNvSpPr/>
            <p:nvPr/>
          </p:nvSpPr>
          <p:spPr>
            <a:xfrm>
              <a:off x="14243118" y="3670110"/>
              <a:ext cx="1087668" cy="1502017"/>
            </a:xfrm>
            <a:custGeom>
              <a:avLst/>
              <a:gdLst>
                <a:gd name="connsiteX0" fmla="*/ 640392 w 966427"/>
                <a:gd name="connsiteY0" fmla="*/ 11075 h 1334590"/>
                <a:gd name="connsiteX1" fmla="*/ 938859 w 966427"/>
                <a:gd name="connsiteY1" fmla="*/ 776752 h 1334590"/>
                <a:gd name="connsiteX2" fmla="*/ 326891 w 966427"/>
                <a:gd name="connsiteY2" fmla="*/ 1325213 h 1334590"/>
                <a:gd name="connsiteX3" fmla="*/ 28423 w 966427"/>
                <a:gd name="connsiteY3" fmla="*/ 559536 h 1334590"/>
                <a:gd name="connsiteX4" fmla="*/ 640392 w 966427"/>
                <a:gd name="connsiteY4" fmla="*/ 11075 h 1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427" h="1334590">
                  <a:moveTo>
                    <a:pt x="640392" y="11075"/>
                  </a:moveTo>
                  <a:cubicBezTo>
                    <a:pt x="891816" y="71055"/>
                    <a:pt x="1025428" y="413856"/>
                    <a:pt x="938859" y="776752"/>
                  </a:cubicBezTo>
                  <a:cubicBezTo>
                    <a:pt x="852290" y="1139648"/>
                    <a:pt x="578315" y="1385192"/>
                    <a:pt x="326891" y="1325213"/>
                  </a:cubicBezTo>
                  <a:cubicBezTo>
                    <a:pt x="75465" y="1265232"/>
                    <a:pt x="-58146" y="922432"/>
                    <a:pt x="28423" y="559536"/>
                  </a:cubicBezTo>
                  <a:cubicBezTo>
                    <a:pt x="114993" y="196691"/>
                    <a:pt x="388967" y="-48905"/>
                    <a:pt x="640392" y="11075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9956498-786A-4B59-9221-F8E8B52A2CA7}"/>
                </a:ext>
              </a:extLst>
            </p:cNvPr>
            <p:cNvSpPr/>
            <p:nvPr/>
          </p:nvSpPr>
          <p:spPr>
            <a:xfrm>
              <a:off x="15403849" y="6678026"/>
              <a:ext cx="1519281" cy="247458"/>
            </a:xfrm>
            <a:custGeom>
              <a:avLst/>
              <a:gdLst>
                <a:gd name="connsiteX0" fmla="*/ 2059 w 1349930"/>
                <a:gd name="connsiteY0" fmla="*/ 116439 h 219875"/>
                <a:gd name="connsiteX1" fmla="*/ 1350251 w 1349930"/>
                <a:gd name="connsiteY1" fmla="*/ 116439 h 219875"/>
                <a:gd name="connsiteX2" fmla="*/ 676155 w 1349930"/>
                <a:gd name="connsiteY2" fmla="*/ 220342 h 219875"/>
                <a:gd name="connsiteX3" fmla="*/ 2059 w 1349930"/>
                <a:gd name="connsiteY3" fmla="*/ 116439 h 21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30" h="219875">
                  <a:moveTo>
                    <a:pt x="2059" y="116439"/>
                  </a:moveTo>
                  <a:cubicBezTo>
                    <a:pt x="411231" y="-36042"/>
                    <a:pt x="941080" y="-36093"/>
                    <a:pt x="1350251" y="116439"/>
                  </a:cubicBezTo>
                  <a:cubicBezTo>
                    <a:pt x="1137586" y="183884"/>
                    <a:pt x="911115" y="220342"/>
                    <a:pt x="676155" y="220342"/>
                  </a:cubicBezTo>
                  <a:cubicBezTo>
                    <a:pt x="441196" y="220342"/>
                    <a:pt x="214724" y="183884"/>
                    <a:pt x="2059" y="116439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511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BA113C1-A4ED-4817-A132-B91910D244CF}"/>
                </a:ext>
              </a:extLst>
            </p:cNvPr>
            <p:cNvSpPr/>
            <p:nvPr/>
          </p:nvSpPr>
          <p:spPr>
            <a:xfrm>
              <a:off x="15123948" y="4735886"/>
              <a:ext cx="2284676" cy="2376753"/>
            </a:xfrm>
            <a:custGeom>
              <a:avLst/>
              <a:gdLst>
                <a:gd name="connsiteX0" fmla="*/ 1450715 w 2030009"/>
                <a:gd name="connsiteY0" fmla="*/ 2112539 h 2111823"/>
                <a:gd name="connsiteX1" fmla="*/ 1380406 w 2030009"/>
                <a:gd name="connsiteY1" fmla="*/ 2069075 h 2111823"/>
                <a:gd name="connsiteX2" fmla="*/ 1359902 w 2030009"/>
                <a:gd name="connsiteY2" fmla="*/ 1972126 h 2111823"/>
                <a:gd name="connsiteX3" fmla="*/ 1362765 w 2030009"/>
                <a:gd name="connsiteY3" fmla="*/ 1801902 h 2111823"/>
                <a:gd name="connsiteX4" fmla="*/ 1400349 w 2030009"/>
                <a:gd name="connsiteY4" fmla="*/ 1568323 h 2111823"/>
                <a:gd name="connsiteX5" fmla="*/ 1465903 w 2030009"/>
                <a:gd name="connsiteY5" fmla="*/ 1306672 h 2111823"/>
                <a:gd name="connsiteX6" fmla="*/ 1640217 w 2030009"/>
                <a:gd name="connsiteY6" fmla="*/ 782960 h 2111823"/>
                <a:gd name="connsiteX7" fmla="*/ 1734712 w 2030009"/>
                <a:gd name="connsiteY7" fmla="*/ 544268 h 2111823"/>
                <a:gd name="connsiteX8" fmla="*/ 1750103 w 2030009"/>
                <a:gd name="connsiteY8" fmla="*/ 507707 h 2111823"/>
                <a:gd name="connsiteX9" fmla="*/ 1886273 w 2030009"/>
                <a:gd name="connsiteY9" fmla="*/ 216091 h 2111823"/>
                <a:gd name="connsiteX10" fmla="*/ 1945026 w 2030009"/>
                <a:gd name="connsiteY10" fmla="*/ 115460 h 2111823"/>
                <a:gd name="connsiteX11" fmla="*/ 1958525 w 2030009"/>
                <a:gd name="connsiteY11" fmla="*/ 58446 h 2111823"/>
                <a:gd name="connsiteX12" fmla="*/ 1941906 w 2030009"/>
                <a:gd name="connsiteY12" fmla="*/ 8846 h 2111823"/>
                <a:gd name="connsiteX13" fmla="*/ 1935719 w 2030009"/>
                <a:gd name="connsiteY13" fmla="*/ 3835 h 2111823"/>
                <a:gd name="connsiteX14" fmla="*/ 2006028 w 2030009"/>
                <a:gd name="connsiteY14" fmla="*/ 47299 h 2111823"/>
                <a:gd name="connsiteX15" fmla="*/ 2017431 w 2030009"/>
                <a:gd name="connsiteY15" fmla="*/ 58395 h 2111823"/>
                <a:gd name="connsiteX16" fmla="*/ 2028169 w 2030009"/>
                <a:gd name="connsiteY16" fmla="*/ 112597 h 2111823"/>
                <a:gd name="connsiteX17" fmla="*/ 2026482 w 2030009"/>
                <a:gd name="connsiteY17" fmla="*/ 123744 h 2111823"/>
                <a:gd name="connsiteX18" fmla="*/ 1977956 w 2030009"/>
                <a:gd name="connsiteY18" fmla="*/ 221409 h 2111823"/>
                <a:gd name="connsiteX19" fmla="*/ 1835548 w 2030009"/>
                <a:gd name="connsiteY19" fmla="*/ 515684 h 2111823"/>
                <a:gd name="connsiteX20" fmla="*/ 1820361 w 2030009"/>
                <a:gd name="connsiteY20" fmla="*/ 551119 h 2111823"/>
                <a:gd name="connsiteX21" fmla="*/ 1726327 w 2030009"/>
                <a:gd name="connsiteY21" fmla="*/ 784699 h 2111823"/>
                <a:gd name="connsiteX22" fmla="*/ 1548791 w 2030009"/>
                <a:gd name="connsiteY22" fmla="*/ 1306467 h 2111823"/>
                <a:gd name="connsiteX23" fmla="*/ 1483083 w 2030009"/>
                <a:gd name="connsiteY23" fmla="*/ 1555386 h 2111823"/>
                <a:gd name="connsiteX24" fmla="*/ 1476692 w 2030009"/>
                <a:gd name="connsiteY24" fmla="*/ 1583714 h 2111823"/>
                <a:gd name="connsiteX25" fmla="*/ 1438546 w 2030009"/>
                <a:gd name="connsiteY25" fmla="*/ 1796687 h 2111823"/>
                <a:gd name="connsiteX26" fmla="*/ 1427859 w 2030009"/>
                <a:gd name="connsiteY26" fmla="*/ 1976984 h 2111823"/>
                <a:gd name="connsiteX27" fmla="*/ 1437831 w 2030009"/>
                <a:gd name="connsiteY27" fmla="*/ 2067644 h 2111823"/>
                <a:gd name="connsiteX28" fmla="*/ 1450715 w 2030009"/>
                <a:gd name="connsiteY28" fmla="*/ 2112539 h 2111823"/>
                <a:gd name="connsiteX29" fmla="*/ 1450715 w 2030009"/>
                <a:gd name="connsiteY29" fmla="*/ 2112539 h 2111823"/>
                <a:gd name="connsiteX30" fmla="*/ 1436399 w 2030009"/>
                <a:gd name="connsiteY30" fmla="*/ 580777 h 2111823"/>
                <a:gd name="connsiteX31" fmla="*/ 1429905 w 2030009"/>
                <a:gd name="connsiteY31" fmla="*/ 576329 h 2111823"/>
                <a:gd name="connsiteX32" fmla="*/ 1423769 w 2030009"/>
                <a:gd name="connsiteY32" fmla="*/ 571369 h 2111823"/>
                <a:gd name="connsiteX33" fmla="*/ 1418092 w 2030009"/>
                <a:gd name="connsiteY33" fmla="*/ 565846 h 2111823"/>
                <a:gd name="connsiteX34" fmla="*/ 1412826 w 2030009"/>
                <a:gd name="connsiteY34" fmla="*/ 559812 h 2111823"/>
                <a:gd name="connsiteX35" fmla="*/ 1407968 w 2030009"/>
                <a:gd name="connsiteY35" fmla="*/ 553267 h 2111823"/>
                <a:gd name="connsiteX36" fmla="*/ 1403570 w 2030009"/>
                <a:gd name="connsiteY36" fmla="*/ 546211 h 2111823"/>
                <a:gd name="connsiteX37" fmla="*/ 1399581 w 2030009"/>
                <a:gd name="connsiteY37" fmla="*/ 538643 h 2111823"/>
                <a:gd name="connsiteX38" fmla="*/ 1396105 w 2030009"/>
                <a:gd name="connsiteY38" fmla="*/ 530563 h 2111823"/>
                <a:gd name="connsiteX39" fmla="*/ 1393089 w 2030009"/>
                <a:gd name="connsiteY39" fmla="*/ 521973 h 2111823"/>
                <a:gd name="connsiteX40" fmla="*/ 1390582 w 2030009"/>
                <a:gd name="connsiteY40" fmla="*/ 512923 h 2111823"/>
                <a:gd name="connsiteX41" fmla="*/ 1388588 w 2030009"/>
                <a:gd name="connsiteY41" fmla="*/ 503361 h 2111823"/>
                <a:gd name="connsiteX42" fmla="*/ 1387105 w 2030009"/>
                <a:gd name="connsiteY42" fmla="*/ 493339 h 2111823"/>
                <a:gd name="connsiteX43" fmla="*/ 1386134 w 2030009"/>
                <a:gd name="connsiteY43" fmla="*/ 482856 h 2111823"/>
                <a:gd name="connsiteX44" fmla="*/ 1385724 w 2030009"/>
                <a:gd name="connsiteY44" fmla="*/ 471862 h 2111823"/>
                <a:gd name="connsiteX45" fmla="*/ 1385060 w 2030009"/>
                <a:gd name="connsiteY45" fmla="*/ 461635 h 2111823"/>
                <a:gd name="connsiteX46" fmla="*/ 1383372 w 2030009"/>
                <a:gd name="connsiteY46" fmla="*/ 452278 h 2111823"/>
                <a:gd name="connsiteX47" fmla="*/ 1380713 w 2030009"/>
                <a:gd name="connsiteY47" fmla="*/ 443841 h 2111823"/>
                <a:gd name="connsiteX48" fmla="*/ 1377134 w 2030009"/>
                <a:gd name="connsiteY48" fmla="*/ 436375 h 2111823"/>
                <a:gd name="connsiteX49" fmla="*/ 1372685 w 2030009"/>
                <a:gd name="connsiteY49" fmla="*/ 429881 h 2111823"/>
                <a:gd name="connsiteX50" fmla="*/ 1367368 w 2030009"/>
                <a:gd name="connsiteY50" fmla="*/ 424359 h 2111823"/>
                <a:gd name="connsiteX51" fmla="*/ 1361282 w 2030009"/>
                <a:gd name="connsiteY51" fmla="*/ 419859 h 2111823"/>
                <a:gd name="connsiteX52" fmla="*/ 1290973 w 2030009"/>
                <a:gd name="connsiteY52" fmla="*/ 376395 h 2111823"/>
                <a:gd name="connsiteX53" fmla="*/ 1297059 w 2030009"/>
                <a:gd name="connsiteY53" fmla="*/ 380895 h 2111823"/>
                <a:gd name="connsiteX54" fmla="*/ 1302376 w 2030009"/>
                <a:gd name="connsiteY54" fmla="*/ 386418 h 2111823"/>
                <a:gd name="connsiteX55" fmla="*/ 1306825 w 2030009"/>
                <a:gd name="connsiteY55" fmla="*/ 392912 h 2111823"/>
                <a:gd name="connsiteX56" fmla="*/ 1310405 w 2030009"/>
                <a:gd name="connsiteY56" fmla="*/ 400377 h 2111823"/>
                <a:gd name="connsiteX57" fmla="*/ 1313064 w 2030009"/>
                <a:gd name="connsiteY57" fmla="*/ 408814 h 2111823"/>
                <a:gd name="connsiteX58" fmla="*/ 1314751 w 2030009"/>
                <a:gd name="connsiteY58" fmla="*/ 418172 h 2111823"/>
                <a:gd name="connsiteX59" fmla="*/ 1315416 w 2030009"/>
                <a:gd name="connsiteY59" fmla="*/ 428398 h 2111823"/>
                <a:gd name="connsiteX60" fmla="*/ 1315825 w 2030009"/>
                <a:gd name="connsiteY60" fmla="*/ 439392 h 2111823"/>
                <a:gd name="connsiteX61" fmla="*/ 1316796 w 2030009"/>
                <a:gd name="connsiteY61" fmla="*/ 449926 h 2111823"/>
                <a:gd name="connsiteX62" fmla="*/ 1318279 w 2030009"/>
                <a:gd name="connsiteY62" fmla="*/ 459948 h 2111823"/>
                <a:gd name="connsiteX63" fmla="*/ 1320273 w 2030009"/>
                <a:gd name="connsiteY63" fmla="*/ 469510 h 2111823"/>
                <a:gd name="connsiteX64" fmla="*/ 1322780 w 2030009"/>
                <a:gd name="connsiteY64" fmla="*/ 478561 h 2111823"/>
                <a:gd name="connsiteX65" fmla="*/ 1325796 w 2030009"/>
                <a:gd name="connsiteY65" fmla="*/ 487151 h 2111823"/>
                <a:gd name="connsiteX66" fmla="*/ 1329273 w 2030009"/>
                <a:gd name="connsiteY66" fmla="*/ 495230 h 2111823"/>
                <a:gd name="connsiteX67" fmla="*/ 1333261 w 2030009"/>
                <a:gd name="connsiteY67" fmla="*/ 502798 h 2111823"/>
                <a:gd name="connsiteX68" fmla="*/ 1337659 w 2030009"/>
                <a:gd name="connsiteY68" fmla="*/ 509855 h 2111823"/>
                <a:gd name="connsiteX69" fmla="*/ 1342517 w 2030009"/>
                <a:gd name="connsiteY69" fmla="*/ 516400 h 2111823"/>
                <a:gd name="connsiteX70" fmla="*/ 1347835 w 2030009"/>
                <a:gd name="connsiteY70" fmla="*/ 522433 h 2111823"/>
                <a:gd name="connsiteX71" fmla="*/ 1353561 w 2030009"/>
                <a:gd name="connsiteY71" fmla="*/ 527956 h 2111823"/>
                <a:gd name="connsiteX72" fmla="*/ 1359698 w 2030009"/>
                <a:gd name="connsiteY72" fmla="*/ 532916 h 2111823"/>
                <a:gd name="connsiteX73" fmla="*/ 1366192 w 2030009"/>
                <a:gd name="connsiteY73" fmla="*/ 537365 h 2111823"/>
                <a:gd name="connsiteX74" fmla="*/ 1436399 w 2030009"/>
                <a:gd name="connsiteY74" fmla="*/ 580777 h 2111823"/>
                <a:gd name="connsiteX75" fmla="*/ 1436399 w 2030009"/>
                <a:gd name="connsiteY75" fmla="*/ 580777 h 2111823"/>
                <a:gd name="connsiteX76" fmla="*/ 147317 w 2030009"/>
                <a:gd name="connsiteY76" fmla="*/ 1326154 h 2111823"/>
                <a:gd name="connsiteX77" fmla="*/ 77008 w 2030009"/>
                <a:gd name="connsiteY77" fmla="*/ 1282741 h 2111823"/>
                <a:gd name="connsiteX78" fmla="*/ 70514 w 2030009"/>
                <a:gd name="connsiteY78" fmla="*/ 1278241 h 2111823"/>
                <a:gd name="connsiteX79" fmla="*/ 64429 w 2030009"/>
                <a:gd name="connsiteY79" fmla="*/ 1273230 h 2111823"/>
                <a:gd name="connsiteX80" fmla="*/ 58753 w 2030009"/>
                <a:gd name="connsiteY80" fmla="*/ 1267656 h 2111823"/>
                <a:gd name="connsiteX81" fmla="*/ 53486 w 2030009"/>
                <a:gd name="connsiteY81" fmla="*/ 1261572 h 2111823"/>
                <a:gd name="connsiteX82" fmla="*/ 48679 w 2030009"/>
                <a:gd name="connsiteY82" fmla="*/ 1254975 h 2111823"/>
                <a:gd name="connsiteX83" fmla="*/ 44334 w 2030009"/>
                <a:gd name="connsiteY83" fmla="*/ 1247817 h 2111823"/>
                <a:gd name="connsiteX84" fmla="*/ 40448 w 2030009"/>
                <a:gd name="connsiteY84" fmla="*/ 1240198 h 2111823"/>
                <a:gd name="connsiteX85" fmla="*/ 37021 w 2030009"/>
                <a:gd name="connsiteY85" fmla="*/ 1232068 h 2111823"/>
                <a:gd name="connsiteX86" fmla="*/ 34107 w 2030009"/>
                <a:gd name="connsiteY86" fmla="*/ 1223426 h 2111823"/>
                <a:gd name="connsiteX87" fmla="*/ 31653 w 2030009"/>
                <a:gd name="connsiteY87" fmla="*/ 1214273 h 2111823"/>
                <a:gd name="connsiteX88" fmla="*/ 29709 w 2030009"/>
                <a:gd name="connsiteY88" fmla="*/ 1204660 h 2111823"/>
                <a:gd name="connsiteX89" fmla="*/ 28328 w 2030009"/>
                <a:gd name="connsiteY89" fmla="*/ 1194536 h 2111823"/>
                <a:gd name="connsiteX90" fmla="*/ 27459 w 2030009"/>
                <a:gd name="connsiteY90" fmla="*/ 1183951 h 2111823"/>
                <a:gd name="connsiteX91" fmla="*/ 27152 w 2030009"/>
                <a:gd name="connsiteY91" fmla="*/ 1172906 h 2111823"/>
                <a:gd name="connsiteX92" fmla="*/ 26640 w 2030009"/>
                <a:gd name="connsiteY92" fmla="*/ 1162577 h 2111823"/>
                <a:gd name="connsiteX93" fmla="*/ 25107 w 2030009"/>
                <a:gd name="connsiteY93" fmla="*/ 1153168 h 2111823"/>
                <a:gd name="connsiteX94" fmla="*/ 22602 w 2030009"/>
                <a:gd name="connsiteY94" fmla="*/ 1144680 h 2111823"/>
                <a:gd name="connsiteX95" fmla="*/ 19124 w 2030009"/>
                <a:gd name="connsiteY95" fmla="*/ 1137163 h 2111823"/>
                <a:gd name="connsiteX96" fmla="*/ 14830 w 2030009"/>
                <a:gd name="connsiteY96" fmla="*/ 1130618 h 2111823"/>
                <a:gd name="connsiteX97" fmla="*/ 9716 w 2030009"/>
                <a:gd name="connsiteY97" fmla="*/ 1125096 h 2111823"/>
                <a:gd name="connsiteX98" fmla="*/ 3835 w 2030009"/>
                <a:gd name="connsiteY98" fmla="*/ 1120596 h 2111823"/>
                <a:gd name="connsiteX99" fmla="*/ 74144 w 2030009"/>
                <a:gd name="connsiteY99" fmla="*/ 1164059 h 2111823"/>
                <a:gd name="connsiteX100" fmla="*/ 80025 w 2030009"/>
                <a:gd name="connsiteY100" fmla="*/ 1168559 h 2111823"/>
                <a:gd name="connsiteX101" fmla="*/ 85138 w 2030009"/>
                <a:gd name="connsiteY101" fmla="*/ 1174082 h 2111823"/>
                <a:gd name="connsiteX102" fmla="*/ 89433 w 2030009"/>
                <a:gd name="connsiteY102" fmla="*/ 1180627 h 2111823"/>
                <a:gd name="connsiteX103" fmla="*/ 92911 w 2030009"/>
                <a:gd name="connsiteY103" fmla="*/ 1188144 h 2111823"/>
                <a:gd name="connsiteX104" fmla="*/ 95416 w 2030009"/>
                <a:gd name="connsiteY104" fmla="*/ 1196632 h 2111823"/>
                <a:gd name="connsiteX105" fmla="*/ 96949 w 2030009"/>
                <a:gd name="connsiteY105" fmla="*/ 1206041 h 2111823"/>
                <a:gd name="connsiteX106" fmla="*/ 97461 w 2030009"/>
                <a:gd name="connsiteY106" fmla="*/ 1216370 h 2111823"/>
                <a:gd name="connsiteX107" fmla="*/ 97768 w 2030009"/>
                <a:gd name="connsiteY107" fmla="*/ 1227414 h 2111823"/>
                <a:gd name="connsiteX108" fmla="*/ 98637 w 2030009"/>
                <a:gd name="connsiteY108" fmla="*/ 1237999 h 2111823"/>
                <a:gd name="connsiteX109" fmla="*/ 100018 w 2030009"/>
                <a:gd name="connsiteY109" fmla="*/ 1248124 h 2111823"/>
                <a:gd name="connsiteX110" fmla="*/ 101962 w 2030009"/>
                <a:gd name="connsiteY110" fmla="*/ 1257737 h 2111823"/>
                <a:gd name="connsiteX111" fmla="*/ 104416 w 2030009"/>
                <a:gd name="connsiteY111" fmla="*/ 1266889 h 2111823"/>
                <a:gd name="connsiteX112" fmla="*/ 107330 w 2030009"/>
                <a:gd name="connsiteY112" fmla="*/ 1275531 h 2111823"/>
                <a:gd name="connsiteX113" fmla="*/ 110756 w 2030009"/>
                <a:gd name="connsiteY113" fmla="*/ 1283661 h 2111823"/>
                <a:gd name="connsiteX114" fmla="*/ 114643 w 2030009"/>
                <a:gd name="connsiteY114" fmla="*/ 1291280 h 2111823"/>
                <a:gd name="connsiteX115" fmla="*/ 118988 w 2030009"/>
                <a:gd name="connsiteY115" fmla="*/ 1298439 h 2111823"/>
                <a:gd name="connsiteX116" fmla="*/ 123795 w 2030009"/>
                <a:gd name="connsiteY116" fmla="*/ 1305036 h 2111823"/>
                <a:gd name="connsiteX117" fmla="*/ 129062 w 2030009"/>
                <a:gd name="connsiteY117" fmla="*/ 1311120 h 2111823"/>
                <a:gd name="connsiteX118" fmla="*/ 134738 w 2030009"/>
                <a:gd name="connsiteY118" fmla="*/ 1316694 h 2111823"/>
                <a:gd name="connsiteX119" fmla="*/ 140823 w 2030009"/>
                <a:gd name="connsiteY119" fmla="*/ 1321705 h 2111823"/>
                <a:gd name="connsiteX120" fmla="*/ 147317 w 2030009"/>
                <a:gd name="connsiteY120" fmla="*/ 1326154 h 2111823"/>
                <a:gd name="connsiteX121" fmla="*/ 147317 w 2030009"/>
                <a:gd name="connsiteY121" fmla="*/ 1326154 h 2111823"/>
                <a:gd name="connsiteX122" fmla="*/ 792982 w 2030009"/>
                <a:gd name="connsiteY122" fmla="*/ 952877 h 2111823"/>
                <a:gd name="connsiteX123" fmla="*/ 722674 w 2030009"/>
                <a:gd name="connsiteY123" fmla="*/ 909414 h 2111823"/>
                <a:gd name="connsiteX124" fmla="*/ 716179 w 2030009"/>
                <a:gd name="connsiteY124" fmla="*/ 904965 h 2111823"/>
                <a:gd name="connsiteX125" fmla="*/ 710095 w 2030009"/>
                <a:gd name="connsiteY125" fmla="*/ 899954 h 2111823"/>
                <a:gd name="connsiteX126" fmla="*/ 704418 w 2030009"/>
                <a:gd name="connsiteY126" fmla="*/ 894431 h 2111823"/>
                <a:gd name="connsiteX127" fmla="*/ 699152 w 2030009"/>
                <a:gd name="connsiteY127" fmla="*/ 888398 h 2111823"/>
                <a:gd name="connsiteX128" fmla="*/ 694294 w 2030009"/>
                <a:gd name="connsiteY128" fmla="*/ 881853 h 2111823"/>
                <a:gd name="connsiteX129" fmla="*/ 689897 w 2030009"/>
                <a:gd name="connsiteY129" fmla="*/ 874745 h 2111823"/>
                <a:gd name="connsiteX130" fmla="*/ 685960 w 2030009"/>
                <a:gd name="connsiteY130" fmla="*/ 867177 h 2111823"/>
                <a:gd name="connsiteX131" fmla="*/ 682482 w 2030009"/>
                <a:gd name="connsiteY131" fmla="*/ 859098 h 2111823"/>
                <a:gd name="connsiteX132" fmla="*/ 679466 w 2030009"/>
                <a:gd name="connsiteY132" fmla="*/ 850508 h 2111823"/>
                <a:gd name="connsiteX133" fmla="*/ 676960 w 2030009"/>
                <a:gd name="connsiteY133" fmla="*/ 841406 h 2111823"/>
                <a:gd name="connsiteX134" fmla="*/ 674965 w 2030009"/>
                <a:gd name="connsiteY134" fmla="*/ 831844 h 2111823"/>
                <a:gd name="connsiteX135" fmla="*/ 673482 w 2030009"/>
                <a:gd name="connsiteY135" fmla="*/ 821822 h 2111823"/>
                <a:gd name="connsiteX136" fmla="*/ 672562 w 2030009"/>
                <a:gd name="connsiteY136" fmla="*/ 811288 h 2111823"/>
                <a:gd name="connsiteX137" fmla="*/ 672204 w 2030009"/>
                <a:gd name="connsiteY137" fmla="*/ 800294 h 2111823"/>
                <a:gd name="connsiteX138" fmla="*/ 672204 w 2030009"/>
                <a:gd name="connsiteY138" fmla="*/ 799834 h 2111823"/>
                <a:gd name="connsiteX139" fmla="*/ 671642 w 2030009"/>
                <a:gd name="connsiteY139" fmla="*/ 789607 h 2111823"/>
                <a:gd name="connsiteX140" fmla="*/ 670057 w 2030009"/>
                <a:gd name="connsiteY140" fmla="*/ 780301 h 2111823"/>
                <a:gd name="connsiteX141" fmla="*/ 667500 w 2030009"/>
                <a:gd name="connsiteY141" fmla="*/ 771864 h 2111823"/>
                <a:gd name="connsiteX142" fmla="*/ 664023 w 2030009"/>
                <a:gd name="connsiteY142" fmla="*/ 764399 h 2111823"/>
                <a:gd name="connsiteX143" fmla="*/ 659625 w 2030009"/>
                <a:gd name="connsiteY143" fmla="*/ 757904 h 2111823"/>
                <a:gd name="connsiteX144" fmla="*/ 654410 w 2030009"/>
                <a:gd name="connsiteY144" fmla="*/ 752382 h 2111823"/>
                <a:gd name="connsiteX145" fmla="*/ 648427 w 2030009"/>
                <a:gd name="connsiteY145" fmla="*/ 747882 h 2111823"/>
                <a:gd name="connsiteX146" fmla="*/ 718736 w 2030009"/>
                <a:gd name="connsiteY146" fmla="*/ 791346 h 2111823"/>
                <a:gd name="connsiteX147" fmla="*/ 724718 w 2030009"/>
                <a:gd name="connsiteY147" fmla="*/ 795845 h 2111823"/>
                <a:gd name="connsiteX148" fmla="*/ 729934 w 2030009"/>
                <a:gd name="connsiteY148" fmla="*/ 801368 h 2111823"/>
                <a:gd name="connsiteX149" fmla="*/ 734281 w 2030009"/>
                <a:gd name="connsiteY149" fmla="*/ 807862 h 2111823"/>
                <a:gd name="connsiteX150" fmla="*/ 737758 w 2030009"/>
                <a:gd name="connsiteY150" fmla="*/ 815328 h 2111823"/>
                <a:gd name="connsiteX151" fmla="*/ 740314 w 2030009"/>
                <a:gd name="connsiteY151" fmla="*/ 823714 h 2111823"/>
                <a:gd name="connsiteX152" fmla="*/ 741900 w 2030009"/>
                <a:gd name="connsiteY152" fmla="*/ 833020 h 2111823"/>
                <a:gd name="connsiteX153" fmla="*/ 742462 w 2030009"/>
                <a:gd name="connsiteY153" fmla="*/ 843246 h 2111823"/>
                <a:gd name="connsiteX154" fmla="*/ 742462 w 2030009"/>
                <a:gd name="connsiteY154" fmla="*/ 843707 h 2111823"/>
                <a:gd name="connsiteX155" fmla="*/ 742820 w 2030009"/>
                <a:gd name="connsiteY155" fmla="*/ 854700 h 2111823"/>
                <a:gd name="connsiteX156" fmla="*/ 743740 w 2030009"/>
                <a:gd name="connsiteY156" fmla="*/ 865234 h 2111823"/>
                <a:gd name="connsiteX157" fmla="*/ 745223 w 2030009"/>
                <a:gd name="connsiteY157" fmla="*/ 875256 h 2111823"/>
                <a:gd name="connsiteX158" fmla="*/ 747218 w 2030009"/>
                <a:gd name="connsiteY158" fmla="*/ 884818 h 2111823"/>
                <a:gd name="connsiteX159" fmla="*/ 749724 w 2030009"/>
                <a:gd name="connsiteY159" fmla="*/ 893920 h 2111823"/>
                <a:gd name="connsiteX160" fmla="*/ 752740 w 2030009"/>
                <a:gd name="connsiteY160" fmla="*/ 902511 h 2111823"/>
                <a:gd name="connsiteX161" fmla="*/ 756218 w 2030009"/>
                <a:gd name="connsiteY161" fmla="*/ 910590 h 2111823"/>
                <a:gd name="connsiteX162" fmla="*/ 760155 w 2030009"/>
                <a:gd name="connsiteY162" fmla="*/ 918157 h 2111823"/>
                <a:gd name="connsiteX163" fmla="*/ 764552 w 2030009"/>
                <a:gd name="connsiteY163" fmla="*/ 925265 h 2111823"/>
                <a:gd name="connsiteX164" fmla="*/ 769409 w 2030009"/>
                <a:gd name="connsiteY164" fmla="*/ 931810 h 2111823"/>
                <a:gd name="connsiteX165" fmla="*/ 774676 w 2030009"/>
                <a:gd name="connsiteY165" fmla="*/ 937844 h 2111823"/>
                <a:gd name="connsiteX166" fmla="*/ 780353 w 2030009"/>
                <a:gd name="connsiteY166" fmla="*/ 943367 h 2111823"/>
                <a:gd name="connsiteX167" fmla="*/ 786437 w 2030009"/>
                <a:gd name="connsiteY167" fmla="*/ 948378 h 2111823"/>
                <a:gd name="connsiteX168" fmla="*/ 792982 w 2030009"/>
                <a:gd name="connsiteY168" fmla="*/ 952877 h 211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2030009" h="2111823">
                  <a:moveTo>
                    <a:pt x="1450715" y="2112539"/>
                  </a:moveTo>
                  <a:lnTo>
                    <a:pt x="1380406" y="2069075"/>
                  </a:lnTo>
                  <a:cubicBezTo>
                    <a:pt x="1368595" y="2035123"/>
                    <a:pt x="1363788" y="2007817"/>
                    <a:pt x="1359902" y="1972126"/>
                  </a:cubicBezTo>
                  <a:cubicBezTo>
                    <a:pt x="1355454" y="1913425"/>
                    <a:pt x="1357601" y="1860501"/>
                    <a:pt x="1362765" y="1801902"/>
                  </a:cubicBezTo>
                  <a:cubicBezTo>
                    <a:pt x="1371152" y="1722338"/>
                    <a:pt x="1384190" y="1646609"/>
                    <a:pt x="1400349" y="1568323"/>
                  </a:cubicBezTo>
                  <a:cubicBezTo>
                    <a:pt x="1419524" y="1479913"/>
                    <a:pt x="1441512" y="1393752"/>
                    <a:pt x="1465903" y="1306672"/>
                  </a:cubicBezTo>
                  <a:cubicBezTo>
                    <a:pt x="1517240" y="1128828"/>
                    <a:pt x="1575533" y="956354"/>
                    <a:pt x="1640217" y="782960"/>
                  </a:cubicBezTo>
                  <a:cubicBezTo>
                    <a:pt x="1670641" y="702782"/>
                    <a:pt x="1701936" y="623525"/>
                    <a:pt x="1734712" y="544268"/>
                  </a:cubicBezTo>
                  <a:lnTo>
                    <a:pt x="1750103" y="507707"/>
                  </a:lnTo>
                  <a:cubicBezTo>
                    <a:pt x="1792442" y="408712"/>
                    <a:pt x="1835957" y="311353"/>
                    <a:pt x="1886273" y="216091"/>
                  </a:cubicBezTo>
                  <a:cubicBezTo>
                    <a:pt x="1902482" y="186587"/>
                    <a:pt x="1930657" y="145424"/>
                    <a:pt x="1945026" y="115460"/>
                  </a:cubicBezTo>
                  <a:cubicBezTo>
                    <a:pt x="1953360" y="94393"/>
                    <a:pt x="1957093" y="81098"/>
                    <a:pt x="1958525" y="58446"/>
                  </a:cubicBezTo>
                  <a:cubicBezTo>
                    <a:pt x="1957861" y="37481"/>
                    <a:pt x="1955814" y="25056"/>
                    <a:pt x="1941906" y="8846"/>
                  </a:cubicBezTo>
                  <a:lnTo>
                    <a:pt x="1935719" y="3835"/>
                  </a:lnTo>
                  <a:lnTo>
                    <a:pt x="2006028" y="47299"/>
                  </a:lnTo>
                  <a:lnTo>
                    <a:pt x="2017431" y="58395"/>
                  </a:lnTo>
                  <a:cubicBezTo>
                    <a:pt x="2028885" y="77468"/>
                    <a:pt x="2029601" y="90814"/>
                    <a:pt x="2028169" y="112597"/>
                  </a:cubicBezTo>
                  <a:lnTo>
                    <a:pt x="2026482" y="123744"/>
                  </a:lnTo>
                  <a:cubicBezTo>
                    <a:pt x="2016408" y="166645"/>
                    <a:pt x="1998716" y="187150"/>
                    <a:pt x="1977956" y="221409"/>
                  </a:cubicBezTo>
                  <a:cubicBezTo>
                    <a:pt x="1923805" y="315751"/>
                    <a:pt x="1878960" y="416127"/>
                    <a:pt x="1835548" y="515684"/>
                  </a:cubicBezTo>
                  <a:lnTo>
                    <a:pt x="1820361" y="551119"/>
                  </a:lnTo>
                  <a:cubicBezTo>
                    <a:pt x="1787738" y="628638"/>
                    <a:pt x="1756598" y="706208"/>
                    <a:pt x="1726327" y="784699"/>
                  </a:cubicBezTo>
                  <a:cubicBezTo>
                    <a:pt x="1660773" y="957428"/>
                    <a:pt x="1601560" y="1129391"/>
                    <a:pt x="1548791" y="1306467"/>
                  </a:cubicBezTo>
                  <a:cubicBezTo>
                    <a:pt x="1524859" y="1389355"/>
                    <a:pt x="1502770" y="1471374"/>
                    <a:pt x="1483083" y="1555386"/>
                  </a:cubicBezTo>
                  <a:lnTo>
                    <a:pt x="1476692" y="1583714"/>
                  </a:lnTo>
                  <a:cubicBezTo>
                    <a:pt x="1461249" y="1654943"/>
                    <a:pt x="1448312" y="1724435"/>
                    <a:pt x="1438546" y="1796687"/>
                  </a:cubicBezTo>
                  <a:cubicBezTo>
                    <a:pt x="1431132" y="1858098"/>
                    <a:pt x="1426683" y="1915009"/>
                    <a:pt x="1427859" y="1976984"/>
                  </a:cubicBezTo>
                  <a:cubicBezTo>
                    <a:pt x="1429290" y="2008892"/>
                    <a:pt x="1431898" y="2036248"/>
                    <a:pt x="1437831" y="2067644"/>
                  </a:cubicBezTo>
                  <a:cubicBezTo>
                    <a:pt x="1441563" y="2083700"/>
                    <a:pt x="1445347" y="2097097"/>
                    <a:pt x="1450715" y="2112539"/>
                  </a:cubicBezTo>
                  <a:lnTo>
                    <a:pt x="1450715" y="2112539"/>
                  </a:lnTo>
                  <a:close/>
                  <a:moveTo>
                    <a:pt x="1436399" y="580777"/>
                  </a:moveTo>
                  <a:lnTo>
                    <a:pt x="1429905" y="576329"/>
                  </a:lnTo>
                  <a:lnTo>
                    <a:pt x="1423769" y="571369"/>
                  </a:lnTo>
                  <a:lnTo>
                    <a:pt x="1418092" y="565846"/>
                  </a:lnTo>
                  <a:lnTo>
                    <a:pt x="1412826" y="559812"/>
                  </a:lnTo>
                  <a:lnTo>
                    <a:pt x="1407968" y="553267"/>
                  </a:lnTo>
                  <a:lnTo>
                    <a:pt x="1403570" y="546211"/>
                  </a:lnTo>
                  <a:lnTo>
                    <a:pt x="1399581" y="538643"/>
                  </a:lnTo>
                  <a:lnTo>
                    <a:pt x="1396105" y="530563"/>
                  </a:lnTo>
                  <a:lnTo>
                    <a:pt x="1393089" y="521973"/>
                  </a:lnTo>
                  <a:lnTo>
                    <a:pt x="1390582" y="512923"/>
                  </a:lnTo>
                  <a:lnTo>
                    <a:pt x="1388588" y="503361"/>
                  </a:lnTo>
                  <a:lnTo>
                    <a:pt x="1387105" y="493339"/>
                  </a:lnTo>
                  <a:lnTo>
                    <a:pt x="1386134" y="482856"/>
                  </a:lnTo>
                  <a:lnTo>
                    <a:pt x="1385724" y="471862"/>
                  </a:lnTo>
                  <a:lnTo>
                    <a:pt x="1385060" y="461635"/>
                  </a:lnTo>
                  <a:lnTo>
                    <a:pt x="1383372" y="452278"/>
                  </a:lnTo>
                  <a:lnTo>
                    <a:pt x="1380713" y="443841"/>
                  </a:lnTo>
                  <a:lnTo>
                    <a:pt x="1377134" y="436375"/>
                  </a:lnTo>
                  <a:lnTo>
                    <a:pt x="1372685" y="429881"/>
                  </a:lnTo>
                  <a:lnTo>
                    <a:pt x="1367368" y="424359"/>
                  </a:lnTo>
                  <a:lnTo>
                    <a:pt x="1361282" y="419859"/>
                  </a:lnTo>
                  <a:lnTo>
                    <a:pt x="1290973" y="376395"/>
                  </a:lnTo>
                  <a:lnTo>
                    <a:pt x="1297059" y="380895"/>
                  </a:lnTo>
                  <a:lnTo>
                    <a:pt x="1302376" y="386418"/>
                  </a:lnTo>
                  <a:lnTo>
                    <a:pt x="1306825" y="392912"/>
                  </a:lnTo>
                  <a:lnTo>
                    <a:pt x="1310405" y="400377"/>
                  </a:lnTo>
                  <a:lnTo>
                    <a:pt x="1313064" y="408814"/>
                  </a:lnTo>
                  <a:lnTo>
                    <a:pt x="1314751" y="418172"/>
                  </a:lnTo>
                  <a:lnTo>
                    <a:pt x="1315416" y="428398"/>
                  </a:lnTo>
                  <a:lnTo>
                    <a:pt x="1315825" y="439392"/>
                  </a:lnTo>
                  <a:lnTo>
                    <a:pt x="1316796" y="449926"/>
                  </a:lnTo>
                  <a:lnTo>
                    <a:pt x="1318279" y="459948"/>
                  </a:lnTo>
                  <a:lnTo>
                    <a:pt x="1320273" y="469510"/>
                  </a:lnTo>
                  <a:lnTo>
                    <a:pt x="1322780" y="478561"/>
                  </a:lnTo>
                  <a:lnTo>
                    <a:pt x="1325796" y="487151"/>
                  </a:lnTo>
                  <a:lnTo>
                    <a:pt x="1329273" y="495230"/>
                  </a:lnTo>
                  <a:lnTo>
                    <a:pt x="1333261" y="502798"/>
                  </a:lnTo>
                  <a:lnTo>
                    <a:pt x="1337659" y="509855"/>
                  </a:lnTo>
                  <a:lnTo>
                    <a:pt x="1342517" y="516400"/>
                  </a:lnTo>
                  <a:lnTo>
                    <a:pt x="1347835" y="522433"/>
                  </a:lnTo>
                  <a:lnTo>
                    <a:pt x="1353561" y="527956"/>
                  </a:lnTo>
                  <a:lnTo>
                    <a:pt x="1359698" y="532916"/>
                  </a:lnTo>
                  <a:lnTo>
                    <a:pt x="1366192" y="537365"/>
                  </a:lnTo>
                  <a:lnTo>
                    <a:pt x="1436399" y="580777"/>
                  </a:lnTo>
                  <a:lnTo>
                    <a:pt x="1436399" y="580777"/>
                  </a:lnTo>
                  <a:close/>
                  <a:moveTo>
                    <a:pt x="147317" y="1326154"/>
                  </a:moveTo>
                  <a:lnTo>
                    <a:pt x="77008" y="1282741"/>
                  </a:lnTo>
                  <a:lnTo>
                    <a:pt x="70514" y="1278241"/>
                  </a:lnTo>
                  <a:lnTo>
                    <a:pt x="64429" y="1273230"/>
                  </a:lnTo>
                  <a:lnTo>
                    <a:pt x="58753" y="1267656"/>
                  </a:lnTo>
                  <a:lnTo>
                    <a:pt x="53486" y="1261572"/>
                  </a:lnTo>
                  <a:lnTo>
                    <a:pt x="48679" y="1254975"/>
                  </a:lnTo>
                  <a:lnTo>
                    <a:pt x="44334" y="1247817"/>
                  </a:lnTo>
                  <a:lnTo>
                    <a:pt x="40448" y="1240198"/>
                  </a:lnTo>
                  <a:lnTo>
                    <a:pt x="37021" y="1232068"/>
                  </a:lnTo>
                  <a:lnTo>
                    <a:pt x="34107" y="1223426"/>
                  </a:lnTo>
                  <a:lnTo>
                    <a:pt x="31653" y="1214273"/>
                  </a:lnTo>
                  <a:lnTo>
                    <a:pt x="29709" y="1204660"/>
                  </a:lnTo>
                  <a:lnTo>
                    <a:pt x="28328" y="1194536"/>
                  </a:lnTo>
                  <a:lnTo>
                    <a:pt x="27459" y="1183951"/>
                  </a:lnTo>
                  <a:lnTo>
                    <a:pt x="27152" y="1172906"/>
                  </a:lnTo>
                  <a:lnTo>
                    <a:pt x="26640" y="1162577"/>
                  </a:lnTo>
                  <a:lnTo>
                    <a:pt x="25107" y="1153168"/>
                  </a:lnTo>
                  <a:lnTo>
                    <a:pt x="22602" y="1144680"/>
                  </a:lnTo>
                  <a:lnTo>
                    <a:pt x="19124" y="1137163"/>
                  </a:lnTo>
                  <a:lnTo>
                    <a:pt x="14830" y="1130618"/>
                  </a:lnTo>
                  <a:lnTo>
                    <a:pt x="9716" y="1125096"/>
                  </a:lnTo>
                  <a:lnTo>
                    <a:pt x="3835" y="1120596"/>
                  </a:lnTo>
                  <a:lnTo>
                    <a:pt x="74144" y="1164059"/>
                  </a:lnTo>
                  <a:lnTo>
                    <a:pt x="80025" y="1168559"/>
                  </a:lnTo>
                  <a:lnTo>
                    <a:pt x="85138" y="1174082"/>
                  </a:lnTo>
                  <a:lnTo>
                    <a:pt x="89433" y="1180627"/>
                  </a:lnTo>
                  <a:lnTo>
                    <a:pt x="92911" y="1188144"/>
                  </a:lnTo>
                  <a:lnTo>
                    <a:pt x="95416" y="1196632"/>
                  </a:lnTo>
                  <a:lnTo>
                    <a:pt x="96949" y="1206041"/>
                  </a:lnTo>
                  <a:lnTo>
                    <a:pt x="97461" y="1216370"/>
                  </a:lnTo>
                  <a:lnTo>
                    <a:pt x="97768" y="1227414"/>
                  </a:lnTo>
                  <a:lnTo>
                    <a:pt x="98637" y="1237999"/>
                  </a:lnTo>
                  <a:lnTo>
                    <a:pt x="100018" y="1248124"/>
                  </a:lnTo>
                  <a:lnTo>
                    <a:pt x="101962" y="1257737"/>
                  </a:lnTo>
                  <a:lnTo>
                    <a:pt x="104416" y="1266889"/>
                  </a:lnTo>
                  <a:lnTo>
                    <a:pt x="107330" y="1275531"/>
                  </a:lnTo>
                  <a:lnTo>
                    <a:pt x="110756" y="1283661"/>
                  </a:lnTo>
                  <a:lnTo>
                    <a:pt x="114643" y="1291280"/>
                  </a:lnTo>
                  <a:lnTo>
                    <a:pt x="118988" y="1298439"/>
                  </a:lnTo>
                  <a:lnTo>
                    <a:pt x="123795" y="1305036"/>
                  </a:lnTo>
                  <a:lnTo>
                    <a:pt x="129062" y="1311120"/>
                  </a:lnTo>
                  <a:lnTo>
                    <a:pt x="134738" y="1316694"/>
                  </a:lnTo>
                  <a:lnTo>
                    <a:pt x="140823" y="1321705"/>
                  </a:lnTo>
                  <a:lnTo>
                    <a:pt x="147317" y="1326154"/>
                  </a:lnTo>
                  <a:lnTo>
                    <a:pt x="147317" y="1326154"/>
                  </a:lnTo>
                  <a:close/>
                  <a:moveTo>
                    <a:pt x="792982" y="952877"/>
                  </a:moveTo>
                  <a:lnTo>
                    <a:pt x="722674" y="909414"/>
                  </a:lnTo>
                  <a:lnTo>
                    <a:pt x="716179" y="904965"/>
                  </a:lnTo>
                  <a:lnTo>
                    <a:pt x="710095" y="899954"/>
                  </a:lnTo>
                  <a:lnTo>
                    <a:pt x="704418" y="894431"/>
                  </a:lnTo>
                  <a:lnTo>
                    <a:pt x="699152" y="888398"/>
                  </a:lnTo>
                  <a:lnTo>
                    <a:pt x="694294" y="881853"/>
                  </a:lnTo>
                  <a:lnTo>
                    <a:pt x="689897" y="874745"/>
                  </a:lnTo>
                  <a:lnTo>
                    <a:pt x="685960" y="867177"/>
                  </a:lnTo>
                  <a:lnTo>
                    <a:pt x="682482" y="859098"/>
                  </a:lnTo>
                  <a:lnTo>
                    <a:pt x="679466" y="850508"/>
                  </a:lnTo>
                  <a:lnTo>
                    <a:pt x="676960" y="841406"/>
                  </a:lnTo>
                  <a:lnTo>
                    <a:pt x="674965" y="831844"/>
                  </a:lnTo>
                  <a:lnTo>
                    <a:pt x="673482" y="821822"/>
                  </a:lnTo>
                  <a:lnTo>
                    <a:pt x="672562" y="811288"/>
                  </a:lnTo>
                  <a:lnTo>
                    <a:pt x="672204" y="800294"/>
                  </a:lnTo>
                  <a:lnTo>
                    <a:pt x="672204" y="799834"/>
                  </a:lnTo>
                  <a:lnTo>
                    <a:pt x="671642" y="789607"/>
                  </a:lnTo>
                  <a:lnTo>
                    <a:pt x="670057" y="780301"/>
                  </a:lnTo>
                  <a:lnTo>
                    <a:pt x="667500" y="771864"/>
                  </a:lnTo>
                  <a:lnTo>
                    <a:pt x="664023" y="764399"/>
                  </a:lnTo>
                  <a:lnTo>
                    <a:pt x="659625" y="757904"/>
                  </a:lnTo>
                  <a:lnTo>
                    <a:pt x="654410" y="752382"/>
                  </a:lnTo>
                  <a:lnTo>
                    <a:pt x="648427" y="747882"/>
                  </a:lnTo>
                  <a:lnTo>
                    <a:pt x="718736" y="791346"/>
                  </a:lnTo>
                  <a:lnTo>
                    <a:pt x="724718" y="795845"/>
                  </a:lnTo>
                  <a:lnTo>
                    <a:pt x="729934" y="801368"/>
                  </a:lnTo>
                  <a:lnTo>
                    <a:pt x="734281" y="807862"/>
                  </a:lnTo>
                  <a:lnTo>
                    <a:pt x="737758" y="815328"/>
                  </a:lnTo>
                  <a:lnTo>
                    <a:pt x="740314" y="823714"/>
                  </a:lnTo>
                  <a:lnTo>
                    <a:pt x="741900" y="833020"/>
                  </a:lnTo>
                  <a:lnTo>
                    <a:pt x="742462" y="843246"/>
                  </a:lnTo>
                  <a:lnTo>
                    <a:pt x="742462" y="843707"/>
                  </a:lnTo>
                  <a:lnTo>
                    <a:pt x="742820" y="854700"/>
                  </a:lnTo>
                  <a:lnTo>
                    <a:pt x="743740" y="865234"/>
                  </a:lnTo>
                  <a:lnTo>
                    <a:pt x="745223" y="875256"/>
                  </a:lnTo>
                  <a:lnTo>
                    <a:pt x="747218" y="884818"/>
                  </a:lnTo>
                  <a:lnTo>
                    <a:pt x="749724" y="893920"/>
                  </a:lnTo>
                  <a:lnTo>
                    <a:pt x="752740" y="902511"/>
                  </a:lnTo>
                  <a:lnTo>
                    <a:pt x="756218" y="910590"/>
                  </a:lnTo>
                  <a:lnTo>
                    <a:pt x="760155" y="918157"/>
                  </a:lnTo>
                  <a:lnTo>
                    <a:pt x="764552" y="925265"/>
                  </a:lnTo>
                  <a:lnTo>
                    <a:pt x="769409" y="931810"/>
                  </a:lnTo>
                  <a:lnTo>
                    <a:pt x="774676" y="937844"/>
                  </a:lnTo>
                  <a:lnTo>
                    <a:pt x="780353" y="943367"/>
                  </a:lnTo>
                  <a:lnTo>
                    <a:pt x="786437" y="948378"/>
                  </a:lnTo>
                  <a:lnTo>
                    <a:pt x="792982" y="952877"/>
                  </a:lnTo>
                  <a:close/>
                </a:path>
              </a:pathLst>
            </a:custGeom>
            <a:solidFill>
              <a:srgbClr val="E8A3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7315CD8-D353-4A88-9FA4-B120563A76BE}"/>
                </a:ext>
              </a:extLst>
            </p:cNvPr>
            <p:cNvSpPr/>
            <p:nvPr/>
          </p:nvSpPr>
          <p:spPr>
            <a:xfrm>
              <a:off x="14789015" y="4578606"/>
              <a:ext cx="2687516" cy="3263001"/>
            </a:xfrm>
            <a:custGeom>
              <a:avLst/>
              <a:gdLst>
                <a:gd name="connsiteX0" fmla="*/ 667449 w 2387945"/>
                <a:gd name="connsiteY0" fmla="*/ 2896215 h 2899283"/>
                <a:gd name="connsiteX1" fmla="*/ 597140 w 2387945"/>
                <a:gd name="connsiteY1" fmla="*/ 2852752 h 2899283"/>
                <a:gd name="connsiteX2" fmla="*/ 591107 w 2387945"/>
                <a:gd name="connsiteY2" fmla="*/ 2847025 h 2899283"/>
                <a:gd name="connsiteX3" fmla="*/ 586964 w 2387945"/>
                <a:gd name="connsiteY3" fmla="*/ 2839252 h 2899283"/>
                <a:gd name="connsiteX4" fmla="*/ 584817 w 2387945"/>
                <a:gd name="connsiteY4" fmla="*/ 2829639 h 2899283"/>
                <a:gd name="connsiteX5" fmla="*/ 584817 w 2387945"/>
                <a:gd name="connsiteY5" fmla="*/ 2818390 h 2899283"/>
                <a:gd name="connsiteX6" fmla="*/ 587118 w 2387945"/>
                <a:gd name="connsiteY6" fmla="*/ 2805709 h 2899283"/>
                <a:gd name="connsiteX7" fmla="*/ 591260 w 2387945"/>
                <a:gd name="connsiteY7" fmla="*/ 2788834 h 2899283"/>
                <a:gd name="connsiteX8" fmla="*/ 594890 w 2387945"/>
                <a:gd name="connsiteY8" fmla="*/ 2771756 h 2899283"/>
                <a:gd name="connsiteX9" fmla="*/ 597958 w 2387945"/>
                <a:gd name="connsiteY9" fmla="*/ 2754473 h 2899283"/>
                <a:gd name="connsiteX10" fmla="*/ 600514 w 2387945"/>
                <a:gd name="connsiteY10" fmla="*/ 2737036 h 2899283"/>
                <a:gd name="connsiteX11" fmla="*/ 602560 w 2387945"/>
                <a:gd name="connsiteY11" fmla="*/ 2719395 h 2899283"/>
                <a:gd name="connsiteX12" fmla="*/ 604095 w 2387945"/>
                <a:gd name="connsiteY12" fmla="*/ 2701600 h 2899283"/>
                <a:gd name="connsiteX13" fmla="*/ 605117 w 2387945"/>
                <a:gd name="connsiteY13" fmla="*/ 2683653 h 2899283"/>
                <a:gd name="connsiteX14" fmla="*/ 605679 w 2387945"/>
                <a:gd name="connsiteY14" fmla="*/ 2665551 h 2899283"/>
                <a:gd name="connsiteX15" fmla="*/ 605730 w 2387945"/>
                <a:gd name="connsiteY15" fmla="*/ 2647296 h 2899283"/>
                <a:gd name="connsiteX16" fmla="*/ 605373 w 2387945"/>
                <a:gd name="connsiteY16" fmla="*/ 2628939 h 2899283"/>
                <a:gd name="connsiteX17" fmla="*/ 604554 w 2387945"/>
                <a:gd name="connsiteY17" fmla="*/ 2610429 h 2899283"/>
                <a:gd name="connsiteX18" fmla="*/ 603276 w 2387945"/>
                <a:gd name="connsiteY18" fmla="*/ 2591816 h 2899283"/>
                <a:gd name="connsiteX19" fmla="*/ 601588 w 2387945"/>
                <a:gd name="connsiteY19" fmla="*/ 2573101 h 2899283"/>
                <a:gd name="connsiteX20" fmla="*/ 599492 w 2387945"/>
                <a:gd name="connsiteY20" fmla="*/ 2554335 h 2899283"/>
                <a:gd name="connsiteX21" fmla="*/ 596986 w 2387945"/>
                <a:gd name="connsiteY21" fmla="*/ 2535466 h 2899283"/>
                <a:gd name="connsiteX22" fmla="*/ 594071 w 2387945"/>
                <a:gd name="connsiteY22" fmla="*/ 2516547 h 2899283"/>
                <a:gd name="connsiteX23" fmla="*/ 590799 w 2387945"/>
                <a:gd name="connsiteY23" fmla="*/ 2497526 h 2899283"/>
                <a:gd name="connsiteX24" fmla="*/ 587118 w 2387945"/>
                <a:gd name="connsiteY24" fmla="*/ 2478504 h 2899283"/>
                <a:gd name="connsiteX25" fmla="*/ 583078 w 2387945"/>
                <a:gd name="connsiteY25" fmla="*/ 2459431 h 2899283"/>
                <a:gd name="connsiteX26" fmla="*/ 578680 w 2387945"/>
                <a:gd name="connsiteY26" fmla="*/ 2440307 h 2899283"/>
                <a:gd name="connsiteX27" fmla="*/ 573925 w 2387945"/>
                <a:gd name="connsiteY27" fmla="*/ 2421183 h 2899283"/>
                <a:gd name="connsiteX28" fmla="*/ 568863 w 2387945"/>
                <a:gd name="connsiteY28" fmla="*/ 2402059 h 2899283"/>
                <a:gd name="connsiteX29" fmla="*/ 563494 w 2387945"/>
                <a:gd name="connsiteY29" fmla="*/ 2382935 h 2899283"/>
                <a:gd name="connsiteX30" fmla="*/ 557818 w 2387945"/>
                <a:gd name="connsiteY30" fmla="*/ 2363811 h 2899283"/>
                <a:gd name="connsiteX31" fmla="*/ 551835 w 2387945"/>
                <a:gd name="connsiteY31" fmla="*/ 2344687 h 2899283"/>
                <a:gd name="connsiteX32" fmla="*/ 545546 w 2387945"/>
                <a:gd name="connsiteY32" fmla="*/ 2325614 h 2899283"/>
                <a:gd name="connsiteX33" fmla="*/ 539000 w 2387945"/>
                <a:gd name="connsiteY33" fmla="*/ 2306592 h 2899283"/>
                <a:gd name="connsiteX34" fmla="*/ 532200 w 2387945"/>
                <a:gd name="connsiteY34" fmla="*/ 2287621 h 2899283"/>
                <a:gd name="connsiteX35" fmla="*/ 525143 w 2387945"/>
                <a:gd name="connsiteY35" fmla="*/ 2268702 h 2899283"/>
                <a:gd name="connsiteX36" fmla="*/ 517832 w 2387945"/>
                <a:gd name="connsiteY36" fmla="*/ 2249833 h 2899283"/>
                <a:gd name="connsiteX37" fmla="*/ 510264 w 2387945"/>
                <a:gd name="connsiteY37" fmla="*/ 2231068 h 2899283"/>
                <a:gd name="connsiteX38" fmla="*/ 502491 w 2387945"/>
                <a:gd name="connsiteY38" fmla="*/ 2212404 h 2899283"/>
                <a:gd name="connsiteX39" fmla="*/ 492725 w 2387945"/>
                <a:gd name="connsiteY39" fmla="*/ 2189700 h 2899283"/>
                <a:gd name="connsiteX40" fmla="*/ 482652 w 2387945"/>
                <a:gd name="connsiteY40" fmla="*/ 2167202 h 2899283"/>
                <a:gd name="connsiteX41" fmla="*/ 472323 w 2387945"/>
                <a:gd name="connsiteY41" fmla="*/ 2144907 h 2899283"/>
                <a:gd name="connsiteX42" fmla="*/ 461738 w 2387945"/>
                <a:gd name="connsiteY42" fmla="*/ 2122869 h 2899283"/>
                <a:gd name="connsiteX43" fmla="*/ 450948 w 2387945"/>
                <a:gd name="connsiteY43" fmla="*/ 2101034 h 2899283"/>
                <a:gd name="connsiteX44" fmla="*/ 439904 w 2387945"/>
                <a:gd name="connsiteY44" fmla="*/ 2079456 h 2899283"/>
                <a:gd name="connsiteX45" fmla="*/ 428706 w 2387945"/>
                <a:gd name="connsiteY45" fmla="*/ 2058184 h 2899283"/>
                <a:gd name="connsiteX46" fmla="*/ 417303 w 2387945"/>
                <a:gd name="connsiteY46" fmla="*/ 2037168 h 2899283"/>
                <a:gd name="connsiteX47" fmla="*/ 405747 w 2387945"/>
                <a:gd name="connsiteY47" fmla="*/ 2016459 h 2899283"/>
                <a:gd name="connsiteX48" fmla="*/ 394088 w 2387945"/>
                <a:gd name="connsiteY48" fmla="*/ 1996108 h 2899283"/>
                <a:gd name="connsiteX49" fmla="*/ 382276 w 2387945"/>
                <a:gd name="connsiteY49" fmla="*/ 1976064 h 2899283"/>
                <a:gd name="connsiteX50" fmla="*/ 370413 w 2387945"/>
                <a:gd name="connsiteY50" fmla="*/ 1956377 h 2899283"/>
                <a:gd name="connsiteX51" fmla="*/ 358448 w 2387945"/>
                <a:gd name="connsiteY51" fmla="*/ 1937049 h 2899283"/>
                <a:gd name="connsiteX52" fmla="*/ 346431 w 2387945"/>
                <a:gd name="connsiteY52" fmla="*/ 1918129 h 2899283"/>
                <a:gd name="connsiteX53" fmla="*/ 334364 w 2387945"/>
                <a:gd name="connsiteY53" fmla="*/ 1899618 h 2899283"/>
                <a:gd name="connsiteX54" fmla="*/ 322296 w 2387945"/>
                <a:gd name="connsiteY54" fmla="*/ 1881518 h 2899283"/>
                <a:gd name="connsiteX55" fmla="*/ 310177 w 2387945"/>
                <a:gd name="connsiteY55" fmla="*/ 1863876 h 2899283"/>
                <a:gd name="connsiteX56" fmla="*/ 298110 w 2387945"/>
                <a:gd name="connsiteY56" fmla="*/ 1846695 h 2899283"/>
                <a:gd name="connsiteX57" fmla="*/ 286042 w 2387945"/>
                <a:gd name="connsiteY57" fmla="*/ 1829974 h 2899283"/>
                <a:gd name="connsiteX58" fmla="*/ 274026 w 2387945"/>
                <a:gd name="connsiteY58" fmla="*/ 1813714 h 2899283"/>
                <a:gd name="connsiteX59" fmla="*/ 262112 w 2387945"/>
                <a:gd name="connsiteY59" fmla="*/ 1797965 h 2899283"/>
                <a:gd name="connsiteX60" fmla="*/ 250248 w 2387945"/>
                <a:gd name="connsiteY60" fmla="*/ 1782727 h 2899283"/>
                <a:gd name="connsiteX61" fmla="*/ 238538 w 2387945"/>
                <a:gd name="connsiteY61" fmla="*/ 1768051 h 2899283"/>
                <a:gd name="connsiteX62" fmla="*/ 226932 w 2387945"/>
                <a:gd name="connsiteY62" fmla="*/ 1753939 h 2899283"/>
                <a:gd name="connsiteX63" fmla="*/ 215478 w 2387945"/>
                <a:gd name="connsiteY63" fmla="*/ 1740388 h 2899283"/>
                <a:gd name="connsiteX64" fmla="*/ 204177 w 2387945"/>
                <a:gd name="connsiteY64" fmla="*/ 1727400 h 2899283"/>
                <a:gd name="connsiteX65" fmla="*/ 193081 w 2387945"/>
                <a:gd name="connsiteY65" fmla="*/ 1715026 h 2899283"/>
                <a:gd name="connsiteX66" fmla="*/ 182190 w 2387945"/>
                <a:gd name="connsiteY66" fmla="*/ 1703265 h 2899283"/>
                <a:gd name="connsiteX67" fmla="*/ 171503 w 2387945"/>
                <a:gd name="connsiteY67" fmla="*/ 1692118 h 2899283"/>
                <a:gd name="connsiteX68" fmla="*/ 161071 w 2387945"/>
                <a:gd name="connsiteY68" fmla="*/ 1681635 h 2899283"/>
                <a:gd name="connsiteX69" fmla="*/ 150896 w 2387945"/>
                <a:gd name="connsiteY69" fmla="*/ 1671818 h 2899283"/>
                <a:gd name="connsiteX70" fmla="*/ 141027 w 2387945"/>
                <a:gd name="connsiteY70" fmla="*/ 1662716 h 2899283"/>
                <a:gd name="connsiteX71" fmla="*/ 134277 w 2387945"/>
                <a:gd name="connsiteY71" fmla="*/ 1657040 h 2899283"/>
                <a:gd name="connsiteX72" fmla="*/ 127017 w 2387945"/>
                <a:gd name="connsiteY72" fmla="*/ 1651620 h 2899283"/>
                <a:gd name="connsiteX73" fmla="*/ 119347 w 2387945"/>
                <a:gd name="connsiteY73" fmla="*/ 1646404 h 2899283"/>
                <a:gd name="connsiteX74" fmla="*/ 189655 w 2387945"/>
                <a:gd name="connsiteY74" fmla="*/ 1689817 h 2899283"/>
                <a:gd name="connsiteX75" fmla="*/ 197326 w 2387945"/>
                <a:gd name="connsiteY75" fmla="*/ 1695032 h 2899283"/>
                <a:gd name="connsiteX76" fmla="*/ 204586 w 2387945"/>
                <a:gd name="connsiteY76" fmla="*/ 1700453 h 2899283"/>
                <a:gd name="connsiteX77" fmla="*/ 211336 w 2387945"/>
                <a:gd name="connsiteY77" fmla="*/ 1706129 h 2899283"/>
                <a:gd name="connsiteX78" fmla="*/ 221205 w 2387945"/>
                <a:gd name="connsiteY78" fmla="*/ 1715231 h 2899283"/>
                <a:gd name="connsiteX79" fmla="*/ 231380 w 2387945"/>
                <a:gd name="connsiteY79" fmla="*/ 1725048 h 2899283"/>
                <a:gd name="connsiteX80" fmla="*/ 241812 w 2387945"/>
                <a:gd name="connsiteY80" fmla="*/ 1735530 h 2899283"/>
                <a:gd name="connsiteX81" fmla="*/ 252499 w 2387945"/>
                <a:gd name="connsiteY81" fmla="*/ 1746677 h 2899283"/>
                <a:gd name="connsiteX82" fmla="*/ 263390 w 2387945"/>
                <a:gd name="connsiteY82" fmla="*/ 1758438 h 2899283"/>
                <a:gd name="connsiteX83" fmla="*/ 274486 w 2387945"/>
                <a:gd name="connsiteY83" fmla="*/ 1770813 h 2899283"/>
                <a:gd name="connsiteX84" fmla="*/ 285787 w 2387945"/>
                <a:gd name="connsiteY84" fmla="*/ 1783800 h 2899283"/>
                <a:gd name="connsiteX85" fmla="*/ 297241 w 2387945"/>
                <a:gd name="connsiteY85" fmla="*/ 1797351 h 2899283"/>
                <a:gd name="connsiteX86" fmla="*/ 308847 w 2387945"/>
                <a:gd name="connsiteY86" fmla="*/ 1811464 h 2899283"/>
                <a:gd name="connsiteX87" fmla="*/ 320557 w 2387945"/>
                <a:gd name="connsiteY87" fmla="*/ 1826139 h 2899283"/>
                <a:gd name="connsiteX88" fmla="*/ 332421 w 2387945"/>
                <a:gd name="connsiteY88" fmla="*/ 1841377 h 2899283"/>
                <a:gd name="connsiteX89" fmla="*/ 344335 w 2387945"/>
                <a:gd name="connsiteY89" fmla="*/ 1857127 h 2899283"/>
                <a:gd name="connsiteX90" fmla="*/ 356351 w 2387945"/>
                <a:gd name="connsiteY90" fmla="*/ 1873387 h 2899283"/>
                <a:gd name="connsiteX91" fmla="*/ 368419 w 2387945"/>
                <a:gd name="connsiteY91" fmla="*/ 1890108 h 2899283"/>
                <a:gd name="connsiteX92" fmla="*/ 380486 w 2387945"/>
                <a:gd name="connsiteY92" fmla="*/ 1907289 h 2899283"/>
                <a:gd name="connsiteX93" fmla="*/ 392605 w 2387945"/>
                <a:gd name="connsiteY93" fmla="*/ 1924930 h 2899283"/>
                <a:gd name="connsiteX94" fmla="*/ 404673 w 2387945"/>
                <a:gd name="connsiteY94" fmla="*/ 1943031 h 2899283"/>
                <a:gd name="connsiteX95" fmla="*/ 416740 w 2387945"/>
                <a:gd name="connsiteY95" fmla="*/ 1961541 h 2899283"/>
                <a:gd name="connsiteX96" fmla="*/ 428757 w 2387945"/>
                <a:gd name="connsiteY96" fmla="*/ 1980461 h 2899283"/>
                <a:gd name="connsiteX97" fmla="*/ 440721 w 2387945"/>
                <a:gd name="connsiteY97" fmla="*/ 1999789 h 2899283"/>
                <a:gd name="connsiteX98" fmla="*/ 452636 w 2387945"/>
                <a:gd name="connsiteY98" fmla="*/ 2019476 h 2899283"/>
                <a:gd name="connsiteX99" fmla="*/ 464448 w 2387945"/>
                <a:gd name="connsiteY99" fmla="*/ 2039520 h 2899283"/>
                <a:gd name="connsiteX100" fmla="*/ 476107 w 2387945"/>
                <a:gd name="connsiteY100" fmla="*/ 2059871 h 2899283"/>
                <a:gd name="connsiteX101" fmla="*/ 487663 w 2387945"/>
                <a:gd name="connsiteY101" fmla="*/ 2080581 h 2899283"/>
                <a:gd name="connsiteX102" fmla="*/ 499066 w 2387945"/>
                <a:gd name="connsiteY102" fmla="*/ 2101597 h 2899283"/>
                <a:gd name="connsiteX103" fmla="*/ 510264 w 2387945"/>
                <a:gd name="connsiteY103" fmla="*/ 2122869 h 2899283"/>
                <a:gd name="connsiteX104" fmla="*/ 521308 w 2387945"/>
                <a:gd name="connsiteY104" fmla="*/ 2144447 h 2899283"/>
                <a:gd name="connsiteX105" fmla="*/ 532098 w 2387945"/>
                <a:gd name="connsiteY105" fmla="*/ 2166281 h 2899283"/>
                <a:gd name="connsiteX106" fmla="*/ 542683 w 2387945"/>
                <a:gd name="connsiteY106" fmla="*/ 2188320 h 2899283"/>
                <a:gd name="connsiteX107" fmla="*/ 553011 w 2387945"/>
                <a:gd name="connsiteY107" fmla="*/ 2210614 h 2899283"/>
                <a:gd name="connsiteX108" fmla="*/ 563085 w 2387945"/>
                <a:gd name="connsiteY108" fmla="*/ 2233113 h 2899283"/>
                <a:gd name="connsiteX109" fmla="*/ 572851 w 2387945"/>
                <a:gd name="connsiteY109" fmla="*/ 2255816 h 2899283"/>
                <a:gd name="connsiteX110" fmla="*/ 580624 w 2387945"/>
                <a:gd name="connsiteY110" fmla="*/ 2274480 h 2899283"/>
                <a:gd name="connsiteX111" fmla="*/ 588192 w 2387945"/>
                <a:gd name="connsiteY111" fmla="*/ 2293246 h 2899283"/>
                <a:gd name="connsiteX112" fmla="*/ 595503 w 2387945"/>
                <a:gd name="connsiteY112" fmla="*/ 2312115 h 2899283"/>
                <a:gd name="connsiteX113" fmla="*/ 602560 w 2387945"/>
                <a:gd name="connsiteY113" fmla="*/ 2331034 h 2899283"/>
                <a:gd name="connsiteX114" fmla="*/ 609360 w 2387945"/>
                <a:gd name="connsiteY114" fmla="*/ 2350005 h 2899283"/>
                <a:gd name="connsiteX115" fmla="*/ 615906 w 2387945"/>
                <a:gd name="connsiteY115" fmla="*/ 2369027 h 2899283"/>
                <a:gd name="connsiteX116" fmla="*/ 622195 w 2387945"/>
                <a:gd name="connsiteY116" fmla="*/ 2388099 h 2899283"/>
                <a:gd name="connsiteX117" fmla="*/ 628179 w 2387945"/>
                <a:gd name="connsiteY117" fmla="*/ 2407223 h 2899283"/>
                <a:gd name="connsiteX118" fmla="*/ 633854 w 2387945"/>
                <a:gd name="connsiteY118" fmla="*/ 2426347 h 2899283"/>
                <a:gd name="connsiteX119" fmla="*/ 639223 w 2387945"/>
                <a:gd name="connsiteY119" fmla="*/ 2445471 h 2899283"/>
                <a:gd name="connsiteX120" fmla="*/ 644285 w 2387945"/>
                <a:gd name="connsiteY120" fmla="*/ 2464595 h 2899283"/>
                <a:gd name="connsiteX121" fmla="*/ 649040 w 2387945"/>
                <a:gd name="connsiteY121" fmla="*/ 2483719 h 2899283"/>
                <a:gd name="connsiteX122" fmla="*/ 653438 w 2387945"/>
                <a:gd name="connsiteY122" fmla="*/ 2502843 h 2899283"/>
                <a:gd name="connsiteX123" fmla="*/ 657478 w 2387945"/>
                <a:gd name="connsiteY123" fmla="*/ 2521917 h 2899283"/>
                <a:gd name="connsiteX124" fmla="*/ 661160 w 2387945"/>
                <a:gd name="connsiteY124" fmla="*/ 2540938 h 2899283"/>
                <a:gd name="connsiteX125" fmla="*/ 664483 w 2387945"/>
                <a:gd name="connsiteY125" fmla="*/ 2559909 h 2899283"/>
                <a:gd name="connsiteX126" fmla="*/ 667398 w 2387945"/>
                <a:gd name="connsiteY126" fmla="*/ 2578828 h 2899283"/>
                <a:gd name="connsiteX127" fmla="*/ 669903 w 2387945"/>
                <a:gd name="connsiteY127" fmla="*/ 2597696 h 2899283"/>
                <a:gd name="connsiteX128" fmla="*/ 671999 w 2387945"/>
                <a:gd name="connsiteY128" fmla="*/ 2616463 h 2899283"/>
                <a:gd name="connsiteX129" fmla="*/ 673687 w 2387945"/>
                <a:gd name="connsiteY129" fmla="*/ 2635126 h 2899283"/>
                <a:gd name="connsiteX130" fmla="*/ 674965 w 2387945"/>
                <a:gd name="connsiteY130" fmla="*/ 2653739 h 2899283"/>
                <a:gd name="connsiteX131" fmla="*/ 675783 w 2387945"/>
                <a:gd name="connsiteY131" fmla="*/ 2672249 h 2899283"/>
                <a:gd name="connsiteX132" fmla="*/ 676141 w 2387945"/>
                <a:gd name="connsiteY132" fmla="*/ 2690607 h 2899283"/>
                <a:gd name="connsiteX133" fmla="*/ 676039 w 2387945"/>
                <a:gd name="connsiteY133" fmla="*/ 2708861 h 2899283"/>
                <a:gd name="connsiteX134" fmla="*/ 675477 w 2387945"/>
                <a:gd name="connsiteY134" fmla="*/ 2726963 h 2899283"/>
                <a:gd name="connsiteX135" fmla="*/ 674454 w 2387945"/>
                <a:gd name="connsiteY135" fmla="*/ 2744911 h 2899283"/>
                <a:gd name="connsiteX136" fmla="*/ 672921 w 2387945"/>
                <a:gd name="connsiteY136" fmla="*/ 2762705 h 2899283"/>
                <a:gd name="connsiteX137" fmla="*/ 670874 w 2387945"/>
                <a:gd name="connsiteY137" fmla="*/ 2780346 h 2899283"/>
                <a:gd name="connsiteX138" fmla="*/ 668318 w 2387945"/>
                <a:gd name="connsiteY138" fmla="*/ 2797783 h 2899283"/>
                <a:gd name="connsiteX139" fmla="*/ 665250 w 2387945"/>
                <a:gd name="connsiteY139" fmla="*/ 2815066 h 2899283"/>
                <a:gd name="connsiteX140" fmla="*/ 661620 w 2387945"/>
                <a:gd name="connsiteY140" fmla="*/ 2832145 h 2899283"/>
                <a:gd name="connsiteX141" fmla="*/ 657478 w 2387945"/>
                <a:gd name="connsiteY141" fmla="*/ 2849019 h 2899283"/>
                <a:gd name="connsiteX142" fmla="*/ 655177 w 2387945"/>
                <a:gd name="connsiteY142" fmla="*/ 2861700 h 2899283"/>
                <a:gd name="connsiteX143" fmla="*/ 655177 w 2387945"/>
                <a:gd name="connsiteY143" fmla="*/ 2872949 h 2899283"/>
                <a:gd name="connsiteX144" fmla="*/ 657325 w 2387945"/>
                <a:gd name="connsiteY144" fmla="*/ 2882562 h 2899283"/>
                <a:gd name="connsiteX145" fmla="*/ 661467 w 2387945"/>
                <a:gd name="connsiteY145" fmla="*/ 2890335 h 2899283"/>
                <a:gd name="connsiteX146" fmla="*/ 667449 w 2387945"/>
                <a:gd name="connsiteY146" fmla="*/ 2896215 h 2899283"/>
                <a:gd name="connsiteX147" fmla="*/ 667449 w 2387945"/>
                <a:gd name="connsiteY147" fmla="*/ 2896215 h 2899283"/>
                <a:gd name="connsiteX148" fmla="*/ 2307052 w 2387945"/>
                <a:gd name="connsiteY148" fmla="*/ 12272 h 2899283"/>
                <a:gd name="connsiteX149" fmla="*/ 2314263 w 2387945"/>
                <a:gd name="connsiteY149" fmla="*/ 15698 h 2899283"/>
                <a:gd name="connsiteX150" fmla="*/ 2384571 w 2387945"/>
                <a:gd name="connsiteY150" fmla="*/ 59162 h 2899283"/>
                <a:gd name="connsiteX151" fmla="*/ 2377361 w 2387945"/>
                <a:gd name="connsiteY151" fmla="*/ 55736 h 2899283"/>
                <a:gd name="connsiteX152" fmla="*/ 2377004 w 2387945"/>
                <a:gd name="connsiteY152" fmla="*/ 55582 h 2899283"/>
                <a:gd name="connsiteX153" fmla="*/ 2369436 w 2387945"/>
                <a:gd name="connsiteY153" fmla="*/ 52770 h 2899283"/>
                <a:gd name="connsiteX154" fmla="*/ 2361561 w 2387945"/>
                <a:gd name="connsiteY154" fmla="*/ 50520 h 2899283"/>
                <a:gd name="connsiteX155" fmla="*/ 2353328 w 2387945"/>
                <a:gd name="connsiteY155" fmla="*/ 48833 h 2899283"/>
                <a:gd name="connsiteX156" fmla="*/ 2344789 w 2387945"/>
                <a:gd name="connsiteY156" fmla="*/ 47708 h 2899283"/>
                <a:gd name="connsiteX157" fmla="*/ 2335994 w 2387945"/>
                <a:gd name="connsiteY157" fmla="*/ 47197 h 2899283"/>
                <a:gd name="connsiteX158" fmla="*/ 2326892 w 2387945"/>
                <a:gd name="connsiteY158" fmla="*/ 47248 h 2899283"/>
                <a:gd name="connsiteX159" fmla="*/ 2317535 w 2387945"/>
                <a:gd name="connsiteY159" fmla="*/ 47861 h 2899283"/>
                <a:gd name="connsiteX160" fmla="*/ 2307922 w 2387945"/>
                <a:gd name="connsiteY160" fmla="*/ 49089 h 2899283"/>
                <a:gd name="connsiteX161" fmla="*/ 2298052 w 2387945"/>
                <a:gd name="connsiteY161" fmla="*/ 50929 h 2899283"/>
                <a:gd name="connsiteX162" fmla="*/ 2287928 w 2387945"/>
                <a:gd name="connsiteY162" fmla="*/ 53384 h 2899283"/>
                <a:gd name="connsiteX163" fmla="*/ 2277599 w 2387945"/>
                <a:gd name="connsiteY163" fmla="*/ 56401 h 2899283"/>
                <a:gd name="connsiteX164" fmla="*/ 2267117 w 2387945"/>
                <a:gd name="connsiteY164" fmla="*/ 60082 h 2899283"/>
                <a:gd name="connsiteX165" fmla="*/ 2256430 w 2387945"/>
                <a:gd name="connsiteY165" fmla="*/ 64378 h 2899283"/>
                <a:gd name="connsiteX166" fmla="*/ 2245538 w 2387945"/>
                <a:gd name="connsiteY166" fmla="*/ 69286 h 2899283"/>
                <a:gd name="connsiteX167" fmla="*/ 2234493 w 2387945"/>
                <a:gd name="connsiteY167" fmla="*/ 74809 h 2899283"/>
                <a:gd name="connsiteX168" fmla="*/ 2223295 w 2387945"/>
                <a:gd name="connsiteY168" fmla="*/ 80996 h 2899283"/>
                <a:gd name="connsiteX169" fmla="*/ 2223091 w 2387945"/>
                <a:gd name="connsiteY169" fmla="*/ 80894 h 2899283"/>
                <a:gd name="connsiteX170" fmla="*/ 2211995 w 2387945"/>
                <a:gd name="connsiteY170" fmla="*/ 87592 h 2899283"/>
                <a:gd name="connsiteX171" fmla="*/ 2200949 w 2387945"/>
                <a:gd name="connsiteY171" fmla="*/ 94853 h 2899283"/>
                <a:gd name="connsiteX172" fmla="*/ 2190058 w 2387945"/>
                <a:gd name="connsiteY172" fmla="*/ 102523 h 2899283"/>
                <a:gd name="connsiteX173" fmla="*/ 2179320 w 2387945"/>
                <a:gd name="connsiteY173" fmla="*/ 110653 h 2899283"/>
                <a:gd name="connsiteX174" fmla="*/ 2168787 w 2387945"/>
                <a:gd name="connsiteY174" fmla="*/ 119193 h 2899283"/>
                <a:gd name="connsiteX175" fmla="*/ 2158458 w 2387945"/>
                <a:gd name="connsiteY175" fmla="*/ 128141 h 2899283"/>
                <a:gd name="connsiteX176" fmla="*/ 2148334 w 2387945"/>
                <a:gd name="connsiteY176" fmla="*/ 137448 h 2899283"/>
                <a:gd name="connsiteX177" fmla="*/ 2138413 w 2387945"/>
                <a:gd name="connsiteY177" fmla="*/ 147061 h 2899283"/>
                <a:gd name="connsiteX178" fmla="*/ 2128749 w 2387945"/>
                <a:gd name="connsiteY178" fmla="*/ 157032 h 2899283"/>
                <a:gd name="connsiteX179" fmla="*/ 2119340 w 2387945"/>
                <a:gd name="connsiteY179" fmla="*/ 167259 h 2899283"/>
                <a:gd name="connsiteX180" fmla="*/ 2110187 w 2387945"/>
                <a:gd name="connsiteY180" fmla="*/ 177792 h 2899283"/>
                <a:gd name="connsiteX181" fmla="*/ 2101341 w 2387945"/>
                <a:gd name="connsiteY181" fmla="*/ 188581 h 2899283"/>
                <a:gd name="connsiteX182" fmla="*/ 2092802 w 2387945"/>
                <a:gd name="connsiteY182" fmla="*/ 199626 h 2899283"/>
                <a:gd name="connsiteX183" fmla="*/ 2084569 w 2387945"/>
                <a:gd name="connsiteY183" fmla="*/ 210876 h 2899283"/>
                <a:gd name="connsiteX184" fmla="*/ 2076644 w 2387945"/>
                <a:gd name="connsiteY184" fmla="*/ 222279 h 2899283"/>
                <a:gd name="connsiteX185" fmla="*/ 2069076 w 2387945"/>
                <a:gd name="connsiteY185" fmla="*/ 233886 h 2899283"/>
                <a:gd name="connsiteX186" fmla="*/ 2061866 w 2387945"/>
                <a:gd name="connsiteY186" fmla="*/ 245647 h 2899283"/>
                <a:gd name="connsiteX187" fmla="*/ 2055015 w 2387945"/>
                <a:gd name="connsiteY187" fmla="*/ 257510 h 2899283"/>
                <a:gd name="connsiteX188" fmla="*/ 2048521 w 2387945"/>
                <a:gd name="connsiteY188" fmla="*/ 269475 h 2899283"/>
                <a:gd name="connsiteX189" fmla="*/ 2042435 w 2387945"/>
                <a:gd name="connsiteY189" fmla="*/ 281542 h 2899283"/>
                <a:gd name="connsiteX190" fmla="*/ 2036760 w 2387945"/>
                <a:gd name="connsiteY190" fmla="*/ 293661 h 2899283"/>
                <a:gd name="connsiteX191" fmla="*/ 2031493 w 2387945"/>
                <a:gd name="connsiteY191" fmla="*/ 305831 h 2899283"/>
                <a:gd name="connsiteX192" fmla="*/ 2026686 w 2387945"/>
                <a:gd name="connsiteY192" fmla="*/ 318001 h 2899283"/>
                <a:gd name="connsiteX193" fmla="*/ 2022339 w 2387945"/>
                <a:gd name="connsiteY193" fmla="*/ 330171 h 2899283"/>
                <a:gd name="connsiteX194" fmla="*/ 2018453 w 2387945"/>
                <a:gd name="connsiteY194" fmla="*/ 342340 h 2899283"/>
                <a:gd name="connsiteX195" fmla="*/ 2015028 w 2387945"/>
                <a:gd name="connsiteY195" fmla="*/ 354459 h 2899283"/>
                <a:gd name="connsiteX196" fmla="*/ 2012113 w 2387945"/>
                <a:gd name="connsiteY196" fmla="*/ 366527 h 2899283"/>
                <a:gd name="connsiteX197" fmla="*/ 2009658 w 2387945"/>
                <a:gd name="connsiteY197" fmla="*/ 378492 h 2899283"/>
                <a:gd name="connsiteX198" fmla="*/ 2007716 w 2387945"/>
                <a:gd name="connsiteY198" fmla="*/ 390355 h 2899283"/>
                <a:gd name="connsiteX199" fmla="*/ 2006335 w 2387945"/>
                <a:gd name="connsiteY199" fmla="*/ 402065 h 2899283"/>
                <a:gd name="connsiteX200" fmla="*/ 2005465 w 2387945"/>
                <a:gd name="connsiteY200" fmla="*/ 413621 h 2899283"/>
                <a:gd name="connsiteX201" fmla="*/ 2005159 w 2387945"/>
                <a:gd name="connsiteY201" fmla="*/ 424973 h 2899283"/>
                <a:gd name="connsiteX202" fmla="*/ 2005006 w 2387945"/>
                <a:gd name="connsiteY202" fmla="*/ 430393 h 2899283"/>
                <a:gd name="connsiteX203" fmla="*/ 2004596 w 2387945"/>
                <a:gd name="connsiteY203" fmla="*/ 435864 h 2899283"/>
                <a:gd name="connsiteX204" fmla="*/ 2003931 w 2387945"/>
                <a:gd name="connsiteY204" fmla="*/ 441386 h 2899283"/>
                <a:gd name="connsiteX205" fmla="*/ 2003011 w 2387945"/>
                <a:gd name="connsiteY205" fmla="*/ 447011 h 2899283"/>
                <a:gd name="connsiteX206" fmla="*/ 2001835 w 2387945"/>
                <a:gd name="connsiteY206" fmla="*/ 452687 h 2899283"/>
                <a:gd name="connsiteX207" fmla="*/ 2000454 w 2387945"/>
                <a:gd name="connsiteY207" fmla="*/ 458414 h 2899283"/>
                <a:gd name="connsiteX208" fmla="*/ 1998817 w 2387945"/>
                <a:gd name="connsiteY208" fmla="*/ 464141 h 2899283"/>
                <a:gd name="connsiteX209" fmla="*/ 1996977 w 2387945"/>
                <a:gd name="connsiteY209" fmla="*/ 469919 h 2899283"/>
                <a:gd name="connsiteX210" fmla="*/ 1994881 w 2387945"/>
                <a:gd name="connsiteY210" fmla="*/ 475697 h 2899283"/>
                <a:gd name="connsiteX211" fmla="*/ 1992630 w 2387945"/>
                <a:gd name="connsiteY211" fmla="*/ 481475 h 2899283"/>
                <a:gd name="connsiteX212" fmla="*/ 1990125 w 2387945"/>
                <a:gd name="connsiteY212" fmla="*/ 487254 h 2899283"/>
                <a:gd name="connsiteX213" fmla="*/ 1987415 w 2387945"/>
                <a:gd name="connsiteY213" fmla="*/ 492981 h 2899283"/>
                <a:gd name="connsiteX214" fmla="*/ 1984552 w 2387945"/>
                <a:gd name="connsiteY214" fmla="*/ 498708 h 2899283"/>
                <a:gd name="connsiteX215" fmla="*/ 1981484 w 2387945"/>
                <a:gd name="connsiteY215" fmla="*/ 504383 h 2899283"/>
                <a:gd name="connsiteX216" fmla="*/ 1978212 w 2387945"/>
                <a:gd name="connsiteY216" fmla="*/ 510008 h 2899283"/>
                <a:gd name="connsiteX217" fmla="*/ 1974785 w 2387945"/>
                <a:gd name="connsiteY217" fmla="*/ 515582 h 2899283"/>
                <a:gd name="connsiteX218" fmla="*/ 1967473 w 2387945"/>
                <a:gd name="connsiteY218" fmla="*/ 526473 h 2899283"/>
                <a:gd name="connsiteX219" fmla="*/ 1959547 w 2387945"/>
                <a:gd name="connsiteY219" fmla="*/ 537007 h 2899283"/>
                <a:gd name="connsiteX220" fmla="*/ 1951008 w 2387945"/>
                <a:gd name="connsiteY220" fmla="*/ 547080 h 2899283"/>
                <a:gd name="connsiteX221" fmla="*/ 1941957 w 2387945"/>
                <a:gd name="connsiteY221" fmla="*/ 556642 h 2899283"/>
                <a:gd name="connsiteX222" fmla="*/ 1932446 w 2387945"/>
                <a:gd name="connsiteY222" fmla="*/ 565590 h 2899283"/>
                <a:gd name="connsiteX223" fmla="*/ 1922526 w 2387945"/>
                <a:gd name="connsiteY223" fmla="*/ 573874 h 2899283"/>
                <a:gd name="connsiteX224" fmla="*/ 1912248 w 2387945"/>
                <a:gd name="connsiteY224" fmla="*/ 581391 h 2899283"/>
                <a:gd name="connsiteX225" fmla="*/ 1901663 w 2387945"/>
                <a:gd name="connsiteY225" fmla="*/ 588038 h 2899283"/>
                <a:gd name="connsiteX226" fmla="*/ 1891028 w 2387945"/>
                <a:gd name="connsiteY226" fmla="*/ 593663 h 2899283"/>
                <a:gd name="connsiteX227" fmla="*/ 1880699 w 2387945"/>
                <a:gd name="connsiteY227" fmla="*/ 598061 h 2899283"/>
                <a:gd name="connsiteX228" fmla="*/ 1870780 w 2387945"/>
                <a:gd name="connsiteY228" fmla="*/ 601281 h 2899283"/>
                <a:gd name="connsiteX229" fmla="*/ 1861268 w 2387945"/>
                <a:gd name="connsiteY229" fmla="*/ 603327 h 2899283"/>
                <a:gd name="connsiteX230" fmla="*/ 1852217 w 2387945"/>
                <a:gd name="connsiteY230" fmla="*/ 604248 h 2899283"/>
                <a:gd name="connsiteX231" fmla="*/ 1843678 w 2387945"/>
                <a:gd name="connsiteY231" fmla="*/ 604043 h 2899283"/>
                <a:gd name="connsiteX232" fmla="*/ 1835701 w 2387945"/>
                <a:gd name="connsiteY232" fmla="*/ 602713 h 2899283"/>
                <a:gd name="connsiteX233" fmla="*/ 1828338 w 2387945"/>
                <a:gd name="connsiteY233" fmla="*/ 600310 h 2899283"/>
                <a:gd name="connsiteX234" fmla="*/ 1821537 w 2387945"/>
                <a:gd name="connsiteY234" fmla="*/ 596833 h 2899283"/>
                <a:gd name="connsiteX235" fmla="*/ 1751228 w 2387945"/>
                <a:gd name="connsiteY235" fmla="*/ 553369 h 2899283"/>
                <a:gd name="connsiteX236" fmla="*/ 1758029 w 2387945"/>
                <a:gd name="connsiteY236" fmla="*/ 556847 h 2899283"/>
                <a:gd name="connsiteX237" fmla="*/ 1765392 w 2387945"/>
                <a:gd name="connsiteY237" fmla="*/ 559250 h 2899283"/>
                <a:gd name="connsiteX238" fmla="*/ 1773370 w 2387945"/>
                <a:gd name="connsiteY238" fmla="*/ 560579 h 2899283"/>
                <a:gd name="connsiteX239" fmla="*/ 1781909 w 2387945"/>
                <a:gd name="connsiteY239" fmla="*/ 560784 h 2899283"/>
                <a:gd name="connsiteX240" fmla="*/ 1790959 w 2387945"/>
                <a:gd name="connsiteY240" fmla="*/ 559863 h 2899283"/>
                <a:gd name="connsiteX241" fmla="*/ 1800471 w 2387945"/>
                <a:gd name="connsiteY241" fmla="*/ 557818 h 2899283"/>
                <a:gd name="connsiteX242" fmla="*/ 1810390 w 2387945"/>
                <a:gd name="connsiteY242" fmla="*/ 554597 h 2899283"/>
                <a:gd name="connsiteX243" fmla="*/ 1820719 w 2387945"/>
                <a:gd name="connsiteY243" fmla="*/ 550199 h 2899283"/>
                <a:gd name="connsiteX244" fmla="*/ 1831354 w 2387945"/>
                <a:gd name="connsiteY244" fmla="*/ 544574 h 2899283"/>
                <a:gd name="connsiteX245" fmla="*/ 1841939 w 2387945"/>
                <a:gd name="connsiteY245" fmla="*/ 537927 h 2899283"/>
                <a:gd name="connsiteX246" fmla="*/ 1852217 w 2387945"/>
                <a:gd name="connsiteY246" fmla="*/ 530411 h 2899283"/>
                <a:gd name="connsiteX247" fmla="*/ 1862137 w 2387945"/>
                <a:gd name="connsiteY247" fmla="*/ 522127 h 2899283"/>
                <a:gd name="connsiteX248" fmla="*/ 1871648 w 2387945"/>
                <a:gd name="connsiteY248" fmla="*/ 513178 h 2899283"/>
                <a:gd name="connsiteX249" fmla="*/ 1880699 w 2387945"/>
                <a:gd name="connsiteY249" fmla="*/ 503616 h 2899283"/>
                <a:gd name="connsiteX250" fmla="*/ 1889238 w 2387945"/>
                <a:gd name="connsiteY250" fmla="*/ 493492 h 2899283"/>
                <a:gd name="connsiteX251" fmla="*/ 1897164 w 2387945"/>
                <a:gd name="connsiteY251" fmla="*/ 482958 h 2899283"/>
                <a:gd name="connsiteX252" fmla="*/ 1904476 w 2387945"/>
                <a:gd name="connsiteY252" fmla="*/ 472067 h 2899283"/>
                <a:gd name="connsiteX253" fmla="*/ 1907903 w 2387945"/>
                <a:gd name="connsiteY253" fmla="*/ 466493 h 2899283"/>
                <a:gd name="connsiteX254" fmla="*/ 1911175 w 2387945"/>
                <a:gd name="connsiteY254" fmla="*/ 460868 h 2899283"/>
                <a:gd name="connsiteX255" fmla="*/ 1914243 w 2387945"/>
                <a:gd name="connsiteY255" fmla="*/ 455193 h 2899283"/>
                <a:gd name="connsiteX256" fmla="*/ 1917106 w 2387945"/>
                <a:gd name="connsiteY256" fmla="*/ 449466 h 2899283"/>
                <a:gd name="connsiteX257" fmla="*/ 1919816 w 2387945"/>
                <a:gd name="connsiteY257" fmla="*/ 443739 h 2899283"/>
                <a:gd name="connsiteX258" fmla="*/ 1922322 w 2387945"/>
                <a:gd name="connsiteY258" fmla="*/ 437961 h 2899283"/>
                <a:gd name="connsiteX259" fmla="*/ 1924624 w 2387945"/>
                <a:gd name="connsiteY259" fmla="*/ 432182 h 2899283"/>
                <a:gd name="connsiteX260" fmla="*/ 1926668 w 2387945"/>
                <a:gd name="connsiteY260" fmla="*/ 426404 h 2899283"/>
                <a:gd name="connsiteX261" fmla="*/ 1928509 w 2387945"/>
                <a:gd name="connsiteY261" fmla="*/ 420626 h 2899283"/>
                <a:gd name="connsiteX262" fmla="*/ 1930145 w 2387945"/>
                <a:gd name="connsiteY262" fmla="*/ 414899 h 2899283"/>
                <a:gd name="connsiteX263" fmla="*/ 1931526 w 2387945"/>
                <a:gd name="connsiteY263" fmla="*/ 409172 h 2899283"/>
                <a:gd name="connsiteX264" fmla="*/ 1932702 w 2387945"/>
                <a:gd name="connsiteY264" fmla="*/ 403497 h 2899283"/>
                <a:gd name="connsiteX265" fmla="*/ 1933622 w 2387945"/>
                <a:gd name="connsiteY265" fmla="*/ 397872 h 2899283"/>
                <a:gd name="connsiteX266" fmla="*/ 1934287 w 2387945"/>
                <a:gd name="connsiteY266" fmla="*/ 392298 h 2899283"/>
                <a:gd name="connsiteX267" fmla="*/ 1934697 w 2387945"/>
                <a:gd name="connsiteY267" fmla="*/ 386827 h 2899283"/>
                <a:gd name="connsiteX268" fmla="*/ 1934850 w 2387945"/>
                <a:gd name="connsiteY268" fmla="*/ 381458 h 2899283"/>
                <a:gd name="connsiteX269" fmla="*/ 1935156 w 2387945"/>
                <a:gd name="connsiteY269" fmla="*/ 370106 h 2899283"/>
                <a:gd name="connsiteX270" fmla="*/ 1936026 w 2387945"/>
                <a:gd name="connsiteY270" fmla="*/ 358550 h 2899283"/>
                <a:gd name="connsiteX271" fmla="*/ 1937407 w 2387945"/>
                <a:gd name="connsiteY271" fmla="*/ 346840 h 2899283"/>
                <a:gd name="connsiteX272" fmla="*/ 1939298 w 2387945"/>
                <a:gd name="connsiteY272" fmla="*/ 334977 h 2899283"/>
                <a:gd name="connsiteX273" fmla="*/ 1941753 w 2387945"/>
                <a:gd name="connsiteY273" fmla="*/ 323012 h 2899283"/>
                <a:gd name="connsiteX274" fmla="*/ 1944668 w 2387945"/>
                <a:gd name="connsiteY274" fmla="*/ 310995 h 2899283"/>
                <a:gd name="connsiteX275" fmla="*/ 1948093 w 2387945"/>
                <a:gd name="connsiteY275" fmla="*/ 298877 h 2899283"/>
                <a:gd name="connsiteX276" fmla="*/ 1951979 w 2387945"/>
                <a:gd name="connsiteY276" fmla="*/ 286707 h 2899283"/>
                <a:gd name="connsiteX277" fmla="*/ 1956326 w 2387945"/>
                <a:gd name="connsiteY277" fmla="*/ 274537 h 2899283"/>
                <a:gd name="connsiteX278" fmla="*/ 1961133 w 2387945"/>
                <a:gd name="connsiteY278" fmla="*/ 262367 h 2899283"/>
                <a:gd name="connsiteX279" fmla="*/ 1966399 w 2387945"/>
                <a:gd name="connsiteY279" fmla="*/ 250198 h 2899283"/>
                <a:gd name="connsiteX280" fmla="*/ 1972075 w 2387945"/>
                <a:gd name="connsiteY280" fmla="*/ 238079 h 2899283"/>
                <a:gd name="connsiteX281" fmla="*/ 1978160 w 2387945"/>
                <a:gd name="connsiteY281" fmla="*/ 226011 h 2899283"/>
                <a:gd name="connsiteX282" fmla="*/ 1984655 w 2387945"/>
                <a:gd name="connsiteY282" fmla="*/ 214046 h 2899283"/>
                <a:gd name="connsiteX283" fmla="*/ 1991506 w 2387945"/>
                <a:gd name="connsiteY283" fmla="*/ 202183 h 2899283"/>
                <a:gd name="connsiteX284" fmla="*/ 1998716 w 2387945"/>
                <a:gd name="connsiteY284" fmla="*/ 190422 h 2899283"/>
                <a:gd name="connsiteX285" fmla="*/ 2006284 w 2387945"/>
                <a:gd name="connsiteY285" fmla="*/ 178815 h 2899283"/>
                <a:gd name="connsiteX286" fmla="*/ 2014209 w 2387945"/>
                <a:gd name="connsiteY286" fmla="*/ 167412 h 2899283"/>
                <a:gd name="connsiteX287" fmla="*/ 2022442 w 2387945"/>
                <a:gd name="connsiteY287" fmla="*/ 156163 h 2899283"/>
                <a:gd name="connsiteX288" fmla="*/ 2030981 w 2387945"/>
                <a:gd name="connsiteY288" fmla="*/ 145118 h 2899283"/>
                <a:gd name="connsiteX289" fmla="*/ 2039827 w 2387945"/>
                <a:gd name="connsiteY289" fmla="*/ 134328 h 2899283"/>
                <a:gd name="connsiteX290" fmla="*/ 2048980 w 2387945"/>
                <a:gd name="connsiteY290" fmla="*/ 123795 h 2899283"/>
                <a:gd name="connsiteX291" fmla="*/ 2058389 w 2387945"/>
                <a:gd name="connsiteY291" fmla="*/ 113568 h 2899283"/>
                <a:gd name="connsiteX292" fmla="*/ 2068053 w 2387945"/>
                <a:gd name="connsiteY292" fmla="*/ 103597 h 2899283"/>
                <a:gd name="connsiteX293" fmla="*/ 2077974 w 2387945"/>
                <a:gd name="connsiteY293" fmla="*/ 93984 h 2899283"/>
                <a:gd name="connsiteX294" fmla="*/ 2088098 w 2387945"/>
                <a:gd name="connsiteY294" fmla="*/ 84677 h 2899283"/>
                <a:gd name="connsiteX295" fmla="*/ 2098427 w 2387945"/>
                <a:gd name="connsiteY295" fmla="*/ 75780 h 2899283"/>
                <a:gd name="connsiteX296" fmla="*/ 2108960 w 2387945"/>
                <a:gd name="connsiteY296" fmla="*/ 67241 h 2899283"/>
                <a:gd name="connsiteX297" fmla="*/ 2119698 w 2387945"/>
                <a:gd name="connsiteY297" fmla="*/ 59111 h 2899283"/>
                <a:gd name="connsiteX298" fmla="*/ 2130589 w 2387945"/>
                <a:gd name="connsiteY298" fmla="*/ 51441 h 2899283"/>
                <a:gd name="connsiteX299" fmla="*/ 2141686 w 2387945"/>
                <a:gd name="connsiteY299" fmla="*/ 44180 h 2899283"/>
                <a:gd name="connsiteX300" fmla="*/ 2152884 w 2387945"/>
                <a:gd name="connsiteY300" fmla="*/ 37430 h 2899283"/>
                <a:gd name="connsiteX301" fmla="*/ 2153089 w 2387945"/>
                <a:gd name="connsiteY301" fmla="*/ 37532 h 2899283"/>
                <a:gd name="connsiteX302" fmla="*/ 2164133 w 2387945"/>
                <a:gd name="connsiteY302" fmla="*/ 31447 h 2899283"/>
                <a:gd name="connsiteX303" fmla="*/ 2175179 w 2387945"/>
                <a:gd name="connsiteY303" fmla="*/ 25925 h 2899283"/>
                <a:gd name="connsiteX304" fmla="*/ 2186070 w 2387945"/>
                <a:gd name="connsiteY304" fmla="*/ 21016 h 2899283"/>
                <a:gd name="connsiteX305" fmla="*/ 2196757 w 2387945"/>
                <a:gd name="connsiteY305" fmla="*/ 16721 h 2899283"/>
                <a:gd name="connsiteX306" fmla="*/ 2207239 w 2387945"/>
                <a:gd name="connsiteY306" fmla="*/ 13039 h 2899283"/>
                <a:gd name="connsiteX307" fmla="*/ 2217568 w 2387945"/>
                <a:gd name="connsiteY307" fmla="*/ 10022 h 2899283"/>
                <a:gd name="connsiteX308" fmla="*/ 2227641 w 2387945"/>
                <a:gd name="connsiteY308" fmla="*/ 7568 h 2899283"/>
                <a:gd name="connsiteX309" fmla="*/ 2237511 w 2387945"/>
                <a:gd name="connsiteY309" fmla="*/ 5727 h 2899283"/>
                <a:gd name="connsiteX310" fmla="*/ 2247123 w 2387945"/>
                <a:gd name="connsiteY310" fmla="*/ 4500 h 2899283"/>
                <a:gd name="connsiteX311" fmla="*/ 2256481 w 2387945"/>
                <a:gd name="connsiteY311" fmla="*/ 3886 h 2899283"/>
                <a:gd name="connsiteX312" fmla="*/ 2265583 w 2387945"/>
                <a:gd name="connsiteY312" fmla="*/ 3835 h 2899283"/>
                <a:gd name="connsiteX313" fmla="*/ 2274378 w 2387945"/>
                <a:gd name="connsiteY313" fmla="*/ 4398 h 2899283"/>
                <a:gd name="connsiteX314" fmla="*/ 2282917 w 2387945"/>
                <a:gd name="connsiteY314" fmla="*/ 5523 h 2899283"/>
                <a:gd name="connsiteX315" fmla="*/ 2291150 w 2387945"/>
                <a:gd name="connsiteY315" fmla="*/ 7210 h 2899283"/>
                <a:gd name="connsiteX316" fmla="*/ 2299025 w 2387945"/>
                <a:gd name="connsiteY316" fmla="*/ 9460 h 2899283"/>
                <a:gd name="connsiteX317" fmla="*/ 2306592 w 2387945"/>
                <a:gd name="connsiteY317" fmla="*/ 12272 h 2899283"/>
                <a:gd name="connsiteX318" fmla="*/ 2307052 w 2387945"/>
                <a:gd name="connsiteY318" fmla="*/ 12272 h 2899283"/>
                <a:gd name="connsiteX319" fmla="*/ 2307052 w 2387945"/>
                <a:gd name="connsiteY319" fmla="*/ 12272 h 2899283"/>
                <a:gd name="connsiteX320" fmla="*/ 1662307 w 2387945"/>
                <a:gd name="connsiteY320" fmla="*/ 384833 h 2899283"/>
                <a:gd name="connsiteX321" fmla="*/ 1669517 w 2387945"/>
                <a:gd name="connsiteY321" fmla="*/ 388208 h 2899283"/>
                <a:gd name="connsiteX322" fmla="*/ 1676369 w 2387945"/>
                <a:gd name="connsiteY322" fmla="*/ 392094 h 2899283"/>
                <a:gd name="connsiteX323" fmla="*/ 1746678 w 2387945"/>
                <a:gd name="connsiteY323" fmla="*/ 435557 h 2899283"/>
                <a:gd name="connsiteX324" fmla="*/ 1739826 w 2387945"/>
                <a:gd name="connsiteY324" fmla="*/ 431671 h 2899283"/>
                <a:gd name="connsiteX325" fmla="*/ 1732616 w 2387945"/>
                <a:gd name="connsiteY325" fmla="*/ 428347 h 2899283"/>
                <a:gd name="connsiteX326" fmla="*/ 1724997 w 2387945"/>
                <a:gd name="connsiteY326" fmla="*/ 425535 h 2899283"/>
                <a:gd name="connsiteX327" fmla="*/ 1717071 w 2387945"/>
                <a:gd name="connsiteY327" fmla="*/ 423285 h 2899283"/>
                <a:gd name="connsiteX328" fmla="*/ 1708838 w 2387945"/>
                <a:gd name="connsiteY328" fmla="*/ 421598 h 2899283"/>
                <a:gd name="connsiteX329" fmla="*/ 1700299 w 2387945"/>
                <a:gd name="connsiteY329" fmla="*/ 420473 h 2899283"/>
                <a:gd name="connsiteX330" fmla="*/ 1691453 w 2387945"/>
                <a:gd name="connsiteY330" fmla="*/ 419910 h 2899283"/>
                <a:gd name="connsiteX331" fmla="*/ 1682351 w 2387945"/>
                <a:gd name="connsiteY331" fmla="*/ 419961 h 2899283"/>
                <a:gd name="connsiteX332" fmla="*/ 1672942 w 2387945"/>
                <a:gd name="connsiteY332" fmla="*/ 420575 h 2899283"/>
                <a:gd name="connsiteX333" fmla="*/ 1663330 w 2387945"/>
                <a:gd name="connsiteY333" fmla="*/ 421802 h 2899283"/>
                <a:gd name="connsiteX334" fmla="*/ 1653461 w 2387945"/>
                <a:gd name="connsiteY334" fmla="*/ 423643 h 2899283"/>
                <a:gd name="connsiteX335" fmla="*/ 1643337 w 2387945"/>
                <a:gd name="connsiteY335" fmla="*/ 426046 h 2899283"/>
                <a:gd name="connsiteX336" fmla="*/ 1633008 w 2387945"/>
                <a:gd name="connsiteY336" fmla="*/ 429063 h 2899283"/>
                <a:gd name="connsiteX337" fmla="*/ 1622525 w 2387945"/>
                <a:gd name="connsiteY337" fmla="*/ 432694 h 2899283"/>
                <a:gd name="connsiteX338" fmla="*/ 1611838 w 2387945"/>
                <a:gd name="connsiteY338" fmla="*/ 436989 h 2899283"/>
                <a:gd name="connsiteX339" fmla="*/ 1600998 w 2387945"/>
                <a:gd name="connsiteY339" fmla="*/ 441898 h 2899283"/>
                <a:gd name="connsiteX340" fmla="*/ 1589952 w 2387945"/>
                <a:gd name="connsiteY340" fmla="*/ 447420 h 2899283"/>
                <a:gd name="connsiteX341" fmla="*/ 1578805 w 2387945"/>
                <a:gd name="connsiteY341" fmla="*/ 453608 h 2899283"/>
                <a:gd name="connsiteX342" fmla="*/ 1577783 w 2387945"/>
                <a:gd name="connsiteY342" fmla="*/ 454170 h 2899283"/>
                <a:gd name="connsiteX343" fmla="*/ 1576964 w 2387945"/>
                <a:gd name="connsiteY343" fmla="*/ 454630 h 2899283"/>
                <a:gd name="connsiteX344" fmla="*/ 1576146 w 2387945"/>
                <a:gd name="connsiteY344" fmla="*/ 455090 h 2899283"/>
                <a:gd name="connsiteX345" fmla="*/ 1575329 w 2387945"/>
                <a:gd name="connsiteY345" fmla="*/ 455602 h 2899283"/>
                <a:gd name="connsiteX346" fmla="*/ 1574510 w 2387945"/>
                <a:gd name="connsiteY346" fmla="*/ 456113 h 2899283"/>
                <a:gd name="connsiteX347" fmla="*/ 1573743 w 2387945"/>
                <a:gd name="connsiteY347" fmla="*/ 456625 h 2899283"/>
                <a:gd name="connsiteX348" fmla="*/ 1572977 w 2387945"/>
                <a:gd name="connsiteY348" fmla="*/ 457136 h 2899283"/>
                <a:gd name="connsiteX349" fmla="*/ 1572209 w 2387945"/>
                <a:gd name="connsiteY349" fmla="*/ 457647 h 2899283"/>
                <a:gd name="connsiteX350" fmla="*/ 1571443 w 2387945"/>
                <a:gd name="connsiteY350" fmla="*/ 458159 h 2899283"/>
                <a:gd name="connsiteX351" fmla="*/ 1560755 w 2387945"/>
                <a:gd name="connsiteY351" fmla="*/ 464959 h 2899283"/>
                <a:gd name="connsiteX352" fmla="*/ 1550221 w 2387945"/>
                <a:gd name="connsiteY352" fmla="*/ 472169 h 2899283"/>
                <a:gd name="connsiteX353" fmla="*/ 1539842 w 2387945"/>
                <a:gd name="connsiteY353" fmla="*/ 479788 h 2899283"/>
                <a:gd name="connsiteX354" fmla="*/ 1529615 w 2387945"/>
                <a:gd name="connsiteY354" fmla="*/ 487765 h 2899283"/>
                <a:gd name="connsiteX355" fmla="*/ 1519592 w 2387945"/>
                <a:gd name="connsiteY355" fmla="*/ 496151 h 2899283"/>
                <a:gd name="connsiteX356" fmla="*/ 1509775 w 2387945"/>
                <a:gd name="connsiteY356" fmla="*/ 504844 h 2899283"/>
                <a:gd name="connsiteX357" fmla="*/ 1500162 w 2387945"/>
                <a:gd name="connsiteY357" fmla="*/ 513894 h 2899283"/>
                <a:gd name="connsiteX358" fmla="*/ 1490753 w 2387945"/>
                <a:gd name="connsiteY358" fmla="*/ 523252 h 2899283"/>
                <a:gd name="connsiteX359" fmla="*/ 1481549 w 2387945"/>
                <a:gd name="connsiteY359" fmla="*/ 532865 h 2899283"/>
                <a:gd name="connsiteX360" fmla="*/ 1472601 w 2387945"/>
                <a:gd name="connsiteY360" fmla="*/ 542785 h 2899283"/>
                <a:gd name="connsiteX361" fmla="*/ 1463908 w 2387945"/>
                <a:gd name="connsiteY361" fmla="*/ 552909 h 2899283"/>
                <a:gd name="connsiteX362" fmla="*/ 1455472 w 2387945"/>
                <a:gd name="connsiteY362" fmla="*/ 563289 h 2899283"/>
                <a:gd name="connsiteX363" fmla="*/ 1447341 w 2387945"/>
                <a:gd name="connsiteY363" fmla="*/ 573874 h 2899283"/>
                <a:gd name="connsiteX364" fmla="*/ 1439466 w 2387945"/>
                <a:gd name="connsiteY364" fmla="*/ 584663 h 2899283"/>
                <a:gd name="connsiteX365" fmla="*/ 1431898 w 2387945"/>
                <a:gd name="connsiteY365" fmla="*/ 595606 h 2899283"/>
                <a:gd name="connsiteX366" fmla="*/ 1424689 w 2387945"/>
                <a:gd name="connsiteY366" fmla="*/ 606702 h 2899283"/>
                <a:gd name="connsiteX367" fmla="*/ 1417529 w 2387945"/>
                <a:gd name="connsiteY367" fmla="*/ 618361 h 2899283"/>
                <a:gd name="connsiteX368" fmla="*/ 1410730 w 2387945"/>
                <a:gd name="connsiteY368" fmla="*/ 630121 h 2899283"/>
                <a:gd name="connsiteX369" fmla="*/ 1404338 w 2387945"/>
                <a:gd name="connsiteY369" fmla="*/ 641984 h 2899283"/>
                <a:gd name="connsiteX370" fmla="*/ 1398303 w 2387945"/>
                <a:gd name="connsiteY370" fmla="*/ 653949 h 2899283"/>
                <a:gd name="connsiteX371" fmla="*/ 1392679 w 2387945"/>
                <a:gd name="connsiteY371" fmla="*/ 665966 h 2899283"/>
                <a:gd name="connsiteX372" fmla="*/ 1387463 w 2387945"/>
                <a:gd name="connsiteY372" fmla="*/ 678033 h 2899283"/>
                <a:gd name="connsiteX373" fmla="*/ 1382707 w 2387945"/>
                <a:gd name="connsiteY373" fmla="*/ 690101 h 2899283"/>
                <a:gd name="connsiteX374" fmla="*/ 1378361 w 2387945"/>
                <a:gd name="connsiteY374" fmla="*/ 702169 h 2899283"/>
                <a:gd name="connsiteX375" fmla="*/ 1374526 w 2387945"/>
                <a:gd name="connsiteY375" fmla="*/ 714236 h 2899283"/>
                <a:gd name="connsiteX376" fmla="*/ 1371151 w 2387945"/>
                <a:gd name="connsiteY376" fmla="*/ 726253 h 2899283"/>
                <a:gd name="connsiteX377" fmla="*/ 1368237 w 2387945"/>
                <a:gd name="connsiteY377" fmla="*/ 738218 h 2899283"/>
                <a:gd name="connsiteX378" fmla="*/ 1365834 w 2387945"/>
                <a:gd name="connsiteY378" fmla="*/ 750081 h 2899283"/>
                <a:gd name="connsiteX379" fmla="*/ 1363941 w 2387945"/>
                <a:gd name="connsiteY379" fmla="*/ 761842 h 2899283"/>
                <a:gd name="connsiteX380" fmla="*/ 1362561 w 2387945"/>
                <a:gd name="connsiteY380" fmla="*/ 773449 h 2899283"/>
                <a:gd name="connsiteX381" fmla="*/ 1361743 w 2387945"/>
                <a:gd name="connsiteY381" fmla="*/ 784903 h 2899283"/>
                <a:gd name="connsiteX382" fmla="*/ 1361487 w 2387945"/>
                <a:gd name="connsiteY382" fmla="*/ 796204 h 2899283"/>
                <a:gd name="connsiteX383" fmla="*/ 1361282 w 2387945"/>
                <a:gd name="connsiteY383" fmla="*/ 796306 h 2899283"/>
                <a:gd name="connsiteX384" fmla="*/ 1361282 w 2387945"/>
                <a:gd name="connsiteY384" fmla="*/ 798249 h 2899283"/>
                <a:gd name="connsiteX385" fmla="*/ 1361129 w 2387945"/>
                <a:gd name="connsiteY385" fmla="*/ 803618 h 2899283"/>
                <a:gd name="connsiteX386" fmla="*/ 1360721 w 2387945"/>
                <a:gd name="connsiteY386" fmla="*/ 809038 h 2899283"/>
                <a:gd name="connsiteX387" fmla="*/ 1360055 w 2387945"/>
                <a:gd name="connsiteY387" fmla="*/ 814510 h 2899283"/>
                <a:gd name="connsiteX388" fmla="*/ 1359135 w 2387945"/>
                <a:gd name="connsiteY388" fmla="*/ 820083 h 2899283"/>
                <a:gd name="connsiteX389" fmla="*/ 1358010 w 2387945"/>
                <a:gd name="connsiteY389" fmla="*/ 825708 h 2899283"/>
                <a:gd name="connsiteX390" fmla="*/ 1356630 w 2387945"/>
                <a:gd name="connsiteY390" fmla="*/ 831333 h 2899283"/>
                <a:gd name="connsiteX391" fmla="*/ 1355044 w 2387945"/>
                <a:gd name="connsiteY391" fmla="*/ 837009 h 2899283"/>
                <a:gd name="connsiteX392" fmla="*/ 1353204 w 2387945"/>
                <a:gd name="connsiteY392" fmla="*/ 842684 h 2899283"/>
                <a:gd name="connsiteX393" fmla="*/ 1351158 w 2387945"/>
                <a:gd name="connsiteY393" fmla="*/ 848411 h 2899283"/>
                <a:gd name="connsiteX394" fmla="*/ 1348908 w 2387945"/>
                <a:gd name="connsiteY394" fmla="*/ 854138 h 2899283"/>
                <a:gd name="connsiteX395" fmla="*/ 1346454 w 2387945"/>
                <a:gd name="connsiteY395" fmla="*/ 859814 h 2899283"/>
                <a:gd name="connsiteX396" fmla="*/ 1343795 w 2387945"/>
                <a:gd name="connsiteY396" fmla="*/ 865490 h 2899283"/>
                <a:gd name="connsiteX397" fmla="*/ 1340982 w 2387945"/>
                <a:gd name="connsiteY397" fmla="*/ 871114 h 2899283"/>
                <a:gd name="connsiteX398" fmla="*/ 1337965 w 2387945"/>
                <a:gd name="connsiteY398" fmla="*/ 876740 h 2899283"/>
                <a:gd name="connsiteX399" fmla="*/ 1334795 w 2387945"/>
                <a:gd name="connsiteY399" fmla="*/ 882262 h 2899283"/>
                <a:gd name="connsiteX400" fmla="*/ 1331421 w 2387945"/>
                <a:gd name="connsiteY400" fmla="*/ 887733 h 2899283"/>
                <a:gd name="connsiteX401" fmla="*/ 1324159 w 2387945"/>
                <a:gd name="connsiteY401" fmla="*/ 898522 h 2899283"/>
                <a:gd name="connsiteX402" fmla="*/ 1316284 w 2387945"/>
                <a:gd name="connsiteY402" fmla="*/ 908953 h 2899283"/>
                <a:gd name="connsiteX403" fmla="*/ 1307899 w 2387945"/>
                <a:gd name="connsiteY403" fmla="*/ 918975 h 2899283"/>
                <a:gd name="connsiteX404" fmla="*/ 1299002 w 2387945"/>
                <a:gd name="connsiteY404" fmla="*/ 928436 h 2899283"/>
                <a:gd name="connsiteX405" fmla="*/ 1289644 w 2387945"/>
                <a:gd name="connsiteY405" fmla="*/ 937333 h 2899283"/>
                <a:gd name="connsiteX406" fmla="*/ 1279878 w 2387945"/>
                <a:gd name="connsiteY406" fmla="*/ 945565 h 2899283"/>
                <a:gd name="connsiteX407" fmla="*/ 1269753 w 2387945"/>
                <a:gd name="connsiteY407" fmla="*/ 953031 h 2899283"/>
                <a:gd name="connsiteX408" fmla="*/ 1259373 w 2387945"/>
                <a:gd name="connsiteY408" fmla="*/ 959678 h 2899283"/>
                <a:gd name="connsiteX409" fmla="*/ 1259168 w 2387945"/>
                <a:gd name="connsiteY409" fmla="*/ 959576 h 2899283"/>
                <a:gd name="connsiteX410" fmla="*/ 1258402 w 2387945"/>
                <a:gd name="connsiteY410" fmla="*/ 960036 h 2899283"/>
                <a:gd name="connsiteX411" fmla="*/ 1247817 w 2387945"/>
                <a:gd name="connsiteY411" fmla="*/ 965661 h 2899283"/>
                <a:gd name="connsiteX412" fmla="*/ 1237539 w 2387945"/>
                <a:gd name="connsiteY412" fmla="*/ 970059 h 2899283"/>
                <a:gd name="connsiteX413" fmla="*/ 1227619 w 2387945"/>
                <a:gd name="connsiteY413" fmla="*/ 973279 h 2899283"/>
                <a:gd name="connsiteX414" fmla="*/ 1218108 w 2387945"/>
                <a:gd name="connsiteY414" fmla="*/ 975325 h 2899283"/>
                <a:gd name="connsiteX415" fmla="*/ 1209057 w 2387945"/>
                <a:gd name="connsiteY415" fmla="*/ 976246 h 2899283"/>
                <a:gd name="connsiteX416" fmla="*/ 1200518 w 2387945"/>
                <a:gd name="connsiteY416" fmla="*/ 976041 h 2899283"/>
                <a:gd name="connsiteX417" fmla="*/ 1192541 w 2387945"/>
                <a:gd name="connsiteY417" fmla="*/ 974711 h 2899283"/>
                <a:gd name="connsiteX418" fmla="*/ 1185178 w 2387945"/>
                <a:gd name="connsiteY418" fmla="*/ 972308 h 2899283"/>
                <a:gd name="connsiteX419" fmla="*/ 1178428 w 2387945"/>
                <a:gd name="connsiteY419" fmla="*/ 968831 h 2899283"/>
                <a:gd name="connsiteX420" fmla="*/ 1108119 w 2387945"/>
                <a:gd name="connsiteY420" fmla="*/ 925367 h 2899283"/>
                <a:gd name="connsiteX421" fmla="*/ 1114869 w 2387945"/>
                <a:gd name="connsiteY421" fmla="*/ 928845 h 2899283"/>
                <a:gd name="connsiteX422" fmla="*/ 1122232 w 2387945"/>
                <a:gd name="connsiteY422" fmla="*/ 931248 h 2899283"/>
                <a:gd name="connsiteX423" fmla="*/ 1130209 w 2387945"/>
                <a:gd name="connsiteY423" fmla="*/ 932577 h 2899283"/>
                <a:gd name="connsiteX424" fmla="*/ 1138748 w 2387945"/>
                <a:gd name="connsiteY424" fmla="*/ 932782 h 2899283"/>
                <a:gd name="connsiteX425" fmla="*/ 1147799 w 2387945"/>
                <a:gd name="connsiteY425" fmla="*/ 931861 h 2899283"/>
                <a:gd name="connsiteX426" fmla="*/ 1157310 w 2387945"/>
                <a:gd name="connsiteY426" fmla="*/ 929816 h 2899283"/>
                <a:gd name="connsiteX427" fmla="*/ 1167230 w 2387945"/>
                <a:gd name="connsiteY427" fmla="*/ 926595 h 2899283"/>
                <a:gd name="connsiteX428" fmla="*/ 1177508 w 2387945"/>
                <a:gd name="connsiteY428" fmla="*/ 922197 h 2899283"/>
                <a:gd name="connsiteX429" fmla="*/ 1188144 w 2387945"/>
                <a:gd name="connsiteY429" fmla="*/ 916572 h 2899283"/>
                <a:gd name="connsiteX430" fmla="*/ 1189115 w 2387945"/>
                <a:gd name="connsiteY430" fmla="*/ 916010 h 2899283"/>
                <a:gd name="connsiteX431" fmla="*/ 1189269 w 2387945"/>
                <a:gd name="connsiteY431" fmla="*/ 916112 h 2899283"/>
                <a:gd name="connsiteX432" fmla="*/ 1199496 w 2387945"/>
                <a:gd name="connsiteY432" fmla="*/ 909618 h 2899283"/>
                <a:gd name="connsiteX433" fmla="*/ 1209620 w 2387945"/>
                <a:gd name="connsiteY433" fmla="*/ 902153 h 2899283"/>
                <a:gd name="connsiteX434" fmla="*/ 1219386 w 2387945"/>
                <a:gd name="connsiteY434" fmla="*/ 893920 h 2899283"/>
                <a:gd name="connsiteX435" fmla="*/ 1228744 w 2387945"/>
                <a:gd name="connsiteY435" fmla="*/ 885023 h 2899283"/>
                <a:gd name="connsiteX436" fmla="*/ 1237641 w 2387945"/>
                <a:gd name="connsiteY436" fmla="*/ 875563 h 2899283"/>
                <a:gd name="connsiteX437" fmla="*/ 1246027 w 2387945"/>
                <a:gd name="connsiteY437" fmla="*/ 865592 h 2899283"/>
                <a:gd name="connsiteX438" fmla="*/ 1253850 w 2387945"/>
                <a:gd name="connsiteY438" fmla="*/ 855161 h 2899283"/>
                <a:gd name="connsiteX439" fmla="*/ 1261112 w 2387945"/>
                <a:gd name="connsiteY439" fmla="*/ 844371 h 2899283"/>
                <a:gd name="connsiteX440" fmla="*/ 1264487 w 2387945"/>
                <a:gd name="connsiteY440" fmla="*/ 838900 h 2899283"/>
                <a:gd name="connsiteX441" fmla="*/ 1267656 w 2387945"/>
                <a:gd name="connsiteY441" fmla="*/ 833378 h 2899283"/>
                <a:gd name="connsiteX442" fmla="*/ 1270674 w 2387945"/>
                <a:gd name="connsiteY442" fmla="*/ 827753 h 2899283"/>
                <a:gd name="connsiteX443" fmla="*/ 1273537 w 2387945"/>
                <a:gd name="connsiteY443" fmla="*/ 822128 h 2899283"/>
                <a:gd name="connsiteX444" fmla="*/ 1276196 w 2387945"/>
                <a:gd name="connsiteY444" fmla="*/ 816453 h 2899283"/>
                <a:gd name="connsiteX445" fmla="*/ 1278651 w 2387945"/>
                <a:gd name="connsiteY445" fmla="*/ 810777 h 2899283"/>
                <a:gd name="connsiteX446" fmla="*/ 1280900 w 2387945"/>
                <a:gd name="connsiteY446" fmla="*/ 805050 h 2899283"/>
                <a:gd name="connsiteX447" fmla="*/ 1282945 w 2387945"/>
                <a:gd name="connsiteY447" fmla="*/ 799323 h 2899283"/>
                <a:gd name="connsiteX448" fmla="*/ 1284786 w 2387945"/>
                <a:gd name="connsiteY448" fmla="*/ 793647 h 2899283"/>
                <a:gd name="connsiteX449" fmla="*/ 1286372 w 2387945"/>
                <a:gd name="connsiteY449" fmla="*/ 787971 h 2899283"/>
                <a:gd name="connsiteX450" fmla="*/ 1287753 w 2387945"/>
                <a:gd name="connsiteY450" fmla="*/ 782346 h 2899283"/>
                <a:gd name="connsiteX451" fmla="*/ 1288877 w 2387945"/>
                <a:gd name="connsiteY451" fmla="*/ 776722 h 2899283"/>
                <a:gd name="connsiteX452" fmla="*/ 1289746 w 2387945"/>
                <a:gd name="connsiteY452" fmla="*/ 771148 h 2899283"/>
                <a:gd name="connsiteX453" fmla="*/ 1290412 w 2387945"/>
                <a:gd name="connsiteY453" fmla="*/ 765677 h 2899283"/>
                <a:gd name="connsiteX454" fmla="*/ 1290820 w 2387945"/>
                <a:gd name="connsiteY454" fmla="*/ 760257 h 2899283"/>
                <a:gd name="connsiteX455" fmla="*/ 1290922 w 2387945"/>
                <a:gd name="connsiteY455" fmla="*/ 754887 h 2899283"/>
                <a:gd name="connsiteX456" fmla="*/ 1290922 w 2387945"/>
                <a:gd name="connsiteY456" fmla="*/ 752944 h 2899283"/>
                <a:gd name="connsiteX457" fmla="*/ 1291127 w 2387945"/>
                <a:gd name="connsiteY457" fmla="*/ 752842 h 2899283"/>
                <a:gd name="connsiteX458" fmla="*/ 1291383 w 2387945"/>
                <a:gd name="connsiteY458" fmla="*/ 741542 h 2899283"/>
                <a:gd name="connsiteX459" fmla="*/ 1292201 w 2387945"/>
                <a:gd name="connsiteY459" fmla="*/ 730088 h 2899283"/>
                <a:gd name="connsiteX460" fmla="*/ 1293581 w 2387945"/>
                <a:gd name="connsiteY460" fmla="*/ 718480 h 2899283"/>
                <a:gd name="connsiteX461" fmla="*/ 1295474 w 2387945"/>
                <a:gd name="connsiteY461" fmla="*/ 706720 h 2899283"/>
                <a:gd name="connsiteX462" fmla="*/ 1297877 w 2387945"/>
                <a:gd name="connsiteY462" fmla="*/ 694856 h 2899283"/>
                <a:gd name="connsiteX463" fmla="*/ 1300792 w 2387945"/>
                <a:gd name="connsiteY463" fmla="*/ 682943 h 2899283"/>
                <a:gd name="connsiteX464" fmla="*/ 1304166 w 2387945"/>
                <a:gd name="connsiteY464" fmla="*/ 670926 h 2899283"/>
                <a:gd name="connsiteX465" fmla="*/ 1308053 w 2387945"/>
                <a:gd name="connsiteY465" fmla="*/ 658858 h 2899283"/>
                <a:gd name="connsiteX466" fmla="*/ 1312398 w 2387945"/>
                <a:gd name="connsiteY466" fmla="*/ 646791 h 2899283"/>
                <a:gd name="connsiteX467" fmla="*/ 1317155 w 2387945"/>
                <a:gd name="connsiteY467" fmla="*/ 634723 h 2899283"/>
                <a:gd name="connsiteX468" fmla="*/ 1322370 w 2387945"/>
                <a:gd name="connsiteY468" fmla="*/ 622656 h 2899283"/>
                <a:gd name="connsiteX469" fmla="*/ 1327994 w 2387945"/>
                <a:gd name="connsiteY469" fmla="*/ 610639 h 2899283"/>
                <a:gd name="connsiteX470" fmla="*/ 1334029 w 2387945"/>
                <a:gd name="connsiteY470" fmla="*/ 598674 h 2899283"/>
                <a:gd name="connsiteX471" fmla="*/ 1340421 w 2387945"/>
                <a:gd name="connsiteY471" fmla="*/ 586811 h 2899283"/>
                <a:gd name="connsiteX472" fmla="*/ 1347169 w 2387945"/>
                <a:gd name="connsiteY472" fmla="*/ 575050 h 2899283"/>
                <a:gd name="connsiteX473" fmla="*/ 1354329 w 2387945"/>
                <a:gd name="connsiteY473" fmla="*/ 563392 h 2899283"/>
                <a:gd name="connsiteX474" fmla="*/ 1361538 w 2387945"/>
                <a:gd name="connsiteY474" fmla="*/ 552296 h 2899283"/>
                <a:gd name="connsiteX475" fmla="*/ 1369106 w 2387945"/>
                <a:gd name="connsiteY475" fmla="*/ 541353 h 2899283"/>
                <a:gd name="connsiteX476" fmla="*/ 1376981 w 2387945"/>
                <a:gd name="connsiteY476" fmla="*/ 530564 h 2899283"/>
                <a:gd name="connsiteX477" fmla="*/ 1385111 w 2387945"/>
                <a:gd name="connsiteY477" fmla="*/ 519979 h 2899283"/>
                <a:gd name="connsiteX478" fmla="*/ 1393548 w 2387945"/>
                <a:gd name="connsiteY478" fmla="*/ 509599 h 2899283"/>
                <a:gd name="connsiteX479" fmla="*/ 1402241 w 2387945"/>
                <a:gd name="connsiteY479" fmla="*/ 499423 h 2899283"/>
                <a:gd name="connsiteX480" fmla="*/ 1411189 w 2387945"/>
                <a:gd name="connsiteY480" fmla="*/ 489504 h 2899283"/>
                <a:gd name="connsiteX481" fmla="*/ 1420393 w 2387945"/>
                <a:gd name="connsiteY481" fmla="*/ 479890 h 2899283"/>
                <a:gd name="connsiteX482" fmla="*/ 1429802 w 2387945"/>
                <a:gd name="connsiteY482" fmla="*/ 470533 h 2899283"/>
                <a:gd name="connsiteX483" fmla="*/ 1439415 w 2387945"/>
                <a:gd name="connsiteY483" fmla="*/ 461482 h 2899283"/>
                <a:gd name="connsiteX484" fmla="*/ 1449232 w 2387945"/>
                <a:gd name="connsiteY484" fmla="*/ 452790 h 2899283"/>
                <a:gd name="connsiteX485" fmla="*/ 1459255 w 2387945"/>
                <a:gd name="connsiteY485" fmla="*/ 444404 h 2899283"/>
                <a:gd name="connsiteX486" fmla="*/ 1469482 w 2387945"/>
                <a:gd name="connsiteY486" fmla="*/ 436427 h 2899283"/>
                <a:gd name="connsiteX487" fmla="*/ 1479861 w 2387945"/>
                <a:gd name="connsiteY487" fmla="*/ 428808 h 2899283"/>
                <a:gd name="connsiteX488" fmla="*/ 1490395 w 2387945"/>
                <a:gd name="connsiteY488" fmla="*/ 421598 h 2899283"/>
                <a:gd name="connsiteX489" fmla="*/ 1501082 w 2387945"/>
                <a:gd name="connsiteY489" fmla="*/ 414797 h 2899283"/>
                <a:gd name="connsiteX490" fmla="*/ 1501849 w 2387945"/>
                <a:gd name="connsiteY490" fmla="*/ 414286 h 2899283"/>
                <a:gd name="connsiteX491" fmla="*/ 1502617 w 2387945"/>
                <a:gd name="connsiteY491" fmla="*/ 413774 h 2899283"/>
                <a:gd name="connsiteX492" fmla="*/ 1503383 w 2387945"/>
                <a:gd name="connsiteY492" fmla="*/ 413263 h 2899283"/>
                <a:gd name="connsiteX493" fmla="*/ 1504150 w 2387945"/>
                <a:gd name="connsiteY493" fmla="*/ 412752 h 2899283"/>
                <a:gd name="connsiteX494" fmla="*/ 1504969 w 2387945"/>
                <a:gd name="connsiteY494" fmla="*/ 412240 h 2899283"/>
                <a:gd name="connsiteX495" fmla="*/ 1505786 w 2387945"/>
                <a:gd name="connsiteY495" fmla="*/ 411729 h 2899283"/>
                <a:gd name="connsiteX496" fmla="*/ 1506605 w 2387945"/>
                <a:gd name="connsiteY496" fmla="*/ 411269 h 2899283"/>
                <a:gd name="connsiteX497" fmla="*/ 1507423 w 2387945"/>
                <a:gd name="connsiteY497" fmla="*/ 410809 h 2899283"/>
                <a:gd name="connsiteX498" fmla="*/ 1508445 w 2387945"/>
                <a:gd name="connsiteY498" fmla="*/ 410246 h 2899283"/>
                <a:gd name="connsiteX499" fmla="*/ 1519592 w 2387945"/>
                <a:gd name="connsiteY499" fmla="*/ 404059 h 2899283"/>
                <a:gd name="connsiteX500" fmla="*/ 1530638 w 2387945"/>
                <a:gd name="connsiteY500" fmla="*/ 398536 h 2899283"/>
                <a:gd name="connsiteX501" fmla="*/ 1541478 w 2387945"/>
                <a:gd name="connsiteY501" fmla="*/ 393628 h 2899283"/>
                <a:gd name="connsiteX502" fmla="*/ 1552165 w 2387945"/>
                <a:gd name="connsiteY502" fmla="*/ 389332 h 2899283"/>
                <a:gd name="connsiteX503" fmla="*/ 1562648 w 2387945"/>
                <a:gd name="connsiteY503" fmla="*/ 385702 h 2899283"/>
                <a:gd name="connsiteX504" fmla="*/ 1572977 w 2387945"/>
                <a:gd name="connsiteY504" fmla="*/ 382685 h 2899283"/>
                <a:gd name="connsiteX505" fmla="*/ 1583101 w 2387945"/>
                <a:gd name="connsiteY505" fmla="*/ 380282 h 2899283"/>
                <a:gd name="connsiteX506" fmla="*/ 1592970 w 2387945"/>
                <a:gd name="connsiteY506" fmla="*/ 378441 h 2899283"/>
                <a:gd name="connsiteX507" fmla="*/ 1602582 w 2387945"/>
                <a:gd name="connsiteY507" fmla="*/ 377214 h 2899283"/>
                <a:gd name="connsiteX508" fmla="*/ 1611991 w 2387945"/>
                <a:gd name="connsiteY508" fmla="*/ 376600 h 2899283"/>
                <a:gd name="connsiteX509" fmla="*/ 1621144 w 2387945"/>
                <a:gd name="connsiteY509" fmla="*/ 376549 h 2899283"/>
                <a:gd name="connsiteX510" fmla="*/ 1629990 w 2387945"/>
                <a:gd name="connsiteY510" fmla="*/ 377111 h 2899283"/>
                <a:gd name="connsiteX511" fmla="*/ 1638529 w 2387945"/>
                <a:gd name="connsiteY511" fmla="*/ 378236 h 2899283"/>
                <a:gd name="connsiteX512" fmla="*/ 1646762 w 2387945"/>
                <a:gd name="connsiteY512" fmla="*/ 379924 h 2899283"/>
                <a:gd name="connsiteX513" fmla="*/ 1654688 w 2387945"/>
                <a:gd name="connsiteY513" fmla="*/ 382174 h 2899283"/>
                <a:gd name="connsiteX514" fmla="*/ 1662307 w 2387945"/>
                <a:gd name="connsiteY514" fmla="*/ 384833 h 2899283"/>
                <a:gd name="connsiteX515" fmla="*/ 1662307 w 2387945"/>
                <a:gd name="connsiteY515" fmla="*/ 384833 h 2899283"/>
                <a:gd name="connsiteX516" fmla="*/ 1019965 w 2387945"/>
                <a:gd name="connsiteY516" fmla="*/ 756473 h 2899283"/>
                <a:gd name="connsiteX517" fmla="*/ 1027124 w 2387945"/>
                <a:gd name="connsiteY517" fmla="*/ 759847 h 2899283"/>
                <a:gd name="connsiteX518" fmla="*/ 1033924 w 2387945"/>
                <a:gd name="connsiteY518" fmla="*/ 763785 h 2899283"/>
                <a:gd name="connsiteX519" fmla="*/ 1104233 w 2387945"/>
                <a:gd name="connsiteY519" fmla="*/ 807248 h 2899283"/>
                <a:gd name="connsiteX520" fmla="*/ 1097382 w 2387945"/>
                <a:gd name="connsiteY520" fmla="*/ 803311 h 2899283"/>
                <a:gd name="connsiteX521" fmla="*/ 1090222 w 2387945"/>
                <a:gd name="connsiteY521" fmla="*/ 799937 h 2899283"/>
                <a:gd name="connsiteX522" fmla="*/ 1082655 w 2387945"/>
                <a:gd name="connsiteY522" fmla="*/ 797073 h 2899283"/>
                <a:gd name="connsiteX523" fmla="*/ 1074729 w 2387945"/>
                <a:gd name="connsiteY523" fmla="*/ 794823 h 2899283"/>
                <a:gd name="connsiteX524" fmla="*/ 1066497 w 2387945"/>
                <a:gd name="connsiteY524" fmla="*/ 793135 h 2899283"/>
                <a:gd name="connsiteX525" fmla="*/ 1057957 w 2387945"/>
                <a:gd name="connsiteY525" fmla="*/ 792011 h 2899283"/>
                <a:gd name="connsiteX526" fmla="*/ 1049111 w 2387945"/>
                <a:gd name="connsiteY526" fmla="*/ 791448 h 2899283"/>
                <a:gd name="connsiteX527" fmla="*/ 1040010 w 2387945"/>
                <a:gd name="connsiteY527" fmla="*/ 791499 h 2899283"/>
                <a:gd name="connsiteX528" fmla="*/ 1030601 w 2387945"/>
                <a:gd name="connsiteY528" fmla="*/ 792113 h 2899283"/>
                <a:gd name="connsiteX529" fmla="*/ 1020936 w 2387945"/>
                <a:gd name="connsiteY529" fmla="*/ 793340 h 2899283"/>
                <a:gd name="connsiteX530" fmla="*/ 1011067 w 2387945"/>
                <a:gd name="connsiteY530" fmla="*/ 795130 h 2899283"/>
                <a:gd name="connsiteX531" fmla="*/ 1000943 w 2387945"/>
                <a:gd name="connsiteY531" fmla="*/ 797533 h 2899283"/>
                <a:gd name="connsiteX532" fmla="*/ 990614 w 2387945"/>
                <a:gd name="connsiteY532" fmla="*/ 800550 h 2899283"/>
                <a:gd name="connsiteX533" fmla="*/ 980080 w 2387945"/>
                <a:gd name="connsiteY533" fmla="*/ 804232 h 2899283"/>
                <a:gd name="connsiteX534" fmla="*/ 969394 w 2387945"/>
                <a:gd name="connsiteY534" fmla="*/ 808527 h 2899283"/>
                <a:gd name="connsiteX535" fmla="*/ 958502 w 2387945"/>
                <a:gd name="connsiteY535" fmla="*/ 813436 h 2899283"/>
                <a:gd name="connsiteX536" fmla="*/ 947457 w 2387945"/>
                <a:gd name="connsiteY536" fmla="*/ 818958 h 2899283"/>
                <a:gd name="connsiteX537" fmla="*/ 936259 w 2387945"/>
                <a:gd name="connsiteY537" fmla="*/ 825145 h 2899283"/>
                <a:gd name="connsiteX538" fmla="*/ 925111 w 2387945"/>
                <a:gd name="connsiteY538" fmla="*/ 831895 h 2899283"/>
                <a:gd name="connsiteX539" fmla="*/ 914067 w 2387945"/>
                <a:gd name="connsiteY539" fmla="*/ 839105 h 2899283"/>
                <a:gd name="connsiteX540" fmla="*/ 903227 w 2387945"/>
                <a:gd name="connsiteY540" fmla="*/ 846775 h 2899283"/>
                <a:gd name="connsiteX541" fmla="*/ 892540 w 2387945"/>
                <a:gd name="connsiteY541" fmla="*/ 854854 h 2899283"/>
                <a:gd name="connsiteX542" fmla="*/ 882057 w 2387945"/>
                <a:gd name="connsiteY542" fmla="*/ 863342 h 2899283"/>
                <a:gd name="connsiteX543" fmla="*/ 871728 w 2387945"/>
                <a:gd name="connsiteY543" fmla="*/ 872240 h 2899283"/>
                <a:gd name="connsiteX544" fmla="*/ 861604 w 2387945"/>
                <a:gd name="connsiteY544" fmla="*/ 881495 h 2899283"/>
                <a:gd name="connsiteX545" fmla="*/ 851735 w 2387945"/>
                <a:gd name="connsiteY545" fmla="*/ 891108 h 2899283"/>
                <a:gd name="connsiteX546" fmla="*/ 842070 w 2387945"/>
                <a:gd name="connsiteY546" fmla="*/ 901028 h 2899283"/>
                <a:gd name="connsiteX547" fmla="*/ 832662 w 2387945"/>
                <a:gd name="connsiteY547" fmla="*/ 911255 h 2899283"/>
                <a:gd name="connsiteX548" fmla="*/ 823560 w 2387945"/>
                <a:gd name="connsiteY548" fmla="*/ 921788 h 2899283"/>
                <a:gd name="connsiteX549" fmla="*/ 814714 w 2387945"/>
                <a:gd name="connsiteY549" fmla="*/ 932577 h 2899283"/>
                <a:gd name="connsiteX550" fmla="*/ 806174 w 2387945"/>
                <a:gd name="connsiteY550" fmla="*/ 943622 h 2899283"/>
                <a:gd name="connsiteX551" fmla="*/ 797891 w 2387945"/>
                <a:gd name="connsiteY551" fmla="*/ 954871 h 2899283"/>
                <a:gd name="connsiteX552" fmla="*/ 789965 w 2387945"/>
                <a:gd name="connsiteY552" fmla="*/ 966274 h 2899283"/>
                <a:gd name="connsiteX553" fmla="*/ 782346 w 2387945"/>
                <a:gd name="connsiteY553" fmla="*/ 977882 h 2899283"/>
                <a:gd name="connsiteX554" fmla="*/ 775137 w 2387945"/>
                <a:gd name="connsiteY554" fmla="*/ 989591 h 2899283"/>
                <a:gd name="connsiteX555" fmla="*/ 768284 w 2387945"/>
                <a:gd name="connsiteY555" fmla="*/ 1001454 h 2899283"/>
                <a:gd name="connsiteX556" fmla="*/ 761790 w 2387945"/>
                <a:gd name="connsiteY556" fmla="*/ 1013420 h 2899283"/>
                <a:gd name="connsiteX557" fmla="*/ 755706 w 2387945"/>
                <a:gd name="connsiteY557" fmla="*/ 1025487 h 2899283"/>
                <a:gd name="connsiteX558" fmla="*/ 749978 w 2387945"/>
                <a:gd name="connsiteY558" fmla="*/ 1037606 h 2899283"/>
                <a:gd name="connsiteX559" fmla="*/ 744713 w 2387945"/>
                <a:gd name="connsiteY559" fmla="*/ 1049776 h 2899283"/>
                <a:gd name="connsiteX560" fmla="*/ 739854 w 2387945"/>
                <a:gd name="connsiteY560" fmla="*/ 1061946 h 2899283"/>
                <a:gd name="connsiteX561" fmla="*/ 735457 w 2387945"/>
                <a:gd name="connsiteY561" fmla="*/ 1074116 h 2899283"/>
                <a:gd name="connsiteX562" fmla="*/ 731468 w 2387945"/>
                <a:gd name="connsiteY562" fmla="*/ 1086286 h 2899283"/>
                <a:gd name="connsiteX563" fmla="*/ 727992 w 2387945"/>
                <a:gd name="connsiteY563" fmla="*/ 1098404 h 2899283"/>
                <a:gd name="connsiteX564" fmla="*/ 724974 w 2387945"/>
                <a:gd name="connsiteY564" fmla="*/ 1110472 h 2899283"/>
                <a:gd name="connsiteX565" fmla="*/ 722469 w 2387945"/>
                <a:gd name="connsiteY565" fmla="*/ 1122437 h 2899283"/>
                <a:gd name="connsiteX566" fmla="*/ 720474 w 2387945"/>
                <a:gd name="connsiteY566" fmla="*/ 1134351 h 2899283"/>
                <a:gd name="connsiteX567" fmla="*/ 718992 w 2387945"/>
                <a:gd name="connsiteY567" fmla="*/ 1146112 h 2899283"/>
                <a:gd name="connsiteX568" fmla="*/ 718020 w 2387945"/>
                <a:gd name="connsiteY568" fmla="*/ 1157719 h 2899283"/>
                <a:gd name="connsiteX569" fmla="*/ 717611 w 2387945"/>
                <a:gd name="connsiteY569" fmla="*/ 1169173 h 2899283"/>
                <a:gd name="connsiteX570" fmla="*/ 717407 w 2387945"/>
                <a:gd name="connsiteY570" fmla="*/ 1174644 h 2899283"/>
                <a:gd name="connsiteX571" fmla="*/ 716946 w 2387945"/>
                <a:gd name="connsiteY571" fmla="*/ 1180167 h 2899283"/>
                <a:gd name="connsiteX572" fmla="*/ 716231 w 2387945"/>
                <a:gd name="connsiteY572" fmla="*/ 1185792 h 2899283"/>
                <a:gd name="connsiteX573" fmla="*/ 715259 w 2387945"/>
                <a:gd name="connsiteY573" fmla="*/ 1191467 h 2899283"/>
                <a:gd name="connsiteX574" fmla="*/ 714032 w 2387945"/>
                <a:gd name="connsiteY574" fmla="*/ 1197194 h 2899283"/>
                <a:gd name="connsiteX575" fmla="*/ 712600 w 2387945"/>
                <a:gd name="connsiteY575" fmla="*/ 1202972 h 2899283"/>
                <a:gd name="connsiteX576" fmla="*/ 710913 w 2387945"/>
                <a:gd name="connsiteY576" fmla="*/ 1208802 h 2899283"/>
                <a:gd name="connsiteX577" fmla="*/ 709020 w 2387945"/>
                <a:gd name="connsiteY577" fmla="*/ 1214631 h 2899283"/>
                <a:gd name="connsiteX578" fmla="*/ 706873 w 2387945"/>
                <a:gd name="connsiteY578" fmla="*/ 1220460 h 2899283"/>
                <a:gd name="connsiteX579" fmla="*/ 704521 w 2387945"/>
                <a:gd name="connsiteY579" fmla="*/ 1226290 h 2899283"/>
                <a:gd name="connsiteX580" fmla="*/ 701964 w 2387945"/>
                <a:gd name="connsiteY580" fmla="*/ 1232119 h 2899283"/>
                <a:gd name="connsiteX581" fmla="*/ 699203 w 2387945"/>
                <a:gd name="connsiteY581" fmla="*/ 1237948 h 2899283"/>
                <a:gd name="connsiteX582" fmla="*/ 696288 w 2387945"/>
                <a:gd name="connsiteY582" fmla="*/ 1243726 h 2899283"/>
                <a:gd name="connsiteX583" fmla="*/ 693169 w 2387945"/>
                <a:gd name="connsiteY583" fmla="*/ 1249453 h 2899283"/>
                <a:gd name="connsiteX584" fmla="*/ 689845 w 2387945"/>
                <a:gd name="connsiteY584" fmla="*/ 1255180 h 2899283"/>
                <a:gd name="connsiteX585" fmla="*/ 686368 w 2387945"/>
                <a:gd name="connsiteY585" fmla="*/ 1260805 h 2899283"/>
                <a:gd name="connsiteX586" fmla="*/ 679005 w 2387945"/>
                <a:gd name="connsiteY586" fmla="*/ 1271697 h 2899283"/>
                <a:gd name="connsiteX587" fmla="*/ 671028 w 2387945"/>
                <a:gd name="connsiteY587" fmla="*/ 1282230 h 2899283"/>
                <a:gd name="connsiteX588" fmla="*/ 662489 w 2387945"/>
                <a:gd name="connsiteY588" fmla="*/ 1292303 h 2899283"/>
                <a:gd name="connsiteX589" fmla="*/ 653438 w 2387945"/>
                <a:gd name="connsiteY589" fmla="*/ 1301865 h 2899283"/>
                <a:gd name="connsiteX590" fmla="*/ 643927 w 2387945"/>
                <a:gd name="connsiteY590" fmla="*/ 1310813 h 2899283"/>
                <a:gd name="connsiteX591" fmla="*/ 634007 w 2387945"/>
                <a:gd name="connsiteY591" fmla="*/ 1319097 h 2899283"/>
                <a:gd name="connsiteX592" fmla="*/ 623678 w 2387945"/>
                <a:gd name="connsiteY592" fmla="*/ 1326614 h 2899283"/>
                <a:gd name="connsiteX593" fmla="*/ 613043 w 2387945"/>
                <a:gd name="connsiteY593" fmla="*/ 1333261 h 2899283"/>
                <a:gd name="connsiteX594" fmla="*/ 602458 w 2387945"/>
                <a:gd name="connsiteY594" fmla="*/ 1338835 h 2899283"/>
                <a:gd name="connsiteX595" fmla="*/ 592180 w 2387945"/>
                <a:gd name="connsiteY595" fmla="*/ 1343181 h 2899283"/>
                <a:gd name="connsiteX596" fmla="*/ 582261 w 2387945"/>
                <a:gd name="connsiteY596" fmla="*/ 1346352 h 2899283"/>
                <a:gd name="connsiteX597" fmla="*/ 572749 w 2387945"/>
                <a:gd name="connsiteY597" fmla="*/ 1348346 h 2899283"/>
                <a:gd name="connsiteX598" fmla="*/ 563698 w 2387945"/>
                <a:gd name="connsiteY598" fmla="*/ 1349215 h 2899283"/>
                <a:gd name="connsiteX599" fmla="*/ 555159 w 2387945"/>
                <a:gd name="connsiteY599" fmla="*/ 1348960 h 2899283"/>
                <a:gd name="connsiteX600" fmla="*/ 547233 w 2387945"/>
                <a:gd name="connsiteY600" fmla="*/ 1347630 h 2899283"/>
                <a:gd name="connsiteX601" fmla="*/ 539922 w 2387945"/>
                <a:gd name="connsiteY601" fmla="*/ 1345227 h 2899283"/>
                <a:gd name="connsiteX602" fmla="*/ 533274 w 2387945"/>
                <a:gd name="connsiteY602" fmla="*/ 1341750 h 2899283"/>
                <a:gd name="connsiteX603" fmla="*/ 462965 w 2387945"/>
                <a:gd name="connsiteY603" fmla="*/ 1298286 h 2899283"/>
                <a:gd name="connsiteX604" fmla="*/ 469613 w 2387945"/>
                <a:gd name="connsiteY604" fmla="*/ 1301763 h 2899283"/>
                <a:gd name="connsiteX605" fmla="*/ 476925 w 2387945"/>
                <a:gd name="connsiteY605" fmla="*/ 1304166 h 2899283"/>
                <a:gd name="connsiteX606" fmla="*/ 484850 w 2387945"/>
                <a:gd name="connsiteY606" fmla="*/ 1305496 h 2899283"/>
                <a:gd name="connsiteX607" fmla="*/ 493338 w 2387945"/>
                <a:gd name="connsiteY607" fmla="*/ 1305751 h 2899283"/>
                <a:gd name="connsiteX608" fmla="*/ 502389 w 2387945"/>
                <a:gd name="connsiteY608" fmla="*/ 1304882 h 2899283"/>
                <a:gd name="connsiteX609" fmla="*/ 511900 w 2387945"/>
                <a:gd name="connsiteY609" fmla="*/ 1302888 h 2899283"/>
                <a:gd name="connsiteX610" fmla="*/ 521820 w 2387945"/>
                <a:gd name="connsiteY610" fmla="*/ 1299718 h 2899283"/>
                <a:gd name="connsiteX611" fmla="*/ 532098 w 2387945"/>
                <a:gd name="connsiteY611" fmla="*/ 1295371 h 2899283"/>
                <a:gd name="connsiteX612" fmla="*/ 542683 w 2387945"/>
                <a:gd name="connsiteY612" fmla="*/ 1289797 h 2899283"/>
                <a:gd name="connsiteX613" fmla="*/ 553267 w 2387945"/>
                <a:gd name="connsiteY613" fmla="*/ 1283099 h 2899283"/>
                <a:gd name="connsiteX614" fmla="*/ 563596 w 2387945"/>
                <a:gd name="connsiteY614" fmla="*/ 1275583 h 2899283"/>
                <a:gd name="connsiteX615" fmla="*/ 573516 w 2387945"/>
                <a:gd name="connsiteY615" fmla="*/ 1267298 h 2899283"/>
                <a:gd name="connsiteX616" fmla="*/ 583027 w 2387945"/>
                <a:gd name="connsiteY616" fmla="*/ 1258350 h 2899283"/>
                <a:gd name="connsiteX617" fmla="*/ 592078 w 2387945"/>
                <a:gd name="connsiteY617" fmla="*/ 1248788 h 2899283"/>
                <a:gd name="connsiteX618" fmla="*/ 600617 w 2387945"/>
                <a:gd name="connsiteY618" fmla="*/ 1238715 h 2899283"/>
                <a:gd name="connsiteX619" fmla="*/ 608594 w 2387945"/>
                <a:gd name="connsiteY619" fmla="*/ 1228182 h 2899283"/>
                <a:gd name="connsiteX620" fmla="*/ 615957 w 2387945"/>
                <a:gd name="connsiteY620" fmla="*/ 1217290 h 2899283"/>
                <a:gd name="connsiteX621" fmla="*/ 619435 w 2387945"/>
                <a:gd name="connsiteY621" fmla="*/ 1211666 h 2899283"/>
                <a:gd name="connsiteX622" fmla="*/ 622758 w 2387945"/>
                <a:gd name="connsiteY622" fmla="*/ 1205938 h 2899283"/>
                <a:gd name="connsiteX623" fmla="*/ 625877 w 2387945"/>
                <a:gd name="connsiteY623" fmla="*/ 1200211 h 2899283"/>
                <a:gd name="connsiteX624" fmla="*/ 628791 w 2387945"/>
                <a:gd name="connsiteY624" fmla="*/ 1194433 h 2899283"/>
                <a:gd name="connsiteX625" fmla="*/ 631553 w 2387945"/>
                <a:gd name="connsiteY625" fmla="*/ 1188604 h 2899283"/>
                <a:gd name="connsiteX626" fmla="*/ 634110 w 2387945"/>
                <a:gd name="connsiteY626" fmla="*/ 1182775 h 2899283"/>
                <a:gd name="connsiteX627" fmla="*/ 636462 w 2387945"/>
                <a:gd name="connsiteY627" fmla="*/ 1176946 h 2899283"/>
                <a:gd name="connsiteX628" fmla="*/ 638610 w 2387945"/>
                <a:gd name="connsiteY628" fmla="*/ 1171116 h 2899283"/>
                <a:gd name="connsiteX629" fmla="*/ 640501 w 2387945"/>
                <a:gd name="connsiteY629" fmla="*/ 1165287 h 2899283"/>
                <a:gd name="connsiteX630" fmla="*/ 642189 w 2387945"/>
                <a:gd name="connsiteY630" fmla="*/ 1159458 h 2899283"/>
                <a:gd name="connsiteX631" fmla="*/ 643621 w 2387945"/>
                <a:gd name="connsiteY631" fmla="*/ 1153679 h 2899283"/>
                <a:gd name="connsiteX632" fmla="*/ 644848 w 2387945"/>
                <a:gd name="connsiteY632" fmla="*/ 1147953 h 2899283"/>
                <a:gd name="connsiteX633" fmla="*/ 645819 w 2387945"/>
                <a:gd name="connsiteY633" fmla="*/ 1142277 h 2899283"/>
                <a:gd name="connsiteX634" fmla="*/ 646535 w 2387945"/>
                <a:gd name="connsiteY634" fmla="*/ 1136652 h 2899283"/>
                <a:gd name="connsiteX635" fmla="*/ 646995 w 2387945"/>
                <a:gd name="connsiteY635" fmla="*/ 1131130 h 2899283"/>
                <a:gd name="connsiteX636" fmla="*/ 647200 w 2387945"/>
                <a:gd name="connsiteY636" fmla="*/ 1125658 h 2899283"/>
                <a:gd name="connsiteX637" fmla="*/ 647608 w 2387945"/>
                <a:gd name="connsiteY637" fmla="*/ 1114204 h 2899283"/>
                <a:gd name="connsiteX638" fmla="*/ 648581 w 2387945"/>
                <a:gd name="connsiteY638" fmla="*/ 1102597 h 2899283"/>
                <a:gd name="connsiteX639" fmla="*/ 650064 w 2387945"/>
                <a:gd name="connsiteY639" fmla="*/ 1090837 h 2899283"/>
                <a:gd name="connsiteX640" fmla="*/ 652058 w 2387945"/>
                <a:gd name="connsiteY640" fmla="*/ 1078922 h 2899283"/>
                <a:gd name="connsiteX641" fmla="*/ 654563 w 2387945"/>
                <a:gd name="connsiteY641" fmla="*/ 1066957 h 2899283"/>
                <a:gd name="connsiteX642" fmla="*/ 657580 w 2387945"/>
                <a:gd name="connsiteY642" fmla="*/ 1054889 h 2899283"/>
                <a:gd name="connsiteX643" fmla="*/ 661057 w 2387945"/>
                <a:gd name="connsiteY643" fmla="*/ 1042771 h 2899283"/>
                <a:gd name="connsiteX644" fmla="*/ 665046 w 2387945"/>
                <a:gd name="connsiteY644" fmla="*/ 1030601 h 2899283"/>
                <a:gd name="connsiteX645" fmla="*/ 669494 w 2387945"/>
                <a:gd name="connsiteY645" fmla="*/ 1018431 h 2899283"/>
                <a:gd name="connsiteX646" fmla="*/ 674352 w 2387945"/>
                <a:gd name="connsiteY646" fmla="*/ 1006261 h 2899283"/>
                <a:gd name="connsiteX647" fmla="*/ 679618 w 2387945"/>
                <a:gd name="connsiteY647" fmla="*/ 994091 h 2899283"/>
                <a:gd name="connsiteX648" fmla="*/ 685346 w 2387945"/>
                <a:gd name="connsiteY648" fmla="*/ 981973 h 2899283"/>
                <a:gd name="connsiteX649" fmla="*/ 691430 w 2387945"/>
                <a:gd name="connsiteY649" fmla="*/ 969905 h 2899283"/>
                <a:gd name="connsiteX650" fmla="*/ 697924 w 2387945"/>
                <a:gd name="connsiteY650" fmla="*/ 957939 h 2899283"/>
                <a:gd name="connsiteX651" fmla="*/ 704777 w 2387945"/>
                <a:gd name="connsiteY651" fmla="*/ 946077 h 2899283"/>
                <a:gd name="connsiteX652" fmla="*/ 711986 w 2387945"/>
                <a:gd name="connsiteY652" fmla="*/ 934367 h 2899283"/>
                <a:gd name="connsiteX653" fmla="*/ 719605 w 2387945"/>
                <a:gd name="connsiteY653" fmla="*/ 922760 h 2899283"/>
                <a:gd name="connsiteX654" fmla="*/ 727531 w 2387945"/>
                <a:gd name="connsiteY654" fmla="*/ 911357 h 2899283"/>
                <a:gd name="connsiteX655" fmla="*/ 735764 w 2387945"/>
                <a:gd name="connsiteY655" fmla="*/ 900107 h 2899283"/>
                <a:gd name="connsiteX656" fmla="*/ 744303 w 2387945"/>
                <a:gd name="connsiteY656" fmla="*/ 889062 h 2899283"/>
                <a:gd name="connsiteX657" fmla="*/ 753149 w 2387945"/>
                <a:gd name="connsiteY657" fmla="*/ 878273 h 2899283"/>
                <a:gd name="connsiteX658" fmla="*/ 762302 w 2387945"/>
                <a:gd name="connsiteY658" fmla="*/ 867740 h 2899283"/>
                <a:gd name="connsiteX659" fmla="*/ 771710 w 2387945"/>
                <a:gd name="connsiteY659" fmla="*/ 857513 h 2899283"/>
                <a:gd name="connsiteX660" fmla="*/ 781375 w 2387945"/>
                <a:gd name="connsiteY660" fmla="*/ 847593 h 2899283"/>
                <a:gd name="connsiteX661" fmla="*/ 791243 w 2387945"/>
                <a:gd name="connsiteY661" fmla="*/ 837980 h 2899283"/>
                <a:gd name="connsiteX662" fmla="*/ 801368 w 2387945"/>
                <a:gd name="connsiteY662" fmla="*/ 828725 h 2899283"/>
                <a:gd name="connsiteX663" fmla="*/ 811697 w 2387945"/>
                <a:gd name="connsiteY663" fmla="*/ 819828 h 2899283"/>
                <a:gd name="connsiteX664" fmla="*/ 822180 w 2387945"/>
                <a:gd name="connsiteY664" fmla="*/ 811339 h 2899283"/>
                <a:gd name="connsiteX665" fmla="*/ 832867 w 2387945"/>
                <a:gd name="connsiteY665" fmla="*/ 803260 h 2899283"/>
                <a:gd name="connsiteX666" fmla="*/ 843758 w 2387945"/>
                <a:gd name="connsiteY666" fmla="*/ 795590 h 2899283"/>
                <a:gd name="connsiteX667" fmla="*/ 854751 w 2387945"/>
                <a:gd name="connsiteY667" fmla="*/ 788380 h 2899283"/>
                <a:gd name="connsiteX668" fmla="*/ 865899 w 2387945"/>
                <a:gd name="connsiteY668" fmla="*/ 781630 h 2899283"/>
                <a:gd name="connsiteX669" fmla="*/ 877097 w 2387945"/>
                <a:gd name="connsiteY669" fmla="*/ 775443 h 2899283"/>
                <a:gd name="connsiteX670" fmla="*/ 888142 w 2387945"/>
                <a:gd name="connsiteY670" fmla="*/ 769921 h 2899283"/>
                <a:gd name="connsiteX671" fmla="*/ 899034 w 2387945"/>
                <a:gd name="connsiteY671" fmla="*/ 765012 h 2899283"/>
                <a:gd name="connsiteX672" fmla="*/ 909720 w 2387945"/>
                <a:gd name="connsiteY672" fmla="*/ 760717 h 2899283"/>
                <a:gd name="connsiteX673" fmla="*/ 920254 w 2387945"/>
                <a:gd name="connsiteY673" fmla="*/ 757035 h 2899283"/>
                <a:gd name="connsiteX674" fmla="*/ 930583 w 2387945"/>
                <a:gd name="connsiteY674" fmla="*/ 754019 h 2899283"/>
                <a:gd name="connsiteX675" fmla="*/ 940707 w 2387945"/>
                <a:gd name="connsiteY675" fmla="*/ 751615 h 2899283"/>
                <a:gd name="connsiteX676" fmla="*/ 950576 w 2387945"/>
                <a:gd name="connsiteY676" fmla="*/ 749825 h 2899283"/>
                <a:gd name="connsiteX677" fmla="*/ 960241 w 2387945"/>
                <a:gd name="connsiteY677" fmla="*/ 748598 h 2899283"/>
                <a:gd name="connsiteX678" fmla="*/ 969650 w 2387945"/>
                <a:gd name="connsiteY678" fmla="*/ 747985 h 2899283"/>
                <a:gd name="connsiteX679" fmla="*/ 978750 w 2387945"/>
                <a:gd name="connsiteY679" fmla="*/ 747933 h 2899283"/>
                <a:gd name="connsiteX680" fmla="*/ 987598 w 2387945"/>
                <a:gd name="connsiteY680" fmla="*/ 748496 h 2899283"/>
                <a:gd name="connsiteX681" fmla="*/ 996137 w 2387945"/>
                <a:gd name="connsiteY681" fmla="*/ 749621 h 2899283"/>
                <a:gd name="connsiteX682" fmla="*/ 1004369 w 2387945"/>
                <a:gd name="connsiteY682" fmla="*/ 751308 h 2899283"/>
                <a:gd name="connsiteX683" fmla="*/ 1012295 w 2387945"/>
                <a:gd name="connsiteY683" fmla="*/ 753558 h 2899283"/>
                <a:gd name="connsiteX684" fmla="*/ 1019965 w 2387945"/>
                <a:gd name="connsiteY684" fmla="*/ 756473 h 2899283"/>
                <a:gd name="connsiteX685" fmla="*/ 1019965 w 2387945"/>
                <a:gd name="connsiteY685" fmla="*/ 756473 h 2899283"/>
                <a:gd name="connsiteX686" fmla="*/ 221461 w 2387945"/>
                <a:gd name="connsiteY686" fmla="*/ 1154447 h 2899283"/>
                <a:gd name="connsiteX687" fmla="*/ 221461 w 2387945"/>
                <a:gd name="connsiteY687" fmla="*/ 1154651 h 2899283"/>
                <a:gd name="connsiteX688" fmla="*/ 210263 w 2387945"/>
                <a:gd name="connsiteY688" fmla="*/ 1161401 h 2899283"/>
                <a:gd name="connsiteX689" fmla="*/ 199217 w 2387945"/>
                <a:gd name="connsiteY689" fmla="*/ 1168662 h 2899283"/>
                <a:gd name="connsiteX690" fmla="*/ 188326 w 2387945"/>
                <a:gd name="connsiteY690" fmla="*/ 1176332 h 2899283"/>
                <a:gd name="connsiteX691" fmla="*/ 177587 w 2387945"/>
                <a:gd name="connsiteY691" fmla="*/ 1184462 h 2899283"/>
                <a:gd name="connsiteX692" fmla="*/ 167054 w 2387945"/>
                <a:gd name="connsiteY692" fmla="*/ 1193002 h 2899283"/>
                <a:gd name="connsiteX693" fmla="*/ 156724 w 2387945"/>
                <a:gd name="connsiteY693" fmla="*/ 1201899 h 2899283"/>
                <a:gd name="connsiteX694" fmla="*/ 146600 w 2387945"/>
                <a:gd name="connsiteY694" fmla="*/ 1211154 h 2899283"/>
                <a:gd name="connsiteX695" fmla="*/ 136732 w 2387945"/>
                <a:gd name="connsiteY695" fmla="*/ 1220767 h 2899283"/>
                <a:gd name="connsiteX696" fmla="*/ 127119 w 2387945"/>
                <a:gd name="connsiteY696" fmla="*/ 1230687 h 2899283"/>
                <a:gd name="connsiteX697" fmla="*/ 117761 w 2387945"/>
                <a:gd name="connsiteY697" fmla="*/ 1240914 h 2899283"/>
                <a:gd name="connsiteX698" fmla="*/ 108659 w 2387945"/>
                <a:gd name="connsiteY698" fmla="*/ 1251396 h 2899283"/>
                <a:gd name="connsiteX699" fmla="*/ 99813 w 2387945"/>
                <a:gd name="connsiteY699" fmla="*/ 1262135 h 2899283"/>
                <a:gd name="connsiteX700" fmla="*/ 91274 w 2387945"/>
                <a:gd name="connsiteY700" fmla="*/ 1273128 h 2899283"/>
                <a:gd name="connsiteX701" fmla="*/ 83092 w 2387945"/>
                <a:gd name="connsiteY701" fmla="*/ 1284326 h 2899283"/>
                <a:gd name="connsiteX702" fmla="*/ 75218 w 2387945"/>
                <a:gd name="connsiteY702" fmla="*/ 1295729 h 2899283"/>
                <a:gd name="connsiteX703" fmla="*/ 67650 w 2387945"/>
                <a:gd name="connsiteY703" fmla="*/ 1307285 h 2899283"/>
                <a:gd name="connsiteX704" fmla="*/ 67547 w 2387945"/>
                <a:gd name="connsiteY704" fmla="*/ 1307439 h 2899283"/>
                <a:gd name="connsiteX705" fmla="*/ 67445 w 2387945"/>
                <a:gd name="connsiteY705" fmla="*/ 1307388 h 2899283"/>
                <a:gd name="connsiteX706" fmla="*/ 61463 w 2387945"/>
                <a:gd name="connsiteY706" fmla="*/ 1317052 h 2899283"/>
                <a:gd name="connsiteX707" fmla="*/ 55786 w 2387945"/>
                <a:gd name="connsiteY707" fmla="*/ 1326767 h 2899283"/>
                <a:gd name="connsiteX708" fmla="*/ 50367 w 2387945"/>
                <a:gd name="connsiteY708" fmla="*/ 1336483 h 2899283"/>
                <a:gd name="connsiteX709" fmla="*/ 45254 w 2387945"/>
                <a:gd name="connsiteY709" fmla="*/ 1346198 h 2899283"/>
                <a:gd name="connsiteX710" fmla="*/ 40446 w 2387945"/>
                <a:gd name="connsiteY710" fmla="*/ 1355914 h 2899283"/>
                <a:gd name="connsiteX711" fmla="*/ 35896 w 2387945"/>
                <a:gd name="connsiteY711" fmla="*/ 1365629 h 2899283"/>
                <a:gd name="connsiteX712" fmla="*/ 31651 w 2387945"/>
                <a:gd name="connsiteY712" fmla="*/ 1375294 h 2899283"/>
                <a:gd name="connsiteX713" fmla="*/ 27714 w 2387945"/>
                <a:gd name="connsiteY713" fmla="*/ 1384906 h 2899283"/>
                <a:gd name="connsiteX714" fmla="*/ 24084 w 2387945"/>
                <a:gd name="connsiteY714" fmla="*/ 1394519 h 2899283"/>
                <a:gd name="connsiteX715" fmla="*/ 20709 w 2387945"/>
                <a:gd name="connsiteY715" fmla="*/ 1404031 h 2899283"/>
                <a:gd name="connsiteX716" fmla="*/ 17641 w 2387945"/>
                <a:gd name="connsiteY716" fmla="*/ 1413490 h 2899283"/>
                <a:gd name="connsiteX717" fmla="*/ 14879 w 2387945"/>
                <a:gd name="connsiteY717" fmla="*/ 1422899 h 2899283"/>
                <a:gd name="connsiteX718" fmla="*/ 12425 w 2387945"/>
                <a:gd name="connsiteY718" fmla="*/ 1432205 h 2899283"/>
                <a:gd name="connsiteX719" fmla="*/ 10278 w 2387945"/>
                <a:gd name="connsiteY719" fmla="*/ 1441409 h 2899283"/>
                <a:gd name="connsiteX720" fmla="*/ 8437 w 2387945"/>
                <a:gd name="connsiteY720" fmla="*/ 1450511 h 2899283"/>
                <a:gd name="connsiteX721" fmla="*/ 6904 w 2387945"/>
                <a:gd name="connsiteY721" fmla="*/ 1459511 h 2899283"/>
                <a:gd name="connsiteX722" fmla="*/ 5676 w 2387945"/>
                <a:gd name="connsiteY722" fmla="*/ 1468357 h 2899283"/>
                <a:gd name="connsiteX723" fmla="*/ 4755 w 2387945"/>
                <a:gd name="connsiteY723" fmla="*/ 1477049 h 2899283"/>
                <a:gd name="connsiteX724" fmla="*/ 4142 w 2387945"/>
                <a:gd name="connsiteY724" fmla="*/ 1485640 h 2899283"/>
                <a:gd name="connsiteX725" fmla="*/ 3835 w 2387945"/>
                <a:gd name="connsiteY725" fmla="*/ 1494077 h 2899283"/>
                <a:gd name="connsiteX726" fmla="*/ 3835 w 2387945"/>
                <a:gd name="connsiteY726" fmla="*/ 1502361 h 2899283"/>
                <a:gd name="connsiteX727" fmla="*/ 4142 w 2387945"/>
                <a:gd name="connsiteY727" fmla="*/ 1510440 h 2899283"/>
                <a:gd name="connsiteX728" fmla="*/ 4755 w 2387945"/>
                <a:gd name="connsiteY728" fmla="*/ 1518314 h 2899283"/>
                <a:gd name="connsiteX729" fmla="*/ 5676 w 2387945"/>
                <a:gd name="connsiteY729" fmla="*/ 1525985 h 2899283"/>
                <a:gd name="connsiteX730" fmla="*/ 6904 w 2387945"/>
                <a:gd name="connsiteY730" fmla="*/ 1533450 h 2899283"/>
                <a:gd name="connsiteX731" fmla="*/ 8437 w 2387945"/>
                <a:gd name="connsiteY731" fmla="*/ 1540711 h 2899283"/>
                <a:gd name="connsiteX732" fmla="*/ 10329 w 2387945"/>
                <a:gd name="connsiteY732" fmla="*/ 1547768 h 2899283"/>
                <a:gd name="connsiteX733" fmla="*/ 12528 w 2387945"/>
                <a:gd name="connsiteY733" fmla="*/ 1554568 h 2899283"/>
                <a:gd name="connsiteX734" fmla="*/ 15033 w 2387945"/>
                <a:gd name="connsiteY734" fmla="*/ 1561113 h 2899283"/>
                <a:gd name="connsiteX735" fmla="*/ 17846 w 2387945"/>
                <a:gd name="connsiteY735" fmla="*/ 1567403 h 2899283"/>
                <a:gd name="connsiteX736" fmla="*/ 21017 w 2387945"/>
                <a:gd name="connsiteY736" fmla="*/ 1573437 h 2899283"/>
                <a:gd name="connsiteX737" fmla="*/ 24493 w 2387945"/>
                <a:gd name="connsiteY737" fmla="*/ 1579214 h 2899283"/>
                <a:gd name="connsiteX738" fmla="*/ 29146 w 2387945"/>
                <a:gd name="connsiteY738" fmla="*/ 1585504 h 2899283"/>
                <a:gd name="connsiteX739" fmla="*/ 34566 w 2387945"/>
                <a:gd name="connsiteY739" fmla="*/ 1591487 h 2899283"/>
                <a:gd name="connsiteX740" fmla="*/ 40651 w 2387945"/>
                <a:gd name="connsiteY740" fmla="*/ 1597162 h 2899283"/>
                <a:gd name="connsiteX741" fmla="*/ 47350 w 2387945"/>
                <a:gd name="connsiteY741" fmla="*/ 1602532 h 2899283"/>
                <a:gd name="connsiteX742" fmla="*/ 54559 w 2387945"/>
                <a:gd name="connsiteY742" fmla="*/ 1607696 h 2899283"/>
                <a:gd name="connsiteX743" fmla="*/ 62178 w 2387945"/>
                <a:gd name="connsiteY743" fmla="*/ 1612707 h 2899283"/>
                <a:gd name="connsiteX744" fmla="*/ 132487 w 2387945"/>
                <a:gd name="connsiteY744" fmla="*/ 1656171 h 2899283"/>
                <a:gd name="connsiteX745" fmla="*/ 124868 w 2387945"/>
                <a:gd name="connsiteY745" fmla="*/ 1651160 h 2899283"/>
                <a:gd name="connsiteX746" fmla="*/ 117659 w 2387945"/>
                <a:gd name="connsiteY746" fmla="*/ 1645995 h 2899283"/>
                <a:gd name="connsiteX747" fmla="*/ 110960 w 2387945"/>
                <a:gd name="connsiteY747" fmla="*/ 1640626 h 2899283"/>
                <a:gd name="connsiteX748" fmla="*/ 104875 w 2387945"/>
                <a:gd name="connsiteY748" fmla="*/ 1634950 h 2899283"/>
                <a:gd name="connsiteX749" fmla="*/ 99455 w 2387945"/>
                <a:gd name="connsiteY749" fmla="*/ 1628968 h 2899283"/>
                <a:gd name="connsiteX750" fmla="*/ 94853 w 2387945"/>
                <a:gd name="connsiteY750" fmla="*/ 1622678 h 2899283"/>
                <a:gd name="connsiteX751" fmla="*/ 91377 w 2387945"/>
                <a:gd name="connsiteY751" fmla="*/ 1616951 h 2899283"/>
                <a:gd name="connsiteX752" fmla="*/ 88206 w 2387945"/>
                <a:gd name="connsiteY752" fmla="*/ 1610918 h 2899283"/>
                <a:gd name="connsiteX753" fmla="*/ 85342 w 2387945"/>
                <a:gd name="connsiteY753" fmla="*/ 1604628 h 2899283"/>
                <a:gd name="connsiteX754" fmla="*/ 82836 w 2387945"/>
                <a:gd name="connsiteY754" fmla="*/ 1598083 h 2899283"/>
                <a:gd name="connsiteX755" fmla="*/ 80638 w 2387945"/>
                <a:gd name="connsiteY755" fmla="*/ 1591282 h 2899283"/>
                <a:gd name="connsiteX756" fmla="*/ 78745 w 2387945"/>
                <a:gd name="connsiteY756" fmla="*/ 1584226 h 2899283"/>
                <a:gd name="connsiteX757" fmla="*/ 77161 w 2387945"/>
                <a:gd name="connsiteY757" fmla="*/ 1576965 h 2899283"/>
                <a:gd name="connsiteX758" fmla="*/ 75934 w 2387945"/>
                <a:gd name="connsiteY758" fmla="*/ 1569499 h 2899283"/>
                <a:gd name="connsiteX759" fmla="*/ 75013 w 2387945"/>
                <a:gd name="connsiteY759" fmla="*/ 1561829 h 2899283"/>
                <a:gd name="connsiteX760" fmla="*/ 74400 w 2387945"/>
                <a:gd name="connsiteY760" fmla="*/ 1553955 h 2899283"/>
                <a:gd name="connsiteX761" fmla="*/ 74093 w 2387945"/>
                <a:gd name="connsiteY761" fmla="*/ 1545876 h 2899283"/>
                <a:gd name="connsiteX762" fmla="*/ 74093 w 2387945"/>
                <a:gd name="connsiteY762" fmla="*/ 1537643 h 2899283"/>
                <a:gd name="connsiteX763" fmla="*/ 74400 w 2387945"/>
                <a:gd name="connsiteY763" fmla="*/ 1529206 h 2899283"/>
                <a:gd name="connsiteX764" fmla="*/ 75013 w 2387945"/>
                <a:gd name="connsiteY764" fmla="*/ 1520615 h 2899283"/>
                <a:gd name="connsiteX765" fmla="*/ 75934 w 2387945"/>
                <a:gd name="connsiteY765" fmla="*/ 1511923 h 2899283"/>
                <a:gd name="connsiteX766" fmla="*/ 77161 w 2387945"/>
                <a:gd name="connsiteY766" fmla="*/ 1503077 h 2899283"/>
                <a:gd name="connsiteX767" fmla="*/ 78696 w 2387945"/>
                <a:gd name="connsiteY767" fmla="*/ 1494077 h 2899283"/>
                <a:gd name="connsiteX768" fmla="*/ 80536 w 2387945"/>
                <a:gd name="connsiteY768" fmla="*/ 1484975 h 2899283"/>
                <a:gd name="connsiteX769" fmla="*/ 82683 w 2387945"/>
                <a:gd name="connsiteY769" fmla="*/ 1475771 h 2899283"/>
                <a:gd name="connsiteX770" fmla="*/ 85137 w 2387945"/>
                <a:gd name="connsiteY770" fmla="*/ 1466465 h 2899283"/>
                <a:gd name="connsiteX771" fmla="*/ 87899 w 2387945"/>
                <a:gd name="connsiteY771" fmla="*/ 1457056 h 2899283"/>
                <a:gd name="connsiteX772" fmla="*/ 90967 w 2387945"/>
                <a:gd name="connsiteY772" fmla="*/ 1447596 h 2899283"/>
                <a:gd name="connsiteX773" fmla="*/ 94342 w 2387945"/>
                <a:gd name="connsiteY773" fmla="*/ 1438085 h 2899283"/>
                <a:gd name="connsiteX774" fmla="*/ 97972 w 2387945"/>
                <a:gd name="connsiteY774" fmla="*/ 1428472 h 2899283"/>
                <a:gd name="connsiteX775" fmla="*/ 101909 w 2387945"/>
                <a:gd name="connsiteY775" fmla="*/ 1418859 h 2899283"/>
                <a:gd name="connsiteX776" fmla="*/ 106154 w 2387945"/>
                <a:gd name="connsiteY776" fmla="*/ 1409195 h 2899283"/>
                <a:gd name="connsiteX777" fmla="*/ 110704 w 2387945"/>
                <a:gd name="connsiteY777" fmla="*/ 1399480 h 2899283"/>
                <a:gd name="connsiteX778" fmla="*/ 115512 w 2387945"/>
                <a:gd name="connsiteY778" fmla="*/ 1389764 h 2899283"/>
                <a:gd name="connsiteX779" fmla="*/ 120625 w 2387945"/>
                <a:gd name="connsiteY779" fmla="*/ 1380049 h 2899283"/>
                <a:gd name="connsiteX780" fmla="*/ 126044 w 2387945"/>
                <a:gd name="connsiteY780" fmla="*/ 1370333 h 2899283"/>
                <a:gd name="connsiteX781" fmla="*/ 131721 w 2387945"/>
                <a:gd name="connsiteY781" fmla="*/ 1360618 h 2899283"/>
                <a:gd name="connsiteX782" fmla="*/ 137703 w 2387945"/>
                <a:gd name="connsiteY782" fmla="*/ 1350954 h 2899283"/>
                <a:gd name="connsiteX783" fmla="*/ 137805 w 2387945"/>
                <a:gd name="connsiteY783" fmla="*/ 1351005 h 2899283"/>
                <a:gd name="connsiteX784" fmla="*/ 137908 w 2387945"/>
                <a:gd name="connsiteY784" fmla="*/ 1350851 h 2899283"/>
                <a:gd name="connsiteX785" fmla="*/ 145475 w 2387945"/>
                <a:gd name="connsiteY785" fmla="*/ 1339295 h 2899283"/>
                <a:gd name="connsiteX786" fmla="*/ 153350 w 2387945"/>
                <a:gd name="connsiteY786" fmla="*/ 1327892 h 2899283"/>
                <a:gd name="connsiteX787" fmla="*/ 161583 w 2387945"/>
                <a:gd name="connsiteY787" fmla="*/ 1316694 h 2899283"/>
                <a:gd name="connsiteX788" fmla="*/ 170122 w 2387945"/>
                <a:gd name="connsiteY788" fmla="*/ 1305700 h 2899283"/>
                <a:gd name="connsiteX789" fmla="*/ 178968 w 2387945"/>
                <a:gd name="connsiteY789" fmla="*/ 1294962 h 2899283"/>
                <a:gd name="connsiteX790" fmla="*/ 188070 w 2387945"/>
                <a:gd name="connsiteY790" fmla="*/ 1284480 h 2899283"/>
                <a:gd name="connsiteX791" fmla="*/ 197428 w 2387945"/>
                <a:gd name="connsiteY791" fmla="*/ 1274253 h 2899283"/>
                <a:gd name="connsiteX792" fmla="*/ 207040 w 2387945"/>
                <a:gd name="connsiteY792" fmla="*/ 1264333 h 2899283"/>
                <a:gd name="connsiteX793" fmla="*/ 216909 w 2387945"/>
                <a:gd name="connsiteY793" fmla="*/ 1254720 h 2899283"/>
                <a:gd name="connsiteX794" fmla="*/ 227033 w 2387945"/>
                <a:gd name="connsiteY794" fmla="*/ 1245465 h 2899283"/>
                <a:gd name="connsiteX795" fmla="*/ 237362 w 2387945"/>
                <a:gd name="connsiteY795" fmla="*/ 1236568 h 2899283"/>
                <a:gd name="connsiteX796" fmla="*/ 247896 w 2387945"/>
                <a:gd name="connsiteY796" fmla="*/ 1228028 h 2899283"/>
                <a:gd name="connsiteX797" fmla="*/ 258635 w 2387945"/>
                <a:gd name="connsiteY797" fmla="*/ 1219898 h 2899283"/>
                <a:gd name="connsiteX798" fmla="*/ 269526 w 2387945"/>
                <a:gd name="connsiteY798" fmla="*/ 1212228 h 2899283"/>
                <a:gd name="connsiteX799" fmla="*/ 280571 w 2387945"/>
                <a:gd name="connsiteY799" fmla="*/ 1204967 h 2899283"/>
                <a:gd name="connsiteX800" fmla="*/ 291769 w 2387945"/>
                <a:gd name="connsiteY800" fmla="*/ 1198217 h 2899283"/>
                <a:gd name="connsiteX801" fmla="*/ 291769 w 2387945"/>
                <a:gd name="connsiteY801" fmla="*/ 1198013 h 2899283"/>
                <a:gd name="connsiteX802" fmla="*/ 303019 w 2387945"/>
                <a:gd name="connsiteY802" fmla="*/ 1191826 h 2899283"/>
                <a:gd name="connsiteX803" fmla="*/ 314114 w 2387945"/>
                <a:gd name="connsiteY803" fmla="*/ 1186252 h 2899283"/>
                <a:gd name="connsiteX804" fmla="*/ 325058 w 2387945"/>
                <a:gd name="connsiteY804" fmla="*/ 1181343 h 2899283"/>
                <a:gd name="connsiteX805" fmla="*/ 335795 w 2387945"/>
                <a:gd name="connsiteY805" fmla="*/ 1177048 h 2899283"/>
                <a:gd name="connsiteX806" fmla="*/ 346329 w 2387945"/>
                <a:gd name="connsiteY806" fmla="*/ 1173366 h 2899283"/>
                <a:gd name="connsiteX807" fmla="*/ 356658 w 2387945"/>
                <a:gd name="connsiteY807" fmla="*/ 1170298 h 2899283"/>
                <a:gd name="connsiteX808" fmla="*/ 366782 w 2387945"/>
                <a:gd name="connsiteY808" fmla="*/ 1167844 h 2899283"/>
                <a:gd name="connsiteX809" fmla="*/ 376702 w 2387945"/>
                <a:gd name="connsiteY809" fmla="*/ 1166003 h 2899283"/>
                <a:gd name="connsiteX810" fmla="*/ 386367 w 2387945"/>
                <a:gd name="connsiteY810" fmla="*/ 1164776 h 2899283"/>
                <a:gd name="connsiteX811" fmla="*/ 395775 w 2387945"/>
                <a:gd name="connsiteY811" fmla="*/ 1164162 h 2899283"/>
                <a:gd name="connsiteX812" fmla="*/ 404928 w 2387945"/>
                <a:gd name="connsiteY812" fmla="*/ 1164111 h 2899283"/>
                <a:gd name="connsiteX813" fmla="*/ 413774 w 2387945"/>
                <a:gd name="connsiteY813" fmla="*/ 1164673 h 2899283"/>
                <a:gd name="connsiteX814" fmla="*/ 422314 w 2387945"/>
                <a:gd name="connsiteY814" fmla="*/ 1165798 h 2899283"/>
                <a:gd name="connsiteX815" fmla="*/ 430546 w 2387945"/>
                <a:gd name="connsiteY815" fmla="*/ 1167486 h 2899283"/>
                <a:gd name="connsiteX816" fmla="*/ 438472 w 2387945"/>
                <a:gd name="connsiteY816" fmla="*/ 1169787 h 2899283"/>
                <a:gd name="connsiteX817" fmla="*/ 445017 w 2387945"/>
                <a:gd name="connsiteY817" fmla="*/ 1172241 h 2899283"/>
                <a:gd name="connsiteX818" fmla="*/ 445937 w 2387945"/>
                <a:gd name="connsiteY818" fmla="*/ 1172803 h 2899283"/>
                <a:gd name="connsiteX819" fmla="*/ 453148 w 2387945"/>
                <a:gd name="connsiteY819" fmla="*/ 1176230 h 2899283"/>
                <a:gd name="connsiteX820" fmla="*/ 459999 w 2387945"/>
                <a:gd name="connsiteY820" fmla="*/ 1180167 h 2899283"/>
                <a:gd name="connsiteX821" fmla="*/ 389690 w 2387945"/>
                <a:gd name="connsiteY821" fmla="*/ 1136703 h 2899283"/>
                <a:gd name="connsiteX822" fmla="*/ 382839 w 2387945"/>
                <a:gd name="connsiteY822" fmla="*/ 1132766 h 2899283"/>
                <a:gd name="connsiteX823" fmla="*/ 377316 w 2387945"/>
                <a:gd name="connsiteY823" fmla="*/ 1130158 h 2899283"/>
                <a:gd name="connsiteX824" fmla="*/ 375731 w 2387945"/>
                <a:gd name="connsiteY824" fmla="*/ 1129187 h 2899283"/>
                <a:gd name="connsiteX825" fmla="*/ 368163 w 2387945"/>
                <a:gd name="connsiteY825" fmla="*/ 1126323 h 2899283"/>
                <a:gd name="connsiteX826" fmla="*/ 360237 w 2387945"/>
                <a:gd name="connsiteY826" fmla="*/ 1124022 h 2899283"/>
                <a:gd name="connsiteX827" fmla="*/ 352005 w 2387945"/>
                <a:gd name="connsiteY827" fmla="*/ 1122334 h 2899283"/>
                <a:gd name="connsiteX828" fmla="*/ 343465 w 2387945"/>
                <a:gd name="connsiteY828" fmla="*/ 1121210 h 2899283"/>
                <a:gd name="connsiteX829" fmla="*/ 334619 w 2387945"/>
                <a:gd name="connsiteY829" fmla="*/ 1120647 h 2899283"/>
                <a:gd name="connsiteX830" fmla="*/ 325517 w 2387945"/>
                <a:gd name="connsiteY830" fmla="*/ 1120698 h 2899283"/>
                <a:gd name="connsiteX831" fmla="*/ 316109 w 2387945"/>
                <a:gd name="connsiteY831" fmla="*/ 1121312 h 2899283"/>
                <a:gd name="connsiteX832" fmla="*/ 306444 w 2387945"/>
                <a:gd name="connsiteY832" fmla="*/ 1122539 h 2899283"/>
                <a:gd name="connsiteX833" fmla="*/ 296525 w 2387945"/>
                <a:gd name="connsiteY833" fmla="*/ 1124380 h 2899283"/>
                <a:gd name="connsiteX834" fmla="*/ 286400 w 2387945"/>
                <a:gd name="connsiteY834" fmla="*/ 1126783 h 2899283"/>
                <a:gd name="connsiteX835" fmla="*/ 276071 w 2387945"/>
                <a:gd name="connsiteY835" fmla="*/ 1129852 h 2899283"/>
                <a:gd name="connsiteX836" fmla="*/ 265537 w 2387945"/>
                <a:gd name="connsiteY836" fmla="*/ 1133533 h 2899283"/>
                <a:gd name="connsiteX837" fmla="*/ 254800 w 2387945"/>
                <a:gd name="connsiteY837" fmla="*/ 1137828 h 2899283"/>
                <a:gd name="connsiteX838" fmla="*/ 243857 w 2387945"/>
                <a:gd name="connsiteY838" fmla="*/ 1142737 h 2899283"/>
                <a:gd name="connsiteX839" fmla="*/ 232761 w 2387945"/>
                <a:gd name="connsiteY839" fmla="*/ 1148311 h 2899283"/>
                <a:gd name="connsiteX840" fmla="*/ 221461 w 2387945"/>
                <a:gd name="connsiteY840" fmla="*/ 1154447 h 289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</a:cxnLst>
              <a:rect l="l" t="t" r="r" b="b"/>
              <a:pathLst>
                <a:path w="2387945" h="2899283">
                  <a:moveTo>
                    <a:pt x="667449" y="2896215"/>
                  </a:moveTo>
                  <a:lnTo>
                    <a:pt x="597140" y="2852752"/>
                  </a:lnTo>
                  <a:lnTo>
                    <a:pt x="591107" y="2847025"/>
                  </a:lnTo>
                  <a:lnTo>
                    <a:pt x="586964" y="2839252"/>
                  </a:lnTo>
                  <a:lnTo>
                    <a:pt x="584817" y="2829639"/>
                  </a:lnTo>
                  <a:lnTo>
                    <a:pt x="584817" y="2818390"/>
                  </a:lnTo>
                  <a:lnTo>
                    <a:pt x="587118" y="2805709"/>
                  </a:lnTo>
                  <a:lnTo>
                    <a:pt x="591260" y="2788834"/>
                  </a:lnTo>
                  <a:lnTo>
                    <a:pt x="594890" y="2771756"/>
                  </a:lnTo>
                  <a:lnTo>
                    <a:pt x="597958" y="2754473"/>
                  </a:lnTo>
                  <a:lnTo>
                    <a:pt x="600514" y="2737036"/>
                  </a:lnTo>
                  <a:lnTo>
                    <a:pt x="602560" y="2719395"/>
                  </a:lnTo>
                  <a:lnTo>
                    <a:pt x="604095" y="2701600"/>
                  </a:lnTo>
                  <a:lnTo>
                    <a:pt x="605117" y="2683653"/>
                  </a:lnTo>
                  <a:lnTo>
                    <a:pt x="605679" y="2665551"/>
                  </a:lnTo>
                  <a:lnTo>
                    <a:pt x="605730" y="2647296"/>
                  </a:lnTo>
                  <a:lnTo>
                    <a:pt x="605373" y="2628939"/>
                  </a:lnTo>
                  <a:lnTo>
                    <a:pt x="604554" y="2610429"/>
                  </a:lnTo>
                  <a:lnTo>
                    <a:pt x="603276" y="2591816"/>
                  </a:lnTo>
                  <a:lnTo>
                    <a:pt x="601588" y="2573101"/>
                  </a:lnTo>
                  <a:lnTo>
                    <a:pt x="599492" y="2554335"/>
                  </a:lnTo>
                  <a:lnTo>
                    <a:pt x="596986" y="2535466"/>
                  </a:lnTo>
                  <a:lnTo>
                    <a:pt x="594071" y="2516547"/>
                  </a:lnTo>
                  <a:lnTo>
                    <a:pt x="590799" y="2497526"/>
                  </a:lnTo>
                  <a:lnTo>
                    <a:pt x="587118" y="2478504"/>
                  </a:lnTo>
                  <a:lnTo>
                    <a:pt x="583078" y="2459431"/>
                  </a:lnTo>
                  <a:lnTo>
                    <a:pt x="578680" y="2440307"/>
                  </a:lnTo>
                  <a:lnTo>
                    <a:pt x="573925" y="2421183"/>
                  </a:lnTo>
                  <a:lnTo>
                    <a:pt x="568863" y="2402059"/>
                  </a:lnTo>
                  <a:lnTo>
                    <a:pt x="563494" y="2382935"/>
                  </a:lnTo>
                  <a:lnTo>
                    <a:pt x="557818" y="2363811"/>
                  </a:lnTo>
                  <a:lnTo>
                    <a:pt x="551835" y="2344687"/>
                  </a:lnTo>
                  <a:lnTo>
                    <a:pt x="545546" y="2325614"/>
                  </a:lnTo>
                  <a:lnTo>
                    <a:pt x="539000" y="2306592"/>
                  </a:lnTo>
                  <a:lnTo>
                    <a:pt x="532200" y="2287621"/>
                  </a:lnTo>
                  <a:lnTo>
                    <a:pt x="525143" y="2268702"/>
                  </a:lnTo>
                  <a:lnTo>
                    <a:pt x="517832" y="2249833"/>
                  </a:lnTo>
                  <a:lnTo>
                    <a:pt x="510264" y="2231068"/>
                  </a:lnTo>
                  <a:lnTo>
                    <a:pt x="502491" y="2212404"/>
                  </a:lnTo>
                  <a:lnTo>
                    <a:pt x="492725" y="2189700"/>
                  </a:lnTo>
                  <a:lnTo>
                    <a:pt x="482652" y="2167202"/>
                  </a:lnTo>
                  <a:lnTo>
                    <a:pt x="472323" y="2144907"/>
                  </a:lnTo>
                  <a:lnTo>
                    <a:pt x="461738" y="2122869"/>
                  </a:lnTo>
                  <a:lnTo>
                    <a:pt x="450948" y="2101034"/>
                  </a:lnTo>
                  <a:lnTo>
                    <a:pt x="439904" y="2079456"/>
                  </a:lnTo>
                  <a:lnTo>
                    <a:pt x="428706" y="2058184"/>
                  </a:lnTo>
                  <a:lnTo>
                    <a:pt x="417303" y="2037168"/>
                  </a:lnTo>
                  <a:lnTo>
                    <a:pt x="405747" y="2016459"/>
                  </a:lnTo>
                  <a:lnTo>
                    <a:pt x="394088" y="1996108"/>
                  </a:lnTo>
                  <a:lnTo>
                    <a:pt x="382276" y="1976064"/>
                  </a:lnTo>
                  <a:lnTo>
                    <a:pt x="370413" y="1956377"/>
                  </a:lnTo>
                  <a:lnTo>
                    <a:pt x="358448" y="1937049"/>
                  </a:lnTo>
                  <a:lnTo>
                    <a:pt x="346431" y="1918129"/>
                  </a:lnTo>
                  <a:lnTo>
                    <a:pt x="334364" y="1899618"/>
                  </a:lnTo>
                  <a:lnTo>
                    <a:pt x="322296" y="1881518"/>
                  </a:lnTo>
                  <a:lnTo>
                    <a:pt x="310177" y="1863876"/>
                  </a:lnTo>
                  <a:lnTo>
                    <a:pt x="298110" y="1846695"/>
                  </a:lnTo>
                  <a:lnTo>
                    <a:pt x="286042" y="1829974"/>
                  </a:lnTo>
                  <a:lnTo>
                    <a:pt x="274026" y="1813714"/>
                  </a:lnTo>
                  <a:lnTo>
                    <a:pt x="262112" y="1797965"/>
                  </a:lnTo>
                  <a:lnTo>
                    <a:pt x="250248" y="1782727"/>
                  </a:lnTo>
                  <a:lnTo>
                    <a:pt x="238538" y="1768051"/>
                  </a:lnTo>
                  <a:lnTo>
                    <a:pt x="226932" y="1753939"/>
                  </a:lnTo>
                  <a:lnTo>
                    <a:pt x="215478" y="1740388"/>
                  </a:lnTo>
                  <a:lnTo>
                    <a:pt x="204177" y="1727400"/>
                  </a:lnTo>
                  <a:lnTo>
                    <a:pt x="193081" y="1715026"/>
                  </a:lnTo>
                  <a:lnTo>
                    <a:pt x="182190" y="1703265"/>
                  </a:lnTo>
                  <a:lnTo>
                    <a:pt x="171503" y="1692118"/>
                  </a:lnTo>
                  <a:lnTo>
                    <a:pt x="161071" y="1681635"/>
                  </a:lnTo>
                  <a:lnTo>
                    <a:pt x="150896" y="1671818"/>
                  </a:lnTo>
                  <a:lnTo>
                    <a:pt x="141027" y="1662716"/>
                  </a:lnTo>
                  <a:lnTo>
                    <a:pt x="134277" y="1657040"/>
                  </a:lnTo>
                  <a:lnTo>
                    <a:pt x="127017" y="1651620"/>
                  </a:lnTo>
                  <a:lnTo>
                    <a:pt x="119347" y="1646404"/>
                  </a:lnTo>
                  <a:lnTo>
                    <a:pt x="189655" y="1689817"/>
                  </a:lnTo>
                  <a:lnTo>
                    <a:pt x="197326" y="1695032"/>
                  </a:lnTo>
                  <a:lnTo>
                    <a:pt x="204586" y="1700453"/>
                  </a:lnTo>
                  <a:lnTo>
                    <a:pt x="211336" y="1706129"/>
                  </a:lnTo>
                  <a:lnTo>
                    <a:pt x="221205" y="1715231"/>
                  </a:lnTo>
                  <a:lnTo>
                    <a:pt x="231380" y="1725048"/>
                  </a:lnTo>
                  <a:lnTo>
                    <a:pt x="241812" y="1735530"/>
                  </a:lnTo>
                  <a:lnTo>
                    <a:pt x="252499" y="1746677"/>
                  </a:lnTo>
                  <a:lnTo>
                    <a:pt x="263390" y="1758438"/>
                  </a:lnTo>
                  <a:lnTo>
                    <a:pt x="274486" y="1770813"/>
                  </a:lnTo>
                  <a:lnTo>
                    <a:pt x="285787" y="1783800"/>
                  </a:lnTo>
                  <a:lnTo>
                    <a:pt x="297241" y="1797351"/>
                  </a:lnTo>
                  <a:lnTo>
                    <a:pt x="308847" y="1811464"/>
                  </a:lnTo>
                  <a:lnTo>
                    <a:pt x="320557" y="1826139"/>
                  </a:lnTo>
                  <a:lnTo>
                    <a:pt x="332421" y="1841377"/>
                  </a:lnTo>
                  <a:lnTo>
                    <a:pt x="344335" y="1857127"/>
                  </a:lnTo>
                  <a:lnTo>
                    <a:pt x="356351" y="1873387"/>
                  </a:lnTo>
                  <a:lnTo>
                    <a:pt x="368419" y="1890108"/>
                  </a:lnTo>
                  <a:lnTo>
                    <a:pt x="380486" y="1907289"/>
                  </a:lnTo>
                  <a:lnTo>
                    <a:pt x="392605" y="1924930"/>
                  </a:lnTo>
                  <a:lnTo>
                    <a:pt x="404673" y="1943031"/>
                  </a:lnTo>
                  <a:lnTo>
                    <a:pt x="416740" y="1961541"/>
                  </a:lnTo>
                  <a:lnTo>
                    <a:pt x="428757" y="1980461"/>
                  </a:lnTo>
                  <a:lnTo>
                    <a:pt x="440721" y="1999789"/>
                  </a:lnTo>
                  <a:lnTo>
                    <a:pt x="452636" y="2019476"/>
                  </a:lnTo>
                  <a:lnTo>
                    <a:pt x="464448" y="2039520"/>
                  </a:lnTo>
                  <a:lnTo>
                    <a:pt x="476107" y="2059871"/>
                  </a:lnTo>
                  <a:lnTo>
                    <a:pt x="487663" y="2080581"/>
                  </a:lnTo>
                  <a:lnTo>
                    <a:pt x="499066" y="2101597"/>
                  </a:lnTo>
                  <a:lnTo>
                    <a:pt x="510264" y="2122869"/>
                  </a:lnTo>
                  <a:lnTo>
                    <a:pt x="521308" y="2144447"/>
                  </a:lnTo>
                  <a:lnTo>
                    <a:pt x="532098" y="2166281"/>
                  </a:lnTo>
                  <a:lnTo>
                    <a:pt x="542683" y="2188320"/>
                  </a:lnTo>
                  <a:lnTo>
                    <a:pt x="553011" y="2210614"/>
                  </a:lnTo>
                  <a:lnTo>
                    <a:pt x="563085" y="2233113"/>
                  </a:lnTo>
                  <a:lnTo>
                    <a:pt x="572851" y="2255816"/>
                  </a:lnTo>
                  <a:lnTo>
                    <a:pt x="580624" y="2274480"/>
                  </a:lnTo>
                  <a:lnTo>
                    <a:pt x="588192" y="2293246"/>
                  </a:lnTo>
                  <a:lnTo>
                    <a:pt x="595503" y="2312115"/>
                  </a:lnTo>
                  <a:lnTo>
                    <a:pt x="602560" y="2331034"/>
                  </a:lnTo>
                  <a:lnTo>
                    <a:pt x="609360" y="2350005"/>
                  </a:lnTo>
                  <a:lnTo>
                    <a:pt x="615906" y="2369027"/>
                  </a:lnTo>
                  <a:lnTo>
                    <a:pt x="622195" y="2388099"/>
                  </a:lnTo>
                  <a:lnTo>
                    <a:pt x="628179" y="2407223"/>
                  </a:lnTo>
                  <a:lnTo>
                    <a:pt x="633854" y="2426347"/>
                  </a:lnTo>
                  <a:lnTo>
                    <a:pt x="639223" y="2445471"/>
                  </a:lnTo>
                  <a:lnTo>
                    <a:pt x="644285" y="2464595"/>
                  </a:lnTo>
                  <a:lnTo>
                    <a:pt x="649040" y="2483719"/>
                  </a:lnTo>
                  <a:lnTo>
                    <a:pt x="653438" y="2502843"/>
                  </a:lnTo>
                  <a:lnTo>
                    <a:pt x="657478" y="2521917"/>
                  </a:lnTo>
                  <a:lnTo>
                    <a:pt x="661160" y="2540938"/>
                  </a:lnTo>
                  <a:lnTo>
                    <a:pt x="664483" y="2559909"/>
                  </a:lnTo>
                  <a:lnTo>
                    <a:pt x="667398" y="2578828"/>
                  </a:lnTo>
                  <a:lnTo>
                    <a:pt x="669903" y="2597696"/>
                  </a:lnTo>
                  <a:lnTo>
                    <a:pt x="671999" y="2616463"/>
                  </a:lnTo>
                  <a:lnTo>
                    <a:pt x="673687" y="2635126"/>
                  </a:lnTo>
                  <a:lnTo>
                    <a:pt x="674965" y="2653739"/>
                  </a:lnTo>
                  <a:lnTo>
                    <a:pt x="675783" y="2672249"/>
                  </a:lnTo>
                  <a:lnTo>
                    <a:pt x="676141" y="2690607"/>
                  </a:lnTo>
                  <a:lnTo>
                    <a:pt x="676039" y="2708861"/>
                  </a:lnTo>
                  <a:lnTo>
                    <a:pt x="675477" y="2726963"/>
                  </a:lnTo>
                  <a:lnTo>
                    <a:pt x="674454" y="2744911"/>
                  </a:lnTo>
                  <a:lnTo>
                    <a:pt x="672921" y="2762705"/>
                  </a:lnTo>
                  <a:lnTo>
                    <a:pt x="670874" y="2780346"/>
                  </a:lnTo>
                  <a:lnTo>
                    <a:pt x="668318" y="2797783"/>
                  </a:lnTo>
                  <a:lnTo>
                    <a:pt x="665250" y="2815066"/>
                  </a:lnTo>
                  <a:lnTo>
                    <a:pt x="661620" y="2832145"/>
                  </a:lnTo>
                  <a:lnTo>
                    <a:pt x="657478" y="2849019"/>
                  </a:lnTo>
                  <a:lnTo>
                    <a:pt x="655177" y="2861700"/>
                  </a:lnTo>
                  <a:lnTo>
                    <a:pt x="655177" y="2872949"/>
                  </a:lnTo>
                  <a:lnTo>
                    <a:pt x="657325" y="2882562"/>
                  </a:lnTo>
                  <a:lnTo>
                    <a:pt x="661467" y="2890335"/>
                  </a:lnTo>
                  <a:lnTo>
                    <a:pt x="667449" y="2896215"/>
                  </a:lnTo>
                  <a:lnTo>
                    <a:pt x="667449" y="2896215"/>
                  </a:lnTo>
                  <a:close/>
                  <a:moveTo>
                    <a:pt x="2307052" y="12272"/>
                  </a:moveTo>
                  <a:lnTo>
                    <a:pt x="2314263" y="15698"/>
                  </a:lnTo>
                  <a:lnTo>
                    <a:pt x="2384571" y="59162"/>
                  </a:lnTo>
                  <a:lnTo>
                    <a:pt x="2377361" y="55736"/>
                  </a:lnTo>
                  <a:lnTo>
                    <a:pt x="2377004" y="55582"/>
                  </a:lnTo>
                  <a:lnTo>
                    <a:pt x="2369436" y="52770"/>
                  </a:lnTo>
                  <a:lnTo>
                    <a:pt x="2361561" y="50520"/>
                  </a:lnTo>
                  <a:lnTo>
                    <a:pt x="2353328" y="48833"/>
                  </a:lnTo>
                  <a:lnTo>
                    <a:pt x="2344789" y="47708"/>
                  </a:lnTo>
                  <a:lnTo>
                    <a:pt x="2335994" y="47197"/>
                  </a:lnTo>
                  <a:lnTo>
                    <a:pt x="2326892" y="47248"/>
                  </a:lnTo>
                  <a:lnTo>
                    <a:pt x="2317535" y="47861"/>
                  </a:lnTo>
                  <a:lnTo>
                    <a:pt x="2307922" y="49089"/>
                  </a:lnTo>
                  <a:lnTo>
                    <a:pt x="2298052" y="50929"/>
                  </a:lnTo>
                  <a:lnTo>
                    <a:pt x="2287928" y="53384"/>
                  </a:lnTo>
                  <a:lnTo>
                    <a:pt x="2277599" y="56401"/>
                  </a:lnTo>
                  <a:lnTo>
                    <a:pt x="2267117" y="60082"/>
                  </a:lnTo>
                  <a:lnTo>
                    <a:pt x="2256430" y="64378"/>
                  </a:lnTo>
                  <a:lnTo>
                    <a:pt x="2245538" y="69286"/>
                  </a:lnTo>
                  <a:lnTo>
                    <a:pt x="2234493" y="74809"/>
                  </a:lnTo>
                  <a:lnTo>
                    <a:pt x="2223295" y="80996"/>
                  </a:lnTo>
                  <a:lnTo>
                    <a:pt x="2223091" y="80894"/>
                  </a:lnTo>
                  <a:lnTo>
                    <a:pt x="2211995" y="87592"/>
                  </a:lnTo>
                  <a:lnTo>
                    <a:pt x="2200949" y="94853"/>
                  </a:lnTo>
                  <a:lnTo>
                    <a:pt x="2190058" y="102523"/>
                  </a:lnTo>
                  <a:lnTo>
                    <a:pt x="2179320" y="110653"/>
                  </a:lnTo>
                  <a:lnTo>
                    <a:pt x="2168787" y="119193"/>
                  </a:lnTo>
                  <a:lnTo>
                    <a:pt x="2158458" y="128141"/>
                  </a:lnTo>
                  <a:lnTo>
                    <a:pt x="2148334" y="137448"/>
                  </a:lnTo>
                  <a:lnTo>
                    <a:pt x="2138413" y="147061"/>
                  </a:lnTo>
                  <a:lnTo>
                    <a:pt x="2128749" y="157032"/>
                  </a:lnTo>
                  <a:lnTo>
                    <a:pt x="2119340" y="167259"/>
                  </a:lnTo>
                  <a:lnTo>
                    <a:pt x="2110187" y="177792"/>
                  </a:lnTo>
                  <a:lnTo>
                    <a:pt x="2101341" y="188581"/>
                  </a:lnTo>
                  <a:lnTo>
                    <a:pt x="2092802" y="199626"/>
                  </a:lnTo>
                  <a:lnTo>
                    <a:pt x="2084569" y="210876"/>
                  </a:lnTo>
                  <a:lnTo>
                    <a:pt x="2076644" y="222279"/>
                  </a:lnTo>
                  <a:lnTo>
                    <a:pt x="2069076" y="233886"/>
                  </a:lnTo>
                  <a:lnTo>
                    <a:pt x="2061866" y="245647"/>
                  </a:lnTo>
                  <a:lnTo>
                    <a:pt x="2055015" y="257510"/>
                  </a:lnTo>
                  <a:lnTo>
                    <a:pt x="2048521" y="269475"/>
                  </a:lnTo>
                  <a:lnTo>
                    <a:pt x="2042435" y="281542"/>
                  </a:lnTo>
                  <a:lnTo>
                    <a:pt x="2036760" y="293661"/>
                  </a:lnTo>
                  <a:lnTo>
                    <a:pt x="2031493" y="305831"/>
                  </a:lnTo>
                  <a:lnTo>
                    <a:pt x="2026686" y="318001"/>
                  </a:lnTo>
                  <a:lnTo>
                    <a:pt x="2022339" y="330171"/>
                  </a:lnTo>
                  <a:lnTo>
                    <a:pt x="2018453" y="342340"/>
                  </a:lnTo>
                  <a:lnTo>
                    <a:pt x="2015028" y="354459"/>
                  </a:lnTo>
                  <a:lnTo>
                    <a:pt x="2012113" y="366527"/>
                  </a:lnTo>
                  <a:lnTo>
                    <a:pt x="2009658" y="378492"/>
                  </a:lnTo>
                  <a:lnTo>
                    <a:pt x="2007716" y="390355"/>
                  </a:lnTo>
                  <a:lnTo>
                    <a:pt x="2006335" y="402065"/>
                  </a:lnTo>
                  <a:lnTo>
                    <a:pt x="2005465" y="413621"/>
                  </a:lnTo>
                  <a:lnTo>
                    <a:pt x="2005159" y="424973"/>
                  </a:lnTo>
                  <a:lnTo>
                    <a:pt x="2005006" y="430393"/>
                  </a:lnTo>
                  <a:lnTo>
                    <a:pt x="2004596" y="435864"/>
                  </a:lnTo>
                  <a:lnTo>
                    <a:pt x="2003931" y="441386"/>
                  </a:lnTo>
                  <a:lnTo>
                    <a:pt x="2003011" y="447011"/>
                  </a:lnTo>
                  <a:lnTo>
                    <a:pt x="2001835" y="452687"/>
                  </a:lnTo>
                  <a:lnTo>
                    <a:pt x="2000454" y="458414"/>
                  </a:lnTo>
                  <a:lnTo>
                    <a:pt x="1998817" y="464141"/>
                  </a:lnTo>
                  <a:lnTo>
                    <a:pt x="1996977" y="469919"/>
                  </a:lnTo>
                  <a:lnTo>
                    <a:pt x="1994881" y="475697"/>
                  </a:lnTo>
                  <a:lnTo>
                    <a:pt x="1992630" y="481475"/>
                  </a:lnTo>
                  <a:lnTo>
                    <a:pt x="1990125" y="487254"/>
                  </a:lnTo>
                  <a:lnTo>
                    <a:pt x="1987415" y="492981"/>
                  </a:lnTo>
                  <a:lnTo>
                    <a:pt x="1984552" y="498708"/>
                  </a:lnTo>
                  <a:lnTo>
                    <a:pt x="1981484" y="504383"/>
                  </a:lnTo>
                  <a:lnTo>
                    <a:pt x="1978212" y="510008"/>
                  </a:lnTo>
                  <a:lnTo>
                    <a:pt x="1974785" y="515582"/>
                  </a:lnTo>
                  <a:lnTo>
                    <a:pt x="1967473" y="526473"/>
                  </a:lnTo>
                  <a:lnTo>
                    <a:pt x="1959547" y="537007"/>
                  </a:lnTo>
                  <a:lnTo>
                    <a:pt x="1951008" y="547080"/>
                  </a:lnTo>
                  <a:lnTo>
                    <a:pt x="1941957" y="556642"/>
                  </a:lnTo>
                  <a:lnTo>
                    <a:pt x="1932446" y="565590"/>
                  </a:lnTo>
                  <a:lnTo>
                    <a:pt x="1922526" y="573874"/>
                  </a:lnTo>
                  <a:lnTo>
                    <a:pt x="1912248" y="581391"/>
                  </a:lnTo>
                  <a:lnTo>
                    <a:pt x="1901663" y="588038"/>
                  </a:lnTo>
                  <a:lnTo>
                    <a:pt x="1891028" y="593663"/>
                  </a:lnTo>
                  <a:lnTo>
                    <a:pt x="1880699" y="598061"/>
                  </a:lnTo>
                  <a:lnTo>
                    <a:pt x="1870780" y="601281"/>
                  </a:lnTo>
                  <a:lnTo>
                    <a:pt x="1861268" y="603327"/>
                  </a:lnTo>
                  <a:lnTo>
                    <a:pt x="1852217" y="604248"/>
                  </a:lnTo>
                  <a:lnTo>
                    <a:pt x="1843678" y="604043"/>
                  </a:lnTo>
                  <a:lnTo>
                    <a:pt x="1835701" y="602713"/>
                  </a:lnTo>
                  <a:lnTo>
                    <a:pt x="1828338" y="600310"/>
                  </a:lnTo>
                  <a:lnTo>
                    <a:pt x="1821537" y="596833"/>
                  </a:lnTo>
                  <a:lnTo>
                    <a:pt x="1751228" y="553369"/>
                  </a:lnTo>
                  <a:lnTo>
                    <a:pt x="1758029" y="556847"/>
                  </a:lnTo>
                  <a:lnTo>
                    <a:pt x="1765392" y="559250"/>
                  </a:lnTo>
                  <a:lnTo>
                    <a:pt x="1773370" y="560579"/>
                  </a:lnTo>
                  <a:lnTo>
                    <a:pt x="1781909" y="560784"/>
                  </a:lnTo>
                  <a:lnTo>
                    <a:pt x="1790959" y="559863"/>
                  </a:lnTo>
                  <a:lnTo>
                    <a:pt x="1800471" y="557818"/>
                  </a:lnTo>
                  <a:lnTo>
                    <a:pt x="1810390" y="554597"/>
                  </a:lnTo>
                  <a:lnTo>
                    <a:pt x="1820719" y="550199"/>
                  </a:lnTo>
                  <a:lnTo>
                    <a:pt x="1831354" y="544574"/>
                  </a:lnTo>
                  <a:lnTo>
                    <a:pt x="1841939" y="537927"/>
                  </a:lnTo>
                  <a:lnTo>
                    <a:pt x="1852217" y="530411"/>
                  </a:lnTo>
                  <a:lnTo>
                    <a:pt x="1862137" y="522127"/>
                  </a:lnTo>
                  <a:lnTo>
                    <a:pt x="1871648" y="513178"/>
                  </a:lnTo>
                  <a:lnTo>
                    <a:pt x="1880699" y="503616"/>
                  </a:lnTo>
                  <a:lnTo>
                    <a:pt x="1889238" y="493492"/>
                  </a:lnTo>
                  <a:lnTo>
                    <a:pt x="1897164" y="482958"/>
                  </a:lnTo>
                  <a:lnTo>
                    <a:pt x="1904476" y="472067"/>
                  </a:lnTo>
                  <a:lnTo>
                    <a:pt x="1907903" y="466493"/>
                  </a:lnTo>
                  <a:lnTo>
                    <a:pt x="1911175" y="460868"/>
                  </a:lnTo>
                  <a:lnTo>
                    <a:pt x="1914243" y="455193"/>
                  </a:lnTo>
                  <a:lnTo>
                    <a:pt x="1917106" y="449466"/>
                  </a:lnTo>
                  <a:lnTo>
                    <a:pt x="1919816" y="443739"/>
                  </a:lnTo>
                  <a:lnTo>
                    <a:pt x="1922322" y="437961"/>
                  </a:lnTo>
                  <a:lnTo>
                    <a:pt x="1924624" y="432182"/>
                  </a:lnTo>
                  <a:lnTo>
                    <a:pt x="1926668" y="426404"/>
                  </a:lnTo>
                  <a:lnTo>
                    <a:pt x="1928509" y="420626"/>
                  </a:lnTo>
                  <a:lnTo>
                    <a:pt x="1930145" y="414899"/>
                  </a:lnTo>
                  <a:lnTo>
                    <a:pt x="1931526" y="409172"/>
                  </a:lnTo>
                  <a:lnTo>
                    <a:pt x="1932702" y="403497"/>
                  </a:lnTo>
                  <a:lnTo>
                    <a:pt x="1933622" y="397872"/>
                  </a:lnTo>
                  <a:lnTo>
                    <a:pt x="1934287" y="392298"/>
                  </a:lnTo>
                  <a:lnTo>
                    <a:pt x="1934697" y="386827"/>
                  </a:lnTo>
                  <a:lnTo>
                    <a:pt x="1934850" y="381458"/>
                  </a:lnTo>
                  <a:lnTo>
                    <a:pt x="1935156" y="370106"/>
                  </a:lnTo>
                  <a:lnTo>
                    <a:pt x="1936026" y="358550"/>
                  </a:lnTo>
                  <a:lnTo>
                    <a:pt x="1937407" y="346840"/>
                  </a:lnTo>
                  <a:lnTo>
                    <a:pt x="1939298" y="334977"/>
                  </a:lnTo>
                  <a:lnTo>
                    <a:pt x="1941753" y="323012"/>
                  </a:lnTo>
                  <a:lnTo>
                    <a:pt x="1944668" y="310995"/>
                  </a:lnTo>
                  <a:lnTo>
                    <a:pt x="1948093" y="298877"/>
                  </a:lnTo>
                  <a:lnTo>
                    <a:pt x="1951979" y="286707"/>
                  </a:lnTo>
                  <a:lnTo>
                    <a:pt x="1956326" y="274537"/>
                  </a:lnTo>
                  <a:lnTo>
                    <a:pt x="1961133" y="262367"/>
                  </a:lnTo>
                  <a:lnTo>
                    <a:pt x="1966399" y="250198"/>
                  </a:lnTo>
                  <a:lnTo>
                    <a:pt x="1972075" y="238079"/>
                  </a:lnTo>
                  <a:lnTo>
                    <a:pt x="1978160" y="226011"/>
                  </a:lnTo>
                  <a:lnTo>
                    <a:pt x="1984655" y="214046"/>
                  </a:lnTo>
                  <a:lnTo>
                    <a:pt x="1991506" y="202183"/>
                  </a:lnTo>
                  <a:lnTo>
                    <a:pt x="1998716" y="190422"/>
                  </a:lnTo>
                  <a:lnTo>
                    <a:pt x="2006284" y="178815"/>
                  </a:lnTo>
                  <a:lnTo>
                    <a:pt x="2014209" y="167412"/>
                  </a:lnTo>
                  <a:lnTo>
                    <a:pt x="2022442" y="156163"/>
                  </a:lnTo>
                  <a:lnTo>
                    <a:pt x="2030981" y="145118"/>
                  </a:lnTo>
                  <a:lnTo>
                    <a:pt x="2039827" y="134328"/>
                  </a:lnTo>
                  <a:lnTo>
                    <a:pt x="2048980" y="123795"/>
                  </a:lnTo>
                  <a:lnTo>
                    <a:pt x="2058389" y="113568"/>
                  </a:lnTo>
                  <a:lnTo>
                    <a:pt x="2068053" y="103597"/>
                  </a:lnTo>
                  <a:lnTo>
                    <a:pt x="2077974" y="93984"/>
                  </a:lnTo>
                  <a:lnTo>
                    <a:pt x="2088098" y="84677"/>
                  </a:lnTo>
                  <a:lnTo>
                    <a:pt x="2098427" y="75780"/>
                  </a:lnTo>
                  <a:lnTo>
                    <a:pt x="2108960" y="67241"/>
                  </a:lnTo>
                  <a:lnTo>
                    <a:pt x="2119698" y="59111"/>
                  </a:lnTo>
                  <a:lnTo>
                    <a:pt x="2130589" y="51441"/>
                  </a:lnTo>
                  <a:lnTo>
                    <a:pt x="2141686" y="44180"/>
                  </a:lnTo>
                  <a:lnTo>
                    <a:pt x="2152884" y="37430"/>
                  </a:lnTo>
                  <a:lnTo>
                    <a:pt x="2153089" y="37532"/>
                  </a:lnTo>
                  <a:lnTo>
                    <a:pt x="2164133" y="31447"/>
                  </a:lnTo>
                  <a:lnTo>
                    <a:pt x="2175179" y="25925"/>
                  </a:lnTo>
                  <a:lnTo>
                    <a:pt x="2186070" y="21016"/>
                  </a:lnTo>
                  <a:lnTo>
                    <a:pt x="2196757" y="16721"/>
                  </a:lnTo>
                  <a:lnTo>
                    <a:pt x="2207239" y="13039"/>
                  </a:lnTo>
                  <a:lnTo>
                    <a:pt x="2217568" y="10022"/>
                  </a:lnTo>
                  <a:lnTo>
                    <a:pt x="2227641" y="7568"/>
                  </a:lnTo>
                  <a:lnTo>
                    <a:pt x="2237511" y="5727"/>
                  </a:lnTo>
                  <a:lnTo>
                    <a:pt x="2247123" y="4500"/>
                  </a:lnTo>
                  <a:lnTo>
                    <a:pt x="2256481" y="3886"/>
                  </a:lnTo>
                  <a:lnTo>
                    <a:pt x="2265583" y="3835"/>
                  </a:lnTo>
                  <a:lnTo>
                    <a:pt x="2274378" y="4398"/>
                  </a:lnTo>
                  <a:lnTo>
                    <a:pt x="2282917" y="5523"/>
                  </a:lnTo>
                  <a:lnTo>
                    <a:pt x="2291150" y="7210"/>
                  </a:lnTo>
                  <a:lnTo>
                    <a:pt x="2299025" y="9460"/>
                  </a:lnTo>
                  <a:lnTo>
                    <a:pt x="2306592" y="12272"/>
                  </a:lnTo>
                  <a:lnTo>
                    <a:pt x="2307052" y="12272"/>
                  </a:lnTo>
                  <a:lnTo>
                    <a:pt x="2307052" y="12272"/>
                  </a:lnTo>
                  <a:close/>
                  <a:moveTo>
                    <a:pt x="1662307" y="384833"/>
                  </a:moveTo>
                  <a:lnTo>
                    <a:pt x="1669517" y="388208"/>
                  </a:lnTo>
                  <a:lnTo>
                    <a:pt x="1676369" y="392094"/>
                  </a:lnTo>
                  <a:lnTo>
                    <a:pt x="1746678" y="435557"/>
                  </a:lnTo>
                  <a:lnTo>
                    <a:pt x="1739826" y="431671"/>
                  </a:lnTo>
                  <a:lnTo>
                    <a:pt x="1732616" y="428347"/>
                  </a:lnTo>
                  <a:lnTo>
                    <a:pt x="1724997" y="425535"/>
                  </a:lnTo>
                  <a:lnTo>
                    <a:pt x="1717071" y="423285"/>
                  </a:lnTo>
                  <a:lnTo>
                    <a:pt x="1708838" y="421598"/>
                  </a:lnTo>
                  <a:lnTo>
                    <a:pt x="1700299" y="420473"/>
                  </a:lnTo>
                  <a:lnTo>
                    <a:pt x="1691453" y="419910"/>
                  </a:lnTo>
                  <a:lnTo>
                    <a:pt x="1682351" y="419961"/>
                  </a:lnTo>
                  <a:lnTo>
                    <a:pt x="1672942" y="420575"/>
                  </a:lnTo>
                  <a:lnTo>
                    <a:pt x="1663330" y="421802"/>
                  </a:lnTo>
                  <a:lnTo>
                    <a:pt x="1653461" y="423643"/>
                  </a:lnTo>
                  <a:lnTo>
                    <a:pt x="1643337" y="426046"/>
                  </a:lnTo>
                  <a:lnTo>
                    <a:pt x="1633008" y="429063"/>
                  </a:lnTo>
                  <a:lnTo>
                    <a:pt x="1622525" y="432694"/>
                  </a:lnTo>
                  <a:lnTo>
                    <a:pt x="1611838" y="436989"/>
                  </a:lnTo>
                  <a:lnTo>
                    <a:pt x="1600998" y="441898"/>
                  </a:lnTo>
                  <a:lnTo>
                    <a:pt x="1589952" y="447420"/>
                  </a:lnTo>
                  <a:lnTo>
                    <a:pt x="1578805" y="453608"/>
                  </a:lnTo>
                  <a:lnTo>
                    <a:pt x="1577783" y="454170"/>
                  </a:lnTo>
                  <a:lnTo>
                    <a:pt x="1576964" y="454630"/>
                  </a:lnTo>
                  <a:lnTo>
                    <a:pt x="1576146" y="455090"/>
                  </a:lnTo>
                  <a:lnTo>
                    <a:pt x="1575329" y="455602"/>
                  </a:lnTo>
                  <a:lnTo>
                    <a:pt x="1574510" y="456113"/>
                  </a:lnTo>
                  <a:lnTo>
                    <a:pt x="1573743" y="456625"/>
                  </a:lnTo>
                  <a:lnTo>
                    <a:pt x="1572977" y="457136"/>
                  </a:lnTo>
                  <a:lnTo>
                    <a:pt x="1572209" y="457647"/>
                  </a:lnTo>
                  <a:lnTo>
                    <a:pt x="1571443" y="458159"/>
                  </a:lnTo>
                  <a:lnTo>
                    <a:pt x="1560755" y="464959"/>
                  </a:lnTo>
                  <a:lnTo>
                    <a:pt x="1550221" y="472169"/>
                  </a:lnTo>
                  <a:lnTo>
                    <a:pt x="1539842" y="479788"/>
                  </a:lnTo>
                  <a:lnTo>
                    <a:pt x="1529615" y="487765"/>
                  </a:lnTo>
                  <a:lnTo>
                    <a:pt x="1519592" y="496151"/>
                  </a:lnTo>
                  <a:lnTo>
                    <a:pt x="1509775" y="504844"/>
                  </a:lnTo>
                  <a:lnTo>
                    <a:pt x="1500162" y="513894"/>
                  </a:lnTo>
                  <a:lnTo>
                    <a:pt x="1490753" y="523252"/>
                  </a:lnTo>
                  <a:lnTo>
                    <a:pt x="1481549" y="532865"/>
                  </a:lnTo>
                  <a:lnTo>
                    <a:pt x="1472601" y="542785"/>
                  </a:lnTo>
                  <a:lnTo>
                    <a:pt x="1463908" y="552909"/>
                  </a:lnTo>
                  <a:lnTo>
                    <a:pt x="1455472" y="563289"/>
                  </a:lnTo>
                  <a:lnTo>
                    <a:pt x="1447341" y="573874"/>
                  </a:lnTo>
                  <a:lnTo>
                    <a:pt x="1439466" y="584663"/>
                  </a:lnTo>
                  <a:lnTo>
                    <a:pt x="1431898" y="595606"/>
                  </a:lnTo>
                  <a:lnTo>
                    <a:pt x="1424689" y="606702"/>
                  </a:lnTo>
                  <a:lnTo>
                    <a:pt x="1417529" y="618361"/>
                  </a:lnTo>
                  <a:lnTo>
                    <a:pt x="1410730" y="630121"/>
                  </a:lnTo>
                  <a:lnTo>
                    <a:pt x="1404338" y="641984"/>
                  </a:lnTo>
                  <a:lnTo>
                    <a:pt x="1398303" y="653949"/>
                  </a:lnTo>
                  <a:lnTo>
                    <a:pt x="1392679" y="665966"/>
                  </a:lnTo>
                  <a:lnTo>
                    <a:pt x="1387463" y="678033"/>
                  </a:lnTo>
                  <a:lnTo>
                    <a:pt x="1382707" y="690101"/>
                  </a:lnTo>
                  <a:lnTo>
                    <a:pt x="1378361" y="702169"/>
                  </a:lnTo>
                  <a:lnTo>
                    <a:pt x="1374526" y="714236"/>
                  </a:lnTo>
                  <a:lnTo>
                    <a:pt x="1371151" y="726253"/>
                  </a:lnTo>
                  <a:lnTo>
                    <a:pt x="1368237" y="738218"/>
                  </a:lnTo>
                  <a:lnTo>
                    <a:pt x="1365834" y="750081"/>
                  </a:lnTo>
                  <a:lnTo>
                    <a:pt x="1363941" y="761842"/>
                  </a:lnTo>
                  <a:lnTo>
                    <a:pt x="1362561" y="773449"/>
                  </a:lnTo>
                  <a:lnTo>
                    <a:pt x="1361743" y="784903"/>
                  </a:lnTo>
                  <a:lnTo>
                    <a:pt x="1361487" y="796204"/>
                  </a:lnTo>
                  <a:lnTo>
                    <a:pt x="1361282" y="796306"/>
                  </a:lnTo>
                  <a:lnTo>
                    <a:pt x="1361282" y="798249"/>
                  </a:lnTo>
                  <a:lnTo>
                    <a:pt x="1361129" y="803618"/>
                  </a:lnTo>
                  <a:lnTo>
                    <a:pt x="1360721" y="809038"/>
                  </a:lnTo>
                  <a:lnTo>
                    <a:pt x="1360055" y="814510"/>
                  </a:lnTo>
                  <a:lnTo>
                    <a:pt x="1359135" y="820083"/>
                  </a:lnTo>
                  <a:lnTo>
                    <a:pt x="1358010" y="825708"/>
                  </a:lnTo>
                  <a:lnTo>
                    <a:pt x="1356630" y="831333"/>
                  </a:lnTo>
                  <a:lnTo>
                    <a:pt x="1355044" y="837009"/>
                  </a:lnTo>
                  <a:lnTo>
                    <a:pt x="1353204" y="842684"/>
                  </a:lnTo>
                  <a:lnTo>
                    <a:pt x="1351158" y="848411"/>
                  </a:lnTo>
                  <a:lnTo>
                    <a:pt x="1348908" y="854138"/>
                  </a:lnTo>
                  <a:lnTo>
                    <a:pt x="1346454" y="859814"/>
                  </a:lnTo>
                  <a:lnTo>
                    <a:pt x="1343795" y="865490"/>
                  </a:lnTo>
                  <a:lnTo>
                    <a:pt x="1340982" y="871114"/>
                  </a:lnTo>
                  <a:lnTo>
                    <a:pt x="1337965" y="876740"/>
                  </a:lnTo>
                  <a:lnTo>
                    <a:pt x="1334795" y="882262"/>
                  </a:lnTo>
                  <a:lnTo>
                    <a:pt x="1331421" y="887733"/>
                  </a:lnTo>
                  <a:lnTo>
                    <a:pt x="1324159" y="898522"/>
                  </a:lnTo>
                  <a:lnTo>
                    <a:pt x="1316284" y="908953"/>
                  </a:lnTo>
                  <a:lnTo>
                    <a:pt x="1307899" y="918975"/>
                  </a:lnTo>
                  <a:lnTo>
                    <a:pt x="1299002" y="928436"/>
                  </a:lnTo>
                  <a:lnTo>
                    <a:pt x="1289644" y="937333"/>
                  </a:lnTo>
                  <a:lnTo>
                    <a:pt x="1279878" y="945565"/>
                  </a:lnTo>
                  <a:lnTo>
                    <a:pt x="1269753" y="953031"/>
                  </a:lnTo>
                  <a:lnTo>
                    <a:pt x="1259373" y="959678"/>
                  </a:lnTo>
                  <a:lnTo>
                    <a:pt x="1259168" y="959576"/>
                  </a:lnTo>
                  <a:lnTo>
                    <a:pt x="1258402" y="960036"/>
                  </a:lnTo>
                  <a:lnTo>
                    <a:pt x="1247817" y="965661"/>
                  </a:lnTo>
                  <a:lnTo>
                    <a:pt x="1237539" y="970059"/>
                  </a:lnTo>
                  <a:lnTo>
                    <a:pt x="1227619" y="973279"/>
                  </a:lnTo>
                  <a:lnTo>
                    <a:pt x="1218108" y="975325"/>
                  </a:lnTo>
                  <a:lnTo>
                    <a:pt x="1209057" y="976246"/>
                  </a:lnTo>
                  <a:lnTo>
                    <a:pt x="1200518" y="976041"/>
                  </a:lnTo>
                  <a:lnTo>
                    <a:pt x="1192541" y="974711"/>
                  </a:lnTo>
                  <a:lnTo>
                    <a:pt x="1185178" y="972308"/>
                  </a:lnTo>
                  <a:lnTo>
                    <a:pt x="1178428" y="968831"/>
                  </a:lnTo>
                  <a:lnTo>
                    <a:pt x="1108119" y="925367"/>
                  </a:lnTo>
                  <a:lnTo>
                    <a:pt x="1114869" y="928845"/>
                  </a:lnTo>
                  <a:lnTo>
                    <a:pt x="1122232" y="931248"/>
                  </a:lnTo>
                  <a:lnTo>
                    <a:pt x="1130209" y="932577"/>
                  </a:lnTo>
                  <a:lnTo>
                    <a:pt x="1138748" y="932782"/>
                  </a:lnTo>
                  <a:lnTo>
                    <a:pt x="1147799" y="931861"/>
                  </a:lnTo>
                  <a:lnTo>
                    <a:pt x="1157310" y="929816"/>
                  </a:lnTo>
                  <a:lnTo>
                    <a:pt x="1167230" y="926595"/>
                  </a:lnTo>
                  <a:lnTo>
                    <a:pt x="1177508" y="922197"/>
                  </a:lnTo>
                  <a:lnTo>
                    <a:pt x="1188144" y="916572"/>
                  </a:lnTo>
                  <a:lnTo>
                    <a:pt x="1189115" y="916010"/>
                  </a:lnTo>
                  <a:lnTo>
                    <a:pt x="1189269" y="916112"/>
                  </a:lnTo>
                  <a:lnTo>
                    <a:pt x="1199496" y="909618"/>
                  </a:lnTo>
                  <a:lnTo>
                    <a:pt x="1209620" y="902153"/>
                  </a:lnTo>
                  <a:lnTo>
                    <a:pt x="1219386" y="893920"/>
                  </a:lnTo>
                  <a:lnTo>
                    <a:pt x="1228744" y="885023"/>
                  </a:lnTo>
                  <a:lnTo>
                    <a:pt x="1237641" y="875563"/>
                  </a:lnTo>
                  <a:lnTo>
                    <a:pt x="1246027" y="865592"/>
                  </a:lnTo>
                  <a:lnTo>
                    <a:pt x="1253850" y="855161"/>
                  </a:lnTo>
                  <a:lnTo>
                    <a:pt x="1261112" y="844371"/>
                  </a:lnTo>
                  <a:lnTo>
                    <a:pt x="1264487" y="838900"/>
                  </a:lnTo>
                  <a:lnTo>
                    <a:pt x="1267656" y="833378"/>
                  </a:lnTo>
                  <a:lnTo>
                    <a:pt x="1270674" y="827753"/>
                  </a:lnTo>
                  <a:lnTo>
                    <a:pt x="1273537" y="822128"/>
                  </a:lnTo>
                  <a:lnTo>
                    <a:pt x="1276196" y="816453"/>
                  </a:lnTo>
                  <a:lnTo>
                    <a:pt x="1278651" y="810777"/>
                  </a:lnTo>
                  <a:lnTo>
                    <a:pt x="1280900" y="805050"/>
                  </a:lnTo>
                  <a:lnTo>
                    <a:pt x="1282945" y="799323"/>
                  </a:lnTo>
                  <a:lnTo>
                    <a:pt x="1284786" y="793647"/>
                  </a:lnTo>
                  <a:lnTo>
                    <a:pt x="1286372" y="787971"/>
                  </a:lnTo>
                  <a:lnTo>
                    <a:pt x="1287753" y="782346"/>
                  </a:lnTo>
                  <a:lnTo>
                    <a:pt x="1288877" y="776722"/>
                  </a:lnTo>
                  <a:lnTo>
                    <a:pt x="1289746" y="771148"/>
                  </a:lnTo>
                  <a:lnTo>
                    <a:pt x="1290412" y="765677"/>
                  </a:lnTo>
                  <a:lnTo>
                    <a:pt x="1290820" y="760257"/>
                  </a:lnTo>
                  <a:lnTo>
                    <a:pt x="1290922" y="754887"/>
                  </a:lnTo>
                  <a:lnTo>
                    <a:pt x="1290922" y="752944"/>
                  </a:lnTo>
                  <a:lnTo>
                    <a:pt x="1291127" y="752842"/>
                  </a:lnTo>
                  <a:lnTo>
                    <a:pt x="1291383" y="741542"/>
                  </a:lnTo>
                  <a:lnTo>
                    <a:pt x="1292201" y="730088"/>
                  </a:lnTo>
                  <a:lnTo>
                    <a:pt x="1293581" y="718480"/>
                  </a:lnTo>
                  <a:lnTo>
                    <a:pt x="1295474" y="706720"/>
                  </a:lnTo>
                  <a:lnTo>
                    <a:pt x="1297877" y="694856"/>
                  </a:lnTo>
                  <a:lnTo>
                    <a:pt x="1300792" y="682943"/>
                  </a:lnTo>
                  <a:lnTo>
                    <a:pt x="1304166" y="670926"/>
                  </a:lnTo>
                  <a:lnTo>
                    <a:pt x="1308053" y="658858"/>
                  </a:lnTo>
                  <a:lnTo>
                    <a:pt x="1312398" y="646791"/>
                  </a:lnTo>
                  <a:lnTo>
                    <a:pt x="1317155" y="634723"/>
                  </a:lnTo>
                  <a:lnTo>
                    <a:pt x="1322370" y="622656"/>
                  </a:lnTo>
                  <a:lnTo>
                    <a:pt x="1327994" y="610639"/>
                  </a:lnTo>
                  <a:lnTo>
                    <a:pt x="1334029" y="598674"/>
                  </a:lnTo>
                  <a:lnTo>
                    <a:pt x="1340421" y="586811"/>
                  </a:lnTo>
                  <a:lnTo>
                    <a:pt x="1347169" y="575050"/>
                  </a:lnTo>
                  <a:lnTo>
                    <a:pt x="1354329" y="563392"/>
                  </a:lnTo>
                  <a:lnTo>
                    <a:pt x="1361538" y="552296"/>
                  </a:lnTo>
                  <a:lnTo>
                    <a:pt x="1369106" y="541353"/>
                  </a:lnTo>
                  <a:lnTo>
                    <a:pt x="1376981" y="530564"/>
                  </a:lnTo>
                  <a:lnTo>
                    <a:pt x="1385111" y="519979"/>
                  </a:lnTo>
                  <a:lnTo>
                    <a:pt x="1393548" y="509599"/>
                  </a:lnTo>
                  <a:lnTo>
                    <a:pt x="1402241" y="499423"/>
                  </a:lnTo>
                  <a:lnTo>
                    <a:pt x="1411189" y="489504"/>
                  </a:lnTo>
                  <a:lnTo>
                    <a:pt x="1420393" y="479890"/>
                  </a:lnTo>
                  <a:lnTo>
                    <a:pt x="1429802" y="470533"/>
                  </a:lnTo>
                  <a:lnTo>
                    <a:pt x="1439415" y="461482"/>
                  </a:lnTo>
                  <a:lnTo>
                    <a:pt x="1449232" y="452790"/>
                  </a:lnTo>
                  <a:lnTo>
                    <a:pt x="1459255" y="444404"/>
                  </a:lnTo>
                  <a:lnTo>
                    <a:pt x="1469482" y="436427"/>
                  </a:lnTo>
                  <a:lnTo>
                    <a:pt x="1479861" y="428808"/>
                  </a:lnTo>
                  <a:lnTo>
                    <a:pt x="1490395" y="421598"/>
                  </a:lnTo>
                  <a:lnTo>
                    <a:pt x="1501082" y="414797"/>
                  </a:lnTo>
                  <a:lnTo>
                    <a:pt x="1501849" y="414286"/>
                  </a:lnTo>
                  <a:lnTo>
                    <a:pt x="1502617" y="413774"/>
                  </a:lnTo>
                  <a:lnTo>
                    <a:pt x="1503383" y="413263"/>
                  </a:lnTo>
                  <a:lnTo>
                    <a:pt x="1504150" y="412752"/>
                  </a:lnTo>
                  <a:lnTo>
                    <a:pt x="1504969" y="412240"/>
                  </a:lnTo>
                  <a:lnTo>
                    <a:pt x="1505786" y="411729"/>
                  </a:lnTo>
                  <a:lnTo>
                    <a:pt x="1506605" y="411269"/>
                  </a:lnTo>
                  <a:lnTo>
                    <a:pt x="1507423" y="410809"/>
                  </a:lnTo>
                  <a:lnTo>
                    <a:pt x="1508445" y="410246"/>
                  </a:lnTo>
                  <a:lnTo>
                    <a:pt x="1519592" y="404059"/>
                  </a:lnTo>
                  <a:lnTo>
                    <a:pt x="1530638" y="398536"/>
                  </a:lnTo>
                  <a:lnTo>
                    <a:pt x="1541478" y="393628"/>
                  </a:lnTo>
                  <a:lnTo>
                    <a:pt x="1552165" y="389332"/>
                  </a:lnTo>
                  <a:lnTo>
                    <a:pt x="1562648" y="385702"/>
                  </a:lnTo>
                  <a:lnTo>
                    <a:pt x="1572977" y="382685"/>
                  </a:lnTo>
                  <a:lnTo>
                    <a:pt x="1583101" y="380282"/>
                  </a:lnTo>
                  <a:lnTo>
                    <a:pt x="1592970" y="378441"/>
                  </a:lnTo>
                  <a:lnTo>
                    <a:pt x="1602582" y="377214"/>
                  </a:lnTo>
                  <a:lnTo>
                    <a:pt x="1611991" y="376600"/>
                  </a:lnTo>
                  <a:lnTo>
                    <a:pt x="1621144" y="376549"/>
                  </a:lnTo>
                  <a:lnTo>
                    <a:pt x="1629990" y="377111"/>
                  </a:lnTo>
                  <a:lnTo>
                    <a:pt x="1638529" y="378236"/>
                  </a:lnTo>
                  <a:lnTo>
                    <a:pt x="1646762" y="379924"/>
                  </a:lnTo>
                  <a:lnTo>
                    <a:pt x="1654688" y="382174"/>
                  </a:lnTo>
                  <a:lnTo>
                    <a:pt x="1662307" y="384833"/>
                  </a:lnTo>
                  <a:lnTo>
                    <a:pt x="1662307" y="384833"/>
                  </a:lnTo>
                  <a:close/>
                  <a:moveTo>
                    <a:pt x="1019965" y="756473"/>
                  </a:moveTo>
                  <a:lnTo>
                    <a:pt x="1027124" y="759847"/>
                  </a:lnTo>
                  <a:lnTo>
                    <a:pt x="1033924" y="763785"/>
                  </a:lnTo>
                  <a:lnTo>
                    <a:pt x="1104233" y="807248"/>
                  </a:lnTo>
                  <a:lnTo>
                    <a:pt x="1097382" y="803311"/>
                  </a:lnTo>
                  <a:lnTo>
                    <a:pt x="1090222" y="799937"/>
                  </a:lnTo>
                  <a:lnTo>
                    <a:pt x="1082655" y="797073"/>
                  </a:lnTo>
                  <a:lnTo>
                    <a:pt x="1074729" y="794823"/>
                  </a:lnTo>
                  <a:lnTo>
                    <a:pt x="1066497" y="793135"/>
                  </a:lnTo>
                  <a:lnTo>
                    <a:pt x="1057957" y="792011"/>
                  </a:lnTo>
                  <a:lnTo>
                    <a:pt x="1049111" y="791448"/>
                  </a:lnTo>
                  <a:lnTo>
                    <a:pt x="1040010" y="791499"/>
                  </a:lnTo>
                  <a:lnTo>
                    <a:pt x="1030601" y="792113"/>
                  </a:lnTo>
                  <a:lnTo>
                    <a:pt x="1020936" y="793340"/>
                  </a:lnTo>
                  <a:lnTo>
                    <a:pt x="1011067" y="795130"/>
                  </a:lnTo>
                  <a:lnTo>
                    <a:pt x="1000943" y="797533"/>
                  </a:lnTo>
                  <a:lnTo>
                    <a:pt x="990614" y="800550"/>
                  </a:lnTo>
                  <a:lnTo>
                    <a:pt x="980080" y="804232"/>
                  </a:lnTo>
                  <a:lnTo>
                    <a:pt x="969394" y="808527"/>
                  </a:lnTo>
                  <a:lnTo>
                    <a:pt x="958502" y="813436"/>
                  </a:lnTo>
                  <a:lnTo>
                    <a:pt x="947457" y="818958"/>
                  </a:lnTo>
                  <a:lnTo>
                    <a:pt x="936259" y="825145"/>
                  </a:lnTo>
                  <a:lnTo>
                    <a:pt x="925111" y="831895"/>
                  </a:lnTo>
                  <a:lnTo>
                    <a:pt x="914067" y="839105"/>
                  </a:lnTo>
                  <a:lnTo>
                    <a:pt x="903227" y="846775"/>
                  </a:lnTo>
                  <a:lnTo>
                    <a:pt x="892540" y="854854"/>
                  </a:lnTo>
                  <a:lnTo>
                    <a:pt x="882057" y="863342"/>
                  </a:lnTo>
                  <a:lnTo>
                    <a:pt x="871728" y="872240"/>
                  </a:lnTo>
                  <a:lnTo>
                    <a:pt x="861604" y="881495"/>
                  </a:lnTo>
                  <a:lnTo>
                    <a:pt x="851735" y="891108"/>
                  </a:lnTo>
                  <a:lnTo>
                    <a:pt x="842070" y="901028"/>
                  </a:lnTo>
                  <a:lnTo>
                    <a:pt x="832662" y="911255"/>
                  </a:lnTo>
                  <a:lnTo>
                    <a:pt x="823560" y="921788"/>
                  </a:lnTo>
                  <a:lnTo>
                    <a:pt x="814714" y="932577"/>
                  </a:lnTo>
                  <a:lnTo>
                    <a:pt x="806174" y="943622"/>
                  </a:lnTo>
                  <a:lnTo>
                    <a:pt x="797891" y="954871"/>
                  </a:lnTo>
                  <a:lnTo>
                    <a:pt x="789965" y="966274"/>
                  </a:lnTo>
                  <a:lnTo>
                    <a:pt x="782346" y="977882"/>
                  </a:lnTo>
                  <a:lnTo>
                    <a:pt x="775137" y="989591"/>
                  </a:lnTo>
                  <a:lnTo>
                    <a:pt x="768284" y="1001454"/>
                  </a:lnTo>
                  <a:lnTo>
                    <a:pt x="761790" y="1013420"/>
                  </a:lnTo>
                  <a:lnTo>
                    <a:pt x="755706" y="1025487"/>
                  </a:lnTo>
                  <a:lnTo>
                    <a:pt x="749978" y="1037606"/>
                  </a:lnTo>
                  <a:lnTo>
                    <a:pt x="744713" y="1049776"/>
                  </a:lnTo>
                  <a:lnTo>
                    <a:pt x="739854" y="1061946"/>
                  </a:lnTo>
                  <a:lnTo>
                    <a:pt x="735457" y="1074116"/>
                  </a:lnTo>
                  <a:lnTo>
                    <a:pt x="731468" y="1086286"/>
                  </a:lnTo>
                  <a:lnTo>
                    <a:pt x="727992" y="1098404"/>
                  </a:lnTo>
                  <a:lnTo>
                    <a:pt x="724974" y="1110472"/>
                  </a:lnTo>
                  <a:lnTo>
                    <a:pt x="722469" y="1122437"/>
                  </a:lnTo>
                  <a:lnTo>
                    <a:pt x="720474" y="1134351"/>
                  </a:lnTo>
                  <a:lnTo>
                    <a:pt x="718992" y="1146112"/>
                  </a:lnTo>
                  <a:lnTo>
                    <a:pt x="718020" y="1157719"/>
                  </a:lnTo>
                  <a:lnTo>
                    <a:pt x="717611" y="1169173"/>
                  </a:lnTo>
                  <a:lnTo>
                    <a:pt x="717407" y="1174644"/>
                  </a:lnTo>
                  <a:lnTo>
                    <a:pt x="716946" y="1180167"/>
                  </a:lnTo>
                  <a:lnTo>
                    <a:pt x="716231" y="1185792"/>
                  </a:lnTo>
                  <a:lnTo>
                    <a:pt x="715259" y="1191467"/>
                  </a:lnTo>
                  <a:lnTo>
                    <a:pt x="714032" y="1197194"/>
                  </a:lnTo>
                  <a:lnTo>
                    <a:pt x="712600" y="1202972"/>
                  </a:lnTo>
                  <a:lnTo>
                    <a:pt x="710913" y="1208802"/>
                  </a:lnTo>
                  <a:lnTo>
                    <a:pt x="709020" y="1214631"/>
                  </a:lnTo>
                  <a:lnTo>
                    <a:pt x="706873" y="1220460"/>
                  </a:lnTo>
                  <a:lnTo>
                    <a:pt x="704521" y="1226290"/>
                  </a:lnTo>
                  <a:lnTo>
                    <a:pt x="701964" y="1232119"/>
                  </a:lnTo>
                  <a:lnTo>
                    <a:pt x="699203" y="1237948"/>
                  </a:lnTo>
                  <a:lnTo>
                    <a:pt x="696288" y="1243726"/>
                  </a:lnTo>
                  <a:lnTo>
                    <a:pt x="693169" y="1249453"/>
                  </a:lnTo>
                  <a:lnTo>
                    <a:pt x="689845" y="1255180"/>
                  </a:lnTo>
                  <a:lnTo>
                    <a:pt x="686368" y="1260805"/>
                  </a:lnTo>
                  <a:lnTo>
                    <a:pt x="679005" y="1271697"/>
                  </a:lnTo>
                  <a:lnTo>
                    <a:pt x="671028" y="1282230"/>
                  </a:lnTo>
                  <a:lnTo>
                    <a:pt x="662489" y="1292303"/>
                  </a:lnTo>
                  <a:lnTo>
                    <a:pt x="653438" y="1301865"/>
                  </a:lnTo>
                  <a:lnTo>
                    <a:pt x="643927" y="1310813"/>
                  </a:lnTo>
                  <a:lnTo>
                    <a:pt x="634007" y="1319097"/>
                  </a:lnTo>
                  <a:lnTo>
                    <a:pt x="623678" y="1326614"/>
                  </a:lnTo>
                  <a:lnTo>
                    <a:pt x="613043" y="1333261"/>
                  </a:lnTo>
                  <a:lnTo>
                    <a:pt x="602458" y="1338835"/>
                  </a:lnTo>
                  <a:lnTo>
                    <a:pt x="592180" y="1343181"/>
                  </a:lnTo>
                  <a:lnTo>
                    <a:pt x="582261" y="1346352"/>
                  </a:lnTo>
                  <a:lnTo>
                    <a:pt x="572749" y="1348346"/>
                  </a:lnTo>
                  <a:lnTo>
                    <a:pt x="563698" y="1349215"/>
                  </a:lnTo>
                  <a:lnTo>
                    <a:pt x="555159" y="1348960"/>
                  </a:lnTo>
                  <a:lnTo>
                    <a:pt x="547233" y="1347630"/>
                  </a:lnTo>
                  <a:lnTo>
                    <a:pt x="539922" y="1345227"/>
                  </a:lnTo>
                  <a:lnTo>
                    <a:pt x="533274" y="1341750"/>
                  </a:lnTo>
                  <a:lnTo>
                    <a:pt x="462965" y="1298286"/>
                  </a:lnTo>
                  <a:lnTo>
                    <a:pt x="469613" y="1301763"/>
                  </a:lnTo>
                  <a:lnTo>
                    <a:pt x="476925" y="1304166"/>
                  </a:lnTo>
                  <a:lnTo>
                    <a:pt x="484850" y="1305496"/>
                  </a:lnTo>
                  <a:lnTo>
                    <a:pt x="493338" y="1305751"/>
                  </a:lnTo>
                  <a:lnTo>
                    <a:pt x="502389" y="1304882"/>
                  </a:lnTo>
                  <a:lnTo>
                    <a:pt x="511900" y="1302888"/>
                  </a:lnTo>
                  <a:lnTo>
                    <a:pt x="521820" y="1299718"/>
                  </a:lnTo>
                  <a:lnTo>
                    <a:pt x="532098" y="1295371"/>
                  </a:lnTo>
                  <a:lnTo>
                    <a:pt x="542683" y="1289797"/>
                  </a:lnTo>
                  <a:lnTo>
                    <a:pt x="553267" y="1283099"/>
                  </a:lnTo>
                  <a:lnTo>
                    <a:pt x="563596" y="1275583"/>
                  </a:lnTo>
                  <a:lnTo>
                    <a:pt x="573516" y="1267298"/>
                  </a:lnTo>
                  <a:lnTo>
                    <a:pt x="583027" y="1258350"/>
                  </a:lnTo>
                  <a:lnTo>
                    <a:pt x="592078" y="1248788"/>
                  </a:lnTo>
                  <a:lnTo>
                    <a:pt x="600617" y="1238715"/>
                  </a:lnTo>
                  <a:lnTo>
                    <a:pt x="608594" y="1228182"/>
                  </a:lnTo>
                  <a:lnTo>
                    <a:pt x="615957" y="1217290"/>
                  </a:lnTo>
                  <a:lnTo>
                    <a:pt x="619435" y="1211666"/>
                  </a:lnTo>
                  <a:lnTo>
                    <a:pt x="622758" y="1205938"/>
                  </a:lnTo>
                  <a:lnTo>
                    <a:pt x="625877" y="1200211"/>
                  </a:lnTo>
                  <a:lnTo>
                    <a:pt x="628791" y="1194433"/>
                  </a:lnTo>
                  <a:lnTo>
                    <a:pt x="631553" y="1188604"/>
                  </a:lnTo>
                  <a:lnTo>
                    <a:pt x="634110" y="1182775"/>
                  </a:lnTo>
                  <a:lnTo>
                    <a:pt x="636462" y="1176946"/>
                  </a:lnTo>
                  <a:lnTo>
                    <a:pt x="638610" y="1171116"/>
                  </a:lnTo>
                  <a:lnTo>
                    <a:pt x="640501" y="1165287"/>
                  </a:lnTo>
                  <a:lnTo>
                    <a:pt x="642189" y="1159458"/>
                  </a:lnTo>
                  <a:lnTo>
                    <a:pt x="643621" y="1153679"/>
                  </a:lnTo>
                  <a:lnTo>
                    <a:pt x="644848" y="1147953"/>
                  </a:lnTo>
                  <a:lnTo>
                    <a:pt x="645819" y="1142277"/>
                  </a:lnTo>
                  <a:lnTo>
                    <a:pt x="646535" y="1136652"/>
                  </a:lnTo>
                  <a:lnTo>
                    <a:pt x="646995" y="1131130"/>
                  </a:lnTo>
                  <a:lnTo>
                    <a:pt x="647200" y="1125658"/>
                  </a:lnTo>
                  <a:lnTo>
                    <a:pt x="647608" y="1114204"/>
                  </a:lnTo>
                  <a:lnTo>
                    <a:pt x="648581" y="1102597"/>
                  </a:lnTo>
                  <a:lnTo>
                    <a:pt x="650064" y="1090837"/>
                  </a:lnTo>
                  <a:lnTo>
                    <a:pt x="652058" y="1078922"/>
                  </a:lnTo>
                  <a:lnTo>
                    <a:pt x="654563" y="1066957"/>
                  </a:lnTo>
                  <a:lnTo>
                    <a:pt x="657580" y="1054889"/>
                  </a:lnTo>
                  <a:lnTo>
                    <a:pt x="661057" y="1042771"/>
                  </a:lnTo>
                  <a:lnTo>
                    <a:pt x="665046" y="1030601"/>
                  </a:lnTo>
                  <a:lnTo>
                    <a:pt x="669494" y="1018431"/>
                  </a:lnTo>
                  <a:lnTo>
                    <a:pt x="674352" y="1006261"/>
                  </a:lnTo>
                  <a:lnTo>
                    <a:pt x="679618" y="994091"/>
                  </a:lnTo>
                  <a:lnTo>
                    <a:pt x="685346" y="981973"/>
                  </a:lnTo>
                  <a:lnTo>
                    <a:pt x="691430" y="969905"/>
                  </a:lnTo>
                  <a:lnTo>
                    <a:pt x="697924" y="957939"/>
                  </a:lnTo>
                  <a:lnTo>
                    <a:pt x="704777" y="946077"/>
                  </a:lnTo>
                  <a:lnTo>
                    <a:pt x="711986" y="934367"/>
                  </a:lnTo>
                  <a:lnTo>
                    <a:pt x="719605" y="922760"/>
                  </a:lnTo>
                  <a:lnTo>
                    <a:pt x="727531" y="911357"/>
                  </a:lnTo>
                  <a:lnTo>
                    <a:pt x="735764" y="900107"/>
                  </a:lnTo>
                  <a:lnTo>
                    <a:pt x="744303" y="889062"/>
                  </a:lnTo>
                  <a:lnTo>
                    <a:pt x="753149" y="878273"/>
                  </a:lnTo>
                  <a:lnTo>
                    <a:pt x="762302" y="867740"/>
                  </a:lnTo>
                  <a:lnTo>
                    <a:pt x="771710" y="857513"/>
                  </a:lnTo>
                  <a:lnTo>
                    <a:pt x="781375" y="847593"/>
                  </a:lnTo>
                  <a:lnTo>
                    <a:pt x="791243" y="837980"/>
                  </a:lnTo>
                  <a:lnTo>
                    <a:pt x="801368" y="828725"/>
                  </a:lnTo>
                  <a:lnTo>
                    <a:pt x="811697" y="819828"/>
                  </a:lnTo>
                  <a:lnTo>
                    <a:pt x="822180" y="811339"/>
                  </a:lnTo>
                  <a:lnTo>
                    <a:pt x="832867" y="803260"/>
                  </a:lnTo>
                  <a:lnTo>
                    <a:pt x="843758" y="795590"/>
                  </a:lnTo>
                  <a:lnTo>
                    <a:pt x="854751" y="788380"/>
                  </a:lnTo>
                  <a:lnTo>
                    <a:pt x="865899" y="781630"/>
                  </a:lnTo>
                  <a:lnTo>
                    <a:pt x="877097" y="775443"/>
                  </a:lnTo>
                  <a:lnTo>
                    <a:pt x="888142" y="769921"/>
                  </a:lnTo>
                  <a:lnTo>
                    <a:pt x="899034" y="765012"/>
                  </a:lnTo>
                  <a:lnTo>
                    <a:pt x="909720" y="760717"/>
                  </a:lnTo>
                  <a:lnTo>
                    <a:pt x="920254" y="757035"/>
                  </a:lnTo>
                  <a:lnTo>
                    <a:pt x="930583" y="754019"/>
                  </a:lnTo>
                  <a:lnTo>
                    <a:pt x="940707" y="751615"/>
                  </a:lnTo>
                  <a:lnTo>
                    <a:pt x="950576" y="749825"/>
                  </a:lnTo>
                  <a:lnTo>
                    <a:pt x="960241" y="748598"/>
                  </a:lnTo>
                  <a:lnTo>
                    <a:pt x="969650" y="747985"/>
                  </a:lnTo>
                  <a:lnTo>
                    <a:pt x="978750" y="747933"/>
                  </a:lnTo>
                  <a:lnTo>
                    <a:pt x="987598" y="748496"/>
                  </a:lnTo>
                  <a:lnTo>
                    <a:pt x="996137" y="749621"/>
                  </a:lnTo>
                  <a:lnTo>
                    <a:pt x="1004369" y="751308"/>
                  </a:lnTo>
                  <a:lnTo>
                    <a:pt x="1012295" y="753558"/>
                  </a:lnTo>
                  <a:lnTo>
                    <a:pt x="1019965" y="756473"/>
                  </a:lnTo>
                  <a:lnTo>
                    <a:pt x="1019965" y="756473"/>
                  </a:lnTo>
                  <a:close/>
                  <a:moveTo>
                    <a:pt x="221461" y="1154447"/>
                  </a:moveTo>
                  <a:lnTo>
                    <a:pt x="221461" y="1154651"/>
                  </a:lnTo>
                  <a:lnTo>
                    <a:pt x="210263" y="1161401"/>
                  </a:lnTo>
                  <a:lnTo>
                    <a:pt x="199217" y="1168662"/>
                  </a:lnTo>
                  <a:lnTo>
                    <a:pt x="188326" y="1176332"/>
                  </a:lnTo>
                  <a:lnTo>
                    <a:pt x="177587" y="1184462"/>
                  </a:lnTo>
                  <a:lnTo>
                    <a:pt x="167054" y="1193002"/>
                  </a:lnTo>
                  <a:lnTo>
                    <a:pt x="156724" y="1201899"/>
                  </a:lnTo>
                  <a:lnTo>
                    <a:pt x="146600" y="1211154"/>
                  </a:lnTo>
                  <a:lnTo>
                    <a:pt x="136732" y="1220767"/>
                  </a:lnTo>
                  <a:lnTo>
                    <a:pt x="127119" y="1230687"/>
                  </a:lnTo>
                  <a:lnTo>
                    <a:pt x="117761" y="1240914"/>
                  </a:lnTo>
                  <a:lnTo>
                    <a:pt x="108659" y="1251396"/>
                  </a:lnTo>
                  <a:lnTo>
                    <a:pt x="99813" y="1262135"/>
                  </a:lnTo>
                  <a:lnTo>
                    <a:pt x="91274" y="1273128"/>
                  </a:lnTo>
                  <a:lnTo>
                    <a:pt x="83092" y="1284326"/>
                  </a:lnTo>
                  <a:lnTo>
                    <a:pt x="75218" y="1295729"/>
                  </a:lnTo>
                  <a:lnTo>
                    <a:pt x="67650" y="1307285"/>
                  </a:lnTo>
                  <a:lnTo>
                    <a:pt x="67547" y="1307439"/>
                  </a:lnTo>
                  <a:lnTo>
                    <a:pt x="67445" y="1307388"/>
                  </a:lnTo>
                  <a:lnTo>
                    <a:pt x="61463" y="1317052"/>
                  </a:lnTo>
                  <a:lnTo>
                    <a:pt x="55786" y="1326767"/>
                  </a:lnTo>
                  <a:lnTo>
                    <a:pt x="50367" y="1336483"/>
                  </a:lnTo>
                  <a:lnTo>
                    <a:pt x="45254" y="1346198"/>
                  </a:lnTo>
                  <a:lnTo>
                    <a:pt x="40446" y="1355914"/>
                  </a:lnTo>
                  <a:lnTo>
                    <a:pt x="35896" y="1365629"/>
                  </a:lnTo>
                  <a:lnTo>
                    <a:pt x="31651" y="1375294"/>
                  </a:lnTo>
                  <a:lnTo>
                    <a:pt x="27714" y="1384906"/>
                  </a:lnTo>
                  <a:lnTo>
                    <a:pt x="24084" y="1394519"/>
                  </a:lnTo>
                  <a:lnTo>
                    <a:pt x="20709" y="1404031"/>
                  </a:lnTo>
                  <a:lnTo>
                    <a:pt x="17641" y="1413490"/>
                  </a:lnTo>
                  <a:lnTo>
                    <a:pt x="14879" y="1422899"/>
                  </a:lnTo>
                  <a:lnTo>
                    <a:pt x="12425" y="1432205"/>
                  </a:lnTo>
                  <a:lnTo>
                    <a:pt x="10278" y="1441409"/>
                  </a:lnTo>
                  <a:lnTo>
                    <a:pt x="8437" y="1450511"/>
                  </a:lnTo>
                  <a:lnTo>
                    <a:pt x="6904" y="1459511"/>
                  </a:lnTo>
                  <a:lnTo>
                    <a:pt x="5676" y="1468357"/>
                  </a:lnTo>
                  <a:lnTo>
                    <a:pt x="4755" y="1477049"/>
                  </a:lnTo>
                  <a:lnTo>
                    <a:pt x="4142" y="1485640"/>
                  </a:lnTo>
                  <a:lnTo>
                    <a:pt x="3835" y="1494077"/>
                  </a:lnTo>
                  <a:lnTo>
                    <a:pt x="3835" y="1502361"/>
                  </a:lnTo>
                  <a:lnTo>
                    <a:pt x="4142" y="1510440"/>
                  </a:lnTo>
                  <a:lnTo>
                    <a:pt x="4755" y="1518314"/>
                  </a:lnTo>
                  <a:lnTo>
                    <a:pt x="5676" y="1525985"/>
                  </a:lnTo>
                  <a:lnTo>
                    <a:pt x="6904" y="1533450"/>
                  </a:lnTo>
                  <a:lnTo>
                    <a:pt x="8437" y="1540711"/>
                  </a:lnTo>
                  <a:lnTo>
                    <a:pt x="10329" y="1547768"/>
                  </a:lnTo>
                  <a:lnTo>
                    <a:pt x="12528" y="1554568"/>
                  </a:lnTo>
                  <a:lnTo>
                    <a:pt x="15033" y="1561113"/>
                  </a:lnTo>
                  <a:lnTo>
                    <a:pt x="17846" y="1567403"/>
                  </a:lnTo>
                  <a:lnTo>
                    <a:pt x="21017" y="1573437"/>
                  </a:lnTo>
                  <a:lnTo>
                    <a:pt x="24493" y="1579214"/>
                  </a:lnTo>
                  <a:lnTo>
                    <a:pt x="29146" y="1585504"/>
                  </a:lnTo>
                  <a:lnTo>
                    <a:pt x="34566" y="1591487"/>
                  </a:lnTo>
                  <a:lnTo>
                    <a:pt x="40651" y="1597162"/>
                  </a:lnTo>
                  <a:lnTo>
                    <a:pt x="47350" y="1602532"/>
                  </a:lnTo>
                  <a:lnTo>
                    <a:pt x="54559" y="1607696"/>
                  </a:lnTo>
                  <a:lnTo>
                    <a:pt x="62178" y="1612707"/>
                  </a:lnTo>
                  <a:lnTo>
                    <a:pt x="132487" y="1656171"/>
                  </a:lnTo>
                  <a:lnTo>
                    <a:pt x="124868" y="1651160"/>
                  </a:lnTo>
                  <a:lnTo>
                    <a:pt x="117659" y="1645995"/>
                  </a:lnTo>
                  <a:lnTo>
                    <a:pt x="110960" y="1640626"/>
                  </a:lnTo>
                  <a:lnTo>
                    <a:pt x="104875" y="1634950"/>
                  </a:lnTo>
                  <a:lnTo>
                    <a:pt x="99455" y="1628968"/>
                  </a:lnTo>
                  <a:lnTo>
                    <a:pt x="94853" y="1622678"/>
                  </a:lnTo>
                  <a:lnTo>
                    <a:pt x="91377" y="1616951"/>
                  </a:lnTo>
                  <a:lnTo>
                    <a:pt x="88206" y="1610918"/>
                  </a:lnTo>
                  <a:lnTo>
                    <a:pt x="85342" y="1604628"/>
                  </a:lnTo>
                  <a:lnTo>
                    <a:pt x="82836" y="1598083"/>
                  </a:lnTo>
                  <a:lnTo>
                    <a:pt x="80638" y="1591282"/>
                  </a:lnTo>
                  <a:lnTo>
                    <a:pt x="78745" y="1584226"/>
                  </a:lnTo>
                  <a:lnTo>
                    <a:pt x="77161" y="1576965"/>
                  </a:lnTo>
                  <a:lnTo>
                    <a:pt x="75934" y="1569499"/>
                  </a:lnTo>
                  <a:lnTo>
                    <a:pt x="75013" y="1561829"/>
                  </a:lnTo>
                  <a:lnTo>
                    <a:pt x="74400" y="1553955"/>
                  </a:lnTo>
                  <a:lnTo>
                    <a:pt x="74093" y="1545876"/>
                  </a:lnTo>
                  <a:lnTo>
                    <a:pt x="74093" y="1537643"/>
                  </a:lnTo>
                  <a:lnTo>
                    <a:pt x="74400" y="1529206"/>
                  </a:lnTo>
                  <a:lnTo>
                    <a:pt x="75013" y="1520615"/>
                  </a:lnTo>
                  <a:lnTo>
                    <a:pt x="75934" y="1511923"/>
                  </a:lnTo>
                  <a:lnTo>
                    <a:pt x="77161" y="1503077"/>
                  </a:lnTo>
                  <a:lnTo>
                    <a:pt x="78696" y="1494077"/>
                  </a:lnTo>
                  <a:lnTo>
                    <a:pt x="80536" y="1484975"/>
                  </a:lnTo>
                  <a:lnTo>
                    <a:pt x="82683" y="1475771"/>
                  </a:lnTo>
                  <a:lnTo>
                    <a:pt x="85137" y="1466465"/>
                  </a:lnTo>
                  <a:lnTo>
                    <a:pt x="87899" y="1457056"/>
                  </a:lnTo>
                  <a:lnTo>
                    <a:pt x="90967" y="1447596"/>
                  </a:lnTo>
                  <a:lnTo>
                    <a:pt x="94342" y="1438085"/>
                  </a:lnTo>
                  <a:lnTo>
                    <a:pt x="97972" y="1428472"/>
                  </a:lnTo>
                  <a:lnTo>
                    <a:pt x="101909" y="1418859"/>
                  </a:lnTo>
                  <a:lnTo>
                    <a:pt x="106154" y="1409195"/>
                  </a:lnTo>
                  <a:lnTo>
                    <a:pt x="110704" y="1399480"/>
                  </a:lnTo>
                  <a:lnTo>
                    <a:pt x="115512" y="1389764"/>
                  </a:lnTo>
                  <a:lnTo>
                    <a:pt x="120625" y="1380049"/>
                  </a:lnTo>
                  <a:lnTo>
                    <a:pt x="126044" y="1370333"/>
                  </a:lnTo>
                  <a:lnTo>
                    <a:pt x="131721" y="1360618"/>
                  </a:lnTo>
                  <a:lnTo>
                    <a:pt x="137703" y="1350954"/>
                  </a:lnTo>
                  <a:lnTo>
                    <a:pt x="137805" y="1351005"/>
                  </a:lnTo>
                  <a:lnTo>
                    <a:pt x="137908" y="1350851"/>
                  </a:lnTo>
                  <a:lnTo>
                    <a:pt x="145475" y="1339295"/>
                  </a:lnTo>
                  <a:lnTo>
                    <a:pt x="153350" y="1327892"/>
                  </a:lnTo>
                  <a:lnTo>
                    <a:pt x="161583" y="1316694"/>
                  </a:lnTo>
                  <a:lnTo>
                    <a:pt x="170122" y="1305700"/>
                  </a:lnTo>
                  <a:lnTo>
                    <a:pt x="178968" y="1294962"/>
                  </a:lnTo>
                  <a:lnTo>
                    <a:pt x="188070" y="1284480"/>
                  </a:lnTo>
                  <a:lnTo>
                    <a:pt x="197428" y="1274253"/>
                  </a:lnTo>
                  <a:lnTo>
                    <a:pt x="207040" y="1264333"/>
                  </a:lnTo>
                  <a:lnTo>
                    <a:pt x="216909" y="1254720"/>
                  </a:lnTo>
                  <a:lnTo>
                    <a:pt x="227033" y="1245465"/>
                  </a:lnTo>
                  <a:lnTo>
                    <a:pt x="237362" y="1236568"/>
                  </a:lnTo>
                  <a:lnTo>
                    <a:pt x="247896" y="1228028"/>
                  </a:lnTo>
                  <a:lnTo>
                    <a:pt x="258635" y="1219898"/>
                  </a:lnTo>
                  <a:lnTo>
                    <a:pt x="269526" y="1212228"/>
                  </a:lnTo>
                  <a:lnTo>
                    <a:pt x="280571" y="1204967"/>
                  </a:lnTo>
                  <a:lnTo>
                    <a:pt x="291769" y="1198217"/>
                  </a:lnTo>
                  <a:lnTo>
                    <a:pt x="291769" y="1198013"/>
                  </a:lnTo>
                  <a:lnTo>
                    <a:pt x="303019" y="1191826"/>
                  </a:lnTo>
                  <a:lnTo>
                    <a:pt x="314114" y="1186252"/>
                  </a:lnTo>
                  <a:lnTo>
                    <a:pt x="325058" y="1181343"/>
                  </a:lnTo>
                  <a:lnTo>
                    <a:pt x="335795" y="1177048"/>
                  </a:lnTo>
                  <a:lnTo>
                    <a:pt x="346329" y="1173366"/>
                  </a:lnTo>
                  <a:lnTo>
                    <a:pt x="356658" y="1170298"/>
                  </a:lnTo>
                  <a:lnTo>
                    <a:pt x="366782" y="1167844"/>
                  </a:lnTo>
                  <a:lnTo>
                    <a:pt x="376702" y="1166003"/>
                  </a:lnTo>
                  <a:lnTo>
                    <a:pt x="386367" y="1164776"/>
                  </a:lnTo>
                  <a:lnTo>
                    <a:pt x="395775" y="1164162"/>
                  </a:lnTo>
                  <a:lnTo>
                    <a:pt x="404928" y="1164111"/>
                  </a:lnTo>
                  <a:lnTo>
                    <a:pt x="413774" y="1164673"/>
                  </a:lnTo>
                  <a:lnTo>
                    <a:pt x="422314" y="1165798"/>
                  </a:lnTo>
                  <a:lnTo>
                    <a:pt x="430546" y="1167486"/>
                  </a:lnTo>
                  <a:lnTo>
                    <a:pt x="438472" y="1169787"/>
                  </a:lnTo>
                  <a:lnTo>
                    <a:pt x="445017" y="1172241"/>
                  </a:lnTo>
                  <a:lnTo>
                    <a:pt x="445937" y="1172803"/>
                  </a:lnTo>
                  <a:lnTo>
                    <a:pt x="453148" y="1176230"/>
                  </a:lnTo>
                  <a:lnTo>
                    <a:pt x="459999" y="1180167"/>
                  </a:lnTo>
                  <a:lnTo>
                    <a:pt x="389690" y="1136703"/>
                  </a:lnTo>
                  <a:lnTo>
                    <a:pt x="382839" y="1132766"/>
                  </a:lnTo>
                  <a:lnTo>
                    <a:pt x="377316" y="1130158"/>
                  </a:lnTo>
                  <a:lnTo>
                    <a:pt x="375731" y="1129187"/>
                  </a:lnTo>
                  <a:lnTo>
                    <a:pt x="368163" y="1126323"/>
                  </a:lnTo>
                  <a:lnTo>
                    <a:pt x="360237" y="1124022"/>
                  </a:lnTo>
                  <a:lnTo>
                    <a:pt x="352005" y="1122334"/>
                  </a:lnTo>
                  <a:lnTo>
                    <a:pt x="343465" y="1121210"/>
                  </a:lnTo>
                  <a:lnTo>
                    <a:pt x="334619" y="1120647"/>
                  </a:lnTo>
                  <a:lnTo>
                    <a:pt x="325517" y="1120698"/>
                  </a:lnTo>
                  <a:lnTo>
                    <a:pt x="316109" y="1121312"/>
                  </a:lnTo>
                  <a:lnTo>
                    <a:pt x="306444" y="1122539"/>
                  </a:lnTo>
                  <a:lnTo>
                    <a:pt x="296525" y="1124380"/>
                  </a:lnTo>
                  <a:lnTo>
                    <a:pt x="286400" y="1126783"/>
                  </a:lnTo>
                  <a:lnTo>
                    <a:pt x="276071" y="1129852"/>
                  </a:lnTo>
                  <a:lnTo>
                    <a:pt x="265537" y="1133533"/>
                  </a:lnTo>
                  <a:lnTo>
                    <a:pt x="254800" y="1137828"/>
                  </a:lnTo>
                  <a:lnTo>
                    <a:pt x="243857" y="1142737"/>
                  </a:lnTo>
                  <a:lnTo>
                    <a:pt x="232761" y="1148311"/>
                  </a:lnTo>
                  <a:lnTo>
                    <a:pt x="221461" y="1154447"/>
                  </a:lnTo>
                  <a:close/>
                </a:path>
              </a:pathLst>
            </a:custGeom>
            <a:solidFill>
              <a:srgbClr val="E8A3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2D63BD3-79B5-4619-B81C-00BDAB098332}"/>
                </a:ext>
              </a:extLst>
            </p:cNvPr>
            <p:cNvSpPr/>
            <p:nvPr/>
          </p:nvSpPr>
          <p:spPr>
            <a:xfrm>
              <a:off x="14867642" y="4627164"/>
              <a:ext cx="2670253" cy="3216963"/>
            </a:xfrm>
            <a:custGeom>
              <a:avLst/>
              <a:gdLst>
                <a:gd name="connsiteX0" fmla="*/ 1787725 w 2372605"/>
                <a:gd name="connsiteY0" fmla="*/ 2111887 h 2858376"/>
                <a:gd name="connsiteX1" fmla="*/ 1750090 w 2372605"/>
                <a:gd name="connsiteY1" fmla="*/ 2205308 h 2858376"/>
                <a:gd name="connsiteX2" fmla="*/ 1678401 w 2372605"/>
                <a:gd name="connsiteY2" fmla="*/ 2209143 h 2858376"/>
                <a:gd name="connsiteX3" fmla="*/ 1763897 w 2372605"/>
                <a:gd name="connsiteY3" fmla="*/ 1446790 h 2858376"/>
                <a:gd name="connsiteX4" fmla="*/ 2215407 w 2372605"/>
                <a:gd name="connsiteY4" fmla="*/ 302059 h 2858376"/>
                <a:gd name="connsiteX5" fmla="*/ 2222669 w 2372605"/>
                <a:gd name="connsiteY5" fmla="*/ 291628 h 2858376"/>
                <a:gd name="connsiteX6" fmla="*/ 2226606 w 2372605"/>
                <a:gd name="connsiteY6" fmla="*/ 140221 h 2858376"/>
                <a:gd name="connsiteX7" fmla="*/ 2226402 w 2372605"/>
                <a:gd name="connsiteY7" fmla="*/ 140118 h 2858376"/>
                <a:gd name="connsiteX8" fmla="*/ 2153434 w 2372605"/>
                <a:gd name="connsiteY8" fmla="*/ 152084 h 2858376"/>
                <a:gd name="connsiteX9" fmla="*/ 2153434 w 2372605"/>
                <a:gd name="connsiteY9" fmla="*/ 152288 h 2858376"/>
                <a:gd name="connsiteX10" fmla="*/ 2080312 w 2372605"/>
                <a:gd name="connsiteY10" fmla="*/ 224847 h 2858376"/>
                <a:gd name="connsiteX11" fmla="*/ 2050041 w 2372605"/>
                <a:gd name="connsiteY11" fmla="*/ 315405 h 2858376"/>
                <a:gd name="connsiteX12" fmla="*/ 1986175 w 2372605"/>
                <a:gd name="connsiteY12" fmla="*/ 506440 h 2858376"/>
                <a:gd name="connsiteX13" fmla="*/ 1832058 w 2372605"/>
                <a:gd name="connsiteY13" fmla="*/ 659433 h 2858376"/>
                <a:gd name="connsiteX14" fmla="*/ 1678146 w 2372605"/>
                <a:gd name="connsiteY14" fmla="*/ 684692 h 2858376"/>
                <a:gd name="connsiteX15" fmla="*/ 1613307 w 2372605"/>
                <a:gd name="connsiteY15" fmla="*/ 568414 h 2858376"/>
                <a:gd name="connsiteX16" fmla="*/ 1582065 w 2372605"/>
                <a:gd name="connsiteY16" fmla="*/ 512883 h 2858376"/>
                <a:gd name="connsiteX17" fmla="*/ 1508790 w 2372605"/>
                <a:gd name="connsiteY17" fmla="*/ 525104 h 2858376"/>
                <a:gd name="connsiteX18" fmla="*/ 1503984 w 2372605"/>
                <a:gd name="connsiteY18" fmla="*/ 527763 h 2858376"/>
                <a:gd name="connsiteX19" fmla="*/ 1435771 w 2372605"/>
                <a:gd name="connsiteY19" fmla="*/ 597356 h 2858376"/>
                <a:gd name="connsiteX20" fmla="*/ 1405756 w 2372605"/>
                <a:gd name="connsiteY20" fmla="*/ 686943 h 2858376"/>
                <a:gd name="connsiteX21" fmla="*/ 1405961 w 2372605"/>
                <a:gd name="connsiteY21" fmla="*/ 686789 h 2858376"/>
                <a:gd name="connsiteX22" fmla="*/ 1405961 w 2372605"/>
                <a:gd name="connsiteY22" fmla="*/ 688732 h 2858376"/>
                <a:gd name="connsiteX23" fmla="*/ 1342554 w 2372605"/>
                <a:gd name="connsiteY23" fmla="*/ 878285 h 2858376"/>
                <a:gd name="connsiteX24" fmla="*/ 1189716 w 2372605"/>
                <a:gd name="connsiteY24" fmla="*/ 1030510 h 2858376"/>
                <a:gd name="connsiteX25" fmla="*/ 1189512 w 2372605"/>
                <a:gd name="connsiteY25" fmla="*/ 1030664 h 2858376"/>
                <a:gd name="connsiteX26" fmla="*/ 1189512 w 2372605"/>
                <a:gd name="connsiteY26" fmla="*/ 1030868 h 2858376"/>
                <a:gd name="connsiteX27" fmla="*/ 1188540 w 2372605"/>
                <a:gd name="connsiteY27" fmla="*/ 1031431 h 2858376"/>
                <a:gd name="connsiteX28" fmla="*/ 1034627 w 2372605"/>
                <a:gd name="connsiteY28" fmla="*/ 1056690 h 2858376"/>
                <a:gd name="connsiteX29" fmla="*/ 970046 w 2372605"/>
                <a:gd name="connsiteY29" fmla="*/ 940311 h 2858376"/>
                <a:gd name="connsiteX30" fmla="*/ 970046 w 2372605"/>
                <a:gd name="connsiteY30" fmla="*/ 939850 h 2858376"/>
                <a:gd name="connsiteX31" fmla="*/ 939569 w 2372605"/>
                <a:gd name="connsiteY31" fmla="*/ 884370 h 2858376"/>
                <a:gd name="connsiteX32" fmla="*/ 866295 w 2372605"/>
                <a:gd name="connsiteY32" fmla="*/ 896540 h 2858376"/>
                <a:gd name="connsiteX33" fmla="*/ 793020 w 2372605"/>
                <a:gd name="connsiteY33" fmla="*/ 969048 h 2858376"/>
                <a:gd name="connsiteX34" fmla="*/ 761778 w 2372605"/>
                <a:gd name="connsiteY34" fmla="*/ 1060730 h 2858376"/>
                <a:gd name="connsiteX35" fmla="*/ 696940 w 2372605"/>
                <a:gd name="connsiteY35" fmla="*/ 1252022 h 2858376"/>
                <a:gd name="connsiteX36" fmla="*/ 543028 w 2372605"/>
                <a:gd name="connsiteY36" fmla="*/ 1404758 h 2858376"/>
                <a:gd name="connsiteX37" fmla="*/ 388910 w 2372605"/>
                <a:gd name="connsiteY37" fmla="*/ 1430069 h 2858376"/>
                <a:gd name="connsiteX38" fmla="*/ 325044 w 2372605"/>
                <a:gd name="connsiteY38" fmla="*/ 1312871 h 2858376"/>
                <a:gd name="connsiteX39" fmla="*/ 295029 w 2372605"/>
                <a:gd name="connsiteY39" fmla="*/ 1257186 h 2858376"/>
                <a:gd name="connsiteX40" fmla="*/ 294927 w 2372605"/>
                <a:gd name="connsiteY40" fmla="*/ 1257135 h 2858376"/>
                <a:gd name="connsiteX41" fmla="*/ 294825 w 2372605"/>
                <a:gd name="connsiteY41" fmla="*/ 1257289 h 2858376"/>
                <a:gd name="connsiteX42" fmla="*/ 221754 w 2372605"/>
                <a:gd name="connsiteY42" fmla="*/ 1269305 h 2858376"/>
                <a:gd name="connsiteX43" fmla="*/ 221703 w 2372605"/>
                <a:gd name="connsiteY43" fmla="*/ 1269100 h 2858376"/>
                <a:gd name="connsiteX44" fmla="*/ 148582 w 2372605"/>
                <a:gd name="connsiteY44" fmla="*/ 1341761 h 2858376"/>
                <a:gd name="connsiteX45" fmla="*/ 148684 w 2372605"/>
                <a:gd name="connsiteY45" fmla="*/ 1341812 h 2858376"/>
                <a:gd name="connsiteX46" fmla="*/ 128128 w 2372605"/>
                <a:gd name="connsiteY46" fmla="*/ 1470772 h 2858376"/>
                <a:gd name="connsiteX47" fmla="*/ 203755 w 2372605"/>
                <a:gd name="connsiteY47" fmla="*/ 1518735 h 2858376"/>
                <a:gd name="connsiteX48" fmla="*/ 611137 w 2372605"/>
                <a:gd name="connsiteY48" fmla="*/ 2113369 h 2858376"/>
                <a:gd name="connsiteX49" fmla="*/ 696633 w 2372605"/>
                <a:gd name="connsiteY49" fmla="*/ 2776778 h 2858376"/>
                <a:gd name="connsiteX50" fmla="*/ 624944 w 2372605"/>
                <a:gd name="connsiteY50" fmla="*/ 2855832 h 2858376"/>
                <a:gd name="connsiteX51" fmla="*/ 587309 w 2372605"/>
                <a:gd name="connsiteY51" fmla="*/ 2805925 h 2858376"/>
                <a:gd name="connsiteX52" fmla="*/ 502683 w 2372605"/>
                <a:gd name="connsiteY52" fmla="*/ 2212774 h 2858376"/>
                <a:gd name="connsiteX53" fmla="*/ 141167 w 2372605"/>
                <a:gd name="connsiteY53" fmla="*/ 1663086 h 2858376"/>
                <a:gd name="connsiteX54" fmla="*/ 24582 w 2372605"/>
                <a:gd name="connsiteY54" fmla="*/ 1579431 h 2858376"/>
                <a:gd name="connsiteX55" fmla="*/ 67535 w 2372605"/>
                <a:gd name="connsiteY55" fmla="*/ 1307604 h 2858376"/>
                <a:gd name="connsiteX56" fmla="*/ 67638 w 2372605"/>
                <a:gd name="connsiteY56" fmla="*/ 1307655 h 2858376"/>
                <a:gd name="connsiteX57" fmla="*/ 67739 w 2372605"/>
                <a:gd name="connsiteY57" fmla="*/ 1307502 h 2858376"/>
                <a:gd name="connsiteX58" fmla="*/ 221601 w 2372605"/>
                <a:gd name="connsiteY58" fmla="*/ 1154919 h 2858376"/>
                <a:gd name="connsiteX59" fmla="*/ 221601 w 2372605"/>
                <a:gd name="connsiteY59" fmla="*/ 1154714 h 2858376"/>
                <a:gd name="connsiteX60" fmla="*/ 375768 w 2372605"/>
                <a:gd name="connsiteY60" fmla="*/ 1129403 h 2858376"/>
                <a:gd name="connsiteX61" fmla="*/ 375667 w 2372605"/>
                <a:gd name="connsiteY61" fmla="*/ 1129556 h 2858376"/>
                <a:gd name="connsiteX62" fmla="*/ 439636 w 2372605"/>
                <a:gd name="connsiteY62" fmla="*/ 1246550 h 2858376"/>
                <a:gd name="connsiteX63" fmla="*/ 469906 w 2372605"/>
                <a:gd name="connsiteY63" fmla="*/ 1302082 h 2858376"/>
                <a:gd name="connsiteX64" fmla="*/ 542977 w 2372605"/>
                <a:gd name="connsiteY64" fmla="*/ 1290065 h 2858376"/>
                <a:gd name="connsiteX65" fmla="*/ 616251 w 2372605"/>
                <a:gd name="connsiteY65" fmla="*/ 1217558 h 2858376"/>
                <a:gd name="connsiteX66" fmla="*/ 647494 w 2372605"/>
                <a:gd name="connsiteY66" fmla="*/ 1125875 h 2858376"/>
                <a:gd name="connsiteX67" fmla="*/ 712331 w 2372605"/>
                <a:gd name="connsiteY67" fmla="*/ 934584 h 2858376"/>
                <a:gd name="connsiteX68" fmla="*/ 866244 w 2372605"/>
                <a:gd name="connsiteY68" fmla="*/ 781847 h 2858376"/>
                <a:gd name="connsiteX69" fmla="*/ 1020156 w 2372605"/>
                <a:gd name="connsiteY69" fmla="*/ 756638 h 2858376"/>
                <a:gd name="connsiteX70" fmla="*/ 1084176 w 2372605"/>
                <a:gd name="connsiteY70" fmla="*/ 872967 h 2858376"/>
                <a:gd name="connsiteX71" fmla="*/ 1084176 w 2372605"/>
                <a:gd name="connsiteY71" fmla="*/ 873274 h 2858376"/>
                <a:gd name="connsiteX72" fmla="*/ 1115163 w 2372605"/>
                <a:gd name="connsiteY72" fmla="*/ 928907 h 2858376"/>
                <a:gd name="connsiteX73" fmla="*/ 1188438 w 2372605"/>
                <a:gd name="connsiteY73" fmla="*/ 916687 h 2858376"/>
                <a:gd name="connsiteX74" fmla="*/ 1189409 w 2372605"/>
                <a:gd name="connsiteY74" fmla="*/ 916124 h 2858376"/>
                <a:gd name="connsiteX75" fmla="*/ 1189409 w 2372605"/>
                <a:gd name="connsiteY75" fmla="*/ 916329 h 2858376"/>
                <a:gd name="connsiteX76" fmla="*/ 1261406 w 2372605"/>
                <a:gd name="connsiteY76" fmla="*/ 844435 h 2858376"/>
                <a:gd name="connsiteX77" fmla="*/ 1291165 w 2372605"/>
                <a:gd name="connsiteY77" fmla="*/ 754900 h 2858376"/>
                <a:gd name="connsiteX78" fmla="*/ 1291165 w 2372605"/>
                <a:gd name="connsiteY78" fmla="*/ 752957 h 2858376"/>
                <a:gd name="connsiteX79" fmla="*/ 1291370 w 2372605"/>
                <a:gd name="connsiteY79" fmla="*/ 752803 h 2858376"/>
                <a:gd name="connsiteX80" fmla="*/ 1354520 w 2372605"/>
                <a:gd name="connsiteY80" fmla="*/ 563403 h 2858376"/>
                <a:gd name="connsiteX81" fmla="*/ 1501223 w 2372605"/>
                <a:gd name="connsiteY81" fmla="*/ 414809 h 2858376"/>
                <a:gd name="connsiteX82" fmla="*/ 1507563 w 2372605"/>
                <a:gd name="connsiteY82" fmla="*/ 410769 h 2858376"/>
                <a:gd name="connsiteX83" fmla="*/ 1508586 w 2372605"/>
                <a:gd name="connsiteY83" fmla="*/ 410207 h 2858376"/>
                <a:gd name="connsiteX84" fmla="*/ 1662499 w 2372605"/>
                <a:gd name="connsiteY84" fmla="*/ 384947 h 2858376"/>
                <a:gd name="connsiteX85" fmla="*/ 1727336 w 2372605"/>
                <a:gd name="connsiteY85" fmla="*/ 501225 h 2858376"/>
                <a:gd name="connsiteX86" fmla="*/ 1758579 w 2372605"/>
                <a:gd name="connsiteY86" fmla="*/ 556756 h 2858376"/>
                <a:gd name="connsiteX87" fmla="*/ 1831853 w 2372605"/>
                <a:gd name="connsiteY87" fmla="*/ 544484 h 2858376"/>
                <a:gd name="connsiteX88" fmla="*/ 1904923 w 2372605"/>
                <a:gd name="connsiteY88" fmla="*/ 472027 h 2858376"/>
                <a:gd name="connsiteX89" fmla="*/ 1935144 w 2372605"/>
                <a:gd name="connsiteY89" fmla="*/ 381470 h 2858376"/>
                <a:gd name="connsiteX90" fmla="*/ 1999010 w 2372605"/>
                <a:gd name="connsiteY90" fmla="*/ 190434 h 2858376"/>
                <a:gd name="connsiteX91" fmla="*/ 2153127 w 2372605"/>
                <a:gd name="connsiteY91" fmla="*/ 37442 h 2858376"/>
                <a:gd name="connsiteX92" fmla="*/ 2153178 w 2372605"/>
                <a:gd name="connsiteY92" fmla="*/ 37647 h 2858376"/>
                <a:gd name="connsiteX93" fmla="*/ 2306886 w 2372605"/>
                <a:gd name="connsiteY93" fmla="*/ 12284 h 2858376"/>
                <a:gd name="connsiteX94" fmla="*/ 2307244 w 2372605"/>
                <a:gd name="connsiteY94" fmla="*/ 12437 h 2858376"/>
                <a:gd name="connsiteX95" fmla="*/ 2371059 w 2372605"/>
                <a:gd name="connsiteY95" fmla="*/ 129329 h 2858376"/>
                <a:gd name="connsiteX96" fmla="*/ 2370855 w 2372605"/>
                <a:gd name="connsiteY96" fmla="*/ 129534 h 2858376"/>
                <a:gd name="connsiteX97" fmla="*/ 2350196 w 2372605"/>
                <a:gd name="connsiteY97" fmla="*/ 234307 h 2858376"/>
                <a:gd name="connsiteX98" fmla="*/ 2295279 w 2372605"/>
                <a:gd name="connsiteY98" fmla="*/ 337290 h 2858376"/>
                <a:gd name="connsiteX99" fmla="*/ 1872147 w 2372605"/>
                <a:gd name="connsiteY99" fmla="*/ 1420661 h 2858376"/>
                <a:gd name="connsiteX100" fmla="*/ 1787725 w 2372605"/>
                <a:gd name="connsiteY100" fmla="*/ 2111887 h 285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72605" h="2858376">
                  <a:moveTo>
                    <a:pt x="1787725" y="2111887"/>
                  </a:moveTo>
                  <a:cubicBezTo>
                    <a:pt x="1797134" y="2136635"/>
                    <a:pt x="1780260" y="2178463"/>
                    <a:pt x="1750090" y="2205308"/>
                  </a:cubicBezTo>
                  <a:cubicBezTo>
                    <a:pt x="1719922" y="2232153"/>
                    <a:pt x="1687810" y="2233892"/>
                    <a:pt x="1678401" y="2209143"/>
                  </a:cubicBezTo>
                  <a:cubicBezTo>
                    <a:pt x="1622819" y="2063770"/>
                    <a:pt x="1673084" y="1766683"/>
                    <a:pt x="1763897" y="1446790"/>
                  </a:cubicBezTo>
                  <a:cubicBezTo>
                    <a:pt x="1895567" y="983211"/>
                    <a:pt x="2115339" y="462159"/>
                    <a:pt x="2215407" y="302059"/>
                  </a:cubicBezTo>
                  <a:cubicBezTo>
                    <a:pt x="2217709" y="298429"/>
                    <a:pt x="2220112" y="294951"/>
                    <a:pt x="2222669" y="291628"/>
                  </a:cubicBezTo>
                  <a:cubicBezTo>
                    <a:pt x="2267155" y="228477"/>
                    <a:pt x="2267206" y="157350"/>
                    <a:pt x="2226606" y="140221"/>
                  </a:cubicBezTo>
                  <a:lnTo>
                    <a:pt x="2226402" y="140118"/>
                  </a:lnTo>
                  <a:cubicBezTo>
                    <a:pt x="2207737" y="132244"/>
                    <a:pt x="2181916" y="135619"/>
                    <a:pt x="2153434" y="152084"/>
                  </a:cubicBezTo>
                  <a:lnTo>
                    <a:pt x="2153434" y="152288"/>
                  </a:lnTo>
                  <a:cubicBezTo>
                    <a:pt x="2124850" y="168856"/>
                    <a:pt x="2098976" y="195343"/>
                    <a:pt x="2080312" y="224847"/>
                  </a:cubicBezTo>
                  <a:cubicBezTo>
                    <a:pt x="2061649" y="254300"/>
                    <a:pt x="2050041" y="286872"/>
                    <a:pt x="2050041" y="315405"/>
                  </a:cubicBezTo>
                  <a:cubicBezTo>
                    <a:pt x="2050041" y="375589"/>
                    <a:pt x="2025651" y="444211"/>
                    <a:pt x="1986175" y="506440"/>
                  </a:cubicBezTo>
                  <a:cubicBezTo>
                    <a:pt x="1946752" y="568721"/>
                    <a:pt x="1892242" y="624610"/>
                    <a:pt x="1832058" y="659433"/>
                  </a:cubicBezTo>
                  <a:cubicBezTo>
                    <a:pt x="1772129" y="694102"/>
                    <a:pt x="1717775" y="701158"/>
                    <a:pt x="1678146" y="684692"/>
                  </a:cubicBezTo>
                  <a:cubicBezTo>
                    <a:pt x="1638671" y="668279"/>
                    <a:pt x="1613973" y="628190"/>
                    <a:pt x="1613307" y="568414"/>
                  </a:cubicBezTo>
                  <a:cubicBezTo>
                    <a:pt x="1613002" y="539933"/>
                    <a:pt x="1601087" y="520758"/>
                    <a:pt x="1582065" y="512883"/>
                  </a:cubicBezTo>
                  <a:cubicBezTo>
                    <a:pt x="1563350" y="505111"/>
                    <a:pt x="1537477" y="508537"/>
                    <a:pt x="1508790" y="525104"/>
                  </a:cubicBezTo>
                  <a:lnTo>
                    <a:pt x="1503984" y="527763"/>
                  </a:lnTo>
                  <a:cubicBezTo>
                    <a:pt x="1477395" y="544331"/>
                    <a:pt x="1453412" y="569489"/>
                    <a:pt x="1435771" y="597356"/>
                  </a:cubicBezTo>
                  <a:cubicBezTo>
                    <a:pt x="1417261" y="626656"/>
                    <a:pt x="1405756" y="658819"/>
                    <a:pt x="1405756" y="686943"/>
                  </a:cubicBezTo>
                  <a:lnTo>
                    <a:pt x="1405961" y="686789"/>
                  </a:lnTo>
                  <a:lnTo>
                    <a:pt x="1405961" y="688732"/>
                  </a:lnTo>
                  <a:cubicBezTo>
                    <a:pt x="1405961" y="748354"/>
                    <a:pt x="1381724" y="816413"/>
                    <a:pt x="1342554" y="878285"/>
                  </a:cubicBezTo>
                  <a:cubicBezTo>
                    <a:pt x="1303489" y="940055"/>
                    <a:pt x="1249491" y="995637"/>
                    <a:pt x="1189716" y="1030510"/>
                  </a:cubicBezTo>
                  <a:lnTo>
                    <a:pt x="1189512" y="1030664"/>
                  </a:lnTo>
                  <a:lnTo>
                    <a:pt x="1189512" y="1030868"/>
                  </a:lnTo>
                  <a:lnTo>
                    <a:pt x="1188540" y="1031431"/>
                  </a:lnTo>
                  <a:cubicBezTo>
                    <a:pt x="1128612" y="1066100"/>
                    <a:pt x="1074205" y="1073207"/>
                    <a:pt x="1034627" y="1056690"/>
                  </a:cubicBezTo>
                  <a:cubicBezTo>
                    <a:pt x="995152" y="1040226"/>
                    <a:pt x="970556" y="1000086"/>
                    <a:pt x="970046" y="940311"/>
                  </a:cubicBezTo>
                  <a:lnTo>
                    <a:pt x="970046" y="939850"/>
                  </a:lnTo>
                  <a:cubicBezTo>
                    <a:pt x="969995" y="911420"/>
                    <a:pt x="958336" y="892245"/>
                    <a:pt x="939569" y="884370"/>
                  </a:cubicBezTo>
                  <a:cubicBezTo>
                    <a:pt x="920906" y="876495"/>
                    <a:pt x="894981" y="879921"/>
                    <a:pt x="866295" y="896540"/>
                  </a:cubicBezTo>
                  <a:cubicBezTo>
                    <a:pt x="837609" y="913107"/>
                    <a:pt x="811735" y="939595"/>
                    <a:pt x="793020" y="969048"/>
                  </a:cubicBezTo>
                  <a:cubicBezTo>
                    <a:pt x="773999" y="998961"/>
                    <a:pt x="762084" y="1031891"/>
                    <a:pt x="761778" y="1060730"/>
                  </a:cubicBezTo>
                  <a:cubicBezTo>
                    <a:pt x="761113" y="1121272"/>
                    <a:pt x="736415" y="1189945"/>
                    <a:pt x="696940" y="1252022"/>
                  </a:cubicBezTo>
                  <a:cubicBezTo>
                    <a:pt x="657311" y="1314302"/>
                    <a:pt x="602957" y="1370141"/>
                    <a:pt x="543028" y="1404758"/>
                  </a:cubicBezTo>
                  <a:cubicBezTo>
                    <a:pt x="482843" y="1439580"/>
                    <a:pt x="428334" y="1446688"/>
                    <a:pt x="388910" y="1430069"/>
                  </a:cubicBezTo>
                  <a:cubicBezTo>
                    <a:pt x="349486" y="1413451"/>
                    <a:pt x="325044" y="1373055"/>
                    <a:pt x="325044" y="1312871"/>
                  </a:cubicBezTo>
                  <a:cubicBezTo>
                    <a:pt x="325044" y="1284185"/>
                    <a:pt x="313539" y="1265010"/>
                    <a:pt x="295029" y="1257186"/>
                  </a:cubicBezTo>
                  <a:lnTo>
                    <a:pt x="294927" y="1257135"/>
                  </a:lnTo>
                  <a:lnTo>
                    <a:pt x="294825" y="1257289"/>
                  </a:lnTo>
                  <a:cubicBezTo>
                    <a:pt x="276160" y="1249414"/>
                    <a:pt x="250287" y="1252789"/>
                    <a:pt x="221754" y="1269305"/>
                  </a:cubicBezTo>
                  <a:lnTo>
                    <a:pt x="221703" y="1269100"/>
                  </a:lnTo>
                  <a:cubicBezTo>
                    <a:pt x="193272" y="1285565"/>
                    <a:pt x="167398" y="1312155"/>
                    <a:pt x="148582" y="1341761"/>
                  </a:cubicBezTo>
                  <a:lnTo>
                    <a:pt x="148684" y="1341812"/>
                  </a:lnTo>
                  <a:cubicBezTo>
                    <a:pt x="117645" y="1390799"/>
                    <a:pt x="109670" y="1442341"/>
                    <a:pt x="128128" y="1470772"/>
                  </a:cubicBezTo>
                  <a:cubicBezTo>
                    <a:pt x="136872" y="1484271"/>
                    <a:pt x="189181" y="1507434"/>
                    <a:pt x="203755" y="1518735"/>
                  </a:cubicBezTo>
                  <a:cubicBezTo>
                    <a:pt x="314817" y="1604691"/>
                    <a:pt x="496445" y="1842156"/>
                    <a:pt x="611137" y="2113369"/>
                  </a:cubicBezTo>
                  <a:cubicBezTo>
                    <a:pt x="702002" y="2328182"/>
                    <a:pt x="752216" y="2567130"/>
                    <a:pt x="696633" y="2776778"/>
                  </a:cubicBezTo>
                  <a:cubicBezTo>
                    <a:pt x="687225" y="2812419"/>
                    <a:pt x="655164" y="2847803"/>
                    <a:pt x="624944" y="2855832"/>
                  </a:cubicBezTo>
                  <a:cubicBezTo>
                    <a:pt x="594775" y="2863911"/>
                    <a:pt x="577900" y="2841565"/>
                    <a:pt x="587309" y="2805925"/>
                  </a:cubicBezTo>
                  <a:cubicBezTo>
                    <a:pt x="634659" y="2627263"/>
                    <a:pt x="586746" y="2411530"/>
                    <a:pt x="502683" y="2212774"/>
                  </a:cubicBezTo>
                  <a:cubicBezTo>
                    <a:pt x="399956" y="1969837"/>
                    <a:pt x="245123" y="1756711"/>
                    <a:pt x="141167" y="1663086"/>
                  </a:cubicBezTo>
                  <a:cubicBezTo>
                    <a:pt x="106652" y="1631996"/>
                    <a:pt x="47082" y="1614099"/>
                    <a:pt x="24582" y="1579431"/>
                  </a:cubicBezTo>
                  <a:cubicBezTo>
                    <a:pt x="-14279" y="1519553"/>
                    <a:pt x="2237" y="1410690"/>
                    <a:pt x="67535" y="1307604"/>
                  </a:cubicBezTo>
                  <a:lnTo>
                    <a:pt x="67638" y="1307655"/>
                  </a:lnTo>
                  <a:lnTo>
                    <a:pt x="67739" y="1307502"/>
                  </a:lnTo>
                  <a:cubicBezTo>
                    <a:pt x="107010" y="1245528"/>
                    <a:pt x="161416" y="1189689"/>
                    <a:pt x="221601" y="1154919"/>
                  </a:cubicBezTo>
                  <a:lnTo>
                    <a:pt x="221601" y="1154714"/>
                  </a:lnTo>
                  <a:cubicBezTo>
                    <a:pt x="281836" y="1119892"/>
                    <a:pt x="336345" y="1112785"/>
                    <a:pt x="375768" y="1129403"/>
                  </a:cubicBezTo>
                  <a:lnTo>
                    <a:pt x="375667" y="1129556"/>
                  </a:lnTo>
                  <a:cubicBezTo>
                    <a:pt x="415194" y="1146277"/>
                    <a:pt x="439636" y="1186570"/>
                    <a:pt x="439636" y="1246550"/>
                  </a:cubicBezTo>
                  <a:cubicBezTo>
                    <a:pt x="439636" y="1275083"/>
                    <a:pt x="451191" y="1294207"/>
                    <a:pt x="469906" y="1302082"/>
                  </a:cubicBezTo>
                  <a:cubicBezTo>
                    <a:pt x="488570" y="1309956"/>
                    <a:pt x="514444" y="1306582"/>
                    <a:pt x="542977" y="1290065"/>
                  </a:cubicBezTo>
                  <a:cubicBezTo>
                    <a:pt x="571662" y="1273498"/>
                    <a:pt x="597536" y="1247011"/>
                    <a:pt x="616251" y="1217558"/>
                  </a:cubicBezTo>
                  <a:cubicBezTo>
                    <a:pt x="635272" y="1187645"/>
                    <a:pt x="647187" y="1154714"/>
                    <a:pt x="647494" y="1125875"/>
                  </a:cubicBezTo>
                  <a:cubicBezTo>
                    <a:pt x="648158" y="1065332"/>
                    <a:pt x="672856" y="996659"/>
                    <a:pt x="712331" y="934584"/>
                  </a:cubicBezTo>
                  <a:cubicBezTo>
                    <a:pt x="751960" y="872302"/>
                    <a:pt x="806316" y="816464"/>
                    <a:pt x="866244" y="781847"/>
                  </a:cubicBezTo>
                  <a:cubicBezTo>
                    <a:pt x="926224" y="747127"/>
                    <a:pt x="980681" y="740071"/>
                    <a:pt x="1020156" y="756638"/>
                  </a:cubicBezTo>
                  <a:cubicBezTo>
                    <a:pt x="1059428" y="773154"/>
                    <a:pt x="1083870" y="813243"/>
                    <a:pt x="1084176" y="872967"/>
                  </a:cubicBezTo>
                  <a:lnTo>
                    <a:pt x="1084176" y="873274"/>
                  </a:lnTo>
                  <a:cubicBezTo>
                    <a:pt x="1084431" y="901807"/>
                    <a:pt x="1096192" y="921033"/>
                    <a:pt x="1115163" y="928907"/>
                  </a:cubicBezTo>
                  <a:cubicBezTo>
                    <a:pt x="1133877" y="936731"/>
                    <a:pt x="1159751" y="933254"/>
                    <a:pt x="1188438" y="916687"/>
                  </a:cubicBezTo>
                  <a:lnTo>
                    <a:pt x="1189409" y="916124"/>
                  </a:lnTo>
                  <a:lnTo>
                    <a:pt x="1189409" y="916329"/>
                  </a:lnTo>
                  <a:cubicBezTo>
                    <a:pt x="1217482" y="899864"/>
                    <a:pt x="1242946" y="873632"/>
                    <a:pt x="1261406" y="844435"/>
                  </a:cubicBezTo>
                  <a:cubicBezTo>
                    <a:pt x="1279813" y="815391"/>
                    <a:pt x="1291165" y="783227"/>
                    <a:pt x="1291165" y="754900"/>
                  </a:cubicBezTo>
                  <a:lnTo>
                    <a:pt x="1291165" y="752957"/>
                  </a:lnTo>
                  <a:lnTo>
                    <a:pt x="1291370" y="752803"/>
                  </a:lnTo>
                  <a:cubicBezTo>
                    <a:pt x="1291370" y="693027"/>
                    <a:pt x="1315505" y="625071"/>
                    <a:pt x="1354520" y="563403"/>
                  </a:cubicBezTo>
                  <a:cubicBezTo>
                    <a:pt x="1392205" y="503782"/>
                    <a:pt x="1443902" y="449887"/>
                    <a:pt x="1501223" y="414809"/>
                  </a:cubicBezTo>
                  <a:cubicBezTo>
                    <a:pt x="1503319" y="413377"/>
                    <a:pt x="1505416" y="412048"/>
                    <a:pt x="1507563" y="410769"/>
                  </a:cubicBezTo>
                  <a:lnTo>
                    <a:pt x="1508586" y="410207"/>
                  </a:lnTo>
                  <a:cubicBezTo>
                    <a:pt x="1568514" y="375538"/>
                    <a:pt x="1622870" y="368482"/>
                    <a:pt x="1662499" y="384947"/>
                  </a:cubicBezTo>
                  <a:cubicBezTo>
                    <a:pt x="1701974" y="401361"/>
                    <a:pt x="1726672" y="441450"/>
                    <a:pt x="1727336" y="501225"/>
                  </a:cubicBezTo>
                  <a:cubicBezTo>
                    <a:pt x="1727643" y="529706"/>
                    <a:pt x="1739558" y="548830"/>
                    <a:pt x="1758579" y="556756"/>
                  </a:cubicBezTo>
                  <a:cubicBezTo>
                    <a:pt x="1777294" y="564528"/>
                    <a:pt x="1803168" y="561103"/>
                    <a:pt x="1831853" y="544484"/>
                  </a:cubicBezTo>
                  <a:cubicBezTo>
                    <a:pt x="1860386" y="527968"/>
                    <a:pt x="1886209" y="501480"/>
                    <a:pt x="1904923" y="472027"/>
                  </a:cubicBezTo>
                  <a:cubicBezTo>
                    <a:pt x="1923588" y="442575"/>
                    <a:pt x="1935144" y="410002"/>
                    <a:pt x="1935144" y="381470"/>
                  </a:cubicBezTo>
                  <a:cubicBezTo>
                    <a:pt x="1935144" y="321285"/>
                    <a:pt x="1959535" y="252664"/>
                    <a:pt x="1999010" y="190434"/>
                  </a:cubicBezTo>
                  <a:cubicBezTo>
                    <a:pt x="2038434" y="128153"/>
                    <a:pt x="2092942" y="72264"/>
                    <a:pt x="2153127" y="37442"/>
                  </a:cubicBezTo>
                  <a:lnTo>
                    <a:pt x="2153178" y="37647"/>
                  </a:lnTo>
                  <a:cubicBezTo>
                    <a:pt x="2213158" y="2978"/>
                    <a:pt x="2267513" y="-4181"/>
                    <a:pt x="2306886" y="12284"/>
                  </a:cubicBezTo>
                  <a:lnTo>
                    <a:pt x="2307244" y="12437"/>
                  </a:lnTo>
                  <a:cubicBezTo>
                    <a:pt x="2346668" y="29158"/>
                    <a:pt x="2371059" y="69452"/>
                    <a:pt x="2371059" y="129329"/>
                  </a:cubicBezTo>
                  <a:lnTo>
                    <a:pt x="2370855" y="129534"/>
                  </a:lnTo>
                  <a:cubicBezTo>
                    <a:pt x="2370855" y="162975"/>
                    <a:pt x="2363338" y="198922"/>
                    <a:pt x="2350196" y="234307"/>
                  </a:cubicBezTo>
                  <a:cubicBezTo>
                    <a:pt x="2337106" y="269640"/>
                    <a:pt x="2318187" y="304974"/>
                    <a:pt x="2295279" y="337290"/>
                  </a:cubicBezTo>
                  <a:cubicBezTo>
                    <a:pt x="2202521" y="487368"/>
                    <a:pt x="1998140" y="976973"/>
                    <a:pt x="1872147" y="1420661"/>
                  </a:cubicBezTo>
                  <a:cubicBezTo>
                    <a:pt x="1788288" y="1716828"/>
                    <a:pt x="1740375" y="1987989"/>
                    <a:pt x="1787725" y="211188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00DE006-0215-4858-8177-74D4878AA7E3}"/>
                </a:ext>
              </a:extLst>
            </p:cNvPr>
            <p:cNvSpPr/>
            <p:nvPr/>
          </p:nvSpPr>
          <p:spPr>
            <a:xfrm>
              <a:off x="10465395" y="5719333"/>
              <a:ext cx="1645888" cy="1381165"/>
            </a:xfrm>
            <a:custGeom>
              <a:avLst/>
              <a:gdLst>
                <a:gd name="connsiteX0" fmla="*/ 1350749 w 1462424"/>
                <a:gd name="connsiteY0" fmla="*/ 210160 h 1227209"/>
                <a:gd name="connsiteX1" fmla="*/ 1300638 w 1462424"/>
                <a:gd name="connsiteY1" fmla="*/ 182292 h 1227209"/>
                <a:gd name="connsiteX2" fmla="*/ 1298745 w 1462424"/>
                <a:gd name="connsiteY2" fmla="*/ 167617 h 1227209"/>
                <a:gd name="connsiteX3" fmla="*/ 1296240 w 1462424"/>
                <a:gd name="connsiteY3" fmla="*/ 153555 h 1227209"/>
                <a:gd name="connsiteX4" fmla="*/ 1293224 w 1462424"/>
                <a:gd name="connsiteY4" fmla="*/ 140004 h 1227209"/>
                <a:gd name="connsiteX5" fmla="*/ 1289694 w 1462424"/>
                <a:gd name="connsiteY5" fmla="*/ 127068 h 1227209"/>
                <a:gd name="connsiteX6" fmla="*/ 1285605 w 1462424"/>
                <a:gd name="connsiteY6" fmla="*/ 114693 h 1227209"/>
                <a:gd name="connsiteX7" fmla="*/ 1281002 w 1462424"/>
                <a:gd name="connsiteY7" fmla="*/ 102983 h 1227209"/>
                <a:gd name="connsiteX8" fmla="*/ 1275889 w 1462424"/>
                <a:gd name="connsiteY8" fmla="*/ 91837 h 1227209"/>
                <a:gd name="connsiteX9" fmla="*/ 1270316 w 1462424"/>
                <a:gd name="connsiteY9" fmla="*/ 81303 h 1227209"/>
                <a:gd name="connsiteX10" fmla="*/ 1264281 w 1462424"/>
                <a:gd name="connsiteY10" fmla="*/ 71383 h 1227209"/>
                <a:gd name="connsiteX11" fmla="*/ 1257736 w 1462424"/>
                <a:gd name="connsiteY11" fmla="*/ 62128 h 1227209"/>
                <a:gd name="connsiteX12" fmla="*/ 1250782 w 1462424"/>
                <a:gd name="connsiteY12" fmla="*/ 53538 h 1227209"/>
                <a:gd name="connsiteX13" fmla="*/ 1243419 w 1462424"/>
                <a:gd name="connsiteY13" fmla="*/ 45560 h 1227209"/>
                <a:gd name="connsiteX14" fmla="*/ 1235647 w 1462424"/>
                <a:gd name="connsiteY14" fmla="*/ 38249 h 1227209"/>
                <a:gd name="connsiteX15" fmla="*/ 1235596 w 1462424"/>
                <a:gd name="connsiteY15" fmla="*/ 38249 h 1227209"/>
                <a:gd name="connsiteX16" fmla="*/ 1230993 w 1462424"/>
                <a:gd name="connsiteY16" fmla="*/ 36817 h 1227209"/>
                <a:gd name="connsiteX17" fmla="*/ 1220665 w 1462424"/>
                <a:gd name="connsiteY17" fmla="*/ 34414 h 1227209"/>
                <a:gd name="connsiteX18" fmla="*/ 1210028 w 1462424"/>
                <a:gd name="connsiteY18" fmla="*/ 32777 h 1227209"/>
                <a:gd name="connsiteX19" fmla="*/ 1199086 w 1462424"/>
                <a:gd name="connsiteY19" fmla="*/ 31857 h 1227209"/>
                <a:gd name="connsiteX20" fmla="*/ 1187888 w 1462424"/>
                <a:gd name="connsiteY20" fmla="*/ 31703 h 1227209"/>
                <a:gd name="connsiteX21" fmla="*/ 1176383 w 1462424"/>
                <a:gd name="connsiteY21" fmla="*/ 32317 h 1227209"/>
                <a:gd name="connsiteX22" fmla="*/ 1164673 w 1462424"/>
                <a:gd name="connsiteY22" fmla="*/ 33698 h 1227209"/>
                <a:gd name="connsiteX23" fmla="*/ 1152708 w 1462424"/>
                <a:gd name="connsiteY23" fmla="*/ 35845 h 1227209"/>
                <a:gd name="connsiteX24" fmla="*/ 1140487 w 1462424"/>
                <a:gd name="connsiteY24" fmla="*/ 38811 h 1227209"/>
                <a:gd name="connsiteX25" fmla="*/ 1128113 w 1462424"/>
                <a:gd name="connsiteY25" fmla="*/ 42595 h 1227209"/>
                <a:gd name="connsiteX26" fmla="*/ 1115482 w 1462424"/>
                <a:gd name="connsiteY26" fmla="*/ 47197 h 1227209"/>
                <a:gd name="connsiteX27" fmla="*/ 1102699 w 1462424"/>
                <a:gd name="connsiteY27" fmla="*/ 52566 h 1227209"/>
                <a:gd name="connsiteX28" fmla="*/ 1089711 w 1462424"/>
                <a:gd name="connsiteY28" fmla="*/ 58804 h 1227209"/>
                <a:gd name="connsiteX29" fmla="*/ 1076621 w 1462424"/>
                <a:gd name="connsiteY29" fmla="*/ 65860 h 1227209"/>
                <a:gd name="connsiteX30" fmla="*/ 1069666 w 1462424"/>
                <a:gd name="connsiteY30" fmla="*/ 69900 h 1227209"/>
                <a:gd name="connsiteX31" fmla="*/ 1062815 w 1462424"/>
                <a:gd name="connsiteY31" fmla="*/ 74093 h 1227209"/>
                <a:gd name="connsiteX32" fmla="*/ 1056014 w 1462424"/>
                <a:gd name="connsiteY32" fmla="*/ 78491 h 1227209"/>
                <a:gd name="connsiteX33" fmla="*/ 1049213 w 1462424"/>
                <a:gd name="connsiteY33" fmla="*/ 83042 h 1227209"/>
                <a:gd name="connsiteX34" fmla="*/ 1042515 w 1462424"/>
                <a:gd name="connsiteY34" fmla="*/ 87797 h 1227209"/>
                <a:gd name="connsiteX35" fmla="*/ 1035816 w 1462424"/>
                <a:gd name="connsiteY35" fmla="*/ 92705 h 1227209"/>
                <a:gd name="connsiteX36" fmla="*/ 1029219 w 1462424"/>
                <a:gd name="connsiteY36" fmla="*/ 97768 h 1227209"/>
                <a:gd name="connsiteX37" fmla="*/ 1022624 w 1462424"/>
                <a:gd name="connsiteY37" fmla="*/ 103035 h 1227209"/>
                <a:gd name="connsiteX38" fmla="*/ 1016130 w 1462424"/>
                <a:gd name="connsiteY38" fmla="*/ 108455 h 1227209"/>
                <a:gd name="connsiteX39" fmla="*/ 1009635 w 1462424"/>
                <a:gd name="connsiteY39" fmla="*/ 113977 h 1227209"/>
                <a:gd name="connsiteX40" fmla="*/ 1003244 w 1462424"/>
                <a:gd name="connsiteY40" fmla="*/ 119704 h 1227209"/>
                <a:gd name="connsiteX41" fmla="*/ 996903 w 1462424"/>
                <a:gd name="connsiteY41" fmla="*/ 125585 h 1227209"/>
                <a:gd name="connsiteX42" fmla="*/ 990614 w 1462424"/>
                <a:gd name="connsiteY42" fmla="*/ 131568 h 1227209"/>
                <a:gd name="connsiteX43" fmla="*/ 984426 w 1462424"/>
                <a:gd name="connsiteY43" fmla="*/ 137703 h 1227209"/>
                <a:gd name="connsiteX44" fmla="*/ 978290 w 1462424"/>
                <a:gd name="connsiteY44" fmla="*/ 143993 h 1227209"/>
                <a:gd name="connsiteX45" fmla="*/ 972206 w 1462424"/>
                <a:gd name="connsiteY45" fmla="*/ 150436 h 1227209"/>
                <a:gd name="connsiteX46" fmla="*/ 922043 w 1462424"/>
                <a:gd name="connsiteY46" fmla="*/ 122568 h 1227209"/>
                <a:gd name="connsiteX47" fmla="*/ 916214 w 1462424"/>
                <a:gd name="connsiteY47" fmla="*/ 111523 h 1227209"/>
                <a:gd name="connsiteX48" fmla="*/ 910027 w 1462424"/>
                <a:gd name="connsiteY48" fmla="*/ 100989 h 1227209"/>
                <a:gd name="connsiteX49" fmla="*/ 903431 w 1462424"/>
                <a:gd name="connsiteY49" fmla="*/ 90967 h 1227209"/>
                <a:gd name="connsiteX50" fmla="*/ 896476 w 1462424"/>
                <a:gd name="connsiteY50" fmla="*/ 81508 h 1227209"/>
                <a:gd name="connsiteX51" fmla="*/ 889164 w 1462424"/>
                <a:gd name="connsiteY51" fmla="*/ 72508 h 1227209"/>
                <a:gd name="connsiteX52" fmla="*/ 881545 w 1462424"/>
                <a:gd name="connsiteY52" fmla="*/ 64071 h 1227209"/>
                <a:gd name="connsiteX53" fmla="*/ 873517 w 1462424"/>
                <a:gd name="connsiteY53" fmla="*/ 56197 h 1227209"/>
                <a:gd name="connsiteX54" fmla="*/ 865183 w 1462424"/>
                <a:gd name="connsiteY54" fmla="*/ 48833 h 1227209"/>
                <a:gd name="connsiteX55" fmla="*/ 860274 w 1462424"/>
                <a:gd name="connsiteY55" fmla="*/ 44998 h 1227209"/>
                <a:gd name="connsiteX56" fmla="*/ 858791 w 1462424"/>
                <a:gd name="connsiteY56" fmla="*/ 44436 h 1227209"/>
                <a:gd name="connsiteX57" fmla="*/ 848359 w 1462424"/>
                <a:gd name="connsiteY57" fmla="*/ 41061 h 1227209"/>
                <a:gd name="connsiteX58" fmla="*/ 837673 w 1462424"/>
                <a:gd name="connsiteY58" fmla="*/ 38300 h 1227209"/>
                <a:gd name="connsiteX59" fmla="*/ 826730 w 1462424"/>
                <a:gd name="connsiteY59" fmla="*/ 36101 h 1227209"/>
                <a:gd name="connsiteX60" fmla="*/ 815532 w 1462424"/>
                <a:gd name="connsiteY60" fmla="*/ 34515 h 1227209"/>
                <a:gd name="connsiteX61" fmla="*/ 804078 w 1462424"/>
                <a:gd name="connsiteY61" fmla="*/ 33544 h 1227209"/>
                <a:gd name="connsiteX62" fmla="*/ 792419 w 1462424"/>
                <a:gd name="connsiteY62" fmla="*/ 33186 h 1227209"/>
                <a:gd name="connsiteX63" fmla="*/ 780505 w 1462424"/>
                <a:gd name="connsiteY63" fmla="*/ 33493 h 1227209"/>
                <a:gd name="connsiteX64" fmla="*/ 768437 w 1462424"/>
                <a:gd name="connsiteY64" fmla="*/ 34362 h 1227209"/>
                <a:gd name="connsiteX65" fmla="*/ 756115 w 1462424"/>
                <a:gd name="connsiteY65" fmla="*/ 35896 h 1227209"/>
                <a:gd name="connsiteX66" fmla="*/ 743638 w 1462424"/>
                <a:gd name="connsiteY66" fmla="*/ 38095 h 1227209"/>
                <a:gd name="connsiteX67" fmla="*/ 730905 w 1462424"/>
                <a:gd name="connsiteY67" fmla="*/ 40907 h 1227209"/>
                <a:gd name="connsiteX68" fmla="*/ 718071 w 1462424"/>
                <a:gd name="connsiteY68" fmla="*/ 44384 h 1227209"/>
                <a:gd name="connsiteX69" fmla="*/ 705032 w 1462424"/>
                <a:gd name="connsiteY69" fmla="*/ 48475 h 1227209"/>
                <a:gd name="connsiteX70" fmla="*/ 691839 w 1462424"/>
                <a:gd name="connsiteY70" fmla="*/ 53282 h 1227209"/>
                <a:gd name="connsiteX71" fmla="*/ 678493 w 1462424"/>
                <a:gd name="connsiteY71" fmla="*/ 58702 h 1227209"/>
                <a:gd name="connsiteX72" fmla="*/ 664994 w 1462424"/>
                <a:gd name="connsiteY72" fmla="*/ 64838 h 1227209"/>
                <a:gd name="connsiteX73" fmla="*/ 651392 w 1462424"/>
                <a:gd name="connsiteY73" fmla="*/ 71638 h 1227209"/>
                <a:gd name="connsiteX74" fmla="*/ 637638 w 1462424"/>
                <a:gd name="connsiteY74" fmla="*/ 79156 h 1227209"/>
                <a:gd name="connsiteX75" fmla="*/ 619536 w 1462424"/>
                <a:gd name="connsiteY75" fmla="*/ 89945 h 1227209"/>
                <a:gd name="connsiteX76" fmla="*/ 601639 w 1462424"/>
                <a:gd name="connsiteY76" fmla="*/ 101705 h 1227209"/>
                <a:gd name="connsiteX77" fmla="*/ 584049 w 1462424"/>
                <a:gd name="connsiteY77" fmla="*/ 114336 h 1227209"/>
                <a:gd name="connsiteX78" fmla="*/ 566664 w 1462424"/>
                <a:gd name="connsiteY78" fmla="*/ 127834 h 1227209"/>
                <a:gd name="connsiteX79" fmla="*/ 549585 w 1462424"/>
                <a:gd name="connsiteY79" fmla="*/ 142152 h 1227209"/>
                <a:gd name="connsiteX80" fmla="*/ 532813 w 1462424"/>
                <a:gd name="connsiteY80" fmla="*/ 157236 h 1227209"/>
                <a:gd name="connsiteX81" fmla="*/ 516348 w 1462424"/>
                <a:gd name="connsiteY81" fmla="*/ 173139 h 1227209"/>
                <a:gd name="connsiteX82" fmla="*/ 500241 w 1462424"/>
                <a:gd name="connsiteY82" fmla="*/ 189707 h 1227209"/>
                <a:gd name="connsiteX83" fmla="*/ 484441 w 1462424"/>
                <a:gd name="connsiteY83" fmla="*/ 206990 h 1227209"/>
                <a:gd name="connsiteX84" fmla="*/ 469101 w 1462424"/>
                <a:gd name="connsiteY84" fmla="*/ 224887 h 1227209"/>
                <a:gd name="connsiteX85" fmla="*/ 454118 w 1462424"/>
                <a:gd name="connsiteY85" fmla="*/ 243448 h 1227209"/>
                <a:gd name="connsiteX86" fmla="*/ 439597 w 1462424"/>
                <a:gd name="connsiteY86" fmla="*/ 262521 h 1227209"/>
                <a:gd name="connsiteX87" fmla="*/ 425484 w 1462424"/>
                <a:gd name="connsiteY87" fmla="*/ 282156 h 1227209"/>
                <a:gd name="connsiteX88" fmla="*/ 411831 w 1462424"/>
                <a:gd name="connsiteY88" fmla="*/ 302303 h 1227209"/>
                <a:gd name="connsiteX89" fmla="*/ 398690 w 1462424"/>
                <a:gd name="connsiteY89" fmla="*/ 322910 h 1227209"/>
                <a:gd name="connsiteX90" fmla="*/ 386009 w 1462424"/>
                <a:gd name="connsiteY90" fmla="*/ 343977 h 1227209"/>
                <a:gd name="connsiteX91" fmla="*/ 373890 w 1462424"/>
                <a:gd name="connsiteY91" fmla="*/ 365402 h 1227209"/>
                <a:gd name="connsiteX92" fmla="*/ 362282 w 1462424"/>
                <a:gd name="connsiteY92" fmla="*/ 387185 h 1227209"/>
                <a:gd name="connsiteX93" fmla="*/ 351237 w 1462424"/>
                <a:gd name="connsiteY93" fmla="*/ 409326 h 1227209"/>
                <a:gd name="connsiteX94" fmla="*/ 340755 w 1462424"/>
                <a:gd name="connsiteY94" fmla="*/ 431722 h 1227209"/>
                <a:gd name="connsiteX95" fmla="*/ 330937 w 1462424"/>
                <a:gd name="connsiteY95" fmla="*/ 454375 h 1227209"/>
                <a:gd name="connsiteX96" fmla="*/ 321682 w 1462424"/>
                <a:gd name="connsiteY96" fmla="*/ 477283 h 1227209"/>
                <a:gd name="connsiteX97" fmla="*/ 313092 w 1462424"/>
                <a:gd name="connsiteY97" fmla="*/ 500344 h 1227209"/>
                <a:gd name="connsiteX98" fmla="*/ 305166 w 1462424"/>
                <a:gd name="connsiteY98" fmla="*/ 523558 h 1227209"/>
                <a:gd name="connsiteX99" fmla="*/ 297905 w 1462424"/>
                <a:gd name="connsiteY99" fmla="*/ 546876 h 1227209"/>
                <a:gd name="connsiteX100" fmla="*/ 291309 w 1462424"/>
                <a:gd name="connsiteY100" fmla="*/ 570244 h 1227209"/>
                <a:gd name="connsiteX101" fmla="*/ 285479 w 1462424"/>
                <a:gd name="connsiteY101" fmla="*/ 593663 h 1227209"/>
                <a:gd name="connsiteX102" fmla="*/ 280417 w 1462424"/>
                <a:gd name="connsiteY102" fmla="*/ 617082 h 1227209"/>
                <a:gd name="connsiteX103" fmla="*/ 276071 w 1462424"/>
                <a:gd name="connsiteY103" fmla="*/ 640501 h 1227209"/>
                <a:gd name="connsiteX104" fmla="*/ 272491 w 1462424"/>
                <a:gd name="connsiteY104" fmla="*/ 663819 h 1227209"/>
                <a:gd name="connsiteX105" fmla="*/ 269730 w 1462424"/>
                <a:gd name="connsiteY105" fmla="*/ 687034 h 1227209"/>
                <a:gd name="connsiteX106" fmla="*/ 267787 w 1462424"/>
                <a:gd name="connsiteY106" fmla="*/ 710094 h 1227209"/>
                <a:gd name="connsiteX107" fmla="*/ 266304 w 1462424"/>
                <a:gd name="connsiteY107" fmla="*/ 710861 h 1227209"/>
                <a:gd name="connsiteX108" fmla="*/ 264821 w 1462424"/>
                <a:gd name="connsiteY108" fmla="*/ 711577 h 1227209"/>
                <a:gd name="connsiteX109" fmla="*/ 263339 w 1462424"/>
                <a:gd name="connsiteY109" fmla="*/ 712344 h 1227209"/>
                <a:gd name="connsiteX110" fmla="*/ 261856 w 1462424"/>
                <a:gd name="connsiteY110" fmla="*/ 713112 h 1227209"/>
                <a:gd name="connsiteX111" fmla="*/ 260373 w 1462424"/>
                <a:gd name="connsiteY111" fmla="*/ 713929 h 1227209"/>
                <a:gd name="connsiteX112" fmla="*/ 258890 w 1462424"/>
                <a:gd name="connsiteY112" fmla="*/ 714748 h 1227209"/>
                <a:gd name="connsiteX113" fmla="*/ 257407 w 1462424"/>
                <a:gd name="connsiteY113" fmla="*/ 715566 h 1227209"/>
                <a:gd name="connsiteX114" fmla="*/ 255924 w 1462424"/>
                <a:gd name="connsiteY114" fmla="*/ 716384 h 1227209"/>
                <a:gd name="connsiteX115" fmla="*/ 245544 w 1462424"/>
                <a:gd name="connsiteY115" fmla="*/ 722622 h 1227209"/>
                <a:gd name="connsiteX116" fmla="*/ 235266 w 1462424"/>
                <a:gd name="connsiteY116" fmla="*/ 729423 h 1227209"/>
                <a:gd name="connsiteX117" fmla="*/ 225141 w 1462424"/>
                <a:gd name="connsiteY117" fmla="*/ 736735 h 1227209"/>
                <a:gd name="connsiteX118" fmla="*/ 215222 w 1462424"/>
                <a:gd name="connsiteY118" fmla="*/ 744559 h 1227209"/>
                <a:gd name="connsiteX119" fmla="*/ 205455 w 1462424"/>
                <a:gd name="connsiteY119" fmla="*/ 752894 h 1227209"/>
                <a:gd name="connsiteX120" fmla="*/ 195893 w 1462424"/>
                <a:gd name="connsiteY120" fmla="*/ 761740 h 1227209"/>
                <a:gd name="connsiteX121" fmla="*/ 186485 w 1462424"/>
                <a:gd name="connsiteY121" fmla="*/ 770995 h 1227209"/>
                <a:gd name="connsiteX122" fmla="*/ 177331 w 1462424"/>
                <a:gd name="connsiteY122" fmla="*/ 780710 h 1227209"/>
                <a:gd name="connsiteX123" fmla="*/ 168383 w 1462424"/>
                <a:gd name="connsiteY123" fmla="*/ 790783 h 1227209"/>
                <a:gd name="connsiteX124" fmla="*/ 159691 w 1462424"/>
                <a:gd name="connsiteY124" fmla="*/ 801266 h 1227209"/>
                <a:gd name="connsiteX125" fmla="*/ 151202 w 1462424"/>
                <a:gd name="connsiteY125" fmla="*/ 812106 h 1227209"/>
                <a:gd name="connsiteX126" fmla="*/ 143021 w 1462424"/>
                <a:gd name="connsiteY126" fmla="*/ 823253 h 1227209"/>
                <a:gd name="connsiteX127" fmla="*/ 135095 w 1462424"/>
                <a:gd name="connsiteY127" fmla="*/ 834758 h 1227209"/>
                <a:gd name="connsiteX128" fmla="*/ 127476 w 1462424"/>
                <a:gd name="connsiteY128" fmla="*/ 846519 h 1227209"/>
                <a:gd name="connsiteX129" fmla="*/ 120164 w 1462424"/>
                <a:gd name="connsiteY129" fmla="*/ 858587 h 1227209"/>
                <a:gd name="connsiteX130" fmla="*/ 113159 w 1462424"/>
                <a:gd name="connsiteY130" fmla="*/ 870859 h 1227209"/>
                <a:gd name="connsiteX131" fmla="*/ 106460 w 1462424"/>
                <a:gd name="connsiteY131" fmla="*/ 883387 h 1227209"/>
                <a:gd name="connsiteX132" fmla="*/ 100120 w 1462424"/>
                <a:gd name="connsiteY132" fmla="*/ 896068 h 1227209"/>
                <a:gd name="connsiteX133" fmla="*/ 94137 w 1462424"/>
                <a:gd name="connsiteY133" fmla="*/ 908953 h 1227209"/>
                <a:gd name="connsiteX134" fmla="*/ 88461 w 1462424"/>
                <a:gd name="connsiteY134" fmla="*/ 921942 h 1227209"/>
                <a:gd name="connsiteX135" fmla="*/ 83245 w 1462424"/>
                <a:gd name="connsiteY135" fmla="*/ 935134 h 1227209"/>
                <a:gd name="connsiteX136" fmla="*/ 78388 w 1462424"/>
                <a:gd name="connsiteY136" fmla="*/ 948378 h 1227209"/>
                <a:gd name="connsiteX137" fmla="*/ 73888 w 1462424"/>
                <a:gd name="connsiteY137" fmla="*/ 961724 h 1227209"/>
                <a:gd name="connsiteX138" fmla="*/ 69848 w 1462424"/>
                <a:gd name="connsiteY138" fmla="*/ 975121 h 1227209"/>
                <a:gd name="connsiteX139" fmla="*/ 66269 w 1462424"/>
                <a:gd name="connsiteY139" fmla="*/ 988569 h 1227209"/>
                <a:gd name="connsiteX140" fmla="*/ 63099 w 1462424"/>
                <a:gd name="connsiteY140" fmla="*/ 1002017 h 1227209"/>
                <a:gd name="connsiteX141" fmla="*/ 60337 w 1462424"/>
                <a:gd name="connsiteY141" fmla="*/ 1015465 h 1227209"/>
                <a:gd name="connsiteX142" fmla="*/ 58088 w 1462424"/>
                <a:gd name="connsiteY142" fmla="*/ 1028914 h 1227209"/>
                <a:gd name="connsiteX143" fmla="*/ 56349 w 1462424"/>
                <a:gd name="connsiteY143" fmla="*/ 1042259 h 1227209"/>
                <a:gd name="connsiteX144" fmla="*/ 55019 w 1462424"/>
                <a:gd name="connsiteY144" fmla="*/ 1055554 h 1227209"/>
                <a:gd name="connsiteX145" fmla="*/ 54253 w 1462424"/>
                <a:gd name="connsiteY145" fmla="*/ 1068695 h 1227209"/>
                <a:gd name="connsiteX146" fmla="*/ 53997 w 1462424"/>
                <a:gd name="connsiteY146" fmla="*/ 1081786 h 1227209"/>
                <a:gd name="connsiteX147" fmla="*/ 55019 w 1462424"/>
                <a:gd name="connsiteY147" fmla="*/ 1106841 h 1227209"/>
                <a:gd name="connsiteX148" fmla="*/ 58088 w 1462424"/>
                <a:gd name="connsiteY148" fmla="*/ 1130005 h 1227209"/>
                <a:gd name="connsiteX149" fmla="*/ 63099 w 1462424"/>
                <a:gd name="connsiteY149" fmla="*/ 1151225 h 1227209"/>
                <a:gd name="connsiteX150" fmla="*/ 69848 w 1462424"/>
                <a:gd name="connsiteY150" fmla="*/ 1170400 h 1227209"/>
                <a:gd name="connsiteX151" fmla="*/ 78388 w 1462424"/>
                <a:gd name="connsiteY151" fmla="*/ 1187531 h 1227209"/>
                <a:gd name="connsiteX152" fmla="*/ 88461 w 1462424"/>
                <a:gd name="connsiteY152" fmla="*/ 1202461 h 1227209"/>
                <a:gd name="connsiteX153" fmla="*/ 100120 w 1462424"/>
                <a:gd name="connsiteY153" fmla="*/ 1215142 h 1227209"/>
                <a:gd name="connsiteX154" fmla="*/ 113159 w 1462424"/>
                <a:gd name="connsiteY154" fmla="*/ 1225574 h 1227209"/>
                <a:gd name="connsiteX155" fmla="*/ 62996 w 1462424"/>
                <a:gd name="connsiteY155" fmla="*/ 1197706 h 1227209"/>
                <a:gd name="connsiteX156" fmla="*/ 49957 w 1462424"/>
                <a:gd name="connsiteY156" fmla="*/ 1187275 h 1227209"/>
                <a:gd name="connsiteX157" fmla="*/ 38350 w 1462424"/>
                <a:gd name="connsiteY157" fmla="*/ 1174594 h 1227209"/>
                <a:gd name="connsiteX158" fmla="*/ 28225 w 1462424"/>
                <a:gd name="connsiteY158" fmla="*/ 1159662 h 1227209"/>
                <a:gd name="connsiteX159" fmla="*/ 19738 w 1462424"/>
                <a:gd name="connsiteY159" fmla="*/ 1142533 h 1227209"/>
                <a:gd name="connsiteX160" fmla="*/ 12936 w 1462424"/>
                <a:gd name="connsiteY160" fmla="*/ 1123358 h 1227209"/>
                <a:gd name="connsiteX161" fmla="*/ 7925 w 1462424"/>
                <a:gd name="connsiteY161" fmla="*/ 1102137 h 1227209"/>
                <a:gd name="connsiteX162" fmla="*/ 4909 w 1462424"/>
                <a:gd name="connsiteY162" fmla="*/ 1078973 h 1227209"/>
                <a:gd name="connsiteX163" fmla="*/ 3835 w 1462424"/>
                <a:gd name="connsiteY163" fmla="*/ 1053918 h 1227209"/>
                <a:gd name="connsiteX164" fmla="*/ 4090 w 1462424"/>
                <a:gd name="connsiteY164" fmla="*/ 1040828 h 1227209"/>
                <a:gd name="connsiteX165" fmla="*/ 4909 w 1462424"/>
                <a:gd name="connsiteY165" fmla="*/ 1027686 h 1227209"/>
                <a:gd name="connsiteX166" fmla="*/ 6187 w 1462424"/>
                <a:gd name="connsiteY166" fmla="*/ 1014391 h 1227209"/>
                <a:gd name="connsiteX167" fmla="*/ 7925 w 1462424"/>
                <a:gd name="connsiteY167" fmla="*/ 1001045 h 1227209"/>
                <a:gd name="connsiteX168" fmla="*/ 10227 w 1462424"/>
                <a:gd name="connsiteY168" fmla="*/ 987597 h 1227209"/>
                <a:gd name="connsiteX169" fmla="*/ 12936 w 1462424"/>
                <a:gd name="connsiteY169" fmla="*/ 974149 h 1227209"/>
                <a:gd name="connsiteX170" fmla="*/ 16107 w 1462424"/>
                <a:gd name="connsiteY170" fmla="*/ 960701 h 1227209"/>
                <a:gd name="connsiteX171" fmla="*/ 19738 w 1462424"/>
                <a:gd name="connsiteY171" fmla="*/ 947253 h 1227209"/>
                <a:gd name="connsiteX172" fmla="*/ 23777 w 1462424"/>
                <a:gd name="connsiteY172" fmla="*/ 933856 h 1227209"/>
                <a:gd name="connsiteX173" fmla="*/ 28225 w 1462424"/>
                <a:gd name="connsiteY173" fmla="*/ 920510 h 1227209"/>
                <a:gd name="connsiteX174" fmla="*/ 33083 w 1462424"/>
                <a:gd name="connsiteY174" fmla="*/ 907266 h 1227209"/>
                <a:gd name="connsiteX175" fmla="*/ 38350 w 1462424"/>
                <a:gd name="connsiteY175" fmla="*/ 894074 h 1227209"/>
                <a:gd name="connsiteX176" fmla="*/ 43975 w 1462424"/>
                <a:gd name="connsiteY176" fmla="*/ 881086 h 1227209"/>
                <a:gd name="connsiteX177" fmla="*/ 49957 w 1462424"/>
                <a:gd name="connsiteY177" fmla="*/ 868200 h 1227209"/>
                <a:gd name="connsiteX178" fmla="*/ 56298 w 1462424"/>
                <a:gd name="connsiteY178" fmla="*/ 855519 h 1227209"/>
                <a:gd name="connsiteX179" fmla="*/ 62996 w 1462424"/>
                <a:gd name="connsiteY179" fmla="*/ 842991 h 1227209"/>
                <a:gd name="connsiteX180" fmla="*/ 70002 w 1462424"/>
                <a:gd name="connsiteY180" fmla="*/ 830719 h 1227209"/>
                <a:gd name="connsiteX181" fmla="*/ 77314 w 1462424"/>
                <a:gd name="connsiteY181" fmla="*/ 818652 h 1227209"/>
                <a:gd name="connsiteX182" fmla="*/ 84933 w 1462424"/>
                <a:gd name="connsiteY182" fmla="*/ 806891 h 1227209"/>
                <a:gd name="connsiteX183" fmla="*/ 92858 w 1462424"/>
                <a:gd name="connsiteY183" fmla="*/ 795386 h 1227209"/>
                <a:gd name="connsiteX184" fmla="*/ 101040 w 1462424"/>
                <a:gd name="connsiteY184" fmla="*/ 784238 h 1227209"/>
                <a:gd name="connsiteX185" fmla="*/ 109528 w 1462424"/>
                <a:gd name="connsiteY185" fmla="*/ 773398 h 1227209"/>
                <a:gd name="connsiteX186" fmla="*/ 118221 w 1462424"/>
                <a:gd name="connsiteY186" fmla="*/ 762916 h 1227209"/>
                <a:gd name="connsiteX187" fmla="*/ 127170 w 1462424"/>
                <a:gd name="connsiteY187" fmla="*/ 752843 h 1227209"/>
                <a:gd name="connsiteX188" fmla="*/ 136322 w 1462424"/>
                <a:gd name="connsiteY188" fmla="*/ 743127 h 1227209"/>
                <a:gd name="connsiteX189" fmla="*/ 145731 w 1462424"/>
                <a:gd name="connsiteY189" fmla="*/ 733872 h 1227209"/>
                <a:gd name="connsiteX190" fmla="*/ 155293 w 1462424"/>
                <a:gd name="connsiteY190" fmla="*/ 725026 h 1227209"/>
                <a:gd name="connsiteX191" fmla="*/ 165059 w 1462424"/>
                <a:gd name="connsiteY191" fmla="*/ 716691 h 1227209"/>
                <a:gd name="connsiteX192" fmla="*/ 175031 w 1462424"/>
                <a:gd name="connsiteY192" fmla="*/ 708867 h 1227209"/>
                <a:gd name="connsiteX193" fmla="*/ 185104 w 1462424"/>
                <a:gd name="connsiteY193" fmla="*/ 701555 h 1227209"/>
                <a:gd name="connsiteX194" fmla="*/ 195382 w 1462424"/>
                <a:gd name="connsiteY194" fmla="*/ 694754 h 1227209"/>
                <a:gd name="connsiteX195" fmla="*/ 205762 w 1462424"/>
                <a:gd name="connsiteY195" fmla="*/ 688516 h 1227209"/>
                <a:gd name="connsiteX196" fmla="*/ 207245 w 1462424"/>
                <a:gd name="connsiteY196" fmla="*/ 687698 h 1227209"/>
                <a:gd name="connsiteX197" fmla="*/ 208728 w 1462424"/>
                <a:gd name="connsiteY197" fmla="*/ 686880 h 1227209"/>
                <a:gd name="connsiteX198" fmla="*/ 210211 w 1462424"/>
                <a:gd name="connsiteY198" fmla="*/ 686062 h 1227209"/>
                <a:gd name="connsiteX199" fmla="*/ 211693 w 1462424"/>
                <a:gd name="connsiteY199" fmla="*/ 685243 h 1227209"/>
                <a:gd name="connsiteX200" fmla="*/ 213176 w 1462424"/>
                <a:gd name="connsiteY200" fmla="*/ 684477 h 1227209"/>
                <a:gd name="connsiteX201" fmla="*/ 214659 w 1462424"/>
                <a:gd name="connsiteY201" fmla="*/ 683710 h 1227209"/>
                <a:gd name="connsiteX202" fmla="*/ 216142 w 1462424"/>
                <a:gd name="connsiteY202" fmla="*/ 682994 h 1227209"/>
                <a:gd name="connsiteX203" fmla="*/ 217625 w 1462424"/>
                <a:gd name="connsiteY203" fmla="*/ 682227 h 1227209"/>
                <a:gd name="connsiteX204" fmla="*/ 219568 w 1462424"/>
                <a:gd name="connsiteY204" fmla="*/ 659165 h 1227209"/>
                <a:gd name="connsiteX205" fmla="*/ 222329 w 1462424"/>
                <a:gd name="connsiteY205" fmla="*/ 635950 h 1227209"/>
                <a:gd name="connsiteX206" fmla="*/ 225909 w 1462424"/>
                <a:gd name="connsiteY206" fmla="*/ 612634 h 1227209"/>
                <a:gd name="connsiteX207" fmla="*/ 230255 w 1462424"/>
                <a:gd name="connsiteY207" fmla="*/ 589215 h 1227209"/>
                <a:gd name="connsiteX208" fmla="*/ 235368 w 1462424"/>
                <a:gd name="connsiteY208" fmla="*/ 565795 h 1227209"/>
                <a:gd name="connsiteX209" fmla="*/ 241197 w 1462424"/>
                <a:gd name="connsiteY209" fmla="*/ 542376 h 1227209"/>
                <a:gd name="connsiteX210" fmla="*/ 247743 w 1462424"/>
                <a:gd name="connsiteY210" fmla="*/ 519007 h 1227209"/>
                <a:gd name="connsiteX211" fmla="*/ 255004 w 1462424"/>
                <a:gd name="connsiteY211" fmla="*/ 495691 h 1227209"/>
                <a:gd name="connsiteX212" fmla="*/ 262929 w 1462424"/>
                <a:gd name="connsiteY212" fmla="*/ 472476 h 1227209"/>
                <a:gd name="connsiteX213" fmla="*/ 271520 w 1462424"/>
                <a:gd name="connsiteY213" fmla="*/ 449415 h 1227209"/>
                <a:gd name="connsiteX214" fmla="*/ 280775 w 1462424"/>
                <a:gd name="connsiteY214" fmla="*/ 426558 h 1227209"/>
                <a:gd name="connsiteX215" fmla="*/ 290644 w 1462424"/>
                <a:gd name="connsiteY215" fmla="*/ 403855 h 1227209"/>
                <a:gd name="connsiteX216" fmla="*/ 301076 w 1462424"/>
                <a:gd name="connsiteY216" fmla="*/ 381458 h 1227209"/>
                <a:gd name="connsiteX217" fmla="*/ 312120 w 1462424"/>
                <a:gd name="connsiteY217" fmla="*/ 359317 h 1227209"/>
                <a:gd name="connsiteX218" fmla="*/ 323727 w 1462424"/>
                <a:gd name="connsiteY218" fmla="*/ 337534 h 1227209"/>
                <a:gd name="connsiteX219" fmla="*/ 335846 w 1462424"/>
                <a:gd name="connsiteY219" fmla="*/ 316109 h 1227209"/>
                <a:gd name="connsiteX220" fmla="*/ 348527 w 1462424"/>
                <a:gd name="connsiteY220" fmla="*/ 295042 h 1227209"/>
                <a:gd name="connsiteX221" fmla="*/ 361669 w 1462424"/>
                <a:gd name="connsiteY221" fmla="*/ 274435 h 1227209"/>
                <a:gd name="connsiteX222" fmla="*/ 375321 w 1462424"/>
                <a:gd name="connsiteY222" fmla="*/ 254289 h 1227209"/>
                <a:gd name="connsiteX223" fmla="*/ 389434 w 1462424"/>
                <a:gd name="connsiteY223" fmla="*/ 234653 h 1227209"/>
                <a:gd name="connsiteX224" fmla="*/ 403957 w 1462424"/>
                <a:gd name="connsiteY224" fmla="*/ 215580 h 1227209"/>
                <a:gd name="connsiteX225" fmla="*/ 418938 w 1462424"/>
                <a:gd name="connsiteY225" fmla="*/ 197018 h 1227209"/>
                <a:gd name="connsiteX226" fmla="*/ 434330 w 1462424"/>
                <a:gd name="connsiteY226" fmla="*/ 179122 h 1227209"/>
                <a:gd name="connsiteX227" fmla="*/ 450079 w 1462424"/>
                <a:gd name="connsiteY227" fmla="*/ 161838 h 1227209"/>
                <a:gd name="connsiteX228" fmla="*/ 466186 w 1462424"/>
                <a:gd name="connsiteY228" fmla="*/ 145271 h 1227209"/>
                <a:gd name="connsiteX229" fmla="*/ 482651 w 1462424"/>
                <a:gd name="connsiteY229" fmla="*/ 129369 h 1227209"/>
                <a:gd name="connsiteX230" fmla="*/ 499423 w 1462424"/>
                <a:gd name="connsiteY230" fmla="*/ 114284 h 1227209"/>
                <a:gd name="connsiteX231" fmla="*/ 516501 w 1462424"/>
                <a:gd name="connsiteY231" fmla="*/ 99967 h 1227209"/>
                <a:gd name="connsiteX232" fmla="*/ 533887 w 1462424"/>
                <a:gd name="connsiteY232" fmla="*/ 86467 h 1227209"/>
                <a:gd name="connsiteX233" fmla="*/ 551528 w 1462424"/>
                <a:gd name="connsiteY233" fmla="*/ 73837 h 1227209"/>
                <a:gd name="connsiteX234" fmla="*/ 569374 w 1462424"/>
                <a:gd name="connsiteY234" fmla="*/ 62076 h 1227209"/>
                <a:gd name="connsiteX235" fmla="*/ 587475 w 1462424"/>
                <a:gd name="connsiteY235" fmla="*/ 51287 h 1227209"/>
                <a:gd name="connsiteX236" fmla="*/ 601230 w 1462424"/>
                <a:gd name="connsiteY236" fmla="*/ 43771 h 1227209"/>
                <a:gd name="connsiteX237" fmla="*/ 614832 w 1462424"/>
                <a:gd name="connsiteY237" fmla="*/ 36970 h 1227209"/>
                <a:gd name="connsiteX238" fmla="*/ 628331 w 1462424"/>
                <a:gd name="connsiteY238" fmla="*/ 30834 h 1227209"/>
                <a:gd name="connsiteX239" fmla="*/ 641677 w 1462424"/>
                <a:gd name="connsiteY239" fmla="*/ 25414 h 1227209"/>
                <a:gd name="connsiteX240" fmla="*/ 654870 w 1462424"/>
                <a:gd name="connsiteY240" fmla="*/ 20607 h 1227209"/>
                <a:gd name="connsiteX241" fmla="*/ 667909 w 1462424"/>
                <a:gd name="connsiteY241" fmla="*/ 16517 h 1227209"/>
                <a:gd name="connsiteX242" fmla="*/ 680794 w 1462424"/>
                <a:gd name="connsiteY242" fmla="*/ 13039 h 1227209"/>
                <a:gd name="connsiteX243" fmla="*/ 693476 w 1462424"/>
                <a:gd name="connsiteY243" fmla="*/ 10227 h 1227209"/>
                <a:gd name="connsiteX244" fmla="*/ 705952 w 1462424"/>
                <a:gd name="connsiteY244" fmla="*/ 8028 h 1227209"/>
                <a:gd name="connsiteX245" fmla="*/ 718276 w 1462424"/>
                <a:gd name="connsiteY245" fmla="*/ 6494 h 1227209"/>
                <a:gd name="connsiteX246" fmla="*/ 730394 w 1462424"/>
                <a:gd name="connsiteY246" fmla="*/ 5625 h 1227209"/>
                <a:gd name="connsiteX247" fmla="*/ 742257 w 1462424"/>
                <a:gd name="connsiteY247" fmla="*/ 5318 h 1227209"/>
                <a:gd name="connsiteX248" fmla="*/ 753916 w 1462424"/>
                <a:gd name="connsiteY248" fmla="*/ 5676 h 1227209"/>
                <a:gd name="connsiteX249" fmla="*/ 765370 w 1462424"/>
                <a:gd name="connsiteY249" fmla="*/ 6648 h 1227209"/>
                <a:gd name="connsiteX250" fmla="*/ 776568 w 1462424"/>
                <a:gd name="connsiteY250" fmla="*/ 8233 h 1227209"/>
                <a:gd name="connsiteX251" fmla="*/ 787510 w 1462424"/>
                <a:gd name="connsiteY251" fmla="*/ 10431 h 1227209"/>
                <a:gd name="connsiteX252" fmla="*/ 798198 w 1462424"/>
                <a:gd name="connsiteY252" fmla="*/ 13193 h 1227209"/>
                <a:gd name="connsiteX253" fmla="*/ 808628 w 1462424"/>
                <a:gd name="connsiteY253" fmla="*/ 16568 h 1227209"/>
                <a:gd name="connsiteX254" fmla="*/ 818805 w 1462424"/>
                <a:gd name="connsiteY254" fmla="*/ 20505 h 1227209"/>
                <a:gd name="connsiteX255" fmla="*/ 828673 w 1462424"/>
                <a:gd name="connsiteY255" fmla="*/ 25004 h 1227209"/>
                <a:gd name="connsiteX256" fmla="*/ 838235 w 1462424"/>
                <a:gd name="connsiteY256" fmla="*/ 30118 h 1227209"/>
                <a:gd name="connsiteX257" fmla="*/ 888398 w 1462424"/>
                <a:gd name="connsiteY257" fmla="*/ 57986 h 1227209"/>
                <a:gd name="connsiteX258" fmla="*/ 897704 w 1462424"/>
                <a:gd name="connsiteY258" fmla="*/ 63662 h 1227209"/>
                <a:gd name="connsiteX259" fmla="*/ 906652 w 1462424"/>
                <a:gd name="connsiteY259" fmla="*/ 69900 h 1227209"/>
                <a:gd name="connsiteX260" fmla="*/ 915345 w 1462424"/>
                <a:gd name="connsiteY260" fmla="*/ 76701 h 1227209"/>
                <a:gd name="connsiteX261" fmla="*/ 923679 w 1462424"/>
                <a:gd name="connsiteY261" fmla="*/ 84064 h 1227209"/>
                <a:gd name="connsiteX262" fmla="*/ 931657 w 1462424"/>
                <a:gd name="connsiteY262" fmla="*/ 91939 h 1227209"/>
                <a:gd name="connsiteX263" fmla="*/ 939327 w 1462424"/>
                <a:gd name="connsiteY263" fmla="*/ 100376 h 1227209"/>
                <a:gd name="connsiteX264" fmla="*/ 941372 w 1462424"/>
                <a:gd name="connsiteY264" fmla="*/ 102881 h 1227209"/>
                <a:gd name="connsiteX265" fmla="*/ 946741 w 1462424"/>
                <a:gd name="connsiteY265" fmla="*/ 97717 h 1227209"/>
                <a:gd name="connsiteX266" fmla="*/ 953081 w 1462424"/>
                <a:gd name="connsiteY266" fmla="*/ 91837 h 1227209"/>
                <a:gd name="connsiteX267" fmla="*/ 959473 w 1462424"/>
                <a:gd name="connsiteY267" fmla="*/ 86110 h 1227209"/>
                <a:gd name="connsiteX268" fmla="*/ 965967 w 1462424"/>
                <a:gd name="connsiteY268" fmla="*/ 80587 h 1227209"/>
                <a:gd name="connsiteX269" fmla="*/ 972461 w 1462424"/>
                <a:gd name="connsiteY269" fmla="*/ 75167 h 1227209"/>
                <a:gd name="connsiteX270" fmla="*/ 979058 w 1462424"/>
                <a:gd name="connsiteY270" fmla="*/ 69900 h 1227209"/>
                <a:gd name="connsiteX271" fmla="*/ 985653 w 1462424"/>
                <a:gd name="connsiteY271" fmla="*/ 64838 h 1227209"/>
                <a:gd name="connsiteX272" fmla="*/ 992352 w 1462424"/>
                <a:gd name="connsiteY272" fmla="*/ 59929 h 1227209"/>
                <a:gd name="connsiteX273" fmla="*/ 999051 w 1462424"/>
                <a:gd name="connsiteY273" fmla="*/ 55174 h 1227209"/>
                <a:gd name="connsiteX274" fmla="*/ 1005852 w 1462424"/>
                <a:gd name="connsiteY274" fmla="*/ 50623 h 1227209"/>
                <a:gd name="connsiteX275" fmla="*/ 1012652 w 1462424"/>
                <a:gd name="connsiteY275" fmla="*/ 46225 h 1227209"/>
                <a:gd name="connsiteX276" fmla="*/ 1019555 w 1462424"/>
                <a:gd name="connsiteY276" fmla="*/ 42032 h 1227209"/>
                <a:gd name="connsiteX277" fmla="*/ 1026459 w 1462424"/>
                <a:gd name="connsiteY277" fmla="*/ 37993 h 1227209"/>
                <a:gd name="connsiteX278" fmla="*/ 1039549 w 1462424"/>
                <a:gd name="connsiteY278" fmla="*/ 30936 h 1227209"/>
                <a:gd name="connsiteX279" fmla="*/ 1052537 w 1462424"/>
                <a:gd name="connsiteY279" fmla="*/ 24698 h 1227209"/>
                <a:gd name="connsiteX280" fmla="*/ 1065320 w 1462424"/>
                <a:gd name="connsiteY280" fmla="*/ 19278 h 1227209"/>
                <a:gd name="connsiteX281" fmla="*/ 1077950 w 1462424"/>
                <a:gd name="connsiteY281" fmla="*/ 14727 h 1227209"/>
                <a:gd name="connsiteX282" fmla="*/ 1090325 w 1462424"/>
                <a:gd name="connsiteY282" fmla="*/ 10943 h 1227209"/>
                <a:gd name="connsiteX283" fmla="*/ 1102546 w 1462424"/>
                <a:gd name="connsiteY283" fmla="*/ 7977 h 1227209"/>
                <a:gd name="connsiteX284" fmla="*/ 1114511 w 1462424"/>
                <a:gd name="connsiteY284" fmla="*/ 5829 h 1227209"/>
                <a:gd name="connsiteX285" fmla="*/ 1126271 w 1462424"/>
                <a:gd name="connsiteY285" fmla="*/ 4449 h 1227209"/>
                <a:gd name="connsiteX286" fmla="*/ 1137726 w 1462424"/>
                <a:gd name="connsiteY286" fmla="*/ 3835 h 1227209"/>
                <a:gd name="connsiteX287" fmla="*/ 1148975 w 1462424"/>
                <a:gd name="connsiteY287" fmla="*/ 3989 h 1227209"/>
                <a:gd name="connsiteX288" fmla="*/ 1159866 w 1462424"/>
                <a:gd name="connsiteY288" fmla="*/ 4909 h 1227209"/>
                <a:gd name="connsiteX289" fmla="*/ 1170502 w 1462424"/>
                <a:gd name="connsiteY289" fmla="*/ 6545 h 1227209"/>
                <a:gd name="connsiteX290" fmla="*/ 1180831 w 1462424"/>
                <a:gd name="connsiteY290" fmla="*/ 8948 h 1227209"/>
                <a:gd name="connsiteX291" fmla="*/ 1190853 w 1462424"/>
                <a:gd name="connsiteY291" fmla="*/ 12068 h 1227209"/>
                <a:gd name="connsiteX292" fmla="*/ 1200518 w 1462424"/>
                <a:gd name="connsiteY292" fmla="*/ 15903 h 1227209"/>
                <a:gd name="connsiteX293" fmla="*/ 1209875 w 1462424"/>
                <a:gd name="connsiteY293" fmla="*/ 20453 h 1227209"/>
                <a:gd name="connsiteX294" fmla="*/ 1260038 w 1462424"/>
                <a:gd name="connsiteY294" fmla="*/ 48322 h 1227209"/>
                <a:gd name="connsiteX295" fmla="*/ 1268986 w 1462424"/>
                <a:gd name="connsiteY295" fmla="*/ 53538 h 1227209"/>
                <a:gd name="connsiteX296" fmla="*/ 1277576 w 1462424"/>
                <a:gd name="connsiteY296" fmla="*/ 59520 h 1227209"/>
                <a:gd name="connsiteX297" fmla="*/ 1285757 w 1462424"/>
                <a:gd name="connsiteY297" fmla="*/ 66116 h 1227209"/>
                <a:gd name="connsiteX298" fmla="*/ 1293581 w 1462424"/>
                <a:gd name="connsiteY298" fmla="*/ 73429 h 1227209"/>
                <a:gd name="connsiteX299" fmla="*/ 1300945 w 1462424"/>
                <a:gd name="connsiteY299" fmla="*/ 81405 h 1227209"/>
                <a:gd name="connsiteX300" fmla="*/ 1307898 w 1462424"/>
                <a:gd name="connsiteY300" fmla="*/ 89996 h 1227209"/>
                <a:gd name="connsiteX301" fmla="*/ 1314444 w 1462424"/>
                <a:gd name="connsiteY301" fmla="*/ 99251 h 1227209"/>
                <a:gd name="connsiteX302" fmla="*/ 1320477 w 1462424"/>
                <a:gd name="connsiteY302" fmla="*/ 109171 h 1227209"/>
                <a:gd name="connsiteX303" fmla="*/ 1326051 w 1462424"/>
                <a:gd name="connsiteY303" fmla="*/ 119704 h 1227209"/>
                <a:gd name="connsiteX304" fmla="*/ 1331164 w 1462424"/>
                <a:gd name="connsiteY304" fmla="*/ 130852 h 1227209"/>
                <a:gd name="connsiteX305" fmla="*/ 1335766 w 1462424"/>
                <a:gd name="connsiteY305" fmla="*/ 142561 h 1227209"/>
                <a:gd name="connsiteX306" fmla="*/ 1339806 w 1462424"/>
                <a:gd name="connsiteY306" fmla="*/ 154935 h 1227209"/>
                <a:gd name="connsiteX307" fmla="*/ 1341903 w 1462424"/>
                <a:gd name="connsiteY307" fmla="*/ 162503 h 1227209"/>
                <a:gd name="connsiteX308" fmla="*/ 1356578 w 1462424"/>
                <a:gd name="connsiteY308" fmla="*/ 158873 h 1227209"/>
                <a:gd name="connsiteX309" fmla="*/ 1370896 w 1462424"/>
                <a:gd name="connsiteY309" fmla="*/ 157236 h 1227209"/>
                <a:gd name="connsiteX310" fmla="*/ 1384548 w 1462424"/>
                <a:gd name="connsiteY310" fmla="*/ 157697 h 1227209"/>
                <a:gd name="connsiteX311" fmla="*/ 1397382 w 1462424"/>
                <a:gd name="connsiteY311" fmla="*/ 160100 h 1227209"/>
                <a:gd name="connsiteX312" fmla="*/ 1409399 w 1462424"/>
                <a:gd name="connsiteY312" fmla="*/ 164446 h 1227209"/>
                <a:gd name="connsiteX313" fmla="*/ 1459511 w 1462424"/>
                <a:gd name="connsiteY313" fmla="*/ 192315 h 1227209"/>
                <a:gd name="connsiteX314" fmla="*/ 1447545 w 1462424"/>
                <a:gd name="connsiteY314" fmla="*/ 187968 h 1227209"/>
                <a:gd name="connsiteX315" fmla="*/ 1434659 w 1462424"/>
                <a:gd name="connsiteY315" fmla="*/ 185565 h 1227209"/>
                <a:gd name="connsiteX316" fmla="*/ 1421058 w 1462424"/>
                <a:gd name="connsiteY316" fmla="*/ 185105 h 1227209"/>
                <a:gd name="connsiteX317" fmla="*/ 1406740 w 1462424"/>
                <a:gd name="connsiteY317" fmla="*/ 186741 h 1227209"/>
                <a:gd name="connsiteX318" fmla="*/ 1391810 w 1462424"/>
                <a:gd name="connsiteY318" fmla="*/ 190423 h 1227209"/>
                <a:gd name="connsiteX319" fmla="*/ 1376316 w 1462424"/>
                <a:gd name="connsiteY319" fmla="*/ 196303 h 1227209"/>
                <a:gd name="connsiteX320" fmla="*/ 1360413 w 1462424"/>
                <a:gd name="connsiteY320" fmla="*/ 204331 h 1227209"/>
                <a:gd name="connsiteX321" fmla="*/ 1359186 w 1462424"/>
                <a:gd name="connsiteY321" fmla="*/ 204996 h 1227209"/>
                <a:gd name="connsiteX322" fmla="*/ 1357959 w 1462424"/>
                <a:gd name="connsiteY322" fmla="*/ 205712 h 1227209"/>
                <a:gd name="connsiteX323" fmla="*/ 1356783 w 1462424"/>
                <a:gd name="connsiteY323" fmla="*/ 206427 h 1227209"/>
                <a:gd name="connsiteX324" fmla="*/ 1355555 w 1462424"/>
                <a:gd name="connsiteY324" fmla="*/ 207143 h 1227209"/>
                <a:gd name="connsiteX325" fmla="*/ 1354379 w 1462424"/>
                <a:gd name="connsiteY325" fmla="*/ 207910 h 1227209"/>
                <a:gd name="connsiteX326" fmla="*/ 1353152 w 1462424"/>
                <a:gd name="connsiteY326" fmla="*/ 208626 h 1227209"/>
                <a:gd name="connsiteX327" fmla="*/ 1351976 w 1462424"/>
                <a:gd name="connsiteY327" fmla="*/ 209393 h 12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</a:cxnLst>
              <a:rect l="l" t="t" r="r" b="b"/>
              <a:pathLst>
                <a:path w="1462424" h="1227209">
                  <a:moveTo>
                    <a:pt x="1350749" y="210160"/>
                  </a:moveTo>
                  <a:lnTo>
                    <a:pt x="1300638" y="182292"/>
                  </a:lnTo>
                  <a:lnTo>
                    <a:pt x="1298745" y="167617"/>
                  </a:lnTo>
                  <a:lnTo>
                    <a:pt x="1296240" y="153555"/>
                  </a:lnTo>
                  <a:lnTo>
                    <a:pt x="1293224" y="140004"/>
                  </a:lnTo>
                  <a:lnTo>
                    <a:pt x="1289694" y="127068"/>
                  </a:lnTo>
                  <a:lnTo>
                    <a:pt x="1285605" y="114693"/>
                  </a:lnTo>
                  <a:lnTo>
                    <a:pt x="1281002" y="102983"/>
                  </a:lnTo>
                  <a:lnTo>
                    <a:pt x="1275889" y="91837"/>
                  </a:lnTo>
                  <a:lnTo>
                    <a:pt x="1270316" y="81303"/>
                  </a:lnTo>
                  <a:lnTo>
                    <a:pt x="1264281" y="71383"/>
                  </a:lnTo>
                  <a:lnTo>
                    <a:pt x="1257736" y="62128"/>
                  </a:lnTo>
                  <a:lnTo>
                    <a:pt x="1250782" y="53538"/>
                  </a:lnTo>
                  <a:lnTo>
                    <a:pt x="1243419" y="45560"/>
                  </a:lnTo>
                  <a:lnTo>
                    <a:pt x="1235647" y="38249"/>
                  </a:lnTo>
                  <a:lnTo>
                    <a:pt x="1235596" y="38249"/>
                  </a:lnTo>
                  <a:lnTo>
                    <a:pt x="1230993" y="36817"/>
                  </a:lnTo>
                  <a:lnTo>
                    <a:pt x="1220665" y="34414"/>
                  </a:lnTo>
                  <a:lnTo>
                    <a:pt x="1210028" y="32777"/>
                  </a:lnTo>
                  <a:lnTo>
                    <a:pt x="1199086" y="31857"/>
                  </a:lnTo>
                  <a:lnTo>
                    <a:pt x="1187888" y="31703"/>
                  </a:lnTo>
                  <a:lnTo>
                    <a:pt x="1176383" y="32317"/>
                  </a:lnTo>
                  <a:lnTo>
                    <a:pt x="1164673" y="33698"/>
                  </a:lnTo>
                  <a:lnTo>
                    <a:pt x="1152708" y="35845"/>
                  </a:lnTo>
                  <a:lnTo>
                    <a:pt x="1140487" y="38811"/>
                  </a:lnTo>
                  <a:lnTo>
                    <a:pt x="1128113" y="42595"/>
                  </a:lnTo>
                  <a:lnTo>
                    <a:pt x="1115482" y="47197"/>
                  </a:lnTo>
                  <a:lnTo>
                    <a:pt x="1102699" y="52566"/>
                  </a:lnTo>
                  <a:lnTo>
                    <a:pt x="1089711" y="58804"/>
                  </a:lnTo>
                  <a:lnTo>
                    <a:pt x="1076621" y="65860"/>
                  </a:lnTo>
                  <a:lnTo>
                    <a:pt x="1069666" y="69900"/>
                  </a:lnTo>
                  <a:lnTo>
                    <a:pt x="1062815" y="74093"/>
                  </a:lnTo>
                  <a:lnTo>
                    <a:pt x="1056014" y="78491"/>
                  </a:lnTo>
                  <a:lnTo>
                    <a:pt x="1049213" y="83042"/>
                  </a:lnTo>
                  <a:lnTo>
                    <a:pt x="1042515" y="87797"/>
                  </a:lnTo>
                  <a:lnTo>
                    <a:pt x="1035816" y="92705"/>
                  </a:lnTo>
                  <a:lnTo>
                    <a:pt x="1029219" y="97768"/>
                  </a:lnTo>
                  <a:lnTo>
                    <a:pt x="1022624" y="103035"/>
                  </a:lnTo>
                  <a:lnTo>
                    <a:pt x="1016130" y="108455"/>
                  </a:lnTo>
                  <a:lnTo>
                    <a:pt x="1009635" y="113977"/>
                  </a:lnTo>
                  <a:lnTo>
                    <a:pt x="1003244" y="119704"/>
                  </a:lnTo>
                  <a:lnTo>
                    <a:pt x="996903" y="125585"/>
                  </a:lnTo>
                  <a:lnTo>
                    <a:pt x="990614" y="131568"/>
                  </a:lnTo>
                  <a:lnTo>
                    <a:pt x="984426" y="137703"/>
                  </a:lnTo>
                  <a:lnTo>
                    <a:pt x="978290" y="143993"/>
                  </a:lnTo>
                  <a:lnTo>
                    <a:pt x="972206" y="150436"/>
                  </a:lnTo>
                  <a:lnTo>
                    <a:pt x="922043" y="122568"/>
                  </a:lnTo>
                  <a:lnTo>
                    <a:pt x="916214" y="111523"/>
                  </a:lnTo>
                  <a:lnTo>
                    <a:pt x="910027" y="100989"/>
                  </a:lnTo>
                  <a:lnTo>
                    <a:pt x="903431" y="90967"/>
                  </a:lnTo>
                  <a:lnTo>
                    <a:pt x="896476" y="81508"/>
                  </a:lnTo>
                  <a:lnTo>
                    <a:pt x="889164" y="72508"/>
                  </a:lnTo>
                  <a:lnTo>
                    <a:pt x="881545" y="64071"/>
                  </a:lnTo>
                  <a:lnTo>
                    <a:pt x="873517" y="56197"/>
                  </a:lnTo>
                  <a:lnTo>
                    <a:pt x="865183" y="48833"/>
                  </a:lnTo>
                  <a:lnTo>
                    <a:pt x="860274" y="44998"/>
                  </a:lnTo>
                  <a:lnTo>
                    <a:pt x="858791" y="44436"/>
                  </a:lnTo>
                  <a:lnTo>
                    <a:pt x="848359" y="41061"/>
                  </a:lnTo>
                  <a:lnTo>
                    <a:pt x="837673" y="38300"/>
                  </a:lnTo>
                  <a:lnTo>
                    <a:pt x="826730" y="36101"/>
                  </a:lnTo>
                  <a:lnTo>
                    <a:pt x="815532" y="34515"/>
                  </a:lnTo>
                  <a:lnTo>
                    <a:pt x="804078" y="33544"/>
                  </a:lnTo>
                  <a:lnTo>
                    <a:pt x="792419" y="33186"/>
                  </a:lnTo>
                  <a:lnTo>
                    <a:pt x="780505" y="33493"/>
                  </a:lnTo>
                  <a:lnTo>
                    <a:pt x="768437" y="34362"/>
                  </a:lnTo>
                  <a:lnTo>
                    <a:pt x="756115" y="35896"/>
                  </a:lnTo>
                  <a:lnTo>
                    <a:pt x="743638" y="38095"/>
                  </a:lnTo>
                  <a:lnTo>
                    <a:pt x="730905" y="40907"/>
                  </a:lnTo>
                  <a:lnTo>
                    <a:pt x="718071" y="44384"/>
                  </a:lnTo>
                  <a:lnTo>
                    <a:pt x="705032" y="48475"/>
                  </a:lnTo>
                  <a:lnTo>
                    <a:pt x="691839" y="53282"/>
                  </a:lnTo>
                  <a:lnTo>
                    <a:pt x="678493" y="58702"/>
                  </a:lnTo>
                  <a:lnTo>
                    <a:pt x="664994" y="64838"/>
                  </a:lnTo>
                  <a:lnTo>
                    <a:pt x="651392" y="71638"/>
                  </a:lnTo>
                  <a:lnTo>
                    <a:pt x="637638" y="79156"/>
                  </a:lnTo>
                  <a:lnTo>
                    <a:pt x="619536" y="89945"/>
                  </a:lnTo>
                  <a:lnTo>
                    <a:pt x="601639" y="101705"/>
                  </a:lnTo>
                  <a:lnTo>
                    <a:pt x="584049" y="114336"/>
                  </a:lnTo>
                  <a:lnTo>
                    <a:pt x="566664" y="127834"/>
                  </a:lnTo>
                  <a:lnTo>
                    <a:pt x="549585" y="142152"/>
                  </a:lnTo>
                  <a:lnTo>
                    <a:pt x="532813" y="157236"/>
                  </a:lnTo>
                  <a:lnTo>
                    <a:pt x="516348" y="173139"/>
                  </a:lnTo>
                  <a:lnTo>
                    <a:pt x="500241" y="189707"/>
                  </a:lnTo>
                  <a:lnTo>
                    <a:pt x="484441" y="206990"/>
                  </a:lnTo>
                  <a:lnTo>
                    <a:pt x="469101" y="224887"/>
                  </a:lnTo>
                  <a:lnTo>
                    <a:pt x="454118" y="243448"/>
                  </a:lnTo>
                  <a:lnTo>
                    <a:pt x="439597" y="262521"/>
                  </a:lnTo>
                  <a:lnTo>
                    <a:pt x="425484" y="282156"/>
                  </a:lnTo>
                  <a:lnTo>
                    <a:pt x="411831" y="302303"/>
                  </a:lnTo>
                  <a:lnTo>
                    <a:pt x="398690" y="322910"/>
                  </a:lnTo>
                  <a:lnTo>
                    <a:pt x="386009" y="343977"/>
                  </a:lnTo>
                  <a:lnTo>
                    <a:pt x="373890" y="365402"/>
                  </a:lnTo>
                  <a:lnTo>
                    <a:pt x="362282" y="387185"/>
                  </a:lnTo>
                  <a:lnTo>
                    <a:pt x="351237" y="409326"/>
                  </a:lnTo>
                  <a:lnTo>
                    <a:pt x="340755" y="431722"/>
                  </a:lnTo>
                  <a:lnTo>
                    <a:pt x="330937" y="454375"/>
                  </a:lnTo>
                  <a:lnTo>
                    <a:pt x="321682" y="477283"/>
                  </a:lnTo>
                  <a:lnTo>
                    <a:pt x="313092" y="500344"/>
                  </a:lnTo>
                  <a:lnTo>
                    <a:pt x="305166" y="523558"/>
                  </a:lnTo>
                  <a:lnTo>
                    <a:pt x="297905" y="546876"/>
                  </a:lnTo>
                  <a:lnTo>
                    <a:pt x="291309" y="570244"/>
                  </a:lnTo>
                  <a:lnTo>
                    <a:pt x="285479" y="593663"/>
                  </a:lnTo>
                  <a:lnTo>
                    <a:pt x="280417" y="617082"/>
                  </a:lnTo>
                  <a:lnTo>
                    <a:pt x="276071" y="640501"/>
                  </a:lnTo>
                  <a:lnTo>
                    <a:pt x="272491" y="663819"/>
                  </a:lnTo>
                  <a:lnTo>
                    <a:pt x="269730" y="687034"/>
                  </a:lnTo>
                  <a:lnTo>
                    <a:pt x="267787" y="710094"/>
                  </a:lnTo>
                  <a:lnTo>
                    <a:pt x="266304" y="710861"/>
                  </a:lnTo>
                  <a:lnTo>
                    <a:pt x="264821" y="711577"/>
                  </a:lnTo>
                  <a:lnTo>
                    <a:pt x="263339" y="712344"/>
                  </a:lnTo>
                  <a:lnTo>
                    <a:pt x="261856" y="713112"/>
                  </a:lnTo>
                  <a:lnTo>
                    <a:pt x="260373" y="713929"/>
                  </a:lnTo>
                  <a:lnTo>
                    <a:pt x="258890" y="714748"/>
                  </a:lnTo>
                  <a:lnTo>
                    <a:pt x="257407" y="715566"/>
                  </a:lnTo>
                  <a:lnTo>
                    <a:pt x="255924" y="716384"/>
                  </a:lnTo>
                  <a:lnTo>
                    <a:pt x="245544" y="722622"/>
                  </a:lnTo>
                  <a:lnTo>
                    <a:pt x="235266" y="729423"/>
                  </a:lnTo>
                  <a:lnTo>
                    <a:pt x="225141" y="736735"/>
                  </a:lnTo>
                  <a:lnTo>
                    <a:pt x="215222" y="744559"/>
                  </a:lnTo>
                  <a:lnTo>
                    <a:pt x="205455" y="752894"/>
                  </a:lnTo>
                  <a:lnTo>
                    <a:pt x="195893" y="761740"/>
                  </a:lnTo>
                  <a:lnTo>
                    <a:pt x="186485" y="770995"/>
                  </a:lnTo>
                  <a:lnTo>
                    <a:pt x="177331" y="780710"/>
                  </a:lnTo>
                  <a:lnTo>
                    <a:pt x="168383" y="790783"/>
                  </a:lnTo>
                  <a:lnTo>
                    <a:pt x="159691" y="801266"/>
                  </a:lnTo>
                  <a:lnTo>
                    <a:pt x="151202" y="812106"/>
                  </a:lnTo>
                  <a:lnTo>
                    <a:pt x="143021" y="823253"/>
                  </a:lnTo>
                  <a:lnTo>
                    <a:pt x="135095" y="834758"/>
                  </a:lnTo>
                  <a:lnTo>
                    <a:pt x="127476" y="846519"/>
                  </a:lnTo>
                  <a:lnTo>
                    <a:pt x="120164" y="858587"/>
                  </a:lnTo>
                  <a:lnTo>
                    <a:pt x="113159" y="870859"/>
                  </a:lnTo>
                  <a:lnTo>
                    <a:pt x="106460" y="883387"/>
                  </a:lnTo>
                  <a:lnTo>
                    <a:pt x="100120" y="896068"/>
                  </a:lnTo>
                  <a:lnTo>
                    <a:pt x="94137" y="908953"/>
                  </a:lnTo>
                  <a:lnTo>
                    <a:pt x="88461" y="921942"/>
                  </a:lnTo>
                  <a:lnTo>
                    <a:pt x="83245" y="935134"/>
                  </a:lnTo>
                  <a:lnTo>
                    <a:pt x="78388" y="948378"/>
                  </a:lnTo>
                  <a:lnTo>
                    <a:pt x="73888" y="961724"/>
                  </a:lnTo>
                  <a:lnTo>
                    <a:pt x="69848" y="975121"/>
                  </a:lnTo>
                  <a:lnTo>
                    <a:pt x="66269" y="988569"/>
                  </a:lnTo>
                  <a:lnTo>
                    <a:pt x="63099" y="1002017"/>
                  </a:lnTo>
                  <a:lnTo>
                    <a:pt x="60337" y="1015465"/>
                  </a:lnTo>
                  <a:lnTo>
                    <a:pt x="58088" y="1028914"/>
                  </a:lnTo>
                  <a:lnTo>
                    <a:pt x="56349" y="1042259"/>
                  </a:lnTo>
                  <a:lnTo>
                    <a:pt x="55019" y="1055554"/>
                  </a:lnTo>
                  <a:lnTo>
                    <a:pt x="54253" y="1068695"/>
                  </a:lnTo>
                  <a:lnTo>
                    <a:pt x="53997" y="1081786"/>
                  </a:lnTo>
                  <a:lnTo>
                    <a:pt x="55019" y="1106841"/>
                  </a:lnTo>
                  <a:lnTo>
                    <a:pt x="58088" y="1130005"/>
                  </a:lnTo>
                  <a:lnTo>
                    <a:pt x="63099" y="1151225"/>
                  </a:lnTo>
                  <a:lnTo>
                    <a:pt x="69848" y="1170400"/>
                  </a:lnTo>
                  <a:lnTo>
                    <a:pt x="78388" y="1187531"/>
                  </a:lnTo>
                  <a:lnTo>
                    <a:pt x="88461" y="1202461"/>
                  </a:lnTo>
                  <a:lnTo>
                    <a:pt x="100120" y="1215142"/>
                  </a:lnTo>
                  <a:lnTo>
                    <a:pt x="113159" y="1225574"/>
                  </a:lnTo>
                  <a:lnTo>
                    <a:pt x="62996" y="1197706"/>
                  </a:lnTo>
                  <a:lnTo>
                    <a:pt x="49957" y="1187275"/>
                  </a:lnTo>
                  <a:lnTo>
                    <a:pt x="38350" y="1174594"/>
                  </a:lnTo>
                  <a:lnTo>
                    <a:pt x="28225" y="1159662"/>
                  </a:lnTo>
                  <a:lnTo>
                    <a:pt x="19738" y="1142533"/>
                  </a:lnTo>
                  <a:lnTo>
                    <a:pt x="12936" y="1123358"/>
                  </a:lnTo>
                  <a:lnTo>
                    <a:pt x="7925" y="1102137"/>
                  </a:lnTo>
                  <a:lnTo>
                    <a:pt x="4909" y="1078973"/>
                  </a:lnTo>
                  <a:lnTo>
                    <a:pt x="3835" y="1053918"/>
                  </a:lnTo>
                  <a:lnTo>
                    <a:pt x="4090" y="1040828"/>
                  </a:lnTo>
                  <a:lnTo>
                    <a:pt x="4909" y="1027686"/>
                  </a:lnTo>
                  <a:lnTo>
                    <a:pt x="6187" y="1014391"/>
                  </a:lnTo>
                  <a:lnTo>
                    <a:pt x="7925" y="1001045"/>
                  </a:lnTo>
                  <a:lnTo>
                    <a:pt x="10227" y="987597"/>
                  </a:lnTo>
                  <a:lnTo>
                    <a:pt x="12936" y="974149"/>
                  </a:lnTo>
                  <a:lnTo>
                    <a:pt x="16107" y="960701"/>
                  </a:lnTo>
                  <a:lnTo>
                    <a:pt x="19738" y="947253"/>
                  </a:lnTo>
                  <a:lnTo>
                    <a:pt x="23777" y="933856"/>
                  </a:lnTo>
                  <a:lnTo>
                    <a:pt x="28225" y="920510"/>
                  </a:lnTo>
                  <a:lnTo>
                    <a:pt x="33083" y="907266"/>
                  </a:lnTo>
                  <a:lnTo>
                    <a:pt x="38350" y="894074"/>
                  </a:lnTo>
                  <a:lnTo>
                    <a:pt x="43975" y="881086"/>
                  </a:lnTo>
                  <a:lnTo>
                    <a:pt x="49957" y="868200"/>
                  </a:lnTo>
                  <a:lnTo>
                    <a:pt x="56298" y="855519"/>
                  </a:lnTo>
                  <a:lnTo>
                    <a:pt x="62996" y="842991"/>
                  </a:lnTo>
                  <a:lnTo>
                    <a:pt x="70002" y="830719"/>
                  </a:lnTo>
                  <a:lnTo>
                    <a:pt x="77314" y="818652"/>
                  </a:lnTo>
                  <a:lnTo>
                    <a:pt x="84933" y="806891"/>
                  </a:lnTo>
                  <a:lnTo>
                    <a:pt x="92858" y="795386"/>
                  </a:lnTo>
                  <a:lnTo>
                    <a:pt x="101040" y="784238"/>
                  </a:lnTo>
                  <a:lnTo>
                    <a:pt x="109528" y="773398"/>
                  </a:lnTo>
                  <a:lnTo>
                    <a:pt x="118221" y="762916"/>
                  </a:lnTo>
                  <a:lnTo>
                    <a:pt x="127170" y="752843"/>
                  </a:lnTo>
                  <a:lnTo>
                    <a:pt x="136322" y="743127"/>
                  </a:lnTo>
                  <a:lnTo>
                    <a:pt x="145731" y="733872"/>
                  </a:lnTo>
                  <a:lnTo>
                    <a:pt x="155293" y="725026"/>
                  </a:lnTo>
                  <a:lnTo>
                    <a:pt x="165059" y="716691"/>
                  </a:lnTo>
                  <a:lnTo>
                    <a:pt x="175031" y="708867"/>
                  </a:lnTo>
                  <a:lnTo>
                    <a:pt x="185104" y="701555"/>
                  </a:lnTo>
                  <a:lnTo>
                    <a:pt x="195382" y="694754"/>
                  </a:lnTo>
                  <a:lnTo>
                    <a:pt x="205762" y="688516"/>
                  </a:lnTo>
                  <a:lnTo>
                    <a:pt x="207245" y="687698"/>
                  </a:lnTo>
                  <a:lnTo>
                    <a:pt x="208728" y="686880"/>
                  </a:lnTo>
                  <a:lnTo>
                    <a:pt x="210211" y="686062"/>
                  </a:lnTo>
                  <a:lnTo>
                    <a:pt x="211693" y="685243"/>
                  </a:lnTo>
                  <a:lnTo>
                    <a:pt x="213176" y="684477"/>
                  </a:lnTo>
                  <a:lnTo>
                    <a:pt x="214659" y="683710"/>
                  </a:lnTo>
                  <a:lnTo>
                    <a:pt x="216142" y="682994"/>
                  </a:lnTo>
                  <a:lnTo>
                    <a:pt x="217625" y="682227"/>
                  </a:lnTo>
                  <a:lnTo>
                    <a:pt x="219568" y="659165"/>
                  </a:lnTo>
                  <a:lnTo>
                    <a:pt x="222329" y="635950"/>
                  </a:lnTo>
                  <a:lnTo>
                    <a:pt x="225909" y="612634"/>
                  </a:lnTo>
                  <a:lnTo>
                    <a:pt x="230255" y="589215"/>
                  </a:lnTo>
                  <a:lnTo>
                    <a:pt x="235368" y="565795"/>
                  </a:lnTo>
                  <a:lnTo>
                    <a:pt x="241197" y="542376"/>
                  </a:lnTo>
                  <a:lnTo>
                    <a:pt x="247743" y="519007"/>
                  </a:lnTo>
                  <a:lnTo>
                    <a:pt x="255004" y="495691"/>
                  </a:lnTo>
                  <a:lnTo>
                    <a:pt x="262929" y="472476"/>
                  </a:lnTo>
                  <a:lnTo>
                    <a:pt x="271520" y="449415"/>
                  </a:lnTo>
                  <a:lnTo>
                    <a:pt x="280775" y="426558"/>
                  </a:lnTo>
                  <a:lnTo>
                    <a:pt x="290644" y="403855"/>
                  </a:lnTo>
                  <a:lnTo>
                    <a:pt x="301076" y="381458"/>
                  </a:lnTo>
                  <a:lnTo>
                    <a:pt x="312120" y="359317"/>
                  </a:lnTo>
                  <a:lnTo>
                    <a:pt x="323727" y="337534"/>
                  </a:lnTo>
                  <a:lnTo>
                    <a:pt x="335846" y="316109"/>
                  </a:lnTo>
                  <a:lnTo>
                    <a:pt x="348527" y="295042"/>
                  </a:lnTo>
                  <a:lnTo>
                    <a:pt x="361669" y="274435"/>
                  </a:lnTo>
                  <a:lnTo>
                    <a:pt x="375321" y="254289"/>
                  </a:lnTo>
                  <a:lnTo>
                    <a:pt x="389434" y="234653"/>
                  </a:lnTo>
                  <a:lnTo>
                    <a:pt x="403957" y="215580"/>
                  </a:lnTo>
                  <a:lnTo>
                    <a:pt x="418938" y="197018"/>
                  </a:lnTo>
                  <a:lnTo>
                    <a:pt x="434330" y="179122"/>
                  </a:lnTo>
                  <a:lnTo>
                    <a:pt x="450079" y="161838"/>
                  </a:lnTo>
                  <a:lnTo>
                    <a:pt x="466186" y="145271"/>
                  </a:lnTo>
                  <a:lnTo>
                    <a:pt x="482651" y="129369"/>
                  </a:lnTo>
                  <a:lnTo>
                    <a:pt x="499423" y="114284"/>
                  </a:lnTo>
                  <a:lnTo>
                    <a:pt x="516501" y="99967"/>
                  </a:lnTo>
                  <a:lnTo>
                    <a:pt x="533887" y="86467"/>
                  </a:lnTo>
                  <a:lnTo>
                    <a:pt x="551528" y="73837"/>
                  </a:lnTo>
                  <a:lnTo>
                    <a:pt x="569374" y="62076"/>
                  </a:lnTo>
                  <a:lnTo>
                    <a:pt x="587475" y="51287"/>
                  </a:lnTo>
                  <a:lnTo>
                    <a:pt x="601230" y="43771"/>
                  </a:lnTo>
                  <a:lnTo>
                    <a:pt x="614832" y="36970"/>
                  </a:lnTo>
                  <a:lnTo>
                    <a:pt x="628331" y="30834"/>
                  </a:lnTo>
                  <a:lnTo>
                    <a:pt x="641677" y="25414"/>
                  </a:lnTo>
                  <a:lnTo>
                    <a:pt x="654870" y="20607"/>
                  </a:lnTo>
                  <a:lnTo>
                    <a:pt x="667909" y="16517"/>
                  </a:lnTo>
                  <a:lnTo>
                    <a:pt x="680794" y="13039"/>
                  </a:lnTo>
                  <a:lnTo>
                    <a:pt x="693476" y="10227"/>
                  </a:lnTo>
                  <a:lnTo>
                    <a:pt x="705952" y="8028"/>
                  </a:lnTo>
                  <a:lnTo>
                    <a:pt x="718276" y="6494"/>
                  </a:lnTo>
                  <a:lnTo>
                    <a:pt x="730394" y="5625"/>
                  </a:lnTo>
                  <a:lnTo>
                    <a:pt x="742257" y="5318"/>
                  </a:lnTo>
                  <a:lnTo>
                    <a:pt x="753916" y="5676"/>
                  </a:lnTo>
                  <a:lnTo>
                    <a:pt x="765370" y="6648"/>
                  </a:lnTo>
                  <a:lnTo>
                    <a:pt x="776568" y="8233"/>
                  </a:lnTo>
                  <a:lnTo>
                    <a:pt x="787510" y="10431"/>
                  </a:lnTo>
                  <a:lnTo>
                    <a:pt x="798198" y="13193"/>
                  </a:lnTo>
                  <a:lnTo>
                    <a:pt x="808628" y="16568"/>
                  </a:lnTo>
                  <a:lnTo>
                    <a:pt x="818805" y="20505"/>
                  </a:lnTo>
                  <a:lnTo>
                    <a:pt x="828673" y="25004"/>
                  </a:lnTo>
                  <a:lnTo>
                    <a:pt x="838235" y="30118"/>
                  </a:lnTo>
                  <a:lnTo>
                    <a:pt x="888398" y="57986"/>
                  </a:lnTo>
                  <a:lnTo>
                    <a:pt x="897704" y="63662"/>
                  </a:lnTo>
                  <a:lnTo>
                    <a:pt x="906652" y="69900"/>
                  </a:lnTo>
                  <a:lnTo>
                    <a:pt x="915345" y="76701"/>
                  </a:lnTo>
                  <a:lnTo>
                    <a:pt x="923679" y="84064"/>
                  </a:lnTo>
                  <a:lnTo>
                    <a:pt x="931657" y="91939"/>
                  </a:lnTo>
                  <a:lnTo>
                    <a:pt x="939327" y="100376"/>
                  </a:lnTo>
                  <a:lnTo>
                    <a:pt x="941372" y="102881"/>
                  </a:lnTo>
                  <a:lnTo>
                    <a:pt x="946741" y="97717"/>
                  </a:lnTo>
                  <a:lnTo>
                    <a:pt x="953081" y="91837"/>
                  </a:lnTo>
                  <a:lnTo>
                    <a:pt x="959473" y="86110"/>
                  </a:lnTo>
                  <a:lnTo>
                    <a:pt x="965967" y="80587"/>
                  </a:lnTo>
                  <a:lnTo>
                    <a:pt x="972461" y="75167"/>
                  </a:lnTo>
                  <a:lnTo>
                    <a:pt x="979058" y="69900"/>
                  </a:lnTo>
                  <a:lnTo>
                    <a:pt x="985653" y="64838"/>
                  </a:lnTo>
                  <a:lnTo>
                    <a:pt x="992352" y="59929"/>
                  </a:lnTo>
                  <a:lnTo>
                    <a:pt x="999051" y="55174"/>
                  </a:lnTo>
                  <a:lnTo>
                    <a:pt x="1005852" y="50623"/>
                  </a:lnTo>
                  <a:lnTo>
                    <a:pt x="1012652" y="46225"/>
                  </a:lnTo>
                  <a:lnTo>
                    <a:pt x="1019555" y="42032"/>
                  </a:lnTo>
                  <a:lnTo>
                    <a:pt x="1026459" y="37993"/>
                  </a:lnTo>
                  <a:lnTo>
                    <a:pt x="1039549" y="30936"/>
                  </a:lnTo>
                  <a:lnTo>
                    <a:pt x="1052537" y="24698"/>
                  </a:lnTo>
                  <a:lnTo>
                    <a:pt x="1065320" y="19278"/>
                  </a:lnTo>
                  <a:lnTo>
                    <a:pt x="1077950" y="14727"/>
                  </a:lnTo>
                  <a:lnTo>
                    <a:pt x="1090325" y="10943"/>
                  </a:lnTo>
                  <a:lnTo>
                    <a:pt x="1102546" y="7977"/>
                  </a:lnTo>
                  <a:lnTo>
                    <a:pt x="1114511" y="5829"/>
                  </a:lnTo>
                  <a:lnTo>
                    <a:pt x="1126271" y="4449"/>
                  </a:lnTo>
                  <a:lnTo>
                    <a:pt x="1137726" y="3835"/>
                  </a:lnTo>
                  <a:lnTo>
                    <a:pt x="1148975" y="3989"/>
                  </a:lnTo>
                  <a:lnTo>
                    <a:pt x="1159866" y="4909"/>
                  </a:lnTo>
                  <a:lnTo>
                    <a:pt x="1170502" y="6545"/>
                  </a:lnTo>
                  <a:lnTo>
                    <a:pt x="1180831" y="8948"/>
                  </a:lnTo>
                  <a:lnTo>
                    <a:pt x="1190853" y="12068"/>
                  </a:lnTo>
                  <a:lnTo>
                    <a:pt x="1200518" y="15903"/>
                  </a:lnTo>
                  <a:lnTo>
                    <a:pt x="1209875" y="20453"/>
                  </a:lnTo>
                  <a:lnTo>
                    <a:pt x="1260038" y="48322"/>
                  </a:lnTo>
                  <a:lnTo>
                    <a:pt x="1268986" y="53538"/>
                  </a:lnTo>
                  <a:lnTo>
                    <a:pt x="1277576" y="59520"/>
                  </a:lnTo>
                  <a:lnTo>
                    <a:pt x="1285757" y="66116"/>
                  </a:lnTo>
                  <a:lnTo>
                    <a:pt x="1293581" y="73429"/>
                  </a:lnTo>
                  <a:lnTo>
                    <a:pt x="1300945" y="81405"/>
                  </a:lnTo>
                  <a:lnTo>
                    <a:pt x="1307898" y="89996"/>
                  </a:lnTo>
                  <a:lnTo>
                    <a:pt x="1314444" y="99251"/>
                  </a:lnTo>
                  <a:lnTo>
                    <a:pt x="1320477" y="109171"/>
                  </a:lnTo>
                  <a:lnTo>
                    <a:pt x="1326051" y="119704"/>
                  </a:lnTo>
                  <a:lnTo>
                    <a:pt x="1331164" y="130852"/>
                  </a:lnTo>
                  <a:lnTo>
                    <a:pt x="1335766" y="142561"/>
                  </a:lnTo>
                  <a:lnTo>
                    <a:pt x="1339806" y="154935"/>
                  </a:lnTo>
                  <a:lnTo>
                    <a:pt x="1341903" y="162503"/>
                  </a:lnTo>
                  <a:lnTo>
                    <a:pt x="1356578" y="158873"/>
                  </a:lnTo>
                  <a:lnTo>
                    <a:pt x="1370896" y="157236"/>
                  </a:lnTo>
                  <a:lnTo>
                    <a:pt x="1384548" y="157697"/>
                  </a:lnTo>
                  <a:lnTo>
                    <a:pt x="1397382" y="160100"/>
                  </a:lnTo>
                  <a:lnTo>
                    <a:pt x="1409399" y="164446"/>
                  </a:lnTo>
                  <a:lnTo>
                    <a:pt x="1459511" y="192315"/>
                  </a:lnTo>
                  <a:lnTo>
                    <a:pt x="1447545" y="187968"/>
                  </a:lnTo>
                  <a:lnTo>
                    <a:pt x="1434659" y="185565"/>
                  </a:lnTo>
                  <a:lnTo>
                    <a:pt x="1421058" y="185105"/>
                  </a:lnTo>
                  <a:lnTo>
                    <a:pt x="1406740" y="186741"/>
                  </a:lnTo>
                  <a:lnTo>
                    <a:pt x="1391810" y="190423"/>
                  </a:lnTo>
                  <a:lnTo>
                    <a:pt x="1376316" y="196303"/>
                  </a:lnTo>
                  <a:lnTo>
                    <a:pt x="1360413" y="204331"/>
                  </a:lnTo>
                  <a:lnTo>
                    <a:pt x="1359186" y="204996"/>
                  </a:lnTo>
                  <a:lnTo>
                    <a:pt x="1357959" y="205712"/>
                  </a:lnTo>
                  <a:lnTo>
                    <a:pt x="1356783" y="206427"/>
                  </a:lnTo>
                  <a:lnTo>
                    <a:pt x="1355555" y="207143"/>
                  </a:lnTo>
                  <a:lnTo>
                    <a:pt x="1354379" y="207910"/>
                  </a:lnTo>
                  <a:lnTo>
                    <a:pt x="1353152" y="208626"/>
                  </a:lnTo>
                  <a:lnTo>
                    <a:pt x="1351976" y="209393"/>
                  </a:lnTo>
                  <a:close/>
                </a:path>
              </a:pathLst>
            </a:custGeom>
            <a:solidFill>
              <a:srgbClr val="EBE8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4F95AA6-1A80-4D1A-B15C-9271DFBFF7FE}"/>
                </a:ext>
              </a:extLst>
            </p:cNvPr>
            <p:cNvSpPr/>
            <p:nvPr/>
          </p:nvSpPr>
          <p:spPr>
            <a:xfrm>
              <a:off x="10521850" y="5750587"/>
              <a:ext cx="1651643" cy="1369655"/>
            </a:xfrm>
            <a:custGeom>
              <a:avLst/>
              <a:gdLst>
                <a:gd name="connsiteX0" fmla="*/ 205762 w 1467538"/>
                <a:gd name="connsiteY0" fmla="*/ 688613 h 1216982"/>
                <a:gd name="connsiteX1" fmla="*/ 217626 w 1467538"/>
                <a:gd name="connsiteY1" fmla="*/ 682323 h 1216982"/>
                <a:gd name="connsiteX2" fmla="*/ 587476 w 1467538"/>
                <a:gd name="connsiteY2" fmla="*/ 51333 h 1216982"/>
                <a:gd name="connsiteX3" fmla="*/ 922044 w 1467538"/>
                <a:gd name="connsiteY3" fmla="*/ 122613 h 1216982"/>
                <a:gd name="connsiteX4" fmla="*/ 1026459 w 1467538"/>
                <a:gd name="connsiteY4" fmla="*/ 38037 h 1216982"/>
                <a:gd name="connsiteX5" fmla="*/ 1300638 w 1467538"/>
                <a:gd name="connsiteY5" fmla="*/ 182337 h 1216982"/>
                <a:gd name="connsiteX6" fmla="*/ 1310251 w 1467538"/>
                <a:gd name="connsiteY6" fmla="*/ 176508 h 1216982"/>
                <a:gd name="connsiteX7" fmla="*/ 1466107 w 1467538"/>
                <a:gd name="connsiteY7" fmla="*/ 281690 h 1216982"/>
                <a:gd name="connsiteX8" fmla="*/ 1310251 w 1467538"/>
                <a:gd name="connsiteY8" fmla="*/ 563693 h 1216982"/>
                <a:gd name="connsiteX9" fmla="*/ 205762 w 1467538"/>
                <a:gd name="connsiteY9" fmla="*/ 1190235 h 1216982"/>
                <a:gd name="connsiteX10" fmla="*/ 3835 w 1467538"/>
                <a:gd name="connsiteY10" fmla="*/ 1053912 h 1216982"/>
                <a:gd name="connsiteX11" fmla="*/ 205762 w 1467538"/>
                <a:gd name="connsiteY11" fmla="*/ 688613 h 1216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538" h="1216982">
                  <a:moveTo>
                    <a:pt x="205762" y="688613"/>
                  </a:moveTo>
                  <a:cubicBezTo>
                    <a:pt x="209751" y="686362"/>
                    <a:pt x="213688" y="684266"/>
                    <a:pt x="217626" y="682323"/>
                  </a:cubicBezTo>
                  <a:cubicBezTo>
                    <a:pt x="233937" y="437085"/>
                    <a:pt x="393270" y="161526"/>
                    <a:pt x="587476" y="51333"/>
                  </a:cubicBezTo>
                  <a:cubicBezTo>
                    <a:pt x="734792" y="-32220"/>
                    <a:pt x="862064" y="2142"/>
                    <a:pt x="922044" y="122613"/>
                  </a:cubicBezTo>
                  <a:cubicBezTo>
                    <a:pt x="954258" y="87995"/>
                    <a:pt x="989489" y="59003"/>
                    <a:pt x="1026459" y="38037"/>
                  </a:cubicBezTo>
                  <a:cubicBezTo>
                    <a:pt x="1167230" y="-41833"/>
                    <a:pt x="1283406" y="23004"/>
                    <a:pt x="1300638" y="182337"/>
                  </a:cubicBezTo>
                  <a:cubicBezTo>
                    <a:pt x="1303808" y="180292"/>
                    <a:pt x="1307030" y="178349"/>
                    <a:pt x="1310251" y="176508"/>
                  </a:cubicBezTo>
                  <a:cubicBezTo>
                    <a:pt x="1396309" y="127675"/>
                    <a:pt x="1466107" y="174770"/>
                    <a:pt x="1466107" y="281690"/>
                  </a:cubicBezTo>
                  <a:cubicBezTo>
                    <a:pt x="1466107" y="388611"/>
                    <a:pt x="1396309" y="514860"/>
                    <a:pt x="1310251" y="563693"/>
                  </a:cubicBezTo>
                  <a:cubicBezTo>
                    <a:pt x="946588" y="769966"/>
                    <a:pt x="568198" y="984626"/>
                    <a:pt x="205762" y="1190235"/>
                  </a:cubicBezTo>
                  <a:cubicBezTo>
                    <a:pt x="94240" y="1253487"/>
                    <a:pt x="3835" y="1192484"/>
                    <a:pt x="3835" y="1053912"/>
                  </a:cubicBezTo>
                  <a:cubicBezTo>
                    <a:pt x="3835" y="915339"/>
                    <a:pt x="94240" y="751865"/>
                    <a:pt x="205762" y="68861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7A54A2FC-FF8F-48D4-B987-9601A00AE6B6}"/>
                </a:ext>
              </a:extLst>
            </p:cNvPr>
            <p:cNvSpPr/>
            <p:nvPr/>
          </p:nvSpPr>
          <p:spPr>
            <a:xfrm>
              <a:off x="14706433" y="10056591"/>
              <a:ext cx="287743" cy="408595"/>
            </a:xfrm>
            <a:custGeom>
              <a:avLst/>
              <a:gdLst>
                <a:gd name="connsiteX0" fmla="*/ 105080 w 255668"/>
                <a:gd name="connsiteY0" fmla="*/ 144046 h 363049"/>
                <a:gd name="connsiteX1" fmla="*/ 85241 w 255668"/>
                <a:gd name="connsiteY1" fmla="*/ 87747 h 363049"/>
                <a:gd name="connsiteX2" fmla="*/ 93319 w 255668"/>
                <a:gd name="connsiteY2" fmla="*/ 59930 h 363049"/>
                <a:gd name="connsiteX3" fmla="*/ 119347 w 255668"/>
                <a:gd name="connsiteY3" fmla="*/ 88412 h 363049"/>
                <a:gd name="connsiteX4" fmla="*/ 132284 w 255668"/>
                <a:gd name="connsiteY4" fmla="*/ 121138 h 363049"/>
                <a:gd name="connsiteX5" fmla="*/ 153964 w 255668"/>
                <a:gd name="connsiteY5" fmla="*/ 187918 h 363049"/>
                <a:gd name="connsiteX6" fmla="*/ 211746 w 255668"/>
                <a:gd name="connsiteY6" fmla="*/ 257665 h 363049"/>
                <a:gd name="connsiteX7" fmla="*/ 238386 w 255668"/>
                <a:gd name="connsiteY7" fmla="*/ 351648 h 363049"/>
                <a:gd name="connsiteX8" fmla="*/ 163117 w 255668"/>
                <a:gd name="connsiteY8" fmla="*/ 345768 h 363049"/>
                <a:gd name="connsiteX9" fmla="*/ 96029 w 255668"/>
                <a:gd name="connsiteY9" fmla="*/ 261448 h 363049"/>
                <a:gd name="connsiteX10" fmla="*/ 17181 w 255668"/>
                <a:gd name="connsiteY10" fmla="*/ 160050 h 363049"/>
                <a:gd name="connsiteX11" fmla="*/ 3835 w 255668"/>
                <a:gd name="connsiteY11" fmla="*/ 73225 h 363049"/>
                <a:gd name="connsiteX12" fmla="*/ 47759 w 255668"/>
                <a:gd name="connsiteY12" fmla="*/ 14830 h 363049"/>
                <a:gd name="connsiteX13" fmla="*/ 73122 w 255668"/>
                <a:gd name="connsiteY13" fmla="*/ 5115 h 363049"/>
                <a:gd name="connsiteX14" fmla="*/ 70616 w 255668"/>
                <a:gd name="connsiteY14" fmla="*/ 34619 h 363049"/>
                <a:gd name="connsiteX15" fmla="*/ 44231 w 255668"/>
                <a:gd name="connsiteY15" fmla="*/ 76907 h 363049"/>
                <a:gd name="connsiteX16" fmla="*/ 57168 w 255668"/>
                <a:gd name="connsiteY16" fmla="*/ 130700 h 363049"/>
                <a:gd name="connsiteX17" fmla="*/ 105080 w 255668"/>
                <a:gd name="connsiteY17" fmla="*/ 144046 h 36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668" h="363049">
                  <a:moveTo>
                    <a:pt x="105080" y="144046"/>
                  </a:moveTo>
                  <a:lnTo>
                    <a:pt x="85241" y="87747"/>
                  </a:lnTo>
                  <a:cubicBezTo>
                    <a:pt x="79156" y="68726"/>
                    <a:pt x="86468" y="61618"/>
                    <a:pt x="93319" y="59930"/>
                  </a:cubicBezTo>
                  <a:cubicBezTo>
                    <a:pt x="107688" y="56402"/>
                    <a:pt x="115256" y="78032"/>
                    <a:pt x="119347" y="88412"/>
                  </a:cubicBezTo>
                  <a:cubicBezTo>
                    <a:pt x="123233" y="98332"/>
                    <a:pt x="127170" y="110042"/>
                    <a:pt x="132284" y="121138"/>
                  </a:cubicBezTo>
                  <a:cubicBezTo>
                    <a:pt x="143379" y="145119"/>
                    <a:pt x="152942" y="164499"/>
                    <a:pt x="153964" y="187918"/>
                  </a:cubicBezTo>
                  <a:cubicBezTo>
                    <a:pt x="155243" y="218394"/>
                    <a:pt x="190883" y="239308"/>
                    <a:pt x="211746" y="257665"/>
                  </a:cubicBezTo>
                  <a:cubicBezTo>
                    <a:pt x="256385" y="296936"/>
                    <a:pt x="270703" y="332422"/>
                    <a:pt x="238386" y="351648"/>
                  </a:cubicBezTo>
                  <a:cubicBezTo>
                    <a:pt x="216552" y="364637"/>
                    <a:pt x="189043" y="368573"/>
                    <a:pt x="163117" y="345768"/>
                  </a:cubicBezTo>
                  <a:cubicBezTo>
                    <a:pt x="142101" y="327258"/>
                    <a:pt x="119705" y="298418"/>
                    <a:pt x="96029" y="261448"/>
                  </a:cubicBezTo>
                  <a:cubicBezTo>
                    <a:pt x="78849" y="247898"/>
                    <a:pt x="25567" y="175237"/>
                    <a:pt x="17181" y="160050"/>
                  </a:cubicBezTo>
                  <a:cubicBezTo>
                    <a:pt x="4398" y="121087"/>
                    <a:pt x="4756" y="99048"/>
                    <a:pt x="3835" y="73225"/>
                  </a:cubicBezTo>
                  <a:cubicBezTo>
                    <a:pt x="6750" y="56044"/>
                    <a:pt x="33595" y="27205"/>
                    <a:pt x="47759" y="14830"/>
                  </a:cubicBezTo>
                  <a:cubicBezTo>
                    <a:pt x="59930" y="4195"/>
                    <a:pt x="68520" y="2047"/>
                    <a:pt x="73122" y="5115"/>
                  </a:cubicBezTo>
                  <a:cubicBezTo>
                    <a:pt x="78798" y="8950"/>
                    <a:pt x="78286" y="20864"/>
                    <a:pt x="70616" y="34619"/>
                  </a:cubicBezTo>
                  <a:cubicBezTo>
                    <a:pt x="64634" y="45255"/>
                    <a:pt x="54816" y="58294"/>
                    <a:pt x="44231" y="76907"/>
                  </a:cubicBezTo>
                  <a:cubicBezTo>
                    <a:pt x="45254" y="92298"/>
                    <a:pt x="48425" y="118172"/>
                    <a:pt x="57168" y="130700"/>
                  </a:cubicBezTo>
                  <a:cubicBezTo>
                    <a:pt x="73940" y="143892"/>
                    <a:pt x="109222" y="150590"/>
                    <a:pt x="105080" y="144046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3E26A9D-6DE1-41D3-B225-C62CD2B71A16}"/>
                </a:ext>
              </a:extLst>
            </p:cNvPr>
            <p:cNvSpPr/>
            <p:nvPr/>
          </p:nvSpPr>
          <p:spPr>
            <a:xfrm>
              <a:off x="14717310" y="10062192"/>
              <a:ext cx="276233" cy="391329"/>
            </a:xfrm>
            <a:custGeom>
              <a:avLst/>
              <a:gdLst>
                <a:gd name="connsiteX0" fmla="*/ 104619 w 245441"/>
                <a:gd name="connsiteY0" fmla="*/ 134416 h 347709"/>
                <a:gd name="connsiteX1" fmla="*/ 105029 w 245441"/>
                <a:gd name="connsiteY1" fmla="*/ 140961 h 347709"/>
                <a:gd name="connsiteX2" fmla="*/ 63303 w 245441"/>
                <a:gd name="connsiteY2" fmla="*/ 139222 h 347709"/>
                <a:gd name="connsiteX3" fmla="*/ 45867 w 245441"/>
                <a:gd name="connsiteY3" fmla="*/ 129405 h 347709"/>
                <a:gd name="connsiteX4" fmla="*/ 45049 w 245441"/>
                <a:gd name="connsiteY4" fmla="*/ 128740 h 347709"/>
                <a:gd name="connsiteX5" fmla="*/ 44435 w 245441"/>
                <a:gd name="connsiteY5" fmla="*/ 127871 h 347709"/>
                <a:gd name="connsiteX6" fmla="*/ 30271 w 245441"/>
                <a:gd name="connsiteY6" fmla="*/ 70499 h 347709"/>
                <a:gd name="connsiteX7" fmla="*/ 30117 w 245441"/>
                <a:gd name="connsiteY7" fmla="*/ 68402 h 347709"/>
                <a:gd name="connsiteX8" fmla="*/ 31141 w 245441"/>
                <a:gd name="connsiteY8" fmla="*/ 66561 h 347709"/>
                <a:gd name="connsiteX9" fmla="*/ 57474 w 245441"/>
                <a:gd name="connsiteY9" fmla="*/ 24325 h 347709"/>
                <a:gd name="connsiteX10" fmla="*/ 62178 w 245441"/>
                <a:gd name="connsiteY10" fmla="*/ 4076 h 347709"/>
                <a:gd name="connsiteX11" fmla="*/ 45355 w 245441"/>
                <a:gd name="connsiteY11" fmla="*/ 13229 h 347709"/>
                <a:gd name="connsiteX12" fmla="*/ 3835 w 245441"/>
                <a:gd name="connsiteY12" fmla="*/ 66868 h 347709"/>
                <a:gd name="connsiteX13" fmla="*/ 4245 w 245441"/>
                <a:gd name="connsiteY13" fmla="*/ 79856 h 347709"/>
                <a:gd name="connsiteX14" fmla="*/ 16567 w 245441"/>
                <a:gd name="connsiteY14" fmla="*/ 150370 h 347709"/>
                <a:gd name="connsiteX15" fmla="*/ 30271 w 245441"/>
                <a:gd name="connsiteY15" fmla="*/ 168215 h 347709"/>
                <a:gd name="connsiteX16" fmla="*/ 55174 w 245441"/>
                <a:gd name="connsiteY16" fmla="*/ 196339 h 347709"/>
                <a:gd name="connsiteX17" fmla="*/ 79513 w 245441"/>
                <a:gd name="connsiteY17" fmla="*/ 221803 h 347709"/>
                <a:gd name="connsiteX18" fmla="*/ 97001 w 245441"/>
                <a:gd name="connsiteY18" fmla="*/ 238115 h 347709"/>
                <a:gd name="connsiteX19" fmla="*/ 97921 w 245441"/>
                <a:gd name="connsiteY19" fmla="*/ 238831 h 347709"/>
                <a:gd name="connsiteX20" fmla="*/ 98535 w 245441"/>
                <a:gd name="connsiteY20" fmla="*/ 239854 h 347709"/>
                <a:gd name="connsiteX21" fmla="*/ 227750 w 245441"/>
                <a:gd name="connsiteY21" fmla="*/ 338797 h 347709"/>
                <a:gd name="connsiteX22" fmla="*/ 240942 w 245441"/>
                <a:gd name="connsiteY22" fmla="*/ 323815 h 347709"/>
                <a:gd name="connsiteX23" fmla="*/ 220744 w 245441"/>
                <a:gd name="connsiteY23" fmla="*/ 276517 h 347709"/>
                <a:gd name="connsiteX24" fmla="*/ 163219 w 245441"/>
                <a:gd name="connsiteY24" fmla="*/ 227530 h 347709"/>
                <a:gd name="connsiteX25" fmla="*/ 139851 w 245441"/>
                <a:gd name="connsiteY25" fmla="*/ 189589 h 347709"/>
                <a:gd name="connsiteX26" fmla="*/ 118886 w 245441"/>
                <a:gd name="connsiteY26" fmla="*/ 117286 h 347709"/>
                <a:gd name="connsiteX27" fmla="*/ 105795 w 245441"/>
                <a:gd name="connsiteY27" fmla="*/ 84203 h 347709"/>
                <a:gd name="connsiteX28" fmla="*/ 87950 w 245441"/>
                <a:gd name="connsiteY28" fmla="*/ 59965 h 347709"/>
                <a:gd name="connsiteX29" fmla="*/ 84780 w 245441"/>
                <a:gd name="connsiteY29" fmla="*/ 78680 h 347709"/>
                <a:gd name="connsiteX30" fmla="*/ 104619 w 245441"/>
                <a:gd name="connsiteY30" fmla="*/ 134416 h 34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5441" h="347709">
                  <a:moveTo>
                    <a:pt x="104619" y="134416"/>
                  </a:moveTo>
                  <a:cubicBezTo>
                    <a:pt x="105642" y="136461"/>
                    <a:pt x="105847" y="138762"/>
                    <a:pt x="105029" y="140961"/>
                  </a:cubicBezTo>
                  <a:cubicBezTo>
                    <a:pt x="100477" y="153437"/>
                    <a:pt x="71024" y="142444"/>
                    <a:pt x="63303" y="139222"/>
                  </a:cubicBezTo>
                  <a:cubicBezTo>
                    <a:pt x="57218" y="136665"/>
                    <a:pt x="51031" y="133495"/>
                    <a:pt x="45867" y="129405"/>
                  </a:cubicBezTo>
                  <a:lnTo>
                    <a:pt x="45049" y="128740"/>
                  </a:lnTo>
                  <a:lnTo>
                    <a:pt x="44435" y="127871"/>
                  </a:lnTo>
                  <a:cubicBezTo>
                    <a:pt x="34720" y="113911"/>
                    <a:pt x="31396" y="87373"/>
                    <a:pt x="30271" y="70499"/>
                  </a:cubicBezTo>
                  <a:lnTo>
                    <a:pt x="30117" y="68402"/>
                  </a:lnTo>
                  <a:lnTo>
                    <a:pt x="31141" y="66561"/>
                  </a:lnTo>
                  <a:cubicBezTo>
                    <a:pt x="39373" y="52091"/>
                    <a:pt x="49497" y="38591"/>
                    <a:pt x="57474" y="24325"/>
                  </a:cubicBezTo>
                  <a:cubicBezTo>
                    <a:pt x="59009" y="21564"/>
                    <a:pt x="65554" y="6837"/>
                    <a:pt x="62178" y="4076"/>
                  </a:cubicBezTo>
                  <a:cubicBezTo>
                    <a:pt x="59060" y="2235"/>
                    <a:pt x="47350" y="11490"/>
                    <a:pt x="45355" y="13229"/>
                  </a:cubicBezTo>
                  <a:cubicBezTo>
                    <a:pt x="33698" y="23456"/>
                    <a:pt x="7056" y="51324"/>
                    <a:pt x="3835" y="66868"/>
                  </a:cubicBezTo>
                  <a:cubicBezTo>
                    <a:pt x="3989" y="71215"/>
                    <a:pt x="4091" y="75510"/>
                    <a:pt x="4245" y="79856"/>
                  </a:cubicBezTo>
                  <a:cubicBezTo>
                    <a:pt x="5216" y="105474"/>
                    <a:pt x="8641" y="125876"/>
                    <a:pt x="16567" y="150370"/>
                  </a:cubicBezTo>
                  <a:cubicBezTo>
                    <a:pt x="19890" y="156148"/>
                    <a:pt x="26079" y="163204"/>
                    <a:pt x="30271" y="168215"/>
                  </a:cubicBezTo>
                  <a:cubicBezTo>
                    <a:pt x="38299" y="177777"/>
                    <a:pt x="46685" y="187135"/>
                    <a:pt x="55174" y="196339"/>
                  </a:cubicBezTo>
                  <a:cubicBezTo>
                    <a:pt x="63099" y="204981"/>
                    <a:pt x="71229" y="213468"/>
                    <a:pt x="79513" y="221803"/>
                  </a:cubicBezTo>
                  <a:cubicBezTo>
                    <a:pt x="84932" y="227224"/>
                    <a:pt x="90967" y="233359"/>
                    <a:pt x="97001" y="238115"/>
                  </a:cubicBezTo>
                  <a:lnTo>
                    <a:pt x="97921" y="238831"/>
                  </a:lnTo>
                  <a:lnTo>
                    <a:pt x="98535" y="239854"/>
                  </a:lnTo>
                  <a:cubicBezTo>
                    <a:pt x="118221" y="270636"/>
                    <a:pt x="179581" y="367432"/>
                    <a:pt x="227750" y="338797"/>
                  </a:cubicBezTo>
                  <a:cubicBezTo>
                    <a:pt x="233579" y="335321"/>
                    <a:pt x="238897" y="330565"/>
                    <a:pt x="240942" y="323815"/>
                  </a:cubicBezTo>
                  <a:cubicBezTo>
                    <a:pt x="245800" y="307913"/>
                    <a:pt x="230460" y="287561"/>
                    <a:pt x="220744" y="276517"/>
                  </a:cubicBezTo>
                  <a:cubicBezTo>
                    <a:pt x="204842" y="258466"/>
                    <a:pt x="184081" y="241899"/>
                    <a:pt x="163219" y="227530"/>
                  </a:cubicBezTo>
                  <a:cubicBezTo>
                    <a:pt x="150998" y="219144"/>
                    <a:pt x="139135" y="205441"/>
                    <a:pt x="139851" y="189589"/>
                  </a:cubicBezTo>
                  <a:cubicBezTo>
                    <a:pt x="141130" y="163255"/>
                    <a:pt x="130698" y="142904"/>
                    <a:pt x="118886" y="117286"/>
                  </a:cubicBezTo>
                  <a:cubicBezTo>
                    <a:pt x="113875" y="106446"/>
                    <a:pt x="110142" y="95247"/>
                    <a:pt x="105795" y="84203"/>
                  </a:cubicBezTo>
                  <a:cubicBezTo>
                    <a:pt x="103597" y="78578"/>
                    <a:pt x="96489" y="57818"/>
                    <a:pt x="87950" y="59965"/>
                  </a:cubicBezTo>
                  <a:cubicBezTo>
                    <a:pt x="80229" y="61857"/>
                    <a:pt x="83246" y="73874"/>
                    <a:pt x="84780" y="78680"/>
                  </a:cubicBezTo>
                  <a:lnTo>
                    <a:pt x="104619" y="134416"/>
                  </a:ln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A5BC0BE-3DD5-4384-BF40-A84C7612CD71}"/>
                </a:ext>
              </a:extLst>
            </p:cNvPr>
            <p:cNvSpPr/>
            <p:nvPr/>
          </p:nvSpPr>
          <p:spPr>
            <a:xfrm>
              <a:off x="14751839" y="10080576"/>
              <a:ext cx="51793" cy="138116"/>
            </a:xfrm>
            <a:custGeom>
              <a:avLst/>
              <a:gdLst>
                <a:gd name="connsiteX0" fmla="*/ 34413 w 46020"/>
                <a:gd name="connsiteY0" fmla="*/ 4051 h 122720"/>
                <a:gd name="connsiteX1" fmla="*/ 41419 w 46020"/>
                <a:gd name="connsiteY1" fmla="*/ 5126 h 122720"/>
                <a:gd name="connsiteX2" fmla="*/ 18204 w 46020"/>
                <a:gd name="connsiteY2" fmla="*/ 81877 h 122720"/>
                <a:gd name="connsiteX3" fmla="*/ 44333 w 46020"/>
                <a:gd name="connsiteY3" fmla="*/ 122324 h 122720"/>
                <a:gd name="connsiteX4" fmla="*/ 16772 w 46020"/>
                <a:gd name="connsiteY4" fmla="*/ 109336 h 122720"/>
                <a:gd name="connsiteX5" fmla="*/ 3835 w 46020"/>
                <a:gd name="connsiteY5" fmla="*/ 55543 h 122720"/>
                <a:gd name="connsiteX6" fmla="*/ 28431 w 46020"/>
                <a:gd name="connsiteY6" fmla="*/ 16272 h 122720"/>
                <a:gd name="connsiteX7" fmla="*/ 30168 w 46020"/>
                <a:gd name="connsiteY7" fmla="*/ 13256 h 122720"/>
                <a:gd name="connsiteX8" fmla="*/ 34413 w 46020"/>
                <a:gd name="connsiteY8" fmla="*/ 4051 h 1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020" h="122720">
                  <a:moveTo>
                    <a:pt x="34413" y="4051"/>
                  </a:moveTo>
                  <a:cubicBezTo>
                    <a:pt x="37328" y="3540"/>
                    <a:pt x="39629" y="3950"/>
                    <a:pt x="41419" y="5126"/>
                  </a:cubicBezTo>
                  <a:cubicBezTo>
                    <a:pt x="59468" y="16835"/>
                    <a:pt x="23879" y="71855"/>
                    <a:pt x="18204" y="81877"/>
                  </a:cubicBezTo>
                  <a:cubicBezTo>
                    <a:pt x="18459" y="85559"/>
                    <a:pt x="30322" y="102689"/>
                    <a:pt x="44333" y="122324"/>
                  </a:cubicBezTo>
                  <a:cubicBezTo>
                    <a:pt x="34822" y="119614"/>
                    <a:pt x="24084" y="115063"/>
                    <a:pt x="16772" y="109336"/>
                  </a:cubicBezTo>
                  <a:cubicBezTo>
                    <a:pt x="8028" y="96808"/>
                    <a:pt x="4857" y="70935"/>
                    <a:pt x="3835" y="55543"/>
                  </a:cubicBezTo>
                  <a:cubicBezTo>
                    <a:pt x="13448" y="38669"/>
                    <a:pt x="22396" y="26346"/>
                    <a:pt x="28431" y="16272"/>
                  </a:cubicBezTo>
                  <a:cubicBezTo>
                    <a:pt x="29044" y="15250"/>
                    <a:pt x="29658" y="14227"/>
                    <a:pt x="30168" y="13256"/>
                  </a:cubicBezTo>
                  <a:cubicBezTo>
                    <a:pt x="31805" y="10290"/>
                    <a:pt x="33288" y="7222"/>
                    <a:pt x="34413" y="4051"/>
                  </a:cubicBezTo>
                  <a:close/>
                </a:path>
              </a:pathLst>
            </a:custGeom>
            <a:solidFill>
              <a:srgbClr val="D7B3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7578D0A-8780-47AE-89AD-5F784F4DF822}"/>
                </a:ext>
              </a:extLst>
            </p:cNvPr>
            <p:cNvSpPr/>
            <p:nvPr/>
          </p:nvSpPr>
          <p:spPr>
            <a:xfrm>
              <a:off x="14768010" y="10110614"/>
              <a:ext cx="51793" cy="109342"/>
            </a:xfrm>
            <a:custGeom>
              <a:avLst/>
              <a:gdLst>
                <a:gd name="connsiteX0" fmla="*/ 29146 w 46020"/>
                <a:gd name="connsiteY0" fmla="*/ 5180 h 97154"/>
                <a:gd name="connsiteX1" fmla="*/ 36918 w 46020"/>
                <a:gd name="connsiteY1" fmla="*/ 4310 h 97154"/>
                <a:gd name="connsiteX2" fmla="*/ 42491 w 46020"/>
                <a:gd name="connsiteY2" fmla="*/ 11520 h 97154"/>
                <a:gd name="connsiteX3" fmla="*/ 38605 w 46020"/>
                <a:gd name="connsiteY3" fmla="*/ 11878 h 97154"/>
                <a:gd name="connsiteX4" fmla="*/ 30527 w 46020"/>
                <a:gd name="connsiteY4" fmla="*/ 39695 h 97154"/>
                <a:gd name="connsiteX5" fmla="*/ 34821 w 46020"/>
                <a:gd name="connsiteY5" fmla="*/ 51865 h 97154"/>
                <a:gd name="connsiteX6" fmla="*/ 25004 w 46020"/>
                <a:gd name="connsiteY6" fmla="*/ 80705 h 97154"/>
                <a:gd name="connsiteX7" fmla="*/ 30015 w 46020"/>
                <a:gd name="connsiteY7" fmla="*/ 95584 h 97154"/>
                <a:gd name="connsiteX8" fmla="*/ 29964 w 46020"/>
                <a:gd name="connsiteY8" fmla="*/ 95584 h 97154"/>
                <a:gd name="connsiteX9" fmla="*/ 3835 w 46020"/>
                <a:gd name="connsiteY9" fmla="*/ 55138 h 97154"/>
                <a:gd name="connsiteX10" fmla="*/ 29146 w 46020"/>
                <a:gd name="connsiteY10" fmla="*/ 5180 h 9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0" h="97154">
                  <a:moveTo>
                    <a:pt x="29146" y="5180"/>
                  </a:moveTo>
                  <a:cubicBezTo>
                    <a:pt x="32163" y="3697"/>
                    <a:pt x="34770" y="3493"/>
                    <a:pt x="36918" y="4310"/>
                  </a:cubicBezTo>
                  <a:cubicBezTo>
                    <a:pt x="39526" y="5334"/>
                    <a:pt x="41418" y="7839"/>
                    <a:pt x="42491" y="11520"/>
                  </a:cubicBezTo>
                  <a:cubicBezTo>
                    <a:pt x="41264" y="11418"/>
                    <a:pt x="39935" y="11572"/>
                    <a:pt x="38605" y="11878"/>
                  </a:cubicBezTo>
                  <a:cubicBezTo>
                    <a:pt x="31754" y="13566"/>
                    <a:pt x="24442" y="20674"/>
                    <a:pt x="30527" y="39695"/>
                  </a:cubicBezTo>
                  <a:lnTo>
                    <a:pt x="34821" y="51865"/>
                  </a:lnTo>
                  <a:cubicBezTo>
                    <a:pt x="31805" y="60098"/>
                    <a:pt x="28328" y="69557"/>
                    <a:pt x="25004" y="80705"/>
                  </a:cubicBezTo>
                  <a:cubicBezTo>
                    <a:pt x="26333" y="85051"/>
                    <a:pt x="28021" y="90215"/>
                    <a:pt x="30015" y="95584"/>
                  </a:cubicBezTo>
                  <a:lnTo>
                    <a:pt x="29964" y="95584"/>
                  </a:lnTo>
                  <a:cubicBezTo>
                    <a:pt x="15953" y="75949"/>
                    <a:pt x="4090" y="58819"/>
                    <a:pt x="3835" y="55138"/>
                  </a:cubicBezTo>
                  <a:cubicBezTo>
                    <a:pt x="7414" y="48950"/>
                    <a:pt x="22652" y="25071"/>
                    <a:pt x="29146" y="5180"/>
                  </a:cubicBezTo>
                  <a:close/>
                </a:path>
              </a:pathLst>
            </a:custGeom>
            <a:solidFill>
              <a:srgbClr val="CCA7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F2BC3A5-A3E9-4A36-A0BB-756A90395569}"/>
                </a:ext>
              </a:extLst>
            </p:cNvPr>
            <p:cNvSpPr/>
            <p:nvPr/>
          </p:nvSpPr>
          <p:spPr>
            <a:xfrm>
              <a:off x="14763673" y="10229383"/>
              <a:ext cx="97832" cy="92077"/>
            </a:xfrm>
            <a:custGeom>
              <a:avLst/>
              <a:gdLst>
                <a:gd name="connsiteX0" fmla="*/ 85617 w 86927"/>
                <a:gd name="connsiteY0" fmla="*/ 69362 h 81813"/>
                <a:gd name="connsiteX1" fmla="*/ 48493 w 86927"/>
                <a:gd name="connsiteY1" fmla="*/ 69976 h 81813"/>
                <a:gd name="connsiteX2" fmla="*/ 8609 w 86927"/>
                <a:gd name="connsiteY2" fmla="*/ 22933 h 81813"/>
                <a:gd name="connsiteX3" fmla="*/ 6513 w 86927"/>
                <a:gd name="connsiteY3" fmla="*/ 4065 h 81813"/>
                <a:gd name="connsiteX4" fmla="*/ 45271 w 86927"/>
                <a:gd name="connsiteY4" fmla="*/ 10558 h 81813"/>
                <a:gd name="connsiteX5" fmla="*/ 70992 w 86927"/>
                <a:gd name="connsiteY5" fmla="*/ 6723 h 81813"/>
                <a:gd name="connsiteX6" fmla="*/ 85617 w 86927"/>
                <a:gd name="connsiteY6" fmla="*/ 69362 h 81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927" h="81813">
                  <a:moveTo>
                    <a:pt x="85617" y="69362"/>
                  </a:moveTo>
                  <a:cubicBezTo>
                    <a:pt x="87508" y="81277"/>
                    <a:pt x="65061" y="89407"/>
                    <a:pt x="48493" y="69976"/>
                  </a:cubicBezTo>
                  <a:cubicBezTo>
                    <a:pt x="37345" y="56886"/>
                    <a:pt x="16535" y="34233"/>
                    <a:pt x="8609" y="22933"/>
                  </a:cubicBezTo>
                  <a:cubicBezTo>
                    <a:pt x="2678" y="14445"/>
                    <a:pt x="2627" y="6059"/>
                    <a:pt x="6513" y="4065"/>
                  </a:cubicBezTo>
                  <a:cubicBezTo>
                    <a:pt x="9427" y="2531"/>
                    <a:pt x="28245" y="9127"/>
                    <a:pt x="45271" y="10558"/>
                  </a:cubicBezTo>
                  <a:cubicBezTo>
                    <a:pt x="55908" y="11428"/>
                    <a:pt x="65674" y="7695"/>
                    <a:pt x="70992" y="6723"/>
                  </a:cubicBezTo>
                  <a:cubicBezTo>
                    <a:pt x="85156" y="4167"/>
                    <a:pt x="83775" y="57243"/>
                    <a:pt x="85617" y="69362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BF934FEF-67FA-46E6-9123-99190DDA8D09}"/>
                </a:ext>
              </a:extLst>
            </p:cNvPr>
            <p:cNvSpPr/>
            <p:nvPr/>
          </p:nvSpPr>
          <p:spPr>
            <a:xfrm>
              <a:off x="15010381" y="9894343"/>
              <a:ext cx="391329" cy="368311"/>
            </a:xfrm>
            <a:custGeom>
              <a:avLst/>
              <a:gdLst>
                <a:gd name="connsiteX0" fmla="*/ 137469 w 347709"/>
                <a:gd name="connsiteY0" fmla="*/ 86535 h 327255"/>
                <a:gd name="connsiteX1" fmla="*/ 168303 w 347709"/>
                <a:gd name="connsiteY1" fmla="*/ 94870 h 327255"/>
                <a:gd name="connsiteX2" fmla="*/ 171165 w 347709"/>
                <a:gd name="connsiteY2" fmla="*/ 79121 h 327255"/>
                <a:gd name="connsiteX3" fmla="*/ 163905 w 347709"/>
                <a:gd name="connsiteY3" fmla="*/ 45577 h 327255"/>
                <a:gd name="connsiteX4" fmla="*/ 172189 w 347709"/>
                <a:gd name="connsiteY4" fmla="*/ 32487 h 327255"/>
                <a:gd name="connsiteX5" fmla="*/ 188040 w 347709"/>
                <a:gd name="connsiteY5" fmla="*/ 48390 h 327255"/>
                <a:gd name="connsiteX6" fmla="*/ 200926 w 347709"/>
                <a:gd name="connsiteY6" fmla="*/ 69457 h 327255"/>
                <a:gd name="connsiteX7" fmla="*/ 208493 w 347709"/>
                <a:gd name="connsiteY7" fmla="*/ 106324 h 327255"/>
                <a:gd name="connsiteX8" fmla="*/ 215346 w 347709"/>
                <a:gd name="connsiteY8" fmla="*/ 134039 h 327255"/>
                <a:gd name="connsiteX9" fmla="*/ 219896 w 347709"/>
                <a:gd name="connsiteY9" fmla="*/ 160679 h 327255"/>
                <a:gd name="connsiteX10" fmla="*/ 347474 w 347709"/>
                <a:gd name="connsiteY10" fmla="*/ 264736 h 327255"/>
                <a:gd name="connsiteX11" fmla="*/ 293325 w 347709"/>
                <a:gd name="connsiteY11" fmla="*/ 327273 h 327255"/>
                <a:gd name="connsiteX12" fmla="*/ 166103 w 347709"/>
                <a:gd name="connsiteY12" fmla="*/ 221017 h 327255"/>
                <a:gd name="connsiteX13" fmla="*/ 117731 w 347709"/>
                <a:gd name="connsiteY13" fmla="*/ 193762 h 327255"/>
                <a:gd name="connsiteX14" fmla="*/ 85823 w 347709"/>
                <a:gd name="connsiteY14" fmla="*/ 162520 h 327255"/>
                <a:gd name="connsiteX15" fmla="*/ 45582 w 347709"/>
                <a:gd name="connsiteY15" fmla="*/ 131328 h 327255"/>
                <a:gd name="connsiteX16" fmla="*/ 36990 w 347709"/>
                <a:gd name="connsiteY16" fmla="*/ 107245 h 327255"/>
                <a:gd name="connsiteX17" fmla="*/ 21089 w 347709"/>
                <a:gd name="connsiteY17" fmla="*/ 92313 h 327255"/>
                <a:gd name="connsiteX18" fmla="*/ 32645 w 347709"/>
                <a:gd name="connsiteY18" fmla="*/ 78610 h 327255"/>
                <a:gd name="connsiteX19" fmla="*/ 65421 w 347709"/>
                <a:gd name="connsiteY19" fmla="*/ 105250 h 327255"/>
                <a:gd name="connsiteX20" fmla="*/ 76670 w 347709"/>
                <a:gd name="connsiteY20" fmla="*/ 106682 h 327255"/>
                <a:gd name="connsiteX21" fmla="*/ 32542 w 347709"/>
                <a:gd name="connsiteY21" fmla="*/ 70224 h 327255"/>
                <a:gd name="connsiteX22" fmla="*/ 6361 w 347709"/>
                <a:gd name="connsiteY22" fmla="*/ 45935 h 327255"/>
                <a:gd name="connsiteX23" fmla="*/ 19401 w 347709"/>
                <a:gd name="connsiteY23" fmla="*/ 30033 h 327255"/>
                <a:gd name="connsiteX24" fmla="*/ 53455 w 347709"/>
                <a:gd name="connsiteY24" fmla="*/ 54168 h 327255"/>
                <a:gd name="connsiteX25" fmla="*/ 85159 w 347709"/>
                <a:gd name="connsiteY25" fmla="*/ 79632 h 327255"/>
                <a:gd name="connsiteX26" fmla="*/ 90630 w 347709"/>
                <a:gd name="connsiteY26" fmla="*/ 80246 h 327255"/>
                <a:gd name="connsiteX27" fmla="*/ 44303 w 347709"/>
                <a:gd name="connsiteY27" fmla="*/ 29674 h 327255"/>
                <a:gd name="connsiteX28" fmla="*/ 38269 w 347709"/>
                <a:gd name="connsiteY28" fmla="*/ 7789 h 327255"/>
                <a:gd name="connsiteX29" fmla="*/ 51615 w 347709"/>
                <a:gd name="connsiteY29" fmla="*/ 6102 h 327255"/>
                <a:gd name="connsiteX30" fmla="*/ 110521 w 347709"/>
                <a:gd name="connsiteY30" fmla="*/ 57644 h 327255"/>
                <a:gd name="connsiteX31" fmla="*/ 137469 w 347709"/>
                <a:gd name="connsiteY31" fmla="*/ 86535 h 32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47709" h="327255">
                  <a:moveTo>
                    <a:pt x="137469" y="86535"/>
                  </a:moveTo>
                  <a:cubicBezTo>
                    <a:pt x="146826" y="92672"/>
                    <a:pt x="160684" y="100188"/>
                    <a:pt x="168303" y="94870"/>
                  </a:cubicBezTo>
                  <a:cubicBezTo>
                    <a:pt x="168303" y="94870"/>
                    <a:pt x="172495" y="83211"/>
                    <a:pt x="171165" y="79121"/>
                  </a:cubicBezTo>
                  <a:cubicBezTo>
                    <a:pt x="166564" y="65315"/>
                    <a:pt x="161450" y="60559"/>
                    <a:pt x="163905" y="45577"/>
                  </a:cubicBezTo>
                  <a:cubicBezTo>
                    <a:pt x="165439" y="36271"/>
                    <a:pt x="168252" y="33203"/>
                    <a:pt x="172189" y="32487"/>
                  </a:cubicBezTo>
                  <a:cubicBezTo>
                    <a:pt x="177659" y="31464"/>
                    <a:pt x="185074" y="35760"/>
                    <a:pt x="188040" y="48390"/>
                  </a:cubicBezTo>
                  <a:cubicBezTo>
                    <a:pt x="190238" y="58003"/>
                    <a:pt x="199545" y="60457"/>
                    <a:pt x="200926" y="69457"/>
                  </a:cubicBezTo>
                  <a:cubicBezTo>
                    <a:pt x="202357" y="78456"/>
                    <a:pt x="204658" y="95535"/>
                    <a:pt x="208493" y="106324"/>
                  </a:cubicBezTo>
                  <a:cubicBezTo>
                    <a:pt x="212328" y="117113"/>
                    <a:pt x="214118" y="123914"/>
                    <a:pt x="215346" y="134039"/>
                  </a:cubicBezTo>
                  <a:cubicBezTo>
                    <a:pt x="216573" y="144163"/>
                    <a:pt x="209261" y="144930"/>
                    <a:pt x="219896" y="160679"/>
                  </a:cubicBezTo>
                  <a:cubicBezTo>
                    <a:pt x="230532" y="176429"/>
                    <a:pt x="347474" y="264736"/>
                    <a:pt x="347474" y="264736"/>
                  </a:cubicBezTo>
                  <a:cubicBezTo>
                    <a:pt x="350082" y="279719"/>
                    <a:pt x="303654" y="337244"/>
                    <a:pt x="293325" y="327273"/>
                  </a:cubicBezTo>
                  <a:cubicBezTo>
                    <a:pt x="267399" y="304672"/>
                    <a:pt x="209823" y="260083"/>
                    <a:pt x="166103" y="221017"/>
                  </a:cubicBezTo>
                  <a:cubicBezTo>
                    <a:pt x="158382" y="217233"/>
                    <a:pt x="129543" y="205421"/>
                    <a:pt x="117731" y="193762"/>
                  </a:cubicBezTo>
                  <a:cubicBezTo>
                    <a:pt x="105970" y="182104"/>
                    <a:pt x="96664" y="170395"/>
                    <a:pt x="85823" y="162520"/>
                  </a:cubicBezTo>
                  <a:cubicBezTo>
                    <a:pt x="74984" y="154646"/>
                    <a:pt x="53303" y="137567"/>
                    <a:pt x="45582" y="131328"/>
                  </a:cubicBezTo>
                  <a:cubicBezTo>
                    <a:pt x="33667" y="121664"/>
                    <a:pt x="27173" y="110568"/>
                    <a:pt x="36990" y="107245"/>
                  </a:cubicBezTo>
                  <a:cubicBezTo>
                    <a:pt x="31672" y="102285"/>
                    <a:pt x="26407" y="97273"/>
                    <a:pt x="21089" y="92313"/>
                  </a:cubicBezTo>
                  <a:cubicBezTo>
                    <a:pt x="-1155" y="71400"/>
                    <a:pt x="22060" y="63730"/>
                    <a:pt x="32645" y="78610"/>
                  </a:cubicBezTo>
                  <a:cubicBezTo>
                    <a:pt x="38115" y="86280"/>
                    <a:pt x="65421" y="105250"/>
                    <a:pt x="65421" y="105250"/>
                  </a:cubicBezTo>
                  <a:cubicBezTo>
                    <a:pt x="75341" y="111796"/>
                    <a:pt x="78920" y="109801"/>
                    <a:pt x="76670" y="106682"/>
                  </a:cubicBezTo>
                  <a:cubicBezTo>
                    <a:pt x="76670" y="106682"/>
                    <a:pt x="39394" y="75235"/>
                    <a:pt x="32542" y="70224"/>
                  </a:cubicBezTo>
                  <a:cubicBezTo>
                    <a:pt x="27837" y="66798"/>
                    <a:pt x="14287" y="53657"/>
                    <a:pt x="6361" y="45935"/>
                  </a:cubicBezTo>
                  <a:cubicBezTo>
                    <a:pt x="123" y="39799"/>
                    <a:pt x="5800" y="23027"/>
                    <a:pt x="19401" y="30033"/>
                  </a:cubicBezTo>
                  <a:cubicBezTo>
                    <a:pt x="28144" y="34533"/>
                    <a:pt x="43076" y="44657"/>
                    <a:pt x="53455" y="54168"/>
                  </a:cubicBezTo>
                  <a:cubicBezTo>
                    <a:pt x="62149" y="62144"/>
                    <a:pt x="76363" y="73036"/>
                    <a:pt x="85159" y="79632"/>
                  </a:cubicBezTo>
                  <a:cubicBezTo>
                    <a:pt x="94772" y="86842"/>
                    <a:pt x="98607" y="89654"/>
                    <a:pt x="90630" y="80246"/>
                  </a:cubicBezTo>
                  <a:cubicBezTo>
                    <a:pt x="78409" y="65826"/>
                    <a:pt x="47678" y="32180"/>
                    <a:pt x="44303" y="29674"/>
                  </a:cubicBezTo>
                  <a:cubicBezTo>
                    <a:pt x="34128" y="19294"/>
                    <a:pt x="33360" y="11778"/>
                    <a:pt x="38269" y="7789"/>
                  </a:cubicBezTo>
                  <a:cubicBezTo>
                    <a:pt x="41030" y="5539"/>
                    <a:pt x="44814" y="1142"/>
                    <a:pt x="51615" y="6102"/>
                  </a:cubicBezTo>
                  <a:cubicBezTo>
                    <a:pt x="64040" y="15153"/>
                    <a:pt x="100346" y="47162"/>
                    <a:pt x="110521" y="57644"/>
                  </a:cubicBezTo>
                  <a:cubicBezTo>
                    <a:pt x="120697" y="68178"/>
                    <a:pt x="137469" y="86535"/>
                    <a:pt x="137469" y="86535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48209A4-9A5C-4BFC-8700-15ADB5CEB970}"/>
                </a:ext>
              </a:extLst>
            </p:cNvPr>
            <p:cNvSpPr/>
            <p:nvPr/>
          </p:nvSpPr>
          <p:spPr>
            <a:xfrm>
              <a:off x="15013313" y="9898084"/>
              <a:ext cx="293497" cy="293497"/>
            </a:xfrm>
            <a:custGeom>
              <a:avLst/>
              <a:gdLst>
                <a:gd name="connsiteX0" fmla="*/ 44050 w 260782"/>
                <a:gd name="connsiteY0" fmla="*/ 24767 h 260782"/>
                <a:gd name="connsiteX1" fmla="*/ 53765 w 260782"/>
                <a:gd name="connsiteY1" fmla="*/ 34585 h 260782"/>
                <a:gd name="connsiteX2" fmla="*/ 70639 w 260782"/>
                <a:gd name="connsiteY2" fmla="*/ 52942 h 260782"/>
                <a:gd name="connsiteX3" fmla="*/ 90837 w 260782"/>
                <a:gd name="connsiteY3" fmla="*/ 75799 h 260782"/>
                <a:gd name="connsiteX4" fmla="*/ 87002 w 260782"/>
                <a:gd name="connsiteY4" fmla="*/ 84287 h 260782"/>
                <a:gd name="connsiteX5" fmla="*/ 79997 w 260782"/>
                <a:gd name="connsiteY5" fmla="*/ 79123 h 260782"/>
                <a:gd name="connsiteX6" fmla="*/ 47629 w 260782"/>
                <a:gd name="connsiteY6" fmla="*/ 52430 h 260782"/>
                <a:gd name="connsiteX7" fmla="*/ 14699 w 260782"/>
                <a:gd name="connsiteY7" fmla="*/ 29063 h 260782"/>
                <a:gd name="connsiteX8" fmla="*/ 3961 w 260782"/>
                <a:gd name="connsiteY8" fmla="*/ 34789 h 260782"/>
                <a:gd name="connsiteX9" fmla="*/ 6108 w 260782"/>
                <a:gd name="connsiteY9" fmla="*/ 41897 h 260782"/>
                <a:gd name="connsiteX10" fmla="*/ 16539 w 260782"/>
                <a:gd name="connsiteY10" fmla="*/ 52022 h 260782"/>
                <a:gd name="connsiteX11" fmla="*/ 30908 w 260782"/>
                <a:gd name="connsiteY11" fmla="*/ 65061 h 260782"/>
                <a:gd name="connsiteX12" fmla="*/ 53560 w 260782"/>
                <a:gd name="connsiteY12" fmla="*/ 81679 h 260782"/>
                <a:gd name="connsiteX13" fmla="*/ 73196 w 260782"/>
                <a:gd name="connsiteY13" fmla="*/ 98144 h 260782"/>
                <a:gd name="connsiteX14" fmla="*/ 77695 w 260782"/>
                <a:gd name="connsiteY14" fmla="*/ 107450 h 260782"/>
                <a:gd name="connsiteX15" fmla="*/ 61435 w 260782"/>
                <a:gd name="connsiteY15" fmla="*/ 104178 h 260782"/>
                <a:gd name="connsiteX16" fmla="*/ 26510 w 260782"/>
                <a:gd name="connsiteY16" fmla="*/ 76157 h 260782"/>
                <a:gd name="connsiteX17" fmla="*/ 18942 w 260782"/>
                <a:gd name="connsiteY17" fmla="*/ 70788 h 260782"/>
                <a:gd name="connsiteX18" fmla="*/ 14494 w 260782"/>
                <a:gd name="connsiteY18" fmla="*/ 75594 h 260782"/>
                <a:gd name="connsiteX19" fmla="*/ 21857 w 260782"/>
                <a:gd name="connsiteY19" fmla="*/ 85310 h 260782"/>
                <a:gd name="connsiteX20" fmla="*/ 37761 w 260782"/>
                <a:gd name="connsiteY20" fmla="*/ 100241 h 260782"/>
                <a:gd name="connsiteX21" fmla="*/ 55811 w 260782"/>
                <a:gd name="connsiteY21" fmla="*/ 113433 h 260782"/>
                <a:gd name="connsiteX22" fmla="*/ 53867 w 260782"/>
                <a:gd name="connsiteY22" fmla="*/ 116143 h 260782"/>
                <a:gd name="connsiteX23" fmla="*/ 41340 w 260782"/>
                <a:gd name="connsiteY23" fmla="*/ 108933 h 260782"/>
                <a:gd name="connsiteX24" fmla="*/ 36585 w 260782"/>
                <a:gd name="connsiteY24" fmla="*/ 114252 h 260782"/>
                <a:gd name="connsiteX25" fmla="*/ 46044 w 260782"/>
                <a:gd name="connsiteY25" fmla="*/ 124018 h 260782"/>
                <a:gd name="connsiteX26" fmla="*/ 86133 w 260782"/>
                <a:gd name="connsiteY26" fmla="*/ 155056 h 260782"/>
                <a:gd name="connsiteX27" fmla="*/ 118653 w 260782"/>
                <a:gd name="connsiteY27" fmla="*/ 186810 h 260782"/>
                <a:gd name="connsiteX28" fmla="*/ 165646 w 260782"/>
                <a:gd name="connsiteY28" fmla="*/ 213093 h 260782"/>
                <a:gd name="connsiteX29" fmla="*/ 166259 w 260782"/>
                <a:gd name="connsiteY29" fmla="*/ 213400 h 260782"/>
                <a:gd name="connsiteX30" fmla="*/ 166771 w 260782"/>
                <a:gd name="connsiteY30" fmla="*/ 213860 h 260782"/>
                <a:gd name="connsiteX31" fmla="*/ 204149 w 260782"/>
                <a:gd name="connsiteY31" fmla="*/ 246023 h 260782"/>
                <a:gd name="connsiteX32" fmla="*/ 235853 w 260782"/>
                <a:gd name="connsiteY32" fmla="*/ 182106 h 260782"/>
                <a:gd name="connsiteX33" fmla="*/ 212894 w 260782"/>
                <a:gd name="connsiteY33" fmla="*/ 160221 h 260782"/>
                <a:gd name="connsiteX34" fmla="*/ 206655 w 260782"/>
                <a:gd name="connsiteY34" fmla="*/ 138898 h 260782"/>
                <a:gd name="connsiteX35" fmla="*/ 207524 w 260782"/>
                <a:gd name="connsiteY35" fmla="*/ 131279 h 260782"/>
                <a:gd name="connsiteX36" fmla="*/ 200928 w 260782"/>
                <a:gd name="connsiteY36" fmla="*/ 104638 h 260782"/>
                <a:gd name="connsiteX37" fmla="*/ 193514 w 260782"/>
                <a:gd name="connsiteY37" fmla="*/ 64089 h 260782"/>
                <a:gd name="connsiteX38" fmla="*/ 180679 w 260782"/>
                <a:gd name="connsiteY38" fmla="*/ 43380 h 260782"/>
                <a:gd name="connsiteX39" fmla="*/ 163600 w 260782"/>
                <a:gd name="connsiteY39" fmla="*/ 42971 h 260782"/>
                <a:gd name="connsiteX40" fmla="*/ 171270 w 260782"/>
                <a:gd name="connsiteY40" fmla="*/ 76157 h 260782"/>
                <a:gd name="connsiteX41" fmla="*/ 169838 w 260782"/>
                <a:gd name="connsiteY41" fmla="*/ 89401 h 260782"/>
                <a:gd name="connsiteX42" fmla="*/ 162424 w 260782"/>
                <a:gd name="connsiteY42" fmla="*/ 97377 h 260782"/>
                <a:gd name="connsiteX43" fmla="*/ 133022 w 260782"/>
                <a:gd name="connsiteY43" fmla="*/ 86690 h 260782"/>
                <a:gd name="connsiteX44" fmla="*/ 132460 w 260782"/>
                <a:gd name="connsiteY44" fmla="*/ 86332 h 260782"/>
                <a:gd name="connsiteX45" fmla="*/ 132000 w 260782"/>
                <a:gd name="connsiteY45" fmla="*/ 85872 h 260782"/>
                <a:gd name="connsiteX46" fmla="*/ 107097 w 260782"/>
                <a:gd name="connsiteY46" fmla="*/ 58618 h 260782"/>
                <a:gd name="connsiteX47" fmla="*/ 77338 w 260782"/>
                <a:gd name="connsiteY47" fmla="*/ 30290 h 260782"/>
                <a:gd name="connsiteX48" fmla="*/ 48293 w 260782"/>
                <a:gd name="connsiteY48" fmla="*/ 5234 h 260782"/>
                <a:gd name="connsiteX49" fmla="*/ 36839 w 260782"/>
                <a:gd name="connsiteY49" fmla="*/ 15819 h 260782"/>
                <a:gd name="connsiteX50" fmla="*/ 44050 w 260782"/>
                <a:gd name="connsiteY50" fmla="*/ 24767 h 26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60782" h="260782">
                  <a:moveTo>
                    <a:pt x="44050" y="24767"/>
                  </a:moveTo>
                  <a:cubicBezTo>
                    <a:pt x="47066" y="27119"/>
                    <a:pt x="51259" y="31875"/>
                    <a:pt x="53765" y="34585"/>
                  </a:cubicBezTo>
                  <a:cubicBezTo>
                    <a:pt x="59441" y="40619"/>
                    <a:pt x="65065" y="46806"/>
                    <a:pt x="70639" y="52942"/>
                  </a:cubicBezTo>
                  <a:cubicBezTo>
                    <a:pt x="77440" y="60459"/>
                    <a:pt x="84292" y="68078"/>
                    <a:pt x="90837" y="75799"/>
                  </a:cubicBezTo>
                  <a:cubicBezTo>
                    <a:pt x="101575" y="88480"/>
                    <a:pt x="95388" y="90116"/>
                    <a:pt x="87002" y="84287"/>
                  </a:cubicBezTo>
                  <a:cubicBezTo>
                    <a:pt x="84650" y="82651"/>
                    <a:pt x="82298" y="80861"/>
                    <a:pt x="79997" y="79123"/>
                  </a:cubicBezTo>
                  <a:cubicBezTo>
                    <a:pt x="69207" y="71043"/>
                    <a:pt x="57549" y="61481"/>
                    <a:pt x="47629" y="52430"/>
                  </a:cubicBezTo>
                  <a:cubicBezTo>
                    <a:pt x="38578" y="44147"/>
                    <a:pt x="25539" y="34636"/>
                    <a:pt x="14699" y="29063"/>
                  </a:cubicBezTo>
                  <a:cubicBezTo>
                    <a:pt x="9739" y="26506"/>
                    <a:pt x="4983" y="30290"/>
                    <a:pt x="3961" y="34789"/>
                  </a:cubicBezTo>
                  <a:cubicBezTo>
                    <a:pt x="3399" y="37346"/>
                    <a:pt x="4830" y="40619"/>
                    <a:pt x="6108" y="41897"/>
                  </a:cubicBezTo>
                  <a:cubicBezTo>
                    <a:pt x="9586" y="45272"/>
                    <a:pt x="13011" y="48647"/>
                    <a:pt x="16539" y="52022"/>
                  </a:cubicBezTo>
                  <a:cubicBezTo>
                    <a:pt x="21091" y="56368"/>
                    <a:pt x="25897" y="61379"/>
                    <a:pt x="30908" y="65061"/>
                  </a:cubicBezTo>
                  <a:cubicBezTo>
                    <a:pt x="38322" y="70481"/>
                    <a:pt x="46504" y="75799"/>
                    <a:pt x="53560" y="81679"/>
                  </a:cubicBezTo>
                  <a:cubicBezTo>
                    <a:pt x="60105" y="87150"/>
                    <a:pt x="66702" y="92622"/>
                    <a:pt x="73196" y="98144"/>
                  </a:cubicBezTo>
                  <a:cubicBezTo>
                    <a:pt x="79025" y="103053"/>
                    <a:pt x="78668" y="105507"/>
                    <a:pt x="77695" y="107450"/>
                  </a:cubicBezTo>
                  <a:cubicBezTo>
                    <a:pt x="76264" y="110212"/>
                    <a:pt x="71151" y="110569"/>
                    <a:pt x="61435" y="104178"/>
                  </a:cubicBezTo>
                  <a:cubicBezTo>
                    <a:pt x="52947" y="98298"/>
                    <a:pt x="32084" y="83980"/>
                    <a:pt x="26510" y="76157"/>
                  </a:cubicBezTo>
                  <a:cubicBezTo>
                    <a:pt x="24721" y="73600"/>
                    <a:pt x="22011" y="71504"/>
                    <a:pt x="18942" y="70788"/>
                  </a:cubicBezTo>
                  <a:cubicBezTo>
                    <a:pt x="16283" y="70174"/>
                    <a:pt x="13421" y="72424"/>
                    <a:pt x="14494" y="75594"/>
                  </a:cubicBezTo>
                  <a:cubicBezTo>
                    <a:pt x="15670" y="79071"/>
                    <a:pt x="19250" y="82855"/>
                    <a:pt x="21857" y="85310"/>
                  </a:cubicBezTo>
                  <a:cubicBezTo>
                    <a:pt x="27176" y="90269"/>
                    <a:pt x="32442" y="95280"/>
                    <a:pt x="37761" y="100241"/>
                  </a:cubicBezTo>
                  <a:lnTo>
                    <a:pt x="55811" y="113433"/>
                  </a:lnTo>
                  <a:cubicBezTo>
                    <a:pt x="58622" y="115479"/>
                    <a:pt x="57805" y="117779"/>
                    <a:pt x="53867" y="116143"/>
                  </a:cubicBezTo>
                  <a:lnTo>
                    <a:pt x="41340" y="108933"/>
                  </a:lnTo>
                  <a:cubicBezTo>
                    <a:pt x="34334" y="104894"/>
                    <a:pt x="32698" y="108525"/>
                    <a:pt x="36585" y="114252"/>
                  </a:cubicBezTo>
                  <a:cubicBezTo>
                    <a:pt x="39039" y="117882"/>
                    <a:pt x="42669" y="121308"/>
                    <a:pt x="46044" y="124018"/>
                  </a:cubicBezTo>
                  <a:cubicBezTo>
                    <a:pt x="59083" y="134551"/>
                    <a:pt x="72582" y="145187"/>
                    <a:pt x="86133" y="155056"/>
                  </a:cubicBezTo>
                  <a:cubicBezTo>
                    <a:pt x="98046" y="163749"/>
                    <a:pt x="108121" y="176379"/>
                    <a:pt x="118653" y="186810"/>
                  </a:cubicBezTo>
                  <a:cubicBezTo>
                    <a:pt x="129801" y="197855"/>
                    <a:pt x="151328" y="206088"/>
                    <a:pt x="165646" y="213093"/>
                  </a:cubicBezTo>
                  <a:lnTo>
                    <a:pt x="166259" y="213400"/>
                  </a:lnTo>
                  <a:lnTo>
                    <a:pt x="166771" y="213860"/>
                  </a:lnTo>
                  <a:cubicBezTo>
                    <a:pt x="179043" y="224803"/>
                    <a:pt x="191570" y="235489"/>
                    <a:pt x="204149" y="246023"/>
                  </a:cubicBezTo>
                  <a:cubicBezTo>
                    <a:pt x="253084" y="286930"/>
                    <a:pt x="280339" y="219893"/>
                    <a:pt x="235853" y="182106"/>
                  </a:cubicBezTo>
                  <a:cubicBezTo>
                    <a:pt x="229614" y="176788"/>
                    <a:pt x="217444" y="166868"/>
                    <a:pt x="212894" y="160221"/>
                  </a:cubicBezTo>
                  <a:cubicBezTo>
                    <a:pt x="208393" y="153522"/>
                    <a:pt x="204917" y="147130"/>
                    <a:pt x="206655" y="138898"/>
                  </a:cubicBezTo>
                  <a:cubicBezTo>
                    <a:pt x="207217" y="136086"/>
                    <a:pt x="207883" y="134244"/>
                    <a:pt x="207524" y="131279"/>
                  </a:cubicBezTo>
                  <a:cubicBezTo>
                    <a:pt x="206348" y="121563"/>
                    <a:pt x="204200" y="113893"/>
                    <a:pt x="200928" y="104638"/>
                  </a:cubicBezTo>
                  <a:cubicBezTo>
                    <a:pt x="196837" y="93031"/>
                    <a:pt x="195456" y="76259"/>
                    <a:pt x="193514" y="64089"/>
                  </a:cubicBezTo>
                  <a:cubicBezTo>
                    <a:pt x="192491" y="57646"/>
                    <a:pt x="183031" y="53556"/>
                    <a:pt x="180679" y="43380"/>
                  </a:cubicBezTo>
                  <a:cubicBezTo>
                    <a:pt x="177202" y="28449"/>
                    <a:pt x="165646" y="30903"/>
                    <a:pt x="163600" y="42971"/>
                  </a:cubicBezTo>
                  <a:cubicBezTo>
                    <a:pt x="161350" y="56368"/>
                    <a:pt x="167230" y="63987"/>
                    <a:pt x="171270" y="76157"/>
                  </a:cubicBezTo>
                  <a:cubicBezTo>
                    <a:pt x="172600" y="80196"/>
                    <a:pt x="171321" y="85054"/>
                    <a:pt x="169838" y="89401"/>
                  </a:cubicBezTo>
                  <a:cubicBezTo>
                    <a:pt x="168355" y="93644"/>
                    <a:pt x="167128" y="96099"/>
                    <a:pt x="162424" y="97377"/>
                  </a:cubicBezTo>
                  <a:cubicBezTo>
                    <a:pt x="152709" y="99934"/>
                    <a:pt x="141102" y="92008"/>
                    <a:pt x="133022" y="86690"/>
                  </a:cubicBezTo>
                  <a:lnTo>
                    <a:pt x="132460" y="86332"/>
                  </a:lnTo>
                  <a:lnTo>
                    <a:pt x="132000" y="85872"/>
                  </a:lnTo>
                  <a:cubicBezTo>
                    <a:pt x="123205" y="76208"/>
                    <a:pt x="116199" y="68026"/>
                    <a:pt x="107097" y="58618"/>
                  </a:cubicBezTo>
                  <a:cubicBezTo>
                    <a:pt x="98251" y="49516"/>
                    <a:pt x="86899" y="38625"/>
                    <a:pt x="77338" y="30290"/>
                  </a:cubicBezTo>
                  <a:cubicBezTo>
                    <a:pt x="67980" y="22057"/>
                    <a:pt x="58368" y="12546"/>
                    <a:pt x="48293" y="5234"/>
                  </a:cubicBezTo>
                  <a:cubicBezTo>
                    <a:pt x="42567" y="1041"/>
                    <a:pt x="33158" y="6768"/>
                    <a:pt x="36839" y="15819"/>
                  </a:cubicBezTo>
                  <a:cubicBezTo>
                    <a:pt x="38425" y="19398"/>
                    <a:pt x="42823" y="23489"/>
                    <a:pt x="44050" y="24767"/>
                  </a:cubicBez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108BC00B-E84F-4E6E-B8C5-D3510A470C84}"/>
                </a:ext>
              </a:extLst>
            </p:cNvPr>
            <p:cNvSpPr/>
            <p:nvPr/>
          </p:nvSpPr>
          <p:spPr>
            <a:xfrm>
              <a:off x="15016724" y="9929261"/>
              <a:ext cx="34529" cy="28774"/>
            </a:xfrm>
            <a:custGeom>
              <a:avLst/>
              <a:gdLst>
                <a:gd name="connsiteX0" fmla="*/ 23225 w 30680"/>
                <a:gd name="connsiteY0" fmla="*/ 11178 h 25566"/>
                <a:gd name="connsiteX1" fmla="*/ 10952 w 30680"/>
                <a:gd name="connsiteY1" fmla="*/ 4070 h 25566"/>
                <a:gd name="connsiteX2" fmla="*/ 5583 w 30680"/>
                <a:gd name="connsiteY2" fmla="*/ 5706 h 25566"/>
                <a:gd name="connsiteX3" fmla="*/ 3845 w 30680"/>
                <a:gd name="connsiteY3" fmla="*/ 9235 h 25566"/>
                <a:gd name="connsiteX4" fmla="*/ 5072 w 30680"/>
                <a:gd name="connsiteY4" fmla="*/ 12303 h 25566"/>
                <a:gd name="connsiteX5" fmla="*/ 15299 w 30680"/>
                <a:gd name="connsiteY5" fmla="*/ 22581 h 25566"/>
                <a:gd name="connsiteX6" fmla="*/ 23225 w 30680"/>
                <a:gd name="connsiteY6" fmla="*/ 11178 h 2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680" h="25566">
                  <a:moveTo>
                    <a:pt x="23225" y="11178"/>
                  </a:moveTo>
                  <a:cubicBezTo>
                    <a:pt x="19134" y="8468"/>
                    <a:pt x="14992" y="6064"/>
                    <a:pt x="10952" y="4070"/>
                  </a:cubicBezTo>
                  <a:cubicBezTo>
                    <a:pt x="9776" y="3508"/>
                    <a:pt x="7066" y="3917"/>
                    <a:pt x="5583" y="5706"/>
                  </a:cubicBezTo>
                  <a:cubicBezTo>
                    <a:pt x="4970" y="6422"/>
                    <a:pt x="3998" y="7905"/>
                    <a:pt x="3845" y="9235"/>
                  </a:cubicBezTo>
                  <a:cubicBezTo>
                    <a:pt x="3743" y="10513"/>
                    <a:pt x="4458" y="11638"/>
                    <a:pt x="5072" y="12303"/>
                  </a:cubicBezTo>
                  <a:cubicBezTo>
                    <a:pt x="8446" y="15728"/>
                    <a:pt x="11873" y="19206"/>
                    <a:pt x="15299" y="22581"/>
                  </a:cubicBezTo>
                  <a:cubicBezTo>
                    <a:pt x="23428" y="30659"/>
                    <a:pt x="35292" y="19154"/>
                    <a:pt x="23225" y="11178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6363CA5-3CF4-47A5-84A0-9243C6E7F1E5}"/>
                </a:ext>
              </a:extLst>
            </p:cNvPr>
            <p:cNvSpPr/>
            <p:nvPr/>
          </p:nvSpPr>
          <p:spPr>
            <a:xfrm>
              <a:off x="15052351" y="9901042"/>
              <a:ext cx="28774" cy="34529"/>
            </a:xfrm>
            <a:custGeom>
              <a:avLst/>
              <a:gdLst>
                <a:gd name="connsiteX0" fmla="*/ 23426 w 25566"/>
                <a:gd name="connsiteY0" fmla="*/ 12729 h 30680"/>
                <a:gd name="connsiteX1" fmla="*/ 15449 w 25566"/>
                <a:gd name="connsiteY1" fmla="*/ 6133 h 30680"/>
                <a:gd name="connsiteX2" fmla="*/ 4608 w 25566"/>
                <a:gd name="connsiteY2" fmla="*/ 13548 h 30680"/>
                <a:gd name="connsiteX3" fmla="*/ 14171 w 25566"/>
                <a:gd name="connsiteY3" fmla="*/ 24081 h 30680"/>
                <a:gd name="connsiteX4" fmla="*/ 23426 w 25566"/>
                <a:gd name="connsiteY4" fmla="*/ 12729 h 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66" h="30680">
                  <a:moveTo>
                    <a:pt x="23426" y="12729"/>
                  </a:moveTo>
                  <a:cubicBezTo>
                    <a:pt x="20818" y="10480"/>
                    <a:pt x="18210" y="8229"/>
                    <a:pt x="15449" y="6133"/>
                  </a:cubicBezTo>
                  <a:cubicBezTo>
                    <a:pt x="6500" y="-769"/>
                    <a:pt x="1899" y="9713"/>
                    <a:pt x="4608" y="13548"/>
                  </a:cubicBezTo>
                  <a:cubicBezTo>
                    <a:pt x="7421" y="17434"/>
                    <a:pt x="11102" y="20502"/>
                    <a:pt x="14171" y="24081"/>
                  </a:cubicBezTo>
                  <a:cubicBezTo>
                    <a:pt x="23477" y="34973"/>
                    <a:pt x="30738" y="19121"/>
                    <a:pt x="23426" y="12729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6F29964-27E8-4AC5-9A9C-986517DA0A52}"/>
                </a:ext>
              </a:extLst>
            </p:cNvPr>
            <p:cNvSpPr/>
            <p:nvPr/>
          </p:nvSpPr>
          <p:spPr>
            <a:xfrm>
              <a:off x="15137255" y="9973679"/>
              <a:ext cx="109342" cy="155381"/>
            </a:xfrm>
            <a:custGeom>
              <a:avLst/>
              <a:gdLst>
                <a:gd name="connsiteX0" fmla="*/ 12975 w 97154"/>
                <a:gd name="connsiteY0" fmla="*/ 116931 h 138061"/>
                <a:gd name="connsiteX1" fmla="*/ 38542 w 97154"/>
                <a:gd name="connsiteY1" fmla="*/ 132016 h 138061"/>
                <a:gd name="connsiteX2" fmla="*/ 73416 w 97154"/>
                <a:gd name="connsiteY2" fmla="*/ 109057 h 138061"/>
                <a:gd name="connsiteX3" fmla="*/ 93153 w 97154"/>
                <a:gd name="connsiteY3" fmla="*/ 71474 h 138061"/>
                <a:gd name="connsiteX4" fmla="*/ 94022 w 97154"/>
                <a:gd name="connsiteY4" fmla="*/ 63906 h 138061"/>
                <a:gd name="connsiteX5" fmla="*/ 86199 w 97154"/>
                <a:gd name="connsiteY5" fmla="*/ 31794 h 138061"/>
                <a:gd name="connsiteX6" fmla="*/ 81801 w 97154"/>
                <a:gd name="connsiteY6" fmla="*/ 9755 h 138061"/>
                <a:gd name="connsiteX7" fmla="*/ 71984 w 97154"/>
                <a:gd name="connsiteY7" fmla="*/ 14409 h 138061"/>
                <a:gd name="connsiteX8" fmla="*/ 68608 w 97154"/>
                <a:gd name="connsiteY8" fmla="*/ 31333 h 138061"/>
                <a:gd name="connsiteX9" fmla="*/ 53934 w 97154"/>
                <a:gd name="connsiteY9" fmla="*/ 42583 h 138061"/>
                <a:gd name="connsiteX10" fmla="*/ 38798 w 97154"/>
                <a:gd name="connsiteY10" fmla="*/ 59611 h 138061"/>
                <a:gd name="connsiteX11" fmla="*/ 31485 w 97154"/>
                <a:gd name="connsiteY11" fmla="*/ 80422 h 138061"/>
                <a:gd name="connsiteX12" fmla="*/ 11646 w 97154"/>
                <a:gd name="connsiteY12" fmla="*/ 88297 h 138061"/>
                <a:gd name="connsiteX13" fmla="*/ 12975 w 97154"/>
                <a:gd name="connsiteY13" fmla="*/ 116931 h 1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7154" h="138061">
                  <a:moveTo>
                    <a:pt x="12975" y="116931"/>
                  </a:moveTo>
                  <a:cubicBezTo>
                    <a:pt x="20594" y="124448"/>
                    <a:pt x="26833" y="126596"/>
                    <a:pt x="38542" y="132016"/>
                  </a:cubicBezTo>
                  <a:cubicBezTo>
                    <a:pt x="61041" y="142447"/>
                    <a:pt x="65439" y="119437"/>
                    <a:pt x="73416" y="109057"/>
                  </a:cubicBezTo>
                  <a:cubicBezTo>
                    <a:pt x="93255" y="100006"/>
                    <a:pt x="91926" y="77201"/>
                    <a:pt x="93153" y="71474"/>
                  </a:cubicBezTo>
                  <a:cubicBezTo>
                    <a:pt x="93716" y="68661"/>
                    <a:pt x="94380" y="66821"/>
                    <a:pt x="94022" y="63906"/>
                  </a:cubicBezTo>
                  <a:cubicBezTo>
                    <a:pt x="92642" y="57463"/>
                    <a:pt x="88908" y="44270"/>
                    <a:pt x="86199" y="31794"/>
                  </a:cubicBezTo>
                  <a:cubicBezTo>
                    <a:pt x="85585" y="29033"/>
                    <a:pt x="83949" y="17221"/>
                    <a:pt x="81801" y="9755"/>
                  </a:cubicBezTo>
                  <a:cubicBezTo>
                    <a:pt x="79654" y="2341"/>
                    <a:pt x="73671" y="-113"/>
                    <a:pt x="71984" y="14409"/>
                  </a:cubicBezTo>
                  <a:cubicBezTo>
                    <a:pt x="71370" y="19777"/>
                    <a:pt x="70603" y="26578"/>
                    <a:pt x="68608" y="31333"/>
                  </a:cubicBezTo>
                  <a:cubicBezTo>
                    <a:pt x="64927" y="40180"/>
                    <a:pt x="56644" y="41356"/>
                    <a:pt x="53934" y="42583"/>
                  </a:cubicBezTo>
                  <a:cubicBezTo>
                    <a:pt x="46212" y="46111"/>
                    <a:pt x="39667" y="52554"/>
                    <a:pt x="38798" y="59611"/>
                  </a:cubicBezTo>
                  <a:cubicBezTo>
                    <a:pt x="37928" y="66872"/>
                    <a:pt x="35986" y="74440"/>
                    <a:pt x="31485" y="80422"/>
                  </a:cubicBezTo>
                  <a:cubicBezTo>
                    <a:pt x="27447" y="85791"/>
                    <a:pt x="18599" y="85536"/>
                    <a:pt x="11646" y="88297"/>
                  </a:cubicBezTo>
                  <a:cubicBezTo>
                    <a:pt x="-2262" y="93819"/>
                    <a:pt x="5101" y="109160"/>
                    <a:pt x="12975" y="116931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DF4D7C9-3B8C-4487-8D9A-C5BA52826D72}"/>
                </a:ext>
              </a:extLst>
            </p:cNvPr>
            <p:cNvSpPr/>
            <p:nvPr/>
          </p:nvSpPr>
          <p:spPr>
            <a:xfrm>
              <a:off x="15111115" y="9993108"/>
              <a:ext cx="69058" cy="86323"/>
            </a:xfrm>
            <a:custGeom>
              <a:avLst/>
              <a:gdLst>
                <a:gd name="connsiteX0" fmla="*/ 61309 w 61360"/>
                <a:gd name="connsiteY0" fmla="*/ 16371 h 76700"/>
                <a:gd name="connsiteX1" fmla="*/ 39067 w 61360"/>
                <a:gd name="connsiteY1" fmla="*/ 3843 h 76700"/>
                <a:gd name="connsiteX2" fmla="*/ 19073 w 61360"/>
                <a:gd name="connsiteY2" fmla="*/ 12178 h 76700"/>
                <a:gd name="connsiteX3" fmla="*/ 11403 w 61360"/>
                <a:gd name="connsiteY3" fmla="*/ 29922 h 76700"/>
                <a:gd name="connsiteX4" fmla="*/ 6033 w 61360"/>
                <a:gd name="connsiteY4" fmla="*/ 48534 h 76700"/>
                <a:gd name="connsiteX5" fmla="*/ 3835 w 61360"/>
                <a:gd name="connsiteY5" fmla="*/ 71084 h 76700"/>
                <a:gd name="connsiteX6" fmla="*/ 13142 w 61360"/>
                <a:gd name="connsiteY6" fmla="*/ 75430 h 76700"/>
                <a:gd name="connsiteX7" fmla="*/ 28431 w 61360"/>
                <a:gd name="connsiteY7" fmla="*/ 60397 h 76700"/>
                <a:gd name="connsiteX8" fmla="*/ 44742 w 61360"/>
                <a:gd name="connsiteY8" fmla="*/ 31353 h 76700"/>
                <a:gd name="connsiteX9" fmla="*/ 61309 w 61360"/>
                <a:gd name="connsiteY9" fmla="*/ 16371 h 7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360" h="76700">
                  <a:moveTo>
                    <a:pt x="61309" y="16371"/>
                  </a:moveTo>
                  <a:cubicBezTo>
                    <a:pt x="59469" y="15450"/>
                    <a:pt x="45867" y="3485"/>
                    <a:pt x="39067" y="3843"/>
                  </a:cubicBezTo>
                  <a:cubicBezTo>
                    <a:pt x="32266" y="4201"/>
                    <a:pt x="20863" y="4917"/>
                    <a:pt x="19073" y="12178"/>
                  </a:cubicBezTo>
                  <a:cubicBezTo>
                    <a:pt x="17233" y="19439"/>
                    <a:pt x="11403" y="29922"/>
                    <a:pt x="11403" y="29922"/>
                  </a:cubicBezTo>
                  <a:cubicBezTo>
                    <a:pt x="11403" y="29922"/>
                    <a:pt x="7517" y="40199"/>
                    <a:pt x="6033" y="48534"/>
                  </a:cubicBezTo>
                  <a:cubicBezTo>
                    <a:pt x="4603" y="56920"/>
                    <a:pt x="3835" y="71084"/>
                    <a:pt x="3835" y="71084"/>
                  </a:cubicBezTo>
                  <a:cubicBezTo>
                    <a:pt x="3835" y="71084"/>
                    <a:pt x="5113" y="77732"/>
                    <a:pt x="13142" y="75430"/>
                  </a:cubicBezTo>
                  <a:cubicBezTo>
                    <a:pt x="21170" y="73078"/>
                    <a:pt x="22090" y="70470"/>
                    <a:pt x="28431" y="60397"/>
                  </a:cubicBezTo>
                  <a:cubicBezTo>
                    <a:pt x="34822" y="50273"/>
                    <a:pt x="40038" y="36927"/>
                    <a:pt x="44742" y="31353"/>
                  </a:cubicBezTo>
                  <a:cubicBezTo>
                    <a:pt x="49497" y="25779"/>
                    <a:pt x="61309" y="16371"/>
                    <a:pt x="61309" y="16371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8F141ABE-FE01-4AAC-B75E-F292AEF98582}"/>
                </a:ext>
              </a:extLst>
            </p:cNvPr>
            <p:cNvSpPr/>
            <p:nvPr/>
          </p:nvSpPr>
          <p:spPr>
            <a:xfrm>
              <a:off x="15533630" y="12350995"/>
              <a:ext cx="391329" cy="247458"/>
            </a:xfrm>
            <a:custGeom>
              <a:avLst/>
              <a:gdLst>
                <a:gd name="connsiteX0" fmla="*/ 344749 w 347709"/>
                <a:gd name="connsiteY0" fmla="*/ 192315 h 219875"/>
                <a:gd name="connsiteX1" fmla="*/ 210728 w 347709"/>
                <a:gd name="connsiteY1" fmla="*/ 203001 h 219875"/>
                <a:gd name="connsiteX2" fmla="*/ 153304 w 347709"/>
                <a:gd name="connsiteY2" fmla="*/ 155702 h 219875"/>
                <a:gd name="connsiteX3" fmla="*/ 52775 w 347709"/>
                <a:gd name="connsiteY3" fmla="*/ 90405 h 219875"/>
                <a:gd name="connsiteX4" fmla="*/ 4914 w 347709"/>
                <a:gd name="connsiteY4" fmla="*/ 3835 h 219875"/>
                <a:gd name="connsiteX5" fmla="*/ 52775 w 347709"/>
                <a:gd name="connsiteY5" fmla="*/ 74093 h 219875"/>
                <a:gd name="connsiteX6" fmla="*/ 153304 w 347709"/>
                <a:gd name="connsiteY6" fmla="*/ 139391 h 219875"/>
                <a:gd name="connsiteX7" fmla="*/ 210728 w 347709"/>
                <a:gd name="connsiteY7" fmla="*/ 186689 h 219875"/>
                <a:gd name="connsiteX8" fmla="*/ 344749 w 347709"/>
                <a:gd name="connsiteY8" fmla="*/ 176003 h 219875"/>
                <a:gd name="connsiteX9" fmla="*/ 346896 w 347709"/>
                <a:gd name="connsiteY9" fmla="*/ 148902 h 219875"/>
                <a:gd name="connsiteX10" fmla="*/ 344749 w 347709"/>
                <a:gd name="connsiteY10" fmla="*/ 192315 h 21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7709" h="219875">
                  <a:moveTo>
                    <a:pt x="344749" y="192315"/>
                  </a:moveTo>
                  <a:cubicBezTo>
                    <a:pt x="313046" y="240533"/>
                    <a:pt x="210676" y="203564"/>
                    <a:pt x="210728" y="203001"/>
                  </a:cubicBezTo>
                  <a:cubicBezTo>
                    <a:pt x="204285" y="187661"/>
                    <a:pt x="184751" y="172271"/>
                    <a:pt x="153304" y="155702"/>
                  </a:cubicBezTo>
                  <a:cubicBezTo>
                    <a:pt x="122266" y="139391"/>
                    <a:pt x="79364" y="122006"/>
                    <a:pt x="52775" y="90405"/>
                  </a:cubicBezTo>
                  <a:cubicBezTo>
                    <a:pt x="12072" y="47964"/>
                    <a:pt x="-148" y="20453"/>
                    <a:pt x="4914" y="3835"/>
                  </a:cubicBezTo>
                  <a:cubicBezTo>
                    <a:pt x="8749" y="20453"/>
                    <a:pt x="23270" y="43361"/>
                    <a:pt x="52775" y="74093"/>
                  </a:cubicBezTo>
                  <a:cubicBezTo>
                    <a:pt x="79364" y="105694"/>
                    <a:pt x="122266" y="123028"/>
                    <a:pt x="153304" y="139391"/>
                  </a:cubicBezTo>
                  <a:cubicBezTo>
                    <a:pt x="184751" y="155958"/>
                    <a:pt x="204285" y="171349"/>
                    <a:pt x="210728" y="186689"/>
                  </a:cubicBezTo>
                  <a:cubicBezTo>
                    <a:pt x="210676" y="187252"/>
                    <a:pt x="313046" y="224222"/>
                    <a:pt x="344749" y="176003"/>
                  </a:cubicBezTo>
                  <a:cubicBezTo>
                    <a:pt x="345311" y="168895"/>
                    <a:pt x="346487" y="159487"/>
                    <a:pt x="346896" y="148902"/>
                  </a:cubicBezTo>
                  <a:cubicBezTo>
                    <a:pt x="347715" y="166082"/>
                    <a:pt x="345567" y="181678"/>
                    <a:pt x="344749" y="192315"/>
                  </a:cubicBezTo>
                  <a:close/>
                </a:path>
              </a:pathLst>
            </a:custGeom>
            <a:solidFill>
              <a:srgbClr val="C15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C4A5C3D-9755-4166-A2EB-4D079AEDA8BC}"/>
                </a:ext>
              </a:extLst>
            </p:cNvPr>
            <p:cNvSpPr/>
            <p:nvPr/>
          </p:nvSpPr>
          <p:spPr>
            <a:xfrm>
              <a:off x="15111651" y="12670735"/>
              <a:ext cx="512182" cy="80567"/>
            </a:xfrm>
            <a:custGeom>
              <a:avLst/>
              <a:gdLst>
                <a:gd name="connsiteX0" fmla="*/ 453029 w 455090"/>
                <a:gd name="connsiteY0" fmla="*/ 7721 h 71587"/>
                <a:gd name="connsiteX1" fmla="*/ 445615 w 455090"/>
                <a:gd name="connsiteY1" fmla="*/ 55735 h 71587"/>
                <a:gd name="connsiteX2" fmla="*/ 319161 w 455090"/>
                <a:gd name="connsiteY2" fmla="*/ 58241 h 71587"/>
                <a:gd name="connsiteX3" fmla="*/ 264090 w 455090"/>
                <a:gd name="connsiteY3" fmla="*/ 55735 h 71587"/>
                <a:gd name="connsiteX4" fmla="*/ 93866 w 455090"/>
                <a:gd name="connsiteY4" fmla="*/ 64480 h 71587"/>
                <a:gd name="connsiteX5" fmla="*/ 6376 w 455090"/>
                <a:gd name="connsiteY5" fmla="*/ 3835 h 71587"/>
                <a:gd name="connsiteX6" fmla="*/ 93866 w 455090"/>
                <a:gd name="connsiteY6" fmla="*/ 48168 h 71587"/>
                <a:gd name="connsiteX7" fmla="*/ 264090 w 455090"/>
                <a:gd name="connsiteY7" fmla="*/ 39424 h 71587"/>
                <a:gd name="connsiteX8" fmla="*/ 319161 w 455090"/>
                <a:gd name="connsiteY8" fmla="*/ 41929 h 71587"/>
                <a:gd name="connsiteX9" fmla="*/ 445615 w 455090"/>
                <a:gd name="connsiteY9" fmla="*/ 39424 h 71587"/>
                <a:gd name="connsiteX10" fmla="*/ 453029 w 455090"/>
                <a:gd name="connsiteY10" fmla="*/ 7721 h 7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090" h="71587">
                  <a:moveTo>
                    <a:pt x="453029" y="7721"/>
                  </a:moveTo>
                  <a:cubicBezTo>
                    <a:pt x="454053" y="23164"/>
                    <a:pt x="452416" y="39016"/>
                    <a:pt x="445615" y="55735"/>
                  </a:cubicBezTo>
                  <a:cubicBezTo>
                    <a:pt x="447303" y="71690"/>
                    <a:pt x="329593" y="79001"/>
                    <a:pt x="319161" y="58241"/>
                  </a:cubicBezTo>
                  <a:cubicBezTo>
                    <a:pt x="310417" y="53230"/>
                    <a:pt x="312872" y="40702"/>
                    <a:pt x="264090" y="55735"/>
                  </a:cubicBezTo>
                  <a:cubicBezTo>
                    <a:pt x="215257" y="70770"/>
                    <a:pt x="113860" y="70770"/>
                    <a:pt x="93866" y="64480"/>
                  </a:cubicBezTo>
                  <a:cubicBezTo>
                    <a:pt x="17013" y="40446"/>
                    <a:pt x="-4209" y="20249"/>
                    <a:pt x="6376" y="3835"/>
                  </a:cubicBezTo>
                  <a:cubicBezTo>
                    <a:pt x="14200" y="16823"/>
                    <a:pt x="40738" y="31600"/>
                    <a:pt x="93866" y="48168"/>
                  </a:cubicBezTo>
                  <a:cubicBezTo>
                    <a:pt x="113911" y="54406"/>
                    <a:pt x="215308" y="54406"/>
                    <a:pt x="264090" y="39424"/>
                  </a:cubicBezTo>
                  <a:cubicBezTo>
                    <a:pt x="312923" y="24391"/>
                    <a:pt x="310417" y="36918"/>
                    <a:pt x="319161" y="41929"/>
                  </a:cubicBezTo>
                  <a:cubicBezTo>
                    <a:pt x="329593" y="62741"/>
                    <a:pt x="447303" y="55378"/>
                    <a:pt x="445615" y="39424"/>
                  </a:cubicBezTo>
                  <a:cubicBezTo>
                    <a:pt x="450013" y="28584"/>
                    <a:pt x="452262" y="18050"/>
                    <a:pt x="453029" y="7721"/>
                  </a:cubicBezTo>
                  <a:close/>
                </a:path>
              </a:pathLst>
            </a:custGeom>
            <a:solidFill>
              <a:srgbClr val="C151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8A33F4B2-36CB-4466-BF16-E60009C95E62}"/>
                </a:ext>
              </a:extLst>
            </p:cNvPr>
            <p:cNvSpPr/>
            <p:nvPr/>
          </p:nvSpPr>
          <p:spPr>
            <a:xfrm>
              <a:off x="15533629" y="12308684"/>
              <a:ext cx="391329" cy="270479"/>
            </a:xfrm>
            <a:custGeom>
              <a:avLst/>
              <a:gdLst>
                <a:gd name="connsiteX0" fmla="*/ 344750 w 347709"/>
                <a:gd name="connsiteY0" fmla="*/ 213598 h 240328"/>
                <a:gd name="connsiteX1" fmla="*/ 210729 w 347709"/>
                <a:gd name="connsiteY1" fmla="*/ 224285 h 240328"/>
                <a:gd name="connsiteX2" fmla="*/ 153306 w 347709"/>
                <a:gd name="connsiteY2" fmla="*/ 176986 h 240328"/>
                <a:gd name="connsiteX3" fmla="*/ 52776 w 347709"/>
                <a:gd name="connsiteY3" fmla="*/ 111688 h 240328"/>
                <a:gd name="connsiteX4" fmla="*/ 80030 w 347709"/>
                <a:gd name="connsiteY4" fmla="*/ 5790 h 240328"/>
                <a:gd name="connsiteX5" fmla="*/ 188997 w 347709"/>
                <a:gd name="connsiteY5" fmla="*/ 35039 h 240328"/>
                <a:gd name="connsiteX6" fmla="*/ 330432 w 347709"/>
                <a:gd name="connsiteY6" fmla="*/ 115369 h 240328"/>
                <a:gd name="connsiteX7" fmla="*/ 344750 w 347709"/>
                <a:gd name="connsiteY7" fmla="*/ 213598 h 24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7709" h="240328">
                  <a:moveTo>
                    <a:pt x="344750" y="213598"/>
                  </a:moveTo>
                  <a:cubicBezTo>
                    <a:pt x="313047" y="261817"/>
                    <a:pt x="210677" y="224848"/>
                    <a:pt x="210729" y="224285"/>
                  </a:cubicBezTo>
                  <a:cubicBezTo>
                    <a:pt x="204286" y="208944"/>
                    <a:pt x="184752" y="193502"/>
                    <a:pt x="153306" y="176986"/>
                  </a:cubicBezTo>
                  <a:cubicBezTo>
                    <a:pt x="122267" y="160674"/>
                    <a:pt x="79365" y="143289"/>
                    <a:pt x="52776" y="111688"/>
                  </a:cubicBezTo>
                  <a:cubicBezTo>
                    <a:pt x="-37782" y="17295"/>
                    <a:pt x="12790" y="-3312"/>
                    <a:pt x="80030" y="5790"/>
                  </a:cubicBezTo>
                  <a:cubicBezTo>
                    <a:pt x="115466" y="10596"/>
                    <a:pt x="157958" y="20823"/>
                    <a:pt x="188997" y="35039"/>
                  </a:cubicBezTo>
                  <a:cubicBezTo>
                    <a:pt x="247084" y="61730"/>
                    <a:pt x="309416" y="102893"/>
                    <a:pt x="330432" y="115369"/>
                  </a:cubicBezTo>
                  <a:cubicBezTo>
                    <a:pt x="353391" y="149834"/>
                    <a:pt x="346488" y="191969"/>
                    <a:pt x="344750" y="213598"/>
                  </a:cubicBezTo>
                  <a:close/>
                </a:path>
              </a:pathLst>
            </a:custGeom>
            <a:solidFill>
              <a:srgbClr val="DC7B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E6A4037-EB23-4033-835A-50C43D734C99}"/>
                </a:ext>
              </a:extLst>
            </p:cNvPr>
            <p:cNvSpPr/>
            <p:nvPr/>
          </p:nvSpPr>
          <p:spPr>
            <a:xfrm>
              <a:off x="15533613" y="12308741"/>
              <a:ext cx="391329" cy="184155"/>
            </a:xfrm>
            <a:custGeom>
              <a:avLst/>
              <a:gdLst>
                <a:gd name="connsiteX0" fmla="*/ 115838 w 347709"/>
                <a:gd name="connsiteY0" fmla="*/ 157964 h 163627"/>
                <a:gd name="connsiteX1" fmla="*/ 52790 w 347709"/>
                <a:gd name="connsiteY1" fmla="*/ 111688 h 163627"/>
                <a:gd name="connsiteX2" fmla="*/ 80045 w 347709"/>
                <a:gd name="connsiteY2" fmla="*/ 5790 h 163627"/>
                <a:gd name="connsiteX3" fmla="*/ 189011 w 347709"/>
                <a:gd name="connsiteY3" fmla="*/ 35039 h 163627"/>
                <a:gd name="connsiteX4" fmla="*/ 330446 w 347709"/>
                <a:gd name="connsiteY4" fmla="*/ 115369 h 163627"/>
                <a:gd name="connsiteX5" fmla="*/ 344815 w 347709"/>
                <a:gd name="connsiteY5" fmla="*/ 151880 h 163627"/>
                <a:gd name="connsiteX6" fmla="*/ 203788 w 347709"/>
                <a:gd name="connsiteY6" fmla="*/ 161697 h 163627"/>
                <a:gd name="connsiteX7" fmla="*/ 115838 w 347709"/>
                <a:gd name="connsiteY7" fmla="*/ 157964 h 163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7709" h="163627">
                  <a:moveTo>
                    <a:pt x="115838" y="157964"/>
                  </a:moveTo>
                  <a:cubicBezTo>
                    <a:pt x="93033" y="145998"/>
                    <a:pt x="69613" y="131682"/>
                    <a:pt x="52790" y="111688"/>
                  </a:cubicBezTo>
                  <a:cubicBezTo>
                    <a:pt x="-37768" y="17295"/>
                    <a:pt x="12753" y="-3312"/>
                    <a:pt x="80045" y="5790"/>
                  </a:cubicBezTo>
                  <a:cubicBezTo>
                    <a:pt x="115480" y="10596"/>
                    <a:pt x="157972" y="20823"/>
                    <a:pt x="189011" y="35039"/>
                  </a:cubicBezTo>
                  <a:cubicBezTo>
                    <a:pt x="247098" y="61730"/>
                    <a:pt x="309430" y="102893"/>
                    <a:pt x="330446" y="115369"/>
                  </a:cubicBezTo>
                  <a:cubicBezTo>
                    <a:pt x="338219" y="127028"/>
                    <a:pt x="342566" y="139556"/>
                    <a:pt x="344815" y="151880"/>
                  </a:cubicBezTo>
                  <a:cubicBezTo>
                    <a:pt x="300737" y="158220"/>
                    <a:pt x="253285" y="161697"/>
                    <a:pt x="203788" y="161697"/>
                  </a:cubicBezTo>
                  <a:cubicBezTo>
                    <a:pt x="173671" y="161697"/>
                    <a:pt x="144218" y="160419"/>
                    <a:pt x="115838" y="157964"/>
                  </a:cubicBezTo>
                  <a:close/>
                </a:path>
              </a:pathLst>
            </a:custGeom>
            <a:solidFill>
              <a:srgbClr val="D967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5C3A153-FC85-48F1-88C7-CD69D6133C95}"/>
                </a:ext>
              </a:extLst>
            </p:cNvPr>
            <p:cNvSpPr/>
            <p:nvPr/>
          </p:nvSpPr>
          <p:spPr>
            <a:xfrm>
              <a:off x="15111671" y="12545970"/>
              <a:ext cx="512182" cy="189910"/>
            </a:xfrm>
            <a:custGeom>
              <a:avLst/>
              <a:gdLst>
                <a:gd name="connsiteX0" fmla="*/ 445597 w 455090"/>
                <a:gd name="connsiteY0" fmla="*/ 62690 h 168741"/>
                <a:gd name="connsiteX1" fmla="*/ 445597 w 455090"/>
                <a:gd name="connsiteY1" fmla="*/ 150333 h 168741"/>
                <a:gd name="connsiteX2" fmla="*/ 319143 w 455090"/>
                <a:gd name="connsiteY2" fmla="*/ 152838 h 168741"/>
                <a:gd name="connsiteX3" fmla="*/ 264072 w 455090"/>
                <a:gd name="connsiteY3" fmla="*/ 150333 h 168741"/>
                <a:gd name="connsiteX4" fmla="*/ 93848 w 455090"/>
                <a:gd name="connsiteY4" fmla="*/ 159076 h 168741"/>
                <a:gd name="connsiteX5" fmla="*/ 100087 w 455090"/>
                <a:gd name="connsiteY5" fmla="*/ 62690 h 168741"/>
                <a:gd name="connsiteX6" fmla="*/ 304161 w 455090"/>
                <a:gd name="connsiteY6" fmla="*/ 3835 h 168741"/>
                <a:gd name="connsiteX7" fmla="*/ 445597 w 455090"/>
                <a:gd name="connsiteY7" fmla="*/ 62690 h 16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090" h="168741">
                  <a:moveTo>
                    <a:pt x="445597" y="62690"/>
                  </a:moveTo>
                  <a:cubicBezTo>
                    <a:pt x="453062" y="90660"/>
                    <a:pt x="458227" y="119039"/>
                    <a:pt x="445597" y="150333"/>
                  </a:cubicBezTo>
                  <a:cubicBezTo>
                    <a:pt x="447285" y="166287"/>
                    <a:pt x="329575" y="173650"/>
                    <a:pt x="319143" y="152838"/>
                  </a:cubicBezTo>
                  <a:cubicBezTo>
                    <a:pt x="310400" y="147827"/>
                    <a:pt x="312854" y="135300"/>
                    <a:pt x="264072" y="150333"/>
                  </a:cubicBezTo>
                  <a:cubicBezTo>
                    <a:pt x="215239" y="165366"/>
                    <a:pt x="113842" y="165366"/>
                    <a:pt x="93848" y="159076"/>
                  </a:cubicBezTo>
                  <a:cubicBezTo>
                    <a:pt x="-54797" y="112597"/>
                    <a:pt x="4671" y="80280"/>
                    <a:pt x="100087" y="62690"/>
                  </a:cubicBezTo>
                  <a:cubicBezTo>
                    <a:pt x="149175" y="53639"/>
                    <a:pt x="267907" y="5011"/>
                    <a:pt x="304161" y="3835"/>
                  </a:cubicBezTo>
                  <a:cubicBezTo>
                    <a:pt x="351307" y="23470"/>
                    <a:pt x="398452" y="43105"/>
                    <a:pt x="445597" y="62690"/>
                  </a:cubicBezTo>
                  <a:close/>
                </a:path>
              </a:pathLst>
            </a:custGeom>
            <a:solidFill>
              <a:srgbClr val="D967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DD7DEB4-0B5F-415E-AE61-46EAFA8A54DB}"/>
                </a:ext>
              </a:extLst>
            </p:cNvPr>
            <p:cNvSpPr/>
            <p:nvPr/>
          </p:nvSpPr>
          <p:spPr>
            <a:xfrm>
              <a:off x="15111674" y="12546027"/>
              <a:ext cx="454634" cy="178401"/>
            </a:xfrm>
            <a:custGeom>
              <a:avLst/>
              <a:gdLst>
                <a:gd name="connsiteX0" fmla="*/ 89038 w 403956"/>
                <a:gd name="connsiteY0" fmla="*/ 157542 h 158514"/>
                <a:gd name="connsiteX1" fmla="*/ 100084 w 403956"/>
                <a:gd name="connsiteY1" fmla="*/ 62690 h 158514"/>
                <a:gd name="connsiteX2" fmla="*/ 304158 w 403956"/>
                <a:gd name="connsiteY2" fmla="*/ 3835 h 158514"/>
                <a:gd name="connsiteX3" fmla="*/ 402489 w 403956"/>
                <a:gd name="connsiteY3" fmla="*/ 44742 h 158514"/>
                <a:gd name="connsiteX4" fmla="*/ 89038 w 403956"/>
                <a:gd name="connsiteY4" fmla="*/ 157542 h 15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56" h="158514">
                  <a:moveTo>
                    <a:pt x="89038" y="157542"/>
                  </a:moveTo>
                  <a:cubicBezTo>
                    <a:pt x="-53471" y="111880"/>
                    <a:pt x="5690" y="80075"/>
                    <a:pt x="100084" y="62690"/>
                  </a:cubicBezTo>
                  <a:cubicBezTo>
                    <a:pt x="149172" y="53639"/>
                    <a:pt x="267904" y="5011"/>
                    <a:pt x="304158" y="3835"/>
                  </a:cubicBezTo>
                  <a:lnTo>
                    <a:pt x="402489" y="44742"/>
                  </a:lnTo>
                  <a:cubicBezTo>
                    <a:pt x="355139" y="101653"/>
                    <a:pt x="236099" y="145117"/>
                    <a:pt x="89038" y="157542"/>
                  </a:cubicBezTo>
                  <a:close/>
                </a:path>
              </a:pathLst>
            </a:custGeom>
            <a:solidFill>
              <a:srgbClr val="DC7B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A58538B-966C-4971-92A7-098058E154B8}"/>
                </a:ext>
              </a:extLst>
            </p:cNvPr>
            <p:cNvSpPr/>
            <p:nvPr/>
          </p:nvSpPr>
          <p:spPr>
            <a:xfrm>
              <a:off x="15617868" y="11058628"/>
              <a:ext cx="333781" cy="1444469"/>
            </a:xfrm>
            <a:custGeom>
              <a:avLst/>
              <a:gdLst>
                <a:gd name="connsiteX0" fmla="*/ 10295 w 296575"/>
                <a:gd name="connsiteY0" fmla="*/ 65656 h 1283456"/>
                <a:gd name="connsiteX1" fmla="*/ 81116 w 296575"/>
                <a:gd name="connsiteY1" fmla="*/ 65656 h 1283456"/>
                <a:gd name="connsiteX2" fmla="*/ 267242 w 296575"/>
                <a:gd name="connsiteY2" fmla="*/ 3835 h 1283456"/>
                <a:gd name="connsiteX3" fmla="*/ 273736 w 296575"/>
                <a:gd name="connsiteY3" fmla="*/ 203973 h 1283456"/>
                <a:gd name="connsiteX4" fmla="*/ 238504 w 296575"/>
                <a:gd name="connsiteY4" fmla="*/ 654665 h 1283456"/>
                <a:gd name="connsiteX5" fmla="*/ 261463 w 296575"/>
                <a:gd name="connsiteY5" fmla="*/ 897244 h 1283456"/>
                <a:gd name="connsiteX6" fmla="*/ 293780 w 296575"/>
                <a:gd name="connsiteY6" fmla="*/ 1264334 h 1283456"/>
                <a:gd name="connsiteX7" fmla="*/ 59945 w 296575"/>
                <a:gd name="connsiteY7" fmla="*/ 1225164 h 1283456"/>
                <a:gd name="connsiteX8" fmla="*/ 12034 w 296575"/>
                <a:gd name="connsiteY8" fmla="*/ 659268 h 1283456"/>
                <a:gd name="connsiteX9" fmla="*/ 10295 w 296575"/>
                <a:gd name="connsiteY9" fmla="*/ 65656 h 12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575" h="1283456">
                  <a:moveTo>
                    <a:pt x="10295" y="65656"/>
                  </a:moveTo>
                  <a:cubicBezTo>
                    <a:pt x="33918" y="65656"/>
                    <a:pt x="57491" y="65656"/>
                    <a:pt x="81116" y="65656"/>
                  </a:cubicBezTo>
                  <a:cubicBezTo>
                    <a:pt x="127800" y="65656"/>
                    <a:pt x="220556" y="3835"/>
                    <a:pt x="267242" y="3835"/>
                  </a:cubicBezTo>
                  <a:cubicBezTo>
                    <a:pt x="273326" y="45304"/>
                    <a:pt x="274298" y="164242"/>
                    <a:pt x="273736" y="203973"/>
                  </a:cubicBezTo>
                  <a:cubicBezTo>
                    <a:pt x="271639" y="358038"/>
                    <a:pt x="231090" y="501724"/>
                    <a:pt x="238504" y="654665"/>
                  </a:cubicBezTo>
                  <a:cubicBezTo>
                    <a:pt x="242544" y="737656"/>
                    <a:pt x="257577" y="817168"/>
                    <a:pt x="261463" y="897244"/>
                  </a:cubicBezTo>
                  <a:cubicBezTo>
                    <a:pt x="268571" y="1043844"/>
                    <a:pt x="286673" y="1117732"/>
                    <a:pt x="293780" y="1264334"/>
                  </a:cubicBezTo>
                  <a:cubicBezTo>
                    <a:pt x="297410" y="1292457"/>
                    <a:pt x="94665" y="1289030"/>
                    <a:pt x="59945" y="1225164"/>
                  </a:cubicBezTo>
                  <a:cubicBezTo>
                    <a:pt x="49258" y="1004625"/>
                    <a:pt x="49872" y="840383"/>
                    <a:pt x="12034" y="659268"/>
                  </a:cubicBezTo>
                  <a:cubicBezTo>
                    <a:pt x="-4074" y="472220"/>
                    <a:pt x="8148" y="261140"/>
                    <a:pt x="10295" y="65656"/>
                  </a:cubicBezTo>
                  <a:close/>
                </a:path>
              </a:pathLst>
            </a:custGeom>
            <a:solidFill>
              <a:srgbClr val="565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C663F3C-800B-42CA-9D9E-CF039CF22663}"/>
                </a:ext>
              </a:extLst>
            </p:cNvPr>
            <p:cNvSpPr/>
            <p:nvPr/>
          </p:nvSpPr>
          <p:spPr>
            <a:xfrm>
              <a:off x="15658823" y="11089186"/>
              <a:ext cx="264723" cy="1392674"/>
            </a:xfrm>
            <a:custGeom>
              <a:avLst/>
              <a:gdLst>
                <a:gd name="connsiteX0" fmla="*/ 12204 w 235215"/>
                <a:gd name="connsiteY0" fmla="*/ 634263 h 1237436"/>
                <a:gd name="connsiteX1" fmla="*/ 65997 w 235215"/>
                <a:gd name="connsiteY1" fmla="*/ 1214580 h 1237436"/>
                <a:gd name="connsiteX2" fmla="*/ 235709 w 235215"/>
                <a:gd name="connsiteY2" fmla="*/ 1228949 h 1237436"/>
                <a:gd name="connsiteX3" fmla="*/ 212955 w 235215"/>
                <a:gd name="connsiteY3" fmla="*/ 879603 h 1237436"/>
                <a:gd name="connsiteX4" fmla="*/ 189996 w 235215"/>
                <a:gd name="connsiteY4" fmla="*/ 634366 h 1237436"/>
                <a:gd name="connsiteX5" fmla="*/ 225175 w 235215"/>
                <a:gd name="connsiteY5" fmla="*/ 177128 h 1237436"/>
                <a:gd name="connsiteX6" fmla="*/ 224358 w 235215"/>
                <a:gd name="connsiteY6" fmla="*/ 76088 h 1237436"/>
                <a:gd name="connsiteX7" fmla="*/ 221647 w 235215"/>
                <a:gd name="connsiteY7" fmla="*/ 3835 h 1237436"/>
                <a:gd name="connsiteX8" fmla="*/ 159980 w 235215"/>
                <a:gd name="connsiteY8" fmla="*/ 28942 h 1237436"/>
                <a:gd name="connsiteX9" fmla="*/ 56997 w 235215"/>
                <a:gd name="connsiteY9" fmla="*/ 62333 h 1237436"/>
                <a:gd name="connsiteX10" fmla="*/ 10311 w 235215"/>
                <a:gd name="connsiteY10" fmla="*/ 62333 h 1237436"/>
                <a:gd name="connsiteX11" fmla="*/ 12204 w 235215"/>
                <a:gd name="connsiteY11" fmla="*/ 634263 h 1237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215" h="1237436">
                  <a:moveTo>
                    <a:pt x="12204" y="634263"/>
                  </a:moveTo>
                  <a:cubicBezTo>
                    <a:pt x="52650" y="830669"/>
                    <a:pt x="56332" y="1014392"/>
                    <a:pt x="65997" y="1214580"/>
                  </a:cubicBezTo>
                  <a:cubicBezTo>
                    <a:pt x="86450" y="1232477"/>
                    <a:pt x="220727" y="1249709"/>
                    <a:pt x="235709" y="1228949"/>
                  </a:cubicBezTo>
                  <a:cubicBezTo>
                    <a:pt x="229420" y="1106279"/>
                    <a:pt x="218835" y="1002324"/>
                    <a:pt x="212955" y="879603"/>
                  </a:cubicBezTo>
                  <a:cubicBezTo>
                    <a:pt x="209018" y="797584"/>
                    <a:pt x="193933" y="716538"/>
                    <a:pt x="189996" y="634366"/>
                  </a:cubicBezTo>
                  <a:cubicBezTo>
                    <a:pt x="182582" y="479737"/>
                    <a:pt x="223130" y="330734"/>
                    <a:pt x="225175" y="177128"/>
                  </a:cubicBezTo>
                  <a:cubicBezTo>
                    <a:pt x="225636" y="143533"/>
                    <a:pt x="225175" y="109632"/>
                    <a:pt x="224358" y="76088"/>
                  </a:cubicBezTo>
                  <a:cubicBezTo>
                    <a:pt x="223795" y="53333"/>
                    <a:pt x="223540" y="27869"/>
                    <a:pt x="221647" y="3835"/>
                  </a:cubicBezTo>
                  <a:cubicBezTo>
                    <a:pt x="200325" y="10227"/>
                    <a:pt x="174144" y="22602"/>
                    <a:pt x="159980" y="28942"/>
                  </a:cubicBezTo>
                  <a:cubicBezTo>
                    <a:pt x="131243" y="41828"/>
                    <a:pt x="88495" y="62333"/>
                    <a:pt x="56997" y="62333"/>
                  </a:cubicBezTo>
                  <a:cubicBezTo>
                    <a:pt x="41452" y="62333"/>
                    <a:pt x="25856" y="62333"/>
                    <a:pt x="10311" y="62333"/>
                  </a:cubicBezTo>
                  <a:cubicBezTo>
                    <a:pt x="7500" y="251987"/>
                    <a:pt x="-3751" y="445529"/>
                    <a:pt x="12204" y="634263"/>
                  </a:cubicBezTo>
                  <a:close/>
                </a:path>
              </a:pathLst>
            </a:custGeom>
            <a:solidFill>
              <a:srgbClr val="5E59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DB7FAFA-8F2C-42F6-B0B5-A36D8141AA73}"/>
                </a:ext>
              </a:extLst>
            </p:cNvPr>
            <p:cNvSpPr/>
            <p:nvPr/>
          </p:nvSpPr>
          <p:spPr>
            <a:xfrm>
              <a:off x="15317719" y="11036075"/>
              <a:ext cx="454634" cy="1634378"/>
            </a:xfrm>
            <a:custGeom>
              <a:avLst/>
              <a:gdLst>
                <a:gd name="connsiteX0" fmla="*/ 37016 w 403956"/>
                <a:gd name="connsiteY0" fmla="*/ 12829 h 1452198"/>
                <a:gd name="connsiteX1" fmla="*/ 400423 w 403956"/>
                <a:gd name="connsiteY1" fmla="*/ 150532 h 1452198"/>
                <a:gd name="connsiteX2" fmla="*/ 310479 w 403956"/>
                <a:gd name="connsiteY2" fmla="*/ 564920 h 1452198"/>
                <a:gd name="connsiteX3" fmla="*/ 271976 w 403956"/>
                <a:gd name="connsiteY3" fmla="*/ 813328 h 1452198"/>
                <a:gd name="connsiteX4" fmla="*/ 285423 w 403956"/>
                <a:gd name="connsiteY4" fmla="*/ 1059384 h 1452198"/>
                <a:gd name="connsiteX5" fmla="*/ 280412 w 403956"/>
                <a:gd name="connsiteY5" fmla="*/ 1428672 h 1452198"/>
                <a:gd name="connsiteX6" fmla="*/ 60129 w 403956"/>
                <a:gd name="connsiteY6" fmla="*/ 1387816 h 1452198"/>
                <a:gd name="connsiteX7" fmla="*/ 31596 w 403956"/>
                <a:gd name="connsiteY7" fmla="*/ 749411 h 1452198"/>
                <a:gd name="connsiteX8" fmla="*/ 4136 w 403956"/>
                <a:gd name="connsiteY8" fmla="*/ 454523 h 1452198"/>
                <a:gd name="connsiteX9" fmla="*/ 15182 w 403956"/>
                <a:gd name="connsiteY9" fmla="*/ 212404 h 1452198"/>
                <a:gd name="connsiteX10" fmla="*/ 37016 w 403956"/>
                <a:gd name="connsiteY10" fmla="*/ 12829 h 145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3956" h="1452198">
                  <a:moveTo>
                    <a:pt x="37016" y="12829"/>
                  </a:moveTo>
                  <a:cubicBezTo>
                    <a:pt x="121642" y="12829"/>
                    <a:pt x="402623" y="-48787"/>
                    <a:pt x="400423" y="150532"/>
                  </a:cubicBezTo>
                  <a:cubicBezTo>
                    <a:pt x="413769" y="392650"/>
                    <a:pt x="326740" y="333642"/>
                    <a:pt x="310479" y="564920"/>
                  </a:cubicBezTo>
                  <a:cubicBezTo>
                    <a:pt x="304803" y="645609"/>
                    <a:pt x="271976" y="732946"/>
                    <a:pt x="271976" y="813328"/>
                  </a:cubicBezTo>
                  <a:cubicBezTo>
                    <a:pt x="271976" y="897494"/>
                    <a:pt x="285423" y="978183"/>
                    <a:pt x="285423" y="1059384"/>
                  </a:cubicBezTo>
                  <a:cubicBezTo>
                    <a:pt x="285423" y="1208131"/>
                    <a:pt x="280412" y="1279974"/>
                    <a:pt x="280412" y="1428672"/>
                  </a:cubicBezTo>
                  <a:cubicBezTo>
                    <a:pt x="284196" y="1457664"/>
                    <a:pt x="82832" y="1465283"/>
                    <a:pt x="60129" y="1387816"/>
                  </a:cubicBezTo>
                  <a:cubicBezTo>
                    <a:pt x="60129" y="1164106"/>
                    <a:pt x="66572" y="933134"/>
                    <a:pt x="31596" y="749411"/>
                  </a:cubicBezTo>
                  <a:cubicBezTo>
                    <a:pt x="28681" y="663046"/>
                    <a:pt x="6387" y="558323"/>
                    <a:pt x="4136" y="454523"/>
                  </a:cubicBezTo>
                  <a:cubicBezTo>
                    <a:pt x="2347" y="372453"/>
                    <a:pt x="8842" y="290332"/>
                    <a:pt x="15182" y="212404"/>
                  </a:cubicBezTo>
                  <a:cubicBezTo>
                    <a:pt x="18352" y="174820"/>
                    <a:pt x="34970" y="48061"/>
                    <a:pt x="37016" y="12829"/>
                  </a:cubicBezTo>
                  <a:close/>
                </a:path>
              </a:pathLst>
            </a:custGeom>
            <a:solidFill>
              <a:srgbClr val="565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1ADC9E3A-3730-4D4A-AECE-40F75215F335}"/>
                </a:ext>
              </a:extLst>
            </p:cNvPr>
            <p:cNvSpPr/>
            <p:nvPr/>
          </p:nvSpPr>
          <p:spPr>
            <a:xfrm>
              <a:off x="15363494" y="11065665"/>
              <a:ext cx="397085" cy="1582585"/>
            </a:xfrm>
            <a:custGeom>
              <a:avLst/>
              <a:gdLst>
                <a:gd name="connsiteX0" fmla="*/ 35256 w 352822"/>
                <a:gd name="connsiteY0" fmla="*/ 12206 h 1406177"/>
                <a:gd name="connsiteX1" fmla="*/ 26103 w 352822"/>
                <a:gd name="connsiteY1" fmla="*/ 91924 h 1406177"/>
                <a:gd name="connsiteX2" fmla="*/ 15110 w 352822"/>
                <a:gd name="connsiteY2" fmla="*/ 190049 h 1406177"/>
                <a:gd name="connsiteX3" fmla="*/ 4116 w 352822"/>
                <a:gd name="connsiteY3" fmla="*/ 429662 h 1406177"/>
                <a:gd name="connsiteX4" fmla="*/ 31472 w 352822"/>
                <a:gd name="connsiteY4" fmla="*/ 722352 h 1406177"/>
                <a:gd name="connsiteX5" fmla="*/ 53972 w 352822"/>
                <a:gd name="connsiteY5" fmla="*/ 1383971 h 1406177"/>
                <a:gd name="connsiteX6" fmla="*/ 231508 w 352822"/>
                <a:gd name="connsiteY6" fmla="*/ 1395629 h 1406177"/>
                <a:gd name="connsiteX7" fmla="*/ 236468 w 352822"/>
                <a:gd name="connsiteY7" fmla="*/ 1035034 h 1406177"/>
                <a:gd name="connsiteX8" fmla="*/ 223019 w 352822"/>
                <a:gd name="connsiteY8" fmla="*/ 788978 h 1406177"/>
                <a:gd name="connsiteX9" fmla="*/ 261574 w 352822"/>
                <a:gd name="connsiteY9" fmla="*/ 538832 h 1406177"/>
                <a:gd name="connsiteX10" fmla="*/ 285811 w 352822"/>
                <a:gd name="connsiteY10" fmla="*/ 403788 h 1406177"/>
                <a:gd name="connsiteX11" fmla="*/ 320634 w 352822"/>
                <a:gd name="connsiteY11" fmla="*/ 325502 h 1406177"/>
                <a:gd name="connsiteX12" fmla="*/ 351468 w 352822"/>
                <a:gd name="connsiteY12" fmla="*/ 127462 h 1406177"/>
                <a:gd name="connsiteX13" fmla="*/ 351416 w 352822"/>
                <a:gd name="connsiteY13" fmla="*/ 126644 h 1406177"/>
                <a:gd name="connsiteX14" fmla="*/ 351416 w 352822"/>
                <a:gd name="connsiteY14" fmla="*/ 125825 h 1406177"/>
                <a:gd name="connsiteX15" fmla="*/ 321043 w 352822"/>
                <a:gd name="connsiteY15" fmla="*/ 43398 h 1406177"/>
                <a:gd name="connsiteX16" fmla="*/ 183544 w 352822"/>
                <a:gd name="connsiteY16" fmla="*/ 4025 h 1406177"/>
                <a:gd name="connsiteX17" fmla="*/ 87822 w 352822"/>
                <a:gd name="connsiteY17" fmla="*/ 7706 h 1406177"/>
                <a:gd name="connsiteX18" fmla="*/ 35256 w 352822"/>
                <a:gd name="connsiteY18" fmla="*/ 12206 h 14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22" h="1406177">
                  <a:moveTo>
                    <a:pt x="35256" y="12206"/>
                  </a:moveTo>
                  <a:cubicBezTo>
                    <a:pt x="32853" y="38744"/>
                    <a:pt x="29171" y="65896"/>
                    <a:pt x="26103" y="91924"/>
                  </a:cubicBezTo>
                  <a:cubicBezTo>
                    <a:pt x="22268" y="124393"/>
                    <a:pt x="17769" y="157528"/>
                    <a:pt x="15110" y="190049"/>
                  </a:cubicBezTo>
                  <a:cubicBezTo>
                    <a:pt x="8616" y="269767"/>
                    <a:pt x="2429" y="349637"/>
                    <a:pt x="4116" y="429662"/>
                  </a:cubicBezTo>
                  <a:cubicBezTo>
                    <a:pt x="6264" y="528247"/>
                    <a:pt x="27996" y="624788"/>
                    <a:pt x="31472" y="722352"/>
                  </a:cubicBezTo>
                  <a:cubicBezTo>
                    <a:pt x="87719" y="1019285"/>
                    <a:pt x="53409" y="1122882"/>
                    <a:pt x="53972" y="1383971"/>
                  </a:cubicBezTo>
                  <a:cubicBezTo>
                    <a:pt x="86748" y="1412810"/>
                    <a:pt x="208242" y="1411379"/>
                    <a:pt x="231508" y="1395629"/>
                  </a:cubicBezTo>
                  <a:cubicBezTo>
                    <a:pt x="231713" y="1275363"/>
                    <a:pt x="236468" y="1155301"/>
                    <a:pt x="236468" y="1035034"/>
                  </a:cubicBezTo>
                  <a:cubicBezTo>
                    <a:pt x="236468" y="952913"/>
                    <a:pt x="223019" y="871355"/>
                    <a:pt x="223019" y="788978"/>
                  </a:cubicBezTo>
                  <a:cubicBezTo>
                    <a:pt x="223019" y="703585"/>
                    <a:pt x="255694" y="622845"/>
                    <a:pt x="261574" y="538832"/>
                  </a:cubicBezTo>
                  <a:cubicBezTo>
                    <a:pt x="264745" y="493324"/>
                    <a:pt x="271290" y="447201"/>
                    <a:pt x="285811" y="403788"/>
                  </a:cubicBezTo>
                  <a:cubicBezTo>
                    <a:pt x="295221" y="375716"/>
                    <a:pt x="307594" y="351785"/>
                    <a:pt x="320634" y="325502"/>
                  </a:cubicBezTo>
                  <a:cubicBezTo>
                    <a:pt x="353922" y="258465"/>
                    <a:pt x="355610" y="201913"/>
                    <a:pt x="351468" y="127462"/>
                  </a:cubicBezTo>
                  <a:lnTo>
                    <a:pt x="351416" y="126644"/>
                  </a:lnTo>
                  <a:lnTo>
                    <a:pt x="351416" y="125825"/>
                  </a:lnTo>
                  <a:cubicBezTo>
                    <a:pt x="351775" y="94736"/>
                    <a:pt x="344513" y="65130"/>
                    <a:pt x="321043" y="43398"/>
                  </a:cubicBezTo>
                  <a:cubicBezTo>
                    <a:pt x="286936" y="11899"/>
                    <a:pt x="227928" y="5149"/>
                    <a:pt x="183544" y="4025"/>
                  </a:cubicBezTo>
                  <a:cubicBezTo>
                    <a:pt x="151585" y="3206"/>
                    <a:pt x="119627" y="5149"/>
                    <a:pt x="87822" y="7706"/>
                  </a:cubicBezTo>
                  <a:cubicBezTo>
                    <a:pt x="70743" y="9189"/>
                    <a:pt x="52846" y="11132"/>
                    <a:pt x="35256" y="12206"/>
                  </a:cubicBezTo>
                  <a:close/>
                </a:path>
              </a:pathLst>
            </a:custGeom>
            <a:solidFill>
              <a:srgbClr val="5E59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AF7D72DF-90A9-4676-AFDF-3E720FD8AE2C}"/>
                </a:ext>
              </a:extLst>
            </p:cNvPr>
            <p:cNvSpPr/>
            <p:nvPr/>
          </p:nvSpPr>
          <p:spPr>
            <a:xfrm>
              <a:off x="15720652" y="11233429"/>
              <a:ext cx="184155" cy="1220028"/>
            </a:xfrm>
            <a:custGeom>
              <a:avLst/>
              <a:gdLst>
                <a:gd name="connsiteX0" fmla="*/ 161700 w 163627"/>
                <a:gd name="connsiteY0" fmla="*/ 46713 h 1084035"/>
                <a:gd name="connsiteX1" fmla="*/ 126469 w 163627"/>
                <a:gd name="connsiteY1" fmla="*/ 497405 h 1084035"/>
                <a:gd name="connsiteX2" fmla="*/ 149428 w 163627"/>
                <a:gd name="connsiteY2" fmla="*/ 739983 h 1084035"/>
                <a:gd name="connsiteX3" fmla="*/ 161036 w 163627"/>
                <a:gd name="connsiteY3" fmla="*/ 1045507 h 1084035"/>
                <a:gd name="connsiteX4" fmla="*/ 42047 w 163627"/>
                <a:gd name="connsiteY4" fmla="*/ 1052769 h 1084035"/>
                <a:gd name="connsiteX5" fmla="*/ 5639 w 163627"/>
                <a:gd name="connsiteY5" fmla="*/ 491321 h 1084035"/>
                <a:gd name="connsiteX6" fmla="*/ 67153 w 163627"/>
                <a:gd name="connsiteY6" fmla="*/ 56684 h 1084035"/>
                <a:gd name="connsiteX7" fmla="*/ 161700 w 163627"/>
                <a:gd name="connsiteY7" fmla="*/ 46713 h 108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627" h="1084035">
                  <a:moveTo>
                    <a:pt x="161700" y="46713"/>
                  </a:moveTo>
                  <a:cubicBezTo>
                    <a:pt x="159604" y="200778"/>
                    <a:pt x="119054" y="344465"/>
                    <a:pt x="126469" y="497405"/>
                  </a:cubicBezTo>
                  <a:cubicBezTo>
                    <a:pt x="130508" y="580395"/>
                    <a:pt x="145542" y="659908"/>
                    <a:pt x="149428" y="739983"/>
                  </a:cubicBezTo>
                  <a:cubicBezTo>
                    <a:pt x="155871" y="872982"/>
                    <a:pt x="154183" y="921918"/>
                    <a:pt x="161036" y="1045507"/>
                  </a:cubicBezTo>
                  <a:cubicBezTo>
                    <a:pt x="164512" y="1107942"/>
                    <a:pt x="43529" y="1085341"/>
                    <a:pt x="42047" y="1052769"/>
                  </a:cubicBezTo>
                  <a:cubicBezTo>
                    <a:pt x="31360" y="832229"/>
                    <a:pt x="43479" y="672436"/>
                    <a:pt x="5639" y="491321"/>
                  </a:cubicBezTo>
                  <a:cubicBezTo>
                    <a:pt x="-6990" y="260400"/>
                    <a:pt x="50228" y="165394"/>
                    <a:pt x="67153" y="56684"/>
                  </a:cubicBezTo>
                  <a:cubicBezTo>
                    <a:pt x="74363" y="10612"/>
                    <a:pt x="162722" y="-29938"/>
                    <a:pt x="161700" y="46713"/>
                  </a:cubicBezTo>
                  <a:close/>
                </a:path>
              </a:pathLst>
            </a:custGeom>
            <a:solidFill>
              <a:srgbClr val="655F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90882E-6216-42C3-B748-7A63B688F17F}"/>
                </a:ext>
              </a:extLst>
            </p:cNvPr>
            <p:cNvSpPr/>
            <p:nvPr/>
          </p:nvSpPr>
          <p:spPr>
            <a:xfrm>
              <a:off x="15437183" y="11270999"/>
              <a:ext cx="305007" cy="1358145"/>
            </a:xfrm>
            <a:custGeom>
              <a:avLst/>
              <a:gdLst>
                <a:gd name="connsiteX0" fmla="*/ 268554 w 271008"/>
                <a:gd name="connsiteY0" fmla="*/ 85224 h 1206756"/>
                <a:gd name="connsiteX1" fmla="*/ 187559 w 271008"/>
                <a:gd name="connsiteY1" fmla="*/ 348206 h 1206756"/>
                <a:gd name="connsiteX2" fmla="*/ 149055 w 271008"/>
                <a:gd name="connsiteY2" fmla="*/ 592370 h 1206756"/>
                <a:gd name="connsiteX3" fmla="*/ 162503 w 271008"/>
                <a:gd name="connsiteY3" fmla="*/ 834180 h 1206756"/>
                <a:gd name="connsiteX4" fmla="*/ 157543 w 271008"/>
                <a:gd name="connsiteY4" fmla="*/ 1180509 h 1206756"/>
                <a:gd name="connsiteX5" fmla="*/ 57066 w 271008"/>
                <a:gd name="connsiteY5" fmla="*/ 1184191 h 1206756"/>
                <a:gd name="connsiteX6" fmla="*/ 31601 w 271008"/>
                <a:gd name="connsiteY6" fmla="*/ 525384 h 1206756"/>
                <a:gd name="connsiteX7" fmla="*/ 4142 w 271008"/>
                <a:gd name="connsiteY7" fmla="*/ 235558 h 1206756"/>
                <a:gd name="connsiteX8" fmla="*/ 8335 w 271008"/>
                <a:gd name="connsiteY8" fmla="*/ 87270 h 1206756"/>
                <a:gd name="connsiteX9" fmla="*/ 172270 w 271008"/>
                <a:gd name="connsiteY9" fmla="*/ 11285 h 1206756"/>
                <a:gd name="connsiteX10" fmla="*/ 246158 w 271008"/>
                <a:gd name="connsiteY10" fmla="*/ 6069 h 1206756"/>
                <a:gd name="connsiteX11" fmla="*/ 268554 w 271008"/>
                <a:gd name="connsiteY11" fmla="*/ 85224 h 120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1008" h="1206756">
                  <a:moveTo>
                    <a:pt x="268554" y="85224"/>
                  </a:moveTo>
                  <a:cubicBezTo>
                    <a:pt x="247232" y="168931"/>
                    <a:pt x="199167" y="185344"/>
                    <a:pt x="187559" y="348206"/>
                  </a:cubicBezTo>
                  <a:cubicBezTo>
                    <a:pt x="181883" y="427463"/>
                    <a:pt x="149055" y="513367"/>
                    <a:pt x="149055" y="592370"/>
                  </a:cubicBezTo>
                  <a:cubicBezTo>
                    <a:pt x="149055" y="675104"/>
                    <a:pt x="162503" y="754361"/>
                    <a:pt x="162503" y="834180"/>
                  </a:cubicBezTo>
                  <a:cubicBezTo>
                    <a:pt x="162503" y="974695"/>
                    <a:pt x="155856" y="1045414"/>
                    <a:pt x="157543" y="1180509"/>
                  </a:cubicBezTo>
                  <a:cubicBezTo>
                    <a:pt x="157952" y="1213848"/>
                    <a:pt x="60491" y="1213696"/>
                    <a:pt x="57066" y="1184191"/>
                  </a:cubicBezTo>
                  <a:cubicBezTo>
                    <a:pt x="57066" y="964316"/>
                    <a:pt x="66576" y="705937"/>
                    <a:pt x="31601" y="525384"/>
                  </a:cubicBezTo>
                  <a:cubicBezTo>
                    <a:pt x="28686" y="440552"/>
                    <a:pt x="6393" y="337621"/>
                    <a:pt x="4142" y="235558"/>
                  </a:cubicBezTo>
                  <a:cubicBezTo>
                    <a:pt x="3017" y="185856"/>
                    <a:pt x="5114" y="136102"/>
                    <a:pt x="8335" y="87270"/>
                  </a:cubicBezTo>
                  <a:cubicBezTo>
                    <a:pt x="11404" y="40585"/>
                    <a:pt x="98382" y="18494"/>
                    <a:pt x="172270" y="11285"/>
                  </a:cubicBezTo>
                  <a:cubicBezTo>
                    <a:pt x="199831" y="8626"/>
                    <a:pt x="226165" y="-271"/>
                    <a:pt x="246158" y="6069"/>
                  </a:cubicBezTo>
                  <a:cubicBezTo>
                    <a:pt x="274997" y="15274"/>
                    <a:pt x="274179" y="63084"/>
                    <a:pt x="268554" y="85224"/>
                  </a:cubicBezTo>
                  <a:close/>
                </a:path>
              </a:pathLst>
            </a:custGeom>
            <a:solidFill>
              <a:srgbClr val="655F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2F5BACBF-73EB-4CEA-9319-60196AC461A4}"/>
                </a:ext>
              </a:extLst>
            </p:cNvPr>
            <p:cNvSpPr/>
            <p:nvPr/>
          </p:nvSpPr>
          <p:spPr>
            <a:xfrm>
              <a:off x="15125973" y="12633106"/>
              <a:ext cx="92077" cy="80567"/>
            </a:xfrm>
            <a:custGeom>
              <a:avLst/>
              <a:gdLst>
                <a:gd name="connsiteX0" fmla="*/ 72601 w 81813"/>
                <a:gd name="connsiteY0" fmla="*/ 67693 h 71587"/>
                <a:gd name="connsiteX1" fmla="*/ 28473 w 81813"/>
                <a:gd name="connsiteY1" fmla="*/ 4748 h 71587"/>
                <a:gd name="connsiteX2" fmla="*/ 31540 w 81813"/>
                <a:gd name="connsiteY2" fmla="*/ 9657 h 71587"/>
                <a:gd name="connsiteX3" fmla="*/ 74289 w 81813"/>
                <a:gd name="connsiteY3" fmla="*/ 63501 h 71587"/>
                <a:gd name="connsiteX4" fmla="*/ 72601 w 81813"/>
                <a:gd name="connsiteY4" fmla="*/ 67693 h 7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813" h="71587">
                  <a:moveTo>
                    <a:pt x="72601" y="67693"/>
                  </a:moveTo>
                  <a:cubicBezTo>
                    <a:pt x="-10543" y="42946"/>
                    <a:pt x="-9060" y="19116"/>
                    <a:pt x="28473" y="4748"/>
                  </a:cubicBezTo>
                  <a:cubicBezTo>
                    <a:pt x="36194" y="1783"/>
                    <a:pt x="33535" y="6742"/>
                    <a:pt x="31540" y="9657"/>
                  </a:cubicBezTo>
                  <a:cubicBezTo>
                    <a:pt x="21057" y="24588"/>
                    <a:pt x="31081" y="42434"/>
                    <a:pt x="74289" y="63501"/>
                  </a:cubicBezTo>
                  <a:cubicBezTo>
                    <a:pt x="80680" y="66620"/>
                    <a:pt x="80578" y="70097"/>
                    <a:pt x="72601" y="67693"/>
                  </a:cubicBez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B786A88E-70AF-401B-ADCA-F7840339222D}"/>
                </a:ext>
              </a:extLst>
            </p:cNvPr>
            <p:cNvSpPr/>
            <p:nvPr/>
          </p:nvSpPr>
          <p:spPr>
            <a:xfrm>
              <a:off x="15227019" y="10095653"/>
              <a:ext cx="368311" cy="374065"/>
            </a:xfrm>
            <a:custGeom>
              <a:avLst/>
              <a:gdLst>
                <a:gd name="connsiteX0" fmla="*/ 3988 w 327255"/>
                <a:gd name="connsiteY0" fmla="*/ 106781 h 332369"/>
                <a:gd name="connsiteX1" fmla="*/ 213022 w 327255"/>
                <a:gd name="connsiteY1" fmla="*/ 311571 h 332369"/>
                <a:gd name="connsiteX2" fmla="*/ 313040 w 327255"/>
                <a:gd name="connsiteY2" fmla="*/ 216922 h 332369"/>
                <a:gd name="connsiteX3" fmla="*/ 88562 w 327255"/>
                <a:gd name="connsiteY3" fmla="*/ 5229 h 332369"/>
                <a:gd name="connsiteX4" fmla="*/ 3988 w 327255"/>
                <a:gd name="connsiteY4" fmla="*/ 106781 h 33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255" h="332369">
                  <a:moveTo>
                    <a:pt x="3988" y="106781"/>
                  </a:moveTo>
                  <a:cubicBezTo>
                    <a:pt x="69081" y="169624"/>
                    <a:pt x="155190" y="243001"/>
                    <a:pt x="213022" y="311571"/>
                  </a:cubicBezTo>
                  <a:cubicBezTo>
                    <a:pt x="260679" y="380602"/>
                    <a:pt x="363713" y="267494"/>
                    <a:pt x="313040" y="216922"/>
                  </a:cubicBezTo>
                  <a:cubicBezTo>
                    <a:pt x="225498" y="129484"/>
                    <a:pt x="136168" y="44091"/>
                    <a:pt x="88562" y="5229"/>
                  </a:cubicBezTo>
                  <a:cubicBezTo>
                    <a:pt x="79154" y="-7913"/>
                    <a:pt x="-103" y="75385"/>
                    <a:pt x="3988" y="106781"/>
                  </a:cubicBezTo>
                  <a:close/>
                </a:path>
              </a:pathLst>
            </a:custGeom>
            <a:solidFill>
              <a:srgbClr val="EEC9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F8F164E-2EFB-4A18-98E2-805A7BA2471B}"/>
                </a:ext>
              </a:extLst>
            </p:cNvPr>
            <p:cNvSpPr/>
            <p:nvPr/>
          </p:nvSpPr>
          <p:spPr>
            <a:xfrm>
              <a:off x="14833673" y="10315601"/>
              <a:ext cx="402839" cy="483408"/>
            </a:xfrm>
            <a:custGeom>
              <a:avLst/>
              <a:gdLst>
                <a:gd name="connsiteX0" fmla="*/ 3835 w 357936"/>
                <a:gd name="connsiteY0" fmla="*/ 98500 h 429523"/>
                <a:gd name="connsiteX1" fmla="*/ 203103 w 357936"/>
                <a:gd name="connsiteY1" fmla="*/ 392825 h 429523"/>
                <a:gd name="connsiteX2" fmla="*/ 329966 w 357936"/>
                <a:gd name="connsiteY2" fmla="*/ 405865 h 429523"/>
                <a:gd name="connsiteX3" fmla="*/ 341164 w 357936"/>
                <a:gd name="connsiteY3" fmla="*/ 299660 h 429523"/>
                <a:gd name="connsiteX4" fmla="*/ 115358 w 357936"/>
                <a:gd name="connsiteY4" fmla="*/ 6613 h 429523"/>
                <a:gd name="connsiteX5" fmla="*/ 3835 w 357936"/>
                <a:gd name="connsiteY5" fmla="*/ 98500 h 42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7936" h="429523">
                  <a:moveTo>
                    <a:pt x="3835" y="98500"/>
                  </a:moveTo>
                  <a:cubicBezTo>
                    <a:pt x="68366" y="187063"/>
                    <a:pt x="148390" y="298841"/>
                    <a:pt x="203103" y="392825"/>
                  </a:cubicBezTo>
                  <a:cubicBezTo>
                    <a:pt x="225857" y="442169"/>
                    <a:pt x="294019" y="436391"/>
                    <a:pt x="329966" y="405865"/>
                  </a:cubicBezTo>
                  <a:cubicBezTo>
                    <a:pt x="361413" y="379224"/>
                    <a:pt x="364430" y="332743"/>
                    <a:pt x="341164" y="299660"/>
                  </a:cubicBezTo>
                  <a:cubicBezTo>
                    <a:pt x="254953" y="177092"/>
                    <a:pt x="164089" y="62860"/>
                    <a:pt x="115358" y="6613"/>
                  </a:cubicBezTo>
                  <a:cubicBezTo>
                    <a:pt x="106920" y="-11080"/>
                    <a:pt x="5318" y="60047"/>
                    <a:pt x="3835" y="98500"/>
                  </a:cubicBezTo>
                  <a:close/>
                </a:path>
              </a:pathLst>
            </a:custGeom>
            <a:solidFill>
              <a:srgbClr val="F5DD3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D2D853E-03E6-4709-B84B-F1A89673D5FB}"/>
                </a:ext>
              </a:extLst>
            </p:cNvPr>
            <p:cNvSpPr/>
            <p:nvPr/>
          </p:nvSpPr>
          <p:spPr>
            <a:xfrm>
              <a:off x="15053747" y="10199624"/>
              <a:ext cx="431613" cy="598505"/>
            </a:xfrm>
            <a:custGeom>
              <a:avLst/>
              <a:gdLst>
                <a:gd name="connsiteX0" fmla="*/ 353480 w 383503"/>
                <a:gd name="connsiteY0" fmla="*/ 188919 h 531790"/>
                <a:gd name="connsiteX1" fmla="*/ 148280 w 383503"/>
                <a:gd name="connsiteY1" fmla="*/ 498687 h 531790"/>
                <a:gd name="connsiteX2" fmla="*/ 45092 w 383503"/>
                <a:gd name="connsiteY2" fmla="*/ 523896 h 531790"/>
                <a:gd name="connsiteX3" fmla="*/ 6486 w 383503"/>
                <a:gd name="connsiteY3" fmla="*/ 422088 h 531790"/>
                <a:gd name="connsiteX4" fmla="*/ 161524 w 383503"/>
                <a:gd name="connsiteY4" fmla="*/ 100815 h 531790"/>
                <a:gd name="connsiteX5" fmla="*/ 316460 w 383503"/>
                <a:gd name="connsiteY5" fmla="*/ 4070 h 531790"/>
                <a:gd name="connsiteX6" fmla="*/ 353480 w 383503"/>
                <a:gd name="connsiteY6" fmla="*/ 188919 h 53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3503" h="531790">
                  <a:moveTo>
                    <a:pt x="353480" y="188919"/>
                  </a:moveTo>
                  <a:cubicBezTo>
                    <a:pt x="321930" y="245984"/>
                    <a:pt x="231168" y="431548"/>
                    <a:pt x="148280" y="498687"/>
                  </a:cubicBezTo>
                  <a:cubicBezTo>
                    <a:pt x="106043" y="532896"/>
                    <a:pt x="69637" y="534992"/>
                    <a:pt x="45092" y="523896"/>
                  </a:cubicBezTo>
                  <a:cubicBezTo>
                    <a:pt x="10833" y="508351"/>
                    <a:pt x="-2309" y="464274"/>
                    <a:pt x="6486" y="422088"/>
                  </a:cubicBezTo>
                  <a:cubicBezTo>
                    <a:pt x="23002" y="342780"/>
                    <a:pt x="128185" y="161306"/>
                    <a:pt x="161524" y="100815"/>
                  </a:cubicBezTo>
                  <a:cubicBezTo>
                    <a:pt x="197982" y="34750"/>
                    <a:pt x="266195" y="644"/>
                    <a:pt x="316460" y="4070"/>
                  </a:cubicBezTo>
                  <a:cubicBezTo>
                    <a:pt x="365752" y="7445"/>
                    <a:pt x="413204" y="80924"/>
                    <a:pt x="353480" y="188919"/>
                  </a:cubicBezTo>
                  <a:close/>
                </a:path>
              </a:pathLst>
            </a:custGeom>
            <a:solidFill>
              <a:srgbClr val="F5DD3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6FE90BF-D970-4BBB-8A7A-5A0BD3F11977}"/>
                </a:ext>
              </a:extLst>
            </p:cNvPr>
            <p:cNvSpPr/>
            <p:nvPr/>
          </p:nvSpPr>
          <p:spPr>
            <a:xfrm>
              <a:off x="15347466" y="10985312"/>
              <a:ext cx="586994" cy="155381"/>
            </a:xfrm>
            <a:custGeom>
              <a:avLst/>
              <a:gdLst>
                <a:gd name="connsiteX0" fmla="*/ 509496 w 521564"/>
                <a:gd name="connsiteY0" fmla="*/ 21732 h 138061"/>
                <a:gd name="connsiteX1" fmla="*/ 518087 w 521564"/>
                <a:gd name="connsiteY1" fmla="*/ 88053 h 138061"/>
                <a:gd name="connsiteX2" fmla="*/ 3835 w 521564"/>
                <a:gd name="connsiteY2" fmla="*/ 70360 h 138061"/>
                <a:gd name="connsiteX3" fmla="*/ 4755 w 521564"/>
                <a:gd name="connsiteY3" fmla="*/ 3835 h 138061"/>
                <a:gd name="connsiteX4" fmla="*/ 509496 w 521564"/>
                <a:gd name="connsiteY4" fmla="*/ 21732 h 1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1564" h="138061">
                  <a:moveTo>
                    <a:pt x="509496" y="21732"/>
                  </a:moveTo>
                  <a:cubicBezTo>
                    <a:pt x="512411" y="44742"/>
                    <a:pt x="515377" y="67343"/>
                    <a:pt x="518087" y="88053"/>
                  </a:cubicBezTo>
                  <a:cubicBezTo>
                    <a:pt x="489810" y="166645"/>
                    <a:pt x="9766" y="146908"/>
                    <a:pt x="3835" y="70360"/>
                  </a:cubicBezTo>
                  <a:cubicBezTo>
                    <a:pt x="3835" y="54304"/>
                    <a:pt x="4245" y="30323"/>
                    <a:pt x="4755" y="3835"/>
                  </a:cubicBezTo>
                  <a:cubicBezTo>
                    <a:pt x="157900" y="26539"/>
                    <a:pt x="373123" y="36510"/>
                    <a:pt x="509496" y="21732"/>
                  </a:cubicBezTo>
                  <a:close/>
                </a:path>
              </a:pathLst>
            </a:custGeom>
            <a:solidFill>
              <a:srgbClr val="EEC9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D639E4A-584E-47A9-8B2B-607FE0221746}"/>
                </a:ext>
              </a:extLst>
            </p:cNvPr>
            <p:cNvSpPr/>
            <p:nvPr/>
          </p:nvSpPr>
          <p:spPr>
            <a:xfrm>
              <a:off x="15465913" y="11002806"/>
              <a:ext cx="466143" cy="138116"/>
            </a:xfrm>
            <a:custGeom>
              <a:avLst/>
              <a:gdLst>
                <a:gd name="connsiteX0" fmla="*/ 404252 w 414183"/>
                <a:gd name="connsiteY0" fmla="*/ 6187 h 122720"/>
                <a:gd name="connsiteX1" fmla="*/ 412844 w 414183"/>
                <a:gd name="connsiteY1" fmla="*/ 72508 h 122720"/>
                <a:gd name="connsiteX2" fmla="*/ 4131 w 414183"/>
                <a:gd name="connsiteY2" fmla="*/ 106972 h 122720"/>
                <a:gd name="connsiteX3" fmla="*/ 6381 w 414183"/>
                <a:gd name="connsiteY3" fmla="*/ 60185 h 122720"/>
                <a:gd name="connsiteX4" fmla="*/ 21773 w 414183"/>
                <a:gd name="connsiteY4" fmla="*/ 3835 h 122720"/>
                <a:gd name="connsiteX5" fmla="*/ 404252 w 414183"/>
                <a:gd name="connsiteY5" fmla="*/ 6187 h 1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183" h="122720">
                  <a:moveTo>
                    <a:pt x="404252" y="6187"/>
                  </a:moveTo>
                  <a:cubicBezTo>
                    <a:pt x="407167" y="29197"/>
                    <a:pt x="410133" y="51799"/>
                    <a:pt x="412844" y="72508"/>
                  </a:cubicBezTo>
                  <a:cubicBezTo>
                    <a:pt x="392492" y="129010"/>
                    <a:pt x="144391" y="135913"/>
                    <a:pt x="4131" y="106972"/>
                  </a:cubicBezTo>
                  <a:cubicBezTo>
                    <a:pt x="3364" y="91581"/>
                    <a:pt x="4079" y="75933"/>
                    <a:pt x="6381" y="60185"/>
                  </a:cubicBezTo>
                  <a:cubicBezTo>
                    <a:pt x="9244" y="40600"/>
                    <a:pt x="14460" y="21783"/>
                    <a:pt x="21773" y="3835"/>
                  </a:cubicBezTo>
                  <a:cubicBezTo>
                    <a:pt x="153237" y="15698"/>
                    <a:pt x="299020" y="17590"/>
                    <a:pt x="404252" y="6187"/>
                  </a:cubicBezTo>
                  <a:close/>
                </a:path>
              </a:pathLst>
            </a:custGeom>
            <a:solidFill>
              <a:srgbClr val="F5DD3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107DF71-C107-43DE-BA8F-90E54251E464}"/>
                </a:ext>
              </a:extLst>
            </p:cNvPr>
            <p:cNvSpPr/>
            <p:nvPr/>
          </p:nvSpPr>
          <p:spPr>
            <a:xfrm>
              <a:off x="15517406" y="11005454"/>
              <a:ext cx="414350" cy="138116"/>
            </a:xfrm>
            <a:custGeom>
              <a:avLst/>
              <a:gdLst>
                <a:gd name="connsiteX0" fmla="*/ 358498 w 368162"/>
                <a:gd name="connsiteY0" fmla="*/ 3835 h 122720"/>
                <a:gd name="connsiteX1" fmla="*/ 367089 w 368162"/>
                <a:gd name="connsiteY1" fmla="*/ 70156 h 122720"/>
                <a:gd name="connsiteX2" fmla="*/ 3835 w 368162"/>
                <a:gd name="connsiteY2" fmla="*/ 112290 h 122720"/>
                <a:gd name="connsiteX3" fmla="*/ 6392 w 368162"/>
                <a:gd name="connsiteY3" fmla="*/ 79769 h 122720"/>
                <a:gd name="connsiteX4" fmla="*/ 29760 w 368162"/>
                <a:gd name="connsiteY4" fmla="*/ 5778 h 122720"/>
                <a:gd name="connsiteX5" fmla="*/ 358498 w 368162"/>
                <a:gd name="connsiteY5" fmla="*/ 3835 h 1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162" h="122720">
                  <a:moveTo>
                    <a:pt x="358498" y="3835"/>
                  </a:moveTo>
                  <a:cubicBezTo>
                    <a:pt x="361413" y="26845"/>
                    <a:pt x="364379" y="49447"/>
                    <a:pt x="367089" y="70156"/>
                  </a:cubicBezTo>
                  <a:cubicBezTo>
                    <a:pt x="348834" y="120931"/>
                    <a:pt x="146446" y="131670"/>
                    <a:pt x="3835" y="112290"/>
                  </a:cubicBezTo>
                  <a:cubicBezTo>
                    <a:pt x="3937" y="101500"/>
                    <a:pt x="4755" y="90661"/>
                    <a:pt x="6392" y="79769"/>
                  </a:cubicBezTo>
                  <a:cubicBezTo>
                    <a:pt x="10227" y="53639"/>
                    <a:pt x="18255" y="28840"/>
                    <a:pt x="29760" y="5778"/>
                  </a:cubicBezTo>
                  <a:cubicBezTo>
                    <a:pt x="145987" y="13602"/>
                    <a:pt x="267430" y="13704"/>
                    <a:pt x="358498" y="3835"/>
                  </a:cubicBezTo>
                  <a:close/>
                </a:path>
              </a:pathLst>
            </a:custGeom>
            <a:solidFill>
              <a:srgbClr val="F5DE5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BCCEC394-DAD4-4A47-9761-6D75C98B24EE}"/>
                </a:ext>
              </a:extLst>
            </p:cNvPr>
            <p:cNvSpPr/>
            <p:nvPr/>
          </p:nvSpPr>
          <p:spPr>
            <a:xfrm>
              <a:off x="15615787" y="11005454"/>
              <a:ext cx="316518" cy="138116"/>
            </a:xfrm>
            <a:custGeom>
              <a:avLst/>
              <a:gdLst>
                <a:gd name="connsiteX0" fmla="*/ 271086 w 281235"/>
                <a:gd name="connsiteY0" fmla="*/ 3835 h 122720"/>
                <a:gd name="connsiteX1" fmla="*/ 279677 w 281235"/>
                <a:gd name="connsiteY1" fmla="*/ 70156 h 122720"/>
                <a:gd name="connsiteX2" fmla="*/ 3963 w 281235"/>
                <a:gd name="connsiteY2" fmla="*/ 120063 h 122720"/>
                <a:gd name="connsiteX3" fmla="*/ 6417 w 281235"/>
                <a:gd name="connsiteY3" fmla="*/ 77212 h 122720"/>
                <a:gd name="connsiteX4" fmla="*/ 26514 w 281235"/>
                <a:gd name="connsiteY4" fmla="*/ 10073 h 122720"/>
                <a:gd name="connsiteX5" fmla="*/ 271086 w 281235"/>
                <a:gd name="connsiteY5" fmla="*/ 3835 h 1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1235" h="122720">
                  <a:moveTo>
                    <a:pt x="271086" y="3835"/>
                  </a:moveTo>
                  <a:cubicBezTo>
                    <a:pt x="274001" y="26845"/>
                    <a:pt x="276967" y="49447"/>
                    <a:pt x="279677" y="70156"/>
                  </a:cubicBezTo>
                  <a:cubicBezTo>
                    <a:pt x="264950" y="111114"/>
                    <a:pt x="130314" y="125994"/>
                    <a:pt x="3963" y="120063"/>
                  </a:cubicBezTo>
                  <a:cubicBezTo>
                    <a:pt x="3504" y="105950"/>
                    <a:pt x="4270" y="91632"/>
                    <a:pt x="6417" y="77212"/>
                  </a:cubicBezTo>
                  <a:cubicBezTo>
                    <a:pt x="9895" y="53639"/>
                    <a:pt x="16747" y="31140"/>
                    <a:pt x="26514" y="10073"/>
                  </a:cubicBezTo>
                  <a:cubicBezTo>
                    <a:pt x="115128" y="13091"/>
                    <a:pt x="201902" y="11300"/>
                    <a:pt x="271086" y="3835"/>
                  </a:cubicBezTo>
                  <a:close/>
                </a:path>
              </a:pathLst>
            </a:custGeom>
            <a:solidFill>
              <a:srgbClr val="F8E6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1A11453-873E-461A-83B1-0D61E1E9962A}"/>
                </a:ext>
              </a:extLst>
            </p:cNvPr>
            <p:cNvSpPr/>
            <p:nvPr/>
          </p:nvSpPr>
          <p:spPr>
            <a:xfrm>
              <a:off x="15288935" y="10097318"/>
              <a:ext cx="667563" cy="1007099"/>
            </a:xfrm>
            <a:custGeom>
              <a:avLst/>
              <a:gdLst>
                <a:gd name="connsiteX0" fmla="*/ 113981 w 593151"/>
                <a:gd name="connsiteY0" fmla="*/ 62503 h 894840"/>
                <a:gd name="connsiteX1" fmla="*/ 377167 w 593151"/>
                <a:gd name="connsiteY1" fmla="*/ 7995 h 894840"/>
                <a:gd name="connsiteX2" fmla="*/ 592133 w 593151"/>
                <a:gd name="connsiteY2" fmla="*/ 234517 h 894840"/>
                <a:gd name="connsiteX3" fmla="*/ 538187 w 593151"/>
                <a:gd name="connsiteY3" fmla="*/ 546944 h 894840"/>
                <a:gd name="connsiteX4" fmla="*/ 567078 w 593151"/>
                <a:gd name="connsiteY4" fmla="*/ 832168 h 894840"/>
                <a:gd name="connsiteX5" fmla="*/ 52927 w 593151"/>
                <a:gd name="connsiteY5" fmla="*/ 820663 h 894840"/>
                <a:gd name="connsiteX6" fmla="*/ 61263 w 593151"/>
                <a:gd name="connsiteY6" fmla="*/ 583352 h 894840"/>
                <a:gd name="connsiteX7" fmla="*/ 5475 w 593151"/>
                <a:gd name="connsiteY7" fmla="*/ 245818 h 894840"/>
                <a:gd name="connsiteX8" fmla="*/ 113981 w 593151"/>
                <a:gd name="connsiteY8" fmla="*/ 62503 h 894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3151" h="894840">
                  <a:moveTo>
                    <a:pt x="113981" y="62503"/>
                  </a:moveTo>
                  <a:cubicBezTo>
                    <a:pt x="198300" y="31618"/>
                    <a:pt x="287069" y="23641"/>
                    <a:pt x="377167" y="7995"/>
                  </a:cubicBezTo>
                  <a:cubicBezTo>
                    <a:pt x="547595" y="-21510"/>
                    <a:pt x="600877" y="111387"/>
                    <a:pt x="592133" y="234517"/>
                  </a:cubicBezTo>
                  <a:cubicBezTo>
                    <a:pt x="581446" y="385259"/>
                    <a:pt x="542277" y="448563"/>
                    <a:pt x="538187" y="546944"/>
                  </a:cubicBezTo>
                  <a:cubicBezTo>
                    <a:pt x="536346" y="591124"/>
                    <a:pt x="554243" y="731742"/>
                    <a:pt x="567078" y="832168"/>
                  </a:cubicBezTo>
                  <a:cubicBezTo>
                    <a:pt x="539415" y="919606"/>
                    <a:pt x="59677" y="905391"/>
                    <a:pt x="52927" y="820663"/>
                  </a:cubicBezTo>
                  <a:cubicBezTo>
                    <a:pt x="52366" y="766001"/>
                    <a:pt x="62847" y="629832"/>
                    <a:pt x="61263" y="583352"/>
                  </a:cubicBezTo>
                  <a:cubicBezTo>
                    <a:pt x="58706" y="508338"/>
                    <a:pt x="10640" y="324257"/>
                    <a:pt x="5475" y="245818"/>
                  </a:cubicBezTo>
                  <a:cubicBezTo>
                    <a:pt x="-1529" y="140891"/>
                    <a:pt x="10232" y="100547"/>
                    <a:pt x="113981" y="62503"/>
                  </a:cubicBezTo>
                  <a:close/>
                </a:path>
              </a:pathLst>
            </a:custGeom>
            <a:solidFill>
              <a:srgbClr val="F5DD3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AE6DB2C-CCF6-4E9B-92DB-2988415B0BF9}"/>
                </a:ext>
              </a:extLst>
            </p:cNvPr>
            <p:cNvSpPr/>
            <p:nvPr/>
          </p:nvSpPr>
          <p:spPr>
            <a:xfrm>
              <a:off x="15415815" y="10120881"/>
              <a:ext cx="517937" cy="955305"/>
            </a:xfrm>
            <a:custGeom>
              <a:avLst/>
              <a:gdLst>
                <a:gd name="connsiteX0" fmla="*/ 66236 w 460203"/>
                <a:gd name="connsiteY0" fmla="*/ 787455 h 848820"/>
                <a:gd name="connsiteX1" fmla="*/ 433019 w 460203"/>
                <a:gd name="connsiteY1" fmla="*/ 808624 h 848820"/>
                <a:gd name="connsiteX2" fmla="*/ 421819 w 460203"/>
                <a:gd name="connsiteY2" fmla="*/ 719447 h 848820"/>
                <a:gd name="connsiteX3" fmla="*/ 409189 w 460203"/>
                <a:gd name="connsiteY3" fmla="*/ 605674 h 848820"/>
                <a:gd name="connsiteX4" fmla="*/ 404741 w 460203"/>
                <a:gd name="connsiteY4" fmla="*/ 525752 h 848820"/>
                <a:gd name="connsiteX5" fmla="*/ 414303 w 460203"/>
                <a:gd name="connsiteY5" fmla="*/ 450790 h 848820"/>
                <a:gd name="connsiteX6" fmla="*/ 438796 w 460203"/>
                <a:gd name="connsiteY6" fmla="*/ 347295 h 848820"/>
                <a:gd name="connsiteX7" fmla="*/ 458688 w 460203"/>
                <a:gd name="connsiteY7" fmla="*/ 212712 h 848820"/>
                <a:gd name="connsiteX8" fmla="*/ 267447 w 460203"/>
                <a:gd name="connsiteY8" fmla="*/ 7563 h 848820"/>
                <a:gd name="connsiteX9" fmla="*/ 71247 w 460203"/>
                <a:gd name="connsiteY9" fmla="*/ 41976 h 848820"/>
                <a:gd name="connsiteX10" fmla="*/ 4466 w 460203"/>
                <a:gd name="connsiteY10" fmla="*/ 113307 h 848820"/>
                <a:gd name="connsiteX11" fmla="*/ 38930 w 460203"/>
                <a:gd name="connsiteY11" fmla="*/ 375675 h 848820"/>
                <a:gd name="connsiteX12" fmla="*/ 57288 w 460203"/>
                <a:gd name="connsiteY12" fmla="*/ 472215 h 848820"/>
                <a:gd name="connsiteX13" fmla="*/ 66900 w 460203"/>
                <a:gd name="connsiteY13" fmla="*/ 549836 h 848820"/>
                <a:gd name="connsiteX14" fmla="*/ 66236 w 460203"/>
                <a:gd name="connsiteY14" fmla="*/ 787455 h 84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60203" h="848820">
                  <a:moveTo>
                    <a:pt x="66236" y="787455"/>
                  </a:moveTo>
                  <a:cubicBezTo>
                    <a:pt x="79991" y="873820"/>
                    <a:pt x="399116" y="858480"/>
                    <a:pt x="433019" y="808624"/>
                  </a:cubicBezTo>
                  <a:cubicBezTo>
                    <a:pt x="429235" y="778915"/>
                    <a:pt x="425451" y="749207"/>
                    <a:pt x="421819" y="719447"/>
                  </a:cubicBezTo>
                  <a:cubicBezTo>
                    <a:pt x="417218" y="681608"/>
                    <a:pt x="412770" y="643667"/>
                    <a:pt x="409189" y="605674"/>
                  </a:cubicBezTo>
                  <a:cubicBezTo>
                    <a:pt x="406786" y="580363"/>
                    <a:pt x="403719" y="551217"/>
                    <a:pt x="404741" y="525752"/>
                  </a:cubicBezTo>
                  <a:cubicBezTo>
                    <a:pt x="405764" y="500441"/>
                    <a:pt x="409241" y="475692"/>
                    <a:pt x="414303" y="450790"/>
                  </a:cubicBezTo>
                  <a:cubicBezTo>
                    <a:pt x="421360" y="416122"/>
                    <a:pt x="431075" y="381862"/>
                    <a:pt x="438796" y="347295"/>
                  </a:cubicBezTo>
                  <a:cubicBezTo>
                    <a:pt x="448818" y="302502"/>
                    <a:pt x="455466" y="258323"/>
                    <a:pt x="458688" y="212712"/>
                  </a:cubicBezTo>
                  <a:cubicBezTo>
                    <a:pt x="467788" y="84672"/>
                    <a:pt x="410213" y="-17186"/>
                    <a:pt x="267447" y="7563"/>
                  </a:cubicBezTo>
                  <a:cubicBezTo>
                    <a:pt x="202558" y="18812"/>
                    <a:pt x="135726" y="26125"/>
                    <a:pt x="71247" y="41976"/>
                  </a:cubicBezTo>
                  <a:cubicBezTo>
                    <a:pt x="3700" y="58594"/>
                    <a:pt x="7177" y="75162"/>
                    <a:pt x="4466" y="113307"/>
                  </a:cubicBezTo>
                  <a:cubicBezTo>
                    <a:pt x="427" y="169810"/>
                    <a:pt x="16227" y="261902"/>
                    <a:pt x="38930" y="375675"/>
                  </a:cubicBezTo>
                  <a:cubicBezTo>
                    <a:pt x="45322" y="407787"/>
                    <a:pt x="51765" y="439898"/>
                    <a:pt x="57288" y="472215"/>
                  </a:cubicBezTo>
                  <a:cubicBezTo>
                    <a:pt x="61582" y="497322"/>
                    <a:pt x="66032" y="524269"/>
                    <a:pt x="66900" y="549836"/>
                  </a:cubicBezTo>
                  <a:cubicBezTo>
                    <a:pt x="69611" y="628327"/>
                    <a:pt x="65520" y="708606"/>
                    <a:pt x="66236" y="787455"/>
                  </a:cubicBezTo>
                  <a:close/>
                </a:path>
              </a:pathLst>
            </a:custGeom>
            <a:solidFill>
              <a:srgbClr val="F5DE5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2912860-3F8C-4C07-BD9B-1A0395E06A25}"/>
                </a:ext>
              </a:extLst>
            </p:cNvPr>
            <p:cNvSpPr/>
            <p:nvPr/>
          </p:nvSpPr>
          <p:spPr>
            <a:xfrm>
              <a:off x="15397868" y="9678442"/>
              <a:ext cx="322272" cy="489162"/>
            </a:xfrm>
            <a:custGeom>
              <a:avLst/>
              <a:gdLst>
                <a:gd name="connsiteX0" fmla="*/ 98237 w 286348"/>
                <a:gd name="connsiteY0" fmla="*/ 426148 h 434636"/>
                <a:gd name="connsiteX1" fmla="*/ 99874 w 286348"/>
                <a:gd name="connsiteY1" fmla="*/ 344846 h 434636"/>
                <a:gd name="connsiteX2" fmla="*/ 55285 w 286348"/>
                <a:gd name="connsiteY2" fmla="*/ 338863 h 434636"/>
                <a:gd name="connsiteX3" fmla="*/ 9622 w 286348"/>
                <a:gd name="connsiteY3" fmla="*/ 272031 h 434636"/>
                <a:gd name="connsiteX4" fmla="*/ 4203 w 286348"/>
                <a:gd name="connsiteY4" fmla="*/ 219875 h 434636"/>
                <a:gd name="connsiteX5" fmla="*/ 18468 w 286348"/>
                <a:gd name="connsiteY5" fmla="*/ 157594 h 434636"/>
                <a:gd name="connsiteX6" fmla="*/ 11054 w 286348"/>
                <a:gd name="connsiteY6" fmla="*/ 114181 h 434636"/>
                <a:gd name="connsiteX7" fmla="*/ 62802 w 286348"/>
                <a:gd name="connsiteY7" fmla="*/ 3835 h 434636"/>
                <a:gd name="connsiteX8" fmla="*/ 260331 w 286348"/>
                <a:gd name="connsiteY8" fmla="*/ 58548 h 434636"/>
                <a:gd name="connsiteX9" fmla="*/ 285744 w 286348"/>
                <a:gd name="connsiteY9" fmla="*/ 383605 h 434636"/>
                <a:gd name="connsiteX10" fmla="*/ 200146 w 286348"/>
                <a:gd name="connsiteY10" fmla="*/ 423081 h 434636"/>
                <a:gd name="connsiteX11" fmla="*/ 98237 w 286348"/>
                <a:gd name="connsiteY11" fmla="*/ 426148 h 434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348" h="434636">
                  <a:moveTo>
                    <a:pt x="98237" y="426148"/>
                  </a:moveTo>
                  <a:cubicBezTo>
                    <a:pt x="105549" y="400275"/>
                    <a:pt x="106776" y="373276"/>
                    <a:pt x="99874" y="344846"/>
                  </a:cubicBezTo>
                  <a:cubicBezTo>
                    <a:pt x="85505" y="342903"/>
                    <a:pt x="70626" y="340908"/>
                    <a:pt x="55285" y="338863"/>
                  </a:cubicBezTo>
                  <a:cubicBezTo>
                    <a:pt x="10900" y="333034"/>
                    <a:pt x="16167" y="317847"/>
                    <a:pt x="9622" y="272031"/>
                  </a:cubicBezTo>
                  <a:cubicBezTo>
                    <a:pt x="7117" y="254594"/>
                    <a:pt x="5276" y="236596"/>
                    <a:pt x="4203" y="219875"/>
                  </a:cubicBezTo>
                  <a:cubicBezTo>
                    <a:pt x="1185" y="172269"/>
                    <a:pt x="17702" y="171247"/>
                    <a:pt x="18468" y="157594"/>
                  </a:cubicBezTo>
                  <a:cubicBezTo>
                    <a:pt x="19236" y="144402"/>
                    <a:pt x="9571" y="125226"/>
                    <a:pt x="11054" y="114181"/>
                  </a:cubicBezTo>
                  <a:cubicBezTo>
                    <a:pt x="19441" y="52156"/>
                    <a:pt x="38718" y="21221"/>
                    <a:pt x="62802" y="3835"/>
                  </a:cubicBezTo>
                  <a:cubicBezTo>
                    <a:pt x="128662" y="22090"/>
                    <a:pt x="194471" y="40293"/>
                    <a:pt x="260331" y="58548"/>
                  </a:cubicBezTo>
                  <a:cubicBezTo>
                    <a:pt x="260331" y="170582"/>
                    <a:pt x="260331" y="282565"/>
                    <a:pt x="285744" y="383605"/>
                  </a:cubicBezTo>
                  <a:cubicBezTo>
                    <a:pt x="289426" y="393423"/>
                    <a:pt x="246423" y="413365"/>
                    <a:pt x="200146" y="423081"/>
                  </a:cubicBezTo>
                  <a:cubicBezTo>
                    <a:pt x="149217" y="433767"/>
                    <a:pt x="94505" y="433461"/>
                    <a:pt x="98237" y="426148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C6D5306B-B61A-4335-9983-E4C433F1BF4E}"/>
                </a:ext>
              </a:extLst>
            </p:cNvPr>
            <p:cNvSpPr/>
            <p:nvPr/>
          </p:nvSpPr>
          <p:spPr>
            <a:xfrm>
              <a:off x="15430406" y="9624399"/>
              <a:ext cx="379821" cy="437368"/>
            </a:xfrm>
            <a:custGeom>
              <a:avLst/>
              <a:gdLst>
                <a:gd name="connsiteX0" fmla="*/ 64367 w 337482"/>
                <a:gd name="connsiteY0" fmla="*/ 255979 h 388616"/>
                <a:gd name="connsiteX1" fmla="*/ 88246 w 337482"/>
                <a:gd name="connsiteY1" fmla="*/ 262525 h 388616"/>
                <a:gd name="connsiteX2" fmla="*/ 135596 w 337482"/>
                <a:gd name="connsiteY2" fmla="*/ 238390 h 388616"/>
                <a:gd name="connsiteX3" fmla="*/ 123886 w 337482"/>
                <a:gd name="connsiteY3" fmla="*/ 302358 h 388616"/>
                <a:gd name="connsiteX4" fmla="*/ 149709 w 337482"/>
                <a:gd name="connsiteY4" fmla="*/ 386115 h 388616"/>
                <a:gd name="connsiteX5" fmla="*/ 244818 w 337482"/>
                <a:gd name="connsiteY5" fmla="*/ 372207 h 388616"/>
                <a:gd name="connsiteX6" fmla="*/ 308223 w 337482"/>
                <a:gd name="connsiteY6" fmla="*/ 261144 h 388616"/>
                <a:gd name="connsiteX7" fmla="*/ 327194 w 337482"/>
                <a:gd name="connsiteY7" fmla="*/ 113521 h 388616"/>
                <a:gd name="connsiteX8" fmla="*/ 193428 w 337482"/>
                <a:gd name="connsiteY8" fmla="*/ 6089 h 388616"/>
                <a:gd name="connsiteX9" fmla="*/ 20852 w 337482"/>
                <a:gd name="connsiteY9" fmla="*/ 28077 h 388616"/>
                <a:gd name="connsiteX10" fmla="*/ 62372 w 337482"/>
                <a:gd name="connsiteY10" fmla="*/ 109072 h 388616"/>
                <a:gd name="connsiteX11" fmla="*/ 64367 w 337482"/>
                <a:gd name="connsiteY11" fmla="*/ 255979 h 388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7482" h="388616">
                  <a:moveTo>
                    <a:pt x="64367" y="255979"/>
                  </a:moveTo>
                  <a:cubicBezTo>
                    <a:pt x="76792" y="250048"/>
                    <a:pt x="83184" y="255059"/>
                    <a:pt x="88246" y="262525"/>
                  </a:cubicBezTo>
                  <a:cubicBezTo>
                    <a:pt x="97911" y="225657"/>
                    <a:pt x="115859" y="217629"/>
                    <a:pt x="135596" y="238390"/>
                  </a:cubicBezTo>
                  <a:cubicBezTo>
                    <a:pt x="156817" y="260735"/>
                    <a:pt x="158708" y="311664"/>
                    <a:pt x="123886" y="302358"/>
                  </a:cubicBezTo>
                  <a:cubicBezTo>
                    <a:pt x="141170" y="329254"/>
                    <a:pt x="148482" y="357327"/>
                    <a:pt x="149709" y="386115"/>
                  </a:cubicBezTo>
                  <a:cubicBezTo>
                    <a:pt x="185707" y="387189"/>
                    <a:pt x="217461" y="382689"/>
                    <a:pt x="244818" y="372207"/>
                  </a:cubicBezTo>
                  <a:cubicBezTo>
                    <a:pt x="255249" y="318823"/>
                    <a:pt x="294725" y="283848"/>
                    <a:pt x="308223" y="261144"/>
                  </a:cubicBezTo>
                  <a:cubicBezTo>
                    <a:pt x="339977" y="207863"/>
                    <a:pt x="340745" y="155860"/>
                    <a:pt x="327194" y="113521"/>
                  </a:cubicBezTo>
                  <a:cubicBezTo>
                    <a:pt x="305462" y="45564"/>
                    <a:pt x="262817" y="13504"/>
                    <a:pt x="193428" y="6089"/>
                  </a:cubicBezTo>
                  <a:cubicBezTo>
                    <a:pt x="136721" y="4"/>
                    <a:pt x="56338" y="5885"/>
                    <a:pt x="20852" y="28077"/>
                  </a:cubicBezTo>
                  <a:cubicBezTo>
                    <a:pt x="-12180" y="48786"/>
                    <a:pt x="3518" y="82023"/>
                    <a:pt x="62372" y="109072"/>
                  </a:cubicBezTo>
                  <a:cubicBezTo>
                    <a:pt x="30772" y="180353"/>
                    <a:pt x="77099" y="208783"/>
                    <a:pt x="64367" y="255979"/>
                  </a:cubicBezTo>
                  <a:close/>
                </a:path>
              </a:pathLst>
            </a:custGeom>
            <a:solidFill>
              <a:srgbClr val="4B2D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DEB880D-6B88-4920-9BAB-1AE80472DA5B}"/>
                </a:ext>
              </a:extLst>
            </p:cNvPr>
            <p:cNvSpPr/>
            <p:nvPr/>
          </p:nvSpPr>
          <p:spPr>
            <a:xfrm>
              <a:off x="15430406" y="9624461"/>
              <a:ext cx="270479" cy="437368"/>
            </a:xfrm>
            <a:custGeom>
              <a:avLst/>
              <a:gdLst>
                <a:gd name="connsiteX0" fmla="*/ 64367 w 240328"/>
                <a:gd name="connsiteY0" fmla="*/ 255924 h 388616"/>
                <a:gd name="connsiteX1" fmla="*/ 88246 w 240328"/>
                <a:gd name="connsiteY1" fmla="*/ 262469 h 388616"/>
                <a:gd name="connsiteX2" fmla="*/ 135596 w 240328"/>
                <a:gd name="connsiteY2" fmla="*/ 238334 h 388616"/>
                <a:gd name="connsiteX3" fmla="*/ 123886 w 240328"/>
                <a:gd name="connsiteY3" fmla="*/ 302303 h 388616"/>
                <a:gd name="connsiteX4" fmla="*/ 149709 w 240328"/>
                <a:gd name="connsiteY4" fmla="*/ 386060 h 388616"/>
                <a:gd name="connsiteX5" fmla="*/ 164129 w 240328"/>
                <a:gd name="connsiteY5" fmla="*/ 386162 h 388616"/>
                <a:gd name="connsiteX6" fmla="*/ 209944 w 240328"/>
                <a:gd name="connsiteY6" fmla="*/ 307314 h 388616"/>
                <a:gd name="connsiteX7" fmla="*/ 229631 w 240328"/>
                <a:gd name="connsiteY7" fmla="*/ 124919 h 388616"/>
                <a:gd name="connsiteX8" fmla="*/ 141170 w 240328"/>
                <a:gd name="connsiteY8" fmla="*/ 3835 h 388616"/>
                <a:gd name="connsiteX9" fmla="*/ 20852 w 240328"/>
                <a:gd name="connsiteY9" fmla="*/ 28021 h 388616"/>
                <a:gd name="connsiteX10" fmla="*/ 62372 w 240328"/>
                <a:gd name="connsiteY10" fmla="*/ 109017 h 388616"/>
                <a:gd name="connsiteX11" fmla="*/ 64367 w 240328"/>
                <a:gd name="connsiteY11" fmla="*/ 255924 h 388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328" h="388616">
                  <a:moveTo>
                    <a:pt x="64367" y="255924"/>
                  </a:moveTo>
                  <a:cubicBezTo>
                    <a:pt x="76792" y="249993"/>
                    <a:pt x="83184" y="255004"/>
                    <a:pt x="88246" y="262469"/>
                  </a:cubicBezTo>
                  <a:cubicBezTo>
                    <a:pt x="97911" y="225602"/>
                    <a:pt x="115859" y="217574"/>
                    <a:pt x="135596" y="238334"/>
                  </a:cubicBezTo>
                  <a:cubicBezTo>
                    <a:pt x="156817" y="260680"/>
                    <a:pt x="158708" y="311609"/>
                    <a:pt x="123886" y="302303"/>
                  </a:cubicBezTo>
                  <a:cubicBezTo>
                    <a:pt x="141170" y="329199"/>
                    <a:pt x="148482" y="357271"/>
                    <a:pt x="149709" y="386060"/>
                  </a:cubicBezTo>
                  <a:cubicBezTo>
                    <a:pt x="154617" y="386213"/>
                    <a:pt x="159425" y="386264"/>
                    <a:pt x="164129" y="386162"/>
                  </a:cubicBezTo>
                  <a:cubicBezTo>
                    <a:pt x="180082" y="351596"/>
                    <a:pt x="200791" y="326080"/>
                    <a:pt x="209944" y="307314"/>
                  </a:cubicBezTo>
                  <a:cubicBezTo>
                    <a:pt x="241903" y="241556"/>
                    <a:pt x="242977" y="177230"/>
                    <a:pt x="229631" y="124919"/>
                  </a:cubicBezTo>
                  <a:cubicBezTo>
                    <a:pt x="213319" y="60798"/>
                    <a:pt x="184685" y="22499"/>
                    <a:pt x="141170" y="3835"/>
                  </a:cubicBezTo>
                  <a:cubicBezTo>
                    <a:pt x="94842" y="4551"/>
                    <a:pt x="46265" y="12067"/>
                    <a:pt x="20852" y="28021"/>
                  </a:cubicBezTo>
                  <a:cubicBezTo>
                    <a:pt x="-12180" y="48731"/>
                    <a:pt x="3518" y="81968"/>
                    <a:pt x="62372" y="109017"/>
                  </a:cubicBezTo>
                  <a:cubicBezTo>
                    <a:pt x="30772" y="180298"/>
                    <a:pt x="77099" y="208728"/>
                    <a:pt x="64367" y="255924"/>
                  </a:cubicBezTo>
                  <a:close/>
                </a:path>
              </a:pathLst>
            </a:custGeom>
            <a:solidFill>
              <a:srgbClr val="51313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219A4961-9AD1-4583-A1FD-1D02639C79E5}"/>
                </a:ext>
              </a:extLst>
            </p:cNvPr>
            <p:cNvSpPr/>
            <p:nvPr/>
          </p:nvSpPr>
          <p:spPr>
            <a:xfrm>
              <a:off x="15441272" y="10005317"/>
              <a:ext cx="270479" cy="97832"/>
            </a:xfrm>
            <a:custGeom>
              <a:avLst/>
              <a:gdLst>
                <a:gd name="connsiteX0" fmla="*/ 3835 w 240328"/>
                <a:gd name="connsiteY0" fmla="*/ 45203 h 86927"/>
                <a:gd name="connsiteX1" fmla="*/ 132794 w 240328"/>
                <a:gd name="connsiteY1" fmla="*/ 3835 h 86927"/>
                <a:gd name="connsiteX2" fmla="*/ 140055 w 240328"/>
                <a:gd name="connsiteY2" fmla="*/ 47606 h 86927"/>
                <a:gd name="connsiteX3" fmla="*/ 235164 w 240328"/>
                <a:gd name="connsiteY3" fmla="*/ 33698 h 86927"/>
                <a:gd name="connsiteX4" fmla="*/ 235164 w 240328"/>
                <a:gd name="connsiteY4" fmla="*/ 33646 h 86927"/>
                <a:gd name="connsiteX5" fmla="*/ 237721 w 240328"/>
                <a:gd name="connsiteY5" fmla="*/ 48935 h 86927"/>
                <a:gd name="connsiteX6" fmla="*/ 65808 w 240328"/>
                <a:gd name="connsiteY6" fmla="*/ 87592 h 86927"/>
                <a:gd name="connsiteX7" fmla="*/ 61309 w 240328"/>
                <a:gd name="connsiteY7" fmla="*/ 54406 h 86927"/>
                <a:gd name="connsiteX8" fmla="*/ 3835 w 240328"/>
                <a:gd name="connsiteY8" fmla="*/ 45203 h 8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328" h="86927">
                  <a:moveTo>
                    <a:pt x="3835" y="45203"/>
                  </a:moveTo>
                  <a:cubicBezTo>
                    <a:pt x="71280" y="41009"/>
                    <a:pt x="132999" y="35487"/>
                    <a:pt x="132794" y="3835"/>
                  </a:cubicBezTo>
                  <a:cubicBezTo>
                    <a:pt x="137140" y="18204"/>
                    <a:pt x="139391" y="32777"/>
                    <a:pt x="140055" y="47606"/>
                  </a:cubicBezTo>
                  <a:cubicBezTo>
                    <a:pt x="176053" y="48679"/>
                    <a:pt x="207807" y="44180"/>
                    <a:pt x="235164" y="33698"/>
                  </a:cubicBezTo>
                  <a:lnTo>
                    <a:pt x="235164" y="33646"/>
                  </a:lnTo>
                  <a:cubicBezTo>
                    <a:pt x="235982" y="38760"/>
                    <a:pt x="236851" y="43822"/>
                    <a:pt x="237721" y="48935"/>
                  </a:cubicBezTo>
                  <a:cubicBezTo>
                    <a:pt x="202183" y="71843"/>
                    <a:pt x="110346" y="85343"/>
                    <a:pt x="65808" y="87592"/>
                  </a:cubicBezTo>
                  <a:cubicBezTo>
                    <a:pt x="65501" y="76752"/>
                    <a:pt x="64071" y="65707"/>
                    <a:pt x="61309" y="54406"/>
                  </a:cubicBezTo>
                  <a:cubicBezTo>
                    <a:pt x="42491" y="51799"/>
                    <a:pt x="24084" y="47861"/>
                    <a:pt x="3835" y="45203"/>
                  </a:cubicBezTo>
                  <a:close/>
                </a:path>
              </a:pathLst>
            </a:custGeom>
            <a:solidFill>
              <a:srgbClr val="D7B3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4A3FB29-2B3C-4FFF-AFAA-7EA6CB43CB01}"/>
                </a:ext>
              </a:extLst>
            </p:cNvPr>
            <p:cNvSpPr/>
            <p:nvPr/>
          </p:nvSpPr>
          <p:spPr>
            <a:xfrm>
              <a:off x="15495305" y="10101269"/>
              <a:ext cx="235948" cy="86323"/>
            </a:xfrm>
            <a:custGeom>
              <a:avLst/>
              <a:gdLst>
                <a:gd name="connsiteX0" fmla="*/ 3838 w 209648"/>
                <a:gd name="connsiteY0" fmla="*/ 62827 h 76700"/>
                <a:gd name="connsiteX1" fmla="*/ 6139 w 209648"/>
                <a:gd name="connsiteY1" fmla="*/ 43090 h 76700"/>
                <a:gd name="connsiteX2" fmla="*/ 117610 w 209648"/>
                <a:gd name="connsiteY2" fmla="*/ 39050 h 76700"/>
                <a:gd name="connsiteX3" fmla="*/ 199066 w 209648"/>
                <a:gd name="connsiteY3" fmla="*/ 4126 h 76700"/>
                <a:gd name="connsiteX4" fmla="*/ 205509 w 209648"/>
                <a:gd name="connsiteY4" fmla="*/ 23659 h 76700"/>
                <a:gd name="connsiteX5" fmla="*/ 117100 w 209648"/>
                <a:gd name="connsiteY5" fmla="*/ 66458 h 76700"/>
                <a:gd name="connsiteX6" fmla="*/ 3838 w 209648"/>
                <a:gd name="connsiteY6" fmla="*/ 62827 h 7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648" h="76700">
                  <a:moveTo>
                    <a:pt x="3838" y="62827"/>
                  </a:moveTo>
                  <a:cubicBezTo>
                    <a:pt x="4554" y="53061"/>
                    <a:pt x="4657" y="53572"/>
                    <a:pt x="6139" y="43090"/>
                  </a:cubicBezTo>
                  <a:cubicBezTo>
                    <a:pt x="19946" y="48561"/>
                    <a:pt x="70875" y="49482"/>
                    <a:pt x="117610" y="39050"/>
                  </a:cubicBezTo>
                  <a:cubicBezTo>
                    <a:pt x="151359" y="31482"/>
                    <a:pt x="182652" y="16602"/>
                    <a:pt x="199066" y="4126"/>
                  </a:cubicBezTo>
                  <a:cubicBezTo>
                    <a:pt x="211083" y="1211"/>
                    <a:pt x="207043" y="21102"/>
                    <a:pt x="205509" y="23659"/>
                  </a:cubicBezTo>
                  <a:cubicBezTo>
                    <a:pt x="196816" y="38334"/>
                    <a:pt x="160818" y="56845"/>
                    <a:pt x="117100" y="66458"/>
                  </a:cubicBezTo>
                  <a:cubicBezTo>
                    <a:pt x="61312" y="78730"/>
                    <a:pt x="3378" y="74128"/>
                    <a:pt x="3838" y="62827"/>
                  </a:cubicBezTo>
                  <a:close/>
                </a:path>
              </a:pathLst>
            </a:custGeom>
            <a:solidFill>
              <a:srgbClr val="EEC9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41728C2-8F13-4C85-ACC1-4AA5839846A0}"/>
                </a:ext>
              </a:extLst>
            </p:cNvPr>
            <p:cNvSpPr/>
            <p:nvPr/>
          </p:nvSpPr>
          <p:spPr>
            <a:xfrm>
              <a:off x="15088070" y="10229160"/>
              <a:ext cx="385575" cy="552466"/>
            </a:xfrm>
            <a:custGeom>
              <a:avLst/>
              <a:gdLst>
                <a:gd name="connsiteX0" fmla="*/ 314546 w 342596"/>
                <a:gd name="connsiteY0" fmla="*/ 158533 h 490883"/>
                <a:gd name="connsiteX1" fmla="*/ 335255 w 342596"/>
                <a:gd name="connsiteY1" fmla="*/ 43482 h 490883"/>
                <a:gd name="connsiteX2" fmla="*/ 293633 w 342596"/>
                <a:gd name="connsiteY2" fmla="*/ 4059 h 490883"/>
                <a:gd name="connsiteX3" fmla="*/ 158792 w 342596"/>
                <a:gd name="connsiteY3" fmla="*/ 89708 h 490883"/>
                <a:gd name="connsiteX4" fmla="*/ 71865 w 342596"/>
                <a:gd name="connsiteY4" fmla="*/ 249296 h 490883"/>
                <a:gd name="connsiteX5" fmla="*/ 5954 w 342596"/>
                <a:gd name="connsiteY5" fmla="*/ 405100 h 490883"/>
                <a:gd name="connsiteX6" fmla="*/ 33259 w 342596"/>
                <a:gd name="connsiteY6" fmla="*/ 484306 h 490883"/>
                <a:gd name="connsiteX7" fmla="*/ 114665 w 342596"/>
                <a:gd name="connsiteY7" fmla="*/ 462063 h 490883"/>
                <a:gd name="connsiteX8" fmla="*/ 314546 w 342596"/>
                <a:gd name="connsiteY8" fmla="*/ 158533 h 49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596" h="490883">
                  <a:moveTo>
                    <a:pt x="314546" y="158533"/>
                  </a:moveTo>
                  <a:cubicBezTo>
                    <a:pt x="333210" y="124836"/>
                    <a:pt x="347527" y="81014"/>
                    <a:pt x="335255" y="43482"/>
                  </a:cubicBezTo>
                  <a:cubicBezTo>
                    <a:pt x="329273" y="25177"/>
                    <a:pt x="314494" y="5490"/>
                    <a:pt x="293633" y="4059"/>
                  </a:cubicBezTo>
                  <a:cubicBezTo>
                    <a:pt x="239584" y="326"/>
                    <a:pt x="184001" y="43943"/>
                    <a:pt x="158792" y="89708"/>
                  </a:cubicBezTo>
                  <a:cubicBezTo>
                    <a:pt x="129493" y="142836"/>
                    <a:pt x="99630" y="195299"/>
                    <a:pt x="71865" y="249296"/>
                  </a:cubicBezTo>
                  <a:cubicBezTo>
                    <a:pt x="49775" y="292351"/>
                    <a:pt x="15669" y="358364"/>
                    <a:pt x="5954" y="405100"/>
                  </a:cubicBezTo>
                  <a:cubicBezTo>
                    <a:pt x="227" y="432457"/>
                    <a:pt x="5084" y="471523"/>
                    <a:pt x="33259" y="484306"/>
                  </a:cubicBezTo>
                  <a:cubicBezTo>
                    <a:pt x="60769" y="496783"/>
                    <a:pt x="92933" y="479654"/>
                    <a:pt x="114665" y="462063"/>
                  </a:cubicBezTo>
                  <a:cubicBezTo>
                    <a:pt x="191876" y="399424"/>
                    <a:pt x="266020" y="246279"/>
                    <a:pt x="314546" y="158533"/>
                  </a:cubicBezTo>
                  <a:close/>
                </a:path>
              </a:pathLst>
            </a:custGeom>
            <a:solidFill>
              <a:srgbClr val="F5DE5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3BFB457-C82E-4817-839D-8AC09E7C881C}"/>
                </a:ext>
              </a:extLst>
            </p:cNvPr>
            <p:cNvSpPr/>
            <p:nvPr/>
          </p:nvSpPr>
          <p:spPr>
            <a:xfrm>
              <a:off x="14849959" y="10334668"/>
              <a:ext cx="368311" cy="454634"/>
            </a:xfrm>
            <a:custGeom>
              <a:avLst/>
              <a:gdLst>
                <a:gd name="connsiteX0" fmla="*/ 3835 w 327255"/>
                <a:gd name="connsiteY0" fmla="*/ 85240 h 403956"/>
                <a:gd name="connsiteX1" fmla="*/ 212051 w 327255"/>
                <a:gd name="connsiteY1" fmla="*/ 375679 h 403956"/>
                <a:gd name="connsiteX2" fmla="*/ 212562 w 327255"/>
                <a:gd name="connsiteY2" fmla="*/ 376548 h 403956"/>
                <a:gd name="connsiteX3" fmla="*/ 212972 w 327255"/>
                <a:gd name="connsiteY3" fmla="*/ 377469 h 403956"/>
                <a:gd name="connsiteX4" fmla="*/ 317949 w 327255"/>
                <a:gd name="connsiteY4" fmla="*/ 303581 h 403956"/>
                <a:gd name="connsiteX5" fmla="*/ 188734 w 327255"/>
                <a:gd name="connsiteY5" fmla="*/ 124459 h 403956"/>
                <a:gd name="connsiteX6" fmla="*/ 94751 w 327255"/>
                <a:gd name="connsiteY6" fmla="*/ 3835 h 403956"/>
                <a:gd name="connsiteX7" fmla="*/ 3835 w 327255"/>
                <a:gd name="connsiteY7" fmla="*/ 85240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7255" h="403956">
                  <a:moveTo>
                    <a:pt x="3835" y="85240"/>
                  </a:moveTo>
                  <a:cubicBezTo>
                    <a:pt x="73837" y="180502"/>
                    <a:pt x="152633" y="273616"/>
                    <a:pt x="212051" y="375679"/>
                  </a:cubicBezTo>
                  <a:lnTo>
                    <a:pt x="212562" y="376548"/>
                  </a:lnTo>
                  <a:lnTo>
                    <a:pt x="212972" y="377469"/>
                  </a:lnTo>
                  <a:cubicBezTo>
                    <a:pt x="243703" y="444199"/>
                    <a:pt x="352004" y="352005"/>
                    <a:pt x="317949" y="303581"/>
                  </a:cubicBezTo>
                  <a:cubicBezTo>
                    <a:pt x="275610" y="243396"/>
                    <a:pt x="232659" y="183518"/>
                    <a:pt x="188734" y="124459"/>
                  </a:cubicBezTo>
                  <a:cubicBezTo>
                    <a:pt x="158617" y="83961"/>
                    <a:pt x="127578" y="42338"/>
                    <a:pt x="94751" y="3835"/>
                  </a:cubicBezTo>
                  <a:cubicBezTo>
                    <a:pt x="70565" y="14522"/>
                    <a:pt x="13908" y="62639"/>
                    <a:pt x="3835" y="85240"/>
                  </a:cubicBezTo>
                  <a:close/>
                </a:path>
              </a:pathLst>
            </a:custGeom>
            <a:solidFill>
              <a:srgbClr val="F5DE5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8DB551D-6A6C-4E61-B1D7-9E71CB872344}"/>
                </a:ext>
              </a:extLst>
            </p:cNvPr>
            <p:cNvSpPr/>
            <p:nvPr/>
          </p:nvSpPr>
          <p:spPr>
            <a:xfrm>
              <a:off x="15121449" y="10256781"/>
              <a:ext cx="339536" cy="506427"/>
            </a:xfrm>
            <a:custGeom>
              <a:avLst/>
              <a:gdLst>
                <a:gd name="connsiteX0" fmla="*/ 275632 w 301689"/>
                <a:gd name="connsiteY0" fmla="*/ 128161 h 449976"/>
                <a:gd name="connsiteX1" fmla="*/ 294705 w 301689"/>
                <a:gd name="connsiteY1" fmla="*/ 29678 h 449976"/>
                <a:gd name="connsiteX2" fmla="*/ 270826 w 301689"/>
                <a:gd name="connsiteY2" fmla="*/ 4009 h 449976"/>
                <a:gd name="connsiteX3" fmla="*/ 156082 w 301689"/>
                <a:gd name="connsiteY3" fmla="*/ 78613 h 449976"/>
                <a:gd name="connsiteX4" fmla="*/ 69462 w 301689"/>
                <a:gd name="connsiteY4" fmla="*/ 237639 h 449976"/>
                <a:gd name="connsiteX5" fmla="*/ 5442 w 301689"/>
                <a:gd name="connsiteY5" fmla="*/ 388023 h 449976"/>
                <a:gd name="connsiteX6" fmla="*/ 21395 w 301689"/>
                <a:gd name="connsiteY6" fmla="*/ 444577 h 449976"/>
                <a:gd name="connsiteX7" fmla="*/ 81018 w 301689"/>
                <a:gd name="connsiteY7" fmla="*/ 425299 h 449976"/>
                <a:gd name="connsiteX8" fmla="*/ 275632 w 301689"/>
                <a:gd name="connsiteY8" fmla="*/ 128161 h 4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1689" h="449976">
                  <a:moveTo>
                    <a:pt x="275632" y="128161"/>
                  </a:moveTo>
                  <a:cubicBezTo>
                    <a:pt x="291228" y="99987"/>
                    <a:pt x="305034" y="61176"/>
                    <a:pt x="294705" y="29678"/>
                  </a:cubicBezTo>
                  <a:cubicBezTo>
                    <a:pt x="291484" y="19809"/>
                    <a:pt x="282587" y="4827"/>
                    <a:pt x="270826" y="4009"/>
                  </a:cubicBezTo>
                  <a:cubicBezTo>
                    <a:pt x="225317" y="889"/>
                    <a:pt x="177200" y="40263"/>
                    <a:pt x="156082" y="78613"/>
                  </a:cubicBezTo>
                  <a:cubicBezTo>
                    <a:pt x="126936" y="131485"/>
                    <a:pt x="97073" y="183948"/>
                    <a:pt x="69462" y="237639"/>
                  </a:cubicBezTo>
                  <a:cubicBezTo>
                    <a:pt x="47320" y="280745"/>
                    <a:pt x="15157" y="341287"/>
                    <a:pt x="5442" y="388023"/>
                  </a:cubicBezTo>
                  <a:cubicBezTo>
                    <a:pt x="1863" y="405204"/>
                    <a:pt x="3090" y="436242"/>
                    <a:pt x="21395" y="444577"/>
                  </a:cubicBezTo>
                  <a:cubicBezTo>
                    <a:pt x="40417" y="453168"/>
                    <a:pt x="66342" y="437112"/>
                    <a:pt x="81018" y="425299"/>
                  </a:cubicBezTo>
                  <a:cubicBezTo>
                    <a:pt x="156031" y="364552"/>
                    <a:pt x="228231" y="213861"/>
                    <a:pt x="275632" y="128161"/>
                  </a:cubicBezTo>
                  <a:close/>
                </a:path>
              </a:pathLst>
            </a:custGeom>
            <a:solidFill>
              <a:srgbClr val="F8E6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6AE10E9-38D6-4146-833C-20E2298812EC}"/>
                </a:ext>
              </a:extLst>
            </p:cNvPr>
            <p:cNvSpPr/>
            <p:nvPr/>
          </p:nvSpPr>
          <p:spPr>
            <a:xfrm>
              <a:off x="15148733" y="10282898"/>
              <a:ext cx="287743" cy="460388"/>
            </a:xfrm>
            <a:custGeom>
              <a:avLst/>
              <a:gdLst>
                <a:gd name="connsiteX0" fmla="*/ 236510 w 255668"/>
                <a:gd name="connsiteY0" fmla="*/ 97746 h 409069"/>
                <a:gd name="connsiteX1" fmla="*/ 253946 w 255668"/>
                <a:gd name="connsiteY1" fmla="*/ 15830 h 409069"/>
                <a:gd name="connsiteX2" fmla="*/ 247862 w 255668"/>
                <a:gd name="connsiteY2" fmla="*/ 3966 h 409069"/>
                <a:gd name="connsiteX3" fmla="*/ 153213 w 255668"/>
                <a:gd name="connsiteY3" fmla="*/ 67475 h 409069"/>
                <a:gd name="connsiteX4" fmla="*/ 66900 w 255668"/>
                <a:gd name="connsiteY4" fmla="*/ 225989 h 409069"/>
                <a:gd name="connsiteX5" fmla="*/ 4772 w 255668"/>
                <a:gd name="connsiteY5" fmla="*/ 371004 h 409069"/>
                <a:gd name="connsiteX6" fmla="*/ 9426 w 255668"/>
                <a:gd name="connsiteY6" fmla="*/ 404906 h 409069"/>
                <a:gd name="connsiteX7" fmla="*/ 47213 w 255668"/>
                <a:gd name="connsiteY7" fmla="*/ 388544 h 409069"/>
                <a:gd name="connsiteX8" fmla="*/ 236510 w 255668"/>
                <a:gd name="connsiteY8" fmla="*/ 97746 h 40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5668" h="409069">
                  <a:moveTo>
                    <a:pt x="236510" y="97746"/>
                  </a:moveTo>
                  <a:cubicBezTo>
                    <a:pt x="248935" y="75247"/>
                    <a:pt x="262179" y="41141"/>
                    <a:pt x="253946" y="15830"/>
                  </a:cubicBezTo>
                  <a:cubicBezTo>
                    <a:pt x="252924" y="12762"/>
                    <a:pt x="249191" y="5193"/>
                    <a:pt x="247862" y="3966"/>
                  </a:cubicBezTo>
                  <a:cubicBezTo>
                    <a:pt x="210994" y="1410"/>
                    <a:pt x="170190" y="36692"/>
                    <a:pt x="153213" y="67475"/>
                  </a:cubicBezTo>
                  <a:cubicBezTo>
                    <a:pt x="124169" y="120143"/>
                    <a:pt x="94358" y="172452"/>
                    <a:pt x="66900" y="225989"/>
                  </a:cubicBezTo>
                  <a:cubicBezTo>
                    <a:pt x="45066" y="268430"/>
                    <a:pt x="14385" y="324779"/>
                    <a:pt x="4772" y="371004"/>
                  </a:cubicBezTo>
                  <a:cubicBezTo>
                    <a:pt x="3493" y="377140"/>
                    <a:pt x="2420" y="401736"/>
                    <a:pt x="9426" y="404906"/>
                  </a:cubicBezTo>
                  <a:cubicBezTo>
                    <a:pt x="18731" y="409099"/>
                    <a:pt x="40412" y="394066"/>
                    <a:pt x="47213" y="388544"/>
                  </a:cubicBezTo>
                  <a:cubicBezTo>
                    <a:pt x="119925" y="329689"/>
                    <a:pt x="190439" y="180991"/>
                    <a:pt x="236510" y="97746"/>
                  </a:cubicBezTo>
                  <a:close/>
                </a:path>
              </a:pathLst>
            </a:custGeom>
            <a:solidFill>
              <a:srgbClr val="F9EA7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6553F68-9A66-44C4-B2AC-17A80FD02B8E}"/>
                </a:ext>
              </a:extLst>
            </p:cNvPr>
            <p:cNvSpPr/>
            <p:nvPr/>
          </p:nvSpPr>
          <p:spPr>
            <a:xfrm>
              <a:off x="15439683" y="10167055"/>
              <a:ext cx="471899" cy="868982"/>
            </a:xfrm>
            <a:custGeom>
              <a:avLst/>
              <a:gdLst>
                <a:gd name="connsiteX0" fmla="*/ 380005 w 419296"/>
                <a:gd name="connsiteY0" fmla="*/ 681486 h 772119"/>
                <a:gd name="connsiteX1" fmla="*/ 367273 w 419296"/>
                <a:gd name="connsiteY1" fmla="*/ 567151 h 772119"/>
                <a:gd name="connsiteX2" fmla="*/ 362773 w 419296"/>
                <a:gd name="connsiteY2" fmla="*/ 484417 h 772119"/>
                <a:gd name="connsiteX3" fmla="*/ 372744 w 419296"/>
                <a:gd name="connsiteY3" fmla="*/ 406131 h 772119"/>
                <a:gd name="connsiteX4" fmla="*/ 397339 w 419296"/>
                <a:gd name="connsiteY4" fmla="*/ 302228 h 772119"/>
                <a:gd name="connsiteX5" fmla="*/ 416770 w 419296"/>
                <a:gd name="connsiteY5" fmla="*/ 170711 h 772119"/>
                <a:gd name="connsiteX6" fmla="*/ 262449 w 419296"/>
                <a:gd name="connsiteY6" fmla="*/ 7953 h 772119"/>
                <a:gd name="connsiteX7" fmla="*/ 67680 w 419296"/>
                <a:gd name="connsiteY7" fmla="*/ 42059 h 772119"/>
                <a:gd name="connsiteX8" fmla="*/ 11023 w 419296"/>
                <a:gd name="connsiteY8" fmla="*/ 178433 h 772119"/>
                <a:gd name="connsiteX9" fmla="*/ 38073 w 419296"/>
                <a:gd name="connsiteY9" fmla="*/ 329942 h 772119"/>
                <a:gd name="connsiteX10" fmla="*/ 56533 w 419296"/>
                <a:gd name="connsiteY10" fmla="*/ 426994 h 772119"/>
                <a:gd name="connsiteX11" fmla="*/ 66453 w 419296"/>
                <a:gd name="connsiteY11" fmla="*/ 507376 h 772119"/>
                <a:gd name="connsiteX12" fmla="*/ 65890 w 419296"/>
                <a:gd name="connsiteY12" fmla="*/ 674123 h 772119"/>
                <a:gd name="connsiteX13" fmla="*/ 250841 w 419296"/>
                <a:gd name="connsiteY13" fmla="*/ 769846 h 772119"/>
                <a:gd name="connsiteX14" fmla="*/ 380005 w 419296"/>
                <a:gd name="connsiteY14" fmla="*/ 681486 h 77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9296" h="772119">
                  <a:moveTo>
                    <a:pt x="380005" y="681486"/>
                  </a:moveTo>
                  <a:cubicBezTo>
                    <a:pt x="375351" y="643443"/>
                    <a:pt x="370903" y="605348"/>
                    <a:pt x="367273" y="567151"/>
                  </a:cubicBezTo>
                  <a:cubicBezTo>
                    <a:pt x="364665" y="539897"/>
                    <a:pt x="361597" y="511876"/>
                    <a:pt x="362773" y="484417"/>
                  </a:cubicBezTo>
                  <a:cubicBezTo>
                    <a:pt x="363846" y="458135"/>
                    <a:pt x="367477" y="432056"/>
                    <a:pt x="372744" y="406131"/>
                  </a:cubicBezTo>
                  <a:cubicBezTo>
                    <a:pt x="379852" y="371258"/>
                    <a:pt x="389567" y="336947"/>
                    <a:pt x="397339" y="302228"/>
                  </a:cubicBezTo>
                  <a:cubicBezTo>
                    <a:pt x="407105" y="258764"/>
                    <a:pt x="413651" y="214993"/>
                    <a:pt x="416770" y="170711"/>
                  </a:cubicBezTo>
                  <a:cubicBezTo>
                    <a:pt x="424951" y="55507"/>
                    <a:pt x="390896" y="-14290"/>
                    <a:pt x="262449" y="7953"/>
                  </a:cubicBezTo>
                  <a:cubicBezTo>
                    <a:pt x="197559" y="19202"/>
                    <a:pt x="131802" y="26310"/>
                    <a:pt x="67680" y="42059"/>
                  </a:cubicBezTo>
                  <a:cubicBezTo>
                    <a:pt x="-10145" y="61183"/>
                    <a:pt x="746" y="106283"/>
                    <a:pt x="11023" y="178433"/>
                  </a:cubicBezTo>
                  <a:cubicBezTo>
                    <a:pt x="18234" y="229157"/>
                    <a:pt x="28051" y="279780"/>
                    <a:pt x="38073" y="329942"/>
                  </a:cubicBezTo>
                  <a:cubicBezTo>
                    <a:pt x="44516" y="362259"/>
                    <a:pt x="50959" y="394524"/>
                    <a:pt x="56533" y="426994"/>
                  </a:cubicBezTo>
                  <a:cubicBezTo>
                    <a:pt x="61084" y="453481"/>
                    <a:pt x="65533" y="480429"/>
                    <a:pt x="66453" y="507376"/>
                  </a:cubicBezTo>
                  <a:cubicBezTo>
                    <a:pt x="68191" y="563572"/>
                    <a:pt x="66658" y="619768"/>
                    <a:pt x="65890" y="674123"/>
                  </a:cubicBezTo>
                  <a:cubicBezTo>
                    <a:pt x="64714" y="762584"/>
                    <a:pt x="164834" y="773118"/>
                    <a:pt x="250841" y="769846"/>
                  </a:cubicBezTo>
                  <a:cubicBezTo>
                    <a:pt x="326315" y="767084"/>
                    <a:pt x="389771" y="761357"/>
                    <a:pt x="380005" y="681486"/>
                  </a:cubicBezTo>
                  <a:close/>
                </a:path>
              </a:pathLst>
            </a:custGeom>
            <a:solidFill>
              <a:srgbClr val="F8E6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0A066FC-F26F-4C92-832E-76C195FD8DAF}"/>
                </a:ext>
              </a:extLst>
            </p:cNvPr>
            <p:cNvSpPr/>
            <p:nvPr/>
          </p:nvSpPr>
          <p:spPr>
            <a:xfrm>
              <a:off x="15488954" y="10226332"/>
              <a:ext cx="391329" cy="581241"/>
            </a:xfrm>
            <a:custGeom>
              <a:avLst/>
              <a:gdLst>
                <a:gd name="connsiteX0" fmla="*/ 299973 w 347709"/>
                <a:gd name="connsiteY0" fmla="*/ 400351 h 516450"/>
                <a:gd name="connsiteX1" fmla="*/ 308205 w 347709"/>
                <a:gd name="connsiteY1" fmla="*/ 335769 h 516450"/>
                <a:gd name="connsiteX2" fmla="*/ 328506 w 347709"/>
                <a:gd name="connsiteY2" fmla="*/ 250018 h 516450"/>
                <a:gd name="connsiteX3" fmla="*/ 344562 w 347709"/>
                <a:gd name="connsiteY3" fmla="*/ 141512 h 516450"/>
                <a:gd name="connsiteX4" fmla="*/ 217239 w 347709"/>
                <a:gd name="connsiteY4" fmla="*/ 7235 h 516450"/>
                <a:gd name="connsiteX5" fmla="*/ 56525 w 347709"/>
                <a:gd name="connsiteY5" fmla="*/ 35409 h 516450"/>
                <a:gd name="connsiteX6" fmla="*/ 9738 w 347709"/>
                <a:gd name="connsiteY6" fmla="*/ 147955 h 516450"/>
                <a:gd name="connsiteX7" fmla="*/ 32033 w 347709"/>
                <a:gd name="connsiteY7" fmla="*/ 272977 h 516450"/>
                <a:gd name="connsiteX8" fmla="*/ 47271 w 347709"/>
                <a:gd name="connsiteY8" fmla="*/ 353103 h 516450"/>
                <a:gd name="connsiteX9" fmla="*/ 55451 w 347709"/>
                <a:gd name="connsiteY9" fmla="*/ 419424 h 516450"/>
                <a:gd name="connsiteX10" fmla="*/ 218620 w 347709"/>
                <a:gd name="connsiteY10" fmla="*/ 513970 h 516450"/>
                <a:gd name="connsiteX11" fmla="*/ 299973 w 347709"/>
                <a:gd name="connsiteY11" fmla="*/ 400351 h 516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7709" h="516450">
                  <a:moveTo>
                    <a:pt x="299973" y="400351"/>
                  </a:moveTo>
                  <a:cubicBezTo>
                    <a:pt x="300893" y="378619"/>
                    <a:pt x="303859" y="357142"/>
                    <a:pt x="308205" y="335769"/>
                  </a:cubicBezTo>
                  <a:cubicBezTo>
                    <a:pt x="314035" y="306981"/>
                    <a:pt x="322063" y="278703"/>
                    <a:pt x="328506" y="250018"/>
                  </a:cubicBezTo>
                  <a:cubicBezTo>
                    <a:pt x="336533" y="214173"/>
                    <a:pt x="341954" y="178021"/>
                    <a:pt x="344562" y="141512"/>
                  </a:cubicBezTo>
                  <a:cubicBezTo>
                    <a:pt x="351312" y="46454"/>
                    <a:pt x="323188" y="-11122"/>
                    <a:pt x="217239" y="7235"/>
                  </a:cubicBezTo>
                  <a:cubicBezTo>
                    <a:pt x="163702" y="16489"/>
                    <a:pt x="109449" y="22370"/>
                    <a:pt x="56525" y="35409"/>
                  </a:cubicBezTo>
                  <a:cubicBezTo>
                    <a:pt x="-7698" y="51209"/>
                    <a:pt x="1302" y="88384"/>
                    <a:pt x="9738" y="147955"/>
                  </a:cubicBezTo>
                  <a:cubicBezTo>
                    <a:pt x="15669" y="189833"/>
                    <a:pt x="23800" y="231558"/>
                    <a:pt x="32033" y="272977"/>
                  </a:cubicBezTo>
                  <a:cubicBezTo>
                    <a:pt x="37350" y="299617"/>
                    <a:pt x="42668" y="326258"/>
                    <a:pt x="47271" y="353103"/>
                  </a:cubicBezTo>
                  <a:cubicBezTo>
                    <a:pt x="51003" y="374938"/>
                    <a:pt x="54685" y="397181"/>
                    <a:pt x="55451" y="419424"/>
                  </a:cubicBezTo>
                  <a:cubicBezTo>
                    <a:pt x="58008" y="502056"/>
                    <a:pt x="149641" y="527213"/>
                    <a:pt x="218620" y="513970"/>
                  </a:cubicBezTo>
                  <a:cubicBezTo>
                    <a:pt x="263975" y="505175"/>
                    <a:pt x="295473" y="507732"/>
                    <a:pt x="299973" y="400351"/>
                  </a:cubicBezTo>
                  <a:close/>
                </a:path>
              </a:pathLst>
            </a:custGeom>
            <a:solidFill>
              <a:srgbClr val="F9EA7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BB57B82-7E03-4781-9C9F-30F858DB8CD6}"/>
                </a:ext>
              </a:extLst>
            </p:cNvPr>
            <p:cNvSpPr/>
            <p:nvPr/>
          </p:nvSpPr>
          <p:spPr>
            <a:xfrm>
              <a:off x="15416797" y="9606098"/>
              <a:ext cx="345291" cy="143871"/>
            </a:xfrm>
            <a:custGeom>
              <a:avLst/>
              <a:gdLst>
                <a:gd name="connsiteX0" fmla="*/ 305436 w 306802"/>
                <a:gd name="connsiteY0" fmla="*/ 67501 h 127834"/>
                <a:gd name="connsiteX1" fmla="*/ 14484 w 306802"/>
                <a:gd name="connsiteY1" fmla="*/ 17390 h 127834"/>
                <a:gd name="connsiteX2" fmla="*/ 104582 w 306802"/>
                <a:gd name="connsiteY2" fmla="*/ 124617 h 127834"/>
                <a:gd name="connsiteX3" fmla="*/ 305436 w 306802"/>
                <a:gd name="connsiteY3" fmla="*/ 67501 h 127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802" h="127834">
                  <a:moveTo>
                    <a:pt x="305436" y="67501"/>
                  </a:moveTo>
                  <a:cubicBezTo>
                    <a:pt x="194322" y="-68822"/>
                    <a:pt x="88322" y="63410"/>
                    <a:pt x="14484" y="17390"/>
                  </a:cubicBezTo>
                  <a:cubicBezTo>
                    <a:pt x="-23457" y="100636"/>
                    <a:pt x="47874" y="131674"/>
                    <a:pt x="104582" y="124617"/>
                  </a:cubicBezTo>
                  <a:cubicBezTo>
                    <a:pt x="179441" y="115311"/>
                    <a:pt x="255887" y="44542"/>
                    <a:pt x="305436" y="67501"/>
                  </a:cubicBezTo>
                  <a:close/>
                </a:path>
              </a:pathLst>
            </a:custGeom>
            <a:solidFill>
              <a:srgbClr val="5B363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F70770B6-ECA8-47FA-AB47-CD757FE8C218}"/>
                </a:ext>
              </a:extLst>
            </p:cNvPr>
            <p:cNvSpPr/>
            <p:nvPr/>
          </p:nvSpPr>
          <p:spPr>
            <a:xfrm>
              <a:off x="15427699" y="9623137"/>
              <a:ext cx="333781" cy="86323"/>
            </a:xfrm>
            <a:custGeom>
              <a:avLst/>
              <a:gdLst>
                <a:gd name="connsiteX0" fmla="*/ 85129 w 296575"/>
                <a:gd name="connsiteY0" fmla="*/ 77569 h 76700"/>
                <a:gd name="connsiteX1" fmla="*/ 5667 w 296575"/>
                <a:gd name="connsiteY1" fmla="*/ 3835 h 76700"/>
                <a:gd name="connsiteX2" fmla="*/ 81345 w 296575"/>
                <a:gd name="connsiteY2" fmla="*/ 35333 h 76700"/>
                <a:gd name="connsiteX3" fmla="*/ 294522 w 296575"/>
                <a:gd name="connsiteY3" fmla="*/ 51799 h 76700"/>
                <a:gd name="connsiteX4" fmla="*/ 85129 w 296575"/>
                <a:gd name="connsiteY4" fmla="*/ 77569 h 7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575" h="76700">
                  <a:moveTo>
                    <a:pt x="85129" y="77569"/>
                  </a:moveTo>
                  <a:cubicBezTo>
                    <a:pt x="16660" y="76956"/>
                    <a:pt x="-2719" y="41572"/>
                    <a:pt x="5667" y="3835"/>
                  </a:cubicBezTo>
                  <a:cubicBezTo>
                    <a:pt x="12008" y="31243"/>
                    <a:pt x="47443" y="41725"/>
                    <a:pt x="81345" y="35333"/>
                  </a:cubicBezTo>
                  <a:cubicBezTo>
                    <a:pt x="145263" y="23265"/>
                    <a:pt x="202940" y="-30680"/>
                    <a:pt x="294522" y="51799"/>
                  </a:cubicBezTo>
                  <a:cubicBezTo>
                    <a:pt x="220275" y="-614"/>
                    <a:pt x="164744" y="78285"/>
                    <a:pt x="85129" y="77569"/>
                  </a:cubicBezTo>
                  <a:close/>
                </a:path>
              </a:pathLst>
            </a:custGeom>
            <a:solidFill>
              <a:srgbClr val="6A494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92552F91-9333-472B-B1C3-5A8450532700}"/>
                </a:ext>
              </a:extLst>
            </p:cNvPr>
            <p:cNvSpPr/>
            <p:nvPr/>
          </p:nvSpPr>
          <p:spPr>
            <a:xfrm>
              <a:off x="17227404" y="7417475"/>
              <a:ext cx="598505" cy="345291"/>
            </a:xfrm>
            <a:custGeom>
              <a:avLst/>
              <a:gdLst>
                <a:gd name="connsiteX0" fmla="*/ 3835 w 531790"/>
                <a:gd name="connsiteY0" fmla="*/ 130135 h 306802"/>
                <a:gd name="connsiteX1" fmla="*/ 223608 w 531790"/>
                <a:gd name="connsiteY1" fmla="*/ 3835 h 306802"/>
                <a:gd name="connsiteX2" fmla="*/ 530513 w 531790"/>
                <a:gd name="connsiteY2" fmla="*/ 180246 h 306802"/>
                <a:gd name="connsiteX3" fmla="*/ 310740 w 531790"/>
                <a:gd name="connsiteY3" fmla="*/ 306547 h 306802"/>
                <a:gd name="connsiteX4" fmla="*/ 3835 w 531790"/>
                <a:gd name="connsiteY4" fmla="*/ 130135 h 30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790" h="306802">
                  <a:moveTo>
                    <a:pt x="3835" y="130135"/>
                  </a:moveTo>
                  <a:cubicBezTo>
                    <a:pt x="91121" y="79973"/>
                    <a:pt x="180246" y="28737"/>
                    <a:pt x="223608" y="3835"/>
                  </a:cubicBezTo>
                  <a:lnTo>
                    <a:pt x="530513" y="180246"/>
                  </a:lnTo>
                  <a:lnTo>
                    <a:pt x="310740" y="306547"/>
                  </a:lnTo>
                  <a:lnTo>
                    <a:pt x="3835" y="130135"/>
                  </a:lnTo>
                  <a:close/>
                </a:path>
              </a:pathLst>
            </a:custGeom>
            <a:solidFill>
              <a:srgbClr val="3935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5B7D50CA-06A7-4FE4-BF5B-E76C2F47997D}"/>
                </a:ext>
              </a:extLst>
            </p:cNvPr>
            <p:cNvSpPr/>
            <p:nvPr/>
          </p:nvSpPr>
          <p:spPr>
            <a:xfrm>
              <a:off x="17268148" y="7440668"/>
              <a:ext cx="517937" cy="299252"/>
            </a:xfrm>
            <a:custGeom>
              <a:avLst/>
              <a:gdLst>
                <a:gd name="connsiteX0" fmla="*/ 3835 w 460203"/>
                <a:gd name="connsiteY0" fmla="*/ 112954 h 265895"/>
                <a:gd name="connsiteX1" fmla="*/ 34362 w 460203"/>
                <a:gd name="connsiteY1" fmla="*/ 95415 h 265895"/>
                <a:gd name="connsiteX2" fmla="*/ 43822 w 460203"/>
                <a:gd name="connsiteY2" fmla="*/ 100836 h 265895"/>
                <a:gd name="connsiteX3" fmla="*/ 45203 w 460203"/>
                <a:gd name="connsiteY3" fmla="*/ 107585 h 265895"/>
                <a:gd name="connsiteX4" fmla="*/ 58701 w 460203"/>
                <a:gd name="connsiteY4" fmla="*/ 107585 h 265895"/>
                <a:gd name="connsiteX5" fmla="*/ 58701 w 460203"/>
                <a:gd name="connsiteY5" fmla="*/ 99813 h 265895"/>
                <a:gd name="connsiteX6" fmla="*/ 46940 w 460203"/>
                <a:gd name="connsiteY6" fmla="*/ 98995 h 265895"/>
                <a:gd name="connsiteX7" fmla="*/ 37481 w 460203"/>
                <a:gd name="connsiteY7" fmla="*/ 93574 h 265895"/>
                <a:gd name="connsiteX8" fmla="*/ 65707 w 460203"/>
                <a:gd name="connsiteY8" fmla="*/ 77365 h 265895"/>
                <a:gd name="connsiteX9" fmla="*/ 75115 w 460203"/>
                <a:gd name="connsiteY9" fmla="*/ 82785 h 265895"/>
                <a:gd name="connsiteX10" fmla="*/ 76496 w 460203"/>
                <a:gd name="connsiteY10" fmla="*/ 89535 h 265895"/>
                <a:gd name="connsiteX11" fmla="*/ 89996 w 460203"/>
                <a:gd name="connsiteY11" fmla="*/ 89535 h 265895"/>
                <a:gd name="connsiteX12" fmla="*/ 89996 w 460203"/>
                <a:gd name="connsiteY12" fmla="*/ 81763 h 265895"/>
                <a:gd name="connsiteX13" fmla="*/ 78235 w 460203"/>
                <a:gd name="connsiteY13" fmla="*/ 80944 h 265895"/>
                <a:gd name="connsiteX14" fmla="*/ 68826 w 460203"/>
                <a:gd name="connsiteY14" fmla="*/ 75524 h 265895"/>
                <a:gd name="connsiteX15" fmla="*/ 97001 w 460203"/>
                <a:gd name="connsiteY15" fmla="*/ 59315 h 265895"/>
                <a:gd name="connsiteX16" fmla="*/ 106461 w 460203"/>
                <a:gd name="connsiteY16" fmla="*/ 64735 h 265895"/>
                <a:gd name="connsiteX17" fmla="*/ 107842 w 460203"/>
                <a:gd name="connsiteY17" fmla="*/ 71485 h 265895"/>
                <a:gd name="connsiteX18" fmla="*/ 121340 w 460203"/>
                <a:gd name="connsiteY18" fmla="*/ 71485 h 265895"/>
                <a:gd name="connsiteX19" fmla="*/ 121340 w 460203"/>
                <a:gd name="connsiteY19" fmla="*/ 63712 h 265895"/>
                <a:gd name="connsiteX20" fmla="*/ 109579 w 460203"/>
                <a:gd name="connsiteY20" fmla="*/ 62894 h 265895"/>
                <a:gd name="connsiteX21" fmla="*/ 100120 w 460203"/>
                <a:gd name="connsiteY21" fmla="*/ 57474 h 265895"/>
                <a:gd name="connsiteX22" fmla="*/ 128295 w 460203"/>
                <a:gd name="connsiteY22" fmla="*/ 41265 h 265895"/>
                <a:gd name="connsiteX23" fmla="*/ 137754 w 460203"/>
                <a:gd name="connsiteY23" fmla="*/ 46685 h 265895"/>
                <a:gd name="connsiteX24" fmla="*/ 139135 w 460203"/>
                <a:gd name="connsiteY24" fmla="*/ 53435 h 265895"/>
                <a:gd name="connsiteX25" fmla="*/ 152635 w 460203"/>
                <a:gd name="connsiteY25" fmla="*/ 53435 h 265895"/>
                <a:gd name="connsiteX26" fmla="*/ 152635 w 460203"/>
                <a:gd name="connsiteY26" fmla="*/ 45662 h 265895"/>
                <a:gd name="connsiteX27" fmla="*/ 140874 w 460203"/>
                <a:gd name="connsiteY27" fmla="*/ 44844 h 265895"/>
                <a:gd name="connsiteX28" fmla="*/ 131413 w 460203"/>
                <a:gd name="connsiteY28" fmla="*/ 39424 h 265895"/>
                <a:gd name="connsiteX29" fmla="*/ 159588 w 460203"/>
                <a:gd name="connsiteY29" fmla="*/ 23214 h 265895"/>
                <a:gd name="connsiteX30" fmla="*/ 169048 w 460203"/>
                <a:gd name="connsiteY30" fmla="*/ 28635 h 265895"/>
                <a:gd name="connsiteX31" fmla="*/ 170429 w 460203"/>
                <a:gd name="connsiteY31" fmla="*/ 35384 h 265895"/>
                <a:gd name="connsiteX32" fmla="*/ 183928 w 460203"/>
                <a:gd name="connsiteY32" fmla="*/ 35384 h 265895"/>
                <a:gd name="connsiteX33" fmla="*/ 183928 w 460203"/>
                <a:gd name="connsiteY33" fmla="*/ 27612 h 265895"/>
                <a:gd name="connsiteX34" fmla="*/ 172167 w 460203"/>
                <a:gd name="connsiteY34" fmla="*/ 26794 h 265895"/>
                <a:gd name="connsiteX35" fmla="*/ 162708 w 460203"/>
                <a:gd name="connsiteY35" fmla="*/ 21374 h 265895"/>
                <a:gd name="connsiteX36" fmla="*/ 193235 w 460203"/>
                <a:gd name="connsiteY36" fmla="*/ 3835 h 265895"/>
                <a:gd name="connsiteX37" fmla="*/ 458005 w 460203"/>
                <a:gd name="connsiteY37" fmla="*/ 156008 h 265895"/>
                <a:gd name="connsiteX38" fmla="*/ 268452 w 460203"/>
                <a:gd name="connsiteY38" fmla="*/ 264975 h 265895"/>
                <a:gd name="connsiteX39" fmla="*/ 3835 w 460203"/>
                <a:gd name="connsiteY39" fmla="*/ 112954 h 26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60203" h="265895">
                  <a:moveTo>
                    <a:pt x="3835" y="112954"/>
                  </a:moveTo>
                  <a:lnTo>
                    <a:pt x="34362" y="95415"/>
                  </a:lnTo>
                  <a:lnTo>
                    <a:pt x="43822" y="100836"/>
                  </a:lnTo>
                  <a:cubicBezTo>
                    <a:pt x="41571" y="102932"/>
                    <a:pt x="42032" y="105744"/>
                    <a:pt x="45203" y="107585"/>
                  </a:cubicBezTo>
                  <a:cubicBezTo>
                    <a:pt x="48935" y="109733"/>
                    <a:pt x="54969" y="109733"/>
                    <a:pt x="58701" y="107585"/>
                  </a:cubicBezTo>
                  <a:cubicBezTo>
                    <a:pt x="62434" y="105438"/>
                    <a:pt x="62434" y="101960"/>
                    <a:pt x="58701" y="99813"/>
                  </a:cubicBezTo>
                  <a:cubicBezTo>
                    <a:pt x="55531" y="97972"/>
                    <a:pt x="50622" y="97717"/>
                    <a:pt x="46940" y="98995"/>
                  </a:cubicBezTo>
                  <a:lnTo>
                    <a:pt x="37481" y="93574"/>
                  </a:lnTo>
                  <a:lnTo>
                    <a:pt x="65707" y="77365"/>
                  </a:lnTo>
                  <a:lnTo>
                    <a:pt x="75115" y="82785"/>
                  </a:lnTo>
                  <a:cubicBezTo>
                    <a:pt x="72866" y="84882"/>
                    <a:pt x="73326" y="87694"/>
                    <a:pt x="76496" y="89535"/>
                  </a:cubicBezTo>
                  <a:cubicBezTo>
                    <a:pt x="80229" y="91682"/>
                    <a:pt x="86262" y="91682"/>
                    <a:pt x="89996" y="89535"/>
                  </a:cubicBezTo>
                  <a:cubicBezTo>
                    <a:pt x="93729" y="87387"/>
                    <a:pt x="93729" y="83910"/>
                    <a:pt x="89996" y="81763"/>
                  </a:cubicBezTo>
                  <a:cubicBezTo>
                    <a:pt x="86774" y="79922"/>
                    <a:pt x="81916" y="79666"/>
                    <a:pt x="78235" y="80944"/>
                  </a:cubicBezTo>
                  <a:lnTo>
                    <a:pt x="68826" y="75524"/>
                  </a:lnTo>
                  <a:lnTo>
                    <a:pt x="97001" y="59315"/>
                  </a:lnTo>
                  <a:lnTo>
                    <a:pt x="106461" y="64735"/>
                  </a:lnTo>
                  <a:cubicBezTo>
                    <a:pt x="104210" y="66832"/>
                    <a:pt x="104671" y="69644"/>
                    <a:pt x="107842" y="71485"/>
                  </a:cubicBezTo>
                  <a:cubicBezTo>
                    <a:pt x="111574" y="73632"/>
                    <a:pt x="117608" y="73632"/>
                    <a:pt x="121340" y="71485"/>
                  </a:cubicBezTo>
                  <a:cubicBezTo>
                    <a:pt x="125073" y="69337"/>
                    <a:pt x="125073" y="65860"/>
                    <a:pt x="121340" y="63712"/>
                  </a:cubicBezTo>
                  <a:cubicBezTo>
                    <a:pt x="118169" y="61872"/>
                    <a:pt x="113261" y="61616"/>
                    <a:pt x="109579" y="62894"/>
                  </a:cubicBezTo>
                  <a:lnTo>
                    <a:pt x="100120" y="57474"/>
                  </a:lnTo>
                  <a:lnTo>
                    <a:pt x="128295" y="41265"/>
                  </a:lnTo>
                  <a:lnTo>
                    <a:pt x="137754" y="46685"/>
                  </a:lnTo>
                  <a:cubicBezTo>
                    <a:pt x="135504" y="48781"/>
                    <a:pt x="135965" y="51594"/>
                    <a:pt x="139135" y="53435"/>
                  </a:cubicBezTo>
                  <a:cubicBezTo>
                    <a:pt x="142867" y="55582"/>
                    <a:pt x="148901" y="55582"/>
                    <a:pt x="152635" y="53435"/>
                  </a:cubicBezTo>
                  <a:cubicBezTo>
                    <a:pt x="156367" y="51287"/>
                    <a:pt x="156367" y="47810"/>
                    <a:pt x="152635" y="45662"/>
                  </a:cubicBezTo>
                  <a:cubicBezTo>
                    <a:pt x="149464" y="43821"/>
                    <a:pt x="144555" y="43565"/>
                    <a:pt x="140874" y="44844"/>
                  </a:cubicBezTo>
                  <a:lnTo>
                    <a:pt x="131413" y="39424"/>
                  </a:lnTo>
                  <a:lnTo>
                    <a:pt x="159588" y="23214"/>
                  </a:lnTo>
                  <a:lnTo>
                    <a:pt x="169048" y="28635"/>
                  </a:lnTo>
                  <a:cubicBezTo>
                    <a:pt x="166798" y="30731"/>
                    <a:pt x="167258" y="33543"/>
                    <a:pt x="170429" y="35384"/>
                  </a:cubicBezTo>
                  <a:cubicBezTo>
                    <a:pt x="174162" y="37532"/>
                    <a:pt x="180195" y="37532"/>
                    <a:pt x="183928" y="35384"/>
                  </a:cubicBezTo>
                  <a:cubicBezTo>
                    <a:pt x="187661" y="33237"/>
                    <a:pt x="187661" y="29760"/>
                    <a:pt x="183928" y="27612"/>
                  </a:cubicBezTo>
                  <a:cubicBezTo>
                    <a:pt x="180758" y="25771"/>
                    <a:pt x="175848" y="25516"/>
                    <a:pt x="172167" y="26794"/>
                  </a:cubicBezTo>
                  <a:lnTo>
                    <a:pt x="162708" y="21374"/>
                  </a:lnTo>
                  <a:lnTo>
                    <a:pt x="193235" y="3835"/>
                  </a:lnTo>
                  <a:lnTo>
                    <a:pt x="458005" y="156008"/>
                  </a:lnTo>
                  <a:lnTo>
                    <a:pt x="268452" y="264975"/>
                  </a:lnTo>
                  <a:lnTo>
                    <a:pt x="3835" y="112954"/>
                  </a:lnTo>
                  <a:close/>
                </a:path>
              </a:pathLst>
            </a:custGeom>
            <a:solidFill>
              <a:srgbClr val="F5F5F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D2DD3905-9F0C-49C3-8F03-A9928DF6B15F}"/>
                </a:ext>
              </a:extLst>
            </p:cNvPr>
            <p:cNvSpPr/>
            <p:nvPr/>
          </p:nvSpPr>
          <p:spPr>
            <a:xfrm>
              <a:off x="17341522" y="7483022"/>
              <a:ext cx="391329" cy="224440"/>
            </a:xfrm>
            <a:custGeom>
              <a:avLst/>
              <a:gdLst>
                <a:gd name="connsiteX0" fmla="*/ 3835 w 347709"/>
                <a:gd name="connsiteY0" fmla="*/ 91887 h 199421"/>
                <a:gd name="connsiteX1" fmla="*/ 157032 w 347709"/>
                <a:gd name="connsiteY1" fmla="*/ 3835 h 199421"/>
                <a:gd name="connsiteX2" fmla="*/ 158054 w 347709"/>
                <a:gd name="connsiteY2" fmla="*/ 4397 h 199421"/>
                <a:gd name="connsiteX3" fmla="*/ 4857 w 347709"/>
                <a:gd name="connsiteY3" fmla="*/ 92450 h 199421"/>
                <a:gd name="connsiteX4" fmla="*/ 3835 w 347709"/>
                <a:gd name="connsiteY4" fmla="*/ 91887 h 199421"/>
                <a:gd name="connsiteX5" fmla="*/ 3835 w 347709"/>
                <a:gd name="connsiteY5" fmla="*/ 91887 h 199421"/>
                <a:gd name="connsiteX6" fmla="*/ 19482 w 347709"/>
                <a:gd name="connsiteY6" fmla="*/ 100887 h 199421"/>
                <a:gd name="connsiteX7" fmla="*/ 20505 w 347709"/>
                <a:gd name="connsiteY7" fmla="*/ 101449 h 199421"/>
                <a:gd name="connsiteX8" fmla="*/ 173701 w 347709"/>
                <a:gd name="connsiteY8" fmla="*/ 13397 h 199421"/>
                <a:gd name="connsiteX9" fmla="*/ 172679 w 347709"/>
                <a:gd name="connsiteY9" fmla="*/ 12835 h 199421"/>
                <a:gd name="connsiteX10" fmla="*/ 19482 w 347709"/>
                <a:gd name="connsiteY10" fmla="*/ 100887 h 199421"/>
                <a:gd name="connsiteX11" fmla="*/ 19482 w 347709"/>
                <a:gd name="connsiteY11" fmla="*/ 100887 h 199421"/>
                <a:gd name="connsiteX12" fmla="*/ 50827 w 347709"/>
                <a:gd name="connsiteY12" fmla="*/ 118886 h 199421"/>
                <a:gd name="connsiteX13" fmla="*/ 51849 w 347709"/>
                <a:gd name="connsiteY13" fmla="*/ 119448 h 199421"/>
                <a:gd name="connsiteX14" fmla="*/ 205047 w 347709"/>
                <a:gd name="connsiteY14" fmla="*/ 31396 h 199421"/>
                <a:gd name="connsiteX15" fmla="*/ 204023 w 347709"/>
                <a:gd name="connsiteY15" fmla="*/ 30833 h 199421"/>
                <a:gd name="connsiteX16" fmla="*/ 50827 w 347709"/>
                <a:gd name="connsiteY16" fmla="*/ 118886 h 199421"/>
                <a:gd name="connsiteX17" fmla="*/ 50827 w 347709"/>
                <a:gd name="connsiteY17" fmla="*/ 118886 h 199421"/>
                <a:gd name="connsiteX18" fmla="*/ 82172 w 347709"/>
                <a:gd name="connsiteY18" fmla="*/ 136885 h 199421"/>
                <a:gd name="connsiteX19" fmla="*/ 83195 w 347709"/>
                <a:gd name="connsiteY19" fmla="*/ 137448 h 199421"/>
                <a:gd name="connsiteX20" fmla="*/ 236391 w 347709"/>
                <a:gd name="connsiteY20" fmla="*/ 49395 h 199421"/>
                <a:gd name="connsiteX21" fmla="*/ 235369 w 347709"/>
                <a:gd name="connsiteY21" fmla="*/ 48832 h 199421"/>
                <a:gd name="connsiteX22" fmla="*/ 82172 w 347709"/>
                <a:gd name="connsiteY22" fmla="*/ 136885 h 199421"/>
                <a:gd name="connsiteX23" fmla="*/ 82172 w 347709"/>
                <a:gd name="connsiteY23" fmla="*/ 136885 h 199421"/>
                <a:gd name="connsiteX24" fmla="*/ 113465 w 347709"/>
                <a:gd name="connsiteY24" fmla="*/ 154884 h 199421"/>
                <a:gd name="connsiteX25" fmla="*/ 114488 w 347709"/>
                <a:gd name="connsiteY25" fmla="*/ 155446 h 199421"/>
                <a:gd name="connsiteX26" fmla="*/ 267686 w 347709"/>
                <a:gd name="connsiteY26" fmla="*/ 67394 h 199421"/>
                <a:gd name="connsiteX27" fmla="*/ 266662 w 347709"/>
                <a:gd name="connsiteY27" fmla="*/ 66832 h 199421"/>
                <a:gd name="connsiteX28" fmla="*/ 113465 w 347709"/>
                <a:gd name="connsiteY28" fmla="*/ 154884 h 199421"/>
                <a:gd name="connsiteX29" fmla="*/ 113465 w 347709"/>
                <a:gd name="connsiteY29" fmla="*/ 154884 h 199421"/>
                <a:gd name="connsiteX30" fmla="*/ 144811 w 347709"/>
                <a:gd name="connsiteY30" fmla="*/ 172934 h 199421"/>
                <a:gd name="connsiteX31" fmla="*/ 145834 w 347709"/>
                <a:gd name="connsiteY31" fmla="*/ 173496 h 199421"/>
                <a:gd name="connsiteX32" fmla="*/ 299030 w 347709"/>
                <a:gd name="connsiteY32" fmla="*/ 85444 h 199421"/>
                <a:gd name="connsiteX33" fmla="*/ 298008 w 347709"/>
                <a:gd name="connsiteY33" fmla="*/ 84882 h 199421"/>
                <a:gd name="connsiteX34" fmla="*/ 144811 w 347709"/>
                <a:gd name="connsiteY34" fmla="*/ 172934 h 199421"/>
                <a:gd name="connsiteX35" fmla="*/ 144811 w 347709"/>
                <a:gd name="connsiteY35" fmla="*/ 172934 h 199421"/>
                <a:gd name="connsiteX36" fmla="*/ 35128 w 347709"/>
                <a:gd name="connsiteY36" fmla="*/ 109886 h 199421"/>
                <a:gd name="connsiteX37" fmla="*/ 36152 w 347709"/>
                <a:gd name="connsiteY37" fmla="*/ 110449 h 199421"/>
                <a:gd name="connsiteX38" fmla="*/ 189348 w 347709"/>
                <a:gd name="connsiteY38" fmla="*/ 22397 h 199421"/>
                <a:gd name="connsiteX39" fmla="*/ 188326 w 347709"/>
                <a:gd name="connsiteY39" fmla="*/ 21834 h 199421"/>
                <a:gd name="connsiteX40" fmla="*/ 35128 w 347709"/>
                <a:gd name="connsiteY40" fmla="*/ 109886 h 199421"/>
                <a:gd name="connsiteX41" fmla="*/ 35128 w 347709"/>
                <a:gd name="connsiteY41" fmla="*/ 109886 h 199421"/>
                <a:gd name="connsiteX42" fmla="*/ 66474 w 347709"/>
                <a:gd name="connsiteY42" fmla="*/ 127886 h 199421"/>
                <a:gd name="connsiteX43" fmla="*/ 67496 w 347709"/>
                <a:gd name="connsiteY43" fmla="*/ 128448 h 199421"/>
                <a:gd name="connsiteX44" fmla="*/ 220693 w 347709"/>
                <a:gd name="connsiteY44" fmla="*/ 40395 h 199421"/>
                <a:gd name="connsiteX45" fmla="*/ 219670 w 347709"/>
                <a:gd name="connsiteY45" fmla="*/ 39833 h 199421"/>
                <a:gd name="connsiteX46" fmla="*/ 66474 w 347709"/>
                <a:gd name="connsiteY46" fmla="*/ 127886 h 199421"/>
                <a:gd name="connsiteX47" fmla="*/ 66474 w 347709"/>
                <a:gd name="connsiteY47" fmla="*/ 127886 h 199421"/>
                <a:gd name="connsiteX48" fmla="*/ 97818 w 347709"/>
                <a:gd name="connsiteY48" fmla="*/ 145884 h 199421"/>
                <a:gd name="connsiteX49" fmla="*/ 98842 w 347709"/>
                <a:gd name="connsiteY49" fmla="*/ 146447 h 199421"/>
                <a:gd name="connsiteX50" fmla="*/ 252038 w 347709"/>
                <a:gd name="connsiteY50" fmla="*/ 58394 h 199421"/>
                <a:gd name="connsiteX51" fmla="*/ 251016 w 347709"/>
                <a:gd name="connsiteY51" fmla="*/ 57832 h 199421"/>
                <a:gd name="connsiteX52" fmla="*/ 97818 w 347709"/>
                <a:gd name="connsiteY52" fmla="*/ 145884 h 199421"/>
                <a:gd name="connsiteX53" fmla="*/ 97818 w 347709"/>
                <a:gd name="connsiteY53" fmla="*/ 145884 h 199421"/>
                <a:gd name="connsiteX54" fmla="*/ 129164 w 347709"/>
                <a:gd name="connsiteY54" fmla="*/ 163883 h 199421"/>
                <a:gd name="connsiteX55" fmla="*/ 130186 w 347709"/>
                <a:gd name="connsiteY55" fmla="*/ 164446 h 199421"/>
                <a:gd name="connsiteX56" fmla="*/ 283383 w 347709"/>
                <a:gd name="connsiteY56" fmla="*/ 76394 h 199421"/>
                <a:gd name="connsiteX57" fmla="*/ 282360 w 347709"/>
                <a:gd name="connsiteY57" fmla="*/ 75831 h 199421"/>
                <a:gd name="connsiteX58" fmla="*/ 129164 w 347709"/>
                <a:gd name="connsiteY58" fmla="*/ 163883 h 199421"/>
                <a:gd name="connsiteX59" fmla="*/ 129164 w 347709"/>
                <a:gd name="connsiteY59" fmla="*/ 163883 h 199421"/>
                <a:gd name="connsiteX60" fmla="*/ 160457 w 347709"/>
                <a:gd name="connsiteY60" fmla="*/ 181934 h 199421"/>
                <a:gd name="connsiteX61" fmla="*/ 313655 w 347709"/>
                <a:gd name="connsiteY61" fmla="*/ 93881 h 199421"/>
                <a:gd name="connsiteX62" fmla="*/ 314677 w 347709"/>
                <a:gd name="connsiteY62" fmla="*/ 94444 h 199421"/>
                <a:gd name="connsiteX63" fmla="*/ 161481 w 347709"/>
                <a:gd name="connsiteY63" fmla="*/ 182496 h 199421"/>
                <a:gd name="connsiteX64" fmla="*/ 160457 w 347709"/>
                <a:gd name="connsiteY64" fmla="*/ 181934 h 199421"/>
                <a:gd name="connsiteX65" fmla="*/ 160457 w 347709"/>
                <a:gd name="connsiteY65" fmla="*/ 181934 h 199421"/>
                <a:gd name="connsiteX66" fmla="*/ 191803 w 347709"/>
                <a:gd name="connsiteY66" fmla="*/ 199933 h 199421"/>
                <a:gd name="connsiteX67" fmla="*/ 344999 w 347709"/>
                <a:gd name="connsiteY67" fmla="*/ 111881 h 199421"/>
                <a:gd name="connsiteX68" fmla="*/ 346022 w 347709"/>
                <a:gd name="connsiteY68" fmla="*/ 112443 h 199421"/>
                <a:gd name="connsiteX69" fmla="*/ 192825 w 347709"/>
                <a:gd name="connsiteY69" fmla="*/ 200495 h 199421"/>
                <a:gd name="connsiteX70" fmla="*/ 191803 w 347709"/>
                <a:gd name="connsiteY70" fmla="*/ 199933 h 199421"/>
                <a:gd name="connsiteX71" fmla="*/ 191803 w 347709"/>
                <a:gd name="connsiteY71" fmla="*/ 199933 h 199421"/>
                <a:gd name="connsiteX72" fmla="*/ 176155 w 347709"/>
                <a:gd name="connsiteY72" fmla="*/ 190933 h 199421"/>
                <a:gd name="connsiteX73" fmla="*/ 329352 w 347709"/>
                <a:gd name="connsiteY73" fmla="*/ 102881 h 199421"/>
                <a:gd name="connsiteX74" fmla="*/ 330374 w 347709"/>
                <a:gd name="connsiteY74" fmla="*/ 103443 h 199421"/>
                <a:gd name="connsiteX75" fmla="*/ 177178 w 347709"/>
                <a:gd name="connsiteY75" fmla="*/ 191496 h 199421"/>
                <a:gd name="connsiteX76" fmla="*/ 176155 w 347709"/>
                <a:gd name="connsiteY76" fmla="*/ 190933 h 19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47709" h="199421">
                  <a:moveTo>
                    <a:pt x="3835" y="91887"/>
                  </a:moveTo>
                  <a:lnTo>
                    <a:pt x="157032" y="3835"/>
                  </a:lnTo>
                  <a:lnTo>
                    <a:pt x="158054" y="4397"/>
                  </a:lnTo>
                  <a:lnTo>
                    <a:pt x="4857" y="92450"/>
                  </a:lnTo>
                  <a:lnTo>
                    <a:pt x="3835" y="91887"/>
                  </a:lnTo>
                  <a:lnTo>
                    <a:pt x="3835" y="91887"/>
                  </a:lnTo>
                  <a:close/>
                  <a:moveTo>
                    <a:pt x="19482" y="100887"/>
                  </a:moveTo>
                  <a:lnTo>
                    <a:pt x="20505" y="101449"/>
                  </a:lnTo>
                  <a:lnTo>
                    <a:pt x="173701" y="13397"/>
                  </a:lnTo>
                  <a:lnTo>
                    <a:pt x="172679" y="12835"/>
                  </a:lnTo>
                  <a:lnTo>
                    <a:pt x="19482" y="100887"/>
                  </a:lnTo>
                  <a:lnTo>
                    <a:pt x="19482" y="100887"/>
                  </a:lnTo>
                  <a:close/>
                  <a:moveTo>
                    <a:pt x="50827" y="118886"/>
                  </a:moveTo>
                  <a:lnTo>
                    <a:pt x="51849" y="119448"/>
                  </a:lnTo>
                  <a:lnTo>
                    <a:pt x="205047" y="31396"/>
                  </a:lnTo>
                  <a:lnTo>
                    <a:pt x="204023" y="30833"/>
                  </a:lnTo>
                  <a:lnTo>
                    <a:pt x="50827" y="118886"/>
                  </a:lnTo>
                  <a:lnTo>
                    <a:pt x="50827" y="118886"/>
                  </a:lnTo>
                  <a:close/>
                  <a:moveTo>
                    <a:pt x="82172" y="136885"/>
                  </a:moveTo>
                  <a:lnTo>
                    <a:pt x="83195" y="137448"/>
                  </a:lnTo>
                  <a:lnTo>
                    <a:pt x="236391" y="49395"/>
                  </a:lnTo>
                  <a:lnTo>
                    <a:pt x="235369" y="48832"/>
                  </a:lnTo>
                  <a:lnTo>
                    <a:pt x="82172" y="136885"/>
                  </a:lnTo>
                  <a:lnTo>
                    <a:pt x="82172" y="136885"/>
                  </a:lnTo>
                  <a:close/>
                  <a:moveTo>
                    <a:pt x="113465" y="154884"/>
                  </a:moveTo>
                  <a:lnTo>
                    <a:pt x="114488" y="155446"/>
                  </a:lnTo>
                  <a:lnTo>
                    <a:pt x="267686" y="67394"/>
                  </a:lnTo>
                  <a:lnTo>
                    <a:pt x="266662" y="66832"/>
                  </a:lnTo>
                  <a:lnTo>
                    <a:pt x="113465" y="154884"/>
                  </a:lnTo>
                  <a:lnTo>
                    <a:pt x="113465" y="154884"/>
                  </a:lnTo>
                  <a:close/>
                  <a:moveTo>
                    <a:pt x="144811" y="172934"/>
                  </a:moveTo>
                  <a:lnTo>
                    <a:pt x="145834" y="173496"/>
                  </a:lnTo>
                  <a:lnTo>
                    <a:pt x="299030" y="85444"/>
                  </a:lnTo>
                  <a:lnTo>
                    <a:pt x="298008" y="84882"/>
                  </a:lnTo>
                  <a:lnTo>
                    <a:pt x="144811" y="172934"/>
                  </a:lnTo>
                  <a:lnTo>
                    <a:pt x="144811" y="172934"/>
                  </a:lnTo>
                  <a:close/>
                  <a:moveTo>
                    <a:pt x="35128" y="109886"/>
                  </a:moveTo>
                  <a:lnTo>
                    <a:pt x="36152" y="110449"/>
                  </a:lnTo>
                  <a:lnTo>
                    <a:pt x="189348" y="22397"/>
                  </a:lnTo>
                  <a:lnTo>
                    <a:pt x="188326" y="21834"/>
                  </a:lnTo>
                  <a:lnTo>
                    <a:pt x="35128" y="109886"/>
                  </a:lnTo>
                  <a:lnTo>
                    <a:pt x="35128" y="109886"/>
                  </a:lnTo>
                  <a:close/>
                  <a:moveTo>
                    <a:pt x="66474" y="127886"/>
                  </a:moveTo>
                  <a:lnTo>
                    <a:pt x="67496" y="128448"/>
                  </a:lnTo>
                  <a:lnTo>
                    <a:pt x="220693" y="40395"/>
                  </a:lnTo>
                  <a:lnTo>
                    <a:pt x="219670" y="39833"/>
                  </a:lnTo>
                  <a:lnTo>
                    <a:pt x="66474" y="127886"/>
                  </a:lnTo>
                  <a:lnTo>
                    <a:pt x="66474" y="127886"/>
                  </a:lnTo>
                  <a:close/>
                  <a:moveTo>
                    <a:pt x="97818" y="145884"/>
                  </a:moveTo>
                  <a:lnTo>
                    <a:pt x="98842" y="146447"/>
                  </a:lnTo>
                  <a:lnTo>
                    <a:pt x="252038" y="58394"/>
                  </a:lnTo>
                  <a:lnTo>
                    <a:pt x="251016" y="57832"/>
                  </a:lnTo>
                  <a:lnTo>
                    <a:pt x="97818" y="145884"/>
                  </a:lnTo>
                  <a:lnTo>
                    <a:pt x="97818" y="145884"/>
                  </a:lnTo>
                  <a:close/>
                  <a:moveTo>
                    <a:pt x="129164" y="163883"/>
                  </a:moveTo>
                  <a:lnTo>
                    <a:pt x="130186" y="164446"/>
                  </a:lnTo>
                  <a:lnTo>
                    <a:pt x="283383" y="76394"/>
                  </a:lnTo>
                  <a:lnTo>
                    <a:pt x="282360" y="75831"/>
                  </a:lnTo>
                  <a:lnTo>
                    <a:pt x="129164" y="163883"/>
                  </a:lnTo>
                  <a:lnTo>
                    <a:pt x="129164" y="163883"/>
                  </a:lnTo>
                  <a:close/>
                  <a:moveTo>
                    <a:pt x="160457" y="181934"/>
                  </a:moveTo>
                  <a:lnTo>
                    <a:pt x="313655" y="93881"/>
                  </a:lnTo>
                  <a:lnTo>
                    <a:pt x="314677" y="94444"/>
                  </a:lnTo>
                  <a:lnTo>
                    <a:pt x="161481" y="182496"/>
                  </a:lnTo>
                  <a:lnTo>
                    <a:pt x="160457" y="181934"/>
                  </a:lnTo>
                  <a:lnTo>
                    <a:pt x="160457" y="181934"/>
                  </a:lnTo>
                  <a:close/>
                  <a:moveTo>
                    <a:pt x="191803" y="199933"/>
                  </a:moveTo>
                  <a:lnTo>
                    <a:pt x="344999" y="111881"/>
                  </a:lnTo>
                  <a:lnTo>
                    <a:pt x="346022" y="112443"/>
                  </a:lnTo>
                  <a:lnTo>
                    <a:pt x="192825" y="200495"/>
                  </a:lnTo>
                  <a:lnTo>
                    <a:pt x="191803" y="199933"/>
                  </a:lnTo>
                  <a:lnTo>
                    <a:pt x="191803" y="199933"/>
                  </a:lnTo>
                  <a:close/>
                  <a:moveTo>
                    <a:pt x="176155" y="190933"/>
                  </a:moveTo>
                  <a:lnTo>
                    <a:pt x="329352" y="102881"/>
                  </a:lnTo>
                  <a:lnTo>
                    <a:pt x="330374" y="103443"/>
                  </a:lnTo>
                  <a:lnTo>
                    <a:pt x="177178" y="191496"/>
                  </a:lnTo>
                  <a:lnTo>
                    <a:pt x="176155" y="190933"/>
                  </a:lnTo>
                  <a:close/>
                </a:path>
              </a:pathLst>
            </a:custGeom>
            <a:solidFill>
              <a:srgbClr val="AFA9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3739B6F-2B89-4576-8F1F-600145D08547}"/>
                </a:ext>
              </a:extLst>
            </p:cNvPr>
            <p:cNvSpPr/>
            <p:nvPr/>
          </p:nvSpPr>
          <p:spPr>
            <a:xfrm>
              <a:off x="17043891" y="7216975"/>
              <a:ext cx="138116" cy="408595"/>
            </a:xfrm>
            <a:custGeom>
              <a:avLst/>
              <a:gdLst>
                <a:gd name="connsiteX0" fmla="*/ 4717 w 122720"/>
                <a:gd name="connsiteY0" fmla="*/ 353858 h 363049"/>
                <a:gd name="connsiteX1" fmla="*/ 100984 w 122720"/>
                <a:gd name="connsiteY1" fmla="*/ 4716 h 363049"/>
                <a:gd name="connsiteX2" fmla="*/ 119173 w 122720"/>
                <a:gd name="connsiteY2" fmla="*/ 9731 h 363049"/>
                <a:gd name="connsiteX3" fmla="*/ 22905 w 122720"/>
                <a:gd name="connsiteY3" fmla="*/ 358873 h 36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720" h="363049">
                  <a:moveTo>
                    <a:pt x="4717" y="353858"/>
                  </a:moveTo>
                  <a:lnTo>
                    <a:pt x="100984" y="4716"/>
                  </a:lnTo>
                  <a:lnTo>
                    <a:pt x="119173" y="9731"/>
                  </a:lnTo>
                  <a:lnTo>
                    <a:pt x="22905" y="358873"/>
                  </a:ln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4DC7962-E75A-4B09-9220-EE59D51BC398}"/>
                </a:ext>
              </a:extLst>
            </p:cNvPr>
            <p:cNvSpPr/>
            <p:nvPr/>
          </p:nvSpPr>
          <p:spPr>
            <a:xfrm>
              <a:off x="17153398" y="7182965"/>
              <a:ext cx="28774" cy="46039"/>
            </a:xfrm>
            <a:custGeom>
              <a:avLst/>
              <a:gdLst>
                <a:gd name="connsiteX0" fmla="*/ 21783 w 25566"/>
                <a:gd name="connsiteY0" fmla="*/ 3835 h 40906"/>
                <a:gd name="connsiteX1" fmla="*/ 22038 w 25566"/>
                <a:gd name="connsiteY1" fmla="*/ 39475 h 40906"/>
                <a:gd name="connsiteX2" fmla="*/ 3835 w 25566"/>
                <a:gd name="connsiteY2" fmla="*/ 34464 h 4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66" h="40906">
                  <a:moveTo>
                    <a:pt x="21783" y="3835"/>
                  </a:moveTo>
                  <a:lnTo>
                    <a:pt x="22038" y="39475"/>
                  </a:lnTo>
                  <a:lnTo>
                    <a:pt x="3835" y="34464"/>
                  </a:lnTo>
                  <a:close/>
                </a:path>
              </a:pathLst>
            </a:custGeom>
            <a:solidFill>
              <a:srgbClr val="D9D5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79F585B4-D28C-4B35-BDB7-C97EA3CCACEC}"/>
                </a:ext>
              </a:extLst>
            </p:cNvPr>
            <p:cNvSpPr/>
            <p:nvPr/>
          </p:nvSpPr>
          <p:spPr>
            <a:xfrm>
              <a:off x="17162260" y="7182965"/>
              <a:ext cx="17265" cy="28774"/>
            </a:xfrm>
            <a:custGeom>
              <a:avLst/>
              <a:gdLst>
                <a:gd name="connsiteX0" fmla="*/ 13908 w 15340"/>
                <a:gd name="connsiteY0" fmla="*/ 3835 h 25566"/>
                <a:gd name="connsiteX1" fmla="*/ 14062 w 15340"/>
                <a:gd name="connsiteY1" fmla="*/ 23828 h 25566"/>
                <a:gd name="connsiteX2" fmla="*/ 3835 w 15340"/>
                <a:gd name="connsiteY2" fmla="*/ 21016 h 2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40" h="25566">
                  <a:moveTo>
                    <a:pt x="13908" y="3835"/>
                  </a:moveTo>
                  <a:lnTo>
                    <a:pt x="14062" y="23828"/>
                  </a:lnTo>
                  <a:lnTo>
                    <a:pt x="3835" y="21016"/>
                  </a:ln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1BAD8BC-68AE-4CA3-B072-0BEBBC167B1F}"/>
                </a:ext>
              </a:extLst>
            </p:cNvPr>
            <p:cNvSpPr/>
            <p:nvPr/>
          </p:nvSpPr>
          <p:spPr>
            <a:xfrm>
              <a:off x="18008831" y="7211916"/>
              <a:ext cx="212930" cy="586994"/>
            </a:xfrm>
            <a:custGeom>
              <a:avLst/>
              <a:gdLst>
                <a:gd name="connsiteX0" fmla="*/ 3857 w 189194"/>
                <a:gd name="connsiteY0" fmla="*/ 113003 h 521564"/>
                <a:gd name="connsiteX1" fmla="*/ 63327 w 189194"/>
                <a:gd name="connsiteY1" fmla="*/ 479734 h 521564"/>
                <a:gd name="connsiteX2" fmla="*/ 188655 w 189194"/>
                <a:gd name="connsiteY2" fmla="*/ 473240 h 521564"/>
                <a:gd name="connsiteX3" fmla="*/ 146520 w 189194"/>
                <a:gd name="connsiteY3" fmla="*/ 179221 h 521564"/>
                <a:gd name="connsiteX4" fmla="*/ 94415 w 189194"/>
                <a:gd name="connsiteY4" fmla="*/ 14263 h 521564"/>
                <a:gd name="connsiteX5" fmla="*/ 29117 w 189194"/>
                <a:gd name="connsiteY5" fmla="*/ 18201 h 521564"/>
                <a:gd name="connsiteX6" fmla="*/ 3857 w 189194"/>
                <a:gd name="connsiteY6" fmla="*/ 113003 h 52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94" h="521564">
                  <a:moveTo>
                    <a:pt x="3857" y="113003"/>
                  </a:moveTo>
                  <a:cubicBezTo>
                    <a:pt x="2477" y="191902"/>
                    <a:pt x="65423" y="348167"/>
                    <a:pt x="63327" y="479734"/>
                  </a:cubicBezTo>
                  <a:cubicBezTo>
                    <a:pt x="62456" y="534140"/>
                    <a:pt x="186507" y="541605"/>
                    <a:pt x="188655" y="473240"/>
                  </a:cubicBezTo>
                  <a:cubicBezTo>
                    <a:pt x="191672" y="377159"/>
                    <a:pt x="163089" y="261188"/>
                    <a:pt x="146520" y="179221"/>
                  </a:cubicBezTo>
                  <a:cubicBezTo>
                    <a:pt x="139413" y="144143"/>
                    <a:pt x="122641" y="34308"/>
                    <a:pt x="94415" y="14263"/>
                  </a:cubicBezTo>
                  <a:cubicBezTo>
                    <a:pt x="73400" y="-667"/>
                    <a:pt x="41390" y="253"/>
                    <a:pt x="29117" y="18201"/>
                  </a:cubicBezTo>
                  <a:cubicBezTo>
                    <a:pt x="15311" y="38398"/>
                    <a:pt x="4624" y="67800"/>
                    <a:pt x="3857" y="113003"/>
                  </a:cubicBez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8E03F70F-71FC-49BF-99A7-99F8E668E493}"/>
                </a:ext>
              </a:extLst>
            </p:cNvPr>
            <p:cNvSpPr/>
            <p:nvPr/>
          </p:nvSpPr>
          <p:spPr>
            <a:xfrm>
              <a:off x="17439075" y="7556605"/>
              <a:ext cx="477653" cy="218684"/>
            </a:xfrm>
            <a:custGeom>
              <a:avLst/>
              <a:gdLst>
                <a:gd name="connsiteX0" fmla="*/ 138515 w 424410"/>
                <a:gd name="connsiteY0" fmla="*/ 72732 h 194308"/>
                <a:gd name="connsiteX1" fmla="*/ 169757 w 424410"/>
                <a:gd name="connsiteY1" fmla="*/ 62506 h 194308"/>
                <a:gd name="connsiteX2" fmla="*/ 163365 w 424410"/>
                <a:gd name="connsiteY2" fmla="*/ 47318 h 194308"/>
                <a:gd name="connsiteX3" fmla="*/ 138208 w 424410"/>
                <a:gd name="connsiteY3" fmla="*/ 22467 h 194308"/>
                <a:gd name="connsiteX4" fmla="*/ 137952 w 424410"/>
                <a:gd name="connsiteY4" fmla="*/ 6514 h 194308"/>
                <a:gd name="connsiteX5" fmla="*/ 160604 w 424410"/>
                <a:gd name="connsiteY5" fmla="*/ 11321 h 194308"/>
                <a:gd name="connsiteX6" fmla="*/ 210920 w 424410"/>
                <a:gd name="connsiteY6" fmla="*/ 49722 h 194308"/>
                <a:gd name="connsiteX7" fmla="*/ 232447 w 424410"/>
                <a:gd name="connsiteY7" fmla="*/ 69766 h 194308"/>
                <a:gd name="connsiteX8" fmla="*/ 251418 w 424410"/>
                <a:gd name="connsiteY8" fmla="*/ 90220 h 194308"/>
                <a:gd name="connsiteX9" fmla="*/ 420159 w 424410"/>
                <a:gd name="connsiteY9" fmla="*/ 108014 h 194308"/>
                <a:gd name="connsiteX10" fmla="*/ 408705 w 424410"/>
                <a:gd name="connsiteY10" fmla="*/ 192487 h 194308"/>
                <a:gd name="connsiteX11" fmla="*/ 237509 w 424410"/>
                <a:gd name="connsiteY11" fmla="*/ 163495 h 194308"/>
                <a:gd name="connsiteX12" fmla="*/ 136827 w 424410"/>
                <a:gd name="connsiteY12" fmla="*/ 167431 h 194308"/>
                <a:gd name="connsiteX13" fmla="*/ 84518 w 424410"/>
                <a:gd name="connsiteY13" fmla="*/ 163239 h 194308"/>
                <a:gd name="connsiteX14" fmla="*/ 63552 w 424410"/>
                <a:gd name="connsiteY14" fmla="*/ 147336 h 194308"/>
                <a:gd name="connsiteX15" fmla="*/ 41412 w 424410"/>
                <a:gd name="connsiteY15" fmla="*/ 143399 h 194308"/>
                <a:gd name="connsiteX16" fmla="*/ 43662 w 424410"/>
                <a:gd name="connsiteY16" fmla="*/ 125042 h 194308"/>
                <a:gd name="connsiteX17" fmla="*/ 86972 w 424410"/>
                <a:gd name="connsiteY17" fmla="*/ 129542 h 194308"/>
                <a:gd name="connsiteX18" fmla="*/ 97506 w 424410"/>
                <a:gd name="connsiteY18" fmla="*/ 124428 h 194308"/>
                <a:gd name="connsiteX19" fmla="*/ 38907 w 424410"/>
                <a:gd name="connsiteY19" fmla="*/ 117883 h 194308"/>
                <a:gd name="connsiteX20" fmla="*/ 11908 w 424410"/>
                <a:gd name="connsiteY20" fmla="*/ 113026 h 194308"/>
                <a:gd name="connsiteX21" fmla="*/ 14209 w 424410"/>
                <a:gd name="connsiteY21" fmla="*/ 91907 h 194308"/>
                <a:gd name="connsiteX22" fmla="*/ 47906 w 424410"/>
                <a:gd name="connsiteY22" fmla="*/ 92163 h 194308"/>
                <a:gd name="connsiteX23" fmla="*/ 89580 w 424410"/>
                <a:gd name="connsiteY23" fmla="*/ 96254 h 194308"/>
                <a:gd name="connsiteX24" fmla="*/ 94642 w 424410"/>
                <a:gd name="connsiteY24" fmla="*/ 93697 h 194308"/>
                <a:gd name="connsiteX25" fmla="*/ 47036 w 424410"/>
                <a:gd name="connsiteY25" fmla="*/ 79482 h 194308"/>
                <a:gd name="connsiteX26" fmla="*/ 26226 w 424410"/>
                <a:gd name="connsiteY26" fmla="*/ 65471 h 194308"/>
                <a:gd name="connsiteX27" fmla="*/ 39264 w 424410"/>
                <a:gd name="connsiteY27" fmla="*/ 57852 h 194308"/>
                <a:gd name="connsiteX28" fmla="*/ 98477 w 424410"/>
                <a:gd name="connsiteY28" fmla="*/ 66493 h 194308"/>
                <a:gd name="connsiteX29" fmla="*/ 138515 w 424410"/>
                <a:gd name="connsiteY29" fmla="*/ 72732 h 19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4410" h="194308">
                  <a:moveTo>
                    <a:pt x="138515" y="72732"/>
                  </a:moveTo>
                  <a:cubicBezTo>
                    <a:pt x="150020" y="72732"/>
                    <a:pt x="166280" y="71403"/>
                    <a:pt x="169757" y="62506"/>
                  </a:cubicBezTo>
                  <a:cubicBezTo>
                    <a:pt x="169757" y="62506"/>
                    <a:pt x="166792" y="50080"/>
                    <a:pt x="163365" y="47318"/>
                  </a:cubicBezTo>
                  <a:cubicBezTo>
                    <a:pt x="151656" y="38012"/>
                    <a:pt x="144497" y="36785"/>
                    <a:pt x="138208" y="22467"/>
                  </a:cubicBezTo>
                  <a:cubicBezTo>
                    <a:pt x="134322" y="13570"/>
                    <a:pt x="134936" y="9326"/>
                    <a:pt x="137952" y="6514"/>
                  </a:cubicBezTo>
                  <a:cubicBezTo>
                    <a:pt x="142094" y="2576"/>
                    <a:pt x="150940" y="2065"/>
                    <a:pt x="160604" y="11321"/>
                  </a:cubicBezTo>
                  <a:cubicBezTo>
                    <a:pt x="160860" y="11576"/>
                    <a:pt x="206880" y="46654"/>
                    <a:pt x="210920" y="49722"/>
                  </a:cubicBezTo>
                  <a:cubicBezTo>
                    <a:pt x="220278" y="56880"/>
                    <a:pt x="225698" y="61738"/>
                    <a:pt x="232447" y="69766"/>
                  </a:cubicBezTo>
                  <a:cubicBezTo>
                    <a:pt x="239197" y="77794"/>
                    <a:pt x="233317" y="82601"/>
                    <a:pt x="251418" y="90220"/>
                  </a:cubicBezTo>
                  <a:cubicBezTo>
                    <a:pt x="269468" y="97787"/>
                    <a:pt x="420159" y="108014"/>
                    <a:pt x="420159" y="108014"/>
                  </a:cubicBezTo>
                  <a:cubicBezTo>
                    <a:pt x="430846" y="119468"/>
                    <a:pt x="423227" y="195300"/>
                    <a:pt x="408705" y="192487"/>
                  </a:cubicBezTo>
                  <a:cubicBezTo>
                    <a:pt x="373628" y="187630"/>
                    <a:pt x="297235" y="172494"/>
                    <a:pt x="237509" y="163495"/>
                  </a:cubicBezTo>
                  <a:cubicBezTo>
                    <a:pt x="171957" y="171676"/>
                    <a:pt x="201716" y="170755"/>
                    <a:pt x="136827" y="167431"/>
                  </a:cubicBezTo>
                  <a:cubicBezTo>
                    <a:pt x="123021" y="166716"/>
                    <a:pt x="94693" y="164261"/>
                    <a:pt x="84518" y="163239"/>
                  </a:cubicBezTo>
                  <a:cubicBezTo>
                    <a:pt x="68768" y="161653"/>
                    <a:pt x="56906" y="155722"/>
                    <a:pt x="63552" y="147336"/>
                  </a:cubicBezTo>
                  <a:cubicBezTo>
                    <a:pt x="56189" y="146007"/>
                    <a:pt x="48775" y="144728"/>
                    <a:pt x="41412" y="143399"/>
                  </a:cubicBezTo>
                  <a:cubicBezTo>
                    <a:pt x="10425" y="137928"/>
                    <a:pt x="26123" y="118190"/>
                    <a:pt x="43662" y="125042"/>
                  </a:cubicBezTo>
                  <a:cubicBezTo>
                    <a:pt x="52713" y="128570"/>
                    <a:pt x="86972" y="129542"/>
                    <a:pt x="86972" y="129542"/>
                  </a:cubicBezTo>
                  <a:cubicBezTo>
                    <a:pt x="99244" y="129542"/>
                    <a:pt x="101187" y="125860"/>
                    <a:pt x="97506" y="124428"/>
                  </a:cubicBezTo>
                  <a:cubicBezTo>
                    <a:pt x="97506" y="124428"/>
                    <a:pt x="47599" y="118292"/>
                    <a:pt x="38907" y="117883"/>
                  </a:cubicBezTo>
                  <a:cubicBezTo>
                    <a:pt x="32872" y="117576"/>
                    <a:pt x="23106" y="115275"/>
                    <a:pt x="11908" y="113026"/>
                  </a:cubicBezTo>
                  <a:cubicBezTo>
                    <a:pt x="3062" y="111287"/>
                    <a:pt x="-1490" y="93543"/>
                    <a:pt x="14209" y="91907"/>
                  </a:cubicBezTo>
                  <a:cubicBezTo>
                    <a:pt x="24333" y="90833"/>
                    <a:pt x="33589" y="89862"/>
                    <a:pt x="47906" y="92163"/>
                  </a:cubicBezTo>
                  <a:cubicBezTo>
                    <a:pt x="59922" y="94106"/>
                    <a:pt x="78331" y="95538"/>
                    <a:pt x="89580" y="96254"/>
                  </a:cubicBezTo>
                  <a:cubicBezTo>
                    <a:pt x="101954" y="97072"/>
                    <a:pt x="106813" y="97327"/>
                    <a:pt x="94642" y="93697"/>
                  </a:cubicBezTo>
                  <a:cubicBezTo>
                    <a:pt x="75979" y="88124"/>
                    <a:pt x="51383" y="79686"/>
                    <a:pt x="47036" y="79482"/>
                  </a:cubicBezTo>
                  <a:cubicBezTo>
                    <a:pt x="32413" y="76260"/>
                    <a:pt x="24231" y="71658"/>
                    <a:pt x="26226" y="65471"/>
                  </a:cubicBezTo>
                  <a:cubicBezTo>
                    <a:pt x="27350" y="61994"/>
                    <a:pt x="30622" y="57392"/>
                    <a:pt x="39264" y="57852"/>
                  </a:cubicBezTo>
                  <a:cubicBezTo>
                    <a:pt x="55116" y="58670"/>
                    <a:pt x="83751" y="63221"/>
                    <a:pt x="98477" y="66493"/>
                  </a:cubicBezTo>
                  <a:cubicBezTo>
                    <a:pt x="113102" y="69817"/>
                    <a:pt x="138515" y="72732"/>
                    <a:pt x="138515" y="72732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E9AAE6D-98FE-44D8-A09F-83A86CD3DCE8}"/>
                </a:ext>
              </a:extLst>
            </p:cNvPr>
            <p:cNvSpPr/>
            <p:nvPr/>
          </p:nvSpPr>
          <p:spPr>
            <a:xfrm>
              <a:off x="17441811" y="7560629"/>
              <a:ext cx="374065" cy="184155"/>
            </a:xfrm>
            <a:custGeom>
              <a:avLst/>
              <a:gdLst>
                <a:gd name="connsiteX0" fmla="*/ 45883 w 332369"/>
                <a:gd name="connsiteY0" fmla="*/ 74984 h 163627"/>
                <a:gd name="connsiteX1" fmla="*/ 63678 w 332369"/>
                <a:gd name="connsiteY1" fmla="*/ 79229 h 163627"/>
                <a:gd name="connsiteX2" fmla="*/ 94001 w 332369"/>
                <a:gd name="connsiteY2" fmla="*/ 87564 h 163627"/>
                <a:gd name="connsiteX3" fmla="*/ 95484 w 332369"/>
                <a:gd name="connsiteY3" fmla="*/ 97075 h 163627"/>
                <a:gd name="connsiteX4" fmla="*/ 86536 w 332369"/>
                <a:gd name="connsiteY4" fmla="*/ 96563 h 163627"/>
                <a:gd name="connsiteX5" fmla="*/ 43531 w 332369"/>
                <a:gd name="connsiteY5" fmla="*/ 91808 h 163627"/>
                <a:gd name="connsiteX6" fmla="*/ 10448 w 332369"/>
                <a:gd name="connsiteY6" fmla="*/ 90939 h 163627"/>
                <a:gd name="connsiteX7" fmla="*/ 4415 w 332369"/>
                <a:gd name="connsiteY7" fmla="*/ 101932 h 163627"/>
                <a:gd name="connsiteX8" fmla="*/ 10243 w 332369"/>
                <a:gd name="connsiteY8" fmla="*/ 106841 h 163627"/>
                <a:gd name="connsiteX9" fmla="*/ 36168 w 332369"/>
                <a:gd name="connsiteY9" fmla="*/ 112108 h 163627"/>
                <a:gd name="connsiteX10" fmla="*/ 65110 w 332369"/>
                <a:gd name="connsiteY10" fmla="*/ 113693 h 163627"/>
                <a:gd name="connsiteX11" fmla="*/ 91342 w 332369"/>
                <a:gd name="connsiteY11" fmla="*/ 116812 h 163627"/>
                <a:gd name="connsiteX12" fmla="*/ 100444 w 332369"/>
                <a:gd name="connsiteY12" fmla="*/ 122283 h 163627"/>
                <a:gd name="connsiteX13" fmla="*/ 84592 w 332369"/>
                <a:gd name="connsiteY13" fmla="*/ 128624 h 163627"/>
                <a:gd name="connsiteX14" fmla="*/ 38674 w 332369"/>
                <a:gd name="connsiteY14" fmla="*/ 124176 h 163627"/>
                <a:gd name="connsiteX15" fmla="*/ 29111 w 332369"/>
                <a:gd name="connsiteY15" fmla="*/ 123817 h 163627"/>
                <a:gd name="connsiteX16" fmla="*/ 27987 w 332369"/>
                <a:gd name="connsiteY16" fmla="*/ 130465 h 163627"/>
                <a:gd name="connsiteX17" fmla="*/ 39799 w 332369"/>
                <a:gd name="connsiteY17" fmla="*/ 134658 h 163627"/>
                <a:gd name="connsiteX18" fmla="*/ 61940 w 332369"/>
                <a:gd name="connsiteY18" fmla="*/ 138544 h 163627"/>
                <a:gd name="connsiteX19" fmla="*/ 84950 w 332369"/>
                <a:gd name="connsiteY19" fmla="*/ 139771 h 163627"/>
                <a:gd name="connsiteX20" fmla="*/ 84797 w 332369"/>
                <a:gd name="connsiteY20" fmla="*/ 143248 h 163627"/>
                <a:gd name="connsiteX21" fmla="*/ 69917 w 332369"/>
                <a:gd name="connsiteY21" fmla="*/ 144066 h 163627"/>
                <a:gd name="connsiteX22" fmla="*/ 68842 w 332369"/>
                <a:gd name="connsiteY22" fmla="*/ 151327 h 163627"/>
                <a:gd name="connsiteX23" fmla="*/ 82496 w 332369"/>
                <a:gd name="connsiteY23" fmla="*/ 154395 h 163627"/>
                <a:gd name="connsiteX24" fmla="*/ 134550 w 332369"/>
                <a:gd name="connsiteY24" fmla="*/ 158589 h 163627"/>
                <a:gd name="connsiteX25" fmla="*/ 236971 w 332369"/>
                <a:gd name="connsiteY25" fmla="*/ 156083 h 163627"/>
                <a:gd name="connsiteX26" fmla="*/ 237686 w 332369"/>
                <a:gd name="connsiteY26" fmla="*/ 155981 h 163627"/>
                <a:gd name="connsiteX27" fmla="*/ 238403 w 332369"/>
                <a:gd name="connsiteY27" fmla="*/ 156083 h 163627"/>
                <a:gd name="connsiteX28" fmla="*/ 288769 w 332369"/>
                <a:gd name="connsiteY28" fmla="*/ 162730 h 163627"/>
                <a:gd name="connsiteX29" fmla="*/ 278951 w 332369"/>
                <a:gd name="connsiteY29" fmla="*/ 97432 h 163627"/>
                <a:gd name="connsiteX30" fmla="*/ 246839 w 332369"/>
                <a:gd name="connsiteY30" fmla="*/ 91501 h 163627"/>
                <a:gd name="connsiteX31" fmla="*/ 229403 w 332369"/>
                <a:gd name="connsiteY31" fmla="*/ 76621 h 163627"/>
                <a:gd name="connsiteX32" fmla="*/ 225875 w 332369"/>
                <a:gd name="connsiteY32" fmla="*/ 69565 h 163627"/>
                <a:gd name="connsiteX33" fmla="*/ 205166 w 332369"/>
                <a:gd name="connsiteY33" fmla="*/ 50287 h 163627"/>
                <a:gd name="connsiteX34" fmla="*/ 153162 w 332369"/>
                <a:gd name="connsiteY34" fmla="*/ 8869 h 163627"/>
                <a:gd name="connsiteX35" fmla="*/ 138231 w 332369"/>
                <a:gd name="connsiteY35" fmla="*/ 18175 h 163627"/>
                <a:gd name="connsiteX36" fmla="*/ 163542 w 332369"/>
                <a:gd name="connsiteY36" fmla="*/ 42463 h 163627"/>
                <a:gd name="connsiteX37" fmla="*/ 169780 w 332369"/>
                <a:gd name="connsiteY37" fmla="*/ 54684 h 163627"/>
                <a:gd name="connsiteX38" fmla="*/ 167889 w 332369"/>
                <a:gd name="connsiteY38" fmla="*/ 65730 h 163627"/>
                <a:gd name="connsiteX39" fmla="*/ 136492 w 332369"/>
                <a:gd name="connsiteY39" fmla="*/ 73144 h 163627"/>
                <a:gd name="connsiteX40" fmla="*/ 135828 w 332369"/>
                <a:gd name="connsiteY40" fmla="*/ 73144 h 163627"/>
                <a:gd name="connsiteX41" fmla="*/ 135163 w 332369"/>
                <a:gd name="connsiteY41" fmla="*/ 72991 h 163627"/>
                <a:gd name="connsiteX42" fmla="*/ 97990 w 332369"/>
                <a:gd name="connsiteY42" fmla="*/ 65934 h 163627"/>
                <a:gd name="connsiteX43" fmla="*/ 38572 w 332369"/>
                <a:gd name="connsiteY43" fmla="*/ 55708 h 163627"/>
                <a:gd name="connsiteX44" fmla="*/ 34634 w 332369"/>
                <a:gd name="connsiteY44" fmla="*/ 71303 h 163627"/>
                <a:gd name="connsiteX45" fmla="*/ 45883 w 332369"/>
                <a:gd name="connsiteY45" fmla="*/ 74984 h 163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2369" h="163627">
                  <a:moveTo>
                    <a:pt x="45883" y="74984"/>
                  </a:moveTo>
                  <a:cubicBezTo>
                    <a:pt x="56008" y="75803"/>
                    <a:pt x="53349" y="76519"/>
                    <a:pt x="63678" y="79229"/>
                  </a:cubicBezTo>
                  <a:cubicBezTo>
                    <a:pt x="73802" y="81888"/>
                    <a:pt x="83979" y="84598"/>
                    <a:pt x="94001" y="87564"/>
                  </a:cubicBezTo>
                  <a:cubicBezTo>
                    <a:pt x="110415" y="92421"/>
                    <a:pt x="106017" y="97330"/>
                    <a:pt x="95484" y="97075"/>
                  </a:cubicBezTo>
                  <a:cubicBezTo>
                    <a:pt x="92518" y="96972"/>
                    <a:pt x="89501" y="96767"/>
                    <a:pt x="86536" y="96563"/>
                  </a:cubicBezTo>
                  <a:cubicBezTo>
                    <a:pt x="72626" y="95643"/>
                    <a:pt x="57235" y="94007"/>
                    <a:pt x="43531" y="91808"/>
                  </a:cubicBezTo>
                  <a:cubicBezTo>
                    <a:pt x="31055" y="89762"/>
                    <a:pt x="22976" y="89660"/>
                    <a:pt x="10448" y="90939"/>
                  </a:cubicBezTo>
                  <a:cubicBezTo>
                    <a:pt x="4722" y="91552"/>
                    <a:pt x="2727" y="97483"/>
                    <a:pt x="4415" y="101932"/>
                  </a:cubicBezTo>
                  <a:cubicBezTo>
                    <a:pt x="5386" y="104438"/>
                    <a:pt x="8403" y="106483"/>
                    <a:pt x="10243" y="106841"/>
                  </a:cubicBezTo>
                  <a:cubicBezTo>
                    <a:pt x="20726" y="108937"/>
                    <a:pt x="25839" y="111545"/>
                    <a:pt x="36168" y="112108"/>
                  </a:cubicBezTo>
                  <a:cubicBezTo>
                    <a:pt x="45578" y="112568"/>
                    <a:pt x="55702" y="112568"/>
                    <a:pt x="65110" y="113693"/>
                  </a:cubicBezTo>
                  <a:cubicBezTo>
                    <a:pt x="73853" y="114715"/>
                    <a:pt x="82598" y="115739"/>
                    <a:pt x="91342" y="116812"/>
                  </a:cubicBezTo>
                  <a:cubicBezTo>
                    <a:pt x="99114" y="117784"/>
                    <a:pt x="100239" y="120085"/>
                    <a:pt x="100444" y="122283"/>
                  </a:cubicBezTo>
                  <a:cubicBezTo>
                    <a:pt x="100750" y="125505"/>
                    <a:pt x="96558" y="128675"/>
                    <a:pt x="84592" y="128624"/>
                  </a:cubicBezTo>
                  <a:cubicBezTo>
                    <a:pt x="73956" y="128368"/>
                    <a:pt x="47878" y="127755"/>
                    <a:pt x="38674" y="124176"/>
                  </a:cubicBezTo>
                  <a:cubicBezTo>
                    <a:pt x="35708" y="122999"/>
                    <a:pt x="32180" y="122693"/>
                    <a:pt x="29111" y="123817"/>
                  </a:cubicBezTo>
                  <a:cubicBezTo>
                    <a:pt x="26503" y="124789"/>
                    <a:pt x="25276" y="128368"/>
                    <a:pt x="27987" y="130465"/>
                  </a:cubicBezTo>
                  <a:cubicBezTo>
                    <a:pt x="31004" y="132766"/>
                    <a:pt x="36168" y="134044"/>
                    <a:pt x="39799" y="134658"/>
                  </a:cubicBezTo>
                  <a:cubicBezTo>
                    <a:pt x="47162" y="135936"/>
                    <a:pt x="54577" y="137266"/>
                    <a:pt x="61940" y="138544"/>
                  </a:cubicBezTo>
                  <a:lnTo>
                    <a:pt x="84950" y="139771"/>
                  </a:lnTo>
                  <a:cubicBezTo>
                    <a:pt x="88529" y="139976"/>
                    <a:pt x="89142" y="142430"/>
                    <a:pt x="84797" y="143248"/>
                  </a:cubicBezTo>
                  <a:lnTo>
                    <a:pt x="69917" y="144066"/>
                  </a:lnTo>
                  <a:cubicBezTo>
                    <a:pt x="61582" y="144527"/>
                    <a:pt x="62247" y="148566"/>
                    <a:pt x="68842" y="151327"/>
                  </a:cubicBezTo>
                  <a:cubicBezTo>
                    <a:pt x="72984" y="153066"/>
                    <a:pt x="78047" y="153986"/>
                    <a:pt x="82496" y="154395"/>
                  </a:cubicBezTo>
                  <a:cubicBezTo>
                    <a:pt x="99676" y="156134"/>
                    <a:pt x="117317" y="157719"/>
                    <a:pt x="134550" y="158589"/>
                  </a:cubicBezTo>
                  <a:cubicBezTo>
                    <a:pt x="180826" y="160941"/>
                    <a:pt x="179701" y="163241"/>
                    <a:pt x="236971" y="156083"/>
                  </a:cubicBezTo>
                  <a:lnTo>
                    <a:pt x="237686" y="155981"/>
                  </a:lnTo>
                  <a:lnTo>
                    <a:pt x="238403" y="156083"/>
                  </a:lnTo>
                  <a:cubicBezTo>
                    <a:pt x="255175" y="158640"/>
                    <a:pt x="271997" y="160736"/>
                    <a:pt x="288769" y="162730"/>
                  </a:cubicBezTo>
                  <a:cubicBezTo>
                    <a:pt x="354067" y="170400"/>
                    <a:pt x="338675" y="104949"/>
                    <a:pt x="278951" y="97432"/>
                  </a:cubicBezTo>
                  <a:cubicBezTo>
                    <a:pt x="270566" y="96359"/>
                    <a:pt x="254458" y="94671"/>
                    <a:pt x="246839" y="91501"/>
                  </a:cubicBezTo>
                  <a:cubicBezTo>
                    <a:pt x="239169" y="88280"/>
                    <a:pt x="232573" y="84700"/>
                    <a:pt x="229403" y="76621"/>
                  </a:cubicBezTo>
                  <a:cubicBezTo>
                    <a:pt x="228329" y="73860"/>
                    <a:pt x="227818" y="71917"/>
                    <a:pt x="225875" y="69565"/>
                  </a:cubicBezTo>
                  <a:cubicBezTo>
                    <a:pt x="219381" y="61843"/>
                    <a:pt x="213193" y="56423"/>
                    <a:pt x="205166" y="50287"/>
                  </a:cubicBezTo>
                  <a:cubicBezTo>
                    <a:pt x="201280" y="47322"/>
                    <a:pt x="154798" y="10403"/>
                    <a:pt x="153162" y="8869"/>
                  </a:cubicBezTo>
                  <a:cubicBezTo>
                    <a:pt x="141759" y="-2074"/>
                    <a:pt x="133118" y="6568"/>
                    <a:pt x="138231" y="18175"/>
                  </a:cubicBezTo>
                  <a:cubicBezTo>
                    <a:pt x="143856" y="31010"/>
                    <a:pt x="153213" y="34231"/>
                    <a:pt x="163542" y="42463"/>
                  </a:cubicBezTo>
                  <a:cubicBezTo>
                    <a:pt x="166969" y="45174"/>
                    <a:pt x="168604" y="50134"/>
                    <a:pt x="169780" y="54684"/>
                  </a:cubicBezTo>
                  <a:cubicBezTo>
                    <a:pt x="170906" y="59184"/>
                    <a:pt x="171263" y="61997"/>
                    <a:pt x="167889" y="65730"/>
                  </a:cubicBezTo>
                  <a:cubicBezTo>
                    <a:pt x="160985" y="73451"/>
                    <a:pt x="146464" y="73093"/>
                    <a:pt x="136492" y="73144"/>
                  </a:cubicBezTo>
                  <a:lnTo>
                    <a:pt x="135828" y="73144"/>
                  </a:lnTo>
                  <a:lnTo>
                    <a:pt x="135163" y="72991"/>
                  </a:lnTo>
                  <a:cubicBezTo>
                    <a:pt x="122125" y="69616"/>
                    <a:pt x="111130" y="68900"/>
                    <a:pt x="97990" y="65934"/>
                  </a:cubicBezTo>
                  <a:cubicBezTo>
                    <a:pt x="74468" y="60667"/>
                    <a:pt x="62399" y="56935"/>
                    <a:pt x="38572" y="55708"/>
                  </a:cubicBezTo>
                  <a:cubicBezTo>
                    <a:pt x="26964" y="54736"/>
                    <a:pt x="19550" y="64656"/>
                    <a:pt x="34634" y="71303"/>
                  </a:cubicBezTo>
                  <a:cubicBezTo>
                    <a:pt x="38367" y="72888"/>
                    <a:pt x="44094" y="74576"/>
                    <a:pt x="45883" y="74984"/>
                  </a:cubicBez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0CB9254-A05B-4B44-86D9-11710E0F2555}"/>
                </a:ext>
              </a:extLst>
            </p:cNvPr>
            <p:cNvSpPr/>
            <p:nvPr/>
          </p:nvSpPr>
          <p:spPr>
            <a:xfrm>
              <a:off x="17447114" y="7660791"/>
              <a:ext cx="40284" cy="23018"/>
            </a:xfrm>
            <a:custGeom>
              <a:avLst/>
              <a:gdLst>
                <a:gd name="connsiteX0" fmla="*/ 22252 w 35793"/>
                <a:gd name="connsiteY0" fmla="*/ 3835 h 20453"/>
                <a:gd name="connsiteX1" fmla="*/ 7629 w 35793"/>
                <a:gd name="connsiteY1" fmla="*/ 4653 h 20453"/>
                <a:gd name="connsiteX2" fmla="*/ 3895 w 35793"/>
                <a:gd name="connsiteY2" fmla="*/ 9101 h 20453"/>
                <a:gd name="connsiteX3" fmla="*/ 4407 w 35793"/>
                <a:gd name="connsiteY3" fmla="*/ 13141 h 20453"/>
                <a:gd name="connsiteX4" fmla="*/ 7168 w 35793"/>
                <a:gd name="connsiteY4" fmla="*/ 15084 h 20453"/>
                <a:gd name="connsiteX5" fmla="*/ 21792 w 35793"/>
                <a:gd name="connsiteY5" fmla="*/ 18203 h 20453"/>
                <a:gd name="connsiteX6" fmla="*/ 22252 w 35793"/>
                <a:gd name="connsiteY6" fmla="*/ 3835 h 2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93" h="20453">
                  <a:moveTo>
                    <a:pt x="22252" y="3835"/>
                  </a:moveTo>
                  <a:cubicBezTo>
                    <a:pt x="17190" y="3835"/>
                    <a:pt x="12230" y="4090"/>
                    <a:pt x="7629" y="4653"/>
                  </a:cubicBezTo>
                  <a:cubicBezTo>
                    <a:pt x="6299" y="4806"/>
                    <a:pt x="4202" y="6749"/>
                    <a:pt x="3895" y="9101"/>
                  </a:cubicBezTo>
                  <a:cubicBezTo>
                    <a:pt x="3794" y="10073"/>
                    <a:pt x="3743" y="11914"/>
                    <a:pt x="4407" y="13141"/>
                  </a:cubicBezTo>
                  <a:cubicBezTo>
                    <a:pt x="5021" y="14317"/>
                    <a:pt x="6299" y="14828"/>
                    <a:pt x="7168" y="15084"/>
                  </a:cubicBezTo>
                  <a:cubicBezTo>
                    <a:pt x="12026" y="16158"/>
                    <a:pt x="16883" y="17181"/>
                    <a:pt x="21792" y="18203"/>
                  </a:cubicBezTo>
                  <a:cubicBezTo>
                    <a:pt x="33399" y="20504"/>
                    <a:pt x="37132" y="3886"/>
                    <a:pt x="22252" y="3835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56F8343-0424-4245-B3B4-D6D3EEF881AF}"/>
                </a:ext>
              </a:extLst>
            </p:cNvPr>
            <p:cNvSpPr/>
            <p:nvPr/>
          </p:nvSpPr>
          <p:spPr>
            <a:xfrm>
              <a:off x="17477520" y="7621715"/>
              <a:ext cx="34529" cy="23018"/>
            </a:xfrm>
            <a:custGeom>
              <a:avLst/>
              <a:gdLst>
                <a:gd name="connsiteX0" fmla="*/ 23103 w 30680"/>
                <a:gd name="connsiteY0" fmla="*/ 5063 h 20453"/>
                <a:gd name="connsiteX1" fmla="*/ 12520 w 30680"/>
                <a:gd name="connsiteY1" fmla="*/ 3887 h 20453"/>
                <a:gd name="connsiteX2" fmla="*/ 7355 w 30680"/>
                <a:gd name="connsiteY2" fmla="*/ 16363 h 20453"/>
                <a:gd name="connsiteX3" fmla="*/ 21570 w 30680"/>
                <a:gd name="connsiteY3" fmla="*/ 20045 h 20453"/>
                <a:gd name="connsiteX4" fmla="*/ 23103 w 30680"/>
                <a:gd name="connsiteY4" fmla="*/ 5063 h 2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80" h="20453">
                  <a:moveTo>
                    <a:pt x="23103" y="5063"/>
                  </a:moveTo>
                  <a:cubicBezTo>
                    <a:pt x="19575" y="4551"/>
                    <a:pt x="16048" y="4142"/>
                    <a:pt x="12520" y="3887"/>
                  </a:cubicBezTo>
                  <a:cubicBezTo>
                    <a:pt x="912" y="2966"/>
                    <a:pt x="2855" y="14625"/>
                    <a:pt x="7355" y="16363"/>
                  </a:cubicBezTo>
                  <a:cubicBezTo>
                    <a:pt x="11957" y="18153"/>
                    <a:pt x="16865" y="18716"/>
                    <a:pt x="21570" y="20045"/>
                  </a:cubicBezTo>
                  <a:cubicBezTo>
                    <a:pt x="35682" y="24187"/>
                    <a:pt x="33076" y="6443"/>
                    <a:pt x="23103" y="5063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8376017A-719C-4C89-AD24-630766B13185}"/>
                </a:ext>
              </a:extLst>
            </p:cNvPr>
            <p:cNvSpPr/>
            <p:nvPr/>
          </p:nvSpPr>
          <p:spPr>
            <a:xfrm>
              <a:off x="17620816" y="7594023"/>
              <a:ext cx="86323" cy="143871"/>
            </a:xfrm>
            <a:custGeom>
              <a:avLst/>
              <a:gdLst>
                <a:gd name="connsiteX0" fmla="*/ 23564 w 76700"/>
                <a:gd name="connsiteY0" fmla="*/ 124418 h 127834"/>
                <a:gd name="connsiteX1" fmla="*/ 54091 w 76700"/>
                <a:gd name="connsiteY1" fmla="*/ 123037 h 127834"/>
                <a:gd name="connsiteX2" fmla="*/ 71477 w 76700"/>
                <a:gd name="connsiteY2" fmla="*/ 92306 h 127834"/>
                <a:gd name="connsiteX3" fmla="*/ 67284 w 76700"/>
                <a:gd name="connsiteY3" fmla="*/ 48740 h 127834"/>
                <a:gd name="connsiteX4" fmla="*/ 63756 w 76700"/>
                <a:gd name="connsiteY4" fmla="*/ 41683 h 127834"/>
                <a:gd name="connsiteX5" fmla="*/ 36962 w 76700"/>
                <a:gd name="connsiteY5" fmla="*/ 23173 h 127834"/>
                <a:gd name="connsiteX6" fmla="*/ 20701 w 76700"/>
                <a:gd name="connsiteY6" fmla="*/ 6657 h 127834"/>
                <a:gd name="connsiteX7" fmla="*/ 14872 w 76700"/>
                <a:gd name="connsiteY7" fmla="*/ 16219 h 127834"/>
                <a:gd name="connsiteX8" fmla="*/ 21519 w 76700"/>
                <a:gd name="connsiteY8" fmla="*/ 32735 h 127834"/>
                <a:gd name="connsiteX9" fmla="*/ 17172 w 76700"/>
                <a:gd name="connsiteY9" fmla="*/ 45928 h 127834"/>
                <a:gd name="connsiteX10" fmla="*/ 13747 w 76700"/>
                <a:gd name="connsiteY10" fmla="*/ 69142 h 127834"/>
                <a:gd name="connsiteX11" fmla="*/ 19218 w 76700"/>
                <a:gd name="connsiteY11" fmla="*/ 91232 h 127834"/>
                <a:gd name="connsiteX12" fmla="*/ 6588 w 76700"/>
                <a:gd name="connsiteY12" fmla="*/ 109231 h 127834"/>
                <a:gd name="connsiteX13" fmla="*/ 23564 w 76700"/>
                <a:gd name="connsiteY13" fmla="*/ 124418 h 127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700" h="127834">
                  <a:moveTo>
                    <a:pt x="23564" y="124418"/>
                  </a:moveTo>
                  <a:cubicBezTo>
                    <a:pt x="34405" y="126616"/>
                    <a:pt x="40950" y="124929"/>
                    <a:pt x="54091" y="123037"/>
                  </a:cubicBezTo>
                  <a:cubicBezTo>
                    <a:pt x="79352" y="119356"/>
                    <a:pt x="70454" y="105754"/>
                    <a:pt x="71477" y="92306"/>
                  </a:cubicBezTo>
                  <a:cubicBezTo>
                    <a:pt x="83493" y="73284"/>
                    <a:pt x="69482" y="54416"/>
                    <a:pt x="67284" y="48740"/>
                  </a:cubicBezTo>
                  <a:cubicBezTo>
                    <a:pt x="66210" y="45978"/>
                    <a:pt x="65698" y="44035"/>
                    <a:pt x="63756" y="41683"/>
                  </a:cubicBezTo>
                  <a:cubicBezTo>
                    <a:pt x="58949" y="36877"/>
                    <a:pt x="46320" y="32428"/>
                    <a:pt x="36962" y="23173"/>
                  </a:cubicBezTo>
                  <a:cubicBezTo>
                    <a:pt x="34916" y="21127"/>
                    <a:pt x="26786" y="11821"/>
                    <a:pt x="20701" y="6657"/>
                  </a:cubicBezTo>
                  <a:cubicBezTo>
                    <a:pt x="14667" y="1492"/>
                    <a:pt x="8122" y="2719"/>
                    <a:pt x="14872" y="16219"/>
                  </a:cubicBezTo>
                  <a:cubicBezTo>
                    <a:pt x="17326" y="21179"/>
                    <a:pt x="20548" y="27519"/>
                    <a:pt x="21519" y="32735"/>
                  </a:cubicBezTo>
                  <a:cubicBezTo>
                    <a:pt x="23309" y="42450"/>
                    <a:pt x="18809" y="43371"/>
                    <a:pt x="17172" y="45928"/>
                  </a:cubicBezTo>
                  <a:cubicBezTo>
                    <a:pt x="12520" y="53342"/>
                    <a:pt x="10526" y="62597"/>
                    <a:pt x="13747" y="69142"/>
                  </a:cubicBezTo>
                  <a:cubicBezTo>
                    <a:pt x="17070" y="75892"/>
                    <a:pt x="19678" y="83511"/>
                    <a:pt x="19218" y="91232"/>
                  </a:cubicBezTo>
                  <a:cubicBezTo>
                    <a:pt x="18809" y="98135"/>
                    <a:pt x="10985" y="102941"/>
                    <a:pt x="6588" y="109231"/>
                  </a:cubicBezTo>
                  <a:cubicBezTo>
                    <a:pt x="-2360" y="121759"/>
                    <a:pt x="12417" y="122168"/>
                    <a:pt x="23564" y="124418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4FC9A992-119F-4A3A-8157-38B0BCEDF372}"/>
                </a:ext>
              </a:extLst>
            </p:cNvPr>
            <p:cNvSpPr/>
            <p:nvPr/>
          </p:nvSpPr>
          <p:spPr>
            <a:xfrm>
              <a:off x="17570560" y="7642037"/>
              <a:ext cx="51793" cy="97832"/>
            </a:xfrm>
            <a:custGeom>
              <a:avLst/>
              <a:gdLst>
                <a:gd name="connsiteX0" fmla="*/ 43111 w 46020"/>
                <a:gd name="connsiteY0" fmla="*/ 4442 h 86927"/>
                <a:gd name="connsiteX1" fmla="*/ 16829 w 46020"/>
                <a:gd name="connsiteY1" fmla="*/ 6181 h 86927"/>
                <a:gd name="connsiteX2" fmla="*/ 4249 w 46020"/>
                <a:gd name="connsiteY2" fmla="*/ 24691 h 86927"/>
                <a:gd name="connsiteX3" fmla="*/ 7676 w 46020"/>
                <a:gd name="connsiteY3" fmla="*/ 44326 h 86927"/>
                <a:gd name="connsiteX4" fmla="*/ 13556 w 46020"/>
                <a:gd name="connsiteY4" fmla="*/ 63399 h 86927"/>
                <a:gd name="connsiteX5" fmla="*/ 24396 w 46020"/>
                <a:gd name="connsiteY5" fmla="*/ 84108 h 86927"/>
                <a:gd name="connsiteX6" fmla="*/ 34878 w 46020"/>
                <a:gd name="connsiteY6" fmla="*/ 82574 h 86927"/>
                <a:gd name="connsiteX7" fmla="*/ 39583 w 46020"/>
                <a:gd name="connsiteY7" fmla="*/ 60945 h 86927"/>
                <a:gd name="connsiteX8" fmla="*/ 37282 w 46020"/>
                <a:gd name="connsiteY8" fmla="*/ 26685 h 86927"/>
                <a:gd name="connsiteX9" fmla="*/ 43111 w 46020"/>
                <a:gd name="connsiteY9" fmla="*/ 4442 h 8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020" h="86927">
                  <a:moveTo>
                    <a:pt x="43111" y="4442"/>
                  </a:moveTo>
                  <a:cubicBezTo>
                    <a:pt x="41015" y="4697"/>
                    <a:pt x="22504" y="2038"/>
                    <a:pt x="16829" y="6181"/>
                  </a:cubicBezTo>
                  <a:cubicBezTo>
                    <a:pt x="11204" y="10322"/>
                    <a:pt x="1743" y="17379"/>
                    <a:pt x="4249" y="24691"/>
                  </a:cubicBezTo>
                  <a:cubicBezTo>
                    <a:pt x="6806" y="32003"/>
                    <a:pt x="7676" y="44326"/>
                    <a:pt x="7676" y="44326"/>
                  </a:cubicBezTo>
                  <a:cubicBezTo>
                    <a:pt x="7676" y="44326"/>
                    <a:pt x="10079" y="55371"/>
                    <a:pt x="13556" y="63399"/>
                  </a:cubicBezTo>
                  <a:cubicBezTo>
                    <a:pt x="17032" y="71427"/>
                    <a:pt x="24396" y="84108"/>
                    <a:pt x="24396" y="84108"/>
                  </a:cubicBezTo>
                  <a:cubicBezTo>
                    <a:pt x="24396" y="84108"/>
                    <a:pt x="29254" y="89119"/>
                    <a:pt x="34878" y="82574"/>
                  </a:cubicBezTo>
                  <a:cubicBezTo>
                    <a:pt x="40503" y="76029"/>
                    <a:pt x="39788" y="73268"/>
                    <a:pt x="39583" y="60945"/>
                  </a:cubicBezTo>
                  <a:cubicBezTo>
                    <a:pt x="39378" y="48622"/>
                    <a:pt x="36361" y="34151"/>
                    <a:pt x="37282" y="26685"/>
                  </a:cubicBezTo>
                  <a:cubicBezTo>
                    <a:pt x="38202" y="19220"/>
                    <a:pt x="43111" y="4442"/>
                    <a:pt x="43111" y="4442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9C8BCFC-B1BD-4EA3-91F6-8F56BA8CFA97}"/>
                </a:ext>
              </a:extLst>
            </p:cNvPr>
            <p:cNvSpPr/>
            <p:nvPr/>
          </p:nvSpPr>
          <p:spPr>
            <a:xfrm>
              <a:off x="17777903" y="7656548"/>
              <a:ext cx="448878" cy="161136"/>
            </a:xfrm>
            <a:custGeom>
              <a:avLst/>
              <a:gdLst>
                <a:gd name="connsiteX0" fmla="*/ 20464 w 398843"/>
                <a:gd name="connsiteY0" fmla="*/ 103480 h 143174"/>
                <a:gd name="connsiteX1" fmla="*/ 309522 w 398843"/>
                <a:gd name="connsiteY1" fmla="*/ 141472 h 143174"/>
                <a:gd name="connsiteX2" fmla="*/ 367713 w 398843"/>
                <a:gd name="connsiteY2" fmla="*/ 125978 h 143174"/>
                <a:gd name="connsiteX3" fmla="*/ 395375 w 398843"/>
                <a:gd name="connsiteY3" fmla="*/ 82514 h 143174"/>
                <a:gd name="connsiteX4" fmla="*/ 362292 w 398843"/>
                <a:gd name="connsiteY4" fmla="*/ 24938 h 143174"/>
                <a:gd name="connsiteX5" fmla="*/ 314686 w 398843"/>
                <a:gd name="connsiteY5" fmla="*/ 10161 h 143174"/>
                <a:gd name="connsiteX6" fmla="*/ 18213 w 398843"/>
                <a:gd name="connsiteY6" fmla="*/ 5610 h 143174"/>
                <a:gd name="connsiteX7" fmla="*/ 20464 w 398843"/>
                <a:gd name="connsiteY7" fmla="*/ 103480 h 14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8843" h="143174">
                  <a:moveTo>
                    <a:pt x="20464" y="103480"/>
                  </a:moveTo>
                  <a:cubicBezTo>
                    <a:pt x="53496" y="112632"/>
                    <a:pt x="177035" y="143620"/>
                    <a:pt x="309522" y="141472"/>
                  </a:cubicBezTo>
                  <a:cubicBezTo>
                    <a:pt x="325630" y="141217"/>
                    <a:pt x="357742" y="133495"/>
                    <a:pt x="367713" y="125978"/>
                  </a:cubicBezTo>
                  <a:cubicBezTo>
                    <a:pt x="379984" y="116774"/>
                    <a:pt x="395631" y="100821"/>
                    <a:pt x="395375" y="82514"/>
                  </a:cubicBezTo>
                  <a:cubicBezTo>
                    <a:pt x="395018" y="60067"/>
                    <a:pt x="375946" y="34909"/>
                    <a:pt x="362292" y="24938"/>
                  </a:cubicBezTo>
                  <a:cubicBezTo>
                    <a:pt x="352219" y="17575"/>
                    <a:pt x="331407" y="9342"/>
                    <a:pt x="314686" y="10161"/>
                  </a:cubicBezTo>
                  <a:cubicBezTo>
                    <a:pt x="189460" y="16348"/>
                    <a:pt x="118282" y="-1703"/>
                    <a:pt x="18213" y="5610"/>
                  </a:cubicBezTo>
                  <a:cubicBezTo>
                    <a:pt x="8293" y="13229"/>
                    <a:pt x="-9552" y="95196"/>
                    <a:pt x="20464" y="103480"/>
                  </a:cubicBez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E7CED01-FAFA-4806-8F80-154AE0C9631E}"/>
                </a:ext>
              </a:extLst>
            </p:cNvPr>
            <p:cNvSpPr/>
            <p:nvPr/>
          </p:nvSpPr>
          <p:spPr>
            <a:xfrm>
              <a:off x="17792669" y="7660176"/>
              <a:ext cx="408595" cy="138116"/>
            </a:xfrm>
            <a:custGeom>
              <a:avLst/>
              <a:gdLst>
                <a:gd name="connsiteX0" fmla="*/ 8467 w 363049"/>
                <a:gd name="connsiteY0" fmla="*/ 78217 h 122720"/>
                <a:gd name="connsiteX1" fmla="*/ 4377 w 363049"/>
                <a:gd name="connsiteY1" fmla="*/ 42526 h 122720"/>
                <a:gd name="connsiteX2" fmla="*/ 10871 w 363049"/>
                <a:gd name="connsiteY2" fmla="*/ 10312 h 122720"/>
                <a:gd name="connsiteX3" fmla="*/ 12608 w 363049"/>
                <a:gd name="connsiteY3" fmla="*/ 5147 h 122720"/>
                <a:gd name="connsiteX4" fmla="*/ 18080 w 363049"/>
                <a:gd name="connsiteY4" fmla="*/ 4841 h 122720"/>
                <a:gd name="connsiteX5" fmla="*/ 102553 w 363049"/>
                <a:gd name="connsiteY5" fmla="*/ 4994 h 122720"/>
                <a:gd name="connsiteX6" fmla="*/ 193981 w 363049"/>
                <a:gd name="connsiteY6" fmla="*/ 10108 h 122720"/>
                <a:gd name="connsiteX7" fmla="*/ 292516 w 363049"/>
                <a:gd name="connsiteY7" fmla="*/ 10721 h 122720"/>
                <a:gd name="connsiteX8" fmla="*/ 342115 w 363049"/>
                <a:gd name="connsiteY8" fmla="*/ 31021 h 122720"/>
                <a:gd name="connsiteX9" fmla="*/ 358938 w 363049"/>
                <a:gd name="connsiteY9" fmla="*/ 77093 h 122720"/>
                <a:gd name="connsiteX10" fmla="*/ 286635 w 363049"/>
                <a:gd name="connsiteY10" fmla="*/ 119227 h 122720"/>
                <a:gd name="connsiteX11" fmla="*/ 12864 w 363049"/>
                <a:gd name="connsiteY11" fmla="*/ 81285 h 122720"/>
                <a:gd name="connsiteX12" fmla="*/ 10154 w 363049"/>
                <a:gd name="connsiteY12" fmla="*/ 80518 h 122720"/>
                <a:gd name="connsiteX13" fmla="*/ 8467 w 363049"/>
                <a:gd name="connsiteY13" fmla="*/ 78217 h 1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049" h="122720">
                  <a:moveTo>
                    <a:pt x="8467" y="78217"/>
                  </a:moveTo>
                  <a:cubicBezTo>
                    <a:pt x="2996" y="70752"/>
                    <a:pt x="3508" y="51730"/>
                    <a:pt x="4377" y="42526"/>
                  </a:cubicBezTo>
                  <a:cubicBezTo>
                    <a:pt x="5348" y="32606"/>
                    <a:pt x="7649" y="19771"/>
                    <a:pt x="10871" y="10312"/>
                  </a:cubicBezTo>
                  <a:lnTo>
                    <a:pt x="12608" y="5147"/>
                  </a:lnTo>
                  <a:lnTo>
                    <a:pt x="18080" y="4841"/>
                  </a:lnTo>
                  <a:cubicBezTo>
                    <a:pt x="46204" y="3306"/>
                    <a:pt x="74378" y="3665"/>
                    <a:pt x="102553" y="4994"/>
                  </a:cubicBezTo>
                  <a:cubicBezTo>
                    <a:pt x="133029" y="6425"/>
                    <a:pt x="163504" y="8778"/>
                    <a:pt x="193981" y="10108"/>
                  </a:cubicBezTo>
                  <a:cubicBezTo>
                    <a:pt x="227218" y="11590"/>
                    <a:pt x="259228" y="12357"/>
                    <a:pt x="292516" y="10721"/>
                  </a:cubicBezTo>
                  <a:cubicBezTo>
                    <a:pt x="311230" y="9800"/>
                    <a:pt x="329178" y="17675"/>
                    <a:pt x="342115" y="31021"/>
                  </a:cubicBezTo>
                  <a:cubicBezTo>
                    <a:pt x="353774" y="43037"/>
                    <a:pt x="361596" y="60116"/>
                    <a:pt x="358938" y="77093"/>
                  </a:cubicBezTo>
                  <a:cubicBezTo>
                    <a:pt x="353620" y="110483"/>
                    <a:pt x="314809" y="118767"/>
                    <a:pt x="286635" y="119227"/>
                  </a:cubicBezTo>
                  <a:cubicBezTo>
                    <a:pt x="194236" y="120710"/>
                    <a:pt x="101735" y="105727"/>
                    <a:pt x="12864" y="81285"/>
                  </a:cubicBezTo>
                  <a:lnTo>
                    <a:pt x="10154" y="80518"/>
                  </a:lnTo>
                  <a:lnTo>
                    <a:pt x="8467" y="78217"/>
                  </a:lnTo>
                  <a:close/>
                </a:path>
              </a:pathLst>
            </a:custGeom>
            <a:solidFill>
              <a:srgbClr val="565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BFF4C7-6DFE-4974-89BC-879370E136A0}"/>
                </a:ext>
              </a:extLst>
            </p:cNvPr>
            <p:cNvSpPr/>
            <p:nvPr/>
          </p:nvSpPr>
          <p:spPr>
            <a:xfrm>
              <a:off x="18009458" y="7225936"/>
              <a:ext cx="189910" cy="563976"/>
            </a:xfrm>
            <a:custGeom>
              <a:avLst/>
              <a:gdLst>
                <a:gd name="connsiteX0" fmla="*/ 3863 w 168741"/>
                <a:gd name="connsiteY0" fmla="*/ 101771 h 501110"/>
                <a:gd name="connsiteX1" fmla="*/ 27179 w 168741"/>
                <a:gd name="connsiteY1" fmla="*/ 13207 h 501110"/>
                <a:gd name="connsiteX2" fmla="*/ 76421 w 168741"/>
                <a:gd name="connsiteY2" fmla="*/ 12134 h 501110"/>
                <a:gd name="connsiteX3" fmla="*/ 107460 w 168741"/>
                <a:gd name="connsiteY3" fmla="*/ 88578 h 501110"/>
                <a:gd name="connsiteX4" fmla="*/ 123976 w 168741"/>
                <a:gd name="connsiteY4" fmla="*/ 170035 h 501110"/>
                <a:gd name="connsiteX5" fmla="*/ 165905 w 168741"/>
                <a:gd name="connsiteY5" fmla="*/ 461446 h 501110"/>
                <a:gd name="connsiteX6" fmla="*/ 63382 w 168741"/>
                <a:gd name="connsiteY6" fmla="*/ 468502 h 501110"/>
                <a:gd name="connsiteX7" fmla="*/ 51723 w 168741"/>
                <a:gd name="connsiteY7" fmla="*/ 348032 h 501110"/>
                <a:gd name="connsiteX8" fmla="*/ 20635 w 168741"/>
                <a:gd name="connsiteY8" fmla="*/ 207669 h 501110"/>
                <a:gd name="connsiteX9" fmla="*/ 3863 w 168741"/>
                <a:gd name="connsiteY9" fmla="*/ 101771 h 5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8741" h="501110">
                  <a:moveTo>
                    <a:pt x="3863" y="101771"/>
                  </a:moveTo>
                  <a:cubicBezTo>
                    <a:pt x="4425" y="71346"/>
                    <a:pt x="9692" y="38825"/>
                    <a:pt x="27179" y="13207"/>
                  </a:cubicBezTo>
                  <a:cubicBezTo>
                    <a:pt x="37151" y="-1417"/>
                    <a:pt x="64047" y="3339"/>
                    <a:pt x="76421" y="12134"/>
                  </a:cubicBezTo>
                  <a:cubicBezTo>
                    <a:pt x="90688" y="22309"/>
                    <a:pt x="103215" y="70938"/>
                    <a:pt x="107460" y="88578"/>
                  </a:cubicBezTo>
                  <a:cubicBezTo>
                    <a:pt x="113954" y="115526"/>
                    <a:pt x="118453" y="142883"/>
                    <a:pt x="123976" y="170035"/>
                  </a:cubicBezTo>
                  <a:cubicBezTo>
                    <a:pt x="143049" y="264479"/>
                    <a:pt x="168923" y="364599"/>
                    <a:pt x="165905" y="461446"/>
                  </a:cubicBezTo>
                  <a:cubicBezTo>
                    <a:pt x="164218" y="514114"/>
                    <a:pt x="62769" y="508387"/>
                    <a:pt x="63382" y="468502"/>
                  </a:cubicBezTo>
                  <a:cubicBezTo>
                    <a:pt x="63996" y="428158"/>
                    <a:pt x="58883" y="387660"/>
                    <a:pt x="51723" y="348032"/>
                  </a:cubicBezTo>
                  <a:cubicBezTo>
                    <a:pt x="43236" y="300835"/>
                    <a:pt x="31423" y="254354"/>
                    <a:pt x="20635" y="207669"/>
                  </a:cubicBezTo>
                  <a:cubicBezTo>
                    <a:pt x="12914" y="174535"/>
                    <a:pt x="3249" y="135827"/>
                    <a:pt x="3863" y="101771"/>
                  </a:cubicBezTo>
                  <a:close/>
                </a:path>
              </a:pathLst>
            </a:custGeom>
            <a:solidFill>
              <a:srgbClr val="565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D058F80-333B-4245-815F-FA3A06F60A76}"/>
                </a:ext>
              </a:extLst>
            </p:cNvPr>
            <p:cNvSpPr/>
            <p:nvPr/>
          </p:nvSpPr>
          <p:spPr>
            <a:xfrm>
              <a:off x="17801850" y="7669327"/>
              <a:ext cx="385575" cy="115097"/>
            </a:xfrm>
            <a:custGeom>
              <a:avLst/>
              <a:gdLst>
                <a:gd name="connsiteX0" fmla="*/ 6855 w 342596"/>
                <a:gd name="connsiteY0" fmla="*/ 65331 h 102267"/>
                <a:gd name="connsiteX1" fmla="*/ 278375 w 342596"/>
                <a:gd name="connsiteY1" fmla="*/ 103018 h 102267"/>
                <a:gd name="connsiteX2" fmla="*/ 284818 w 342596"/>
                <a:gd name="connsiteY2" fmla="*/ 10721 h 102267"/>
                <a:gd name="connsiteX3" fmla="*/ 185516 w 342596"/>
                <a:gd name="connsiteY3" fmla="*/ 10107 h 102267"/>
                <a:gd name="connsiteX4" fmla="*/ 94037 w 342596"/>
                <a:gd name="connsiteY4" fmla="*/ 4994 h 102267"/>
                <a:gd name="connsiteX5" fmla="*/ 10383 w 342596"/>
                <a:gd name="connsiteY5" fmla="*/ 4840 h 102267"/>
                <a:gd name="connsiteX6" fmla="*/ 4299 w 342596"/>
                <a:gd name="connsiteY6" fmla="*/ 35214 h 102267"/>
                <a:gd name="connsiteX7" fmla="*/ 6855 w 342596"/>
                <a:gd name="connsiteY7" fmla="*/ 65331 h 10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596" h="102267">
                  <a:moveTo>
                    <a:pt x="6855" y="65331"/>
                  </a:moveTo>
                  <a:cubicBezTo>
                    <a:pt x="95265" y="89671"/>
                    <a:pt x="187153" y="104500"/>
                    <a:pt x="278375" y="103018"/>
                  </a:cubicBezTo>
                  <a:cubicBezTo>
                    <a:pt x="383250" y="101330"/>
                    <a:pt x="342497" y="7857"/>
                    <a:pt x="284818" y="10721"/>
                  </a:cubicBezTo>
                  <a:cubicBezTo>
                    <a:pt x="247899" y="12562"/>
                    <a:pt x="222435" y="11743"/>
                    <a:pt x="185516" y="10107"/>
                  </a:cubicBezTo>
                  <a:cubicBezTo>
                    <a:pt x="154990" y="8778"/>
                    <a:pt x="124565" y="6426"/>
                    <a:pt x="94037" y="4994"/>
                  </a:cubicBezTo>
                  <a:cubicBezTo>
                    <a:pt x="66016" y="3664"/>
                    <a:pt x="38302" y="3307"/>
                    <a:pt x="10383" y="4840"/>
                  </a:cubicBezTo>
                  <a:cubicBezTo>
                    <a:pt x="7264" y="14045"/>
                    <a:pt x="4912" y="28618"/>
                    <a:pt x="4299" y="35214"/>
                  </a:cubicBezTo>
                  <a:cubicBezTo>
                    <a:pt x="3736" y="40941"/>
                    <a:pt x="2969" y="60014"/>
                    <a:pt x="6855" y="65331"/>
                  </a:cubicBezTo>
                  <a:close/>
                </a:path>
              </a:pathLst>
            </a:custGeom>
            <a:solidFill>
              <a:srgbClr val="5E59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1C71D4D-3FB4-48B9-86F1-54E11D0995D2}"/>
                </a:ext>
              </a:extLst>
            </p:cNvPr>
            <p:cNvSpPr/>
            <p:nvPr/>
          </p:nvSpPr>
          <p:spPr>
            <a:xfrm>
              <a:off x="18018613" y="7235132"/>
              <a:ext cx="172646" cy="546711"/>
            </a:xfrm>
            <a:custGeom>
              <a:avLst/>
              <a:gdLst>
                <a:gd name="connsiteX0" fmla="*/ 3858 w 153401"/>
                <a:gd name="connsiteY0" fmla="*/ 93755 h 485770"/>
                <a:gd name="connsiteX1" fmla="*/ 20425 w 153401"/>
                <a:gd name="connsiteY1" fmla="*/ 197709 h 485770"/>
                <a:gd name="connsiteX2" fmla="*/ 51617 w 153401"/>
                <a:gd name="connsiteY2" fmla="*/ 338429 h 485770"/>
                <a:gd name="connsiteX3" fmla="*/ 63378 w 153401"/>
                <a:gd name="connsiteY3" fmla="*/ 460486 h 485770"/>
                <a:gd name="connsiteX4" fmla="*/ 149640 w 153401"/>
                <a:gd name="connsiteY4" fmla="*/ 453071 h 485770"/>
                <a:gd name="connsiteX5" fmla="*/ 107864 w 153401"/>
                <a:gd name="connsiteY5" fmla="*/ 163552 h 485770"/>
                <a:gd name="connsiteX6" fmla="*/ 91451 w 153401"/>
                <a:gd name="connsiteY6" fmla="*/ 82402 h 485770"/>
                <a:gd name="connsiteX7" fmla="*/ 63634 w 153401"/>
                <a:gd name="connsiteY7" fmla="*/ 10662 h 485770"/>
                <a:gd name="connsiteX8" fmla="*/ 25795 w 153401"/>
                <a:gd name="connsiteY8" fmla="*/ 9690 h 485770"/>
                <a:gd name="connsiteX9" fmla="*/ 3858 w 153401"/>
                <a:gd name="connsiteY9" fmla="*/ 93755 h 48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401" h="485770">
                  <a:moveTo>
                    <a:pt x="3858" y="93755"/>
                  </a:moveTo>
                  <a:cubicBezTo>
                    <a:pt x="3296" y="125764"/>
                    <a:pt x="13165" y="166467"/>
                    <a:pt x="20425" y="197709"/>
                  </a:cubicBezTo>
                  <a:cubicBezTo>
                    <a:pt x="31266" y="244548"/>
                    <a:pt x="43078" y="291079"/>
                    <a:pt x="51617" y="338429"/>
                  </a:cubicBezTo>
                  <a:cubicBezTo>
                    <a:pt x="58827" y="378467"/>
                    <a:pt x="64042" y="419732"/>
                    <a:pt x="63378" y="460486"/>
                  </a:cubicBezTo>
                  <a:cubicBezTo>
                    <a:pt x="62918" y="489018"/>
                    <a:pt x="148311" y="495563"/>
                    <a:pt x="149640" y="453071"/>
                  </a:cubicBezTo>
                  <a:cubicBezTo>
                    <a:pt x="152606" y="358525"/>
                    <a:pt x="126528" y="255848"/>
                    <a:pt x="107864" y="163552"/>
                  </a:cubicBezTo>
                  <a:cubicBezTo>
                    <a:pt x="102393" y="136400"/>
                    <a:pt x="97945" y="109401"/>
                    <a:pt x="91451" y="82402"/>
                  </a:cubicBezTo>
                  <a:cubicBezTo>
                    <a:pt x="88126" y="68443"/>
                    <a:pt x="75240" y="18946"/>
                    <a:pt x="63634" y="10662"/>
                  </a:cubicBezTo>
                  <a:cubicBezTo>
                    <a:pt x="55043" y="4577"/>
                    <a:pt x="32800" y="-588"/>
                    <a:pt x="25795" y="9690"/>
                  </a:cubicBezTo>
                  <a:cubicBezTo>
                    <a:pt x="9176" y="33825"/>
                    <a:pt x="4319" y="65017"/>
                    <a:pt x="3858" y="93755"/>
                  </a:cubicBezTo>
                  <a:close/>
                </a:path>
              </a:pathLst>
            </a:custGeom>
            <a:solidFill>
              <a:srgbClr val="5E59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EC649BB-D592-49DF-88C0-AA0A297B3394}"/>
                </a:ext>
              </a:extLst>
            </p:cNvPr>
            <p:cNvSpPr/>
            <p:nvPr/>
          </p:nvSpPr>
          <p:spPr>
            <a:xfrm>
              <a:off x="18027475" y="7257836"/>
              <a:ext cx="126606" cy="500672"/>
            </a:xfrm>
            <a:custGeom>
              <a:avLst/>
              <a:gdLst>
                <a:gd name="connsiteX0" fmla="*/ 63379 w 112494"/>
                <a:gd name="connsiteY0" fmla="*/ 439290 h 444863"/>
                <a:gd name="connsiteX1" fmla="*/ 110575 w 112494"/>
                <a:gd name="connsiteY1" fmla="*/ 433051 h 444863"/>
                <a:gd name="connsiteX2" fmla="*/ 69208 w 112494"/>
                <a:gd name="connsiteY2" fmla="*/ 147981 h 444863"/>
                <a:gd name="connsiteX3" fmla="*/ 52948 w 112494"/>
                <a:gd name="connsiteY3" fmla="*/ 67496 h 444863"/>
                <a:gd name="connsiteX4" fmla="*/ 32136 w 112494"/>
                <a:gd name="connsiteY4" fmla="*/ 6698 h 444863"/>
                <a:gd name="connsiteX5" fmla="*/ 20631 w 112494"/>
                <a:gd name="connsiteY5" fmla="*/ 3835 h 444863"/>
                <a:gd name="connsiteX6" fmla="*/ 3859 w 112494"/>
                <a:gd name="connsiteY6" fmla="*/ 74706 h 444863"/>
                <a:gd name="connsiteX7" fmla="*/ 19915 w 112494"/>
                <a:gd name="connsiteY7" fmla="*/ 173906 h 444863"/>
                <a:gd name="connsiteX8" fmla="*/ 51260 w 112494"/>
                <a:gd name="connsiteY8" fmla="*/ 315597 h 444863"/>
                <a:gd name="connsiteX9" fmla="*/ 63379 w 112494"/>
                <a:gd name="connsiteY9" fmla="*/ 439290 h 44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94" h="444863">
                  <a:moveTo>
                    <a:pt x="63379" y="439290"/>
                  </a:moveTo>
                  <a:cubicBezTo>
                    <a:pt x="72174" y="446602"/>
                    <a:pt x="110115" y="447369"/>
                    <a:pt x="110575" y="433051"/>
                  </a:cubicBezTo>
                  <a:cubicBezTo>
                    <a:pt x="113540" y="339068"/>
                    <a:pt x="87769" y="239766"/>
                    <a:pt x="69208" y="147981"/>
                  </a:cubicBezTo>
                  <a:cubicBezTo>
                    <a:pt x="63787" y="121187"/>
                    <a:pt x="59339" y="94137"/>
                    <a:pt x="52948" y="67496"/>
                  </a:cubicBezTo>
                  <a:cubicBezTo>
                    <a:pt x="50186" y="55940"/>
                    <a:pt x="39448" y="15954"/>
                    <a:pt x="32136" y="6698"/>
                  </a:cubicBezTo>
                  <a:cubicBezTo>
                    <a:pt x="29630" y="5317"/>
                    <a:pt x="24056" y="3835"/>
                    <a:pt x="20631" y="3835"/>
                  </a:cubicBezTo>
                  <a:cubicBezTo>
                    <a:pt x="7847" y="24340"/>
                    <a:pt x="4268" y="51083"/>
                    <a:pt x="3859" y="74706"/>
                  </a:cubicBezTo>
                  <a:cubicBezTo>
                    <a:pt x="3297" y="105898"/>
                    <a:pt x="12858" y="143481"/>
                    <a:pt x="19915" y="173906"/>
                  </a:cubicBezTo>
                  <a:cubicBezTo>
                    <a:pt x="30806" y="221051"/>
                    <a:pt x="42670" y="267941"/>
                    <a:pt x="51260" y="315597"/>
                  </a:cubicBezTo>
                  <a:cubicBezTo>
                    <a:pt x="58623" y="356351"/>
                    <a:pt x="63838" y="397820"/>
                    <a:pt x="63379" y="439290"/>
                  </a:cubicBezTo>
                  <a:close/>
                </a:path>
              </a:pathLst>
            </a:custGeom>
            <a:solidFill>
              <a:srgbClr val="655F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94CDF52-0030-42F6-B3E2-FB9A8ECC0AB7}"/>
                </a:ext>
              </a:extLst>
            </p:cNvPr>
            <p:cNvSpPr/>
            <p:nvPr/>
          </p:nvSpPr>
          <p:spPr>
            <a:xfrm>
              <a:off x="17815801" y="7682967"/>
              <a:ext cx="339536" cy="92077"/>
            </a:xfrm>
            <a:custGeom>
              <a:avLst/>
              <a:gdLst>
                <a:gd name="connsiteX0" fmla="*/ 259077 w 301689"/>
                <a:gd name="connsiteY0" fmla="*/ 14759 h 81813"/>
                <a:gd name="connsiteX1" fmla="*/ 76631 w 301689"/>
                <a:gd name="connsiteY1" fmla="*/ 4788 h 81813"/>
                <a:gd name="connsiteX2" fmla="*/ 50911 w 301689"/>
                <a:gd name="connsiteY2" fmla="*/ 3868 h 81813"/>
                <a:gd name="connsiteX3" fmla="*/ 41247 w 301689"/>
                <a:gd name="connsiteY3" fmla="*/ 51422 h 81813"/>
                <a:gd name="connsiteX4" fmla="*/ 255293 w 301689"/>
                <a:gd name="connsiteY4" fmla="*/ 78677 h 81813"/>
                <a:gd name="connsiteX5" fmla="*/ 259077 w 301689"/>
                <a:gd name="connsiteY5" fmla="*/ 14759 h 81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1689" h="81813">
                  <a:moveTo>
                    <a:pt x="259077" y="14759"/>
                  </a:moveTo>
                  <a:cubicBezTo>
                    <a:pt x="182836" y="18492"/>
                    <a:pt x="145559" y="8061"/>
                    <a:pt x="76631" y="4788"/>
                  </a:cubicBezTo>
                  <a:cubicBezTo>
                    <a:pt x="68041" y="4379"/>
                    <a:pt x="59502" y="4072"/>
                    <a:pt x="50911" y="3868"/>
                  </a:cubicBezTo>
                  <a:cubicBezTo>
                    <a:pt x="-6818" y="2590"/>
                    <a:pt x="-13108" y="38894"/>
                    <a:pt x="41247" y="51422"/>
                  </a:cubicBezTo>
                  <a:cubicBezTo>
                    <a:pt x="111556" y="67632"/>
                    <a:pt x="180586" y="79853"/>
                    <a:pt x="255293" y="78677"/>
                  </a:cubicBezTo>
                  <a:cubicBezTo>
                    <a:pt x="332607" y="77500"/>
                    <a:pt x="290268" y="13225"/>
                    <a:pt x="259077" y="14759"/>
                  </a:cubicBezTo>
                  <a:close/>
                </a:path>
              </a:pathLst>
            </a:custGeom>
            <a:solidFill>
              <a:srgbClr val="655F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E51A15B-BEA8-43A7-AAFA-A3169593C54C}"/>
                </a:ext>
              </a:extLst>
            </p:cNvPr>
            <p:cNvSpPr/>
            <p:nvPr/>
          </p:nvSpPr>
          <p:spPr>
            <a:xfrm>
              <a:off x="17041018" y="7336644"/>
              <a:ext cx="253213" cy="305007"/>
            </a:xfrm>
            <a:custGeom>
              <a:avLst/>
              <a:gdLst>
                <a:gd name="connsiteX0" fmla="*/ 105886 w 224988"/>
                <a:gd name="connsiteY0" fmla="*/ 44720 h 271008"/>
                <a:gd name="connsiteX1" fmla="*/ 106040 w 224988"/>
                <a:gd name="connsiteY1" fmla="*/ 44975 h 271008"/>
                <a:gd name="connsiteX2" fmla="*/ 137999 w 224988"/>
                <a:gd name="connsiteY2" fmla="*/ 146732 h 271008"/>
                <a:gd name="connsiteX3" fmla="*/ 201813 w 224988"/>
                <a:gd name="connsiteY3" fmla="*/ 251914 h 271008"/>
                <a:gd name="connsiteX4" fmla="*/ 83848 w 224988"/>
                <a:gd name="connsiteY4" fmla="*/ 190707 h 271008"/>
                <a:gd name="connsiteX5" fmla="*/ 40589 w 224988"/>
                <a:gd name="connsiteY5" fmla="*/ 145965 h 271008"/>
                <a:gd name="connsiteX6" fmla="*/ 6227 w 224988"/>
                <a:gd name="connsiteY6" fmla="*/ 85013 h 271008"/>
                <a:gd name="connsiteX7" fmla="*/ 17476 w 224988"/>
                <a:gd name="connsiteY7" fmla="*/ 41703 h 271008"/>
                <a:gd name="connsiteX8" fmla="*/ 105886 w 224988"/>
                <a:gd name="connsiteY8" fmla="*/ 44720 h 271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988" h="271008">
                  <a:moveTo>
                    <a:pt x="105886" y="44720"/>
                  </a:moveTo>
                  <a:cubicBezTo>
                    <a:pt x="106040" y="44873"/>
                    <a:pt x="105989" y="44822"/>
                    <a:pt x="106040" y="44975"/>
                  </a:cubicBezTo>
                  <a:cubicBezTo>
                    <a:pt x="116676" y="78877"/>
                    <a:pt x="127362" y="112830"/>
                    <a:pt x="137999" y="146732"/>
                  </a:cubicBezTo>
                  <a:cubicBezTo>
                    <a:pt x="221296" y="211364"/>
                    <a:pt x="248090" y="219955"/>
                    <a:pt x="201813" y="251914"/>
                  </a:cubicBezTo>
                  <a:cubicBezTo>
                    <a:pt x="160343" y="280600"/>
                    <a:pt x="147918" y="277020"/>
                    <a:pt x="83848" y="190707"/>
                  </a:cubicBezTo>
                  <a:cubicBezTo>
                    <a:pt x="64008" y="177156"/>
                    <a:pt x="50918" y="161918"/>
                    <a:pt x="40589" y="145965"/>
                  </a:cubicBezTo>
                  <a:cubicBezTo>
                    <a:pt x="24533" y="145505"/>
                    <a:pt x="-4716" y="123108"/>
                    <a:pt x="6227" y="85013"/>
                  </a:cubicBezTo>
                  <a:cubicBezTo>
                    <a:pt x="1675" y="73253"/>
                    <a:pt x="6329" y="52186"/>
                    <a:pt x="17476" y="41703"/>
                  </a:cubicBezTo>
                  <a:cubicBezTo>
                    <a:pt x="57821" y="3864"/>
                    <a:pt x="53884" y="-21294"/>
                    <a:pt x="105886" y="44720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EBA798B-0C1D-456D-9013-68F994BD4B3C}"/>
                </a:ext>
              </a:extLst>
            </p:cNvPr>
            <p:cNvSpPr/>
            <p:nvPr/>
          </p:nvSpPr>
          <p:spPr>
            <a:xfrm>
              <a:off x="17080083" y="7360648"/>
              <a:ext cx="103588" cy="155381"/>
            </a:xfrm>
            <a:custGeom>
              <a:avLst/>
              <a:gdLst>
                <a:gd name="connsiteX0" fmla="*/ 69181 w 92040"/>
                <a:gd name="connsiteY0" fmla="*/ 24977 h 138061"/>
                <a:gd name="connsiteX1" fmla="*/ 34256 w 92040"/>
                <a:gd name="connsiteY1" fmla="*/ 24618 h 138061"/>
                <a:gd name="connsiteX2" fmla="*/ 16972 w 92040"/>
                <a:gd name="connsiteY2" fmla="*/ 89763 h 138061"/>
                <a:gd name="connsiteX3" fmla="*/ 40341 w 92040"/>
                <a:gd name="connsiteY3" fmla="*/ 103927 h 138061"/>
                <a:gd name="connsiteX4" fmla="*/ 41517 w 92040"/>
                <a:gd name="connsiteY4" fmla="*/ 103978 h 138061"/>
                <a:gd name="connsiteX5" fmla="*/ 42182 w 92040"/>
                <a:gd name="connsiteY5" fmla="*/ 105001 h 138061"/>
                <a:gd name="connsiteX6" fmla="*/ 80277 w 92040"/>
                <a:gd name="connsiteY6" fmla="*/ 133226 h 138061"/>
                <a:gd name="connsiteX7" fmla="*/ 89225 w 92040"/>
                <a:gd name="connsiteY7" fmla="*/ 88894 h 138061"/>
                <a:gd name="connsiteX8" fmla="*/ 69181 w 92040"/>
                <a:gd name="connsiteY8" fmla="*/ 24977 h 1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040" h="138061">
                  <a:moveTo>
                    <a:pt x="69181" y="24977"/>
                  </a:moveTo>
                  <a:cubicBezTo>
                    <a:pt x="22291" y="-17106"/>
                    <a:pt x="29858" y="15005"/>
                    <a:pt x="34256" y="24618"/>
                  </a:cubicBezTo>
                  <a:cubicBezTo>
                    <a:pt x="-10486" y="40521"/>
                    <a:pt x="3678" y="72327"/>
                    <a:pt x="16972" y="89763"/>
                  </a:cubicBezTo>
                  <a:cubicBezTo>
                    <a:pt x="22086" y="96462"/>
                    <a:pt x="31546" y="103672"/>
                    <a:pt x="40341" y="103927"/>
                  </a:cubicBezTo>
                  <a:lnTo>
                    <a:pt x="41517" y="103978"/>
                  </a:lnTo>
                  <a:lnTo>
                    <a:pt x="42182" y="105001"/>
                  </a:lnTo>
                  <a:cubicBezTo>
                    <a:pt x="51284" y="119113"/>
                    <a:pt x="60794" y="147595"/>
                    <a:pt x="80277" y="133226"/>
                  </a:cubicBezTo>
                  <a:cubicBezTo>
                    <a:pt x="90401" y="125761"/>
                    <a:pt x="95566" y="109040"/>
                    <a:pt x="89225" y="88894"/>
                  </a:cubicBezTo>
                  <a:cubicBezTo>
                    <a:pt x="82577" y="67673"/>
                    <a:pt x="75879" y="46350"/>
                    <a:pt x="69181" y="24977"/>
                  </a:cubicBez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A4ED7F73-B160-40C4-9EE4-A13FF718C59E}"/>
                </a:ext>
              </a:extLst>
            </p:cNvPr>
            <p:cNvSpPr/>
            <p:nvPr/>
          </p:nvSpPr>
          <p:spPr>
            <a:xfrm>
              <a:off x="17041075" y="7372220"/>
              <a:ext cx="207174" cy="264723"/>
            </a:xfrm>
            <a:custGeom>
              <a:avLst/>
              <a:gdLst>
                <a:gd name="connsiteX0" fmla="*/ 184478 w 184081"/>
                <a:gd name="connsiteY0" fmla="*/ 231093 h 235215"/>
                <a:gd name="connsiteX1" fmla="*/ 83848 w 184081"/>
                <a:gd name="connsiteY1" fmla="*/ 159148 h 235215"/>
                <a:gd name="connsiteX2" fmla="*/ 40589 w 184081"/>
                <a:gd name="connsiteY2" fmla="*/ 114406 h 235215"/>
                <a:gd name="connsiteX3" fmla="*/ 6227 w 184081"/>
                <a:gd name="connsiteY3" fmla="*/ 53454 h 235215"/>
                <a:gd name="connsiteX4" fmla="*/ 35782 w 184081"/>
                <a:gd name="connsiteY4" fmla="*/ 4110 h 235215"/>
                <a:gd name="connsiteX5" fmla="*/ 14612 w 184081"/>
                <a:gd name="connsiteY5" fmla="*/ 47523 h 235215"/>
                <a:gd name="connsiteX6" fmla="*/ 58076 w 184081"/>
                <a:gd name="connsiteY6" fmla="*/ 109139 h 235215"/>
                <a:gd name="connsiteX7" fmla="*/ 101335 w 184081"/>
                <a:gd name="connsiteY7" fmla="*/ 153881 h 235215"/>
                <a:gd name="connsiteX8" fmla="*/ 184478 w 184081"/>
                <a:gd name="connsiteY8" fmla="*/ 231093 h 23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1" h="235215">
                  <a:moveTo>
                    <a:pt x="184478" y="231093"/>
                  </a:moveTo>
                  <a:cubicBezTo>
                    <a:pt x="155281" y="245973"/>
                    <a:pt x="138050" y="232218"/>
                    <a:pt x="83848" y="159148"/>
                  </a:cubicBezTo>
                  <a:cubicBezTo>
                    <a:pt x="64008" y="145597"/>
                    <a:pt x="50918" y="130360"/>
                    <a:pt x="40589" y="114406"/>
                  </a:cubicBezTo>
                  <a:cubicBezTo>
                    <a:pt x="24533" y="113945"/>
                    <a:pt x="-4716" y="91549"/>
                    <a:pt x="6227" y="53454"/>
                  </a:cubicBezTo>
                  <a:cubicBezTo>
                    <a:pt x="-318" y="36529"/>
                    <a:pt x="12107" y="326"/>
                    <a:pt x="35782" y="4110"/>
                  </a:cubicBezTo>
                  <a:cubicBezTo>
                    <a:pt x="9499" y="5798"/>
                    <a:pt x="9960" y="35455"/>
                    <a:pt x="14612" y="47523"/>
                  </a:cubicBezTo>
                  <a:cubicBezTo>
                    <a:pt x="3670" y="85618"/>
                    <a:pt x="42020" y="108679"/>
                    <a:pt x="58076" y="109139"/>
                  </a:cubicBezTo>
                  <a:cubicBezTo>
                    <a:pt x="68405" y="125093"/>
                    <a:pt x="81496" y="140331"/>
                    <a:pt x="101335" y="153881"/>
                  </a:cubicBezTo>
                  <a:cubicBezTo>
                    <a:pt x="143981" y="211355"/>
                    <a:pt x="163770" y="232116"/>
                    <a:pt x="184478" y="231093"/>
                  </a:cubicBezTo>
                  <a:close/>
                </a:path>
              </a:pathLst>
            </a:custGeom>
            <a:solidFill>
              <a:srgbClr val="D7B3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29267A10-267D-4DB2-B6E9-4720A03B5906}"/>
                </a:ext>
              </a:extLst>
            </p:cNvPr>
            <p:cNvSpPr/>
            <p:nvPr/>
          </p:nvSpPr>
          <p:spPr>
            <a:xfrm>
              <a:off x="17167493" y="7517551"/>
              <a:ext cx="408595" cy="397085"/>
            </a:xfrm>
            <a:custGeom>
              <a:avLst/>
              <a:gdLst>
                <a:gd name="connsiteX0" fmla="*/ 3838 w 363049"/>
                <a:gd name="connsiteY0" fmla="*/ 77929 h 352822"/>
                <a:gd name="connsiteX1" fmla="*/ 251478 w 363049"/>
                <a:gd name="connsiteY1" fmla="*/ 331858 h 352822"/>
                <a:gd name="connsiteX2" fmla="*/ 305527 w 363049"/>
                <a:gd name="connsiteY2" fmla="*/ 354000 h 352822"/>
                <a:gd name="connsiteX3" fmla="*/ 358655 w 363049"/>
                <a:gd name="connsiteY3" fmla="*/ 271367 h 352822"/>
                <a:gd name="connsiteX4" fmla="*/ 323833 w 363049"/>
                <a:gd name="connsiteY4" fmla="*/ 223966 h 352822"/>
                <a:gd name="connsiteX5" fmla="*/ 58653 w 363049"/>
                <a:gd name="connsiteY5" fmla="*/ 3836 h 352822"/>
                <a:gd name="connsiteX6" fmla="*/ 3838 w 363049"/>
                <a:gd name="connsiteY6" fmla="*/ 77929 h 35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3049" h="352822">
                  <a:moveTo>
                    <a:pt x="3838" y="77929"/>
                  </a:moveTo>
                  <a:cubicBezTo>
                    <a:pt x="27002" y="109938"/>
                    <a:pt x="131314" y="239102"/>
                    <a:pt x="251478" y="331858"/>
                  </a:cubicBezTo>
                  <a:cubicBezTo>
                    <a:pt x="266103" y="343159"/>
                    <a:pt x="291312" y="353744"/>
                    <a:pt x="305527" y="354000"/>
                  </a:cubicBezTo>
                  <a:cubicBezTo>
                    <a:pt x="344287" y="354716"/>
                    <a:pt x="368166" y="305729"/>
                    <a:pt x="358655" y="271367"/>
                  </a:cubicBezTo>
                  <a:cubicBezTo>
                    <a:pt x="354820" y="257408"/>
                    <a:pt x="339377" y="235165"/>
                    <a:pt x="323833" y="223966"/>
                  </a:cubicBezTo>
                  <a:cubicBezTo>
                    <a:pt x="207351" y="140107"/>
                    <a:pt x="114849" y="43822"/>
                    <a:pt x="58653" y="3836"/>
                  </a:cubicBezTo>
                  <a:cubicBezTo>
                    <a:pt x="44438" y="3631"/>
                    <a:pt x="3429" y="40345"/>
                    <a:pt x="3838" y="77929"/>
                  </a:cubicBez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665994B-969A-431C-8506-5E9A1A848FEF}"/>
                </a:ext>
              </a:extLst>
            </p:cNvPr>
            <p:cNvSpPr/>
            <p:nvPr/>
          </p:nvSpPr>
          <p:spPr>
            <a:xfrm>
              <a:off x="17571848" y="7191724"/>
              <a:ext cx="563976" cy="909266"/>
            </a:xfrm>
            <a:custGeom>
              <a:avLst/>
              <a:gdLst>
                <a:gd name="connsiteX0" fmla="*/ 350458 w 501110"/>
                <a:gd name="connsiteY0" fmla="*/ 16147 h 807913"/>
                <a:gd name="connsiteX1" fmla="*/ 494450 w 501110"/>
                <a:gd name="connsiteY1" fmla="*/ 206109 h 807913"/>
                <a:gd name="connsiteX2" fmla="*/ 406296 w 501110"/>
                <a:gd name="connsiteY2" fmla="*/ 483101 h 807913"/>
                <a:gd name="connsiteX3" fmla="*/ 427874 w 501110"/>
                <a:gd name="connsiteY3" fmla="*/ 773182 h 807913"/>
                <a:gd name="connsiteX4" fmla="*/ 39770 w 501110"/>
                <a:gd name="connsiteY4" fmla="*/ 781722 h 807913"/>
                <a:gd name="connsiteX5" fmla="*/ 46366 w 501110"/>
                <a:gd name="connsiteY5" fmla="*/ 484890 h 807913"/>
                <a:gd name="connsiteX6" fmla="*/ 21310 w 501110"/>
                <a:gd name="connsiteY6" fmla="*/ 134931 h 807913"/>
                <a:gd name="connsiteX7" fmla="*/ 184835 w 501110"/>
                <a:gd name="connsiteY7" fmla="*/ 64008 h 807913"/>
                <a:gd name="connsiteX8" fmla="*/ 200687 w 501110"/>
                <a:gd name="connsiteY8" fmla="*/ 64315 h 807913"/>
                <a:gd name="connsiteX9" fmla="*/ 350458 w 501110"/>
                <a:gd name="connsiteY9" fmla="*/ 16147 h 80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110" h="807913">
                  <a:moveTo>
                    <a:pt x="350458" y="16147"/>
                  </a:moveTo>
                  <a:cubicBezTo>
                    <a:pt x="518841" y="-37236"/>
                    <a:pt x="506671" y="93512"/>
                    <a:pt x="494450" y="206109"/>
                  </a:cubicBezTo>
                  <a:cubicBezTo>
                    <a:pt x="487598" y="269310"/>
                    <a:pt x="409926" y="389168"/>
                    <a:pt x="406296" y="483101"/>
                  </a:cubicBezTo>
                  <a:cubicBezTo>
                    <a:pt x="400416" y="633638"/>
                    <a:pt x="427976" y="763518"/>
                    <a:pt x="427874" y="773182"/>
                  </a:cubicBezTo>
                  <a:cubicBezTo>
                    <a:pt x="401029" y="810254"/>
                    <a:pt x="92948" y="825901"/>
                    <a:pt x="39770" y="781722"/>
                  </a:cubicBezTo>
                  <a:cubicBezTo>
                    <a:pt x="77506" y="699141"/>
                    <a:pt x="54087" y="553307"/>
                    <a:pt x="46366" y="484890"/>
                  </a:cubicBezTo>
                  <a:cubicBezTo>
                    <a:pt x="21463" y="264401"/>
                    <a:pt x="-19904" y="183763"/>
                    <a:pt x="21310" y="134931"/>
                  </a:cubicBezTo>
                  <a:cubicBezTo>
                    <a:pt x="46774" y="104762"/>
                    <a:pt x="104146" y="86558"/>
                    <a:pt x="184835" y="64008"/>
                  </a:cubicBezTo>
                  <a:cubicBezTo>
                    <a:pt x="190051" y="64213"/>
                    <a:pt x="195318" y="64315"/>
                    <a:pt x="200687" y="64315"/>
                  </a:cubicBezTo>
                  <a:cubicBezTo>
                    <a:pt x="278001" y="64366"/>
                    <a:pt x="341715" y="43299"/>
                    <a:pt x="350458" y="16147"/>
                  </a:cubicBez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A1A218F-BF75-49BB-8979-07427770A2CD}"/>
                </a:ext>
              </a:extLst>
            </p:cNvPr>
            <p:cNvSpPr/>
            <p:nvPr/>
          </p:nvSpPr>
          <p:spPr>
            <a:xfrm>
              <a:off x="17424961" y="7319597"/>
              <a:ext cx="258969" cy="586994"/>
            </a:xfrm>
            <a:custGeom>
              <a:avLst/>
              <a:gdLst>
                <a:gd name="connsiteX0" fmla="*/ 103553 w 230101"/>
                <a:gd name="connsiteY0" fmla="*/ 86764 h 521564"/>
                <a:gd name="connsiteX1" fmla="*/ 7114 w 230101"/>
                <a:gd name="connsiteY1" fmla="*/ 431661 h 521564"/>
                <a:gd name="connsiteX2" fmla="*/ 122728 w 230101"/>
                <a:gd name="connsiteY2" fmla="*/ 497726 h 521564"/>
                <a:gd name="connsiteX3" fmla="*/ 201883 w 230101"/>
                <a:gd name="connsiteY3" fmla="*/ 207490 h 521564"/>
                <a:gd name="connsiteX4" fmla="*/ 224586 w 230101"/>
                <a:gd name="connsiteY4" fmla="*/ 31540 h 521564"/>
                <a:gd name="connsiteX5" fmla="*/ 165374 w 230101"/>
                <a:gd name="connsiteY5" fmla="*/ 8376 h 521564"/>
                <a:gd name="connsiteX6" fmla="*/ 103553 w 230101"/>
                <a:gd name="connsiteY6" fmla="*/ 86764 h 52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101" h="521564">
                  <a:moveTo>
                    <a:pt x="103553" y="86764"/>
                  </a:moveTo>
                  <a:cubicBezTo>
                    <a:pt x="69498" y="160141"/>
                    <a:pt x="63719" y="309195"/>
                    <a:pt x="7114" y="431661"/>
                  </a:cubicBezTo>
                  <a:cubicBezTo>
                    <a:pt x="-16304" y="482283"/>
                    <a:pt x="92355" y="560876"/>
                    <a:pt x="122728" y="497726"/>
                  </a:cubicBezTo>
                  <a:cubicBezTo>
                    <a:pt x="165374" y="408957"/>
                    <a:pt x="182401" y="291043"/>
                    <a:pt x="201883" y="207490"/>
                  </a:cubicBezTo>
                  <a:cubicBezTo>
                    <a:pt x="210217" y="171748"/>
                    <a:pt x="241153" y="61913"/>
                    <a:pt x="224586" y="31540"/>
                  </a:cubicBezTo>
                  <a:cubicBezTo>
                    <a:pt x="212263" y="8887"/>
                    <a:pt x="183628" y="-3385"/>
                    <a:pt x="165374" y="8376"/>
                  </a:cubicBezTo>
                  <a:cubicBezTo>
                    <a:pt x="144716" y="21619"/>
                    <a:pt x="123035" y="44783"/>
                    <a:pt x="103553" y="86764"/>
                  </a:cubicBez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36208403-A558-4996-AEAB-3CAAEC9DAEC6}"/>
                </a:ext>
              </a:extLst>
            </p:cNvPr>
            <p:cNvSpPr/>
            <p:nvPr/>
          </p:nvSpPr>
          <p:spPr>
            <a:xfrm>
              <a:off x="17428097" y="7333329"/>
              <a:ext cx="235948" cy="563976"/>
            </a:xfrm>
            <a:custGeom>
              <a:avLst/>
              <a:gdLst>
                <a:gd name="connsiteX0" fmla="*/ 102505 w 209648"/>
                <a:gd name="connsiteY0" fmla="*/ 80544 h 501110"/>
                <a:gd name="connsiteX1" fmla="*/ 160234 w 209648"/>
                <a:gd name="connsiteY1" fmla="*/ 6809 h 501110"/>
                <a:gd name="connsiteX2" fmla="*/ 203698 w 209648"/>
                <a:gd name="connsiteY2" fmla="*/ 25933 h 501110"/>
                <a:gd name="connsiteX3" fmla="*/ 199301 w 209648"/>
                <a:gd name="connsiteY3" fmla="*/ 111020 h 501110"/>
                <a:gd name="connsiteX4" fmla="*/ 179972 w 209648"/>
                <a:gd name="connsiteY4" fmla="*/ 194061 h 501110"/>
                <a:gd name="connsiteX5" fmla="*/ 101635 w 209648"/>
                <a:gd name="connsiteY5" fmla="*/ 482046 h 501110"/>
                <a:gd name="connsiteX6" fmla="*/ 85119 w 209648"/>
                <a:gd name="connsiteY6" fmla="*/ 497591 h 501110"/>
                <a:gd name="connsiteX7" fmla="*/ 31940 w 209648"/>
                <a:gd name="connsiteY7" fmla="*/ 481637 h 501110"/>
                <a:gd name="connsiteX8" fmla="*/ 4124 w 209648"/>
                <a:gd name="connsiteY8" fmla="*/ 432140 h 501110"/>
                <a:gd name="connsiteX9" fmla="*/ 6117 w 209648"/>
                <a:gd name="connsiteY9" fmla="*/ 425492 h 501110"/>
                <a:gd name="connsiteX10" fmla="*/ 23502 w 209648"/>
                <a:gd name="connsiteY10" fmla="*/ 383102 h 501110"/>
                <a:gd name="connsiteX11" fmla="*/ 67734 w 209648"/>
                <a:gd name="connsiteY11" fmla="*/ 211906 h 501110"/>
                <a:gd name="connsiteX12" fmla="*/ 83840 w 209648"/>
                <a:gd name="connsiteY12" fmla="*/ 137660 h 501110"/>
                <a:gd name="connsiteX13" fmla="*/ 102505 w 209648"/>
                <a:gd name="connsiteY13" fmla="*/ 80544 h 5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648" h="501110">
                  <a:moveTo>
                    <a:pt x="102505" y="80544"/>
                  </a:moveTo>
                  <a:cubicBezTo>
                    <a:pt x="115543" y="52523"/>
                    <a:pt x="133747" y="23786"/>
                    <a:pt x="160234" y="6809"/>
                  </a:cubicBezTo>
                  <a:cubicBezTo>
                    <a:pt x="175166" y="-2804"/>
                    <a:pt x="196539" y="12843"/>
                    <a:pt x="203698" y="25933"/>
                  </a:cubicBezTo>
                  <a:cubicBezTo>
                    <a:pt x="212238" y="41631"/>
                    <a:pt x="202880" y="92714"/>
                    <a:pt x="199301" y="111020"/>
                  </a:cubicBezTo>
                  <a:cubicBezTo>
                    <a:pt x="193778" y="138938"/>
                    <a:pt x="186415" y="166347"/>
                    <a:pt x="179972" y="194061"/>
                  </a:cubicBezTo>
                  <a:cubicBezTo>
                    <a:pt x="157575" y="290039"/>
                    <a:pt x="144639" y="392460"/>
                    <a:pt x="101635" y="482046"/>
                  </a:cubicBezTo>
                  <a:cubicBezTo>
                    <a:pt x="98158" y="489256"/>
                    <a:pt x="92738" y="494881"/>
                    <a:pt x="85119" y="497591"/>
                  </a:cubicBezTo>
                  <a:cubicBezTo>
                    <a:pt x="67683" y="503829"/>
                    <a:pt x="45439" y="492324"/>
                    <a:pt x="31940" y="481637"/>
                  </a:cubicBezTo>
                  <a:cubicBezTo>
                    <a:pt x="18338" y="470848"/>
                    <a:pt x="1413" y="450650"/>
                    <a:pt x="4124" y="432140"/>
                  </a:cubicBezTo>
                  <a:cubicBezTo>
                    <a:pt x="4481" y="429838"/>
                    <a:pt x="5095" y="427589"/>
                    <a:pt x="6117" y="425492"/>
                  </a:cubicBezTo>
                  <a:cubicBezTo>
                    <a:pt x="12509" y="411635"/>
                    <a:pt x="18287" y="397420"/>
                    <a:pt x="23502" y="383102"/>
                  </a:cubicBezTo>
                  <a:cubicBezTo>
                    <a:pt x="43701" y="327622"/>
                    <a:pt x="55922" y="269688"/>
                    <a:pt x="67734" y="211906"/>
                  </a:cubicBezTo>
                  <a:cubicBezTo>
                    <a:pt x="72796" y="187107"/>
                    <a:pt x="77705" y="162256"/>
                    <a:pt x="83840" y="137660"/>
                  </a:cubicBezTo>
                  <a:cubicBezTo>
                    <a:pt x="88595" y="118281"/>
                    <a:pt x="94118" y="98594"/>
                    <a:pt x="102505" y="80544"/>
                  </a:cubicBez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1F9BA65-C476-4018-9CD9-58D4F2D1FBC0}"/>
                </a:ext>
              </a:extLst>
            </p:cNvPr>
            <p:cNvSpPr/>
            <p:nvPr/>
          </p:nvSpPr>
          <p:spPr>
            <a:xfrm>
              <a:off x="17815429" y="7964102"/>
              <a:ext cx="305007" cy="1737966"/>
            </a:xfrm>
            <a:custGeom>
              <a:avLst/>
              <a:gdLst>
                <a:gd name="connsiteX0" fmla="*/ 222539 w 271008"/>
                <a:gd name="connsiteY0" fmla="*/ 554876 h 1544238"/>
                <a:gd name="connsiteX1" fmla="*/ 203620 w 271008"/>
                <a:gd name="connsiteY1" fmla="*/ 770865 h 1544238"/>
                <a:gd name="connsiteX2" fmla="*/ 238033 w 271008"/>
                <a:gd name="connsiteY2" fmla="*/ 957861 h 1544238"/>
                <a:gd name="connsiteX3" fmla="*/ 209347 w 271008"/>
                <a:gd name="connsiteY3" fmla="*/ 1217109 h 1544238"/>
                <a:gd name="connsiteX4" fmla="*/ 213898 w 271008"/>
                <a:gd name="connsiteY4" fmla="*/ 1311400 h 1544238"/>
                <a:gd name="connsiteX5" fmla="*/ 149622 w 271008"/>
                <a:gd name="connsiteY5" fmla="*/ 1503458 h 1544238"/>
                <a:gd name="connsiteX6" fmla="*/ 68218 w 271008"/>
                <a:gd name="connsiteY6" fmla="*/ 1539405 h 1544238"/>
                <a:gd name="connsiteX7" fmla="*/ 4966 w 271008"/>
                <a:gd name="connsiteY7" fmla="*/ 1506270 h 1544238"/>
                <a:gd name="connsiteX8" fmla="*/ 89234 w 271008"/>
                <a:gd name="connsiteY8" fmla="*/ 1416889 h 1544238"/>
                <a:gd name="connsiteX9" fmla="*/ 94705 w 271008"/>
                <a:gd name="connsiteY9" fmla="*/ 1284452 h 1544238"/>
                <a:gd name="connsiteX10" fmla="*/ 65508 w 271008"/>
                <a:gd name="connsiteY10" fmla="*/ 1026483 h 1544238"/>
                <a:gd name="connsiteX11" fmla="*/ 49759 w 271008"/>
                <a:gd name="connsiteY11" fmla="*/ 837083 h 1544238"/>
                <a:gd name="connsiteX12" fmla="*/ 39736 w 271008"/>
                <a:gd name="connsiteY12" fmla="*/ 484005 h 1544238"/>
                <a:gd name="connsiteX13" fmla="*/ 120988 w 271008"/>
                <a:gd name="connsiteY13" fmla="*/ 4524 h 1544238"/>
                <a:gd name="connsiteX14" fmla="*/ 222539 w 271008"/>
                <a:gd name="connsiteY14" fmla="*/ 554876 h 154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008" h="1544238">
                  <a:moveTo>
                    <a:pt x="222539" y="554876"/>
                  </a:moveTo>
                  <a:cubicBezTo>
                    <a:pt x="185518" y="671717"/>
                    <a:pt x="197228" y="739725"/>
                    <a:pt x="203620" y="770865"/>
                  </a:cubicBezTo>
                  <a:cubicBezTo>
                    <a:pt x="220648" y="853650"/>
                    <a:pt x="235322" y="915318"/>
                    <a:pt x="238033" y="957861"/>
                  </a:cubicBezTo>
                  <a:cubicBezTo>
                    <a:pt x="243197" y="1039266"/>
                    <a:pt x="221670" y="1074190"/>
                    <a:pt x="209347" y="1217109"/>
                  </a:cubicBezTo>
                  <a:cubicBezTo>
                    <a:pt x="206279" y="1252596"/>
                    <a:pt x="206637" y="1295957"/>
                    <a:pt x="213898" y="1311400"/>
                  </a:cubicBezTo>
                  <a:cubicBezTo>
                    <a:pt x="240487" y="1367852"/>
                    <a:pt x="192115" y="1453552"/>
                    <a:pt x="149622" y="1503458"/>
                  </a:cubicBezTo>
                  <a:cubicBezTo>
                    <a:pt x="138834" y="1516139"/>
                    <a:pt x="99205" y="1535212"/>
                    <a:pt x="68218" y="1539405"/>
                  </a:cubicBezTo>
                  <a:cubicBezTo>
                    <a:pt x="26186" y="1545132"/>
                    <a:pt x="-2296" y="1527696"/>
                    <a:pt x="4966" y="1506270"/>
                  </a:cubicBezTo>
                  <a:cubicBezTo>
                    <a:pt x="80848" y="1488322"/>
                    <a:pt x="82075" y="1485254"/>
                    <a:pt x="89234" y="1416889"/>
                  </a:cubicBezTo>
                  <a:cubicBezTo>
                    <a:pt x="93223" y="1378743"/>
                    <a:pt x="94348" y="1334052"/>
                    <a:pt x="94705" y="1284452"/>
                  </a:cubicBezTo>
                  <a:cubicBezTo>
                    <a:pt x="95421" y="1188372"/>
                    <a:pt x="72922" y="1084059"/>
                    <a:pt x="65508" y="1026483"/>
                  </a:cubicBezTo>
                  <a:cubicBezTo>
                    <a:pt x="57173" y="961645"/>
                    <a:pt x="54156" y="894251"/>
                    <a:pt x="49759" y="837083"/>
                  </a:cubicBezTo>
                  <a:cubicBezTo>
                    <a:pt x="47508" y="807681"/>
                    <a:pt x="47508" y="588368"/>
                    <a:pt x="39736" y="484005"/>
                  </a:cubicBezTo>
                  <a:cubicBezTo>
                    <a:pt x="875" y="-39196"/>
                    <a:pt x="48071" y="5188"/>
                    <a:pt x="120988" y="4524"/>
                  </a:cubicBezTo>
                  <a:cubicBezTo>
                    <a:pt x="229903" y="3501"/>
                    <a:pt x="334216" y="202360"/>
                    <a:pt x="222539" y="554876"/>
                  </a:cubicBezTo>
                  <a:close/>
                </a:path>
              </a:pathLst>
            </a:custGeom>
            <a:solidFill>
              <a:srgbClr val="DCB8A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0CBA4C0-0A84-45BA-BC3A-0E5615EA4E3F}"/>
                </a:ext>
              </a:extLst>
            </p:cNvPr>
            <p:cNvSpPr/>
            <p:nvPr/>
          </p:nvSpPr>
          <p:spPr>
            <a:xfrm>
              <a:off x="17826081" y="7974565"/>
              <a:ext cx="281987" cy="1714945"/>
            </a:xfrm>
            <a:custGeom>
              <a:avLst/>
              <a:gdLst>
                <a:gd name="connsiteX0" fmla="*/ 3835 w 250555"/>
                <a:gd name="connsiteY0" fmla="*/ 1504695 h 1523785"/>
                <a:gd name="connsiteX1" fmla="*/ 3989 w 250555"/>
                <a:gd name="connsiteY1" fmla="*/ 1505616 h 1523785"/>
                <a:gd name="connsiteX2" fmla="*/ 18460 w 250555"/>
                <a:gd name="connsiteY2" fmla="*/ 1517989 h 1523785"/>
                <a:gd name="connsiteX3" fmla="*/ 57474 w 250555"/>
                <a:gd name="connsiteY3" fmla="*/ 1520904 h 1523785"/>
                <a:gd name="connsiteX4" fmla="*/ 132999 w 250555"/>
                <a:gd name="connsiteY4" fmla="*/ 1488128 h 1523785"/>
                <a:gd name="connsiteX5" fmla="*/ 195945 w 250555"/>
                <a:gd name="connsiteY5" fmla="*/ 1306143 h 1523785"/>
                <a:gd name="connsiteX6" fmla="*/ 190524 w 250555"/>
                <a:gd name="connsiteY6" fmla="*/ 1207046 h 1523785"/>
                <a:gd name="connsiteX7" fmla="*/ 205609 w 250555"/>
                <a:gd name="connsiteY7" fmla="*/ 1087904 h 1523785"/>
                <a:gd name="connsiteX8" fmla="*/ 217881 w 250555"/>
                <a:gd name="connsiteY8" fmla="*/ 1010283 h 1523785"/>
                <a:gd name="connsiteX9" fmla="*/ 219211 w 250555"/>
                <a:gd name="connsiteY9" fmla="*/ 949127 h 1523785"/>
                <a:gd name="connsiteX10" fmla="*/ 207552 w 250555"/>
                <a:gd name="connsiteY10" fmla="*/ 871915 h 1523785"/>
                <a:gd name="connsiteX11" fmla="*/ 185002 w 250555"/>
                <a:gd name="connsiteY11" fmla="*/ 763409 h 1523785"/>
                <a:gd name="connsiteX12" fmla="*/ 204177 w 250555"/>
                <a:gd name="connsiteY12" fmla="*/ 542716 h 1523785"/>
                <a:gd name="connsiteX13" fmla="*/ 236033 w 250555"/>
                <a:gd name="connsiteY13" fmla="*/ 140293 h 1523785"/>
                <a:gd name="connsiteX14" fmla="*/ 111677 w 250555"/>
                <a:gd name="connsiteY14" fmla="*/ 4584 h 1523785"/>
                <a:gd name="connsiteX15" fmla="*/ 63457 w 250555"/>
                <a:gd name="connsiteY15" fmla="*/ 6425 h 1523785"/>
                <a:gd name="connsiteX16" fmla="*/ 28738 w 250555"/>
                <a:gd name="connsiteY16" fmla="*/ 98006 h 1523785"/>
                <a:gd name="connsiteX17" fmla="*/ 26640 w 250555"/>
                <a:gd name="connsiteY17" fmla="*/ 239493 h 1523785"/>
                <a:gd name="connsiteX18" fmla="*/ 39680 w 250555"/>
                <a:gd name="connsiteY18" fmla="*/ 473992 h 1523785"/>
                <a:gd name="connsiteX19" fmla="*/ 45713 w 250555"/>
                <a:gd name="connsiteY19" fmla="*/ 625092 h 1523785"/>
                <a:gd name="connsiteX20" fmla="*/ 47964 w 250555"/>
                <a:gd name="connsiteY20" fmla="*/ 754052 h 1523785"/>
                <a:gd name="connsiteX21" fmla="*/ 49651 w 250555"/>
                <a:gd name="connsiteY21" fmla="*/ 827070 h 1523785"/>
                <a:gd name="connsiteX22" fmla="*/ 65349 w 250555"/>
                <a:gd name="connsiteY22" fmla="*/ 1016010 h 1523785"/>
                <a:gd name="connsiteX23" fmla="*/ 79667 w 250555"/>
                <a:gd name="connsiteY23" fmla="*/ 1107897 h 1523785"/>
                <a:gd name="connsiteX24" fmla="*/ 93217 w 250555"/>
                <a:gd name="connsiteY24" fmla="*/ 1225607 h 1523785"/>
                <a:gd name="connsiteX25" fmla="*/ 94700 w 250555"/>
                <a:gd name="connsiteY25" fmla="*/ 1275258 h 1523785"/>
                <a:gd name="connsiteX26" fmla="*/ 89177 w 250555"/>
                <a:gd name="connsiteY26" fmla="*/ 1408615 h 1523785"/>
                <a:gd name="connsiteX27" fmla="*/ 72048 w 250555"/>
                <a:gd name="connsiteY27" fmla="*/ 1475651 h 1523785"/>
                <a:gd name="connsiteX28" fmla="*/ 3835 w 250555"/>
                <a:gd name="connsiteY28" fmla="*/ 1504695 h 15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50555" h="1523785">
                  <a:moveTo>
                    <a:pt x="3835" y="1504695"/>
                  </a:moveTo>
                  <a:cubicBezTo>
                    <a:pt x="3886" y="1505002"/>
                    <a:pt x="3937" y="1505308"/>
                    <a:pt x="3989" y="1505616"/>
                  </a:cubicBezTo>
                  <a:cubicBezTo>
                    <a:pt x="5420" y="1511803"/>
                    <a:pt x="13091" y="1515945"/>
                    <a:pt x="18460" y="1517989"/>
                  </a:cubicBezTo>
                  <a:cubicBezTo>
                    <a:pt x="30424" y="1522489"/>
                    <a:pt x="44998" y="1522592"/>
                    <a:pt x="57474" y="1520904"/>
                  </a:cubicBezTo>
                  <a:cubicBezTo>
                    <a:pt x="77212" y="1518194"/>
                    <a:pt x="120318" y="1503008"/>
                    <a:pt x="132999" y="1488128"/>
                  </a:cubicBezTo>
                  <a:cubicBezTo>
                    <a:pt x="167975" y="1447016"/>
                    <a:pt x="221819" y="1361060"/>
                    <a:pt x="195945" y="1306143"/>
                  </a:cubicBezTo>
                  <a:cubicBezTo>
                    <a:pt x="185923" y="1284922"/>
                    <a:pt x="188377" y="1231743"/>
                    <a:pt x="190524" y="1207046"/>
                  </a:cubicBezTo>
                  <a:cubicBezTo>
                    <a:pt x="193950" y="1167008"/>
                    <a:pt x="199012" y="1127532"/>
                    <a:pt x="205609" y="1087904"/>
                  </a:cubicBezTo>
                  <a:cubicBezTo>
                    <a:pt x="209904" y="1062184"/>
                    <a:pt x="215069" y="1036259"/>
                    <a:pt x="217881" y="1010283"/>
                  </a:cubicBezTo>
                  <a:cubicBezTo>
                    <a:pt x="220080" y="989778"/>
                    <a:pt x="220540" y="969734"/>
                    <a:pt x="219211" y="949127"/>
                  </a:cubicBezTo>
                  <a:cubicBezTo>
                    <a:pt x="217574" y="923560"/>
                    <a:pt x="212512" y="897022"/>
                    <a:pt x="207552" y="871915"/>
                  </a:cubicBezTo>
                  <a:cubicBezTo>
                    <a:pt x="200393" y="835661"/>
                    <a:pt x="192417" y="799560"/>
                    <a:pt x="185002" y="763409"/>
                  </a:cubicBezTo>
                  <a:cubicBezTo>
                    <a:pt x="169559" y="688345"/>
                    <a:pt x="181218" y="615121"/>
                    <a:pt x="204177" y="542716"/>
                  </a:cubicBezTo>
                  <a:cubicBezTo>
                    <a:pt x="242783" y="420915"/>
                    <a:pt x="270651" y="266338"/>
                    <a:pt x="236033" y="140293"/>
                  </a:cubicBezTo>
                  <a:cubicBezTo>
                    <a:pt x="220592" y="84046"/>
                    <a:pt x="180298" y="3920"/>
                    <a:pt x="111677" y="4584"/>
                  </a:cubicBezTo>
                  <a:cubicBezTo>
                    <a:pt x="97717" y="4738"/>
                    <a:pt x="76291" y="1874"/>
                    <a:pt x="63457" y="6425"/>
                  </a:cubicBezTo>
                  <a:cubicBezTo>
                    <a:pt x="35487" y="16396"/>
                    <a:pt x="30783" y="74331"/>
                    <a:pt x="28738" y="98006"/>
                  </a:cubicBezTo>
                  <a:cubicBezTo>
                    <a:pt x="24698" y="144486"/>
                    <a:pt x="25362" y="192910"/>
                    <a:pt x="26640" y="239493"/>
                  </a:cubicBezTo>
                  <a:cubicBezTo>
                    <a:pt x="28789" y="317676"/>
                    <a:pt x="33902" y="396013"/>
                    <a:pt x="39680" y="473992"/>
                  </a:cubicBezTo>
                  <a:cubicBezTo>
                    <a:pt x="43412" y="524052"/>
                    <a:pt x="44588" y="574879"/>
                    <a:pt x="45713" y="625092"/>
                  </a:cubicBezTo>
                  <a:cubicBezTo>
                    <a:pt x="46686" y="668096"/>
                    <a:pt x="47299" y="711048"/>
                    <a:pt x="47964" y="754052"/>
                  </a:cubicBezTo>
                  <a:cubicBezTo>
                    <a:pt x="48321" y="777727"/>
                    <a:pt x="47862" y="803549"/>
                    <a:pt x="49651" y="827070"/>
                  </a:cubicBezTo>
                  <a:cubicBezTo>
                    <a:pt x="54458" y="890119"/>
                    <a:pt x="57270" y="953218"/>
                    <a:pt x="65349" y="1016010"/>
                  </a:cubicBezTo>
                  <a:cubicBezTo>
                    <a:pt x="69286" y="1046639"/>
                    <a:pt x="74962" y="1077319"/>
                    <a:pt x="79667" y="1107897"/>
                  </a:cubicBezTo>
                  <a:cubicBezTo>
                    <a:pt x="85649" y="1146912"/>
                    <a:pt x="90762" y="1186183"/>
                    <a:pt x="93217" y="1225607"/>
                  </a:cubicBezTo>
                  <a:cubicBezTo>
                    <a:pt x="94239" y="1242123"/>
                    <a:pt x="94802" y="1258690"/>
                    <a:pt x="94700" y="1275258"/>
                  </a:cubicBezTo>
                  <a:cubicBezTo>
                    <a:pt x="94393" y="1319437"/>
                    <a:pt x="93780" y="1364639"/>
                    <a:pt x="89177" y="1408615"/>
                  </a:cubicBezTo>
                  <a:cubicBezTo>
                    <a:pt x="87081" y="1428864"/>
                    <a:pt x="85444" y="1459390"/>
                    <a:pt x="72048" y="1475651"/>
                  </a:cubicBezTo>
                  <a:cubicBezTo>
                    <a:pt x="58088" y="1492474"/>
                    <a:pt x="26181" y="1499581"/>
                    <a:pt x="3835" y="1504695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E0813C7-1657-4271-B1BD-E2D0D7D768A2}"/>
                </a:ext>
              </a:extLst>
            </p:cNvPr>
            <p:cNvSpPr/>
            <p:nvPr/>
          </p:nvSpPr>
          <p:spPr>
            <a:xfrm>
              <a:off x="17840136" y="7964159"/>
              <a:ext cx="281987" cy="943795"/>
            </a:xfrm>
            <a:custGeom>
              <a:avLst/>
              <a:gdLst>
                <a:gd name="connsiteX0" fmla="*/ 200585 w 250555"/>
                <a:gd name="connsiteY0" fmla="*/ 554825 h 838593"/>
                <a:gd name="connsiteX1" fmla="*/ 181666 w 250555"/>
                <a:gd name="connsiteY1" fmla="*/ 770814 h 838593"/>
                <a:gd name="connsiteX2" fmla="*/ 192405 w 250555"/>
                <a:gd name="connsiteY2" fmla="*/ 822152 h 838593"/>
                <a:gd name="connsiteX3" fmla="*/ 27703 w 250555"/>
                <a:gd name="connsiteY3" fmla="*/ 835907 h 838593"/>
                <a:gd name="connsiteX4" fmla="*/ 17782 w 250555"/>
                <a:gd name="connsiteY4" fmla="*/ 484005 h 838593"/>
                <a:gd name="connsiteX5" fmla="*/ 99035 w 250555"/>
                <a:gd name="connsiteY5" fmla="*/ 4524 h 838593"/>
                <a:gd name="connsiteX6" fmla="*/ 200585 w 250555"/>
                <a:gd name="connsiteY6" fmla="*/ 554825 h 838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0555" h="838593">
                  <a:moveTo>
                    <a:pt x="200585" y="554825"/>
                  </a:moveTo>
                  <a:cubicBezTo>
                    <a:pt x="163565" y="671665"/>
                    <a:pt x="175275" y="739674"/>
                    <a:pt x="181666" y="770814"/>
                  </a:cubicBezTo>
                  <a:cubicBezTo>
                    <a:pt x="185399" y="788915"/>
                    <a:pt x="188979" y="806045"/>
                    <a:pt x="192405" y="822152"/>
                  </a:cubicBezTo>
                  <a:cubicBezTo>
                    <a:pt x="142805" y="832021"/>
                    <a:pt x="85995" y="836214"/>
                    <a:pt x="27703" y="835907"/>
                  </a:cubicBezTo>
                  <a:cubicBezTo>
                    <a:pt x="25555" y="802261"/>
                    <a:pt x="25452" y="587090"/>
                    <a:pt x="17782" y="484005"/>
                  </a:cubicBezTo>
                  <a:cubicBezTo>
                    <a:pt x="-21079" y="-39196"/>
                    <a:pt x="26169" y="5188"/>
                    <a:pt x="99035" y="4524"/>
                  </a:cubicBezTo>
                  <a:cubicBezTo>
                    <a:pt x="207950" y="3449"/>
                    <a:pt x="312262" y="202309"/>
                    <a:pt x="200585" y="554825"/>
                  </a:cubicBezTo>
                  <a:close/>
                </a:path>
              </a:pathLst>
            </a:custGeom>
            <a:solidFill>
              <a:srgbClr val="D7B3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4DCC0B7-D1D3-4D8A-A23C-9CA54FE40491}"/>
                </a:ext>
              </a:extLst>
            </p:cNvPr>
            <p:cNvSpPr/>
            <p:nvPr/>
          </p:nvSpPr>
          <p:spPr>
            <a:xfrm>
              <a:off x="17483148" y="7950866"/>
              <a:ext cx="437368" cy="1691927"/>
            </a:xfrm>
            <a:custGeom>
              <a:avLst/>
              <a:gdLst>
                <a:gd name="connsiteX0" fmla="*/ 166750 w 388616"/>
                <a:gd name="connsiteY0" fmla="*/ 758338 h 1503331"/>
                <a:gd name="connsiteX1" fmla="*/ 224122 w 388616"/>
                <a:gd name="connsiteY1" fmla="*/ 998308 h 1503331"/>
                <a:gd name="connsiteX2" fmla="*/ 217168 w 388616"/>
                <a:gd name="connsiteY2" fmla="*/ 1170271 h 1503331"/>
                <a:gd name="connsiteX3" fmla="*/ 236854 w 388616"/>
                <a:gd name="connsiteY3" fmla="*/ 1254795 h 1503331"/>
                <a:gd name="connsiteX4" fmla="*/ 257410 w 388616"/>
                <a:gd name="connsiteY4" fmla="*/ 1297747 h 1503331"/>
                <a:gd name="connsiteX5" fmla="*/ 133513 w 388616"/>
                <a:gd name="connsiteY5" fmla="*/ 1474159 h 1503331"/>
                <a:gd name="connsiteX6" fmla="*/ 23831 w 388616"/>
                <a:gd name="connsiteY6" fmla="*/ 1472420 h 1503331"/>
                <a:gd name="connsiteX7" fmla="*/ 71999 w 388616"/>
                <a:gd name="connsiteY7" fmla="*/ 1459228 h 1503331"/>
                <a:gd name="connsiteX8" fmla="*/ 107639 w 388616"/>
                <a:gd name="connsiteY8" fmla="*/ 1249784 h 1503331"/>
                <a:gd name="connsiteX9" fmla="*/ 3837 w 388616"/>
                <a:gd name="connsiteY9" fmla="*/ 744174 h 1503331"/>
                <a:gd name="connsiteX10" fmla="*/ 217271 w 388616"/>
                <a:gd name="connsiteY10" fmla="*/ 8972 h 1503331"/>
                <a:gd name="connsiteX11" fmla="*/ 166750 w 388616"/>
                <a:gd name="connsiteY11" fmla="*/ 758338 h 150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8616" h="1503331">
                  <a:moveTo>
                    <a:pt x="166750" y="758338"/>
                  </a:moveTo>
                  <a:cubicBezTo>
                    <a:pt x="188635" y="841839"/>
                    <a:pt x="233889" y="899262"/>
                    <a:pt x="224122" y="998308"/>
                  </a:cubicBezTo>
                  <a:cubicBezTo>
                    <a:pt x="219520" y="1045249"/>
                    <a:pt x="218191" y="1095002"/>
                    <a:pt x="217168" y="1170271"/>
                  </a:cubicBezTo>
                  <a:cubicBezTo>
                    <a:pt x="216554" y="1214042"/>
                    <a:pt x="227395" y="1238841"/>
                    <a:pt x="236854" y="1254795"/>
                  </a:cubicBezTo>
                  <a:cubicBezTo>
                    <a:pt x="245495" y="1269368"/>
                    <a:pt x="257461" y="1283686"/>
                    <a:pt x="257410" y="1297747"/>
                  </a:cubicBezTo>
                  <a:cubicBezTo>
                    <a:pt x="257000" y="1361921"/>
                    <a:pt x="170431" y="1420826"/>
                    <a:pt x="133513" y="1474159"/>
                  </a:cubicBezTo>
                  <a:cubicBezTo>
                    <a:pt x="110298" y="1507702"/>
                    <a:pt x="13912" y="1513020"/>
                    <a:pt x="23831" y="1472420"/>
                  </a:cubicBezTo>
                  <a:cubicBezTo>
                    <a:pt x="37074" y="1465568"/>
                    <a:pt x="62846" y="1467511"/>
                    <a:pt x="71999" y="1459228"/>
                  </a:cubicBezTo>
                  <a:cubicBezTo>
                    <a:pt x="129524" y="1407225"/>
                    <a:pt x="112650" y="1327968"/>
                    <a:pt x="107639" y="1249784"/>
                  </a:cubicBezTo>
                  <a:cubicBezTo>
                    <a:pt x="94447" y="1043511"/>
                    <a:pt x="27103" y="912506"/>
                    <a:pt x="3837" y="744174"/>
                  </a:cubicBezTo>
                  <a:cubicBezTo>
                    <a:pt x="3326" y="740543"/>
                    <a:pt x="98537" y="30704"/>
                    <a:pt x="217271" y="8972"/>
                  </a:cubicBezTo>
                  <a:cubicBezTo>
                    <a:pt x="632732" y="-67063"/>
                    <a:pt x="158160" y="725561"/>
                    <a:pt x="166750" y="758338"/>
                  </a:cubicBezTo>
                  <a:close/>
                </a:path>
              </a:pathLst>
            </a:custGeom>
            <a:solidFill>
              <a:srgbClr val="DCB8A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D1C303E-99A5-40C8-B80A-8A6ADAFF4CD7}"/>
                </a:ext>
              </a:extLst>
            </p:cNvPr>
            <p:cNvSpPr/>
            <p:nvPr/>
          </p:nvSpPr>
          <p:spPr>
            <a:xfrm>
              <a:off x="17493682" y="7961435"/>
              <a:ext cx="414350" cy="1668907"/>
            </a:xfrm>
            <a:custGeom>
              <a:avLst/>
              <a:gdLst>
                <a:gd name="connsiteX0" fmla="*/ 3835 w 368162"/>
                <a:gd name="connsiteY0" fmla="*/ 734425 h 1482878"/>
                <a:gd name="connsiteX1" fmla="*/ 33339 w 368162"/>
                <a:gd name="connsiteY1" fmla="*/ 875503 h 1482878"/>
                <a:gd name="connsiteX2" fmla="*/ 77672 w 368162"/>
                <a:gd name="connsiteY2" fmla="*/ 1043784 h 1482878"/>
                <a:gd name="connsiteX3" fmla="*/ 107637 w 368162"/>
                <a:gd name="connsiteY3" fmla="*/ 1239779 h 1482878"/>
                <a:gd name="connsiteX4" fmla="*/ 68928 w 368162"/>
                <a:gd name="connsiteY4" fmla="*/ 1456791 h 1482878"/>
                <a:gd name="connsiteX5" fmla="*/ 23317 w 368162"/>
                <a:gd name="connsiteY5" fmla="*/ 1469472 h 1482878"/>
                <a:gd name="connsiteX6" fmla="*/ 116432 w 368162"/>
                <a:gd name="connsiteY6" fmla="*/ 1459399 h 1482878"/>
                <a:gd name="connsiteX7" fmla="*/ 178048 w 368162"/>
                <a:gd name="connsiteY7" fmla="*/ 1390317 h 1482878"/>
                <a:gd name="connsiteX8" fmla="*/ 238692 w 368162"/>
                <a:gd name="connsiteY8" fmla="*/ 1288254 h 1482878"/>
                <a:gd name="connsiteX9" fmla="*/ 219466 w 368162"/>
                <a:gd name="connsiteY9" fmla="*/ 1250160 h 1482878"/>
                <a:gd name="connsiteX10" fmla="*/ 198450 w 368162"/>
                <a:gd name="connsiteY10" fmla="*/ 1160676 h 1482878"/>
                <a:gd name="connsiteX11" fmla="*/ 205455 w 368162"/>
                <a:gd name="connsiteY11" fmla="*/ 987946 h 1482878"/>
                <a:gd name="connsiteX12" fmla="*/ 148339 w 368162"/>
                <a:gd name="connsiteY12" fmla="*/ 751299 h 1482878"/>
                <a:gd name="connsiteX13" fmla="*/ 161634 w 368162"/>
                <a:gd name="connsiteY13" fmla="*/ 709113 h 1482878"/>
                <a:gd name="connsiteX14" fmla="*/ 198450 w 368162"/>
                <a:gd name="connsiteY14" fmla="*/ 631083 h 1482878"/>
                <a:gd name="connsiteX15" fmla="*/ 300155 w 368162"/>
                <a:gd name="connsiteY15" fmla="*/ 401851 h 1482878"/>
                <a:gd name="connsiteX16" fmla="*/ 364584 w 368162"/>
                <a:gd name="connsiteY16" fmla="*/ 183305 h 1482878"/>
                <a:gd name="connsiteX17" fmla="*/ 341881 w 368162"/>
                <a:gd name="connsiteY17" fmla="*/ 33841 h 1482878"/>
                <a:gd name="connsiteX18" fmla="*/ 209597 w 368162"/>
                <a:gd name="connsiteY18" fmla="*/ 8837 h 1482878"/>
                <a:gd name="connsiteX19" fmla="*/ 69338 w 368162"/>
                <a:gd name="connsiteY19" fmla="*/ 359001 h 1482878"/>
                <a:gd name="connsiteX20" fmla="*/ 21834 w 368162"/>
                <a:gd name="connsiteY20" fmla="*/ 612777 h 1482878"/>
                <a:gd name="connsiteX21" fmla="*/ 8692 w 368162"/>
                <a:gd name="connsiteY21" fmla="*/ 699091 h 1482878"/>
                <a:gd name="connsiteX22" fmla="*/ 3835 w 368162"/>
                <a:gd name="connsiteY22" fmla="*/ 734425 h 148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8162" h="1482878">
                  <a:moveTo>
                    <a:pt x="3835" y="734425"/>
                  </a:moveTo>
                  <a:cubicBezTo>
                    <a:pt x="10483" y="782184"/>
                    <a:pt x="21170" y="828920"/>
                    <a:pt x="33339" y="875503"/>
                  </a:cubicBezTo>
                  <a:cubicBezTo>
                    <a:pt x="48015" y="931647"/>
                    <a:pt x="64429" y="987230"/>
                    <a:pt x="77672" y="1043784"/>
                  </a:cubicBezTo>
                  <a:cubicBezTo>
                    <a:pt x="92860" y="1108621"/>
                    <a:pt x="103341" y="1173254"/>
                    <a:pt x="107637" y="1239779"/>
                  </a:cubicBezTo>
                  <a:cubicBezTo>
                    <a:pt x="112341" y="1313463"/>
                    <a:pt x="130954" y="1400748"/>
                    <a:pt x="68928" y="1456791"/>
                  </a:cubicBezTo>
                  <a:cubicBezTo>
                    <a:pt x="57423" y="1467222"/>
                    <a:pt x="37277" y="1464921"/>
                    <a:pt x="23317" y="1469472"/>
                  </a:cubicBezTo>
                  <a:cubicBezTo>
                    <a:pt x="26232" y="1490999"/>
                    <a:pt x="99455" y="1483994"/>
                    <a:pt x="116432" y="1459399"/>
                  </a:cubicBezTo>
                  <a:cubicBezTo>
                    <a:pt x="133511" y="1434752"/>
                    <a:pt x="157339" y="1412100"/>
                    <a:pt x="178048" y="1390317"/>
                  </a:cubicBezTo>
                  <a:cubicBezTo>
                    <a:pt x="202439" y="1364597"/>
                    <a:pt x="238488" y="1325940"/>
                    <a:pt x="238692" y="1288254"/>
                  </a:cubicBezTo>
                  <a:cubicBezTo>
                    <a:pt x="238743" y="1277311"/>
                    <a:pt x="225091" y="1259619"/>
                    <a:pt x="219466" y="1250160"/>
                  </a:cubicBezTo>
                  <a:cubicBezTo>
                    <a:pt x="203052" y="1222496"/>
                    <a:pt x="197990" y="1192583"/>
                    <a:pt x="198450" y="1160676"/>
                  </a:cubicBezTo>
                  <a:cubicBezTo>
                    <a:pt x="199268" y="1103303"/>
                    <a:pt x="199831" y="1045062"/>
                    <a:pt x="205455" y="987946"/>
                  </a:cubicBezTo>
                  <a:cubicBezTo>
                    <a:pt x="214864" y="892326"/>
                    <a:pt x="170889" y="837459"/>
                    <a:pt x="148339" y="751299"/>
                  </a:cubicBezTo>
                  <a:cubicBezTo>
                    <a:pt x="145885" y="742044"/>
                    <a:pt x="157799" y="717602"/>
                    <a:pt x="161634" y="709113"/>
                  </a:cubicBezTo>
                  <a:cubicBezTo>
                    <a:pt x="173395" y="682933"/>
                    <a:pt x="186076" y="657008"/>
                    <a:pt x="198450" y="631083"/>
                  </a:cubicBezTo>
                  <a:cubicBezTo>
                    <a:pt x="234449" y="555610"/>
                    <a:pt x="269628" y="479727"/>
                    <a:pt x="300155" y="401851"/>
                  </a:cubicBezTo>
                  <a:cubicBezTo>
                    <a:pt x="327154" y="332974"/>
                    <a:pt x="353539" y="256580"/>
                    <a:pt x="364584" y="183305"/>
                  </a:cubicBezTo>
                  <a:cubicBezTo>
                    <a:pt x="371487" y="137490"/>
                    <a:pt x="375424" y="71016"/>
                    <a:pt x="341881" y="33841"/>
                  </a:cubicBezTo>
                  <a:cubicBezTo>
                    <a:pt x="309615" y="-1952"/>
                    <a:pt x="252653" y="962"/>
                    <a:pt x="209597" y="8837"/>
                  </a:cubicBezTo>
                  <a:cubicBezTo>
                    <a:pt x="143686" y="20904"/>
                    <a:pt x="81609" y="302958"/>
                    <a:pt x="69338" y="359001"/>
                  </a:cubicBezTo>
                  <a:cubicBezTo>
                    <a:pt x="50980" y="443014"/>
                    <a:pt x="35487" y="527896"/>
                    <a:pt x="21834" y="612777"/>
                  </a:cubicBezTo>
                  <a:cubicBezTo>
                    <a:pt x="17233" y="641515"/>
                    <a:pt x="12783" y="670303"/>
                    <a:pt x="8692" y="699091"/>
                  </a:cubicBezTo>
                  <a:cubicBezTo>
                    <a:pt x="7006" y="710392"/>
                    <a:pt x="4755" y="723073"/>
                    <a:pt x="3835" y="734425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CF111B56-C367-4269-AE46-1681D1C1FC29}"/>
                </a:ext>
              </a:extLst>
            </p:cNvPr>
            <p:cNvSpPr/>
            <p:nvPr/>
          </p:nvSpPr>
          <p:spPr>
            <a:xfrm>
              <a:off x="17483091" y="7950866"/>
              <a:ext cx="437368" cy="943795"/>
            </a:xfrm>
            <a:custGeom>
              <a:avLst/>
              <a:gdLst>
                <a:gd name="connsiteX0" fmla="*/ 166800 w 388616"/>
                <a:gd name="connsiteY0" fmla="*/ 758338 h 838593"/>
                <a:gd name="connsiteX1" fmla="*/ 194310 w 388616"/>
                <a:gd name="connsiteY1" fmla="*/ 837544 h 838593"/>
                <a:gd name="connsiteX2" fmla="*/ 12835 w 388616"/>
                <a:gd name="connsiteY2" fmla="*/ 797864 h 838593"/>
                <a:gd name="connsiteX3" fmla="*/ 3837 w 388616"/>
                <a:gd name="connsiteY3" fmla="*/ 744174 h 838593"/>
                <a:gd name="connsiteX4" fmla="*/ 217269 w 388616"/>
                <a:gd name="connsiteY4" fmla="*/ 8972 h 838593"/>
                <a:gd name="connsiteX5" fmla="*/ 166800 w 388616"/>
                <a:gd name="connsiteY5" fmla="*/ 758338 h 838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8616" h="838593">
                  <a:moveTo>
                    <a:pt x="166800" y="758338"/>
                  </a:moveTo>
                  <a:cubicBezTo>
                    <a:pt x="174265" y="786870"/>
                    <a:pt x="184492" y="812386"/>
                    <a:pt x="194310" y="837544"/>
                  </a:cubicBezTo>
                  <a:cubicBezTo>
                    <a:pt x="124870" y="828749"/>
                    <a:pt x="60851" y="814738"/>
                    <a:pt x="12835" y="797864"/>
                  </a:cubicBezTo>
                  <a:cubicBezTo>
                    <a:pt x="9410" y="780325"/>
                    <a:pt x="6343" y="762479"/>
                    <a:pt x="3837" y="744174"/>
                  </a:cubicBezTo>
                  <a:cubicBezTo>
                    <a:pt x="3325" y="740543"/>
                    <a:pt x="98536" y="30704"/>
                    <a:pt x="217269" y="8972"/>
                  </a:cubicBezTo>
                  <a:cubicBezTo>
                    <a:pt x="632782" y="-67063"/>
                    <a:pt x="158210" y="725561"/>
                    <a:pt x="166800" y="758338"/>
                  </a:cubicBezTo>
                  <a:close/>
                </a:path>
              </a:pathLst>
            </a:custGeom>
            <a:solidFill>
              <a:srgbClr val="D7B3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8CC725-46A9-4670-AAFD-807AFF19B92E}"/>
                </a:ext>
              </a:extLst>
            </p:cNvPr>
            <p:cNvSpPr/>
            <p:nvPr/>
          </p:nvSpPr>
          <p:spPr>
            <a:xfrm>
              <a:off x="17589442" y="7209366"/>
              <a:ext cx="529446" cy="874738"/>
            </a:xfrm>
            <a:custGeom>
              <a:avLst/>
              <a:gdLst>
                <a:gd name="connsiteX0" fmla="*/ 395878 w 470430"/>
                <a:gd name="connsiteY0" fmla="*/ 751064 h 777232"/>
                <a:gd name="connsiteX1" fmla="*/ 392197 w 470430"/>
                <a:gd name="connsiteY1" fmla="*/ 728975 h 777232"/>
                <a:gd name="connsiteX2" fmla="*/ 383402 w 470430"/>
                <a:gd name="connsiteY2" fmla="*/ 664137 h 777232"/>
                <a:gd name="connsiteX3" fmla="*/ 375015 w 470430"/>
                <a:gd name="connsiteY3" fmla="*/ 466812 h 777232"/>
                <a:gd name="connsiteX4" fmla="*/ 405952 w 470430"/>
                <a:gd name="connsiteY4" fmla="*/ 343784 h 777232"/>
                <a:gd name="connsiteX5" fmla="*/ 442563 w 470430"/>
                <a:gd name="connsiteY5" fmla="*/ 255374 h 777232"/>
                <a:gd name="connsiteX6" fmla="*/ 463221 w 470430"/>
                <a:gd name="connsiteY6" fmla="*/ 188798 h 777232"/>
                <a:gd name="connsiteX7" fmla="*/ 466136 w 470430"/>
                <a:gd name="connsiteY7" fmla="*/ 160827 h 777232"/>
                <a:gd name="connsiteX8" fmla="*/ 448035 w 470430"/>
                <a:gd name="connsiteY8" fmla="*/ 20108 h 777232"/>
                <a:gd name="connsiteX9" fmla="*/ 346074 w 470430"/>
                <a:gd name="connsiteY9" fmla="*/ 13409 h 777232"/>
                <a:gd name="connsiteX10" fmla="*/ 185003 w 470430"/>
                <a:gd name="connsiteY10" fmla="*/ 64338 h 777232"/>
                <a:gd name="connsiteX11" fmla="*/ 171043 w 470430"/>
                <a:gd name="connsiteY11" fmla="*/ 64134 h 777232"/>
                <a:gd name="connsiteX12" fmla="*/ 17591 w 470430"/>
                <a:gd name="connsiteY12" fmla="*/ 129432 h 777232"/>
                <a:gd name="connsiteX13" fmla="*/ 11353 w 470430"/>
                <a:gd name="connsiteY13" fmla="*/ 138584 h 777232"/>
                <a:gd name="connsiteX14" fmla="*/ 10892 w 470430"/>
                <a:gd name="connsiteY14" fmla="*/ 240187 h 777232"/>
                <a:gd name="connsiteX15" fmla="*/ 27511 w 470430"/>
                <a:gd name="connsiteY15" fmla="*/ 335040 h 777232"/>
                <a:gd name="connsiteX16" fmla="*/ 46276 w 470430"/>
                <a:gd name="connsiteY16" fmla="*/ 467528 h 777232"/>
                <a:gd name="connsiteX17" fmla="*/ 43669 w 470430"/>
                <a:gd name="connsiteY17" fmla="*/ 759757 h 777232"/>
                <a:gd name="connsiteX18" fmla="*/ 215837 w 470430"/>
                <a:gd name="connsiteY18" fmla="*/ 776989 h 777232"/>
                <a:gd name="connsiteX19" fmla="*/ 338865 w 470430"/>
                <a:gd name="connsiteY19" fmla="*/ 766404 h 777232"/>
                <a:gd name="connsiteX20" fmla="*/ 395878 w 470430"/>
                <a:gd name="connsiteY20" fmla="*/ 751064 h 777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0430" h="777232">
                  <a:moveTo>
                    <a:pt x="395878" y="751064"/>
                  </a:moveTo>
                  <a:cubicBezTo>
                    <a:pt x="394907" y="743752"/>
                    <a:pt x="393219" y="735622"/>
                    <a:pt x="392197" y="728975"/>
                  </a:cubicBezTo>
                  <a:cubicBezTo>
                    <a:pt x="388872" y="707396"/>
                    <a:pt x="385908" y="685817"/>
                    <a:pt x="383402" y="664137"/>
                  </a:cubicBezTo>
                  <a:cubicBezTo>
                    <a:pt x="375886" y="598788"/>
                    <a:pt x="372459" y="532570"/>
                    <a:pt x="375015" y="466812"/>
                  </a:cubicBezTo>
                  <a:cubicBezTo>
                    <a:pt x="376652" y="425444"/>
                    <a:pt x="391072" y="382083"/>
                    <a:pt x="405952" y="343784"/>
                  </a:cubicBezTo>
                  <a:cubicBezTo>
                    <a:pt x="417508" y="314024"/>
                    <a:pt x="430598" y="284929"/>
                    <a:pt x="442563" y="255374"/>
                  </a:cubicBezTo>
                  <a:cubicBezTo>
                    <a:pt x="450540" y="235738"/>
                    <a:pt x="460920" y="209865"/>
                    <a:pt x="463221" y="188798"/>
                  </a:cubicBezTo>
                  <a:cubicBezTo>
                    <a:pt x="464244" y="179491"/>
                    <a:pt x="465216" y="170134"/>
                    <a:pt x="466136" y="160827"/>
                  </a:cubicBezTo>
                  <a:cubicBezTo>
                    <a:pt x="469766" y="123091"/>
                    <a:pt x="476619" y="49918"/>
                    <a:pt x="448035" y="20108"/>
                  </a:cubicBezTo>
                  <a:cubicBezTo>
                    <a:pt x="423900" y="-5102"/>
                    <a:pt x="377113" y="4205"/>
                    <a:pt x="346074" y="13409"/>
                  </a:cubicBezTo>
                  <a:cubicBezTo>
                    <a:pt x="321734" y="56003"/>
                    <a:pt x="224632" y="64338"/>
                    <a:pt x="185003" y="64338"/>
                  </a:cubicBezTo>
                  <a:cubicBezTo>
                    <a:pt x="180350" y="64338"/>
                    <a:pt x="175696" y="64236"/>
                    <a:pt x="171043" y="64134"/>
                  </a:cubicBezTo>
                  <a:cubicBezTo>
                    <a:pt x="130188" y="75485"/>
                    <a:pt x="44385" y="97677"/>
                    <a:pt x="17591" y="129432"/>
                  </a:cubicBezTo>
                  <a:cubicBezTo>
                    <a:pt x="15188" y="132295"/>
                    <a:pt x="13091" y="135311"/>
                    <a:pt x="11353" y="138584"/>
                  </a:cubicBezTo>
                  <a:cubicBezTo>
                    <a:pt x="-2607" y="164662"/>
                    <a:pt x="6291" y="212473"/>
                    <a:pt x="10892" y="240187"/>
                  </a:cubicBezTo>
                  <a:cubicBezTo>
                    <a:pt x="16159" y="271839"/>
                    <a:pt x="22141" y="303388"/>
                    <a:pt x="27511" y="335040"/>
                  </a:cubicBezTo>
                  <a:cubicBezTo>
                    <a:pt x="34925" y="379066"/>
                    <a:pt x="41265" y="423143"/>
                    <a:pt x="46276" y="467528"/>
                  </a:cubicBezTo>
                  <a:cubicBezTo>
                    <a:pt x="55890" y="552512"/>
                    <a:pt x="74707" y="675744"/>
                    <a:pt x="43669" y="759757"/>
                  </a:cubicBezTo>
                  <a:cubicBezTo>
                    <a:pt x="82479" y="777347"/>
                    <a:pt x="183008" y="777807"/>
                    <a:pt x="215837" y="776989"/>
                  </a:cubicBezTo>
                  <a:cubicBezTo>
                    <a:pt x="256539" y="776017"/>
                    <a:pt x="298673" y="773052"/>
                    <a:pt x="338865" y="766404"/>
                  </a:cubicBezTo>
                  <a:cubicBezTo>
                    <a:pt x="348273" y="764768"/>
                    <a:pt x="383146" y="758223"/>
                    <a:pt x="395878" y="751064"/>
                  </a:cubicBezTo>
                  <a:close/>
                </a:path>
              </a:pathLst>
            </a:custGeom>
            <a:solidFill>
              <a:srgbClr val="565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A6BF945-C011-4E37-9603-57E89A65FB75}"/>
                </a:ext>
              </a:extLst>
            </p:cNvPr>
            <p:cNvSpPr/>
            <p:nvPr/>
          </p:nvSpPr>
          <p:spPr>
            <a:xfrm>
              <a:off x="17607096" y="7227031"/>
              <a:ext cx="494917" cy="840209"/>
            </a:xfrm>
            <a:custGeom>
              <a:avLst/>
              <a:gdLst>
                <a:gd name="connsiteX0" fmla="*/ 47617 w 439750"/>
                <a:gd name="connsiteY0" fmla="*/ 734397 h 746552"/>
                <a:gd name="connsiteX1" fmla="*/ 199792 w 439750"/>
                <a:gd name="connsiteY1" fmla="*/ 745646 h 746552"/>
                <a:gd name="connsiteX2" fmla="*/ 320621 w 439750"/>
                <a:gd name="connsiteY2" fmla="*/ 735266 h 746552"/>
                <a:gd name="connsiteX3" fmla="*/ 362807 w 439750"/>
                <a:gd name="connsiteY3" fmla="*/ 725755 h 746552"/>
                <a:gd name="connsiteX4" fmla="*/ 361119 w 439750"/>
                <a:gd name="connsiteY4" fmla="*/ 715733 h 746552"/>
                <a:gd name="connsiteX5" fmla="*/ 352222 w 439750"/>
                <a:gd name="connsiteY5" fmla="*/ 650333 h 746552"/>
                <a:gd name="connsiteX6" fmla="*/ 343733 w 439750"/>
                <a:gd name="connsiteY6" fmla="*/ 450605 h 746552"/>
                <a:gd name="connsiteX7" fmla="*/ 375742 w 439750"/>
                <a:gd name="connsiteY7" fmla="*/ 322514 h 746552"/>
                <a:gd name="connsiteX8" fmla="*/ 412457 w 439750"/>
                <a:gd name="connsiteY8" fmla="*/ 233900 h 746552"/>
                <a:gd name="connsiteX9" fmla="*/ 432041 w 439750"/>
                <a:gd name="connsiteY9" fmla="*/ 171516 h 746552"/>
                <a:gd name="connsiteX10" fmla="*/ 434904 w 439750"/>
                <a:gd name="connsiteY10" fmla="*/ 143751 h 746552"/>
                <a:gd name="connsiteX11" fmla="*/ 421099 w 439750"/>
                <a:gd name="connsiteY11" fmla="*/ 15303 h 746552"/>
                <a:gd name="connsiteX12" fmla="*/ 340358 w 439750"/>
                <a:gd name="connsiteY12" fmla="*/ 11212 h 746552"/>
                <a:gd name="connsiteX13" fmla="*/ 169367 w 439750"/>
                <a:gd name="connsiteY13" fmla="*/ 64391 h 746552"/>
                <a:gd name="connsiteX14" fmla="*/ 157299 w 439750"/>
                <a:gd name="connsiteY14" fmla="*/ 64238 h 746552"/>
                <a:gd name="connsiteX15" fmla="*/ 13920 w 439750"/>
                <a:gd name="connsiteY15" fmla="*/ 123911 h 746552"/>
                <a:gd name="connsiteX16" fmla="*/ 9523 w 439750"/>
                <a:gd name="connsiteY16" fmla="*/ 130354 h 746552"/>
                <a:gd name="connsiteX17" fmla="*/ 10699 w 439750"/>
                <a:gd name="connsiteY17" fmla="*/ 221985 h 746552"/>
                <a:gd name="connsiteX18" fmla="*/ 27318 w 439750"/>
                <a:gd name="connsiteY18" fmla="*/ 316838 h 746552"/>
                <a:gd name="connsiteX19" fmla="*/ 46186 w 439750"/>
                <a:gd name="connsiteY19" fmla="*/ 450144 h 746552"/>
                <a:gd name="connsiteX20" fmla="*/ 47617 w 439750"/>
                <a:gd name="connsiteY20" fmla="*/ 734397 h 746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9750" h="746552">
                  <a:moveTo>
                    <a:pt x="47617" y="734397"/>
                  </a:moveTo>
                  <a:cubicBezTo>
                    <a:pt x="88269" y="745646"/>
                    <a:pt x="164816" y="746464"/>
                    <a:pt x="199792" y="745646"/>
                  </a:cubicBezTo>
                  <a:cubicBezTo>
                    <a:pt x="240086" y="744674"/>
                    <a:pt x="280839" y="741862"/>
                    <a:pt x="320621" y="735266"/>
                  </a:cubicBezTo>
                  <a:cubicBezTo>
                    <a:pt x="330080" y="733681"/>
                    <a:pt x="349614" y="729999"/>
                    <a:pt x="362807" y="725755"/>
                  </a:cubicBezTo>
                  <a:cubicBezTo>
                    <a:pt x="362192" y="722431"/>
                    <a:pt x="361629" y="719107"/>
                    <a:pt x="361119" y="715733"/>
                  </a:cubicBezTo>
                  <a:cubicBezTo>
                    <a:pt x="357743" y="694001"/>
                    <a:pt x="354727" y="672167"/>
                    <a:pt x="352222" y="650333"/>
                  </a:cubicBezTo>
                  <a:cubicBezTo>
                    <a:pt x="344603" y="584115"/>
                    <a:pt x="341176" y="517231"/>
                    <a:pt x="343733" y="450605"/>
                  </a:cubicBezTo>
                  <a:cubicBezTo>
                    <a:pt x="345420" y="407090"/>
                    <a:pt x="360045" y="362859"/>
                    <a:pt x="375742" y="322514"/>
                  </a:cubicBezTo>
                  <a:cubicBezTo>
                    <a:pt x="387350" y="292704"/>
                    <a:pt x="400440" y="263506"/>
                    <a:pt x="412457" y="233900"/>
                  </a:cubicBezTo>
                  <a:cubicBezTo>
                    <a:pt x="419974" y="215338"/>
                    <a:pt x="429893" y="191407"/>
                    <a:pt x="432041" y="171516"/>
                  </a:cubicBezTo>
                  <a:cubicBezTo>
                    <a:pt x="433064" y="162261"/>
                    <a:pt x="434036" y="153006"/>
                    <a:pt x="434904" y="143751"/>
                  </a:cubicBezTo>
                  <a:cubicBezTo>
                    <a:pt x="437973" y="111945"/>
                    <a:pt x="444824" y="40103"/>
                    <a:pt x="421099" y="15303"/>
                  </a:cubicBezTo>
                  <a:cubicBezTo>
                    <a:pt x="403509" y="-3055"/>
                    <a:pt x="364237" y="4564"/>
                    <a:pt x="340358" y="11212"/>
                  </a:cubicBezTo>
                  <a:cubicBezTo>
                    <a:pt x="308707" y="54625"/>
                    <a:pt x="217740" y="64391"/>
                    <a:pt x="169367" y="64391"/>
                  </a:cubicBezTo>
                  <a:cubicBezTo>
                    <a:pt x="165327" y="64391"/>
                    <a:pt x="161288" y="64340"/>
                    <a:pt x="157299" y="64238"/>
                  </a:cubicBezTo>
                  <a:cubicBezTo>
                    <a:pt x="120227" y="74464"/>
                    <a:pt x="37032" y="96503"/>
                    <a:pt x="13920" y="123911"/>
                  </a:cubicBezTo>
                  <a:cubicBezTo>
                    <a:pt x="12233" y="125905"/>
                    <a:pt x="10750" y="128052"/>
                    <a:pt x="9523" y="130354"/>
                  </a:cubicBezTo>
                  <a:cubicBezTo>
                    <a:pt x="-1931" y="151727"/>
                    <a:pt x="6813" y="198771"/>
                    <a:pt x="10699" y="221985"/>
                  </a:cubicBezTo>
                  <a:cubicBezTo>
                    <a:pt x="15966" y="253637"/>
                    <a:pt x="21948" y="285186"/>
                    <a:pt x="27318" y="316838"/>
                  </a:cubicBezTo>
                  <a:cubicBezTo>
                    <a:pt x="34783" y="361120"/>
                    <a:pt x="41175" y="405555"/>
                    <a:pt x="46186" y="450144"/>
                  </a:cubicBezTo>
                  <a:cubicBezTo>
                    <a:pt x="55799" y="535895"/>
                    <a:pt x="72826" y="648594"/>
                    <a:pt x="47617" y="734397"/>
                  </a:cubicBezTo>
                  <a:close/>
                </a:path>
              </a:pathLst>
            </a:custGeom>
            <a:solidFill>
              <a:srgbClr val="5E59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B3BDDD9-29C7-4CFD-AA3B-4A2B2CD008FA}"/>
                </a:ext>
              </a:extLst>
            </p:cNvPr>
            <p:cNvSpPr/>
            <p:nvPr/>
          </p:nvSpPr>
          <p:spPr>
            <a:xfrm>
              <a:off x="17633778" y="7866181"/>
              <a:ext cx="402839" cy="120852"/>
            </a:xfrm>
            <a:custGeom>
              <a:avLst/>
              <a:gdLst>
                <a:gd name="connsiteX0" fmla="*/ 352341 w 357936"/>
                <a:gd name="connsiteY0" fmla="*/ 3835 h 107380"/>
                <a:gd name="connsiteX1" fmla="*/ 358323 w 357936"/>
                <a:gd name="connsiteY1" fmla="*/ 63917 h 107380"/>
                <a:gd name="connsiteX2" fmla="*/ 4427 w 357936"/>
                <a:gd name="connsiteY2" fmla="*/ 91887 h 107380"/>
                <a:gd name="connsiteX3" fmla="*/ 5450 w 357936"/>
                <a:gd name="connsiteY3" fmla="*/ 32981 h 107380"/>
                <a:gd name="connsiteX4" fmla="*/ 5450 w 357936"/>
                <a:gd name="connsiteY4" fmla="*/ 32981 h 107380"/>
                <a:gd name="connsiteX5" fmla="*/ 352341 w 357936"/>
                <a:gd name="connsiteY5" fmla="*/ 3835 h 107380"/>
                <a:gd name="connsiteX6" fmla="*/ 352341 w 357936"/>
                <a:gd name="connsiteY6" fmla="*/ 3835 h 10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936" h="107380">
                  <a:moveTo>
                    <a:pt x="352341" y="3835"/>
                  </a:moveTo>
                  <a:cubicBezTo>
                    <a:pt x="358784" y="66832"/>
                    <a:pt x="358426" y="58548"/>
                    <a:pt x="358323" y="63917"/>
                  </a:cubicBezTo>
                  <a:cubicBezTo>
                    <a:pt x="347995" y="104824"/>
                    <a:pt x="15012" y="124664"/>
                    <a:pt x="4427" y="91887"/>
                  </a:cubicBezTo>
                  <a:cubicBezTo>
                    <a:pt x="3711" y="75166"/>
                    <a:pt x="3251" y="66474"/>
                    <a:pt x="5450" y="32981"/>
                  </a:cubicBezTo>
                  <a:lnTo>
                    <a:pt x="5450" y="32981"/>
                  </a:lnTo>
                  <a:cubicBezTo>
                    <a:pt x="22938" y="61872"/>
                    <a:pt x="353978" y="40753"/>
                    <a:pt x="352341" y="3835"/>
                  </a:cubicBezTo>
                  <a:lnTo>
                    <a:pt x="352341" y="3835"/>
                  </a:lnTo>
                  <a:close/>
                </a:path>
              </a:pathLst>
            </a:custGeom>
            <a:solidFill>
              <a:srgbClr val="F1CC3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39716AF-7EE2-4234-8EF1-88733F15F39F}"/>
                </a:ext>
              </a:extLst>
            </p:cNvPr>
            <p:cNvSpPr/>
            <p:nvPr/>
          </p:nvSpPr>
          <p:spPr>
            <a:xfrm>
              <a:off x="17651593" y="7881086"/>
              <a:ext cx="368311" cy="109342"/>
            </a:xfrm>
            <a:custGeom>
              <a:avLst/>
              <a:gdLst>
                <a:gd name="connsiteX0" fmla="*/ 327768 w 327255"/>
                <a:gd name="connsiteY0" fmla="*/ 63560 h 97154"/>
                <a:gd name="connsiteX1" fmla="*/ 3835 w 327255"/>
                <a:gd name="connsiteY1" fmla="*/ 87797 h 97154"/>
                <a:gd name="connsiteX2" fmla="*/ 5318 w 327255"/>
                <a:gd name="connsiteY2" fmla="*/ 27306 h 97154"/>
                <a:gd name="connsiteX3" fmla="*/ 322245 w 327255"/>
                <a:gd name="connsiteY3" fmla="*/ 3835 h 97154"/>
                <a:gd name="connsiteX4" fmla="*/ 327768 w 327255"/>
                <a:gd name="connsiteY4" fmla="*/ 63560 h 9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255" h="97154">
                  <a:moveTo>
                    <a:pt x="327768" y="63560"/>
                  </a:moveTo>
                  <a:cubicBezTo>
                    <a:pt x="270038" y="91274"/>
                    <a:pt x="62282" y="104211"/>
                    <a:pt x="3835" y="87797"/>
                  </a:cubicBezTo>
                  <a:cubicBezTo>
                    <a:pt x="5523" y="68162"/>
                    <a:pt x="5830" y="47811"/>
                    <a:pt x="5318" y="27306"/>
                  </a:cubicBezTo>
                  <a:cubicBezTo>
                    <a:pt x="64429" y="41521"/>
                    <a:pt x="266663" y="28584"/>
                    <a:pt x="322245" y="3835"/>
                  </a:cubicBezTo>
                  <a:cubicBezTo>
                    <a:pt x="323677" y="23828"/>
                    <a:pt x="325518" y="43720"/>
                    <a:pt x="327768" y="63560"/>
                  </a:cubicBezTo>
                  <a:close/>
                </a:path>
              </a:pathLst>
            </a:custGeom>
            <a:solidFill>
              <a:srgbClr val="F1D4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C21B7D7-D0B4-4315-8952-533D9482CC34}"/>
                </a:ext>
              </a:extLst>
            </p:cNvPr>
            <p:cNvSpPr/>
            <p:nvPr/>
          </p:nvSpPr>
          <p:spPr>
            <a:xfrm>
              <a:off x="17669031" y="7887243"/>
              <a:ext cx="333781" cy="103588"/>
            </a:xfrm>
            <a:custGeom>
              <a:avLst/>
              <a:gdLst>
                <a:gd name="connsiteX0" fmla="*/ 297190 w 296575"/>
                <a:gd name="connsiteY0" fmla="*/ 63968 h 92040"/>
                <a:gd name="connsiteX1" fmla="*/ 3835 w 296575"/>
                <a:gd name="connsiteY1" fmla="*/ 85495 h 92040"/>
                <a:gd name="connsiteX2" fmla="*/ 5625 w 296575"/>
                <a:gd name="connsiteY2" fmla="*/ 24595 h 92040"/>
                <a:gd name="connsiteX3" fmla="*/ 291514 w 296575"/>
                <a:gd name="connsiteY3" fmla="*/ 3835 h 92040"/>
                <a:gd name="connsiteX4" fmla="*/ 297190 w 296575"/>
                <a:gd name="connsiteY4" fmla="*/ 63610 h 92040"/>
                <a:gd name="connsiteX5" fmla="*/ 297190 w 296575"/>
                <a:gd name="connsiteY5" fmla="*/ 63968 h 92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6575" h="92040">
                  <a:moveTo>
                    <a:pt x="297190" y="63968"/>
                  </a:moveTo>
                  <a:cubicBezTo>
                    <a:pt x="230614" y="85649"/>
                    <a:pt x="71179" y="95825"/>
                    <a:pt x="3835" y="85495"/>
                  </a:cubicBezTo>
                  <a:cubicBezTo>
                    <a:pt x="5625" y="65656"/>
                    <a:pt x="6035" y="45202"/>
                    <a:pt x="5625" y="24595"/>
                  </a:cubicBezTo>
                  <a:cubicBezTo>
                    <a:pt x="72661" y="33237"/>
                    <a:pt x="226727" y="23214"/>
                    <a:pt x="291514" y="3835"/>
                  </a:cubicBezTo>
                  <a:cubicBezTo>
                    <a:pt x="292997" y="23777"/>
                    <a:pt x="294889" y="43719"/>
                    <a:pt x="297190" y="63610"/>
                  </a:cubicBezTo>
                  <a:lnTo>
                    <a:pt x="297190" y="63968"/>
                  </a:lnTo>
                  <a:close/>
                </a:path>
              </a:pathLst>
            </a:custGeom>
            <a:solidFill>
              <a:srgbClr val="F5DD3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8BE21C80-A872-403F-AABD-1E6BF1F9BEF0}"/>
                </a:ext>
              </a:extLst>
            </p:cNvPr>
            <p:cNvSpPr/>
            <p:nvPr/>
          </p:nvSpPr>
          <p:spPr>
            <a:xfrm>
              <a:off x="17178067" y="7519853"/>
              <a:ext cx="379821" cy="374065"/>
            </a:xfrm>
            <a:custGeom>
              <a:avLst/>
              <a:gdLst>
                <a:gd name="connsiteX0" fmla="*/ 50383 w 337482"/>
                <a:gd name="connsiteY0" fmla="*/ 7415 h 332369"/>
                <a:gd name="connsiteX1" fmla="*/ 87352 w 337482"/>
                <a:gd name="connsiteY1" fmla="*/ 37941 h 332369"/>
                <a:gd name="connsiteX2" fmla="*/ 148508 w 337482"/>
                <a:gd name="connsiteY2" fmla="*/ 91990 h 332369"/>
                <a:gd name="connsiteX3" fmla="*/ 304568 w 337482"/>
                <a:gd name="connsiteY3" fmla="*/ 219211 h 332369"/>
                <a:gd name="connsiteX4" fmla="*/ 335197 w 337482"/>
                <a:gd name="connsiteY4" fmla="*/ 260578 h 332369"/>
                <a:gd name="connsiteX5" fmla="*/ 292961 w 337482"/>
                <a:gd name="connsiteY5" fmla="*/ 329199 h 332369"/>
                <a:gd name="connsiteX6" fmla="*/ 245459 w 337482"/>
                <a:gd name="connsiteY6" fmla="*/ 309359 h 332369"/>
                <a:gd name="connsiteX7" fmla="*/ 89909 w 337482"/>
                <a:gd name="connsiteY7" fmla="*/ 164497 h 332369"/>
                <a:gd name="connsiteX8" fmla="*/ 6509 w 337482"/>
                <a:gd name="connsiteY8" fmla="*/ 64940 h 332369"/>
                <a:gd name="connsiteX9" fmla="*/ 41025 w 337482"/>
                <a:gd name="connsiteY9" fmla="*/ 7312 h 332369"/>
                <a:gd name="connsiteX10" fmla="*/ 45781 w 337482"/>
                <a:gd name="connsiteY10" fmla="*/ 3835 h 332369"/>
                <a:gd name="connsiteX11" fmla="*/ 50383 w 337482"/>
                <a:gd name="connsiteY11" fmla="*/ 7415 h 33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7482" h="332369">
                  <a:moveTo>
                    <a:pt x="50383" y="7415"/>
                  </a:moveTo>
                  <a:cubicBezTo>
                    <a:pt x="63934" y="17693"/>
                    <a:pt x="74569" y="26795"/>
                    <a:pt x="87352" y="37941"/>
                  </a:cubicBezTo>
                  <a:cubicBezTo>
                    <a:pt x="107908" y="55787"/>
                    <a:pt x="128106" y="73991"/>
                    <a:pt x="148508" y="91990"/>
                  </a:cubicBezTo>
                  <a:cubicBezTo>
                    <a:pt x="198773" y="136476"/>
                    <a:pt x="250060" y="179940"/>
                    <a:pt x="304568" y="219211"/>
                  </a:cubicBezTo>
                  <a:cubicBezTo>
                    <a:pt x="316022" y="227443"/>
                    <a:pt x="331413" y="246925"/>
                    <a:pt x="335197" y="260578"/>
                  </a:cubicBezTo>
                  <a:cubicBezTo>
                    <a:pt x="342561" y="287167"/>
                    <a:pt x="324511" y="329762"/>
                    <a:pt x="292961" y="329199"/>
                  </a:cubicBezTo>
                  <a:cubicBezTo>
                    <a:pt x="279462" y="328944"/>
                    <a:pt x="256145" y="317592"/>
                    <a:pt x="245459" y="309359"/>
                  </a:cubicBezTo>
                  <a:cubicBezTo>
                    <a:pt x="189415" y="266100"/>
                    <a:pt x="137771" y="216603"/>
                    <a:pt x="89909" y="164497"/>
                  </a:cubicBezTo>
                  <a:cubicBezTo>
                    <a:pt x="60712" y="132744"/>
                    <a:pt x="31822" y="99864"/>
                    <a:pt x="6509" y="64940"/>
                  </a:cubicBezTo>
                  <a:cubicBezTo>
                    <a:pt x="-5865" y="47913"/>
                    <a:pt x="27987" y="16823"/>
                    <a:pt x="41025" y="7312"/>
                  </a:cubicBezTo>
                  <a:lnTo>
                    <a:pt x="45781" y="3835"/>
                  </a:lnTo>
                  <a:lnTo>
                    <a:pt x="50383" y="7415"/>
                  </a:ln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604E8ABB-84C8-47EC-A6D2-02FC18BA4C44}"/>
                </a:ext>
              </a:extLst>
            </p:cNvPr>
            <p:cNvSpPr/>
            <p:nvPr/>
          </p:nvSpPr>
          <p:spPr>
            <a:xfrm>
              <a:off x="17186739" y="7528774"/>
              <a:ext cx="362556" cy="356801"/>
            </a:xfrm>
            <a:custGeom>
              <a:avLst/>
              <a:gdLst>
                <a:gd name="connsiteX0" fmla="*/ 35672 w 322142"/>
                <a:gd name="connsiteY0" fmla="*/ 3835 h 317029"/>
                <a:gd name="connsiteX1" fmla="*/ 5196 w 322142"/>
                <a:gd name="connsiteY1" fmla="*/ 52412 h 317029"/>
                <a:gd name="connsiteX2" fmla="*/ 88033 w 322142"/>
                <a:gd name="connsiteY2" fmla="*/ 151253 h 317029"/>
                <a:gd name="connsiteX3" fmla="*/ 242610 w 322142"/>
                <a:gd name="connsiteY3" fmla="*/ 295195 h 317029"/>
                <a:gd name="connsiteX4" fmla="*/ 285460 w 322142"/>
                <a:gd name="connsiteY4" fmla="*/ 313399 h 317029"/>
                <a:gd name="connsiteX5" fmla="*/ 319975 w 322142"/>
                <a:gd name="connsiteY5" fmla="*/ 254799 h 317029"/>
                <a:gd name="connsiteX6" fmla="*/ 292364 w 322142"/>
                <a:gd name="connsiteY6" fmla="*/ 217727 h 317029"/>
                <a:gd name="connsiteX7" fmla="*/ 135689 w 322142"/>
                <a:gd name="connsiteY7" fmla="*/ 90046 h 317029"/>
                <a:gd name="connsiteX8" fmla="*/ 74584 w 322142"/>
                <a:gd name="connsiteY8" fmla="*/ 35998 h 317029"/>
                <a:gd name="connsiteX9" fmla="*/ 35672 w 322142"/>
                <a:gd name="connsiteY9" fmla="*/ 3835 h 31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142" h="317029">
                  <a:moveTo>
                    <a:pt x="35672" y="3835"/>
                  </a:moveTo>
                  <a:cubicBezTo>
                    <a:pt x="22121" y="13704"/>
                    <a:pt x="-2167" y="42237"/>
                    <a:pt x="5196" y="52412"/>
                  </a:cubicBezTo>
                  <a:cubicBezTo>
                    <a:pt x="29842" y="86416"/>
                    <a:pt x="59654" y="120369"/>
                    <a:pt x="88033" y="151253"/>
                  </a:cubicBezTo>
                  <a:cubicBezTo>
                    <a:pt x="135434" y="202848"/>
                    <a:pt x="187130" y="252396"/>
                    <a:pt x="242610" y="295195"/>
                  </a:cubicBezTo>
                  <a:cubicBezTo>
                    <a:pt x="251865" y="302354"/>
                    <a:pt x="273801" y="313194"/>
                    <a:pt x="285460" y="313399"/>
                  </a:cubicBezTo>
                  <a:cubicBezTo>
                    <a:pt x="311334" y="313910"/>
                    <a:pt x="325959" y="276429"/>
                    <a:pt x="319975" y="254799"/>
                  </a:cubicBezTo>
                  <a:cubicBezTo>
                    <a:pt x="316703" y="242988"/>
                    <a:pt x="302334" y="224937"/>
                    <a:pt x="292364" y="217727"/>
                  </a:cubicBezTo>
                  <a:cubicBezTo>
                    <a:pt x="237548" y="178252"/>
                    <a:pt x="186210" y="134737"/>
                    <a:pt x="135689" y="90046"/>
                  </a:cubicBezTo>
                  <a:cubicBezTo>
                    <a:pt x="115338" y="72047"/>
                    <a:pt x="95140" y="53844"/>
                    <a:pt x="74584" y="35998"/>
                  </a:cubicBezTo>
                  <a:cubicBezTo>
                    <a:pt x="61955" y="25056"/>
                    <a:pt x="49018" y="13959"/>
                    <a:pt x="35672" y="3835"/>
                  </a:cubicBezTo>
                  <a:close/>
                </a:path>
              </a:pathLst>
            </a:custGeom>
            <a:solidFill>
              <a:srgbClr val="565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D3A6875-006F-4AD2-8D8C-20FFB2208E5E}"/>
                </a:ext>
              </a:extLst>
            </p:cNvPr>
            <p:cNvSpPr/>
            <p:nvPr/>
          </p:nvSpPr>
          <p:spPr>
            <a:xfrm>
              <a:off x="17436873" y="7342126"/>
              <a:ext cx="218684" cy="546711"/>
            </a:xfrm>
            <a:custGeom>
              <a:avLst/>
              <a:gdLst>
                <a:gd name="connsiteX0" fmla="*/ 101815 w 194308"/>
                <a:gd name="connsiteY0" fmla="*/ 76052 h 485770"/>
                <a:gd name="connsiteX1" fmla="*/ 83611 w 194308"/>
                <a:gd name="connsiteY1" fmla="*/ 131686 h 485770"/>
                <a:gd name="connsiteX2" fmla="*/ 67555 w 194308"/>
                <a:gd name="connsiteY2" fmla="*/ 205625 h 485770"/>
                <a:gd name="connsiteX3" fmla="*/ 23018 w 194308"/>
                <a:gd name="connsiteY3" fmla="*/ 377945 h 485770"/>
                <a:gd name="connsiteX4" fmla="*/ 5376 w 194308"/>
                <a:gd name="connsiteY4" fmla="*/ 420949 h 485770"/>
                <a:gd name="connsiteX5" fmla="*/ 4046 w 194308"/>
                <a:gd name="connsiteY5" fmla="*/ 425449 h 485770"/>
                <a:gd name="connsiteX6" fmla="*/ 28949 w 194308"/>
                <a:gd name="connsiteY6" fmla="*/ 467634 h 485770"/>
                <a:gd name="connsiteX7" fmla="*/ 86628 w 194308"/>
                <a:gd name="connsiteY7" fmla="*/ 470804 h 485770"/>
                <a:gd name="connsiteX8" fmla="*/ 164402 w 194308"/>
                <a:gd name="connsiteY8" fmla="*/ 184455 h 485770"/>
                <a:gd name="connsiteX9" fmla="*/ 183680 w 194308"/>
                <a:gd name="connsiteY9" fmla="*/ 101721 h 485770"/>
                <a:gd name="connsiteX10" fmla="*/ 188896 w 194308"/>
                <a:gd name="connsiteY10" fmla="*/ 21901 h 485770"/>
                <a:gd name="connsiteX11" fmla="*/ 156630 w 194308"/>
                <a:gd name="connsiteY11" fmla="*/ 5590 h 485770"/>
                <a:gd name="connsiteX12" fmla="*/ 101815 w 194308"/>
                <a:gd name="connsiteY12" fmla="*/ 76052 h 48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308" h="485770">
                  <a:moveTo>
                    <a:pt x="101815" y="76052"/>
                  </a:moveTo>
                  <a:cubicBezTo>
                    <a:pt x="93735" y="93437"/>
                    <a:pt x="88265" y="113124"/>
                    <a:pt x="83611" y="131686"/>
                  </a:cubicBezTo>
                  <a:cubicBezTo>
                    <a:pt x="77526" y="156127"/>
                    <a:pt x="72617" y="180927"/>
                    <a:pt x="67555" y="205625"/>
                  </a:cubicBezTo>
                  <a:cubicBezTo>
                    <a:pt x="55692" y="263815"/>
                    <a:pt x="43420" y="321954"/>
                    <a:pt x="23018" y="377945"/>
                  </a:cubicBezTo>
                  <a:cubicBezTo>
                    <a:pt x="17700" y="392518"/>
                    <a:pt x="11870" y="406887"/>
                    <a:pt x="5376" y="420949"/>
                  </a:cubicBezTo>
                  <a:cubicBezTo>
                    <a:pt x="4712" y="422381"/>
                    <a:pt x="4251" y="423863"/>
                    <a:pt x="4046" y="425449"/>
                  </a:cubicBezTo>
                  <a:cubicBezTo>
                    <a:pt x="1797" y="440789"/>
                    <a:pt x="18007" y="458942"/>
                    <a:pt x="28949" y="467634"/>
                  </a:cubicBezTo>
                  <a:cubicBezTo>
                    <a:pt x="44033" y="479599"/>
                    <a:pt x="74918" y="495144"/>
                    <a:pt x="86628" y="470804"/>
                  </a:cubicBezTo>
                  <a:cubicBezTo>
                    <a:pt x="128865" y="382956"/>
                    <a:pt x="142415" y="278848"/>
                    <a:pt x="164402" y="184455"/>
                  </a:cubicBezTo>
                  <a:cubicBezTo>
                    <a:pt x="170845" y="156792"/>
                    <a:pt x="178157" y="129640"/>
                    <a:pt x="183680" y="101721"/>
                  </a:cubicBezTo>
                  <a:cubicBezTo>
                    <a:pt x="186595" y="87045"/>
                    <a:pt x="196003" y="34889"/>
                    <a:pt x="188896" y="21901"/>
                  </a:cubicBezTo>
                  <a:cubicBezTo>
                    <a:pt x="183987" y="12901"/>
                    <a:pt x="167010" y="-1109"/>
                    <a:pt x="156630" y="5590"/>
                  </a:cubicBezTo>
                  <a:cubicBezTo>
                    <a:pt x="131575" y="21748"/>
                    <a:pt x="114137" y="49513"/>
                    <a:pt x="101815" y="76052"/>
                  </a:cubicBezTo>
                  <a:close/>
                </a:path>
              </a:pathLst>
            </a:custGeom>
            <a:solidFill>
              <a:srgbClr val="565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DAEB2C5-A8FE-468F-8634-C506003095E5}"/>
                </a:ext>
              </a:extLst>
            </p:cNvPr>
            <p:cNvSpPr/>
            <p:nvPr/>
          </p:nvSpPr>
          <p:spPr>
            <a:xfrm>
              <a:off x="17454766" y="7376874"/>
              <a:ext cx="172646" cy="483408"/>
            </a:xfrm>
            <a:custGeom>
              <a:avLst/>
              <a:gdLst>
                <a:gd name="connsiteX0" fmla="*/ 3846 w 153401"/>
                <a:gd name="connsiteY0" fmla="*/ 392631 h 429523"/>
                <a:gd name="connsiteX1" fmla="*/ 21794 w 153401"/>
                <a:gd name="connsiteY1" fmla="*/ 416920 h 429523"/>
                <a:gd name="connsiteX2" fmla="*/ 36009 w 153401"/>
                <a:gd name="connsiteY2" fmla="*/ 425664 h 429523"/>
                <a:gd name="connsiteX3" fmla="*/ 50634 w 153401"/>
                <a:gd name="connsiteY3" fmla="*/ 426789 h 429523"/>
                <a:gd name="connsiteX4" fmla="*/ 127028 w 153401"/>
                <a:gd name="connsiteY4" fmla="*/ 144326 h 429523"/>
                <a:gd name="connsiteX5" fmla="*/ 146152 w 153401"/>
                <a:gd name="connsiteY5" fmla="*/ 62205 h 429523"/>
                <a:gd name="connsiteX6" fmla="*/ 138277 w 153401"/>
                <a:gd name="connsiteY6" fmla="*/ 4015 h 429523"/>
                <a:gd name="connsiteX7" fmla="*/ 100080 w 153401"/>
                <a:gd name="connsiteY7" fmla="*/ 48246 h 429523"/>
                <a:gd name="connsiteX8" fmla="*/ 83103 w 153401"/>
                <a:gd name="connsiteY8" fmla="*/ 100453 h 429523"/>
                <a:gd name="connsiteX9" fmla="*/ 67253 w 153401"/>
                <a:gd name="connsiteY9" fmla="*/ 173575 h 429523"/>
                <a:gd name="connsiteX10" fmla="*/ 21948 w 153401"/>
                <a:gd name="connsiteY10" fmla="*/ 348554 h 429523"/>
                <a:gd name="connsiteX11" fmla="*/ 3846 w 153401"/>
                <a:gd name="connsiteY11" fmla="*/ 392631 h 42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3401" h="429523">
                  <a:moveTo>
                    <a:pt x="3846" y="392631"/>
                  </a:moveTo>
                  <a:cubicBezTo>
                    <a:pt x="3387" y="399279"/>
                    <a:pt x="17346" y="413341"/>
                    <a:pt x="21794" y="416920"/>
                  </a:cubicBezTo>
                  <a:cubicBezTo>
                    <a:pt x="26090" y="420295"/>
                    <a:pt x="30998" y="423363"/>
                    <a:pt x="36009" y="425664"/>
                  </a:cubicBezTo>
                  <a:cubicBezTo>
                    <a:pt x="39435" y="427198"/>
                    <a:pt x="48230" y="431749"/>
                    <a:pt x="50634" y="426789"/>
                  </a:cubicBezTo>
                  <a:cubicBezTo>
                    <a:pt x="92308" y="340015"/>
                    <a:pt x="105296" y="237594"/>
                    <a:pt x="127028" y="144326"/>
                  </a:cubicBezTo>
                  <a:cubicBezTo>
                    <a:pt x="133419" y="116969"/>
                    <a:pt x="140731" y="89766"/>
                    <a:pt x="146152" y="62205"/>
                  </a:cubicBezTo>
                  <a:cubicBezTo>
                    <a:pt x="155510" y="14702"/>
                    <a:pt x="147891" y="5293"/>
                    <a:pt x="138277" y="4015"/>
                  </a:cubicBezTo>
                  <a:cubicBezTo>
                    <a:pt x="129329" y="2788"/>
                    <a:pt x="119306" y="6828"/>
                    <a:pt x="100080" y="48246"/>
                  </a:cubicBezTo>
                  <a:cubicBezTo>
                    <a:pt x="92461" y="64660"/>
                    <a:pt x="87450" y="82915"/>
                    <a:pt x="83103" y="100453"/>
                  </a:cubicBezTo>
                  <a:cubicBezTo>
                    <a:pt x="77070" y="124639"/>
                    <a:pt x="72213" y="149133"/>
                    <a:pt x="67253" y="173575"/>
                  </a:cubicBezTo>
                  <a:cubicBezTo>
                    <a:pt x="55185" y="232685"/>
                    <a:pt x="42657" y="291745"/>
                    <a:pt x="21948" y="348554"/>
                  </a:cubicBezTo>
                  <a:cubicBezTo>
                    <a:pt x="16476" y="363485"/>
                    <a:pt x="10494" y="378212"/>
                    <a:pt x="3846" y="392631"/>
                  </a:cubicBezTo>
                  <a:close/>
                </a:path>
              </a:pathLst>
            </a:custGeom>
            <a:solidFill>
              <a:srgbClr val="5E59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3C7BD576-6CA0-4071-94F9-1E1EF83F2E70}"/>
                </a:ext>
              </a:extLst>
            </p:cNvPr>
            <p:cNvSpPr/>
            <p:nvPr/>
          </p:nvSpPr>
          <p:spPr>
            <a:xfrm>
              <a:off x="17209161" y="7556742"/>
              <a:ext cx="316518" cy="305007"/>
            </a:xfrm>
            <a:custGeom>
              <a:avLst/>
              <a:gdLst>
                <a:gd name="connsiteX0" fmla="*/ 16670 w 281235"/>
                <a:gd name="connsiteY0" fmla="*/ 3835 h 271008"/>
                <a:gd name="connsiteX1" fmla="*/ 3835 w 281235"/>
                <a:gd name="connsiteY1" fmla="*/ 20812 h 271008"/>
                <a:gd name="connsiteX2" fmla="*/ 82019 w 281235"/>
                <a:gd name="connsiteY2" fmla="*/ 113517 h 271008"/>
                <a:gd name="connsiteX3" fmla="*/ 232659 w 281235"/>
                <a:gd name="connsiteY3" fmla="*/ 259401 h 271008"/>
                <a:gd name="connsiteX4" fmla="*/ 261243 w 281235"/>
                <a:gd name="connsiteY4" fmla="*/ 208216 h 271008"/>
                <a:gd name="connsiteX5" fmla="*/ 103085 w 281235"/>
                <a:gd name="connsiteY5" fmla="*/ 79308 h 271008"/>
                <a:gd name="connsiteX6" fmla="*/ 42134 w 281235"/>
                <a:gd name="connsiteY6" fmla="*/ 25413 h 271008"/>
                <a:gd name="connsiteX7" fmla="*/ 16670 w 281235"/>
                <a:gd name="connsiteY7" fmla="*/ 3835 h 271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1235" h="271008">
                  <a:moveTo>
                    <a:pt x="16670" y="3835"/>
                  </a:moveTo>
                  <a:cubicBezTo>
                    <a:pt x="11454" y="9358"/>
                    <a:pt x="6136" y="16005"/>
                    <a:pt x="3835" y="20812"/>
                  </a:cubicBezTo>
                  <a:cubicBezTo>
                    <a:pt x="27765" y="53282"/>
                    <a:pt x="54764" y="83911"/>
                    <a:pt x="82019" y="113517"/>
                  </a:cubicBezTo>
                  <a:cubicBezTo>
                    <a:pt x="128857" y="164497"/>
                    <a:pt x="177792" y="217063"/>
                    <a:pt x="232659" y="259401"/>
                  </a:cubicBezTo>
                  <a:cubicBezTo>
                    <a:pt x="275100" y="292127"/>
                    <a:pt x="303836" y="238846"/>
                    <a:pt x="261243" y="208216"/>
                  </a:cubicBezTo>
                  <a:cubicBezTo>
                    <a:pt x="205967" y="168435"/>
                    <a:pt x="154014" y="124409"/>
                    <a:pt x="103085" y="79308"/>
                  </a:cubicBezTo>
                  <a:cubicBezTo>
                    <a:pt x="82785" y="61360"/>
                    <a:pt x="62639" y="43157"/>
                    <a:pt x="42134" y="25413"/>
                  </a:cubicBezTo>
                  <a:cubicBezTo>
                    <a:pt x="33749" y="18153"/>
                    <a:pt x="25311" y="10892"/>
                    <a:pt x="16670" y="3835"/>
                  </a:cubicBezTo>
                  <a:close/>
                </a:path>
              </a:pathLst>
            </a:custGeom>
            <a:solidFill>
              <a:srgbClr val="5E59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28283F3-6CEA-46C8-9C91-97CFF222BC41}"/>
                </a:ext>
              </a:extLst>
            </p:cNvPr>
            <p:cNvSpPr/>
            <p:nvPr/>
          </p:nvSpPr>
          <p:spPr>
            <a:xfrm>
              <a:off x="17235577" y="7586149"/>
              <a:ext cx="276233" cy="258969"/>
            </a:xfrm>
            <a:custGeom>
              <a:avLst/>
              <a:gdLst>
                <a:gd name="connsiteX0" fmla="*/ 3835 w 245441"/>
                <a:gd name="connsiteY0" fmla="*/ 3835 h 230101"/>
                <a:gd name="connsiteX1" fmla="*/ 68212 w 245441"/>
                <a:gd name="connsiteY1" fmla="*/ 78491 h 230101"/>
                <a:gd name="connsiteX2" fmla="*/ 218749 w 245441"/>
                <a:gd name="connsiteY2" fmla="*/ 218750 h 230101"/>
                <a:gd name="connsiteX3" fmla="*/ 230051 w 245441"/>
                <a:gd name="connsiteY3" fmla="*/ 192723 h 230101"/>
                <a:gd name="connsiteX4" fmla="*/ 70871 w 245441"/>
                <a:gd name="connsiteY4" fmla="*/ 62997 h 230101"/>
                <a:gd name="connsiteX5" fmla="*/ 10022 w 245441"/>
                <a:gd name="connsiteY5" fmla="*/ 9153 h 230101"/>
                <a:gd name="connsiteX6" fmla="*/ 3835 w 245441"/>
                <a:gd name="connsiteY6" fmla="*/ 3835 h 230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441" h="230101">
                  <a:moveTo>
                    <a:pt x="3835" y="3835"/>
                  </a:moveTo>
                  <a:cubicBezTo>
                    <a:pt x="24084" y="29709"/>
                    <a:pt x="46020" y="54355"/>
                    <a:pt x="68212" y="78491"/>
                  </a:cubicBezTo>
                  <a:cubicBezTo>
                    <a:pt x="114641" y="128960"/>
                    <a:pt x="164446" y="176821"/>
                    <a:pt x="218749" y="218750"/>
                  </a:cubicBezTo>
                  <a:cubicBezTo>
                    <a:pt x="252805" y="245033"/>
                    <a:pt x="251986" y="208524"/>
                    <a:pt x="230051" y="192723"/>
                  </a:cubicBezTo>
                  <a:cubicBezTo>
                    <a:pt x="174468" y="152685"/>
                    <a:pt x="122158" y="108404"/>
                    <a:pt x="70871" y="62997"/>
                  </a:cubicBezTo>
                  <a:cubicBezTo>
                    <a:pt x="50571" y="45049"/>
                    <a:pt x="30476" y="26948"/>
                    <a:pt x="10022" y="9153"/>
                  </a:cubicBezTo>
                  <a:cubicBezTo>
                    <a:pt x="7976" y="7415"/>
                    <a:pt x="5931" y="5625"/>
                    <a:pt x="3835" y="3835"/>
                  </a:cubicBezTo>
                  <a:close/>
                </a:path>
              </a:pathLst>
            </a:custGeom>
            <a:solidFill>
              <a:srgbClr val="655F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48ABFA4-2B40-47DF-9028-2A1772E95DBC}"/>
                </a:ext>
              </a:extLst>
            </p:cNvPr>
            <p:cNvSpPr/>
            <p:nvPr/>
          </p:nvSpPr>
          <p:spPr>
            <a:xfrm>
              <a:off x="17461317" y="7932419"/>
              <a:ext cx="725112" cy="926531"/>
            </a:xfrm>
            <a:custGeom>
              <a:avLst/>
              <a:gdLst>
                <a:gd name="connsiteX0" fmla="*/ 8200 w 644285"/>
                <a:gd name="connsiteY0" fmla="*/ 755092 h 823253"/>
                <a:gd name="connsiteX1" fmla="*/ 157664 w 644285"/>
                <a:gd name="connsiteY1" fmla="*/ 32981 h 823253"/>
                <a:gd name="connsiteX2" fmla="*/ 510998 w 644285"/>
                <a:gd name="connsiteY2" fmla="*/ 3835 h 823253"/>
                <a:gd name="connsiteX3" fmla="*/ 644458 w 644285"/>
                <a:gd name="connsiteY3" fmla="*/ 742666 h 823253"/>
                <a:gd name="connsiteX4" fmla="*/ 8200 w 644285"/>
                <a:gd name="connsiteY4" fmla="*/ 755092 h 823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4285" h="823253">
                  <a:moveTo>
                    <a:pt x="8200" y="755092"/>
                  </a:moveTo>
                  <a:cubicBezTo>
                    <a:pt x="-10514" y="491702"/>
                    <a:pt x="29421" y="272798"/>
                    <a:pt x="157664" y="32981"/>
                  </a:cubicBezTo>
                  <a:cubicBezTo>
                    <a:pt x="175458" y="61923"/>
                    <a:pt x="512635" y="40805"/>
                    <a:pt x="510998" y="3835"/>
                  </a:cubicBezTo>
                  <a:cubicBezTo>
                    <a:pt x="665371" y="334772"/>
                    <a:pt x="625384" y="495077"/>
                    <a:pt x="644458" y="742666"/>
                  </a:cubicBezTo>
                  <a:cubicBezTo>
                    <a:pt x="556661" y="869069"/>
                    <a:pt x="122536" y="825963"/>
                    <a:pt x="8200" y="755092"/>
                  </a:cubicBezTo>
                  <a:close/>
                </a:path>
              </a:pathLst>
            </a:custGeom>
            <a:solidFill>
              <a:srgbClr val="F1D4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5E9A4E8-44E1-4FA1-B66F-52D9C4E196B6}"/>
                </a:ext>
              </a:extLst>
            </p:cNvPr>
            <p:cNvSpPr/>
            <p:nvPr/>
          </p:nvSpPr>
          <p:spPr>
            <a:xfrm>
              <a:off x="17530463" y="8895564"/>
              <a:ext cx="155381" cy="719357"/>
            </a:xfrm>
            <a:custGeom>
              <a:avLst/>
              <a:gdLst>
                <a:gd name="connsiteX0" fmla="*/ 4236 w 138061"/>
                <a:gd name="connsiteY0" fmla="*/ 23665 h 639171"/>
                <a:gd name="connsiteX1" fmla="*/ 21622 w 138061"/>
                <a:gd name="connsiteY1" fmla="*/ 92644 h 639171"/>
                <a:gd name="connsiteX2" fmla="*/ 62529 w 138061"/>
                <a:gd name="connsiteY2" fmla="*/ 306434 h 639171"/>
                <a:gd name="connsiteX3" fmla="*/ 75926 w 138061"/>
                <a:gd name="connsiteY3" fmla="*/ 547632 h 639171"/>
                <a:gd name="connsiteX4" fmla="*/ 25253 w 138061"/>
                <a:gd name="connsiteY4" fmla="*/ 628270 h 639171"/>
                <a:gd name="connsiteX5" fmla="*/ 130792 w 138061"/>
                <a:gd name="connsiteY5" fmla="*/ 284242 h 639171"/>
                <a:gd name="connsiteX6" fmla="*/ 137235 w 138061"/>
                <a:gd name="connsiteY6" fmla="*/ 68458 h 639171"/>
                <a:gd name="connsiteX7" fmla="*/ 136520 w 138061"/>
                <a:gd name="connsiteY7" fmla="*/ 34505 h 639171"/>
                <a:gd name="connsiteX8" fmla="*/ 4236 w 138061"/>
                <a:gd name="connsiteY8" fmla="*/ 23665 h 63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61" h="639171">
                  <a:moveTo>
                    <a:pt x="4236" y="23665"/>
                  </a:moveTo>
                  <a:cubicBezTo>
                    <a:pt x="10066" y="46675"/>
                    <a:pt x="17122" y="75974"/>
                    <a:pt x="21622" y="92644"/>
                  </a:cubicBezTo>
                  <a:cubicBezTo>
                    <a:pt x="41513" y="166072"/>
                    <a:pt x="50103" y="231165"/>
                    <a:pt x="62529" y="306434"/>
                  </a:cubicBezTo>
                  <a:cubicBezTo>
                    <a:pt x="73625" y="373573"/>
                    <a:pt x="80886" y="479624"/>
                    <a:pt x="75926" y="547632"/>
                  </a:cubicBezTo>
                  <a:cubicBezTo>
                    <a:pt x="74596" y="565785"/>
                    <a:pt x="49592" y="615691"/>
                    <a:pt x="25253" y="628270"/>
                  </a:cubicBezTo>
                  <a:cubicBezTo>
                    <a:pt x="21520" y="656649"/>
                    <a:pt x="147820" y="622236"/>
                    <a:pt x="130792" y="284242"/>
                  </a:cubicBezTo>
                  <a:cubicBezTo>
                    <a:pt x="127162" y="212246"/>
                    <a:pt x="134422" y="140352"/>
                    <a:pt x="137235" y="68458"/>
                  </a:cubicBezTo>
                  <a:cubicBezTo>
                    <a:pt x="137696" y="57413"/>
                    <a:pt x="137389" y="46061"/>
                    <a:pt x="136520" y="34505"/>
                  </a:cubicBezTo>
                  <a:cubicBezTo>
                    <a:pt x="134168" y="4336"/>
                    <a:pt x="-4559" y="-10953"/>
                    <a:pt x="4236" y="23665"/>
                  </a:cubicBezTo>
                  <a:close/>
                </a:path>
              </a:pathLst>
            </a:custGeom>
            <a:solidFill>
              <a:srgbClr val="E8C6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EFEE523-461C-4BA0-B4BA-B00119AEEAD4}"/>
                </a:ext>
              </a:extLst>
            </p:cNvPr>
            <p:cNvSpPr/>
            <p:nvPr/>
          </p:nvSpPr>
          <p:spPr>
            <a:xfrm>
              <a:off x="17558346" y="8935459"/>
              <a:ext cx="109342" cy="581241"/>
            </a:xfrm>
            <a:custGeom>
              <a:avLst/>
              <a:gdLst>
                <a:gd name="connsiteX0" fmla="*/ 6869 w 97154"/>
                <a:gd name="connsiteY0" fmla="*/ 69927 h 516450"/>
                <a:gd name="connsiteX1" fmla="*/ 44043 w 97154"/>
                <a:gd name="connsiteY1" fmla="*/ 235039 h 516450"/>
                <a:gd name="connsiteX2" fmla="*/ 61428 w 97154"/>
                <a:gd name="connsiteY2" fmla="*/ 443511 h 516450"/>
                <a:gd name="connsiteX3" fmla="*/ 71144 w 97154"/>
                <a:gd name="connsiteY3" fmla="*/ 513206 h 516450"/>
                <a:gd name="connsiteX4" fmla="*/ 94358 w 97154"/>
                <a:gd name="connsiteY4" fmla="*/ 377804 h 516450"/>
                <a:gd name="connsiteX5" fmla="*/ 87200 w 97154"/>
                <a:gd name="connsiteY5" fmla="*/ 216170 h 516450"/>
                <a:gd name="connsiteX6" fmla="*/ 90523 w 97154"/>
                <a:gd name="connsiteY6" fmla="*/ 61235 h 516450"/>
                <a:gd name="connsiteX7" fmla="*/ 6869 w 97154"/>
                <a:gd name="connsiteY7" fmla="*/ 69927 h 516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54" h="516450">
                  <a:moveTo>
                    <a:pt x="6869" y="69927"/>
                  </a:moveTo>
                  <a:cubicBezTo>
                    <a:pt x="21340" y="124487"/>
                    <a:pt x="34839" y="179251"/>
                    <a:pt x="44043" y="235039"/>
                  </a:cubicBezTo>
                  <a:cubicBezTo>
                    <a:pt x="55293" y="302893"/>
                    <a:pt x="66439" y="374787"/>
                    <a:pt x="61428" y="443511"/>
                  </a:cubicBezTo>
                  <a:cubicBezTo>
                    <a:pt x="57032" y="503593"/>
                    <a:pt x="62963" y="525631"/>
                    <a:pt x="71144" y="513206"/>
                  </a:cubicBezTo>
                  <a:cubicBezTo>
                    <a:pt x="81882" y="496843"/>
                    <a:pt x="96251" y="428017"/>
                    <a:pt x="94358" y="377804"/>
                  </a:cubicBezTo>
                  <a:cubicBezTo>
                    <a:pt x="91955" y="313580"/>
                    <a:pt x="90421" y="280343"/>
                    <a:pt x="87200" y="216170"/>
                  </a:cubicBezTo>
                  <a:cubicBezTo>
                    <a:pt x="84592" y="164423"/>
                    <a:pt x="87558" y="112829"/>
                    <a:pt x="90523" y="61235"/>
                  </a:cubicBezTo>
                  <a:cubicBezTo>
                    <a:pt x="95024" y="-18176"/>
                    <a:pt x="-15682" y="-15108"/>
                    <a:pt x="6869" y="69927"/>
                  </a:cubicBez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C5E9A12-0D67-4983-8ACE-86E5DC36A33A}"/>
                </a:ext>
              </a:extLst>
            </p:cNvPr>
            <p:cNvSpPr/>
            <p:nvPr/>
          </p:nvSpPr>
          <p:spPr>
            <a:xfrm>
              <a:off x="17879158" y="8914745"/>
              <a:ext cx="161136" cy="771150"/>
            </a:xfrm>
            <a:custGeom>
              <a:avLst/>
              <a:gdLst>
                <a:gd name="connsiteX0" fmla="*/ 25807 w 143174"/>
                <a:gd name="connsiteY0" fmla="*/ 140182 h 685192"/>
                <a:gd name="connsiteX1" fmla="*/ 54697 w 143174"/>
                <a:gd name="connsiteY1" fmla="*/ 328661 h 685192"/>
                <a:gd name="connsiteX2" fmla="*/ 58022 w 143174"/>
                <a:gd name="connsiteY2" fmla="*/ 587398 h 685192"/>
                <a:gd name="connsiteX3" fmla="*/ 3973 w 143174"/>
                <a:gd name="connsiteY3" fmla="*/ 673916 h 685192"/>
                <a:gd name="connsiteX4" fmla="*/ 123830 w 143174"/>
                <a:gd name="connsiteY4" fmla="*/ 304884 h 685192"/>
                <a:gd name="connsiteX5" fmla="*/ 139273 w 143174"/>
                <a:gd name="connsiteY5" fmla="*/ 73453 h 685192"/>
                <a:gd name="connsiteX6" fmla="*/ 49073 w 143174"/>
                <a:gd name="connsiteY6" fmla="*/ 8513 h 685192"/>
                <a:gd name="connsiteX7" fmla="*/ 25807 w 143174"/>
                <a:gd name="connsiteY7" fmla="*/ 140182 h 685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174" h="685192">
                  <a:moveTo>
                    <a:pt x="25807" y="140182"/>
                  </a:moveTo>
                  <a:cubicBezTo>
                    <a:pt x="42630" y="218980"/>
                    <a:pt x="45392" y="247922"/>
                    <a:pt x="54697" y="328661"/>
                  </a:cubicBezTo>
                  <a:cubicBezTo>
                    <a:pt x="63033" y="400709"/>
                    <a:pt x="65845" y="514431"/>
                    <a:pt x="58022" y="587398"/>
                  </a:cubicBezTo>
                  <a:cubicBezTo>
                    <a:pt x="55924" y="606880"/>
                    <a:pt x="28876" y="660366"/>
                    <a:pt x="3973" y="673916"/>
                  </a:cubicBezTo>
                  <a:cubicBezTo>
                    <a:pt x="-936" y="704392"/>
                    <a:pt x="126745" y="667474"/>
                    <a:pt x="123830" y="304884"/>
                  </a:cubicBezTo>
                  <a:cubicBezTo>
                    <a:pt x="123217" y="227621"/>
                    <a:pt x="133444" y="150512"/>
                    <a:pt x="139273" y="73453"/>
                  </a:cubicBezTo>
                  <a:cubicBezTo>
                    <a:pt x="143927" y="11888"/>
                    <a:pt x="104757" y="-5805"/>
                    <a:pt x="49073" y="8513"/>
                  </a:cubicBezTo>
                  <a:cubicBezTo>
                    <a:pt x="3002" y="20325"/>
                    <a:pt x="18291" y="104951"/>
                    <a:pt x="25807" y="140182"/>
                  </a:cubicBezTo>
                  <a:close/>
                </a:path>
              </a:pathLst>
            </a:custGeom>
            <a:solidFill>
              <a:srgbClr val="E8C6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3065DB1-F055-43AE-88FF-5F41166AE13B}"/>
                </a:ext>
              </a:extLst>
            </p:cNvPr>
            <p:cNvSpPr/>
            <p:nvPr/>
          </p:nvSpPr>
          <p:spPr>
            <a:xfrm>
              <a:off x="17908617" y="8957744"/>
              <a:ext cx="103588" cy="627279"/>
            </a:xfrm>
            <a:custGeom>
              <a:avLst/>
              <a:gdLst>
                <a:gd name="connsiteX0" fmla="*/ 6024 w 92040"/>
                <a:gd name="connsiteY0" fmla="*/ 74772 h 557357"/>
                <a:gd name="connsiteX1" fmla="*/ 36346 w 92040"/>
                <a:gd name="connsiteY1" fmla="*/ 251848 h 557357"/>
                <a:gd name="connsiteX2" fmla="*/ 44988 w 92040"/>
                <a:gd name="connsiteY2" fmla="*/ 475507 h 557357"/>
                <a:gd name="connsiteX3" fmla="*/ 51788 w 92040"/>
                <a:gd name="connsiteY3" fmla="*/ 550265 h 557357"/>
                <a:gd name="connsiteX4" fmla="*/ 80679 w 92040"/>
                <a:gd name="connsiteY4" fmla="*/ 405045 h 557357"/>
                <a:gd name="connsiteX5" fmla="*/ 80270 w 92040"/>
                <a:gd name="connsiteY5" fmla="*/ 231650 h 557357"/>
                <a:gd name="connsiteX6" fmla="*/ 90036 w 92040"/>
                <a:gd name="connsiteY6" fmla="*/ 65414 h 557357"/>
                <a:gd name="connsiteX7" fmla="*/ 6024 w 92040"/>
                <a:gd name="connsiteY7" fmla="*/ 74772 h 557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40" h="557357">
                  <a:moveTo>
                    <a:pt x="6024" y="74772"/>
                  </a:moveTo>
                  <a:cubicBezTo>
                    <a:pt x="18244" y="133269"/>
                    <a:pt x="29443" y="192022"/>
                    <a:pt x="36346" y="251848"/>
                  </a:cubicBezTo>
                  <a:cubicBezTo>
                    <a:pt x="44732" y="324663"/>
                    <a:pt x="52913" y="401772"/>
                    <a:pt x="44988" y="475507"/>
                  </a:cubicBezTo>
                  <a:cubicBezTo>
                    <a:pt x="38085" y="539936"/>
                    <a:pt x="43096" y="563611"/>
                    <a:pt x="51788" y="550265"/>
                  </a:cubicBezTo>
                  <a:cubicBezTo>
                    <a:pt x="63191" y="532726"/>
                    <a:pt x="80475" y="458889"/>
                    <a:pt x="80679" y="405045"/>
                  </a:cubicBezTo>
                  <a:cubicBezTo>
                    <a:pt x="80934" y="336168"/>
                    <a:pt x="80782" y="300527"/>
                    <a:pt x="80270" y="231650"/>
                  </a:cubicBezTo>
                  <a:cubicBezTo>
                    <a:pt x="79809" y="176170"/>
                    <a:pt x="84923" y="120793"/>
                    <a:pt x="90036" y="65414"/>
                  </a:cubicBezTo>
                  <a:cubicBezTo>
                    <a:pt x="97860" y="-19774"/>
                    <a:pt x="-12947" y="-16502"/>
                    <a:pt x="6024" y="74772"/>
                  </a:cubicBez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1E019BA3-B101-4B03-BC0B-3CFF57D33B2A}"/>
                </a:ext>
              </a:extLst>
            </p:cNvPr>
            <p:cNvSpPr/>
            <p:nvPr/>
          </p:nvSpPr>
          <p:spPr>
            <a:xfrm>
              <a:off x="17755428" y="9453599"/>
              <a:ext cx="356801" cy="310762"/>
            </a:xfrm>
            <a:custGeom>
              <a:avLst/>
              <a:gdLst>
                <a:gd name="connsiteX0" fmla="*/ 99441 w 317029"/>
                <a:gd name="connsiteY0" fmla="*/ 171963 h 276122"/>
                <a:gd name="connsiteX1" fmla="*/ 35218 w 317029"/>
                <a:gd name="connsiteY1" fmla="*/ 169611 h 276122"/>
                <a:gd name="connsiteX2" fmla="*/ 11440 w 317029"/>
                <a:gd name="connsiteY2" fmla="*/ 178150 h 276122"/>
                <a:gd name="connsiteX3" fmla="*/ 10980 w 317029"/>
                <a:gd name="connsiteY3" fmla="*/ 198910 h 276122"/>
                <a:gd name="connsiteX4" fmla="*/ 75255 w 317029"/>
                <a:gd name="connsiteY4" fmla="*/ 262163 h 276122"/>
                <a:gd name="connsiteX5" fmla="*/ 146178 w 317029"/>
                <a:gd name="connsiteY5" fmla="*/ 245647 h 276122"/>
                <a:gd name="connsiteX6" fmla="*/ 264705 w 317029"/>
                <a:gd name="connsiteY6" fmla="*/ 168230 h 276122"/>
                <a:gd name="connsiteX7" fmla="*/ 272939 w 317029"/>
                <a:gd name="connsiteY7" fmla="*/ 3835 h 276122"/>
                <a:gd name="connsiteX8" fmla="*/ 133190 w 317029"/>
                <a:gd name="connsiteY8" fmla="*/ 201569 h 276122"/>
                <a:gd name="connsiteX9" fmla="*/ 65642 w 317029"/>
                <a:gd name="connsiteY9" fmla="*/ 189860 h 276122"/>
                <a:gd name="connsiteX10" fmla="*/ 99441 w 317029"/>
                <a:gd name="connsiteY10" fmla="*/ 171963 h 27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029" h="276122">
                  <a:moveTo>
                    <a:pt x="99441" y="171963"/>
                  </a:moveTo>
                  <a:cubicBezTo>
                    <a:pt x="78016" y="171145"/>
                    <a:pt x="56643" y="170378"/>
                    <a:pt x="35218" y="169611"/>
                  </a:cubicBezTo>
                  <a:cubicBezTo>
                    <a:pt x="24991" y="170532"/>
                    <a:pt x="17219" y="173548"/>
                    <a:pt x="11440" y="178150"/>
                  </a:cubicBezTo>
                  <a:cubicBezTo>
                    <a:pt x="-422" y="187610"/>
                    <a:pt x="3310" y="189246"/>
                    <a:pt x="10980" y="198910"/>
                  </a:cubicBezTo>
                  <a:cubicBezTo>
                    <a:pt x="31332" y="224580"/>
                    <a:pt x="52705" y="245954"/>
                    <a:pt x="75255" y="262163"/>
                  </a:cubicBezTo>
                  <a:cubicBezTo>
                    <a:pt x="103532" y="282412"/>
                    <a:pt x="128127" y="272134"/>
                    <a:pt x="146178" y="245647"/>
                  </a:cubicBezTo>
                  <a:cubicBezTo>
                    <a:pt x="196902" y="171196"/>
                    <a:pt x="176295" y="180554"/>
                    <a:pt x="264705" y="168230"/>
                  </a:cubicBezTo>
                  <a:cubicBezTo>
                    <a:pt x="333787" y="144760"/>
                    <a:pt x="325248" y="36561"/>
                    <a:pt x="272939" y="3835"/>
                  </a:cubicBezTo>
                  <a:cubicBezTo>
                    <a:pt x="196749" y="32726"/>
                    <a:pt x="179773" y="135658"/>
                    <a:pt x="133190" y="201569"/>
                  </a:cubicBezTo>
                  <a:cubicBezTo>
                    <a:pt x="98061" y="221563"/>
                    <a:pt x="72647" y="193951"/>
                    <a:pt x="65642" y="189860"/>
                  </a:cubicBezTo>
                  <a:cubicBezTo>
                    <a:pt x="79090" y="185309"/>
                    <a:pt x="90595" y="181627"/>
                    <a:pt x="99441" y="171963"/>
                  </a:cubicBezTo>
                  <a:close/>
                </a:path>
              </a:pathLst>
            </a:custGeom>
            <a:solidFill>
              <a:srgbClr val="D967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CDBE925-0214-4EE1-BF1E-145D820B4BB4}"/>
                </a:ext>
              </a:extLst>
            </p:cNvPr>
            <p:cNvSpPr/>
            <p:nvPr/>
          </p:nvSpPr>
          <p:spPr>
            <a:xfrm>
              <a:off x="18013114" y="9453599"/>
              <a:ext cx="97832" cy="189910"/>
            </a:xfrm>
            <a:custGeom>
              <a:avLst/>
              <a:gdLst>
                <a:gd name="connsiteX0" fmla="*/ 30578 w 86927"/>
                <a:gd name="connsiteY0" fmla="*/ 168946 h 168741"/>
                <a:gd name="connsiteX1" fmla="*/ 35743 w 86927"/>
                <a:gd name="connsiteY1" fmla="*/ 168230 h 168741"/>
                <a:gd name="connsiteX2" fmla="*/ 43976 w 86927"/>
                <a:gd name="connsiteY2" fmla="*/ 3835 h 168741"/>
                <a:gd name="connsiteX3" fmla="*/ 7006 w 86927"/>
                <a:gd name="connsiteY3" fmla="*/ 26999 h 168741"/>
                <a:gd name="connsiteX4" fmla="*/ 3835 w 86927"/>
                <a:gd name="connsiteY4" fmla="*/ 65809 h 168741"/>
                <a:gd name="connsiteX5" fmla="*/ 30578 w 86927"/>
                <a:gd name="connsiteY5" fmla="*/ 168946 h 16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927" h="168741">
                  <a:moveTo>
                    <a:pt x="30578" y="168946"/>
                  </a:moveTo>
                  <a:lnTo>
                    <a:pt x="35743" y="168230"/>
                  </a:lnTo>
                  <a:cubicBezTo>
                    <a:pt x="104824" y="144811"/>
                    <a:pt x="96285" y="36561"/>
                    <a:pt x="43976" y="3835"/>
                  </a:cubicBezTo>
                  <a:cubicBezTo>
                    <a:pt x="29760" y="9204"/>
                    <a:pt x="17641" y="17181"/>
                    <a:pt x="7006" y="26999"/>
                  </a:cubicBezTo>
                  <a:cubicBezTo>
                    <a:pt x="4960" y="39271"/>
                    <a:pt x="3835" y="52310"/>
                    <a:pt x="3835" y="65809"/>
                  </a:cubicBezTo>
                  <a:cubicBezTo>
                    <a:pt x="3784" y="107177"/>
                    <a:pt x="14216" y="144146"/>
                    <a:pt x="30578" y="168946"/>
                  </a:cubicBez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F076A272-990D-41AF-BE0A-9889C77850F5}"/>
                </a:ext>
              </a:extLst>
            </p:cNvPr>
            <p:cNvSpPr/>
            <p:nvPr/>
          </p:nvSpPr>
          <p:spPr>
            <a:xfrm>
              <a:off x="17755428" y="9593787"/>
              <a:ext cx="195665" cy="166891"/>
            </a:xfrm>
            <a:custGeom>
              <a:avLst/>
              <a:gdLst>
                <a:gd name="connsiteX0" fmla="*/ 99441 w 173854"/>
                <a:gd name="connsiteY0" fmla="*/ 47401 h 148287"/>
                <a:gd name="connsiteX1" fmla="*/ 35218 w 173854"/>
                <a:gd name="connsiteY1" fmla="*/ 45049 h 148287"/>
                <a:gd name="connsiteX2" fmla="*/ 11440 w 173854"/>
                <a:gd name="connsiteY2" fmla="*/ 53640 h 148287"/>
                <a:gd name="connsiteX3" fmla="*/ 10980 w 173854"/>
                <a:gd name="connsiteY3" fmla="*/ 74400 h 148287"/>
                <a:gd name="connsiteX4" fmla="*/ 75255 w 173854"/>
                <a:gd name="connsiteY4" fmla="*/ 137652 h 148287"/>
                <a:gd name="connsiteX5" fmla="*/ 145309 w 173854"/>
                <a:gd name="connsiteY5" fmla="*/ 122363 h 148287"/>
                <a:gd name="connsiteX6" fmla="*/ 172869 w 173854"/>
                <a:gd name="connsiteY6" fmla="*/ 10380 h 148287"/>
                <a:gd name="connsiteX7" fmla="*/ 172767 w 173854"/>
                <a:gd name="connsiteY7" fmla="*/ 3835 h 148287"/>
                <a:gd name="connsiteX8" fmla="*/ 133190 w 173854"/>
                <a:gd name="connsiteY8" fmla="*/ 77059 h 148287"/>
                <a:gd name="connsiteX9" fmla="*/ 65642 w 173854"/>
                <a:gd name="connsiteY9" fmla="*/ 65349 h 148287"/>
                <a:gd name="connsiteX10" fmla="*/ 99441 w 173854"/>
                <a:gd name="connsiteY10" fmla="*/ 47401 h 148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854" h="148287">
                  <a:moveTo>
                    <a:pt x="99441" y="47401"/>
                  </a:moveTo>
                  <a:cubicBezTo>
                    <a:pt x="78016" y="46583"/>
                    <a:pt x="56591" y="45816"/>
                    <a:pt x="35218" y="45049"/>
                  </a:cubicBezTo>
                  <a:cubicBezTo>
                    <a:pt x="24991" y="45970"/>
                    <a:pt x="17219" y="48987"/>
                    <a:pt x="11440" y="53640"/>
                  </a:cubicBezTo>
                  <a:cubicBezTo>
                    <a:pt x="-422" y="63099"/>
                    <a:pt x="3310" y="64735"/>
                    <a:pt x="10980" y="74400"/>
                  </a:cubicBezTo>
                  <a:cubicBezTo>
                    <a:pt x="31332" y="100069"/>
                    <a:pt x="52705" y="121443"/>
                    <a:pt x="75255" y="137652"/>
                  </a:cubicBezTo>
                  <a:cubicBezTo>
                    <a:pt x="103072" y="157595"/>
                    <a:pt x="127361" y="147930"/>
                    <a:pt x="145309" y="122363"/>
                  </a:cubicBezTo>
                  <a:cubicBezTo>
                    <a:pt x="162899" y="89024"/>
                    <a:pt x="172869" y="50930"/>
                    <a:pt x="172869" y="10380"/>
                  </a:cubicBezTo>
                  <a:cubicBezTo>
                    <a:pt x="172869" y="8182"/>
                    <a:pt x="172818" y="6034"/>
                    <a:pt x="172767" y="3835"/>
                  </a:cubicBezTo>
                  <a:cubicBezTo>
                    <a:pt x="160649" y="29607"/>
                    <a:pt x="148530" y="55327"/>
                    <a:pt x="133190" y="77059"/>
                  </a:cubicBezTo>
                  <a:cubicBezTo>
                    <a:pt x="98061" y="97001"/>
                    <a:pt x="72647" y="69440"/>
                    <a:pt x="65642" y="65349"/>
                  </a:cubicBezTo>
                  <a:cubicBezTo>
                    <a:pt x="79090" y="60747"/>
                    <a:pt x="90595" y="57065"/>
                    <a:pt x="99441" y="47401"/>
                  </a:cubicBez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5BDA0172-6A7C-4FB7-8554-D1241E97060A}"/>
                </a:ext>
              </a:extLst>
            </p:cNvPr>
            <p:cNvSpPr/>
            <p:nvPr/>
          </p:nvSpPr>
          <p:spPr>
            <a:xfrm>
              <a:off x="17892378" y="9644258"/>
              <a:ext cx="120852" cy="109342"/>
            </a:xfrm>
            <a:custGeom>
              <a:avLst/>
              <a:gdLst>
                <a:gd name="connsiteX0" fmla="*/ 3835 w 107380"/>
                <a:gd name="connsiteY0" fmla="*/ 97103 h 97154"/>
                <a:gd name="connsiteX1" fmla="*/ 81609 w 107380"/>
                <a:gd name="connsiteY1" fmla="*/ 55174 h 97154"/>
                <a:gd name="connsiteX2" fmla="*/ 105795 w 107380"/>
                <a:gd name="connsiteY2" fmla="*/ 3835 h 97154"/>
                <a:gd name="connsiteX3" fmla="*/ 24442 w 107380"/>
                <a:gd name="connsiteY3" fmla="*/ 76241 h 97154"/>
                <a:gd name="connsiteX4" fmla="*/ 3835 w 107380"/>
                <a:gd name="connsiteY4" fmla="*/ 97103 h 9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380" h="97154">
                  <a:moveTo>
                    <a:pt x="3835" y="97103"/>
                  </a:moveTo>
                  <a:lnTo>
                    <a:pt x="81609" y="55174"/>
                  </a:lnTo>
                  <a:lnTo>
                    <a:pt x="105795" y="3835"/>
                  </a:lnTo>
                  <a:cubicBezTo>
                    <a:pt x="59621" y="10380"/>
                    <a:pt x="66371" y="14727"/>
                    <a:pt x="24442" y="76241"/>
                  </a:cubicBezTo>
                  <a:cubicBezTo>
                    <a:pt x="18306" y="85240"/>
                    <a:pt x="11403" y="92399"/>
                    <a:pt x="3835" y="97103"/>
                  </a:cubicBez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13893BC5-EB1F-43FA-B828-220A91C7A17E}"/>
                </a:ext>
              </a:extLst>
            </p:cNvPr>
            <p:cNvSpPr/>
            <p:nvPr/>
          </p:nvSpPr>
          <p:spPr>
            <a:xfrm>
              <a:off x="18022092" y="9639078"/>
              <a:ext cx="28774" cy="166891"/>
            </a:xfrm>
            <a:custGeom>
              <a:avLst/>
              <a:gdLst>
                <a:gd name="connsiteX0" fmla="*/ 23317 w 25566"/>
                <a:gd name="connsiteY0" fmla="*/ 3835 h 148287"/>
                <a:gd name="connsiteX1" fmla="*/ 23317 w 25566"/>
                <a:gd name="connsiteY1" fmla="*/ 146243 h 148287"/>
                <a:gd name="connsiteX2" fmla="*/ 3835 w 25566"/>
                <a:gd name="connsiteY2" fmla="*/ 146243 h 148287"/>
                <a:gd name="connsiteX3" fmla="*/ 3835 w 25566"/>
                <a:gd name="connsiteY3" fmla="*/ 6341 h 148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566" h="148287">
                  <a:moveTo>
                    <a:pt x="23317" y="3835"/>
                  </a:moveTo>
                  <a:lnTo>
                    <a:pt x="23317" y="146243"/>
                  </a:lnTo>
                  <a:lnTo>
                    <a:pt x="3835" y="146243"/>
                  </a:lnTo>
                  <a:lnTo>
                    <a:pt x="3835" y="6341"/>
                  </a:ln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1703735-F748-4521-B119-C713D37A312A}"/>
                </a:ext>
              </a:extLst>
            </p:cNvPr>
            <p:cNvSpPr/>
            <p:nvPr/>
          </p:nvSpPr>
          <p:spPr>
            <a:xfrm>
              <a:off x="18044018" y="9630100"/>
              <a:ext cx="28774" cy="172646"/>
            </a:xfrm>
            <a:custGeom>
              <a:avLst/>
              <a:gdLst>
                <a:gd name="connsiteX0" fmla="*/ 3835 w 25566"/>
                <a:gd name="connsiteY0" fmla="*/ 11812 h 153401"/>
                <a:gd name="connsiteX1" fmla="*/ 3835 w 25566"/>
                <a:gd name="connsiteY1" fmla="*/ 154220 h 153401"/>
                <a:gd name="connsiteX2" fmla="*/ 24033 w 25566"/>
                <a:gd name="connsiteY2" fmla="*/ 144350 h 153401"/>
                <a:gd name="connsiteX3" fmla="*/ 24033 w 25566"/>
                <a:gd name="connsiteY3" fmla="*/ 3835 h 153401"/>
                <a:gd name="connsiteX4" fmla="*/ 8283 w 25566"/>
                <a:gd name="connsiteY4" fmla="*/ 11249 h 153401"/>
                <a:gd name="connsiteX5" fmla="*/ 3835 w 25566"/>
                <a:gd name="connsiteY5" fmla="*/ 11812 h 15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66" h="153401">
                  <a:moveTo>
                    <a:pt x="3835" y="11812"/>
                  </a:moveTo>
                  <a:lnTo>
                    <a:pt x="3835" y="154220"/>
                  </a:lnTo>
                  <a:lnTo>
                    <a:pt x="24033" y="144350"/>
                  </a:lnTo>
                  <a:lnTo>
                    <a:pt x="24033" y="3835"/>
                  </a:lnTo>
                  <a:cubicBezTo>
                    <a:pt x="19329" y="6801"/>
                    <a:pt x="14062" y="9306"/>
                    <a:pt x="8283" y="11249"/>
                  </a:cubicBezTo>
                  <a:lnTo>
                    <a:pt x="3835" y="11812"/>
                  </a:ln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F84CE325-B82C-4707-B48F-206A99A408D9}"/>
                </a:ext>
              </a:extLst>
            </p:cNvPr>
            <p:cNvSpPr/>
            <p:nvPr/>
          </p:nvSpPr>
          <p:spPr>
            <a:xfrm>
              <a:off x="17452881" y="9386406"/>
              <a:ext cx="351046" cy="322272"/>
            </a:xfrm>
            <a:custGeom>
              <a:avLst/>
              <a:gdLst>
                <a:gd name="connsiteX0" fmla="*/ 94084 w 311915"/>
                <a:gd name="connsiteY0" fmla="*/ 186617 h 286348"/>
                <a:gd name="connsiteX1" fmla="*/ 33951 w 311915"/>
                <a:gd name="connsiteY1" fmla="*/ 188612 h 286348"/>
                <a:gd name="connsiteX2" fmla="*/ 10787 w 311915"/>
                <a:gd name="connsiteY2" fmla="*/ 198736 h 286348"/>
                <a:gd name="connsiteX3" fmla="*/ 11707 w 311915"/>
                <a:gd name="connsiteY3" fmla="*/ 219445 h 286348"/>
                <a:gd name="connsiteX4" fmla="*/ 80022 w 311915"/>
                <a:gd name="connsiteY4" fmla="*/ 278249 h 286348"/>
                <a:gd name="connsiteX5" fmla="*/ 149666 w 311915"/>
                <a:gd name="connsiteY5" fmla="*/ 257080 h 286348"/>
                <a:gd name="connsiteX6" fmla="*/ 262825 w 311915"/>
                <a:gd name="connsiteY6" fmla="*/ 171993 h 286348"/>
                <a:gd name="connsiteX7" fmla="*/ 293352 w 311915"/>
                <a:gd name="connsiteY7" fmla="*/ 22427 h 286348"/>
                <a:gd name="connsiteX8" fmla="*/ 219923 w 311915"/>
                <a:gd name="connsiteY8" fmla="*/ 38329 h 286348"/>
                <a:gd name="connsiteX9" fmla="*/ 149206 w 311915"/>
                <a:gd name="connsiteY9" fmla="*/ 184828 h 286348"/>
                <a:gd name="connsiteX10" fmla="*/ 117043 w 311915"/>
                <a:gd name="connsiteY10" fmla="*/ 221541 h 286348"/>
                <a:gd name="connsiteX11" fmla="*/ 65653 w 311915"/>
                <a:gd name="connsiteY11" fmla="*/ 206712 h 286348"/>
                <a:gd name="connsiteX12" fmla="*/ 94084 w 311915"/>
                <a:gd name="connsiteY12" fmla="*/ 186617 h 28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915" h="286348">
                  <a:moveTo>
                    <a:pt x="94084" y="186617"/>
                  </a:moveTo>
                  <a:cubicBezTo>
                    <a:pt x="72659" y="187282"/>
                    <a:pt x="55375" y="187998"/>
                    <a:pt x="33951" y="188612"/>
                  </a:cubicBezTo>
                  <a:cubicBezTo>
                    <a:pt x="23826" y="190248"/>
                    <a:pt x="16259" y="193725"/>
                    <a:pt x="10787" y="198736"/>
                  </a:cubicBezTo>
                  <a:cubicBezTo>
                    <a:pt x="-411" y="208963"/>
                    <a:pt x="3424" y="210343"/>
                    <a:pt x="11707" y="219445"/>
                  </a:cubicBezTo>
                  <a:cubicBezTo>
                    <a:pt x="33695" y="243682"/>
                    <a:pt x="56449" y="263624"/>
                    <a:pt x="80022" y="278249"/>
                  </a:cubicBezTo>
                  <a:cubicBezTo>
                    <a:pt x="109578" y="296606"/>
                    <a:pt x="133457" y="284691"/>
                    <a:pt x="149666" y="257080"/>
                  </a:cubicBezTo>
                  <a:cubicBezTo>
                    <a:pt x="195329" y="179407"/>
                    <a:pt x="175386" y="190094"/>
                    <a:pt x="262825" y="171993"/>
                  </a:cubicBezTo>
                  <a:cubicBezTo>
                    <a:pt x="314471" y="150568"/>
                    <a:pt x="319277" y="66197"/>
                    <a:pt x="293352" y="22427"/>
                  </a:cubicBezTo>
                  <a:cubicBezTo>
                    <a:pt x="270802" y="-15566"/>
                    <a:pt x="242218" y="12302"/>
                    <a:pt x="219923" y="38329"/>
                  </a:cubicBezTo>
                  <a:cubicBezTo>
                    <a:pt x="186891" y="76833"/>
                    <a:pt x="172114" y="135279"/>
                    <a:pt x="149206" y="184828"/>
                  </a:cubicBezTo>
                  <a:cubicBezTo>
                    <a:pt x="140922" y="202775"/>
                    <a:pt x="137394" y="216479"/>
                    <a:pt x="117043" y="221541"/>
                  </a:cubicBezTo>
                  <a:cubicBezTo>
                    <a:pt x="91323" y="227933"/>
                    <a:pt x="71636" y="209781"/>
                    <a:pt x="65653" y="206712"/>
                  </a:cubicBezTo>
                  <a:cubicBezTo>
                    <a:pt x="56807" y="196333"/>
                    <a:pt x="86926" y="189890"/>
                    <a:pt x="94084" y="186617"/>
                  </a:cubicBez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471BAAD-32EE-4FAB-B201-2218639FB43C}"/>
                </a:ext>
              </a:extLst>
            </p:cNvPr>
            <p:cNvSpPr/>
            <p:nvPr/>
          </p:nvSpPr>
          <p:spPr>
            <a:xfrm>
              <a:off x="17629062" y="9386464"/>
              <a:ext cx="172646" cy="264723"/>
            </a:xfrm>
            <a:custGeom>
              <a:avLst/>
              <a:gdLst>
                <a:gd name="connsiteX0" fmla="*/ 7493 w 153401"/>
                <a:gd name="connsiteY0" fmla="*/ 231973 h 235215"/>
                <a:gd name="connsiteX1" fmla="*/ 106284 w 153401"/>
                <a:gd name="connsiteY1" fmla="*/ 171993 h 235215"/>
                <a:gd name="connsiteX2" fmla="*/ 136811 w 153401"/>
                <a:gd name="connsiteY2" fmla="*/ 22427 h 235215"/>
                <a:gd name="connsiteX3" fmla="*/ 63382 w 153401"/>
                <a:gd name="connsiteY3" fmla="*/ 38329 h 235215"/>
                <a:gd name="connsiteX4" fmla="*/ 3914 w 153401"/>
                <a:gd name="connsiteY4" fmla="*/ 158596 h 235215"/>
                <a:gd name="connsiteX5" fmla="*/ 5090 w 153401"/>
                <a:gd name="connsiteY5" fmla="*/ 205383 h 235215"/>
                <a:gd name="connsiteX6" fmla="*/ 7493 w 153401"/>
                <a:gd name="connsiteY6" fmla="*/ 231973 h 23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401" h="235215">
                  <a:moveTo>
                    <a:pt x="7493" y="231973"/>
                  </a:moveTo>
                  <a:cubicBezTo>
                    <a:pt x="35514" y="181606"/>
                    <a:pt x="29788" y="187844"/>
                    <a:pt x="106284" y="171993"/>
                  </a:cubicBezTo>
                  <a:cubicBezTo>
                    <a:pt x="157930" y="150568"/>
                    <a:pt x="162736" y="66197"/>
                    <a:pt x="136811" y="22427"/>
                  </a:cubicBezTo>
                  <a:cubicBezTo>
                    <a:pt x="114261" y="-15566"/>
                    <a:pt x="85677" y="12302"/>
                    <a:pt x="63382" y="38329"/>
                  </a:cubicBezTo>
                  <a:cubicBezTo>
                    <a:pt x="36077" y="70237"/>
                    <a:pt x="21197" y="115746"/>
                    <a:pt x="3914" y="158596"/>
                  </a:cubicBezTo>
                  <a:cubicBezTo>
                    <a:pt x="3658" y="173885"/>
                    <a:pt x="4016" y="189532"/>
                    <a:pt x="5090" y="205383"/>
                  </a:cubicBezTo>
                  <a:cubicBezTo>
                    <a:pt x="5704" y="214383"/>
                    <a:pt x="6471" y="223229"/>
                    <a:pt x="7493" y="231973"/>
                  </a:cubicBezTo>
                  <a:close/>
                </a:path>
              </a:pathLst>
            </a:custGeom>
            <a:solidFill>
              <a:srgbClr val="D967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CB627414-6889-4A51-B0B5-10AEEFC57778}"/>
                </a:ext>
              </a:extLst>
            </p:cNvPr>
            <p:cNvSpPr/>
            <p:nvPr/>
          </p:nvSpPr>
          <p:spPr>
            <a:xfrm>
              <a:off x="17705769" y="9386475"/>
              <a:ext cx="97832" cy="201420"/>
            </a:xfrm>
            <a:custGeom>
              <a:avLst/>
              <a:gdLst>
                <a:gd name="connsiteX0" fmla="*/ 17367 w 86927"/>
                <a:gd name="connsiteY0" fmla="*/ 176176 h 178968"/>
                <a:gd name="connsiteX1" fmla="*/ 38127 w 86927"/>
                <a:gd name="connsiteY1" fmla="*/ 171983 h 178968"/>
                <a:gd name="connsiteX2" fmla="*/ 68654 w 86927"/>
                <a:gd name="connsiteY2" fmla="*/ 22417 h 178968"/>
                <a:gd name="connsiteX3" fmla="*/ 22633 w 86927"/>
                <a:gd name="connsiteY3" fmla="*/ 11627 h 178968"/>
                <a:gd name="connsiteX4" fmla="*/ 4378 w 86927"/>
                <a:gd name="connsiteY4" fmla="*/ 113486 h 178968"/>
                <a:gd name="connsiteX5" fmla="*/ 17367 w 86927"/>
                <a:gd name="connsiteY5" fmla="*/ 176176 h 17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927" h="178968">
                  <a:moveTo>
                    <a:pt x="17367" y="176176"/>
                  </a:moveTo>
                  <a:cubicBezTo>
                    <a:pt x="23554" y="174948"/>
                    <a:pt x="30406" y="173568"/>
                    <a:pt x="38127" y="171983"/>
                  </a:cubicBezTo>
                  <a:cubicBezTo>
                    <a:pt x="89773" y="150558"/>
                    <a:pt x="94579" y="66187"/>
                    <a:pt x="68654" y="22417"/>
                  </a:cubicBezTo>
                  <a:cubicBezTo>
                    <a:pt x="54643" y="-1157"/>
                    <a:pt x="38332" y="634"/>
                    <a:pt x="22633" y="11627"/>
                  </a:cubicBezTo>
                  <a:cubicBezTo>
                    <a:pt x="8981" y="37296"/>
                    <a:pt x="1719" y="73703"/>
                    <a:pt x="4378" y="113486"/>
                  </a:cubicBezTo>
                  <a:cubicBezTo>
                    <a:pt x="5861" y="136342"/>
                    <a:pt x="10515" y="157716"/>
                    <a:pt x="17367" y="176176"/>
                  </a:cubicBez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11C9D67-2FC0-4065-9C74-27E35CF0C916}"/>
                </a:ext>
              </a:extLst>
            </p:cNvPr>
            <p:cNvSpPr/>
            <p:nvPr/>
          </p:nvSpPr>
          <p:spPr>
            <a:xfrm>
              <a:off x="17595484" y="9584119"/>
              <a:ext cx="115097" cy="120852"/>
            </a:xfrm>
            <a:custGeom>
              <a:avLst/>
              <a:gdLst>
                <a:gd name="connsiteX0" fmla="*/ 3835 w 102267"/>
                <a:gd name="connsiteY0" fmla="*/ 103648 h 107380"/>
                <a:gd name="connsiteX1" fmla="*/ 78644 w 102267"/>
                <a:gd name="connsiteY1" fmla="*/ 56656 h 107380"/>
                <a:gd name="connsiteX2" fmla="*/ 99354 w 102267"/>
                <a:gd name="connsiteY2" fmla="*/ 3835 h 107380"/>
                <a:gd name="connsiteX3" fmla="*/ 23010 w 102267"/>
                <a:gd name="connsiteY3" fmla="*/ 81456 h 107380"/>
                <a:gd name="connsiteX4" fmla="*/ 3835 w 102267"/>
                <a:gd name="connsiteY4" fmla="*/ 103648 h 10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67" h="107380">
                  <a:moveTo>
                    <a:pt x="3835" y="103648"/>
                  </a:moveTo>
                  <a:lnTo>
                    <a:pt x="78644" y="56656"/>
                  </a:lnTo>
                  <a:lnTo>
                    <a:pt x="99354" y="3835"/>
                  </a:lnTo>
                  <a:cubicBezTo>
                    <a:pt x="53690" y="13448"/>
                    <a:pt x="60696" y="17334"/>
                    <a:pt x="23010" y="81456"/>
                  </a:cubicBezTo>
                  <a:cubicBezTo>
                    <a:pt x="17489" y="90916"/>
                    <a:pt x="11046" y="98484"/>
                    <a:pt x="3835" y="103648"/>
                  </a:cubicBez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86F4155-3789-4EB1-AF8F-4F534D4BFB82}"/>
                </a:ext>
              </a:extLst>
            </p:cNvPr>
            <p:cNvSpPr/>
            <p:nvPr/>
          </p:nvSpPr>
          <p:spPr>
            <a:xfrm>
              <a:off x="17717775" y="9576753"/>
              <a:ext cx="40284" cy="172646"/>
            </a:xfrm>
            <a:custGeom>
              <a:avLst/>
              <a:gdLst>
                <a:gd name="connsiteX0" fmla="*/ 23061 w 35793"/>
                <a:gd name="connsiteY0" fmla="*/ 3835 h 153401"/>
                <a:gd name="connsiteX1" fmla="*/ 32829 w 35793"/>
                <a:gd name="connsiteY1" fmla="*/ 149873 h 153401"/>
                <a:gd name="connsiteX2" fmla="*/ 13346 w 35793"/>
                <a:gd name="connsiteY2" fmla="*/ 151152 h 153401"/>
                <a:gd name="connsiteX3" fmla="*/ 3835 w 35793"/>
                <a:gd name="connsiteY3" fmla="*/ 7721 h 15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793" h="153401">
                  <a:moveTo>
                    <a:pt x="23061" y="3835"/>
                  </a:moveTo>
                  <a:lnTo>
                    <a:pt x="32829" y="149873"/>
                  </a:lnTo>
                  <a:lnTo>
                    <a:pt x="13346" y="151152"/>
                  </a:lnTo>
                  <a:lnTo>
                    <a:pt x="3835" y="7721"/>
                  </a:ln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7CDCC09-A262-499D-9471-0A7B1036A7AA}"/>
                </a:ext>
              </a:extLst>
            </p:cNvPr>
            <p:cNvSpPr/>
            <p:nvPr/>
          </p:nvSpPr>
          <p:spPr>
            <a:xfrm>
              <a:off x="17739413" y="9566050"/>
              <a:ext cx="40284" cy="178401"/>
            </a:xfrm>
            <a:custGeom>
              <a:avLst/>
              <a:gdLst>
                <a:gd name="connsiteX0" fmla="*/ 3835 w 35793"/>
                <a:gd name="connsiteY0" fmla="*/ 13346 h 158514"/>
                <a:gd name="connsiteX1" fmla="*/ 13551 w 35793"/>
                <a:gd name="connsiteY1" fmla="*/ 159384 h 158514"/>
                <a:gd name="connsiteX2" fmla="*/ 33033 w 35793"/>
                <a:gd name="connsiteY2" fmla="*/ 147930 h 158514"/>
                <a:gd name="connsiteX3" fmla="*/ 23420 w 35793"/>
                <a:gd name="connsiteY3" fmla="*/ 3835 h 158514"/>
                <a:gd name="connsiteX4" fmla="*/ 8233 w 35793"/>
                <a:gd name="connsiteY4" fmla="*/ 12476 h 158514"/>
                <a:gd name="connsiteX5" fmla="*/ 3835 w 35793"/>
                <a:gd name="connsiteY5" fmla="*/ 13346 h 15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793" h="158514">
                  <a:moveTo>
                    <a:pt x="3835" y="13346"/>
                  </a:moveTo>
                  <a:lnTo>
                    <a:pt x="13551" y="159384"/>
                  </a:lnTo>
                  <a:lnTo>
                    <a:pt x="33033" y="147930"/>
                  </a:lnTo>
                  <a:lnTo>
                    <a:pt x="23420" y="3835"/>
                  </a:lnTo>
                  <a:cubicBezTo>
                    <a:pt x="18920" y="7210"/>
                    <a:pt x="13858" y="10124"/>
                    <a:pt x="8233" y="12476"/>
                  </a:cubicBezTo>
                  <a:lnTo>
                    <a:pt x="3835" y="13346"/>
                  </a:ln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C8C5AA6-ACC6-4F37-8B49-FFE73670C54D}"/>
                </a:ext>
              </a:extLst>
            </p:cNvPr>
            <p:cNvSpPr/>
            <p:nvPr/>
          </p:nvSpPr>
          <p:spPr>
            <a:xfrm>
              <a:off x="17494956" y="7942721"/>
              <a:ext cx="656053" cy="915021"/>
            </a:xfrm>
            <a:custGeom>
              <a:avLst/>
              <a:gdLst>
                <a:gd name="connsiteX0" fmla="*/ 5976 w 582924"/>
                <a:gd name="connsiteY0" fmla="*/ 760001 h 813026"/>
                <a:gd name="connsiteX1" fmla="*/ 134116 w 582924"/>
                <a:gd name="connsiteY1" fmla="*/ 28430 h 813026"/>
                <a:gd name="connsiteX2" fmla="*/ 474514 w 582924"/>
                <a:gd name="connsiteY2" fmla="*/ 3835 h 813026"/>
                <a:gd name="connsiteX3" fmla="*/ 583685 w 582924"/>
                <a:gd name="connsiteY3" fmla="*/ 763120 h 813026"/>
                <a:gd name="connsiteX4" fmla="*/ 5976 w 582924"/>
                <a:gd name="connsiteY4" fmla="*/ 760001 h 8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2924" h="813026">
                  <a:moveTo>
                    <a:pt x="5976" y="760001"/>
                  </a:moveTo>
                  <a:cubicBezTo>
                    <a:pt x="-5734" y="495793"/>
                    <a:pt x="29702" y="271162"/>
                    <a:pt x="134116" y="28430"/>
                  </a:cubicBezTo>
                  <a:cubicBezTo>
                    <a:pt x="179319" y="48270"/>
                    <a:pt x="430386" y="32930"/>
                    <a:pt x="474514" y="3835"/>
                  </a:cubicBezTo>
                  <a:cubicBezTo>
                    <a:pt x="598821" y="337789"/>
                    <a:pt x="569470" y="510366"/>
                    <a:pt x="583685" y="763120"/>
                  </a:cubicBezTo>
                  <a:cubicBezTo>
                    <a:pt x="462345" y="845394"/>
                    <a:pt x="136571" y="816043"/>
                    <a:pt x="5976" y="760001"/>
                  </a:cubicBezTo>
                  <a:close/>
                </a:path>
              </a:pathLst>
            </a:custGeom>
            <a:solidFill>
              <a:srgbClr val="F5DD3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343D4885-7CCD-492A-8259-B8D2AC75CCFD}"/>
                </a:ext>
              </a:extLst>
            </p:cNvPr>
            <p:cNvSpPr/>
            <p:nvPr/>
          </p:nvSpPr>
          <p:spPr>
            <a:xfrm>
              <a:off x="17540363" y="7953137"/>
              <a:ext cx="569731" cy="909266"/>
            </a:xfrm>
            <a:custGeom>
              <a:avLst/>
              <a:gdLst>
                <a:gd name="connsiteX0" fmla="*/ 6280 w 506224"/>
                <a:gd name="connsiteY0" fmla="*/ 765472 h 807913"/>
                <a:gd name="connsiteX1" fmla="*/ 114120 w 506224"/>
                <a:gd name="connsiteY1" fmla="*/ 24237 h 807913"/>
                <a:gd name="connsiteX2" fmla="*/ 412025 w 506224"/>
                <a:gd name="connsiteY2" fmla="*/ 3835 h 807913"/>
                <a:gd name="connsiteX3" fmla="*/ 504015 w 506224"/>
                <a:gd name="connsiteY3" fmla="*/ 772273 h 807913"/>
                <a:gd name="connsiteX4" fmla="*/ 502737 w 506224"/>
                <a:gd name="connsiteY4" fmla="*/ 774676 h 807913"/>
                <a:gd name="connsiteX5" fmla="*/ 6280 w 506224"/>
                <a:gd name="connsiteY5" fmla="*/ 765472 h 80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6224" h="807913">
                  <a:moveTo>
                    <a:pt x="6280" y="765472"/>
                  </a:moveTo>
                  <a:cubicBezTo>
                    <a:pt x="-5430" y="496713"/>
                    <a:pt x="24023" y="269526"/>
                    <a:pt x="114120" y="24237"/>
                  </a:cubicBezTo>
                  <a:cubicBezTo>
                    <a:pt x="179623" y="34209"/>
                    <a:pt x="345143" y="23982"/>
                    <a:pt x="412025" y="3835"/>
                  </a:cubicBezTo>
                  <a:cubicBezTo>
                    <a:pt x="518179" y="339733"/>
                    <a:pt x="489647" y="511696"/>
                    <a:pt x="504015" y="772273"/>
                  </a:cubicBezTo>
                  <a:cubicBezTo>
                    <a:pt x="503607" y="773091"/>
                    <a:pt x="503146" y="773858"/>
                    <a:pt x="502737" y="774676"/>
                  </a:cubicBezTo>
                  <a:cubicBezTo>
                    <a:pt x="375261" y="824532"/>
                    <a:pt x="138614" y="806379"/>
                    <a:pt x="6280" y="765472"/>
                  </a:cubicBezTo>
                  <a:close/>
                </a:path>
              </a:pathLst>
            </a:custGeom>
            <a:solidFill>
              <a:srgbClr val="F5DE5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6C308760-4A57-4B69-916F-BF48AA0A8EA3}"/>
                </a:ext>
              </a:extLst>
            </p:cNvPr>
            <p:cNvSpPr/>
            <p:nvPr/>
          </p:nvSpPr>
          <p:spPr>
            <a:xfrm>
              <a:off x="17592783" y="7959352"/>
              <a:ext cx="466143" cy="903512"/>
            </a:xfrm>
            <a:custGeom>
              <a:avLst/>
              <a:gdLst>
                <a:gd name="connsiteX0" fmla="*/ 5469 w 414183"/>
                <a:gd name="connsiteY0" fmla="*/ 772221 h 802799"/>
                <a:gd name="connsiteX1" fmla="*/ 85902 w 414183"/>
                <a:gd name="connsiteY1" fmla="*/ 20811 h 802799"/>
                <a:gd name="connsiteX2" fmla="*/ 343820 w 414183"/>
                <a:gd name="connsiteY2" fmla="*/ 3835 h 802799"/>
                <a:gd name="connsiteX3" fmla="*/ 410652 w 414183"/>
                <a:gd name="connsiteY3" fmla="*/ 783215 h 802799"/>
                <a:gd name="connsiteX4" fmla="*/ 5469 w 414183"/>
                <a:gd name="connsiteY4" fmla="*/ 772221 h 80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183" h="802799">
                  <a:moveTo>
                    <a:pt x="5469" y="772221"/>
                  </a:moveTo>
                  <a:cubicBezTo>
                    <a:pt x="-2765" y="500650"/>
                    <a:pt x="19530" y="268452"/>
                    <a:pt x="85902" y="20811"/>
                  </a:cubicBezTo>
                  <a:cubicBezTo>
                    <a:pt x="152273" y="26333"/>
                    <a:pt x="274943" y="18766"/>
                    <a:pt x="343820" y="3835"/>
                  </a:cubicBezTo>
                  <a:cubicBezTo>
                    <a:pt x="420316" y="337636"/>
                    <a:pt x="400016" y="518036"/>
                    <a:pt x="410652" y="783215"/>
                  </a:cubicBezTo>
                  <a:cubicBezTo>
                    <a:pt x="293965" y="810981"/>
                    <a:pt x="124713" y="800038"/>
                    <a:pt x="5469" y="772221"/>
                  </a:cubicBezTo>
                  <a:close/>
                </a:path>
              </a:pathLst>
            </a:custGeom>
            <a:solidFill>
              <a:srgbClr val="F8E6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0FF11219-3C7D-4ABF-88BA-5F26A1B44102}"/>
                </a:ext>
              </a:extLst>
            </p:cNvPr>
            <p:cNvSpPr/>
            <p:nvPr/>
          </p:nvSpPr>
          <p:spPr>
            <a:xfrm>
              <a:off x="17634019" y="7995001"/>
              <a:ext cx="391329" cy="845963"/>
            </a:xfrm>
            <a:custGeom>
              <a:avLst/>
              <a:gdLst>
                <a:gd name="connsiteX0" fmla="*/ 5237 w 347709"/>
                <a:gd name="connsiteY0" fmla="*/ 686447 h 751665"/>
                <a:gd name="connsiteX1" fmla="*/ 67620 w 347709"/>
                <a:gd name="connsiteY1" fmla="*/ 25441 h 751665"/>
                <a:gd name="connsiteX2" fmla="*/ 182312 w 347709"/>
                <a:gd name="connsiteY2" fmla="*/ 9947 h 751665"/>
                <a:gd name="connsiteX3" fmla="*/ 298539 w 347709"/>
                <a:gd name="connsiteY3" fmla="*/ 27793 h 751665"/>
                <a:gd name="connsiteX4" fmla="*/ 346963 w 347709"/>
                <a:gd name="connsiteY4" fmla="*/ 703935 h 751665"/>
                <a:gd name="connsiteX5" fmla="*/ 323186 w 347709"/>
                <a:gd name="connsiteY5" fmla="*/ 740597 h 751665"/>
                <a:gd name="connsiteX6" fmla="*/ 49262 w 347709"/>
                <a:gd name="connsiteY6" fmla="*/ 735126 h 751665"/>
                <a:gd name="connsiteX7" fmla="*/ 5237 w 347709"/>
                <a:gd name="connsiteY7" fmla="*/ 686447 h 751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7709" h="751665">
                  <a:moveTo>
                    <a:pt x="5237" y="686447"/>
                  </a:moveTo>
                  <a:cubicBezTo>
                    <a:pt x="-1105" y="463504"/>
                    <a:pt x="13110" y="225016"/>
                    <a:pt x="67620" y="25441"/>
                  </a:cubicBezTo>
                  <a:cubicBezTo>
                    <a:pt x="72221" y="7953"/>
                    <a:pt x="119059" y="10919"/>
                    <a:pt x="182312" y="9947"/>
                  </a:cubicBezTo>
                  <a:cubicBezTo>
                    <a:pt x="224958" y="9282"/>
                    <a:pt x="289745" y="-11580"/>
                    <a:pt x="298539" y="27793"/>
                  </a:cubicBezTo>
                  <a:cubicBezTo>
                    <a:pt x="356116" y="281877"/>
                    <a:pt x="340827" y="498530"/>
                    <a:pt x="346963" y="703935"/>
                  </a:cubicBezTo>
                  <a:cubicBezTo>
                    <a:pt x="347833" y="733694"/>
                    <a:pt x="338935" y="737989"/>
                    <a:pt x="323186" y="740597"/>
                  </a:cubicBezTo>
                  <a:cubicBezTo>
                    <a:pt x="246996" y="753381"/>
                    <a:pt x="122486" y="749290"/>
                    <a:pt x="49262" y="735126"/>
                  </a:cubicBezTo>
                  <a:cubicBezTo>
                    <a:pt x="34945" y="732314"/>
                    <a:pt x="6106" y="717127"/>
                    <a:pt x="5237" y="686447"/>
                  </a:cubicBezTo>
                  <a:close/>
                </a:path>
              </a:pathLst>
            </a:custGeom>
            <a:solidFill>
              <a:srgbClr val="F9EA7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9C64CD5-0D3B-4B96-ACE8-91AE3FA5B964}"/>
                </a:ext>
              </a:extLst>
            </p:cNvPr>
            <p:cNvSpPr/>
            <p:nvPr/>
          </p:nvSpPr>
          <p:spPr>
            <a:xfrm>
              <a:off x="17657788" y="7277056"/>
              <a:ext cx="408595" cy="604259"/>
            </a:xfrm>
            <a:custGeom>
              <a:avLst/>
              <a:gdLst>
                <a:gd name="connsiteX0" fmla="*/ 289385 w 363049"/>
                <a:gd name="connsiteY0" fmla="*/ 474981 h 536904"/>
                <a:gd name="connsiteX1" fmla="*/ 286214 w 363049"/>
                <a:gd name="connsiteY1" fmla="*/ 347709 h 536904"/>
                <a:gd name="connsiteX2" fmla="*/ 312804 w 363049"/>
                <a:gd name="connsiteY2" fmla="*/ 241299 h 536904"/>
                <a:gd name="connsiteX3" fmla="*/ 343332 w 363049"/>
                <a:gd name="connsiteY3" fmla="*/ 167667 h 536904"/>
                <a:gd name="connsiteX4" fmla="*/ 359643 w 363049"/>
                <a:gd name="connsiteY4" fmla="*/ 115818 h 536904"/>
                <a:gd name="connsiteX5" fmla="*/ 362046 w 363049"/>
                <a:gd name="connsiteY5" fmla="*/ 92705 h 536904"/>
                <a:gd name="connsiteX6" fmla="*/ 272971 w 363049"/>
                <a:gd name="connsiteY6" fmla="*/ 4499 h 536904"/>
                <a:gd name="connsiteX7" fmla="*/ 12241 w 363049"/>
                <a:gd name="connsiteY7" fmla="*/ 76189 h 536904"/>
                <a:gd name="connsiteX8" fmla="*/ 8558 w 363049"/>
                <a:gd name="connsiteY8" fmla="*/ 81558 h 536904"/>
                <a:gd name="connsiteX9" fmla="*/ 9530 w 363049"/>
                <a:gd name="connsiteY9" fmla="*/ 157696 h 536904"/>
                <a:gd name="connsiteX10" fmla="*/ 23336 w 363049"/>
                <a:gd name="connsiteY10" fmla="*/ 236493 h 536904"/>
                <a:gd name="connsiteX11" fmla="*/ 39035 w 363049"/>
                <a:gd name="connsiteY11" fmla="*/ 347249 h 536904"/>
                <a:gd name="connsiteX12" fmla="*/ 48084 w 363049"/>
                <a:gd name="connsiteY12" fmla="*/ 506837 h 536904"/>
                <a:gd name="connsiteX13" fmla="*/ 176686 w 363049"/>
                <a:gd name="connsiteY13" fmla="*/ 532148 h 536904"/>
                <a:gd name="connsiteX14" fmla="*/ 289385 w 363049"/>
                <a:gd name="connsiteY14" fmla="*/ 474981 h 53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3049" h="536904">
                  <a:moveTo>
                    <a:pt x="289385" y="474981"/>
                  </a:moveTo>
                  <a:cubicBezTo>
                    <a:pt x="285856" y="432693"/>
                    <a:pt x="284528" y="390099"/>
                    <a:pt x="286214" y="347709"/>
                  </a:cubicBezTo>
                  <a:cubicBezTo>
                    <a:pt x="287646" y="311558"/>
                    <a:pt x="299766" y="274792"/>
                    <a:pt x="312804" y="241299"/>
                  </a:cubicBezTo>
                  <a:cubicBezTo>
                    <a:pt x="322417" y="216551"/>
                    <a:pt x="333308" y="192262"/>
                    <a:pt x="343332" y="167667"/>
                  </a:cubicBezTo>
                  <a:cubicBezTo>
                    <a:pt x="349570" y="152225"/>
                    <a:pt x="357802" y="132385"/>
                    <a:pt x="359643" y="115818"/>
                  </a:cubicBezTo>
                  <a:cubicBezTo>
                    <a:pt x="360461" y="108148"/>
                    <a:pt x="361278" y="100426"/>
                    <a:pt x="362046" y="92705"/>
                  </a:cubicBezTo>
                  <a:cubicBezTo>
                    <a:pt x="370585" y="3886"/>
                    <a:pt x="335508" y="1687"/>
                    <a:pt x="272971" y="4499"/>
                  </a:cubicBezTo>
                  <a:cubicBezTo>
                    <a:pt x="173669" y="8999"/>
                    <a:pt x="23898" y="62382"/>
                    <a:pt x="12241" y="76189"/>
                  </a:cubicBezTo>
                  <a:cubicBezTo>
                    <a:pt x="10860" y="77876"/>
                    <a:pt x="9582" y="79666"/>
                    <a:pt x="8558" y="81558"/>
                  </a:cubicBezTo>
                  <a:cubicBezTo>
                    <a:pt x="-952" y="99302"/>
                    <a:pt x="6308" y="138368"/>
                    <a:pt x="9530" y="157696"/>
                  </a:cubicBezTo>
                  <a:cubicBezTo>
                    <a:pt x="13876" y="183979"/>
                    <a:pt x="18887" y="210210"/>
                    <a:pt x="23336" y="236493"/>
                  </a:cubicBezTo>
                  <a:cubicBezTo>
                    <a:pt x="29523" y="273258"/>
                    <a:pt x="34841" y="310177"/>
                    <a:pt x="39035" y="347249"/>
                  </a:cubicBezTo>
                  <a:cubicBezTo>
                    <a:pt x="43892" y="390406"/>
                    <a:pt x="47881" y="457238"/>
                    <a:pt x="48084" y="506837"/>
                  </a:cubicBezTo>
                  <a:cubicBezTo>
                    <a:pt x="48238" y="541966"/>
                    <a:pt x="109445" y="537517"/>
                    <a:pt x="176686" y="532148"/>
                  </a:cubicBezTo>
                  <a:cubicBezTo>
                    <a:pt x="227615" y="528109"/>
                    <a:pt x="293118" y="519825"/>
                    <a:pt x="289385" y="474981"/>
                  </a:cubicBezTo>
                  <a:close/>
                </a:path>
              </a:pathLst>
            </a:custGeom>
            <a:solidFill>
              <a:srgbClr val="655F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72A646C-3007-4BBF-9DD6-72F6BF05A7B5}"/>
                </a:ext>
              </a:extLst>
            </p:cNvPr>
            <p:cNvSpPr/>
            <p:nvPr/>
          </p:nvSpPr>
          <p:spPr>
            <a:xfrm>
              <a:off x="17639605" y="6782254"/>
              <a:ext cx="339536" cy="523692"/>
            </a:xfrm>
            <a:custGeom>
              <a:avLst/>
              <a:gdLst>
                <a:gd name="connsiteX0" fmla="*/ 123300 w 301689"/>
                <a:gd name="connsiteY0" fmla="*/ 461226 h 465317"/>
                <a:gd name="connsiteX1" fmla="*/ 116040 w 301689"/>
                <a:gd name="connsiteY1" fmla="*/ 339579 h 465317"/>
                <a:gd name="connsiteX2" fmla="*/ 26556 w 301689"/>
                <a:gd name="connsiteY2" fmla="*/ 298621 h 465317"/>
                <a:gd name="connsiteX3" fmla="*/ 4466 w 301689"/>
                <a:gd name="connsiteY3" fmla="*/ 221613 h 465317"/>
                <a:gd name="connsiteX4" fmla="*/ 17607 w 301689"/>
                <a:gd name="connsiteY4" fmla="*/ 158821 h 465317"/>
                <a:gd name="connsiteX5" fmla="*/ 9222 w 301689"/>
                <a:gd name="connsiteY5" fmla="*/ 114897 h 465317"/>
                <a:gd name="connsiteX6" fmla="*/ 59179 w 301689"/>
                <a:gd name="connsiteY6" fmla="*/ 3835 h 465317"/>
                <a:gd name="connsiteX7" fmla="*/ 259726 w 301689"/>
                <a:gd name="connsiteY7" fmla="*/ 60389 h 465317"/>
                <a:gd name="connsiteX8" fmla="*/ 298229 w 301689"/>
                <a:gd name="connsiteY8" fmla="*/ 418274 h 465317"/>
                <a:gd name="connsiteX9" fmla="*/ 123300 w 301689"/>
                <a:gd name="connsiteY9" fmla="*/ 461226 h 46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1689" h="465317">
                  <a:moveTo>
                    <a:pt x="123300" y="461226"/>
                  </a:moveTo>
                  <a:cubicBezTo>
                    <a:pt x="130102" y="435148"/>
                    <a:pt x="123556" y="368368"/>
                    <a:pt x="116040" y="339579"/>
                  </a:cubicBezTo>
                  <a:cubicBezTo>
                    <a:pt x="83467" y="345510"/>
                    <a:pt x="50435" y="361260"/>
                    <a:pt x="26556" y="298621"/>
                  </a:cubicBezTo>
                  <a:cubicBezTo>
                    <a:pt x="20215" y="281952"/>
                    <a:pt x="5898" y="238488"/>
                    <a:pt x="4466" y="221613"/>
                  </a:cubicBezTo>
                  <a:cubicBezTo>
                    <a:pt x="426" y="173496"/>
                    <a:pt x="17096" y="172576"/>
                    <a:pt x="17607" y="158821"/>
                  </a:cubicBezTo>
                  <a:cubicBezTo>
                    <a:pt x="18119" y="145526"/>
                    <a:pt x="7944" y="126096"/>
                    <a:pt x="9222" y="114897"/>
                  </a:cubicBezTo>
                  <a:cubicBezTo>
                    <a:pt x="16380" y="52310"/>
                    <a:pt x="35248" y="21221"/>
                    <a:pt x="59179" y="3835"/>
                  </a:cubicBezTo>
                  <a:cubicBezTo>
                    <a:pt x="126011" y="22703"/>
                    <a:pt x="192894" y="41521"/>
                    <a:pt x="259726" y="60389"/>
                  </a:cubicBezTo>
                  <a:cubicBezTo>
                    <a:pt x="262027" y="173496"/>
                    <a:pt x="270515" y="316109"/>
                    <a:pt x="298229" y="418274"/>
                  </a:cubicBezTo>
                  <a:cubicBezTo>
                    <a:pt x="246943" y="457033"/>
                    <a:pt x="196166" y="469101"/>
                    <a:pt x="123300" y="461226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2224A245-0AE2-481F-81FB-BC74BD64EB4E}"/>
                </a:ext>
              </a:extLst>
            </p:cNvPr>
            <p:cNvSpPr/>
            <p:nvPr/>
          </p:nvSpPr>
          <p:spPr>
            <a:xfrm>
              <a:off x="17718466" y="7061019"/>
              <a:ext cx="235948" cy="149626"/>
            </a:xfrm>
            <a:custGeom>
              <a:avLst/>
              <a:gdLst>
                <a:gd name="connsiteX0" fmla="*/ 3835 w 209648"/>
                <a:gd name="connsiteY0" fmla="*/ 97921 h 132947"/>
                <a:gd name="connsiteX1" fmla="*/ 106256 w 209648"/>
                <a:gd name="connsiteY1" fmla="*/ 64122 h 132947"/>
                <a:gd name="connsiteX2" fmla="*/ 145629 w 209648"/>
                <a:gd name="connsiteY2" fmla="*/ 16977 h 132947"/>
                <a:gd name="connsiteX3" fmla="*/ 200239 w 209648"/>
                <a:gd name="connsiteY3" fmla="*/ 3835 h 132947"/>
                <a:gd name="connsiteX4" fmla="*/ 210466 w 209648"/>
                <a:gd name="connsiteY4" fmla="*/ 84984 h 132947"/>
                <a:gd name="connsiteX5" fmla="*/ 141896 w 209648"/>
                <a:gd name="connsiteY5" fmla="*/ 107228 h 132947"/>
                <a:gd name="connsiteX6" fmla="*/ 52668 w 209648"/>
                <a:gd name="connsiteY6" fmla="*/ 129625 h 132947"/>
                <a:gd name="connsiteX7" fmla="*/ 46020 w 209648"/>
                <a:gd name="connsiteY7" fmla="*/ 91938 h 132947"/>
                <a:gd name="connsiteX8" fmla="*/ 3835 w 209648"/>
                <a:gd name="connsiteY8" fmla="*/ 97921 h 13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648" h="132947">
                  <a:moveTo>
                    <a:pt x="3835" y="97921"/>
                  </a:moveTo>
                  <a:cubicBezTo>
                    <a:pt x="40190" y="95672"/>
                    <a:pt x="78592" y="81610"/>
                    <a:pt x="106256" y="64122"/>
                  </a:cubicBezTo>
                  <a:cubicBezTo>
                    <a:pt x="129930" y="49139"/>
                    <a:pt x="145731" y="31652"/>
                    <a:pt x="145629" y="16977"/>
                  </a:cubicBezTo>
                  <a:cubicBezTo>
                    <a:pt x="164548" y="11915"/>
                    <a:pt x="182854" y="7517"/>
                    <a:pt x="200239" y="3835"/>
                  </a:cubicBezTo>
                  <a:cubicBezTo>
                    <a:pt x="202950" y="31499"/>
                    <a:pt x="206325" y="58753"/>
                    <a:pt x="210466" y="84984"/>
                  </a:cubicBezTo>
                  <a:cubicBezTo>
                    <a:pt x="189092" y="92654"/>
                    <a:pt x="166082" y="100171"/>
                    <a:pt x="141896" y="107228"/>
                  </a:cubicBezTo>
                  <a:cubicBezTo>
                    <a:pt x="110551" y="116380"/>
                    <a:pt x="80331" y="123897"/>
                    <a:pt x="52668" y="129625"/>
                  </a:cubicBezTo>
                  <a:cubicBezTo>
                    <a:pt x="50827" y="114847"/>
                    <a:pt x="48475" y="101347"/>
                    <a:pt x="46020" y="91938"/>
                  </a:cubicBezTo>
                  <a:cubicBezTo>
                    <a:pt x="31754" y="94444"/>
                    <a:pt x="17436" y="98944"/>
                    <a:pt x="3835" y="97921"/>
                  </a:cubicBezTo>
                  <a:close/>
                </a:path>
              </a:pathLst>
            </a:custGeom>
            <a:solidFill>
              <a:srgbClr val="D7B3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90DFA9EF-0B16-498E-9173-E4FB4AE03718}"/>
                </a:ext>
              </a:extLst>
            </p:cNvPr>
            <p:cNvSpPr/>
            <p:nvPr/>
          </p:nvSpPr>
          <p:spPr>
            <a:xfrm>
              <a:off x="17639605" y="6894537"/>
              <a:ext cx="138116" cy="276233"/>
            </a:xfrm>
            <a:custGeom>
              <a:avLst/>
              <a:gdLst>
                <a:gd name="connsiteX0" fmla="*/ 78814 w 122720"/>
                <a:gd name="connsiteY0" fmla="*/ 245999 h 245441"/>
                <a:gd name="connsiteX1" fmla="*/ 26556 w 122720"/>
                <a:gd name="connsiteY1" fmla="*/ 198854 h 245441"/>
                <a:gd name="connsiteX2" fmla="*/ 4466 w 122720"/>
                <a:gd name="connsiteY2" fmla="*/ 121847 h 245441"/>
                <a:gd name="connsiteX3" fmla="*/ 17607 w 122720"/>
                <a:gd name="connsiteY3" fmla="*/ 59054 h 245441"/>
                <a:gd name="connsiteX4" fmla="*/ 9222 w 122720"/>
                <a:gd name="connsiteY4" fmla="*/ 15130 h 245441"/>
                <a:gd name="connsiteX5" fmla="*/ 89910 w 122720"/>
                <a:gd name="connsiteY5" fmla="*/ 7972 h 245441"/>
                <a:gd name="connsiteX6" fmla="*/ 87404 w 122720"/>
                <a:gd name="connsiteY6" fmla="*/ 67236 h 245441"/>
                <a:gd name="connsiteX7" fmla="*/ 123812 w 122720"/>
                <a:gd name="connsiteY7" fmla="*/ 100012 h 245441"/>
                <a:gd name="connsiteX8" fmla="*/ 78814 w 122720"/>
                <a:gd name="connsiteY8" fmla="*/ 245999 h 245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720" h="245441">
                  <a:moveTo>
                    <a:pt x="78814" y="245999"/>
                  </a:moveTo>
                  <a:cubicBezTo>
                    <a:pt x="59434" y="246255"/>
                    <a:pt x="41231" y="237409"/>
                    <a:pt x="26556" y="198854"/>
                  </a:cubicBezTo>
                  <a:cubicBezTo>
                    <a:pt x="20215" y="182185"/>
                    <a:pt x="5898" y="138721"/>
                    <a:pt x="4466" y="121847"/>
                  </a:cubicBezTo>
                  <a:cubicBezTo>
                    <a:pt x="426" y="73730"/>
                    <a:pt x="17096" y="72809"/>
                    <a:pt x="17607" y="59054"/>
                  </a:cubicBezTo>
                  <a:cubicBezTo>
                    <a:pt x="18119" y="45760"/>
                    <a:pt x="7944" y="26329"/>
                    <a:pt x="9222" y="15130"/>
                  </a:cubicBezTo>
                  <a:cubicBezTo>
                    <a:pt x="25738" y="4188"/>
                    <a:pt x="59793" y="-5"/>
                    <a:pt x="89910" y="7972"/>
                  </a:cubicBezTo>
                  <a:cubicBezTo>
                    <a:pt x="107552" y="12625"/>
                    <a:pt x="83264" y="39675"/>
                    <a:pt x="87404" y="67236"/>
                  </a:cubicBezTo>
                  <a:cubicBezTo>
                    <a:pt x="89195" y="79252"/>
                    <a:pt x="123659" y="85899"/>
                    <a:pt x="123812" y="100012"/>
                  </a:cubicBezTo>
                  <a:cubicBezTo>
                    <a:pt x="124323" y="156618"/>
                    <a:pt x="112205" y="222887"/>
                    <a:pt x="78814" y="245999"/>
                  </a:cubicBez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E673C59C-9EBE-4BE1-AE3F-F7B7A5163A5E}"/>
                </a:ext>
              </a:extLst>
            </p:cNvPr>
            <p:cNvSpPr/>
            <p:nvPr/>
          </p:nvSpPr>
          <p:spPr>
            <a:xfrm>
              <a:off x="17659308" y="6708020"/>
              <a:ext cx="454634" cy="748131"/>
            </a:xfrm>
            <a:custGeom>
              <a:avLst/>
              <a:gdLst>
                <a:gd name="connsiteX0" fmla="*/ 195585 w 403956"/>
                <a:gd name="connsiteY0" fmla="*/ 11042 h 664738"/>
                <a:gd name="connsiteX1" fmla="*/ 28020 w 403956"/>
                <a:gd name="connsiteY1" fmla="*/ 45609 h 664738"/>
                <a:gd name="connsiteX2" fmla="*/ 31957 w 403956"/>
                <a:gd name="connsiteY2" fmla="*/ 230201 h 664738"/>
                <a:gd name="connsiteX3" fmla="*/ 86977 w 403956"/>
                <a:gd name="connsiteY3" fmla="*/ 648833 h 664738"/>
                <a:gd name="connsiteX4" fmla="*/ 168842 w 403956"/>
                <a:gd name="connsiteY4" fmla="*/ 662333 h 664738"/>
                <a:gd name="connsiteX5" fmla="*/ 175695 w 403956"/>
                <a:gd name="connsiteY5" fmla="*/ 632828 h 664738"/>
                <a:gd name="connsiteX6" fmla="*/ 179069 w 403956"/>
                <a:gd name="connsiteY6" fmla="*/ 662690 h 664738"/>
                <a:gd name="connsiteX7" fmla="*/ 300461 w 403956"/>
                <a:gd name="connsiteY7" fmla="*/ 647248 h 664738"/>
                <a:gd name="connsiteX8" fmla="*/ 301381 w 403956"/>
                <a:gd name="connsiteY8" fmla="*/ 599898 h 664738"/>
                <a:gd name="connsiteX9" fmla="*/ 305523 w 403956"/>
                <a:gd name="connsiteY9" fmla="*/ 645765 h 664738"/>
                <a:gd name="connsiteX10" fmla="*/ 369491 w 403956"/>
                <a:gd name="connsiteY10" fmla="*/ 619789 h 664738"/>
                <a:gd name="connsiteX11" fmla="*/ 370054 w 403956"/>
                <a:gd name="connsiteY11" fmla="*/ 523402 h 664738"/>
                <a:gd name="connsiteX12" fmla="*/ 379513 w 403956"/>
                <a:gd name="connsiteY12" fmla="*/ 614164 h 664738"/>
                <a:gd name="connsiteX13" fmla="*/ 402370 w 403956"/>
                <a:gd name="connsiteY13" fmla="*/ 598927 h 664738"/>
                <a:gd name="connsiteX14" fmla="*/ 195585 w 403956"/>
                <a:gd name="connsiteY14" fmla="*/ 11042 h 66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03956" h="664738">
                  <a:moveTo>
                    <a:pt x="195585" y="11042"/>
                  </a:moveTo>
                  <a:cubicBezTo>
                    <a:pt x="138213" y="4548"/>
                    <a:pt x="47860" y="-11814"/>
                    <a:pt x="28020" y="45609"/>
                  </a:cubicBezTo>
                  <a:cubicBezTo>
                    <a:pt x="14419" y="84879"/>
                    <a:pt x="-20864" y="156057"/>
                    <a:pt x="31957" y="230201"/>
                  </a:cubicBezTo>
                  <a:cubicBezTo>
                    <a:pt x="148389" y="407993"/>
                    <a:pt x="87692" y="457491"/>
                    <a:pt x="86977" y="648833"/>
                  </a:cubicBezTo>
                  <a:cubicBezTo>
                    <a:pt x="112493" y="656606"/>
                    <a:pt x="140309" y="661003"/>
                    <a:pt x="168842" y="662333"/>
                  </a:cubicBezTo>
                  <a:lnTo>
                    <a:pt x="175695" y="632828"/>
                  </a:lnTo>
                  <a:lnTo>
                    <a:pt x="179069" y="662690"/>
                  </a:lnTo>
                  <a:cubicBezTo>
                    <a:pt x="219771" y="663509"/>
                    <a:pt x="261650" y="658191"/>
                    <a:pt x="300461" y="647248"/>
                  </a:cubicBezTo>
                  <a:lnTo>
                    <a:pt x="301381" y="599898"/>
                  </a:lnTo>
                  <a:lnTo>
                    <a:pt x="305523" y="645765"/>
                  </a:lnTo>
                  <a:cubicBezTo>
                    <a:pt x="328277" y="639015"/>
                    <a:pt x="349906" y="630323"/>
                    <a:pt x="369491" y="619789"/>
                  </a:cubicBezTo>
                  <a:lnTo>
                    <a:pt x="370054" y="523402"/>
                  </a:lnTo>
                  <a:lnTo>
                    <a:pt x="379513" y="614164"/>
                  </a:lnTo>
                  <a:cubicBezTo>
                    <a:pt x="387541" y="609409"/>
                    <a:pt x="395211" y="604347"/>
                    <a:pt x="402370" y="598927"/>
                  </a:cubicBezTo>
                  <a:cubicBezTo>
                    <a:pt x="409886" y="452582"/>
                    <a:pt x="396490" y="33745"/>
                    <a:pt x="195585" y="11042"/>
                  </a:cubicBezTo>
                  <a:close/>
                </a:path>
              </a:pathLst>
            </a:custGeom>
            <a:solidFill>
              <a:srgbClr val="301E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264BC16A-CCF2-4E95-9242-0DE2A68DFF86}"/>
                </a:ext>
              </a:extLst>
            </p:cNvPr>
            <p:cNvSpPr/>
            <p:nvPr/>
          </p:nvSpPr>
          <p:spPr>
            <a:xfrm>
              <a:off x="17616532" y="6754382"/>
              <a:ext cx="322272" cy="702092"/>
            </a:xfrm>
            <a:custGeom>
              <a:avLst/>
              <a:gdLst>
                <a:gd name="connsiteX0" fmla="*/ 282425 w 286348"/>
                <a:gd name="connsiteY0" fmla="*/ 617610 h 623831"/>
                <a:gd name="connsiteX1" fmla="*/ 98088 w 286348"/>
                <a:gd name="connsiteY1" fmla="*/ 7943 h 623831"/>
                <a:gd name="connsiteX2" fmla="*/ 65465 w 286348"/>
                <a:gd name="connsiteY2" fmla="*/ 4773 h 623831"/>
                <a:gd name="connsiteX3" fmla="*/ 35654 w 286348"/>
                <a:gd name="connsiteY3" fmla="*/ 157202 h 623831"/>
                <a:gd name="connsiteX4" fmla="*/ 93894 w 286348"/>
                <a:gd name="connsiteY4" fmla="*/ 246022 h 623831"/>
                <a:gd name="connsiteX5" fmla="*/ 124933 w 286348"/>
                <a:gd name="connsiteY5" fmla="*/ 607639 h 623831"/>
                <a:gd name="connsiteX6" fmla="*/ 206798 w 286348"/>
                <a:gd name="connsiteY6" fmla="*/ 621139 h 623831"/>
                <a:gd name="connsiteX7" fmla="*/ 213650 w 286348"/>
                <a:gd name="connsiteY7" fmla="*/ 591583 h 623831"/>
                <a:gd name="connsiteX8" fmla="*/ 217025 w 286348"/>
                <a:gd name="connsiteY8" fmla="*/ 621445 h 623831"/>
                <a:gd name="connsiteX9" fmla="*/ 282425 w 286348"/>
                <a:gd name="connsiteY9" fmla="*/ 617610 h 6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6348" h="623831">
                  <a:moveTo>
                    <a:pt x="282425" y="617610"/>
                  </a:moveTo>
                  <a:cubicBezTo>
                    <a:pt x="291884" y="431228"/>
                    <a:pt x="260437" y="33305"/>
                    <a:pt x="98088" y="7943"/>
                  </a:cubicBezTo>
                  <a:cubicBezTo>
                    <a:pt x="87861" y="6358"/>
                    <a:pt x="76816" y="5284"/>
                    <a:pt x="65465" y="4773"/>
                  </a:cubicBezTo>
                  <a:cubicBezTo>
                    <a:pt x="-8220" y="-6170"/>
                    <a:pt x="-12821" y="80757"/>
                    <a:pt x="35654" y="157202"/>
                  </a:cubicBezTo>
                  <a:cubicBezTo>
                    <a:pt x="56720" y="190491"/>
                    <a:pt x="73850" y="205472"/>
                    <a:pt x="93894" y="246022"/>
                  </a:cubicBezTo>
                  <a:cubicBezTo>
                    <a:pt x="151012" y="361430"/>
                    <a:pt x="125547" y="451886"/>
                    <a:pt x="124933" y="607639"/>
                  </a:cubicBezTo>
                  <a:cubicBezTo>
                    <a:pt x="150449" y="615412"/>
                    <a:pt x="178265" y="619809"/>
                    <a:pt x="206798" y="621139"/>
                  </a:cubicBezTo>
                  <a:lnTo>
                    <a:pt x="213650" y="591583"/>
                  </a:lnTo>
                  <a:lnTo>
                    <a:pt x="217025" y="621445"/>
                  </a:lnTo>
                  <a:cubicBezTo>
                    <a:pt x="238757" y="621906"/>
                    <a:pt x="260744" y="620576"/>
                    <a:pt x="282425" y="617610"/>
                  </a:cubicBezTo>
                  <a:close/>
                </a:path>
              </a:pathLst>
            </a:custGeom>
            <a:solidFill>
              <a:srgbClr val="3F26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D64659E-FDCB-4E5D-98F6-A283002F4286}"/>
                </a:ext>
              </a:extLst>
            </p:cNvPr>
            <p:cNvSpPr/>
            <p:nvPr/>
          </p:nvSpPr>
          <p:spPr>
            <a:xfrm>
              <a:off x="17704309" y="6723767"/>
              <a:ext cx="385575" cy="679073"/>
            </a:xfrm>
            <a:custGeom>
              <a:avLst/>
              <a:gdLst>
                <a:gd name="connsiteX0" fmla="*/ 3835 w 342596"/>
                <a:gd name="connsiteY0" fmla="*/ 33099 h 603378"/>
                <a:gd name="connsiteX1" fmla="*/ 341522 w 342596"/>
                <a:gd name="connsiteY1" fmla="*/ 598945 h 603378"/>
                <a:gd name="connsiteX2" fmla="*/ 339681 w 342596"/>
                <a:gd name="connsiteY2" fmla="*/ 600070 h 603378"/>
                <a:gd name="connsiteX3" fmla="*/ 3835 w 342596"/>
                <a:gd name="connsiteY3" fmla="*/ 33099 h 603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596" h="603378">
                  <a:moveTo>
                    <a:pt x="3835" y="33099"/>
                  </a:moveTo>
                  <a:cubicBezTo>
                    <a:pt x="222073" y="-82770"/>
                    <a:pt x="350369" y="153519"/>
                    <a:pt x="341522" y="598945"/>
                  </a:cubicBezTo>
                  <a:lnTo>
                    <a:pt x="339681" y="600070"/>
                  </a:lnTo>
                  <a:cubicBezTo>
                    <a:pt x="305217" y="212732"/>
                    <a:pt x="228721" y="-34142"/>
                    <a:pt x="3835" y="33099"/>
                  </a:cubicBezTo>
                  <a:close/>
                </a:path>
              </a:pathLst>
            </a:custGeom>
            <a:solidFill>
              <a:srgbClr val="3B24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3598DF8-AC3C-416F-869A-80359BA30EE7}"/>
                </a:ext>
              </a:extLst>
            </p:cNvPr>
            <p:cNvSpPr/>
            <p:nvPr/>
          </p:nvSpPr>
          <p:spPr>
            <a:xfrm>
              <a:off x="17673232" y="6754402"/>
              <a:ext cx="230195" cy="702092"/>
            </a:xfrm>
            <a:custGeom>
              <a:avLst/>
              <a:gdLst>
                <a:gd name="connsiteX0" fmla="*/ 3835 w 204534"/>
                <a:gd name="connsiteY0" fmla="*/ 3835 h 623831"/>
                <a:gd name="connsiteX1" fmla="*/ 202797 w 204534"/>
                <a:gd name="connsiteY1" fmla="*/ 620610 h 623831"/>
                <a:gd name="connsiteX2" fmla="*/ 191190 w 204534"/>
                <a:gd name="connsiteY2" fmla="*/ 621224 h 623831"/>
                <a:gd name="connsiteX3" fmla="*/ 3835 w 204534"/>
                <a:gd name="connsiteY3" fmla="*/ 3835 h 623831"/>
                <a:gd name="connsiteX4" fmla="*/ 3835 w 204534"/>
                <a:gd name="connsiteY4" fmla="*/ 3835 h 6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4" h="623831">
                  <a:moveTo>
                    <a:pt x="3835" y="3835"/>
                  </a:moveTo>
                  <a:cubicBezTo>
                    <a:pt x="170890" y="74910"/>
                    <a:pt x="207092" y="246976"/>
                    <a:pt x="202797" y="620610"/>
                  </a:cubicBezTo>
                  <a:cubicBezTo>
                    <a:pt x="198911" y="620865"/>
                    <a:pt x="195025" y="621070"/>
                    <a:pt x="191190" y="621224"/>
                  </a:cubicBezTo>
                  <a:cubicBezTo>
                    <a:pt x="168588" y="310024"/>
                    <a:pt x="167565" y="171196"/>
                    <a:pt x="3835" y="3835"/>
                  </a:cubicBezTo>
                  <a:lnTo>
                    <a:pt x="3835" y="3835"/>
                  </a:lnTo>
                  <a:close/>
                </a:path>
              </a:pathLst>
            </a:custGeom>
            <a:solidFill>
              <a:srgbClr val="4B2D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12C4295-00A6-43B1-B4CC-4DB31B9B957E}"/>
                </a:ext>
              </a:extLst>
            </p:cNvPr>
            <p:cNvSpPr/>
            <p:nvPr/>
          </p:nvSpPr>
          <p:spPr>
            <a:xfrm>
              <a:off x="17639625" y="6754402"/>
              <a:ext cx="189910" cy="696337"/>
            </a:xfrm>
            <a:custGeom>
              <a:avLst/>
              <a:gdLst>
                <a:gd name="connsiteX0" fmla="*/ 33646 w 168741"/>
                <a:gd name="connsiteY0" fmla="*/ 3835 h 618718"/>
                <a:gd name="connsiteX1" fmla="*/ 144402 w 168741"/>
                <a:gd name="connsiteY1" fmla="*/ 241913 h 618718"/>
                <a:gd name="connsiteX2" fmla="*/ 140158 w 168741"/>
                <a:gd name="connsiteY2" fmla="*/ 616059 h 618718"/>
                <a:gd name="connsiteX3" fmla="*/ 135964 w 168741"/>
                <a:gd name="connsiteY3" fmla="*/ 615292 h 618718"/>
                <a:gd name="connsiteX4" fmla="*/ 112393 w 168741"/>
                <a:gd name="connsiteY4" fmla="*/ 254697 h 618718"/>
                <a:gd name="connsiteX5" fmla="*/ 31857 w 168741"/>
                <a:gd name="connsiteY5" fmla="*/ 137600 h 618718"/>
                <a:gd name="connsiteX6" fmla="*/ 33646 w 168741"/>
                <a:gd name="connsiteY6" fmla="*/ 3835 h 618718"/>
                <a:gd name="connsiteX7" fmla="*/ 33646 w 168741"/>
                <a:gd name="connsiteY7" fmla="*/ 3835 h 61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741" h="618718">
                  <a:moveTo>
                    <a:pt x="33646" y="3835"/>
                  </a:moveTo>
                  <a:cubicBezTo>
                    <a:pt x="21221" y="88155"/>
                    <a:pt x="97155" y="116176"/>
                    <a:pt x="144402" y="241913"/>
                  </a:cubicBezTo>
                  <a:cubicBezTo>
                    <a:pt x="175287" y="324086"/>
                    <a:pt x="180042" y="443380"/>
                    <a:pt x="140158" y="616059"/>
                  </a:cubicBezTo>
                  <a:cubicBezTo>
                    <a:pt x="138777" y="615803"/>
                    <a:pt x="137345" y="615548"/>
                    <a:pt x="135964" y="615292"/>
                  </a:cubicBezTo>
                  <a:cubicBezTo>
                    <a:pt x="161890" y="460152"/>
                    <a:pt x="142459" y="343210"/>
                    <a:pt x="112393" y="254697"/>
                  </a:cubicBezTo>
                  <a:cubicBezTo>
                    <a:pt x="90098" y="188939"/>
                    <a:pt x="56248" y="172832"/>
                    <a:pt x="31857" y="137600"/>
                  </a:cubicBezTo>
                  <a:cubicBezTo>
                    <a:pt x="1994" y="94546"/>
                    <a:pt x="-13039" y="37225"/>
                    <a:pt x="33646" y="3835"/>
                  </a:cubicBezTo>
                  <a:lnTo>
                    <a:pt x="33646" y="3835"/>
                  </a:lnTo>
                  <a:close/>
                </a:path>
              </a:pathLst>
            </a:custGeom>
            <a:solidFill>
              <a:srgbClr val="4B2D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9B68794-3478-442B-9D5C-9AE98701B2F5}"/>
                </a:ext>
              </a:extLst>
            </p:cNvPr>
            <p:cNvSpPr/>
            <p:nvPr/>
          </p:nvSpPr>
          <p:spPr>
            <a:xfrm>
              <a:off x="17704309" y="6756139"/>
              <a:ext cx="310762" cy="679073"/>
            </a:xfrm>
            <a:custGeom>
              <a:avLst/>
              <a:gdLst>
                <a:gd name="connsiteX0" fmla="*/ 3835 w 276122"/>
                <a:gd name="connsiteY0" fmla="*/ 4336 h 603378"/>
                <a:gd name="connsiteX1" fmla="*/ 272644 w 276122"/>
                <a:gd name="connsiteY1" fmla="*/ 600760 h 603378"/>
                <a:gd name="connsiteX2" fmla="*/ 265537 w 276122"/>
                <a:gd name="connsiteY2" fmla="*/ 602959 h 603378"/>
                <a:gd name="connsiteX3" fmla="*/ 261395 w 276122"/>
                <a:gd name="connsiteY3" fmla="*/ 557092 h 603378"/>
                <a:gd name="connsiteX4" fmla="*/ 261089 w 276122"/>
                <a:gd name="connsiteY4" fmla="*/ 572330 h 603378"/>
                <a:gd name="connsiteX5" fmla="*/ 3835 w 276122"/>
                <a:gd name="connsiteY5" fmla="*/ 4336 h 603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6122" h="603378">
                  <a:moveTo>
                    <a:pt x="3835" y="4336"/>
                  </a:moveTo>
                  <a:cubicBezTo>
                    <a:pt x="230510" y="-7732"/>
                    <a:pt x="278065" y="198542"/>
                    <a:pt x="272644" y="600760"/>
                  </a:cubicBezTo>
                  <a:cubicBezTo>
                    <a:pt x="270292" y="601527"/>
                    <a:pt x="267889" y="602243"/>
                    <a:pt x="265537" y="602959"/>
                  </a:cubicBezTo>
                  <a:lnTo>
                    <a:pt x="261395" y="557092"/>
                  </a:lnTo>
                  <a:lnTo>
                    <a:pt x="261089" y="572330"/>
                  </a:lnTo>
                  <a:cubicBezTo>
                    <a:pt x="229744" y="235307"/>
                    <a:pt x="187456" y="5359"/>
                    <a:pt x="3835" y="4336"/>
                  </a:cubicBezTo>
                  <a:close/>
                </a:path>
              </a:pathLst>
            </a:custGeom>
            <a:solidFill>
              <a:srgbClr val="3B24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01722447-4331-4724-91BC-F599A64528E0}"/>
                </a:ext>
              </a:extLst>
            </p:cNvPr>
            <p:cNvSpPr/>
            <p:nvPr/>
          </p:nvSpPr>
          <p:spPr>
            <a:xfrm>
              <a:off x="14106359" y="11308677"/>
              <a:ext cx="356801" cy="184155"/>
            </a:xfrm>
            <a:custGeom>
              <a:avLst/>
              <a:gdLst>
                <a:gd name="connsiteX0" fmla="*/ 102896 w 317029"/>
                <a:gd name="connsiteY0" fmla="*/ 91171 h 163627"/>
                <a:gd name="connsiteX1" fmla="*/ 201891 w 317029"/>
                <a:gd name="connsiteY1" fmla="*/ 154680 h 163627"/>
                <a:gd name="connsiteX2" fmla="*/ 289431 w 317029"/>
                <a:gd name="connsiteY2" fmla="*/ 152072 h 163627"/>
                <a:gd name="connsiteX3" fmla="*/ 316737 w 317029"/>
                <a:gd name="connsiteY3" fmla="*/ 116278 h 163627"/>
                <a:gd name="connsiteX4" fmla="*/ 316686 w 317029"/>
                <a:gd name="connsiteY4" fmla="*/ 95364 h 163627"/>
                <a:gd name="connsiteX5" fmla="*/ 289380 w 317029"/>
                <a:gd name="connsiteY5" fmla="*/ 134839 h 163627"/>
                <a:gd name="connsiteX6" fmla="*/ 201840 w 317029"/>
                <a:gd name="connsiteY6" fmla="*/ 137447 h 163627"/>
                <a:gd name="connsiteX7" fmla="*/ 102844 w 317029"/>
                <a:gd name="connsiteY7" fmla="*/ 73939 h 163627"/>
                <a:gd name="connsiteX8" fmla="*/ 12951 w 317029"/>
                <a:gd name="connsiteY8" fmla="*/ 30783 h 163627"/>
                <a:gd name="connsiteX9" fmla="*/ 4361 w 317029"/>
                <a:gd name="connsiteY9" fmla="*/ 3835 h 163627"/>
                <a:gd name="connsiteX10" fmla="*/ 12951 w 317029"/>
                <a:gd name="connsiteY10" fmla="*/ 48014 h 163627"/>
                <a:gd name="connsiteX11" fmla="*/ 102896 w 317029"/>
                <a:gd name="connsiteY11" fmla="*/ 91171 h 163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029" h="163627">
                  <a:moveTo>
                    <a:pt x="102896" y="91171"/>
                  </a:moveTo>
                  <a:cubicBezTo>
                    <a:pt x="141041" y="114437"/>
                    <a:pt x="176273" y="148441"/>
                    <a:pt x="201891" y="154680"/>
                  </a:cubicBezTo>
                  <a:cubicBezTo>
                    <a:pt x="218049" y="158617"/>
                    <a:pt x="270768" y="166746"/>
                    <a:pt x="289431" y="152072"/>
                  </a:cubicBezTo>
                  <a:cubicBezTo>
                    <a:pt x="302112" y="142152"/>
                    <a:pt x="315664" y="129674"/>
                    <a:pt x="316737" y="116278"/>
                  </a:cubicBezTo>
                  <a:cubicBezTo>
                    <a:pt x="317044" y="112648"/>
                    <a:pt x="317913" y="101858"/>
                    <a:pt x="316686" y="95364"/>
                  </a:cubicBezTo>
                  <a:cubicBezTo>
                    <a:pt x="318118" y="110193"/>
                    <a:pt x="303186" y="123999"/>
                    <a:pt x="289380" y="134839"/>
                  </a:cubicBezTo>
                  <a:cubicBezTo>
                    <a:pt x="270717" y="149515"/>
                    <a:pt x="217998" y="141384"/>
                    <a:pt x="201840" y="137447"/>
                  </a:cubicBezTo>
                  <a:cubicBezTo>
                    <a:pt x="176222" y="131158"/>
                    <a:pt x="140990" y="97205"/>
                    <a:pt x="102844" y="73939"/>
                  </a:cubicBezTo>
                  <a:cubicBezTo>
                    <a:pt x="80141" y="60133"/>
                    <a:pt x="23843" y="53025"/>
                    <a:pt x="12951" y="30783"/>
                  </a:cubicBezTo>
                  <a:cubicBezTo>
                    <a:pt x="8810" y="22294"/>
                    <a:pt x="5588" y="13601"/>
                    <a:pt x="4361" y="3835"/>
                  </a:cubicBezTo>
                  <a:cubicBezTo>
                    <a:pt x="2316" y="21118"/>
                    <a:pt x="6458" y="34822"/>
                    <a:pt x="12951" y="48014"/>
                  </a:cubicBezTo>
                  <a:cubicBezTo>
                    <a:pt x="23894" y="70309"/>
                    <a:pt x="80192" y="77365"/>
                    <a:pt x="102896" y="91171"/>
                  </a:cubicBezTo>
                  <a:close/>
                </a:path>
              </a:pathLst>
            </a:custGeom>
            <a:solidFill>
              <a:srgbClr val="6D61E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EEDAE12-0267-4F1D-8A77-06C559D0EE27}"/>
                </a:ext>
              </a:extLst>
            </p:cNvPr>
            <p:cNvSpPr/>
            <p:nvPr/>
          </p:nvSpPr>
          <p:spPr>
            <a:xfrm>
              <a:off x="14106427" y="11226174"/>
              <a:ext cx="356801" cy="247458"/>
            </a:xfrm>
            <a:custGeom>
              <a:avLst/>
              <a:gdLst>
                <a:gd name="connsiteX0" fmla="*/ 102834 w 317029"/>
                <a:gd name="connsiteY0" fmla="*/ 147295 h 219875"/>
                <a:gd name="connsiteX1" fmla="*/ 201830 w 317029"/>
                <a:gd name="connsiteY1" fmla="*/ 210854 h 219875"/>
                <a:gd name="connsiteX2" fmla="*/ 289370 w 317029"/>
                <a:gd name="connsiteY2" fmla="*/ 208246 h 219875"/>
                <a:gd name="connsiteX3" fmla="*/ 313046 w 317029"/>
                <a:gd name="connsiteY3" fmla="*/ 158647 h 219875"/>
                <a:gd name="connsiteX4" fmla="*/ 161894 w 317029"/>
                <a:gd name="connsiteY4" fmla="*/ 37307 h 219875"/>
                <a:gd name="connsiteX5" fmla="*/ 5834 w 317029"/>
                <a:gd name="connsiteY5" fmla="*/ 51471 h 219875"/>
                <a:gd name="connsiteX6" fmla="*/ 12941 w 317029"/>
                <a:gd name="connsiteY6" fmla="*/ 104241 h 219875"/>
                <a:gd name="connsiteX7" fmla="*/ 102834 w 317029"/>
                <a:gd name="connsiteY7" fmla="*/ 147295 h 21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029" h="219875">
                  <a:moveTo>
                    <a:pt x="102834" y="147295"/>
                  </a:moveTo>
                  <a:cubicBezTo>
                    <a:pt x="140980" y="170562"/>
                    <a:pt x="176212" y="204565"/>
                    <a:pt x="201830" y="210854"/>
                  </a:cubicBezTo>
                  <a:cubicBezTo>
                    <a:pt x="217988" y="214792"/>
                    <a:pt x="270707" y="222922"/>
                    <a:pt x="289370" y="208246"/>
                  </a:cubicBezTo>
                  <a:cubicBezTo>
                    <a:pt x="306296" y="194952"/>
                    <a:pt x="324857" y="177208"/>
                    <a:pt x="313046" y="158647"/>
                  </a:cubicBezTo>
                  <a:cubicBezTo>
                    <a:pt x="268968" y="89514"/>
                    <a:pt x="213284" y="85372"/>
                    <a:pt x="161894" y="37307"/>
                  </a:cubicBezTo>
                  <a:cubicBezTo>
                    <a:pt x="131521" y="8825"/>
                    <a:pt x="23372" y="-27122"/>
                    <a:pt x="5834" y="51471"/>
                  </a:cubicBezTo>
                  <a:cubicBezTo>
                    <a:pt x="1028" y="72947"/>
                    <a:pt x="5476" y="88952"/>
                    <a:pt x="12941" y="104241"/>
                  </a:cubicBezTo>
                  <a:cubicBezTo>
                    <a:pt x="23833" y="126381"/>
                    <a:pt x="80131" y="133438"/>
                    <a:pt x="102834" y="147295"/>
                  </a:cubicBezTo>
                  <a:close/>
                </a:path>
              </a:pathLst>
            </a:custGeom>
            <a:solidFill>
              <a:srgbClr val="AFA9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E73C9D9-C0F9-4FA2-885C-14CAE244053C}"/>
                </a:ext>
              </a:extLst>
            </p:cNvPr>
            <p:cNvSpPr/>
            <p:nvPr/>
          </p:nvSpPr>
          <p:spPr>
            <a:xfrm>
              <a:off x="14126584" y="11226130"/>
              <a:ext cx="339536" cy="247458"/>
            </a:xfrm>
            <a:custGeom>
              <a:avLst/>
              <a:gdLst>
                <a:gd name="connsiteX0" fmla="*/ 205139 w 301689"/>
                <a:gd name="connsiteY0" fmla="*/ 214626 h 219875"/>
                <a:gd name="connsiteX1" fmla="*/ 271511 w 301689"/>
                <a:gd name="connsiteY1" fmla="*/ 208235 h 219875"/>
                <a:gd name="connsiteX2" fmla="*/ 295186 w 301689"/>
                <a:gd name="connsiteY2" fmla="*/ 158635 h 219875"/>
                <a:gd name="connsiteX3" fmla="*/ 144035 w 301689"/>
                <a:gd name="connsiteY3" fmla="*/ 37295 h 219875"/>
                <a:gd name="connsiteX4" fmla="*/ 20699 w 301689"/>
                <a:gd name="connsiteY4" fmla="*/ 9581 h 219875"/>
                <a:gd name="connsiteX5" fmla="*/ 7711 w 301689"/>
                <a:gd name="connsiteY5" fmla="*/ 33153 h 219875"/>
                <a:gd name="connsiteX6" fmla="*/ 9962 w 301689"/>
                <a:gd name="connsiteY6" fmla="*/ 86333 h 219875"/>
                <a:gd name="connsiteX7" fmla="*/ 95509 w 301689"/>
                <a:gd name="connsiteY7" fmla="*/ 137518 h 219875"/>
                <a:gd name="connsiteX8" fmla="*/ 188316 w 301689"/>
                <a:gd name="connsiteY8" fmla="*/ 209871 h 219875"/>
                <a:gd name="connsiteX9" fmla="*/ 205139 w 301689"/>
                <a:gd name="connsiteY9" fmla="*/ 214626 h 21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1689" h="219875">
                  <a:moveTo>
                    <a:pt x="205139" y="214626"/>
                  </a:moveTo>
                  <a:cubicBezTo>
                    <a:pt x="227485" y="217593"/>
                    <a:pt x="258165" y="218717"/>
                    <a:pt x="271511" y="208235"/>
                  </a:cubicBezTo>
                  <a:cubicBezTo>
                    <a:pt x="288436" y="194941"/>
                    <a:pt x="306997" y="177197"/>
                    <a:pt x="295186" y="158635"/>
                  </a:cubicBezTo>
                  <a:cubicBezTo>
                    <a:pt x="251108" y="89502"/>
                    <a:pt x="195424" y="85360"/>
                    <a:pt x="144035" y="37295"/>
                  </a:cubicBezTo>
                  <a:cubicBezTo>
                    <a:pt x="122200" y="16841"/>
                    <a:pt x="60328" y="-7447"/>
                    <a:pt x="20699" y="9581"/>
                  </a:cubicBezTo>
                  <a:cubicBezTo>
                    <a:pt x="15280" y="15665"/>
                    <a:pt x="10882" y="23438"/>
                    <a:pt x="7711" y="33153"/>
                  </a:cubicBezTo>
                  <a:cubicBezTo>
                    <a:pt x="963" y="54118"/>
                    <a:pt x="3876" y="70430"/>
                    <a:pt x="9962" y="86333"/>
                  </a:cubicBezTo>
                  <a:cubicBezTo>
                    <a:pt x="18757" y="109495"/>
                    <a:pt x="74185" y="121666"/>
                    <a:pt x="95509" y="137518"/>
                  </a:cubicBezTo>
                  <a:cubicBezTo>
                    <a:pt x="131405" y="164209"/>
                    <a:pt x="163312" y="201281"/>
                    <a:pt x="188316" y="209871"/>
                  </a:cubicBezTo>
                  <a:cubicBezTo>
                    <a:pt x="192049" y="211150"/>
                    <a:pt x="198032" y="212889"/>
                    <a:pt x="205139" y="214626"/>
                  </a:cubicBezTo>
                  <a:close/>
                </a:path>
              </a:pathLst>
            </a:custGeom>
            <a:solidFill>
              <a:srgbClr val="C7C2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A5C79C59-2803-43B2-B3E3-83E24B503DA6}"/>
                </a:ext>
              </a:extLst>
            </p:cNvPr>
            <p:cNvSpPr/>
            <p:nvPr/>
          </p:nvSpPr>
          <p:spPr>
            <a:xfrm>
              <a:off x="14274288" y="11311524"/>
              <a:ext cx="178401" cy="149626"/>
            </a:xfrm>
            <a:custGeom>
              <a:avLst/>
              <a:gdLst>
                <a:gd name="connsiteX0" fmla="*/ 21488 w 158514"/>
                <a:gd name="connsiteY0" fmla="*/ 108020 h 132947"/>
                <a:gd name="connsiteX1" fmla="*/ 55799 w 158514"/>
                <a:gd name="connsiteY1" fmla="*/ 126684 h 132947"/>
                <a:gd name="connsiteX2" fmla="*/ 133011 w 158514"/>
                <a:gd name="connsiteY2" fmla="*/ 124382 h 132947"/>
                <a:gd name="connsiteX3" fmla="*/ 153873 w 158514"/>
                <a:gd name="connsiteY3" fmla="*/ 80613 h 132947"/>
                <a:gd name="connsiteX4" fmla="*/ 70321 w 158514"/>
                <a:gd name="connsiteY4" fmla="*/ 8769 h 132947"/>
                <a:gd name="connsiteX5" fmla="*/ 12438 w 158514"/>
                <a:gd name="connsiteY5" fmla="*/ 45176 h 132947"/>
                <a:gd name="connsiteX6" fmla="*/ 21488 w 158514"/>
                <a:gd name="connsiteY6" fmla="*/ 108020 h 13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514" h="132947">
                  <a:moveTo>
                    <a:pt x="21488" y="108020"/>
                  </a:moveTo>
                  <a:cubicBezTo>
                    <a:pt x="34221" y="117070"/>
                    <a:pt x="45879" y="124230"/>
                    <a:pt x="55799" y="126684"/>
                  </a:cubicBezTo>
                  <a:cubicBezTo>
                    <a:pt x="70014" y="130161"/>
                    <a:pt x="116546" y="137319"/>
                    <a:pt x="133011" y="124382"/>
                  </a:cubicBezTo>
                  <a:cubicBezTo>
                    <a:pt x="147942" y="112674"/>
                    <a:pt x="164305" y="96975"/>
                    <a:pt x="153873" y="80613"/>
                  </a:cubicBezTo>
                  <a:cubicBezTo>
                    <a:pt x="129023" y="41597"/>
                    <a:pt x="99928" y="26052"/>
                    <a:pt x="70321" y="8769"/>
                  </a:cubicBezTo>
                  <a:cubicBezTo>
                    <a:pt x="43425" y="-6878"/>
                    <a:pt x="23789" y="17257"/>
                    <a:pt x="12438" y="45176"/>
                  </a:cubicBezTo>
                  <a:cubicBezTo>
                    <a:pt x="1904" y="71152"/>
                    <a:pt x="-2851" y="90788"/>
                    <a:pt x="21488" y="108020"/>
                  </a:cubicBezTo>
                  <a:close/>
                </a:path>
              </a:pathLst>
            </a:custGeom>
            <a:solidFill>
              <a:srgbClr val="D9D5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3F321968-97BB-4692-94F1-162924971DDA}"/>
                </a:ext>
              </a:extLst>
            </p:cNvPr>
            <p:cNvSpPr/>
            <p:nvPr/>
          </p:nvSpPr>
          <p:spPr>
            <a:xfrm>
              <a:off x="14059831" y="9978044"/>
              <a:ext cx="316518" cy="1329371"/>
            </a:xfrm>
            <a:custGeom>
              <a:avLst/>
              <a:gdLst>
                <a:gd name="connsiteX0" fmla="*/ 47237 w 281235"/>
                <a:gd name="connsiteY0" fmla="*/ 1160425 h 1181189"/>
                <a:gd name="connsiteX1" fmla="*/ 226307 w 281235"/>
                <a:gd name="connsiteY1" fmla="*/ 1160323 h 1181189"/>
                <a:gd name="connsiteX2" fmla="*/ 245585 w 281235"/>
                <a:gd name="connsiteY2" fmla="*/ 588954 h 1181189"/>
                <a:gd name="connsiteX3" fmla="*/ 263379 w 281235"/>
                <a:gd name="connsiteY3" fmla="*/ 39215 h 1181189"/>
                <a:gd name="connsiteX4" fmla="*/ 6535 w 281235"/>
                <a:gd name="connsiteY4" fmla="*/ 72657 h 1181189"/>
                <a:gd name="connsiteX5" fmla="*/ 34812 w 281235"/>
                <a:gd name="connsiteY5" fmla="*/ 617487 h 1181189"/>
                <a:gd name="connsiteX6" fmla="*/ 47237 w 281235"/>
                <a:gd name="connsiteY6" fmla="*/ 1160425 h 118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235" h="1181189">
                  <a:moveTo>
                    <a:pt x="47237" y="1160425"/>
                  </a:moveTo>
                  <a:cubicBezTo>
                    <a:pt x="47749" y="1166663"/>
                    <a:pt x="156357" y="1202815"/>
                    <a:pt x="226307" y="1160323"/>
                  </a:cubicBezTo>
                  <a:cubicBezTo>
                    <a:pt x="231779" y="987234"/>
                    <a:pt x="228557" y="776001"/>
                    <a:pt x="245585" y="588954"/>
                  </a:cubicBezTo>
                  <a:cubicBezTo>
                    <a:pt x="251260" y="427474"/>
                    <a:pt x="303928" y="218183"/>
                    <a:pt x="263379" y="39215"/>
                  </a:cubicBezTo>
                  <a:cubicBezTo>
                    <a:pt x="231216" y="-33855"/>
                    <a:pt x="5000" y="20807"/>
                    <a:pt x="6535" y="72657"/>
                  </a:cubicBezTo>
                  <a:cubicBezTo>
                    <a:pt x="-2772" y="244159"/>
                    <a:pt x="13285" y="456262"/>
                    <a:pt x="34812" y="617487"/>
                  </a:cubicBezTo>
                  <a:cubicBezTo>
                    <a:pt x="13437" y="822380"/>
                    <a:pt x="38033" y="967958"/>
                    <a:pt x="47237" y="1160425"/>
                  </a:cubicBez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63447C5E-F7D2-44B7-9B5C-28DEE48F7C40}"/>
                </a:ext>
              </a:extLst>
            </p:cNvPr>
            <p:cNvSpPr/>
            <p:nvPr/>
          </p:nvSpPr>
          <p:spPr>
            <a:xfrm>
              <a:off x="14115237" y="9979363"/>
              <a:ext cx="258969" cy="1329371"/>
            </a:xfrm>
            <a:custGeom>
              <a:avLst/>
              <a:gdLst>
                <a:gd name="connsiteX0" fmla="*/ 47350 w 230101"/>
                <a:gd name="connsiteY0" fmla="*/ 1159202 h 1181189"/>
                <a:gd name="connsiteX1" fmla="*/ 117455 w 230101"/>
                <a:gd name="connsiteY1" fmla="*/ 1178173 h 1181189"/>
                <a:gd name="connsiteX2" fmla="*/ 177076 w 230101"/>
                <a:gd name="connsiteY2" fmla="*/ 1159100 h 1181189"/>
                <a:gd name="connsiteX3" fmla="*/ 196354 w 230101"/>
                <a:gd name="connsiteY3" fmla="*/ 587732 h 1181189"/>
                <a:gd name="connsiteX4" fmla="*/ 214097 w 230101"/>
                <a:gd name="connsiteY4" fmla="*/ 37993 h 1181189"/>
                <a:gd name="connsiteX5" fmla="*/ 151254 w 230101"/>
                <a:gd name="connsiteY5" fmla="*/ 3835 h 1181189"/>
                <a:gd name="connsiteX6" fmla="*/ 6545 w 230101"/>
                <a:gd name="connsiteY6" fmla="*/ 71383 h 1181189"/>
                <a:gd name="connsiteX7" fmla="*/ 12528 w 230101"/>
                <a:gd name="connsiteY7" fmla="*/ 399508 h 1181189"/>
                <a:gd name="connsiteX8" fmla="*/ 29555 w 230101"/>
                <a:gd name="connsiteY8" fmla="*/ 890597 h 1181189"/>
                <a:gd name="connsiteX9" fmla="*/ 47350 w 230101"/>
                <a:gd name="connsiteY9" fmla="*/ 1159202 h 118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101" h="1181189">
                  <a:moveTo>
                    <a:pt x="47350" y="1159202"/>
                  </a:moveTo>
                  <a:cubicBezTo>
                    <a:pt x="47657" y="1162526"/>
                    <a:pt x="78286" y="1174184"/>
                    <a:pt x="117455" y="1178173"/>
                  </a:cubicBezTo>
                  <a:cubicBezTo>
                    <a:pt x="138214" y="1175821"/>
                    <a:pt x="158924" y="1170093"/>
                    <a:pt x="177076" y="1159100"/>
                  </a:cubicBezTo>
                  <a:cubicBezTo>
                    <a:pt x="182548" y="986012"/>
                    <a:pt x="179326" y="774779"/>
                    <a:pt x="196354" y="587732"/>
                  </a:cubicBezTo>
                  <a:cubicBezTo>
                    <a:pt x="202029" y="426251"/>
                    <a:pt x="254646" y="216961"/>
                    <a:pt x="214097" y="37993"/>
                  </a:cubicBezTo>
                  <a:cubicBezTo>
                    <a:pt x="205149" y="17642"/>
                    <a:pt x="181167" y="7210"/>
                    <a:pt x="151254" y="3835"/>
                  </a:cubicBezTo>
                  <a:cubicBezTo>
                    <a:pt x="81252" y="10380"/>
                    <a:pt x="5676" y="41368"/>
                    <a:pt x="6545" y="71383"/>
                  </a:cubicBezTo>
                  <a:cubicBezTo>
                    <a:pt x="1023" y="172832"/>
                    <a:pt x="4398" y="288548"/>
                    <a:pt x="12528" y="399508"/>
                  </a:cubicBezTo>
                  <a:cubicBezTo>
                    <a:pt x="25005" y="569784"/>
                    <a:pt x="20760" y="725895"/>
                    <a:pt x="29555" y="890597"/>
                  </a:cubicBezTo>
                  <a:cubicBezTo>
                    <a:pt x="34209" y="977319"/>
                    <a:pt x="42748" y="1062355"/>
                    <a:pt x="47350" y="1159202"/>
                  </a:cubicBezTo>
                  <a:close/>
                </a:path>
              </a:pathLst>
            </a:custGeom>
            <a:solidFill>
              <a:srgbClr val="565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6F3D1FB8-31FC-461F-95DC-AE5B370611AE}"/>
                </a:ext>
              </a:extLst>
            </p:cNvPr>
            <p:cNvSpPr/>
            <p:nvPr/>
          </p:nvSpPr>
          <p:spPr>
            <a:xfrm>
              <a:off x="14132710" y="9997030"/>
              <a:ext cx="224440" cy="1294842"/>
            </a:xfrm>
            <a:custGeom>
              <a:avLst/>
              <a:gdLst>
                <a:gd name="connsiteX0" fmla="*/ 135574 w 199421"/>
                <a:gd name="connsiteY0" fmla="*/ 3835 h 1150509"/>
                <a:gd name="connsiteX1" fmla="*/ 183743 w 199421"/>
                <a:gd name="connsiteY1" fmla="*/ 27356 h 1150509"/>
                <a:gd name="connsiteX2" fmla="*/ 195248 w 199421"/>
                <a:gd name="connsiteY2" fmla="*/ 255924 h 1150509"/>
                <a:gd name="connsiteX3" fmla="*/ 178731 w 199421"/>
                <a:gd name="connsiteY3" fmla="*/ 419092 h 1150509"/>
                <a:gd name="connsiteX4" fmla="*/ 165232 w 199421"/>
                <a:gd name="connsiteY4" fmla="*/ 571061 h 1150509"/>
                <a:gd name="connsiteX5" fmla="*/ 147182 w 199421"/>
                <a:gd name="connsiteY5" fmla="*/ 1098557 h 1150509"/>
                <a:gd name="connsiteX6" fmla="*/ 44863 w 199421"/>
                <a:gd name="connsiteY6" fmla="*/ 1097432 h 1150509"/>
                <a:gd name="connsiteX7" fmla="*/ 29574 w 199421"/>
                <a:gd name="connsiteY7" fmla="*/ 874080 h 1150509"/>
                <a:gd name="connsiteX8" fmla="*/ 12546 w 199421"/>
                <a:gd name="connsiteY8" fmla="*/ 382685 h 1150509"/>
                <a:gd name="connsiteX9" fmla="*/ 7689 w 199421"/>
                <a:gd name="connsiteY9" fmla="*/ 304246 h 1150509"/>
                <a:gd name="connsiteX10" fmla="*/ 6564 w 199421"/>
                <a:gd name="connsiteY10" fmla="*/ 56554 h 1150509"/>
                <a:gd name="connsiteX11" fmla="*/ 6615 w 199421"/>
                <a:gd name="connsiteY11" fmla="*/ 55889 h 1150509"/>
                <a:gd name="connsiteX12" fmla="*/ 6615 w 199421"/>
                <a:gd name="connsiteY12" fmla="*/ 55224 h 1150509"/>
                <a:gd name="connsiteX13" fmla="*/ 11933 w 199421"/>
                <a:gd name="connsiteY13" fmla="*/ 46787 h 1150509"/>
                <a:gd name="connsiteX14" fmla="*/ 34995 w 199421"/>
                <a:gd name="connsiteY14" fmla="*/ 31191 h 1150509"/>
                <a:gd name="connsiteX15" fmla="*/ 114661 w 199421"/>
                <a:gd name="connsiteY15" fmla="*/ 6545 h 1150509"/>
                <a:gd name="connsiteX16" fmla="*/ 135574 w 199421"/>
                <a:gd name="connsiteY16" fmla="*/ 3835 h 115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9421" h="1150509">
                  <a:moveTo>
                    <a:pt x="135574" y="3835"/>
                  </a:moveTo>
                  <a:cubicBezTo>
                    <a:pt x="151937" y="5829"/>
                    <a:pt x="175715" y="11454"/>
                    <a:pt x="183743" y="27356"/>
                  </a:cubicBezTo>
                  <a:cubicBezTo>
                    <a:pt x="200310" y="101705"/>
                    <a:pt x="200362" y="180246"/>
                    <a:pt x="195248" y="255924"/>
                  </a:cubicBezTo>
                  <a:cubicBezTo>
                    <a:pt x="191565" y="310484"/>
                    <a:pt x="185021" y="364788"/>
                    <a:pt x="178731" y="419092"/>
                  </a:cubicBezTo>
                  <a:cubicBezTo>
                    <a:pt x="172902" y="469459"/>
                    <a:pt x="167022" y="520388"/>
                    <a:pt x="165232" y="571061"/>
                  </a:cubicBezTo>
                  <a:cubicBezTo>
                    <a:pt x="149329" y="746450"/>
                    <a:pt x="151477" y="922657"/>
                    <a:pt x="147182" y="1098557"/>
                  </a:cubicBezTo>
                  <a:cubicBezTo>
                    <a:pt x="145596" y="1163343"/>
                    <a:pt x="49517" y="1172548"/>
                    <a:pt x="44863" y="1097432"/>
                  </a:cubicBezTo>
                  <a:cubicBezTo>
                    <a:pt x="40262" y="1022930"/>
                    <a:pt x="33563" y="948633"/>
                    <a:pt x="29574" y="874080"/>
                  </a:cubicBezTo>
                  <a:cubicBezTo>
                    <a:pt x="20882" y="710299"/>
                    <a:pt x="24512" y="546415"/>
                    <a:pt x="12546" y="382685"/>
                  </a:cubicBezTo>
                  <a:cubicBezTo>
                    <a:pt x="10655" y="356555"/>
                    <a:pt x="9018" y="330426"/>
                    <a:pt x="7689" y="304246"/>
                  </a:cubicBezTo>
                  <a:cubicBezTo>
                    <a:pt x="3547" y="222023"/>
                    <a:pt x="2116" y="138777"/>
                    <a:pt x="6564" y="56554"/>
                  </a:cubicBezTo>
                  <a:lnTo>
                    <a:pt x="6615" y="55889"/>
                  </a:lnTo>
                  <a:lnTo>
                    <a:pt x="6615" y="55224"/>
                  </a:lnTo>
                  <a:cubicBezTo>
                    <a:pt x="6564" y="52667"/>
                    <a:pt x="10297" y="48424"/>
                    <a:pt x="11933" y="46787"/>
                  </a:cubicBezTo>
                  <a:cubicBezTo>
                    <a:pt x="18171" y="40498"/>
                    <a:pt x="27120" y="35231"/>
                    <a:pt x="34995" y="31191"/>
                  </a:cubicBezTo>
                  <a:cubicBezTo>
                    <a:pt x="58976" y="18970"/>
                    <a:pt x="88224" y="10943"/>
                    <a:pt x="114661" y="6545"/>
                  </a:cubicBezTo>
                  <a:cubicBezTo>
                    <a:pt x="121615" y="5471"/>
                    <a:pt x="128570" y="4500"/>
                    <a:pt x="135574" y="3835"/>
                  </a:cubicBezTo>
                  <a:close/>
                </a:path>
              </a:pathLst>
            </a:custGeom>
            <a:solidFill>
              <a:srgbClr val="5E59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0804C86-44EB-4932-A486-79B833D599DD}"/>
                </a:ext>
              </a:extLst>
            </p:cNvPr>
            <p:cNvSpPr/>
            <p:nvPr/>
          </p:nvSpPr>
          <p:spPr>
            <a:xfrm>
              <a:off x="14168707" y="10024193"/>
              <a:ext cx="166891" cy="1237293"/>
            </a:xfrm>
            <a:custGeom>
              <a:avLst/>
              <a:gdLst>
                <a:gd name="connsiteX0" fmla="*/ 109164 w 148287"/>
                <a:gd name="connsiteY0" fmla="*/ 3835 h 1099375"/>
                <a:gd name="connsiteX1" fmla="*/ 133504 w 148287"/>
                <a:gd name="connsiteY1" fmla="*/ 11607 h 1099375"/>
                <a:gd name="connsiteX2" fmla="*/ 143424 w 148287"/>
                <a:gd name="connsiteY2" fmla="*/ 228005 h 1099375"/>
                <a:gd name="connsiteX3" fmla="*/ 127010 w 148287"/>
                <a:gd name="connsiteY3" fmla="*/ 389946 h 1099375"/>
                <a:gd name="connsiteX4" fmla="*/ 113358 w 148287"/>
                <a:gd name="connsiteY4" fmla="*/ 543296 h 1099375"/>
                <a:gd name="connsiteX5" fmla="*/ 70200 w 148287"/>
                <a:gd name="connsiteY5" fmla="*/ 621326 h 1099375"/>
                <a:gd name="connsiteX6" fmla="*/ 21214 w 148287"/>
                <a:gd name="connsiteY6" fmla="*/ 553983 h 1099375"/>
                <a:gd name="connsiteX7" fmla="*/ 12470 w 148287"/>
                <a:gd name="connsiteY7" fmla="*/ 354715 h 1099375"/>
                <a:gd name="connsiteX8" fmla="*/ 7663 w 148287"/>
                <a:gd name="connsiteY8" fmla="*/ 276889 h 1099375"/>
                <a:gd name="connsiteX9" fmla="*/ 6283 w 148287"/>
                <a:gd name="connsiteY9" fmla="*/ 37328 h 1099375"/>
                <a:gd name="connsiteX10" fmla="*/ 20805 w 148287"/>
                <a:gd name="connsiteY10" fmla="*/ 28328 h 1099375"/>
                <a:gd name="connsiteX11" fmla="*/ 92955 w 148287"/>
                <a:gd name="connsiteY11" fmla="*/ 6136 h 1099375"/>
                <a:gd name="connsiteX12" fmla="*/ 109164 w 148287"/>
                <a:gd name="connsiteY12" fmla="*/ 3835 h 1099375"/>
                <a:gd name="connsiteX13" fmla="*/ 109164 w 148287"/>
                <a:gd name="connsiteY13" fmla="*/ 3835 h 1099375"/>
                <a:gd name="connsiteX14" fmla="*/ 101187 w 148287"/>
                <a:gd name="connsiteY14" fmla="*/ 761944 h 1099375"/>
                <a:gd name="connsiteX15" fmla="*/ 95307 w 148287"/>
                <a:gd name="connsiteY15" fmla="*/ 1071763 h 1099375"/>
                <a:gd name="connsiteX16" fmla="*/ 65342 w 148287"/>
                <a:gd name="connsiteY16" fmla="*/ 1098098 h 1099375"/>
                <a:gd name="connsiteX17" fmla="*/ 44889 w 148287"/>
                <a:gd name="connsiteY17" fmla="*/ 1069718 h 1099375"/>
                <a:gd name="connsiteX18" fmla="*/ 29651 w 148287"/>
                <a:gd name="connsiteY18" fmla="*/ 846571 h 1099375"/>
                <a:gd name="connsiteX19" fmla="*/ 26531 w 148287"/>
                <a:gd name="connsiteY19" fmla="*/ 774165 h 1099375"/>
                <a:gd name="connsiteX20" fmla="*/ 67337 w 148287"/>
                <a:gd name="connsiteY20" fmla="*/ 697413 h 1099375"/>
                <a:gd name="connsiteX21" fmla="*/ 101187 w 148287"/>
                <a:gd name="connsiteY21" fmla="*/ 761944 h 109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8287" h="1099375">
                  <a:moveTo>
                    <a:pt x="109164" y="3835"/>
                  </a:moveTo>
                  <a:cubicBezTo>
                    <a:pt x="115863" y="4909"/>
                    <a:pt x="129055" y="7670"/>
                    <a:pt x="133504" y="11607"/>
                  </a:cubicBezTo>
                  <a:cubicBezTo>
                    <a:pt x="148537" y="82121"/>
                    <a:pt x="148281" y="156418"/>
                    <a:pt x="143424" y="228005"/>
                  </a:cubicBezTo>
                  <a:cubicBezTo>
                    <a:pt x="139742" y="282156"/>
                    <a:pt x="133248" y="336051"/>
                    <a:pt x="127010" y="389946"/>
                  </a:cubicBezTo>
                  <a:cubicBezTo>
                    <a:pt x="121129" y="440926"/>
                    <a:pt x="115249" y="491958"/>
                    <a:pt x="113358" y="543296"/>
                  </a:cubicBezTo>
                  <a:cubicBezTo>
                    <a:pt x="108091" y="601640"/>
                    <a:pt x="92955" y="619894"/>
                    <a:pt x="70200" y="621326"/>
                  </a:cubicBezTo>
                  <a:cubicBezTo>
                    <a:pt x="50616" y="622553"/>
                    <a:pt x="22696" y="616213"/>
                    <a:pt x="21214" y="553983"/>
                  </a:cubicBezTo>
                  <a:cubicBezTo>
                    <a:pt x="19629" y="487509"/>
                    <a:pt x="17328" y="421035"/>
                    <a:pt x="12470" y="354715"/>
                  </a:cubicBezTo>
                  <a:cubicBezTo>
                    <a:pt x="10578" y="328790"/>
                    <a:pt x="8942" y="302865"/>
                    <a:pt x="7663" y="276889"/>
                  </a:cubicBezTo>
                  <a:cubicBezTo>
                    <a:pt x="3624" y="197172"/>
                    <a:pt x="2193" y="117096"/>
                    <a:pt x="6283" y="37328"/>
                  </a:cubicBezTo>
                  <a:cubicBezTo>
                    <a:pt x="10476" y="33799"/>
                    <a:pt x="16305" y="30629"/>
                    <a:pt x="20805" y="28328"/>
                  </a:cubicBezTo>
                  <a:cubicBezTo>
                    <a:pt x="42588" y="17232"/>
                    <a:pt x="68921" y="10176"/>
                    <a:pt x="92955" y="6136"/>
                  </a:cubicBezTo>
                  <a:cubicBezTo>
                    <a:pt x="98374" y="5165"/>
                    <a:pt x="103795" y="4397"/>
                    <a:pt x="109164" y="3835"/>
                  </a:cubicBezTo>
                  <a:lnTo>
                    <a:pt x="109164" y="3835"/>
                  </a:lnTo>
                  <a:close/>
                  <a:moveTo>
                    <a:pt x="101187" y="761944"/>
                  </a:moveTo>
                  <a:cubicBezTo>
                    <a:pt x="98170" y="865183"/>
                    <a:pt x="97813" y="968524"/>
                    <a:pt x="95307" y="1071763"/>
                  </a:cubicBezTo>
                  <a:cubicBezTo>
                    <a:pt x="94898" y="1088279"/>
                    <a:pt x="82165" y="1100603"/>
                    <a:pt x="65342" y="1098098"/>
                  </a:cubicBezTo>
                  <a:cubicBezTo>
                    <a:pt x="50871" y="1095949"/>
                    <a:pt x="45706" y="1082910"/>
                    <a:pt x="44889" y="1069718"/>
                  </a:cubicBezTo>
                  <a:cubicBezTo>
                    <a:pt x="40287" y="995318"/>
                    <a:pt x="33588" y="921021"/>
                    <a:pt x="29651" y="846571"/>
                  </a:cubicBezTo>
                  <a:cubicBezTo>
                    <a:pt x="28373" y="822435"/>
                    <a:pt x="27350" y="798300"/>
                    <a:pt x="26531" y="774165"/>
                  </a:cubicBezTo>
                  <a:cubicBezTo>
                    <a:pt x="24231" y="708356"/>
                    <a:pt x="46525" y="699612"/>
                    <a:pt x="67337" y="697413"/>
                  </a:cubicBezTo>
                  <a:cubicBezTo>
                    <a:pt x="85847" y="695419"/>
                    <a:pt x="103232" y="691942"/>
                    <a:pt x="101187" y="761944"/>
                  </a:cubicBezTo>
                  <a:close/>
                </a:path>
              </a:pathLst>
            </a:custGeom>
            <a:solidFill>
              <a:srgbClr val="655F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83F2EBC-D685-4A9C-836D-2A837579142C}"/>
                </a:ext>
              </a:extLst>
            </p:cNvPr>
            <p:cNvSpPr/>
            <p:nvPr/>
          </p:nvSpPr>
          <p:spPr>
            <a:xfrm>
              <a:off x="13850040" y="11495709"/>
              <a:ext cx="299252" cy="224440"/>
            </a:xfrm>
            <a:custGeom>
              <a:avLst/>
              <a:gdLst>
                <a:gd name="connsiteX0" fmla="*/ 42301 w 265895"/>
                <a:gd name="connsiteY0" fmla="*/ 78184 h 199421"/>
                <a:gd name="connsiteX1" fmla="*/ 122273 w 265895"/>
                <a:gd name="connsiteY1" fmla="*/ 168485 h 199421"/>
                <a:gd name="connsiteX2" fmla="*/ 209661 w 265895"/>
                <a:gd name="connsiteY2" fmla="*/ 199729 h 199421"/>
                <a:gd name="connsiteX3" fmla="*/ 262227 w 265895"/>
                <a:gd name="connsiteY3" fmla="*/ 170071 h 199421"/>
                <a:gd name="connsiteX4" fmla="*/ 263914 w 265895"/>
                <a:gd name="connsiteY4" fmla="*/ 138163 h 199421"/>
                <a:gd name="connsiteX5" fmla="*/ 263914 w 265895"/>
                <a:gd name="connsiteY5" fmla="*/ 138163 h 199421"/>
                <a:gd name="connsiteX6" fmla="*/ 209661 w 265895"/>
                <a:gd name="connsiteY6" fmla="*/ 184746 h 199421"/>
                <a:gd name="connsiteX7" fmla="*/ 123756 w 265895"/>
                <a:gd name="connsiteY7" fmla="*/ 152736 h 199421"/>
                <a:gd name="connsiteX8" fmla="*/ 44448 w 265895"/>
                <a:gd name="connsiteY8" fmla="*/ 63405 h 199421"/>
                <a:gd name="connsiteX9" fmla="*/ 4104 w 265895"/>
                <a:gd name="connsiteY9" fmla="*/ 3835 h 199421"/>
                <a:gd name="connsiteX10" fmla="*/ 3848 w 265895"/>
                <a:gd name="connsiteY10" fmla="*/ 13857 h 199421"/>
                <a:gd name="connsiteX11" fmla="*/ 16171 w 265895"/>
                <a:gd name="connsiteY11" fmla="*/ 46736 h 199421"/>
                <a:gd name="connsiteX12" fmla="*/ 42301 w 265895"/>
                <a:gd name="connsiteY12" fmla="*/ 78184 h 19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95" h="199421">
                  <a:moveTo>
                    <a:pt x="42301" y="78184"/>
                  </a:moveTo>
                  <a:cubicBezTo>
                    <a:pt x="67970" y="110091"/>
                    <a:pt x="100337" y="154065"/>
                    <a:pt x="122273" y="168485"/>
                  </a:cubicBezTo>
                  <a:cubicBezTo>
                    <a:pt x="136079" y="177587"/>
                    <a:pt x="184810" y="203052"/>
                    <a:pt x="209661" y="199729"/>
                  </a:cubicBezTo>
                  <a:cubicBezTo>
                    <a:pt x="236353" y="196148"/>
                    <a:pt x="255682" y="184797"/>
                    <a:pt x="262227" y="170071"/>
                  </a:cubicBezTo>
                  <a:cubicBezTo>
                    <a:pt x="265448" y="162758"/>
                    <a:pt x="267646" y="147827"/>
                    <a:pt x="263914" y="138163"/>
                  </a:cubicBezTo>
                  <a:lnTo>
                    <a:pt x="263914" y="138163"/>
                  </a:lnTo>
                  <a:cubicBezTo>
                    <a:pt x="269181" y="163372"/>
                    <a:pt x="246375" y="179837"/>
                    <a:pt x="209661" y="184746"/>
                  </a:cubicBezTo>
                  <a:cubicBezTo>
                    <a:pt x="184810" y="188121"/>
                    <a:pt x="137562" y="161838"/>
                    <a:pt x="123756" y="152736"/>
                  </a:cubicBezTo>
                  <a:cubicBezTo>
                    <a:pt x="101820" y="138266"/>
                    <a:pt x="70679" y="94954"/>
                    <a:pt x="44448" y="63405"/>
                  </a:cubicBezTo>
                  <a:cubicBezTo>
                    <a:pt x="29671" y="45611"/>
                    <a:pt x="6762" y="23367"/>
                    <a:pt x="4104" y="3835"/>
                  </a:cubicBezTo>
                  <a:cubicBezTo>
                    <a:pt x="3899" y="7056"/>
                    <a:pt x="3797" y="10431"/>
                    <a:pt x="3848" y="13857"/>
                  </a:cubicBezTo>
                  <a:cubicBezTo>
                    <a:pt x="4053" y="23674"/>
                    <a:pt x="8091" y="35998"/>
                    <a:pt x="16171" y="46736"/>
                  </a:cubicBezTo>
                  <a:cubicBezTo>
                    <a:pt x="24353" y="57628"/>
                    <a:pt x="34528" y="68468"/>
                    <a:pt x="42301" y="78184"/>
                  </a:cubicBezTo>
                  <a:close/>
                </a:path>
              </a:pathLst>
            </a:custGeom>
            <a:solidFill>
              <a:srgbClr val="6D61E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CC1CA2-EF26-4E11-BA38-E45BA1A1E1EE}"/>
                </a:ext>
              </a:extLst>
            </p:cNvPr>
            <p:cNvSpPr/>
            <p:nvPr/>
          </p:nvSpPr>
          <p:spPr>
            <a:xfrm>
              <a:off x="13850039" y="11420678"/>
              <a:ext cx="299252" cy="281987"/>
            </a:xfrm>
            <a:custGeom>
              <a:avLst/>
              <a:gdLst>
                <a:gd name="connsiteX0" fmla="*/ 44449 w 265895"/>
                <a:gd name="connsiteY0" fmla="*/ 130021 h 250555"/>
                <a:gd name="connsiteX1" fmla="*/ 123757 w 265895"/>
                <a:gd name="connsiteY1" fmla="*/ 219352 h 250555"/>
                <a:gd name="connsiteX2" fmla="*/ 209662 w 265895"/>
                <a:gd name="connsiteY2" fmla="*/ 251361 h 250555"/>
                <a:gd name="connsiteX3" fmla="*/ 261819 w 265895"/>
                <a:gd name="connsiteY3" fmla="*/ 197773 h 250555"/>
                <a:gd name="connsiteX4" fmla="*/ 175096 w 265895"/>
                <a:gd name="connsiteY4" fmla="*/ 59405 h 250555"/>
                <a:gd name="connsiteX5" fmla="*/ 165943 w 265895"/>
                <a:gd name="connsiteY5" fmla="*/ 35782 h 250555"/>
                <a:gd name="connsiteX6" fmla="*/ 9422 w 265895"/>
                <a:gd name="connsiteY6" fmla="*/ 30515 h 250555"/>
                <a:gd name="connsiteX7" fmla="*/ 3849 w 265895"/>
                <a:gd name="connsiteY7" fmla="*/ 67126 h 250555"/>
                <a:gd name="connsiteX8" fmla="*/ 44449 w 265895"/>
                <a:gd name="connsiteY8" fmla="*/ 130021 h 25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895" h="250555">
                  <a:moveTo>
                    <a:pt x="44449" y="130021"/>
                  </a:moveTo>
                  <a:cubicBezTo>
                    <a:pt x="70680" y="161621"/>
                    <a:pt x="101821" y="204933"/>
                    <a:pt x="123757" y="219352"/>
                  </a:cubicBezTo>
                  <a:cubicBezTo>
                    <a:pt x="137563" y="228454"/>
                    <a:pt x="184862" y="254737"/>
                    <a:pt x="209662" y="251361"/>
                  </a:cubicBezTo>
                  <a:cubicBezTo>
                    <a:pt x="249597" y="245942"/>
                    <a:pt x="273119" y="226970"/>
                    <a:pt x="261819" y="197773"/>
                  </a:cubicBezTo>
                  <a:cubicBezTo>
                    <a:pt x="243871" y="151446"/>
                    <a:pt x="195906" y="100722"/>
                    <a:pt x="175096" y="59405"/>
                  </a:cubicBezTo>
                  <a:cubicBezTo>
                    <a:pt x="170851" y="50969"/>
                    <a:pt x="167936" y="42940"/>
                    <a:pt x="165943" y="35782"/>
                  </a:cubicBezTo>
                  <a:cubicBezTo>
                    <a:pt x="155818" y="-524"/>
                    <a:pt x="24200" y="-10597"/>
                    <a:pt x="9422" y="30515"/>
                  </a:cubicBezTo>
                  <a:cubicBezTo>
                    <a:pt x="5689" y="40998"/>
                    <a:pt x="3644" y="53218"/>
                    <a:pt x="3849" y="67126"/>
                  </a:cubicBezTo>
                  <a:cubicBezTo>
                    <a:pt x="4105" y="87428"/>
                    <a:pt x="28853" y="111204"/>
                    <a:pt x="44449" y="130021"/>
                  </a:cubicBezTo>
                  <a:close/>
                </a:path>
              </a:pathLst>
            </a:custGeom>
            <a:solidFill>
              <a:srgbClr val="AFA9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8BB2B17-DD2A-4E3B-9327-F0CD3D9E647F}"/>
                </a:ext>
              </a:extLst>
            </p:cNvPr>
            <p:cNvSpPr/>
            <p:nvPr/>
          </p:nvSpPr>
          <p:spPr>
            <a:xfrm>
              <a:off x="13870535" y="11422954"/>
              <a:ext cx="276233" cy="281987"/>
            </a:xfrm>
            <a:custGeom>
              <a:avLst/>
              <a:gdLst>
                <a:gd name="connsiteX0" fmla="*/ 146503 w 245441"/>
                <a:gd name="connsiteY0" fmla="*/ 238960 h 250555"/>
                <a:gd name="connsiteX1" fmla="*/ 191501 w 245441"/>
                <a:gd name="connsiteY1" fmla="*/ 249392 h 250555"/>
                <a:gd name="connsiteX2" fmla="*/ 243657 w 245441"/>
                <a:gd name="connsiteY2" fmla="*/ 195804 h 250555"/>
                <a:gd name="connsiteX3" fmla="*/ 156935 w 245441"/>
                <a:gd name="connsiteY3" fmla="*/ 57436 h 250555"/>
                <a:gd name="connsiteX4" fmla="*/ 147782 w 245441"/>
                <a:gd name="connsiteY4" fmla="*/ 33812 h 250555"/>
                <a:gd name="connsiteX5" fmla="*/ 88978 w 245441"/>
                <a:gd name="connsiteY5" fmla="*/ 3899 h 250555"/>
                <a:gd name="connsiteX6" fmla="*/ 12380 w 245441"/>
                <a:gd name="connsiteY6" fmla="*/ 30488 h 250555"/>
                <a:gd name="connsiteX7" fmla="*/ 3891 w 245441"/>
                <a:gd name="connsiteY7" fmla="*/ 67101 h 250555"/>
                <a:gd name="connsiteX8" fmla="*/ 39481 w 245441"/>
                <a:gd name="connsiteY8" fmla="*/ 129944 h 250555"/>
                <a:gd name="connsiteX9" fmla="*/ 111630 w 245441"/>
                <a:gd name="connsiteY9" fmla="*/ 219275 h 250555"/>
                <a:gd name="connsiteX10" fmla="*/ 146503 w 245441"/>
                <a:gd name="connsiteY10" fmla="*/ 238960 h 25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5441" h="250555">
                  <a:moveTo>
                    <a:pt x="146503" y="238960"/>
                  </a:moveTo>
                  <a:cubicBezTo>
                    <a:pt x="162559" y="245813"/>
                    <a:pt x="179587" y="250977"/>
                    <a:pt x="191501" y="249392"/>
                  </a:cubicBezTo>
                  <a:cubicBezTo>
                    <a:pt x="231436" y="243971"/>
                    <a:pt x="254958" y="225001"/>
                    <a:pt x="243657" y="195804"/>
                  </a:cubicBezTo>
                  <a:cubicBezTo>
                    <a:pt x="225709" y="149476"/>
                    <a:pt x="177745" y="98752"/>
                    <a:pt x="156935" y="57436"/>
                  </a:cubicBezTo>
                  <a:cubicBezTo>
                    <a:pt x="152690" y="48999"/>
                    <a:pt x="149775" y="40971"/>
                    <a:pt x="147782" y="33812"/>
                  </a:cubicBezTo>
                  <a:cubicBezTo>
                    <a:pt x="143537" y="18677"/>
                    <a:pt x="118175" y="8092"/>
                    <a:pt x="88978" y="3899"/>
                  </a:cubicBezTo>
                  <a:cubicBezTo>
                    <a:pt x="54872" y="3030"/>
                    <a:pt x="20970" y="11007"/>
                    <a:pt x="12380" y="30488"/>
                  </a:cubicBezTo>
                  <a:cubicBezTo>
                    <a:pt x="7777" y="40971"/>
                    <a:pt x="4812" y="53141"/>
                    <a:pt x="3891" y="67101"/>
                  </a:cubicBezTo>
                  <a:cubicBezTo>
                    <a:pt x="2561" y="87401"/>
                    <a:pt x="25368" y="111177"/>
                    <a:pt x="39481" y="129944"/>
                  </a:cubicBezTo>
                  <a:cubicBezTo>
                    <a:pt x="63155" y="161544"/>
                    <a:pt x="90869" y="204855"/>
                    <a:pt x="111630" y="219275"/>
                  </a:cubicBezTo>
                  <a:cubicBezTo>
                    <a:pt x="117766" y="223620"/>
                    <a:pt x="131317" y="231853"/>
                    <a:pt x="146503" y="238960"/>
                  </a:cubicBezTo>
                  <a:close/>
                </a:path>
              </a:pathLst>
            </a:custGeom>
            <a:solidFill>
              <a:srgbClr val="C7C2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FC8EB52-E3E8-4F05-912F-EF5FACE5DC11}"/>
                </a:ext>
              </a:extLst>
            </p:cNvPr>
            <p:cNvSpPr/>
            <p:nvPr/>
          </p:nvSpPr>
          <p:spPr>
            <a:xfrm>
              <a:off x="13932274" y="11545682"/>
              <a:ext cx="207174" cy="155381"/>
            </a:xfrm>
            <a:custGeom>
              <a:avLst/>
              <a:gdLst>
                <a:gd name="connsiteX0" fmla="*/ 12951 w 184081"/>
                <a:gd name="connsiteY0" fmla="*/ 58631 h 138061"/>
                <a:gd name="connsiteX1" fmla="*/ 57285 w 184081"/>
                <a:gd name="connsiteY1" fmla="*/ 105317 h 138061"/>
                <a:gd name="connsiteX2" fmla="*/ 135212 w 184081"/>
                <a:gd name="connsiteY2" fmla="*/ 134361 h 138061"/>
                <a:gd name="connsiteX3" fmla="*/ 182511 w 184081"/>
                <a:gd name="connsiteY3" fmla="*/ 85784 h 138061"/>
                <a:gd name="connsiteX4" fmla="*/ 155000 w 184081"/>
                <a:gd name="connsiteY4" fmla="*/ 36848 h 138061"/>
                <a:gd name="connsiteX5" fmla="*/ 76613 w 184081"/>
                <a:gd name="connsiteY5" fmla="*/ 8469 h 138061"/>
                <a:gd name="connsiteX6" fmla="*/ 12951 w 184081"/>
                <a:gd name="connsiteY6" fmla="*/ 58631 h 1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081" h="138061">
                  <a:moveTo>
                    <a:pt x="12951" y="58631"/>
                  </a:moveTo>
                  <a:cubicBezTo>
                    <a:pt x="28905" y="78421"/>
                    <a:pt x="44757" y="97084"/>
                    <a:pt x="57285" y="105317"/>
                  </a:cubicBezTo>
                  <a:cubicBezTo>
                    <a:pt x="69812" y="113549"/>
                    <a:pt x="112662" y="137378"/>
                    <a:pt x="135212" y="134361"/>
                  </a:cubicBezTo>
                  <a:cubicBezTo>
                    <a:pt x="171414" y="129452"/>
                    <a:pt x="192738" y="112219"/>
                    <a:pt x="182511" y="85784"/>
                  </a:cubicBezTo>
                  <a:cubicBezTo>
                    <a:pt x="176324" y="69829"/>
                    <a:pt x="166200" y="53262"/>
                    <a:pt x="155000" y="36848"/>
                  </a:cubicBezTo>
                  <a:cubicBezTo>
                    <a:pt x="126672" y="-4723"/>
                    <a:pt x="129280" y="2435"/>
                    <a:pt x="76613" y="8469"/>
                  </a:cubicBezTo>
                  <a:cubicBezTo>
                    <a:pt x="47058" y="11793"/>
                    <a:pt x="-20592" y="16958"/>
                    <a:pt x="12951" y="58631"/>
                  </a:cubicBezTo>
                  <a:close/>
                </a:path>
              </a:pathLst>
            </a:custGeom>
            <a:solidFill>
              <a:srgbClr val="D9D5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11BE91CB-C722-450C-9D8F-95378FEF4C51}"/>
                </a:ext>
              </a:extLst>
            </p:cNvPr>
            <p:cNvSpPr/>
            <p:nvPr/>
          </p:nvSpPr>
          <p:spPr>
            <a:xfrm>
              <a:off x="13820362" y="9995913"/>
              <a:ext cx="333781" cy="1502017"/>
            </a:xfrm>
            <a:custGeom>
              <a:avLst/>
              <a:gdLst>
                <a:gd name="connsiteX0" fmla="*/ 25615 w 296575"/>
                <a:gd name="connsiteY0" fmla="*/ 1313699 h 1334590"/>
                <a:gd name="connsiteX1" fmla="*/ 204686 w 296575"/>
                <a:gd name="connsiteY1" fmla="*/ 1313545 h 1334590"/>
                <a:gd name="connsiteX2" fmla="*/ 274535 w 296575"/>
                <a:gd name="connsiteY2" fmla="*/ 669669 h 1334590"/>
                <a:gd name="connsiteX3" fmla="*/ 277807 w 296575"/>
                <a:gd name="connsiteY3" fmla="*/ 60155 h 1334590"/>
                <a:gd name="connsiteX4" fmla="*/ 5469 w 296575"/>
                <a:gd name="connsiteY4" fmla="*/ 138389 h 1334590"/>
                <a:gd name="connsiteX5" fmla="*/ 5008 w 296575"/>
                <a:gd name="connsiteY5" fmla="*/ 273434 h 1334590"/>
                <a:gd name="connsiteX6" fmla="*/ 32468 w 296575"/>
                <a:gd name="connsiteY6" fmla="*/ 708172 h 1334590"/>
                <a:gd name="connsiteX7" fmla="*/ 25615 w 296575"/>
                <a:gd name="connsiteY7" fmla="*/ 1313699 h 1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6575" h="1334590">
                  <a:moveTo>
                    <a:pt x="25615" y="1313699"/>
                  </a:moveTo>
                  <a:cubicBezTo>
                    <a:pt x="26127" y="1320448"/>
                    <a:pt x="134735" y="1359617"/>
                    <a:pt x="204686" y="1313545"/>
                  </a:cubicBezTo>
                  <a:cubicBezTo>
                    <a:pt x="210157" y="1125986"/>
                    <a:pt x="257507" y="872415"/>
                    <a:pt x="274535" y="669669"/>
                  </a:cubicBezTo>
                  <a:cubicBezTo>
                    <a:pt x="280210" y="494638"/>
                    <a:pt x="318356" y="254105"/>
                    <a:pt x="277807" y="60155"/>
                  </a:cubicBezTo>
                  <a:cubicBezTo>
                    <a:pt x="255360" y="4879"/>
                    <a:pt x="19479" y="-60674"/>
                    <a:pt x="5469" y="138389"/>
                  </a:cubicBezTo>
                  <a:cubicBezTo>
                    <a:pt x="1941" y="188245"/>
                    <a:pt x="5264" y="244850"/>
                    <a:pt x="5008" y="273434"/>
                  </a:cubicBezTo>
                  <a:cubicBezTo>
                    <a:pt x="3373" y="433022"/>
                    <a:pt x="15900" y="573589"/>
                    <a:pt x="32468" y="708172"/>
                  </a:cubicBezTo>
                  <a:cubicBezTo>
                    <a:pt x="19991" y="934184"/>
                    <a:pt x="16412" y="1105124"/>
                    <a:pt x="25615" y="1313699"/>
                  </a:cubicBezTo>
                  <a:close/>
                </a:path>
              </a:pathLst>
            </a:custGeom>
            <a:solidFill>
              <a:srgbClr val="4B474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5C5EE23-EE15-45A7-9A1C-6E59AC0FB22F}"/>
                </a:ext>
              </a:extLst>
            </p:cNvPr>
            <p:cNvSpPr/>
            <p:nvPr/>
          </p:nvSpPr>
          <p:spPr>
            <a:xfrm>
              <a:off x="13878274" y="9997778"/>
              <a:ext cx="316518" cy="1502017"/>
            </a:xfrm>
            <a:custGeom>
              <a:avLst/>
              <a:gdLst>
                <a:gd name="connsiteX0" fmla="*/ 24627 w 281235"/>
                <a:gd name="connsiteY0" fmla="*/ 1312041 h 1334590"/>
                <a:gd name="connsiteX1" fmla="*/ 94169 w 281235"/>
                <a:gd name="connsiteY1" fmla="*/ 1332495 h 1334590"/>
                <a:gd name="connsiteX2" fmla="*/ 153177 w 281235"/>
                <a:gd name="connsiteY2" fmla="*/ 1311888 h 1334590"/>
                <a:gd name="connsiteX3" fmla="*/ 223027 w 281235"/>
                <a:gd name="connsiteY3" fmla="*/ 668011 h 1334590"/>
                <a:gd name="connsiteX4" fmla="*/ 241741 w 281235"/>
                <a:gd name="connsiteY4" fmla="*/ 343977 h 1334590"/>
                <a:gd name="connsiteX5" fmla="*/ 281165 w 281235"/>
                <a:gd name="connsiteY5" fmla="*/ 259759 h 1334590"/>
                <a:gd name="connsiteX6" fmla="*/ 262399 w 281235"/>
                <a:gd name="connsiteY6" fmla="*/ 43208 h 1334590"/>
                <a:gd name="connsiteX7" fmla="*/ 117742 w 281235"/>
                <a:gd name="connsiteY7" fmla="*/ 3835 h 1334590"/>
                <a:gd name="connsiteX8" fmla="*/ 36440 w 281235"/>
                <a:gd name="connsiteY8" fmla="*/ 46378 h 1334590"/>
                <a:gd name="connsiteX9" fmla="*/ 88801 w 281235"/>
                <a:gd name="connsiteY9" fmla="*/ 155191 h 1334590"/>
                <a:gd name="connsiteX10" fmla="*/ 3918 w 281235"/>
                <a:gd name="connsiteY10" fmla="*/ 281440 h 1334590"/>
                <a:gd name="connsiteX11" fmla="*/ 31479 w 281235"/>
                <a:gd name="connsiteY11" fmla="*/ 706515 h 1334590"/>
                <a:gd name="connsiteX12" fmla="*/ 24627 w 281235"/>
                <a:gd name="connsiteY12" fmla="*/ 1312041 h 1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1235" h="1334590">
                  <a:moveTo>
                    <a:pt x="24627" y="1312041"/>
                  </a:moveTo>
                  <a:cubicBezTo>
                    <a:pt x="24935" y="1315569"/>
                    <a:pt x="55257" y="1328148"/>
                    <a:pt x="94169" y="1332495"/>
                  </a:cubicBezTo>
                  <a:cubicBezTo>
                    <a:pt x="114724" y="1329938"/>
                    <a:pt x="135229" y="1323699"/>
                    <a:pt x="153177" y="1311888"/>
                  </a:cubicBezTo>
                  <a:cubicBezTo>
                    <a:pt x="158649" y="1124328"/>
                    <a:pt x="205999" y="870757"/>
                    <a:pt x="223027" y="668011"/>
                  </a:cubicBezTo>
                  <a:cubicBezTo>
                    <a:pt x="225737" y="584203"/>
                    <a:pt x="235196" y="454374"/>
                    <a:pt x="241741" y="343977"/>
                  </a:cubicBezTo>
                  <a:cubicBezTo>
                    <a:pt x="243122" y="321120"/>
                    <a:pt x="280347" y="282719"/>
                    <a:pt x="281165" y="259759"/>
                  </a:cubicBezTo>
                  <a:cubicBezTo>
                    <a:pt x="284693" y="162043"/>
                    <a:pt x="279477" y="125073"/>
                    <a:pt x="262399" y="43208"/>
                  </a:cubicBezTo>
                  <a:cubicBezTo>
                    <a:pt x="252990" y="20044"/>
                    <a:pt x="170052" y="10380"/>
                    <a:pt x="117742" y="3835"/>
                  </a:cubicBezTo>
                  <a:cubicBezTo>
                    <a:pt x="86857" y="8079"/>
                    <a:pt x="57557" y="20862"/>
                    <a:pt x="36440" y="46378"/>
                  </a:cubicBezTo>
                  <a:cubicBezTo>
                    <a:pt x="68091" y="70309"/>
                    <a:pt x="88801" y="110091"/>
                    <a:pt x="88801" y="155191"/>
                  </a:cubicBezTo>
                  <a:cubicBezTo>
                    <a:pt x="88801" y="214352"/>
                    <a:pt x="53109" y="264464"/>
                    <a:pt x="3918" y="281440"/>
                  </a:cubicBezTo>
                  <a:cubicBezTo>
                    <a:pt x="2691" y="438523"/>
                    <a:pt x="15218" y="574641"/>
                    <a:pt x="31479" y="706515"/>
                  </a:cubicBezTo>
                  <a:cubicBezTo>
                    <a:pt x="19002" y="932526"/>
                    <a:pt x="15474" y="1103466"/>
                    <a:pt x="24627" y="1312041"/>
                  </a:cubicBezTo>
                  <a:close/>
                </a:path>
              </a:pathLst>
            </a:custGeom>
            <a:solidFill>
              <a:srgbClr val="565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FAFF0A44-5414-4A1B-B8B6-5EB683E40FE4}"/>
                </a:ext>
              </a:extLst>
            </p:cNvPr>
            <p:cNvSpPr/>
            <p:nvPr/>
          </p:nvSpPr>
          <p:spPr>
            <a:xfrm>
              <a:off x="13894902" y="10168317"/>
              <a:ext cx="281987" cy="1312106"/>
            </a:xfrm>
            <a:custGeom>
              <a:avLst/>
              <a:gdLst>
                <a:gd name="connsiteX0" fmla="*/ 34909 w 250555"/>
                <a:gd name="connsiteY0" fmla="*/ 554423 h 1165849"/>
                <a:gd name="connsiteX1" fmla="*/ 34807 w 250555"/>
                <a:gd name="connsiteY1" fmla="*/ 556060 h 1165849"/>
                <a:gd name="connsiteX2" fmla="*/ 22893 w 250555"/>
                <a:gd name="connsiteY2" fmla="*/ 919058 h 1165849"/>
                <a:gd name="connsiteX3" fmla="*/ 26421 w 250555"/>
                <a:gd name="connsiteY3" fmla="*/ 1119911 h 1165849"/>
                <a:gd name="connsiteX4" fmla="*/ 121888 w 250555"/>
                <a:gd name="connsiteY4" fmla="*/ 1120884 h 1165849"/>
                <a:gd name="connsiteX5" fmla="*/ 133393 w 250555"/>
                <a:gd name="connsiteY5" fmla="*/ 985992 h 1165849"/>
                <a:gd name="connsiteX6" fmla="*/ 156812 w 250555"/>
                <a:gd name="connsiteY6" fmla="*/ 797309 h 1165849"/>
                <a:gd name="connsiteX7" fmla="*/ 190049 w 250555"/>
                <a:gd name="connsiteY7" fmla="*/ 515818 h 1165849"/>
                <a:gd name="connsiteX8" fmla="*/ 190101 w 250555"/>
                <a:gd name="connsiteY8" fmla="*/ 515460 h 1165849"/>
                <a:gd name="connsiteX9" fmla="*/ 190101 w 250555"/>
                <a:gd name="connsiteY9" fmla="*/ 515153 h 1165849"/>
                <a:gd name="connsiteX10" fmla="*/ 208815 w 250555"/>
                <a:gd name="connsiteY10" fmla="*/ 191425 h 1165849"/>
                <a:gd name="connsiteX11" fmla="*/ 231366 w 250555"/>
                <a:gd name="connsiteY11" fmla="*/ 140956 h 1165849"/>
                <a:gd name="connsiteX12" fmla="*/ 249109 w 250555"/>
                <a:gd name="connsiteY12" fmla="*/ 73204 h 1165849"/>
                <a:gd name="connsiteX13" fmla="*/ 220678 w 250555"/>
                <a:gd name="connsiteY13" fmla="*/ 19565 h 1165849"/>
                <a:gd name="connsiteX14" fmla="*/ 174402 w 250555"/>
                <a:gd name="connsiteY14" fmla="*/ 3867 h 1165849"/>
                <a:gd name="connsiteX15" fmla="*/ 132831 w 250555"/>
                <a:gd name="connsiteY15" fmla="*/ 13531 h 1165849"/>
                <a:gd name="connsiteX16" fmla="*/ 69373 w 250555"/>
                <a:gd name="connsiteY16" fmla="*/ 84760 h 1165849"/>
                <a:gd name="connsiteX17" fmla="*/ 34552 w 250555"/>
                <a:gd name="connsiteY17" fmla="*/ 125310 h 1165849"/>
                <a:gd name="connsiteX18" fmla="*/ 18188 w 250555"/>
                <a:gd name="connsiteY18" fmla="*/ 137582 h 1165849"/>
                <a:gd name="connsiteX19" fmla="*/ 6939 w 250555"/>
                <a:gd name="connsiteY19" fmla="*/ 148780 h 1165849"/>
                <a:gd name="connsiteX20" fmla="*/ 3872 w 250555"/>
                <a:gd name="connsiteY20" fmla="*/ 166268 h 1165849"/>
                <a:gd name="connsiteX21" fmla="*/ 4741 w 250555"/>
                <a:gd name="connsiteY21" fmla="*/ 191221 h 1165849"/>
                <a:gd name="connsiteX22" fmla="*/ 34602 w 250555"/>
                <a:gd name="connsiteY22" fmla="*/ 552941 h 1165849"/>
                <a:gd name="connsiteX23" fmla="*/ 34909 w 250555"/>
                <a:gd name="connsiteY23" fmla="*/ 554423 h 1165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0555" h="1165849">
                  <a:moveTo>
                    <a:pt x="34909" y="554423"/>
                  </a:moveTo>
                  <a:lnTo>
                    <a:pt x="34807" y="556060"/>
                  </a:lnTo>
                  <a:cubicBezTo>
                    <a:pt x="28109" y="676940"/>
                    <a:pt x="23199" y="797973"/>
                    <a:pt x="22893" y="919058"/>
                  </a:cubicBezTo>
                  <a:cubicBezTo>
                    <a:pt x="22689" y="985992"/>
                    <a:pt x="23967" y="1052978"/>
                    <a:pt x="26421" y="1119911"/>
                  </a:cubicBezTo>
                  <a:cubicBezTo>
                    <a:pt x="28466" y="1176005"/>
                    <a:pt x="118667" y="1180864"/>
                    <a:pt x="121888" y="1120884"/>
                  </a:cubicBezTo>
                  <a:cubicBezTo>
                    <a:pt x="124342" y="1075835"/>
                    <a:pt x="128535" y="1030837"/>
                    <a:pt x="133393" y="985992"/>
                  </a:cubicBezTo>
                  <a:cubicBezTo>
                    <a:pt x="140245" y="922995"/>
                    <a:pt x="148477" y="860153"/>
                    <a:pt x="156812" y="797309"/>
                  </a:cubicBezTo>
                  <a:cubicBezTo>
                    <a:pt x="169186" y="703632"/>
                    <a:pt x="182123" y="610006"/>
                    <a:pt x="190049" y="515818"/>
                  </a:cubicBezTo>
                  <a:lnTo>
                    <a:pt x="190101" y="515460"/>
                  </a:lnTo>
                  <a:lnTo>
                    <a:pt x="190101" y="515153"/>
                  </a:lnTo>
                  <a:cubicBezTo>
                    <a:pt x="193628" y="407107"/>
                    <a:pt x="202423" y="299317"/>
                    <a:pt x="208815" y="191425"/>
                  </a:cubicBezTo>
                  <a:cubicBezTo>
                    <a:pt x="209837" y="174295"/>
                    <a:pt x="222469" y="155171"/>
                    <a:pt x="231366" y="140956"/>
                  </a:cubicBezTo>
                  <a:cubicBezTo>
                    <a:pt x="249109" y="112577"/>
                    <a:pt x="249824" y="106134"/>
                    <a:pt x="249109" y="73204"/>
                  </a:cubicBezTo>
                  <a:cubicBezTo>
                    <a:pt x="248648" y="51217"/>
                    <a:pt x="238268" y="32502"/>
                    <a:pt x="220678" y="19565"/>
                  </a:cubicBezTo>
                  <a:cubicBezTo>
                    <a:pt x="208049" y="10259"/>
                    <a:pt x="190254" y="3304"/>
                    <a:pt x="174402" y="3867"/>
                  </a:cubicBezTo>
                  <a:cubicBezTo>
                    <a:pt x="159880" y="4378"/>
                    <a:pt x="145920" y="7037"/>
                    <a:pt x="132831" y="13531"/>
                  </a:cubicBezTo>
                  <a:cubicBezTo>
                    <a:pt x="104451" y="27593"/>
                    <a:pt x="85123" y="58426"/>
                    <a:pt x="69373" y="84760"/>
                  </a:cubicBezTo>
                  <a:cubicBezTo>
                    <a:pt x="60169" y="100100"/>
                    <a:pt x="48409" y="114009"/>
                    <a:pt x="34552" y="125310"/>
                  </a:cubicBezTo>
                  <a:cubicBezTo>
                    <a:pt x="29234" y="129707"/>
                    <a:pt x="23813" y="133593"/>
                    <a:pt x="18188" y="137582"/>
                  </a:cubicBezTo>
                  <a:cubicBezTo>
                    <a:pt x="13740" y="140752"/>
                    <a:pt x="9649" y="143871"/>
                    <a:pt x="6939" y="148780"/>
                  </a:cubicBezTo>
                  <a:cubicBezTo>
                    <a:pt x="3922" y="154302"/>
                    <a:pt x="3718" y="160131"/>
                    <a:pt x="3872" y="166268"/>
                  </a:cubicBezTo>
                  <a:cubicBezTo>
                    <a:pt x="4075" y="174603"/>
                    <a:pt x="4587" y="182886"/>
                    <a:pt x="4741" y="191221"/>
                  </a:cubicBezTo>
                  <a:cubicBezTo>
                    <a:pt x="7041" y="312459"/>
                    <a:pt x="19825" y="432726"/>
                    <a:pt x="34602" y="552941"/>
                  </a:cubicBezTo>
                  <a:lnTo>
                    <a:pt x="34909" y="554423"/>
                  </a:lnTo>
                  <a:close/>
                </a:path>
              </a:pathLst>
            </a:custGeom>
            <a:solidFill>
              <a:srgbClr val="5E59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5BE77E6E-5884-46EE-8391-2453DB17D1EA}"/>
                </a:ext>
              </a:extLst>
            </p:cNvPr>
            <p:cNvSpPr/>
            <p:nvPr/>
          </p:nvSpPr>
          <p:spPr>
            <a:xfrm>
              <a:off x="13909646" y="10182773"/>
              <a:ext cx="253213" cy="1283332"/>
            </a:xfrm>
            <a:custGeom>
              <a:avLst/>
              <a:gdLst>
                <a:gd name="connsiteX0" fmla="*/ 26308 w 224988"/>
                <a:gd name="connsiteY0" fmla="*/ 1106555 h 1140282"/>
                <a:gd name="connsiteX1" fmla="*/ 22779 w 224988"/>
                <a:gd name="connsiteY1" fmla="*/ 906212 h 1140282"/>
                <a:gd name="connsiteX2" fmla="*/ 29631 w 224988"/>
                <a:gd name="connsiteY2" fmla="*/ 643385 h 1140282"/>
                <a:gd name="connsiteX3" fmla="*/ 149285 w 224988"/>
                <a:gd name="connsiteY3" fmla="*/ 640931 h 1140282"/>
                <a:gd name="connsiteX4" fmla="*/ 130825 w 224988"/>
                <a:gd name="connsiteY4" fmla="*/ 782725 h 1140282"/>
                <a:gd name="connsiteX5" fmla="*/ 107354 w 224988"/>
                <a:gd name="connsiteY5" fmla="*/ 971715 h 1140282"/>
                <a:gd name="connsiteX6" fmla="*/ 95798 w 224988"/>
                <a:gd name="connsiteY6" fmla="*/ 1107322 h 1140282"/>
                <a:gd name="connsiteX7" fmla="*/ 26308 w 224988"/>
                <a:gd name="connsiteY7" fmla="*/ 1106555 h 1140282"/>
                <a:gd name="connsiteX8" fmla="*/ 26308 w 224988"/>
                <a:gd name="connsiteY8" fmla="*/ 1106555 h 1140282"/>
                <a:gd name="connsiteX9" fmla="*/ 17257 w 224988"/>
                <a:gd name="connsiteY9" fmla="*/ 386745 h 1140282"/>
                <a:gd name="connsiteX10" fmla="*/ 169329 w 224988"/>
                <a:gd name="connsiteY10" fmla="*/ 388739 h 1140282"/>
                <a:gd name="connsiteX11" fmla="*/ 182777 w 224988"/>
                <a:gd name="connsiteY11" fmla="*/ 177711 h 1140282"/>
                <a:gd name="connsiteX12" fmla="*/ 207270 w 224988"/>
                <a:gd name="connsiteY12" fmla="*/ 121105 h 1140282"/>
                <a:gd name="connsiteX13" fmla="*/ 223071 w 224988"/>
                <a:gd name="connsiteY13" fmla="*/ 60512 h 1140282"/>
                <a:gd name="connsiteX14" fmla="*/ 161761 w 224988"/>
                <a:gd name="connsiteY14" fmla="*/ 3856 h 1140282"/>
                <a:gd name="connsiteX15" fmla="*/ 67471 w 224988"/>
                <a:gd name="connsiteY15" fmla="*/ 78409 h 1140282"/>
                <a:gd name="connsiteX16" fmla="*/ 29734 w 224988"/>
                <a:gd name="connsiteY16" fmla="*/ 122384 h 1140282"/>
                <a:gd name="connsiteX17" fmla="*/ 4730 w 224988"/>
                <a:gd name="connsiteY17" fmla="*/ 177966 h 1140282"/>
                <a:gd name="connsiteX18" fmla="*/ 17257 w 224988"/>
                <a:gd name="connsiteY18" fmla="*/ 386745 h 114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988" h="1140282">
                  <a:moveTo>
                    <a:pt x="26308" y="1106555"/>
                  </a:moveTo>
                  <a:cubicBezTo>
                    <a:pt x="23854" y="1039774"/>
                    <a:pt x="22627" y="973044"/>
                    <a:pt x="22779" y="906212"/>
                  </a:cubicBezTo>
                  <a:cubicBezTo>
                    <a:pt x="23035" y="818518"/>
                    <a:pt x="25694" y="730926"/>
                    <a:pt x="29631" y="643385"/>
                  </a:cubicBezTo>
                  <a:cubicBezTo>
                    <a:pt x="34081" y="545158"/>
                    <a:pt x="161403" y="542090"/>
                    <a:pt x="149285" y="640931"/>
                  </a:cubicBezTo>
                  <a:cubicBezTo>
                    <a:pt x="143455" y="688281"/>
                    <a:pt x="137063" y="735528"/>
                    <a:pt x="130825" y="782725"/>
                  </a:cubicBezTo>
                  <a:cubicBezTo>
                    <a:pt x="122490" y="845671"/>
                    <a:pt x="114207" y="908617"/>
                    <a:pt x="107354" y="971715"/>
                  </a:cubicBezTo>
                  <a:cubicBezTo>
                    <a:pt x="102497" y="1016713"/>
                    <a:pt x="98201" y="1062018"/>
                    <a:pt x="95798" y="1107322"/>
                  </a:cubicBezTo>
                  <a:cubicBezTo>
                    <a:pt x="93446" y="1150888"/>
                    <a:pt x="27740" y="1146286"/>
                    <a:pt x="26308" y="1106555"/>
                  </a:cubicBezTo>
                  <a:lnTo>
                    <a:pt x="26308" y="1106555"/>
                  </a:lnTo>
                  <a:close/>
                  <a:moveTo>
                    <a:pt x="17257" y="386745"/>
                  </a:moveTo>
                  <a:cubicBezTo>
                    <a:pt x="32700" y="545771"/>
                    <a:pt x="159766" y="553185"/>
                    <a:pt x="169329" y="388739"/>
                  </a:cubicBezTo>
                  <a:cubicBezTo>
                    <a:pt x="173420" y="318328"/>
                    <a:pt x="178585" y="247917"/>
                    <a:pt x="182777" y="177711"/>
                  </a:cubicBezTo>
                  <a:cubicBezTo>
                    <a:pt x="183953" y="157615"/>
                    <a:pt x="196838" y="137826"/>
                    <a:pt x="207270" y="121105"/>
                  </a:cubicBezTo>
                  <a:cubicBezTo>
                    <a:pt x="223939" y="94414"/>
                    <a:pt x="223735" y="91090"/>
                    <a:pt x="223071" y="60512"/>
                  </a:cubicBezTo>
                  <a:cubicBezTo>
                    <a:pt x="222201" y="20832"/>
                    <a:pt x="182623" y="3140"/>
                    <a:pt x="161761" y="3856"/>
                  </a:cubicBezTo>
                  <a:cubicBezTo>
                    <a:pt x="118911" y="5338"/>
                    <a:pt x="98355" y="26764"/>
                    <a:pt x="67471" y="78409"/>
                  </a:cubicBezTo>
                  <a:cubicBezTo>
                    <a:pt x="57448" y="95129"/>
                    <a:pt x="44715" y="110111"/>
                    <a:pt x="29734" y="122384"/>
                  </a:cubicBezTo>
                  <a:cubicBezTo>
                    <a:pt x="-1662" y="148053"/>
                    <a:pt x="3911" y="131537"/>
                    <a:pt x="4730" y="177966"/>
                  </a:cubicBezTo>
                  <a:cubicBezTo>
                    <a:pt x="5906" y="248224"/>
                    <a:pt x="10558" y="317459"/>
                    <a:pt x="17257" y="386745"/>
                  </a:cubicBezTo>
                  <a:close/>
                </a:path>
              </a:pathLst>
            </a:custGeom>
            <a:solidFill>
              <a:srgbClr val="655F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2BBC01-B4B9-42DC-9846-CDC2D971CA88}"/>
                </a:ext>
              </a:extLst>
            </p:cNvPr>
            <p:cNvSpPr/>
            <p:nvPr/>
          </p:nvSpPr>
          <p:spPr>
            <a:xfrm>
              <a:off x="13837828" y="10166194"/>
              <a:ext cx="46039" cy="1300598"/>
            </a:xfrm>
            <a:custGeom>
              <a:avLst/>
              <a:gdLst>
                <a:gd name="connsiteX0" fmla="*/ 4421 w 40906"/>
                <a:gd name="connsiteY0" fmla="*/ 6418 h 1155622"/>
                <a:gd name="connsiteX1" fmla="*/ 9841 w 40906"/>
                <a:gd name="connsiteY1" fmla="*/ 6622 h 1155622"/>
                <a:gd name="connsiteX2" fmla="*/ 9534 w 40906"/>
                <a:gd name="connsiteY2" fmla="*/ 17411 h 1155622"/>
                <a:gd name="connsiteX3" fmla="*/ 4114 w 40906"/>
                <a:gd name="connsiteY3" fmla="*/ 17258 h 1155622"/>
                <a:gd name="connsiteX4" fmla="*/ 4421 w 40906"/>
                <a:gd name="connsiteY4" fmla="*/ 6418 h 1155622"/>
                <a:gd name="connsiteX5" fmla="*/ 4421 w 40906"/>
                <a:gd name="connsiteY5" fmla="*/ 6418 h 1155622"/>
                <a:gd name="connsiteX6" fmla="*/ 30601 w 40906"/>
                <a:gd name="connsiteY6" fmla="*/ 1152069 h 1155622"/>
                <a:gd name="connsiteX7" fmla="*/ 25181 w 40906"/>
                <a:gd name="connsiteY7" fmla="*/ 1152273 h 1155622"/>
                <a:gd name="connsiteX8" fmla="*/ 24721 w 40906"/>
                <a:gd name="connsiteY8" fmla="*/ 1141433 h 1155622"/>
                <a:gd name="connsiteX9" fmla="*/ 30141 w 40906"/>
                <a:gd name="connsiteY9" fmla="*/ 1141228 h 1155622"/>
                <a:gd name="connsiteX10" fmla="*/ 30601 w 40906"/>
                <a:gd name="connsiteY10" fmla="*/ 1152069 h 1155622"/>
                <a:gd name="connsiteX11" fmla="*/ 30601 w 40906"/>
                <a:gd name="connsiteY11" fmla="*/ 1152069 h 1155622"/>
                <a:gd name="connsiteX12" fmla="*/ 29527 w 40906"/>
                <a:gd name="connsiteY12" fmla="*/ 1125019 h 1155622"/>
                <a:gd name="connsiteX13" fmla="*/ 24107 w 40906"/>
                <a:gd name="connsiteY13" fmla="*/ 1125224 h 1155622"/>
                <a:gd name="connsiteX14" fmla="*/ 23698 w 40906"/>
                <a:gd name="connsiteY14" fmla="*/ 1114383 h 1155622"/>
                <a:gd name="connsiteX15" fmla="*/ 29118 w 40906"/>
                <a:gd name="connsiteY15" fmla="*/ 1114179 h 1155622"/>
                <a:gd name="connsiteX16" fmla="*/ 29527 w 40906"/>
                <a:gd name="connsiteY16" fmla="*/ 1125019 h 1155622"/>
                <a:gd name="connsiteX17" fmla="*/ 29527 w 40906"/>
                <a:gd name="connsiteY17" fmla="*/ 1125019 h 1155622"/>
                <a:gd name="connsiteX18" fmla="*/ 28556 w 40906"/>
                <a:gd name="connsiteY18" fmla="*/ 1098021 h 1155622"/>
                <a:gd name="connsiteX19" fmla="*/ 23135 w 40906"/>
                <a:gd name="connsiteY19" fmla="*/ 1098174 h 1155622"/>
                <a:gd name="connsiteX20" fmla="*/ 22777 w 40906"/>
                <a:gd name="connsiteY20" fmla="*/ 1087333 h 1155622"/>
                <a:gd name="connsiteX21" fmla="*/ 28197 w 40906"/>
                <a:gd name="connsiteY21" fmla="*/ 1087180 h 1155622"/>
                <a:gd name="connsiteX22" fmla="*/ 28556 w 40906"/>
                <a:gd name="connsiteY22" fmla="*/ 1098021 h 1155622"/>
                <a:gd name="connsiteX23" fmla="*/ 28556 w 40906"/>
                <a:gd name="connsiteY23" fmla="*/ 1098021 h 1155622"/>
                <a:gd name="connsiteX24" fmla="*/ 27788 w 40906"/>
                <a:gd name="connsiteY24" fmla="*/ 1070971 h 1155622"/>
                <a:gd name="connsiteX25" fmla="*/ 22369 w 40906"/>
                <a:gd name="connsiteY25" fmla="*/ 1071124 h 1155622"/>
                <a:gd name="connsiteX26" fmla="*/ 22062 w 40906"/>
                <a:gd name="connsiteY26" fmla="*/ 1060283 h 1155622"/>
                <a:gd name="connsiteX27" fmla="*/ 27482 w 40906"/>
                <a:gd name="connsiteY27" fmla="*/ 1060131 h 1155622"/>
                <a:gd name="connsiteX28" fmla="*/ 27788 w 40906"/>
                <a:gd name="connsiteY28" fmla="*/ 1070971 h 1155622"/>
                <a:gd name="connsiteX29" fmla="*/ 27788 w 40906"/>
                <a:gd name="connsiteY29" fmla="*/ 1070971 h 1155622"/>
                <a:gd name="connsiteX30" fmla="*/ 27073 w 40906"/>
                <a:gd name="connsiteY30" fmla="*/ 1043921 h 1155622"/>
                <a:gd name="connsiteX31" fmla="*/ 21652 w 40906"/>
                <a:gd name="connsiteY31" fmla="*/ 1044023 h 1155622"/>
                <a:gd name="connsiteX32" fmla="*/ 21447 w 40906"/>
                <a:gd name="connsiteY32" fmla="*/ 1033183 h 1155622"/>
                <a:gd name="connsiteX33" fmla="*/ 26868 w 40906"/>
                <a:gd name="connsiteY33" fmla="*/ 1033081 h 1155622"/>
                <a:gd name="connsiteX34" fmla="*/ 27073 w 40906"/>
                <a:gd name="connsiteY34" fmla="*/ 1043921 h 1155622"/>
                <a:gd name="connsiteX35" fmla="*/ 27073 w 40906"/>
                <a:gd name="connsiteY35" fmla="*/ 1043921 h 1155622"/>
                <a:gd name="connsiteX36" fmla="*/ 26561 w 40906"/>
                <a:gd name="connsiteY36" fmla="*/ 1016922 h 1155622"/>
                <a:gd name="connsiteX37" fmla="*/ 21142 w 40906"/>
                <a:gd name="connsiteY37" fmla="*/ 1017024 h 1155622"/>
                <a:gd name="connsiteX38" fmla="*/ 20988 w 40906"/>
                <a:gd name="connsiteY38" fmla="*/ 1006185 h 1155622"/>
                <a:gd name="connsiteX39" fmla="*/ 26409 w 40906"/>
                <a:gd name="connsiteY39" fmla="*/ 1006082 h 1155622"/>
                <a:gd name="connsiteX40" fmla="*/ 26561 w 40906"/>
                <a:gd name="connsiteY40" fmla="*/ 1016922 h 1155622"/>
                <a:gd name="connsiteX41" fmla="*/ 26561 w 40906"/>
                <a:gd name="connsiteY41" fmla="*/ 1016922 h 1155622"/>
                <a:gd name="connsiteX42" fmla="*/ 26204 w 40906"/>
                <a:gd name="connsiteY42" fmla="*/ 989873 h 1155622"/>
                <a:gd name="connsiteX43" fmla="*/ 20783 w 40906"/>
                <a:gd name="connsiteY43" fmla="*/ 989923 h 1155622"/>
                <a:gd name="connsiteX44" fmla="*/ 20681 w 40906"/>
                <a:gd name="connsiteY44" fmla="*/ 979084 h 1155622"/>
                <a:gd name="connsiteX45" fmla="*/ 26101 w 40906"/>
                <a:gd name="connsiteY45" fmla="*/ 979032 h 1155622"/>
                <a:gd name="connsiteX46" fmla="*/ 26204 w 40906"/>
                <a:gd name="connsiteY46" fmla="*/ 989873 h 1155622"/>
                <a:gd name="connsiteX47" fmla="*/ 26204 w 40906"/>
                <a:gd name="connsiteY47" fmla="*/ 989873 h 1155622"/>
                <a:gd name="connsiteX48" fmla="*/ 25948 w 40906"/>
                <a:gd name="connsiteY48" fmla="*/ 962823 h 1155622"/>
                <a:gd name="connsiteX49" fmla="*/ 20527 w 40906"/>
                <a:gd name="connsiteY49" fmla="*/ 962875 h 1155622"/>
                <a:gd name="connsiteX50" fmla="*/ 20476 w 40906"/>
                <a:gd name="connsiteY50" fmla="*/ 952034 h 1155622"/>
                <a:gd name="connsiteX51" fmla="*/ 25897 w 40906"/>
                <a:gd name="connsiteY51" fmla="*/ 952034 h 1155622"/>
                <a:gd name="connsiteX52" fmla="*/ 25948 w 40906"/>
                <a:gd name="connsiteY52" fmla="*/ 962823 h 1155622"/>
                <a:gd name="connsiteX53" fmla="*/ 25948 w 40906"/>
                <a:gd name="connsiteY53" fmla="*/ 962823 h 1155622"/>
                <a:gd name="connsiteX54" fmla="*/ 25897 w 40906"/>
                <a:gd name="connsiteY54" fmla="*/ 935773 h 1155622"/>
                <a:gd name="connsiteX55" fmla="*/ 24414 w 40906"/>
                <a:gd name="connsiteY55" fmla="*/ 938177 h 1155622"/>
                <a:gd name="connsiteX56" fmla="*/ 20476 w 40906"/>
                <a:gd name="connsiteY56" fmla="*/ 935773 h 1155622"/>
                <a:gd name="connsiteX57" fmla="*/ 20476 w 40906"/>
                <a:gd name="connsiteY57" fmla="*/ 924932 h 1155622"/>
                <a:gd name="connsiteX58" fmla="*/ 25897 w 40906"/>
                <a:gd name="connsiteY58" fmla="*/ 924932 h 1155622"/>
                <a:gd name="connsiteX59" fmla="*/ 25897 w 40906"/>
                <a:gd name="connsiteY59" fmla="*/ 935773 h 1155622"/>
                <a:gd name="connsiteX60" fmla="*/ 25897 w 40906"/>
                <a:gd name="connsiteY60" fmla="*/ 935773 h 1155622"/>
                <a:gd name="connsiteX61" fmla="*/ 25948 w 40906"/>
                <a:gd name="connsiteY61" fmla="*/ 908723 h 1155622"/>
                <a:gd name="connsiteX62" fmla="*/ 20527 w 40906"/>
                <a:gd name="connsiteY62" fmla="*/ 908672 h 1155622"/>
                <a:gd name="connsiteX63" fmla="*/ 20579 w 40906"/>
                <a:gd name="connsiteY63" fmla="*/ 897833 h 1155622"/>
                <a:gd name="connsiteX64" fmla="*/ 25999 w 40906"/>
                <a:gd name="connsiteY64" fmla="*/ 897883 h 1155622"/>
                <a:gd name="connsiteX65" fmla="*/ 25948 w 40906"/>
                <a:gd name="connsiteY65" fmla="*/ 908723 h 1155622"/>
                <a:gd name="connsiteX66" fmla="*/ 25948 w 40906"/>
                <a:gd name="connsiteY66" fmla="*/ 908723 h 1155622"/>
                <a:gd name="connsiteX67" fmla="*/ 26153 w 40906"/>
                <a:gd name="connsiteY67" fmla="*/ 881725 h 1155622"/>
                <a:gd name="connsiteX68" fmla="*/ 20732 w 40906"/>
                <a:gd name="connsiteY68" fmla="*/ 881674 h 1155622"/>
                <a:gd name="connsiteX69" fmla="*/ 20835 w 40906"/>
                <a:gd name="connsiteY69" fmla="*/ 870834 h 1155622"/>
                <a:gd name="connsiteX70" fmla="*/ 26255 w 40906"/>
                <a:gd name="connsiteY70" fmla="*/ 870885 h 1155622"/>
                <a:gd name="connsiteX71" fmla="*/ 26153 w 40906"/>
                <a:gd name="connsiteY71" fmla="*/ 881725 h 1155622"/>
                <a:gd name="connsiteX72" fmla="*/ 26153 w 40906"/>
                <a:gd name="connsiteY72" fmla="*/ 881725 h 1155622"/>
                <a:gd name="connsiteX73" fmla="*/ 26510 w 40906"/>
                <a:gd name="connsiteY73" fmla="*/ 854675 h 1155622"/>
                <a:gd name="connsiteX74" fmla="*/ 21090 w 40906"/>
                <a:gd name="connsiteY74" fmla="*/ 854572 h 1155622"/>
                <a:gd name="connsiteX75" fmla="*/ 21244 w 40906"/>
                <a:gd name="connsiteY75" fmla="*/ 843733 h 1155622"/>
                <a:gd name="connsiteX76" fmla="*/ 26663 w 40906"/>
                <a:gd name="connsiteY76" fmla="*/ 843835 h 1155622"/>
                <a:gd name="connsiteX77" fmla="*/ 26510 w 40906"/>
                <a:gd name="connsiteY77" fmla="*/ 854675 h 1155622"/>
                <a:gd name="connsiteX78" fmla="*/ 26510 w 40906"/>
                <a:gd name="connsiteY78" fmla="*/ 854675 h 1155622"/>
                <a:gd name="connsiteX79" fmla="*/ 27022 w 40906"/>
                <a:gd name="connsiteY79" fmla="*/ 827625 h 1155622"/>
                <a:gd name="connsiteX80" fmla="*/ 21601 w 40906"/>
                <a:gd name="connsiteY80" fmla="*/ 827524 h 1155622"/>
                <a:gd name="connsiteX81" fmla="*/ 21806 w 40906"/>
                <a:gd name="connsiteY81" fmla="*/ 816683 h 1155622"/>
                <a:gd name="connsiteX82" fmla="*/ 27226 w 40906"/>
                <a:gd name="connsiteY82" fmla="*/ 816785 h 1155622"/>
                <a:gd name="connsiteX83" fmla="*/ 27022 w 40906"/>
                <a:gd name="connsiteY83" fmla="*/ 827625 h 1155622"/>
                <a:gd name="connsiteX84" fmla="*/ 27022 w 40906"/>
                <a:gd name="connsiteY84" fmla="*/ 827625 h 1155622"/>
                <a:gd name="connsiteX85" fmla="*/ 27636 w 40906"/>
                <a:gd name="connsiteY85" fmla="*/ 800575 h 1155622"/>
                <a:gd name="connsiteX86" fmla="*/ 22215 w 40906"/>
                <a:gd name="connsiteY86" fmla="*/ 800422 h 1155622"/>
                <a:gd name="connsiteX87" fmla="*/ 22522 w 40906"/>
                <a:gd name="connsiteY87" fmla="*/ 789582 h 1155622"/>
                <a:gd name="connsiteX88" fmla="*/ 27942 w 40906"/>
                <a:gd name="connsiteY88" fmla="*/ 789735 h 1155622"/>
                <a:gd name="connsiteX89" fmla="*/ 27636 w 40906"/>
                <a:gd name="connsiteY89" fmla="*/ 800575 h 1155622"/>
                <a:gd name="connsiteX90" fmla="*/ 27636 w 40906"/>
                <a:gd name="connsiteY90" fmla="*/ 800575 h 1155622"/>
                <a:gd name="connsiteX91" fmla="*/ 28351 w 40906"/>
                <a:gd name="connsiteY91" fmla="*/ 773526 h 1155622"/>
                <a:gd name="connsiteX92" fmla="*/ 22931 w 40906"/>
                <a:gd name="connsiteY92" fmla="*/ 773373 h 1155622"/>
                <a:gd name="connsiteX93" fmla="*/ 23238 w 40906"/>
                <a:gd name="connsiteY93" fmla="*/ 762532 h 1155622"/>
                <a:gd name="connsiteX94" fmla="*/ 28658 w 40906"/>
                <a:gd name="connsiteY94" fmla="*/ 762685 h 1155622"/>
                <a:gd name="connsiteX95" fmla="*/ 28351 w 40906"/>
                <a:gd name="connsiteY95" fmla="*/ 773526 h 1155622"/>
                <a:gd name="connsiteX96" fmla="*/ 28351 w 40906"/>
                <a:gd name="connsiteY96" fmla="*/ 773526 h 1155622"/>
                <a:gd name="connsiteX97" fmla="*/ 29220 w 40906"/>
                <a:gd name="connsiteY97" fmla="*/ 746527 h 1155622"/>
                <a:gd name="connsiteX98" fmla="*/ 23801 w 40906"/>
                <a:gd name="connsiteY98" fmla="*/ 746323 h 1155622"/>
                <a:gd name="connsiteX99" fmla="*/ 24158 w 40906"/>
                <a:gd name="connsiteY99" fmla="*/ 735482 h 1155622"/>
                <a:gd name="connsiteX100" fmla="*/ 29578 w 40906"/>
                <a:gd name="connsiteY100" fmla="*/ 735687 h 1155622"/>
                <a:gd name="connsiteX101" fmla="*/ 29220 w 40906"/>
                <a:gd name="connsiteY101" fmla="*/ 746527 h 1155622"/>
                <a:gd name="connsiteX102" fmla="*/ 29220 w 40906"/>
                <a:gd name="connsiteY102" fmla="*/ 746527 h 1155622"/>
                <a:gd name="connsiteX103" fmla="*/ 30192 w 40906"/>
                <a:gd name="connsiteY103" fmla="*/ 719477 h 1155622"/>
                <a:gd name="connsiteX104" fmla="*/ 24772 w 40906"/>
                <a:gd name="connsiteY104" fmla="*/ 719273 h 1155622"/>
                <a:gd name="connsiteX105" fmla="*/ 25181 w 40906"/>
                <a:gd name="connsiteY105" fmla="*/ 708432 h 1155622"/>
                <a:gd name="connsiteX106" fmla="*/ 30601 w 40906"/>
                <a:gd name="connsiteY106" fmla="*/ 708637 h 1155622"/>
                <a:gd name="connsiteX107" fmla="*/ 30192 w 40906"/>
                <a:gd name="connsiteY107" fmla="*/ 719477 h 1155622"/>
                <a:gd name="connsiteX108" fmla="*/ 30192 w 40906"/>
                <a:gd name="connsiteY108" fmla="*/ 719477 h 1155622"/>
                <a:gd name="connsiteX109" fmla="*/ 31266 w 40906"/>
                <a:gd name="connsiteY109" fmla="*/ 692479 h 1155622"/>
                <a:gd name="connsiteX110" fmla="*/ 25846 w 40906"/>
                <a:gd name="connsiteY110" fmla="*/ 692275 h 1155622"/>
                <a:gd name="connsiteX111" fmla="*/ 26306 w 40906"/>
                <a:gd name="connsiteY111" fmla="*/ 681485 h 1155622"/>
                <a:gd name="connsiteX112" fmla="*/ 31725 w 40906"/>
                <a:gd name="connsiteY112" fmla="*/ 681690 h 1155622"/>
                <a:gd name="connsiteX113" fmla="*/ 31266 w 40906"/>
                <a:gd name="connsiteY113" fmla="*/ 692479 h 1155622"/>
                <a:gd name="connsiteX114" fmla="*/ 31266 w 40906"/>
                <a:gd name="connsiteY114" fmla="*/ 692479 h 1155622"/>
                <a:gd name="connsiteX115" fmla="*/ 32391 w 40906"/>
                <a:gd name="connsiteY115" fmla="*/ 665429 h 1155622"/>
                <a:gd name="connsiteX116" fmla="*/ 26970 w 40906"/>
                <a:gd name="connsiteY116" fmla="*/ 665173 h 1155622"/>
                <a:gd name="connsiteX117" fmla="*/ 27482 w 40906"/>
                <a:gd name="connsiteY117" fmla="*/ 654384 h 1155622"/>
                <a:gd name="connsiteX118" fmla="*/ 32901 w 40906"/>
                <a:gd name="connsiteY118" fmla="*/ 654640 h 1155622"/>
                <a:gd name="connsiteX119" fmla="*/ 32391 w 40906"/>
                <a:gd name="connsiteY119" fmla="*/ 665429 h 1155622"/>
                <a:gd name="connsiteX120" fmla="*/ 32391 w 40906"/>
                <a:gd name="connsiteY120" fmla="*/ 665429 h 1155622"/>
                <a:gd name="connsiteX121" fmla="*/ 33669 w 40906"/>
                <a:gd name="connsiteY121" fmla="*/ 638431 h 1155622"/>
                <a:gd name="connsiteX122" fmla="*/ 28249 w 40906"/>
                <a:gd name="connsiteY122" fmla="*/ 638175 h 1155622"/>
                <a:gd name="connsiteX123" fmla="*/ 28761 w 40906"/>
                <a:gd name="connsiteY123" fmla="*/ 627386 h 1155622"/>
                <a:gd name="connsiteX124" fmla="*/ 34180 w 40906"/>
                <a:gd name="connsiteY124" fmla="*/ 627641 h 1155622"/>
                <a:gd name="connsiteX125" fmla="*/ 33669 w 40906"/>
                <a:gd name="connsiteY125" fmla="*/ 638431 h 1155622"/>
                <a:gd name="connsiteX126" fmla="*/ 33669 w 40906"/>
                <a:gd name="connsiteY126" fmla="*/ 638431 h 1155622"/>
                <a:gd name="connsiteX127" fmla="*/ 34947 w 40906"/>
                <a:gd name="connsiteY127" fmla="*/ 611381 h 1155622"/>
                <a:gd name="connsiteX128" fmla="*/ 29527 w 40906"/>
                <a:gd name="connsiteY128" fmla="*/ 611125 h 1155622"/>
                <a:gd name="connsiteX129" fmla="*/ 30090 w 40906"/>
                <a:gd name="connsiteY129" fmla="*/ 600336 h 1155622"/>
                <a:gd name="connsiteX130" fmla="*/ 35509 w 40906"/>
                <a:gd name="connsiteY130" fmla="*/ 600592 h 1155622"/>
                <a:gd name="connsiteX131" fmla="*/ 34947 w 40906"/>
                <a:gd name="connsiteY131" fmla="*/ 611381 h 1155622"/>
                <a:gd name="connsiteX132" fmla="*/ 34947 w 40906"/>
                <a:gd name="connsiteY132" fmla="*/ 611381 h 1155622"/>
                <a:gd name="connsiteX133" fmla="*/ 36379 w 40906"/>
                <a:gd name="connsiteY133" fmla="*/ 584382 h 1155622"/>
                <a:gd name="connsiteX134" fmla="*/ 30959 w 40906"/>
                <a:gd name="connsiteY134" fmla="*/ 584075 h 1155622"/>
                <a:gd name="connsiteX135" fmla="*/ 31522 w 40906"/>
                <a:gd name="connsiteY135" fmla="*/ 573286 h 1155622"/>
                <a:gd name="connsiteX136" fmla="*/ 36941 w 40906"/>
                <a:gd name="connsiteY136" fmla="*/ 573593 h 1155622"/>
                <a:gd name="connsiteX137" fmla="*/ 36379 w 40906"/>
                <a:gd name="connsiteY137" fmla="*/ 584382 h 1155622"/>
                <a:gd name="connsiteX138" fmla="*/ 36379 w 40906"/>
                <a:gd name="connsiteY138" fmla="*/ 584382 h 1155622"/>
                <a:gd name="connsiteX139" fmla="*/ 37811 w 40906"/>
                <a:gd name="connsiteY139" fmla="*/ 557384 h 1155622"/>
                <a:gd name="connsiteX140" fmla="*/ 32391 w 40906"/>
                <a:gd name="connsiteY140" fmla="*/ 557077 h 1155622"/>
                <a:gd name="connsiteX141" fmla="*/ 31164 w 40906"/>
                <a:gd name="connsiteY141" fmla="*/ 546799 h 1155622"/>
                <a:gd name="connsiteX142" fmla="*/ 36533 w 40906"/>
                <a:gd name="connsiteY142" fmla="*/ 546134 h 1155622"/>
                <a:gd name="connsiteX143" fmla="*/ 37811 w 40906"/>
                <a:gd name="connsiteY143" fmla="*/ 556565 h 1155622"/>
                <a:gd name="connsiteX144" fmla="*/ 37811 w 40906"/>
                <a:gd name="connsiteY144" fmla="*/ 557384 h 1155622"/>
                <a:gd name="connsiteX145" fmla="*/ 37811 w 40906"/>
                <a:gd name="connsiteY145" fmla="*/ 557384 h 1155622"/>
                <a:gd name="connsiteX146" fmla="*/ 32442 w 40906"/>
                <a:gd name="connsiteY146" fmla="*/ 557077 h 1155622"/>
                <a:gd name="connsiteX147" fmla="*/ 33516 w 40906"/>
                <a:gd name="connsiteY147" fmla="*/ 557128 h 1155622"/>
                <a:gd name="connsiteX148" fmla="*/ 32442 w 40906"/>
                <a:gd name="connsiteY148" fmla="*/ 557077 h 1155622"/>
                <a:gd name="connsiteX149" fmla="*/ 32442 w 40906"/>
                <a:gd name="connsiteY149" fmla="*/ 557077 h 1155622"/>
                <a:gd name="connsiteX150" fmla="*/ 34589 w 40906"/>
                <a:gd name="connsiteY150" fmla="*/ 530027 h 1155622"/>
                <a:gd name="connsiteX151" fmla="*/ 29220 w 40906"/>
                <a:gd name="connsiteY151" fmla="*/ 530641 h 1155622"/>
                <a:gd name="connsiteX152" fmla="*/ 27942 w 40906"/>
                <a:gd name="connsiteY152" fmla="*/ 519902 h 1155622"/>
                <a:gd name="connsiteX153" fmla="*/ 33311 w 40906"/>
                <a:gd name="connsiteY153" fmla="*/ 519289 h 1155622"/>
                <a:gd name="connsiteX154" fmla="*/ 34589 w 40906"/>
                <a:gd name="connsiteY154" fmla="*/ 530027 h 1155622"/>
                <a:gd name="connsiteX155" fmla="*/ 34589 w 40906"/>
                <a:gd name="connsiteY155" fmla="*/ 530027 h 1155622"/>
                <a:gd name="connsiteX156" fmla="*/ 31522 w 40906"/>
                <a:gd name="connsiteY156" fmla="*/ 503181 h 1155622"/>
                <a:gd name="connsiteX157" fmla="*/ 26153 w 40906"/>
                <a:gd name="connsiteY157" fmla="*/ 503796 h 1155622"/>
                <a:gd name="connsiteX158" fmla="*/ 24977 w 40906"/>
                <a:gd name="connsiteY158" fmla="*/ 493006 h 1155622"/>
                <a:gd name="connsiteX159" fmla="*/ 30345 w 40906"/>
                <a:gd name="connsiteY159" fmla="*/ 492392 h 1155622"/>
                <a:gd name="connsiteX160" fmla="*/ 31522 w 40906"/>
                <a:gd name="connsiteY160" fmla="*/ 503181 h 1155622"/>
                <a:gd name="connsiteX161" fmla="*/ 31522 w 40906"/>
                <a:gd name="connsiteY161" fmla="*/ 503181 h 1155622"/>
                <a:gd name="connsiteX162" fmla="*/ 28556 w 40906"/>
                <a:gd name="connsiteY162" fmla="*/ 476286 h 1155622"/>
                <a:gd name="connsiteX163" fmla="*/ 23186 w 40906"/>
                <a:gd name="connsiteY163" fmla="*/ 476848 h 1155622"/>
                <a:gd name="connsiteX164" fmla="*/ 22062 w 40906"/>
                <a:gd name="connsiteY164" fmla="*/ 466059 h 1155622"/>
                <a:gd name="connsiteX165" fmla="*/ 27431 w 40906"/>
                <a:gd name="connsiteY165" fmla="*/ 465496 h 1155622"/>
                <a:gd name="connsiteX166" fmla="*/ 28556 w 40906"/>
                <a:gd name="connsiteY166" fmla="*/ 476286 h 1155622"/>
                <a:gd name="connsiteX167" fmla="*/ 28556 w 40906"/>
                <a:gd name="connsiteY167" fmla="*/ 476286 h 1155622"/>
                <a:gd name="connsiteX168" fmla="*/ 25794 w 40906"/>
                <a:gd name="connsiteY168" fmla="*/ 449389 h 1155622"/>
                <a:gd name="connsiteX169" fmla="*/ 20425 w 40906"/>
                <a:gd name="connsiteY169" fmla="*/ 449901 h 1155622"/>
                <a:gd name="connsiteX170" fmla="*/ 19351 w 40906"/>
                <a:gd name="connsiteY170" fmla="*/ 439111 h 1155622"/>
                <a:gd name="connsiteX171" fmla="*/ 24721 w 40906"/>
                <a:gd name="connsiteY171" fmla="*/ 438600 h 1155622"/>
                <a:gd name="connsiteX172" fmla="*/ 25794 w 40906"/>
                <a:gd name="connsiteY172" fmla="*/ 449389 h 1155622"/>
                <a:gd name="connsiteX173" fmla="*/ 25794 w 40906"/>
                <a:gd name="connsiteY173" fmla="*/ 449389 h 1155622"/>
                <a:gd name="connsiteX174" fmla="*/ 23238 w 40906"/>
                <a:gd name="connsiteY174" fmla="*/ 422493 h 1155622"/>
                <a:gd name="connsiteX175" fmla="*/ 17868 w 40906"/>
                <a:gd name="connsiteY175" fmla="*/ 423004 h 1155622"/>
                <a:gd name="connsiteX176" fmla="*/ 16897 w 40906"/>
                <a:gd name="connsiteY176" fmla="*/ 412215 h 1155622"/>
                <a:gd name="connsiteX177" fmla="*/ 22266 w 40906"/>
                <a:gd name="connsiteY177" fmla="*/ 411755 h 1155622"/>
                <a:gd name="connsiteX178" fmla="*/ 23238 w 40906"/>
                <a:gd name="connsiteY178" fmla="*/ 422493 h 1155622"/>
                <a:gd name="connsiteX179" fmla="*/ 23238 w 40906"/>
                <a:gd name="connsiteY179" fmla="*/ 422493 h 1155622"/>
                <a:gd name="connsiteX180" fmla="*/ 20886 w 40906"/>
                <a:gd name="connsiteY180" fmla="*/ 395545 h 1155622"/>
                <a:gd name="connsiteX181" fmla="*/ 15465 w 40906"/>
                <a:gd name="connsiteY181" fmla="*/ 396005 h 1155622"/>
                <a:gd name="connsiteX182" fmla="*/ 14596 w 40906"/>
                <a:gd name="connsiteY182" fmla="*/ 385216 h 1155622"/>
                <a:gd name="connsiteX183" fmla="*/ 19966 w 40906"/>
                <a:gd name="connsiteY183" fmla="*/ 384807 h 1155622"/>
                <a:gd name="connsiteX184" fmla="*/ 20886 w 40906"/>
                <a:gd name="connsiteY184" fmla="*/ 395545 h 1155622"/>
                <a:gd name="connsiteX185" fmla="*/ 20886 w 40906"/>
                <a:gd name="connsiteY185" fmla="*/ 395545 h 1155622"/>
                <a:gd name="connsiteX186" fmla="*/ 18738 w 40906"/>
                <a:gd name="connsiteY186" fmla="*/ 368598 h 1155622"/>
                <a:gd name="connsiteX187" fmla="*/ 13318 w 40906"/>
                <a:gd name="connsiteY187" fmla="*/ 369007 h 1155622"/>
                <a:gd name="connsiteX188" fmla="*/ 12499 w 40906"/>
                <a:gd name="connsiteY188" fmla="*/ 358217 h 1155622"/>
                <a:gd name="connsiteX189" fmla="*/ 17920 w 40906"/>
                <a:gd name="connsiteY189" fmla="*/ 357809 h 1155622"/>
                <a:gd name="connsiteX190" fmla="*/ 18738 w 40906"/>
                <a:gd name="connsiteY190" fmla="*/ 368598 h 1155622"/>
                <a:gd name="connsiteX191" fmla="*/ 18738 w 40906"/>
                <a:gd name="connsiteY191" fmla="*/ 368598 h 1155622"/>
                <a:gd name="connsiteX192" fmla="*/ 16795 w 40906"/>
                <a:gd name="connsiteY192" fmla="*/ 341650 h 1155622"/>
                <a:gd name="connsiteX193" fmla="*/ 11374 w 40906"/>
                <a:gd name="connsiteY193" fmla="*/ 342008 h 1155622"/>
                <a:gd name="connsiteX194" fmla="*/ 10659 w 40906"/>
                <a:gd name="connsiteY194" fmla="*/ 331219 h 1155622"/>
                <a:gd name="connsiteX195" fmla="*/ 16079 w 40906"/>
                <a:gd name="connsiteY195" fmla="*/ 330861 h 1155622"/>
                <a:gd name="connsiteX196" fmla="*/ 16795 w 40906"/>
                <a:gd name="connsiteY196" fmla="*/ 341650 h 1155622"/>
                <a:gd name="connsiteX197" fmla="*/ 16795 w 40906"/>
                <a:gd name="connsiteY197" fmla="*/ 341650 h 1155622"/>
                <a:gd name="connsiteX198" fmla="*/ 15107 w 40906"/>
                <a:gd name="connsiteY198" fmla="*/ 314651 h 1155622"/>
                <a:gd name="connsiteX199" fmla="*/ 9688 w 40906"/>
                <a:gd name="connsiteY199" fmla="*/ 314959 h 1155622"/>
                <a:gd name="connsiteX200" fmla="*/ 9074 w 40906"/>
                <a:gd name="connsiteY200" fmla="*/ 304118 h 1155622"/>
                <a:gd name="connsiteX201" fmla="*/ 14494 w 40906"/>
                <a:gd name="connsiteY201" fmla="*/ 303811 h 1155622"/>
                <a:gd name="connsiteX202" fmla="*/ 15107 w 40906"/>
                <a:gd name="connsiteY202" fmla="*/ 314651 h 1155622"/>
                <a:gd name="connsiteX203" fmla="*/ 15107 w 40906"/>
                <a:gd name="connsiteY203" fmla="*/ 314651 h 1155622"/>
                <a:gd name="connsiteX204" fmla="*/ 13676 w 40906"/>
                <a:gd name="connsiteY204" fmla="*/ 287653 h 1155622"/>
                <a:gd name="connsiteX205" fmla="*/ 8256 w 40906"/>
                <a:gd name="connsiteY205" fmla="*/ 287909 h 1155622"/>
                <a:gd name="connsiteX206" fmla="*/ 7744 w 40906"/>
                <a:gd name="connsiteY206" fmla="*/ 277068 h 1155622"/>
                <a:gd name="connsiteX207" fmla="*/ 13164 w 40906"/>
                <a:gd name="connsiteY207" fmla="*/ 276813 h 1155622"/>
                <a:gd name="connsiteX208" fmla="*/ 13676 w 40906"/>
                <a:gd name="connsiteY208" fmla="*/ 287653 h 1155622"/>
                <a:gd name="connsiteX209" fmla="*/ 13676 w 40906"/>
                <a:gd name="connsiteY209" fmla="*/ 287653 h 1155622"/>
                <a:gd name="connsiteX210" fmla="*/ 12448 w 40906"/>
                <a:gd name="connsiteY210" fmla="*/ 260654 h 1155622"/>
                <a:gd name="connsiteX211" fmla="*/ 7029 w 40906"/>
                <a:gd name="connsiteY211" fmla="*/ 260859 h 1155622"/>
                <a:gd name="connsiteX212" fmla="*/ 6619 w 40906"/>
                <a:gd name="connsiteY212" fmla="*/ 250019 h 1155622"/>
                <a:gd name="connsiteX213" fmla="*/ 12040 w 40906"/>
                <a:gd name="connsiteY213" fmla="*/ 249814 h 1155622"/>
                <a:gd name="connsiteX214" fmla="*/ 12448 w 40906"/>
                <a:gd name="connsiteY214" fmla="*/ 260654 h 1155622"/>
                <a:gd name="connsiteX215" fmla="*/ 12448 w 40906"/>
                <a:gd name="connsiteY215" fmla="*/ 260654 h 1155622"/>
                <a:gd name="connsiteX216" fmla="*/ 11528 w 40906"/>
                <a:gd name="connsiteY216" fmla="*/ 233656 h 1155622"/>
                <a:gd name="connsiteX217" fmla="*/ 6107 w 40906"/>
                <a:gd name="connsiteY217" fmla="*/ 233809 h 1155622"/>
                <a:gd name="connsiteX218" fmla="*/ 5802 w 40906"/>
                <a:gd name="connsiteY218" fmla="*/ 222969 h 1155622"/>
                <a:gd name="connsiteX219" fmla="*/ 11221 w 40906"/>
                <a:gd name="connsiteY219" fmla="*/ 222815 h 1155622"/>
                <a:gd name="connsiteX220" fmla="*/ 11528 w 40906"/>
                <a:gd name="connsiteY220" fmla="*/ 233656 h 1155622"/>
                <a:gd name="connsiteX221" fmla="*/ 11528 w 40906"/>
                <a:gd name="connsiteY221" fmla="*/ 233656 h 1155622"/>
                <a:gd name="connsiteX222" fmla="*/ 10813 w 40906"/>
                <a:gd name="connsiteY222" fmla="*/ 206606 h 1155622"/>
                <a:gd name="connsiteX223" fmla="*/ 5392 w 40906"/>
                <a:gd name="connsiteY223" fmla="*/ 206708 h 1155622"/>
                <a:gd name="connsiteX224" fmla="*/ 5187 w 40906"/>
                <a:gd name="connsiteY224" fmla="*/ 195868 h 1155622"/>
                <a:gd name="connsiteX225" fmla="*/ 10608 w 40906"/>
                <a:gd name="connsiteY225" fmla="*/ 195765 h 1155622"/>
                <a:gd name="connsiteX226" fmla="*/ 10813 w 40906"/>
                <a:gd name="connsiteY226" fmla="*/ 206606 h 1155622"/>
                <a:gd name="connsiteX227" fmla="*/ 10813 w 40906"/>
                <a:gd name="connsiteY227" fmla="*/ 206606 h 1155622"/>
                <a:gd name="connsiteX228" fmla="*/ 10403 w 40906"/>
                <a:gd name="connsiteY228" fmla="*/ 179608 h 1155622"/>
                <a:gd name="connsiteX229" fmla="*/ 4983 w 40906"/>
                <a:gd name="connsiteY229" fmla="*/ 179659 h 1155622"/>
                <a:gd name="connsiteX230" fmla="*/ 4880 w 40906"/>
                <a:gd name="connsiteY230" fmla="*/ 168818 h 1155622"/>
                <a:gd name="connsiteX231" fmla="*/ 10301 w 40906"/>
                <a:gd name="connsiteY231" fmla="*/ 168767 h 1155622"/>
                <a:gd name="connsiteX232" fmla="*/ 10403 w 40906"/>
                <a:gd name="connsiteY232" fmla="*/ 179608 h 1155622"/>
                <a:gd name="connsiteX233" fmla="*/ 10403 w 40906"/>
                <a:gd name="connsiteY233" fmla="*/ 179608 h 1155622"/>
                <a:gd name="connsiteX234" fmla="*/ 10249 w 40906"/>
                <a:gd name="connsiteY234" fmla="*/ 152558 h 1155622"/>
                <a:gd name="connsiteX235" fmla="*/ 4829 w 40906"/>
                <a:gd name="connsiteY235" fmla="*/ 152558 h 1155622"/>
                <a:gd name="connsiteX236" fmla="*/ 4829 w 40906"/>
                <a:gd name="connsiteY236" fmla="*/ 141717 h 1155622"/>
                <a:gd name="connsiteX237" fmla="*/ 10249 w 40906"/>
                <a:gd name="connsiteY237" fmla="*/ 141717 h 1155622"/>
                <a:gd name="connsiteX238" fmla="*/ 10249 w 40906"/>
                <a:gd name="connsiteY238" fmla="*/ 152558 h 1155622"/>
                <a:gd name="connsiteX239" fmla="*/ 10249 w 40906"/>
                <a:gd name="connsiteY239" fmla="*/ 152558 h 1155622"/>
                <a:gd name="connsiteX240" fmla="*/ 10352 w 40906"/>
                <a:gd name="connsiteY240" fmla="*/ 125559 h 1155622"/>
                <a:gd name="connsiteX241" fmla="*/ 4931 w 40906"/>
                <a:gd name="connsiteY241" fmla="*/ 125508 h 1155622"/>
                <a:gd name="connsiteX242" fmla="*/ 4983 w 40906"/>
                <a:gd name="connsiteY242" fmla="*/ 114719 h 1155622"/>
                <a:gd name="connsiteX243" fmla="*/ 10403 w 40906"/>
                <a:gd name="connsiteY243" fmla="*/ 114667 h 1155622"/>
                <a:gd name="connsiteX244" fmla="*/ 10352 w 40906"/>
                <a:gd name="connsiteY244" fmla="*/ 125559 h 1155622"/>
                <a:gd name="connsiteX245" fmla="*/ 10352 w 40906"/>
                <a:gd name="connsiteY245" fmla="*/ 125559 h 1155622"/>
                <a:gd name="connsiteX246" fmla="*/ 10147 w 40906"/>
                <a:gd name="connsiteY246" fmla="*/ 98407 h 1155622"/>
                <a:gd name="connsiteX247" fmla="*/ 4728 w 40906"/>
                <a:gd name="connsiteY247" fmla="*/ 98510 h 1155622"/>
                <a:gd name="connsiteX248" fmla="*/ 4472 w 40906"/>
                <a:gd name="connsiteY248" fmla="*/ 87720 h 1155622"/>
                <a:gd name="connsiteX249" fmla="*/ 9891 w 40906"/>
                <a:gd name="connsiteY249" fmla="*/ 87618 h 1155622"/>
                <a:gd name="connsiteX250" fmla="*/ 10147 w 40906"/>
                <a:gd name="connsiteY250" fmla="*/ 98407 h 1155622"/>
                <a:gd name="connsiteX251" fmla="*/ 10147 w 40906"/>
                <a:gd name="connsiteY251" fmla="*/ 98407 h 1155622"/>
                <a:gd name="connsiteX252" fmla="*/ 9585 w 40906"/>
                <a:gd name="connsiteY252" fmla="*/ 71357 h 1155622"/>
                <a:gd name="connsiteX253" fmla="*/ 4165 w 40906"/>
                <a:gd name="connsiteY253" fmla="*/ 71460 h 1155622"/>
                <a:gd name="connsiteX254" fmla="*/ 4011 w 40906"/>
                <a:gd name="connsiteY254" fmla="*/ 60619 h 1155622"/>
                <a:gd name="connsiteX255" fmla="*/ 9432 w 40906"/>
                <a:gd name="connsiteY255" fmla="*/ 60568 h 1155622"/>
                <a:gd name="connsiteX256" fmla="*/ 9585 w 40906"/>
                <a:gd name="connsiteY256" fmla="*/ 71357 h 1155622"/>
                <a:gd name="connsiteX257" fmla="*/ 9585 w 40906"/>
                <a:gd name="connsiteY257" fmla="*/ 71357 h 1155622"/>
                <a:gd name="connsiteX258" fmla="*/ 9278 w 40906"/>
                <a:gd name="connsiteY258" fmla="*/ 44359 h 1155622"/>
                <a:gd name="connsiteX259" fmla="*/ 3858 w 40906"/>
                <a:gd name="connsiteY259" fmla="*/ 44359 h 1155622"/>
                <a:gd name="connsiteX260" fmla="*/ 3858 w 40906"/>
                <a:gd name="connsiteY260" fmla="*/ 33518 h 1155622"/>
                <a:gd name="connsiteX261" fmla="*/ 9278 w 40906"/>
                <a:gd name="connsiteY261" fmla="*/ 33569 h 1155622"/>
                <a:gd name="connsiteX262" fmla="*/ 9278 w 40906"/>
                <a:gd name="connsiteY262" fmla="*/ 44359 h 1155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</a:cxnLst>
              <a:rect l="l" t="t" r="r" b="b"/>
              <a:pathLst>
                <a:path w="40906" h="1155622">
                  <a:moveTo>
                    <a:pt x="4421" y="6418"/>
                  </a:moveTo>
                  <a:cubicBezTo>
                    <a:pt x="4421" y="3094"/>
                    <a:pt x="9841" y="2787"/>
                    <a:pt x="9841" y="6622"/>
                  </a:cubicBezTo>
                  <a:cubicBezTo>
                    <a:pt x="9688" y="10202"/>
                    <a:pt x="9585" y="13832"/>
                    <a:pt x="9534" y="17411"/>
                  </a:cubicBezTo>
                  <a:cubicBezTo>
                    <a:pt x="9534" y="20786"/>
                    <a:pt x="4114" y="20991"/>
                    <a:pt x="4114" y="17258"/>
                  </a:cubicBezTo>
                  <a:cubicBezTo>
                    <a:pt x="4165" y="13627"/>
                    <a:pt x="4267" y="9997"/>
                    <a:pt x="4421" y="6418"/>
                  </a:cubicBezTo>
                  <a:lnTo>
                    <a:pt x="4421" y="6418"/>
                  </a:lnTo>
                  <a:close/>
                  <a:moveTo>
                    <a:pt x="30601" y="1152069"/>
                  </a:moveTo>
                  <a:cubicBezTo>
                    <a:pt x="30601" y="1155649"/>
                    <a:pt x="25538" y="1155904"/>
                    <a:pt x="25181" y="1152273"/>
                  </a:cubicBezTo>
                  <a:lnTo>
                    <a:pt x="24721" y="1141433"/>
                  </a:lnTo>
                  <a:cubicBezTo>
                    <a:pt x="24721" y="1137598"/>
                    <a:pt x="30141" y="1137905"/>
                    <a:pt x="30141" y="1141228"/>
                  </a:cubicBezTo>
                  <a:lnTo>
                    <a:pt x="30601" y="1152069"/>
                  </a:lnTo>
                  <a:lnTo>
                    <a:pt x="30601" y="1152069"/>
                  </a:lnTo>
                  <a:close/>
                  <a:moveTo>
                    <a:pt x="29527" y="1125019"/>
                  </a:moveTo>
                  <a:cubicBezTo>
                    <a:pt x="29527" y="1128855"/>
                    <a:pt x="24107" y="1128547"/>
                    <a:pt x="24107" y="1125224"/>
                  </a:cubicBezTo>
                  <a:lnTo>
                    <a:pt x="23698" y="1114383"/>
                  </a:lnTo>
                  <a:cubicBezTo>
                    <a:pt x="23698" y="1110599"/>
                    <a:pt x="29118" y="1110855"/>
                    <a:pt x="29118" y="1114179"/>
                  </a:cubicBezTo>
                  <a:lnTo>
                    <a:pt x="29527" y="1125019"/>
                  </a:lnTo>
                  <a:lnTo>
                    <a:pt x="29527" y="1125019"/>
                  </a:lnTo>
                  <a:close/>
                  <a:moveTo>
                    <a:pt x="28556" y="1098021"/>
                  </a:moveTo>
                  <a:cubicBezTo>
                    <a:pt x="28556" y="1101805"/>
                    <a:pt x="23135" y="1101549"/>
                    <a:pt x="23135" y="1098174"/>
                  </a:cubicBezTo>
                  <a:lnTo>
                    <a:pt x="22777" y="1087333"/>
                  </a:lnTo>
                  <a:cubicBezTo>
                    <a:pt x="22777" y="1083549"/>
                    <a:pt x="28197" y="1083805"/>
                    <a:pt x="28197" y="1087180"/>
                  </a:cubicBezTo>
                  <a:lnTo>
                    <a:pt x="28556" y="1098021"/>
                  </a:lnTo>
                  <a:lnTo>
                    <a:pt x="28556" y="1098021"/>
                  </a:lnTo>
                  <a:close/>
                  <a:moveTo>
                    <a:pt x="27788" y="1070971"/>
                  </a:moveTo>
                  <a:cubicBezTo>
                    <a:pt x="27788" y="1074703"/>
                    <a:pt x="22369" y="1074499"/>
                    <a:pt x="22369" y="1071124"/>
                  </a:cubicBezTo>
                  <a:lnTo>
                    <a:pt x="22062" y="1060283"/>
                  </a:lnTo>
                  <a:cubicBezTo>
                    <a:pt x="22062" y="1056551"/>
                    <a:pt x="27482" y="1056755"/>
                    <a:pt x="27482" y="1060131"/>
                  </a:cubicBezTo>
                  <a:lnTo>
                    <a:pt x="27788" y="1070971"/>
                  </a:lnTo>
                  <a:lnTo>
                    <a:pt x="27788" y="1070971"/>
                  </a:lnTo>
                  <a:close/>
                  <a:moveTo>
                    <a:pt x="27073" y="1043921"/>
                  </a:moveTo>
                  <a:cubicBezTo>
                    <a:pt x="27073" y="1047653"/>
                    <a:pt x="21652" y="1047449"/>
                    <a:pt x="21652" y="1044023"/>
                  </a:cubicBezTo>
                  <a:cubicBezTo>
                    <a:pt x="21601" y="1040393"/>
                    <a:pt x="21499" y="1036814"/>
                    <a:pt x="21447" y="1033183"/>
                  </a:cubicBezTo>
                  <a:cubicBezTo>
                    <a:pt x="21447" y="1029502"/>
                    <a:pt x="26868" y="1029654"/>
                    <a:pt x="26868" y="1033081"/>
                  </a:cubicBezTo>
                  <a:cubicBezTo>
                    <a:pt x="26919" y="1036711"/>
                    <a:pt x="27022" y="1040342"/>
                    <a:pt x="27073" y="1043921"/>
                  </a:cubicBezTo>
                  <a:lnTo>
                    <a:pt x="27073" y="1043921"/>
                  </a:lnTo>
                  <a:close/>
                  <a:moveTo>
                    <a:pt x="26561" y="1016922"/>
                  </a:moveTo>
                  <a:cubicBezTo>
                    <a:pt x="26561" y="1020604"/>
                    <a:pt x="21142" y="1020451"/>
                    <a:pt x="21142" y="1017024"/>
                  </a:cubicBezTo>
                  <a:lnTo>
                    <a:pt x="20988" y="1006185"/>
                  </a:lnTo>
                  <a:cubicBezTo>
                    <a:pt x="20988" y="1002503"/>
                    <a:pt x="26409" y="1002657"/>
                    <a:pt x="26409" y="1006082"/>
                  </a:cubicBezTo>
                  <a:lnTo>
                    <a:pt x="26561" y="1016922"/>
                  </a:lnTo>
                  <a:lnTo>
                    <a:pt x="26561" y="1016922"/>
                  </a:lnTo>
                  <a:close/>
                  <a:moveTo>
                    <a:pt x="26204" y="989873"/>
                  </a:moveTo>
                  <a:cubicBezTo>
                    <a:pt x="26204" y="993504"/>
                    <a:pt x="20783" y="993452"/>
                    <a:pt x="20783" y="989923"/>
                  </a:cubicBezTo>
                  <a:lnTo>
                    <a:pt x="20681" y="979084"/>
                  </a:lnTo>
                  <a:cubicBezTo>
                    <a:pt x="20681" y="975453"/>
                    <a:pt x="26101" y="975504"/>
                    <a:pt x="26101" y="979032"/>
                  </a:cubicBezTo>
                  <a:lnTo>
                    <a:pt x="26204" y="989873"/>
                  </a:lnTo>
                  <a:lnTo>
                    <a:pt x="26204" y="989873"/>
                  </a:lnTo>
                  <a:close/>
                  <a:moveTo>
                    <a:pt x="25948" y="962823"/>
                  </a:moveTo>
                  <a:cubicBezTo>
                    <a:pt x="25948" y="966454"/>
                    <a:pt x="20527" y="966402"/>
                    <a:pt x="20527" y="962875"/>
                  </a:cubicBezTo>
                  <a:lnTo>
                    <a:pt x="20476" y="952034"/>
                  </a:lnTo>
                  <a:cubicBezTo>
                    <a:pt x="20476" y="948454"/>
                    <a:pt x="25897" y="948454"/>
                    <a:pt x="25897" y="952034"/>
                  </a:cubicBezTo>
                  <a:lnTo>
                    <a:pt x="25948" y="962823"/>
                  </a:lnTo>
                  <a:lnTo>
                    <a:pt x="25948" y="962823"/>
                  </a:lnTo>
                  <a:close/>
                  <a:moveTo>
                    <a:pt x="25897" y="935773"/>
                  </a:moveTo>
                  <a:cubicBezTo>
                    <a:pt x="25897" y="936898"/>
                    <a:pt x="25283" y="937716"/>
                    <a:pt x="24414" y="938177"/>
                  </a:cubicBezTo>
                  <a:cubicBezTo>
                    <a:pt x="22574" y="939097"/>
                    <a:pt x="20476" y="937767"/>
                    <a:pt x="20476" y="935773"/>
                  </a:cubicBezTo>
                  <a:cubicBezTo>
                    <a:pt x="20476" y="932143"/>
                    <a:pt x="20476" y="928563"/>
                    <a:pt x="20476" y="924932"/>
                  </a:cubicBezTo>
                  <a:cubicBezTo>
                    <a:pt x="20476" y="921405"/>
                    <a:pt x="25897" y="921353"/>
                    <a:pt x="25897" y="924932"/>
                  </a:cubicBezTo>
                  <a:cubicBezTo>
                    <a:pt x="25846" y="928563"/>
                    <a:pt x="25897" y="932194"/>
                    <a:pt x="25897" y="935773"/>
                  </a:cubicBezTo>
                  <a:lnTo>
                    <a:pt x="25897" y="935773"/>
                  </a:lnTo>
                  <a:close/>
                  <a:moveTo>
                    <a:pt x="25948" y="908723"/>
                  </a:moveTo>
                  <a:cubicBezTo>
                    <a:pt x="25948" y="912251"/>
                    <a:pt x="20527" y="912303"/>
                    <a:pt x="20527" y="908672"/>
                  </a:cubicBezTo>
                  <a:cubicBezTo>
                    <a:pt x="20527" y="905093"/>
                    <a:pt x="20527" y="901412"/>
                    <a:pt x="20579" y="897833"/>
                  </a:cubicBezTo>
                  <a:cubicBezTo>
                    <a:pt x="20579" y="894303"/>
                    <a:pt x="25999" y="894252"/>
                    <a:pt x="25999" y="897883"/>
                  </a:cubicBezTo>
                  <a:cubicBezTo>
                    <a:pt x="25948" y="901514"/>
                    <a:pt x="25948" y="905144"/>
                    <a:pt x="25948" y="908723"/>
                  </a:cubicBezTo>
                  <a:lnTo>
                    <a:pt x="25948" y="908723"/>
                  </a:lnTo>
                  <a:close/>
                  <a:moveTo>
                    <a:pt x="26153" y="881725"/>
                  </a:moveTo>
                  <a:cubicBezTo>
                    <a:pt x="26153" y="885201"/>
                    <a:pt x="20732" y="885304"/>
                    <a:pt x="20732" y="881674"/>
                  </a:cubicBezTo>
                  <a:lnTo>
                    <a:pt x="20835" y="870834"/>
                  </a:lnTo>
                  <a:cubicBezTo>
                    <a:pt x="20835" y="867356"/>
                    <a:pt x="26255" y="867253"/>
                    <a:pt x="26255" y="870885"/>
                  </a:cubicBezTo>
                  <a:lnTo>
                    <a:pt x="26153" y="881725"/>
                  </a:lnTo>
                  <a:lnTo>
                    <a:pt x="26153" y="881725"/>
                  </a:lnTo>
                  <a:close/>
                  <a:moveTo>
                    <a:pt x="26510" y="854675"/>
                  </a:moveTo>
                  <a:cubicBezTo>
                    <a:pt x="26510" y="858153"/>
                    <a:pt x="21090" y="858254"/>
                    <a:pt x="21090" y="854572"/>
                  </a:cubicBezTo>
                  <a:lnTo>
                    <a:pt x="21244" y="843733"/>
                  </a:lnTo>
                  <a:cubicBezTo>
                    <a:pt x="21244" y="840307"/>
                    <a:pt x="26663" y="840154"/>
                    <a:pt x="26663" y="843835"/>
                  </a:cubicBezTo>
                  <a:lnTo>
                    <a:pt x="26510" y="854675"/>
                  </a:lnTo>
                  <a:lnTo>
                    <a:pt x="26510" y="854675"/>
                  </a:lnTo>
                  <a:close/>
                  <a:moveTo>
                    <a:pt x="27022" y="827625"/>
                  </a:moveTo>
                  <a:cubicBezTo>
                    <a:pt x="27022" y="831052"/>
                    <a:pt x="21601" y="831205"/>
                    <a:pt x="21601" y="827524"/>
                  </a:cubicBezTo>
                  <a:cubicBezTo>
                    <a:pt x="21652" y="823892"/>
                    <a:pt x="21755" y="820313"/>
                    <a:pt x="21806" y="816683"/>
                  </a:cubicBezTo>
                  <a:cubicBezTo>
                    <a:pt x="21806" y="813257"/>
                    <a:pt x="27226" y="813104"/>
                    <a:pt x="27226" y="816785"/>
                  </a:cubicBezTo>
                  <a:cubicBezTo>
                    <a:pt x="27124" y="820415"/>
                    <a:pt x="27073" y="823995"/>
                    <a:pt x="27022" y="827625"/>
                  </a:cubicBezTo>
                  <a:lnTo>
                    <a:pt x="27022" y="827625"/>
                  </a:lnTo>
                  <a:close/>
                  <a:moveTo>
                    <a:pt x="27636" y="800575"/>
                  </a:moveTo>
                  <a:cubicBezTo>
                    <a:pt x="27636" y="803950"/>
                    <a:pt x="22215" y="804155"/>
                    <a:pt x="22215" y="800422"/>
                  </a:cubicBezTo>
                  <a:lnTo>
                    <a:pt x="22522" y="789582"/>
                  </a:lnTo>
                  <a:cubicBezTo>
                    <a:pt x="22522" y="786207"/>
                    <a:pt x="27942" y="785951"/>
                    <a:pt x="27942" y="789735"/>
                  </a:cubicBezTo>
                  <a:lnTo>
                    <a:pt x="27636" y="800575"/>
                  </a:lnTo>
                  <a:lnTo>
                    <a:pt x="27636" y="800575"/>
                  </a:lnTo>
                  <a:close/>
                  <a:moveTo>
                    <a:pt x="28351" y="773526"/>
                  </a:moveTo>
                  <a:cubicBezTo>
                    <a:pt x="28351" y="776901"/>
                    <a:pt x="22931" y="777156"/>
                    <a:pt x="22931" y="773373"/>
                  </a:cubicBezTo>
                  <a:lnTo>
                    <a:pt x="23238" y="762532"/>
                  </a:lnTo>
                  <a:cubicBezTo>
                    <a:pt x="23238" y="759157"/>
                    <a:pt x="28658" y="758901"/>
                    <a:pt x="28658" y="762685"/>
                  </a:cubicBezTo>
                  <a:lnTo>
                    <a:pt x="28351" y="773526"/>
                  </a:lnTo>
                  <a:lnTo>
                    <a:pt x="28351" y="773526"/>
                  </a:lnTo>
                  <a:close/>
                  <a:moveTo>
                    <a:pt x="29220" y="746527"/>
                  </a:moveTo>
                  <a:cubicBezTo>
                    <a:pt x="29220" y="749851"/>
                    <a:pt x="23801" y="750158"/>
                    <a:pt x="23801" y="746323"/>
                  </a:cubicBezTo>
                  <a:lnTo>
                    <a:pt x="24158" y="735482"/>
                  </a:lnTo>
                  <a:cubicBezTo>
                    <a:pt x="24158" y="732159"/>
                    <a:pt x="29578" y="731852"/>
                    <a:pt x="29578" y="735687"/>
                  </a:cubicBezTo>
                  <a:lnTo>
                    <a:pt x="29220" y="746527"/>
                  </a:lnTo>
                  <a:lnTo>
                    <a:pt x="29220" y="746527"/>
                  </a:lnTo>
                  <a:close/>
                  <a:moveTo>
                    <a:pt x="30192" y="719477"/>
                  </a:moveTo>
                  <a:cubicBezTo>
                    <a:pt x="30192" y="722801"/>
                    <a:pt x="24772" y="723108"/>
                    <a:pt x="24772" y="719273"/>
                  </a:cubicBezTo>
                  <a:lnTo>
                    <a:pt x="25181" y="708432"/>
                  </a:lnTo>
                  <a:cubicBezTo>
                    <a:pt x="25181" y="705109"/>
                    <a:pt x="30601" y="704802"/>
                    <a:pt x="30601" y="708637"/>
                  </a:cubicBezTo>
                  <a:lnTo>
                    <a:pt x="30192" y="719477"/>
                  </a:lnTo>
                  <a:lnTo>
                    <a:pt x="30192" y="719477"/>
                  </a:lnTo>
                  <a:close/>
                  <a:moveTo>
                    <a:pt x="31266" y="692479"/>
                  </a:moveTo>
                  <a:cubicBezTo>
                    <a:pt x="30959" y="696110"/>
                    <a:pt x="25846" y="695803"/>
                    <a:pt x="25846" y="692275"/>
                  </a:cubicBezTo>
                  <a:lnTo>
                    <a:pt x="26306" y="681485"/>
                  </a:lnTo>
                  <a:cubicBezTo>
                    <a:pt x="26612" y="677855"/>
                    <a:pt x="31725" y="678110"/>
                    <a:pt x="31725" y="681690"/>
                  </a:cubicBezTo>
                  <a:lnTo>
                    <a:pt x="31266" y="692479"/>
                  </a:lnTo>
                  <a:lnTo>
                    <a:pt x="31266" y="692479"/>
                  </a:lnTo>
                  <a:close/>
                  <a:moveTo>
                    <a:pt x="32391" y="665429"/>
                  </a:moveTo>
                  <a:cubicBezTo>
                    <a:pt x="32084" y="669008"/>
                    <a:pt x="26970" y="668804"/>
                    <a:pt x="26970" y="665173"/>
                  </a:cubicBezTo>
                  <a:lnTo>
                    <a:pt x="27482" y="654384"/>
                  </a:lnTo>
                  <a:cubicBezTo>
                    <a:pt x="27788" y="650805"/>
                    <a:pt x="32901" y="651009"/>
                    <a:pt x="32901" y="654640"/>
                  </a:cubicBezTo>
                  <a:lnTo>
                    <a:pt x="32391" y="665429"/>
                  </a:lnTo>
                  <a:lnTo>
                    <a:pt x="32391" y="665429"/>
                  </a:lnTo>
                  <a:close/>
                  <a:moveTo>
                    <a:pt x="33669" y="638431"/>
                  </a:moveTo>
                  <a:cubicBezTo>
                    <a:pt x="33311" y="642266"/>
                    <a:pt x="27993" y="641447"/>
                    <a:pt x="28249" y="638175"/>
                  </a:cubicBezTo>
                  <a:lnTo>
                    <a:pt x="28761" y="627386"/>
                  </a:lnTo>
                  <a:cubicBezTo>
                    <a:pt x="29118" y="623551"/>
                    <a:pt x="34436" y="624369"/>
                    <a:pt x="34180" y="627641"/>
                  </a:cubicBezTo>
                  <a:lnTo>
                    <a:pt x="33669" y="638431"/>
                  </a:lnTo>
                  <a:lnTo>
                    <a:pt x="33669" y="638431"/>
                  </a:lnTo>
                  <a:close/>
                  <a:moveTo>
                    <a:pt x="34947" y="611381"/>
                  </a:moveTo>
                  <a:cubicBezTo>
                    <a:pt x="34589" y="615216"/>
                    <a:pt x="29271" y="614397"/>
                    <a:pt x="29527" y="611125"/>
                  </a:cubicBezTo>
                  <a:lnTo>
                    <a:pt x="30090" y="600336"/>
                  </a:lnTo>
                  <a:cubicBezTo>
                    <a:pt x="30447" y="596501"/>
                    <a:pt x="35816" y="597319"/>
                    <a:pt x="35509" y="600592"/>
                  </a:cubicBezTo>
                  <a:lnTo>
                    <a:pt x="34947" y="611381"/>
                  </a:lnTo>
                  <a:lnTo>
                    <a:pt x="34947" y="611381"/>
                  </a:lnTo>
                  <a:close/>
                  <a:moveTo>
                    <a:pt x="36379" y="584382"/>
                  </a:moveTo>
                  <a:cubicBezTo>
                    <a:pt x="36021" y="588166"/>
                    <a:pt x="30652" y="587399"/>
                    <a:pt x="30959" y="584075"/>
                  </a:cubicBezTo>
                  <a:lnTo>
                    <a:pt x="31522" y="573286"/>
                  </a:lnTo>
                  <a:cubicBezTo>
                    <a:pt x="31879" y="569502"/>
                    <a:pt x="37197" y="570270"/>
                    <a:pt x="36941" y="573593"/>
                  </a:cubicBezTo>
                  <a:lnTo>
                    <a:pt x="36379" y="584382"/>
                  </a:lnTo>
                  <a:lnTo>
                    <a:pt x="36379" y="584382"/>
                  </a:lnTo>
                  <a:close/>
                  <a:moveTo>
                    <a:pt x="37811" y="557384"/>
                  </a:moveTo>
                  <a:cubicBezTo>
                    <a:pt x="37453" y="561168"/>
                    <a:pt x="32135" y="560400"/>
                    <a:pt x="32391" y="557077"/>
                  </a:cubicBezTo>
                  <a:cubicBezTo>
                    <a:pt x="32493" y="555082"/>
                    <a:pt x="31420" y="549202"/>
                    <a:pt x="31164" y="546799"/>
                  </a:cubicBezTo>
                  <a:cubicBezTo>
                    <a:pt x="30805" y="543066"/>
                    <a:pt x="36226" y="542810"/>
                    <a:pt x="36533" y="546134"/>
                  </a:cubicBezTo>
                  <a:lnTo>
                    <a:pt x="37811" y="556565"/>
                  </a:lnTo>
                  <a:lnTo>
                    <a:pt x="37811" y="557384"/>
                  </a:lnTo>
                  <a:lnTo>
                    <a:pt x="37811" y="557384"/>
                  </a:lnTo>
                  <a:close/>
                  <a:moveTo>
                    <a:pt x="32442" y="557077"/>
                  </a:moveTo>
                  <a:lnTo>
                    <a:pt x="33516" y="557128"/>
                  </a:lnTo>
                  <a:lnTo>
                    <a:pt x="32442" y="557077"/>
                  </a:lnTo>
                  <a:lnTo>
                    <a:pt x="32442" y="557077"/>
                  </a:lnTo>
                  <a:close/>
                  <a:moveTo>
                    <a:pt x="34589" y="530027"/>
                  </a:moveTo>
                  <a:cubicBezTo>
                    <a:pt x="34947" y="533760"/>
                    <a:pt x="29527" y="534015"/>
                    <a:pt x="29220" y="530641"/>
                  </a:cubicBezTo>
                  <a:lnTo>
                    <a:pt x="27942" y="519902"/>
                  </a:lnTo>
                  <a:cubicBezTo>
                    <a:pt x="27585" y="516170"/>
                    <a:pt x="33004" y="515914"/>
                    <a:pt x="33311" y="519289"/>
                  </a:cubicBezTo>
                  <a:lnTo>
                    <a:pt x="34589" y="530027"/>
                  </a:lnTo>
                  <a:lnTo>
                    <a:pt x="34589" y="530027"/>
                  </a:lnTo>
                  <a:close/>
                  <a:moveTo>
                    <a:pt x="31522" y="503181"/>
                  </a:moveTo>
                  <a:cubicBezTo>
                    <a:pt x="31879" y="506864"/>
                    <a:pt x="26460" y="507170"/>
                    <a:pt x="26153" y="503796"/>
                  </a:cubicBezTo>
                  <a:lnTo>
                    <a:pt x="24977" y="493006"/>
                  </a:lnTo>
                  <a:cubicBezTo>
                    <a:pt x="24670" y="489324"/>
                    <a:pt x="30039" y="488967"/>
                    <a:pt x="30345" y="492392"/>
                  </a:cubicBezTo>
                  <a:lnTo>
                    <a:pt x="31522" y="503181"/>
                  </a:lnTo>
                  <a:lnTo>
                    <a:pt x="31522" y="503181"/>
                  </a:lnTo>
                  <a:close/>
                  <a:moveTo>
                    <a:pt x="28556" y="476286"/>
                  </a:moveTo>
                  <a:cubicBezTo>
                    <a:pt x="28863" y="479916"/>
                    <a:pt x="23494" y="480325"/>
                    <a:pt x="23186" y="476848"/>
                  </a:cubicBezTo>
                  <a:lnTo>
                    <a:pt x="22062" y="466059"/>
                  </a:lnTo>
                  <a:cubicBezTo>
                    <a:pt x="21755" y="462428"/>
                    <a:pt x="27124" y="462019"/>
                    <a:pt x="27431" y="465496"/>
                  </a:cubicBezTo>
                  <a:lnTo>
                    <a:pt x="28556" y="476286"/>
                  </a:lnTo>
                  <a:lnTo>
                    <a:pt x="28556" y="476286"/>
                  </a:lnTo>
                  <a:close/>
                  <a:moveTo>
                    <a:pt x="25794" y="449389"/>
                  </a:moveTo>
                  <a:cubicBezTo>
                    <a:pt x="26101" y="452968"/>
                    <a:pt x="20732" y="453428"/>
                    <a:pt x="20425" y="449901"/>
                  </a:cubicBezTo>
                  <a:lnTo>
                    <a:pt x="19351" y="439111"/>
                  </a:lnTo>
                  <a:cubicBezTo>
                    <a:pt x="19044" y="435532"/>
                    <a:pt x="24414" y="435072"/>
                    <a:pt x="24721" y="438600"/>
                  </a:cubicBezTo>
                  <a:lnTo>
                    <a:pt x="25794" y="449389"/>
                  </a:lnTo>
                  <a:lnTo>
                    <a:pt x="25794" y="449389"/>
                  </a:lnTo>
                  <a:close/>
                  <a:moveTo>
                    <a:pt x="23238" y="422493"/>
                  </a:moveTo>
                  <a:cubicBezTo>
                    <a:pt x="23545" y="426072"/>
                    <a:pt x="18175" y="426532"/>
                    <a:pt x="17868" y="423004"/>
                  </a:cubicBezTo>
                  <a:lnTo>
                    <a:pt x="16897" y="412215"/>
                  </a:lnTo>
                  <a:cubicBezTo>
                    <a:pt x="16590" y="408686"/>
                    <a:pt x="21959" y="408175"/>
                    <a:pt x="22266" y="411755"/>
                  </a:cubicBezTo>
                  <a:lnTo>
                    <a:pt x="23238" y="422493"/>
                  </a:lnTo>
                  <a:lnTo>
                    <a:pt x="23238" y="422493"/>
                  </a:lnTo>
                  <a:close/>
                  <a:moveTo>
                    <a:pt x="20886" y="395545"/>
                  </a:moveTo>
                  <a:cubicBezTo>
                    <a:pt x="21193" y="399073"/>
                    <a:pt x="15824" y="399585"/>
                    <a:pt x="15465" y="396005"/>
                  </a:cubicBezTo>
                  <a:cubicBezTo>
                    <a:pt x="15209" y="392426"/>
                    <a:pt x="14852" y="388795"/>
                    <a:pt x="14596" y="385216"/>
                  </a:cubicBezTo>
                  <a:cubicBezTo>
                    <a:pt x="14289" y="381739"/>
                    <a:pt x="19659" y="381176"/>
                    <a:pt x="19966" y="384807"/>
                  </a:cubicBezTo>
                  <a:cubicBezTo>
                    <a:pt x="20272" y="388386"/>
                    <a:pt x="20579" y="391966"/>
                    <a:pt x="20886" y="395545"/>
                  </a:cubicBezTo>
                  <a:lnTo>
                    <a:pt x="20886" y="395545"/>
                  </a:lnTo>
                  <a:close/>
                  <a:moveTo>
                    <a:pt x="18738" y="368598"/>
                  </a:moveTo>
                  <a:cubicBezTo>
                    <a:pt x="19044" y="372075"/>
                    <a:pt x="13676" y="372638"/>
                    <a:pt x="13318" y="369007"/>
                  </a:cubicBezTo>
                  <a:lnTo>
                    <a:pt x="12499" y="358217"/>
                  </a:lnTo>
                  <a:cubicBezTo>
                    <a:pt x="12193" y="354792"/>
                    <a:pt x="17561" y="354178"/>
                    <a:pt x="17920" y="357809"/>
                  </a:cubicBezTo>
                  <a:lnTo>
                    <a:pt x="18738" y="368598"/>
                  </a:lnTo>
                  <a:lnTo>
                    <a:pt x="18738" y="368598"/>
                  </a:lnTo>
                  <a:close/>
                  <a:moveTo>
                    <a:pt x="16795" y="341650"/>
                  </a:moveTo>
                  <a:cubicBezTo>
                    <a:pt x="17102" y="345025"/>
                    <a:pt x="11733" y="345741"/>
                    <a:pt x="11374" y="342008"/>
                  </a:cubicBezTo>
                  <a:lnTo>
                    <a:pt x="10659" y="331219"/>
                  </a:lnTo>
                  <a:cubicBezTo>
                    <a:pt x="10352" y="327844"/>
                    <a:pt x="15721" y="327128"/>
                    <a:pt x="16079" y="330861"/>
                  </a:cubicBezTo>
                  <a:lnTo>
                    <a:pt x="16795" y="341650"/>
                  </a:lnTo>
                  <a:lnTo>
                    <a:pt x="16795" y="341650"/>
                  </a:lnTo>
                  <a:close/>
                  <a:moveTo>
                    <a:pt x="15107" y="314651"/>
                  </a:moveTo>
                  <a:cubicBezTo>
                    <a:pt x="15414" y="317975"/>
                    <a:pt x="10045" y="318742"/>
                    <a:pt x="9688" y="314959"/>
                  </a:cubicBezTo>
                  <a:lnTo>
                    <a:pt x="9074" y="304118"/>
                  </a:lnTo>
                  <a:cubicBezTo>
                    <a:pt x="8766" y="300794"/>
                    <a:pt x="14136" y="300027"/>
                    <a:pt x="14494" y="303811"/>
                  </a:cubicBezTo>
                  <a:lnTo>
                    <a:pt x="15107" y="314651"/>
                  </a:lnTo>
                  <a:lnTo>
                    <a:pt x="15107" y="314651"/>
                  </a:lnTo>
                  <a:close/>
                  <a:moveTo>
                    <a:pt x="13676" y="287653"/>
                  </a:moveTo>
                  <a:cubicBezTo>
                    <a:pt x="13982" y="290926"/>
                    <a:pt x="8613" y="291744"/>
                    <a:pt x="8256" y="287909"/>
                  </a:cubicBezTo>
                  <a:cubicBezTo>
                    <a:pt x="8102" y="284329"/>
                    <a:pt x="7949" y="280699"/>
                    <a:pt x="7744" y="277068"/>
                  </a:cubicBezTo>
                  <a:cubicBezTo>
                    <a:pt x="7744" y="273489"/>
                    <a:pt x="12806" y="273233"/>
                    <a:pt x="13164" y="276813"/>
                  </a:cubicBezTo>
                  <a:cubicBezTo>
                    <a:pt x="13318" y="280494"/>
                    <a:pt x="13472" y="284074"/>
                    <a:pt x="13676" y="287653"/>
                  </a:cubicBezTo>
                  <a:lnTo>
                    <a:pt x="13676" y="287653"/>
                  </a:lnTo>
                  <a:close/>
                  <a:moveTo>
                    <a:pt x="12448" y="260654"/>
                  </a:moveTo>
                  <a:cubicBezTo>
                    <a:pt x="12448" y="264490"/>
                    <a:pt x="7029" y="264182"/>
                    <a:pt x="7029" y="260859"/>
                  </a:cubicBezTo>
                  <a:lnTo>
                    <a:pt x="6619" y="250019"/>
                  </a:lnTo>
                  <a:cubicBezTo>
                    <a:pt x="6619" y="246234"/>
                    <a:pt x="12040" y="246490"/>
                    <a:pt x="12040" y="249814"/>
                  </a:cubicBezTo>
                  <a:lnTo>
                    <a:pt x="12448" y="260654"/>
                  </a:lnTo>
                  <a:lnTo>
                    <a:pt x="12448" y="260654"/>
                  </a:lnTo>
                  <a:close/>
                  <a:moveTo>
                    <a:pt x="11528" y="233656"/>
                  </a:moveTo>
                  <a:cubicBezTo>
                    <a:pt x="11528" y="237440"/>
                    <a:pt x="6107" y="237184"/>
                    <a:pt x="6107" y="233809"/>
                  </a:cubicBezTo>
                  <a:lnTo>
                    <a:pt x="5802" y="222969"/>
                  </a:lnTo>
                  <a:cubicBezTo>
                    <a:pt x="5802" y="219236"/>
                    <a:pt x="11221" y="219440"/>
                    <a:pt x="11221" y="222815"/>
                  </a:cubicBezTo>
                  <a:lnTo>
                    <a:pt x="11528" y="233656"/>
                  </a:lnTo>
                  <a:lnTo>
                    <a:pt x="11528" y="233656"/>
                  </a:lnTo>
                  <a:close/>
                  <a:moveTo>
                    <a:pt x="10813" y="206606"/>
                  </a:moveTo>
                  <a:cubicBezTo>
                    <a:pt x="10813" y="210339"/>
                    <a:pt x="5392" y="210134"/>
                    <a:pt x="5392" y="206708"/>
                  </a:cubicBezTo>
                  <a:lnTo>
                    <a:pt x="5187" y="195868"/>
                  </a:lnTo>
                  <a:cubicBezTo>
                    <a:pt x="5187" y="192186"/>
                    <a:pt x="10608" y="192340"/>
                    <a:pt x="10608" y="195765"/>
                  </a:cubicBezTo>
                  <a:lnTo>
                    <a:pt x="10813" y="206606"/>
                  </a:lnTo>
                  <a:lnTo>
                    <a:pt x="10813" y="206606"/>
                  </a:lnTo>
                  <a:close/>
                  <a:moveTo>
                    <a:pt x="10403" y="179608"/>
                  </a:moveTo>
                  <a:cubicBezTo>
                    <a:pt x="10403" y="183238"/>
                    <a:pt x="4983" y="183187"/>
                    <a:pt x="4983" y="179659"/>
                  </a:cubicBezTo>
                  <a:lnTo>
                    <a:pt x="4880" y="168818"/>
                  </a:lnTo>
                  <a:cubicBezTo>
                    <a:pt x="4880" y="165188"/>
                    <a:pt x="10301" y="165239"/>
                    <a:pt x="10301" y="168767"/>
                  </a:cubicBezTo>
                  <a:lnTo>
                    <a:pt x="10403" y="179608"/>
                  </a:lnTo>
                  <a:lnTo>
                    <a:pt x="10403" y="179608"/>
                  </a:lnTo>
                  <a:close/>
                  <a:moveTo>
                    <a:pt x="10249" y="152558"/>
                  </a:moveTo>
                  <a:cubicBezTo>
                    <a:pt x="10249" y="156137"/>
                    <a:pt x="4829" y="156137"/>
                    <a:pt x="4829" y="152558"/>
                  </a:cubicBezTo>
                  <a:lnTo>
                    <a:pt x="4829" y="141717"/>
                  </a:lnTo>
                  <a:cubicBezTo>
                    <a:pt x="4829" y="138189"/>
                    <a:pt x="10249" y="138138"/>
                    <a:pt x="10249" y="141717"/>
                  </a:cubicBezTo>
                  <a:lnTo>
                    <a:pt x="10249" y="152558"/>
                  </a:lnTo>
                  <a:lnTo>
                    <a:pt x="10249" y="152558"/>
                  </a:lnTo>
                  <a:close/>
                  <a:moveTo>
                    <a:pt x="10352" y="125559"/>
                  </a:moveTo>
                  <a:cubicBezTo>
                    <a:pt x="10352" y="129087"/>
                    <a:pt x="4931" y="129139"/>
                    <a:pt x="4931" y="125508"/>
                  </a:cubicBezTo>
                  <a:cubicBezTo>
                    <a:pt x="4983" y="121929"/>
                    <a:pt x="4983" y="118298"/>
                    <a:pt x="4983" y="114719"/>
                  </a:cubicBezTo>
                  <a:cubicBezTo>
                    <a:pt x="4983" y="111088"/>
                    <a:pt x="10403" y="111139"/>
                    <a:pt x="10403" y="114667"/>
                  </a:cubicBezTo>
                  <a:cubicBezTo>
                    <a:pt x="10403" y="118298"/>
                    <a:pt x="10403" y="121929"/>
                    <a:pt x="10352" y="125559"/>
                  </a:cubicBezTo>
                  <a:lnTo>
                    <a:pt x="10352" y="125559"/>
                  </a:lnTo>
                  <a:close/>
                  <a:moveTo>
                    <a:pt x="10147" y="98407"/>
                  </a:moveTo>
                  <a:cubicBezTo>
                    <a:pt x="10147" y="102089"/>
                    <a:pt x="4728" y="101935"/>
                    <a:pt x="4728" y="98510"/>
                  </a:cubicBezTo>
                  <a:cubicBezTo>
                    <a:pt x="4677" y="95032"/>
                    <a:pt x="4728" y="91146"/>
                    <a:pt x="4472" y="87720"/>
                  </a:cubicBezTo>
                  <a:cubicBezTo>
                    <a:pt x="4472" y="83987"/>
                    <a:pt x="9891" y="84192"/>
                    <a:pt x="9891" y="87618"/>
                  </a:cubicBezTo>
                  <a:cubicBezTo>
                    <a:pt x="10096" y="91146"/>
                    <a:pt x="10096" y="94879"/>
                    <a:pt x="10147" y="98407"/>
                  </a:cubicBezTo>
                  <a:lnTo>
                    <a:pt x="10147" y="98407"/>
                  </a:lnTo>
                  <a:close/>
                  <a:moveTo>
                    <a:pt x="9585" y="71357"/>
                  </a:moveTo>
                  <a:cubicBezTo>
                    <a:pt x="9585" y="75039"/>
                    <a:pt x="4165" y="74886"/>
                    <a:pt x="4165" y="71460"/>
                  </a:cubicBezTo>
                  <a:lnTo>
                    <a:pt x="4011" y="60619"/>
                  </a:lnTo>
                  <a:cubicBezTo>
                    <a:pt x="4011" y="56938"/>
                    <a:pt x="9432" y="57091"/>
                    <a:pt x="9432" y="60568"/>
                  </a:cubicBezTo>
                  <a:lnTo>
                    <a:pt x="9585" y="71357"/>
                  </a:lnTo>
                  <a:lnTo>
                    <a:pt x="9585" y="71357"/>
                  </a:lnTo>
                  <a:close/>
                  <a:moveTo>
                    <a:pt x="9278" y="44359"/>
                  </a:moveTo>
                  <a:cubicBezTo>
                    <a:pt x="9278" y="47938"/>
                    <a:pt x="3858" y="47938"/>
                    <a:pt x="3858" y="44359"/>
                  </a:cubicBezTo>
                  <a:cubicBezTo>
                    <a:pt x="3858" y="40728"/>
                    <a:pt x="3807" y="37098"/>
                    <a:pt x="3858" y="33518"/>
                  </a:cubicBezTo>
                  <a:cubicBezTo>
                    <a:pt x="3858" y="29990"/>
                    <a:pt x="9278" y="29939"/>
                    <a:pt x="9278" y="33569"/>
                  </a:cubicBezTo>
                  <a:cubicBezTo>
                    <a:pt x="9227" y="37149"/>
                    <a:pt x="9278" y="40779"/>
                    <a:pt x="9278" y="44359"/>
                  </a:cubicBezTo>
                  <a:close/>
                </a:path>
              </a:pathLst>
            </a:custGeom>
            <a:solidFill>
              <a:srgbClr val="3935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7C0A07F-3471-4944-A1BB-BFA797A5AED4}"/>
                </a:ext>
              </a:extLst>
            </p:cNvPr>
            <p:cNvSpPr/>
            <p:nvPr/>
          </p:nvSpPr>
          <p:spPr>
            <a:xfrm>
              <a:off x="14117251" y="10830794"/>
              <a:ext cx="23018" cy="448878"/>
            </a:xfrm>
            <a:custGeom>
              <a:avLst/>
              <a:gdLst>
                <a:gd name="connsiteX0" fmla="*/ 16824 w 20453"/>
                <a:gd name="connsiteY0" fmla="*/ 395980 h 398843"/>
                <a:gd name="connsiteX1" fmla="*/ 11403 w 20453"/>
                <a:gd name="connsiteY1" fmla="*/ 396184 h 398843"/>
                <a:gd name="connsiteX2" fmla="*/ 10841 w 20453"/>
                <a:gd name="connsiteY2" fmla="*/ 385343 h 398843"/>
                <a:gd name="connsiteX3" fmla="*/ 16261 w 20453"/>
                <a:gd name="connsiteY3" fmla="*/ 385140 h 398843"/>
                <a:gd name="connsiteX4" fmla="*/ 16824 w 20453"/>
                <a:gd name="connsiteY4" fmla="*/ 395980 h 398843"/>
                <a:gd name="connsiteX5" fmla="*/ 16824 w 20453"/>
                <a:gd name="connsiteY5" fmla="*/ 395980 h 398843"/>
                <a:gd name="connsiteX6" fmla="*/ 15443 w 20453"/>
                <a:gd name="connsiteY6" fmla="*/ 368930 h 398843"/>
                <a:gd name="connsiteX7" fmla="*/ 10022 w 20453"/>
                <a:gd name="connsiteY7" fmla="*/ 369134 h 398843"/>
                <a:gd name="connsiteX8" fmla="*/ 9512 w 20453"/>
                <a:gd name="connsiteY8" fmla="*/ 358295 h 398843"/>
                <a:gd name="connsiteX9" fmla="*/ 14931 w 20453"/>
                <a:gd name="connsiteY9" fmla="*/ 358090 h 398843"/>
                <a:gd name="connsiteX10" fmla="*/ 15443 w 20453"/>
                <a:gd name="connsiteY10" fmla="*/ 368930 h 398843"/>
                <a:gd name="connsiteX11" fmla="*/ 15443 w 20453"/>
                <a:gd name="connsiteY11" fmla="*/ 368930 h 398843"/>
                <a:gd name="connsiteX12" fmla="*/ 14165 w 20453"/>
                <a:gd name="connsiteY12" fmla="*/ 341880 h 398843"/>
                <a:gd name="connsiteX13" fmla="*/ 8744 w 20453"/>
                <a:gd name="connsiteY13" fmla="*/ 342033 h 398843"/>
                <a:gd name="connsiteX14" fmla="*/ 8285 w 20453"/>
                <a:gd name="connsiteY14" fmla="*/ 331194 h 398843"/>
                <a:gd name="connsiteX15" fmla="*/ 13704 w 20453"/>
                <a:gd name="connsiteY15" fmla="*/ 331040 h 398843"/>
                <a:gd name="connsiteX16" fmla="*/ 14165 w 20453"/>
                <a:gd name="connsiteY16" fmla="*/ 341880 h 398843"/>
                <a:gd name="connsiteX17" fmla="*/ 14165 w 20453"/>
                <a:gd name="connsiteY17" fmla="*/ 341880 h 398843"/>
                <a:gd name="connsiteX18" fmla="*/ 13091 w 20453"/>
                <a:gd name="connsiteY18" fmla="*/ 314882 h 398843"/>
                <a:gd name="connsiteX19" fmla="*/ 7670 w 20453"/>
                <a:gd name="connsiteY19" fmla="*/ 315035 h 398843"/>
                <a:gd name="connsiteX20" fmla="*/ 7261 w 20453"/>
                <a:gd name="connsiteY20" fmla="*/ 304195 h 398843"/>
                <a:gd name="connsiteX21" fmla="*/ 12681 w 20453"/>
                <a:gd name="connsiteY21" fmla="*/ 304041 h 398843"/>
                <a:gd name="connsiteX22" fmla="*/ 13091 w 20453"/>
                <a:gd name="connsiteY22" fmla="*/ 314882 h 398843"/>
                <a:gd name="connsiteX23" fmla="*/ 13091 w 20453"/>
                <a:gd name="connsiteY23" fmla="*/ 314882 h 398843"/>
                <a:gd name="connsiteX24" fmla="*/ 12068 w 20453"/>
                <a:gd name="connsiteY24" fmla="*/ 287832 h 398843"/>
                <a:gd name="connsiteX25" fmla="*/ 6648 w 20453"/>
                <a:gd name="connsiteY25" fmla="*/ 287935 h 398843"/>
                <a:gd name="connsiteX26" fmla="*/ 6290 w 20453"/>
                <a:gd name="connsiteY26" fmla="*/ 277094 h 398843"/>
                <a:gd name="connsiteX27" fmla="*/ 11710 w 20453"/>
                <a:gd name="connsiteY27" fmla="*/ 276991 h 398843"/>
                <a:gd name="connsiteX28" fmla="*/ 12068 w 20453"/>
                <a:gd name="connsiteY28" fmla="*/ 287832 h 398843"/>
                <a:gd name="connsiteX29" fmla="*/ 12068 w 20453"/>
                <a:gd name="connsiteY29" fmla="*/ 287832 h 398843"/>
                <a:gd name="connsiteX30" fmla="*/ 11250 w 20453"/>
                <a:gd name="connsiteY30" fmla="*/ 260782 h 398843"/>
                <a:gd name="connsiteX31" fmla="*/ 5829 w 20453"/>
                <a:gd name="connsiteY31" fmla="*/ 260885 h 398843"/>
                <a:gd name="connsiteX32" fmla="*/ 5523 w 20453"/>
                <a:gd name="connsiteY32" fmla="*/ 250044 h 398843"/>
                <a:gd name="connsiteX33" fmla="*/ 10942 w 20453"/>
                <a:gd name="connsiteY33" fmla="*/ 249993 h 398843"/>
                <a:gd name="connsiteX34" fmla="*/ 11250 w 20453"/>
                <a:gd name="connsiteY34" fmla="*/ 260782 h 398843"/>
                <a:gd name="connsiteX35" fmla="*/ 11250 w 20453"/>
                <a:gd name="connsiteY35" fmla="*/ 260782 h 398843"/>
                <a:gd name="connsiteX36" fmla="*/ 10534 w 20453"/>
                <a:gd name="connsiteY36" fmla="*/ 233784 h 398843"/>
                <a:gd name="connsiteX37" fmla="*/ 5114 w 20453"/>
                <a:gd name="connsiteY37" fmla="*/ 233835 h 398843"/>
                <a:gd name="connsiteX38" fmla="*/ 4858 w 20453"/>
                <a:gd name="connsiteY38" fmla="*/ 222994 h 398843"/>
                <a:gd name="connsiteX39" fmla="*/ 10278 w 20453"/>
                <a:gd name="connsiteY39" fmla="*/ 222944 h 398843"/>
                <a:gd name="connsiteX40" fmla="*/ 10534 w 20453"/>
                <a:gd name="connsiteY40" fmla="*/ 233784 h 398843"/>
                <a:gd name="connsiteX41" fmla="*/ 10534 w 20453"/>
                <a:gd name="connsiteY41" fmla="*/ 233784 h 398843"/>
                <a:gd name="connsiteX42" fmla="*/ 10022 w 20453"/>
                <a:gd name="connsiteY42" fmla="*/ 206734 h 398843"/>
                <a:gd name="connsiteX43" fmla="*/ 4602 w 20453"/>
                <a:gd name="connsiteY43" fmla="*/ 206785 h 398843"/>
                <a:gd name="connsiteX44" fmla="*/ 4450 w 20453"/>
                <a:gd name="connsiteY44" fmla="*/ 195945 h 398843"/>
                <a:gd name="connsiteX45" fmla="*/ 9869 w 20453"/>
                <a:gd name="connsiteY45" fmla="*/ 195945 h 398843"/>
                <a:gd name="connsiteX46" fmla="*/ 10022 w 20453"/>
                <a:gd name="connsiteY46" fmla="*/ 206734 h 398843"/>
                <a:gd name="connsiteX47" fmla="*/ 10022 w 20453"/>
                <a:gd name="connsiteY47" fmla="*/ 206734 h 398843"/>
                <a:gd name="connsiteX48" fmla="*/ 9613 w 20453"/>
                <a:gd name="connsiteY48" fmla="*/ 179684 h 398843"/>
                <a:gd name="connsiteX49" fmla="*/ 8182 w 20453"/>
                <a:gd name="connsiteY49" fmla="*/ 182087 h 398843"/>
                <a:gd name="connsiteX50" fmla="*/ 4194 w 20453"/>
                <a:gd name="connsiteY50" fmla="*/ 179684 h 398843"/>
                <a:gd name="connsiteX51" fmla="*/ 4091 w 20453"/>
                <a:gd name="connsiteY51" fmla="*/ 168844 h 398843"/>
                <a:gd name="connsiteX52" fmla="*/ 9512 w 20453"/>
                <a:gd name="connsiteY52" fmla="*/ 168844 h 398843"/>
                <a:gd name="connsiteX53" fmla="*/ 9613 w 20453"/>
                <a:gd name="connsiteY53" fmla="*/ 179684 h 398843"/>
                <a:gd name="connsiteX54" fmla="*/ 9613 w 20453"/>
                <a:gd name="connsiteY54" fmla="*/ 179684 h 398843"/>
                <a:gd name="connsiteX55" fmla="*/ 9358 w 20453"/>
                <a:gd name="connsiteY55" fmla="*/ 152634 h 398843"/>
                <a:gd name="connsiteX56" fmla="*/ 3938 w 20453"/>
                <a:gd name="connsiteY56" fmla="*/ 152583 h 398843"/>
                <a:gd name="connsiteX57" fmla="*/ 3887 w 20453"/>
                <a:gd name="connsiteY57" fmla="*/ 141743 h 398843"/>
                <a:gd name="connsiteX58" fmla="*/ 9307 w 20453"/>
                <a:gd name="connsiteY58" fmla="*/ 141794 h 398843"/>
                <a:gd name="connsiteX59" fmla="*/ 9358 w 20453"/>
                <a:gd name="connsiteY59" fmla="*/ 152634 h 398843"/>
                <a:gd name="connsiteX60" fmla="*/ 9358 w 20453"/>
                <a:gd name="connsiteY60" fmla="*/ 152634 h 398843"/>
                <a:gd name="connsiteX61" fmla="*/ 9256 w 20453"/>
                <a:gd name="connsiteY61" fmla="*/ 125584 h 398843"/>
                <a:gd name="connsiteX62" fmla="*/ 3835 w 20453"/>
                <a:gd name="connsiteY62" fmla="*/ 125533 h 398843"/>
                <a:gd name="connsiteX63" fmla="*/ 3835 w 20453"/>
                <a:gd name="connsiteY63" fmla="*/ 114693 h 398843"/>
                <a:gd name="connsiteX64" fmla="*/ 9256 w 20453"/>
                <a:gd name="connsiteY64" fmla="*/ 114744 h 398843"/>
                <a:gd name="connsiteX65" fmla="*/ 9256 w 20453"/>
                <a:gd name="connsiteY65" fmla="*/ 125584 h 398843"/>
                <a:gd name="connsiteX66" fmla="*/ 9256 w 20453"/>
                <a:gd name="connsiteY66" fmla="*/ 125584 h 398843"/>
                <a:gd name="connsiteX67" fmla="*/ 9307 w 20453"/>
                <a:gd name="connsiteY67" fmla="*/ 98535 h 398843"/>
                <a:gd name="connsiteX68" fmla="*/ 3887 w 20453"/>
                <a:gd name="connsiteY68" fmla="*/ 98433 h 398843"/>
                <a:gd name="connsiteX69" fmla="*/ 3938 w 20453"/>
                <a:gd name="connsiteY69" fmla="*/ 87592 h 398843"/>
                <a:gd name="connsiteX70" fmla="*/ 9358 w 20453"/>
                <a:gd name="connsiteY70" fmla="*/ 87695 h 398843"/>
                <a:gd name="connsiteX71" fmla="*/ 9307 w 20453"/>
                <a:gd name="connsiteY71" fmla="*/ 98535 h 398843"/>
                <a:gd name="connsiteX72" fmla="*/ 9307 w 20453"/>
                <a:gd name="connsiteY72" fmla="*/ 98535 h 398843"/>
                <a:gd name="connsiteX73" fmla="*/ 9461 w 20453"/>
                <a:gd name="connsiteY73" fmla="*/ 71536 h 398843"/>
                <a:gd name="connsiteX74" fmla="*/ 4040 w 20453"/>
                <a:gd name="connsiteY74" fmla="*/ 71434 h 398843"/>
                <a:gd name="connsiteX75" fmla="*/ 4142 w 20453"/>
                <a:gd name="connsiteY75" fmla="*/ 60594 h 398843"/>
                <a:gd name="connsiteX76" fmla="*/ 9563 w 20453"/>
                <a:gd name="connsiteY76" fmla="*/ 60696 h 398843"/>
                <a:gd name="connsiteX77" fmla="*/ 9461 w 20453"/>
                <a:gd name="connsiteY77" fmla="*/ 71536 h 398843"/>
                <a:gd name="connsiteX78" fmla="*/ 9461 w 20453"/>
                <a:gd name="connsiteY78" fmla="*/ 71536 h 398843"/>
                <a:gd name="connsiteX79" fmla="*/ 9766 w 20453"/>
                <a:gd name="connsiteY79" fmla="*/ 44486 h 398843"/>
                <a:gd name="connsiteX80" fmla="*/ 4347 w 20453"/>
                <a:gd name="connsiteY80" fmla="*/ 44333 h 398843"/>
                <a:gd name="connsiteX81" fmla="*/ 4500 w 20453"/>
                <a:gd name="connsiteY81" fmla="*/ 33493 h 398843"/>
                <a:gd name="connsiteX82" fmla="*/ 9920 w 20453"/>
                <a:gd name="connsiteY82" fmla="*/ 33646 h 398843"/>
                <a:gd name="connsiteX83" fmla="*/ 9766 w 20453"/>
                <a:gd name="connsiteY83" fmla="*/ 44486 h 398843"/>
                <a:gd name="connsiteX84" fmla="*/ 9766 w 20453"/>
                <a:gd name="connsiteY84" fmla="*/ 44486 h 398843"/>
                <a:gd name="connsiteX85" fmla="*/ 10176 w 20453"/>
                <a:gd name="connsiteY85" fmla="*/ 17437 h 398843"/>
                <a:gd name="connsiteX86" fmla="*/ 4755 w 20453"/>
                <a:gd name="connsiteY86" fmla="*/ 17284 h 398843"/>
                <a:gd name="connsiteX87" fmla="*/ 4960 w 20453"/>
                <a:gd name="connsiteY87" fmla="*/ 6443 h 398843"/>
                <a:gd name="connsiteX88" fmla="*/ 10381 w 20453"/>
                <a:gd name="connsiteY88" fmla="*/ 6597 h 398843"/>
                <a:gd name="connsiteX89" fmla="*/ 10176 w 20453"/>
                <a:gd name="connsiteY89" fmla="*/ 17437 h 398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20453" h="398843">
                  <a:moveTo>
                    <a:pt x="16824" y="395980"/>
                  </a:moveTo>
                  <a:cubicBezTo>
                    <a:pt x="16875" y="399559"/>
                    <a:pt x="11813" y="399815"/>
                    <a:pt x="11403" y="396184"/>
                  </a:cubicBezTo>
                  <a:lnTo>
                    <a:pt x="10841" y="385343"/>
                  </a:lnTo>
                  <a:cubicBezTo>
                    <a:pt x="10790" y="381508"/>
                    <a:pt x="16209" y="381816"/>
                    <a:pt x="16261" y="385140"/>
                  </a:cubicBezTo>
                  <a:lnTo>
                    <a:pt x="16824" y="395980"/>
                  </a:lnTo>
                  <a:lnTo>
                    <a:pt x="16824" y="395980"/>
                  </a:lnTo>
                  <a:close/>
                  <a:moveTo>
                    <a:pt x="15443" y="368930"/>
                  </a:moveTo>
                  <a:cubicBezTo>
                    <a:pt x="15494" y="372765"/>
                    <a:pt x="10074" y="372459"/>
                    <a:pt x="10022" y="369134"/>
                  </a:cubicBezTo>
                  <a:lnTo>
                    <a:pt x="9512" y="358295"/>
                  </a:lnTo>
                  <a:cubicBezTo>
                    <a:pt x="9461" y="354511"/>
                    <a:pt x="14880" y="354766"/>
                    <a:pt x="14931" y="358090"/>
                  </a:cubicBezTo>
                  <a:lnTo>
                    <a:pt x="15443" y="368930"/>
                  </a:lnTo>
                  <a:lnTo>
                    <a:pt x="15443" y="368930"/>
                  </a:lnTo>
                  <a:close/>
                  <a:moveTo>
                    <a:pt x="14165" y="341880"/>
                  </a:moveTo>
                  <a:cubicBezTo>
                    <a:pt x="14216" y="345665"/>
                    <a:pt x="8795" y="345409"/>
                    <a:pt x="8744" y="342033"/>
                  </a:cubicBezTo>
                  <a:lnTo>
                    <a:pt x="8285" y="331194"/>
                  </a:lnTo>
                  <a:cubicBezTo>
                    <a:pt x="8233" y="327410"/>
                    <a:pt x="13653" y="327666"/>
                    <a:pt x="13704" y="331040"/>
                  </a:cubicBezTo>
                  <a:lnTo>
                    <a:pt x="14165" y="341880"/>
                  </a:lnTo>
                  <a:lnTo>
                    <a:pt x="14165" y="341880"/>
                  </a:lnTo>
                  <a:close/>
                  <a:moveTo>
                    <a:pt x="13091" y="314882"/>
                  </a:moveTo>
                  <a:cubicBezTo>
                    <a:pt x="13142" y="318615"/>
                    <a:pt x="7722" y="318410"/>
                    <a:pt x="7670" y="315035"/>
                  </a:cubicBezTo>
                  <a:lnTo>
                    <a:pt x="7261" y="304195"/>
                  </a:lnTo>
                  <a:cubicBezTo>
                    <a:pt x="7210" y="300462"/>
                    <a:pt x="12630" y="300667"/>
                    <a:pt x="12681" y="304041"/>
                  </a:cubicBezTo>
                  <a:lnTo>
                    <a:pt x="13091" y="314882"/>
                  </a:lnTo>
                  <a:lnTo>
                    <a:pt x="13091" y="314882"/>
                  </a:lnTo>
                  <a:close/>
                  <a:moveTo>
                    <a:pt x="12068" y="287832"/>
                  </a:moveTo>
                  <a:cubicBezTo>
                    <a:pt x="12120" y="291565"/>
                    <a:pt x="6699" y="291360"/>
                    <a:pt x="6648" y="287935"/>
                  </a:cubicBezTo>
                  <a:cubicBezTo>
                    <a:pt x="6546" y="284354"/>
                    <a:pt x="6392" y="280724"/>
                    <a:pt x="6290" y="277094"/>
                  </a:cubicBezTo>
                  <a:cubicBezTo>
                    <a:pt x="6239" y="273412"/>
                    <a:pt x="11659" y="273566"/>
                    <a:pt x="11710" y="276991"/>
                  </a:cubicBezTo>
                  <a:cubicBezTo>
                    <a:pt x="11864" y="280622"/>
                    <a:pt x="11966" y="284253"/>
                    <a:pt x="12068" y="287832"/>
                  </a:cubicBezTo>
                  <a:lnTo>
                    <a:pt x="12068" y="287832"/>
                  </a:lnTo>
                  <a:close/>
                  <a:moveTo>
                    <a:pt x="11250" y="260782"/>
                  </a:moveTo>
                  <a:cubicBezTo>
                    <a:pt x="11301" y="264464"/>
                    <a:pt x="5880" y="264310"/>
                    <a:pt x="5829" y="260885"/>
                  </a:cubicBezTo>
                  <a:lnTo>
                    <a:pt x="5523" y="250044"/>
                  </a:lnTo>
                  <a:cubicBezTo>
                    <a:pt x="5472" y="246362"/>
                    <a:pt x="10891" y="246516"/>
                    <a:pt x="10942" y="249993"/>
                  </a:cubicBezTo>
                  <a:lnTo>
                    <a:pt x="11250" y="260782"/>
                  </a:lnTo>
                  <a:lnTo>
                    <a:pt x="11250" y="260782"/>
                  </a:lnTo>
                  <a:close/>
                  <a:moveTo>
                    <a:pt x="10534" y="233784"/>
                  </a:moveTo>
                  <a:cubicBezTo>
                    <a:pt x="10585" y="237414"/>
                    <a:pt x="5165" y="237312"/>
                    <a:pt x="5114" y="233835"/>
                  </a:cubicBezTo>
                  <a:lnTo>
                    <a:pt x="4858" y="222994"/>
                  </a:lnTo>
                  <a:cubicBezTo>
                    <a:pt x="4807" y="219364"/>
                    <a:pt x="10227" y="219415"/>
                    <a:pt x="10278" y="222944"/>
                  </a:cubicBezTo>
                  <a:lnTo>
                    <a:pt x="10534" y="233784"/>
                  </a:lnTo>
                  <a:lnTo>
                    <a:pt x="10534" y="233784"/>
                  </a:lnTo>
                  <a:close/>
                  <a:moveTo>
                    <a:pt x="10022" y="206734"/>
                  </a:moveTo>
                  <a:cubicBezTo>
                    <a:pt x="10074" y="210313"/>
                    <a:pt x="4653" y="210313"/>
                    <a:pt x="4602" y="206785"/>
                  </a:cubicBezTo>
                  <a:lnTo>
                    <a:pt x="4450" y="195945"/>
                  </a:lnTo>
                  <a:cubicBezTo>
                    <a:pt x="4398" y="192365"/>
                    <a:pt x="9818" y="192365"/>
                    <a:pt x="9869" y="195945"/>
                  </a:cubicBezTo>
                  <a:lnTo>
                    <a:pt x="10022" y="206734"/>
                  </a:lnTo>
                  <a:lnTo>
                    <a:pt x="10022" y="206734"/>
                  </a:lnTo>
                  <a:close/>
                  <a:moveTo>
                    <a:pt x="9613" y="179684"/>
                  </a:moveTo>
                  <a:cubicBezTo>
                    <a:pt x="9613" y="180758"/>
                    <a:pt x="9051" y="181627"/>
                    <a:pt x="8182" y="182087"/>
                  </a:cubicBezTo>
                  <a:cubicBezTo>
                    <a:pt x="6341" y="183008"/>
                    <a:pt x="4245" y="181679"/>
                    <a:pt x="4194" y="179684"/>
                  </a:cubicBezTo>
                  <a:cubicBezTo>
                    <a:pt x="4142" y="176053"/>
                    <a:pt x="4091" y="172474"/>
                    <a:pt x="4091" y="168844"/>
                  </a:cubicBezTo>
                  <a:cubicBezTo>
                    <a:pt x="4040" y="165315"/>
                    <a:pt x="9461" y="165264"/>
                    <a:pt x="9512" y="168844"/>
                  </a:cubicBezTo>
                  <a:cubicBezTo>
                    <a:pt x="9512" y="172474"/>
                    <a:pt x="9563" y="176053"/>
                    <a:pt x="9613" y="179684"/>
                  </a:cubicBezTo>
                  <a:lnTo>
                    <a:pt x="9613" y="179684"/>
                  </a:lnTo>
                  <a:close/>
                  <a:moveTo>
                    <a:pt x="9358" y="152634"/>
                  </a:moveTo>
                  <a:cubicBezTo>
                    <a:pt x="9409" y="156163"/>
                    <a:pt x="3989" y="156214"/>
                    <a:pt x="3938" y="152583"/>
                  </a:cubicBezTo>
                  <a:cubicBezTo>
                    <a:pt x="3938" y="149004"/>
                    <a:pt x="3835" y="145322"/>
                    <a:pt x="3887" y="141743"/>
                  </a:cubicBezTo>
                  <a:cubicBezTo>
                    <a:pt x="3835" y="138215"/>
                    <a:pt x="9256" y="138164"/>
                    <a:pt x="9307" y="141794"/>
                  </a:cubicBezTo>
                  <a:cubicBezTo>
                    <a:pt x="9256" y="145424"/>
                    <a:pt x="9307" y="149055"/>
                    <a:pt x="9358" y="152634"/>
                  </a:cubicBezTo>
                  <a:lnTo>
                    <a:pt x="9358" y="152634"/>
                  </a:lnTo>
                  <a:close/>
                  <a:moveTo>
                    <a:pt x="9256" y="125584"/>
                  </a:moveTo>
                  <a:cubicBezTo>
                    <a:pt x="9307" y="129062"/>
                    <a:pt x="3887" y="129164"/>
                    <a:pt x="3835" y="125533"/>
                  </a:cubicBezTo>
                  <a:lnTo>
                    <a:pt x="3835" y="114693"/>
                  </a:lnTo>
                  <a:cubicBezTo>
                    <a:pt x="3784" y="111216"/>
                    <a:pt x="9205" y="111114"/>
                    <a:pt x="9256" y="114744"/>
                  </a:cubicBezTo>
                  <a:lnTo>
                    <a:pt x="9256" y="125584"/>
                  </a:lnTo>
                  <a:lnTo>
                    <a:pt x="9256" y="125584"/>
                  </a:lnTo>
                  <a:close/>
                  <a:moveTo>
                    <a:pt x="9307" y="98535"/>
                  </a:moveTo>
                  <a:cubicBezTo>
                    <a:pt x="9358" y="102012"/>
                    <a:pt x="3938" y="102114"/>
                    <a:pt x="3887" y="98433"/>
                  </a:cubicBezTo>
                  <a:lnTo>
                    <a:pt x="3938" y="87592"/>
                  </a:lnTo>
                  <a:cubicBezTo>
                    <a:pt x="3887" y="84115"/>
                    <a:pt x="9307" y="84013"/>
                    <a:pt x="9358" y="87695"/>
                  </a:cubicBezTo>
                  <a:lnTo>
                    <a:pt x="9307" y="98535"/>
                  </a:lnTo>
                  <a:lnTo>
                    <a:pt x="9307" y="98535"/>
                  </a:lnTo>
                  <a:close/>
                  <a:moveTo>
                    <a:pt x="9461" y="71536"/>
                  </a:moveTo>
                  <a:cubicBezTo>
                    <a:pt x="9512" y="74963"/>
                    <a:pt x="4091" y="75115"/>
                    <a:pt x="4040" y="71434"/>
                  </a:cubicBezTo>
                  <a:cubicBezTo>
                    <a:pt x="4040" y="67804"/>
                    <a:pt x="4091" y="64224"/>
                    <a:pt x="4142" y="60594"/>
                  </a:cubicBezTo>
                  <a:cubicBezTo>
                    <a:pt x="4091" y="57167"/>
                    <a:pt x="9512" y="57015"/>
                    <a:pt x="9563" y="60696"/>
                  </a:cubicBezTo>
                  <a:cubicBezTo>
                    <a:pt x="9512" y="64326"/>
                    <a:pt x="9461" y="67906"/>
                    <a:pt x="9461" y="71536"/>
                  </a:cubicBezTo>
                  <a:lnTo>
                    <a:pt x="9461" y="71536"/>
                  </a:lnTo>
                  <a:close/>
                  <a:moveTo>
                    <a:pt x="9766" y="44486"/>
                  </a:moveTo>
                  <a:cubicBezTo>
                    <a:pt x="9818" y="47861"/>
                    <a:pt x="4398" y="48066"/>
                    <a:pt x="4347" y="44333"/>
                  </a:cubicBezTo>
                  <a:lnTo>
                    <a:pt x="4500" y="33493"/>
                  </a:lnTo>
                  <a:cubicBezTo>
                    <a:pt x="4450" y="30118"/>
                    <a:pt x="9869" y="29913"/>
                    <a:pt x="9920" y="33646"/>
                  </a:cubicBezTo>
                  <a:lnTo>
                    <a:pt x="9766" y="44486"/>
                  </a:lnTo>
                  <a:lnTo>
                    <a:pt x="9766" y="44486"/>
                  </a:lnTo>
                  <a:close/>
                  <a:moveTo>
                    <a:pt x="10176" y="17437"/>
                  </a:moveTo>
                  <a:cubicBezTo>
                    <a:pt x="10227" y="20811"/>
                    <a:pt x="4807" y="21016"/>
                    <a:pt x="4755" y="17284"/>
                  </a:cubicBezTo>
                  <a:lnTo>
                    <a:pt x="4960" y="6443"/>
                  </a:lnTo>
                  <a:cubicBezTo>
                    <a:pt x="4909" y="3068"/>
                    <a:pt x="10329" y="2812"/>
                    <a:pt x="10381" y="6597"/>
                  </a:cubicBezTo>
                  <a:lnTo>
                    <a:pt x="10176" y="17437"/>
                  </a:lnTo>
                  <a:close/>
                </a:path>
              </a:pathLst>
            </a:custGeom>
            <a:solidFill>
              <a:srgbClr val="3935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9837ED8B-FA80-40A8-A335-ED956BA5C65D}"/>
                </a:ext>
              </a:extLst>
            </p:cNvPr>
            <p:cNvSpPr/>
            <p:nvPr/>
          </p:nvSpPr>
          <p:spPr>
            <a:xfrm>
              <a:off x="13729117" y="9049224"/>
              <a:ext cx="644543" cy="1110686"/>
            </a:xfrm>
            <a:custGeom>
              <a:avLst/>
              <a:gdLst>
                <a:gd name="connsiteX0" fmla="*/ 71612 w 572697"/>
                <a:gd name="connsiteY0" fmla="*/ 98466 h 986881"/>
                <a:gd name="connsiteX1" fmla="*/ 213406 w 572697"/>
                <a:gd name="connsiteY1" fmla="*/ 43856 h 986881"/>
                <a:gd name="connsiteX2" fmla="*/ 468614 w 572697"/>
                <a:gd name="connsiteY2" fmla="*/ 5966 h 986881"/>
                <a:gd name="connsiteX3" fmla="*/ 533707 w 572697"/>
                <a:gd name="connsiteY3" fmla="*/ 60014 h 986881"/>
                <a:gd name="connsiteX4" fmla="*/ 542860 w 572697"/>
                <a:gd name="connsiteY4" fmla="*/ 184474 h 986881"/>
                <a:gd name="connsiteX5" fmla="*/ 564131 w 572697"/>
                <a:gd name="connsiteY5" fmla="*/ 864961 h 986881"/>
                <a:gd name="connsiteX6" fmla="*/ 556871 w 572697"/>
                <a:gd name="connsiteY6" fmla="*/ 917271 h 986881"/>
                <a:gd name="connsiteX7" fmla="*/ 340831 w 572697"/>
                <a:gd name="connsiteY7" fmla="*/ 985637 h 986881"/>
                <a:gd name="connsiteX8" fmla="*/ 95491 w 572697"/>
                <a:gd name="connsiteY8" fmla="*/ 969428 h 986881"/>
                <a:gd name="connsiteX9" fmla="*/ 70385 w 572697"/>
                <a:gd name="connsiteY9" fmla="*/ 922692 h 986881"/>
                <a:gd name="connsiteX10" fmla="*/ 87055 w 572697"/>
                <a:gd name="connsiteY10" fmla="*/ 662369 h 986881"/>
                <a:gd name="connsiteX11" fmla="*/ 51874 w 572697"/>
                <a:gd name="connsiteY11" fmla="*/ 357919 h 986881"/>
                <a:gd name="connsiteX12" fmla="*/ 71612 w 572697"/>
                <a:gd name="connsiteY12" fmla="*/ 98466 h 986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2697" h="986881">
                  <a:moveTo>
                    <a:pt x="71612" y="98466"/>
                  </a:moveTo>
                  <a:cubicBezTo>
                    <a:pt x="100963" y="83025"/>
                    <a:pt x="154397" y="62418"/>
                    <a:pt x="213406" y="43856"/>
                  </a:cubicBezTo>
                  <a:cubicBezTo>
                    <a:pt x="305395" y="14965"/>
                    <a:pt x="418912" y="-2472"/>
                    <a:pt x="468614" y="5966"/>
                  </a:cubicBezTo>
                  <a:cubicBezTo>
                    <a:pt x="498374" y="11028"/>
                    <a:pt x="523480" y="35112"/>
                    <a:pt x="533707" y="60014"/>
                  </a:cubicBezTo>
                  <a:cubicBezTo>
                    <a:pt x="548229" y="95296"/>
                    <a:pt x="540867" y="138402"/>
                    <a:pt x="542860" y="184474"/>
                  </a:cubicBezTo>
                  <a:cubicBezTo>
                    <a:pt x="553752" y="432268"/>
                    <a:pt x="504459" y="558312"/>
                    <a:pt x="564131" y="864961"/>
                  </a:cubicBezTo>
                  <a:cubicBezTo>
                    <a:pt x="570217" y="896306"/>
                    <a:pt x="573694" y="903823"/>
                    <a:pt x="556871" y="917271"/>
                  </a:cubicBezTo>
                  <a:cubicBezTo>
                    <a:pt x="498579" y="963701"/>
                    <a:pt x="414975" y="981649"/>
                    <a:pt x="340831" y="985637"/>
                  </a:cubicBezTo>
                  <a:cubicBezTo>
                    <a:pt x="296089" y="988041"/>
                    <a:pt x="136091" y="986762"/>
                    <a:pt x="95491" y="969428"/>
                  </a:cubicBezTo>
                  <a:cubicBezTo>
                    <a:pt x="80407" y="962985"/>
                    <a:pt x="67675" y="947900"/>
                    <a:pt x="70385" y="922692"/>
                  </a:cubicBezTo>
                  <a:cubicBezTo>
                    <a:pt x="88128" y="758859"/>
                    <a:pt x="91912" y="782585"/>
                    <a:pt x="87055" y="662369"/>
                  </a:cubicBezTo>
                  <a:cubicBezTo>
                    <a:pt x="82912" y="559028"/>
                    <a:pt x="72634" y="443262"/>
                    <a:pt x="51874" y="357919"/>
                  </a:cubicBezTo>
                  <a:cubicBezTo>
                    <a:pt x="21040" y="230954"/>
                    <a:pt x="-48195" y="161464"/>
                    <a:pt x="71612" y="98466"/>
                  </a:cubicBez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A14E59D8-DC92-4DCD-BCF2-0A63DC40DA23}"/>
                </a:ext>
              </a:extLst>
            </p:cNvPr>
            <p:cNvSpPr/>
            <p:nvPr/>
          </p:nvSpPr>
          <p:spPr>
            <a:xfrm>
              <a:off x="14921763" y="9116280"/>
              <a:ext cx="443124" cy="149626"/>
            </a:xfrm>
            <a:custGeom>
              <a:avLst/>
              <a:gdLst>
                <a:gd name="connsiteX0" fmla="*/ 243616 w 393729"/>
                <a:gd name="connsiteY0" fmla="*/ 60106 h 132947"/>
                <a:gd name="connsiteX1" fmla="*/ 296233 w 393729"/>
                <a:gd name="connsiteY1" fmla="*/ 59237 h 132947"/>
                <a:gd name="connsiteX2" fmla="*/ 310550 w 393729"/>
                <a:gd name="connsiteY2" fmla="*/ 85315 h 132947"/>
                <a:gd name="connsiteX3" fmla="*/ 208437 w 393729"/>
                <a:gd name="connsiteY3" fmla="*/ 109093 h 132947"/>
                <a:gd name="connsiteX4" fmla="*/ 208129 w 393729"/>
                <a:gd name="connsiteY4" fmla="*/ 109093 h 132947"/>
                <a:gd name="connsiteX5" fmla="*/ 121917 w 393729"/>
                <a:gd name="connsiteY5" fmla="*/ 95797 h 132947"/>
                <a:gd name="connsiteX6" fmla="*/ 3850 w 393729"/>
                <a:gd name="connsiteY6" fmla="*/ 87207 h 132947"/>
                <a:gd name="connsiteX7" fmla="*/ 117572 w 393729"/>
                <a:gd name="connsiteY7" fmla="*/ 28812 h 132947"/>
                <a:gd name="connsiteX8" fmla="*/ 254610 w 393729"/>
                <a:gd name="connsiteY8" fmla="*/ 3859 h 132947"/>
                <a:gd name="connsiteX9" fmla="*/ 329521 w 393729"/>
                <a:gd name="connsiteY9" fmla="*/ 26153 h 132947"/>
                <a:gd name="connsiteX10" fmla="*/ 391750 w 393729"/>
                <a:gd name="connsiteY10" fmla="*/ 93854 h 132947"/>
                <a:gd name="connsiteX11" fmla="*/ 321033 w 393729"/>
                <a:gd name="connsiteY11" fmla="*/ 58112 h 132947"/>
                <a:gd name="connsiteX12" fmla="*/ 266626 w 393729"/>
                <a:gd name="connsiteY12" fmla="*/ 46658 h 132947"/>
                <a:gd name="connsiteX13" fmla="*/ 243208 w 393729"/>
                <a:gd name="connsiteY13" fmla="*/ 57601 h 132947"/>
                <a:gd name="connsiteX14" fmla="*/ 243616 w 393729"/>
                <a:gd name="connsiteY14" fmla="*/ 60106 h 13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3729" h="132947">
                  <a:moveTo>
                    <a:pt x="243616" y="60106"/>
                  </a:moveTo>
                  <a:lnTo>
                    <a:pt x="296233" y="59237"/>
                  </a:lnTo>
                  <a:cubicBezTo>
                    <a:pt x="323947" y="58163"/>
                    <a:pt x="328958" y="83168"/>
                    <a:pt x="310550" y="85315"/>
                  </a:cubicBezTo>
                  <a:lnTo>
                    <a:pt x="208437" y="109093"/>
                  </a:lnTo>
                  <a:cubicBezTo>
                    <a:pt x="208232" y="109143"/>
                    <a:pt x="208334" y="109143"/>
                    <a:pt x="208129" y="109093"/>
                  </a:cubicBezTo>
                  <a:cubicBezTo>
                    <a:pt x="171057" y="111905"/>
                    <a:pt x="154439" y="106331"/>
                    <a:pt x="121917" y="95797"/>
                  </a:cubicBezTo>
                  <a:cubicBezTo>
                    <a:pt x="23894" y="144630"/>
                    <a:pt x="3185" y="141307"/>
                    <a:pt x="3850" y="87207"/>
                  </a:cubicBezTo>
                  <a:cubicBezTo>
                    <a:pt x="4463" y="38733"/>
                    <a:pt x="14231" y="30960"/>
                    <a:pt x="117572" y="28812"/>
                  </a:cubicBezTo>
                  <a:cubicBezTo>
                    <a:pt x="139252" y="20836"/>
                    <a:pt x="236355" y="3092"/>
                    <a:pt x="254610" y="3859"/>
                  </a:cubicBezTo>
                  <a:cubicBezTo>
                    <a:pt x="296693" y="13831"/>
                    <a:pt x="295671" y="14035"/>
                    <a:pt x="329521" y="26153"/>
                  </a:cubicBezTo>
                  <a:cubicBezTo>
                    <a:pt x="368791" y="47476"/>
                    <a:pt x="405404" y="80356"/>
                    <a:pt x="391750" y="93854"/>
                  </a:cubicBezTo>
                  <a:cubicBezTo>
                    <a:pt x="381728" y="103723"/>
                    <a:pt x="349259" y="70129"/>
                    <a:pt x="321033" y="58112"/>
                  </a:cubicBezTo>
                  <a:cubicBezTo>
                    <a:pt x="302420" y="50187"/>
                    <a:pt x="282683" y="45687"/>
                    <a:pt x="266626" y="46658"/>
                  </a:cubicBezTo>
                  <a:cubicBezTo>
                    <a:pt x="258394" y="49726"/>
                    <a:pt x="250673" y="54022"/>
                    <a:pt x="243208" y="57601"/>
                  </a:cubicBezTo>
                  <a:cubicBezTo>
                    <a:pt x="240139" y="59033"/>
                    <a:pt x="239066" y="60209"/>
                    <a:pt x="243616" y="60106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3AF49722-3732-4907-8F04-57C7B0FC5EBA}"/>
                </a:ext>
              </a:extLst>
            </p:cNvPr>
            <p:cNvSpPr/>
            <p:nvPr/>
          </p:nvSpPr>
          <p:spPr>
            <a:xfrm>
              <a:off x="14930963" y="9130446"/>
              <a:ext cx="425860" cy="132363"/>
            </a:xfrm>
            <a:custGeom>
              <a:avLst/>
              <a:gdLst>
                <a:gd name="connsiteX0" fmla="*/ 245360 w 378389"/>
                <a:gd name="connsiteY0" fmla="*/ 3852 h 117607"/>
                <a:gd name="connsiteX1" fmla="*/ 286984 w 378389"/>
                <a:gd name="connsiteY1" fmla="*/ 14590 h 117607"/>
                <a:gd name="connsiteX2" fmla="*/ 318022 w 378389"/>
                <a:gd name="connsiteY2" fmla="*/ 25481 h 117607"/>
                <a:gd name="connsiteX3" fmla="*/ 324568 w 378389"/>
                <a:gd name="connsiteY3" fmla="*/ 29214 h 117607"/>
                <a:gd name="connsiteX4" fmla="*/ 365883 w 378389"/>
                <a:gd name="connsiteY4" fmla="*/ 59945 h 117607"/>
                <a:gd name="connsiteX5" fmla="*/ 373758 w 378389"/>
                <a:gd name="connsiteY5" fmla="*/ 73905 h 117607"/>
                <a:gd name="connsiteX6" fmla="*/ 359032 w 378389"/>
                <a:gd name="connsiteY6" fmla="*/ 69098 h 117607"/>
                <a:gd name="connsiteX7" fmla="*/ 340163 w 378389"/>
                <a:gd name="connsiteY7" fmla="*/ 56110 h 117607"/>
                <a:gd name="connsiteX8" fmla="*/ 315976 w 378389"/>
                <a:gd name="connsiteY8" fmla="*/ 42508 h 117607"/>
                <a:gd name="connsiteX9" fmla="*/ 257889 w 378389"/>
                <a:gd name="connsiteY9" fmla="*/ 30441 h 117607"/>
                <a:gd name="connsiteX10" fmla="*/ 256662 w 378389"/>
                <a:gd name="connsiteY10" fmla="*/ 30492 h 117607"/>
                <a:gd name="connsiteX11" fmla="*/ 255537 w 378389"/>
                <a:gd name="connsiteY11" fmla="*/ 30901 h 117607"/>
                <a:gd name="connsiteX12" fmla="*/ 231452 w 378389"/>
                <a:gd name="connsiteY12" fmla="*/ 42100 h 117607"/>
                <a:gd name="connsiteX13" fmla="*/ 235543 w 378389"/>
                <a:gd name="connsiteY13" fmla="*/ 60149 h 117607"/>
                <a:gd name="connsiteX14" fmla="*/ 288313 w 378389"/>
                <a:gd name="connsiteY14" fmla="*/ 59280 h 117607"/>
                <a:gd name="connsiteX15" fmla="*/ 302988 w 378389"/>
                <a:gd name="connsiteY15" fmla="*/ 63269 h 117607"/>
                <a:gd name="connsiteX16" fmla="*/ 305034 w 378389"/>
                <a:gd name="connsiteY16" fmla="*/ 67411 h 117607"/>
                <a:gd name="connsiteX17" fmla="*/ 301455 w 378389"/>
                <a:gd name="connsiteY17" fmla="*/ 69098 h 117607"/>
                <a:gd name="connsiteX18" fmla="*/ 300995 w 378389"/>
                <a:gd name="connsiteY18" fmla="*/ 69149 h 117607"/>
                <a:gd name="connsiteX19" fmla="*/ 199340 w 378389"/>
                <a:gd name="connsiteY19" fmla="*/ 92824 h 117607"/>
                <a:gd name="connsiteX20" fmla="*/ 116248 w 378389"/>
                <a:gd name="connsiteY20" fmla="*/ 79887 h 117607"/>
                <a:gd name="connsiteX21" fmla="*/ 113078 w 378389"/>
                <a:gd name="connsiteY21" fmla="*/ 78864 h 117607"/>
                <a:gd name="connsiteX22" fmla="*/ 110112 w 378389"/>
                <a:gd name="connsiteY22" fmla="*/ 80348 h 117607"/>
                <a:gd name="connsiteX23" fmla="*/ 10862 w 378389"/>
                <a:gd name="connsiteY23" fmla="*/ 111232 h 117607"/>
                <a:gd name="connsiteX24" fmla="*/ 3856 w 378389"/>
                <a:gd name="connsiteY24" fmla="*/ 79172 h 117607"/>
                <a:gd name="connsiteX25" fmla="*/ 10095 w 378389"/>
                <a:gd name="connsiteY25" fmla="*/ 46190 h 117607"/>
                <a:gd name="connsiteX26" fmla="*/ 37144 w 378389"/>
                <a:gd name="connsiteY26" fmla="*/ 33714 h 117607"/>
                <a:gd name="connsiteX27" fmla="*/ 109652 w 378389"/>
                <a:gd name="connsiteY27" fmla="*/ 28804 h 117607"/>
                <a:gd name="connsiteX28" fmla="*/ 111033 w 378389"/>
                <a:gd name="connsiteY28" fmla="*/ 28754 h 117607"/>
                <a:gd name="connsiteX29" fmla="*/ 112312 w 378389"/>
                <a:gd name="connsiteY29" fmla="*/ 28293 h 117607"/>
                <a:gd name="connsiteX30" fmla="*/ 138082 w 378389"/>
                <a:gd name="connsiteY30" fmla="*/ 21493 h 117607"/>
                <a:gd name="connsiteX31" fmla="*/ 177966 w 378389"/>
                <a:gd name="connsiteY31" fmla="*/ 13414 h 117607"/>
                <a:gd name="connsiteX32" fmla="*/ 220408 w 378389"/>
                <a:gd name="connsiteY32" fmla="*/ 6357 h 117607"/>
                <a:gd name="connsiteX33" fmla="*/ 245360 w 378389"/>
                <a:gd name="connsiteY33" fmla="*/ 3852 h 1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78389" h="117607">
                  <a:moveTo>
                    <a:pt x="245360" y="3852"/>
                  </a:moveTo>
                  <a:cubicBezTo>
                    <a:pt x="259219" y="7124"/>
                    <a:pt x="273434" y="10345"/>
                    <a:pt x="286984" y="14590"/>
                  </a:cubicBezTo>
                  <a:cubicBezTo>
                    <a:pt x="297415" y="17862"/>
                    <a:pt x="307745" y="21799"/>
                    <a:pt x="318022" y="25481"/>
                  </a:cubicBezTo>
                  <a:cubicBezTo>
                    <a:pt x="320221" y="26657"/>
                    <a:pt x="322419" y="27935"/>
                    <a:pt x="324568" y="29214"/>
                  </a:cubicBezTo>
                  <a:cubicBezTo>
                    <a:pt x="338884" y="37600"/>
                    <a:pt x="354122" y="48133"/>
                    <a:pt x="365883" y="59945"/>
                  </a:cubicBezTo>
                  <a:cubicBezTo>
                    <a:pt x="376468" y="70530"/>
                    <a:pt x="375036" y="72268"/>
                    <a:pt x="373758" y="73905"/>
                  </a:cubicBezTo>
                  <a:cubicBezTo>
                    <a:pt x="372428" y="75643"/>
                    <a:pt x="370537" y="76666"/>
                    <a:pt x="359032" y="69098"/>
                  </a:cubicBezTo>
                  <a:cubicBezTo>
                    <a:pt x="350901" y="63729"/>
                    <a:pt x="342873" y="57951"/>
                    <a:pt x="340163" y="56110"/>
                  </a:cubicBezTo>
                  <a:cubicBezTo>
                    <a:pt x="332544" y="51048"/>
                    <a:pt x="324414" y="46088"/>
                    <a:pt x="315976" y="42508"/>
                  </a:cubicBezTo>
                  <a:cubicBezTo>
                    <a:pt x="298438" y="35043"/>
                    <a:pt x="277064" y="29265"/>
                    <a:pt x="257889" y="30441"/>
                  </a:cubicBezTo>
                  <a:lnTo>
                    <a:pt x="256662" y="30492"/>
                  </a:lnTo>
                  <a:lnTo>
                    <a:pt x="255537" y="30901"/>
                  </a:lnTo>
                  <a:cubicBezTo>
                    <a:pt x="247151" y="34020"/>
                    <a:pt x="239480" y="38265"/>
                    <a:pt x="231452" y="42100"/>
                  </a:cubicBezTo>
                  <a:cubicBezTo>
                    <a:pt x="219793" y="47673"/>
                    <a:pt x="222606" y="60354"/>
                    <a:pt x="235543" y="60149"/>
                  </a:cubicBezTo>
                  <a:lnTo>
                    <a:pt x="288313" y="59280"/>
                  </a:lnTo>
                  <a:cubicBezTo>
                    <a:pt x="293120" y="59076"/>
                    <a:pt x="299256" y="59843"/>
                    <a:pt x="302988" y="63269"/>
                  </a:cubicBezTo>
                  <a:cubicBezTo>
                    <a:pt x="303909" y="64087"/>
                    <a:pt x="305443" y="66030"/>
                    <a:pt x="305034" y="67411"/>
                  </a:cubicBezTo>
                  <a:cubicBezTo>
                    <a:pt x="304676" y="68535"/>
                    <a:pt x="302324" y="68945"/>
                    <a:pt x="301455" y="69098"/>
                  </a:cubicBezTo>
                  <a:lnTo>
                    <a:pt x="300995" y="69149"/>
                  </a:lnTo>
                  <a:lnTo>
                    <a:pt x="199340" y="92824"/>
                  </a:lnTo>
                  <a:cubicBezTo>
                    <a:pt x="164927" y="95432"/>
                    <a:pt x="148309" y="90267"/>
                    <a:pt x="116248" y="79887"/>
                  </a:cubicBezTo>
                  <a:lnTo>
                    <a:pt x="113078" y="78864"/>
                  </a:lnTo>
                  <a:lnTo>
                    <a:pt x="110112" y="80348"/>
                  </a:lnTo>
                  <a:cubicBezTo>
                    <a:pt x="95999" y="87353"/>
                    <a:pt x="26355" y="123760"/>
                    <a:pt x="10862" y="111232"/>
                  </a:cubicBezTo>
                  <a:cubicBezTo>
                    <a:pt x="3753" y="105505"/>
                    <a:pt x="3753" y="87302"/>
                    <a:pt x="3856" y="79172"/>
                  </a:cubicBezTo>
                  <a:cubicBezTo>
                    <a:pt x="3958" y="69507"/>
                    <a:pt x="4163" y="54371"/>
                    <a:pt x="10095" y="46190"/>
                  </a:cubicBezTo>
                  <a:cubicBezTo>
                    <a:pt x="15873" y="38265"/>
                    <a:pt x="28093" y="35350"/>
                    <a:pt x="37144" y="33714"/>
                  </a:cubicBezTo>
                  <a:cubicBezTo>
                    <a:pt x="59848" y="29571"/>
                    <a:pt x="86540" y="29316"/>
                    <a:pt x="109652" y="28804"/>
                  </a:cubicBezTo>
                  <a:lnTo>
                    <a:pt x="111033" y="28754"/>
                  </a:lnTo>
                  <a:lnTo>
                    <a:pt x="112312" y="28293"/>
                  </a:lnTo>
                  <a:cubicBezTo>
                    <a:pt x="120236" y="25379"/>
                    <a:pt x="129850" y="23333"/>
                    <a:pt x="138082" y="21493"/>
                  </a:cubicBezTo>
                  <a:cubicBezTo>
                    <a:pt x="151326" y="18527"/>
                    <a:pt x="164672" y="15868"/>
                    <a:pt x="177966" y="13414"/>
                  </a:cubicBezTo>
                  <a:cubicBezTo>
                    <a:pt x="192079" y="10806"/>
                    <a:pt x="206244" y="8402"/>
                    <a:pt x="220408" y="6357"/>
                  </a:cubicBezTo>
                  <a:cubicBezTo>
                    <a:pt x="227566" y="5385"/>
                    <a:pt x="237997" y="3647"/>
                    <a:pt x="245360" y="3852"/>
                  </a:cubicBez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617C5443-BC29-445A-857A-2425116E821E}"/>
                </a:ext>
              </a:extLst>
            </p:cNvPr>
            <p:cNvSpPr/>
            <p:nvPr/>
          </p:nvSpPr>
          <p:spPr>
            <a:xfrm>
              <a:off x="15048550" y="9143570"/>
              <a:ext cx="143871" cy="86323"/>
            </a:xfrm>
            <a:custGeom>
              <a:avLst/>
              <a:gdLst>
                <a:gd name="connsiteX0" fmla="*/ 54516 w 127834"/>
                <a:gd name="connsiteY0" fmla="*/ 70220 h 76700"/>
                <a:gd name="connsiteX1" fmla="*/ 13917 w 127834"/>
                <a:gd name="connsiteY1" fmla="*/ 60403 h 76700"/>
                <a:gd name="connsiteX2" fmla="*/ 10899 w 127834"/>
                <a:gd name="connsiteY2" fmla="*/ 21950 h 76700"/>
                <a:gd name="connsiteX3" fmla="*/ 91537 w 127834"/>
                <a:gd name="connsiteY3" fmla="*/ 5588 h 76700"/>
                <a:gd name="connsiteX4" fmla="*/ 125848 w 127834"/>
                <a:gd name="connsiteY4" fmla="*/ 7684 h 76700"/>
                <a:gd name="connsiteX5" fmla="*/ 100434 w 127834"/>
                <a:gd name="connsiteY5" fmla="*/ 45370 h 76700"/>
                <a:gd name="connsiteX6" fmla="*/ 107236 w 127834"/>
                <a:gd name="connsiteY6" fmla="*/ 61221 h 76700"/>
                <a:gd name="connsiteX7" fmla="*/ 54516 w 127834"/>
                <a:gd name="connsiteY7" fmla="*/ 70220 h 7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834" h="76700">
                  <a:moveTo>
                    <a:pt x="54516" y="70220"/>
                  </a:moveTo>
                  <a:cubicBezTo>
                    <a:pt x="41120" y="69147"/>
                    <a:pt x="30177" y="65670"/>
                    <a:pt x="13917" y="60403"/>
                  </a:cubicBezTo>
                  <a:cubicBezTo>
                    <a:pt x="1440" y="56415"/>
                    <a:pt x="672" y="36984"/>
                    <a:pt x="10899" y="21950"/>
                  </a:cubicBezTo>
                  <a:cubicBezTo>
                    <a:pt x="31557" y="14332"/>
                    <a:pt x="69294" y="8758"/>
                    <a:pt x="91537" y="5588"/>
                  </a:cubicBezTo>
                  <a:cubicBezTo>
                    <a:pt x="104372" y="3798"/>
                    <a:pt x="124825" y="2008"/>
                    <a:pt x="125848" y="7684"/>
                  </a:cubicBezTo>
                  <a:cubicBezTo>
                    <a:pt x="127587" y="17553"/>
                    <a:pt x="102378" y="26194"/>
                    <a:pt x="100434" y="45370"/>
                  </a:cubicBezTo>
                  <a:cubicBezTo>
                    <a:pt x="99924" y="50228"/>
                    <a:pt x="107797" y="56977"/>
                    <a:pt x="107236" y="61221"/>
                  </a:cubicBezTo>
                  <a:cubicBezTo>
                    <a:pt x="104474" y="81879"/>
                    <a:pt x="67812" y="71243"/>
                    <a:pt x="54516" y="70220"/>
                  </a:cubicBezTo>
                  <a:close/>
                </a:path>
              </a:pathLst>
            </a:custGeom>
            <a:solidFill>
              <a:srgbClr val="EFD9C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830026E8-EEC9-4184-B222-827E00E20FCD}"/>
                </a:ext>
              </a:extLst>
            </p:cNvPr>
            <p:cNvSpPr/>
            <p:nvPr/>
          </p:nvSpPr>
          <p:spPr>
            <a:xfrm>
              <a:off x="14069309" y="9050482"/>
              <a:ext cx="955305" cy="247458"/>
            </a:xfrm>
            <a:custGeom>
              <a:avLst/>
              <a:gdLst>
                <a:gd name="connsiteX0" fmla="*/ 550869 w 848820"/>
                <a:gd name="connsiteY0" fmla="*/ 65596 h 219875"/>
                <a:gd name="connsiteX1" fmla="*/ 832002 w 848820"/>
                <a:gd name="connsiteY1" fmla="*/ 68715 h 219875"/>
                <a:gd name="connsiteX2" fmla="*/ 817583 w 848820"/>
                <a:gd name="connsiteY2" fmla="*/ 199873 h 219875"/>
                <a:gd name="connsiteX3" fmla="*/ 534098 w 848820"/>
                <a:gd name="connsiteY3" fmla="*/ 219969 h 219875"/>
                <a:gd name="connsiteX4" fmla="*/ 327977 w 848820"/>
                <a:gd name="connsiteY4" fmla="*/ 196908 h 219875"/>
                <a:gd name="connsiteX5" fmla="*/ 150544 w 848820"/>
                <a:gd name="connsiteY5" fmla="*/ 170931 h 219875"/>
                <a:gd name="connsiteX6" fmla="*/ 44236 w 848820"/>
                <a:gd name="connsiteY6" fmla="*/ 150120 h 219875"/>
                <a:gd name="connsiteX7" fmla="*/ 5528 w 848820"/>
                <a:gd name="connsiteY7" fmla="*/ 84209 h 219875"/>
                <a:gd name="connsiteX8" fmla="*/ 137044 w 848820"/>
                <a:gd name="connsiteY8" fmla="*/ 3878 h 219875"/>
                <a:gd name="connsiteX9" fmla="*/ 340044 w 848820"/>
                <a:gd name="connsiteY9" fmla="*/ 43097 h 219875"/>
                <a:gd name="connsiteX10" fmla="*/ 550869 w 848820"/>
                <a:gd name="connsiteY10" fmla="*/ 65596 h 21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8820" h="219875">
                  <a:moveTo>
                    <a:pt x="550869" y="65596"/>
                  </a:moveTo>
                  <a:cubicBezTo>
                    <a:pt x="669602" y="72755"/>
                    <a:pt x="773097" y="62017"/>
                    <a:pt x="832002" y="68715"/>
                  </a:cubicBezTo>
                  <a:cubicBezTo>
                    <a:pt x="856341" y="91827"/>
                    <a:pt x="855165" y="199617"/>
                    <a:pt x="817583" y="199873"/>
                  </a:cubicBezTo>
                  <a:cubicBezTo>
                    <a:pt x="784500" y="200129"/>
                    <a:pt x="661625" y="220531"/>
                    <a:pt x="534098" y="219969"/>
                  </a:cubicBezTo>
                  <a:cubicBezTo>
                    <a:pt x="468646" y="219662"/>
                    <a:pt x="394298" y="204986"/>
                    <a:pt x="327977" y="196908"/>
                  </a:cubicBezTo>
                  <a:cubicBezTo>
                    <a:pt x="263395" y="189033"/>
                    <a:pt x="202290" y="177834"/>
                    <a:pt x="150544" y="170931"/>
                  </a:cubicBezTo>
                  <a:cubicBezTo>
                    <a:pt x="107590" y="165204"/>
                    <a:pt x="70059" y="162545"/>
                    <a:pt x="44236" y="150120"/>
                  </a:cubicBezTo>
                  <a:cubicBezTo>
                    <a:pt x="3993" y="130689"/>
                    <a:pt x="721" y="108651"/>
                    <a:pt x="5528" y="84209"/>
                  </a:cubicBezTo>
                  <a:cubicBezTo>
                    <a:pt x="12175" y="50205"/>
                    <a:pt x="37179" y="6332"/>
                    <a:pt x="137044" y="3878"/>
                  </a:cubicBezTo>
                  <a:cubicBezTo>
                    <a:pt x="185211" y="2701"/>
                    <a:pt x="259713" y="26121"/>
                    <a:pt x="340044" y="43097"/>
                  </a:cubicBezTo>
                  <a:cubicBezTo>
                    <a:pt x="407132" y="57312"/>
                    <a:pt x="481379" y="61403"/>
                    <a:pt x="550869" y="65596"/>
                  </a:cubicBez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4302E24C-17A6-4355-9E21-F43718331F27}"/>
                </a:ext>
              </a:extLst>
            </p:cNvPr>
            <p:cNvSpPr/>
            <p:nvPr/>
          </p:nvSpPr>
          <p:spPr>
            <a:xfrm>
              <a:off x="14084373" y="9063032"/>
              <a:ext cx="938041" cy="224440"/>
            </a:xfrm>
            <a:custGeom>
              <a:avLst/>
              <a:gdLst>
                <a:gd name="connsiteX0" fmla="*/ 822706 w 833479"/>
                <a:gd name="connsiteY0" fmla="*/ 70910 h 199421"/>
                <a:gd name="connsiteX1" fmla="*/ 832576 w 833479"/>
                <a:gd name="connsiteY1" fmla="*/ 122146 h 199421"/>
                <a:gd name="connsiteX2" fmla="*/ 827155 w 833479"/>
                <a:gd name="connsiteY2" fmla="*/ 160342 h 199421"/>
                <a:gd name="connsiteX3" fmla="*/ 816519 w 833479"/>
                <a:gd name="connsiteY3" fmla="*/ 176501 h 199421"/>
                <a:gd name="connsiteX4" fmla="*/ 814628 w 833479"/>
                <a:gd name="connsiteY4" fmla="*/ 176808 h 199421"/>
                <a:gd name="connsiteX5" fmla="*/ 769579 w 833479"/>
                <a:gd name="connsiteY5" fmla="*/ 180387 h 199421"/>
                <a:gd name="connsiteX6" fmla="*/ 686946 w 833479"/>
                <a:gd name="connsiteY6" fmla="*/ 186523 h 199421"/>
                <a:gd name="connsiteX7" fmla="*/ 465026 w 833479"/>
                <a:gd name="connsiteY7" fmla="*/ 193375 h 199421"/>
                <a:gd name="connsiteX8" fmla="*/ 273428 w 833479"/>
                <a:gd name="connsiteY8" fmla="*/ 165303 h 199421"/>
                <a:gd name="connsiteX9" fmla="*/ 139304 w 833479"/>
                <a:gd name="connsiteY9" fmla="*/ 145105 h 199421"/>
                <a:gd name="connsiteX10" fmla="*/ 80091 w 833479"/>
                <a:gd name="connsiteY10" fmla="*/ 137281 h 199421"/>
                <a:gd name="connsiteX11" fmla="*/ 36934 w 833479"/>
                <a:gd name="connsiteY11" fmla="*/ 125470 h 199421"/>
                <a:gd name="connsiteX12" fmla="*/ 4209 w 833479"/>
                <a:gd name="connsiteY12" fmla="*/ 92028 h 199421"/>
                <a:gd name="connsiteX13" fmla="*/ 5283 w 833479"/>
                <a:gd name="connsiteY13" fmla="*/ 73722 h 199421"/>
                <a:gd name="connsiteX14" fmla="*/ 124373 w 833479"/>
                <a:gd name="connsiteY14" fmla="*/ 3873 h 199421"/>
                <a:gd name="connsiteX15" fmla="*/ 171365 w 833479"/>
                <a:gd name="connsiteY15" fmla="*/ 8373 h 199421"/>
                <a:gd name="connsiteX16" fmla="*/ 230833 w 833479"/>
                <a:gd name="connsiteY16" fmla="*/ 21054 h 199421"/>
                <a:gd name="connsiteX17" fmla="*/ 371604 w 833479"/>
                <a:gd name="connsiteY17" fmla="*/ 51734 h 199421"/>
                <a:gd name="connsiteX18" fmla="*/ 678560 w 833479"/>
                <a:gd name="connsiteY18" fmla="*/ 68762 h 199421"/>
                <a:gd name="connsiteX19" fmla="*/ 757511 w 833479"/>
                <a:gd name="connsiteY19" fmla="*/ 67842 h 199421"/>
                <a:gd name="connsiteX20" fmla="*/ 822706 w 833479"/>
                <a:gd name="connsiteY20" fmla="*/ 70910 h 19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479" h="199421">
                  <a:moveTo>
                    <a:pt x="822706" y="70910"/>
                  </a:moveTo>
                  <a:cubicBezTo>
                    <a:pt x="830581" y="82824"/>
                    <a:pt x="832677" y="110436"/>
                    <a:pt x="832576" y="122146"/>
                  </a:cubicBezTo>
                  <a:cubicBezTo>
                    <a:pt x="832525" y="134571"/>
                    <a:pt x="831093" y="148480"/>
                    <a:pt x="827155" y="160342"/>
                  </a:cubicBezTo>
                  <a:cubicBezTo>
                    <a:pt x="825621" y="165047"/>
                    <a:pt x="821684" y="174609"/>
                    <a:pt x="816519" y="176501"/>
                  </a:cubicBezTo>
                  <a:cubicBezTo>
                    <a:pt x="815906" y="176706"/>
                    <a:pt x="815292" y="176808"/>
                    <a:pt x="814628" y="176808"/>
                  </a:cubicBezTo>
                  <a:cubicBezTo>
                    <a:pt x="800054" y="176859"/>
                    <a:pt x="784100" y="178853"/>
                    <a:pt x="769579" y="180387"/>
                  </a:cubicBezTo>
                  <a:cubicBezTo>
                    <a:pt x="745546" y="182893"/>
                    <a:pt x="710980" y="184324"/>
                    <a:pt x="686946" y="186523"/>
                  </a:cubicBezTo>
                  <a:cubicBezTo>
                    <a:pt x="607638" y="193784"/>
                    <a:pt x="536204" y="198693"/>
                    <a:pt x="465026" y="193375"/>
                  </a:cubicBezTo>
                  <a:cubicBezTo>
                    <a:pt x="402796" y="188722"/>
                    <a:pt x="340719" y="174967"/>
                    <a:pt x="273428" y="165303"/>
                  </a:cubicBezTo>
                  <a:cubicBezTo>
                    <a:pt x="228686" y="158860"/>
                    <a:pt x="184097" y="151088"/>
                    <a:pt x="139304" y="145105"/>
                  </a:cubicBezTo>
                  <a:cubicBezTo>
                    <a:pt x="119617" y="142497"/>
                    <a:pt x="99727" y="140452"/>
                    <a:pt x="80091" y="137281"/>
                  </a:cubicBezTo>
                  <a:cubicBezTo>
                    <a:pt x="65875" y="134980"/>
                    <a:pt x="49974" y="131759"/>
                    <a:pt x="36934" y="125470"/>
                  </a:cubicBezTo>
                  <a:cubicBezTo>
                    <a:pt x="23077" y="118771"/>
                    <a:pt x="6612" y="108749"/>
                    <a:pt x="4209" y="92028"/>
                  </a:cubicBezTo>
                  <a:cubicBezTo>
                    <a:pt x="3339" y="85994"/>
                    <a:pt x="4107" y="79654"/>
                    <a:pt x="5283" y="73722"/>
                  </a:cubicBezTo>
                  <a:cubicBezTo>
                    <a:pt x="16430" y="16913"/>
                    <a:pt x="74313" y="5100"/>
                    <a:pt x="124373" y="3873"/>
                  </a:cubicBezTo>
                  <a:cubicBezTo>
                    <a:pt x="139815" y="3516"/>
                    <a:pt x="156127" y="5714"/>
                    <a:pt x="171365" y="8373"/>
                  </a:cubicBezTo>
                  <a:cubicBezTo>
                    <a:pt x="191307" y="11799"/>
                    <a:pt x="211147" y="16401"/>
                    <a:pt x="230833" y="21054"/>
                  </a:cubicBezTo>
                  <a:cubicBezTo>
                    <a:pt x="277621" y="32150"/>
                    <a:pt x="324101" y="44013"/>
                    <a:pt x="371604" y="51734"/>
                  </a:cubicBezTo>
                  <a:cubicBezTo>
                    <a:pt x="456538" y="65592"/>
                    <a:pt x="597412" y="69734"/>
                    <a:pt x="678560" y="68762"/>
                  </a:cubicBezTo>
                  <a:cubicBezTo>
                    <a:pt x="704843" y="68455"/>
                    <a:pt x="731177" y="67842"/>
                    <a:pt x="757511" y="67842"/>
                  </a:cubicBezTo>
                  <a:cubicBezTo>
                    <a:pt x="775510" y="67842"/>
                    <a:pt x="804758" y="69120"/>
                    <a:pt x="822706" y="70910"/>
                  </a:cubicBezTo>
                  <a:close/>
                </a:path>
              </a:pathLst>
            </a:custGeom>
            <a:solidFill>
              <a:srgbClr val="D967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F7177F17-CF60-4459-9401-ED48F1FA899A}"/>
                </a:ext>
              </a:extLst>
            </p:cNvPr>
            <p:cNvSpPr/>
            <p:nvPr/>
          </p:nvSpPr>
          <p:spPr>
            <a:xfrm>
              <a:off x="14154083" y="9079915"/>
              <a:ext cx="863228" cy="184155"/>
            </a:xfrm>
            <a:custGeom>
              <a:avLst/>
              <a:gdLst>
                <a:gd name="connsiteX0" fmla="*/ 94443 w 767006"/>
                <a:gd name="connsiteY0" fmla="*/ 3906 h 163627"/>
                <a:gd name="connsiteX1" fmla="*/ 332623 w 767006"/>
                <a:gd name="connsiteY1" fmla="*/ 50335 h 163627"/>
                <a:gd name="connsiteX2" fmla="*/ 759182 w 767006"/>
                <a:gd name="connsiteY2" fmla="*/ 67567 h 163627"/>
                <a:gd name="connsiteX3" fmla="*/ 735813 w 767006"/>
                <a:gd name="connsiteY3" fmla="*/ 154700 h 163627"/>
                <a:gd name="connsiteX4" fmla="*/ 485156 w 767006"/>
                <a:gd name="connsiteY4" fmla="*/ 160733 h 163627"/>
                <a:gd name="connsiteX5" fmla="*/ 313653 w 767006"/>
                <a:gd name="connsiteY5" fmla="*/ 149944 h 163627"/>
                <a:gd name="connsiteX6" fmla="*/ 151815 w 767006"/>
                <a:gd name="connsiteY6" fmla="*/ 122383 h 163627"/>
                <a:gd name="connsiteX7" fmla="*/ 13037 w 767006"/>
                <a:gd name="connsiteY7" fmla="*/ 81067 h 163627"/>
                <a:gd name="connsiteX8" fmla="*/ 15389 w 767006"/>
                <a:gd name="connsiteY8" fmla="*/ 26405 h 163627"/>
                <a:gd name="connsiteX9" fmla="*/ 94443 w 767006"/>
                <a:gd name="connsiteY9" fmla="*/ 3906 h 163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7006" h="163627">
                  <a:moveTo>
                    <a:pt x="94443" y="3906"/>
                  </a:moveTo>
                  <a:cubicBezTo>
                    <a:pt x="147519" y="2065"/>
                    <a:pt x="241350" y="36427"/>
                    <a:pt x="332623" y="50335"/>
                  </a:cubicBezTo>
                  <a:cubicBezTo>
                    <a:pt x="462758" y="70124"/>
                    <a:pt x="670567" y="46552"/>
                    <a:pt x="759182" y="67567"/>
                  </a:cubicBezTo>
                  <a:cubicBezTo>
                    <a:pt x="768079" y="77743"/>
                    <a:pt x="773244" y="159046"/>
                    <a:pt x="735813" y="154700"/>
                  </a:cubicBezTo>
                  <a:cubicBezTo>
                    <a:pt x="696338" y="150097"/>
                    <a:pt x="593815" y="163699"/>
                    <a:pt x="485156" y="160733"/>
                  </a:cubicBezTo>
                  <a:cubicBezTo>
                    <a:pt x="438113" y="159455"/>
                    <a:pt x="359417" y="155057"/>
                    <a:pt x="313653" y="149944"/>
                  </a:cubicBezTo>
                  <a:cubicBezTo>
                    <a:pt x="256025" y="143501"/>
                    <a:pt x="197580" y="130820"/>
                    <a:pt x="151815" y="122383"/>
                  </a:cubicBezTo>
                  <a:cubicBezTo>
                    <a:pt x="122362" y="116963"/>
                    <a:pt x="30219" y="104435"/>
                    <a:pt x="13037" y="81067"/>
                  </a:cubicBezTo>
                  <a:cubicBezTo>
                    <a:pt x="254" y="63681"/>
                    <a:pt x="561" y="36887"/>
                    <a:pt x="15389" y="26405"/>
                  </a:cubicBezTo>
                  <a:cubicBezTo>
                    <a:pt x="32213" y="14542"/>
                    <a:pt x="56655" y="5185"/>
                    <a:pt x="94443" y="3906"/>
                  </a:cubicBezTo>
                  <a:close/>
                </a:path>
              </a:pathLst>
            </a:custGeom>
            <a:solidFill>
              <a:srgbClr val="DB74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862944C-8C4D-40EF-A9DA-1994A40E2A18}"/>
                </a:ext>
              </a:extLst>
            </p:cNvPr>
            <p:cNvSpPr/>
            <p:nvPr/>
          </p:nvSpPr>
          <p:spPr>
            <a:xfrm>
              <a:off x="13749681" y="9069591"/>
              <a:ext cx="598505" cy="1070403"/>
            </a:xfrm>
            <a:custGeom>
              <a:avLst/>
              <a:gdLst>
                <a:gd name="connsiteX0" fmla="*/ 61828 w 531790"/>
                <a:gd name="connsiteY0" fmla="*/ 96478 h 951087"/>
                <a:gd name="connsiteX1" fmla="*/ 119660 w 531790"/>
                <a:gd name="connsiteY1" fmla="*/ 71218 h 951087"/>
                <a:gd name="connsiteX2" fmla="*/ 200605 w 531790"/>
                <a:gd name="connsiteY2" fmla="*/ 43146 h 951087"/>
                <a:gd name="connsiteX3" fmla="*/ 259817 w 531790"/>
                <a:gd name="connsiteY3" fmla="*/ 26834 h 951087"/>
                <a:gd name="connsiteX4" fmla="*/ 369040 w 531790"/>
                <a:gd name="connsiteY4" fmla="*/ 7198 h 951087"/>
                <a:gd name="connsiteX5" fmla="*/ 447326 w 531790"/>
                <a:gd name="connsiteY5" fmla="*/ 5869 h 951087"/>
                <a:gd name="connsiteX6" fmla="*/ 498663 w 531790"/>
                <a:gd name="connsiteY6" fmla="*/ 48873 h 951087"/>
                <a:gd name="connsiteX7" fmla="*/ 506589 w 531790"/>
                <a:gd name="connsiteY7" fmla="*/ 100313 h 951087"/>
                <a:gd name="connsiteX8" fmla="*/ 506486 w 531790"/>
                <a:gd name="connsiteY8" fmla="*/ 167196 h 951087"/>
                <a:gd name="connsiteX9" fmla="*/ 507101 w 531790"/>
                <a:gd name="connsiteY9" fmla="*/ 303569 h 951087"/>
                <a:gd name="connsiteX10" fmla="*/ 501373 w 531790"/>
                <a:gd name="connsiteY10" fmla="*/ 426086 h 951087"/>
                <a:gd name="connsiteX11" fmla="*/ 498970 w 531790"/>
                <a:gd name="connsiteY11" fmla="*/ 613593 h 951087"/>
                <a:gd name="connsiteX12" fmla="*/ 528065 w 531790"/>
                <a:gd name="connsiteY12" fmla="*/ 850343 h 951087"/>
                <a:gd name="connsiteX13" fmla="*/ 532565 w 531790"/>
                <a:gd name="connsiteY13" fmla="*/ 879642 h 951087"/>
                <a:gd name="connsiteX14" fmla="*/ 527298 w 531790"/>
                <a:gd name="connsiteY14" fmla="*/ 884960 h 951087"/>
                <a:gd name="connsiteX15" fmla="*/ 321587 w 531790"/>
                <a:gd name="connsiteY15" fmla="*/ 949389 h 951087"/>
                <a:gd name="connsiteX16" fmla="*/ 272039 w 531790"/>
                <a:gd name="connsiteY16" fmla="*/ 950309 h 951087"/>
                <a:gd name="connsiteX17" fmla="*/ 201269 w 531790"/>
                <a:gd name="connsiteY17" fmla="*/ 948775 h 951087"/>
                <a:gd name="connsiteX18" fmla="*/ 129426 w 531790"/>
                <a:gd name="connsiteY18" fmla="*/ 943560 h 951087"/>
                <a:gd name="connsiteX19" fmla="*/ 84377 w 531790"/>
                <a:gd name="connsiteY19" fmla="*/ 934611 h 951087"/>
                <a:gd name="connsiteX20" fmla="*/ 70214 w 531790"/>
                <a:gd name="connsiteY20" fmla="*/ 906590 h 951087"/>
                <a:gd name="connsiteX21" fmla="*/ 82025 w 531790"/>
                <a:gd name="connsiteY21" fmla="*/ 805038 h 951087"/>
                <a:gd name="connsiteX22" fmla="*/ 87957 w 531790"/>
                <a:gd name="connsiteY22" fmla="*/ 747411 h 951087"/>
                <a:gd name="connsiteX23" fmla="*/ 86985 w 531790"/>
                <a:gd name="connsiteY23" fmla="*/ 643609 h 951087"/>
                <a:gd name="connsiteX24" fmla="*/ 81361 w 531790"/>
                <a:gd name="connsiteY24" fmla="*/ 546762 h 951087"/>
                <a:gd name="connsiteX25" fmla="*/ 51345 w 531790"/>
                <a:gd name="connsiteY25" fmla="*/ 335579 h 951087"/>
                <a:gd name="connsiteX26" fmla="*/ 16319 w 531790"/>
                <a:gd name="connsiteY26" fmla="*/ 226204 h 951087"/>
                <a:gd name="connsiteX27" fmla="*/ 5273 w 531790"/>
                <a:gd name="connsiteY27" fmla="*/ 154157 h 951087"/>
                <a:gd name="connsiteX28" fmla="*/ 61828 w 531790"/>
                <a:gd name="connsiteY28" fmla="*/ 96478 h 951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31790" h="951087">
                  <a:moveTo>
                    <a:pt x="61828" y="96478"/>
                  </a:moveTo>
                  <a:cubicBezTo>
                    <a:pt x="80185" y="86813"/>
                    <a:pt x="100331" y="78683"/>
                    <a:pt x="119660" y="71218"/>
                  </a:cubicBezTo>
                  <a:cubicBezTo>
                    <a:pt x="146301" y="60940"/>
                    <a:pt x="173402" y="51685"/>
                    <a:pt x="200605" y="43146"/>
                  </a:cubicBezTo>
                  <a:cubicBezTo>
                    <a:pt x="220137" y="37009"/>
                    <a:pt x="239927" y="31589"/>
                    <a:pt x="259817" y="26834"/>
                  </a:cubicBezTo>
                  <a:cubicBezTo>
                    <a:pt x="295611" y="18192"/>
                    <a:pt x="332478" y="11289"/>
                    <a:pt x="369040" y="7198"/>
                  </a:cubicBezTo>
                  <a:cubicBezTo>
                    <a:pt x="392611" y="4539"/>
                    <a:pt x="423906" y="1880"/>
                    <a:pt x="447326" y="5869"/>
                  </a:cubicBezTo>
                  <a:cubicBezTo>
                    <a:pt x="469568" y="9653"/>
                    <a:pt x="490226" y="28419"/>
                    <a:pt x="498663" y="48873"/>
                  </a:cubicBezTo>
                  <a:cubicBezTo>
                    <a:pt x="505208" y="64826"/>
                    <a:pt x="506384" y="83286"/>
                    <a:pt x="506589" y="100313"/>
                  </a:cubicBezTo>
                  <a:cubicBezTo>
                    <a:pt x="506845" y="122658"/>
                    <a:pt x="505515" y="144800"/>
                    <a:pt x="506486" y="167196"/>
                  </a:cubicBezTo>
                  <a:cubicBezTo>
                    <a:pt x="508481" y="212705"/>
                    <a:pt x="508533" y="258060"/>
                    <a:pt x="507101" y="303569"/>
                  </a:cubicBezTo>
                  <a:cubicBezTo>
                    <a:pt x="505822" y="344425"/>
                    <a:pt x="503470" y="385281"/>
                    <a:pt x="501373" y="426086"/>
                  </a:cubicBezTo>
                  <a:cubicBezTo>
                    <a:pt x="498203" y="488827"/>
                    <a:pt x="496260" y="550801"/>
                    <a:pt x="498970" y="613593"/>
                  </a:cubicBezTo>
                  <a:cubicBezTo>
                    <a:pt x="502395" y="693311"/>
                    <a:pt x="512827" y="772006"/>
                    <a:pt x="528065" y="850343"/>
                  </a:cubicBezTo>
                  <a:cubicBezTo>
                    <a:pt x="528832" y="854331"/>
                    <a:pt x="533741" y="876216"/>
                    <a:pt x="532565" y="879642"/>
                  </a:cubicBezTo>
                  <a:cubicBezTo>
                    <a:pt x="532104" y="881023"/>
                    <a:pt x="528372" y="884091"/>
                    <a:pt x="527298" y="884960"/>
                  </a:cubicBezTo>
                  <a:cubicBezTo>
                    <a:pt x="471766" y="929139"/>
                    <a:pt x="390976" y="945656"/>
                    <a:pt x="321587" y="949389"/>
                  </a:cubicBezTo>
                  <a:cubicBezTo>
                    <a:pt x="305174" y="950258"/>
                    <a:pt x="288453" y="950309"/>
                    <a:pt x="272039" y="950309"/>
                  </a:cubicBezTo>
                  <a:cubicBezTo>
                    <a:pt x="248466" y="950258"/>
                    <a:pt x="224843" y="949798"/>
                    <a:pt x="201269" y="948775"/>
                  </a:cubicBezTo>
                  <a:cubicBezTo>
                    <a:pt x="177339" y="947752"/>
                    <a:pt x="153204" y="946321"/>
                    <a:pt x="129426" y="943560"/>
                  </a:cubicBezTo>
                  <a:cubicBezTo>
                    <a:pt x="116643" y="942076"/>
                    <a:pt x="96189" y="939673"/>
                    <a:pt x="84377" y="934611"/>
                  </a:cubicBezTo>
                  <a:cubicBezTo>
                    <a:pt x="72515" y="929549"/>
                    <a:pt x="68885" y="918811"/>
                    <a:pt x="70214" y="906590"/>
                  </a:cubicBezTo>
                  <a:cubicBezTo>
                    <a:pt x="73896" y="872688"/>
                    <a:pt x="77935" y="838889"/>
                    <a:pt x="82025" y="805038"/>
                  </a:cubicBezTo>
                  <a:cubicBezTo>
                    <a:pt x="84377" y="785863"/>
                    <a:pt x="86782" y="766637"/>
                    <a:pt x="87957" y="747411"/>
                  </a:cubicBezTo>
                  <a:cubicBezTo>
                    <a:pt x="90105" y="713151"/>
                    <a:pt x="88366" y="677869"/>
                    <a:pt x="86985" y="643609"/>
                  </a:cubicBezTo>
                  <a:cubicBezTo>
                    <a:pt x="85707" y="611293"/>
                    <a:pt x="83867" y="579027"/>
                    <a:pt x="81361" y="546762"/>
                  </a:cubicBezTo>
                  <a:cubicBezTo>
                    <a:pt x="75992" y="476964"/>
                    <a:pt x="67861" y="403639"/>
                    <a:pt x="51345" y="335579"/>
                  </a:cubicBezTo>
                  <a:cubicBezTo>
                    <a:pt x="42142" y="297740"/>
                    <a:pt x="28539" y="262918"/>
                    <a:pt x="16319" y="226204"/>
                  </a:cubicBezTo>
                  <a:cubicBezTo>
                    <a:pt x="9211" y="204933"/>
                    <a:pt x="314" y="176605"/>
                    <a:pt x="5273" y="154157"/>
                  </a:cubicBezTo>
                  <a:cubicBezTo>
                    <a:pt x="11257" y="126647"/>
                    <a:pt x="38561" y="108699"/>
                    <a:pt x="61828" y="96478"/>
                  </a:cubicBezTo>
                  <a:close/>
                </a:path>
              </a:pathLst>
            </a:custGeom>
            <a:solidFill>
              <a:srgbClr val="D967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BBB04B76-BA05-4C22-9B93-E98927A006FD}"/>
                </a:ext>
              </a:extLst>
            </p:cNvPr>
            <p:cNvSpPr/>
            <p:nvPr/>
          </p:nvSpPr>
          <p:spPr>
            <a:xfrm>
              <a:off x="14168931" y="9090120"/>
              <a:ext cx="834454" cy="155381"/>
            </a:xfrm>
            <a:custGeom>
              <a:avLst/>
              <a:gdLst>
                <a:gd name="connsiteX0" fmla="*/ 737143 w 741439"/>
                <a:gd name="connsiteY0" fmla="*/ 69902 h 138061"/>
                <a:gd name="connsiteX1" fmla="*/ 738882 w 741439"/>
                <a:gd name="connsiteY1" fmla="*/ 101605 h 138061"/>
                <a:gd name="connsiteX2" fmla="*/ 724002 w 741439"/>
                <a:gd name="connsiteY2" fmla="*/ 131978 h 138061"/>
                <a:gd name="connsiteX3" fmla="*/ 675272 w 741439"/>
                <a:gd name="connsiteY3" fmla="*/ 130086 h 138061"/>
                <a:gd name="connsiteX4" fmla="*/ 606395 w 741439"/>
                <a:gd name="connsiteY4" fmla="*/ 131723 h 138061"/>
                <a:gd name="connsiteX5" fmla="*/ 380077 w 741439"/>
                <a:gd name="connsiteY5" fmla="*/ 131876 h 138061"/>
                <a:gd name="connsiteX6" fmla="*/ 141180 w 741439"/>
                <a:gd name="connsiteY6" fmla="*/ 96594 h 138061"/>
                <a:gd name="connsiteX7" fmla="*/ 72916 w 741439"/>
                <a:gd name="connsiteY7" fmla="*/ 83964 h 138061"/>
                <a:gd name="connsiteX8" fmla="*/ 10533 w 741439"/>
                <a:gd name="connsiteY8" fmla="*/ 60391 h 138061"/>
                <a:gd name="connsiteX9" fmla="*/ 8641 w 741439"/>
                <a:gd name="connsiteY9" fmla="*/ 25109 h 138061"/>
                <a:gd name="connsiteX10" fmla="*/ 9970 w 741439"/>
                <a:gd name="connsiteY10" fmla="*/ 23984 h 138061"/>
                <a:gd name="connsiteX11" fmla="*/ 81916 w 741439"/>
                <a:gd name="connsiteY11" fmla="*/ 3889 h 138061"/>
                <a:gd name="connsiteX12" fmla="*/ 119448 w 741439"/>
                <a:gd name="connsiteY12" fmla="*/ 7825 h 138061"/>
                <a:gd name="connsiteX13" fmla="*/ 167821 w 741439"/>
                <a:gd name="connsiteY13" fmla="*/ 19638 h 138061"/>
                <a:gd name="connsiteX14" fmla="*/ 455550 w 741439"/>
                <a:gd name="connsiteY14" fmla="*/ 62334 h 138061"/>
                <a:gd name="connsiteX15" fmla="*/ 568709 w 741439"/>
                <a:gd name="connsiteY15" fmla="*/ 64226 h 138061"/>
                <a:gd name="connsiteX16" fmla="*/ 684323 w 741439"/>
                <a:gd name="connsiteY16" fmla="*/ 67499 h 138061"/>
                <a:gd name="connsiteX17" fmla="*/ 725025 w 741439"/>
                <a:gd name="connsiteY17" fmla="*/ 69288 h 138061"/>
                <a:gd name="connsiteX18" fmla="*/ 737143 w 741439"/>
                <a:gd name="connsiteY18" fmla="*/ 69902 h 1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1439" h="138061">
                  <a:moveTo>
                    <a:pt x="737143" y="69902"/>
                  </a:moveTo>
                  <a:cubicBezTo>
                    <a:pt x="739240" y="79209"/>
                    <a:pt x="739342" y="95265"/>
                    <a:pt x="738882" y="101605"/>
                  </a:cubicBezTo>
                  <a:cubicBezTo>
                    <a:pt x="738320" y="109019"/>
                    <a:pt x="735661" y="133717"/>
                    <a:pt x="724002" y="131978"/>
                  </a:cubicBezTo>
                  <a:cubicBezTo>
                    <a:pt x="708406" y="129678"/>
                    <a:pt x="690868" y="129933"/>
                    <a:pt x="675272" y="130086"/>
                  </a:cubicBezTo>
                  <a:cubicBezTo>
                    <a:pt x="652313" y="130342"/>
                    <a:pt x="629354" y="131160"/>
                    <a:pt x="606395" y="131723"/>
                  </a:cubicBezTo>
                  <a:cubicBezTo>
                    <a:pt x="523200" y="133666"/>
                    <a:pt x="451255" y="136785"/>
                    <a:pt x="380077" y="131876"/>
                  </a:cubicBezTo>
                  <a:cubicBezTo>
                    <a:pt x="303530" y="126610"/>
                    <a:pt x="227903" y="112598"/>
                    <a:pt x="141180" y="96594"/>
                  </a:cubicBezTo>
                  <a:cubicBezTo>
                    <a:pt x="118323" y="92350"/>
                    <a:pt x="95670" y="89026"/>
                    <a:pt x="72916" y="83964"/>
                  </a:cubicBezTo>
                  <a:cubicBezTo>
                    <a:pt x="59979" y="81101"/>
                    <a:pt x="18408" y="71129"/>
                    <a:pt x="10533" y="60391"/>
                  </a:cubicBezTo>
                  <a:cubicBezTo>
                    <a:pt x="4193" y="51750"/>
                    <a:pt x="204" y="33546"/>
                    <a:pt x="8641" y="25109"/>
                  </a:cubicBezTo>
                  <a:cubicBezTo>
                    <a:pt x="9050" y="24700"/>
                    <a:pt x="9511" y="24342"/>
                    <a:pt x="9970" y="23984"/>
                  </a:cubicBezTo>
                  <a:cubicBezTo>
                    <a:pt x="30577" y="9411"/>
                    <a:pt x="57166" y="4706"/>
                    <a:pt x="81916" y="3889"/>
                  </a:cubicBezTo>
                  <a:cubicBezTo>
                    <a:pt x="94238" y="3479"/>
                    <a:pt x="107431" y="5474"/>
                    <a:pt x="119448" y="7825"/>
                  </a:cubicBezTo>
                  <a:cubicBezTo>
                    <a:pt x="135708" y="10996"/>
                    <a:pt x="151866" y="15240"/>
                    <a:pt x="167821" y="19638"/>
                  </a:cubicBezTo>
                  <a:cubicBezTo>
                    <a:pt x="281440" y="50727"/>
                    <a:pt x="335232" y="61209"/>
                    <a:pt x="455550" y="62334"/>
                  </a:cubicBezTo>
                  <a:cubicBezTo>
                    <a:pt x="493286" y="62692"/>
                    <a:pt x="531024" y="63408"/>
                    <a:pt x="568709" y="64226"/>
                  </a:cubicBezTo>
                  <a:cubicBezTo>
                    <a:pt x="607212" y="65096"/>
                    <a:pt x="645768" y="66067"/>
                    <a:pt x="684323" y="67499"/>
                  </a:cubicBezTo>
                  <a:cubicBezTo>
                    <a:pt x="697872" y="68010"/>
                    <a:pt x="711475" y="68521"/>
                    <a:pt x="725025" y="69288"/>
                  </a:cubicBezTo>
                  <a:cubicBezTo>
                    <a:pt x="728450" y="69442"/>
                    <a:pt x="732951" y="69544"/>
                    <a:pt x="737143" y="69902"/>
                  </a:cubicBezTo>
                  <a:close/>
                </a:path>
              </a:pathLst>
            </a:custGeom>
            <a:solidFill>
              <a:srgbClr val="DC7B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7FC87ED-02B7-47B0-914A-D59678BE72CD}"/>
                </a:ext>
              </a:extLst>
            </p:cNvPr>
            <p:cNvSpPr/>
            <p:nvPr/>
          </p:nvSpPr>
          <p:spPr>
            <a:xfrm>
              <a:off x="14582012" y="9168203"/>
              <a:ext cx="408595" cy="63304"/>
            </a:xfrm>
            <a:custGeom>
              <a:avLst/>
              <a:gdLst>
                <a:gd name="connsiteX0" fmla="*/ 189350 w 363049"/>
                <a:gd name="connsiteY0" fmla="*/ 53754 h 56247"/>
                <a:gd name="connsiteX1" fmla="*/ 3837 w 363049"/>
                <a:gd name="connsiteY1" fmla="*/ 24710 h 56247"/>
                <a:gd name="connsiteX2" fmla="*/ 161226 w 363049"/>
                <a:gd name="connsiteY2" fmla="*/ 6864 h 56247"/>
                <a:gd name="connsiteX3" fmla="*/ 351444 w 363049"/>
                <a:gd name="connsiteY3" fmla="*/ 10699 h 56247"/>
                <a:gd name="connsiteX4" fmla="*/ 362539 w 363049"/>
                <a:gd name="connsiteY4" fmla="*/ 25784 h 56247"/>
                <a:gd name="connsiteX5" fmla="*/ 353796 w 363049"/>
                <a:gd name="connsiteY5" fmla="*/ 41738 h 56247"/>
                <a:gd name="connsiteX6" fmla="*/ 189350 w 363049"/>
                <a:gd name="connsiteY6" fmla="*/ 53754 h 5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3049" h="56247">
                  <a:moveTo>
                    <a:pt x="189350" y="53754"/>
                  </a:moveTo>
                  <a:cubicBezTo>
                    <a:pt x="83145" y="51606"/>
                    <a:pt x="3427" y="43425"/>
                    <a:pt x="3837" y="24710"/>
                  </a:cubicBezTo>
                  <a:cubicBezTo>
                    <a:pt x="4450" y="-4487"/>
                    <a:pt x="78441" y="4819"/>
                    <a:pt x="161226" y="6864"/>
                  </a:cubicBezTo>
                  <a:cubicBezTo>
                    <a:pt x="241762" y="8858"/>
                    <a:pt x="325570" y="7018"/>
                    <a:pt x="351444" y="10699"/>
                  </a:cubicBezTo>
                  <a:cubicBezTo>
                    <a:pt x="363563" y="12438"/>
                    <a:pt x="362949" y="18932"/>
                    <a:pt x="362539" y="25784"/>
                  </a:cubicBezTo>
                  <a:cubicBezTo>
                    <a:pt x="362131" y="32636"/>
                    <a:pt x="361978" y="39897"/>
                    <a:pt x="353796" y="41738"/>
                  </a:cubicBezTo>
                  <a:cubicBezTo>
                    <a:pt x="307009" y="52067"/>
                    <a:pt x="231279" y="54572"/>
                    <a:pt x="189350" y="53754"/>
                  </a:cubicBez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414863F8-EE10-4E2D-BA9B-865300050BAD}"/>
                </a:ext>
              </a:extLst>
            </p:cNvPr>
            <p:cNvSpPr/>
            <p:nvPr/>
          </p:nvSpPr>
          <p:spPr>
            <a:xfrm>
              <a:off x="14050495" y="9067163"/>
              <a:ext cx="132363" cy="115097"/>
            </a:xfrm>
            <a:custGeom>
              <a:avLst/>
              <a:gdLst>
                <a:gd name="connsiteX0" fmla="*/ 116585 w 117607"/>
                <a:gd name="connsiteY0" fmla="*/ 83142 h 102267"/>
                <a:gd name="connsiteX1" fmla="*/ 106973 w 117607"/>
                <a:gd name="connsiteY1" fmla="*/ 4652 h 102267"/>
                <a:gd name="connsiteX2" fmla="*/ 24186 w 117607"/>
                <a:gd name="connsiteY2" fmla="*/ 22242 h 102267"/>
                <a:gd name="connsiteX3" fmla="*/ 3835 w 117607"/>
                <a:gd name="connsiteY3" fmla="*/ 96437 h 102267"/>
                <a:gd name="connsiteX4" fmla="*/ 116585 w 117607"/>
                <a:gd name="connsiteY4" fmla="*/ 83142 h 10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607" h="102267">
                  <a:moveTo>
                    <a:pt x="116585" y="83142"/>
                  </a:moveTo>
                  <a:cubicBezTo>
                    <a:pt x="101706" y="60643"/>
                    <a:pt x="98688" y="39474"/>
                    <a:pt x="106973" y="4652"/>
                  </a:cubicBezTo>
                  <a:cubicBezTo>
                    <a:pt x="76139" y="5010"/>
                    <a:pt x="41828" y="-2558"/>
                    <a:pt x="24186" y="22242"/>
                  </a:cubicBezTo>
                  <a:cubicBezTo>
                    <a:pt x="11710" y="39832"/>
                    <a:pt x="5318" y="70103"/>
                    <a:pt x="3835" y="96437"/>
                  </a:cubicBezTo>
                  <a:cubicBezTo>
                    <a:pt x="53282" y="106203"/>
                    <a:pt x="108813" y="102266"/>
                    <a:pt x="116585" y="83142"/>
                  </a:cubicBez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4F5332C-06DE-42CC-AB55-DF679B96E997}"/>
                </a:ext>
              </a:extLst>
            </p:cNvPr>
            <p:cNvSpPr/>
            <p:nvPr/>
          </p:nvSpPr>
          <p:spPr>
            <a:xfrm>
              <a:off x="13650636" y="9193618"/>
              <a:ext cx="224440" cy="610015"/>
            </a:xfrm>
            <a:custGeom>
              <a:avLst/>
              <a:gdLst>
                <a:gd name="connsiteX0" fmla="*/ 199431 w 199421"/>
                <a:gd name="connsiteY0" fmla="*/ 149187 h 542017"/>
                <a:gd name="connsiteX1" fmla="*/ 149474 w 199421"/>
                <a:gd name="connsiteY1" fmla="*/ 480892 h 542017"/>
                <a:gd name="connsiteX2" fmla="*/ 138685 w 199421"/>
                <a:gd name="connsiteY2" fmla="*/ 519652 h 542017"/>
                <a:gd name="connsiteX3" fmla="*/ 3998 w 199421"/>
                <a:gd name="connsiteY3" fmla="*/ 480892 h 542017"/>
                <a:gd name="connsiteX4" fmla="*/ 41531 w 199421"/>
                <a:gd name="connsiteY4" fmla="*/ 149903 h 542017"/>
                <a:gd name="connsiteX5" fmla="*/ 63314 w 199421"/>
                <a:gd name="connsiteY5" fmla="*/ 43801 h 542017"/>
                <a:gd name="connsiteX6" fmla="*/ 129583 w 199421"/>
                <a:gd name="connsiteY6" fmla="*/ 5655 h 542017"/>
                <a:gd name="connsiteX7" fmla="*/ 199431 w 199421"/>
                <a:gd name="connsiteY7" fmla="*/ 149187 h 542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421" h="542017">
                  <a:moveTo>
                    <a:pt x="199431" y="149187"/>
                  </a:moveTo>
                  <a:cubicBezTo>
                    <a:pt x="200607" y="225070"/>
                    <a:pt x="149525" y="354183"/>
                    <a:pt x="149474" y="480892"/>
                  </a:cubicBezTo>
                  <a:cubicBezTo>
                    <a:pt x="149474" y="497306"/>
                    <a:pt x="147429" y="510192"/>
                    <a:pt x="138685" y="519652"/>
                  </a:cubicBezTo>
                  <a:cubicBezTo>
                    <a:pt x="102328" y="558922"/>
                    <a:pt x="5226" y="540361"/>
                    <a:pt x="3998" y="480892"/>
                  </a:cubicBezTo>
                  <a:cubicBezTo>
                    <a:pt x="1493" y="363029"/>
                    <a:pt x="28440" y="241740"/>
                    <a:pt x="41531" y="149903"/>
                  </a:cubicBezTo>
                  <a:cubicBezTo>
                    <a:pt x="47616" y="107002"/>
                    <a:pt x="50582" y="69470"/>
                    <a:pt x="63314" y="43801"/>
                  </a:cubicBezTo>
                  <a:cubicBezTo>
                    <a:pt x="83102" y="3763"/>
                    <a:pt x="105141" y="644"/>
                    <a:pt x="129583" y="5655"/>
                  </a:cubicBezTo>
                  <a:cubicBezTo>
                    <a:pt x="163535" y="12558"/>
                    <a:pt x="197898" y="49324"/>
                    <a:pt x="199431" y="149187"/>
                  </a:cubicBez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342C2F9-6B4B-4736-BAA0-2BE235548FB3}"/>
                </a:ext>
              </a:extLst>
            </p:cNvPr>
            <p:cNvSpPr/>
            <p:nvPr/>
          </p:nvSpPr>
          <p:spPr>
            <a:xfrm>
              <a:off x="13895978" y="8572666"/>
              <a:ext cx="385575" cy="437368"/>
            </a:xfrm>
            <a:custGeom>
              <a:avLst/>
              <a:gdLst>
                <a:gd name="connsiteX0" fmla="*/ 22345 w 342596"/>
                <a:gd name="connsiteY0" fmla="*/ 130884 h 388616"/>
                <a:gd name="connsiteX1" fmla="*/ 3835 w 342596"/>
                <a:gd name="connsiteY1" fmla="*/ 181813 h 388616"/>
                <a:gd name="connsiteX2" fmla="*/ 23164 w 342596"/>
                <a:gd name="connsiteY2" fmla="*/ 295688 h 388616"/>
                <a:gd name="connsiteX3" fmla="*/ 61973 w 342596"/>
                <a:gd name="connsiteY3" fmla="*/ 378985 h 388616"/>
                <a:gd name="connsiteX4" fmla="*/ 96591 w 342596"/>
                <a:gd name="connsiteY4" fmla="*/ 389467 h 388616"/>
                <a:gd name="connsiteX5" fmla="*/ 317847 w 342596"/>
                <a:gd name="connsiteY5" fmla="*/ 203749 h 388616"/>
                <a:gd name="connsiteX6" fmla="*/ 333648 w 342596"/>
                <a:gd name="connsiteY6" fmla="*/ 111146 h 388616"/>
                <a:gd name="connsiteX7" fmla="*/ 148185 w 342596"/>
                <a:gd name="connsiteY7" fmla="*/ 8981 h 388616"/>
                <a:gd name="connsiteX8" fmla="*/ 22345 w 342596"/>
                <a:gd name="connsiteY8" fmla="*/ 130884 h 388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596" h="388616">
                  <a:moveTo>
                    <a:pt x="22345" y="130884"/>
                  </a:moveTo>
                  <a:cubicBezTo>
                    <a:pt x="10789" y="143207"/>
                    <a:pt x="3835" y="159774"/>
                    <a:pt x="3835" y="181813"/>
                  </a:cubicBezTo>
                  <a:cubicBezTo>
                    <a:pt x="3835" y="211471"/>
                    <a:pt x="10431" y="255599"/>
                    <a:pt x="23164" y="295688"/>
                  </a:cubicBezTo>
                  <a:cubicBezTo>
                    <a:pt x="34720" y="332146"/>
                    <a:pt x="41571" y="355310"/>
                    <a:pt x="61973" y="378985"/>
                  </a:cubicBezTo>
                  <a:cubicBezTo>
                    <a:pt x="70155" y="388444"/>
                    <a:pt x="86467" y="389467"/>
                    <a:pt x="96591" y="389467"/>
                  </a:cubicBezTo>
                  <a:cubicBezTo>
                    <a:pt x="222994" y="389467"/>
                    <a:pt x="275202" y="237191"/>
                    <a:pt x="317847" y="203749"/>
                  </a:cubicBezTo>
                  <a:cubicBezTo>
                    <a:pt x="338044" y="187949"/>
                    <a:pt x="345153" y="149854"/>
                    <a:pt x="333648" y="111146"/>
                  </a:cubicBezTo>
                  <a:cubicBezTo>
                    <a:pt x="315188" y="48916"/>
                    <a:pt x="252600" y="-14950"/>
                    <a:pt x="148185" y="8981"/>
                  </a:cubicBezTo>
                  <a:cubicBezTo>
                    <a:pt x="75422" y="25651"/>
                    <a:pt x="19329" y="68603"/>
                    <a:pt x="22345" y="130884"/>
                  </a:cubicBezTo>
                  <a:close/>
                </a:path>
              </a:pathLst>
            </a:custGeom>
            <a:solidFill>
              <a:srgbClr val="4B2D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9574EAC3-C637-4904-943B-F42E7FC17614}"/>
                </a:ext>
              </a:extLst>
            </p:cNvPr>
            <p:cNvSpPr/>
            <p:nvPr/>
          </p:nvSpPr>
          <p:spPr>
            <a:xfrm>
              <a:off x="13869794" y="9086999"/>
              <a:ext cx="460388" cy="1041629"/>
            </a:xfrm>
            <a:custGeom>
              <a:avLst/>
              <a:gdLst>
                <a:gd name="connsiteX0" fmla="*/ 403036 w 409069"/>
                <a:gd name="connsiteY0" fmla="*/ 192584 h 925520"/>
                <a:gd name="connsiteX1" fmla="*/ 402934 w 409069"/>
                <a:gd name="connsiteY1" fmla="*/ 812580 h 925520"/>
                <a:gd name="connsiteX2" fmla="*/ 395622 w 409069"/>
                <a:gd name="connsiteY2" fmla="*/ 864890 h 925520"/>
                <a:gd name="connsiteX3" fmla="*/ 100886 w 409069"/>
                <a:gd name="connsiteY3" fmla="*/ 920626 h 925520"/>
                <a:gd name="connsiteX4" fmla="*/ 39833 w 409069"/>
                <a:gd name="connsiteY4" fmla="*/ 863509 h 925520"/>
                <a:gd name="connsiteX5" fmla="*/ 45100 w 409069"/>
                <a:gd name="connsiteY5" fmla="*/ 726215 h 925520"/>
                <a:gd name="connsiteX6" fmla="*/ 4449 w 409069"/>
                <a:gd name="connsiteY6" fmla="*/ 127951 h 925520"/>
                <a:gd name="connsiteX7" fmla="*/ 134840 w 409069"/>
                <a:gd name="connsiteY7" fmla="*/ 29109 h 925520"/>
                <a:gd name="connsiteX8" fmla="*/ 357629 w 409069"/>
                <a:gd name="connsiteY8" fmla="*/ 10854 h 925520"/>
                <a:gd name="connsiteX9" fmla="*/ 403036 w 409069"/>
                <a:gd name="connsiteY9" fmla="*/ 192584 h 925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9069" h="925520">
                  <a:moveTo>
                    <a:pt x="403036" y="192584"/>
                  </a:moveTo>
                  <a:cubicBezTo>
                    <a:pt x="407331" y="414095"/>
                    <a:pt x="346687" y="523419"/>
                    <a:pt x="402934" y="812580"/>
                  </a:cubicBezTo>
                  <a:cubicBezTo>
                    <a:pt x="409018" y="843925"/>
                    <a:pt x="412495" y="851493"/>
                    <a:pt x="395622" y="864890"/>
                  </a:cubicBezTo>
                  <a:cubicBezTo>
                    <a:pt x="315699" y="928500"/>
                    <a:pt x="198655" y="923796"/>
                    <a:pt x="100886" y="920626"/>
                  </a:cubicBezTo>
                  <a:cubicBezTo>
                    <a:pt x="62792" y="919399"/>
                    <a:pt x="37276" y="903087"/>
                    <a:pt x="39833" y="863509"/>
                  </a:cubicBezTo>
                  <a:cubicBezTo>
                    <a:pt x="42849" y="817080"/>
                    <a:pt x="44332" y="774434"/>
                    <a:pt x="45100" y="726215"/>
                  </a:cubicBezTo>
                  <a:cubicBezTo>
                    <a:pt x="48679" y="499437"/>
                    <a:pt x="29146" y="264120"/>
                    <a:pt x="4449" y="127951"/>
                  </a:cubicBezTo>
                  <a:cubicBezTo>
                    <a:pt x="-3426" y="84538"/>
                    <a:pt x="65809" y="44858"/>
                    <a:pt x="134840" y="29109"/>
                  </a:cubicBezTo>
                  <a:cubicBezTo>
                    <a:pt x="225857" y="8349"/>
                    <a:pt x="319381" y="-5099"/>
                    <a:pt x="357629" y="10854"/>
                  </a:cubicBezTo>
                  <a:cubicBezTo>
                    <a:pt x="400121" y="28546"/>
                    <a:pt x="402320" y="155767"/>
                    <a:pt x="403036" y="192584"/>
                  </a:cubicBezTo>
                  <a:close/>
                </a:path>
              </a:pathLst>
            </a:custGeom>
            <a:solidFill>
              <a:srgbClr val="DB74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8A224921-E990-4158-9A46-8C7E85C06BE2}"/>
                </a:ext>
              </a:extLst>
            </p:cNvPr>
            <p:cNvSpPr/>
            <p:nvPr/>
          </p:nvSpPr>
          <p:spPr>
            <a:xfrm>
              <a:off x="13940645" y="9105833"/>
              <a:ext cx="264723" cy="97832"/>
            </a:xfrm>
            <a:custGeom>
              <a:avLst/>
              <a:gdLst>
                <a:gd name="connsiteX0" fmla="*/ 109468 w 235215"/>
                <a:gd name="connsiteY0" fmla="*/ 83808 h 86927"/>
                <a:gd name="connsiteX1" fmla="*/ 232752 w 235215"/>
                <a:gd name="connsiteY1" fmla="*/ 56349 h 86927"/>
                <a:gd name="connsiteX2" fmla="*/ 217769 w 235215"/>
                <a:gd name="connsiteY2" fmla="*/ 29606 h 86927"/>
                <a:gd name="connsiteX3" fmla="*/ 14360 w 235215"/>
                <a:gd name="connsiteY3" fmla="*/ 9357 h 86927"/>
                <a:gd name="connsiteX4" fmla="*/ 10882 w 235215"/>
                <a:gd name="connsiteY4" fmla="*/ 41827 h 86927"/>
                <a:gd name="connsiteX5" fmla="*/ 109468 w 235215"/>
                <a:gd name="connsiteY5" fmla="*/ 83808 h 8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15" h="86927">
                  <a:moveTo>
                    <a:pt x="109468" y="83808"/>
                  </a:moveTo>
                  <a:cubicBezTo>
                    <a:pt x="141273" y="88717"/>
                    <a:pt x="217463" y="94035"/>
                    <a:pt x="232752" y="56349"/>
                  </a:cubicBezTo>
                  <a:cubicBezTo>
                    <a:pt x="237302" y="45151"/>
                    <a:pt x="227229" y="33850"/>
                    <a:pt x="217769" y="29606"/>
                  </a:cubicBezTo>
                  <a:cubicBezTo>
                    <a:pt x="188879" y="16669"/>
                    <a:pt x="55982" y="-6903"/>
                    <a:pt x="14360" y="9357"/>
                  </a:cubicBezTo>
                  <a:cubicBezTo>
                    <a:pt x="-367" y="15135"/>
                    <a:pt x="2189" y="30731"/>
                    <a:pt x="10882" y="41827"/>
                  </a:cubicBezTo>
                  <a:cubicBezTo>
                    <a:pt x="28268" y="63815"/>
                    <a:pt x="83491" y="79768"/>
                    <a:pt x="109468" y="83808"/>
                  </a:cubicBez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E1C333A-923F-40EA-8A46-EE3B1C186589}"/>
                </a:ext>
              </a:extLst>
            </p:cNvPr>
            <p:cNvSpPr/>
            <p:nvPr/>
          </p:nvSpPr>
          <p:spPr>
            <a:xfrm>
              <a:off x="13942738" y="8709958"/>
              <a:ext cx="328027" cy="471899"/>
            </a:xfrm>
            <a:custGeom>
              <a:avLst/>
              <a:gdLst>
                <a:gd name="connsiteX0" fmla="*/ 212331 w 291462"/>
                <a:gd name="connsiteY0" fmla="*/ 400530 h 419296"/>
                <a:gd name="connsiteX1" fmla="*/ 206553 w 291462"/>
                <a:gd name="connsiteY1" fmla="*/ 307518 h 419296"/>
                <a:gd name="connsiteX2" fmla="*/ 206553 w 291462"/>
                <a:gd name="connsiteY2" fmla="*/ 307518 h 419296"/>
                <a:gd name="connsiteX3" fmla="*/ 221689 w 291462"/>
                <a:gd name="connsiteY3" fmla="*/ 309615 h 419296"/>
                <a:gd name="connsiteX4" fmla="*/ 289951 w 291462"/>
                <a:gd name="connsiteY4" fmla="*/ 151560 h 419296"/>
                <a:gd name="connsiteX5" fmla="*/ 280134 w 291462"/>
                <a:gd name="connsiteY5" fmla="*/ 116073 h 419296"/>
                <a:gd name="connsiteX6" fmla="*/ 280339 w 291462"/>
                <a:gd name="connsiteY6" fmla="*/ 57934 h 419296"/>
                <a:gd name="connsiteX7" fmla="*/ 270624 w 291462"/>
                <a:gd name="connsiteY7" fmla="*/ 3835 h 419296"/>
                <a:gd name="connsiteX8" fmla="*/ 265765 w 291462"/>
                <a:gd name="connsiteY8" fmla="*/ 10687 h 419296"/>
                <a:gd name="connsiteX9" fmla="*/ 118909 w 291462"/>
                <a:gd name="connsiteY9" fmla="*/ 33135 h 419296"/>
                <a:gd name="connsiteX10" fmla="*/ 100246 w 291462"/>
                <a:gd name="connsiteY10" fmla="*/ 54918 h 419296"/>
                <a:gd name="connsiteX11" fmla="*/ 76111 w 291462"/>
                <a:gd name="connsiteY11" fmla="*/ 104211 h 419296"/>
                <a:gd name="connsiteX12" fmla="*/ 77594 w 291462"/>
                <a:gd name="connsiteY12" fmla="*/ 121851 h 419296"/>
                <a:gd name="connsiteX13" fmla="*/ 86594 w 291462"/>
                <a:gd name="connsiteY13" fmla="*/ 164088 h 419296"/>
                <a:gd name="connsiteX14" fmla="*/ 70537 w 291462"/>
                <a:gd name="connsiteY14" fmla="*/ 174519 h 419296"/>
                <a:gd name="connsiteX15" fmla="*/ 4165 w 291462"/>
                <a:gd name="connsiteY15" fmla="*/ 155396 h 419296"/>
                <a:gd name="connsiteX16" fmla="*/ 38937 w 291462"/>
                <a:gd name="connsiteY16" fmla="*/ 226369 h 419296"/>
                <a:gd name="connsiteX17" fmla="*/ 37198 w 291462"/>
                <a:gd name="connsiteY17" fmla="*/ 310535 h 419296"/>
                <a:gd name="connsiteX18" fmla="*/ 45584 w 291462"/>
                <a:gd name="connsiteY18" fmla="*/ 395008 h 419296"/>
                <a:gd name="connsiteX19" fmla="*/ 212331 w 291462"/>
                <a:gd name="connsiteY19" fmla="*/ 400530 h 41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1462" h="419296">
                  <a:moveTo>
                    <a:pt x="212331" y="400530"/>
                  </a:moveTo>
                  <a:cubicBezTo>
                    <a:pt x="195507" y="375066"/>
                    <a:pt x="193872" y="351289"/>
                    <a:pt x="206553" y="307518"/>
                  </a:cubicBezTo>
                  <a:lnTo>
                    <a:pt x="206553" y="307518"/>
                  </a:lnTo>
                  <a:cubicBezTo>
                    <a:pt x="209315" y="307723"/>
                    <a:pt x="219132" y="309819"/>
                    <a:pt x="221689" y="309615"/>
                  </a:cubicBezTo>
                  <a:cubicBezTo>
                    <a:pt x="257021" y="306138"/>
                    <a:pt x="294656" y="188121"/>
                    <a:pt x="289951" y="151560"/>
                  </a:cubicBezTo>
                  <a:cubicBezTo>
                    <a:pt x="288265" y="138163"/>
                    <a:pt x="284838" y="125380"/>
                    <a:pt x="280134" y="116073"/>
                  </a:cubicBezTo>
                  <a:cubicBezTo>
                    <a:pt x="269243" y="94444"/>
                    <a:pt x="278805" y="77365"/>
                    <a:pt x="280339" y="57934"/>
                  </a:cubicBezTo>
                  <a:cubicBezTo>
                    <a:pt x="281873" y="39015"/>
                    <a:pt x="278243" y="20198"/>
                    <a:pt x="270624" y="3835"/>
                  </a:cubicBezTo>
                  <a:cubicBezTo>
                    <a:pt x="269192" y="6085"/>
                    <a:pt x="267555" y="8386"/>
                    <a:pt x="265765" y="10687"/>
                  </a:cubicBezTo>
                  <a:cubicBezTo>
                    <a:pt x="247766" y="33851"/>
                    <a:pt x="156493" y="46634"/>
                    <a:pt x="118909" y="33135"/>
                  </a:cubicBezTo>
                  <a:cubicBezTo>
                    <a:pt x="105001" y="28124"/>
                    <a:pt x="101320" y="41929"/>
                    <a:pt x="100246" y="54918"/>
                  </a:cubicBezTo>
                  <a:cubicBezTo>
                    <a:pt x="98507" y="76087"/>
                    <a:pt x="93189" y="96796"/>
                    <a:pt x="76111" y="104211"/>
                  </a:cubicBezTo>
                  <a:cubicBezTo>
                    <a:pt x="76367" y="109886"/>
                    <a:pt x="76877" y="115818"/>
                    <a:pt x="77594" y="121851"/>
                  </a:cubicBezTo>
                  <a:cubicBezTo>
                    <a:pt x="79434" y="136476"/>
                    <a:pt x="82503" y="150589"/>
                    <a:pt x="86594" y="164088"/>
                  </a:cubicBezTo>
                  <a:cubicBezTo>
                    <a:pt x="86594" y="164139"/>
                    <a:pt x="72225" y="173139"/>
                    <a:pt x="70537" y="174519"/>
                  </a:cubicBezTo>
                  <a:cubicBezTo>
                    <a:pt x="53867" y="82428"/>
                    <a:pt x="7898" y="117096"/>
                    <a:pt x="4165" y="155396"/>
                  </a:cubicBezTo>
                  <a:cubicBezTo>
                    <a:pt x="1660" y="181167"/>
                    <a:pt x="13421" y="238846"/>
                    <a:pt x="38937" y="226369"/>
                  </a:cubicBezTo>
                  <a:cubicBezTo>
                    <a:pt x="40777" y="256385"/>
                    <a:pt x="40420" y="284559"/>
                    <a:pt x="37198" y="310535"/>
                  </a:cubicBezTo>
                  <a:cubicBezTo>
                    <a:pt x="30704" y="362538"/>
                    <a:pt x="3501" y="370311"/>
                    <a:pt x="45584" y="395008"/>
                  </a:cubicBezTo>
                  <a:cubicBezTo>
                    <a:pt x="95542" y="424205"/>
                    <a:pt x="201389" y="427529"/>
                    <a:pt x="212331" y="400530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2E74933-F8C8-4B32-8C96-1B24C784D3A9}"/>
                </a:ext>
              </a:extLst>
            </p:cNvPr>
            <p:cNvSpPr/>
            <p:nvPr/>
          </p:nvSpPr>
          <p:spPr>
            <a:xfrm>
              <a:off x="14040178" y="8709440"/>
              <a:ext cx="230195" cy="351046"/>
            </a:xfrm>
            <a:custGeom>
              <a:avLst/>
              <a:gdLst>
                <a:gd name="connsiteX0" fmla="*/ 184147 w 204534"/>
                <a:gd name="connsiteY0" fmla="*/ 4244 h 311915"/>
                <a:gd name="connsiteX1" fmla="*/ 184504 w 204534"/>
                <a:gd name="connsiteY1" fmla="*/ 5011 h 311915"/>
                <a:gd name="connsiteX2" fmla="*/ 184504 w 204534"/>
                <a:gd name="connsiteY2" fmla="*/ 5011 h 311915"/>
                <a:gd name="connsiteX3" fmla="*/ 184863 w 204534"/>
                <a:gd name="connsiteY3" fmla="*/ 5778 h 311915"/>
                <a:gd name="connsiteX4" fmla="*/ 184863 w 204534"/>
                <a:gd name="connsiteY4" fmla="*/ 5778 h 311915"/>
                <a:gd name="connsiteX5" fmla="*/ 185221 w 204534"/>
                <a:gd name="connsiteY5" fmla="*/ 6545 h 311915"/>
                <a:gd name="connsiteX6" fmla="*/ 185221 w 204534"/>
                <a:gd name="connsiteY6" fmla="*/ 6545 h 311915"/>
                <a:gd name="connsiteX7" fmla="*/ 185578 w 204534"/>
                <a:gd name="connsiteY7" fmla="*/ 7312 h 311915"/>
                <a:gd name="connsiteX8" fmla="*/ 185578 w 204534"/>
                <a:gd name="connsiteY8" fmla="*/ 7312 h 311915"/>
                <a:gd name="connsiteX9" fmla="*/ 185936 w 204534"/>
                <a:gd name="connsiteY9" fmla="*/ 8079 h 311915"/>
                <a:gd name="connsiteX10" fmla="*/ 185936 w 204534"/>
                <a:gd name="connsiteY10" fmla="*/ 8079 h 311915"/>
                <a:gd name="connsiteX11" fmla="*/ 186243 w 204534"/>
                <a:gd name="connsiteY11" fmla="*/ 8846 h 311915"/>
                <a:gd name="connsiteX12" fmla="*/ 186243 w 204534"/>
                <a:gd name="connsiteY12" fmla="*/ 8846 h 311915"/>
                <a:gd name="connsiteX13" fmla="*/ 186551 w 204534"/>
                <a:gd name="connsiteY13" fmla="*/ 9613 h 311915"/>
                <a:gd name="connsiteX14" fmla="*/ 186551 w 204534"/>
                <a:gd name="connsiteY14" fmla="*/ 9613 h 311915"/>
                <a:gd name="connsiteX15" fmla="*/ 186856 w 204534"/>
                <a:gd name="connsiteY15" fmla="*/ 10380 h 311915"/>
                <a:gd name="connsiteX16" fmla="*/ 186856 w 204534"/>
                <a:gd name="connsiteY16" fmla="*/ 10380 h 311915"/>
                <a:gd name="connsiteX17" fmla="*/ 187164 w 204534"/>
                <a:gd name="connsiteY17" fmla="*/ 11147 h 311915"/>
                <a:gd name="connsiteX18" fmla="*/ 187164 w 204534"/>
                <a:gd name="connsiteY18" fmla="*/ 11147 h 311915"/>
                <a:gd name="connsiteX19" fmla="*/ 187471 w 204534"/>
                <a:gd name="connsiteY19" fmla="*/ 11914 h 311915"/>
                <a:gd name="connsiteX20" fmla="*/ 187471 w 204534"/>
                <a:gd name="connsiteY20" fmla="*/ 11914 h 311915"/>
                <a:gd name="connsiteX21" fmla="*/ 187778 w 204534"/>
                <a:gd name="connsiteY21" fmla="*/ 12732 h 311915"/>
                <a:gd name="connsiteX22" fmla="*/ 187778 w 204534"/>
                <a:gd name="connsiteY22" fmla="*/ 12732 h 311915"/>
                <a:gd name="connsiteX23" fmla="*/ 188084 w 204534"/>
                <a:gd name="connsiteY23" fmla="*/ 13499 h 311915"/>
                <a:gd name="connsiteX24" fmla="*/ 188084 w 204534"/>
                <a:gd name="connsiteY24" fmla="*/ 13499 h 311915"/>
                <a:gd name="connsiteX25" fmla="*/ 188391 w 204534"/>
                <a:gd name="connsiteY25" fmla="*/ 14317 h 311915"/>
                <a:gd name="connsiteX26" fmla="*/ 188391 w 204534"/>
                <a:gd name="connsiteY26" fmla="*/ 14317 h 311915"/>
                <a:gd name="connsiteX27" fmla="*/ 188647 w 204534"/>
                <a:gd name="connsiteY27" fmla="*/ 15135 h 311915"/>
                <a:gd name="connsiteX28" fmla="*/ 188647 w 204534"/>
                <a:gd name="connsiteY28" fmla="*/ 15135 h 311915"/>
                <a:gd name="connsiteX29" fmla="*/ 188903 w 204534"/>
                <a:gd name="connsiteY29" fmla="*/ 15954 h 311915"/>
                <a:gd name="connsiteX30" fmla="*/ 188903 w 204534"/>
                <a:gd name="connsiteY30" fmla="*/ 15954 h 311915"/>
                <a:gd name="connsiteX31" fmla="*/ 189158 w 204534"/>
                <a:gd name="connsiteY31" fmla="*/ 16772 h 311915"/>
                <a:gd name="connsiteX32" fmla="*/ 189158 w 204534"/>
                <a:gd name="connsiteY32" fmla="*/ 16772 h 311915"/>
                <a:gd name="connsiteX33" fmla="*/ 189413 w 204534"/>
                <a:gd name="connsiteY33" fmla="*/ 17590 h 311915"/>
                <a:gd name="connsiteX34" fmla="*/ 189413 w 204534"/>
                <a:gd name="connsiteY34" fmla="*/ 17590 h 311915"/>
                <a:gd name="connsiteX35" fmla="*/ 189669 w 204534"/>
                <a:gd name="connsiteY35" fmla="*/ 18408 h 311915"/>
                <a:gd name="connsiteX36" fmla="*/ 189669 w 204534"/>
                <a:gd name="connsiteY36" fmla="*/ 18408 h 311915"/>
                <a:gd name="connsiteX37" fmla="*/ 189925 w 204534"/>
                <a:gd name="connsiteY37" fmla="*/ 19226 h 311915"/>
                <a:gd name="connsiteX38" fmla="*/ 189925 w 204534"/>
                <a:gd name="connsiteY38" fmla="*/ 19226 h 311915"/>
                <a:gd name="connsiteX39" fmla="*/ 190181 w 204534"/>
                <a:gd name="connsiteY39" fmla="*/ 20044 h 311915"/>
                <a:gd name="connsiteX40" fmla="*/ 190181 w 204534"/>
                <a:gd name="connsiteY40" fmla="*/ 20044 h 311915"/>
                <a:gd name="connsiteX41" fmla="*/ 190437 w 204534"/>
                <a:gd name="connsiteY41" fmla="*/ 20862 h 311915"/>
                <a:gd name="connsiteX42" fmla="*/ 190437 w 204534"/>
                <a:gd name="connsiteY42" fmla="*/ 20862 h 311915"/>
                <a:gd name="connsiteX43" fmla="*/ 190640 w 204534"/>
                <a:gd name="connsiteY43" fmla="*/ 21681 h 311915"/>
                <a:gd name="connsiteX44" fmla="*/ 190640 w 204534"/>
                <a:gd name="connsiteY44" fmla="*/ 21681 h 311915"/>
                <a:gd name="connsiteX45" fmla="*/ 190845 w 204534"/>
                <a:gd name="connsiteY45" fmla="*/ 22499 h 311915"/>
                <a:gd name="connsiteX46" fmla="*/ 190845 w 204534"/>
                <a:gd name="connsiteY46" fmla="*/ 22499 h 311915"/>
                <a:gd name="connsiteX47" fmla="*/ 191050 w 204534"/>
                <a:gd name="connsiteY47" fmla="*/ 23317 h 311915"/>
                <a:gd name="connsiteX48" fmla="*/ 191050 w 204534"/>
                <a:gd name="connsiteY48" fmla="*/ 23317 h 311915"/>
                <a:gd name="connsiteX49" fmla="*/ 191254 w 204534"/>
                <a:gd name="connsiteY49" fmla="*/ 24135 h 311915"/>
                <a:gd name="connsiteX50" fmla="*/ 191254 w 204534"/>
                <a:gd name="connsiteY50" fmla="*/ 24135 h 311915"/>
                <a:gd name="connsiteX51" fmla="*/ 191459 w 204534"/>
                <a:gd name="connsiteY51" fmla="*/ 24953 h 311915"/>
                <a:gd name="connsiteX52" fmla="*/ 191459 w 204534"/>
                <a:gd name="connsiteY52" fmla="*/ 24953 h 311915"/>
                <a:gd name="connsiteX53" fmla="*/ 191664 w 204534"/>
                <a:gd name="connsiteY53" fmla="*/ 25771 h 311915"/>
                <a:gd name="connsiteX54" fmla="*/ 191664 w 204534"/>
                <a:gd name="connsiteY54" fmla="*/ 25771 h 311915"/>
                <a:gd name="connsiteX55" fmla="*/ 191867 w 204534"/>
                <a:gd name="connsiteY55" fmla="*/ 26589 h 311915"/>
                <a:gd name="connsiteX56" fmla="*/ 191867 w 204534"/>
                <a:gd name="connsiteY56" fmla="*/ 26589 h 311915"/>
                <a:gd name="connsiteX57" fmla="*/ 192021 w 204534"/>
                <a:gd name="connsiteY57" fmla="*/ 27408 h 311915"/>
                <a:gd name="connsiteX58" fmla="*/ 192021 w 204534"/>
                <a:gd name="connsiteY58" fmla="*/ 27408 h 311915"/>
                <a:gd name="connsiteX59" fmla="*/ 192175 w 204534"/>
                <a:gd name="connsiteY59" fmla="*/ 28277 h 311915"/>
                <a:gd name="connsiteX60" fmla="*/ 192175 w 204534"/>
                <a:gd name="connsiteY60" fmla="*/ 28277 h 311915"/>
                <a:gd name="connsiteX61" fmla="*/ 192328 w 204534"/>
                <a:gd name="connsiteY61" fmla="*/ 29095 h 311915"/>
                <a:gd name="connsiteX62" fmla="*/ 192328 w 204534"/>
                <a:gd name="connsiteY62" fmla="*/ 29095 h 311915"/>
                <a:gd name="connsiteX63" fmla="*/ 192482 w 204534"/>
                <a:gd name="connsiteY63" fmla="*/ 29913 h 311915"/>
                <a:gd name="connsiteX64" fmla="*/ 192482 w 204534"/>
                <a:gd name="connsiteY64" fmla="*/ 29913 h 311915"/>
                <a:gd name="connsiteX65" fmla="*/ 192635 w 204534"/>
                <a:gd name="connsiteY65" fmla="*/ 30731 h 311915"/>
                <a:gd name="connsiteX66" fmla="*/ 192635 w 204534"/>
                <a:gd name="connsiteY66" fmla="*/ 30731 h 311915"/>
                <a:gd name="connsiteX67" fmla="*/ 192789 w 204534"/>
                <a:gd name="connsiteY67" fmla="*/ 31549 h 311915"/>
                <a:gd name="connsiteX68" fmla="*/ 192789 w 204534"/>
                <a:gd name="connsiteY68" fmla="*/ 31549 h 311915"/>
                <a:gd name="connsiteX69" fmla="*/ 192942 w 204534"/>
                <a:gd name="connsiteY69" fmla="*/ 32367 h 311915"/>
                <a:gd name="connsiteX70" fmla="*/ 192942 w 204534"/>
                <a:gd name="connsiteY70" fmla="*/ 32367 h 311915"/>
                <a:gd name="connsiteX71" fmla="*/ 193096 w 204534"/>
                <a:gd name="connsiteY71" fmla="*/ 33237 h 311915"/>
                <a:gd name="connsiteX72" fmla="*/ 193096 w 204534"/>
                <a:gd name="connsiteY72" fmla="*/ 33237 h 311915"/>
                <a:gd name="connsiteX73" fmla="*/ 193197 w 204534"/>
                <a:gd name="connsiteY73" fmla="*/ 34106 h 311915"/>
                <a:gd name="connsiteX74" fmla="*/ 193197 w 204534"/>
                <a:gd name="connsiteY74" fmla="*/ 34106 h 311915"/>
                <a:gd name="connsiteX75" fmla="*/ 193299 w 204534"/>
                <a:gd name="connsiteY75" fmla="*/ 34975 h 311915"/>
                <a:gd name="connsiteX76" fmla="*/ 193299 w 204534"/>
                <a:gd name="connsiteY76" fmla="*/ 34975 h 311915"/>
                <a:gd name="connsiteX77" fmla="*/ 193402 w 204534"/>
                <a:gd name="connsiteY77" fmla="*/ 35845 h 311915"/>
                <a:gd name="connsiteX78" fmla="*/ 193402 w 204534"/>
                <a:gd name="connsiteY78" fmla="*/ 35845 h 311915"/>
                <a:gd name="connsiteX79" fmla="*/ 193504 w 204534"/>
                <a:gd name="connsiteY79" fmla="*/ 36714 h 311915"/>
                <a:gd name="connsiteX80" fmla="*/ 193504 w 204534"/>
                <a:gd name="connsiteY80" fmla="*/ 36714 h 311915"/>
                <a:gd name="connsiteX81" fmla="*/ 193606 w 204534"/>
                <a:gd name="connsiteY81" fmla="*/ 37583 h 311915"/>
                <a:gd name="connsiteX82" fmla="*/ 193606 w 204534"/>
                <a:gd name="connsiteY82" fmla="*/ 37583 h 311915"/>
                <a:gd name="connsiteX83" fmla="*/ 193709 w 204534"/>
                <a:gd name="connsiteY83" fmla="*/ 38453 h 311915"/>
                <a:gd name="connsiteX84" fmla="*/ 193709 w 204534"/>
                <a:gd name="connsiteY84" fmla="*/ 38453 h 311915"/>
                <a:gd name="connsiteX85" fmla="*/ 193811 w 204534"/>
                <a:gd name="connsiteY85" fmla="*/ 39322 h 311915"/>
                <a:gd name="connsiteX86" fmla="*/ 193811 w 204534"/>
                <a:gd name="connsiteY86" fmla="*/ 39322 h 311915"/>
                <a:gd name="connsiteX87" fmla="*/ 193862 w 204534"/>
                <a:gd name="connsiteY87" fmla="*/ 40191 h 311915"/>
                <a:gd name="connsiteX88" fmla="*/ 193862 w 204534"/>
                <a:gd name="connsiteY88" fmla="*/ 40191 h 311915"/>
                <a:gd name="connsiteX89" fmla="*/ 193914 w 204534"/>
                <a:gd name="connsiteY89" fmla="*/ 41061 h 311915"/>
                <a:gd name="connsiteX90" fmla="*/ 193914 w 204534"/>
                <a:gd name="connsiteY90" fmla="*/ 41061 h 311915"/>
                <a:gd name="connsiteX91" fmla="*/ 193965 w 204534"/>
                <a:gd name="connsiteY91" fmla="*/ 41929 h 311915"/>
                <a:gd name="connsiteX92" fmla="*/ 193965 w 204534"/>
                <a:gd name="connsiteY92" fmla="*/ 41929 h 311915"/>
                <a:gd name="connsiteX93" fmla="*/ 194016 w 204534"/>
                <a:gd name="connsiteY93" fmla="*/ 42799 h 311915"/>
                <a:gd name="connsiteX94" fmla="*/ 194016 w 204534"/>
                <a:gd name="connsiteY94" fmla="*/ 42799 h 311915"/>
                <a:gd name="connsiteX95" fmla="*/ 194067 w 204534"/>
                <a:gd name="connsiteY95" fmla="*/ 43668 h 311915"/>
                <a:gd name="connsiteX96" fmla="*/ 194067 w 204534"/>
                <a:gd name="connsiteY96" fmla="*/ 43668 h 311915"/>
                <a:gd name="connsiteX97" fmla="*/ 194118 w 204534"/>
                <a:gd name="connsiteY97" fmla="*/ 44537 h 311915"/>
                <a:gd name="connsiteX98" fmla="*/ 194118 w 204534"/>
                <a:gd name="connsiteY98" fmla="*/ 44537 h 311915"/>
                <a:gd name="connsiteX99" fmla="*/ 194169 w 204534"/>
                <a:gd name="connsiteY99" fmla="*/ 45407 h 311915"/>
                <a:gd name="connsiteX100" fmla="*/ 194169 w 204534"/>
                <a:gd name="connsiteY100" fmla="*/ 45407 h 311915"/>
                <a:gd name="connsiteX101" fmla="*/ 194169 w 204534"/>
                <a:gd name="connsiteY101" fmla="*/ 46276 h 311915"/>
                <a:gd name="connsiteX102" fmla="*/ 194169 w 204534"/>
                <a:gd name="connsiteY102" fmla="*/ 46276 h 311915"/>
                <a:gd name="connsiteX103" fmla="*/ 194169 w 204534"/>
                <a:gd name="connsiteY103" fmla="*/ 47145 h 311915"/>
                <a:gd name="connsiteX104" fmla="*/ 194169 w 204534"/>
                <a:gd name="connsiteY104" fmla="*/ 47145 h 311915"/>
                <a:gd name="connsiteX105" fmla="*/ 194169 w 204534"/>
                <a:gd name="connsiteY105" fmla="*/ 48015 h 311915"/>
                <a:gd name="connsiteX106" fmla="*/ 194169 w 204534"/>
                <a:gd name="connsiteY106" fmla="*/ 48015 h 311915"/>
                <a:gd name="connsiteX107" fmla="*/ 194169 w 204534"/>
                <a:gd name="connsiteY107" fmla="*/ 48884 h 311915"/>
                <a:gd name="connsiteX108" fmla="*/ 194169 w 204534"/>
                <a:gd name="connsiteY108" fmla="*/ 48884 h 311915"/>
                <a:gd name="connsiteX109" fmla="*/ 194169 w 204534"/>
                <a:gd name="connsiteY109" fmla="*/ 49753 h 311915"/>
                <a:gd name="connsiteX110" fmla="*/ 194169 w 204534"/>
                <a:gd name="connsiteY110" fmla="*/ 49753 h 311915"/>
                <a:gd name="connsiteX111" fmla="*/ 194169 w 204534"/>
                <a:gd name="connsiteY111" fmla="*/ 51491 h 311915"/>
                <a:gd name="connsiteX112" fmla="*/ 194169 w 204534"/>
                <a:gd name="connsiteY112" fmla="*/ 51491 h 311915"/>
                <a:gd name="connsiteX113" fmla="*/ 194118 w 204534"/>
                <a:gd name="connsiteY113" fmla="*/ 53230 h 311915"/>
                <a:gd name="connsiteX114" fmla="*/ 194118 w 204534"/>
                <a:gd name="connsiteY114" fmla="*/ 53230 h 311915"/>
                <a:gd name="connsiteX115" fmla="*/ 194067 w 204534"/>
                <a:gd name="connsiteY115" fmla="*/ 54099 h 311915"/>
                <a:gd name="connsiteX116" fmla="*/ 194067 w 204534"/>
                <a:gd name="connsiteY116" fmla="*/ 54099 h 311915"/>
                <a:gd name="connsiteX117" fmla="*/ 194016 w 204534"/>
                <a:gd name="connsiteY117" fmla="*/ 54969 h 311915"/>
                <a:gd name="connsiteX118" fmla="*/ 194016 w 204534"/>
                <a:gd name="connsiteY118" fmla="*/ 54969 h 311915"/>
                <a:gd name="connsiteX119" fmla="*/ 193965 w 204534"/>
                <a:gd name="connsiteY119" fmla="*/ 55838 h 311915"/>
                <a:gd name="connsiteX120" fmla="*/ 193965 w 204534"/>
                <a:gd name="connsiteY120" fmla="*/ 55838 h 311915"/>
                <a:gd name="connsiteX121" fmla="*/ 193914 w 204534"/>
                <a:gd name="connsiteY121" fmla="*/ 56707 h 311915"/>
                <a:gd name="connsiteX122" fmla="*/ 193914 w 204534"/>
                <a:gd name="connsiteY122" fmla="*/ 56707 h 311915"/>
                <a:gd name="connsiteX123" fmla="*/ 193862 w 204534"/>
                <a:gd name="connsiteY123" fmla="*/ 57577 h 311915"/>
                <a:gd name="connsiteX124" fmla="*/ 193862 w 204534"/>
                <a:gd name="connsiteY124" fmla="*/ 57577 h 311915"/>
                <a:gd name="connsiteX125" fmla="*/ 193760 w 204534"/>
                <a:gd name="connsiteY125" fmla="*/ 58446 h 311915"/>
                <a:gd name="connsiteX126" fmla="*/ 193760 w 204534"/>
                <a:gd name="connsiteY126" fmla="*/ 58446 h 311915"/>
                <a:gd name="connsiteX127" fmla="*/ 193606 w 204534"/>
                <a:gd name="connsiteY127" fmla="*/ 115664 h 311915"/>
                <a:gd name="connsiteX128" fmla="*/ 203424 w 204534"/>
                <a:gd name="connsiteY128" fmla="*/ 151151 h 311915"/>
                <a:gd name="connsiteX129" fmla="*/ 139507 w 204534"/>
                <a:gd name="connsiteY129" fmla="*/ 308183 h 311915"/>
                <a:gd name="connsiteX130" fmla="*/ 107548 w 204534"/>
                <a:gd name="connsiteY130" fmla="*/ 306444 h 311915"/>
                <a:gd name="connsiteX131" fmla="*/ 10547 w 204534"/>
                <a:gd name="connsiteY131" fmla="*/ 260373 h 311915"/>
                <a:gd name="connsiteX132" fmla="*/ 16121 w 204534"/>
                <a:gd name="connsiteY132" fmla="*/ 146396 h 311915"/>
                <a:gd name="connsiteX133" fmla="*/ 44091 w 204534"/>
                <a:gd name="connsiteY133" fmla="*/ 133664 h 311915"/>
                <a:gd name="connsiteX134" fmla="*/ 38212 w 204534"/>
                <a:gd name="connsiteY134" fmla="*/ 104211 h 311915"/>
                <a:gd name="connsiteX135" fmla="*/ 34734 w 204534"/>
                <a:gd name="connsiteY135" fmla="*/ 33543 h 311915"/>
                <a:gd name="connsiteX136" fmla="*/ 63522 w 204534"/>
                <a:gd name="connsiteY136" fmla="*/ 37992 h 311915"/>
                <a:gd name="connsiteX137" fmla="*/ 66028 w 204534"/>
                <a:gd name="connsiteY137" fmla="*/ 38094 h 311915"/>
                <a:gd name="connsiteX138" fmla="*/ 66079 w 204534"/>
                <a:gd name="connsiteY138" fmla="*/ 38094 h 311915"/>
                <a:gd name="connsiteX139" fmla="*/ 71244 w 204534"/>
                <a:gd name="connsiteY139" fmla="*/ 38197 h 311915"/>
                <a:gd name="connsiteX140" fmla="*/ 71295 w 204534"/>
                <a:gd name="connsiteY140" fmla="*/ 38197 h 311915"/>
                <a:gd name="connsiteX141" fmla="*/ 73903 w 204534"/>
                <a:gd name="connsiteY141" fmla="*/ 38197 h 311915"/>
                <a:gd name="connsiteX142" fmla="*/ 74005 w 204534"/>
                <a:gd name="connsiteY142" fmla="*/ 38197 h 311915"/>
                <a:gd name="connsiteX143" fmla="*/ 76562 w 204534"/>
                <a:gd name="connsiteY143" fmla="*/ 38197 h 311915"/>
                <a:gd name="connsiteX144" fmla="*/ 76715 w 204534"/>
                <a:gd name="connsiteY144" fmla="*/ 38197 h 311915"/>
                <a:gd name="connsiteX145" fmla="*/ 79221 w 204534"/>
                <a:gd name="connsiteY145" fmla="*/ 38146 h 311915"/>
                <a:gd name="connsiteX146" fmla="*/ 79424 w 204534"/>
                <a:gd name="connsiteY146" fmla="*/ 38146 h 311915"/>
                <a:gd name="connsiteX147" fmla="*/ 81880 w 204534"/>
                <a:gd name="connsiteY147" fmla="*/ 38094 h 311915"/>
                <a:gd name="connsiteX148" fmla="*/ 82186 w 204534"/>
                <a:gd name="connsiteY148" fmla="*/ 38094 h 311915"/>
                <a:gd name="connsiteX149" fmla="*/ 84640 w 204534"/>
                <a:gd name="connsiteY149" fmla="*/ 37992 h 311915"/>
                <a:gd name="connsiteX150" fmla="*/ 84998 w 204534"/>
                <a:gd name="connsiteY150" fmla="*/ 37992 h 311915"/>
                <a:gd name="connsiteX151" fmla="*/ 87402 w 204534"/>
                <a:gd name="connsiteY151" fmla="*/ 37890 h 311915"/>
                <a:gd name="connsiteX152" fmla="*/ 87811 w 204534"/>
                <a:gd name="connsiteY152" fmla="*/ 37890 h 311915"/>
                <a:gd name="connsiteX153" fmla="*/ 90163 w 204534"/>
                <a:gd name="connsiteY153" fmla="*/ 37737 h 311915"/>
                <a:gd name="connsiteX154" fmla="*/ 90624 w 204534"/>
                <a:gd name="connsiteY154" fmla="*/ 37737 h 311915"/>
                <a:gd name="connsiteX155" fmla="*/ 92924 w 204534"/>
                <a:gd name="connsiteY155" fmla="*/ 37583 h 311915"/>
                <a:gd name="connsiteX156" fmla="*/ 93435 w 204534"/>
                <a:gd name="connsiteY156" fmla="*/ 37532 h 311915"/>
                <a:gd name="connsiteX157" fmla="*/ 95686 w 204534"/>
                <a:gd name="connsiteY157" fmla="*/ 37327 h 311915"/>
                <a:gd name="connsiteX158" fmla="*/ 96248 w 204534"/>
                <a:gd name="connsiteY158" fmla="*/ 37276 h 311915"/>
                <a:gd name="connsiteX159" fmla="*/ 98447 w 204534"/>
                <a:gd name="connsiteY159" fmla="*/ 37072 h 311915"/>
                <a:gd name="connsiteX160" fmla="*/ 99111 w 204534"/>
                <a:gd name="connsiteY160" fmla="*/ 37021 h 311915"/>
                <a:gd name="connsiteX161" fmla="*/ 101259 w 204534"/>
                <a:gd name="connsiteY161" fmla="*/ 36816 h 311915"/>
                <a:gd name="connsiteX162" fmla="*/ 101975 w 204534"/>
                <a:gd name="connsiteY162" fmla="*/ 36765 h 311915"/>
                <a:gd name="connsiteX163" fmla="*/ 104071 w 204534"/>
                <a:gd name="connsiteY163" fmla="*/ 36510 h 311915"/>
                <a:gd name="connsiteX164" fmla="*/ 104839 w 204534"/>
                <a:gd name="connsiteY164" fmla="*/ 36407 h 311915"/>
                <a:gd name="connsiteX165" fmla="*/ 106833 w 204534"/>
                <a:gd name="connsiteY165" fmla="*/ 36151 h 311915"/>
                <a:gd name="connsiteX166" fmla="*/ 107650 w 204534"/>
                <a:gd name="connsiteY166" fmla="*/ 36049 h 311915"/>
                <a:gd name="connsiteX167" fmla="*/ 109594 w 204534"/>
                <a:gd name="connsiteY167" fmla="*/ 35794 h 311915"/>
                <a:gd name="connsiteX168" fmla="*/ 110463 w 204534"/>
                <a:gd name="connsiteY168" fmla="*/ 35691 h 311915"/>
                <a:gd name="connsiteX169" fmla="*/ 113276 w 204534"/>
                <a:gd name="connsiteY169" fmla="*/ 35282 h 311915"/>
                <a:gd name="connsiteX170" fmla="*/ 115117 w 204534"/>
                <a:gd name="connsiteY170" fmla="*/ 35026 h 311915"/>
                <a:gd name="connsiteX171" fmla="*/ 116088 w 204534"/>
                <a:gd name="connsiteY171" fmla="*/ 34873 h 311915"/>
                <a:gd name="connsiteX172" fmla="*/ 117826 w 204534"/>
                <a:gd name="connsiteY172" fmla="*/ 34618 h 311915"/>
                <a:gd name="connsiteX173" fmla="*/ 118850 w 204534"/>
                <a:gd name="connsiteY173" fmla="*/ 34464 h 311915"/>
                <a:gd name="connsiteX174" fmla="*/ 120536 w 204534"/>
                <a:gd name="connsiteY174" fmla="*/ 34157 h 311915"/>
                <a:gd name="connsiteX175" fmla="*/ 121610 w 204534"/>
                <a:gd name="connsiteY175" fmla="*/ 33953 h 311915"/>
                <a:gd name="connsiteX176" fmla="*/ 123246 w 204534"/>
                <a:gd name="connsiteY176" fmla="*/ 33646 h 311915"/>
                <a:gd name="connsiteX177" fmla="*/ 124371 w 204534"/>
                <a:gd name="connsiteY177" fmla="*/ 33441 h 311915"/>
                <a:gd name="connsiteX178" fmla="*/ 125905 w 204534"/>
                <a:gd name="connsiteY178" fmla="*/ 33135 h 311915"/>
                <a:gd name="connsiteX179" fmla="*/ 127030 w 204534"/>
                <a:gd name="connsiteY179" fmla="*/ 32879 h 311915"/>
                <a:gd name="connsiteX180" fmla="*/ 128513 w 204534"/>
                <a:gd name="connsiteY180" fmla="*/ 32572 h 311915"/>
                <a:gd name="connsiteX181" fmla="*/ 129689 w 204534"/>
                <a:gd name="connsiteY181" fmla="*/ 32316 h 311915"/>
                <a:gd name="connsiteX182" fmla="*/ 131070 w 204534"/>
                <a:gd name="connsiteY182" fmla="*/ 32010 h 311915"/>
                <a:gd name="connsiteX183" fmla="*/ 131326 w 204534"/>
                <a:gd name="connsiteY183" fmla="*/ 31959 h 311915"/>
                <a:gd name="connsiteX184" fmla="*/ 135774 w 204534"/>
                <a:gd name="connsiteY184" fmla="*/ 30936 h 311915"/>
                <a:gd name="connsiteX185" fmla="*/ 136542 w 204534"/>
                <a:gd name="connsiteY185" fmla="*/ 30731 h 311915"/>
                <a:gd name="connsiteX186" fmla="*/ 138279 w 204534"/>
                <a:gd name="connsiteY186" fmla="*/ 30322 h 311915"/>
                <a:gd name="connsiteX187" fmla="*/ 138638 w 204534"/>
                <a:gd name="connsiteY187" fmla="*/ 30220 h 311915"/>
                <a:gd name="connsiteX188" fmla="*/ 139967 w 204534"/>
                <a:gd name="connsiteY188" fmla="*/ 29862 h 311915"/>
                <a:gd name="connsiteX189" fmla="*/ 141092 w 204534"/>
                <a:gd name="connsiteY189" fmla="*/ 29555 h 311915"/>
                <a:gd name="connsiteX190" fmla="*/ 142473 w 204534"/>
                <a:gd name="connsiteY190" fmla="*/ 29197 h 311915"/>
                <a:gd name="connsiteX191" fmla="*/ 142831 w 204534"/>
                <a:gd name="connsiteY191" fmla="*/ 29095 h 311915"/>
                <a:gd name="connsiteX192" fmla="*/ 144468 w 204534"/>
                <a:gd name="connsiteY192" fmla="*/ 28635 h 311915"/>
                <a:gd name="connsiteX193" fmla="*/ 145234 w 204534"/>
                <a:gd name="connsiteY193" fmla="*/ 28430 h 311915"/>
                <a:gd name="connsiteX194" fmla="*/ 146820 w 204534"/>
                <a:gd name="connsiteY194" fmla="*/ 27970 h 311915"/>
                <a:gd name="connsiteX195" fmla="*/ 147586 w 204534"/>
                <a:gd name="connsiteY195" fmla="*/ 27714 h 311915"/>
                <a:gd name="connsiteX196" fmla="*/ 148967 w 204534"/>
                <a:gd name="connsiteY196" fmla="*/ 27305 h 311915"/>
                <a:gd name="connsiteX197" fmla="*/ 149632 w 204534"/>
                <a:gd name="connsiteY197" fmla="*/ 27101 h 311915"/>
                <a:gd name="connsiteX198" fmla="*/ 150450 w 204534"/>
                <a:gd name="connsiteY198" fmla="*/ 26845 h 311915"/>
                <a:gd name="connsiteX199" fmla="*/ 151882 w 204534"/>
                <a:gd name="connsiteY199" fmla="*/ 26385 h 311915"/>
                <a:gd name="connsiteX200" fmla="*/ 152035 w 204534"/>
                <a:gd name="connsiteY200" fmla="*/ 26334 h 311915"/>
                <a:gd name="connsiteX201" fmla="*/ 153722 w 204534"/>
                <a:gd name="connsiteY201" fmla="*/ 25720 h 311915"/>
                <a:gd name="connsiteX202" fmla="*/ 154080 w 204534"/>
                <a:gd name="connsiteY202" fmla="*/ 25567 h 311915"/>
                <a:gd name="connsiteX203" fmla="*/ 154795 w 204534"/>
                <a:gd name="connsiteY203" fmla="*/ 25311 h 311915"/>
                <a:gd name="connsiteX204" fmla="*/ 156227 w 204534"/>
                <a:gd name="connsiteY204" fmla="*/ 24749 h 311915"/>
                <a:gd name="connsiteX205" fmla="*/ 156893 w 204534"/>
                <a:gd name="connsiteY205" fmla="*/ 24493 h 311915"/>
                <a:gd name="connsiteX206" fmla="*/ 158325 w 204534"/>
                <a:gd name="connsiteY206" fmla="*/ 23930 h 311915"/>
                <a:gd name="connsiteX207" fmla="*/ 158581 w 204534"/>
                <a:gd name="connsiteY207" fmla="*/ 23828 h 311915"/>
                <a:gd name="connsiteX208" fmla="*/ 159909 w 204534"/>
                <a:gd name="connsiteY208" fmla="*/ 23265 h 311915"/>
                <a:gd name="connsiteX209" fmla="*/ 160369 w 204534"/>
                <a:gd name="connsiteY209" fmla="*/ 23061 h 311915"/>
                <a:gd name="connsiteX210" fmla="*/ 160881 w 204534"/>
                <a:gd name="connsiteY210" fmla="*/ 22857 h 311915"/>
                <a:gd name="connsiteX211" fmla="*/ 162313 w 204534"/>
                <a:gd name="connsiteY211" fmla="*/ 22192 h 311915"/>
                <a:gd name="connsiteX212" fmla="*/ 162416 w 204534"/>
                <a:gd name="connsiteY212" fmla="*/ 22141 h 311915"/>
                <a:gd name="connsiteX213" fmla="*/ 163795 w 204534"/>
                <a:gd name="connsiteY213" fmla="*/ 21476 h 311915"/>
                <a:gd name="connsiteX214" fmla="*/ 164205 w 204534"/>
                <a:gd name="connsiteY214" fmla="*/ 21272 h 311915"/>
                <a:gd name="connsiteX215" fmla="*/ 164614 w 204534"/>
                <a:gd name="connsiteY215" fmla="*/ 21067 h 311915"/>
                <a:gd name="connsiteX216" fmla="*/ 165995 w 204534"/>
                <a:gd name="connsiteY216" fmla="*/ 20351 h 311915"/>
                <a:gd name="connsiteX217" fmla="*/ 166352 w 204534"/>
                <a:gd name="connsiteY217" fmla="*/ 20146 h 311915"/>
                <a:gd name="connsiteX218" fmla="*/ 167017 w 204534"/>
                <a:gd name="connsiteY218" fmla="*/ 19789 h 311915"/>
                <a:gd name="connsiteX219" fmla="*/ 167937 w 204534"/>
                <a:gd name="connsiteY219" fmla="*/ 19278 h 311915"/>
                <a:gd name="connsiteX220" fmla="*/ 168040 w 204534"/>
                <a:gd name="connsiteY220" fmla="*/ 19226 h 311915"/>
                <a:gd name="connsiteX221" fmla="*/ 169369 w 204534"/>
                <a:gd name="connsiteY221" fmla="*/ 18459 h 311915"/>
                <a:gd name="connsiteX222" fmla="*/ 169625 w 204534"/>
                <a:gd name="connsiteY222" fmla="*/ 18306 h 311915"/>
                <a:gd name="connsiteX223" fmla="*/ 170903 w 204534"/>
                <a:gd name="connsiteY223" fmla="*/ 17487 h 311915"/>
                <a:gd name="connsiteX224" fmla="*/ 170955 w 204534"/>
                <a:gd name="connsiteY224" fmla="*/ 17487 h 311915"/>
                <a:gd name="connsiteX225" fmla="*/ 171772 w 204534"/>
                <a:gd name="connsiteY225" fmla="*/ 16925 h 311915"/>
                <a:gd name="connsiteX226" fmla="*/ 172591 w 204534"/>
                <a:gd name="connsiteY226" fmla="*/ 16363 h 311915"/>
                <a:gd name="connsiteX227" fmla="*/ 173818 w 204534"/>
                <a:gd name="connsiteY227" fmla="*/ 15494 h 311915"/>
                <a:gd name="connsiteX228" fmla="*/ 173971 w 204534"/>
                <a:gd name="connsiteY228" fmla="*/ 15391 h 311915"/>
                <a:gd name="connsiteX229" fmla="*/ 175148 w 204534"/>
                <a:gd name="connsiteY229" fmla="*/ 14471 h 311915"/>
                <a:gd name="connsiteX230" fmla="*/ 175249 w 204534"/>
                <a:gd name="connsiteY230" fmla="*/ 14368 h 311915"/>
                <a:gd name="connsiteX231" fmla="*/ 176324 w 204534"/>
                <a:gd name="connsiteY231" fmla="*/ 13448 h 311915"/>
                <a:gd name="connsiteX232" fmla="*/ 176375 w 204534"/>
                <a:gd name="connsiteY232" fmla="*/ 13397 h 311915"/>
                <a:gd name="connsiteX233" fmla="*/ 177397 w 204534"/>
                <a:gd name="connsiteY233" fmla="*/ 12425 h 311915"/>
                <a:gd name="connsiteX234" fmla="*/ 177449 w 204534"/>
                <a:gd name="connsiteY234" fmla="*/ 12374 h 311915"/>
                <a:gd name="connsiteX235" fmla="*/ 178420 w 204534"/>
                <a:gd name="connsiteY235" fmla="*/ 11352 h 311915"/>
                <a:gd name="connsiteX236" fmla="*/ 178420 w 204534"/>
                <a:gd name="connsiteY236" fmla="*/ 11352 h 311915"/>
                <a:gd name="connsiteX237" fmla="*/ 179289 w 204534"/>
                <a:gd name="connsiteY237" fmla="*/ 10278 h 311915"/>
                <a:gd name="connsiteX238" fmla="*/ 179391 w 204534"/>
                <a:gd name="connsiteY238" fmla="*/ 10176 h 311915"/>
                <a:gd name="connsiteX239" fmla="*/ 179493 w 204534"/>
                <a:gd name="connsiteY239" fmla="*/ 10073 h 311915"/>
                <a:gd name="connsiteX240" fmla="*/ 179596 w 204534"/>
                <a:gd name="connsiteY240" fmla="*/ 9971 h 311915"/>
                <a:gd name="connsiteX241" fmla="*/ 179698 w 204534"/>
                <a:gd name="connsiteY241" fmla="*/ 9868 h 311915"/>
                <a:gd name="connsiteX242" fmla="*/ 179801 w 204534"/>
                <a:gd name="connsiteY242" fmla="*/ 9767 h 311915"/>
                <a:gd name="connsiteX243" fmla="*/ 179903 w 204534"/>
                <a:gd name="connsiteY243" fmla="*/ 9664 h 311915"/>
                <a:gd name="connsiteX244" fmla="*/ 180005 w 204534"/>
                <a:gd name="connsiteY244" fmla="*/ 9562 h 311915"/>
                <a:gd name="connsiteX245" fmla="*/ 180108 w 204534"/>
                <a:gd name="connsiteY245" fmla="*/ 9460 h 311915"/>
                <a:gd name="connsiteX246" fmla="*/ 180210 w 204534"/>
                <a:gd name="connsiteY246" fmla="*/ 9357 h 311915"/>
                <a:gd name="connsiteX247" fmla="*/ 180312 w 204534"/>
                <a:gd name="connsiteY247" fmla="*/ 9255 h 311915"/>
                <a:gd name="connsiteX248" fmla="*/ 180414 w 204534"/>
                <a:gd name="connsiteY248" fmla="*/ 9153 h 311915"/>
                <a:gd name="connsiteX249" fmla="*/ 180516 w 204534"/>
                <a:gd name="connsiteY249" fmla="*/ 9051 h 311915"/>
                <a:gd name="connsiteX250" fmla="*/ 180618 w 204534"/>
                <a:gd name="connsiteY250" fmla="*/ 8948 h 311915"/>
                <a:gd name="connsiteX251" fmla="*/ 180721 w 204534"/>
                <a:gd name="connsiteY251" fmla="*/ 8846 h 311915"/>
                <a:gd name="connsiteX252" fmla="*/ 180823 w 204534"/>
                <a:gd name="connsiteY252" fmla="*/ 8744 h 311915"/>
                <a:gd name="connsiteX253" fmla="*/ 180823 w 204534"/>
                <a:gd name="connsiteY253" fmla="*/ 8744 h 311915"/>
                <a:gd name="connsiteX254" fmla="*/ 180925 w 204534"/>
                <a:gd name="connsiteY254" fmla="*/ 8641 h 311915"/>
                <a:gd name="connsiteX255" fmla="*/ 181028 w 204534"/>
                <a:gd name="connsiteY255" fmla="*/ 8539 h 311915"/>
                <a:gd name="connsiteX256" fmla="*/ 181130 w 204534"/>
                <a:gd name="connsiteY256" fmla="*/ 8437 h 311915"/>
                <a:gd name="connsiteX257" fmla="*/ 181232 w 204534"/>
                <a:gd name="connsiteY257" fmla="*/ 8335 h 311915"/>
                <a:gd name="connsiteX258" fmla="*/ 181284 w 204534"/>
                <a:gd name="connsiteY258" fmla="*/ 8232 h 311915"/>
                <a:gd name="connsiteX259" fmla="*/ 181284 w 204534"/>
                <a:gd name="connsiteY259" fmla="*/ 8232 h 311915"/>
                <a:gd name="connsiteX260" fmla="*/ 181386 w 204534"/>
                <a:gd name="connsiteY260" fmla="*/ 8130 h 311915"/>
                <a:gd name="connsiteX261" fmla="*/ 181488 w 204534"/>
                <a:gd name="connsiteY261" fmla="*/ 8028 h 311915"/>
                <a:gd name="connsiteX262" fmla="*/ 181540 w 204534"/>
                <a:gd name="connsiteY262" fmla="*/ 7925 h 311915"/>
                <a:gd name="connsiteX263" fmla="*/ 181641 w 204534"/>
                <a:gd name="connsiteY263" fmla="*/ 7824 h 311915"/>
                <a:gd name="connsiteX264" fmla="*/ 181743 w 204534"/>
                <a:gd name="connsiteY264" fmla="*/ 7721 h 311915"/>
                <a:gd name="connsiteX265" fmla="*/ 181743 w 204534"/>
                <a:gd name="connsiteY265" fmla="*/ 7721 h 311915"/>
                <a:gd name="connsiteX266" fmla="*/ 181794 w 204534"/>
                <a:gd name="connsiteY266" fmla="*/ 7619 h 311915"/>
                <a:gd name="connsiteX267" fmla="*/ 181845 w 204534"/>
                <a:gd name="connsiteY267" fmla="*/ 7517 h 311915"/>
                <a:gd name="connsiteX268" fmla="*/ 181948 w 204534"/>
                <a:gd name="connsiteY268" fmla="*/ 7414 h 311915"/>
                <a:gd name="connsiteX269" fmla="*/ 181999 w 204534"/>
                <a:gd name="connsiteY269" fmla="*/ 7312 h 311915"/>
                <a:gd name="connsiteX270" fmla="*/ 182101 w 204534"/>
                <a:gd name="connsiteY270" fmla="*/ 7210 h 311915"/>
                <a:gd name="connsiteX271" fmla="*/ 182153 w 204534"/>
                <a:gd name="connsiteY271" fmla="*/ 7108 h 311915"/>
                <a:gd name="connsiteX272" fmla="*/ 182255 w 204534"/>
                <a:gd name="connsiteY272" fmla="*/ 7005 h 311915"/>
                <a:gd name="connsiteX273" fmla="*/ 182255 w 204534"/>
                <a:gd name="connsiteY273" fmla="*/ 7005 h 311915"/>
                <a:gd name="connsiteX274" fmla="*/ 182306 w 204534"/>
                <a:gd name="connsiteY274" fmla="*/ 6903 h 311915"/>
                <a:gd name="connsiteX275" fmla="*/ 182408 w 204534"/>
                <a:gd name="connsiteY275" fmla="*/ 6801 h 311915"/>
                <a:gd name="connsiteX276" fmla="*/ 182460 w 204534"/>
                <a:gd name="connsiteY276" fmla="*/ 6698 h 311915"/>
                <a:gd name="connsiteX277" fmla="*/ 182460 w 204534"/>
                <a:gd name="connsiteY277" fmla="*/ 6698 h 311915"/>
                <a:gd name="connsiteX278" fmla="*/ 182562 w 204534"/>
                <a:gd name="connsiteY278" fmla="*/ 6596 h 311915"/>
                <a:gd name="connsiteX279" fmla="*/ 182664 w 204534"/>
                <a:gd name="connsiteY279" fmla="*/ 6494 h 311915"/>
                <a:gd name="connsiteX280" fmla="*/ 182716 w 204534"/>
                <a:gd name="connsiteY280" fmla="*/ 6392 h 311915"/>
                <a:gd name="connsiteX281" fmla="*/ 182716 w 204534"/>
                <a:gd name="connsiteY281" fmla="*/ 6392 h 311915"/>
                <a:gd name="connsiteX282" fmla="*/ 182818 w 204534"/>
                <a:gd name="connsiteY282" fmla="*/ 6289 h 311915"/>
                <a:gd name="connsiteX283" fmla="*/ 182869 w 204534"/>
                <a:gd name="connsiteY283" fmla="*/ 6187 h 311915"/>
                <a:gd name="connsiteX284" fmla="*/ 182919 w 204534"/>
                <a:gd name="connsiteY284" fmla="*/ 6085 h 311915"/>
                <a:gd name="connsiteX285" fmla="*/ 182919 w 204534"/>
                <a:gd name="connsiteY285" fmla="*/ 6085 h 311915"/>
                <a:gd name="connsiteX286" fmla="*/ 182970 w 204534"/>
                <a:gd name="connsiteY286" fmla="*/ 5982 h 311915"/>
                <a:gd name="connsiteX287" fmla="*/ 183021 w 204534"/>
                <a:gd name="connsiteY287" fmla="*/ 5881 h 311915"/>
                <a:gd name="connsiteX288" fmla="*/ 183073 w 204534"/>
                <a:gd name="connsiteY288" fmla="*/ 5778 h 311915"/>
                <a:gd name="connsiteX289" fmla="*/ 183124 w 204534"/>
                <a:gd name="connsiteY289" fmla="*/ 5676 h 311915"/>
                <a:gd name="connsiteX290" fmla="*/ 183175 w 204534"/>
                <a:gd name="connsiteY290" fmla="*/ 5573 h 311915"/>
                <a:gd name="connsiteX291" fmla="*/ 183226 w 204534"/>
                <a:gd name="connsiteY291" fmla="*/ 5471 h 311915"/>
                <a:gd name="connsiteX292" fmla="*/ 183277 w 204534"/>
                <a:gd name="connsiteY292" fmla="*/ 5369 h 311915"/>
                <a:gd name="connsiteX293" fmla="*/ 183328 w 204534"/>
                <a:gd name="connsiteY293" fmla="*/ 5267 h 311915"/>
                <a:gd name="connsiteX294" fmla="*/ 183380 w 204534"/>
                <a:gd name="connsiteY294" fmla="*/ 5165 h 311915"/>
                <a:gd name="connsiteX295" fmla="*/ 183431 w 204534"/>
                <a:gd name="connsiteY295" fmla="*/ 5062 h 311915"/>
                <a:gd name="connsiteX296" fmla="*/ 183431 w 204534"/>
                <a:gd name="connsiteY296" fmla="*/ 5062 h 311915"/>
                <a:gd name="connsiteX297" fmla="*/ 183482 w 204534"/>
                <a:gd name="connsiteY297" fmla="*/ 4960 h 311915"/>
                <a:gd name="connsiteX298" fmla="*/ 183533 w 204534"/>
                <a:gd name="connsiteY298" fmla="*/ 4857 h 311915"/>
                <a:gd name="connsiteX299" fmla="*/ 183584 w 204534"/>
                <a:gd name="connsiteY299" fmla="*/ 4755 h 311915"/>
                <a:gd name="connsiteX300" fmla="*/ 183636 w 204534"/>
                <a:gd name="connsiteY300" fmla="*/ 4653 h 311915"/>
                <a:gd name="connsiteX301" fmla="*/ 183687 w 204534"/>
                <a:gd name="connsiteY301" fmla="*/ 4551 h 311915"/>
                <a:gd name="connsiteX302" fmla="*/ 183687 w 204534"/>
                <a:gd name="connsiteY302" fmla="*/ 4551 h 311915"/>
                <a:gd name="connsiteX303" fmla="*/ 183738 w 204534"/>
                <a:gd name="connsiteY303" fmla="*/ 4449 h 311915"/>
                <a:gd name="connsiteX304" fmla="*/ 183789 w 204534"/>
                <a:gd name="connsiteY304" fmla="*/ 4346 h 311915"/>
                <a:gd name="connsiteX305" fmla="*/ 183789 w 204534"/>
                <a:gd name="connsiteY305" fmla="*/ 4346 h 311915"/>
                <a:gd name="connsiteX306" fmla="*/ 183840 w 204534"/>
                <a:gd name="connsiteY306" fmla="*/ 4244 h 311915"/>
                <a:gd name="connsiteX307" fmla="*/ 183892 w 204534"/>
                <a:gd name="connsiteY307" fmla="*/ 4142 h 311915"/>
                <a:gd name="connsiteX308" fmla="*/ 183892 w 204534"/>
                <a:gd name="connsiteY308" fmla="*/ 4142 h 311915"/>
                <a:gd name="connsiteX309" fmla="*/ 183943 w 204534"/>
                <a:gd name="connsiteY309" fmla="*/ 4039 h 311915"/>
                <a:gd name="connsiteX310" fmla="*/ 183994 w 204534"/>
                <a:gd name="connsiteY310" fmla="*/ 3937 h 311915"/>
                <a:gd name="connsiteX311" fmla="*/ 183994 w 204534"/>
                <a:gd name="connsiteY311" fmla="*/ 3937 h 311915"/>
                <a:gd name="connsiteX312" fmla="*/ 184045 w 204534"/>
                <a:gd name="connsiteY312" fmla="*/ 3835 h 311915"/>
                <a:gd name="connsiteX313" fmla="*/ 184147 w 204534"/>
                <a:gd name="connsiteY313" fmla="*/ 4244 h 31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</a:cxnLst>
              <a:rect l="l" t="t" r="r" b="b"/>
              <a:pathLst>
                <a:path w="204534" h="311915">
                  <a:moveTo>
                    <a:pt x="184147" y="4244"/>
                  </a:moveTo>
                  <a:lnTo>
                    <a:pt x="184504" y="5011"/>
                  </a:lnTo>
                  <a:lnTo>
                    <a:pt x="184504" y="5011"/>
                  </a:lnTo>
                  <a:lnTo>
                    <a:pt x="184863" y="5778"/>
                  </a:lnTo>
                  <a:lnTo>
                    <a:pt x="184863" y="5778"/>
                  </a:lnTo>
                  <a:lnTo>
                    <a:pt x="185221" y="6545"/>
                  </a:lnTo>
                  <a:lnTo>
                    <a:pt x="185221" y="6545"/>
                  </a:lnTo>
                  <a:lnTo>
                    <a:pt x="185578" y="7312"/>
                  </a:lnTo>
                  <a:lnTo>
                    <a:pt x="185578" y="7312"/>
                  </a:lnTo>
                  <a:lnTo>
                    <a:pt x="185936" y="8079"/>
                  </a:lnTo>
                  <a:lnTo>
                    <a:pt x="185936" y="8079"/>
                  </a:lnTo>
                  <a:lnTo>
                    <a:pt x="186243" y="8846"/>
                  </a:lnTo>
                  <a:lnTo>
                    <a:pt x="186243" y="8846"/>
                  </a:lnTo>
                  <a:lnTo>
                    <a:pt x="186551" y="9613"/>
                  </a:lnTo>
                  <a:lnTo>
                    <a:pt x="186551" y="9613"/>
                  </a:lnTo>
                  <a:lnTo>
                    <a:pt x="186856" y="10380"/>
                  </a:lnTo>
                  <a:lnTo>
                    <a:pt x="186856" y="10380"/>
                  </a:lnTo>
                  <a:lnTo>
                    <a:pt x="187164" y="11147"/>
                  </a:lnTo>
                  <a:lnTo>
                    <a:pt x="187164" y="11147"/>
                  </a:lnTo>
                  <a:lnTo>
                    <a:pt x="187471" y="11914"/>
                  </a:lnTo>
                  <a:lnTo>
                    <a:pt x="187471" y="11914"/>
                  </a:lnTo>
                  <a:lnTo>
                    <a:pt x="187778" y="12732"/>
                  </a:lnTo>
                  <a:lnTo>
                    <a:pt x="187778" y="12732"/>
                  </a:lnTo>
                  <a:lnTo>
                    <a:pt x="188084" y="13499"/>
                  </a:lnTo>
                  <a:lnTo>
                    <a:pt x="188084" y="13499"/>
                  </a:lnTo>
                  <a:lnTo>
                    <a:pt x="188391" y="14317"/>
                  </a:lnTo>
                  <a:lnTo>
                    <a:pt x="188391" y="14317"/>
                  </a:lnTo>
                  <a:lnTo>
                    <a:pt x="188647" y="15135"/>
                  </a:lnTo>
                  <a:lnTo>
                    <a:pt x="188647" y="15135"/>
                  </a:lnTo>
                  <a:lnTo>
                    <a:pt x="188903" y="15954"/>
                  </a:lnTo>
                  <a:lnTo>
                    <a:pt x="188903" y="15954"/>
                  </a:lnTo>
                  <a:lnTo>
                    <a:pt x="189158" y="16772"/>
                  </a:lnTo>
                  <a:lnTo>
                    <a:pt x="189158" y="16772"/>
                  </a:lnTo>
                  <a:lnTo>
                    <a:pt x="189413" y="17590"/>
                  </a:lnTo>
                  <a:lnTo>
                    <a:pt x="189413" y="17590"/>
                  </a:lnTo>
                  <a:lnTo>
                    <a:pt x="189669" y="18408"/>
                  </a:lnTo>
                  <a:lnTo>
                    <a:pt x="189669" y="18408"/>
                  </a:lnTo>
                  <a:lnTo>
                    <a:pt x="189925" y="19226"/>
                  </a:lnTo>
                  <a:lnTo>
                    <a:pt x="189925" y="19226"/>
                  </a:lnTo>
                  <a:lnTo>
                    <a:pt x="190181" y="20044"/>
                  </a:lnTo>
                  <a:lnTo>
                    <a:pt x="190181" y="20044"/>
                  </a:lnTo>
                  <a:lnTo>
                    <a:pt x="190437" y="20862"/>
                  </a:lnTo>
                  <a:lnTo>
                    <a:pt x="190437" y="20862"/>
                  </a:lnTo>
                  <a:lnTo>
                    <a:pt x="190640" y="21681"/>
                  </a:lnTo>
                  <a:lnTo>
                    <a:pt x="190640" y="21681"/>
                  </a:lnTo>
                  <a:lnTo>
                    <a:pt x="190845" y="22499"/>
                  </a:lnTo>
                  <a:lnTo>
                    <a:pt x="190845" y="22499"/>
                  </a:lnTo>
                  <a:lnTo>
                    <a:pt x="191050" y="23317"/>
                  </a:lnTo>
                  <a:lnTo>
                    <a:pt x="191050" y="23317"/>
                  </a:lnTo>
                  <a:lnTo>
                    <a:pt x="191254" y="24135"/>
                  </a:lnTo>
                  <a:lnTo>
                    <a:pt x="191254" y="24135"/>
                  </a:lnTo>
                  <a:lnTo>
                    <a:pt x="191459" y="24953"/>
                  </a:lnTo>
                  <a:lnTo>
                    <a:pt x="191459" y="24953"/>
                  </a:lnTo>
                  <a:lnTo>
                    <a:pt x="191664" y="25771"/>
                  </a:lnTo>
                  <a:lnTo>
                    <a:pt x="191664" y="25771"/>
                  </a:lnTo>
                  <a:lnTo>
                    <a:pt x="191867" y="26589"/>
                  </a:lnTo>
                  <a:lnTo>
                    <a:pt x="191867" y="26589"/>
                  </a:lnTo>
                  <a:lnTo>
                    <a:pt x="192021" y="27408"/>
                  </a:lnTo>
                  <a:lnTo>
                    <a:pt x="192021" y="27408"/>
                  </a:lnTo>
                  <a:lnTo>
                    <a:pt x="192175" y="28277"/>
                  </a:lnTo>
                  <a:lnTo>
                    <a:pt x="192175" y="28277"/>
                  </a:lnTo>
                  <a:lnTo>
                    <a:pt x="192328" y="29095"/>
                  </a:lnTo>
                  <a:lnTo>
                    <a:pt x="192328" y="29095"/>
                  </a:lnTo>
                  <a:lnTo>
                    <a:pt x="192482" y="29913"/>
                  </a:lnTo>
                  <a:lnTo>
                    <a:pt x="192482" y="29913"/>
                  </a:lnTo>
                  <a:lnTo>
                    <a:pt x="192635" y="30731"/>
                  </a:lnTo>
                  <a:lnTo>
                    <a:pt x="192635" y="30731"/>
                  </a:lnTo>
                  <a:lnTo>
                    <a:pt x="192789" y="31549"/>
                  </a:lnTo>
                  <a:lnTo>
                    <a:pt x="192789" y="31549"/>
                  </a:lnTo>
                  <a:lnTo>
                    <a:pt x="192942" y="32367"/>
                  </a:lnTo>
                  <a:lnTo>
                    <a:pt x="192942" y="32367"/>
                  </a:lnTo>
                  <a:lnTo>
                    <a:pt x="193096" y="33237"/>
                  </a:lnTo>
                  <a:lnTo>
                    <a:pt x="193096" y="33237"/>
                  </a:lnTo>
                  <a:lnTo>
                    <a:pt x="193197" y="34106"/>
                  </a:lnTo>
                  <a:lnTo>
                    <a:pt x="193197" y="34106"/>
                  </a:lnTo>
                  <a:lnTo>
                    <a:pt x="193299" y="34975"/>
                  </a:lnTo>
                  <a:lnTo>
                    <a:pt x="193299" y="34975"/>
                  </a:lnTo>
                  <a:lnTo>
                    <a:pt x="193402" y="35845"/>
                  </a:lnTo>
                  <a:lnTo>
                    <a:pt x="193402" y="35845"/>
                  </a:lnTo>
                  <a:lnTo>
                    <a:pt x="193504" y="36714"/>
                  </a:lnTo>
                  <a:lnTo>
                    <a:pt x="193504" y="36714"/>
                  </a:lnTo>
                  <a:lnTo>
                    <a:pt x="193606" y="37583"/>
                  </a:lnTo>
                  <a:lnTo>
                    <a:pt x="193606" y="37583"/>
                  </a:lnTo>
                  <a:lnTo>
                    <a:pt x="193709" y="38453"/>
                  </a:lnTo>
                  <a:lnTo>
                    <a:pt x="193709" y="38453"/>
                  </a:lnTo>
                  <a:lnTo>
                    <a:pt x="193811" y="39322"/>
                  </a:lnTo>
                  <a:lnTo>
                    <a:pt x="193811" y="39322"/>
                  </a:lnTo>
                  <a:lnTo>
                    <a:pt x="193862" y="40191"/>
                  </a:lnTo>
                  <a:lnTo>
                    <a:pt x="193862" y="40191"/>
                  </a:lnTo>
                  <a:lnTo>
                    <a:pt x="193914" y="41061"/>
                  </a:lnTo>
                  <a:lnTo>
                    <a:pt x="193914" y="41061"/>
                  </a:lnTo>
                  <a:lnTo>
                    <a:pt x="193965" y="41929"/>
                  </a:lnTo>
                  <a:lnTo>
                    <a:pt x="193965" y="41929"/>
                  </a:lnTo>
                  <a:lnTo>
                    <a:pt x="194016" y="42799"/>
                  </a:lnTo>
                  <a:lnTo>
                    <a:pt x="194016" y="42799"/>
                  </a:lnTo>
                  <a:lnTo>
                    <a:pt x="194067" y="43668"/>
                  </a:lnTo>
                  <a:lnTo>
                    <a:pt x="194067" y="43668"/>
                  </a:lnTo>
                  <a:lnTo>
                    <a:pt x="194118" y="44537"/>
                  </a:lnTo>
                  <a:lnTo>
                    <a:pt x="194118" y="44537"/>
                  </a:lnTo>
                  <a:lnTo>
                    <a:pt x="194169" y="45407"/>
                  </a:lnTo>
                  <a:lnTo>
                    <a:pt x="194169" y="45407"/>
                  </a:lnTo>
                  <a:lnTo>
                    <a:pt x="194169" y="46276"/>
                  </a:lnTo>
                  <a:lnTo>
                    <a:pt x="194169" y="46276"/>
                  </a:lnTo>
                  <a:lnTo>
                    <a:pt x="194169" y="47145"/>
                  </a:lnTo>
                  <a:lnTo>
                    <a:pt x="194169" y="47145"/>
                  </a:lnTo>
                  <a:lnTo>
                    <a:pt x="194169" y="48015"/>
                  </a:lnTo>
                  <a:lnTo>
                    <a:pt x="194169" y="48015"/>
                  </a:lnTo>
                  <a:lnTo>
                    <a:pt x="194169" y="48884"/>
                  </a:lnTo>
                  <a:lnTo>
                    <a:pt x="194169" y="48884"/>
                  </a:lnTo>
                  <a:lnTo>
                    <a:pt x="194169" y="49753"/>
                  </a:lnTo>
                  <a:lnTo>
                    <a:pt x="194169" y="49753"/>
                  </a:lnTo>
                  <a:lnTo>
                    <a:pt x="194169" y="51491"/>
                  </a:lnTo>
                  <a:lnTo>
                    <a:pt x="194169" y="51491"/>
                  </a:lnTo>
                  <a:lnTo>
                    <a:pt x="194118" y="53230"/>
                  </a:lnTo>
                  <a:lnTo>
                    <a:pt x="194118" y="53230"/>
                  </a:lnTo>
                  <a:lnTo>
                    <a:pt x="194067" y="54099"/>
                  </a:lnTo>
                  <a:lnTo>
                    <a:pt x="194067" y="54099"/>
                  </a:lnTo>
                  <a:lnTo>
                    <a:pt x="194016" y="54969"/>
                  </a:lnTo>
                  <a:lnTo>
                    <a:pt x="194016" y="54969"/>
                  </a:lnTo>
                  <a:lnTo>
                    <a:pt x="193965" y="55838"/>
                  </a:lnTo>
                  <a:lnTo>
                    <a:pt x="193965" y="55838"/>
                  </a:lnTo>
                  <a:lnTo>
                    <a:pt x="193914" y="56707"/>
                  </a:lnTo>
                  <a:lnTo>
                    <a:pt x="193914" y="56707"/>
                  </a:lnTo>
                  <a:lnTo>
                    <a:pt x="193862" y="57577"/>
                  </a:lnTo>
                  <a:lnTo>
                    <a:pt x="193862" y="57577"/>
                  </a:lnTo>
                  <a:lnTo>
                    <a:pt x="193760" y="58446"/>
                  </a:lnTo>
                  <a:lnTo>
                    <a:pt x="193760" y="58446"/>
                  </a:lnTo>
                  <a:cubicBezTo>
                    <a:pt x="191970" y="77468"/>
                    <a:pt x="182869" y="94342"/>
                    <a:pt x="193606" y="115664"/>
                  </a:cubicBezTo>
                  <a:cubicBezTo>
                    <a:pt x="198310" y="124971"/>
                    <a:pt x="201686" y="137805"/>
                    <a:pt x="203424" y="151151"/>
                  </a:cubicBezTo>
                  <a:cubicBezTo>
                    <a:pt x="207924" y="186229"/>
                    <a:pt x="173511" y="296116"/>
                    <a:pt x="139507" y="308183"/>
                  </a:cubicBezTo>
                  <a:cubicBezTo>
                    <a:pt x="131479" y="311046"/>
                    <a:pt x="116139" y="307723"/>
                    <a:pt x="107548" y="306444"/>
                  </a:cubicBezTo>
                  <a:cubicBezTo>
                    <a:pt x="70324" y="301024"/>
                    <a:pt x="30030" y="292689"/>
                    <a:pt x="10547" y="260373"/>
                  </a:cubicBezTo>
                  <a:cubicBezTo>
                    <a:pt x="-907" y="241402"/>
                    <a:pt x="3184" y="165264"/>
                    <a:pt x="16121" y="146396"/>
                  </a:cubicBezTo>
                  <a:cubicBezTo>
                    <a:pt x="21899" y="137959"/>
                    <a:pt x="39847" y="140618"/>
                    <a:pt x="44091" y="133664"/>
                  </a:cubicBezTo>
                  <a:cubicBezTo>
                    <a:pt x="48285" y="126862"/>
                    <a:pt x="38978" y="110295"/>
                    <a:pt x="38212" y="104211"/>
                  </a:cubicBezTo>
                  <a:cubicBezTo>
                    <a:pt x="35092" y="78337"/>
                    <a:pt x="33404" y="54406"/>
                    <a:pt x="34734" y="33543"/>
                  </a:cubicBezTo>
                  <a:cubicBezTo>
                    <a:pt x="42608" y="35998"/>
                    <a:pt x="52579" y="37430"/>
                    <a:pt x="63522" y="37992"/>
                  </a:cubicBezTo>
                  <a:lnTo>
                    <a:pt x="66028" y="38094"/>
                  </a:lnTo>
                  <a:lnTo>
                    <a:pt x="66079" y="38094"/>
                  </a:lnTo>
                  <a:cubicBezTo>
                    <a:pt x="67767" y="38146"/>
                    <a:pt x="69505" y="38197"/>
                    <a:pt x="71244" y="38197"/>
                  </a:cubicBezTo>
                  <a:lnTo>
                    <a:pt x="71295" y="38197"/>
                  </a:lnTo>
                  <a:lnTo>
                    <a:pt x="73903" y="38197"/>
                  </a:lnTo>
                  <a:lnTo>
                    <a:pt x="74005" y="38197"/>
                  </a:lnTo>
                  <a:lnTo>
                    <a:pt x="76562" y="38197"/>
                  </a:lnTo>
                  <a:lnTo>
                    <a:pt x="76715" y="38197"/>
                  </a:lnTo>
                  <a:lnTo>
                    <a:pt x="79221" y="38146"/>
                  </a:lnTo>
                  <a:lnTo>
                    <a:pt x="79424" y="38146"/>
                  </a:lnTo>
                  <a:lnTo>
                    <a:pt x="81880" y="38094"/>
                  </a:lnTo>
                  <a:lnTo>
                    <a:pt x="82186" y="38094"/>
                  </a:lnTo>
                  <a:lnTo>
                    <a:pt x="84640" y="37992"/>
                  </a:lnTo>
                  <a:lnTo>
                    <a:pt x="84998" y="37992"/>
                  </a:lnTo>
                  <a:lnTo>
                    <a:pt x="87402" y="37890"/>
                  </a:lnTo>
                  <a:lnTo>
                    <a:pt x="87811" y="37890"/>
                  </a:lnTo>
                  <a:lnTo>
                    <a:pt x="90163" y="37737"/>
                  </a:lnTo>
                  <a:lnTo>
                    <a:pt x="90624" y="37737"/>
                  </a:lnTo>
                  <a:lnTo>
                    <a:pt x="92924" y="37583"/>
                  </a:lnTo>
                  <a:lnTo>
                    <a:pt x="93435" y="37532"/>
                  </a:lnTo>
                  <a:lnTo>
                    <a:pt x="95686" y="37327"/>
                  </a:lnTo>
                  <a:lnTo>
                    <a:pt x="96248" y="37276"/>
                  </a:lnTo>
                  <a:lnTo>
                    <a:pt x="98447" y="37072"/>
                  </a:lnTo>
                  <a:lnTo>
                    <a:pt x="99111" y="37021"/>
                  </a:lnTo>
                  <a:lnTo>
                    <a:pt x="101259" y="36816"/>
                  </a:lnTo>
                  <a:lnTo>
                    <a:pt x="101975" y="36765"/>
                  </a:lnTo>
                  <a:lnTo>
                    <a:pt x="104071" y="36510"/>
                  </a:lnTo>
                  <a:lnTo>
                    <a:pt x="104839" y="36407"/>
                  </a:lnTo>
                  <a:lnTo>
                    <a:pt x="106833" y="36151"/>
                  </a:lnTo>
                  <a:lnTo>
                    <a:pt x="107650" y="36049"/>
                  </a:lnTo>
                  <a:lnTo>
                    <a:pt x="109594" y="35794"/>
                  </a:lnTo>
                  <a:lnTo>
                    <a:pt x="110463" y="35691"/>
                  </a:lnTo>
                  <a:lnTo>
                    <a:pt x="113276" y="35282"/>
                  </a:lnTo>
                  <a:lnTo>
                    <a:pt x="115117" y="35026"/>
                  </a:lnTo>
                  <a:lnTo>
                    <a:pt x="116088" y="34873"/>
                  </a:lnTo>
                  <a:lnTo>
                    <a:pt x="117826" y="34618"/>
                  </a:lnTo>
                  <a:lnTo>
                    <a:pt x="118850" y="34464"/>
                  </a:lnTo>
                  <a:lnTo>
                    <a:pt x="120536" y="34157"/>
                  </a:lnTo>
                  <a:lnTo>
                    <a:pt x="121610" y="33953"/>
                  </a:lnTo>
                  <a:lnTo>
                    <a:pt x="123246" y="33646"/>
                  </a:lnTo>
                  <a:lnTo>
                    <a:pt x="124371" y="33441"/>
                  </a:lnTo>
                  <a:lnTo>
                    <a:pt x="125905" y="33135"/>
                  </a:lnTo>
                  <a:lnTo>
                    <a:pt x="127030" y="32879"/>
                  </a:lnTo>
                  <a:lnTo>
                    <a:pt x="128513" y="32572"/>
                  </a:lnTo>
                  <a:lnTo>
                    <a:pt x="129689" y="32316"/>
                  </a:lnTo>
                  <a:lnTo>
                    <a:pt x="131070" y="32010"/>
                  </a:lnTo>
                  <a:lnTo>
                    <a:pt x="131326" y="31959"/>
                  </a:lnTo>
                  <a:cubicBezTo>
                    <a:pt x="132809" y="31651"/>
                    <a:pt x="134292" y="31294"/>
                    <a:pt x="135774" y="30936"/>
                  </a:cubicBezTo>
                  <a:lnTo>
                    <a:pt x="136542" y="30731"/>
                  </a:lnTo>
                  <a:lnTo>
                    <a:pt x="138279" y="30322"/>
                  </a:lnTo>
                  <a:lnTo>
                    <a:pt x="138638" y="30220"/>
                  </a:lnTo>
                  <a:lnTo>
                    <a:pt x="139967" y="29862"/>
                  </a:lnTo>
                  <a:lnTo>
                    <a:pt x="141092" y="29555"/>
                  </a:lnTo>
                  <a:lnTo>
                    <a:pt x="142473" y="29197"/>
                  </a:lnTo>
                  <a:lnTo>
                    <a:pt x="142831" y="29095"/>
                  </a:lnTo>
                  <a:lnTo>
                    <a:pt x="144468" y="28635"/>
                  </a:lnTo>
                  <a:lnTo>
                    <a:pt x="145234" y="28430"/>
                  </a:lnTo>
                  <a:lnTo>
                    <a:pt x="146820" y="27970"/>
                  </a:lnTo>
                  <a:lnTo>
                    <a:pt x="147586" y="27714"/>
                  </a:lnTo>
                  <a:lnTo>
                    <a:pt x="148967" y="27305"/>
                  </a:lnTo>
                  <a:lnTo>
                    <a:pt x="149632" y="27101"/>
                  </a:lnTo>
                  <a:lnTo>
                    <a:pt x="150450" y="26845"/>
                  </a:lnTo>
                  <a:lnTo>
                    <a:pt x="151882" y="26385"/>
                  </a:lnTo>
                  <a:lnTo>
                    <a:pt x="152035" y="26334"/>
                  </a:lnTo>
                  <a:lnTo>
                    <a:pt x="153722" y="25720"/>
                  </a:lnTo>
                  <a:lnTo>
                    <a:pt x="154080" y="25567"/>
                  </a:lnTo>
                  <a:lnTo>
                    <a:pt x="154795" y="25311"/>
                  </a:lnTo>
                  <a:lnTo>
                    <a:pt x="156227" y="24749"/>
                  </a:lnTo>
                  <a:lnTo>
                    <a:pt x="156893" y="24493"/>
                  </a:lnTo>
                  <a:lnTo>
                    <a:pt x="158325" y="23930"/>
                  </a:lnTo>
                  <a:lnTo>
                    <a:pt x="158581" y="23828"/>
                  </a:lnTo>
                  <a:lnTo>
                    <a:pt x="159909" y="23265"/>
                  </a:lnTo>
                  <a:lnTo>
                    <a:pt x="160369" y="23061"/>
                  </a:lnTo>
                  <a:lnTo>
                    <a:pt x="160881" y="22857"/>
                  </a:lnTo>
                  <a:lnTo>
                    <a:pt x="162313" y="22192"/>
                  </a:lnTo>
                  <a:lnTo>
                    <a:pt x="162416" y="22141"/>
                  </a:lnTo>
                  <a:lnTo>
                    <a:pt x="163795" y="21476"/>
                  </a:lnTo>
                  <a:lnTo>
                    <a:pt x="164205" y="21272"/>
                  </a:lnTo>
                  <a:lnTo>
                    <a:pt x="164614" y="21067"/>
                  </a:lnTo>
                  <a:lnTo>
                    <a:pt x="165995" y="20351"/>
                  </a:lnTo>
                  <a:lnTo>
                    <a:pt x="166352" y="20146"/>
                  </a:lnTo>
                  <a:lnTo>
                    <a:pt x="167017" y="19789"/>
                  </a:lnTo>
                  <a:lnTo>
                    <a:pt x="167937" y="19278"/>
                  </a:lnTo>
                  <a:lnTo>
                    <a:pt x="168040" y="19226"/>
                  </a:lnTo>
                  <a:lnTo>
                    <a:pt x="169369" y="18459"/>
                  </a:lnTo>
                  <a:lnTo>
                    <a:pt x="169625" y="18306"/>
                  </a:lnTo>
                  <a:lnTo>
                    <a:pt x="170903" y="17487"/>
                  </a:lnTo>
                  <a:lnTo>
                    <a:pt x="170955" y="17487"/>
                  </a:lnTo>
                  <a:lnTo>
                    <a:pt x="171772" y="16925"/>
                  </a:lnTo>
                  <a:lnTo>
                    <a:pt x="172591" y="16363"/>
                  </a:lnTo>
                  <a:lnTo>
                    <a:pt x="173818" y="15494"/>
                  </a:lnTo>
                  <a:lnTo>
                    <a:pt x="173971" y="15391"/>
                  </a:lnTo>
                  <a:lnTo>
                    <a:pt x="175148" y="14471"/>
                  </a:lnTo>
                  <a:lnTo>
                    <a:pt x="175249" y="14368"/>
                  </a:lnTo>
                  <a:lnTo>
                    <a:pt x="176324" y="13448"/>
                  </a:lnTo>
                  <a:lnTo>
                    <a:pt x="176375" y="13397"/>
                  </a:lnTo>
                  <a:cubicBezTo>
                    <a:pt x="176732" y="13090"/>
                    <a:pt x="177090" y="12732"/>
                    <a:pt x="177397" y="12425"/>
                  </a:cubicBezTo>
                  <a:lnTo>
                    <a:pt x="177449" y="12374"/>
                  </a:lnTo>
                  <a:lnTo>
                    <a:pt x="178420" y="11352"/>
                  </a:lnTo>
                  <a:lnTo>
                    <a:pt x="178420" y="11352"/>
                  </a:lnTo>
                  <a:lnTo>
                    <a:pt x="179289" y="10278"/>
                  </a:lnTo>
                  <a:lnTo>
                    <a:pt x="179391" y="10176"/>
                  </a:lnTo>
                  <a:lnTo>
                    <a:pt x="179493" y="10073"/>
                  </a:lnTo>
                  <a:lnTo>
                    <a:pt x="179596" y="9971"/>
                  </a:lnTo>
                  <a:lnTo>
                    <a:pt x="179698" y="9868"/>
                  </a:lnTo>
                  <a:lnTo>
                    <a:pt x="179801" y="9767"/>
                  </a:lnTo>
                  <a:lnTo>
                    <a:pt x="179903" y="9664"/>
                  </a:lnTo>
                  <a:lnTo>
                    <a:pt x="180005" y="9562"/>
                  </a:lnTo>
                  <a:lnTo>
                    <a:pt x="180108" y="9460"/>
                  </a:lnTo>
                  <a:lnTo>
                    <a:pt x="180210" y="9357"/>
                  </a:lnTo>
                  <a:lnTo>
                    <a:pt x="180312" y="9255"/>
                  </a:lnTo>
                  <a:lnTo>
                    <a:pt x="180414" y="9153"/>
                  </a:lnTo>
                  <a:lnTo>
                    <a:pt x="180516" y="9051"/>
                  </a:lnTo>
                  <a:lnTo>
                    <a:pt x="180618" y="8948"/>
                  </a:lnTo>
                  <a:lnTo>
                    <a:pt x="180721" y="8846"/>
                  </a:lnTo>
                  <a:lnTo>
                    <a:pt x="180823" y="8744"/>
                  </a:lnTo>
                  <a:lnTo>
                    <a:pt x="180823" y="8744"/>
                  </a:lnTo>
                  <a:lnTo>
                    <a:pt x="180925" y="8641"/>
                  </a:lnTo>
                  <a:lnTo>
                    <a:pt x="181028" y="8539"/>
                  </a:lnTo>
                  <a:lnTo>
                    <a:pt x="181130" y="8437"/>
                  </a:lnTo>
                  <a:lnTo>
                    <a:pt x="181232" y="8335"/>
                  </a:lnTo>
                  <a:lnTo>
                    <a:pt x="181284" y="8232"/>
                  </a:lnTo>
                  <a:lnTo>
                    <a:pt x="181284" y="8232"/>
                  </a:lnTo>
                  <a:lnTo>
                    <a:pt x="181386" y="8130"/>
                  </a:lnTo>
                  <a:lnTo>
                    <a:pt x="181488" y="8028"/>
                  </a:lnTo>
                  <a:lnTo>
                    <a:pt x="181540" y="7925"/>
                  </a:lnTo>
                  <a:lnTo>
                    <a:pt x="181641" y="7824"/>
                  </a:lnTo>
                  <a:lnTo>
                    <a:pt x="181743" y="7721"/>
                  </a:lnTo>
                  <a:lnTo>
                    <a:pt x="181743" y="7721"/>
                  </a:lnTo>
                  <a:lnTo>
                    <a:pt x="181794" y="7619"/>
                  </a:lnTo>
                  <a:lnTo>
                    <a:pt x="181845" y="7517"/>
                  </a:lnTo>
                  <a:lnTo>
                    <a:pt x="181948" y="7414"/>
                  </a:lnTo>
                  <a:lnTo>
                    <a:pt x="181999" y="7312"/>
                  </a:lnTo>
                  <a:lnTo>
                    <a:pt x="182101" y="7210"/>
                  </a:lnTo>
                  <a:lnTo>
                    <a:pt x="182153" y="7108"/>
                  </a:lnTo>
                  <a:lnTo>
                    <a:pt x="182255" y="7005"/>
                  </a:lnTo>
                  <a:lnTo>
                    <a:pt x="182255" y="7005"/>
                  </a:lnTo>
                  <a:lnTo>
                    <a:pt x="182306" y="6903"/>
                  </a:lnTo>
                  <a:lnTo>
                    <a:pt x="182408" y="6801"/>
                  </a:lnTo>
                  <a:lnTo>
                    <a:pt x="182460" y="6698"/>
                  </a:lnTo>
                  <a:lnTo>
                    <a:pt x="182460" y="6698"/>
                  </a:lnTo>
                  <a:lnTo>
                    <a:pt x="182562" y="6596"/>
                  </a:lnTo>
                  <a:lnTo>
                    <a:pt x="182664" y="6494"/>
                  </a:lnTo>
                  <a:lnTo>
                    <a:pt x="182716" y="6392"/>
                  </a:lnTo>
                  <a:lnTo>
                    <a:pt x="182716" y="6392"/>
                  </a:lnTo>
                  <a:lnTo>
                    <a:pt x="182818" y="6289"/>
                  </a:lnTo>
                  <a:lnTo>
                    <a:pt x="182869" y="6187"/>
                  </a:lnTo>
                  <a:lnTo>
                    <a:pt x="182919" y="6085"/>
                  </a:lnTo>
                  <a:lnTo>
                    <a:pt x="182919" y="6085"/>
                  </a:lnTo>
                  <a:lnTo>
                    <a:pt x="182970" y="5982"/>
                  </a:lnTo>
                  <a:lnTo>
                    <a:pt x="183021" y="5881"/>
                  </a:lnTo>
                  <a:lnTo>
                    <a:pt x="183073" y="5778"/>
                  </a:lnTo>
                  <a:lnTo>
                    <a:pt x="183124" y="5676"/>
                  </a:lnTo>
                  <a:lnTo>
                    <a:pt x="183175" y="5573"/>
                  </a:lnTo>
                  <a:lnTo>
                    <a:pt x="183226" y="5471"/>
                  </a:lnTo>
                  <a:lnTo>
                    <a:pt x="183277" y="5369"/>
                  </a:lnTo>
                  <a:lnTo>
                    <a:pt x="183328" y="5267"/>
                  </a:lnTo>
                  <a:lnTo>
                    <a:pt x="183380" y="5165"/>
                  </a:lnTo>
                  <a:lnTo>
                    <a:pt x="183431" y="5062"/>
                  </a:lnTo>
                  <a:lnTo>
                    <a:pt x="183431" y="5062"/>
                  </a:lnTo>
                  <a:lnTo>
                    <a:pt x="183482" y="4960"/>
                  </a:lnTo>
                  <a:lnTo>
                    <a:pt x="183533" y="4857"/>
                  </a:lnTo>
                  <a:lnTo>
                    <a:pt x="183584" y="4755"/>
                  </a:lnTo>
                  <a:lnTo>
                    <a:pt x="183636" y="4653"/>
                  </a:lnTo>
                  <a:lnTo>
                    <a:pt x="183687" y="4551"/>
                  </a:lnTo>
                  <a:lnTo>
                    <a:pt x="183687" y="4551"/>
                  </a:lnTo>
                  <a:lnTo>
                    <a:pt x="183738" y="4449"/>
                  </a:lnTo>
                  <a:lnTo>
                    <a:pt x="183789" y="4346"/>
                  </a:lnTo>
                  <a:lnTo>
                    <a:pt x="183789" y="4346"/>
                  </a:lnTo>
                  <a:lnTo>
                    <a:pt x="183840" y="4244"/>
                  </a:lnTo>
                  <a:lnTo>
                    <a:pt x="183892" y="4142"/>
                  </a:lnTo>
                  <a:lnTo>
                    <a:pt x="183892" y="4142"/>
                  </a:lnTo>
                  <a:lnTo>
                    <a:pt x="183943" y="4039"/>
                  </a:lnTo>
                  <a:lnTo>
                    <a:pt x="183994" y="3937"/>
                  </a:lnTo>
                  <a:lnTo>
                    <a:pt x="183994" y="3937"/>
                  </a:lnTo>
                  <a:lnTo>
                    <a:pt x="184045" y="3835"/>
                  </a:lnTo>
                  <a:lnTo>
                    <a:pt x="184147" y="4244"/>
                  </a:ln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28D86CE-795F-457B-879D-2A7B3A0CB86F}"/>
                </a:ext>
              </a:extLst>
            </p:cNvPr>
            <p:cNvSpPr/>
            <p:nvPr/>
          </p:nvSpPr>
          <p:spPr>
            <a:xfrm>
              <a:off x="13916733" y="8567752"/>
              <a:ext cx="356801" cy="189910"/>
            </a:xfrm>
            <a:custGeom>
              <a:avLst/>
              <a:gdLst>
                <a:gd name="connsiteX0" fmla="*/ 136341 w 317029"/>
                <a:gd name="connsiteY0" fmla="*/ 158466 h 168741"/>
                <a:gd name="connsiteX1" fmla="*/ 142118 w 317029"/>
                <a:gd name="connsiteY1" fmla="*/ 159488 h 168741"/>
                <a:gd name="connsiteX2" fmla="*/ 311831 w 317029"/>
                <a:gd name="connsiteY2" fmla="*/ 105236 h 168741"/>
                <a:gd name="connsiteX3" fmla="*/ 285395 w 317029"/>
                <a:gd name="connsiteY3" fmla="*/ 13502 h 168741"/>
                <a:gd name="connsiteX4" fmla="*/ 67566 w 317029"/>
                <a:gd name="connsiteY4" fmla="*/ 20814 h 168741"/>
                <a:gd name="connsiteX5" fmla="*/ 3904 w 317029"/>
                <a:gd name="connsiteY5" fmla="*/ 134382 h 168741"/>
                <a:gd name="connsiteX6" fmla="*/ 136341 w 317029"/>
                <a:gd name="connsiteY6" fmla="*/ 158466 h 16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029" h="168741">
                  <a:moveTo>
                    <a:pt x="136341" y="158466"/>
                  </a:moveTo>
                  <a:cubicBezTo>
                    <a:pt x="138027" y="158415"/>
                    <a:pt x="139971" y="158721"/>
                    <a:pt x="142118" y="159488"/>
                  </a:cubicBezTo>
                  <a:cubicBezTo>
                    <a:pt x="200820" y="180504"/>
                    <a:pt x="288821" y="167261"/>
                    <a:pt x="311831" y="105236"/>
                  </a:cubicBezTo>
                  <a:cubicBezTo>
                    <a:pt x="322058" y="77674"/>
                    <a:pt x="321035" y="38353"/>
                    <a:pt x="285395" y="13502"/>
                  </a:cubicBezTo>
                  <a:cubicBezTo>
                    <a:pt x="219024" y="70311"/>
                    <a:pt x="166612" y="-35229"/>
                    <a:pt x="67566" y="20814"/>
                  </a:cubicBezTo>
                  <a:cubicBezTo>
                    <a:pt x="25023" y="44898"/>
                    <a:pt x="2421" y="86828"/>
                    <a:pt x="3904" y="134382"/>
                  </a:cubicBezTo>
                  <a:cubicBezTo>
                    <a:pt x="52839" y="123541"/>
                    <a:pt x="101979" y="132848"/>
                    <a:pt x="136341" y="158466"/>
                  </a:cubicBezTo>
                  <a:close/>
                </a:path>
              </a:pathLst>
            </a:custGeom>
            <a:solidFill>
              <a:srgbClr val="5B363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4F96B89F-26D2-4954-BCC8-E173BF0C1CED}"/>
                </a:ext>
              </a:extLst>
            </p:cNvPr>
            <p:cNvSpPr/>
            <p:nvPr/>
          </p:nvSpPr>
          <p:spPr>
            <a:xfrm>
              <a:off x="13916867" y="8578632"/>
              <a:ext cx="333781" cy="149626"/>
            </a:xfrm>
            <a:custGeom>
              <a:avLst/>
              <a:gdLst>
                <a:gd name="connsiteX0" fmla="*/ 225603 w 296575"/>
                <a:gd name="connsiteY0" fmla="*/ 128243 h 132947"/>
                <a:gd name="connsiteX1" fmla="*/ 285275 w 296575"/>
                <a:gd name="connsiteY1" fmla="*/ 3835 h 132947"/>
                <a:gd name="connsiteX2" fmla="*/ 222688 w 296575"/>
                <a:gd name="connsiteY2" fmla="*/ 46889 h 132947"/>
                <a:gd name="connsiteX3" fmla="*/ 3835 w 296575"/>
                <a:gd name="connsiteY3" fmla="*/ 124715 h 132947"/>
                <a:gd name="connsiteX4" fmla="*/ 225603 w 296575"/>
                <a:gd name="connsiteY4" fmla="*/ 128243 h 13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575" h="132947">
                  <a:moveTo>
                    <a:pt x="225603" y="128243"/>
                  </a:moveTo>
                  <a:cubicBezTo>
                    <a:pt x="298417" y="114897"/>
                    <a:pt x="307058" y="57116"/>
                    <a:pt x="285275" y="3835"/>
                  </a:cubicBezTo>
                  <a:cubicBezTo>
                    <a:pt x="287883" y="44793"/>
                    <a:pt x="260987" y="50008"/>
                    <a:pt x="222688" y="46889"/>
                  </a:cubicBezTo>
                  <a:cubicBezTo>
                    <a:pt x="150436" y="41060"/>
                    <a:pt x="50163" y="-16721"/>
                    <a:pt x="3835" y="124715"/>
                  </a:cubicBezTo>
                  <a:cubicBezTo>
                    <a:pt x="69082" y="49957"/>
                    <a:pt x="140976" y="143788"/>
                    <a:pt x="225603" y="128243"/>
                  </a:cubicBezTo>
                  <a:close/>
                </a:path>
              </a:pathLst>
            </a:custGeom>
            <a:solidFill>
              <a:srgbClr val="6A494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EB7335D-EF9A-46FD-95EC-C6E4D268853C}"/>
                </a:ext>
              </a:extLst>
            </p:cNvPr>
            <p:cNvSpPr/>
            <p:nvPr/>
          </p:nvSpPr>
          <p:spPr>
            <a:xfrm>
              <a:off x="13944634" y="9158548"/>
              <a:ext cx="356801" cy="926531"/>
            </a:xfrm>
            <a:custGeom>
              <a:avLst/>
              <a:gdLst>
                <a:gd name="connsiteX0" fmla="*/ 313935 w 317029"/>
                <a:gd name="connsiteY0" fmla="*/ 192775 h 823253"/>
                <a:gd name="connsiteX1" fmla="*/ 292664 w 317029"/>
                <a:gd name="connsiteY1" fmla="*/ 467874 h 823253"/>
                <a:gd name="connsiteX2" fmla="*/ 297778 w 317029"/>
                <a:gd name="connsiteY2" fmla="*/ 638661 h 823253"/>
                <a:gd name="connsiteX3" fmla="*/ 209623 w 317029"/>
                <a:gd name="connsiteY3" fmla="*/ 819675 h 823253"/>
                <a:gd name="connsiteX4" fmla="*/ 18536 w 317029"/>
                <a:gd name="connsiteY4" fmla="*/ 382839 h 823253"/>
                <a:gd name="connsiteX5" fmla="*/ 4322 w 317029"/>
                <a:gd name="connsiteY5" fmla="*/ 117659 h 823253"/>
                <a:gd name="connsiteX6" fmla="*/ 20940 w 317029"/>
                <a:gd name="connsiteY6" fmla="*/ 76752 h 823253"/>
                <a:gd name="connsiteX7" fmla="*/ 208294 w 317029"/>
                <a:gd name="connsiteY7" fmla="*/ 39323 h 823253"/>
                <a:gd name="connsiteX8" fmla="*/ 274154 w 317029"/>
                <a:gd name="connsiteY8" fmla="*/ 3835 h 823253"/>
                <a:gd name="connsiteX9" fmla="*/ 313935 w 317029"/>
                <a:gd name="connsiteY9" fmla="*/ 192775 h 823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7029" h="823253">
                  <a:moveTo>
                    <a:pt x="313935" y="192775"/>
                  </a:moveTo>
                  <a:cubicBezTo>
                    <a:pt x="310049" y="294429"/>
                    <a:pt x="294914" y="371078"/>
                    <a:pt x="292664" y="467874"/>
                  </a:cubicBezTo>
                  <a:cubicBezTo>
                    <a:pt x="291949" y="498861"/>
                    <a:pt x="292715" y="567636"/>
                    <a:pt x="297778" y="638661"/>
                  </a:cubicBezTo>
                  <a:cubicBezTo>
                    <a:pt x="306011" y="753763"/>
                    <a:pt x="341088" y="799835"/>
                    <a:pt x="209623" y="819675"/>
                  </a:cubicBezTo>
                  <a:cubicBezTo>
                    <a:pt x="-66653" y="861349"/>
                    <a:pt x="18945" y="613504"/>
                    <a:pt x="18536" y="382839"/>
                  </a:cubicBezTo>
                  <a:cubicBezTo>
                    <a:pt x="18332" y="276327"/>
                    <a:pt x="10713" y="179992"/>
                    <a:pt x="4322" y="117659"/>
                  </a:cubicBezTo>
                  <a:cubicBezTo>
                    <a:pt x="2992" y="104569"/>
                    <a:pt x="3196" y="84269"/>
                    <a:pt x="20940" y="76752"/>
                  </a:cubicBezTo>
                  <a:cubicBezTo>
                    <a:pt x="67881" y="56862"/>
                    <a:pt x="138189" y="76190"/>
                    <a:pt x="208294" y="39323"/>
                  </a:cubicBezTo>
                  <a:cubicBezTo>
                    <a:pt x="241019" y="22142"/>
                    <a:pt x="248383" y="3734"/>
                    <a:pt x="274154" y="3835"/>
                  </a:cubicBezTo>
                  <a:cubicBezTo>
                    <a:pt x="326464" y="4143"/>
                    <a:pt x="318538" y="73378"/>
                    <a:pt x="313935" y="192775"/>
                  </a:cubicBezTo>
                  <a:close/>
                </a:path>
              </a:pathLst>
            </a:custGeom>
            <a:solidFill>
              <a:srgbClr val="DC7B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2560ADE-A5C1-45DB-A1D0-9A688633650B}"/>
                </a:ext>
              </a:extLst>
            </p:cNvPr>
            <p:cNvSpPr/>
            <p:nvPr/>
          </p:nvSpPr>
          <p:spPr>
            <a:xfrm>
              <a:off x="13994068" y="9225826"/>
              <a:ext cx="281987" cy="420104"/>
            </a:xfrm>
            <a:custGeom>
              <a:avLst/>
              <a:gdLst>
                <a:gd name="connsiteX0" fmla="*/ 245877 w 250555"/>
                <a:gd name="connsiteY0" fmla="*/ 77822 h 373276"/>
                <a:gd name="connsiteX1" fmla="*/ 227163 w 250555"/>
                <a:gd name="connsiteY1" fmla="*/ 204123 h 373276"/>
                <a:gd name="connsiteX2" fmla="*/ 229156 w 250555"/>
                <a:gd name="connsiteY2" fmla="*/ 238536 h 373276"/>
                <a:gd name="connsiteX3" fmla="*/ 228339 w 250555"/>
                <a:gd name="connsiteY3" fmla="*/ 283278 h 373276"/>
                <a:gd name="connsiteX4" fmla="*/ 163961 w 250555"/>
                <a:gd name="connsiteY4" fmla="*/ 360490 h 373276"/>
                <a:gd name="connsiteX5" fmla="*/ 74273 w 250555"/>
                <a:gd name="connsiteY5" fmla="*/ 370870 h 373276"/>
                <a:gd name="connsiteX6" fmla="*/ 23753 w 250555"/>
                <a:gd name="connsiteY6" fmla="*/ 323213 h 373276"/>
                <a:gd name="connsiteX7" fmla="*/ 10867 w 250555"/>
                <a:gd name="connsiteY7" fmla="*/ 233115 h 373276"/>
                <a:gd name="connsiteX8" fmla="*/ 10764 w 250555"/>
                <a:gd name="connsiteY8" fmla="*/ 181419 h 373276"/>
                <a:gd name="connsiteX9" fmla="*/ 8003 w 250555"/>
                <a:gd name="connsiteY9" fmla="*/ 126962 h 373276"/>
                <a:gd name="connsiteX10" fmla="*/ 70642 w 250555"/>
                <a:gd name="connsiteY10" fmla="*/ 42080 h 373276"/>
                <a:gd name="connsiteX11" fmla="*/ 168001 w 250555"/>
                <a:gd name="connsiteY11" fmla="*/ 22598 h 373276"/>
                <a:gd name="connsiteX12" fmla="*/ 227929 w 250555"/>
                <a:gd name="connsiteY12" fmla="*/ 4548 h 373276"/>
                <a:gd name="connsiteX13" fmla="*/ 245877 w 250555"/>
                <a:gd name="connsiteY13" fmla="*/ 77822 h 37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0555" h="373276">
                  <a:moveTo>
                    <a:pt x="245877" y="77822"/>
                  </a:moveTo>
                  <a:cubicBezTo>
                    <a:pt x="242759" y="119905"/>
                    <a:pt x="229003" y="162142"/>
                    <a:pt x="227163" y="204123"/>
                  </a:cubicBezTo>
                  <a:cubicBezTo>
                    <a:pt x="226651" y="215526"/>
                    <a:pt x="228390" y="227184"/>
                    <a:pt x="229156" y="238536"/>
                  </a:cubicBezTo>
                  <a:cubicBezTo>
                    <a:pt x="230129" y="253365"/>
                    <a:pt x="230435" y="268295"/>
                    <a:pt x="228339" y="283278"/>
                  </a:cubicBezTo>
                  <a:cubicBezTo>
                    <a:pt x="224811" y="308333"/>
                    <a:pt x="213357" y="345098"/>
                    <a:pt x="163961" y="360490"/>
                  </a:cubicBezTo>
                  <a:cubicBezTo>
                    <a:pt x="137474" y="368722"/>
                    <a:pt x="101680" y="377210"/>
                    <a:pt x="74273" y="370870"/>
                  </a:cubicBezTo>
                  <a:cubicBezTo>
                    <a:pt x="43286" y="363711"/>
                    <a:pt x="30093" y="339627"/>
                    <a:pt x="23753" y="323213"/>
                  </a:cubicBezTo>
                  <a:cubicBezTo>
                    <a:pt x="12759" y="294834"/>
                    <a:pt x="11379" y="262824"/>
                    <a:pt x="10867" y="233115"/>
                  </a:cubicBezTo>
                  <a:cubicBezTo>
                    <a:pt x="10560" y="215883"/>
                    <a:pt x="10816" y="198651"/>
                    <a:pt x="10764" y="181419"/>
                  </a:cubicBezTo>
                  <a:cubicBezTo>
                    <a:pt x="10713" y="163216"/>
                    <a:pt x="9742" y="145063"/>
                    <a:pt x="8003" y="126962"/>
                  </a:cubicBezTo>
                  <a:cubicBezTo>
                    <a:pt x="3964" y="84981"/>
                    <a:pt x="-13115" y="51182"/>
                    <a:pt x="70642" y="42080"/>
                  </a:cubicBezTo>
                  <a:cubicBezTo>
                    <a:pt x="105311" y="38296"/>
                    <a:pt x="136810" y="33285"/>
                    <a:pt x="168001" y="22598"/>
                  </a:cubicBezTo>
                  <a:cubicBezTo>
                    <a:pt x="184466" y="16922"/>
                    <a:pt x="210340" y="202"/>
                    <a:pt x="227929" y="4548"/>
                  </a:cubicBezTo>
                  <a:cubicBezTo>
                    <a:pt x="252832" y="10684"/>
                    <a:pt x="246850" y="64988"/>
                    <a:pt x="245877" y="77822"/>
                  </a:cubicBez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5DF82831-D1EF-4FF3-AC39-1A884D907E94}"/>
                </a:ext>
              </a:extLst>
            </p:cNvPr>
            <p:cNvSpPr/>
            <p:nvPr/>
          </p:nvSpPr>
          <p:spPr>
            <a:xfrm>
              <a:off x="14008575" y="9407701"/>
              <a:ext cx="397085" cy="270479"/>
            </a:xfrm>
            <a:custGeom>
              <a:avLst/>
              <a:gdLst>
                <a:gd name="connsiteX0" fmla="*/ 281615 w 352822"/>
                <a:gd name="connsiteY0" fmla="*/ 66503 h 240328"/>
                <a:gd name="connsiteX1" fmla="*/ 334795 w 352822"/>
                <a:gd name="connsiteY1" fmla="*/ 40220 h 240328"/>
                <a:gd name="connsiteX2" fmla="*/ 335305 w 352822"/>
                <a:gd name="connsiteY2" fmla="*/ 5193 h 240328"/>
                <a:gd name="connsiteX3" fmla="*/ 218874 w 352822"/>
                <a:gd name="connsiteY3" fmla="*/ 41345 h 240328"/>
                <a:gd name="connsiteX4" fmla="*/ 218568 w 352822"/>
                <a:gd name="connsiteY4" fmla="*/ 41549 h 240328"/>
                <a:gd name="connsiteX5" fmla="*/ 134554 w 352822"/>
                <a:gd name="connsiteY5" fmla="*/ 128426 h 240328"/>
                <a:gd name="connsiteX6" fmla="*/ 16487 w 352822"/>
                <a:gd name="connsiteY6" fmla="*/ 202621 h 240328"/>
                <a:gd name="connsiteX7" fmla="*/ 167076 w 352822"/>
                <a:gd name="connsiteY7" fmla="*/ 200473 h 240328"/>
                <a:gd name="connsiteX8" fmla="*/ 233601 w 352822"/>
                <a:gd name="connsiteY8" fmla="*/ 177105 h 240328"/>
                <a:gd name="connsiteX9" fmla="*/ 299358 w 352822"/>
                <a:gd name="connsiteY9" fmla="*/ 132772 h 240328"/>
                <a:gd name="connsiteX10" fmla="*/ 281615 w 352822"/>
                <a:gd name="connsiteY10" fmla="*/ 66503 h 24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2822" h="240328">
                  <a:moveTo>
                    <a:pt x="281615" y="66503"/>
                  </a:moveTo>
                  <a:lnTo>
                    <a:pt x="334795" y="40220"/>
                  </a:lnTo>
                  <a:cubicBezTo>
                    <a:pt x="364197" y="26005"/>
                    <a:pt x="355605" y="-2733"/>
                    <a:pt x="335305" y="5193"/>
                  </a:cubicBezTo>
                  <a:lnTo>
                    <a:pt x="218874" y="41345"/>
                  </a:lnTo>
                  <a:cubicBezTo>
                    <a:pt x="218669" y="41396"/>
                    <a:pt x="218720" y="41396"/>
                    <a:pt x="218568" y="41549"/>
                  </a:cubicBezTo>
                  <a:cubicBezTo>
                    <a:pt x="190545" y="70491"/>
                    <a:pt x="162524" y="99484"/>
                    <a:pt x="134554" y="128426"/>
                  </a:cubicBezTo>
                  <a:cubicBezTo>
                    <a:pt x="5544" y="131852"/>
                    <a:pt x="-14142" y="146732"/>
                    <a:pt x="16487" y="202621"/>
                  </a:cubicBezTo>
                  <a:cubicBezTo>
                    <a:pt x="43945" y="252732"/>
                    <a:pt x="58366" y="255442"/>
                    <a:pt x="167076" y="200473"/>
                  </a:cubicBezTo>
                  <a:cubicBezTo>
                    <a:pt x="194023" y="196791"/>
                    <a:pt x="215039" y="187997"/>
                    <a:pt x="233601" y="177105"/>
                  </a:cubicBezTo>
                  <a:cubicBezTo>
                    <a:pt x="250117" y="184826"/>
                    <a:pt x="291126" y="176900"/>
                    <a:pt x="299358" y="132772"/>
                  </a:cubicBezTo>
                  <a:cubicBezTo>
                    <a:pt x="316693" y="116972"/>
                    <a:pt x="321755" y="63281"/>
                    <a:pt x="281615" y="66503"/>
                  </a:cubicBezTo>
                  <a:close/>
                </a:path>
              </a:pathLst>
            </a:custGeom>
            <a:solidFill>
              <a:srgbClr val="E5C1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80A96BC-10B2-43D8-A682-EDF39594531B}"/>
                </a:ext>
              </a:extLst>
            </p:cNvPr>
            <p:cNvSpPr/>
            <p:nvPr/>
          </p:nvSpPr>
          <p:spPr>
            <a:xfrm>
              <a:off x="14173940" y="9413998"/>
              <a:ext cx="218684" cy="172646"/>
            </a:xfrm>
            <a:custGeom>
              <a:avLst/>
              <a:gdLst>
                <a:gd name="connsiteX0" fmla="*/ 73169 w 194308"/>
                <a:gd name="connsiteY0" fmla="*/ 38357 h 153401"/>
                <a:gd name="connsiteX1" fmla="*/ 179988 w 194308"/>
                <a:gd name="connsiteY1" fmla="*/ 5171 h 153401"/>
                <a:gd name="connsiteX2" fmla="*/ 181113 w 194308"/>
                <a:gd name="connsiteY2" fmla="*/ 21125 h 153401"/>
                <a:gd name="connsiteX3" fmla="*/ 108759 w 194308"/>
                <a:gd name="connsiteY3" fmla="*/ 55692 h 153401"/>
                <a:gd name="connsiteX4" fmla="*/ 93163 w 194308"/>
                <a:gd name="connsiteY4" fmla="*/ 130500 h 153401"/>
                <a:gd name="connsiteX5" fmla="*/ 62278 w 194308"/>
                <a:gd name="connsiteY5" fmla="*/ 133006 h 153401"/>
                <a:gd name="connsiteX6" fmla="*/ 61051 w 194308"/>
                <a:gd name="connsiteY6" fmla="*/ 132443 h 153401"/>
                <a:gd name="connsiteX7" fmla="*/ 59875 w 194308"/>
                <a:gd name="connsiteY7" fmla="*/ 133159 h 153401"/>
                <a:gd name="connsiteX8" fmla="*/ 6951 w 194308"/>
                <a:gd name="connsiteY8" fmla="*/ 142465 h 153401"/>
                <a:gd name="connsiteX9" fmla="*/ 20400 w 194308"/>
                <a:gd name="connsiteY9" fmla="*/ 92968 h 153401"/>
                <a:gd name="connsiteX10" fmla="*/ 73169 w 194308"/>
                <a:gd name="connsiteY10" fmla="*/ 38357 h 15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4308" h="153401">
                  <a:moveTo>
                    <a:pt x="73169" y="38357"/>
                  </a:moveTo>
                  <a:lnTo>
                    <a:pt x="179988" y="5171"/>
                  </a:lnTo>
                  <a:cubicBezTo>
                    <a:pt x="193896" y="-248"/>
                    <a:pt x="199623" y="11973"/>
                    <a:pt x="181113" y="21125"/>
                  </a:cubicBezTo>
                  <a:lnTo>
                    <a:pt x="108759" y="55692"/>
                  </a:lnTo>
                  <a:cubicBezTo>
                    <a:pt x="145983" y="94503"/>
                    <a:pt x="115508" y="119558"/>
                    <a:pt x="93163" y="130500"/>
                  </a:cubicBezTo>
                  <a:cubicBezTo>
                    <a:pt x="84572" y="134694"/>
                    <a:pt x="71329" y="137199"/>
                    <a:pt x="62278" y="133006"/>
                  </a:cubicBezTo>
                  <a:lnTo>
                    <a:pt x="61051" y="132443"/>
                  </a:lnTo>
                  <a:lnTo>
                    <a:pt x="59875" y="133159"/>
                  </a:lnTo>
                  <a:cubicBezTo>
                    <a:pt x="43461" y="142824"/>
                    <a:pt x="19427" y="166856"/>
                    <a:pt x="6951" y="142465"/>
                  </a:cubicBezTo>
                  <a:cubicBezTo>
                    <a:pt x="457" y="129784"/>
                    <a:pt x="3730" y="110200"/>
                    <a:pt x="20400" y="92968"/>
                  </a:cubicBezTo>
                  <a:cubicBezTo>
                    <a:pt x="37938" y="74816"/>
                    <a:pt x="55528" y="56612"/>
                    <a:pt x="73169" y="38357"/>
                  </a:cubicBezTo>
                  <a:close/>
                </a:path>
              </a:pathLst>
            </a:custGeom>
            <a:solidFill>
              <a:srgbClr val="EBD1C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52F5CA05-B258-45AF-AB4D-DB5ACBD7FCE8}"/>
                </a:ext>
              </a:extLst>
            </p:cNvPr>
            <p:cNvSpPr/>
            <p:nvPr/>
          </p:nvSpPr>
          <p:spPr>
            <a:xfrm>
              <a:off x="14036395" y="9479553"/>
              <a:ext cx="322272" cy="201420"/>
            </a:xfrm>
            <a:custGeom>
              <a:avLst/>
              <a:gdLst>
                <a:gd name="connsiteX0" fmla="*/ 3835 w 286348"/>
                <a:gd name="connsiteY0" fmla="*/ 158412 h 178968"/>
                <a:gd name="connsiteX1" fmla="*/ 142306 w 286348"/>
                <a:gd name="connsiteY1" fmla="*/ 136579 h 178968"/>
                <a:gd name="connsiteX2" fmla="*/ 208831 w 286348"/>
                <a:gd name="connsiteY2" fmla="*/ 113210 h 178968"/>
                <a:gd name="connsiteX3" fmla="*/ 274588 w 286348"/>
                <a:gd name="connsiteY3" fmla="*/ 68877 h 178968"/>
                <a:gd name="connsiteX4" fmla="*/ 269679 w 286348"/>
                <a:gd name="connsiteY4" fmla="*/ 3835 h 178968"/>
                <a:gd name="connsiteX5" fmla="*/ 269118 w 286348"/>
                <a:gd name="connsiteY5" fmla="*/ 58549 h 178968"/>
                <a:gd name="connsiteX6" fmla="*/ 193798 w 286348"/>
                <a:gd name="connsiteY6" fmla="*/ 98893 h 178968"/>
                <a:gd name="connsiteX7" fmla="*/ 127273 w 286348"/>
                <a:gd name="connsiteY7" fmla="*/ 122261 h 178968"/>
                <a:gd name="connsiteX8" fmla="*/ 3835 w 286348"/>
                <a:gd name="connsiteY8" fmla="*/ 158412 h 17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6348" h="178968">
                  <a:moveTo>
                    <a:pt x="3835" y="158412"/>
                  </a:moveTo>
                  <a:cubicBezTo>
                    <a:pt x="25823" y="188326"/>
                    <a:pt x="50316" y="183110"/>
                    <a:pt x="142306" y="136579"/>
                  </a:cubicBezTo>
                  <a:cubicBezTo>
                    <a:pt x="169253" y="132897"/>
                    <a:pt x="190268" y="124102"/>
                    <a:pt x="208831" y="113210"/>
                  </a:cubicBezTo>
                  <a:cubicBezTo>
                    <a:pt x="225347" y="120931"/>
                    <a:pt x="266356" y="113005"/>
                    <a:pt x="274588" y="68877"/>
                  </a:cubicBezTo>
                  <a:cubicBezTo>
                    <a:pt x="289776" y="55071"/>
                    <a:pt x="295553" y="12067"/>
                    <a:pt x="269679" y="3835"/>
                  </a:cubicBezTo>
                  <a:cubicBezTo>
                    <a:pt x="295451" y="18869"/>
                    <a:pt x="279957" y="48731"/>
                    <a:pt x="269118" y="58549"/>
                  </a:cubicBezTo>
                  <a:cubicBezTo>
                    <a:pt x="260884" y="102677"/>
                    <a:pt x="210314" y="106614"/>
                    <a:pt x="193798" y="98893"/>
                  </a:cubicBezTo>
                  <a:cubicBezTo>
                    <a:pt x="175235" y="109835"/>
                    <a:pt x="154220" y="118631"/>
                    <a:pt x="127273" y="122261"/>
                  </a:cubicBezTo>
                  <a:cubicBezTo>
                    <a:pt x="54866" y="158975"/>
                    <a:pt x="24289" y="169969"/>
                    <a:pt x="3835" y="158412"/>
                  </a:cubicBezTo>
                  <a:close/>
                </a:path>
              </a:pathLst>
            </a:custGeom>
            <a:solidFill>
              <a:srgbClr val="D7B3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5C04F32-154A-4E2B-A172-4EB41A0C97DA}"/>
                </a:ext>
              </a:extLst>
            </p:cNvPr>
            <p:cNvSpPr/>
            <p:nvPr/>
          </p:nvSpPr>
          <p:spPr>
            <a:xfrm>
              <a:off x="13650511" y="9537276"/>
              <a:ext cx="506427" cy="276233"/>
            </a:xfrm>
            <a:custGeom>
              <a:avLst/>
              <a:gdLst>
                <a:gd name="connsiteX0" fmla="*/ 66696 w 449976"/>
                <a:gd name="connsiteY0" fmla="*/ 82019 h 245441"/>
                <a:gd name="connsiteX1" fmla="*/ 410214 w 449976"/>
                <a:gd name="connsiteY1" fmla="*/ 3835 h 245441"/>
                <a:gd name="connsiteX2" fmla="*/ 432814 w 449976"/>
                <a:gd name="connsiteY2" fmla="*/ 134533 h 245441"/>
                <a:gd name="connsiteX3" fmla="*/ 81065 w 449976"/>
                <a:gd name="connsiteY3" fmla="*/ 241096 h 245441"/>
                <a:gd name="connsiteX4" fmla="*/ 3853 w 449976"/>
                <a:gd name="connsiteY4" fmla="*/ 174111 h 245441"/>
                <a:gd name="connsiteX5" fmla="*/ 66696 w 449976"/>
                <a:gd name="connsiteY5" fmla="*/ 82019 h 245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9976" h="245441">
                  <a:moveTo>
                    <a:pt x="66696" y="82019"/>
                  </a:moveTo>
                  <a:cubicBezTo>
                    <a:pt x="214576" y="60900"/>
                    <a:pt x="339137" y="13602"/>
                    <a:pt x="410214" y="3835"/>
                  </a:cubicBezTo>
                  <a:cubicBezTo>
                    <a:pt x="441507" y="19993"/>
                    <a:pt x="470960" y="124664"/>
                    <a:pt x="432814" y="134533"/>
                  </a:cubicBezTo>
                  <a:cubicBezTo>
                    <a:pt x="393339" y="144760"/>
                    <a:pt x="235540" y="213688"/>
                    <a:pt x="81065" y="241096"/>
                  </a:cubicBezTo>
                  <a:cubicBezTo>
                    <a:pt x="35454" y="249175"/>
                    <a:pt x="4518" y="221562"/>
                    <a:pt x="3853" y="174111"/>
                  </a:cubicBezTo>
                  <a:cubicBezTo>
                    <a:pt x="3189" y="128090"/>
                    <a:pt x="21085" y="88563"/>
                    <a:pt x="66696" y="82019"/>
                  </a:cubicBezTo>
                  <a:close/>
                </a:path>
              </a:pathLst>
            </a:custGeom>
            <a:solidFill>
              <a:srgbClr val="D859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57D84128-3EFA-48F8-90FB-ACA3CE2FEA82}"/>
                </a:ext>
              </a:extLst>
            </p:cNvPr>
            <p:cNvSpPr/>
            <p:nvPr/>
          </p:nvSpPr>
          <p:spPr>
            <a:xfrm>
              <a:off x="13659261" y="9546368"/>
              <a:ext cx="489162" cy="258969"/>
            </a:xfrm>
            <a:custGeom>
              <a:avLst/>
              <a:gdLst>
                <a:gd name="connsiteX0" fmla="*/ 400855 w 434636"/>
                <a:gd name="connsiteY0" fmla="*/ 3835 h 230101"/>
                <a:gd name="connsiteX1" fmla="*/ 429286 w 434636"/>
                <a:gd name="connsiteY1" fmla="*/ 53998 h 230101"/>
                <a:gd name="connsiteX2" fmla="*/ 427342 w 434636"/>
                <a:gd name="connsiteY2" fmla="*/ 116841 h 230101"/>
                <a:gd name="connsiteX3" fmla="*/ 423097 w 434636"/>
                <a:gd name="connsiteY3" fmla="*/ 118886 h 230101"/>
                <a:gd name="connsiteX4" fmla="*/ 378253 w 434636"/>
                <a:gd name="connsiteY4" fmla="*/ 134073 h 230101"/>
                <a:gd name="connsiteX5" fmla="*/ 305899 w 434636"/>
                <a:gd name="connsiteY5" fmla="*/ 160254 h 230101"/>
                <a:gd name="connsiteX6" fmla="*/ 111693 w 434636"/>
                <a:gd name="connsiteY6" fmla="*/ 217370 h 230101"/>
                <a:gd name="connsiteX7" fmla="*/ 71911 w 434636"/>
                <a:gd name="connsiteY7" fmla="*/ 225296 h 230101"/>
                <a:gd name="connsiteX8" fmla="*/ 3852 w 434636"/>
                <a:gd name="connsiteY8" fmla="*/ 165878 h 230101"/>
                <a:gd name="connsiteX9" fmla="*/ 59997 w 434636"/>
                <a:gd name="connsiteY9" fmla="*/ 81661 h 230101"/>
                <a:gd name="connsiteX10" fmla="*/ 261464 w 434636"/>
                <a:gd name="connsiteY10" fmla="*/ 38095 h 230101"/>
                <a:gd name="connsiteX11" fmla="*/ 341488 w 434636"/>
                <a:gd name="connsiteY11" fmla="*/ 16670 h 230101"/>
                <a:gd name="connsiteX12" fmla="*/ 400855 w 434636"/>
                <a:gd name="connsiteY12" fmla="*/ 3835 h 230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4636" h="230101">
                  <a:moveTo>
                    <a:pt x="400855" y="3835"/>
                  </a:moveTo>
                  <a:cubicBezTo>
                    <a:pt x="414251" y="12732"/>
                    <a:pt x="425195" y="40089"/>
                    <a:pt x="429286" y="53998"/>
                  </a:cubicBezTo>
                  <a:cubicBezTo>
                    <a:pt x="433426" y="67906"/>
                    <a:pt x="441301" y="106103"/>
                    <a:pt x="427342" y="116841"/>
                  </a:cubicBezTo>
                  <a:cubicBezTo>
                    <a:pt x="426064" y="117812"/>
                    <a:pt x="424632" y="118477"/>
                    <a:pt x="423097" y="118886"/>
                  </a:cubicBezTo>
                  <a:cubicBezTo>
                    <a:pt x="408320" y="122721"/>
                    <a:pt x="392622" y="128857"/>
                    <a:pt x="378253" y="134073"/>
                  </a:cubicBezTo>
                  <a:cubicBezTo>
                    <a:pt x="354169" y="142868"/>
                    <a:pt x="330085" y="151765"/>
                    <a:pt x="305899" y="160254"/>
                  </a:cubicBezTo>
                  <a:cubicBezTo>
                    <a:pt x="242340" y="182599"/>
                    <a:pt x="177553" y="202899"/>
                    <a:pt x="111693" y="217370"/>
                  </a:cubicBezTo>
                  <a:cubicBezTo>
                    <a:pt x="98500" y="220285"/>
                    <a:pt x="85258" y="222944"/>
                    <a:pt x="71911" y="225296"/>
                  </a:cubicBezTo>
                  <a:cubicBezTo>
                    <a:pt x="29931" y="232761"/>
                    <a:pt x="4415" y="207245"/>
                    <a:pt x="3852" y="165878"/>
                  </a:cubicBezTo>
                  <a:cubicBezTo>
                    <a:pt x="3290" y="126812"/>
                    <a:pt x="16686" y="87848"/>
                    <a:pt x="59997" y="81661"/>
                  </a:cubicBezTo>
                  <a:cubicBezTo>
                    <a:pt x="128312" y="71894"/>
                    <a:pt x="194888" y="55992"/>
                    <a:pt x="261464" y="38095"/>
                  </a:cubicBezTo>
                  <a:cubicBezTo>
                    <a:pt x="288105" y="30936"/>
                    <a:pt x="314745" y="23471"/>
                    <a:pt x="341488" y="16670"/>
                  </a:cubicBezTo>
                  <a:cubicBezTo>
                    <a:pt x="360919" y="11710"/>
                    <a:pt x="381014" y="6750"/>
                    <a:pt x="400855" y="3835"/>
                  </a:cubicBezTo>
                  <a:close/>
                </a:path>
              </a:pathLst>
            </a:custGeom>
            <a:solidFill>
              <a:srgbClr val="D967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7A971E34-84D3-4D4F-B481-F81FB6B3DAED}"/>
                </a:ext>
              </a:extLst>
            </p:cNvPr>
            <p:cNvSpPr/>
            <p:nvPr/>
          </p:nvSpPr>
          <p:spPr>
            <a:xfrm>
              <a:off x="13942969" y="8836034"/>
              <a:ext cx="235948" cy="328027"/>
            </a:xfrm>
            <a:custGeom>
              <a:avLst/>
              <a:gdLst>
                <a:gd name="connsiteX0" fmla="*/ 202870 w 209648"/>
                <a:gd name="connsiteY0" fmla="*/ 208585 h 291462"/>
                <a:gd name="connsiteX1" fmla="*/ 206041 w 209648"/>
                <a:gd name="connsiteY1" fmla="*/ 196671 h 291462"/>
                <a:gd name="connsiteX2" fmla="*/ 141102 w 209648"/>
                <a:gd name="connsiteY2" fmla="*/ 185012 h 291462"/>
                <a:gd name="connsiteX3" fmla="*/ 77389 w 209648"/>
                <a:gd name="connsiteY3" fmla="*/ 149066 h 291462"/>
                <a:gd name="connsiteX4" fmla="*/ 69923 w 209648"/>
                <a:gd name="connsiteY4" fmla="*/ 59479 h 291462"/>
                <a:gd name="connsiteX5" fmla="*/ 4165 w 209648"/>
                <a:gd name="connsiteY5" fmla="*/ 43321 h 291462"/>
                <a:gd name="connsiteX6" fmla="*/ 38937 w 209648"/>
                <a:gd name="connsiteY6" fmla="*/ 114295 h 291462"/>
                <a:gd name="connsiteX7" fmla="*/ 37198 w 209648"/>
                <a:gd name="connsiteY7" fmla="*/ 198461 h 291462"/>
                <a:gd name="connsiteX8" fmla="*/ 45583 w 209648"/>
                <a:gd name="connsiteY8" fmla="*/ 282934 h 291462"/>
                <a:gd name="connsiteX9" fmla="*/ 64860 w 209648"/>
                <a:gd name="connsiteY9" fmla="*/ 291984 h 291462"/>
                <a:gd name="connsiteX10" fmla="*/ 90734 w 209648"/>
                <a:gd name="connsiteY10" fmla="*/ 218505 h 291462"/>
                <a:gd name="connsiteX11" fmla="*/ 202870 w 209648"/>
                <a:gd name="connsiteY11" fmla="*/ 208585 h 29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9648" h="291462">
                  <a:moveTo>
                    <a:pt x="202870" y="208585"/>
                  </a:moveTo>
                  <a:cubicBezTo>
                    <a:pt x="203945" y="204188"/>
                    <a:pt x="204763" y="201017"/>
                    <a:pt x="206041" y="196671"/>
                  </a:cubicBezTo>
                  <a:cubicBezTo>
                    <a:pt x="199342" y="194830"/>
                    <a:pt x="170555" y="195342"/>
                    <a:pt x="141102" y="185012"/>
                  </a:cubicBezTo>
                  <a:cubicBezTo>
                    <a:pt x="121927" y="178263"/>
                    <a:pt x="88178" y="170491"/>
                    <a:pt x="77389" y="149066"/>
                  </a:cubicBezTo>
                  <a:cubicBezTo>
                    <a:pt x="65935" y="126209"/>
                    <a:pt x="66446" y="99619"/>
                    <a:pt x="69923" y="59479"/>
                  </a:cubicBezTo>
                  <a:cubicBezTo>
                    <a:pt x="52794" y="-28880"/>
                    <a:pt x="7796" y="5482"/>
                    <a:pt x="4165" y="43321"/>
                  </a:cubicBezTo>
                  <a:cubicBezTo>
                    <a:pt x="1660" y="69093"/>
                    <a:pt x="13421" y="126771"/>
                    <a:pt x="38937" y="114295"/>
                  </a:cubicBezTo>
                  <a:cubicBezTo>
                    <a:pt x="40777" y="144310"/>
                    <a:pt x="40420" y="172485"/>
                    <a:pt x="37198" y="198461"/>
                  </a:cubicBezTo>
                  <a:cubicBezTo>
                    <a:pt x="30704" y="250464"/>
                    <a:pt x="3500" y="258236"/>
                    <a:pt x="45583" y="282934"/>
                  </a:cubicBezTo>
                  <a:cubicBezTo>
                    <a:pt x="51311" y="286309"/>
                    <a:pt x="57856" y="289325"/>
                    <a:pt x="64860" y="291984"/>
                  </a:cubicBezTo>
                  <a:cubicBezTo>
                    <a:pt x="66088" y="263503"/>
                    <a:pt x="70076" y="232874"/>
                    <a:pt x="90734" y="218505"/>
                  </a:cubicBezTo>
                  <a:cubicBezTo>
                    <a:pt x="117836" y="199637"/>
                    <a:pt x="163907" y="205619"/>
                    <a:pt x="202870" y="208585"/>
                  </a:cubicBezTo>
                  <a:close/>
                </a:path>
              </a:pathLst>
            </a:custGeom>
            <a:solidFill>
              <a:srgbClr val="D7B3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AFAB219-09FA-49B3-8303-F6FB60C9110C}"/>
                </a:ext>
              </a:extLst>
            </p:cNvPr>
            <p:cNvSpPr/>
            <p:nvPr/>
          </p:nvSpPr>
          <p:spPr>
            <a:xfrm>
              <a:off x="13659450" y="9202315"/>
              <a:ext cx="207174" cy="592750"/>
            </a:xfrm>
            <a:custGeom>
              <a:avLst/>
              <a:gdLst>
                <a:gd name="connsiteX0" fmla="*/ 183828 w 184081"/>
                <a:gd name="connsiteY0" fmla="*/ 141613 h 526677"/>
                <a:gd name="connsiteX1" fmla="*/ 177948 w 184081"/>
                <a:gd name="connsiteY1" fmla="*/ 199139 h 526677"/>
                <a:gd name="connsiteX2" fmla="*/ 163119 w 184081"/>
                <a:gd name="connsiteY2" fmla="*/ 270317 h 526677"/>
                <a:gd name="connsiteX3" fmla="*/ 135250 w 184081"/>
                <a:gd name="connsiteY3" fmla="*/ 436450 h 526677"/>
                <a:gd name="connsiteX4" fmla="*/ 133921 w 184081"/>
                <a:gd name="connsiteY4" fmla="*/ 473164 h 526677"/>
                <a:gd name="connsiteX5" fmla="*/ 125177 w 184081"/>
                <a:gd name="connsiteY5" fmla="*/ 506657 h 526677"/>
                <a:gd name="connsiteX6" fmla="*/ 64585 w 184081"/>
                <a:gd name="connsiteY6" fmla="*/ 524247 h 526677"/>
                <a:gd name="connsiteX7" fmla="*/ 3991 w 184081"/>
                <a:gd name="connsiteY7" fmla="*/ 473011 h 526677"/>
                <a:gd name="connsiteX8" fmla="*/ 4400 w 184081"/>
                <a:gd name="connsiteY8" fmla="*/ 427297 h 526677"/>
                <a:gd name="connsiteX9" fmla="*/ 20047 w 184081"/>
                <a:gd name="connsiteY9" fmla="*/ 277169 h 526677"/>
                <a:gd name="connsiteX10" fmla="*/ 41421 w 184081"/>
                <a:gd name="connsiteY10" fmla="*/ 143250 h 526677"/>
                <a:gd name="connsiteX11" fmla="*/ 49806 w 184081"/>
                <a:gd name="connsiteY11" fmla="*/ 83985 h 526677"/>
                <a:gd name="connsiteX12" fmla="*/ 62487 w 184081"/>
                <a:gd name="connsiteY12" fmla="*/ 39499 h 526677"/>
                <a:gd name="connsiteX13" fmla="*/ 100173 w 184081"/>
                <a:gd name="connsiteY13" fmla="*/ 4217 h 526677"/>
                <a:gd name="connsiteX14" fmla="*/ 120217 w 184081"/>
                <a:gd name="connsiteY14" fmla="*/ 5495 h 526677"/>
                <a:gd name="connsiteX15" fmla="*/ 162147 w 184081"/>
                <a:gd name="connsiteY15" fmla="*/ 38732 h 526677"/>
                <a:gd name="connsiteX16" fmla="*/ 183828 w 184081"/>
                <a:gd name="connsiteY16" fmla="*/ 141613 h 526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4081" h="526677">
                  <a:moveTo>
                    <a:pt x="183828" y="141613"/>
                  </a:moveTo>
                  <a:cubicBezTo>
                    <a:pt x="184135" y="160584"/>
                    <a:pt x="181220" y="180526"/>
                    <a:pt x="177948" y="199139"/>
                  </a:cubicBezTo>
                  <a:cubicBezTo>
                    <a:pt x="173754" y="222967"/>
                    <a:pt x="168335" y="246693"/>
                    <a:pt x="163119" y="270317"/>
                  </a:cubicBezTo>
                  <a:cubicBezTo>
                    <a:pt x="150949" y="325183"/>
                    <a:pt x="139137" y="380255"/>
                    <a:pt x="135250" y="436450"/>
                  </a:cubicBezTo>
                  <a:cubicBezTo>
                    <a:pt x="134382" y="448672"/>
                    <a:pt x="133921" y="460943"/>
                    <a:pt x="133921" y="473164"/>
                  </a:cubicBezTo>
                  <a:cubicBezTo>
                    <a:pt x="133921" y="484414"/>
                    <a:pt x="133257" y="497913"/>
                    <a:pt x="125177" y="506657"/>
                  </a:cubicBezTo>
                  <a:cubicBezTo>
                    <a:pt x="110451" y="522560"/>
                    <a:pt x="85140" y="526599"/>
                    <a:pt x="64585" y="524247"/>
                  </a:cubicBezTo>
                  <a:cubicBezTo>
                    <a:pt x="36767" y="521076"/>
                    <a:pt x="4656" y="504663"/>
                    <a:pt x="3991" y="473011"/>
                  </a:cubicBezTo>
                  <a:cubicBezTo>
                    <a:pt x="3683" y="457773"/>
                    <a:pt x="3837" y="442535"/>
                    <a:pt x="4400" y="427297"/>
                  </a:cubicBezTo>
                  <a:cubicBezTo>
                    <a:pt x="6291" y="376982"/>
                    <a:pt x="12478" y="326871"/>
                    <a:pt x="20047" y="277169"/>
                  </a:cubicBezTo>
                  <a:cubicBezTo>
                    <a:pt x="26847" y="232478"/>
                    <a:pt x="35080" y="187992"/>
                    <a:pt x="41421" y="143250"/>
                  </a:cubicBezTo>
                  <a:cubicBezTo>
                    <a:pt x="44233" y="123512"/>
                    <a:pt x="46432" y="103621"/>
                    <a:pt x="49806" y="83985"/>
                  </a:cubicBezTo>
                  <a:cubicBezTo>
                    <a:pt x="52363" y="69208"/>
                    <a:pt x="55790" y="52999"/>
                    <a:pt x="62487" y="39499"/>
                  </a:cubicBezTo>
                  <a:cubicBezTo>
                    <a:pt x="70208" y="23903"/>
                    <a:pt x="81408" y="6774"/>
                    <a:pt x="100173" y="4217"/>
                  </a:cubicBezTo>
                  <a:cubicBezTo>
                    <a:pt x="106821" y="3296"/>
                    <a:pt x="113672" y="4166"/>
                    <a:pt x="120217" y="5495"/>
                  </a:cubicBezTo>
                  <a:cubicBezTo>
                    <a:pt x="139085" y="9381"/>
                    <a:pt x="152739" y="22471"/>
                    <a:pt x="162147" y="38732"/>
                  </a:cubicBezTo>
                  <a:cubicBezTo>
                    <a:pt x="178970" y="67929"/>
                    <a:pt x="183317" y="108530"/>
                    <a:pt x="183828" y="141613"/>
                  </a:cubicBezTo>
                  <a:close/>
                </a:path>
              </a:pathLst>
            </a:custGeom>
            <a:solidFill>
              <a:srgbClr val="D967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2ADF76E-C2D5-470C-A417-A5308E9309F6}"/>
                </a:ext>
              </a:extLst>
            </p:cNvPr>
            <p:cNvSpPr/>
            <p:nvPr/>
          </p:nvSpPr>
          <p:spPr>
            <a:xfrm>
              <a:off x="13667356" y="9237881"/>
              <a:ext cx="195665" cy="552466"/>
            </a:xfrm>
            <a:custGeom>
              <a:avLst/>
              <a:gdLst>
                <a:gd name="connsiteX0" fmla="*/ 170412 w 173854"/>
                <a:gd name="connsiteY0" fmla="*/ 109859 h 490883"/>
                <a:gd name="connsiteX1" fmla="*/ 120505 w 173854"/>
                <a:gd name="connsiteY1" fmla="*/ 448416 h 490883"/>
                <a:gd name="connsiteX2" fmla="*/ 4075 w 173854"/>
                <a:gd name="connsiteY2" fmla="*/ 445501 h 490883"/>
                <a:gd name="connsiteX3" fmla="*/ 37720 w 173854"/>
                <a:gd name="connsiteY3" fmla="*/ 176997 h 490883"/>
                <a:gd name="connsiteX4" fmla="*/ 86297 w 173854"/>
                <a:gd name="connsiteY4" fmla="*/ 14597 h 490883"/>
                <a:gd name="connsiteX5" fmla="*/ 146993 w 173854"/>
                <a:gd name="connsiteY5" fmla="*/ 17409 h 490883"/>
                <a:gd name="connsiteX6" fmla="*/ 170412 w 173854"/>
                <a:gd name="connsiteY6" fmla="*/ 109859 h 49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854" h="490883">
                  <a:moveTo>
                    <a:pt x="170412" y="109859"/>
                  </a:moveTo>
                  <a:cubicBezTo>
                    <a:pt x="171639" y="187122"/>
                    <a:pt x="118716" y="319507"/>
                    <a:pt x="120505" y="448416"/>
                  </a:cubicBezTo>
                  <a:cubicBezTo>
                    <a:pt x="121273" y="501697"/>
                    <a:pt x="6017" y="512435"/>
                    <a:pt x="4075" y="445501"/>
                  </a:cubicBezTo>
                  <a:cubicBezTo>
                    <a:pt x="1364" y="351415"/>
                    <a:pt x="22226" y="257533"/>
                    <a:pt x="37720" y="176997"/>
                  </a:cubicBezTo>
                  <a:cubicBezTo>
                    <a:pt x="44316" y="142533"/>
                    <a:pt x="60015" y="34692"/>
                    <a:pt x="86297" y="14597"/>
                  </a:cubicBezTo>
                  <a:cubicBezTo>
                    <a:pt x="105830" y="-385"/>
                    <a:pt x="135590" y="24"/>
                    <a:pt x="146993" y="17409"/>
                  </a:cubicBezTo>
                  <a:cubicBezTo>
                    <a:pt x="159828" y="36993"/>
                    <a:pt x="169696" y="65629"/>
                    <a:pt x="170412" y="109859"/>
                  </a:cubicBezTo>
                  <a:close/>
                </a:path>
              </a:pathLst>
            </a:custGeom>
            <a:solidFill>
              <a:srgbClr val="DB74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83F5D33-27C4-4D58-88A6-344A4F3BFD7B}"/>
                </a:ext>
              </a:extLst>
            </p:cNvPr>
            <p:cNvSpPr/>
            <p:nvPr/>
          </p:nvSpPr>
          <p:spPr>
            <a:xfrm>
              <a:off x="13667497" y="9558568"/>
              <a:ext cx="477653" cy="235948"/>
            </a:xfrm>
            <a:custGeom>
              <a:avLst/>
              <a:gdLst>
                <a:gd name="connsiteX0" fmla="*/ 408876 w 424410"/>
                <a:gd name="connsiteY0" fmla="*/ 95262 h 209648"/>
                <a:gd name="connsiteX1" fmla="*/ 89598 w 424410"/>
                <a:gd name="connsiteY1" fmla="*/ 201927 h 209648"/>
                <a:gd name="connsiteX2" fmla="*/ 27265 w 424410"/>
                <a:gd name="connsiteY2" fmla="*/ 204024 h 209648"/>
                <a:gd name="connsiteX3" fmla="*/ 23634 w 424410"/>
                <a:gd name="connsiteY3" fmla="*/ 112853 h 209648"/>
                <a:gd name="connsiteX4" fmla="*/ 69450 w 424410"/>
                <a:gd name="connsiteY4" fmla="*/ 91939 h 209648"/>
                <a:gd name="connsiteX5" fmla="*/ 403149 w 424410"/>
                <a:gd name="connsiteY5" fmla="*/ 3835 h 209648"/>
                <a:gd name="connsiteX6" fmla="*/ 408876 w 424410"/>
                <a:gd name="connsiteY6" fmla="*/ 95262 h 20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410" h="209648">
                  <a:moveTo>
                    <a:pt x="408876" y="95262"/>
                  </a:moveTo>
                  <a:cubicBezTo>
                    <a:pt x="374617" y="114080"/>
                    <a:pt x="235329" y="171503"/>
                    <a:pt x="89598" y="201927"/>
                  </a:cubicBezTo>
                  <a:cubicBezTo>
                    <a:pt x="71853" y="205660"/>
                    <a:pt x="39843" y="210262"/>
                    <a:pt x="27265" y="204024"/>
                  </a:cubicBezTo>
                  <a:cubicBezTo>
                    <a:pt x="-7046" y="186996"/>
                    <a:pt x="368" y="140107"/>
                    <a:pt x="23634" y="112853"/>
                  </a:cubicBezTo>
                  <a:cubicBezTo>
                    <a:pt x="33095" y="101807"/>
                    <a:pt x="50889" y="95109"/>
                    <a:pt x="69450" y="91939"/>
                  </a:cubicBezTo>
                  <a:cubicBezTo>
                    <a:pt x="208074" y="68008"/>
                    <a:pt x="336470" y="14982"/>
                    <a:pt x="403149" y="3835"/>
                  </a:cubicBezTo>
                  <a:cubicBezTo>
                    <a:pt x="415676" y="10227"/>
                    <a:pt x="440016" y="78184"/>
                    <a:pt x="408876" y="95262"/>
                  </a:cubicBezTo>
                  <a:close/>
                </a:path>
              </a:pathLst>
            </a:custGeom>
            <a:solidFill>
              <a:srgbClr val="DB74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0BB761B-98F9-4ED0-A4F2-496D00BAC4D7}"/>
                </a:ext>
              </a:extLst>
            </p:cNvPr>
            <p:cNvSpPr/>
            <p:nvPr/>
          </p:nvSpPr>
          <p:spPr>
            <a:xfrm>
              <a:off x="13695255" y="9581242"/>
              <a:ext cx="437368" cy="195665"/>
            </a:xfrm>
            <a:custGeom>
              <a:avLst/>
              <a:gdLst>
                <a:gd name="connsiteX0" fmla="*/ 379049 w 388616"/>
                <a:gd name="connsiteY0" fmla="*/ 3835 h 173854"/>
                <a:gd name="connsiteX1" fmla="*/ 387026 w 388616"/>
                <a:gd name="connsiteY1" fmla="*/ 29657 h 173854"/>
                <a:gd name="connsiteX2" fmla="*/ 384980 w 388616"/>
                <a:gd name="connsiteY2" fmla="*/ 57934 h 173854"/>
                <a:gd name="connsiteX3" fmla="*/ 341618 w 388616"/>
                <a:gd name="connsiteY3" fmla="*/ 78490 h 173854"/>
                <a:gd name="connsiteX4" fmla="*/ 266606 w 388616"/>
                <a:gd name="connsiteY4" fmla="*/ 108659 h 173854"/>
                <a:gd name="connsiteX5" fmla="*/ 62786 w 388616"/>
                <a:gd name="connsiteY5" fmla="*/ 168690 h 173854"/>
                <a:gd name="connsiteX6" fmla="*/ 19118 w 388616"/>
                <a:gd name="connsiteY6" fmla="*/ 172679 h 173854"/>
                <a:gd name="connsiteX7" fmla="*/ 15129 w 388616"/>
                <a:gd name="connsiteY7" fmla="*/ 105949 h 173854"/>
                <a:gd name="connsiteX8" fmla="*/ 49390 w 388616"/>
                <a:gd name="connsiteY8" fmla="*/ 91785 h 173854"/>
                <a:gd name="connsiteX9" fmla="*/ 250651 w 388616"/>
                <a:gd name="connsiteY9" fmla="*/ 41112 h 173854"/>
                <a:gd name="connsiteX10" fmla="*/ 331494 w 388616"/>
                <a:gd name="connsiteY10" fmla="*/ 16414 h 173854"/>
                <a:gd name="connsiteX11" fmla="*/ 379049 w 388616"/>
                <a:gd name="connsiteY11" fmla="*/ 3835 h 173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8616" h="173854">
                  <a:moveTo>
                    <a:pt x="379049" y="3835"/>
                  </a:moveTo>
                  <a:cubicBezTo>
                    <a:pt x="382781" y="11965"/>
                    <a:pt x="385951" y="23777"/>
                    <a:pt x="387026" y="29657"/>
                  </a:cubicBezTo>
                  <a:cubicBezTo>
                    <a:pt x="387895" y="34464"/>
                    <a:pt x="390400" y="54918"/>
                    <a:pt x="384980" y="57934"/>
                  </a:cubicBezTo>
                  <a:cubicBezTo>
                    <a:pt x="371174" y="65502"/>
                    <a:pt x="356039" y="72201"/>
                    <a:pt x="341618" y="78490"/>
                  </a:cubicBezTo>
                  <a:cubicBezTo>
                    <a:pt x="316921" y="89279"/>
                    <a:pt x="291814" y="99251"/>
                    <a:pt x="266606" y="108659"/>
                  </a:cubicBezTo>
                  <a:cubicBezTo>
                    <a:pt x="200388" y="133305"/>
                    <a:pt x="131714" y="154321"/>
                    <a:pt x="62786" y="168690"/>
                  </a:cubicBezTo>
                  <a:cubicBezTo>
                    <a:pt x="54349" y="170480"/>
                    <a:pt x="26634" y="175951"/>
                    <a:pt x="19118" y="172679"/>
                  </a:cubicBezTo>
                  <a:cubicBezTo>
                    <a:pt x="-2512" y="161941"/>
                    <a:pt x="1323" y="122107"/>
                    <a:pt x="15129" y="105949"/>
                  </a:cubicBezTo>
                  <a:cubicBezTo>
                    <a:pt x="21930" y="97972"/>
                    <a:pt x="39725" y="93473"/>
                    <a:pt x="49390" y="91785"/>
                  </a:cubicBezTo>
                  <a:cubicBezTo>
                    <a:pt x="117601" y="80024"/>
                    <a:pt x="184331" y="61360"/>
                    <a:pt x="250651" y="41112"/>
                  </a:cubicBezTo>
                  <a:cubicBezTo>
                    <a:pt x="277599" y="32879"/>
                    <a:pt x="304495" y="24340"/>
                    <a:pt x="331494" y="16414"/>
                  </a:cubicBezTo>
                  <a:cubicBezTo>
                    <a:pt x="346937" y="11863"/>
                    <a:pt x="363043" y="7210"/>
                    <a:pt x="379049" y="3835"/>
                  </a:cubicBezTo>
                  <a:close/>
                </a:path>
              </a:pathLst>
            </a:custGeom>
            <a:solidFill>
              <a:srgbClr val="DC7B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F31AF02-42A5-4656-9FEF-7F312ADFD651}"/>
                </a:ext>
              </a:extLst>
            </p:cNvPr>
            <p:cNvSpPr/>
            <p:nvPr/>
          </p:nvSpPr>
          <p:spPr>
            <a:xfrm>
              <a:off x="13688507" y="9261295"/>
              <a:ext cx="155381" cy="517937"/>
            </a:xfrm>
            <a:custGeom>
              <a:avLst/>
              <a:gdLst>
                <a:gd name="connsiteX0" fmla="*/ 138988 w 138061"/>
                <a:gd name="connsiteY0" fmla="*/ 89412 h 460203"/>
                <a:gd name="connsiteX1" fmla="*/ 133313 w 138061"/>
                <a:gd name="connsiteY1" fmla="*/ 144535 h 460203"/>
                <a:gd name="connsiteX2" fmla="*/ 118586 w 138061"/>
                <a:gd name="connsiteY2" fmla="*/ 215201 h 460203"/>
                <a:gd name="connsiteX3" fmla="*/ 90411 w 138061"/>
                <a:gd name="connsiteY3" fmla="*/ 383278 h 460203"/>
                <a:gd name="connsiteX4" fmla="*/ 89081 w 138061"/>
                <a:gd name="connsiteY4" fmla="*/ 427917 h 460203"/>
                <a:gd name="connsiteX5" fmla="*/ 88571 w 138061"/>
                <a:gd name="connsiteY5" fmla="*/ 431599 h 460203"/>
                <a:gd name="connsiteX6" fmla="*/ 52316 w 138061"/>
                <a:gd name="connsiteY6" fmla="*/ 456911 h 460203"/>
                <a:gd name="connsiteX7" fmla="*/ 8648 w 138061"/>
                <a:gd name="connsiteY7" fmla="*/ 452308 h 460203"/>
                <a:gd name="connsiteX8" fmla="*/ 3995 w 138061"/>
                <a:gd name="connsiteY8" fmla="*/ 439781 h 460203"/>
                <a:gd name="connsiteX9" fmla="*/ 13454 w 138061"/>
                <a:gd name="connsiteY9" fmla="*/ 326417 h 460203"/>
                <a:gd name="connsiteX10" fmla="*/ 47357 w 138061"/>
                <a:gd name="connsiteY10" fmla="*/ 160181 h 460203"/>
                <a:gd name="connsiteX11" fmla="*/ 62697 w 138061"/>
                <a:gd name="connsiteY11" fmla="*/ 80566 h 460203"/>
                <a:gd name="connsiteX12" fmla="*/ 88161 w 138061"/>
                <a:gd name="connsiteY12" fmla="*/ 10410 h 460203"/>
                <a:gd name="connsiteX13" fmla="*/ 117921 w 138061"/>
                <a:gd name="connsiteY13" fmla="*/ 6985 h 460203"/>
                <a:gd name="connsiteX14" fmla="*/ 118893 w 138061"/>
                <a:gd name="connsiteY14" fmla="*/ 8058 h 460203"/>
                <a:gd name="connsiteX15" fmla="*/ 138988 w 138061"/>
                <a:gd name="connsiteY15" fmla="*/ 89412 h 4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061" h="460203">
                  <a:moveTo>
                    <a:pt x="138988" y="89412"/>
                  </a:moveTo>
                  <a:cubicBezTo>
                    <a:pt x="139295" y="107513"/>
                    <a:pt x="136431" y="126688"/>
                    <a:pt x="133313" y="144535"/>
                  </a:cubicBezTo>
                  <a:cubicBezTo>
                    <a:pt x="129119" y="168209"/>
                    <a:pt x="123801" y="191731"/>
                    <a:pt x="118586" y="215201"/>
                  </a:cubicBezTo>
                  <a:cubicBezTo>
                    <a:pt x="106314" y="270732"/>
                    <a:pt x="94399" y="326366"/>
                    <a:pt x="90411" y="383278"/>
                  </a:cubicBezTo>
                  <a:cubicBezTo>
                    <a:pt x="89388" y="398107"/>
                    <a:pt x="88877" y="413037"/>
                    <a:pt x="89081" y="427917"/>
                  </a:cubicBezTo>
                  <a:cubicBezTo>
                    <a:pt x="89081" y="429145"/>
                    <a:pt x="88928" y="430423"/>
                    <a:pt x="88571" y="431599"/>
                  </a:cubicBezTo>
                  <a:cubicBezTo>
                    <a:pt x="84889" y="444741"/>
                    <a:pt x="64180" y="453843"/>
                    <a:pt x="52316" y="456911"/>
                  </a:cubicBezTo>
                  <a:cubicBezTo>
                    <a:pt x="40351" y="459978"/>
                    <a:pt x="18415" y="461870"/>
                    <a:pt x="8648" y="452308"/>
                  </a:cubicBezTo>
                  <a:cubicBezTo>
                    <a:pt x="5223" y="448933"/>
                    <a:pt x="4149" y="444434"/>
                    <a:pt x="3995" y="439781"/>
                  </a:cubicBezTo>
                  <a:cubicBezTo>
                    <a:pt x="2922" y="402095"/>
                    <a:pt x="7370" y="363540"/>
                    <a:pt x="13454" y="326417"/>
                  </a:cubicBezTo>
                  <a:cubicBezTo>
                    <a:pt x="22659" y="270426"/>
                    <a:pt x="36669" y="215764"/>
                    <a:pt x="47357" y="160181"/>
                  </a:cubicBezTo>
                  <a:cubicBezTo>
                    <a:pt x="52470" y="133541"/>
                    <a:pt x="56612" y="107053"/>
                    <a:pt x="62697" y="80566"/>
                  </a:cubicBezTo>
                  <a:cubicBezTo>
                    <a:pt x="65663" y="67527"/>
                    <a:pt x="77832" y="18336"/>
                    <a:pt x="88161" y="10410"/>
                  </a:cubicBezTo>
                  <a:cubicBezTo>
                    <a:pt x="94962" y="5246"/>
                    <a:pt x="110762" y="491"/>
                    <a:pt x="117921" y="6985"/>
                  </a:cubicBezTo>
                  <a:cubicBezTo>
                    <a:pt x="118279" y="7291"/>
                    <a:pt x="118586" y="7650"/>
                    <a:pt x="118893" y="8058"/>
                  </a:cubicBezTo>
                  <a:cubicBezTo>
                    <a:pt x="134233" y="31376"/>
                    <a:pt x="138529" y="62005"/>
                    <a:pt x="138988" y="89412"/>
                  </a:cubicBezTo>
                  <a:close/>
                </a:path>
              </a:pathLst>
            </a:custGeom>
            <a:solidFill>
              <a:srgbClr val="DC7B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BC1EEF0-C0C0-45FC-9056-DF06C099EA3E}"/>
                </a:ext>
              </a:extLst>
            </p:cNvPr>
            <p:cNvSpPr/>
            <p:nvPr/>
          </p:nvSpPr>
          <p:spPr>
            <a:xfrm>
              <a:off x="13717970" y="9607024"/>
              <a:ext cx="402839" cy="149626"/>
            </a:xfrm>
            <a:custGeom>
              <a:avLst/>
              <a:gdLst>
                <a:gd name="connsiteX0" fmla="*/ 355592 w 357936"/>
                <a:gd name="connsiteY0" fmla="*/ 3835 h 132947"/>
                <a:gd name="connsiteX1" fmla="*/ 356462 w 357936"/>
                <a:gd name="connsiteY1" fmla="*/ 7926 h 132947"/>
                <a:gd name="connsiteX2" fmla="*/ 357485 w 357936"/>
                <a:gd name="connsiteY2" fmla="*/ 17641 h 132947"/>
                <a:gd name="connsiteX3" fmla="*/ 322560 w 357936"/>
                <a:gd name="connsiteY3" fmla="*/ 33697 h 132947"/>
                <a:gd name="connsiteX4" fmla="*/ 245911 w 357936"/>
                <a:gd name="connsiteY4" fmla="*/ 64531 h 132947"/>
                <a:gd name="connsiteX5" fmla="*/ 37797 w 357936"/>
                <a:gd name="connsiteY5" fmla="*/ 125840 h 132947"/>
                <a:gd name="connsiteX6" fmla="*/ 6043 w 357936"/>
                <a:gd name="connsiteY6" fmla="*/ 130647 h 132947"/>
                <a:gd name="connsiteX7" fmla="*/ 9980 w 357936"/>
                <a:gd name="connsiteY7" fmla="*/ 97870 h 132947"/>
                <a:gd name="connsiteX8" fmla="*/ 32376 w 357936"/>
                <a:gd name="connsiteY8" fmla="*/ 90558 h 132947"/>
                <a:gd name="connsiteX9" fmla="*/ 243815 w 357936"/>
                <a:gd name="connsiteY9" fmla="*/ 37328 h 132947"/>
                <a:gd name="connsiteX10" fmla="*/ 327418 w 357936"/>
                <a:gd name="connsiteY10" fmla="*/ 11812 h 132947"/>
                <a:gd name="connsiteX11" fmla="*/ 355592 w 357936"/>
                <a:gd name="connsiteY11" fmla="*/ 3835 h 13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7936" h="132947">
                  <a:moveTo>
                    <a:pt x="355592" y="3835"/>
                  </a:moveTo>
                  <a:cubicBezTo>
                    <a:pt x="355951" y="5267"/>
                    <a:pt x="356207" y="6648"/>
                    <a:pt x="356462" y="7926"/>
                  </a:cubicBezTo>
                  <a:cubicBezTo>
                    <a:pt x="356871" y="10022"/>
                    <a:pt x="357331" y="14062"/>
                    <a:pt x="357485" y="17641"/>
                  </a:cubicBezTo>
                  <a:cubicBezTo>
                    <a:pt x="346082" y="23419"/>
                    <a:pt x="334270" y="28584"/>
                    <a:pt x="322560" y="33697"/>
                  </a:cubicBezTo>
                  <a:cubicBezTo>
                    <a:pt x="297352" y="44742"/>
                    <a:pt x="271733" y="54918"/>
                    <a:pt x="245911" y="64531"/>
                  </a:cubicBezTo>
                  <a:cubicBezTo>
                    <a:pt x="178210" y="89740"/>
                    <a:pt x="108566" y="111114"/>
                    <a:pt x="37797" y="125840"/>
                  </a:cubicBezTo>
                  <a:cubicBezTo>
                    <a:pt x="31149" y="127221"/>
                    <a:pt x="14582" y="130596"/>
                    <a:pt x="6043" y="130647"/>
                  </a:cubicBezTo>
                  <a:cubicBezTo>
                    <a:pt x="1236" y="123590"/>
                    <a:pt x="5071" y="104006"/>
                    <a:pt x="9980" y="97870"/>
                  </a:cubicBezTo>
                  <a:cubicBezTo>
                    <a:pt x="14020" y="94546"/>
                    <a:pt x="27416" y="91376"/>
                    <a:pt x="32376" y="90558"/>
                  </a:cubicBezTo>
                  <a:cubicBezTo>
                    <a:pt x="104117" y="78184"/>
                    <a:pt x="174272" y="58599"/>
                    <a:pt x="243815" y="37328"/>
                  </a:cubicBezTo>
                  <a:cubicBezTo>
                    <a:pt x="271682" y="28840"/>
                    <a:pt x="299448" y="19993"/>
                    <a:pt x="327418" y="11812"/>
                  </a:cubicBezTo>
                  <a:cubicBezTo>
                    <a:pt x="336775" y="9000"/>
                    <a:pt x="346133" y="6289"/>
                    <a:pt x="355592" y="3835"/>
                  </a:cubicBezTo>
                  <a:close/>
                </a:path>
              </a:pathLst>
            </a:custGeom>
            <a:solidFill>
              <a:srgbClr val="DD84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EF6F1CB-08D3-4AEC-BFD9-F237B78970FE}"/>
                </a:ext>
              </a:extLst>
            </p:cNvPr>
            <p:cNvSpPr/>
            <p:nvPr/>
          </p:nvSpPr>
          <p:spPr>
            <a:xfrm>
              <a:off x="13324751" y="7509918"/>
              <a:ext cx="984080" cy="1035874"/>
            </a:xfrm>
            <a:custGeom>
              <a:avLst/>
              <a:gdLst>
                <a:gd name="connsiteX0" fmla="*/ 662489 w 874386"/>
                <a:gd name="connsiteY0" fmla="*/ 599627 h 920407"/>
                <a:gd name="connsiteX1" fmla="*/ 647200 w 874386"/>
                <a:gd name="connsiteY1" fmla="*/ 637722 h 920407"/>
                <a:gd name="connsiteX2" fmla="*/ 618104 w 874386"/>
                <a:gd name="connsiteY2" fmla="*/ 654442 h 920407"/>
                <a:gd name="connsiteX3" fmla="*/ 602815 w 874386"/>
                <a:gd name="connsiteY3" fmla="*/ 633938 h 920407"/>
                <a:gd name="connsiteX4" fmla="*/ 557358 w 874386"/>
                <a:gd name="connsiteY4" fmla="*/ 623813 h 920407"/>
                <a:gd name="connsiteX5" fmla="*/ 70616 w 874386"/>
                <a:gd name="connsiteY5" fmla="*/ 903873 h 920407"/>
                <a:gd name="connsiteX6" fmla="*/ 54150 w 874386"/>
                <a:gd name="connsiteY6" fmla="*/ 913333 h 920407"/>
                <a:gd name="connsiteX7" fmla="*/ 3835 w 874386"/>
                <a:gd name="connsiteY7" fmla="*/ 879022 h 920407"/>
                <a:gd name="connsiteX8" fmla="*/ 3835 w 874386"/>
                <a:gd name="connsiteY8" fmla="*/ 544352 h 920407"/>
                <a:gd name="connsiteX9" fmla="*/ 54150 w 874386"/>
                <a:gd name="connsiteY9" fmla="*/ 452158 h 920407"/>
                <a:gd name="connsiteX10" fmla="*/ 612736 w 874386"/>
                <a:gd name="connsiteY10" fmla="*/ 130782 h 920407"/>
                <a:gd name="connsiteX11" fmla="*/ 652671 w 874386"/>
                <a:gd name="connsiteY11" fmla="*/ 107823 h 920407"/>
                <a:gd name="connsiteX12" fmla="*/ 822485 w 874386"/>
                <a:gd name="connsiteY12" fmla="*/ 10106 h 920407"/>
                <a:gd name="connsiteX13" fmla="*/ 872802 w 874386"/>
                <a:gd name="connsiteY13" fmla="*/ 44417 h 920407"/>
                <a:gd name="connsiteX14" fmla="*/ 872802 w 874386"/>
                <a:gd name="connsiteY14" fmla="*/ 379036 h 920407"/>
                <a:gd name="connsiteX15" fmla="*/ 822485 w 874386"/>
                <a:gd name="connsiteY15" fmla="*/ 471230 h 920407"/>
                <a:gd name="connsiteX16" fmla="*/ 806021 w 874386"/>
                <a:gd name="connsiteY16" fmla="*/ 480690 h 920407"/>
                <a:gd name="connsiteX17" fmla="*/ 707998 w 874386"/>
                <a:gd name="connsiteY17" fmla="*/ 537091 h 920407"/>
                <a:gd name="connsiteX18" fmla="*/ 662489 w 874386"/>
                <a:gd name="connsiteY18" fmla="*/ 599627 h 920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4386" h="920407">
                  <a:moveTo>
                    <a:pt x="662489" y="599627"/>
                  </a:moveTo>
                  <a:lnTo>
                    <a:pt x="647200" y="637722"/>
                  </a:lnTo>
                  <a:cubicBezTo>
                    <a:pt x="639223" y="657664"/>
                    <a:pt x="626132" y="665181"/>
                    <a:pt x="618104" y="654442"/>
                  </a:cubicBezTo>
                  <a:lnTo>
                    <a:pt x="602815" y="633938"/>
                  </a:lnTo>
                  <a:cubicBezTo>
                    <a:pt x="594737" y="617166"/>
                    <a:pt x="577351" y="612308"/>
                    <a:pt x="557358" y="623813"/>
                  </a:cubicBezTo>
                  <a:lnTo>
                    <a:pt x="70616" y="903873"/>
                  </a:lnTo>
                  <a:lnTo>
                    <a:pt x="54150" y="913333"/>
                  </a:lnTo>
                  <a:cubicBezTo>
                    <a:pt x="26487" y="929235"/>
                    <a:pt x="3835" y="913844"/>
                    <a:pt x="3835" y="879022"/>
                  </a:cubicBezTo>
                  <a:cubicBezTo>
                    <a:pt x="3835" y="767448"/>
                    <a:pt x="3835" y="655925"/>
                    <a:pt x="3835" y="544352"/>
                  </a:cubicBezTo>
                  <a:cubicBezTo>
                    <a:pt x="3835" y="509581"/>
                    <a:pt x="26487" y="468111"/>
                    <a:pt x="54150" y="452158"/>
                  </a:cubicBezTo>
                  <a:lnTo>
                    <a:pt x="612736" y="130782"/>
                  </a:lnTo>
                  <a:lnTo>
                    <a:pt x="652671" y="107823"/>
                  </a:lnTo>
                  <a:lnTo>
                    <a:pt x="822485" y="10106"/>
                  </a:lnTo>
                  <a:cubicBezTo>
                    <a:pt x="850150" y="-5796"/>
                    <a:pt x="872802" y="9595"/>
                    <a:pt x="872802" y="44417"/>
                  </a:cubicBezTo>
                  <a:cubicBezTo>
                    <a:pt x="872802" y="155940"/>
                    <a:pt x="872802" y="267514"/>
                    <a:pt x="872802" y="379036"/>
                  </a:cubicBezTo>
                  <a:cubicBezTo>
                    <a:pt x="872802" y="413807"/>
                    <a:pt x="850150" y="455277"/>
                    <a:pt x="822485" y="471230"/>
                  </a:cubicBezTo>
                  <a:lnTo>
                    <a:pt x="806021" y="480690"/>
                  </a:lnTo>
                  <a:lnTo>
                    <a:pt x="707998" y="537091"/>
                  </a:lnTo>
                  <a:cubicBezTo>
                    <a:pt x="688005" y="548647"/>
                    <a:pt x="670619" y="573549"/>
                    <a:pt x="662489" y="599627"/>
                  </a:cubicBezTo>
                  <a:close/>
                </a:path>
              </a:pathLst>
            </a:custGeom>
            <a:solidFill>
              <a:srgbClr val="EBE8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1F5311C7-A867-4028-B4F0-C7FA73BFC4D7}"/>
                </a:ext>
              </a:extLst>
            </p:cNvPr>
            <p:cNvSpPr/>
            <p:nvPr/>
          </p:nvSpPr>
          <p:spPr>
            <a:xfrm>
              <a:off x="13424942" y="7972830"/>
              <a:ext cx="281987" cy="385575"/>
            </a:xfrm>
            <a:custGeom>
              <a:avLst/>
              <a:gdLst>
                <a:gd name="connsiteX0" fmla="*/ 125329 w 250555"/>
                <a:gd name="connsiteY0" fmla="*/ 19114 h 342596"/>
                <a:gd name="connsiteX1" fmla="*/ 246823 w 250555"/>
                <a:gd name="connsiteY1" fmla="*/ 101951 h 342596"/>
                <a:gd name="connsiteX2" fmla="*/ 125329 w 250555"/>
                <a:gd name="connsiteY2" fmla="*/ 324536 h 342596"/>
                <a:gd name="connsiteX3" fmla="*/ 3835 w 250555"/>
                <a:gd name="connsiteY3" fmla="*/ 241700 h 342596"/>
                <a:gd name="connsiteX4" fmla="*/ 125329 w 250555"/>
                <a:gd name="connsiteY4" fmla="*/ 19114 h 342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555" h="342596">
                  <a:moveTo>
                    <a:pt x="125329" y="19114"/>
                  </a:moveTo>
                  <a:cubicBezTo>
                    <a:pt x="192417" y="-19492"/>
                    <a:pt x="246823" y="17580"/>
                    <a:pt x="246823" y="101951"/>
                  </a:cubicBezTo>
                  <a:cubicBezTo>
                    <a:pt x="246823" y="186270"/>
                    <a:pt x="192417" y="285930"/>
                    <a:pt x="125329" y="324536"/>
                  </a:cubicBezTo>
                  <a:cubicBezTo>
                    <a:pt x="58242" y="363142"/>
                    <a:pt x="3835" y="326070"/>
                    <a:pt x="3835" y="241700"/>
                  </a:cubicBezTo>
                  <a:cubicBezTo>
                    <a:pt x="3886" y="157380"/>
                    <a:pt x="58242" y="57720"/>
                    <a:pt x="125329" y="19114"/>
                  </a:cubicBezTo>
                  <a:close/>
                </a:path>
              </a:pathLst>
            </a:custGeom>
            <a:solidFill>
              <a:srgbClr val="E28CA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4835EB83-175A-40AA-82D9-CA3F6B988753}"/>
                </a:ext>
              </a:extLst>
            </p:cNvPr>
            <p:cNvSpPr/>
            <p:nvPr/>
          </p:nvSpPr>
          <p:spPr>
            <a:xfrm>
              <a:off x="13760739" y="7636907"/>
              <a:ext cx="489162" cy="328027"/>
            </a:xfrm>
            <a:custGeom>
              <a:avLst/>
              <a:gdLst>
                <a:gd name="connsiteX0" fmla="*/ 3835 w 434636"/>
                <a:gd name="connsiteY0" fmla="*/ 249481 h 291462"/>
                <a:gd name="connsiteX1" fmla="*/ 430802 w 434636"/>
                <a:gd name="connsiteY1" fmla="*/ 3835 h 291462"/>
                <a:gd name="connsiteX2" fmla="*/ 430802 w 434636"/>
                <a:gd name="connsiteY2" fmla="*/ 46532 h 291462"/>
                <a:gd name="connsiteX3" fmla="*/ 3835 w 434636"/>
                <a:gd name="connsiteY3" fmla="*/ 292178 h 29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636" h="291462">
                  <a:moveTo>
                    <a:pt x="3835" y="249481"/>
                  </a:moveTo>
                  <a:lnTo>
                    <a:pt x="430802" y="3835"/>
                  </a:lnTo>
                  <a:lnTo>
                    <a:pt x="430802" y="46532"/>
                  </a:lnTo>
                  <a:lnTo>
                    <a:pt x="3835" y="292178"/>
                  </a:lnTo>
                  <a:close/>
                </a:path>
              </a:pathLst>
            </a:custGeom>
            <a:solidFill>
              <a:srgbClr val="AFA9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029C73C4-E555-4117-8AA4-3C51C56A5EF2}"/>
                </a:ext>
              </a:extLst>
            </p:cNvPr>
            <p:cNvSpPr/>
            <p:nvPr/>
          </p:nvSpPr>
          <p:spPr>
            <a:xfrm>
              <a:off x="13760739" y="7753155"/>
              <a:ext cx="489162" cy="310762"/>
            </a:xfrm>
            <a:custGeom>
              <a:avLst/>
              <a:gdLst>
                <a:gd name="connsiteX0" fmla="*/ 3835 w 434636"/>
                <a:gd name="connsiteY0" fmla="*/ 249533 h 276122"/>
                <a:gd name="connsiteX1" fmla="*/ 430802 w 434636"/>
                <a:gd name="connsiteY1" fmla="*/ 3835 h 276122"/>
                <a:gd name="connsiteX2" fmla="*/ 430802 w 434636"/>
                <a:gd name="connsiteY2" fmla="*/ 29658 h 276122"/>
                <a:gd name="connsiteX3" fmla="*/ 3835 w 434636"/>
                <a:gd name="connsiteY3" fmla="*/ 275355 h 27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636" h="276122">
                  <a:moveTo>
                    <a:pt x="3835" y="249533"/>
                  </a:moveTo>
                  <a:lnTo>
                    <a:pt x="430802" y="3835"/>
                  </a:lnTo>
                  <a:lnTo>
                    <a:pt x="430802" y="29658"/>
                  </a:lnTo>
                  <a:lnTo>
                    <a:pt x="3835" y="275355"/>
                  </a:lnTo>
                  <a:close/>
                </a:path>
              </a:pathLst>
            </a:custGeom>
            <a:solidFill>
              <a:srgbClr val="AFA9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D20CF51F-9381-4778-B263-C59C92948ED5}"/>
                </a:ext>
              </a:extLst>
            </p:cNvPr>
            <p:cNvSpPr/>
            <p:nvPr/>
          </p:nvSpPr>
          <p:spPr>
            <a:xfrm>
              <a:off x="13760739" y="7818243"/>
              <a:ext cx="489162" cy="310762"/>
            </a:xfrm>
            <a:custGeom>
              <a:avLst/>
              <a:gdLst>
                <a:gd name="connsiteX0" fmla="*/ 3835 w 434636"/>
                <a:gd name="connsiteY0" fmla="*/ 249532 h 276122"/>
                <a:gd name="connsiteX1" fmla="*/ 430802 w 434636"/>
                <a:gd name="connsiteY1" fmla="*/ 3835 h 276122"/>
                <a:gd name="connsiteX2" fmla="*/ 430802 w 434636"/>
                <a:gd name="connsiteY2" fmla="*/ 29657 h 276122"/>
                <a:gd name="connsiteX3" fmla="*/ 3835 w 434636"/>
                <a:gd name="connsiteY3" fmla="*/ 275355 h 27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636" h="276122">
                  <a:moveTo>
                    <a:pt x="3835" y="249532"/>
                  </a:moveTo>
                  <a:lnTo>
                    <a:pt x="430802" y="3835"/>
                  </a:lnTo>
                  <a:lnTo>
                    <a:pt x="430802" y="29657"/>
                  </a:lnTo>
                  <a:lnTo>
                    <a:pt x="3835" y="275355"/>
                  </a:lnTo>
                  <a:close/>
                </a:path>
              </a:pathLst>
            </a:custGeom>
            <a:solidFill>
              <a:srgbClr val="AFA9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43A52B35-B40A-42E2-B634-34531DDF34A7}"/>
                </a:ext>
              </a:extLst>
            </p:cNvPr>
            <p:cNvSpPr/>
            <p:nvPr/>
          </p:nvSpPr>
          <p:spPr>
            <a:xfrm>
              <a:off x="13760739" y="7887761"/>
              <a:ext cx="489162" cy="310762"/>
            </a:xfrm>
            <a:custGeom>
              <a:avLst/>
              <a:gdLst>
                <a:gd name="connsiteX0" fmla="*/ 3835 w 434636"/>
                <a:gd name="connsiteY0" fmla="*/ 249482 h 276122"/>
                <a:gd name="connsiteX1" fmla="*/ 430802 w 434636"/>
                <a:gd name="connsiteY1" fmla="*/ 3835 h 276122"/>
                <a:gd name="connsiteX2" fmla="*/ 430802 w 434636"/>
                <a:gd name="connsiteY2" fmla="*/ 29658 h 276122"/>
                <a:gd name="connsiteX3" fmla="*/ 3835 w 434636"/>
                <a:gd name="connsiteY3" fmla="*/ 275304 h 27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636" h="276122">
                  <a:moveTo>
                    <a:pt x="3835" y="249482"/>
                  </a:moveTo>
                  <a:lnTo>
                    <a:pt x="430802" y="3835"/>
                  </a:lnTo>
                  <a:lnTo>
                    <a:pt x="430802" y="29658"/>
                  </a:lnTo>
                  <a:lnTo>
                    <a:pt x="3835" y="275304"/>
                  </a:lnTo>
                  <a:close/>
                </a:path>
              </a:pathLst>
            </a:custGeom>
            <a:solidFill>
              <a:srgbClr val="AFA9E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FDFC71E6-FC01-418E-8CF6-2BE0287DD9AF}"/>
                </a:ext>
              </a:extLst>
            </p:cNvPr>
            <p:cNvSpPr/>
            <p:nvPr/>
          </p:nvSpPr>
          <p:spPr>
            <a:xfrm>
              <a:off x="18430150" y="6046106"/>
              <a:ext cx="736622" cy="1162481"/>
            </a:xfrm>
            <a:custGeom>
              <a:avLst/>
              <a:gdLst>
                <a:gd name="connsiteX0" fmla="*/ 71296 w 654511"/>
                <a:gd name="connsiteY0" fmla="*/ 864047 h 1032901"/>
                <a:gd name="connsiteX1" fmla="*/ 46701 w 654511"/>
                <a:gd name="connsiteY1" fmla="*/ 1012591 h 1032901"/>
                <a:gd name="connsiteX2" fmla="*/ 78455 w 654511"/>
                <a:gd name="connsiteY2" fmla="*/ 1019034 h 1032901"/>
                <a:gd name="connsiteX3" fmla="*/ 158888 w 654511"/>
                <a:gd name="connsiteY3" fmla="*/ 894830 h 1032901"/>
                <a:gd name="connsiteX4" fmla="*/ 220403 w 654511"/>
                <a:gd name="connsiteY4" fmla="*/ 896006 h 1032901"/>
                <a:gd name="connsiteX5" fmla="*/ 632439 w 654511"/>
                <a:gd name="connsiteY5" fmla="*/ 409673 h 1032901"/>
                <a:gd name="connsiteX6" fmla="*/ 434142 w 654511"/>
                <a:gd name="connsiteY6" fmla="*/ 5768 h 1032901"/>
                <a:gd name="connsiteX7" fmla="*/ 22106 w 654511"/>
                <a:gd name="connsiteY7" fmla="*/ 492100 h 1032901"/>
                <a:gd name="connsiteX8" fmla="*/ 72574 w 654511"/>
                <a:gd name="connsiteY8" fmla="*/ 847889 h 1032901"/>
                <a:gd name="connsiteX9" fmla="*/ 71296 w 654511"/>
                <a:gd name="connsiteY9" fmla="*/ 864047 h 1032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4511" h="1032901">
                  <a:moveTo>
                    <a:pt x="71296" y="864047"/>
                  </a:moveTo>
                  <a:cubicBezTo>
                    <a:pt x="62910" y="918914"/>
                    <a:pt x="51149" y="964474"/>
                    <a:pt x="46701" y="1012591"/>
                  </a:cubicBezTo>
                  <a:cubicBezTo>
                    <a:pt x="44911" y="1031766"/>
                    <a:pt x="66489" y="1036317"/>
                    <a:pt x="78455" y="1019034"/>
                  </a:cubicBezTo>
                  <a:cubicBezTo>
                    <a:pt x="130050" y="944379"/>
                    <a:pt x="128771" y="935993"/>
                    <a:pt x="158888" y="894830"/>
                  </a:cubicBezTo>
                  <a:cubicBezTo>
                    <a:pt x="177961" y="898461"/>
                    <a:pt x="198517" y="898972"/>
                    <a:pt x="220403" y="896006"/>
                  </a:cubicBezTo>
                  <a:cubicBezTo>
                    <a:pt x="388939" y="873252"/>
                    <a:pt x="573430" y="655473"/>
                    <a:pt x="632439" y="409673"/>
                  </a:cubicBezTo>
                  <a:cubicBezTo>
                    <a:pt x="691446" y="163822"/>
                    <a:pt x="602678" y="-16987"/>
                    <a:pt x="434142" y="5768"/>
                  </a:cubicBezTo>
                  <a:cubicBezTo>
                    <a:pt x="265604" y="28522"/>
                    <a:pt x="81114" y="246301"/>
                    <a:pt x="22106" y="492100"/>
                  </a:cubicBezTo>
                  <a:cubicBezTo>
                    <a:pt x="-15682" y="649439"/>
                    <a:pt x="7073" y="780188"/>
                    <a:pt x="72574" y="847889"/>
                  </a:cubicBezTo>
                  <a:cubicBezTo>
                    <a:pt x="72166" y="853309"/>
                    <a:pt x="71654" y="858525"/>
                    <a:pt x="71296" y="864047"/>
                  </a:cubicBezTo>
                  <a:close/>
                </a:path>
              </a:pathLst>
            </a:custGeom>
            <a:solidFill>
              <a:srgbClr val="EBE8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82FF1124-C908-4CF3-9939-23F86C2B6A64}"/>
                </a:ext>
              </a:extLst>
            </p:cNvPr>
            <p:cNvSpPr/>
            <p:nvPr/>
          </p:nvSpPr>
          <p:spPr>
            <a:xfrm>
              <a:off x="18560400" y="6242391"/>
              <a:ext cx="471899" cy="644543"/>
            </a:xfrm>
            <a:custGeom>
              <a:avLst/>
              <a:gdLst>
                <a:gd name="connsiteX0" fmla="*/ 241095 w 419296"/>
                <a:gd name="connsiteY0" fmla="*/ 52719 h 572697"/>
                <a:gd name="connsiteX1" fmla="*/ 312989 w 419296"/>
                <a:gd name="connsiteY1" fmla="*/ 48833 h 572697"/>
                <a:gd name="connsiteX2" fmla="*/ 337534 w 419296"/>
                <a:gd name="connsiteY2" fmla="*/ 3835 h 572697"/>
                <a:gd name="connsiteX3" fmla="*/ 379310 w 419296"/>
                <a:gd name="connsiteY3" fmla="*/ 32317 h 572697"/>
                <a:gd name="connsiteX4" fmla="*/ 354765 w 419296"/>
                <a:gd name="connsiteY4" fmla="*/ 77314 h 572697"/>
                <a:gd name="connsiteX5" fmla="*/ 384577 w 419296"/>
                <a:gd name="connsiteY5" fmla="*/ 150538 h 572697"/>
                <a:gd name="connsiteX6" fmla="*/ 419297 w 419296"/>
                <a:gd name="connsiteY6" fmla="*/ 130545 h 572697"/>
                <a:gd name="connsiteX7" fmla="*/ 419297 w 419296"/>
                <a:gd name="connsiteY7" fmla="*/ 204842 h 572697"/>
                <a:gd name="connsiteX8" fmla="*/ 384577 w 419296"/>
                <a:gd name="connsiteY8" fmla="*/ 224836 h 572697"/>
                <a:gd name="connsiteX9" fmla="*/ 354765 w 419296"/>
                <a:gd name="connsiteY9" fmla="*/ 332369 h 572697"/>
                <a:gd name="connsiteX10" fmla="*/ 379310 w 419296"/>
                <a:gd name="connsiteY10" fmla="*/ 349141 h 572697"/>
                <a:gd name="connsiteX11" fmla="*/ 337534 w 419296"/>
                <a:gd name="connsiteY11" fmla="*/ 425740 h 572697"/>
                <a:gd name="connsiteX12" fmla="*/ 312989 w 419296"/>
                <a:gd name="connsiteY12" fmla="*/ 408968 h 572697"/>
                <a:gd name="connsiteX13" fmla="*/ 241095 w 419296"/>
                <a:gd name="connsiteY13" fmla="*/ 487765 h 572697"/>
                <a:gd name="connsiteX14" fmla="*/ 241095 w 419296"/>
                <a:gd name="connsiteY14" fmla="*/ 531433 h 572697"/>
                <a:gd name="connsiteX15" fmla="*/ 181984 w 419296"/>
                <a:gd name="connsiteY15" fmla="*/ 565437 h 572697"/>
                <a:gd name="connsiteX16" fmla="*/ 181984 w 419296"/>
                <a:gd name="connsiteY16" fmla="*/ 521769 h 572697"/>
                <a:gd name="connsiteX17" fmla="*/ 110091 w 419296"/>
                <a:gd name="connsiteY17" fmla="*/ 525655 h 572697"/>
                <a:gd name="connsiteX18" fmla="*/ 85547 w 419296"/>
                <a:gd name="connsiteY18" fmla="*/ 570704 h 572697"/>
                <a:gd name="connsiteX19" fmla="*/ 43770 w 419296"/>
                <a:gd name="connsiteY19" fmla="*/ 542222 h 572697"/>
                <a:gd name="connsiteX20" fmla="*/ 68365 w 419296"/>
                <a:gd name="connsiteY20" fmla="*/ 497173 h 572697"/>
                <a:gd name="connsiteX21" fmla="*/ 38555 w 419296"/>
                <a:gd name="connsiteY21" fmla="*/ 423950 h 572697"/>
                <a:gd name="connsiteX22" fmla="*/ 3835 w 419296"/>
                <a:gd name="connsiteY22" fmla="*/ 443943 h 572697"/>
                <a:gd name="connsiteX23" fmla="*/ 3835 w 419296"/>
                <a:gd name="connsiteY23" fmla="*/ 369646 h 572697"/>
                <a:gd name="connsiteX24" fmla="*/ 38555 w 419296"/>
                <a:gd name="connsiteY24" fmla="*/ 349653 h 572697"/>
                <a:gd name="connsiteX25" fmla="*/ 68365 w 419296"/>
                <a:gd name="connsiteY25" fmla="*/ 242119 h 572697"/>
                <a:gd name="connsiteX26" fmla="*/ 43821 w 419296"/>
                <a:gd name="connsiteY26" fmla="*/ 225347 h 572697"/>
                <a:gd name="connsiteX27" fmla="*/ 85598 w 419296"/>
                <a:gd name="connsiteY27" fmla="*/ 148749 h 572697"/>
                <a:gd name="connsiteX28" fmla="*/ 110142 w 419296"/>
                <a:gd name="connsiteY28" fmla="*/ 165520 h 572697"/>
                <a:gd name="connsiteX29" fmla="*/ 182035 w 419296"/>
                <a:gd name="connsiteY29" fmla="*/ 86723 h 572697"/>
                <a:gd name="connsiteX30" fmla="*/ 182035 w 419296"/>
                <a:gd name="connsiteY30" fmla="*/ 43055 h 572697"/>
                <a:gd name="connsiteX31" fmla="*/ 241146 w 419296"/>
                <a:gd name="connsiteY31" fmla="*/ 9051 h 572697"/>
                <a:gd name="connsiteX32" fmla="*/ 241146 w 419296"/>
                <a:gd name="connsiteY32" fmla="*/ 52719 h 572697"/>
                <a:gd name="connsiteX33" fmla="*/ 241095 w 419296"/>
                <a:gd name="connsiteY33" fmla="*/ 52719 h 572697"/>
                <a:gd name="connsiteX34" fmla="*/ 211540 w 419296"/>
                <a:gd name="connsiteY34" fmla="*/ 180298 h 572697"/>
                <a:gd name="connsiteX35" fmla="*/ 126454 w 419296"/>
                <a:gd name="connsiteY35" fmla="*/ 336204 h 572697"/>
                <a:gd name="connsiteX36" fmla="*/ 211540 w 419296"/>
                <a:gd name="connsiteY36" fmla="*/ 394190 h 572697"/>
                <a:gd name="connsiteX37" fmla="*/ 296627 w 419296"/>
                <a:gd name="connsiteY37" fmla="*/ 238284 h 572697"/>
                <a:gd name="connsiteX38" fmla="*/ 211540 w 419296"/>
                <a:gd name="connsiteY38" fmla="*/ 180298 h 57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19296" h="572697">
                  <a:moveTo>
                    <a:pt x="241095" y="52719"/>
                  </a:moveTo>
                  <a:cubicBezTo>
                    <a:pt x="267531" y="43157"/>
                    <a:pt x="291973" y="42134"/>
                    <a:pt x="312989" y="48833"/>
                  </a:cubicBezTo>
                  <a:lnTo>
                    <a:pt x="337534" y="3835"/>
                  </a:lnTo>
                  <a:lnTo>
                    <a:pt x="379310" y="32317"/>
                  </a:lnTo>
                  <a:lnTo>
                    <a:pt x="354765" y="77314"/>
                  </a:lnTo>
                  <a:cubicBezTo>
                    <a:pt x="369697" y="95160"/>
                    <a:pt x="380076" y="119858"/>
                    <a:pt x="384577" y="150538"/>
                  </a:cubicBezTo>
                  <a:lnTo>
                    <a:pt x="419297" y="130545"/>
                  </a:lnTo>
                  <a:lnTo>
                    <a:pt x="419297" y="204842"/>
                  </a:lnTo>
                  <a:lnTo>
                    <a:pt x="384577" y="224836"/>
                  </a:lnTo>
                  <a:cubicBezTo>
                    <a:pt x="380076" y="260680"/>
                    <a:pt x="369697" y="297343"/>
                    <a:pt x="354765" y="332369"/>
                  </a:cubicBezTo>
                  <a:lnTo>
                    <a:pt x="379310" y="349141"/>
                  </a:lnTo>
                  <a:lnTo>
                    <a:pt x="337534" y="425740"/>
                  </a:lnTo>
                  <a:lnTo>
                    <a:pt x="312989" y="408968"/>
                  </a:lnTo>
                  <a:cubicBezTo>
                    <a:pt x="291973" y="439801"/>
                    <a:pt x="267531" y="466954"/>
                    <a:pt x="241095" y="487765"/>
                  </a:cubicBezTo>
                  <a:lnTo>
                    <a:pt x="241095" y="531433"/>
                  </a:lnTo>
                  <a:lnTo>
                    <a:pt x="181984" y="565437"/>
                  </a:lnTo>
                  <a:lnTo>
                    <a:pt x="181984" y="521769"/>
                  </a:lnTo>
                  <a:cubicBezTo>
                    <a:pt x="155548" y="531331"/>
                    <a:pt x="131106" y="532353"/>
                    <a:pt x="110091" y="525655"/>
                  </a:cubicBezTo>
                  <a:lnTo>
                    <a:pt x="85547" y="570704"/>
                  </a:lnTo>
                  <a:lnTo>
                    <a:pt x="43770" y="542222"/>
                  </a:lnTo>
                  <a:lnTo>
                    <a:pt x="68365" y="497173"/>
                  </a:lnTo>
                  <a:cubicBezTo>
                    <a:pt x="53435" y="479328"/>
                    <a:pt x="43054" y="454630"/>
                    <a:pt x="38555" y="423950"/>
                  </a:cubicBezTo>
                  <a:lnTo>
                    <a:pt x="3835" y="443943"/>
                  </a:lnTo>
                  <a:lnTo>
                    <a:pt x="3835" y="369646"/>
                  </a:lnTo>
                  <a:lnTo>
                    <a:pt x="38555" y="349653"/>
                  </a:lnTo>
                  <a:cubicBezTo>
                    <a:pt x="43054" y="313808"/>
                    <a:pt x="53435" y="277145"/>
                    <a:pt x="68365" y="242119"/>
                  </a:cubicBezTo>
                  <a:lnTo>
                    <a:pt x="43821" y="225347"/>
                  </a:lnTo>
                  <a:lnTo>
                    <a:pt x="85598" y="148749"/>
                  </a:lnTo>
                  <a:lnTo>
                    <a:pt x="110142" y="165520"/>
                  </a:lnTo>
                  <a:cubicBezTo>
                    <a:pt x="131158" y="134687"/>
                    <a:pt x="155600" y="107534"/>
                    <a:pt x="182035" y="86723"/>
                  </a:cubicBezTo>
                  <a:lnTo>
                    <a:pt x="182035" y="43055"/>
                  </a:lnTo>
                  <a:lnTo>
                    <a:pt x="241146" y="9051"/>
                  </a:lnTo>
                  <a:lnTo>
                    <a:pt x="241146" y="52719"/>
                  </a:lnTo>
                  <a:lnTo>
                    <a:pt x="241095" y="52719"/>
                  </a:lnTo>
                  <a:close/>
                  <a:moveTo>
                    <a:pt x="211540" y="180298"/>
                  </a:moveTo>
                  <a:cubicBezTo>
                    <a:pt x="164548" y="207348"/>
                    <a:pt x="126454" y="277145"/>
                    <a:pt x="126454" y="336204"/>
                  </a:cubicBezTo>
                  <a:cubicBezTo>
                    <a:pt x="126454" y="395264"/>
                    <a:pt x="164548" y="421240"/>
                    <a:pt x="211540" y="394190"/>
                  </a:cubicBezTo>
                  <a:cubicBezTo>
                    <a:pt x="258531" y="367141"/>
                    <a:pt x="296627" y="297343"/>
                    <a:pt x="296627" y="238284"/>
                  </a:cubicBezTo>
                  <a:cubicBezTo>
                    <a:pt x="296576" y="179224"/>
                    <a:pt x="258481" y="153248"/>
                    <a:pt x="211540" y="180298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507ECD84-8A45-47D4-B624-A10447D8AA80}"/>
              </a:ext>
            </a:extLst>
          </p:cNvPr>
          <p:cNvGrpSpPr/>
          <p:nvPr/>
        </p:nvGrpSpPr>
        <p:grpSpPr>
          <a:xfrm>
            <a:off x="252887" y="3349098"/>
            <a:ext cx="14013070" cy="6430605"/>
            <a:chOff x="10372279" y="1358604"/>
            <a:chExt cx="14014895" cy="6431442"/>
          </a:xfrm>
        </p:grpSpPr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AE4BFBCF-A703-4E44-B3C1-9DCFA76DE5B2}"/>
                </a:ext>
              </a:extLst>
            </p:cNvPr>
            <p:cNvSpPr txBox="1"/>
            <p:nvPr/>
          </p:nvSpPr>
          <p:spPr>
            <a:xfrm>
              <a:off x="10965611" y="1358604"/>
              <a:ext cx="13421563" cy="2221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438278">
                <a:lnSpc>
                  <a:spcPct val="120000"/>
                </a:lnSpc>
              </a:pPr>
              <a:r>
                <a:rPr lang="en-US" sz="5999">
                  <a:solidFill>
                    <a:srgbClr val="25292F"/>
                  </a:solidFill>
                  <a:latin typeface="Montserrat" panose="00000500000000000000" pitchFamily="2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WE WANTED TO HELP IN MEANINGFUL IMPROVEMENT</a:t>
              </a:r>
            </a:p>
          </p:txBody>
        </p:sp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B360F550-CC02-487A-83AB-5B50F1D6CB6D}"/>
                </a:ext>
              </a:extLst>
            </p:cNvPr>
            <p:cNvSpPr txBox="1"/>
            <p:nvPr/>
          </p:nvSpPr>
          <p:spPr>
            <a:xfrm>
              <a:off x="10372279" y="5031212"/>
              <a:ext cx="426720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defRPr/>
              </a:pPr>
              <a:r>
                <a:rPr lang="en-US" sz="8799">
                  <a:solidFill>
                    <a:srgbClr val="000000"/>
                  </a:solidFill>
                  <a:latin typeface="Montserrat Light" panose="00000400000000000000" pitchFamily="2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87%</a:t>
              </a:r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DFE9DEE5-A9E0-4B15-A716-0FEA9A74B6F9}"/>
                </a:ext>
              </a:extLst>
            </p:cNvPr>
            <p:cNvSpPr txBox="1"/>
            <p:nvPr/>
          </p:nvSpPr>
          <p:spPr>
            <a:xfrm>
              <a:off x="10951561" y="6473916"/>
              <a:ext cx="3256653" cy="1316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lnSpc>
                  <a:spcPct val="150000"/>
                </a:lnSpc>
                <a:defRPr/>
              </a:pPr>
              <a:r>
                <a:rPr lang="en-US" sz="2800">
                  <a:solidFill>
                    <a:srgbClr val="606060"/>
                  </a:solidFill>
                  <a:latin typeface="Montserrat" panose="00000500000000000000" pitchFamily="2" charset="0"/>
                </a:rPr>
                <a:t>Lorem Ipsum is typset simply</a:t>
              </a:r>
            </a:p>
          </p:txBody>
        </p: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342094E0-72FC-488D-97D3-E06FACDB13CC}"/>
                </a:ext>
              </a:extLst>
            </p:cNvPr>
            <p:cNvSpPr txBox="1"/>
            <p:nvPr/>
          </p:nvSpPr>
          <p:spPr>
            <a:xfrm>
              <a:off x="14918007" y="5031212"/>
              <a:ext cx="426720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defRPr/>
              </a:pPr>
              <a:r>
                <a:rPr lang="en-US" sz="8799">
                  <a:solidFill>
                    <a:srgbClr val="000000"/>
                  </a:solidFill>
                  <a:latin typeface="Montserrat Light" panose="00000400000000000000" pitchFamily="2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43%</a:t>
              </a:r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4529DCDD-9D3A-4DBE-A846-FC49473E3EC5}"/>
                </a:ext>
              </a:extLst>
            </p:cNvPr>
            <p:cNvSpPr txBox="1"/>
            <p:nvPr/>
          </p:nvSpPr>
          <p:spPr>
            <a:xfrm>
              <a:off x="15550903" y="6473916"/>
              <a:ext cx="3001408" cy="1316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lnSpc>
                  <a:spcPct val="150000"/>
                </a:lnSpc>
                <a:defRPr/>
              </a:pPr>
              <a:r>
                <a:rPr lang="en-US" sz="2800">
                  <a:solidFill>
                    <a:srgbClr val="606060"/>
                  </a:solidFill>
                  <a:latin typeface="Montserrat" panose="00000500000000000000" pitchFamily="2" charset="0"/>
                </a:rPr>
                <a:t>Lorem Ipsum is typset simply</a:t>
              </a:r>
            </a:p>
          </p:txBody>
        </p:sp>
        <p:sp>
          <p:nvSpPr>
            <p:cNvPr id="291" name="TextBox 290">
              <a:extLst>
                <a:ext uri="{FF2B5EF4-FFF2-40B4-BE49-F238E27FC236}">
                  <a16:creationId xmlns:a16="http://schemas.microsoft.com/office/drawing/2014/main" id="{7B64DBBC-6BAD-49C0-9E30-68EB82A2521A}"/>
                </a:ext>
              </a:extLst>
            </p:cNvPr>
            <p:cNvSpPr txBox="1"/>
            <p:nvPr/>
          </p:nvSpPr>
          <p:spPr>
            <a:xfrm>
              <a:off x="18992154" y="5031212"/>
              <a:ext cx="426720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defRPr/>
              </a:pPr>
              <a:r>
                <a:rPr lang="en-US" sz="8799">
                  <a:solidFill>
                    <a:srgbClr val="000000"/>
                  </a:solidFill>
                  <a:latin typeface="Montserrat Light" panose="00000400000000000000" pitchFamily="2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71%</a:t>
              </a:r>
            </a:p>
          </p:txBody>
        </p:sp>
        <p:sp>
          <p:nvSpPr>
            <p:cNvPr id="292" name="TextBox 291">
              <a:extLst>
                <a:ext uri="{FF2B5EF4-FFF2-40B4-BE49-F238E27FC236}">
                  <a16:creationId xmlns:a16="http://schemas.microsoft.com/office/drawing/2014/main" id="{E2BAC723-F6EC-4BD4-9ED4-BB3B187AF645}"/>
                </a:ext>
              </a:extLst>
            </p:cNvPr>
            <p:cNvSpPr txBox="1"/>
            <p:nvPr/>
          </p:nvSpPr>
          <p:spPr>
            <a:xfrm>
              <a:off x="19421609" y="6473916"/>
              <a:ext cx="3588666" cy="1316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278">
                <a:lnSpc>
                  <a:spcPct val="150000"/>
                </a:lnSpc>
                <a:defRPr/>
              </a:pPr>
              <a:r>
                <a:rPr lang="en-US" sz="2800">
                  <a:solidFill>
                    <a:srgbClr val="606060"/>
                  </a:solidFill>
                  <a:latin typeface="Montserrat" panose="00000500000000000000" pitchFamily="2" charset="0"/>
                </a:rPr>
                <a:t>Lorem Ipsum is typset simply</a:t>
              </a:r>
            </a:p>
          </p:txBody>
        </p: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54B82E7A-41FA-47AE-A486-96D3595884F8}"/>
                </a:ext>
              </a:extLst>
            </p:cNvPr>
            <p:cNvCxnSpPr/>
            <p:nvPr/>
          </p:nvCxnSpPr>
          <p:spPr>
            <a:xfrm>
              <a:off x="14918007" y="5098738"/>
              <a:ext cx="0" cy="2555500"/>
            </a:xfrm>
            <a:prstGeom prst="line">
              <a:avLst/>
            </a:prstGeom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3C3DB6C1-D540-4883-AD23-9BB6A6664FE6}"/>
                </a:ext>
              </a:extLst>
            </p:cNvPr>
            <p:cNvCxnSpPr/>
            <p:nvPr/>
          </p:nvCxnSpPr>
          <p:spPr>
            <a:xfrm>
              <a:off x="19014037" y="5098738"/>
              <a:ext cx="0" cy="2555500"/>
            </a:xfrm>
            <a:prstGeom prst="line">
              <a:avLst/>
            </a:prstGeom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4037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83B0904-C889-4F41-8D80-BA285181CD95}"/>
              </a:ext>
            </a:extLst>
          </p:cNvPr>
          <p:cNvGrpSpPr/>
          <p:nvPr/>
        </p:nvGrpSpPr>
        <p:grpSpPr>
          <a:xfrm>
            <a:off x="1096671" y="1716443"/>
            <a:ext cx="11773459" cy="10266256"/>
            <a:chOff x="1096813" y="1716567"/>
            <a:chExt cx="11774992" cy="10267593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46AB5C-E434-45D4-808F-E307EE884514}"/>
                </a:ext>
              </a:extLst>
            </p:cNvPr>
            <p:cNvSpPr/>
            <p:nvPr/>
          </p:nvSpPr>
          <p:spPr>
            <a:xfrm>
              <a:off x="7825729" y="11691068"/>
              <a:ext cx="5046076" cy="293092"/>
            </a:xfrm>
            <a:custGeom>
              <a:avLst/>
              <a:gdLst>
                <a:gd name="connsiteX0" fmla="*/ 4511144 w 4511143"/>
                <a:gd name="connsiteY0" fmla="*/ 131011 h 262021"/>
                <a:gd name="connsiteX1" fmla="*/ 2255573 w 4511143"/>
                <a:gd name="connsiteY1" fmla="*/ 262022 h 262021"/>
                <a:gd name="connsiteX2" fmla="*/ 1 w 4511143"/>
                <a:gd name="connsiteY2" fmla="*/ 131011 h 262021"/>
                <a:gd name="connsiteX3" fmla="*/ 2255573 w 4511143"/>
                <a:gd name="connsiteY3" fmla="*/ 0 h 262021"/>
                <a:gd name="connsiteX4" fmla="*/ 4511144 w 4511143"/>
                <a:gd name="connsiteY4" fmla="*/ 131011 h 262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11143" h="262021">
                  <a:moveTo>
                    <a:pt x="4511144" y="131011"/>
                  </a:moveTo>
                  <a:cubicBezTo>
                    <a:pt x="4511144" y="203367"/>
                    <a:pt x="3501290" y="262022"/>
                    <a:pt x="2255573" y="262022"/>
                  </a:cubicBezTo>
                  <a:cubicBezTo>
                    <a:pt x="1009855" y="262022"/>
                    <a:pt x="1" y="203367"/>
                    <a:pt x="1" y="131011"/>
                  </a:cubicBezTo>
                  <a:cubicBezTo>
                    <a:pt x="1" y="58656"/>
                    <a:pt x="1009855" y="0"/>
                    <a:pt x="2255573" y="0"/>
                  </a:cubicBezTo>
                  <a:cubicBezTo>
                    <a:pt x="3501291" y="0"/>
                    <a:pt x="4511144" y="58656"/>
                    <a:pt x="4511144" y="131011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72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18B76DE-0EE4-4A85-A9FE-D2F84EBD5A0B}"/>
                </a:ext>
              </a:extLst>
            </p:cNvPr>
            <p:cNvSpPr/>
            <p:nvPr/>
          </p:nvSpPr>
          <p:spPr>
            <a:xfrm>
              <a:off x="10867922" y="11679729"/>
              <a:ext cx="425818" cy="175321"/>
            </a:xfrm>
            <a:custGeom>
              <a:avLst/>
              <a:gdLst>
                <a:gd name="connsiteX0" fmla="*/ 245524 w 380677"/>
                <a:gd name="connsiteY0" fmla="*/ 12320 h 156735"/>
                <a:gd name="connsiteX1" fmla="*/ 156000 w 380677"/>
                <a:gd name="connsiteY1" fmla="*/ 69092 h 156735"/>
                <a:gd name="connsiteX2" fmla="*/ 5338 w 380677"/>
                <a:gd name="connsiteY2" fmla="*/ 106212 h 156735"/>
                <a:gd name="connsiteX3" fmla="*/ 18439 w 380677"/>
                <a:gd name="connsiteY3" fmla="*/ 154249 h 156735"/>
                <a:gd name="connsiteX4" fmla="*/ 221505 w 380677"/>
                <a:gd name="connsiteY4" fmla="*/ 147698 h 156735"/>
                <a:gd name="connsiteX5" fmla="*/ 372168 w 380677"/>
                <a:gd name="connsiteY5" fmla="*/ 141148 h 156735"/>
                <a:gd name="connsiteX6" fmla="*/ 365618 w 380677"/>
                <a:gd name="connsiteY6" fmla="*/ 10137 h 156735"/>
                <a:gd name="connsiteX7" fmla="*/ 245524 w 380677"/>
                <a:gd name="connsiteY7" fmla="*/ 12320 h 15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677" h="156735">
                  <a:moveTo>
                    <a:pt x="245524" y="12320"/>
                  </a:moveTo>
                  <a:cubicBezTo>
                    <a:pt x="245524" y="12320"/>
                    <a:pt x="184385" y="53807"/>
                    <a:pt x="156000" y="69092"/>
                  </a:cubicBezTo>
                  <a:cubicBezTo>
                    <a:pt x="127615" y="84376"/>
                    <a:pt x="14071" y="95294"/>
                    <a:pt x="5338" y="106212"/>
                  </a:cubicBezTo>
                  <a:cubicBezTo>
                    <a:pt x="-5580" y="117129"/>
                    <a:pt x="970" y="152066"/>
                    <a:pt x="18439" y="154249"/>
                  </a:cubicBezTo>
                  <a:cubicBezTo>
                    <a:pt x="38090" y="156432"/>
                    <a:pt x="175652" y="160800"/>
                    <a:pt x="221505" y="147698"/>
                  </a:cubicBezTo>
                  <a:cubicBezTo>
                    <a:pt x="267359" y="134597"/>
                    <a:pt x="352516" y="147698"/>
                    <a:pt x="372168" y="141148"/>
                  </a:cubicBezTo>
                  <a:cubicBezTo>
                    <a:pt x="391819" y="134597"/>
                    <a:pt x="372168" y="31972"/>
                    <a:pt x="365618" y="10137"/>
                  </a:cubicBezTo>
                  <a:cubicBezTo>
                    <a:pt x="354700" y="-13882"/>
                    <a:pt x="245524" y="12320"/>
                    <a:pt x="245524" y="12320"/>
                  </a:cubicBezTo>
                  <a:close/>
                </a:path>
              </a:pathLst>
            </a:custGeom>
            <a:solidFill>
              <a:srgbClr val="1D2033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A1C2141-2A7D-4732-8C26-B165C237B34D}"/>
                </a:ext>
              </a:extLst>
            </p:cNvPr>
            <p:cNvSpPr/>
            <p:nvPr/>
          </p:nvSpPr>
          <p:spPr>
            <a:xfrm>
              <a:off x="11142560" y="11651990"/>
              <a:ext cx="131891" cy="41521"/>
            </a:xfrm>
            <a:custGeom>
              <a:avLst/>
              <a:gdLst>
                <a:gd name="connsiteX0" fmla="*/ 109176 w 117909"/>
                <a:gd name="connsiteY0" fmla="*/ 6550 h 37119"/>
                <a:gd name="connsiteX1" fmla="*/ 117910 w 117909"/>
                <a:gd name="connsiteY1" fmla="*/ 32753 h 37119"/>
                <a:gd name="connsiteX2" fmla="*/ 0 w 117909"/>
                <a:gd name="connsiteY2" fmla="*/ 37119 h 37119"/>
                <a:gd name="connsiteX3" fmla="*/ 4367 w 117909"/>
                <a:gd name="connsiteY3" fmla="*/ 0 h 37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909" h="37119">
                  <a:moveTo>
                    <a:pt x="109176" y="6550"/>
                  </a:moveTo>
                  <a:lnTo>
                    <a:pt x="117910" y="32753"/>
                  </a:lnTo>
                  <a:lnTo>
                    <a:pt x="0" y="37119"/>
                  </a:lnTo>
                  <a:lnTo>
                    <a:pt x="4367" y="0"/>
                  </a:lnTo>
                  <a:close/>
                </a:path>
              </a:pathLst>
            </a:custGeom>
            <a:solidFill>
              <a:srgbClr val="50558A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C90D58F-8704-4997-BD9A-CA74A202A941}"/>
                </a:ext>
              </a:extLst>
            </p:cNvPr>
            <p:cNvSpPr/>
            <p:nvPr/>
          </p:nvSpPr>
          <p:spPr>
            <a:xfrm>
              <a:off x="11665953" y="11583860"/>
              <a:ext cx="408174" cy="270975"/>
            </a:xfrm>
            <a:custGeom>
              <a:avLst/>
              <a:gdLst>
                <a:gd name="connsiteX0" fmla="*/ 206799 w 364904"/>
                <a:gd name="connsiteY0" fmla="*/ 41255 h 242249"/>
                <a:gd name="connsiteX1" fmla="*/ 136926 w 364904"/>
                <a:gd name="connsiteY1" fmla="*/ 122045 h 242249"/>
                <a:gd name="connsiteX2" fmla="*/ 1548 w 364904"/>
                <a:gd name="connsiteY2" fmla="*/ 200652 h 242249"/>
                <a:gd name="connsiteX3" fmla="*/ 27750 w 364904"/>
                <a:gd name="connsiteY3" fmla="*/ 242138 h 242249"/>
                <a:gd name="connsiteX4" fmla="*/ 219900 w 364904"/>
                <a:gd name="connsiteY4" fmla="*/ 178816 h 242249"/>
                <a:gd name="connsiteX5" fmla="*/ 361828 w 364904"/>
                <a:gd name="connsiteY5" fmla="*/ 128596 h 242249"/>
                <a:gd name="connsiteX6" fmla="*/ 315974 w 364904"/>
                <a:gd name="connsiteY6" fmla="*/ 4135 h 242249"/>
                <a:gd name="connsiteX7" fmla="*/ 206799 w 364904"/>
                <a:gd name="connsiteY7" fmla="*/ 41255 h 24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904" h="242249">
                  <a:moveTo>
                    <a:pt x="206799" y="41255"/>
                  </a:moveTo>
                  <a:cubicBezTo>
                    <a:pt x="206799" y="41255"/>
                    <a:pt x="158761" y="98026"/>
                    <a:pt x="136926" y="122045"/>
                  </a:cubicBezTo>
                  <a:cubicBezTo>
                    <a:pt x="115091" y="146064"/>
                    <a:pt x="8098" y="187550"/>
                    <a:pt x="1548" y="200652"/>
                  </a:cubicBezTo>
                  <a:cubicBezTo>
                    <a:pt x="-5003" y="213753"/>
                    <a:pt x="10282" y="244322"/>
                    <a:pt x="27750" y="242138"/>
                  </a:cubicBezTo>
                  <a:cubicBezTo>
                    <a:pt x="47402" y="239955"/>
                    <a:pt x="180596" y="205019"/>
                    <a:pt x="219900" y="178816"/>
                  </a:cubicBezTo>
                  <a:cubicBezTo>
                    <a:pt x="259203" y="152614"/>
                    <a:pt x="346543" y="141696"/>
                    <a:pt x="361828" y="128596"/>
                  </a:cubicBezTo>
                  <a:cubicBezTo>
                    <a:pt x="377112" y="115495"/>
                    <a:pt x="331259" y="23787"/>
                    <a:pt x="315974" y="4135"/>
                  </a:cubicBezTo>
                  <a:cubicBezTo>
                    <a:pt x="302873" y="-15516"/>
                    <a:pt x="206799" y="41255"/>
                    <a:pt x="206799" y="41255"/>
                  </a:cubicBezTo>
                  <a:close/>
                </a:path>
              </a:pathLst>
            </a:custGeom>
            <a:solidFill>
              <a:srgbClr val="1D2033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17B7B41-C047-49DD-A536-316C182BEEDC}"/>
                </a:ext>
              </a:extLst>
            </p:cNvPr>
            <p:cNvSpPr/>
            <p:nvPr/>
          </p:nvSpPr>
          <p:spPr>
            <a:xfrm>
              <a:off x="11889946" y="11561618"/>
              <a:ext cx="131891" cy="68388"/>
            </a:xfrm>
            <a:custGeom>
              <a:avLst/>
              <a:gdLst>
                <a:gd name="connsiteX0" fmla="*/ 100441 w 117909"/>
                <a:gd name="connsiteY0" fmla="*/ 0 h 61138"/>
                <a:gd name="connsiteX1" fmla="*/ 117910 w 117909"/>
                <a:gd name="connsiteY1" fmla="*/ 24019 h 61138"/>
                <a:gd name="connsiteX2" fmla="*/ 6550 w 117909"/>
                <a:gd name="connsiteY2" fmla="*/ 61139 h 61138"/>
                <a:gd name="connsiteX3" fmla="*/ 0 w 117909"/>
                <a:gd name="connsiteY3" fmla="*/ 24019 h 6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909" h="61138">
                  <a:moveTo>
                    <a:pt x="100441" y="0"/>
                  </a:moveTo>
                  <a:lnTo>
                    <a:pt x="117910" y="24019"/>
                  </a:lnTo>
                  <a:lnTo>
                    <a:pt x="6550" y="61139"/>
                  </a:lnTo>
                  <a:lnTo>
                    <a:pt x="0" y="24019"/>
                  </a:lnTo>
                  <a:close/>
                </a:path>
              </a:pathLst>
            </a:custGeom>
            <a:solidFill>
              <a:srgbClr val="50558A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711F083-4DDF-4876-9202-CC22BCA8B637}"/>
                </a:ext>
              </a:extLst>
            </p:cNvPr>
            <p:cNvSpPr/>
            <p:nvPr/>
          </p:nvSpPr>
          <p:spPr>
            <a:xfrm>
              <a:off x="10725322" y="8967676"/>
              <a:ext cx="182764" cy="161274"/>
            </a:xfrm>
            <a:custGeom>
              <a:avLst/>
              <a:gdLst>
                <a:gd name="connsiteX0" fmla="*/ 163389 w 163389"/>
                <a:gd name="connsiteY0" fmla="*/ 50287 h 144177"/>
                <a:gd name="connsiteX1" fmla="*/ 49846 w 163389"/>
                <a:gd name="connsiteY1" fmla="*/ 66 h 144177"/>
                <a:gd name="connsiteX2" fmla="*/ 47663 w 163389"/>
                <a:gd name="connsiteY2" fmla="*/ 13167 h 144177"/>
                <a:gd name="connsiteX3" fmla="*/ 148104 w 163389"/>
                <a:gd name="connsiteY3" fmla="*/ 67755 h 144177"/>
                <a:gd name="connsiteX4" fmla="*/ 6176 w 163389"/>
                <a:gd name="connsiteY4" fmla="*/ 28452 h 144177"/>
                <a:gd name="connsiteX5" fmla="*/ 1809 w 163389"/>
                <a:gd name="connsiteY5" fmla="*/ 43737 h 144177"/>
                <a:gd name="connsiteX6" fmla="*/ 137187 w 163389"/>
                <a:gd name="connsiteY6" fmla="*/ 93957 h 144177"/>
                <a:gd name="connsiteX7" fmla="*/ 6176 w 163389"/>
                <a:gd name="connsiteY7" fmla="*/ 59021 h 144177"/>
                <a:gd name="connsiteX8" fmla="*/ 8359 w 163389"/>
                <a:gd name="connsiteY8" fmla="*/ 76489 h 144177"/>
                <a:gd name="connsiteX9" fmla="*/ 130636 w 163389"/>
                <a:gd name="connsiteY9" fmla="*/ 120160 h 144177"/>
                <a:gd name="connsiteX10" fmla="*/ 34562 w 163389"/>
                <a:gd name="connsiteY10" fmla="*/ 104875 h 144177"/>
                <a:gd name="connsiteX11" fmla="*/ 52030 w 163389"/>
                <a:gd name="connsiteY11" fmla="*/ 122343 h 144177"/>
                <a:gd name="connsiteX12" fmla="*/ 130636 w 163389"/>
                <a:gd name="connsiteY12" fmla="*/ 144178 h 144177"/>
                <a:gd name="connsiteX13" fmla="*/ 163389 w 163389"/>
                <a:gd name="connsiteY13" fmla="*/ 50287 h 14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3389" h="144177">
                  <a:moveTo>
                    <a:pt x="163389" y="50287"/>
                  </a:moveTo>
                  <a:cubicBezTo>
                    <a:pt x="163389" y="50287"/>
                    <a:pt x="58581" y="-2117"/>
                    <a:pt x="49846" y="66"/>
                  </a:cubicBezTo>
                  <a:cubicBezTo>
                    <a:pt x="41112" y="2249"/>
                    <a:pt x="38928" y="8800"/>
                    <a:pt x="47663" y="13167"/>
                  </a:cubicBezTo>
                  <a:cubicBezTo>
                    <a:pt x="56397" y="17534"/>
                    <a:pt x="148104" y="67755"/>
                    <a:pt x="148104" y="67755"/>
                  </a:cubicBezTo>
                  <a:cubicBezTo>
                    <a:pt x="148104" y="67755"/>
                    <a:pt x="14910" y="28452"/>
                    <a:pt x="6176" y="28452"/>
                  </a:cubicBezTo>
                  <a:cubicBezTo>
                    <a:pt x="1809" y="28452"/>
                    <a:pt x="-2558" y="39369"/>
                    <a:pt x="1809" y="43737"/>
                  </a:cubicBezTo>
                  <a:cubicBezTo>
                    <a:pt x="6176" y="48103"/>
                    <a:pt x="137187" y="93957"/>
                    <a:pt x="137187" y="93957"/>
                  </a:cubicBezTo>
                  <a:cubicBezTo>
                    <a:pt x="137187" y="93957"/>
                    <a:pt x="12727" y="56837"/>
                    <a:pt x="6176" y="59021"/>
                  </a:cubicBezTo>
                  <a:cubicBezTo>
                    <a:pt x="-375" y="61205"/>
                    <a:pt x="-2558" y="72122"/>
                    <a:pt x="8359" y="76489"/>
                  </a:cubicBezTo>
                  <a:cubicBezTo>
                    <a:pt x="17093" y="80856"/>
                    <a:pt x="130636" y="120160"/>
                    <a:pt x="130636" y="120160"/>
                  </a:cubicBezTo>
                  <a:cubicBezTo>
                    <a:pt x="130636" y="120160"/>
                    <a:pt x="38928" y="98325"/>
                    <a:pt x="34562" y="104875"/>
                  </a:cubicBezTo>
                  <a:cubicBezTo>
                    <a:pt x="32378" y="109242"/>
                    <a:pt x="28011" y="117976"/>
                    <a:pt x="52030" y="122343"/>
                  </a:cubicBezTo>
                  <a:cubicBezTo>
                    <a:pt x="76048" y="126710"/>
                    <a:pt x="130636" y="144178"/>
                    <a:pt x="130636" y="144178"/>
                  </a:cubicBezTo>
                  <a:lnTo>
                    <a:pt x="163389" y="50287"/>
                  </a:ln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EA1717E-2CF6-4411-B363-71745184BC7A}"/>
                </a:ext>
              </a:extLst>
            </p:cNvPr>
            <p:cNvSpPr/>
            <p:nvPr/>
          </p:nvSpPr>
          <p:spPr>
            <a:xfrm>
              <a:off x="10856067" y="8957162"/>
              <a:ext cx="179025" cy="218195"/>
            </a:xfrm>
            <a:custGeom>
              <a:avLst/>
              <a:gdLst>
                <a:gd name="connsiteX0" fmla="*/ 160048 w 160047"/>
                <a:gd name="connsiteY0" fmla="*/ 140477 h 195064"/>
                <a:gd name="connsiteX1" fmla="*/ 127295 w 160047"/>
                <a:gd name="connsiteY1" fmla="*/ 98990 h 195064"/>
                <a:gd name="connsiteX2" fmla="*/ 112010 w 160047"/>
                <a:gd name="connsiteY2" fmla="*/ 44402 h 195064"/>
                <a:gd name="connsiteX3" fmla="*/ 90175 w 160047"/>
                <a:gd name="connsiteY3" fmla="*/ 732 h 195064"/>
                <a:gd name="connsiteX4" fmla="*/ 94542 w 160047"/>
                <a:gd name="connsiteY4" fmla="*/ 77155 h 195064"/>
                <a:gd name="connsiteX5" fmla="*/ 37771 w 160047"/>
                <a:gd name="connsiteY5" fmla="*/ 57503 h 195064"/>
                <a:gd name="connsiteX6" fmla="*/ 11568 w 160047"/>
                <a:gd name="connsiteY6" fmla="*/ 157945 h 195064"/>
                <a:gd name="connsiteX7" fmla="*/ 96725 w 160047"/>
                <a:gd name="connsiteY7" fmla="*/ 179780 h 195064"/>
                <a:gd name="connsiteX8" fmla="*/ 120744 w 160047"/>
                <a:gd name="connsiteY8" fmla="*/ 195065 h 195064"/>
                <a:gd name="connsiteX9" fmla="*/ 160048 w 160047"/>
                <a:gd name="connsiteY9" fmla="*/ 140477 h 1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047" h="195064">
                  <a:moveTo>
                    <a:pt x="160048" y="140477"/>
                  </a:moveTo>
                  <a:cubicBezTo>
                    <a:pt x="160048" y="140477"/>
                    <a:pt x="127295" y="120825"/>
                    <a:pt x="127295" y="98990"/>
                  </a:cubicBezTo>
                  <a:cubicBezTo>
                    <a:pt x="127295" y="79338"/>
                    <a:pt x="116377" y="53136"/>
                    <a:pt x="112010" y="44402"/>
                  </a:cubicBezTo>
                  <a:cubicBezTo>
                    <a:pt x="107643" y="33484"/>
                    <a:pt x="103276" y="-5819"/>
                    <a:pt x="90175" y="732"/>
                  </a:cubicBezTo>
                  <a:cubicBezTo>
                    <a:pt x="77074" y="7282"/>
                    <a:pt x="94542" y="64054"/>
                    <a:pt x="94542" y="77155"/>
                  </a:cubicBezTo>
                  <a:cubicBezTo>
                    <a:pt x="96725" y="90256"/>
                    <a:pt x="50872" y="55319"/>
                    <a:pt x="37771" y="57503"/>
                  </a:cubicBezTo>
                  <a:cubicBezTo>
                    <a:pt x="24669" y="57503"/>
                    <a:pt x="-21184" y="138293"/>
                    <a:pt x="11568" y="157945"/>
                  </a:cubicBezTo>
                  <a:cubicBezTo>
                    <a:pt x="44321" y="177596"/>
                    <a:pt x="92359" y="175413"/>
                    <a:pt x="96725" y="179780"/>
                  </a:cubicBezTo>
                  <a:cubicBezTo>
                    <a:pt x="101093" y="184147"/>
                    <a:pt x="120744" y="195065"/>
                    <a:pt x="120744" y="195065"/>
                  </a:cubicBezTo>
                  <a:lnTo>
                    <a:pt x="160048" y="140477"/>
                  </a:ln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8883F9-2623-485C-880F-45D247918065}"/>
                </a:ext>
              </a:extLst>
            </p:cNvPr>
            <p:cNvSpPr/>
            <p:nvPr/>
          </p:nvSpPr>
          <p:spPr>
            <a:xfrm>
              <a:off x="10952049" y="8899321"/>
              <a:ext cx="593210" cy="577158"/>
            </a:xfrm>
            <a:custGeom>
              <a:avLst/>
              <a:gdLst>
                <a:gd name="connsiteX0" fmla="*/ 427969 w 530324"/>
                <a:gd name="connsiteY0" fmla="*/ 447657 h 515974"/>
                <a:gd name="connsiteX1" fmla="*/ 360280 w 530324"/>
                <a:gd name="connsiteY1" fmla="*/ 515346 h 515974"/>
                <a:gd name="connsiteX2" fmla="*/ 0 w 530324"/>
                <a:gd name="connsiteY2" fmla="*/ 262058 h 515974"/>
                <a:gd name="connsiteX3" fmla="*/ 65505 w 530324"/>
                <a:gd name="connsiteY3" fmla="*/ 176901 h 515974"/>
                <a:gd name="connsiteX4" fmla="*/ 198700 w 530324"/>
                <a:gd name="connsiteY4" fmla="*/ 275159 h 515974"/>
                <a:gd name="connsiteX5" fmla="*/ 318793 w 530324"/>
                <a:gd name="connsiteY5" fmla="*/ 360316 h 515974"/>
                <a:gd name="connsiteX6" fmla="*/ 434520 w 530324"/>
                <a:gd name="connsiteY6" fmla="*/ 194369 h 515974"/>
                <a:gd name="connsiteX7" fmla="*/ 506576 w 530324"/>
                <a:gd name="connsiteY7" fmla="*/ 36 h 515974"/>
                <a:gd name="connsiteX8" fmla="*/ 427969 w 530324"/>
                <a:gd name="connsiteY8" fmla="*/ 447657 h 515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0324" h="515974">
                  <a:moveTo>
                    <a:pt x="427969" y="447657"/>
                  </a:moveTo>
                  <a:cubicBezTo>
                    <a:pt x="401767" y="502245"/>
                    <a:pt x="390850" y="508796"/>
                    <a:pt x="360280" y="515346"/>
                  </a:cubicBezTo>
                  <a:cubicBezTo>
                    <a:pt x="296958" y="530631"/>
                    <a:pt x="0" y="262058"/>
                    <a:pt x="0" y="262058"/>
                  </a:cubicBezTo>
                  <a:lnTo>
                    <a:pt x="65505" y="176901"/>
                  </a:lnTo>
                  <a:cubicBezTo>
                    <a:pt x="65505" y="176901"/>
                    <a:pt x="137562" y="233673"/>
                    <a:pt x="198700" y="275159"/>
                  </a:cubicBezTo>
                  <a:cubicBezTo>
                    <a:pt x="235820" y="301362"/>
                    <a:pt x="312243" y="362500"/>
                    <a:pt x="318793" y="360316"/>
                  </a:cubicBezTo>
                  <a:cubicBezTo>
                    <a:pt x="325344" y="355950"/>
                    <a:pt x="425786" y="214021"/>
                    <a:pt x="434520" y="194369"/>
                  </a:cubicBezTo>
                  <a:cubicBezTo>
                    <a:pt x="443254" y="174717"/>
                    <a:pt x="484741" y="17505"/>
                    <a:pt x="506576" y="36"/>
                  </a:cubicBezTo>
                  <a:cubicBezTo>
                    <a:pt x="510943" y="-2147"/>
                    <a:pt x="591733" y="93928"/>
                    <a:pt x="427969" y="4476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41889A7-9DB1-4B80-AC61-A74C174B976E}"/>
                </a:ext>
              </a:extLst>
            </p:cNvPr>
            <p:cNvSpPr/>
            <p:nvPr/>
          </p:nvSpPr>
          <p:spPr>
            <a:xfrm>
              <a:off x="11508925" y="10049750"/>
              <a:ext cx="522681" cy="1568045"/>
            </a:xfrm>
            <a:custGeom>
              <a:avLst/>
              <a:gdLst>
                <a:gd name="connsiteX0" fmla="*/ 0 w 467272"/>
                <a:gd name="connsiteY0" fmla="*/ 135378 h 1401817"/>
                <a:gd name="connsiteX1" fmla="*/ 45854 w 467272"/>
                <a:gd name="connsiteY1" fmla="*/ 458538 h 1401817"/>
                <a:gd name="connsiteX2" fmla="*/ 45854 w 467272"/>
                <a:gd name="connsiteY2" fmla="*/ 458538 h 1401817"/>
                <a:gd name="connsiteX3" fmla="*/ 58955 w 467272"/>
                <a:gd name="connsiteY3" fmla="*/ 545879 h 1401817"/>
                <a:gd name="connsiteX4" fmla="*/ 58955 w 467272"/>
                <a:gd name="connsiteY4" fmla="*/ 545879 h 1401817"/>
                <a:gd name="connsiteX5" fmla="*/ 91707 w 467272"/>
                <a:gd name="connsiteY5" fmla="*/ 742395 h 1401817"/>
                <a:gd name="connsiteX6" fmla="*/ 305692 w 467272"/>
                <a:gd name="connsiteY6" fmla="*/ 1401817 h 1401817"/>
                <a:gd name="connsiteX7" fmla="*/ 467272 w 467272"/>
                <a:gd name="connsiteY7" fmla="*/ 1355964 h 1401817"/>
                <a:gd name="connsiteX8" fmla="*/ 299141 w 467272"/>
                <a:gd name="connsiteY8" fmla="*/ 683440 h 1401817"/>
                <a:gd name="connsiteX9" fmla="*/ 277306 w 467272"/>
                <a:gd name="connsiteY9" fmla="*/ 0 h 1401817"/>
                <a:gd name="connsiteX10" fmla="*/ 0 w 467272"/>
                <a:gd name="connsiteY10" fmla="*/ 135378 h 1401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7272" h="1401817">
                  <a:moveTo>
                    <a:pt x="0" y="135378"/>
                  </a:moveTo>
                  <a:cubicBezTo>
                    <a:pt x="0" y="135378"/>
                    <a:pt x="21835" y="299142"/>
                    <a:pt x="45854" y="458538"/>
                  </a:cubicBezTo>
                  <a:lnTo>
                    <a:pt x="45854" y="458538"/>
                  </a:lnTo>
                  <a:cubicBezTo>
                    <a:pt x="50221" y="489107"/>
                    <a:pt x="54588" y="517494"/>
                    <a:pt x="58955" y="545879"/>
                  </a:cubicBezTo>
                  <a:lnTo>
                    <a:pt x="58955" y="545879"/>
                  </a:lnTo>
                  <a:cubicBezTo>
                    <a:pt x="74239" y="644137"/>
                    <a:pt x="87341" y="727111"/>
                    <a:pt x="91707" y="742395"/>
                  </a:cubicBezTo>
                  <a:cubicBezTo>
                    <a:pt x="106992" y="783882"/>
                    <a:pt x="305692" y="1401817"/>
                    <a:pt x="305692" y="1401817"/>
                  </a:cubicBezTo>
                  <a:cubicBezTo>
                    <a:pt x="305692" y="1401817"/>
                    <a:pt x="460722" y="1373431"/>
                    <a:pt x="467272" y="1355964"/>
                  </a:cubicBezTo>
                  <a:cubicBezTo>
                    <a:pt x="467272" y="1355964"/>
                    <a:pt x="299141" y="707459"/>
                    <a:pt x="299141" y="683440"/>
                  </a:cubicBezTo>
                  <a:cubicBezTo>
                    <a:pt x="301325" y="659422"/>
                    <a:pt x="277306" y="0"/>
                    <a:pt x="277306" y="0"/>
                  </a:cubicBezTo>
                  <a:cubicBezTo>
                    <a:pt x="277306" y="0"/>
                    <a:pt x="8734" y="98258"/>
                    <a:pt x="0" y="135378"/>
                  </a:cubicBezTo>
                  <a:close/>
                </a:path>
              </a:pathLst>
            </a:custGeom>
            <a:solidFill>
              <a:srgbClr val="292C4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FE1EB31-112C-4830-896D-52E6F5EAAB15}"/>
                </a:ext>
              </a:extLst>
            </p:cNvPr>
            <p:cNvSpPr/>
            <p:nvPr/>
          </p:nvSpPr>
          <p:spPr>
            <a:xfrm>
              <a:off x="11108366" y="9908631"/>
              <a:ext cx="705863" cy="1772395"/>
            </a:xfrm>
            <a:custGeom>
              <a:avLst/>
              <a:gdLst>
                <a:gd name="connsiteX0" fmla="*/ 231452 w 631035"/>
                <a:gd name="connsiteY0" fmla="*/ 56286 h 1584504"/>
                <a:gd name="connsiteX1" fmla="*/ 78606 w 631035"/>
                <a:gd name="connsiteY1" fmla="*/ 779030 h 1584504"/>
                <a:gd name="connsiteX2" fmla="*/ 0 w 631035"/>
                <a:gd name="connsiteY2" fmla="*/ 1582564 h 1584504"/>
                <a:gd name="connsiteX3" fmla="*/ 174681 w 631035"/>
                <a:gd name="connsiteY3" fmla="*/ 1582564 h 1584504"/>
                <a:gd name="connsiteX4" fmla="*/ 307875 w 631035"/>
                <a:gd name="connsiteY4" fmla="*/ 796498 h 1584504"/>
                <a:gd name="connsiteX5" fmla="*/ 567714 w 631035"/>
                <a:gd name="connsiteY5" fmla="*/ 178563 h 1584504"/>
                <a:gd name="connsiteX6" fmla="*/ 631036 w 631035"/>
                <a:gd name="connsiteY6" fmla="*/ 56286 h 1584504"/>
                <a:gd name="connsiteX7" fmla="*/ 231452 w 631035"/>
                <a:gd name="connsiteY7" fmla="*/ 56286 h 158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1035" h="1584504">
                  <a:moveTo>
                    <a:pt x="231452" y="56286"/>
                  </a:moveTo>
                  <a:cubicBezTo>
                    <a:pt x="231452" y="56286"/>
                    <a:pt x="91707" y="728809"/>
                    <a:pt x="78606" y="779030"/>
                  </a:cubicBezTo>
                  <a:cubicBezTo>
                    <a:pt x="67688" y="829251"/>
                    <a:pt x="0" y="1582564"/>
                    <a:pt x="0" y="1582564"/>
                  </a:cubicBezTo>
                  <a:cubicBezTo>
                    <a:pt x="0" y="1582564"/>
                    <a:pt x="63322" y="1586931"/>
                    <a:pt x="174681" y="1582564"/>
                  </a:cubicBezTo>
                  <a:cubicBezTo>
                    <a:pt x="174681" y="1582564"/>
                    <a:pt x="294775" y="818334"/>
                    <a:pt x="307875" y="796498"/>
                  </a:cubicBezTo>
                  <a:cubicBezTo>
                    <a:pt x="355913" y="704791"/>
                    <a:pt x="543695" y="241885"/>
                    <a:pt x="567714" y="178563"/>
                  </a:cubicBezTo>
                  <a:cubicBezTo>
                    <a:pt x="591732" y="115241"/>
                    <a:pt x="631036" y="56286"/>
                    <a:pt x="631036" y="56286"/>
                  </a:cubicBezTo>
                  <a:cubicBezTo>
                    <a:pt x="631036" y="56286"/>
                    <a:pt x="471639" y="-70358"/>
                    <a:pt x="231452" y="56286"/>
                  </a:cubicBezTo>
                  <a:close/>
                </a:path>
              </a:pathLst>
            </a:custGeom>
            <a:solidFill>
              <a:srgbClr val="292C4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0231358-4A88-49CA-A851-800AB0BAB2FA}"/>
                </a:ext>
              </a:extLst>
            </p:cNvPr>
            <p:cNvSpPr/>
            <p:nvPr/>
          </p:nvSpPr>
          <p:spPr>
            <a:xfrm>
              <a:off x="11365004" y="8769913"/>
              <a:ext cx="456943" cy="1304261"/>
            </a:xfrm>
            <a:custGeom>
              <a:avLst/>
              <a:gdLst>
                <a:gd name="connsiteX0" fmla="*/ 309896 w 408503"/>
                <a:gd name="connsiteY0" fmla="*/ 0 h 1165997"/>
                <a:gd name="connsiteX1" fmla="*/ 124297 w 408503"/>
                <a:gd name="connsiteY1" fmla="*/ 150662 h 1165997"/>
                <a:gd name="connsiteX2" fmla="*/ 4203 w 408503"/>
                <a:gd name="connsiteY2" fmla="*/ 421418 h 1165997"/>
                <a:gd name="connsiteX3" fmla="*/ 12937 w 408503"/>
                <a:gd name="connsiteY3" fmla="*/ 958563 h 1165997"/>
                <a:gd name="connsiteX4" fmla="*/ 2020 w 408503"/>
                <a:gd name="connsiteY4" fmla="*/ 1076473 h 1165997"/>
                <a:gd name="connsiteX5" fmla="*/ 403787 w 408503"/>
                <a:gd name="connsiteY5" fmla="*/ 1165997 h 1165997"/>
                <a:gd name="connsiteX6" fmla="*/ 399420 w 408503"/>
                <a:gd name="connsiteY6" fmla="*/ 788249 h 1165997"/>
                <a:gd name="connsiteX7" fmla="*/ 309896 w 408503"/>
                <a:gd name="connsiteY7" fmla="*/ 0 h 116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503" h="1165997">
                  <a:moveTo>
                    <a:pt x="309896" y="0"/>
                  </a:moveTo>
                  <a:cubicBezTo>
                    <a:pt x="309896" y="0"/>
                    <a:pt x="163600" y="106992"/>
                    <a:pt x="124297" y="150662"/>
                  </a:cubicBezTo>
                  <a:cubicBezTo>
                    <a:pt x="84994" y="194333"/>
                    <a:pt x="-2347" y="366830"/>
                    <a:pt x="4203" y="421418"/>
                  </a:cubicBezTo>
                  <a:cubicBezTo>
                    <a:pt x="30406" y="631036"/>
                    <a:pt x="21672" y="816635"/>
                    <a:pt x="12937" y="958563"/>
                  </a:cubicBezTo>
                  <a:cubicBezTo>
                    <a:pt x="6387" y="1067739"/>
                    <a:pt x="-4531" y="1074289"/>
                    <a:pt x="2020" y="1076473"/>
                  </a:cubicBezTo>
                  <a:cubicBezTo>
                    <a:pt x="30406" y="1080840"/>
                    <a:pt x="351382" y="1148530"/>
                    <a:pt x="403787" y="1165997"/>
                  </a:cubicBezTo>
                  <a:cubicBezTo>
                    <a:pt x="403787" y="1165997"/>
                    <a:pt x="416888" y="838470"/>
                    <a:pt x="399420" y="788249"/>
                  </a:cubicBezTo>
                  <a:cubicBezTo>
                    <a:pt x="386319" y="735844"/>
                    <a:pt x="462742" y="207434"/>
                    <a:pt x="30989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E8B3B2B-D8D0-4896-8227-53F07737A2B5}"/>
                </a:ext>
              </a:extLst>
            </p:cNvPr>
            <p:cNvSpPr/>
            <p:nvPr/>
          </p:nvSpPr>
          <p:spPr>
            <a:xfrm>
              <a:off x="11429854" y="8583924"/>
              <a:ext cx="281793" cy="469463"/>
            </a:xfrm>
            <a:custGeom>
              <a:avLst/>
              <a:gdLst>
                <a:gd name="connsiteX0" fmla="*/ 251921 w 251920"/>
                <a:gd name="connsiteY0" fmla="*/ 166271 h 419695"/>
                <a:gd name="connsiteX1" fmla="*/ 817 w 251920"/>
                <a:gd name="connsiteY1" fmla="*/ 417376 h 419695"/>
                <a:gd name="connsiteX2" fmla="*/ 101258 w 251920"/>
                <a:gd name="connsiteY2" fmla="*/ 264530 h 419695"/>
                <a:gd name="connsiteX3" fmla="*/ 94708 w 251920"/>
                <a:gd name="connsiteY3" fmla="*/ 185923 h 419695"/>
                <a:gd name="connsiteX4" fmla="*/ 90341 w 251920"/>
                <a:gd name="connsiteY4" fmla="*/ 131335 h 419695"/>
                <a:gd name="connsiteX5" fmla="*/ 216985 w 251920"/>
                <a:gd name="connsiteY5" fmla="*/ 13425 h 419695"/>
                <a:gd name="connsiteX6" fmla="*/ 251921 w 251920"/>
                <a:gd name="connsiteY6" fmla="*/ 166271 h 41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1920" h="419695">
                  <a:moveTo>
                    <a:pt x="251921" y="166271"/>
                  </a:moveTo>
                  <a:cubicBezTo>
                    <a:pt x="251921" y="166271"/>
                    <a:pt x="-16651" y="447945"/>
                    <a:pt x="817" y="417376"/>
                  </a:cubicBezTo>
                  <a:cubicBezTo>
                    <a:pt x="59772" y="306016"/>
                    <a:pt x="101258" y="286365"/>
                    <a:pt x="101258" y="264530"/>
                  </a:cubicBezTo>
                  <a:cubicBezTo>
                    <a:pt x="101258" y="249245"/>
                    <a:pt x="94708" y="201208"/>
                    <a:pt x="94708" y="185923"/>
                  </a:cubicBezTo>
                  <a:cubicBezTo>
                    <a:pt x="92525" y="155354"/>
                    <a:pt x="90341" y="131335"/>
                    <a:pt x="90341" y="131335"/>
                  </a:cubicBezTo>
                  <a:cubicBezTo>
                    <a:pt x="90341" y="131335"/>
                    <a:pt x="223535" y="-49896"/>
                    <a:pt x="216985" y="13425"/>
                  </a:cubicBezTo>
                  <a:cubicBezTo>
                    <a:pt x="212618" y="76747"/>
                    <a:pt x="251921" y="166271"/>
                    <a:pt x="251921" y="166271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36F71F7-7EFD-46F5-A9A2-B22D5406521F}"/>
                </a:ext>
              </a:extLst>
            </p:cNvPr>
            <p:cNvSpPr/>
            <p:nvPr/>
          </p:nvSpPr>
          <p:spPr>
            <a:xfrm>
              <a:off x="11371961" y="8336314"/>
              <a:ext cx="357594" cy="465430"/>
            </a:xfrm>
            <a:custGeom>
              <a:avLst/>
              <a:gdLst>
                <a:gd name="connsiteX0" fmla="*/ 61307 w 319686"/>
                <a:gd name="connsiteY0" fmla="*/ 47005 h 416090"/>
                <a:gd name="connsiteX1" fmla="*/ 22004 w 319686"/>
                <a:gd name="connsiteY1" fmla="*/ 151813 h 416090"/>
                <a:gd name="connsiteX2" fmla="*/ 22004 w 319686"/>
                <a:gd name="connsiteY2" fmla="*/ 210768 h 416090"/>
                <a:gd name="connsiteX3" fmla="*/ 169 w 319686"/>
                <a:gd name="connsiteY3" fmla="*/ 298109 h 416090"/>
                <a:gd name="connsiteX4" fmla="*/ 41655 w 319686"/>
                <a:gd name="connsiteY4" fmla="*/ 335229 h 416090"/>
                <a:gd name="connsiteX5" fmla="*/ 83142 w 319686"/>
                <a:gd name="connsiteY5" fmla="*/ 416019 h 416090"/>
                <a:gd name="connsiteX6" fmla="*/ 249089 w 319686"/>
                <a:gd name="connsiteY6" fmla="*/ 343963 h 416090"/>
                <a:gd name="connsiteX7" fmla="*/ 318962 w 319686"/>
                <a:gd name="connsiteY7" fmla="*/ 147447 h 416090"/>
                <a:gd name="connsiteX8" fmla="*/ 80959 w 319686"/>
                <a:gd name="connsiteY8" fmla="*/ 7702 h 416090"/>
                <a:gd name="connsiteX9" fmla="*/ 61307 w 319686"/>
                <a:gd name="connsiteY9" fmla="*/ 47005 h 41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9686" h="416090">
                  <a:moveTo>
                    <a:pt x="61307" y="47005"/>
                  </a:moveTo>
                  <a:cubicBezTo>
                    <a:pt x="61307" y="47005"/>
                    <a:pt x="24188" y="129978"/>
                    <a:pt x="22004" y="151813"/>
                  </a:cubicBezTo>
                  <a:cubicBezTo>
                    <a:pt x="22004" y="171465"/>
                    <a:pt x="26371" y="186750"/>
                    <a:pt x="22004" y="210768"/>
                  </a:cubicBezTo>
                  <a:cubicBezTo>
                    <a:pt x="17637" y="234787"/>
                    <a:pt x="-2015" y="282824"/>
                    <a:pt x="169" y="298109"/>
                  </a:cubicBezTo>
                  <a:cubicBezTo>
                    <a:pt x="2352" y="315577"/>
                    <a:pt x="37289" y="306843"/>
                    <a:pt x="41655" y="335229"/>
                  </a:cubicBezTo>
                  <a:cubicBezTo>
                    <a:pt x="46023" y="363615"/>
                    <a:pt x="70042" y="413835"/>
                    <a:pt x="83142" y="416019"/>
                  </a:cubicBezTo>
                  <a:cubicBezTo>
                    <a:pt x="115895" y="418203"/>
                    <a:pt x="240355" y="370165"/>
                    <a:pt x="249089" y="343963"/>
                  </a:cubicBezTo>
                  <a:cubicBezTo>
                    <a:pt x="257823" y="317761"/>
                    <a:pt x="305861" y="173648"/>
                    <a:pt x="318962" y="147447"/>
                  </a:cubicBezTo>
                  <a:cubicBezTo>
                    <a:pt x="334246" y="119061"/>
                    <a:pt x="102794" y="-35969"/>
                    <a:pt x="80959" y="7702"/>
                  </a:cubicBezTo>
                  <a:cubicBezTo>
                    <a:pt x="61307" y="47005"/>
                    <a:pt x="61307" y="47005"/>
                    <a:pt x="61307" y="47005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8F62BD3-15E6-4587-9B87-C4A9838113CF}"/>
                </a:ext>
              </a:extLst>
            </p:cNvPr>
            <p:cNvSpPr/>
            <p:nvPr/>
          </p:nvSpPr>
          <p:spPr>
            <a:xfrm>
              <a:off x="11390799" y="8305608"/>
              <a:ext cx="404152" cy="398358"/>
            </a:xfrm>
            <a:custGeom>
              <a:avLst/>
              <a:gdLst>
                <a:gd name="connsiteX0" fmla="*/ 358892 w 361308"/>
                <a:gd name="connsiteY0" fmla="*/ 142144 h 356128"/>
                <a:gd name="connsiteX1" fmla="*/ 293387 w 361308"/>
                <a:gd name="connsiteY1" fmla="*/ 59170 h 356128"/>
                <a:gd name="connsiteX2" fmla="*/ 112154 w 361308"/>
                <a:gd name="connsiteY2" fmla="*/ 216 h 356128"/>
                <a:gd name="connsiteX3" fmla="*/ 795 w 361308"/>
                <a:gd name="connsiteY3" fmla="*/ 172714 h 356128"/>
                <a:gd name="connsiteX4" fmla="*/ 129623 w 361308"/>
                <a:gd name="connsiteY4" fmla="*/ 170530 h 356128"/>
                <a:gd name="connsiteX5" fmla="*/ 129623 w 361308"/>
                <a:gd name="connsiteY5" fmla="*/ 260054 h 356128"/>
                <a:gd name="connsiteX6" fmla="*/ 177660 w 361308"/>
                <a:gd name="connsiteY6" fmla="*/ 255687 h 356128"/>
                <a:gd name="connsiteX7" fmla="*/ 197311 w 361308"/>
                <a:gd name="connsiteY7" fmla="*/ 190181 h 356128"/>
                <a:gd name="connsiteX8" fmla="*/ 269368 w 361308"/>
                <a:gd name="connsiteY8" fmla="*/ 356129 h 356128"/>
                <a:gd name="connsiteX9" fmla="*/ 275918 w 361308"/>
                <a:gd name="connsiteY9" fmla="*/ 336477 h 356128"/>
                <a:gd name="connsiteX10" fmla="*/ 275918 w 361308"/>
                <a:gd name="connsiteY10" fmla="*/ 336477 h 356128"/>
                <a:gd name="connsiteX11" fmla="*/ 275918 w 361308"/>
                <a:gd name="connsiteY11" fmla="*/ 336477 h 356128"/>
                <a:gd name="connsiteX12" fmla="*/ 310854 w 361308"/>
                <a:gd name="connsiteY12" fmla="*/ 266604 h 356128"/>
                <a:gd name="connsiteX13" fmla="*/ 358892 w 361308"/>
                <a:gd name="connsiteY13" fmla="*/ 142144 h 356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308" h="356128">
                  <a:moveTo>
                    <a:pt x="358892" y="142144"/>
                  </a:moveTo>
                  <a:cubicBezTo>
                    <a:pt x="376360" y="70088"/>
                    <a:pt x="293387" y="59170"/>
                    <a:pt x="293387" y="59170"/>
                  </a:cubicBezTo>
                  <a:cubicBezTo>
                    <a:pt x="293387" y="59170"/>
                    <a:pt x="240982" y="-4151"/>
                    <a:pt x="112154" y="216"/>
                  </a:cubicBezTo>
                  <a:cubicBezTo>
                    <a:pt x="-16673" y="4583"/>
                    <a:pt x="795" y="172714"/>
                    <a:pt x="795" y="172714"/>
                  </a:cubicBezTo>
                  <a:cubicBezTo>
                    <a:pt x="795" y="172714"/>
                    <a:pt x="90319" y="161796"/>
                    <a:pt x="129623" y="170530"/>
                  </a:cubicBezTo>
                  <a:cubicBezTo>
                    <a:pt x="129623" y="170530"/>
                    <a:pt x="133990" y="242586"/>
                    <a:pt x="129623" y="260054"/>
                  </a:cubicBezTo>
                  <a:lnTo>
                    <a:pt x="177660" y="255687"/>
                  </a:lnTo>
                  <a:cubicBezTo>
                    <a:pt x="177660" y="255687"/>
                    <a:pt x="173293" y="192365"/>
                    <a:pt x="197311" y="190181"/>
                  </a:cubicBezTo>
                  <a:cubicBezTo>
                    <a:pt x="221330" y="187998"/>
                    <a:pt x="225698" y="325560"/>
                    <a:pt x="269368" y="356129"/>
                  </a:cubicBezTo>
                  <a:cubicBezTo>
                    <a:pt x="269368" y="356129"/>
                    <a:pt x="269368" y="347395"/>
                    <a:pt x="275918" y="336477"/>
                  </a:cubicBezTo>
                  <a:lnTo>
                    <a:pt x="275918" y="336477"/>
                  </a:lnTo>
                  <a:lnTo>
                    <a:pt x="275918" y="336477"/>
                  </a:lnTo>
                  <a:cubicBezTo>
                    <a:pt x="284652" y="321192"/>
                    <a:pt x="297753" y="297174"/>
                    <a:pt x="310854" y="266604"/>
                  </a:cubicBezTo>
                  <a:cubicBezTo>
                    <a:pt x="328322" y="229485"/>
                    <a:pt x="350158" y="179264"/>
                    <a:pt x="358892" y="142144"/>
                  </a:cubicBezTo>
                  <a:close/>
                </a:path>
              </a:pathLst>
            </a:custGeom>
            <a:solidFill>
              <a:srgbClr val="16202E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798E6D9-B447-4C8B-862D-7CA746E7E5BB}"/>
                </a:ext>
              </a:extLst>
            </p:cNvPr>
            <p:cNvSpPr/>
            <p:nvPr/>
          </p:nvSpPr>
          <p:spPr>
            <a:xfrm>
              <a:off x="11566331" y="8510439"/>
              <a:ext cx="88159" cy="130024"/>
            </a:xfrm>
            <a:custGeom>
              <a:avLst/>
              <a:gdLst>
                <a:gd name="connsiteX0" fmla="*/ 5452 w 78813"/>
                <a:gd name="connsiteY0" fmla="*/ 26717 h 116240"/>
                <a:gd name="connsiteX1" fmla="*/ 66590 w 78813"/>
                <a:gd name="connsiteY1" fmla="*/ 11432 h 116240"/>
                <a:gd name="connsiteX2" fmla="*/ 33837 w 78813"/>
                <a:gd name="connsiteY2" fmla="*/ 116240 h 116240"/>
                <a:gd name="connsiteX3" fmla="*/ 5452 w 78813"/>
                <a:gd name="connsiteY3" fmla="*/ 26717 h 11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13" h="116240">
                  <a:moveTo>
                    <a:pt x="5452" y="26717"/>
                  </a:moveTo>
                  <a:cubicBezTo>
                    <a:pt x="5452" y="26717"/>
                    <a:pt x="25103" y="-21321"/>
                    <a:pt x="66590" y="11432"/>
                  </a:cubicBezTo>
                  <a:cubicBezTo>
                    <a:pt x="97159" y="35451"/>
                    <a:pt x="64406" y="116240"/>
                    <a:pt x="33837" y="116240"/>
                  </a:cubicBezTo>
                  <a:cubicBezTo>
                    <a:pt x="3268" y="111874"/>
                    <a:pt x="-7650" y="68203"/>
                    <a:pt x="5452" y="26717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C799977-06AE-4649-83C7-7BED3656D954}"/>
                </a:ext>
              </a:extLst>
            </p:cNvPr>
            <p:cNvSpPr/>
            <p:nvPr/>
          </p:nvSpPr>
          <p:spPr>
            <a:xfrm>
              <a:off x="11535793" y="8691754"/>
              <a:ext cx="124703" cy="144200"/>
            </a:xfrm>
            <a:custGeom>
              <a:avLst/>
              <a:gdLst>
                <a:gd name="connsiteX0" fmla="*/ 111359 w 111483"/>
                <a:gd name="connsiteY0" fmla="*/ 0 h 128913"/>
                <a:gd name="connsiteX1" fmla="*/ 98258 w 111483"/>
                <a:gd name="connsiteY1" fmla="*/ 30569 h 128913"/>
                <a:gd name="connsiteX2" fmla="*/ 0 w 111483"/>
                <a:gd name="connsiteY2" fmla="*/ 78607 h 128913"/>
                <a:gd name="connsiteX3" fmla="*/ 4367 w 111483"/>
                <a:gd name="connsiteY3" fmla="*/ 128827 h 128913"/>
                <a:gd name="connsiteX4" fmla="*/ 111359 w 111483"/>
                <a:gd name="connsiteY4" fmla="*/ 0 h 12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483" h="128913">
                  <a:moveTo>
                    <a:pt x="111359" y="0"/>
                  </a:moveTo>
                  <a:cubicBezTo>
                    <a:pt x="111359" y="0"/>
                    <a:pt x="104808" y="26202"/>
                    <a:pt x="98258" y="30569"/>
                  </a:cubicBezTo>
                  <a:cubicBezTo>
                    <a:pt x="91707" y="37120"/>
                    <a:pt x="58955" y="63322"/>
                    <a:pt x="0" y="78607"/>
                  </a:cubicBezTo>
                  <a:lnTo>
                    <a:pt x="4367" y="128827"/>
                  </a:lnTo>
                  <a:cubicBezTo>
                    <a:pt x="4367" y="131011"/>
                    <a:pt x="115726" y="91708"/>
                    <a:pt x="111359" y="0"/>
                  </a:cubicBezTo>
                  <a:close/>
                </a:path>
              </a:pathLst>
            </a:custGeom>
            <a:solidFill>
              <a:srgbClr val="C48A6F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783F362-216E-4C91-9658-A96DD080B93E}"/>
                </a:ext>
              </a:extLst>
            </p:cNvPr>
            <p:cNvSpPr/>
            <p:nvPr/>
          </p:nvSpPr>
          <p:spPr>
            <a:xfrm>
              <a:off x="11362380" y="9930071"/>
              <a:ext cx="460263" cy="158758"/>
            </a:xfrm>
            <a:custGeom>
              <a:avLst/>
              <a:gdLst>
                <a:gd name="connsiteX0" fmla="*/ 0 w 411471"/>
                <a:gd name="connsiteY0" fmla="*/ 58955 h 141928"/>
                <a:gd name="connsiteX1" fmla="*/ 8734 w 411471"/>
                <a:gd name="connsiteY1" fmla="*/ 0 h 141928"/>
                <a:gd name="connsiteX2" fmla="*/ 410501 w 411471"/>
                <a:gd name="connsiteY2" fmla="*/ 85157 h 141928"/>
                <a:gd name="connsiteX3" fmla="*/ 410501 w 411471"/>
                <a:gd name="connsiteY3" fmla="*/ 141929 h 141928"/>
                <a:gd name="connsiteX4" fmla="*/ 0 w 411471"/>
                <a:gd name="connsiteY4" fmla="*/ 58955 h 1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471" h="141928">
                  <a:moveTo>
                    <a:pt x="0" y="58955"/>
                  </a:moveTo>
                  <a:cubicBezTo>
                    <a:pt x="0" y="58955"/>
                    <a:pt x="2184" y="13101"/>
                    <a:pt x="8734" y="0"/>
                  </a:cubicBezTo>
                  <a:cubicBezTo>
                    <a:pt x="8734" y="0"/>
                    <a:pt x="246737" y="61138"/>
                    <a:pt x="410501" y="85157"/>
                  </a:cubicBezTo>
                  <a:cubicBezTo>
                    <a:pt x="410501" y="85157"/>
                    <a:pt x="412684" y="111359"/>
                    <a:pt x="410501" y="141929"/>
                  </a:cubicBezTo>
                  <a:cubicBezTo>
                    <a:pt x="410501" y="141929"/>
                    <a:pt x="50221" y="76423"/>
                    <a:pt x="0" y="58955"/>
                  </a:cubicBezTo>
                  <a:close/>
                </a:path>
              </a:pathLst>
            </a:custGeom>
            <a:solidFill>
              <a:srgbClr val="3D4169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15D95F3-3809-4DDB-BA1B-B29C2E1E60E0}"/>
                </a:ext>
              </a:extLst>
            </p:cNvPr>
            <p:cNvSpPr/>
            <p:nvPr/>
          </p:nvSpPr>
          <p:spPr>
            <a:xfrm>
              <a:off x="11423875" y="10035095"/>
              <a:ext cx="124130" cy="158758"/>
            </a:xfrm>
            <a:custGeom>
              <a:avLst/>
              <a:gdLst>
                <a:gd name="connsiteX0" fmla="*/ 27997 w 110971"/>
                <a:gd name="connsiteY0" fmla="*/ 0 h 141928"/>
                <a:gd name="connsiteX1" fmla="*/ 1795 w 110971"/>
                <a:gd name="connsiteY1" fmla="*/ 48038 h 141928"/>
                <a:gd name="connsiteX2" fmla="*/ 73851 w 110971"/>
                <a:gd name="connsiteY2" fmla="*/ 141929 h 141928"/>
                <a:gd name="connsiteX3" fmla="*/ 110971 w 110971"/>
                <a:gd name="connsiteY3" fmla="*/ 56772 h 141928"/>
                <a:gd name="connsiteX4" fmla="*/ 27997 w 110971"/>
                <a:gd name="connsiteY4" fmla="*/ 0 h 1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971" h="141928">
                  <a:moveTo>
                    <a:pt x="27997" y="0"/>
                  </a:moveTo>
                  <a:cubicBezTo>
                    <a:pt x="27997" y="0"/>
                    <a:pt x="17079" y="39304"/>
                    <a:pt x="1795" y="48038"/>
                  </a:cubicBezTo>
                  <a:cubicBezTo>
                    <a:pt x="-13490" y="56772"/>
                    <a:pt x="73851" y="141929"/>
                    <a:pt x="73851" y="141929"/>
                  </a:cubicBezTo>
                  <a:cubicBezTo>
                    <a:pt x="73851" y="141929"/>
                    <a:pt x="110971" y="63322"/>
                    <a:pt x="110971" y="56772"/>
                  </a:cubicBezTo>
                  <a:cubicBezTo>
                    <a:pt x="108787" y="50221"/>
                    <a:pt x="27997" y="0"/>
                    <a:pt x="27997" y="0"/>
                  </a:cubicBezTo>
                  <a:close/>
                </a:path>
              </a:pathLst>
            </a:custGeom>
            <a:solidFill>
              <a:srgbClr val="EEA98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3F4447F-E75B-40F1-8FA2-14CCBC598259}"/>
                </a:ext>
              </a:extLst>
            </p:cNvPr>
            <p:cNvSpPr/>
            <p:nvPr/>
          </p:nvSpPr>
          <p:spPr>
            <a:xfrm>
              <a:off x="11430768" y="8904397"/>
              <a:ext cx="464174" cy="1223510"/>
            </a:xfrm>
            <a:custGeom>
              <a:avLst/>
              <a:gdLst>
                <a:gd name="connsiteX0" fmla="*/ 312243 w 414967"/>
                <a:gd name="connsiteY0" fmla="*/ 52269 h 1093806"/>
                <a:gd name="connsiteX1" fmla="*/ 414868 w 414967"/>
                <a:gd name="connsiteY1" fmla="*/ 595965 h 1093806"/>
                <a:gd name="connsiteX2" fmla="*/ 102626 w 414967"/>
                <a:gd name="connsiteY2" fmla="*/ 1093807 h 1093806"/>
                <a:gd name="connsiteX3" fmla="*/ 0 w 414967"/>
                <a:gd name="connsiteY3" fmla="*/ 1030484 h 1093806"/>
                <a:gd name="connsiteX4" fmla="*/ 259838 w 414967"/>
                <a:gd name="connsiteY4" fmla="*/ 556662 h 1093806"/>
                <a:gd name="connsiteX5" fmla="*/ 146296 w 414967"/>
                <a:gd name="connsiteY5" fmla="*/ 137426 h 1093806"/>
                <a:gd name="connsiteX6" fmla="*/ 187783 w 414967"/>
                <a:gd name="connsiteY6" fmla="*/ 10783 h 1093806"/>
                <a:gd name="connsiteX7" fmla="*/ 312243 w 414967"/>
                <a:gd name="connsiteY7" fmla="*/ 52269 h 1093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967" h="1093806">
                  <a:moveTo>
                    <a:pt x="312243" y="52269"/>
                  </a:moveTo>
                  <a:cubicBezTo>
                    <a:pt x="312243" y="52269"/>
                    <a:pt x="406134" y="545744"/>
                    <a:pt x="414868" y="595965"/>
                  </a:cubicBezTo>
                  <a:cubicBezTo>
                    <a:pt x="421419" y="644002"/>
                    <a:pt x="102626" y="1093807"/>
                    <a:pt x="102626" y="1093807"/>
                  </a:cubicBezTo>
                  <a:lnTo>
                    <a:pt x="0" y="1030484"/>
                  </a:lnTo>
                  <a:cubicBezTo>
                    <a:pt x="0" y="1030484"/>
                    <a:pt x="259838" y="578497"/>
                    <a:pt x="259838" y="556662"/>
                  </a:cubicBezTo>
                  <a:cubicBezTo>
                    <a:pt x="259838" y="534826"/>
                    <a:pt x="146296" y="137426"/>
                    <a:pt x="146296" y="137426"/>
                  </a:cubicBezTo>
                  <a:cubicBezTo>
                    <a:pt x="146296" y="137426"/>
                    <a:pt x="98258" y="50086"/>
                    <a:pt x="187783" y="10783"/>
                  </a:cubicBezTo>
                  <a:cubicBezTo>
                    <a:pt x="277307" y="-28521"/>
                    <a:pt x="312243" y="52269"/>
                    <a:pt x="312243" y="5226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B0D46B0-9890-43CB-894F-8EE17E8F3FF0}"/>
                </a:ext>
              </a:extLst>
            </p:cNvPr>
            <p:cNvSpPr/>
            <p:nvPr/>
          </p:nvSpPr>
          <p:spPr>
            <a:xfrm>
              <a:off x="11347622" y="10071732"/>
              <a:ext cx="208034" cy="257165"/>
            </a:xfrm>
            <a:custGeom>
              <a:avLst/>
              <a:gdLst>
                <a:gd name="connsiteX0" fmla="*/ 35029 w 185980"/>
                <a:gd name="connsiteY0" fmla="*/ 0 h 229903"/>
                <a:gd name="connsiteX1" fmla="*/ 93 w 185980"/>
                <a:gd name="connsiteY1" fmla="*/ 218352 h 229903"/>
                <a:gd name="connsiteX2" fmla="*/ 185692 w 185980"/>
                <a:gd name="connsiteY2" fmla="*/ 89524 h 229903"/>
                <a:gd name="connsiteX3" fmla="*/ 35029 w 185980"/>
                <a:gd name="connsiteY3" fmla="*/ 0 h 22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980" h="229903">
                  <a:moveTo>
                    <a:pt x="35029" y="0"/>
                  </a:moveTo>
                  <a:cubicBezTo>
                    <a:pt x="35029" y="0"/>
                    <a:pt x="-2091" y="165947"/>
                    <a:pt x="93" y="218352"/>
                  </a:cubicBezTo>
                  <a:cubicBezTo>
                    <a:pt x="2276" y="268573"/>
                    <a:pt x="194425" y="141929"/>
                    <a:pt x="185692" y="89524"/>
                  </a:cubicBezTo>
                  <a:lnTo>
                    <a:pt x="35029" y="0"/>
                  </a:lnTo>
                  <a:close/>
                </a:path>
              </a:pathLst>
            </a:custGeom>
            <a:solidFill>
              <a:srgbClr val="292C4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CD073B8-9ECD-430B-BDEC-E1C4271A5E98}"/>
                </a:ext>
              </a:extLst>
            </p:cNvPr>
            <p:cNvSpPr/>
            <p:nvPr/>
          </p:nvSpPr>
          <p:spPr>
            <a:xfrm>
              <a:off x="11408786" y="8777239"/>
              <a:ext cx="334613" cy="310189"/>
            </a:xfrm>
            <a:custGeom>
              <a:avLst/>
              <a:gdLst>
                <a:gd name="connsiteX0" fmla="*/ 270756 w 299141"/>
                <a:gd name="connsiteY0" fmla="*/ 0 h 277306"/>
                <a:gd name="connsiteX1" fmla="*/ 102626 w 299141"/>
                <a:gd name="connsiteY1" fmla="*/ 122277 h 277306"/>
                <a:gd name="connsiteX2" fmla="*/ 0 w 299141"/>
                <a:gd name="connsiteY2" fmla="*/ 277307 h 277306"/>
                <a:gd name="connsiteX3" fmla="*/ 299142 w 299141"/>
                <a:gd name="connsiteY3" fmla="*/ 41487 h 277306"/>
                <a:gd name="connsiteX4" fmla="*/ 270756 w 299141"/>
                <a:gd name="connsiteY4" fmla="*/ 0 h 27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141" h="277306">
                  <a:moveTo>
                    <a:pt x="270756" y="0"/>
                  </a:moveTo>
                  <a:lnTo>
                    <a:pt x="102626" y="122277"/>
                  </a:lnTo>
                  <a:cubicBezTo>
                    <a:pt x="102626" y="122277"/>
                    <a:pt x="43670" y="179049"/>
                    <a:pt x="0" y="277307"/>
                  </a:cubicBezTo>
                  <a:lnTo>
                    <a:pt x="299142" y="41487"/>
                  </a:lnTo>
                  <a:lnTo>
                    <a:pt x="270756" y="0"/>
                  </a:lnTo>
                  <a:close/>
                </a:path>
              </a:pathLst>
            </a:custGeom>
            <a:solidFill>
              <a:srgbClr val="DEDEDE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7DFA8FB-ADF6-454A-AF79-0EAF51CA11C9}"/>
                </a:ext>
              </a:extLst>
            </p:cNvPr>
            <p:cNvSpPr/>
            <p:nvPr/>
          </p:nvSpPr>
          <p:spPr>
            <a:xfrm>
              <a:off x="11523581" y="8745489"/>
              <a:ext cx="195395" cy="175854"/>
            </a:xfrm>
            <a:custGeom>
              <a:avLst/>
              <a:gdLst>
                <a:gd name="connsiteX0" fmla="*/ 159396 w 174681"/>
                <a:gd name="connsiteY0" fmla="*/ 0 h 157212"/>
                <a:gd name="connsiteX1" fmla="*/ 10918 w 174681"/>
                <a:gd name="connsiteY1" fmla="*/ 98258 h 157212"/>
                <a:gd name="connsiteX2" fmla="*/ 0 w 174681"/>
                <a:gd name="connsiteY2" fmla="*/ 157213 h 157212"/>
                <a:gd name="connsiteX3" fmla="*/ 174681 w 174681"/>
                <a:gd name="connsiteY3" fmla="*/ 30569 h 157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681" h="157212">
                  <a:moveTo>
                    <a:pt x="159396" y="0"/>
                  </a:moveTo>
                  <a:lnTo>
                    <a:pt x="10918" y="98258"/>
                  </a:lnTo>
                  <a:lnTo>
                    <a:pt x="0" y="157213"/>
                  </a:lnTo>
                  <a:lnTo>
                    <a:pt x="174681" y="30569"/>
                  </a:lnTo>
                  <a:close/>
                </a:path>
              </a:pathLst>
            </a:custGeom>
            <a:solidFill>
              <a:srgbClr val="BFBFBF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453B518-C439-4877-8642-CC4D96AD5FAB}"/>
                </a:ext>
              </a:extLst>
            </p:cNvPr>
            <p:cNvSpPr/>
            <p:nvPr/>
          </p:nvSpPr>
          <p:spPr>
            <a:xfrm>
              <a:off x="11333070" y="8906689"/>
              <a:ext cx="190510" cy="933010"/>
            </a:xfrm>
            <a:custGeom>
              <a:avLst/>
              <a:gdLst>
                <a:gd name="connsiteX0" fmla="*/ 170315 w 170314"/>
                <a:gd name="connsiteY0" fmla="*/ 13101 h 834102"/>
                <a:gd name="connsiteX1" fmla="*/ 45854 w 170314"/>
                <a:gd name="connsiteY1" fmla="*/ 447621 h 834102"/>
                <a:gd name="connsiteX2" fmla="*/ 34936 w 170314"/>
                <a:gd name="connsiteY2" fmla="*/ 781698 h 834102"/>
                <a:gd name="connsiteX3" fmla="*/ 15285 w 170314"/>
                <a:gd name="connsiteY3" fmla="*/ 834103 h 834102"/>
                <a:gd name="connsiteX4" fmla="*/ 0 w 170314"/>
                <a:gd name="connsiteY4" fmla="*/ 770781 h 834102"/>
                <a:gd name="connsiteX5" fmla="*/ 6551 w 170314"/>
                <a:gd name="connsiteY5" fmla="*/ 436703 h 834102"/>
                <a:gd name="connsiteX6" fmla="*/ 159397 w 170314"/>
                <a:gd name="connsiteY6" fmla="*/ 0 h 834102"/>
                <a:gd name="connsiteX7" fmla="*/ 170315 w 170314"/>
                <a:gd name="connsiteY7" fmla="*/ 13101 h 834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314" h="834102">
                  <a:moveTo>
                    <a:pt x="170315" y="13101"/>
                  </a:moveTo>
                  <a:cubicBezTo>
                    <a:pt x="170315" y="13101"/>
                    <a:pt x="50221" y="235819"/>
                    <a:pt x="45854" y="447621"/>
                  </a:cubicBezTo>
                  <a:cubicBezTo>
                    <a:pt x="43670" y="646320"/>
                    <a:pt x="34936" y="781698"/>
                    <a:pt x="34936" y="781698"/>
                  </a:cubicBezTo>
                  <a:lnTo>
                    <a:pt x="15285" y="834103"/>
                  </a:lnTo>
                  <a:lnTo>
                    <a:pt x="0" y="770781"/>
                  </a:lnTo>
                  <a:cubicBezTo>
                    <a:pt x="0" y="770781"/>
                    <a:pt x="2184" y="541512"/>
                    <a:pt x="6551" y="436703"/>
                  </a:cubicBezTo>
                  <a:cubicBezTo>
                    <a:pt x="10918" y="331894"/>
                    <a:pt x="58955" y="135378"/>
                    <a:pt x="159397" y="0"/>
                  </a:cubicBezTo>
                  <a:lnTo>
                    <a:pt x="170315" y="131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7D9AC47-09DD-436A-A6EB-CFAA7180F817}"/>
                </a:ext>
              </a:extLst>
            </p:cNvPr>
            <p:cNvSpPr/>
            <p:nvPr/>
          </p:nvSpPr>
          <p:spPr>
            <a:xfrm>
              <a:off x="11500208" y="8855398"/>
              <a:ext cx="38026" cy="73273"/>
            </a:xfrm>
            <a:custGeom>
              <a:avLst/>
              <a:gdLst>
                <a:gd name="connsiteX0" fmla="*/ 20895 w 33995"/>
                <a:gd name="connsiteY0" fmla="*/ 58955 h 65505"/>
                <a:gd name="connsiteX1" fmla="*/ 7793 w 33995"/>
                <a:gd name="connsiteY1" fmla="*/ 65505 h 65505"/>
                <a:gd name="connsiteX2" fmla="*/ 33995 w 33995"/>
                <a:gd name="connsiteY2" fmla="*/ 0 h 65505"/>
                <a:gd name="connsiteX3" fmla="*/ 20895 w 33995"/>
                <a:gd name="connsiteY3" fmla="*/ 58955 h 65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95" h="65505">
                  <a:moveTo>
                    <a:pt x="20895" y="58955"/>
                  </a:moveTo>
                  <a:cubicBezTo>
                    <a:pt x="20895" y="58955"/>
                    <a:pt x="14344" y="63322"/>
                    <a:pt x="7793" y="65505"/>
                  </a:cubicBezTo>
                  <a:cubicBezTo>
                    <a:pt x="-940" y="65505"/>
                    <a:pt x="-11858" y="52404"/>
                    <a:pt x="33995" y="0"/>
                  </a:cubicBezTo>
                  <a:lnTo>
                    <a:pt x="20895" y="5895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B3EC0C5-22F7-4D94-A768-505EA4D38EEF}"/>
                </a:ext>
              </a:extLst>
            </p:cNvPr>
            <p:cNvSpPr/>
            <p:nvPr/>
          </p:nvSpPr>
          <p:spPr>
            <a:xfrm>
              <a:off x="11540677" y="9246189"/>
              <a:ext cx="180740" cy="620378"/>
            </a:xfrm>
            <a:custGeom>
              <a:avLst/>
              <a:gdLst>
                <a:gd name="connsiteX0" fmla="*/ 96075 w 161580"/>
                <a:gd name="connsiteY0" fmla="*/ 0 h 554612"/>
                <a:gd name="connsiteX1" fmla="*/ 161580 w 161580"/>
                <a:gd name="connsiteY1" fmla="*/ 253288 h 554612"/>
                <a:gd name="connsiteX2" fmla="*/ 0 w 161580"/>
                <a:gd name="connsiteY2" fmla="*/ 554613 h 554612"/>
                <a:gd name="connsiteX3" fmla="*/ 115727 w 161580"/>
                <a:gd name="connsiteY3" fmla="*/ 235819 h 554612"/>
                <a:gd name="connsiteX4" fmla="*/ 96075 w 161580"/>
                <a:gd name="connsiteY4" fmla="*/ 0 h 55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580" h="554612">
                  <a:moveTo>
                    <a:pt x="96075" y="0"/>
                  </a:moveTo>
                  <a:lnTo>
                    <a:pt x="161580" y="253288"/>
                  </a:lnTo>
                  <a:lnTo>
                    <a:pt x="0" y="554613"/>
                  </a:lnTo>
                  <a:cubicBezTo>
                    <a:pt x="0" y="554613"/>
                    <a:pt x="120093" y="301325"/>
                    <a:pt x="115727" y="235819"/>
                  </a:cubicBezTo>
                  <a:cubicBezTo>
                    <a:pt x="113543" y="170314"/>
                    <a:pt x="96075" y="0"/>
                    <a:pt x="96075" y="0"/>
                  </a:cubicBezTo>
                  <a:close/>
                </a:path>
              </a:pathLst>
            </a:custGeom>
            <a:solidFill>
              <a:srgbClr val="9C9C9C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D5536FE-62DD-4B1F-A41D-782FBF7C76CF}"/>
                </a:ext>
              </a:extLst>
            </p:cNvPr>
            <p:cNvSpPr/>
            <p:nvPr/>
          </p:nvSpPr>
          <p:spPr>
            <a:xfrm>
              <a:off x="11560217" y="10250030"/>
              <a:ext cx="127006" cy="410329"/>
            </a:xfrm>
            <a:custGeom>
              <a:avLst/>
              <a:gdLst>
                <a:gd name="connsiteX0" fmla="*/ 0 w 113542"/>
                <a:gd name="connsiteY0" fmla="*/ 279490 h 366830"/>
                <a:gd name="connsiteX1" fmla="*/ 0 w 113542"/>
                <a:gd name="connsiteY1" fmla="*/ 279490 h 366830"/>
                <a:gd name="connsiteX2" fmla="*/ 13101 w 113542"/>
                <a:gd name="connsiteY2" fmla="*/ 366830 h 366830"/>
                <a:gd name="connsiteX3" fmla="*/ 113542 w 113542"/>
                <a:gd name="connsiteY3" fmla="*/ 0 h 366830"/>
                <a:gd name="connsiteX4" fmla="*/ 0 w 113542"/>
                <a:gd name="connsiteY4" fmla="*/ 279490 h 36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42" h="366830">
                  <a:moveTo>
                    <a:pt x="0" y="279490"/>
                  </a:moveTo>
                  <a:lnTo>
                    <a:pt x="0" y="279490"/>
                  </a:lnTo>
                  <a:cubicBezTo>
                    <a:pt x="4367" y="310059"/>
                    <a:pt x="8734" y="338445"/>
                    <a:pt x="13101" y="366830"/>
                  </a:cubicBezTo>
                  <a:cubicBezTo>
                    <a:pt x="37119" y="312243"/>
                    <a:pt x="113542" y="6550"/>
                    <a:pt x="113542" y="0"/>
                  </a:cubicBezTo>
                  <a:lnTo>
                    <a:pt x="0" y="279490"/>
                  </a:lnTo>
                  <a:close/>
                </a:path>
              </a:pathLst>
            </a:custGeom>
            <a:solidFill>
              <a:srgbClr val="1C1D30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grpSp>
          <p:nvGrpSpPr>
            <p:cNvPr id="39" name="Graphic 3">
              <a:extLst>
                <a:ext uri="{FF2B5EF4-FFF2-40B4-BE49-F238E27FC236}">
                  <a16:creationId xmlns:a16="http://schemas.microsoft.com/office/drawing/2014/main" id="{9661AF8A-AC31-40C1-9EDE-9A6A97837D6D}"/>
                </a:ext>
              </a:extLst>
            </p:cNvPr>
            <p:cNvGrpSpPr/>
            <p:nvPr/>
          </p:nvGrpSpPr>
          <p:grpSpPr>
            <a:xfrm>
              <a:off x="9909932" y="1716567"/>
              <a:ext cx="682275" cy="1015225"/>
              <a:chOff x="3887735" y="3784262"/>
              <a:chExt cx="609947" cy="907601"/>
            </a:xfrm>
            <a:solidFill>
              <a:schemeClr val="accent3"/>
            </a:solidFill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BFDF824-F975-4908-9763-57B4373D74A2}"/>
                  </a:ext>
                </a:extLst>
              </p:cNvPr>
              <p:cNvSpPr/>
              <p:nvPr/>
            </p:nvSpPr>
            <p:spPr>
              <a:xfrm>
                <a:off x="3887735" y="3784262"/>
                <a:ext cx="609947" cy="834690"/>
              </a:xfrm>
              <a:custGeom>
                <a:avLst/>
                <a:gdLst>
                  <a:gd name="connsiteX0" fmla="*/ 178132 w 609947"/>
                  <a:gd name="connsiteY0" fmla="*/ 827032 h 834690"/>
                  <a:gd name="connsiteX1" fmla="*/ 99526 w 609947"/>
                  <a:gd name="connsiteY1" fmla="*/ 774627 h 834690"/>
                  <a:gd name="connsiteX2" fmla="*/ 75507 w 609947"/>
                  <a:gd name="connsiteY2" fmla="*/ 680736 h 834690"/>
                  <a:gd name="connsiteX3" fmla="*/ 71140 w 609947"/>
                  <a:gd name="connsiteY3" fmla="*/ 499504 h 834690"/>
                  <a:gd name="connsiteX4" fmla="*/ 12185 w 609947"/>
                  <a:gd name="connsiteY4" fmla="*/ 220014 h 834690"/>
                  <a:gd name="connsiteX5" fmla="*/ 389933 w 609947"/>
                  <a:gd name="connsiteY5" fmla="*/ 12580 h 834690"/>
                  <a:gd name="connsiteX6" fmla="*/ 597367 w 609947"/>
                  <a:gd name="connsiteY6" fmla="*/ 390328 h 834690"/>
                  <a:gd name="connsiteX7" fmla="*/ 424870 w 609947"/>
                  <a:gd name="connsiteY7" fmla="*/ 584661 h 834690"/>
                  <a:gd name="connsiteX8" fmla="*/ 350630 w 609947"/>
                  <a:gd name="connsiteY8" fmla="*/ 741874 h 834690"/>
                  <a:gd name="connsiteX9" fmla="*/ 186866 w 609947"/>
                  <a:gd name="connsiteY9" fmla="*/ 831399 h 834690"/>
                  <a:gd name="connsiteX10" fmla="*/ 178132 w 609947"/>
                  <a:gd name="connsiteY10" fmla="*/ 827032 h 834690"/>
                  <a:gd name="connsiteX11" fmla="*/ 385566 w 609947"/>
                  <a:gd name="connsiteY11" fmla="*/ 36599 h 834690"/>
                  <a:gd name="connsiteX12" fmla="*/ 38387 w 609947"/>
                  <a:gd name="connsiteY12" fmla="*/ 226565 h 834690"/>
                  <a:gd name="connsiteX13" fmla="*/ 92975 w 609947"/>
                  <a:gd name="connsiteY13" fmla="*/ 486403 h 834690"/>
                  <a:gd name="connsiteX14" fmla="*/ 95159 w 609947"/>
                  <a:gd name="connsiteY14" fmla="*/ 488587 h 834690"/>
                  <a:gd name="connsiteX15" fmla="*/ 95159 w 609947"/>
                  <a:gd name="connsiteY15" fmla="*/ 492954 h 834690"/>
                  <a:gd name="connsiteX16" fmla="*/ 99526 w 609947"/>
                  <a:gd name="connsiteY16" fmla="*/ 685103 h 834690"/>
                  <a:gd name="connsiteX17" fmla="*/ 99526 w 609947"/>
                  <a:gd name="connsiteY17" fmla="*/ 685103 h 834690"/>
                  <a:gd name="connsiteX18" fmla="*/ 116994 w 609947"/>
                  <a:gd name="connsiteY18" fmla="*/ 759343 h 834690"/>
                  <a:gd name="connsiteX19" fmla="*/ 191234 w 609947"/>
                  <a:gd name="connsiteY19" fmla="*/ 805196 h 834690"/>
                  <a:gd name="connsiteX20" fmla="*/ 326611 w 609947"/>
                  <a:gd name="connsiteY20" fmla="*/ 735324 h 834690"/>
                  <a:gd name="connsiteX21" fmla="*/ 326611 w 609947"/>
                  <a:gd name="connsiteY21" fmla="*/ 735324 h 834690"/>
                  <a:gd name="connsiteX22" fmla="*/ 326611 w 609947"/>
                  <a:gd name="connsiteY22" fmla="*/ 735324 h 834690"/>
                  <a:gd name="connsiteX23" fmla="*/ 405218 w 609947"/>
                  <a:gd name="connsiteY23" fmla="*/ 569377 h 834690"/>
                  <a:gd name="connsiteX24" fmla="*/ 407401 w 609947"/>
                  <a:gd name="connsiteY24" fmla="*/ 565010 h 834690"/>
                  <a:gd name="connsiteX25" fmla="*/ 411768 w 609947"/>
                  <a:gd name="connsiteY25" fmla="*/ 562826 h 834690"/>
                  <a:gd name="connsiteX26" fmla="*/ 573349 w 609947"/>
                  <a:gd name="connsiteY26" fmla="*/ 381594 h 834690"/>
                  <a:gd name="connsiteX27" fmla="*/ 385566 w 609947"/>
                  <a:gd name="connsiteY27" fmla="*/ 36599 h 834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09947" h="834690">
                    <a:moveTo>
                      <a:pt x="178132" y="827032"/>
                    </a:moveTo>
                    <a:cubicBezTo>
                      <a:pt x="145380" y="818297"/>
                      <a:pt x="119177" y="798646"/>
                      <a:pt x="99526" y="774627"/>
                    </a:cubicBezTo>
                    <a:cubicBezTo>
                      <a:pt x="77691" y="746241"/>
                      <a:pt x="68956" y="713489"/>
                      <a:pt x="75507" y="680736"/>
                    </a:cubicBezTo>
                    <a:cubicBezTo>
                      <a:pt x="84241" y="617414"/>
                      <a:pt x="77691" y="547542"/>
                      <a:pt x="71140" y="499504"/>
                    </a:cubicBezTo>
                    <a:cubicBezTo>
                      <a:pt x="5635" y="420898"/>
                      <a:pt x="-16200" y="318272"/>
                      <a:pt x="12185" y="220014"/>
                    </a:cubicBezTo>
                    <a:cubicBezTo>
                      <a:pt x="58039" y="58434"/>
                      <a:pt x="228353" y="-35457"/>
                      <a:pt x="389933" y="12580"/>
                    </a:cubicBezTo>
                    <a:cubicBezTo>
                      <a:pt x="551514" y="58434"/>
                      <a:pt x="645405" y="228748"/>
                      <a:pt x="597367" y="390328"/>
                    </a:cubicBezTo>
                    <a:cubicBezTo>
                      <a:pt x="571165" y="477669"/>
                      <a:pt x="510027" y="549725"/>
                      <a:pt x="424870" y="584661"/>
                    </a:cubicBezTo>
                    <a:cubicBezTo>
                      <a:pt x="389933" y="641433"/>
                      <a:pt x="365915" y="693837"/>
                      <a:pt x="350630" y="741874"/>
                    </a:cubicBezTo>
                    <a:cubicBezTo>
                      <a:pt x="335345" y="807380"/>
                      <a:pt x="263290" y="846683"/>
                      <a:pt x="186866" y="831399"/>
                    </a:cubicBezTo>
                    <a:cubicBezTo>
                      <a:pt x="184683" y="829215"/>
                      <a:pt x="182499" y="829215"/>
                      <a:pt x="178132" y="827032"/>
                    </a:cubicBezTo>
                    <a:close/>
                    <a:moveTo>
                      <a:pt x="385566" y="36599"/>
                    </a:moveTo>
                    <a:cubicBezTo>
                      <a:pt x="237087" y="-7072"/>
                      <a:pt x="82058" y="80269"/>
                      <a:pt x="38387" y="226565"/>
                    </a:cubicBezTo>
                    <a:cubicBezTo>
                      <a:pt x="12185" y="316089"/>
                      <a:pt x="31837" y="414347"/>
                      <a:pt x="92975" y="486403"/>
                    </a:cubicBezTo>
                    <a:lnTo>
                      <a:pt x="95159" y="488587"/>
                    </a:lnTo>
                    <a:lnTo>
                      <a:pt x="95159" y="492954"/>
                    </a:lnTo>
                    <a:cubicBezTo>
                      <a:pt x="101709" y="543175"/>
                      <a:pt x="108260" y="617414"/>
                      <a:pt x="99526" y="685103"/>
                    </a:cubicBezTo>
                    <a:lnTo>
                      <a:pt x="99526" y="685103"/>
                    </a:lnTo>
                    <a:cubicBezTo>
                      <a:pt x="95159" y="709122"/>
                      <a:pt x="99526" y="735324"/>
                      <a:pt x="116994" y="759343"/>
                    </a:cubicBezTo>
                    <a:cubicBezTo>
                      <a:pt x="134462" y="783361"/>
                      <a:pt x="160664" y="798646"/>
                      <a:pt x="191234" y="805196"/>
                    </a:cubicBezTo>
                    <a:cubicBezTo>
                      <a:pt x="254555" y="818297"/>
                      <a:pt x="315694" y="787728"/>
                      <a:pt x="326611" y="735324"/>
                    </a:cubicBezTo>
                    <a:lnTo>
                      <a:pt x="326611" y="735324"/>
                    </a:lnTo>
                    <a:lnTo>
                      <a:pt x="326611" y="735324"/>
                    </a:lnTo>
                    <a:cubicBezTo>
                      <a:pt x="341896" y="685103"/>
                      <a:pt x="368098" y="628332"/>
                      <a:pt x="405218" y="569377"/>
                    </a:cubicBezTo>
                    <a:lnTo>
                      <a:pt x="407401" y="565010"/>
                    </a:lnTo>
                    <a:lnTo>
                      <a:pt x="411768" y="562826"/>
                    </a:lnTo>
                    <a:cubicBezTo>
                      <a:pt x="490375" y="530073"/>
                      <a:pt x="549330" y="464568"/>
                      <a:pt x="573349" y="381594"/>
                    </a:cubicBezTo>
                    <a:cubicBezTo>
                      <a:pt x="619202" y="235299"/>
                      <a:pt x="534045" y="78086"/>
                      <a:pt x="385566" y="36599"/>
                    </a:cubicBezTo>
                    <a:close/>
                  </a:path>
                </a:pathLst>
              </a:custGeom>
              <a:grpFill/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E02E0F-DDF5-4326-9F5C-EB994B074F89}"/>
                  </a:ext>
                </a:extLst>
              </p:cNvPr>
              <p:cNvSpPr/>
              <p:nvPr/>
            </p:nvSpPr>
            <p:spPr>
              <a:xfrm>
                <a:off x="4030931" y="4163673"/>
                <a:ext cx="240186" cy="362463"/>
              </a:xfrm>
              <a:custGeom>
                <a:avLst/>
                <a:gdLst>
                  <a:gd name="connsiteX0" fmla="*/ 0 w 240186"/>
                  <a:gd name="connsiteY0" fmla="*/ 334078 h 362463"/>
                  <a:gd name="connsiteX1" fmla="*/ 30569 w 240186"/>
                  <a:gd name="connsiteY1" fmla="*/ 0 h 362463"/>
                  <a:gd name="connsiteX2" fmla="*/ 85157 w 240186"/>
                  <a:gd name="connsiteY2" fmla="*/ 72056 h 362463"/>
                  <a:gd name="connsiteX3" fmla="*/ 137561 w 240186"/>
                  <a:gd name="connsiteY3" fmla="*/ 32753 h 362463"/>
                  <a:gd name="connsiteX4" fmla="*/ 165947 w 240186"/>
                  <a:gd name="connsiteY4" fmla="*/ 85157 h 362463"/>
                  <a:gd name="connsiteX5" fmla="*/ 240187 w 240186"/>
                  <a:gd name="connsiteY5" fmla="*/ 43670 h 362463"/>
                  <a:gd name="connsiteX6" fmla="*/ 133194 w 240186"/>
                  <a:gd name="connsiteY6" fmla="*/ 362463 h 362463"/>
                  <a:gd name="connsiteX7" fmla="*/ 109176 w 240186"/>
                  <a:gd name="connsiteY7" fmla="*/ 353730 h 362463"/>
                  <a:gd name="connsiteX8" fmla="*/ 196517 w 240186"/>
                  <a:gd name="connsiteY8" fmla="*/ 96075 h 362463"/>
                  <a:gd name="connsiteX9" fmla="*/ 155030 w 240186"/>
                  <a:gd name="connsiteY9" fmla="*/ 117910 h 362463"/>
                  <a:gd name="connsiteX10" fmla="*/ 128827 w 240186"/>
                  <a:gd name="connsiteY10" fmla="*/ 69872 h 362463"/>
                  <a:gd name="connsiteX11" fmla="*/ 80790 w 240186"/>
                  <a:gd name="connsiteY11" fmla="*/ 104808 h 362463"/>
                  <a:gd name="connsiteX12" fmla="*/ 50221 w 240186"/>
                  <a:gd name="connsiteY12" fmla="*/ 65505 h 362463"/>
                  <a:gd name="connsiteX13" fmla="*/ 26202 w 240186"/>
                  <a:gd name="connsiteY13" fmla="*/ 336261 h 362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40186" h="362463">
                    <a:moveTo>
                      <a:pt x="0" y="334078"/>
                    </a:moveTo>
                    <a:lnTo>
                      <a:pt x="30569" y="0"/>
                    </a:lnTo>
                    <a:lnTo>
                      <a:pt x="85157" y="72056"/>
                    </a:lnTo>
                    <a:lnTo>
                      <a:pt x="137561" y="32753"/>
                    </a:lnTo>
                    <a:lnTo>
                      <a:pt x="165947" y="85157"/>
                    </a:lnTo>
                    <a:lnTo>
                      <a:pt x="240187" y="43670"/>
                    </a:lnTo>
                    <a:lnTo>
                      <a:pt x="133194" y="362463"/>
                    </a:lnTo>
                    <a:lnTo>
                      <a:pt x="109176" y="353730"/>
                    </a:lnTo>
                    <a:lnTo>
                      <a:pt x="196517" y="96075"/>
                    </a:lnTo>
                    <a:lnTo>
                      <a:pt x="155030" y="117910"/>
                    </a:lnTo>
                    <a:lnTo>
                      <a:pt x="128827" y="69872"/>
                    </a:lnTo>
                    <a:lnTo>
                      <a:pt x="80790" y="104808"/>
                    </a:lnTo>
                    <a:lnTo>
                      <a:pt x="50221" y="65505"/>
                    </a:lnTo>
                    <a:lnTo>
                      <a:pt x="26202" y="336261"/>
                    </a:lnTo>
                    <a:close/>
                  </a:path>
                </a:pathLst>
              </a:custGeom>
              <a:grpFill/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E33B978-BBFD-485A-8273-E2631760BA47}"/>
                  </a:ext>
                </a:extLst>
              </p:cNvPr>
              <p:cNvSpPr/>
              <p:nvPr/>
            </p:nvSpPr>
            <p:spPr>
              <a:xfrm rot="733345">
                <a:off x="3965622" y="4582634"/>
                <a:ext cx="216160" cy="87337"/>
              </a:xfrm>
              <a:custGeom>
                <a:avLst/>
                <a:gdLst>
                  <a:gd name="connsiteX0" fmla="*/ 0 w 216160"/>
                  <a:gd name="connsiteY0" fmla="*/ 0 h 87337"/>
                  <a:gd name="connsiteX1" fmla="*/ 216161 w 216160"/>
                  <a:gd name="connsiteY1" fmla="*/ 0 h 87337"/>
                  <a:gd name="connsiteX2" fmla="*/ 216161 w 216160"/>
                  <a:gd name="connsiteY2" fmla="*/ 87338 h 87337"/>
                  <a:gd name="connsiteX3" fmla="*/ 0 w 216160"/>
                  <a:gd name="connsiteY3" fmla="*/ 87338 h 87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60" h="87337">
                    <a:moveTo>
                      <a:pt x="0" y="0"/>
                    </a:moveTo>
                    <a:lnTo>
                      <a:pt x="216161" y="0"/>
                    </a:lnTo>
                    <a:lnTo>
                      <a:pt x="216161" y="87338"/>
                    </a:lnTo>
                    <a:lnTo>
                      <a:pt x="0" y="87338"/>
                    </a:lnTo>
                    <a:close/>
                  </a:path>
                </a:pathLst>
              </a:custGeom>
              <a:grpFill/>
              <a:ln w="21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F322DB6-AECB-4D8D-8EF4-CB8DD5EE0566}"/>
                  </a:ext>
                </a:extLst>
              </p:cNvPr>
              <p:cNvSpPr/>
              <p:nvPr/>
            </p:nvSpPr>
            <p:spPr>
              <a:xfrm rot="733345">
                <a:off x="3943846" y="4495253"/>
                <a:ext cx="286030" cy="139740"/>
              </a:xfrm>
              <a:custGeom>
                <a:avLst/>
                <a:gdLst>
                  <a:gd name="connsiteX0" fmla="*/ 0 w 286030"/>
                  <a:gd name="connsiteY0" fmla="*/ 0 h 139740"/>
                  <a:gd name="connsiteX1" fmla="*/ 286031 w 286030"/>
                  <a:gd name="connsiteY1" fmla="*/ 0 h 139740"/>
                  <a:gd name="connsiteX2" fmla="*/ 286031 w 286030"/>
                  <a:gd name="connsiteY2" fmla="*/ 139740 h 139740"/>
                  <a:gd name="connsiteX3" fmla="*/ 0 w 286030"/>
                  <a:gd name="connsiteY3" fmla="*/ 139740 h 139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6030" h="139740">
                    <a:moveTo>
                      <a:pt x="0" y="0"/>
                    </a:moveTo>
                    <a:lnTo>
                      <a:pt x="286031" y="0"/>
                    </a:lnTo>
                    <a:lnTo>
                      <a:pt x="286031" y="139740"/>
                    </a:lnTo>
                    <a:lnTo>
                      <a:pt x="0" y="139740"/>
                    </a:lnTo>
                    <a:close/>
                  </a:path>
                </a:pathLst>
              </a:custGeom>
              <a:grpFill/>
              <a:ln w="21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</p:grp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4AEC4E6-19E3-4662-8F92-0E70373691ED}"/>
                </a:ext>
              </a:extLst>
            </p:cNvPr>
            <p:cNvSpPr/>
            <p:nvPr/>
          </p:nvSpPr>
          <p:spPr>
            <a:xfrm>
              <a:off x="1096813" y="11546964"/>
              <a:ext cx="5046076" cy="293092"/>
            </a:xfrm>
            <a:custGeom>
              <a:avLst/>
              <a:gdLst>
                <a:gd name="connsiteX0" fmla="*/ 4511144 w 4511143"/>
                <a:gd name="connsiteY0" fmla="*/ 131011 h 262021"/>
                <a:gd name="connsiteX1" fmla="*/ 2255572 w 4511143"/>
                <a:gd name="connsiteY1" fmla="*/ 262022 h 262021"/>
                <a:gd name="connsiteX2" fmla="*/ 0 w 4511143"/>
                <a:gd name="connsiteY2" fmla="*/ 131011 h 262021"/>
                <a:gd name="connsiteX3" fmla="*/ 2255572 w 4511143"/>
                <a:gd name="connsiteY3" fmla="*/ 0 h 262021"/>
                <a:gd name="connsiteX4" fmla="*/ 4511144 w 4511143"/>
                <a:gd name="connsiteY4" fmla="*/ 131011 h 262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11143" h="262021">
                  <a:moveTo>
                    <a:pt x="4511144" y="131011"/>
                  </a:moveTo>
                  <a:cubicBezTo>
                    <a:pt x="4511144" y="203366"/>
                    <a:pt x="3501290" y="262022"/>
                    <a:pt x="2255572" y="262022"/>
                  </a:cubicBezTo>
                  <a:cubicBezTo>
                    <a:pt x="1009854" y="262022"/>
                    <a:pt x="0" y="203366"/>
                    <a:pt x="0" y="131011"/>
                  </a:cubicBezTo>
                  <a:cubicBezTo>
                    <a:pt x="0" y="58655"/>
                    <a:pt x="1009854" y="0"/>
                    <a:pt x="2255572" y="0"/>
                  </a:cubicBezTo>
                  <a:cubicBezTo>
                    <a:pt x="3501290" y="0"/>
                    <a:pt x="4511144" y="58655"/>
                    <a:pt x="4511144" y="131011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72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3793BE2-C8FD-4ADC-9F6F-27601E13844F}"/>
                </a:ext>
              </a:extLst>
            </p:cNvPr>
            <p:cNvSpPr/>
            <p:nvPr/>
          </p:nvSpPr>
          <p:spPr>
            <a:xfrm>
              <a:off x="4885017" y="3538190"/>
              <a:ext cx="4547898" cy="6445650"/>
            </a:xfrm>
            <a:custGeom>
              <a:avLst/>
              <a:gdLst>
                <a:gd name="connsiteX0" fmla="*/ 4065723 w 4065777"/>
                <a:gd name="connsiteY0" fmla="*/ 1714079 h 5762349"/>
                <a:gd name="connsiteX1" fmla="*/ 2024135 w 4065777"/>
                <a:gd name="connsiteY1" fmla="*/ 19 h 5762349"/>
                <a:gd name="connsiteX2" fmla="*/ 16 w 4065777"/>
                <a:gd name="connsiteY2" fmla="*/ 1733730 h 5762349"/>
                <a:gd name="connsiteX3" fmla="*/ 179064 w 4065777"/>
                <a:gd name="connsiteY3" fmla="*/ 2436822 h 5762349"/>
                <a:gd name="connsiteX4" fmla="*/ 899625 w 4065777"/>
                <a:gd name="connsiteY4" fmla="*/ 4795020 h 5762349"/>
                <a:gd name="connsiteX5" fmla="*/ 2052521 w 4065777"/>
                <a:gd name="connsiteY5" fmla="*/ 5762317 h 5762349"/>
                <a:gd name="connsiteX6" fmla="*/ 3194500 w 4065777"/>
                <a:gd name="connsiteY6" fmla="*/ 4784102 h 5762349"/>
                <a:gd name="connsiteX7" fmla="*/ 3891041 w 4065777"/>
                <a:gd name="connsiteY7" fmla="*/ 2417171 h 5762349"/>
                <a:gd name="connsiteX8" fmla="*/ 3891041 w 4065777"/>
                <a:gd name="connsiteY8" fmla="*/ 2417171 h 5762349"/>
                <a:gd name="connsiteX9" fmla="*/ 4065723 w 4065777"/>
                <a:gd name="connsiteY9" fmla="*/ 1714079 h 576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5777" h="5762349">
                  <a:moveTo>
                    <a:pt x="4065723" y="1714079"/>
                  </a:moveTo>
                  <a:cubicBezTo>
                    <a:pt x="4061355" y="762066"/>
                    <a:pt x="3146462" y="-4348"/>
                    <a:pt x="2024135" y="19"/>
                  </a:cubicBezTo>
                  <a:cubicBezTo>
                    <a:pt x="901808" y="6569"/>
                    <a:pt x="-4351" y="781717"/>
                    <a:pt x="16" y="1733730"/>
                  </a:cubicBezTo>
                  <a:cubicBezTo>
                    <a:pt x="2199" y="1984835"/>
                    <a:pt x="65521" y="2222838"/>
                    <a:pt x="179064" y="2436822"/>
                  </a:cubicBezTo>
                  <a:cubicBezTo>
                    <a:pt x="179064" y="2439006"/>
                    <a:pt x="805733" y="3646490"/>
                    <a:pt x="899625" y="4795020"/>
                  </a:cubicBezTo>
                  <a:cubicBezTo>
                    <a:pt x="901808" y="5332165"/>
                    <a:pt x="1417118" y="5766684"/>
                    <a:pt x="2052521" y="5762317"/>
                  </a:cubicBezTo>
                  <a:cubicBezTo>
                    <a:pt x="2685740" y="5760134"/>
                    <a:pt x="3196683" y="5321247"/>
                    <a:pt x="3194500" y="4784102"/>
                  </a:cubicBezTo>
                  <a:cubicBezTo>
                    <a:pt x="3277473" y="3633389"/>
                    <a:pt x="3891041" y="2417171"/>
                    <a:pt x="3891041" y="2417171"/>
                  </a:cubicBezTo>
                  <a:lnTo>
                    <a:pt x="3891041" y="2417171"/>
                  </a:lnTo>
                  <a:cubicBezTo>
                    <a:pt x="4004584" y="2203186"/>
                    <a:pt x="4067906" y="1965183"/>
                    <a:pt x="4065723" y="1714079"/>
                  </a:cubicBezTo>
                  <a:close/>
                </a:path>
              </a:pathLst>
            </a:custGeom>
            <a:solidFill>
              <a:schemeClr val="accent3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E46EAB5-D2B7-4DB9-A799-908A82448F01}"/>
                </a:ext>
              </a:extLst>
            </p:cNvPr>
            <p:cNvSpPr/>
            <p:nvPr/>
          </p:nvSpPr>
          <p:spPr>
            <a:xfrm>
              <a:off x="8714777" y="3096130"/>
              <a:ext cx="1450068" cy="2833227"/>
            </a:xfrm>
            <a:custGeom>
              <a:avLst/>
              <a:gdLst>
                <a:gd name="connsiteX0" fmla="*/ 1224952 w 1296347"/>
                <a:gd name="connsiteY0" fmla="*/ 2532878 h 2532878"/>
                <a:gd name="connsiteX1" fmla="*/ 1155080 w 1296347"/>
                <a:gd name="connsiteY1" fmla="*/ 2519777 h 2532878"/>
                <a:gd name="connsiteX2" fmla="*/ 733661 w 1296347"/>
                <a:gd name="connsiteY2" fmla="*/ 504392 h 2532878"/>
                <a:gd name="connsiteX3" fmla="*/ 0 w 1296347"/>
                <a:gd name="connsiteY3" fmla="*/ 69872 h 2532878"/>
                <a:gd name="connsiteX4" fmla="*/ 15284 w 1296347"/>
                <a:gd name="connsiteY4" fmla="*/ 0 h 2532878"/>
                <a:gd name="connsiteX5" fmla="*/ 783882 w 1296347"/>
                <a:gd name="connsiteY5" fmla="*/ 454171 h 2532878"/>
                <a:gd name="connsiteX6" fmla="*/ 1224952 w 1296347"/>
                <a:gd name="connsiteY6" fmla="*/ 2532878 h 253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6347" h="2532878">
                  <a:moveTo>
                    <a:pt x="1224952" y="2532878"/>
                  </a:moveTo>
                  <a:lnTo>
                    <a:pt x="1155080" y="2519777"/>
                  </a:lnTo>
                  <a:cubicBezTo>
                    <a:pt x="1327577" y="1657288"/>
                    <a:pt x="1181282" y="960747"/>
                    <a:pt x="733661" y="504392"/>
                  </a:cubicBezTo>
                  <a:cubicBezTo>
                    <a:pt x="395216" y="159397"/>
                    <a:pt x="4367" y="69872"/>
                    <a:pt x="0" y="69872"/>
                  </a:cubicBezTo>
                  <a:lnTo>
                    <a:pt x="15284" y="0"/>
                  </a:lnTo>
                  <a:cubicBezTo>
                    <a:pt x="32753" y="4367"/>
                    <a:pt x="432336" y="96075"/>
                    <a:pt x="783882" y="454171"/>
                  </a:cubicBezTo>
                  <a:cubicBezTo>
                    <a:pt x="1107042" y="783882"/>
                    <a:pt x="1447671" y="1412735"/>
                    <a:pt x="1224952" y="2532878"/>
                  </a:cubicBezTo>
                  <a:close/>
                </a:path>
              </a:pathLst>
            </a:custGeom>
            <a:solidFill>
              <a:srgbClr val="FFD078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EFA8077-54C7-410B-B668-D2D2E5594FE2}"/>
                </a:ext>
              </a:extLst>
            </p:cNvPr>
            <p:cNvSpPr/>
            <p:nvPr/>
          </p:nvSpPr>
          <p:spPr>
            <a:xfrm>
              <a:off x="4227666" y="4859570"/>
              <a:ext cx="505937" cy="2281236"/>
            </a:xfrm>
            <a:custGeom>
              <a:avLst/>
              <a:gdLst>
                <a:gd name="connsiteX0" fmla="*/ 388981 w 452303"/>
                <a:gd name="connsiteY0" fmla="*/ 2039404 h 2039403"/>
                <a:gd name="connsiteX1" fmla="*/ 148795 w 452303"/>
                <a:gd name="connsiteY1" fmla="*/ 0 h 2039403"/>
                <a:gd name="connsiteX2" fmla="*/ 209933 w 452303"/>
                <a:gd name="connsiteY2" fmla="*/ 37120 h 2039403"/>
                <a:gd name="connsiteX3" fmla="*/ 179364 w 452303"/>
                <a:gd name="connsiteY3" fmla="*/ 17468 h 2039403"/>
                <a:gd name="connsiteX4" fmla="*/ 209933 w 452303"/>
                <a:gd name="connsiteY4" fmla="*/ 37120 h 2039403"/>
                <a:gd name="connsiteX5" fmla="*/ 452303 w 452303"/>
                <a:gd name="connsiteY5" fmla="*/ 2006651 h 2039403"/>
                <a:gd name="connsiteX6" fmla="*/ 388981 w 452303"/>
                <a:gd name="connsiteY6" fmla="*/ 2039404 h 203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2303" h="2039403">
                  <a:moveTo>
                    <a:pt x="388981" y="2039404"/>
                  </a:moveTo>
                  <a:cubicBezTo>
                    <a:pt x="-298826" y="735845"/>
                    <a:pt x="131326" y="28386"/>
                    <a:pt x="148795" y="0"/>
                  </a:cubicBezTo>
                  <a:lnTo>
                    <a:pt x="209933" y="37120"/>
                  </a:lnTo>
                  <a:lnTo>
                    <a:pt x="179364" y="17468"/>
                  </a:lnTo>
                  <a:lnTo>
                    <a:pt x="209933" y="37120"/>
                  </a:lnTo>
                  <a:cubicBezTo>
                    <a:pt x="205566" y="43670"/>
                    <a:pt x="-213669" y="742395"/>
                    <a:pt x="452303" y="2006651"/>
                  </a:cubicBezTo>
                  <a:lnTo>
                    <a:pt x="388981" y="2039404"/>
                  </a:lnTo>
                  <a:close/>
                </a:path>
              </a:pathLst>
            </a:custGeom>
            <a:solidFill>
              <a:srgbClr val="FFD078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A262108-E1E0-455B-AA40-6A2D2B9C08BA}"/>
                </a:ext>
              </a:extLst>
            </p:cNvPr>
            <p:cNvSpPr/>
            <p:nvPr/>
          </p:nvSpPr>
          <p:spPr>
            <a:xfrm>
              <a:off x="6817002" y="4761872"/>
              <a:ext cx="1506984" cy="1504541"/>
            </a:xfrm>
            <a:custGeom>
              <a:avLst/>
              <a:gdLst>
                <a:gd name="connsiteX0" fmla="*/ 1207484 w 1347229"/>
                <a:gd name="connsiteY0" fmla="*/ 879957 h 1345045"/>
                <a:gd name="connsiteX1" fmla="*/ 1242420 w 1347229"/>
                <a:gd name="connsiteY1" fmla="*/ 724927 h 1345045"/>
                <a:gd name="connsiteX2" fmla="*/ 1347230 w 1347229"/>
                <a:gd name="connsiteY2" fmla="*/ 685624 h 1345045"/>
                <a:gd name="connsiteX3" fmla="*/ 1327577 w 1347229"/>
                <a:gd name="connsiteY3" fmla="*/ 565530 h 1345045"/>
                <a:gd name="connsiteX4" fmla="*/ 1307926 w 1347229"/>
                <a:gd name="connsiteY4" fmla="*/ 445437 h 1345045"/>
                <a:gd name="connsiteX5" fmla="*/ 1196566 w 1347229"/>
                <a:gd name="connsiteY5" fmla="*/ 441070 h 1345045"/>
                <a:gd name="connsiteX6" fmla="*/ 1111409 w 1347229"/>
                <a:gd name="connsiteY6" fmla="*/ 305692 h 1345045"/>
                <a:gd name="connsiteX7" fmla="*/ 1157263 w 1347229"/>
                <a:gd name="connsiteY7" fmla="*/ 203067 h 1345045"/>
                <a:gd name="connsiteX8" fmla="*/ 1059005 w 1347229"/>
                <a:gd name="connsiteY8" fmla="*/ 133195 h 1345045"/>
                <a:gd name="connsiteX9" fmla="*/ 960747 w 1347229"/>
                <a:gd name="connsiteY9" fmla="*/ 63322 h 1345045"/>
                <a:gd name="connsiteX10" fmla="*/ 879957 w 1347229"/>
                <a:gd name="connsiteY10" fmla="*/ 139745 h 1345045"/>
                <a:gd name="connsiteX11" fmla="*/ 724928 w 1347229"/>
                <a:gd name="connsiteY11" fmla="*/ 104809 h 1345045"/>
                <a:gd name="connsiteX12" fmla="*/ 685624 w 1347229"/>
                <a:gd name="connsiteY12" fmla="*/ 0 h 1345045"/>
                <a:gd name="connsiteX13" fmla="*/ 565530 w 1347229"/>
                <a:gd name="connsiteY13" fmla="*/ 19652 h 1345045"/>
                <a:gd name="connsiteX14" fmla="*/ 445437 w 1347229"/>
                <a:gd name="connsiteY14" fmla="*/ 39303 h 1345045"/>
                <a:gd name="connsiteX15" fmla="*/ 441070 w 1347229"/>
                <a:gd name="connsiteY15" fmla="*/ 150662 h 1345045"/>
                <a:gd name="connsiteX16" fmla="*/ 305692 w 1347229"/>
                <a:gd name="connsiteY16" fmla="*/ 233636 h 1345045"/>
                <a:gd name="connsiteX17" fmla="*/ 203067 w 1347229"/>
                <a:gd name="connsiteY17" fmla="*/ 187782 h 1345045"/>
                <a:gd name="connsiteX18" fmla="*/ 133195 w 1347229"/>
                <a:gd name="connsiteY18" fmla="*/ 286041 h 1345045"/>
                <a:gd name="connsiteX19" fmla="*/ 63322 w 1347229"/>
                <a:gd name="connsiteY19" fmla="*/ 384299 h 1345045"/>
                <a:gd name="connsiteX20" fmla="*/ 139745 w 1347229"/>
                <a:gd name="connsiteY20" fmla="*/ 465089 h 1345045"/>
                <a:gd name="connsiteX21" fmla="*/ 104808 w 1347229"/>
                <a:gd name="connsiteY21" fmla="*/ 620118 h 1345045"/>
                <a:gd name="connsiteX22" fmla="*/ 0 w 1347229"/>
                <a:gd name="connsiteY22" fmla="*/ 659422 h 1345045"/>
                <a:gd name="connsiteX23" fmla="*/ 19652 w 1347229"/>
                <a:gd name="connsiteY23" fmla="*/ 779515 h 1345045"/>
                <a:gd name="connsiteX24" fmla="*/ 39303 w 1347229"/>
                <a:gd name="connsiteY24" fmla="*/ 899608 h 1345045"/>
                <a:gd name="connsiteX25" fmla="*/ 150662 w 1347229"/>
                <a:gd name="connsiteY25" fmla="*/ 903975 h 1345045"/>
                <a:gd name="connsiteX26" fmla="*/ 233636 w 1347229"/>
                <a:gd name="connsiteY26" fmla="*/ 1039354 h 1345045"/>
                <a:gd name="connsiteX27" fmla="*/ 187783 w 1347229"/>
                <a:gd name="connsiteY27" fmla="*/ 1141979 h 1345045"/>
                <a:gd name="connsiteX28" fmla="*/ 286041 w 1347229"/>
                <a:gd name="connsiteY28" fmla="*/ 1211851 h 1345045"/>
                <a:gd name="connsiteX29" fmla="*/ 384299 w 1347229"/>
                <a:gd name="connsiteY29" fmla="*/ 1281724 h 1345045"/>
                <a:gd name="connsiteX30" fmla="*/ 465089 w 1347229"/>
                <a:gd name="connsiteY30" fmla="*/ 1205301 h 1345045"/>
                <a:gd name="connsiteX31" fmla="*/ 620118 w 1347229"/>
                <a:gd name="connsiteY31" fmla="*/ 1240237 h 1345045"/>
                <a:gd name="connsiteX32" fmla="*/ 659422 w 1347229"/>
                <a:gd name="connsiteY32" fmla="*/ 1345046 h 1345045"/>
                <a:gd name="connsiteX33" fmla="*/ 779515 w 1347229"/>
                <a:gd name="connsiteY33" fmla="*/ 1325394 h 1345045"/>
                <a:gd name="connsiteX34" fmla="*/ 899609 w 1347229"/>
                <a:gd name="connsiteY34" fmla="*/ 1305743 h 1345045"/>
                <a:gd name="connsiteX35" fmla="*/ 903975 w 1347229"/>
                <a:gd name="connsiteY35" fmla="*/ 1194383 h 1345045"/>
                <a:gd name="connsiteX36" fmla="*/ 1039354 w 1347229"/>
                <a:gd name="connsiteY36" fmla="*/ 1111409 h 1345045"/>
                <a:gd name="connsiteX37" fmla="*/ 1141979 w 1347229"/>
                <a:gd name="connsiteY37" fmla="*/ 1157263 h 1345045"/>
                <a:gd name="connsiteX38" fmla="*/ 1211851 w 1347229"/>
                <a:gd name="connsiteY38" fmla="*/ 1059005 h 1345045"/>
                <a:gd name="connsiteX39" fmla="*/ 1281724 w 1347229"/>
                <a:gd name="connsiteY39" fmla="*/ 960747 h 1345045"/>
                <a:gd name="connsiteX40" fmla="*/ 1207484 w 1347229"/>
                <a:gd name="connsiteY40" fmla="*/ 879957 h 1345045"/>
                <a:gd name="connsiteX41" fmla="*/ 502209 w 1347229"/>
                <a:gd name="connsiteY41" fmla="*/ 919260 h 1345045"/>
                <a:gd name="connsiteX42" fmla="*/ 432336 w 1347229"/>
                <a:gd name="connsiteY42" fmla="*/ 504392 h 1345045"/>
                <a:gd name="connsiteX43" fmla="*/ 847204 w 1347229"/>
                <a:gd name="connsiteY43" fmla="*/ 434520 h 1345045"/>
                <a:gd name="connsiteX44" fmla="*/ 917077 w 1347229"/>
                <a:gd name="connsiteY44" fmla="*/ 849388 h 1345045"/>
                <a:gd name="connsiteX45" fmla="*/ 502209 w 1347229"/>
                <a:gd name="connsiteY45" fmla="*/ 919260 h 134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347229" h="1345045">
                  <a:moveTo>
                    <a:pt x="1207484" y="879957"/>
                  </a:moveTo>
                  <a:cubicBezTo>
                    <a:pt x="1227136" y="829736"/>
                    <a:pt x="1238054" y="777332"/>
                    <a:pt x="1242420" y="724927"/>
                  </a:cubicBezTo>
                  <a:lnTo>
                    <a:pt x="1347230" y="685624"/>
                  </a:lnTo>
                  <a:lnTo>
                    <a:pt x="1327577" y="565530"/>
                  </a:lnTo>
                  <a:lnTo>
                    <a:pt x="1307926" y="445437"/>
                  </a:lnTo>
                  <a:lnTo>
                    <a:pt x="1196566" y="441070"/>
                  </a:lnTo>
                  <a:cubicBezTo>
                    <a:pt x="1174731" y="393033"/>
                    <a:pt x="1146346" y="347179"/>
                    <a:pt x="1111409" y="305692"/>
                  </a:cubicBezTo>
                  <a:lnTo>
                    <a:pt x="1157263" y="203067"/>
                  </a:lnTo>
                  <a:lnTo>
                    <a:pt x="1059005" y="133195"/>
                  </a:lnTo>
                  <a:lnTo>
                    <a:pt x="960747" y="63322"/>
                  </a:lnTo>
                  <a:lnTo>
                    <a:pt x="879957" y="139745"/>
                  </a:lnTo>
                  <a:cubicBezTo>
                    <a:pt x="829736" y="120093"/>
                    <a:pt x="777332" y="109176"/>
                    <a:pt x="724928" y="104809"/>
                  </a:cubicBezTo>
                  <a:lnTo>
                    <a:pt x="685624" y="0"/>
                  </a:lnTo>
                  <a:lnTo>
                    <a:pt x="565530" y="19652"/>
                  </a:lnTo>
                  <a:lnTo>
                    <a:pt x="445437" y="39303"/>
                  </a:lnTo>
                  <a:lnTo>
                    <a:pt x="441070" y="150662"/>
                  </a:lnTo>
                  <a:cubicBezTo>
                    <a:pt x="393033" y="172498"/>
                    <a:pt x="347179" y="200883"/>
                    <a:pt x="305692" y="233636"/>
                  </a:cubicBezTo>
                  <a:lnTo>
                    <a:pt x="203067" y="187782"/>
                  </a:lnTo>
                  <a:lnTo>
                    <a:pt x="133195" y="286041"/>
                  </a:lnTo>
                  <a:lnTo>
                    <a:pt x="63322" y="384299"/>
                  </a:lnTo>
                  <a:lnTo>
                    <a:pt x="139745" y="465089"/>
                  </a:lnTo>
                  <a:cubicBezTo>
                    <a:pt x="120093" y="515310"/>
                    <a:pt x="109176" y="567714"/>
                    <a:pt x="104808" y="620118"/>
                  </a:cubicBezTo>
                  <a:lnTo>
                    <a:pt x="0" y="659422"/>
                  </a:lnTo>
                  <a:lnTo>
                    <a:pt x="19652" y="779515"/>
                  </a:lnTo>
                  <a:lnTo>
                    <a:pt x="39303" y="899608"/>
                  </a:lnTo>
                  <a:lnTo>
                    <a:pt x="150662" y="903975"/>
                  </a:lnTo>
                  <a:cubicBezTo>
                    <a:pt x="172498" y="952013"/>
                    <a:pt x="200884" y="997867"/>
                    <a:pt x="233636" y="1039354"/>
                  </a:cubicBezTo>
                  <a:lnTo>
                    <a:pt x="187783" y="1141979"/>
                  </a:lnTo>
                  <a:lnTo>
                    <a:pt x="286041" y="1211851"/>
                  </a:lnTo>
                  <a:lnTo>
                    <a:pt x="384299" y="1281724"/>
                  </a:lnTo>
                  <a:lnTo>
                    <a:pt x="465089" y="1205301"/>
                  </a:lnTo>
                  <a:cubicBezTo>
                    <a:pt x="515310" y="1224953"/>
                    <a:pt x="567714" y="1235870"/>
                    <a:pt x="620118" y="1240237"/>
                  </a:cubicBezTo>
                  <a:lnTo>
                    <a:pt x="659422" y="1345046"/>
                  </a:lnTo>
                  <a:lnTo>
                    <a:pt x="779515" y="1325394"/>
                  </a:lnTo>
                  <a:lnTo>
                    <a:pt x="899609" y="1305743"/>
                  </a:lnTo>
                  <a:lnTo>
                    <a:pt x="903975" y="1194383"/>
                  </a:lnTo>
                  <a:cubicBezTo>
                    <a:pt x="952013" y="1172548"/>
                    <a:pt x="997867" y="1144162"/>
                    <a:pt x="1039354" y="1111409"/>
                  </a:cubicBezTo>
                  <a:lnTo>
                    <a:pt x="1141979" y="1157263"/>
                  </a:lnTo>
                  <a:lnTo>
                    <a:pt x="1211851" y="1059005"/>
                  </a:lnTo>
                  <a:lnTo>
                    <a:pt x="1281724" y="960747"/>
                  </a:lnTo>
                  <a:lnTo>
                    <a:pt x="1207484" y="879957"/>
                  </a:lnTo>
                  <a:close/>
                  <a:moveTo>
                    <a:pt x="502209" y="919260"/>
                  </a:moveTo>
                  <a:cubicBezTo>
                    <a:pt x="369014" y="823185"/>
                    <a:pt x="336261" y="637587"/>
                    <a:pt x="432336" y="504392"/>
                  </a:cubicBezTo>
                  <a:cubicBezTo>
                    <a:pt x="528411" y="371198"/>
                    <a:pt x="714010" y="338445"/>
                    <a:pt x="847204" y="434520"/>
                  </a:cubicBezTo>
                  <a:cubicBezTo>
                    <a:pt x="980399" y="530594"/>
                    <a:pt x="1013151" y="716193"/>
                    <a:pt x="917077" y="849388"/>
                  </a:cubicBezTo>
                  <a:cubicBezTo>
                    <a:pt x="821002" y="982582"/>
                    <a:pt x="635403" y="1013151"/>
                    <a:pt x="502209" y="919260"/>
                  </a:cubicBezTo>
                  <a:close/>
                </a:path>
              </a:pathLst>
            </a:custGeom>
            <a:solidFill>
              <a:srgbClr val="FFFFFF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A178F8-6CB0-43CA-915B-269583904435}"/>
                </a:ext>
              </a:extLst>
            </p:cNvPr>
            <p:cNvSpPr/>
            <p:nvPr/>
          </p:nvSpPr>
          <p:spPr>
            <a:xfrm>
              <a:off x="6091599" y="5848757"/>
              <a:ext cx="950108" cy="957435"/>
            </a:xfrm>
            <a:custGeom>
              <a:avLst/>
              <a:gdLst>
                <a:gd name="connsiteX0" fmla="*/ 762047 w 849387"/>
                <a:gd name="connsiteY0" fmla="*/ 556797 h 855938"/>
                <a:gd name="connsiteX1" fmla="*/ 783882 w 849387"/>
                <a:gd name="connsiteY1" fmla="*/ 458538 h 855938"/>
                <a:gd name="connsiteX2" fmla="*/ 849388 w 849387"/>
                <a:gd name="connsiteY2" fmla="*/ 432336 h 855938"/>
                <a:gd name="connsiteX3" fmla="*/ 836287 w 849387"/>
                <a:gd name="connsiteY3" fmla="*/ 355913 h 855938"/>
                <a:gd name="connsiteX4" fmla="*/ 823185 w 849387"/>
                <a:gd name="connsiteY4" fmla="*/ 279490 h 855938"/>
                <a:gd name="connsiteX5" fmla="*/ 753313 w 849387"/>
                <a:gd name="connsiteY5" fmla="*/ 277306 h 855938"/>
                <a:gd name="connsiteX6" fmla="*/ 700908 w 849387"/>
                <a:gd name="connsiteY6" fmla="*/ 192149 h 855938"/>
                <a:gd name="connsiteX7" fmla="*/ 729295 w 849387"/>
                <a:gd name="connsiteY7" fmla="*/ 126644 h 855938"/>
                <a:gd name="connsiteX8" fmla="*/ 665972 w 849387"/>
                <a:gd name="connsiteY8" fmla="*/ 82974 h 855938"/>
                <a:gd name="connsiteX9" fmla="*/ 602650 w 849387"/>
                <a:gd name="connsiteY9" fmla="*/ 39303 h 855938"/>
                <a:gd name="connsiteX10" fmla="*/ 550246 w 849387"/>
                <a:gd name="connsiteY10" fmla="*/ 87341 h 855938"/>
                <a:gd name="connsiteX11" fmla="*/ 451988 w 849387"/>
                <a:gd name="connsiteY11" fmla="*/ 65505 h 855938"/>
                <a:gd name="connsiteX12" fmla="*/ 425786 w 849387"/>
                <a:gd name="connsiteY12" fmla="*/ 0 h 855938"/>
                <a:gd name="connsiteX13" fmla="*/ 349363 w 849387"/>
                <a:gd name="connsiteY13" fmla="*/ 13101 h 855938"/>
                <a:gd name="connsiteX14" fmla="*/ 272939 w 849387"/>
                <a:gd name="connsiteY14" fmla="*/ 26202 h 855938"/>
                <a:gd name="connsiteX15" fmla="*/ 277306 w 849387"/>
                <a:gd name="connsiteY15" fmla="*/ 98258 h 855938"/>
                <a:gd name="connsiteX16" fmla="*/ 192149 w 849387"/>
                <a:gd name="connsiteY16" fmla="*/ 150662 h 855938"/>
                <a:gd name="connsiteX17" fmla="*/ 126644 w 849387"/>
                <a:gd name="connsiteY17" fmla="*/ 122277 h 855938"/>
                <a:gd name="connsiteX18" fmla="*/ 82974 w 849387"/>
                <a:gd name="connsiteY18" fmla="*/ 185599 h 855938"/>
                <a:gd name="connsiteX19" fmla="*/ 39303 w 849387"/>
                <a:gd name="connsiteY19" fmla="*/ 248921 h 855938"/>
                <a:gd name="connsiteX20" fmla="*/ 87341 w 849387"/>
                <a:gd name="connsiteY20" fmla="*/ 301325 h 855938"/>
                <a:gd name="connsiteX21" fmla="*/ 65505 w 849387"/>
                <a:gd name="connsiteY21" fmla="*/ 399583 h 855938"/>
                <a:gd name="connsiteX22" fmla="*/ 0 w 849387"/>
                <a:gd name="connsiteY22" fmla="*/ 425786 h 855938"/>
                <a:gd name="connsiteX23" fmla="*/ 13101 w 849387"/>
                <a:gd name="connsiteY23" fmla="*/ 502209 h 855938"/>
                <a:gd name="connsiteX24" fmla="*/ 26202 w 849387"/>
                <a:gd name="connsiteY24" fmla="*/ 578632 h 855938"/>
                <a:gd name="connsiteX25" fmla="*/ 96075 w 849387"/>
                <a:gd name="connsiteY25" fmla="*/ 580815 h 855938"/>
                <a:gd name="connsiteX26" fmla="*/ 148479 w 849387"/>
                <a:gd name="connsiteY26" fmla="*/ 665972 h 855938"/>
                <a:gd name="connsiteX27" fmla="*/ 120093 w 849387"/>
                <a:gd name="connsiteY27" fmla="*/ 729294 h 855938"/>
                <a:gd name="connsiteX28" fmla="*/ 183415 w 849387"/>
                <a:gd name="connsiteY28" fmla="*/ 772964 h 855938"/>
                <a:gd name="connsiteX29" fmla="*/ 246737 w 849387"/>
                <a:gd name="connsiteY29" fmla="*/ 816635 h 855938"/>
                <a:gd name="connsiteX30" fmla="*/ 299142 w 849387"/>
                <a:gd name="connsiteY30" fmla="*/ 768598 h 855938"/>
                <a:gd name="connsiteX31" fmla="*/ 397400 w 849387"/>
                <a:gd name="connsiteY31" fmla="*/ 790433 h 855938"/>
                <a:gd name="connsiteX32" fmla="*/ 423602 w 849387"/>
                <a:gd name="connsiteY32" fmla="*/ 855938 h 855938"/>
                <a:gd name="connsiteX33" fmla="*/ 500025 w 849387"/>
                <a:gd name="connsiteY33" fmla="*/ 842837 h 855938"/>
                <a:gd name="connsiteX34" fmla="*/ 576448 w 849387"/>
                <a:gd name="connsiteY34" fmla="*/ 829736 h 855938"/>
                <a:gd name="connsiteX35" fmla="*/ 578631 w 849387"/>
                <a:gd name="connsiteY35" fmla="*/ 759863 h 855938"/>
                <a:gd name="connsiteX36" fmla="*/ 663789 w 849387"/>
                <a:gd name="connsiteY36" fmla="*/ 707459 h 855938"/>
                <a:gd name="connsiteX37" fmla="*/ 727111 w 849387"/>
                <a:gd name="connsiteY37" fmla="*/ 735845 h 855938"/>
                <a:gd name="connsiteX38" fmla="*/ 770781 w 849387"/>
                <a:gd name="connsiteY38" fmla="*/ 672523 h 855938"/>
                <a:gd name="connsiteX39" fmla="*/ 814451 w 849387"/>
                <a:gd name="connsiteY39" fmla="*/ 609201 h 855938"/>
                <a:gd name="connsiteX40" fmla="*/ 762047 w 849387"/>
                <a:gd name="connsiteY40" fmla="*/ 556797 h 855938"/>
                <a:gd name="connsiteX41" fmla="*/ 314426 w 849387"/>
                <a:gd name="connsiteY41" fmla="*/ 580815 h 855938"/>
                <a:gd name="connsiteX42" fmla="*/ 270756 w 849387"/>
                <a:gd name="connsiteY42" fmla="*/ 318793 h 855938"/>
                <a:gd name="connsiteX43" fmla="*/ 532778 w 849387"/>
                <a:gd name="connsiteY43" fmla="*/ 275123 h 855938"/>
                <a:gd name="connsiteX44" fmla="*/ 576448 w 849387"/>
                <a:gd name="connsiteY44" fmla="*/ 537145 h 855938"/>
                <a:gd name="connsiteX45" fmla="*/ 314426 w 849387"/>
                <a:gd name="connsiteY45" fmla="*/ 580815 h 85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849387" h="855938">
                  <a:moveTo>
                    <a:pt x="762047" y="556797"/>
                  </a:moveTo>
                  <a:cubicBezTo>
                    <a:pt x="775148" y="524044"/>
                    <a:pt x="781699" y="491291"/>
                    <a:pt x="783882" y="458538"/>
                  </a:cubicBezTo>
                  <a:lnTo>
                    <a:pt x="849388" y="432336"/>
                  </a:lnTo>
                  <a:lnTo>
                    <a:pt x="836287" y="355913"/>
                  </a:lnTo>
                  <a:lnTo>
                    <a:pt x="823185" y="279490"/>
                  </a:lnTo>
                  <a:lnTo>
                    <a:pt x="753313" y="277306"/>
                  </a:lnTo>
                  <a:cubicBezTo>
                    <a:pt x="740212" y="246737"/>
                    <a:pt x="722744" y="218352"/>
                    <a:pt x="700908" y="192149"/>
                  </a:cubicBezTo>
                  <a:lnTo>
                    <a:pt x="729295" y="126644"/>
                  </a:lnTo>
                  <a:lnTo>
                    <a:pt x="665972" y="82974"/>
                  </a:lnTo>
                  <a:lnTo>
                    <a:pt x="602650" y="39303"/>
                  </a:lnTo>
                  <a:lnTo>
                    <a:pt x="550246" y="87341"/>
                  </a:lnTo>
                  <a:cubicBezTo>
                    <a:pt x="517493" y="74239"/>
                    <a:pt x="484740" y="67689"/>
                    <a:pt x="451988" y="65505"/>
                  </a:cubicBezTo>
                  <a:lnTo>
                    <a:pt x="425786" y="0"/>
                  </a:lnTo>
                  <a:lnTo>
                    <a:pt x="349363" y="13101"/>
                  </a:lnTo>
                  <a:lnTo>
                    <a:pt x="272939" y="26202"/>
                  </a:lnTo>
                  <a:lnTo>
                    <a:pt x="277306" y="98258"/>
                  </a:lnTo>
                  <a:cubicBezTo>
                    <a:pt x="246737" y="111359"/>
                    <a:pt x="218352" y="128827"/>
                    <a:pt x="192149" y="150662"/>
                  </a:cubicBezTo>
                  <a:lnTo>
                    <a:pt x="126644" y="122277"/>
                  </a:lnTo>
                  <a:lnTo>
                    <a:pt x="82974" y="185599"/>
                  </a:lnTo>
                  <a:lnTo>
                    <a:pt x="39303" y="248921"/>
                  </a:lnTo>
                  <a:lnTo>
                    <a:pt x="87341" y="301325"/>
                  </a:lnTo>
                  <a:cubicBezTo>
                    <a:pt x="74239" y="334078"/>
                    <a:pt x="67689" y="366831"/>
                    <a:pt x="65505" y="399583"/>
                  </a:cubicBezTo>
                  <a:lnTo>
                    <a:pt x="0" y="425786"/>
                  </a:lnTo>
                  <a:lnTo>
                    <a:pt x="13101" y="502209"/>
                  </a:lnTo>
                  <a:lnTo>
                    <a:pt x="26202" y="578632"/>
                  </a:lnTo>
                  <a:lnTo>
                    <a:pt x="96075" y="580815"/>
                  </a:lnTo>
                  <a:cubicBezTo>
                    <a:pt x="109176" y="611384"/>
                    <a:pt x="126644" y="639770"/>
                    <a:pt x="148479" y="665972"/>
                  </a:cubicBezTo>
                  <a:lnTo>
                    <a:pt x="120093" y="729294"/>
                  </a:lnTo>
                  <a:lnTo>
                    <a:pt x="183415" y="772964"/>
                  </a:lnTo>
                  <a:lnTo>
                    <a:pt x="246737" y="816635"/>
                  </a:lnTo>
                  <a:lnTo>
                    <a:pt x="299142" y="768598"/>
                  </a:lnTo>
                  <a:cubicBezTo>
                    <a:pt x="331894" y="781698"/>
                    <a:pt x="364647" y="788249"/>
                    <a:pt x="397400" y="790433"/>
                  </a:cubicBezTo>
                  <a:lnTo>
                    <a:pt x="423602" y="855938"/>
                  </a:lnTo>
                  <a:lnTo>
                    <a:pt x="500025" y="842837"/>
                  </a:lnTo>
                  <a:lnTo>
                    <a:pt x="576448" y="829736"/>
                  </a:lnTo>
                  <a:lnTo>
                    <a:pt x="578631" y="759863"/>
                  </a:lnTo>
                  <a:cubicBezTo>
                    <a:pt x="609201" y="746763"/>
                    <a:pt x="637587" y="729294"/>
                    <a:pt x="663789" y="707459"/>
                  </a:cubicBezTo>
                  <a:lnTo>
                    <a:pt x="727111" y="735845"/>
                  </a:lnTo>
                  <a:lnTo>
                    <a:pt x="770781" y="672523"/>
                  </a:lnTo>
                  <a:lnTo>
                    <a:pt x="814451" y="609201"/>
                  </a:lnTo>
                  <a:lnTo>
                    <a:pt x="762047" y="556797"/>
                  </a:lnTo>
                  <a:close/>
                  <a:moveTo>
                    <a:pt x="314426" y="580815"/>
                  </a:moveTo>
                  <a:cubicBezTo>
                    <a:pt x="229269" y="519677"/>
                    <a:pt x="209617" y="403950"/>
                    <a:pt x="270756" y="318793"/>
                  </a:cubicBezTo>
                  <a:cubicBezTo>
                    <a:pt x="331894" y="233636"/>
                    <a:pt x="447621" y="213985"/>
                    <a:pt x="532778" y="275123"/>
                  </a:cubicBezTo>
                  <a:cubicBezTo>
                    <a:pt x="617935" y="336261"/>
                    <a:pt x="637587" y="451988"/>
                    <a:pt x="576448" y="537145"/>
                  </a:cubicBezTo>
                  <a:cubicBezTo>
                    <a:pt x="517493" y="622302"/>
                    <a:pt x="399583" y="641954"/>
                    <a:pt x="314426" y="580815"/>
                  </a:cubicBezTo>
                  <a:close/>
                </a:path>
              </a:pathLst>
            </a:custGeom>
            <a:solidFill>
              <a:srgbClr val="FFFFFF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393BF9C-8560-45CD-8E8D-02C1FAE5981F}"/>
                </a:ext>
              </a:extLst>
            </p:cNvPr>
            <p:cNvSpPr/>
            <p:nvPr/>
          </p:nvSpPr>
          <p:spPr>
            <a:xfrm>
              <a:off x="6382249" y="7253158"/>
              <a:ext cx="388348" cy="2505941"/>
            </a:xfrm>
            <a:custGeom>
              <a:avLst/>
              <a:gdLst>
                <a:gd name="connsiteX0" fmla="*/ 347179 w 347179"/>
                <a:gd name="connsiteY0" fmla="*/ 2233737 h 2240287"/>
                <a:gd name="connsiteX1" fmla="*/ 281674 w 347179"/>
                <a:gd name="connsiteY1" fmla="*/ 2240287 h 2240287"/>
                <a:gd name="connsiteX2" fmla="*/ 0 w 347179"/>
                <a:gd name="connsiteY2" fmla="*/ 8734 h 2240287"/>
                <a:gd name="connsiteX3" fmla="*/ 63322 w 347179"/>
                <a:gd name="connsiteY3" fmla="*/ 0 h 224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179" h="2240287">
                  <a:moveTo>
                    <a:pt x="347179" y="2233737"/>
                  </a:moveTo>
                  <a:lnTo>
                    <a:pt x="281674" y="2240287"/>
                  </a:lnTo>
                  <a:lnTo>
                    <a:pt x="0" y="8734"/>
                  </a:lnTo>
                  <a:lnTo>
                    <a:pt x="63322" y="0"/>
                  </a:lnTo>
                  <a:close/>
                </a:path>
              </a:pathLst>
            </a:custGeom>
            <a:solidFill>
              <a:srgbClr val="FFDD91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6156485-9F6E-45B1-BD71-F65D9E440FA5}"/>
                </a:ext>
              </a:extLst>
            </p:cNvPr>
            <p:cNvSpPr/>
            <p:nvPr/>
          </p:nvSpPr>
          <p:spPr>
            <a:xfrm>
              <a:off x="7710935" y="7245831"/>
              <a:ext cx="363922" cy="2508383"/>
            </a:xfrm>
            <a:custGeom>
              <a:avLst/>
              <a:gdLst>
                <a:gd name="connsiteX0" fmla="*/ 0 w 325343"/>
                <a:gd name="connsiteY0" fmla="*/ 2235920 h 2242470"/>
                <a:gd name="connsiteX1" fmla="*/ 65505 w 325343"/>
                <a:gd name="connsiteY1" fmla="*/ 2242470 h 2242470"/>
                <a:gd name="connsiteX2" fmla="*/ 325344 w 325343"/>
                <a:gd name="connsiteY2" fmla="*/ 6550 h 2242470"/>
                <a:gd name="connsiteX3" fmla="*/ 259838 w 325343"/>
                <a:gd name="connsiteY3" fmla="*/ 0 h 2242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343" h="2242470">
                  <a:moveTo>
                    <a:pt x="0" y="2235920"/>
                  </a:moveTo>
                  <a:lnTo>
                    <a:pt x="65505" y="2242470"/>
                  </a:lnTo>
                  <a:lnTo>
                    <a:pt x="325344" y="6550"/>
                  </a:lnTo>
                  <a:lnTo>
                    <a:pt x="259838" y="0"/>
                  </a:lnTo>
                  <a:close/>
                </a:path>
              </a:pathLst>
            </a:custGeom>
            <a:solidFill>
              <a:srgbClr val="FFDD91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F11E46C-0B58-4A1C-B3B0-91FF0E48F083}"/>
                </a:ext>
              </a:extLst>
            </p:cNvPr>
            <p:cNvSpPr/>
            <p:nvPr/>
          </p:nvSpPr>
          <p:spPr>
            <a:xfrm>
              <a:off x="6416443" y="7299565"/>
              <a:ext cx="1631548" cy="339498"/>
            </a:xfrm>
            <a:custGeom>
              <a:avLst/>
              <a:gdLst>
                <a:gd name="connsiteX0" fmla="*/ 1203117 w 1458588"/>
                <a:gd name="connsiteY0" fmla="*/ 303509 h 303508"/>
                <a:gd name="connsiteX1" fmla="*/ 958563 w 1458588"/>
                <a:gd name="connsiteY1" fmla="*/ 63322 h 303508"/>
                <a:gd name="connsiteX2" fmla="*/ 720560 w 1458588"/>
                <a:gd name="connsiteY2" fmla="*/ 301326 h 303508"/>
                <a:gd name="connsiteX3" fmla="*/ 484740 w 1458588"/>
                <a:gd name="connsiteY3" fmla="*/ 69873 h 303508"/>
                <a:gd name="connsiteX4" fmla="*/ 255471 w 1458588"/>
                <a:gd name="connsiteY4" fmla="*/ 301326 h 303508"/>
                <a:gd name="connsiteX5" fmla="*/ 0 w 1458588"/>
                <a:gd name="connsiteY5" fmla="*/ 48038 h 303508"/>
                <a:gd name="connsiteX6" fmla="*/ 30569 w 1458588"/>
                <a:gd name="connsiteY6" fmla="*/ 15285 h 303508"/>
                <a:gd name="connsiteX7" fmla="*/ 255471 w 1458588"/>
                <a:gd name="connsiteY7" fmla="*/ 238003 h 303508"/>
                <a:gd name="connsiteX8" fmla="*/ 484740 w 1458588"/>
                <a:gd name="connsiteY8" fmla="*/ 6551 h 303508"/>
                <a:gd name="connsiteX9" fmla="*/ 720560 w 1458588"/>
                <a:gd name="connsiteY9" fmla="*/ 240187 h 303508"/>
                <a:gd name="connsiteX10" fmla="*/ 958563 w 1458588"/>
                <a:gd name="connsiteY10" fmla="*/ 0 h 303508"/>
                <a:gd name="connsiteX11" fmla="*/ 1203117 w 1458588"/>
                <a:gd name="connsiteY11" fmla="*/ 240187 h 303508"/>
                <a:gd name="connsiteX12" fmla="*/ 1425836 w 1458588"/>
                <a:gd name="connsiteY12" fmla="*/ 15285 h 303508"/>
                <a:gd name="connsiteX13" fmla="*/ 1458588 w 1458588"/>
                <a:gd name="connsiteY13" fmla="*/ 45854 h 303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58588" h="303508">
                  <a:moveTo>
                    <a:pt x="1203117" y="303509"/>
                  </a:moveTo>
                  <a:lnTo>
                    <a:pt x="958563" y="63322"/>
                  </a:lnTo>
                  <a:lnTo>
                    <a:pt x="720560" y="301326"/>
                  </a:lnTo>
                  <a:lnTo>
                    <a:pt x="484740" y="69873"/>
                  </a:lnTo>
                  <a:lnTo>
                    <a:pt x="255471" y="301326"/>
                  </a:lnTo>
                  <a:lnTo>
                    <a:pt x="0" y="48038"/>
                  </a:lnTo>
                  <a:lnTo>
                    <a:pt x="30569" y="15285"/>
                  </a:lnTo>
                  <a:lnTo>
                    <a:pt x="255471" y="238003"/>
                  </a:lnTo>
                  <a:lnTo>
                    <a:pt x="484740" y="6551"/>
                  </a:lnTo>
                  <a:lnTo>
                    <a:pt x="720560" y="240187"/>
                  </a:lnTo>
                  <a:lnTo>
                    <a:pt x="958563" y="0"/>
                  </a:lnTo>
                  <a:lnTo>
                    <a:pt x="1203117" y="240187"/>
                  </a:lnTo>
                  <a:lnTo>
                    <a:pt x="1425836" y="15285"/>
                  </a:lnTo>
                  <a:lnTo>
                    <a:pt x="1458588" y="45854"/>
                  </a:lnTo>
                  <a:close/>
                </a:path>
              </a:pathLst>
            </a:custGeom>
            <a:solidFill>
              <a:srgbClr val="FFDD91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938DD1B-B9F5-4A27-BB1D-8B582B8C725D}"/>
                </a:ext>
              </a:extLst>
            </p:cNvPr>
            <p:cNvSpPr/>
            <p:nvPr/>
          </p:nvSpPr>
          <p:spPr>
            <a:xfrm>
              <a:off x="6159987" y="9803064"/>
              <a:ext cx="2041878" cy="871950"/>
            </a:xfrm>
            <a:custGeom>
              <a:avLst/>
              <a:gdLst>
                <a:gd name="connsiteX0" fmla="*/ 1565581 w 1825419"/>
                <a:gd name="connsiteY0" fmla="*/ 772964 h 779515"/>
                <a:gd name="connsiteX1" fmla="*/ 264205 w 1825419"/>
                <a:gd name="connsiteY1" fmla="*/ 779515 h 779515"/>
                <a:gd name="connsiteX2" fmla="*/ 2183 w 1825419"/>
                <a:gd name="connsiteY2" fmla="*/ 519677 h 779515"/>
                <a:gd name="connsiteX3" fmla="*/ 0 w 1825419"/>
                <a:gd name="connsiteY3" fmla="*/ 8734 h 779515"/>
                <a:gd name="connsiteX4" fmla="*/ 1823236 w 1825419"/>
                <a:gd name="connsiteY4" fmla="*/ 0 h 779515"/>
                <a:gd name="connsiteX5" fmla="*/ 1825419 w 1825419"/>
                <a:gd name="connsiteY5" fmla="*/ 510943 h 779515"/>
                <a:gd name="connsiteX6" fmla="*/ 1565581 w 1825419"/>
                <a:gd name="connsiteY6" fmla="*/ 772964 h 77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5419" h="779515">
                  <a:moveTo>
                    <a:pt x="1565581" y="772964"/>
                  </a:moveTo>
                  <a:lnTo>
                    <a:pt x="264205" y="779515"/>
                  </a:lnTo>
                  <a:cubicBezTo>
                    <a:pt x="120093" y="779515"/>
                    <a:pt x="2183" y="663789"/>
                    <a:pt x="2183" y="519677"/>
                  </a:cubicBezTo>
                  <a:lnTo>
                    <a:pt x="0" y="8734"/>
                  </a:lnTo>
                  <a:lnTo>
                    <a:pt x="1823236" y="0"/>
                  </a:lnTo>
                  <a:lnTo>
                    <a:pt x="1825419" y="510943"/>
                  </a:lnTo>
                  <a:cubicBezTo>
                    <a:pt x="1825419" y="655055"/>
                    <a:pt x="1709693" y="772964"/>
                    <a:pt x="1565581" y="772964"/>
                  </a:cubicBezTo>
                  <a:close/>
                </a:path>
              </a:pathLst>
            </a:custGeom>
            <a:solidFill>
              <a:srgbClr val="D4694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6A80BC85-0C29-46F2-BA29-799A8E116A84}"/>
                </a:ext>
              </a:extLst>
            </p:cNvPr>
            <p:cNvSpPr/>
            <p:nvPr/>
          </p:nvSpPr>
          <p:spPr>
            <a:xfrm>
              <a:off x="5825373" y="8918902"/>
              <a:ext cx="2701358" cy="1401958"/>
            </a:xfrm>
            <a:custGeom>
              <a:avLst/>
              <a:gdLst>
                <a:gd name="connsiteX0" fmla="*/ 2024119 w 2414988"/>
                <a:gd name="connsiteY0" fmla="*/ 1244604 h 1253337"/>
                <a:gd name="connsiteX1" fmla="*/ 399583 w 2414988"/>
                <a:gd name="connsiteY1" fmla="*/ 1253338 h 1253337"/>
                <a:gd name="connsiteX2" fmla="*/ 4367 w 2414988"/>
                <a:gd name="connsiteY2" fmla="*/ 862489 h 1253337"/>
                <a:gd name="connsiteX3" fmla="*/ 0 w 2414988"/>
                <a:gd name="connsiteY3" fmla="*/ 10918 h 1253337"/>
                <a:gd name="connsiteX4" fmla="*/ 2410601 w 2414988"/>
                <a:gd name="connsiteY4" fmla="*/ 0 h 1253337"/>
                <a:gd name="connsiteX5" fmla="*/ 2414969 w 2414988"/>
                <a:gd name="connsiteY5" fmla="*/ 851571 h 1253337"/>
                <a:gd name="connsiteX6" fmla="*/ 2024119 w 2414988"/>
                <a:gd name="connsiteY6" fmla="*/ 1244604 h 125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4988" h="1253337">
                  <a:moveTo>
                    <a:pt x="2024119" y="1244604"/>
                  </a:moveTo>
                  <a:lnTo>
                    <a:pt x="399583" y="1253338"/>
                  </a:lnTo>
                  <a:cubicBezTo>
                    <a:pt x="183416" y="1253338"/>
                    <a:pt x="6551" y="1078657"/>
                    <a:pt x="4367" y="862489"/>
                  </a:cubicBezTo>
                  <a:lnTo>
                    <a:pt x="0" y="10918"/>
                  </a:lnTo>
                  <a:lnTo>
                    <a:pt x="2410601" y="0"/>
                  </a:lnTo>
                  <a:lnTo>
                    <a:pt x="2414969" y="851571"/>
                  </a:lnTo>
                  <a:cubicBezTo>
                    <a:pt x="2417152" y="1067739"/>
                    <a:pt x="2242471" y="1244604"/>
                    <a:pt x="2024119" y="1244604"/>
                  </a:cubicBezTo>
                  <a:close/>
                </a:path>
              </a:pathLst>
            </a:custGeom>
            <a:solidFill>
              <a:schemeClr val="accent4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CF5EB08-986A-4E3B-989D-467EC1484B5D}"/>
                </a:ext>
              </a:extLst>
            </p:cNvPr>
            <p:cNvSpPr/>
            <p:nvPr/>
          </p:nvSpPr>
          <p:spPr>
            <a:xfrm>
              <a:off x="4745816" y="9519741"/>
              <a:ext cx="4862894" cy="1521638"/>
            </a:xfrm>
            <a:custGeom>
              <a:avLst/>
              <a:gdLst>
                <a:gd name="connsiteX0" fmla="*/ 0 w 4347380"/>
                <a:gd name="connsiteY0" fmla="*/ 0 h 1360330"/>
                <a:gd name="connsiteX1" fmla="*/ 4347380 w 4347380"/>
                <a:gd name="connsiteY1" fmla="*/ 0 h 1360330"/>
                <a:gd name="connsiteX2" fmla="*/ 4347380 w 4347380"/>
                <a:gd name="connsiteY2" fmla="*/ 1360330 h 1360330"/>
                <a:gd name="connsiteX3" fmla="*/ 0 w 4347380"/>
                <a:gd name="connsiteY3" fmla="*/ 1360330 h 136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7380" h="1360330">
                  <a:moveTo>
                    <a:pt x="0" y="0"/>
                  </a:moveTo>
                  <a:lnTo>
                    <a:pt x="4347380" y="0"/>
                  </a:lnTo>
                  <a:lnTo>
                    <a:pt x="4347380" y="1360330"/>
                  </a:lnTo>
                  <a:lnTo>
                    <a:pt x="0" y="1360330"/>
                  </a:lnTo>
                  <a:close/>
                </a:path>
              </a:pathLst>
            </a:custGeom>
            <a:solidFill>
              <a:schemeClr val="accent2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24119D0-B7EC-4C37-BDE1-A00B05653DC1}"/>
                </a:ext>
              </a:extLst>
            </p:cNvPr>
            <p:cNvSpPr/>
            <p:nvPr/>
          </p:nvSpPr>
          <p:spPr>
            <a:xfrm>
              <a:off x="10651630" y="8821204"/>
              <a:ext cx="58618" cy="2689123"/>
            </a:xfrm>
            <a:custGeom>
              <a:avLst/>
              <a:gdLst>
                <a:gd name="connsiteX0" fmla="*/ 0 w 52404"/>
                <a:gd name="connsiteY0" fmla="*/ 0 h 2404050"/>
                <a:gd name="connsiteX1" fmla="*/ 52404 w 52404"/>
                <a:gd name="connsiteY1" fmla="*/ 0 h 2404050"/>
                <a:gd name="connsiteX2" fmla="*/ 52404 w 52404"/>
                <a:gd name="connsiteY2" fmla="*/ 2404051 h 2404050"/>
                <a:gd name="connsiteX3" fmla="*/ 0 w 52404"/>
                <a:gd name="connsiteY3" fmla="*/ 2404051 h 240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04" h="2404050">
                  <a:moveTo>
                    <a:pt x="0" y="0"/>
                  </a:moveTo>
                  <a:lnTo>
                    <a:pt x="52404" y="0"/>
                  </a:lnTo>
                  <a:lnTo>
                    <a:pt x="52404" y="2404051"/>
                  </a:lnTo>
                  <a:lnTo>
                    <a:pt x="0" y="2404051"/>
                  </a:lnTo>
                  <a:close/>
                </a:path>
              </a:pathLst>
            </a:custGeom>
            <a:solidFill>
              <a:srgbClr val="706865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7C3DE98-F333-463C-96BB-C523D52007CF}"/>
                </a:ext>
              </a:extLst>
            </p:cNvPr>
            <p:cNvSpPr/>
            <p:nvPr/>
          </p:nvSpPr>
          <p:spPr>
            <a:xfrm>
              <a:off x="9024967" y="7697683"/>
              <a:ext cx="1946623" cy="3368121"/>
            </a:xfrm>
            <a:custGeom>
              <a:avLst/>
              <a:gdLst>
                <a:gd name="connsiteX0" fmla="*/ 1580865 w 1740262"/>
                <a:gd name="connsiteY0" fmla="*/ 3011068 h 3011068"/>
                <a:gd name="connsiteX1" fmla="*/ 159397 w 1740262"/>
                <a:gd name="connsiteY1" fmla="*/ 3011068 h 3011068"/>
                <a:gd name="connsiteX2" fmla="*/ 0 w 1740262"/>
                <a:gd name="connsiteY2" fmla="*/ 2851671 h 3011068"/>
                <a:gd name="connsiteX3" fmla="*/ 0 w 1740262"/>
                <a:gd name="connsiteY3" fmla="*/ 159396 h 3011068"/>
                <a:gd name="connsiteX4" fmla="*/ 159397 w 1740262"/>
                <a:gd name="connsiteY4" fmla="*/ 0 h 3011068"/>
                <a:gd name="connsiteX5" fmla="*/ 1580865 w 1740262"/>
                <a:gd name="connsiteY5" fmla="*/ 0 h 3011068"/>
                <a:gd name="connsiteX6" fmla="*/ 1740262 w 1740262"/>
                <a:gd name="connsiteY6" fmla="*/ 159396 h 3011068"/>
                <a:gd name="connsiteX7" fmla="*/ 1740262 w 1740262"/>
                <a:gd name="connsiteY7" fmla="*/ 2851671 h 3011068"/>
                <a:gd name="connsiteX8" fmla="*/ 1580865 w 1740262"/>
                <a:gd name="connsiteY8" fmla="*/ 3011068 h 30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0262" h="3011068">
                  <a:moveTo>
                    <a:pt x="1580865" y="3011068"/>
                  </a:moveTo>
                  <a:lnTo>
                    <a:pt x="159397" y="3011068"/>
                  </a:lnTo>
                  <a:cubicBezTo>
                    <a:pt x="72056" y="3011068"/>
                    <a:pt x="0" y="2939012"/>
                    <a:pt x="0" y="2851671"/>
                  </a:cubicBezTo>
                  <a:lnTo>
                    <a:pt x="0" y="159396"/>
                  </a:lnTo>
                  <a:cubicBezTo>
                    <a:pt x="0" y="72056"/>
                    <a:pt x="72056" y="0"/>
                    <a:pt x="159397" y="0"/>
                  </a:cubicBezTo>
                  <a:lnTo>
                    <a:pt x="1580865" y="0"/>
                  </a:lnTo>
                  <a:cubicBezTo>
                    <a:pt x="1668206" y="0"/>
                    <a:pt x="1740262" y="72056"/>
                    <a:pt x="1740262" y="159396"/>
                  </a:cubicBezTo>
                  <a:lnTo>
                    <a:pt x="1740262" y="2851671"/>
                  </a:lnTo>
                  <a:cubicBezTo>
                    <a:pt x="1738079" y="2941196"/>
                    <a:pt x="1668206" y="3011068"/>
                    <a:pt x="1580865" y="3011068"/>
                  </a:cubicBezTo>
                  <a:close/>
                </a:path>
              </a:pathLst>
            </a:custGeom>
            <a:solidFill>
              <a:srgbClr val="BDAFAA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0C40973-D656-4E94-89BC-DE3F46FCFF03}"/>
                </a:ext>
              </a:extLst>
            </p:cNvPr>
            <p:cNvSpPr/>
            <p:nvPr/>
          </p:nvSpPr>
          <p:spPr>
            <a:xfrm>
              <a:off x="9078700" y="7753858"/>
              <a:ext cx="1839155" cy="3182495"/>
            </a:xfrm>
            <a:custGeom>
              <a:avLst/>
              <a:gdLst>
                <a:gd name="connsiteX0" fmla="*/ 1486974 w 1644187"/>
                <a:gd name="connsiteY0" fmla="*/ 2845121 h 2845120"/>
                <a:gd name="connsiteX1" fmla="*/ 157213 w 1644187"/>
                <a:gd name="connsiteY1" fmla="*/ 2845121 h 2845120"/>
                <a:gd name="connsiteX2" fmla="*/ 0 w 1644187"/>
                <a:gd name="connsiteY2" fmla="*/ 2687908 h 2845120"/>
                <a:gd name="connsiteX3" fmla="*/ 0 w 1644187"/>
                <a:gd name="connsiteY3" fmla="*/ 157213 h 2845120"/>
                <a:gd name="connsiteX4" fmla="*/ 157213 w 1644187"/>
                <a:gd name="connsiteY4" fmla="*/ 0 h 2845120"/>
                <a:gd name="connsiteX5" fmla="*/ 1486974 w 1644187"/>
                <a:gd name="connsiteY5" fmla="*/ 0 h 2845120"/>
                <a:gd name="connsiteX6" fmla="*/ 1644187 w 1644187"/>
                <a:gd name="connsiteY6" fmla="*/ 157213 h 2845120"/>
                <a:gd name="connsiteX7" fmla="*/ 1644187 w 1644187"/>
                <a:gd name="connsiteY7" fmla="*/ 2687908 h 2845120"/>
                <a:gd name="connsiteX8" fmla="*/ 1486974 w 1644187"/>
                <a:gd name="connsiteY8" fmla="*/ 2845121 h 284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4187" h="2845120">
                  <a:moveTo>
                    <a:pt x="1486974" y="2845121"/>
                  </a:moveTo>
                  <a:lnTo>
                    <a:pt x="157213" y="2845121"/>
                  </a:lnTo>
                  <a:cubicBezTo>
                    <a:pt x="69872" y="2845121"/>
                    <a:pt x="0" y="2775249"/>
                    <a:pt x="0" y="2687908"/>
                  </a:cubicBezTo>
                  <a:lnTo>
                    <a:pt x="0" y="157213"/>
                  </a:lnTo>
                  <a:cubicBezTo>
                    <a:pt x="0" y="69873"/>
                    <a:pt x="69872" y="0"/>
                    <a:pt x="157213" y="0"/>
                  </a:cubicBezTo>
                  <a:lnTo>
                    <a:pt x="1486974" y="0"/>
                  </a:lnTo>
                  <a:cubicBezTo>
                    <a:pt x="1574315" y="0"/>
                    <a:pt x="1644187" y="69873"/>
                    <a:pt x="1644187" y="157213"/>
                  </a:cubicBezTo>
                  <a:lnTo>
                    <a:pt x="1644187" y="2687908"/>
                  </a:lnTo>
                  <a:cubicBezTo>
                    <a:pt x="1644187" y="2773065"/>
                    <a:pt x="1572131" y="2845121"/>
                    <a:pt x="1486974" y="2845121"/>
                  </a:cubicBezTo>
                  <a:close/>
                </a:path>
              </a:pathLst>
            </a:custGeom>
            <a:solidFill>
              <a:srgbClr val="FFFFFF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1AD942F-E811-4CCA-8F9F-C63C1B55189C}"/>
                </a:ext>
              </a:extLst>
            </p:cNvPr>
            <p:cNvSpPr/>
            <p:nvPr/>
          </p:nvSpPr>
          <p:spPr>
            <a:xfrm>
              <a:off x="9706407" y="7673258"/>
              <a:ext cx="578857" cy="131891"/>
            </a:xfrm>
            <a:custGeom>
              <a:avLst/>
              <a:gdLst>
                <a:gd name="connsiteX0" fmla="*/ 0 w 517493"/>
                <a:gd name="connsiteY0" fmla="*/ 0 h 117909"/>
                <a:gd name="connsiteX1" fmla="*/ 517493 w 517493"/>
                <a:gd name="connsiteY1" fmla="*/ 0 h 117909"/>
                <a:gd name="connsiteX2" fmla="*/ 517493 w 517493"/>
                <a:gd name="connsiteY2" fmla="*/ 117910 h 117909"/>
                <a:gd name="connsiteX3" fmla="*/ 0 w 517493"/>
                <a:gd name="connsiteY3" fmla="*/ 117910 h 11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7493" h="117909">
                  <a:moveTo>
                    <a:pt x="0" y="0"/>
                  </a:moveTo>
                  <a:lnTo>
                    <a:pt x="517493" y="0"/>
                  </a:lnTo>
                  <a:lnTo>
                    <a:pt x="517493" y="117910"/>
                  </a:lnTo>
                  <a:lnTo>
                    <a:pt x="0" y="117910"/>
                  </a:lnTo>
                  <a:close/>
                </a:path>
              </a:pathLst>
            </a:custGeom>
            <a:solidFill>
              <a:srgbClr val="706865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EAAD65B-9124-409E-BC38-53581C7DFD7A}"/>
                </a:ext>
              </a:extLst>
            </p:cNvPr>
            <p:cNvSpPr/>
            <p:nvPr/>
          </p:nvSpPr>
          <p:spPr>
            <a:xfrm>
              <a:off x="9462163" y="7939484"/>
              <a:ext cx="991649" cy="991629"/>
            </a:xfrm>
            <a:custGeom>
              <a:avLst/>
              <a:gdLst>
                <a:gd name="connsiteX0" fmla="*/ 443254 w 886525"/>
                <a:gd name="connsiteY0" fmla="*/ 886508 h 886507"/>
                <a:gd name="connsiteX1" fmla="*/ 0 w 886525"/>
                <a:gd name="connsiteY1" fmla="*/ 443253 h 886507"/>
                <a:gd name="connsiteX2" fmla="*/ 443254 w 886525"/>
                <a:gd name="connsiteY2" fmla="*/ 0 h 886507"/>
                <a:gd name="connsiteX3" fmla="*/ 443254 w 886525"/>
                <a:gd name="connsiteY3" fmla="*/ 19652 h 886507"/>
                <a:gd name="connsiteX4" fmla="*/ 19652 w 886525"/>
                <a:gd name="connsiteY4" fmla="*/ 443253 h 886507"/>
                <a:gd name="connsiteX5" fmla="*/ 443254 w 886525"/>
                <a:gd name="connsiteY5" fmla="*/ 866855 h 886507"/>
                <a:gd name="connsiteX6" fmla="*/ 866856 w 886525"/>
                <a:gd name="connsiteY6" fmla="*/ 443253 h 886507"/>
                <a:gd name="connsiteX7" fmla="*/ 862489 w 886525"/>
                <a:gd name="connsiteY7" fmla="*/ 379932 h 886507"/>
                <a:gd name="connsiteX8" fmla="*/ 882141 w 886525"/>
                <a:gd name="connsiteY8" fmla="*/ 377748 h 886507"/>
                <a:gd name="connsiteX9" fmla="*/ 886508 w 886525"/>
                <a:gd name="connsiteY9" fmla="*/ 443253 h 886507"/>
                <a:gd name="connsiteX10" fmla="*/ 443254 w 886525"/>
                <a:gd name="connsiteY10" fmla="*/ 886508 h 886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6525" h="886507">
                  <a:moveTo>
                    <a:pt x="443254" y="886508"/>
                  </a:moveTo>
                  <a:cubicBezTo>
                    <a:pt x="200884" y="886508"/>
                    <a:pt x="0" y="689991"/>
                    <a:pt x="0" y="443253"/>
                  </a:cubicBezTo>
                  <a:cubicBezTo>
                    <a:pt x="0" y="198700"/>
                    <a:pt x="198700" y="0"/>
                    <a:pt x="443254" y="0"/>
                  </a:cubicBezTo>
                  <a:lnTo>
                    <a:pt x="443254" y="19652"/>
                  </a:lnTo>
                  <a:cubicBezTo>
                    <a:pt x="209618" y="19652"/>
                    <a:pt x="19652" y="209618"/>
                    <a:pt x="19652" y="443253"/>
                  </a:cubicBezTo>
                  <a:cubicBezTo>
                    <a:pt x="19652" y="679074"/>
                    <a:pt x="209618" y="866855"/>
                    <a:pt x="443254" y="866855"/>
                  </a:cubicBezTo>
                  <a:cubicBezTo>
                    <a:pt x="676890" y="866855"/>
                    <a:pt x="866856" y="679074"/>
                    <a:pt x="866856" y="443253"/>
                  </a:cubicBezTo>
                  <a:cubicBezTo>
                    <a:pt x="866856" y="421418"/>
                    <a:pt x="864672" y="401767"/>
                    <a:pt x="862489" y="379932"/>
                  </a:cubicBezTo>
                  <a:lnTo>
                    <a:pt x="882141" y="377748"/>
                  </a:lnTo>
                  <a:cubicBezTo>
                    <a:pt x="884324" y="399583"/>
                    <a:pt x="886508" y="421418"/>
                    <a:pt x="886508" y="443253"/>
                  </a:cubicBezTo>
                  <a:cubicBezTo>
                    <a:pt x="888691" y="689991"/>
                    <a:pt x="687808" y="886508"/>
                    <a:pt x="443254" y="88650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DC11F84-B95C-43D1-BBFC-D9D04496CF9B}"/>
                </a:ext>
              </a:extLst>
            </p:cNvPr>
            <p:cNvSpPr/>
            <p:nvPr/>
          </p:nvSpPr>
          <p:spPr>
            <a:xfrm>
              <a:off x="8706704" y="9983804"/>
              <a:ext cx="179044" cy="280880"/>
            </a:xfrm>
            <a:custGeom>
              <a:avLst/>
              <a:gdLst>
                <a:gd name="connsiteX0" fmla="*/ 109843 w 160064"/>
                <a:gd name="connsiteY0" fmla="*/ 15285 h 251104"/>
                <a:gd name="connsiteX1" fmla="*/ 122944 w 160064"/>
                <a:gd name="connsiteY1" fmla="*/ 50221 h 251104"/>
                <a:gd name="connsiteX2" fmla="*/ 140412 w 160064"/>
                <a:gd name="connsiteY2" fmla="*/ 91708 h 251104"/>
                <a:gd name="connsiteX3" fmla="*/ 160064 w 160064"/>
                <a:gd name="connsiteY3" fmla="*/ 161581 h 251104"/>
                <a:gd name="connsiteX4" fmla="*/ 151329 w 160064"/>
                <a:gd name="connsiteY4" fmla="*/ 207434 h 251104"/>
                <a:gd name="connsiteX5" fmla="*/ 149146 w 160064"/>
                <a:gd name="connsiteY5" fmla="*/ 238004 h 251104"/>
                <a:gd name="connsiteX6" fmla="*/ 129494 w 160064"/>
                <a:gd name="connsiteY6" fmla="*/ 222719 h 251104"/>
                <a:gd name="connsiteX7" fmla="*/ 122944 w 160064"/>
                <a:gd name="connsiteY7" fmla="*/ 235820 h 251104"/>
                <a:gd name="connsiteX8" fmla="*/ 101109 w 160064"/>
                <a:gd name="connsiteY8" fmla="*/ 235820 h 251104"/>
                <a:gd name="connsiteX9" fmla="*/ 88008 w 160064"/>
                <a:gd name="connsiteY9" fmla="*/ 246738 h 251104"/>
                <a:gd name="connsiteX10" fmla="*/ 66172 w 160064"/>
                <a:gd name="connsiteY10" fmla="*/ 244554 h 251104"/>
                <a:gd name="connsiteX11" fmla="*/ 48705 w 160064"/>
                <a:gd name="connsiteY11" fmla="*/ 251104 h 251104"/>
                <a:gd name="connsiteX12" fmla="*/ 29053 w 160064"/>
                <a:gd name="connsiteY12" fmla="*/ 240187 h 251104"/>
                <a:gd name="connsiteX13" fmla="*/ 7218 w 160064"/>
                <a:gd name="connsiteY13" fmla="*/ 235820 h 251104"/>
                <a:gd name="connsiteX14" fmla="*/ 667 w 160064"/>
                <a:gd name="connsiteY14" fmla="*/ 211801 h 251104"/>
                <a:gd name="connsiteX15" fmla="*/ 22502 w 160064"/>
                <a:gd name="connsiteY15" fmla="*/ 91708 h 251104"/>
                <a:gd name="connsiteX16" fmla="*/ 15952 w 160064"/>
                <a:gd name="connsiteY16" fmla="*/ 0 h 251104"/>
                <a:gd name="connsiteX17" fmla="*/ 109843 w 160064"/>
                <a:gd name="connsiteY17" fmla="*/ 15285 h 251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064" h="251104">
                  <a:moveTo>
                    <a:pt x="109843" y="15285"/>
                  </a:moveTo>
                  <a:cubicBezTo>
                    <a:pt x="109843" y="15285"/>
                    <a:pt x="120760" y="34936"/>
                    <a:pt x="122944" y="50221"/>
                  </a:cubicBezTo>
                  <a:cubicBezTo>
                    <a:pt x="125128" y="63322"/>
                    <a:pt x="133862" y="80790"/>
                    <a:pt x="140412" y="91708"/>
                  </a:cubicBezTo>
                  <a:cubicBezTo>
                    <a:pt x="144779" y="102626"/>
                    <a:pt x="160064" y="148479"/>
                    <a:pt x="160064" y="161581"/>
                  </a:cubicBezTo>
                  <a:cubicBezTo>
                    <a:pt x="160064" y="165947"/>
                    <a:pt x="149146" y="198700"/>
                    <a:pt x="151329" y="207434"/>
                  </a:cubicBezTo>
                  <a:cubicBezTo>
                    <a:pt x="153513" y="218352"/>
                    <a:pt x="157880" y="238004"/>
                    <a:pt x="149146" y="238004"/>
                  </a:cubicBezTo>
                  <a:cubicBezTo>
                    <a:pt x="140412" y="240187"/>
                    <a:pt x="129494" y="222719"/>
                    <a:pt x="129494" y="222719"/>
                  </a:cubicBezTo>
                  <a:cubicBezTo>
                    <a:pt x="129494" y="222719"/>
                    <a:pt x="129494" y="231453"/>
                    <a:pt x="122944" y="235820"/>
                  </a:cubicBezTo>
                  <a:cubicBezTo>
                    <a:pt x="107659" y="242370"/>
                    <a:pt x="101109" y="235820"/>
                    <a:pt x="101109" y="235820"/>
                  </a:cubicBezTo>
                  <a:cubicBezTo>
                    <a:pt x="101109" y="235820"/>
                    <a:pt x="94559" y="246738"/>
                    <a:pt x="88008" y="246738"/>
                  </a:cubicBezTo>
                  <a:cubicBezTo>
                    <a:pt x="72723" y="248921"/>
                    <a:pt x="66172" y="244554"/>
                    <a:pt x="66172" y="244554"/>
                  </a:cubicBezTo>
                  <a:cubicBezTo>
                    <a:pt x="66172" y="244554"/>
                    <a:pt x="59622" y="251104"/>
                    <a:pt x="48705" y="251104"/>
                  </a:cubicBezTo>
                  <a:cubicBezTo>
                    <a:pt x="35603" y="251104"/>
                    <a:pt x="29053" y="240187"/>
                    <a:pt x="29053" y="240187"/>
                  </a:cubicBezTo>
                  <a:cubicBezTo>
                    <a:pt x="29053" y="240187"/>
                    <a:pt x="11585" y="244554"/>
                    <a:pt x="7218" y="235820"/>
                  </a:cubicBezTo>
                  <a:cubicBezTo>
                    <a:pt x="2851" y="227086"/>
                    <a:pt x="2851" y="218352"/>
                    <a:pt x="667" y="211801"/>
                  </a:cubicBezTo>
                  <a:cubicBezTo>
                    <a:pt x="-1517" y="205251"/>
                    <a:pt x="667" y="139746"/>
                    <a:pt x="22502" y="91708"/>
                  </a:cubicBezTo>
                  <a:cubicBezTo>
                    <a:pt x="44337" y="43670"/>
                    <a:pt x="15952" y="0"/>
                    <a:pt x="15952" y="0"/>
                  </a:cubicBezTo>
                  <a:lnTo>
                    <a:pt x="109843" y="15285"/>
                  </a:ln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92485F1-B526-4483-A0EA-572A5198CE06}"/>
                </a:ext>
              </a:extLst>
            </p:cNvPr>
            <p:cNvSpPr/>
            <p:nvPr/>
          </p:nvSpPr>
          <p:spPr>
            <a:xfrm>
              <a:off x="8706093" y="10132636"/>
              <a:ext cx="148023" cy="135680"/>
            </a:xfrm>
            <a:custGeom>
              <a:avLst/>
              <a:gdLst>
                <a:gd name="connsiteX0" fmla="*/ 132224 w 132331"/>
                <a:gd name="connsiteY0" fmla="*/ 87481 h 121297"/>
                <a:gd name="connsiteX1" fmla="*/ 119123 w 132331"/>
                <a:gd name="connsiteY1" fmla="*/ 15425 h 121297"/>
                <a:gd name="connsiteX2" fmla="*/ 101655 w 132331"/>
                <a:gd name="connsiteY2" fmla="*/ 24159 h 121297"/>
                <a:gd name="connsiteX3" fmla="*/ 86370 w 132331"/>
                <a:gd name="connsiteY3" fmla="*/ 140 h 121297"/>
                <a:gd name="connsiteX4" fmla="*/ 68902 w 132331"/>
                <a:gd name="connsiteY4" fmla="*/ 21976 h 121297"/>
                <a:gd name="connsiteX5" fmla="*/ 49250 w 132331"/>
                <a:gd name="connsiteY5" fmla="*/ 8874 h 121297"/>
                <a:gd name="connsiteX6" fmla="*/ 36149 w 132331"/>
                <a:gd name="connsiteY6" fmla="*/ 32893 h 121297"/>
                <a:gd name="connsiteX7" fmla="*/ 7764 w 132331"/>
                <a:gd name="connsiteY7" fmla="*/ 32893 h 121297"/>
                <a:gd name="connsiteX8" fmla="*/ 7764 w 132331"/>
                <a:gd name="connsiteY8" fmla="*/ 104950 h 121297"/>
                <a:gd name="connsiteX9" fmla="*/ 29599 w 132331"/>
                <a:gd name="connsiteY9" fmla="*/ 109316 h 121297"/>
                <a:gd name="connsiteX10" fmla="*/ 66718 w 132331"/>
                <a:gd name="connsiteY10" fmla="*/ 115867 h 121297"/>
                <a:gd name="connsiteX11" fmla="*/ 101655 w 132331"/>
                <a:gd name="connsiteY11" fmla="*/ 107133 h 121297"/>
                <a:gd name="connsiteX12" fmla="*/ 132224 w 132331"/>
                <a:gd name="connsiteY12" fmla="*/ 87481 h 121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331" h="121297">
                  <a:moveTo>
                    <a:pt x="132224" y="87481"/>
                  </a:moveTo>
                  <a:cubicBezTo>
                    <a:pt x="132224" y="87481"/>
                    <a:pt x="134407" y="28526"/>
                    <a:pt x="119123" y="15425"/>
                  </a:cubicBezTo>
                  <a:cubicBezTo>
                    <a:pt x="103838" y="2324"/>
                    <a:pt x="101655" y="24159"/>
                    <a:pt x="101655" y="24159"/>
                  </a:cubicBezTo>
                  <a:cubicBezTo>
                    <a:pt x="101655" y="24159"/>
                    <a:pt x="103838" y="2324"/>
                    <a:pt x="86370" y="140"/>
                  </a:cubicBezTo>
                  <a:cubicBezTo>
                    <a:pt x="68902" y="-2043"/>
                    <a:pt x="68902" y="21976"/>
                    <a:pt x="68902" y="21976"/>
                  </a:cubicBezTo>
                  <a:cubicBezTo>
                    <a:pt x="68902" y="21976"/>
                    <a:pt x="66718" y="6691"/>
                    <a:pt x="49250" y="8874"/>
                  </a:cubicBezTo>
                  <a:cubicBezTo>
                    <a:pt x="31782" y="13242"/>
                    <a:pt x="36149" y="32893"/>
                    <a:pt x="36149" y="32893"/>
                  </a:cubicBezTo>
                  <a:cubicBezTo>
                    <a:pt x="36149" y="32893"/>
                    <a:pt x="18681" y="13242"/>
                    <a:pt x="7764" y="32893"/>
                  </a:cubicBezTo>
                  <a:cubicBezTo>
                    <a:pt x="-9705" y="65646"/>
                    <a:pt x="7764" y="104950"/>
                    <a:pt x="7764" y="104950"/>
                  </a:cubicBezTo>
                  <a:cubicBezTo>
                    <a:pt x="7764" y="104950"/>
                    <a:pt x="12130" y="113683"/>
                    <a:pt x="29599" y="109316"/>
                  </a:cubicBezTo>
                  <a:cubicBezTo>
                    <a:pt x="29599" y="109316"/>
                    <a:pt x="40517" y="131151"/>
                    <a:pt x="66718" y="115867"/>
                  </a:cubicBezTo>
                  <a:cubicBezTo>
                    <a:pt x="66718" y="115867"/>
                    <a:pt x="92921" y="131151"/>
                    <a:pt x="101655" y="107133"/>
                  </a:cubicBezTo>
                  <a:cubicBezTo>
                    <a:pt x="101655" y="107133"/>
                    <a:pt x="130040" y="120234"/>
                    <a:pt x="132224" y="87481"/>
                  </a:cubicBezTo>
                  <a:close/>
                </a:path>
              </a:pathLst>
            </a:custGeom>
            <a:solidFill>
              <a:srgbClr val="DB9C7C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5D2641C-0801-4139-854D-4A548B827C14}"/>
                </a:ext>
              </a:extLst>
            </p:cNvPr>
            <p:cNvSpPr/>
            <p:nvPr/>
          </p:nvSpPr>
          <p:spPr>
            <a:xfrm>
              <a:off x="8709892" y="8902979"/>
              <a:ext cx="351855" cy="1176080"/>
            </a:xfrm>
            <a:custGeom>
              <a:avLst/>
              <a:gdLst>
                <a:gd name="connsiteX0" fmla="*/ 305692 w 314555"/>
                <a:gd name="connsiteY0" fmla="*/ 138695 h 1051404"/>
                <a:gd name="connsiteX1" fmla="*/ 172498 w 314555"/>
                <a:gd name="connsiteY1" fmla="*/ 595049 h 1051404"/>
                <a:gd name="connsiteX2" fmla="*/ 131011 w 314555"/>
                <a:gd name="connsiteY2" fmla="*/ 1016468 h 1051404"/>
                <a:gd name="connsiteX3" fmla="*/ 0 w 314555"/>
                <a:gd name="connsiteY3" fmla="*/ 1051405 h 1051404"/>
                <a:gd name="connsiteX4" fmla="*/ 17468 w 314555"/>
                <a:gd name="connsiteY4" fmla="*/ 564480 h 1051404"/>
                <a:gd name="connsiteX5" fmla="*/ 198700 w 314555"/>
                <a:gd name="connsiteY5" fmla="*/ 5500 h 1051404"/>
                <a:gd name="connsiteX6" fmla="*/ 283857 w 314555"/>
                <a:gd name="connsiteY6" fmla="*/ 31703 h 1051404"/>
                <a:gd name="connsiteX7" fmla="*/ 305692 w 314555"/>
                <a:gd name="connsiteY7" fmla="*/ 138695 h 1051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4555" h="1051404">
                  <a:moveTo>
                    <a:pt x="305692" y="138695"/>
                  </a:moveTo>
                  <a:cubicBezTo>
                    <a:pt x="305692" y="138695"/>
                    <a:pt x="205250" y="472773"/>
                    <a:pt x="172498" y="595049"/>
                  </a:cubicBezTo>
                  <a:cubicBezTo>
                    <a:pt x="161580" y="634353"/>
                    <a:pt x="135378" y="1003367"/>
                    <a:pt x="131011" y="1016468"/>
                  </a:cubicBezTo>
                  <a:cubicBezTo>
                    <a:pt x="126644" y="1031753"/>
                    <a:pt x="0" y="1051405"/>
                    <a:pt x="0" y="1051405"/>
                  </a:cubicBezTo>
                  <a:cubicBezTo>
                    <a:pt x="0" y="1051405"/>
                    <a:pt x="15285" y="590683"/>
                    <a:pt x="17468" y="564480"/>
                  </a:cubicBezTo>
                  <a:cubicBezTo>
                    <a:pt x="19652" y="538279"/>
                    <a:pt x="157213" y="22969"/>
                    <a:pt x="198700" y="5500"/>
                  </a:cubicBezTo>
                  <a:cubicBezTo>
                    <a:pt x="229269" y="-7600"/>
                    <a:pt x="244554" y="3317"/>
                    <a:pt x="283857" y="31703"/>
                  </a:cubicBezTo>
                  <a:cubicBezTo>
                    <a:pt x="336261" y="73189"/>
                    <a:pt x="305692" y="138695"/>
                    <a:pt x="305692" y="13869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32A707E-38F5-465B-A16C-5C8BB560C133}"/>
                </a:ext>
              </a:extLst>
            </p:cNvPr>
            <p:cNvSpPr/>
            <p:nvPr/>
          </p:nvSpPr>
          <p:spPr>
            <a:xfrm rot="19607486">
              <a:off x="10125800" y="8448059"/>
              <a:ext cx="307753" cy="21982"/>
            </a:xfrm>
            <a:custGeom>
              <a:avLst/>
              <a:gdLst>
                <a:gd name="connsiteX0" fmla="*/ 0 w 275128"/>
                <a:gd name="connsiteY0" fmla="*/ 0 h 19652"/>
                <a:gd name="connsiteX1" fmla="*/ 275129 w 275128"/>
                <a:gd name="connsiteY1" fmla="*/ 0 h 19652"/>
                <a:gd name="connsiteX2" fmla="*/ 275129 w 275128"/>
                <a:gd name="connsiteY2" fmla="*/ 19652 h 19652"/>
                <a:gd name="connsiteX3" fmla="*/ 0 w 275128"/>
                <a:gd name="connsiteY3" fmla="*/ 19652 h 1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128" h="19652">
                  <a:moveTo>
                    <a:pt x="0" y="0"/>
                  </a:moveTo>
                  <a:lnTo>
                    <a:pt x="275129" y="0"/>
                  </a:lnTo>
                  <a:lnTo>
                    <a:pt x="275129" y="19652"/>
                  </a:lnTo>
                  <a:lnTo>
                    <a:pt x="0" y="1965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4193770-C5C4-460E-BA41-DDDB7DC29B3D}"/>
                </a:ext>
              </a:extLst>
            </p:cNvPr>
            <p:cNvSpPr/>
            <p:nvPr/>
          </p:nvSpPr>
          <p:spPr>
            <a:xfrm>
              <a:off x="10251070" y="8383734"/>
              <a:ext cx="190509" cy="202995"/>
            </a:xfrm>
            <a:custGeom>
              <a:avLst/>
              <a:gdLst>
                <a:gd name="connsiteX0" fmla="*/ 170314 w 170313"/>
                <a:gd name="connsiteY0" fmla="*/ 70117 h 181476"/>
                <a:gd name="connsiteX1" fmla="*/ 163764 w 170313"/>
                <a:gd name="connsiteY1" fmla="*/ 87585 h 181476"/>
                <a:gd name="connsiteX2" fmla="*/ 150662 w 170313"/>
                <a:gd name="connsiteY2" fmla="*/ 102870 h 181476"/>
                <a:gd name="connsiteX3" fmla="*/ 146295 w 170313"/>
                <a:gd name="connsiteY3" fmla="*/ 107237 h 181476"/>
                <a:gd name="connsiteX4" fmla="*/ 126644 w 170313"/>
                <a:gd name="connsiteY4" fmla="*/ 135623 h 181476"/>
                <a:gd name="connsiteX5" fmla="*/ 74239 w 170313"/>
                <a:gd name="connsiteY5" fmla="*/ 181477 h 181476"/>
                <a:gd name="connsiteX6" fmla="*/ 37119 w 170313"/>
                <a:gd name="connsiteY6" fmla="*/ 150908 h 181476"/>
                <a:gd name="connsiteX7" fmla="*/ 0 w 170313"/>
                <a:gd name="connsiteY7" fmla="*/ 133439 h 181476"/>
                <a:gd name="connsiteX8" fmla="*/ 30569 w 170313"/>
                <a:gd name="connsiteY8" fmla="*/ 30814 h 181476"/>
                <a:gd name="connsiteX9" fmla="*/ 32753 w 170313"/>
                <a:gd name="connsiteY9" fmla="*/ 28631 h 181476"/>
                <a:gd name="connsiteX10" fmla="*/ 56772 w 170313"/>
                <a:gd name="connsiteY10" fmla="*/ 13346 h 181476"/>
                <a:gd name="connsiteX11" fmla="*/ 85157 w 170313"/>
                <a:gd name="connsiteY11" fmla="*/ 244 h 181476"/>
                <a:gd name="connsiteX12" fmla="*/ 102625 w 170313"/>
                <a:gd name="connsiteY12" fmla="*/ 15529 h 181476"/>
                <a:gd name="connsiteX13" fmla="*/ 128827 w 170313"/>
                <a:gd name="connsiteY13" fmla="*/ 32997 h 181476"/>
                <a:gd name="connsiteX14" fmla="*/ 150662 w 170313"/>
                <a:gd name="connsiteY14" fmla="*/ 54832 h 181476"/>
                <a:gd name="connsiteX15" fmla="*/ 170314 w 170313"/>
                <a:gd name="connsiteY15" fmla="*/ 70117 h 18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313" h="181476">
                  <a:moveTo>
                    <a:pt x="170314" y="70117"/>
                  </a:moveTo>
                  <a:cubicBezTo>
                    <a:pt x="170314" y="70117"/>
                    <a:pt x="168130" y="83218"/>
                    <a:pt x="163764" y="87585"/>
                  </a:cubicBezTo>
                  <a:cubicBezTo>
                    <a:pt x="163764" y="87585"/>
                    <a:pt x="157213" y="96320"/>
                    <a:pt x="150662" y="102870"/>
                  </a:cubicBezTo>
                  <a:cubicBezTo>
                    <a:pt x="148479" y="105054"/>
                    <a:pt x="148479" y="107237"/>
                    <a:pt x="146295" y="107237"/>
                  </a:cubicBezTo>
                  <a:cubicBezTo>
                    <a:pt x="144112" y="113787"/>
                    <a:pt x="137561" y="124705"/>
                    <a:pt x="126644" y="135623"/>
                  </a:cubicBezTo>
                  <a:cubicBezTo>
                    <a:pt x="115726" y="146540"/>
                    <a:pt x="74239" y="181477"/>
                    <a:pt x="74239" y="181477"/>
                  </a:cubicBezTo>
                  <a:lnTo>
                    <a:pt x="37119" y="150908"/>
                  </a:lnTo>
                  <a:lnTo>
                    <a:pt x="0" y="133439"/>
                  </a:lnTo>
                  <a:cubicBezTo>
                    <a:pt x="0" y="133439"/>
                    <a:pt x="21835" y="41732"/>
                    <a:pt x="30569" y="30814"/>
                  </a:cubicBezTo>
                  <a:cubicBezTo>
                    <a:pt x="30569" y="28631"/>
                    <a:pt x="32753" y="28631"/>
                    <a:pt x="32753" y="28631"/>
                  </a:cubicBezTo>
                  <a:cubicBezTo>
                    <a:pt x="41487" y="19897"/>
                    <a:pt x="52404" y="15529"/>
                    <a:pt x="56772" y="13346"/>
                  </a:cubicBezTo>
                  <a:cubicBezTo>
                    <a:pt x="58955" y="11162"/>
                    <a:pt x="78607" y="-1939"/>
                    <a:pt x="85157" y="244"/>
                  </a:cubicBezTo>
                  <a:cubicBezTo>
                    <a:pt x="93891" y="2428"/>
                    <a:pt x="100442" y="8979"/>
                    <a:pt x="102625" y="15529"/>
                  </a:cubicBezTo>
                  <a:cubicBezTo>
                    <a:pt x="102625" y="15529"/>
                    <a:pt x="122277" y="22080"/>
                    <a:pt x="128827" y="32997"/>
                  </a:cubicBezTo>
                  <a:cubicBezTo>
                    <a:pt x="128827" y="32997"/>
                    <a:pt x="146295" y="37364"/>
                    <a:pt x="150662" y="54832"/>
                  </a:cubicBezTo>
                  <a:cubicBezTo>
                    <a:pt x="152846" y="52649"/>
                    <a:pt x="170314" y="59200"/>
                    <a:pt x="170314" y="70117"/>
                  </a:cubicBezTo>
                  <a:close/>
                </a:path>
              </a:pathLst>
            </a:custGeom>
            <a:solidFill>
              <a:srgbClr val="EFAA88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479EA5D-6383-49FF-AB9D-B088EEFF7EB4}"/>
                </a:ext>
              </a:extLst>
            </p:cNvPr>
            <p:cNvSpPr/>
            <p:nvPr/>
          </p:nvSpPr>
          <p:spPr>
            <a:xfrm>
              <a:off x="8824687" y="11595812"/>
              <a:ext cx="136775" cy="95828"/>
            </a:xfrm>
            <a:custGeom>
              <a:avLst/>
              <a:gdLst>
                <a:gd name="connsiteX0" fmla="*/ 122276 w 122276"/>
                <a:gd name="connsiteY0" fmla="*/ 10918 h 85669"/>
                <a:gd name="connsiteX1" fmla="*/ 111359 w 122276"/>
                <a:gd name="connsiteY1" fmla="*/ 82974 h 85669"/>
                <a:gd name="connsiteX2" fmla="*/ 8734 w 122276"/>
                <a:gd name="connsiteY2" fmla="*/ 76423 h 85669"/>
                <a:gd name="connsiteX3" fmla="*/ 0 w 122276"/>
                <a:gd name="connsiteY3" fmla="*/ 0 h 85669"/>
                <a:gd name="connsiteX4" fmla="*/ 122276 w 122276"/>
                <a:gd name="connsiteY4" fmla="*/ 10918 h 8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76" h="85669">
                  <a:moveTo>
                    <a:pt x="122276" y="10918"/>
                  </a:moveTo>
                  <a:cubicBezTo>
                    <a:pt x="122276" y="10918"/>
                    <a:pt x="113542" y="74240"/>
                    <a:pt x="111359" y="82974"/>
                  </a:cubicBezTo>
                  <a:cubicBezTo>
                    <a:pt x="109176" y="91708"/>
                    <a:pt x="8734" y="76423"/>
                    <a:pt x="8734" y="76423"/>
                  </a:cubicBezTo>
                  <a:lnTo>
                    <a:pt x="0" y="0"/>
                  </a:lnTo>
                  <a:cubicBezTo>
                    <a:pt x="2183" y="2184"/>
                    <a:pt x="109176" y="2184"/>
                    <a:pt x="122276" y="10918"/>
                  </a:cubicBezTo>
                  <a:close/>
                </a:path>
              </a:pathLst>
            </a:custGeom>
            <a:solidFill>
              <a:srgbClr val="424773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D134EE8-640D-4A54-B7DD-F2FB7302EF95}"/>
                </a:ext>
              </a:extLst>
            </p:cNvPr>
            <p:cNvSpPr/>
            <p:nvPr/>
          </p:nvSpPr>
          <p:spPr>
            <a:xfrm>
              <a:off x="8811457" y="11678856"/>
              <a:ext cx="337010" cy="184354"/>
            </a:xfrm>
            <a:custGeom>
              <a:avLst/>
              <a:gdLst>
                <a:gd name="connsiteX0" fmla="*/ 125370 w 301284"/>
                <a:gd name="connsiteY0" fmla="*/ 2183 h 164811"/>
                <a:gd name="connsiteX1" fmla="*/ 188692 w 301284"/>
                <a:gd name="connsiteY1" fmla="*/ 56771 h 164811"/>
                <a:gd name="connsiteX2" fmla="*/ 286950 w 301284"/>
                <a:gd name="connsiteY2" fmla="*/ 98258 h 164811"/>
                <a:gd name="connsiteX3" fmla="*/ 206160 w 301284"/>
                <a:gd name="connsiteY3" fmla="*/ 163764 h 164811"/>
                <a:gd name="connsiteX4" fmla="*/ 3093 w 301284"/>
                <a:gd name="connsiteY4" fmla="*/ 150662 h 164811"/>
                <a:gd name="connsiteX5" fmla="*/ 22745 w 301284"/>
                <a:gd name="connsiteY5" fmla="*/ 0 h 164811"/>
                <a:gd name="connsiteX6" fmla="*/ 125370 w 301284"/>
                <a:gd name="connsiteY6" fmla="*/ 2183 h 164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1284" h="164811">
                  <a:moveTo>
                    <a:pt x="125370" y="2183"/>
                  </a:moveTo>
                  <a:cubicBezTo>
                    <a:pt x="125370" y="2183"/>
                    <a:pt x="158123" y="39303"/>
                    <a:pt x="188692" y="56771"/>
                  </a:cubicBezTo>
                  <a:cubicBezTo>
                    <a:pt x="219262" y="74239"/>
                    <a:pt x="267299" y="80790"/>
                    <a:pt x="286950" y="98258"/>
                  </a:cubicBezTo>
                  <a:cubicBezTo>
                    <a:pt x="300051" y="111359"/>
                    <a:pt x="334988" y="163764"/>
                    <a:pt x="206160" y="163764"/>
                  </a:cubicBezTo>
                  <a:cubicBezTo>
                    <a:pt x="77333" y="163764"/>
                    <a:pt x="16194" y="170314"/>
                    <a:pt x="3093" y="150662"/>
                  </a:cubicBezTo>
                  <a:cubicBezTo>
                    <a:pt x="-10007" y="131011"/>
                    <a:pt x="22745" y="0"/>
                    <a:pt x="22745" y="0"/>
                  </a:cubicBezTo>
                  <a:cubicBezTo>
                    <a:pt x="22745" y="0"/>
                    <a:pt x="51131" y="8734"/>
                    <a:pt x="125370" y="2183"/>
                  </a:cubicBezTo>
                  <a:close/>
                </a:path>
              </a:pathLst>
            </a:custGeom>
            <a:solidFill>
              <a:srgbClr val="292C4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7917D23-8C8C-4CC8-A7C6-846A8EF3C587}"/>
                </a:ext>
              </a:extLst>
            </p:cNvPr>
            <p:cNvSpPr/>
            <p:nvPr/>
          </p:nvSpPr>
          <p:spPr>
            <a:xfrm>
              <a:off x="9630691" y="11595812"/>
              <a:ext cx="136775" cy="95828"/>
            </a:xfrm>
            <a:custGeom>
              <a:avLst/>
              <a:gdLst>
                <a:gd name="connsiteX0" fmla="*/ 122276 w 122276"/>
                <a:gd name="connsiteY0" fmla="*/ 10918 h 85669"/>
                <a:gd name="connsiteX1" fmla="*/ 111359 w 122276"/>
                <a:gd name="connsiteY1" fmla="*/ 82974 h 85669"/>
                <a:gd name="connsiteX2" fmla="*/ 8734 w 122276"/>
                <a:gd name="connsiteY2" fmla="*/ 76423 h 85669"/>
                <a:gd name="connsiteX3" fmla="*/ 0 w 122276"/>
                <a:gd name="connsiteY3" fmla="*/ 0 h 85669"/>
                <a:gd name="connsiteX4" fmla="*/ 122276 w 122276"/>
                <a:gd name="connsiteY4" fmla="*/ 10918 h 8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76" h="85669">
                  <a:moveTo>
                    <a:pt x="122276" y="10918"/>
                  </a:moveTo>
                  <a:cubicBezTo>
                    <a:pt x="122276" y="10918"/>
                    <a:pt x="113542" y="74240"/>
                    <a:pt x="111359" y="82974"/>
                  </a:cubicBezTo>
                  <a:cubicBezTo>
                    <a:pt x="109176" y="91708"/>
                    <a:pt x="8734" y="76423"/>
                    <a:pt x="8734" y="76423"/>
                  </a:cubicBezTo>
                  <a:lnTo>
                    <a:pt x="0" y="0"/>
                  </a:lnTo>
                  <a:cubicBezTo>
                    <a:pt x="2183" y="2184"/>
                    <a:pt x="109176" y="2184"/>
                    <a:pt x="122276" y="10918"/>
                  </a:cubicBezTo>
                  <a:close/>
                </a:path>
              </a:pathLst>
            </a:custGeom>
            <a:solidFill>
              <a:srgbClr val="424773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977F2F1-1FF6-4E4C-88AB-70A0EE1C51B9}"/>
                </a:ext>
              </a:extLst>
            </p:cNvPr>
            <p:cNvSpPr/>
            <p:nvPr/>
          </p:nvSpPr>
          <p:spPr>
            <a:xfrm>
              <a:off x="9617461" y="11676414"/>
              <a:ext cx="401307" cy="183838"/>
            </a:xfrm>
            <a:custGeom>
              <a:avLst/>
              <a:gdLst>
                <a:gd name="connsiteX0" fmla="*/ 125370 w 358765"/>
                <a:gd name="connsiteY0" fmla="*/ 4367 h 164349"/>
                <a:gd name="connsiteX1" fmla="*/ 188692 w 358765"/>
                <a:gd name="connsiteY1" fmla="*/ 58955 h 164349"/>
                <a:gd name="connsiteX2" fmla="*/ 350273 w 358765"/>
                <a:gd name="connsiteY2" fmla="*/ 106992 h 164349"/>
                <a:gd name="connsiteX3" fmla="*/ 206160 w 358765"/>
                <a:gd name="connsiteY3" fmla="*/ 163764 h 164349"/>
                <a:gd name="connsiteX4" fmla="*/ 3093 w 358765"/>
                <a:gd name="connsiteY4" fmla="*/ 150662 h 164349"/>
                <a:gd name="connsiteX5" fmla="*/ 22745 w 358765"/>
                <a:gd name="connsiteY5" fmla="*/ 0 h 164349"/>
                <a:gd name="connsiteX6" fmla="*/ 125370 w 358765"/>
                <a:gd name="connsiteY6" fmla="*/ 4367 h 164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765" h="164349">
                  <a:moveTo>
                    <a:pt x="125370" y="4367"/>
                  </a:moveTo>
                  <a:cubicBezTo>
                    <a:pt x="125370" y="4367"/>
                    <a:pt x="158123" y="41487"/>
                    <a:pt x="188692" y="58955"/>
                  </a:cubicBezTo>
                  <a:cubicBezTo>
                    <a:pt x="219262" y="76423"/>
                    <a:pt x="332804" y="89524"/>
                    <a:pt x="350273" y="106992"/>
                  </a:cubicBezTo>
                  <a:cubicBezTo>
                    <a:pt x="363373" y="120093"/>
                    <a:pt x="385208" y="170314"/>
                    <a:pt x="206160" y="163764"/>
                  </a:cubicBezTo>
                  <a:cubicBezTo>
                    <a:pt x="77333" y="159396"/>
                    <a:pt x="16194" y="170314"/>
                    <a:pt x="3093" y="150662"/>
                  </a:cubicBezTo>
                  <a:cubicBezTo>
                    <a:pt x="-10007" y="131011"/>
                    <a:pt x="22745" y="0"/>
                    <a:pt x="22745" y="0"/>
                  </a:cubicBezTo>
                  <a:cubicBezTo>
                    <a:pt x="22745" y="0"/>
                    <a:pt x="48947" y="10918"/>
                    <a:pt x="125370" y="4367"/>
                  </a:cubicBezTo>
                  <a:close/>
                </a:path>
              </a:pathLst>
            </a:custGeom>
            <a:solidFill>
              <a:srgbClr val="292C4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3282AF0-C18A-4585-8BB5-C58D2DEAA276}"/>
                </a:ext>
              </a:extLst>
            </p:cNvPr>
            <p:cNvSpPr/>
            <p:nvPr/>
          </p:nvSpPr>
          <p:spPr>
            <a:xfrm>
              <a:off x="8809757" y="9785967"/>
              <a:ext cx="503483" cy="1883119"/>
            </a:xfrm>
            <a:custGeom>
              <a:avLst/>
              <a:gdLst>
                <a:gd name="connsiteX0" fmla="*/ 218597 w 450109"/>
                <a:gd name="connsiteY0" fmla="*/ 0 h 1683490"/>
                <a:gd name="connsiteX1" fmla="*/ 131256 w 450109"/>
                <a:gd name="connsiteY1" fmla="*/ 286040 h 1683490"/>
                <a:gd name="connsiteX2" fmla="*/ 83219 w 450109"/>
                <a:gd name="connsiteY2" fmla="*/ 711826 h 1683490"/>
                <a:gd name="connsiteX3" fmla="*/ 246 w 450109"/>
                <a:gd name="connsiteY3" fmla="*/ 1327577 h 1683490"/>
                <a:gd name="connsiteX4" fmla="*/ 11163 w 450109"/>
                <a:gd name="connsiteY4" fmla="*/ 1681307 h 1683490"/>
                <a:gd name="connsiteX5" fmla="*/ 139990 w 450109"/>
                <a:gd name="connsiteY5" fmla="*/ 1683490 h 1683490"/>
                <a:gd name="connsiteX6" fmla="*/ 277552 w 450109"/>
                <a:gd name="connsiteY6" fmla="*/ 962930 h 1683490"/>
                <a:gd name="connsiteX7" fmla="*/ 450050 w 450109"/>
                <a:gd name="connsiteY7" fmla="*/ 366830 h 1683490"/>
                <a:gd name="connsiteX8" fmla="*/ 218597 w 450109"/>
                <a:gd name="connsiteY8" fmla="*/ 0 h 168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109" h="1683490">
                  <a:moveTo>
                    <a:pt x="218597" y="0"/>
                  </a:moveTo>
                  <a:cubicBezTo>
                    <a:pt x="218597" y="0"/>
                    <a:pt x="124706" y="150662"/>
                    <a:pt x="131256" y="286040"/>
                  </a:cubicBezTo>
                  <a:cubicBezTo>
                    <a:pt x="137807" y="421418"/>
                    <a:pt x="96320" y="569897"/>
                    <a:pt x="83219" y="711826"/>
                  </a:cubicBezTo>
                  <a:cubicBezTo>
                    <a:pt x="67935" y="869039"/>
                    <a:pt x="2429" y="1242420"/>
                    <a:pt x="246" y="1327577"/>
                  </a:cubicBezTo>
                  <a:cubicBezTo>
                    <a:pt x="-1938" y="1412734"/>
                    <a:pt x="11163" y="1681307"/>
                    <a:pt x="11163" y="1681307"/>
                  </a:cubicBezTo>
                  <a:lnTo>
                    <a:pt x="139990" y="1683490"/>
                  </a:lnTo>
                  <a:cubicBezTo>
                    <a:pt x="139990" y="1683490"/>
                    <a:pt x="249166" y="1030619"/>
                    <a:pt x="277552" y="962930"/>
                  </a:cubicBezTo>
                  <a:cubicBezTo>
                    <a:pt x="305938" y="895242"/>
                    <a:pt x="445683" y="421418"/>
                    <a:pt x="450050" y="366830"/>
                  </a:cubicBezTo>
                  <a:cubicBezTo>
                    <a:pt x="454417" y="314426"/>
                    <a:pt x="218597" y="0"/>
                    <a:pt x="218597" y="0"/>
                  </a:cubicBezTo>
                  <a:close/>
                </a:path>
              </a:pathLst>
            </a:custGeom>
            <a:solidFill>
              <a:srgbClr val="292C4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00BDAE4-C858-45C3-A4F5-682739DE9EA4}"/>
                </a:ext>
              </a:extLst>
            </p:cNvPr>
            <p:cNvSpPr/>
            <p:nvPr/>
          </p:nvSpPr>
          <p:spPr>
            <a:xfrm>
              <a:off x="9002976" y="9756484"/>
              <a:ext cx="784030" cy="1912601"/>
            </a:xfrm>
            <a:custGeom>
              <a:avLst/>
              <a:gdLst>
                <a:gd name="connsiteX0" fmla="*/ 543703 w 700915"/>
                <a:gd name="connsiteY0" fmla="*/ 46009 h 1709847"/>
                <a:gd name="connsiteX1" fmla="*/ 624493 w 700915"/>
                <a:gd name="connsiteY1" fmla="*/ 500180 h 1709847"/>
                <a:gd name="connsiteX2" fmla="*/ 644144 w 700915"/>
                <a:gd name="connsiteY2" fmla="*/ 954351 h 1709847"/>
                <a:gd name="connsiteX3" fmla="*/ 700916 w 700915"/>
                <a:gd name="connsiteY3" fmla="*/ 1709847 h 1709847"/>
                <a:gd name="connsiteX4" fmla="*/ 534969 w 700915"/>
                <a:gd name="connsiteY4" fmla="*/ 1709847 h 1709847"/>
                <a:gd name="connsiteX5" fmla="*/ 408325 w 700915"/>
                <a:gd name="connsiteY5" fmla="*/ 1039508 h 1709847"/>
                <a:gd name="connsiteX6" fmla="*/ 246744 w 700915"/>
                <a:gd name="connsiteY6" fmla="*/ 428124 h 1709847"/>
                <a:gd name="connsiteX7" fmla="*/ 7 w 700915"/>
                <a:gd name="connsiteY7" fmla="*/ 17623 h 1709847"/>
                <a:gd name="connsiteX8" fmla="*/ 543703 w 700915"/>
                <a:gd name="connsiteY8" fmla="*/ 46009 h 1709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0915" h="1709847">
                  <a:moveTo>
                    <a:pt x="543703" y="46009"/>
                  </a:moveTo>
                  <a:cubicBezTo>
                    <a:pt x="543703" y="46009"/>
                    <a:pt x="615759" y="417206"/>
                    <a:pt x="624493" y="500180"/>
                  </a:cubicBezTo>
                  <a:cubicBezTo>
                    <a:pt x="633227" y="583154"/>
                    <a:pt x="639777" y="901946"/>
                    <a:pt x="644144" y="954351"/>
                  </a:cubicBezTo>
                  <a:cubicBezTo>
                    <a:pt x="648512" y="1006756"/>
                    <a:pt x="687815" y="1631241"/>
                    <a:pt x="700916" y="1709847"/>
                  </a:cubicBezTo>
                  <a:lnTo>
                    <a:pt x="534969" y="1709847"/>
                  </a:lnTo>
                  <a:cubicBezTo>
                    <a:pt x="534969" y="1709847"/>
                    <a:pt x="408325" y="1253493"/>
                    <a:pt x="408325" y="1039508"/>
                  </a:cubicBezTo>
                  <a:cubicBezTo>
                    <a:pt x="408325" y="823340"/>
                    <a:pt x="310067" y="570052"/>
                    <a:pt x="246744" y="428124"/>
                  </a:cubicBezTo>
                  <a:cubicBezTo>
                    <a:pt x="183422" y="286195"/>
                    <a:pt x="39310" y="281828"/>
                    <a:pt x="7" y="17623"/>
                  </a:cubicBezTo>
                  <a:cubicBezTo>
                    <a:pt x="-2176" y="17623"/>
                    <a:pt x="491298" y="-36965"/>
                    <a:pt x="543703" y="46009"/>
                  </a:cubicBezTo>
                  <a:close/>
                </a:path>
              </a:pathLst>
            </a:custGeom>
            <a:solidFill>
              <a:srgbClr val="292C4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86B5AC0-4F0E-4C8E-AA03-CD45FFBE696C}"/>
                </a:ext>
              </a:extLst>
            </p:cNvPr>
            <p:cNvSpPr/>
            <p:nvPr/>
          </p:nvSpPr>
          <p:spPr>
            <a:xfrm>
              <a:off x="9142204" y="8363246"/>
              <a:ext cx="340980" cy="429160"/>
            </a:xfrm>
            <a:custGeom>
              <a:avLst/>
              <a:gdLst>
                <a:gd name="connsiteX0" fmla="*/ 78606 w 304833"/>
                <a:gd name="connsiteY0" fmla="*/ 12009 h 383665"/>
                <a:gd name="connsiteX1" fmla="*/ 264205 w 304833"/>
                <a:gd name="connsiteY1" fmla="*/ 60047 h 383665"/>
                <a:gd name="connsiteX2" fmla="*/ 253287 w 304833"/>
                <a:gd name="connsiteY2" fmla="*/ 372290 h 383665"/>
                <a:gd name="connsiteX3" fmla="*/ 61138 w 304833"/>
                <a:gd name="connsiteY3" fmla="*/ 324252 h 383665"/>
                <a:gd name="connsiteX4" fmla="*/ 0 w 304833"/>
                <a:gd name="connsiteY4" fmla="*/ 119002 h 383665"/>
                <a:gd name="connsiteX5" fmla="*/ 78606 w 304833"/>
                <a:gd name="connsiteY5" fmla="*/ 12009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833" h="383665">
                  <a:moveTo>
                    <a:pt x="78606" y="12009"/>
                  </a:moveTo>
                  <a:cubicBezTo>
                    <a:pt x="78606" y="12009"/>
                    <a:pt x="205250" y="-36028"/>
                    <a:pt x="264205" y="60047"/>
                  </a:cubicBezTo>
                  <a:cubicBezTo>
                    <a:pt x="323160" y="156122"/>
                    <a:pt x="316610" y="350454"/>
                    <a:pt x="253287" y="372290"/>
                  </a:cubicBezTo>
                  <a:cubicBezTo>
                    <a:pt x="189965" y="396308"/>
                    <a:pt x="93891" y="383207"/>
                    <a:pt x="61138" y="324252"/>
                  </a:cubicBezTo>
                  <a:cubicBezTo>
                    <a:pt x="28385" y="263114"/>
                    <a:pt x="0" y="175773"/>
                    <a:pt x="0" y="119002"/>
                  </a:cubicBezTo>
                  <a:cubicBezTo>
                    <a:pt x="2183" y="60047"/>
                    <a:pt x="45853" y="27294"/>
                    <a:pt x="78606" y="12009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227E7E72-BA27-4435-9AEF-5418E7759C29}"/>
                </a:ext>
              </a:extLst>
            </p:cNvPr>
            <p:cNvSpPr/>
            <p:nvPr/>
          </p:nvSpPr>
          <p:spPr>
            <a:xfrm>
              <a:off x="9183445" y="8652341"/>
              <a:ext cx="232670" cy="210383"/>
            </a:xfrm>
            <a:custGeom>
              <a:avLst/>
              <a:gdLst>
                <a:gd name="connsiteX0" fmla="*/ 203318 w 208005"/>
                <a:gd name="connsiteY0" fmla="*/ 120392 h 188080"/>
                <a:gd name="connsiteX1" fmla="*/ 207684 w 208005"/>
                <a:gd name="connsiteY1" fmla="*/ 170613 h 188080"/>
                <a:gd name="connsiteX2" fmla="*/ 43921 w 208005"/>
                <a:gd name="connsiteY2" fmla="*/ 188081 h 188080"/>
                <a:gd name="connsiteX3" fmla="*/ 2434 w 208005"/>
                <a:gd name="connsiteY3" fmla="*/ 19950 h 188080"/>
                <a:gd name="connsiteX4" fmla="*/ 203318 w 208005"/>
                <a:gd name="connsiteY4" fmla="*/ 120392 h 18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05" h="188080">
                  <a:moveTo>
                    <a:pt x="203318" y="120392"/>
                  </a:moveTo>
                  <a:cubicBezTo>
                    <a:pt x="203318" y="120392"/>
                    <a:pt x="198950" y="155328"/>
                    <a:pt x="207684" y="170613"/>
                  </a:cubicBezTo>
                  <a:cubicBezTo>
                    <a:pt x="216418" y="188081"/>
                    <a:pt x="43921" y="188081"/>
                    <a:pt x="43921" y="188081"/>
                  </a:cubicBezTo>
                  <a:cubicBezTo>
                    <a:pt x="43921" y="188081"/>
                    <a:pt x="30819" y="96373"/>
                    <a:pt x="2434" y="19950"/>
                  </a:cubicBezTo>
                  <a:cubicBezTo>
                    <a:pt x="-25952" y="-58656"/>
                    <a:pt x="203318" y="120392"/>
                    <a:pt x="203318" y="120392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29888F1-02D6-4E7D-8A57-FDEB3A1F2270}"/>
                </a:ext>
              </a:extLst>
            </p:cNvPr>
            <p:cNvSpPr/>
            <p:nvPr/>
          </p:nvSpPr>
          <p:spPr>
            <a:xfrm>
              <a:off x="9132303" y="8349641"/>
              <a:ext cx="348155" cy="338724"/>
            </a:xfrm>
            <a:custGeom>
              <a:avLst/>
              <a:gdLst>
                <a:gd name="connsiteX0" fmla="*/ 48154 w 311247"/>
                <a:gd name="connsiteY0" fmla="*/ 288378 h 302816"/>
                <a:gd name="connsiteX1" fmla="*/ 109292 w 311247"/>
                <a:gd name="connsiteY1" fmla="*/ 301479 h 302816"/>
                <a:gd name="connsiteX2" fmla="*/ 238120 w 311247"/>
                <a:gd name="connsiteY2" fmla="*/ 222873 h 302816"/>
                <a:gd name="connsiteX3" fmla="*/ 257772 w 311247"/>
                <a:gd name="connsiteY3" fmla="*/ 203221 h 302816"/>
                <a:gd name="connsiteX4" fmla="*/ 270873 w 311247"/>
                <a:gd name="connsiteY4" fmla="*/ 222873 h 302816"/>
                <a:gd name="connsiteX5" fmla="*/ 292708 w 311247"/>
                <a:gd name="connsiteY5" fmla="*/ 225056 h 302816"/>
                <a:gd name="connsiteX6" fmla="*/ 303626 w 311247"/>
                <a:gd name="connsiteY6" fmla="*/ 144266 h 302816"/>
                <a:gd name="connsiteX7" fmla="*/ 115843 w 311247"/>
                <a:gd name="connsiteY7" fmla="*/ 11071 h 302816"/>
                <a:gd name="connsiteX8" fmla="*/ 116 w 311247"/>
                <a:gd name="connsiteY8" fmla="*/ 111513 h 302816"/>
                <a:gd name="connsiteX9" fmla="*/ 48154 w 311247"/>
                <a:gd name="connsiteY9" fmla="*/ 288378 h 302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247" h="302816">
                  <a:moveTo>
                    <a:pt x="48154" y="288378"/>
                  </a:moveTo>
                  <a:cubicBezTo>
                    <a:pt x="48154" y="288378"/>
                    <a:pt x="59071" y="308030"/>
                    <a:pt x="109292" y="301479"/>
                  </a:cubicBezTo>
                  <a:cubicBezTo>
                    <a:pt x="157330" y="294929"/>
                    <a:pt x="218468" y="229423"/>
                    <a:pt x="238120" y="222873"/>
                  </a:cubicBezTo>
                  <a:cubicBezTo>
                    <a:pt x="257772" y="216322"/>
                    <a:pt x="257772" y="203221"/>
                    <a:pt x="257772" y="203221"/>
                  </a:cubicBezTo>
                  <a:lnTo>
                    <a:pt x="270873" y="222873"/>
                  </a:lnTo>
                  <a:lnTo>
                    <a:pt x="292708" y="225056"/>
                  </a:lnTo>
                  <a:cubicBezTo>
                    <a:pt x="292708" y="225056"/>
                    <a:pt x="273056" y="166101"/>
                    <a:pt x="303626" y="144266"/>
                  </a:cubicBezTo>
                  <a:cubicBezTo>
                    <a:pt x="334195" y="120247"/>
                    <a:pt x="273056" y="-43516"/>
                    <a:pt x="115843" y="11071"/>
                  </a:cubicBezTo>
                  <a:cubicBezTo>
                    <a:pt x="115843" y="11071"/>
                    <a:pt x="-4250" y="43824"/>
                    <a:pt x="116" y="111513"/>
                  </a:cubicBezTo>
                  <a:cubicBezTo>
                    <a:pt x="2300" y="177019"/>
                    <a:pt x="19768" y="255625"/>
                    <a:pt x="48154" y="288378"/>
                  </a:cubicBezTo>
                  <a:close/>
                </a:path>
              </a:pathLst>
            </a:custGeom>
            <a:solidFill>
              <a:srgbClr val="292C4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8D8994FD-EADD-4153-AE6B-D68D02E89E0C}"/>
                </a:ext>
              </a:extLst>
            </p:cNvPr>
            <p:cNvSpPr/>
            <p:nvPr/>
          </p:nvSpPr>
          <p:spPr>
            <a:xfrm>
              <a:off x="9208149" y="8787640"/>
              <a:ext cx="217376" cy="57786"/>
            </a:xfrm>
            <a:custGeom>
              <a:avLst/>
              <a:gdLst>
                <a:gd name="connsiteX0" fmla="*/ 194333 w 194332"/>
                <a:gd name="connsiteY0" fmla="*/ 47474 h 51660"/>
                <a:gd name="connsiteX1" fmla="*/ 179049 w 194332"/>
                <a:gd name="connsiteY1" fmla="*/ 12538 h 51660"/>
                <a:gd name="connsiteX2" fmla="*/ 0 w 194332"/>
                <a:gd name="connsiteY2" fmla="*/ 1620 h 51660"/>
                <a:gd name="connsiteX3" fmla="*/ 0 w 194332"/>
                <a:gd name="connsiteY3" fmla="*/ 38740 h 51660"/>
                <a:gd name="connsiteX4" fmla="*/ 194333 w 194332"/>
                <a:gd name="connsiteY4" fmla="*/ 47474 h 5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332" h="51660">
                  <a:moveTo>
                    <a:pt x="194333" y="47474"/>
                  </a:moveTo>
                  <a:cubicBezTo>
                    <a:pt x="194333" y="47474"/>
                    <a:pt x="194333" y="14721"/>
                    <a:pt x="179049" y="12538"/>
                  </a:cubicBezTo>
                  <a:cubicBezTo>
                    <a:pt x="163764" y="10354"/>
                    <a:pt x="17469" y="-4930"/>
                    <a:pt x="0" y="1620"/>
                  </a:cubicBezTo>
                  <a:lnTo>
                    <a:pt x="0" y="38740"/>
                  </a:lnTo>
                  <a:cubicBezTo>
                    <a:pt x="0" y="38740"/>
                    <a:pt x="34936" y="60575"/>
                    <a:pt x="194333" y="47474"/>
                  </a:cubicBezTo>
                  <a:close/>
                </a:path>
              </a:pathLst>
            </a:custGeom>
            <a:solidFill>
              <a:srgbClr val="E2D2CA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985C55A-FE52-45D4-A167-AADC8A421FF5}"/>
                </a:ext>
              </a:extLst>
            </p:cNvPr>
            <p:cNvSpPr/>
            <p:nvPr/>
          </p:nvSpPr>
          <p:spPr>
            <a:xfrm>
              <a:off x="9364179" y="8520331"/>
              <a:ext cx="55472" cy="105789"/>
            </a:xfrm>
            <a:custGeom>
              <a:avLst/>
              <a:gdLst>
                <a:gd name="connsiteX0" fmla="*/ 46109 w 49591"/>
                <a:gd name="connsiteY0" fmla="*/ 24424 h 94574"/>
                <a:gd name="connsiteX1" fmla="*/ 2439 w 49591"/>
                <a:gd name="connsiteY1" fmla="*/ 15690 h 94574"/>
                <a:gd name="connsiteX2" fmla="*/ 35192 w 49591"/>
                <a:gd name="connsiteY2" fmla="*/ 94297 h 94574"/>
                <a:gd name="connsiteX3" fmla="*/ 46109 w 49591"/>
                <a:gd name="connsiteY3" fmla="*/ 24424 h 94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91" h="94574">
                  <a:moveTo>
                    <a:pt x="46109" y="24424"/>
                  </a:moveTo>
                  <a:cubicBezTo>
                    <a:pt x="43926" y="13507"/>
                    <a:pt x="13357" y="-19246"/>
                    <a:pt x="2439" y="15690"/>
                  </a:cubicBezTo>
                  <a:cubicBezTo>
                    <a:pt x="-8479" y="50627"/>
                    <a:pt x="19908" y="98664"/>
                    <a:pt x="35192" y="94297"/>
                  </a:cubicBezTo>
                  <a:cubicBezTo>
                    <a:pt x="50477" y="89930"/>
                    <a:pt x="52660" y="54993"/>
                    <a:pt x="46109" y="24424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EA816D1-70C1-4865-A0B7-4FFCB3574B71}"/>
                </a:ext>
              </a:extLst>
            </p:cNvPr>
            <p:cNvSpPr/>
            <p:nvPr/>
          </p:nvSpPr>
          <p:spPr>
            <a:xfrm>
              <a:off x="8902845" y="8518314"/>
              <a:ext cx="1468482" cy="1713436"/>
            </a:xfrm>
            <a:custGeom>
              <a:avLst/>
              <a:gdLst>
                <a:gd name="connsiteX0" fmla="*/ 709643 w 1312809"/>
                <a:gd name="connsiteY0" fmla="*/ 336286 h 1531795"/>
                <a:gd name="connsiteX1" fmla="*/ 467272 w 1312809"/>
                <a:gd name="connsiteY1" fmla="*/ 288249 h 1531795"/>
                <a:gd name="connsiteX2" fmla="*/ 272939 w 1312809"/>
                <a:gd name="connsiteY2" fmla="*/ 279515 h 1531795"/>
                <a:gd name="connsiteX3" fmla="*/ 24019 w 1312809"/>
                <a:gd name="connsiteY3" fmla="*/ 349387 h 1531795"/>
                <a:gd name="connsiteX4" fmla="*/ 0 w 1312809"/>
                <a:gd name="connsiteY4" fmla="*/ 550270 h 1531795"/>
                <a:gd name="connsiteX5" fmla="*/ 58955 w 1312809"/>
                <a:gd name="connsiteY5" fmla="*/ 672547 h 1531795"/>
                <a:gd name="connsiteX6" fmla="*/ 100442 w 1312809"/>
                <a:gd name="connsiteY6" fmla="*/ 1024094 h 1531795"/>
                <a:gd name="connsiteX7" fmla="*/ 30569 w 1312809"/>
                <a:gd name="connsiteY7" fmla="*/ 1489182 h 1531795"/>
                <a:gd name="connsiteX8" fmla="*/ 240187 w 1312809"/>
                <a:gd name="connsiteY8" fmla="*/ 1526302 h 1531795"/>
                <a:gd name="connsiteX9" fmla="*/ 705276 w 1312809"/>
                <a:gd name="connsiteY9" fmla="*/ 1504467 h 1531795"/>
                <a:gd name="connsiteX10" fmla="*/ 637587 w 1312809"/>
                <a:gd name="connsiteY10" fmla="*/ 893083 h 1531795"/>
                <a:gd name="connsiteX11" fmla="*/ 652871 w 1312809"/>
                <a:gd name="connsiteY11" fmla="*/ 609226 h 1531795"/>
                <a:gd name="connsiteX12" fmla="*/ 1026252 w 1312809"/>
                <a:gd name="connsiteY12" fmla="*/ 395241 h 1531795"/>
                <a:gd name="connsiteX13" fmla="*/ 1152897 w 1312809"/>
                <a:gd name="connsiteY13" fmla="*/ 268597 h 1531795"/>
                <a:gd name="connsiteX14" fmla="*/ 1312293 w 1312809"/>
                <a:gd name="connsiteY14" fmla="*/ 67713 h 1531795"/>
                <a:gd name="connsiteX15" fmla="*/ 1207485 w 1312809"/>
                <a:gd name="connsiteY15" fmla="*/ 24 h 1531795"/>
                <a:gd name="connsiteX16" fmla="*/ 1048088 w 1312809"/>
                <a:gd name="connsiteY16" fmla="*/ 189990 h 1531795"/>
                <a:gd name="connsiteX17" fmla="*/ 947646 w 1312809"/>
                <a:gd name="connsiteY17" fmla="*/ 268597 h 1531795"/>
                <a:gd name="connsiteX18" fmla="*/ 709643 w 1312809"/>
                <a:gd name="connsiteY18" fmla="*/ 336286 h 153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12809" h="1531795">
                  <a:moveTo>
                    <a:pt x="709643" y="336286"/>
                  </a:moveTo>
                  <a:cubicBezTo>
                    <a:pt x="609201" y="323185"/>
                    <a:pt x="467272" y="288249"/>
                    <a:pt x="467272" y="288249"/>
                  </a:cubicBezTo>
                  <a:lnTo>
                    <a:pt x="272939" y="279515"/>
                  </a:lnTo>
                  <a:cubicBezTo>
                    <a:pt x="272939" y="279515"/>
                    <a:pt x="93892" y="318818"/>
                    <a:pt x="24019" y="349387"/>
                  </a:cubicBezTo>
                  <a:cubicBezTo>
                    <a:pt x="17469" y="351570"/>
                    <a:pt x="17469" y="508784"/>
                    <a:pt x="0" y="550270"/>
                  </a:cubicBezTo>
                  <a:lnTo>
                    <a:pt x="58955" y="672547"/>
                  </a:lnTo>
                  <a:cubicBezTo>
                    <a:pt x="58955" y="672547"/>
                    <a:pt x="91708" y="914918"/>
                    <a:pt x="100442" y="1024094"/>
                  </a:cubicBezTo>
                  <a:cubicBezTo>
                    <a:pt x="102626" y="1074314"/>
                    <a:pt x="30569" y="1489182"/>
                    <a:pt x="30569" y="1489182"/>
                  </a:cubicBezTo>
                  <a:cubicBezTo>
                    <a:pt x="30569" y="1489182"/>
                    <a:pt x="109176" y="1511017"/>
                    <a:pt x="240187" y="1526302"/>
                  </a:cubicBezTo>
                  <a:cubicBezTo>
                    <a:pt x="373381" y="1541587"/>
                    <a:pt x="703092" y="1521935"/>
                    <a:pt x="705276" y="1504467"/>
                  </a:cubicBezTo>
                  <a:cubicBezTo>
                    <a:pt x="707459" y="1489182"/>
                    <a:pt x="641954" y="921468"/>
                    <a:pt x="637587" y="893083"/>
                  </a:cubicBezTo>
                  <a:cubicBezTo>
                    <a:pt x="633220" y="847229"/>
                    <a:pt x="652871" y="609226"/>
                    <a:pt x="652871" y="609226"/>
                  </a:cubicBezTo>
                  <a:cubicBezTo>
                    <a:pt x="683441" y="585207"/>
                    <a:pt x="952013" y="460746"/>
                    <a:pt x="1026252" y="395241"/>
                  </a:cubicBezTo>
                  <a:cubicBezTo>
                    <a:pt x="1045904" y="377773"/>
                    <a:pt x="1128878" y="296982"/>
                    <a:pt x="1152897" y="268597"/>
                  </a:cubicBezTo>
                  <a:cubicBezTo>
                    <a:pt x="1235870" y="170339"/>
                    <a:pt x="1303559" y="85182"/>
                    <a:pt x="1312293" y="67713"/>
                  </a:cubicBezTo>
                  <a:cubicBezTo>
                    <a:pt x="1321027" y="56796"/>
                    <a:pt x="1216219" y="2208"/>
                    <a:pt x="1207485" y="24"/>
                  </a:cubicBezTo>
                  <a:cubicBezTo>
                    <a:pt x="1198750" y="-2159"/>
                    <a:pt x="1091758" y="144136"/>
                    <a:pt x="1048088" y="189990"/>
                  </a:cubicBezTo>
                  <a:cubicBezTo>
                    <a:pt x="1028436" y="211825"/>
                    <a:pt x="947646" y="268597"/>
                    <a:pt x="947646" y="268597"/>
                  </a:cubicBezTo>
                  <a:cubicBezTo>
                    <a:pt x="947646" y="268597"/>
                    <a:pt x="772964" y="340653"/>
                    <a:pt x="709643" y="3362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085CB46-3C9A-4A27-86B5-8669CF6976FB}"/>
                </a:ext>
              </a:extLst>
            </p:cNvPr>
            <p:cNvSpPr/>
            <p:nvPr/>
          </p:nvSpPr>
          <p:spPr>
            <a:xfrm>
              <a:off x="9109256" y="8388892"/>
              <a:ext cx="81796" cy="285765"/>
            </a:xfrm>
            <a:custGeom>
              <a:avLst/>
              <a:gdLst>
                <a:gd name="connsiteX0" fmla="*/ 73125 w 73125"/>
                <a:gd name="connsiteY0" fmla="*/ 0 h 255471"/>
                <a:gd name="connsiteX1" fmla="*/ 68758 w 73125"/>
                <a:gd name="connsiteY1" fmla="*/ 255472 h 255471"/>
                <a:gd name="connsiteX2" fmla="*/ 73125 w 73125"/>
                <a:gd name="connsiteY2" fmla="*/ 0 h 25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25" h="255471">
                  <a:moveTo>
                    <a:pt x="73125" y="0"/>
                  </a:moveTo>
                  <a:cubicBezTo>
                    <a:pt x="73125" y="0"/>
                    <a:pt x="-88455" y="13101"/>
                    <a:pt x="68758" y="255472"/>
                  </a:cubicBezTo>
                  <a:lnTo>
                    <a:pt x="73125" y="0"/>
                  </a:lnTo>
                  <a:close/>
                </a:path>
              </a:pathLst>
            </a:custGeom>
            <a:solidFill>
              <a:srgbClr val="292C4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D95BC73-3AD3-43DD-9007-76F4230C751C}"/>
                </a:ext>
              </a:extLst>
            </p:cNvPr>
            <p:cNvSpPr/>
            <p:nvPr/>
          </p:nvSpPr>
          <p:spPr>
            <a:xfrm>
              <a:off x="10402500" y="8362026"/>
              <a:ext cx="26866" cy="24424"/>
            </a:xfrm>
            <a:custGeom>
              <a:avLst/>
              <a:gdLst>
                <a:gd name="connsiteX0" fmla="*/ 10918 w 24018"/>
                <a:gd name="connsiteY0" fmla="*/ 21835 h 21835"/>
                <a:gd name="connsiteX1" fmla="*/ 24019 w 24018"/>
                <a:gd name="connsiteY1" fmla="*/ 0 h 21835"/>
                <a:gd name="connsiteX2" fmla="*/ 0 w 24018"/>
                <a:gd name="connsiteY2" fmla="*/ 4367 h 2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18" h="21835">
                  <a:moveTo>
                    <a:pt x="10918" y="21835"/>
                  </a:moveTo>
                  <a:lnTo>
                    <a:pt x="24019" y="0"/>
                  </a:lnTo>
                  <a:lnTo>
                    <a:pt x="0" y="4367"/>
                  </a:lnTo>
                  <a:close/>
                </a:path>
              </a:pathLst>
            </a:custGeom>
            <a:solidFill>
              <a:srgbClr val="DFE1E8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grpSp>
          <p:nvGrpSpPr>
            <p:cNvPr id="102" name="Graphic 3">
              <a:extLst>
                <a:ext uri="{FF2B5EF4-FFF2-40B4-BE49-F238E27FC236}">
                  <a16:creationId xmlns:a16="http://schemas.microsoft.com/office/drawing/2014/main" id="{9661AF8A-AC31-40C1-9EDE-9A6A97837D6D}"/>
                </a:ext>
              </a:extLst>
            </p:cNvPr>
            <p:cNvGrpSpPr/>
            <p:nvPr/>
          </p:nvGrpSpPr>
          <p:grpSpPr>
            <a:xfrm>
              <a:off x="6587528" y="7468093"/>
              <a:ext cx="1912937" cy="3076060"/>
              <a:chOff x="6924192" y="6831929"/>
              <a:chExt cx="1710147" cy="2749968"/>
            </a:xfrm>
            <a:solidFill>
              <a:srgbClr val="000000"/>
            </a:solidFill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70B33554-0D79-45E6-90F9-8150CAFA231A}"/>
                  </a:ext>
                </a:extLst>
              </p:cNvPr>
              <p:cNvSpPr/>
              <p:nvPr/>
            </p:nvSpPr>
            <p:spPr>
              <a:xfrm>
                <a:off x="6924192" y="9355945"/>
                <a:ext cx="215964" cy="225951"/>
              </a:xfrm>
              <a:custGeom>
                <a:avLst/>
                <a:gdLst>
                  <a:gd name="connsiteX0" fmla="*/ 109074 w 215964"/>
                  <a:gd name="connsiteY0" fmla="*/ 52533 h 225951"/>
                  <a:gd name="connsiteX1" fmla="*/ 19549 w 215964"/>
                  <a:gd name="connsiteY1" fmla="*/ 176993 h 225951"/>
                  <a:gd name="connsiteX2" fmla="*/ 23917 w 215964"/>
                  <a:gd name="connsiteY2" fmla="*/ 225031 h 225951"/>
                  <a:gd name="connsiteX3" fmla="*/ 148377 w 215964"/>
                  <a:gd name="connsiteY3" fmla="*/ 209746 h 225951"/>
                  <a:gd name="connsiteX4" fmla="*/ 196414 w 215964"/>
                  <a:gd name="connsiteY4" fmla="*/ 104938 h 225951"/>
                  <a:gd name="connsiteX5" fmla="*/ 187680 w 215964"/>
                  <a:gd name="connsiteY5" fmla="*/ 2312 h 225951"/>
                  <a:gd name="connsiteX6" fmla="*/ 109074 w 215964"/>
                  <a:gd name="connsiteY6" fmla="*/ 52533 h 225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5964" h="225951">
                    <a:moveTo>
                      <a:pt x="109074" y="52533"/>
                    </a:moveTo>
                    <a:cubicBezTo>
                      <a:pt x="109074" y="52533"/>
                      <a:pt x="45752" y="159525"/>
                      <a:pt x="19549" y="176993"/>
                    </a:cubicBezTo>
                    <a:cubicBezTo>
                      <a:pt x="-17570" y="201012"/>
                      <a:pt x="6448" y="225031"/>
                      <a:pt x="23917" y="225031"/>
                    </a:cubicBezTo>
                    <a:cubicBezTo>
                      <a:pt x="41385" y="225031"/>
                      <a:pt x="128725" y="231581"/>
                      <a:pt x="148377" y="209746"/>
                    </a:cubicBezTo>
                    <a:cubicBezTo>
                      <a:pt x="168028" y="187911"/>
                      <a:pt x="176763" y="122405"/>
                      <a:pt x="196414" y="104938"/>
                    </a:cubicBezTo>
                    <a:cubicBezTo>
                      <a:pt x="213882" y="87469"/>
                      <a:pt x="233534" y="19780"/>
                      <a:pt x="187680" y="2312"/>
                    </a:cubicBezTo>
                    <a:cubicBezTo>
                      <a:pt x="146193" y="-12973"/>
                      <a:pt x="109074" y="52533"/>
                      <a:pt x="109074" y="5253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61473BE0-6783-45F7-A4D9-7D9D6B3C46CC}"/>
                  </a:ext>
                </a:extLst>
              </p:cNvPr>
              <p:cNvSpPr/>
              <p:nvPr/>
            </p:nvSpPr>
            <p:spPr>
              <a:xfrm>
                <a:off x="6973763" y="9358257"/>
                <a:ext cx="140467" cy="164547"/>
              </a:xfrm>
              <a:custGeom>
                <a:avLst/>
                <a:gdLst>
                  <a:gd name="connsiteX0" fmla="*/ 87888 w 140467"/>
                  <a:gd name="connsiteY0" fmla="*/ 4367 h 164547"/>
                  <a:gd name="connsiteX1" fmla="*/ 2731 w 140467"/>
                  <a:gd name="connsiteY1" fmla="*/ 148479 h 164547"/>
                  <a:gd name="connsiteX2" fmla="*/ 48585 w 140467"/>
                  <a:gd name="connsiteY2" fmla="*/ 157213 h 164547"/>
                  <a:gd name="connsiteX3" fmla="*/ 135926 w 140467"/>
                  <a:gd name="connsiteY3" fmla="*/ 41487 h 164547"/>
                  <a:gd name="connsiteX4" fmla="*/ 138109 w 140467"/>
                  <a:gd name="connsiteY4" fmla="*/ 0 h 164547"/>
                  <a:gd name="connsiteX5" fmla="*/ 87888 w 140467"/>
                  <a:gd name="connsiteY5" fmla="*/ 4367 h 164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0467" h="164547">
                    <a:moveTo>
                      <a:pt x="87888" y="4367"/>
                    </a:moveTo>
                    <a:cubicBezTo>
                      <a:pt x="87888" y="4367"/>
                      <a:pt x="15832" y="131011"/>
                      <a:pt x="2731" y="148479"/>
                    </a:cubicBezTo>
                    <a:cubicBezTo>
                      <a:pt x="-10370" y="168131"/>
                      <a:pt x="26750" y="168131"/>
                      <a:pt x="48585" y="157213"/>
                    </a:cubicBezTo>
                    <a:cubicBezTo>
                      <a:pt x="70420" y="148479"/>
                      <a:pt x="127192" y="58955"/>
                      <a:pt x="135926" y="41487"/>
                    </a:cubicBezTo>
                    <a:cubicBezTo>
                      <a:pt x="144660" y="21835"/>
                      <a:pt x="138109" y="0"/>
                      <a:pt x="138109" y="0"/>
                    </a:cubicBezTo>
                    <a:lnTo>
                      <a:pt x="87888" y="4367"/>
                    </a:lnTo>
                    <a:close/>
                  </a:path>
                </a:pathLst>
              </a:custGeom>
              <a:solidFill>
                <a:srgbClr val="EBA684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79FDE7A1-9B2C-47FB-8118-E0B42FB47E38}"/>
                  </a:ext>
                </a:extLst>
              </p:cNvPr>
              <p:cNvSpPr/>
              <p:nvPr/>
            </p:nvSpPr>
            <p:spPr>
              <a:xfrm>
                <a:off x="7109689" y="9430312"/>
                <a:ext cx="26201" cy="128827"/>
              </a:xfrm>
              <a:custGeom>
                <a:avLst/>
                <a:gdLst>
                  <a:gd name="connsiteX0" fmla="*/ 26202 w 26201"/>
                  <a:gd name="connsiteY0" fmla="*/ 0 h 128827"/>
                  <a:gd name="connsiteX1" fmla="*/ 8734 w 26201"/>
                  <a:gd name="connsiteY1" fmla="*/ 128828 h 128827"/>
                  <a:gd name="connsiteX2" fmla="*/ 0 w 26201"/>
                  <a:gd name="connsiteY2" fmla="*/ 128828 h 128827"/>
                  <a:gd name="connsiteX3" fmla="*/ 2184 w 26201"/>
                  <a:gd name="connsiteY3" fmla="*/ 34936 h 128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1" h="128827">
                    <a:moveTo>
                      <a:pt x="26202" y="0"/>
                    </a:moveTo>
                    <a:lnTo>
                      <a:pt x="8734" y="128828"/>
                    </a:lnTo>
                    <a:lnTo>
                      <a:pt x="0" y="128828"/>
                    </a:lnTo>
                    <a:lnTo>
                      <a:pt x="2184" y="34936"/>
                    </a:lnTo>
                    <a:close/>
                  </a:path>
                </a:pathLst>
              </a:custGeom>
              <a:solidFill>
                <a:srgbClr val="5F8CC9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8A95A27F-F69C-4A43-99EC-252923760056}"/>
                  </a:ext>
                </a:extLst>
              </p:cNvPr>
              <p:cNvSpPr/>
              <p:nvPr/>
            </p:nvSpPr>
            <p:spPr>
              <a:xfrm>
                <a:off x="7553045" y="9356472"/>
                <a:ext cx="215964" cy="225424"/>
              </a:xfrm>
              <a:custGeom>
                <a:avLst/>
                <a:gdLst>
                  <a:gd name="connsiteX0" fmla="*/ 109073 w 215964"/>
                  <a:gd name="connsiteY0" fmla="*/ 52005 h 225424"/>
                  <a:gd name="connsiteX1" fmla="*/ 19549 w 215964"/>
                  <a:gd name="connsiteY1" fmla="*/ 176466 h 225424"/>
                  <a:gd name="connsiteX2" fmla="*/ 23916 w 215964"/>
                  <a:gd name="connsiteY2" fmla="*/ 224504 h 225424"/>
                  <a:gd name="connsiteX3" fmla="*/ 148377 w 215964"/>
                  <a:gd name="connsiteY3" fmla="*/ 209219 h 225424"/>
                  <a:gd name="connsiteX4" fmla="*/ 196414 w 215964"/>
                  <a:gd name="connsiteY4" fmla="*/ 104410 h 225424"/>
                  <a:gd name="connsiteX5" fmla="*/ 187680 w 215964"/>
                  <a:gd name="connsiteY5" fmla="*/ 1785 h 225424"/>
                  <a:gd name="connsiteX6" fmla="*/ 109073 w 215964"/>
                  <a:gd name="connsiteY6" fmla="*/ 52005 h 225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5964" h="225424">
                    <a:moveTo>
                      <a:pt x="109073" y="52005"/>
                    </a:moveTo>
                    <a:cubicBezTo>
                      <a:pt x="109073" y="52005"/>
                      <a:pt x="45752" y="158998"/>
                      <a:pt x="19549" y="176466"/>
                    </a:cubicBezTo>
                    <a:cubicBezTo>
                      <a:pt x="-17570" y="200485"/>
                      <a:pt x="6449" y="224504"/>
                      <a:pt x="23916" y="224504"/>
                    </a:cubicBezTo>
                    <a:cubicBezTo>
                      <a:pt x="41384" y="224504"/>
                      <a:pt x="128725" y="231054"/>
                      <a:pt x="148377" y="209219"/>
                    </a:cubicBezTo>
                    <a:cubicBezTo>
                      <a:pt x="168029" y="187384"/>
                      <a:pt x="176763" y="121878"/>
                      <a:pt x="196414" y="104410"/>
                    </a:cubicBezTo>
                    <a:cubicBezTo>
                      <a:pt x="213883" y="86942"/>
                      <a:pt x="233534" y="17070"/>
                      <a:pt x="187680" y="1785"/>
                    </a:cubicBezTo>
                    <a:cubicBezTo>
                      <a:pt x="146193" y="-11316"/>
                      <a:pt x="109073" y="52005"/>
                      <a:pt x="109073" y="5200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423F48E1-9EEA-4D03-85A2-930EAAB26CD8}"/>
                  </a:ext>
                </a:extLst>
              </p:cNvPr>
              <p:cNvSpPr/>
              <p:nvPr/>
            </p:nvSpPr>
            <p:spPr>
              <a:xfrm>
                <a:off x="7602616" y="9358257"/>
                <a:ext cx="140467" cy="164547"/>
              </a:xfrm>
              <a:custGeom>
                <a:avLst/>
                <a:gdLst>
                  <a:gd name="connsiteX0" fmla="*/ 83521 w 140467"/>
                  <a:gd name="connsiteY0" fmla="*/ 4367 h 164547"/>
                  <a:gd name="connsiteX1" fmla="*/ 2731 w 140467"/>
                  <a:gd name="connsiteY1" fmla="*/ 148479 h 164547"/>
                  <a:gd name="connsiteX2" fmla="*/ 48585 w 140467"/>
                  <a:gd name="connsiteY2" fmla="*/ 157213 h 164547"/>
                  <a:gd name="connsiteX3" fmla="*/ 135926 w 140467"/>
                  <a:gd name="connsiteY3" fmla="*/ 41487 h 164547"/>
                  <a:gd name="connsiteX4" fmla="*/ 138109 w 140467"/>
                  <a:gd name="connsiteY4" fmla="*/ 0 h 164547"/>
                  <a:gd name="connsiteX5" fmla="*/ 83521 w 140467"/>
                  <a:gd name="connsiteY5" fmla="*/ 4367 h 164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0467" h="164547">
                    <a:moveTo>
                      <a:pt x="83521" y="4367"/>
                    </a:moveTo>
                    <a:cubicBezTo>
                      <a:pt x="83521" y="4367"/>
                      <a:pt x="13649" y="131011"/>
                      <a:pt x="2731" y="148479"/>
                    </a:cubicBezTo>
                    <a:cubicBezTo>
                      <a:pt x="-10370" y="168131"/>
                      <a:pt x="26750" y="168131"/>
                      <a:pt x="48585" y="157213"/>
                    </a:cubicBezTo>
                    <a:cubicBezTo>
                      <a:pt x="70420" y="148479"/>
                      <a:pt x="127192" y="58955"/>
                      <a:pt x="135926" y="41487"/>
                    </a:cubicBezTo>
                    <a:cubicBezTo>
                      <a:pt x="144659" y="21835"/>
                      <a:pt x="138109" y="0"/>
                      <a:pt x="138109" y="0"/>
                    </a:cubicBezTo>
                    <a:lnTo>
                      <a:pt x="83521" y="4367"/>
                    </a:lnTo>
                    <a:close/>
                  </a:path>
                </a:pathLst>
              </a:custGeom>
              <a:solidFill>
                <a:srgbClr val="EBA684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6998AC23-5E02-4BF4-8417-5CE607BC81E1}"/>
                  </a:ext>
                </a:extLst>
              </p:cNvPr>
              <p:cNvSpPr/>
              <p:nvPr/>
            </p:nvSpPr>
            <p:spPr>
              <a:xfrm>
                <a:off x="7738541" y="9430312"/>
                <a:ext cx="26202" cy="128827"/>
              </a:xfrm>
              <a:custGeom>
                <a:avLst/>
                <a:gdLst>
                  <a:gd name="connsiteX0" fmla="*/ 26202 w 26202"/>
                  <a:gd name="connsiteY0" fmla="*/ 0 h 128827"/>
                  <a:gd name="connsiteX1" fmla="*/ 8734 w 26202"/>
                  <a:gd name="connsiteY1" fmla="*/ 128828 h 128827"/>
                  <a:gd name="connsiteX2" fmla="*/ 0 w 26202"/>
                  <a:gd name="connsiteY2" fmla="*/ 128828 h 128827"/>
                  <a:gd name="connsiteX3" fmla="*/ 2184 w 26202"/>
                  <a:gd name="connsiteY3" fmla="*/ 34936 h 128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2" h="128827">
                    <a:moveTo>
                      <a:pt x="26202" y="0"/>
                    </a:moveTo>
                    <a:lnTo>
                      <a:pt x="8734" y="128828"/>
                    </a:lnTo>
                    <a:lnTo>
                      <a:pt x="0" y="128828"/>
                    </a:lnTo>
                    <a:lnTo>
                      <a:pt x="2184" y="34936"/>
                    </a:lnTo>
                    <a:close/>
                  </a:path>
                </a:pathLst>
              </a:custGeom>
              <a:solidFill>
                <a:srgbClr val="5F8CC9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A628A941-4F22-42B9-8AA4-E8D185BF508E}"/>
                  </a:ext>
                </a:extLst>
              </p:cNvPr>
              <p:cNvSpPr/>
              <p:nvPr/>
            </p:nvSpPr>
            <p:spPr>
              <a:xfrm>
                <a:off x="7059455" y="8340418"/>
                <a:ext cx="884336" cy="1030735"/>
              </a:xfrm>
              <a:custGeom>
                <a:avLst/>
                <a:gdLst>
                  <a:gd name="connsiteX0" fmla="*/ 884337 w 884336"/>
                  <a:gd name="connsiteY0" fmla="*/ 89845 h 1030735"/>
                  <a:gd name="connsiteX1" fmla="*/ 310072 w 884336"/>
                  <a:gd name="connsiteY1" fmla="*/ 351867 h 1030735"/>
                  <a:gd name="connsiteX2" fmla="*/ 238017 w 884336"/>
                  <a:gd name="connsiteY2" fmla="*/ 443574 h 1030735"/>
                  <a:gd name="connsiteX3" fmla="*/ 50234 w 884336"/>
                  <a:gd name="connsiteY3" fmla="*/ 1017839 h 1030735"/>
                  <a:gd name="connsiteX4" fmla="*/ 13 w 884336"/>
                  <a:gd name="connsiteY4" fmla="*/ 1022206 h 1030735"/>
                  <a:gd name="connsiteX5" fmla="*/ 89537 w 884336"/>
                  <a:gd name="connsiteY5" fmla="*/ 290728 h 1030735"/>
                  <a:gd name="connsiteX6" fmla="*/ 93904 w 884336"/>
                  <a:gd name="connsiteY6" fmla="*/ 218672 h 1030735"/>
                  <a:gd name="connsiteX7" fmla="*/ 111372 w 884336"/>
                  <a:gd name="connsiteY7" fmla="*/ 196837 h 1030735"/>
                  <a:gd name="connsiteX8" fmla="*/ 515323 w 884336"/>
                  <a:gd name="connsiteY8" fmla="*/ 320 h 1030735"/>
                  <a:gd name="connsiteX9" fmla="*/ 884337 w 884336"/>
                  <a:gd name="connsiteY9" fmla="*/ 89845 h 1030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4336" h="1030735">
                    <a:moveTo>
                      <a:pt x="884337" y="89845"/>
                    </a:moveTo>
                    <a:lnTo>
                      <a:pt x="310072" y="351867"/>
                    </a:lnTo>
                    <a:cubicBezTo>
                      <a:pt x="310072" y="351867"/>
                      <a:pt x="246751" y="373702"/>
                      <a:pt x="238017" y="443574"/>
                    </a:cubicBezTo>
                    <a:cubicBezTo>
                      <a:pt x="216182" y="666293"/>
                      <a:pt x="50234" y="1017839"/>
                      <a:pt x="50234" y="1017839"/>
                    </a:cubicBezTo>
                    <a:cubicBezTo>
                      <a:pt x="-2170" y="1044041"/>
                      <a:pt x="13" y="1022206"/>
                      <a:pt x="13" y="1022206"/>
                    </a:cubicBezTo>
                    <a:cubicBezTo>
                      <a:pt x="32766" y="915213"/>
                      <a:pt x="74253" y="469776"/>
                      <a:pt x="89537" y="290728"/>
                    </a:cubicBezTo>
                    <a:cubicBezTo>
                      <a:pt x="91721" y="253608"/>
                      <a:pt x="93904" y="227406"/>
                      <a:pt x="93904" y="218672"/>
                    </a:cubicBezTo>
                    <a:cubicBezTo>
                      <a:pt x="93904" y="212122"/>
                      <a:pt x="100455" y="205571"/>
                      <a:pt x="111372" y="196837"/>
                    </a:cubicBezTo>
                    <a:cubicBezTo>
                      <a:pt x="189979" y="133515"/>
                      <a:pt x="515323" y="320"/>
                      <a:pt x="515323" y="320"/>
                    </a:cubicBezTo>
                    <a:cubicBezTo>
                      <a:pt x="759877" y="-6230"/>
                      <a:pt x="884337" y="89845"/>
                      <a:pt x="884337" y="89845"/>
                    </a:cubicBezTo>
                    <a:close/>
                  </a:path>
                </a:pathLst>
              </a:custGeom>
              <a:solidFill>
                <a:srgbClr val="EBA684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54DF377C-F84D-44A6-9507-DCD4029A1DF7}"/>
                  </a:ext>
                </a:extLst>
              </p:cNvPr>
              <p:cNvSpPr/>
              <p:nvPr/>
            </p:nvSpPr>
            <p:spPr>
              <a:xfrm>
                <a:off x="7318166" y="8299251"/>
                <a:ext cx="737062" cy="1064595"/>
              </a:xfrm>
              <a:custGeom>
                <a:avLst/>
                <a:gdLst>
                  <a:gd name="connsiteX0" fmla="*/ 734802 w 737062"/>
                  <a:gd name="connsiteY0" fmla="*/ 242370 h 1064595"/>
                  <a:gd name="connsiteX1" fmla="*/ 494615 w 737062"/>
                  <a:gd name="connsiteY1" fmla="*/ 379932 h 1064595"/>
                  <a:gd name="connsiteX2" fmla="*/ 226043 w 737062"/>
                  <a:gd name="connsiteY2" fmla="*/ 379932 h 1064595"/>
                  <a:gd name="connsiteX3" fmla="*/ 324301 w 737062"/>
                  <a:gd name="connsiteY3" fmla="*/ 670340 h 1064595"/>
                  <a:gd name="connsiteX4" fmla="*/ 420376 w 737062"/>
                  <a:gd name="connsiteY4" fmla="*/ 1059005 h 1064595"/>
                  <a:gd name="connsiteX5" fmla="*/ 367971 w 737062"/>
                  <a:gd name="connsiteY5" fmla="*/ 1063373 h 1064595"/>
                  <a:gd name="connsiteX6" fmla="*/ 77564 w 737062"/>
                  <a:gd name="connsiteY6" fmla="*/ 537145 h 1064595"/>
                  <a:gd name="connsiteX7" fmla="*/ 1141 w 737062"/>
                  <a:gd name="connsiteY7" fmla="*/ 316610 h 1064595"/>
                  <a:gd name="connsiteX8" fmla="*/ 9875 w 737062"/>
                  <a:gd name="connsiteY8" fmla="*/ 264206 h 1064595"/>
                  <a:gd name="connsiteX9" fmla="*/ 68830 w 737062"/>
                  <a:gd name="connsiteY9" fmla="*/ 222719 h 1064595"/>
                  <a:gd name="connsiteX10" fmla="*/ 381073 w 737062"/>
                  <a:gd name="connsiteY10" fmla="*/ 69873 h 1064595"/>
                  <a:gd name="connsiteX11" fmla="*/ 662746 w 737062"/>
                  <a:gd name="connsiteY11" fmla="*/ 0 h 1064595"/>
                  <a:gd name="connsiteX12" fmla="*/ 734802 w 737062"/>
                  <a:gd name="connsiteY12" fmla="*/ 242370 h 1064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062" h="1064595">
                    <a:moveTo>
                      <a:pt x="734802" y="242370"/>
                    </a:moveTo>
                    <a:cubicBezTo>
                      <a:pt x="717334" y="397400"/>
                      <a:pt x="494615" y="379932"/>
                      <a:pt x="494615" y="379932"/>
                    </a:cubicBezTo>
                    <a:lnTo>
                      <a:pt x="226043" y="379932"/>
                    </a:lnTo>
                    <a:cubicBezTo>
                      <a:pt x="226043" y="379932"/>
                      <a:pt x="295916" y="537145"/>
                      <a:pt x="324301" y="670340"/>
                    </a:cubicBezTo>
                    <a:cubicBezTo>
                      <a:pt x="352687" y="810085"/>
                      <a:pt x="420376" y="1059005"/>
                      <a:pt x="420376" y="1059005"/>
                    </a:cubicBezTo>
                    <a:cubicBezTo>
                      <a:pt x="420376" y="1059005"/>
                      <a:pt x="416009" y="1067739"/>
                      <a:pt x="367971" y="1063373"/>
                    </a:cubicBezTo>
                    <a:cubicBezTo>
                      <a:pt x="367971" y="1063373"/>
                      <a:pt x="156170" y="644137"/>
                      <a:pt x="77564" y="537145"/>
                    </a:cubicBezTo>
                    <a:cubicBezTo>
                      <a:pt x="60096" y="515310"/>
                      <a:pt x="9875" y="390849"/>
                      <a:pt x="1141" y="316610"/>
                    </a:cubicBezTo>
                    <a:cubicBezTo>
                      <a:pt x="-1043" y="292591"/>
                      <a:pt x="-1043" y="272939"/>
                      <a:pt x="9875" y="264206"/>
                    </a:cubicBezTo>
                    <a:cubicBezTo>
                      <a:pt x="18609" y="255472"/>
                      <a:pt x="40444" y="242370"/>
                      <a:pt x="68830" y="222719"/>
                    </a:cubicBezTo>
                    <a:cubicBezTo>
                      <a:pt x="151804" y="170314"/>
                      <a:pt x="298099" y="87341"/>
                      <a:pt x="381073" y="69873"/>
                    </a:cubicBezTo>
                    <a:cubicBezTo>
                      <a:pt x="490248" y="45854"/>
                      <a:pt x="662746" y="0"/>
                      <a:pt x="662746" y="0"/>
                    </a:cubicBezTo>
                    <a:cubicBezTo>
                      <a:pt x="662746" y="0"/>
                      <a:pt x="752270" y="87341"/>
                      <a:pt x="734802" y="242370"/>
                    </a:cubicBezTo>
                    <a:close/>
                  </a:path>
                </a:pathLst>
              </a:custGeom>
              <a:solidFill>
                <a:srgbClr val="EBA684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061301B8-148B-40E0-B899-7CDCDF8181C8}"/>
                  </a:ext>
                </a:extLst>
              </p:cNvPr>
              <p:cNvSpPr/>
              <p:nvPr/>
            </p:nvSpPr>
            <p:spPr>
              <a:xfrm>
                <a:off x="7476214" y="7056276"/>
                <a:ext cx="418492" cy="634658"/>
              </a:xfrm>
              <a:custGeom>
                <a:avLst/>
                <a:gdLst>
                  <a:gd name="connsiteX0" fmla="*/ 393338 w 418492"/>
                  <a:gd name="connsiteY0" fmla="*/ 290963 h 634658"/>
                  <a:gd name="connsiteX1" fmla="*/ 412990 w 418492"/>
                  <a:gd name="connsiteY1" fmla="*/ 133750 h 634658"/>
                  <a:gd name="connsiteX2" fmla="*/ 207740 w 418492"/>
                  <a:gd name="connsiteY2" fmla="*/ 9289 h 634658"/>
                  <a:gd name="connsiteX3" fmla="*/ 74545 w 418492"/>
                  <a:gd name="connsiteY3" fmla="*/ 232008 h 634658"/>
                  <a:gd name="connsiteX4" fmla="*/ 46159 w 418492"/>
                  <a:gd name="connsiteY4" fmla="*/ 424157 h 634658"/>
                  <a:gd name="connsiteX5" fmla="*/ 52710 w 418492"/>
                  <a:gd name="connsiteY5" fmla="*/ 531149 h 634658"/>
                  <a:gd name="connsiteX6" fmla="*/ 306 w 418492"/>
                  <a:gd name="connsiteY6" fmla="*/ 627224 h 634658"/>
                  <a:gd name="connsiteX7" fmla="*/ 214290 w 418492"/>
                  <a:gd name="connsiteY7" fmla="*/ 491846 h 634658"/>
                  <a:gd name="connsiteX8" fmla="*/ 393338 w 418492"/>
                  <a:gd name="connsiteY8" fmla="*/ 290963 h 634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492" h="634658">
                    <a:moveTo>
                      <a:pt x="393338" y="290963"/>
                    </a:moveTo>
                    <a:cubicBezTo>
                      <a:pt x="393338" y="290963"/>
                      <a:pt x="432642" y="214540"/>
                      <a:pt x="412990" y="133750"/>
                    </a:cubicBezTo>
                    <a:cubicBezTo>
                      <a:pt x="393338" y="52959"/>
                      <a:pt x="319099" y="-27831"/>
                      <a:pt x="207740" y="9289"/>
                    </a:cubicBezTo>
                    <a:cubicBezTo>
                      <a:pt x="96380" y="46409"/>
                      <a:pt x="9039" y="131566"/>
                      <a:pt x="74545" y="232008"/>
                    </a:cubicBezTo>
                    <a:cubicBezTo>
                      <a:pt x="140050" y="330266"/>
                      <a:pt x="15590" y="376120"/>
                      <a:pt x="46159" y="424157"/>
                    </a:cubicBezTo>
                    <a:cubicBezTo>
                      <a:pt x="78912" y="472195"/>
                      <a:pt x="65811" y="520232"/>
                      <a:pt x="52710" y="531149"/>
                    </a:cubicBezTo>
                    <a:cubicBezTo>
                      <a:pt x="39609" y="542067"/>
                      <a:pt x="-4061" y="581371"/>
                      <a:pt x="306" y="627224"/>
                    </a:cubicBezTo>
                    <a:cubicBezTo>
                      <a:pt x="4673" y="673078"/>
                      <a:pt x="214290" y="491846"/>
                      <a:pt x="214290" y="491846"/>
                    </a:cubicBezTo>
                    <a:cubicBezTo>
                      <a:pt x="214290" y="491846"/>
                      <a:pt x="330017" y="260393"/>
                      <a:pt x="393338" y="290963"/>
                    </a:cubicBezTo>
                    <a:close/>
                  </a:path>
                </a:pathLst>
              </a:custGeom>
              <a:solidFill>
                <a:srgbClr val="464240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4ADE42E9-9D26-47E6-8A23-A070C4FE5E32}"/>
                  </a:ext>
                </a:extLst>
              </p:cNvPr>
              <p:cNvSpPr/>
              <p:nvPr/>
            </p:nvSpPr>
            <p:spPr>
              <a:xfrm>
                <a:off x="7533291" y="8284745"/>
                <a:ext cx="445437" cy="66558"/>
              </a:xfrm>
              <a:custGeom>
                <a:avLst/>
                <a:gdLst>
                  <a:gd name="connsiteX0" fmla="*/ 0 w 445437"/>
                  <a:gd name="connsiteY0" fmla="*/ 36341 h 66558"/>
                  <a:gd name="connsiteX1" fmla="*/ 445437 w 445437"/>
                  <a:gd name="connsiteY1" fmla="*/ 14506 h 66558"/>
                  <a:gd name="connsiteX2" fmla="*/ 0 w 445437"/>
                  <a:gd name="connsiteY2" fmla="*/ 36341 h 66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5437" h="66558">
                    <a:moveTo>
                      <a:pt x="0" y="36341"/>
                    </a:moveTo>
                    <a:cubicBezTo>
                      <a:pt x="0" y="36341"/>
                      <a:pt x="17468" y="117132"/>
                      <a:pt x="445437" y="14506"/>
                    </a:cubicBezTo>
                    <a:cubicBezTo>
                      <a:pt x="445437" y="16690"/>
                      <a:pt x="301325" y="-31348"/>
                      <a:pt x="0" y="36341"/>
                    </a:cubicBezTo>
                    <a:close/>
                  </a:path>
                </a:pathLst>
              </a:custGeom>
              <a:solidFill>
                <a:srgbClr val="EB4747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73E4319B-B966-414B-9476-4AA8F650B026}"/>
                  </a:ext>
                </a:extLst>
              </p:cNvPr>
              <p:cNvSpPr/>
              <p:nvPr/>
            </p:nvSpPr>
            <p:spPr>
              <a:xfrm>
                <a:off x="7421931" y="7548370"/>
                <a:ext cx="648504" cy="825121"/>
              </a:xfrm>
              <a:custGeom>
                <a:avLst/>
                <a:gdLst>
                  <a:gd name="connsiteX0" fmla="*/ 561164 w 648504"/>
                  <a:gd name="connsiteY0" fmla="*/ 774901 h 825121"/>
                  <a:gd name="connsiteX1" fmla="*/ 580815 w 648504"/>
                  <a:gd name="connsiteY1" fmla="*/ 812020 h 825121"/>
                  <a:gd name="connsiteX2" fmla="*/ 111359 w 648504"/>
                  <a:gd name="connsiteY2" fmla="*/ 825121 h 825121"/>
                  <a:gd name="connsiteX3" fmla="*/ 124461 w 648504"/>
                  <a:gd name="connsiteY3" fmla="*/ 543448 h 825121"/>
                  <a:gd name="connsiteX4" fmla="*/ 67689 w 648504"/>
                  <a:gd name="connsiteY4" fmla="*/ 261774 h 825121"/>
                  <a:gd name="connsiteX5" fmla="*/ 0 w 648504"/>
                  <a:gd name="connsiteY5" fmla="*/ 272692 h 825121"/>
                  <a:gd name="connsiteX6" fmla="*/ 211801 w 648504"/>
                  <a:gd name="connsiteY6" fmla="*/ 17220 h 825121"/>
                  <a:gd name="connsiteX7" fmla="*/ 342812 w 648504"/>
                  <a:gd name="connsiteY7" fmla="*/ 1936 h 825121"/>
                  <a:gd name="connsiteX8" fmla="*/ 648504 w 648504"/>
                  <a:gd name="connsiteY8" fmla="*/ 172250 h 825121"/>
                  <a:gd name="connsiteX9" fmla="*/ 497842 w 648504"/>
                  <a:gd name="connsiteY9" fmla="*/ 370950 h 825121"/>
                  <a:gd name="connsiteX10" fmla="*/ 469456 w 648504"/>
                  <a:gd name="connsiteY10" fmla="*/ 574017 h 825121"/>
                  <a:gd name="connsiteX11" fmla="*/ 561164 w 648504"/>
                  <a:gd name="connsiteY11" fmla="*/ 774901 h 8251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8504" h="825121">
                    <a:moveTo>
                      <a:pt x="561164" y="774901"/>
                    </a:moveTo>
                    <a:cubicBezTo>
                      <a:pt x="567714" y="788002"/>
                      <a:pt x="574265" y="801102"/>
                      <a:pt x="580815" y="812020"/>
                    </a:cubicBezTo>
                    <a:cubicBezTo>
                      <a:pt x="423602" y="816387"/>
                      <a:pt x="266389" y="820755"/>
                      <a:pt x="111359" y="825121"/>
                    </a:cubicBezTo>
                    <a:cubicBezTo>
                      <a:pt x="135378" y="742148"/>
                      <a:pt x="128827" y="628605"/>
                      <a:pt x="124461" y="543448"/>
                    </a:cubicBezTo>
                    <a:cubicBezTo>
                      <a:pt x="120093" y="438639"/>
                      <a:pt x="61139" y="366583"/>
                      <a:pt x="67689" y="261774"/>
                    </a:cubicBezTo>
                    <a:cubicBezTo>
                      <a:pt x="37120" y="266141"/>
                      <a:pt x="30569" y="268325"/>
                      <a:pt x="0" y="272692"/>
                    </a:cubicBezTo>
                    <a:cubicBezTo>
                      <a:pt x="48038" y="137314"/>
                      <a:pt x="63322" y="69625"/>
                      <a:pt x="211801" y="17220"/>
                    </a:cubicBezTo>
                    <a:cubicBezTo>
                      <a:pt x="259838" y="-248"/>
                      <a:pt x="290408" y="-2431"/>
                      <a:pt x="342812" y="1936"/>
                    </a:cubicBezTo>
                    <a:cubicBezTo>
                      <a:pt x="513126" y="15037"/>
                      <a:pt x="565530" y="17220"/>
                      <a:pt x="648504" y="172250"/>
                    </a:cubicBezTo>
                    <a:cubicBezTo>
                      <a:pt x="517494" y="194085"/>
                      <a:pt x="539329" y="239939"/>
                      <a:pt x="497842" y="370950"/>
                    </a:cubicBezTo>
                    <a:cubicBezTo>
                      <a:pt x="478190" y="434272"/>
                      <a:pt x="458538" y="506328"/>
                      <a:pt x="469456" y="574017"/>
                    </a:cubicBezTo>
                    <a:cubicBezTo>
                      <a:pt x="480373" y="641706"/>
                      <a:pt x="561164" y="713762"/>
                      <a:pt x="561164" y="774901"/>
                    </a:cubicBezTo>
                    <a:close/>
                  </a:path>
                </a:pathLst>
              </a:custGeom>
              <a:solidFill>
                <a:srgbClr val="F2F2F2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C64F2B4-EECF-42B9-BAE2-FA88BA7FAFCB}"/>
                  </a:ext>
                </a:extLst>
              </p:cNvPr>
              <p:cNvSpPr/>
              <p:nvPr/>
            </p:nvSpPr>
            <p:spPr>
              <a:xfrm>
                <a:off x="7620370" y="7414025"/>
                <a:ext cx="145789" cy="189207"/>
              </a:xfrm>
              <a:custGeom>
                <a:avLst/>
                <a:gdLst>
                  <a:gd name="connsiteX0" fmla="*/ 89785 w 145789"/>
                  <a:gd name="connsiteY0" fmla="*/ 186501 h 189207"/>
                  <a:gd name="connsiteX1" fmla="*/ 144373 w 145789"/>
                  <a:gd name="connsiteY1" fmla="*/ 134097 h 189207"/>
                  <a:gd name="connsiteX2" fmla="*/ 140006 w 145789"/>
                  <a:gd name="connsiteY2" fmla="*/ 83876 h 189207"/>
                  <a:gd name="connsiteX3" fmla="*/ 140006 w 145789"/>
                  <a:gd name="connsiteY3" fmla="*/ 62041 h 189207"/>
                  <a:gd name="connsiteX4" fmla="*/ 142190 w 145789"/>
                  <a:gd name="connsiteY4" fmla="*/ 27105 h 189207"/>
                  <a:gd name="connsiteX5" fmla="*/ 15546 w 145789"/>
                  <a:gd name="connsiteY5" fmla="*/ 7453 h 189207"/>
                  <a:gd name="connsiteX6" fmla="*/ 4628 w 145789"/>
                  <a:gd name="connsiteY6" fmla="*/ 131914 h 189207"/>
                  <a:gd name="connsiteX7" fmla="*/ 89785 w 145789"/>
                  <a:gd name="connsiteY7" fmla="*/ 186501 h 189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789" h="189207">
                    <a:moveTo>
                      <a:pt x="89785" y="186501"/>
                    </a:moveTo>
                    <a:cubicBezTo>
                      <a:pt x="159658" y="173400"/>
                      <a:pt x="144373" y="134097"/>
                      <a:pt x="144373" y="134097"/>
                    </a:cubicBezTo>
                    <a:cubicBezTo>
                      <a:pt x="144373" y="134097"/>
                      <a:pt x="142190" y="112262"/>
                      <a:pt x="140006" y="83876"/>
                    </a:cubicBezTo>
                    <a:cubicBezTo>
                      <a:pt x="140006" y="77326"/>
                      <a:pt x="140006" y="68592"/>
                      <a:pt x="140006" y="62041"/>
                    </a:cubicBezTo>
                    <a:cubicBezTo>
                      <a:pt x="140006" y="51123"/>
                      <a:pt x="140006" y="38023"/>
                      <a:pt x="142190" y="27105"/>
                    </a:cubicBezTo>
                    <a:cubicBezTo>
                      <a:pt x="148740" y="-18749"/>
                      <a:pt x="15546" y="7453"/>
                      <a:pt x="15546" y="7453"/>
                    </a:cubicBezTo>
                    <a:cubicBezTo>
                      <a:pt x="15546" y="7453"/>
                      <a:pt x="22096" y="103528"/>
                      <a:pt x="4628" y="131914"/>
                    </a:cubicBezTo>
                    <a:cubicBezTo>
                      <a:pt x="-12840" y="162483"/>
                      <a:pt x="19913" y="199603"/>
                      <a:pt x="89785" y="186501"/>
                    </a:cubicBezTo>
                    <a:close/>
                  </a:path>
                </a:pathLst>
              </a:custGeom>
              <a:solidFill>
                <a:srgbClr val="EEA886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8B7A074C-A7C4-4DF7-A257-F5194D06943E}"/>
                  </a:ext>
                </a:extLst>
              </p:cNvPr>
              <p:cNvSpPr/>
              <p:nvPr/>
            </p:nvSpPr>
            <p:spPr>
              <a:xfrm>
                <a:off x="7616116" y="7535582"/>
                <a:ext cx="229416" cy="213422"/>
              </a:xfrm>
              <a:custGeom>
                <a:avLst/>
                <a:gdLst>
                  <a:gd name="connsiteX0" fmla="*/ 229417 w 229416"/>
                  <a:gd name="connsiteY0" fmla="*/ 12540 h 213422"/>
                  <a:gd name="connsiteX1" fmla="*/ 35084 w 229416"/>
                  <a:gd name="connsiteY1" fmla="*/ 213423 h 213422"/>
                  <a:gd name="connsiteX2" fmla="*/ 11065 w 229416"/>
                  <a:gd name="connsiteY2" fmla="*/ 16906 h 213422"/>
                  <a:gd name="connsiteX3" fmla="*/ 229417 w 229416"/>
                  <a:gd name="connsiteY3" fmla="*/ 12540 h 213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9416" h="213422">
                    <a:moveTo>
                      <a:pt x="229417" y="12540"/>
                    </a:moveTo>
                    <a:cubicBezTo>
                      <a:pt x="229417" y="12540"/>
                      <a:pt x="87488" y="176303"/>
                      <a:pt x="35084" y="213423"/>
                    </a:cubicBezTo>
                    <a:cubicBezTo>
                      <a:pt x="35084" y="213423"/>
                      <a:pt x="-23870" y="158835"/>
                      <a:pt x="11065" y="16906"/>
                    </a:cubicBezTo>
                    <a:cubicBezTo>
                      <a:pt x="13249" y="16906"/>
                      <a:pt x="80938" y="-18029"/>
                      <a:pt x="229417" y="12540"/>
                    </a:cubicBezTo>
                    <a:close/>
                  </a:path>
                </a:pathLst>
              </a:custGeom>
              <a:solidFill>
                <a:srgbClr val="EEA886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4A1F21F3-4CBA-46A7-B079-FD6A730D4F5B}"/>
                  </a:ext>
                </a:extLst>
              </p:cNvPr>
              <p:cNvSpPr/>
              <p:nvPr/>
            </p:nvSpPr>
            <p:spPr>
              <a:xfrm>
                <a:off x="7595693" y="7130867"/>
                <a:ext cx="278469" cy="348175"/>
              </a:xfrm>
              <a:custGeom>
                <a:avLst/>
                <a:gdLst>
                  <a:gd name="connsiteX0" fmla="*/ 245474 w 278469"/>
                  <a:gd name="connsiteY0" fmla="*/ 26406 h 348175"/>
                  <a:gd name="connsiteX1" fmla="*/ 245474 w 278469"/>
                  <a:gd name="connsiteY1" fmla="*/ 301529 h 348175"/>
                  <a:gd name="connsiteX2" fmla="*/ 20572 w 278469"/>
                  <a:gd name="connsiteY2" fmla="*/ 220739 h 348175"/>
                  <a:gd name="connsiteX3" fmla="*/ 59875 w 278469"/>
                  <a:gd name="connsiteY3" fmla="*/ 32956 h 348175"/>
                  <a:gd name="connsiteX4" fmla="*/ 245474 w 278469"/>
                  <a:gd name="connsiteY4" fmla="*/ 26406 h 348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469" h="348175">
                    <a:moveTo>
                      <a:pt x="245474" y="26406"/>
                    </a:moveTo>
                    <a:cubicBezTo>
                      <a:pt x="245474" y="26406"/>
                      <a:pt x="319714" y="168335"/>
                      <a:pt x="245474" y="301529"/>
                    </a:cubicBezTo>
                    <a:cubicBezTo>
                      <a:pt x="173418" y="434723"/>
                      <a:pt x="29306" y="242574"/>
                      <a:pt x="20572" y="220739"/>
                    </a:cubicBezTo>
                    <a:cubicBezTo>
                      <a:pt x="11838" y="198904"/>
                      <a:pt x="-38383" y="70076"/>
                      <a:pt x="59875" y="32956"/>
                    </a:cubicBezTo>
                    <a:cubicBezTo>
                      <a:pt x="158134" y="-6347"/>
                      <a:pt x="223639" y="-12898"/>
                      <a:pt x="245474" y="26406"/>
                    </a:cubicBezTo>
                    <a:close/>
                  </a:path>
                </a:pathLst>
              </a:custGeom>
              <a:solidFill>
                <a:srgbClr val="EEA886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01E3BCBE-30DE-45C2-BF31-50C37C050D4D}"/>
                  </a:ext>
                </a:extLst>
              </p:cNvPr>
              <p:cNvSpPr/>
              <p:nvPr/>
            </p:nvSpPr>
            <p:spPr>
              <a:xfrm>
                <a:off x="7581659" y="7102333"/>
                <a:ext cx="295549" cy="290759"/>
              </a:xfrm>
              <a:custGeom>
                <a:avLst/>
                <a:gdLst>
                  <a:gd name="connsiteX0" fmla="*/ 235489 w 295549"/>
                  <a:gd name="connsiteY0" fmla="*/ 105160 h 290759"/>
                  <a:gd name="connsiteX1" fmla="*/ 292260 w 295549"/>
                  <a:gd name="connsiteY1" fmla="*/ 220887 h 290759"/>
                  <a:gd name="connsiteX2" fmla="*/ 255140 w 295549"/>
                  <a:gd name="connsiteY2" fmla="*/ 39655 h 290759"/>
                  <a:gd name="connsiteX3" fmla="*/ 34605 w 295549"/>
                  <a:gd name="connsiteY3" fmla="*/ 70224 h 290759"/>
                  <a:gd name="connsiteX4" fmla="*/ 54257 w 295549"/>
                  <a:gd name="connsiteY4" fmla="*/ 290759 h 290759"/>
                  <a:gd name="connsiteX5" fmla="*/ 235489 w 295549"/>
                  <a:gd name="connsiteY5" fmla="*/ 105160 h 290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5549" h="290759">
                    <a:moveTo>
                      <a:pt x="235489" y="105160"/>
                    </a:moveTo>
                    <a:cubicBezTo>
                      <a:pt x="235489" y="105160"/>
                      <a:pt x="285709" y="170666"/>
                      <a:pt x="292260" y="220887"/>
                    </a:cubicBezTo>
                    <a:cubicBezTo>
                      <a:pt x="292260" y="220887"/>
                      <a:pt x="311912" y="129179"/>
                      <a:pt x="255140" y="39655"/>
                    </a:cubicBezTo>
                    <a:cubicBezTo>
                      <a:pt x="198369" y="-49869"/>
                      <a:pt x="54257" y="35288"/>
                      <a:pt x="34605" y="70224"/>
                    </a:cubicBezTo>
                    <a:cubicBezTo>
                      <a:pt x="14954" y="105160"/>
                      <a:pt x="-41818" y="137913"/>
                      <a:pt x="54257" y="290759"/>
                    </a:cubicBezTo>
                    <a:cubicBezTo>
                      <a:pt x="54257" y="288576"/>
                      <a:pt x="224571" y="170666"/>
                      <a:pt x="235489" y="105160"/>
                    </a:cubicBezTo>
                    <a:close/>
                  </a:path>
                </a:pathLst>
              </a:custGeom>
              <a:solidFill>
                <a:srgbClr val="464240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6F59A7CB-45F8-4332-994A-4994748A47E2}"/>
                  </a:ext>
                </a:extLst>
              </p:cNvPr>
              <p:cNvSpPr/>
              <p:nvPr/>
            </p:nvSpPr>
            <p:spPr>
              <a:xfrm>
                <a:off x="7699238" y="7445497"/>
                <a:ext cx="63321" cy="54587"/>
              </a:xfrm>
              <a:custGeom>
                <a:avLst/>
                <a:gdLst>
                  <a:gd name="connsiteX0" fmla="*/ 0 w 63321"/>
                  <a:gd name="connsiteY0" fmla="*/ 0 h 54587"/>
                  <a:gd name="connsiteX1" fmla="*/ 63322 w 63321"/>
                  <a:gd name="connsiteY1" fmla="*/ 54588 h 54587"/>
                  <a:gd name="connsiteX2" fmla="*/ 63322 w 63321"/>
                  <a:gd name="connsiteY2" fmla="*/ 32753 h 54587"/>
                  <a:gd name="connsiteX3" fmla="*/ 0 w 63321"/>
                  <a:gd name="connsiteY3" fmla="*/ 0 h 54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321" h="54587">
                    <a:moveTo>
                      <a:pt x="0" y="0"/>
                    </a:moveTo>
                    <a:cubicBezTo>
                      <a:pt x="0" y="0"/>
                      <a:pt x="13101" y="28386"/>
                      <a:pt x="63322" y="54588"/>
                    </a:cubicBezTo>
                    <a:cubicBezTo>
                      <a:pt x="63322" y="48038"/>
                      <a:pt x="63322" y="39304"/>
                      <a:pt x="63322" y="32753"/>
                    </a:cubicBezTo>
                    <a:cubicBezTo>
                      <a:pt x="61138" y="32753"/>
                      <a:pt x="28385" y="28386"/>
                      <a:pt x="0" y="0"/>
                    </a:cubicBezTo>
                    <a:close/>
                  </a:path>
                </a:pathLst>
              </a:custGeom>
              <a:solidFill>
                <a:srgbClr val="A77860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D7E951DA-DE75-4060-85A9-CFDBE31A94C8}"/>
                  </a:ext>
                </a:extLst>
              </p:cNvPr>
              <p:cNvSpPr/>
              <p:nvPr/>
            </p:nvSpPr>
            <p:spPr>
              <a:xfrm>
                <a:off x="8408881" y="8191400"/>
                <a:ext cx="174681" cy="137518"/>
              </a:xfrm>
              <a:custGeom>
                <a:avLst/>
                <a:gdLst>
                  <a:gd name="connsiteX0" fmla="*/ 30569 w 174681"/>
                  <a:gd name="connsiteY0" fmla="*/ 5226 h 137518"/>
                  <a:gd name="connsiteX1" fmla="*/ 80790 w 174681"/>
                  <a:gd name="connsiteY1" fmla="*/ 13960 h 137518"/>
                  <a:gd name="connsiteX2" fmla="*/ 131011 w 174681"/>
                  <a:gd name="connsiteY2" fmla="*/ 5226 h 137518"/>
                  <a:gd name="connsiteX3" fmla="*/ 174681 w 174681"/>
                  <a:gd name="connsiteY3" fmla="*/ 7409 h 137518"/>
                  <a:gd name="connsiteX4" fmla="*/ 109176 w 174681"/>
                  <a:gd name="connsiteY4" fmla="*/ 33612 h 137518"/>
                  <a:gd name="connsiteX5" fmla="*/ 146295 w 174681"/>
                  <a:gd name="connsiteY5" fmla="*/ 72915 h 137518"/>
                  <a:gd name="connsiteX6" fmla="*/ 72056 w 174681"/>
                  <a:gd name="connsiteY6" fmla="*/ 134054 h 137518"/>
                  <a:gd name="connsiteX7" fmla="*/ 21835 w 174681"/>
                  <a:gd name="connsiteY7" fmla="*/ 70731 h 137518"/>
                  <a:gd name="connsiteX8" fmla="*/ 0 w 174681"/>
                  <a:gd name="connsiteY8" fmla="*/ 57631 h 137518"/>
                  <a:gd name="connsiteX9" fmla="*/ 30569 w 174681"/>
                  <a:gd name="connsiteY9" fmla="*/ 5226 h 13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4681" h="137518">
                    <a:moveTo>
                      <a:pt x="30569" y="5226"/>
                    </a:moveTo>
                    <a:cubicBezTo>
                      <a:pt x="30569" y="5226"/>
                      <a:pt x="65505" y="20511"/>
                      <a:pt x="80790" y="13960"/>
                    </a:cubicBezTo>
                    <a:cubicBezTo>
                      <a:pt x="98258" y="7409"/>
                      <a:pt x="122277" y="5226"/>
                      <a:pt x="131011" y="5226"/>
                    </a:cubicBezTo>
                    <a:cubicBezTo>
                      <a:pt x="141929" y="5226"/>
                      <a:pt x="174681" y="-7875"/>
                      <a:pt x="174681" y="7409"/>
                    </a:cubicBezTo>
                    <a:cubicBezTo>
                      <a:pt x="174681" y="20511"/>
                      <a:pt x="120093" y="29244"/>
                      <a:pt x="109176" y="33612"/>
                    </a:cubicBezTo>
                    <a:cubicBezTo>
                      <a:pt x="98258" y="37978"/>
                      <a:pt x="141929" y="61997"/>
                      <a:pt x="146295" y="72915"/>
                    </a:cubicBezTo>
                    <a:cubicBezTo>
                      <a:pt x="150662" y="83832"/>
                      <a:pt x="100442" y="153705"/>
                      <a:pt x="72056" y="134054"/>
                    </a:cubicBezTo>
                    <a:cubicBezTo>
                      <a:pt x="43670" y="114401"/>
                      <a:pt x="28385" y="72915"/>
                      <a:pt x="21835" y="70731"/>
                    </a:cubicBezTo>
                    <a:cubicBezTo>
                      <a:pt x="15284" y="68548"/>
                      <a:pt x="0" y="57631"/>
                      <a:pt x="0" y="57631"/>
                    </a:cubicBezTo>
                    <a:lnTo>
                      <a:pt x="30569" y="5226"/>
                    </a:lnTo>
                    <a:close/>
                  </a:path>
                </a:pathLst>
              </a:custGeom>
              <a:solidFill>
                <a:srgbClr val="DE9D7D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CC98A41E-9558-40B1-91D0-98E08F023B57}"/>
                  </a:ext>
                </a:extLst>
              </p:cNvPr>
              <p:cNvSpPr/>
              <p:nvPr/>
            </p:nvSpPr>
            <p:spPr>
              <a:xfrm>
                <a:off x="8480937" y="8257765"/>
                <a:ext cx="153402" cy="146825"/>
              </a:xfrm>
              <a:custGeom>
                <a:avLst/>
                <a:gdLst>
                  <a:gd name="connsiteX0" fmla="*/ 69873 w 153402"/>
                  <a:gd name="connsiteY0" fmla="*/ 0 h 146825"/>
                  <a:gd name="connsiteX1" fmla="*/ 152846 w 153402"/>
                  <a:gd name="connsiteY1" fmla="*/ 76423 h 146825"/>
                  <a:gd name="connsiteX2" fmla="*/ 141929 w 153402"/>
                  <a:gd name="connsiteY2" fmla="*/ 82973 h 146825"/>
                  <a:gd name="connsiteX3" fmla="*/ 61139 w 153402"/>
                  <a:gd name="connsiteY3" fmla="*/ 19652 h 146825"/>
                  <a:gd name="connsiteX4" fmla="*/ 146296 w 153402"/>
                  <a:gd name="connsiteY4" fmla="*/ 124460 h 146825"/>
                  <a:gd name="connsiteX5" fmla="*/ 135378 w 153402"/>
                  <a:gd name="connsiteY5" fmla="*/ 135378 h 146825"/>
                  <a:gd name="connsiteX6" fmla="*/ 43670 w 153402"/>
                  <a:gd name="connsiteY6" fmla="*/ 41487 h 146825"/>
                  <a:gd name="connsiteX7" fmla="*/ 120093 w 153402"/>
                  <a:gd name="connsiteY7" fmla="*/ 137561 h 146825"/>
                  <a:gd name="connsiteX8" fmla="*/ 104809 w 153402"/>
                  <a:gd name="connsiteY8" fmla="*/ 144112 h 146825"/>
                  <a:gd name="connsiteX9" fmla="*/ 21835 w 153402"/>
                  <a:gd name="connsiteY9" fmla="*/ 58955 h 146825"/>
                  <a:gd name="connsiteX10" fmla="*/ 69873 w 153402"/>
                  <a:gd name="connsiteY10" fmla="*/ 135378 h 146825"/>
                  <a:gd name="connsiteX11" fmla="*/ 48038 w 153402"/>
                  <a:gd name="connsiteY11" fmla="*/ 128827 h 146825"/>
                  <a:gd name="connsiteX12" fmla="*/ 0 w 153402"/>
                  <a:gd name="connsiteY12" fmla="*/ 69872 h 146825"/>
                  <a:gd name="connsiteX13" fmla="*/ 69873 w 153402"/>
                  <a:gd name="connsiteY13" fmla="*/ 0 h 146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3402" h="146825">
                    <a:moveTo>
                      <a:pt x="69873" y="0"/>
                    </a:moveTo>
                    <a:cubicBezTo>
                      <a:pt x="69873" y="0"/>
                      <a:pt x="150662" y="67689"/>
                      <a:pt x="152846" y="76423"/>
                    </a:cubicBezTo>
                    <a:cubicBezTo>
                      <a:pt x="155030" y="85157"/>
                      <a:pt x="150662" y="89524"/>
                      <a:pt x="141929" y="82973"/>
                    </a:cubicBezTo>
                    <a:cubicBezTo>
                      <a:pt x="133195" y="76423"/>
                      <a:pt x="61139" y="19652"/>
                      <a:pt x="61139" y="19652"/>
                    </a:cubicBezTo>
                    <a:cubicBezTo>
                      <a:pt x="61139" y="19652"/>
                      <a:pt x="141929" y="115726"/>
                      <a:pt x="146296" y="124460"/>
                    </a:cubicBezTo>
                    <a:cubicBezTo>
                      <a:pt x="148479" y="128827"/>
                      <a:pt x="139745" y="137561"/>
                      <a:pt x="135378" y="135378"/>
                    </a:cubicBezTo>
                    <a:cubicBezTo>
                      <a:pt x="131011" y="133195"/>
                      <a:pt x="43670" y="41487"/>
                      <a:pt x="43670" y="41487"/>
                    </a:cubicBezTo>
                    <a:cubicBezTo>
                      <a:pt x="43670" y="41487"/>
                      <a:pt x="120093" y="131011"/>
                      <a:pt x="120093" y="137561"/>
                    </a:cubicBezTo>
                    <a:cubicBezTo>
                      <a:pt x="120093" y="144112"/>
                      <a:pt x="111359" y="150662"/>
                      <a:pt x="104809" y="144112"/>
                    </a:cubicBezTo>
                    <a:cubicBezTo>
                      <a:pt x="98258" y="137561"/>
                      <a:pt x="21835" y="58955"/>
                      <a:pt x="21835" y="58955"/>
                    </a:cubicBezTo>
                    <a:cubicBezTo>
                      <a:pt x="21835" y="58955"/>
                      <a:pt x="72056" y="128827"/>
                      <a:pt x="69873" y="135378"/>
                    </a:cubicBezTo>
                    <a:cubicBezTo>
                      <a:pt x="67689" y="139745"/>
                      <a:pt x="61139" y="146295"/>
                      <a:pt x="48038" y="128827"/>
                    </a:cubicBezTo>
                    <a:cubicBezTo>
                      <a:pt x="34936" y="111359"/>
                      <a:pt x="0" y="69872"/>
                      <a:pt x="0" y="69872"/>
                    </a:cubicBezTo>
                    <a:lnTo>
                      <a:pt x="69873" y="0"/>
                    </a:lnTo>
                    <a:close/>
                  </a:path>
                </a:pathLst>
              </a:custGeom>
              <a:solidFill>
                <a:srgbClr val="DE9D7D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47A49B66-33C5-4545-9463-673C49AB63CE}"/>
                  </a:ext>
                </a:extLst>
              </p:cNvPr>
              <p:cNvSpPr/>
              <p:nvPr/>
            </p:nvSpPr>
            <p:spPr>
              <a:xfrm>
                <a:off x="7157434" y="8299251"/>
                <a:ext cx="897793" cy="380522"/>
              </a:xfrm>
              <a:custGeom>
                <a:avLst/>
                <a:gdLst>
                  <a:gd name="connsiteX0" fmla="*/ 415160 w 897793"/>
                  <a:gd name="connsiteY0" fmla="*/ 379932 h 380522"/>
                  <a:gd name="connsiteX1" fmla="*/ 655347 w 897793"/>
                  <a:gd name="connsiteY1" fmla="*/ 379932 h 380522"/>
                  <a:gd name="connsiteX2" fmla="*/ 895533 w 897793"/>
                  <a:gd name="connsiteY2" fmla="*/ 242370 h 380522"/>
                  <a:gd name="connsiteX3" fmla="*/ 823478 w 897793"/>
                  <a:gd name="connsiteY3" fmla="*/ 0 h 380522"/>
                  <a:gd name="connsiteX4" fmla="*/ 605126 w 897793"/>
                  <a:gd name="connsiteY4" fmla="*/ 56772 h 380522"/>
                  <a:gd name="connsiteX5" fmla="*/ 419527 w 897793"/>
                  <a:gd name="connsiteY5" fmla="*/ 41487 h 380522"/>
                  <a:gd name="connsiteX6" fmla="*/ 292 w 897793"/>
                  <a:gd name="connsiteY6" fmla="*/ 259838 h 380522"/>
                  <a:gd name="connsiteX7" fmla="*/ 415160 w 897793"/>
                  <a:gd name="connsiteY7" fmla="*/ 379932 h 380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97793" h="380522">
                    <a:moveTo>
                      <a:pt x="415160" y="379932"/>
                    </a:moveTo>
                    <a:lnTo>
                      <a:pt x="655347" y="379932"/>
                    </a:lnTo>
                    <a:cubicBezTo>
                      <a:pt x="655347" y="379932"/>
                      <a:pt x="875882" y="397400"/>
                      <a:pt x="895533" y="242370"/>
                    </a:cubicBezTo>
                    <a:cubicBezTo>
                      <a:pt x="913002" y="87341"/>
                      <a:pt x="823478" y="0"/>
                      <a:pt x="823478" y="0"/>
                    </a:cubicBezTo>
                    <a:cubicBezTo>
                      <a:pt x="823478" y="0"/>
                      <a:pt x="705568" y="30569"/>
                      <a:pt x="605126" y="56772"/>
                    </a:cubicBezTo>
                    <a:cubicBezTo>
                      <a:pt x="554905" y="45854"/>
                      <a:pt x="491583" y="39303"/>
                      <a:pt x="419527" y="41487"/>
                    </a:cubicBezTo>
                    <a:cubicBezTo>
                      <a:pt x="419527" y="41487"/>
                      <a:pt x="-12809" y="185599"/>
                      <a:pt x="292" y="259838"/>
                    </a:cubicBezTo>
                    <a:cubicBezTo>
                      <a:pt x="-1891" y="259838"/>
                      <a:pt x="179340" y="163764"/>
                      <a:pt x="415160" y="379932"/>
                    </a:cubicBezTo>
                    <a:close/>
                  </a:path>
                </a:pathLst>
              </a:custGeom>
              <a:solidFill>
                <a:srgbClr val="202338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80095F63-ECAC-435D-874E-D3CFCB47EF22}"/>
                  </a:ext>
                </a:extLst>
              </p:cNvPr>
              <p:cNvSpPr/>
              <p:nvPr/>
            </p:nvSpPr>
            <p:spPr>
              <a:xfrm>
                <a:off x="7271269" y="8404060"/>
                <a:ext cx="458538" cy="117910"/>
              </a:xfrm>
              <a:custGeom>
                <a:avLst/>
                <a:gdLst>
                  <a:gd name="connsiteX0" fmla="*/ 458538 w 458538"/>
                  <a:gd name="connsiteY0" fmla="*/ 6551 h 117910"/>
                  <a:gd name="connsiteX1" fmla="*/ 0 w 458538"/>
                  <a:gd name="connsiteY1" fmla="*/ 0 h 117910"/>
                  <a:gd name="connsiteX2" fmla="*/ 231453 w 458538"/>
                  <a:gd name="connsiteY2" fmla="*/ 117910 h 117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8538" h="117910">
                    <a:moveTo>
                      <a:pt x="458538" y="6551"/>
                    </a:moveTo>
                    <a:lnTo>
                      <a:pt x="0" y="0"/>
                    </a:lnTo>
                    <a:lnTo>
                      <a:pt x="231453" y="117910"/>
                    </a:lnTo>
                    <a:close/>
                  </a:path>
                </a:pathLst>
              </a:custGeom>
              <a:solidFill>
                <a:srgbClr val="5E5853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D131D61-EB0F-4D43-A664-3BCC53310A5B}"/>
                  </a:ext>
                </a:extLst>
              </p:cNvPr>
              <p:cNvSpPr/>
              <p:nvPr/>
            </p:nvSpPr>
            <p:spPr>
              <a:xfrm>
                <a:off x="7563860" y="8307985"/>
                <a:ext cx="259838" cy="62508"/>
              </a:xfrm>
              <a:custGeom>
                <a:avLst/>
                <a:gdLst>
                  <a:gd name="connsiteX0" fmla="*/ 24019 w 259838"/>
                  <a:gd name="connsiteY0" fmla="*/ 43670 h 62508"/>
                  <a:gd name="connsiteX1" fmla="*/ 253288 w 259838"/>
                  <a:gd name="connsiteY1" fmla="*/ 48038 h 62508"/>
                  <a:gd name="connsiteX2" fmla="*/ 259838 w 259838"/>
                  <a:gd name="connsiteY2" fmla="*/ 0 h 62508"/>
                  <a:gd name="connsiteX3" fmla="*/ 0 w 259838"/>
                  <a:gd name="connsiteY3" fmla="*/ 15285 h 62508"/>
                  <a:gd name="connsiteX4" fmla="*/ 24019 w 259838"/>
                  <a:gd name="connsiteY4" fmla="*/ 43670 h 62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838" h="62508">
                    <a:moveTo>
                      <a:pt x="24019" y="43670"/>
                    </a:moveTo>
                    <a:cubicBezTo>
                      <a:pt x="24019" y="43670"/>
                      <a:pt x="126644" y="82974"/>
                      <a:pt x="253288" y="48038"/>
                    </a:cubicBezTo>
                    <a:lnTo>
                      <a:pt x="259838" y="0"/>
                    </a:lnTo>
                    <a:lnTo>
                      <a:pt x="0" y="15285"/>
                    </a:lnTo>
                    <a:lnTo>
                      <a:pt x="24019" y="43670"/>
                    </a:lnTo>
                    <a:close/>
                  </a:path>
                </a:pathLst>
              </a:custGeom>
              <a:solidFill>
                <a:srgbClr val="F2F2F2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6EB45709-A589-4F16-8423-D9473231CD4A}"/>
                  </a:ext>
                </a:extLst>
              </p:cNvPr>
              <p:cNvSpPr/>
              <p:nvPr/>
            </p:nvSpPr>
            <p:spPr>
              <a:xfrm>
                <a:off x="7485253" y="8410611"/>
                <a:ext cx="244554" cy="111359"/>
              </a:xfrm>
              <a:custGeom>
                <a:avLst/>
                <a:gdLst>
                  <a:gd name="connsiteX0" fmla="*/ 17469 w 244554"/>
                  <a:gd name="connsiteY0" fmla="*/ 111359 h 111359"/>
                  <a:gd name="connsiteX1" fmla="*/ 244554 w 244554"/>
                  <a:gd name="connsiteY1" fmla="*/ 24019 h 111359"/>
                  <a:gd name="connsiteX2" fmla="*/ 244554 w 244554"/>
                  <a:gd name="connsiteY2" fmla="*/ 0 h 111359"/>
                  <a:gd name="connsiteX3" fmla="*/ 0 w 244554"/>
                  <a:gd name="connsiteY3" fmla="*/ 89524 h 11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4554" h="111359">
                    <a:moveTo>
                      <a:pt x="17469" y="111359"/>
                    </a:moveTo>
                    <a:lnTo>
                      <a:pt x="244554" y="24019"/>
                    </a:lnTo>
                    <a:lnTo>
                      <a:pt x="244554" y="0"/>
                    </a:lnTo>
                    <a:lnTo>
                      <a:pt x="0" y="89524"/>
                    </a:lnTo>
                    <a:close/>
                  </a:path>
                </a:pathLst>
              </a:custGeom>
              <a:solidFill>
                <a:srgbClr val="91887F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grpSp>
            <p:nvGrpSpPr>
              <p:cNvPr id="125" name="Graphic 3">
                <a:extLst>
                  <a:ext uri="{FF2B5EF4-FFF2-40B4-BE49-F238E27FC236}">
                    <a16:creationId xmlns:a16="http://schemas.microsoft.com/office/drawing/2014/main" id="{9661AF8A-AC31-40C1-9EDE-9A6A97837D6D}"/>
                  </a:ext>
                </a:extLst>
              </p:cNvPr>
              <p:cNvGrpSpPr/>
              <p:nvPr/>
            </p:nvGrpSpPr>
            <p:grpSpPr>
              <a:xfrm>
                <a:off x="7142442" y="7539388"/>
                <a:ext cx="1336559" cy="875589"/>
                <a:chOff x="7142442" y="7539388"/>
                <a:chExt cx="1336559" cy="875589"/>
              </a:xfrm>
              <a:solidFill>
                <a:srgbClr val="4E568A"/>
              </a:solidFill>
            </p:grpSpPr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9C8FD60D-ECDF-445A-92A3-15B2422F5CCB}"/>
                    </a:ext>
                  </a:extLst>
                </p:cNvPr>
                <p:cNvSpPr/>
                <p:nvPr/>
              </p:nvSpPr>
              <p:spPr>
                <a:xfrm>
                  <a:off x="7142442" y="7550306"/>
                  <a:ext cx="486923" cy="864671"/>
                </a:xfrm>
                <a:custGeom>
                  <a:avLst/>
                  <a:gdLst>
                    <a:gd name="connsiteX0" fmla="*/ 445437 w 486923"/>
                    <a:gd name="connsiteY0" fmla="*/ 823185 h 864671"/>
                    <a:gd name="connsiteX1" fmla="*/ 414868 w 486923"/>
                    <a:gd name="connsiteY1" fmla="*/ 845020 h 864671"/>
                    <a:gd name="connsiteX2" fmla="*/ 388666 w 486923"/>
                    <a:gd name="connsiteY2" fmla="*/ 834103 h 864671"/>
                    <a:gd name="connsiteX3" fmla="*/ 377748 w 486923"/>
                    <a:gd name="connsiteY3" fmla="*/ 814451 h 864671"/>
                    <a:gd name="connsiteX4" fmla="*/ 377748 w 486923"/>
                    <a:gd name="connsiteY4" fmla="*/ 427969 h 864671"/>
                    <a:gd name="connsiteX5" fmla="*/ 351546 w 486923"/>
                    <a:gd name="connsiteY5" fmla="*/ 382115 h 864671"/>
                    <a:gd name="connsiteX6" fmla="*/ 288224 w 486923"/>
                    <a:gd name="connsiteY6" fmla="*/ 558980 h 864671"/>
                    <a:gd name="connsiteX7" fmla="*/ 72056 w 486923"/>
                    <a:gd name="connsiteY7" fmla="*/ 847204 h 864671"/>
                    <a:gd name="connsiteX8" fmla="*/ 0 w 486923"/>
                    <a:gd name="connsiteY8" fmla="*/ 864672 h 864671"/>
                    <a:gd name="connsiteX9" fmla="*/ 163764 w 486923"/>
                    <a:gd name="connsiteY9" fmla="*/ 530594 h 864671"/>
                    <a:gd name="connsiteX10" fmla="*/ 255471 w 486923"/>
                    <a:gd name="connsiteY10" fmla="*/ 275122 h 864671"/>
                    <a:gd name="connsiteX11" fmla="*/ 310059 w 486923"/>
                    <a:gd name="connsiteY11" fmla="*/ 117910 h 864671"/>
                    <a:gd name="connsiteX12" fmla="*/ 342812 w 486923"/>
                    <a:gd name="connsiteY12" fmla="*/ 78606 h 864671"/>
                    <a:gd name="connsiteX13" fmla="*/ 482557 w 486923"/>
                    <a:gd name="connsiteY13" fmla="*/ 2183 h 864671"/>
                    <a:gd name="connsiteX14" fmla="*/ 482557 w 486923"/>
                    <a:gd name="connsiteY14" fmla="*/ 2183 h 864671"/>
                    <a:gd name="connsiteX15" fmla="*/ 486924 w 486923"/>
                    <a:gd name="connsiteY15" fmla="*/ 0 h 864671"/>
                    <a:gd name="connsiteX16" fmla="*/ 486924 w 486923"/>
                    <a:gd name="connsiteY16" fmla="*/ 0 h 864671"/>
                    <a:gd name="connsiteX17" fmla="*/ 486924 w 486923"/>
                    <a:gd name="connsiteY17" fmla="*/ 0 h 864671"/>
                    <a:gd name="connsiteX18" fmla="*/ 445437 w 486923"/>
                    <a:gd name="connsiteY18" fmla="*/ 823185 h 864671"/>
                    <a:gd name="connsiteX19" fmla="*/ 445437 w 486923"/>
                    <a:gd name="connsiteY19" fmla="*/ 823185 h 864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86923" h="864671">
                      <a:moveTo>
                        <a:pt x="445437" y="823185"/>
                      </a:moveTo>
                      <a:cubicBezTo>
                        <a:pt x="447621" y="840654"/>
                        <a:pt x="430152" y="851571"/>
                        <a:pt x="414868" y="845020"/>
                      </a:cubicBezTo>
                      <a:lnTo>
                        <a:pt x="388666" y="834103"/>
                      </a:lnTo>
                      <a:cubicBezTo>
                        <a:pt x="379932" y="829736"/>
                        <a:pt x="375564" y="823185"/>
                        <a:pt x="377748" y="814451"/>
                      </a:cubicBezTo>
                      <a:cubicBezTo>
                        <a:pt x="388666" y="744578"/>
                        <a:pt x="412684" y="476006"/>
                        <a:pt x="377748" y="427969"/>
                      </a:cubicBezTo>
                      <a:cubicBezTo>
                        <a:pt x="364647" y="410501"/>
                        <a:pt x="355913" y="395216"/>
                        <a:pt x="351546" y="382115"/>
                      </a:cubicBezTo>
                      <a:cubicBezTo>
                        <a:pt x="327527" y="441070"/>
                        <a:pt x="299141" y="517493"/>
                        <a:pt x="288224" y="558980"/>
                      </a:cubicBezTo>
                      <a:lnTo>
                        <a:pt x="72056" y="847204"/>
                      </a:lnTo>
                      <a:lnTo>
                        <a:pt x="0" y="864672"/>
                      </a:lnTo>
                      <a:cubicBezTo>
                        <a:pt x="91707" y="646320"/>
                        <a:pt x="163764" y="530594"/>
                        <a:pt x="163764" y="530594"/>
                      </a:cubicBezTo>
                      <a:cubicBezTo>
                        <a:pt x="179048" y="493474"/>
                        <a:pt x="218352" y="377748"/>
                        <a:pt x="255471" y="275122"/>
                      </a:cubicBezTo>
                      <a:cubicBezTo>
                        <a:pt x="277306" y="209617"/>
                        <a:pt x="299141" y="150662"/>
                        <a:pt x="310059" y="117910"/>
                      </a:cubicBezTo>
                      <a:cubicBezTo>
                        <a:pt x="316610" y="102625"/>
                        <a:pt x="327527" y="87341"/>
                        <a:pt x="342812" y="78606"/>
                      </a:cubicBezTo>
                      <a:cubicBezTo>
                        <a:pt x="375564" y="58955"/>
                        <a:pt x="432336" y="26202"/>
                        <a:pt x="482557" y="2183"/>
                      </a:cubicBezTo>
                      <a:cubicBezTo>
                        <a:pt x="482557" y="2183"/>
                        <a:pt x="482557" y="2183"/>
                        <a:pt x="482557" y="2183"/>
                      </a:cubicBezTo>
                      <a:cubicBezTo>
                        <a:pt x="484740" y="2183"/>
                        <a:pt x="484740" y="0"/>
                        <a:pt x="486924" y="0"/>
                      </a:cubicBezTo>
                      <a:cubicBezTo>
                        <a:pt x="486924" y="0"/>
                        <a:pt x="486924" y="0"/>
                        <a:pt x="486924" y="0"/>
                      </a:cubicBezTo>
                      <a:cubicBezTo>
                        <a:pt x="486924" y="0"/>
                        <a:pt x="486924" y="0"/>
                        <a:pt x="486924" y="0"/>
                      </a:cubicBezTo>
                      <a:cubicBezTo>
                        <a:pt x="388666" y="148479"/>
                        <a:pt x="427969" y="558980"/>
                        <a:pt x="445437" y="823185"/>
                      </a:cubicBezTo>
                      <a:cubicBezTo>
                        <a:pt x="445437" y="823185"/>
                        <a:pt x="445437" y="823185"/>
                        <a:pt x="445437" y="823185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2183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40BBCD0B-B853-49A4-9ED8-4108ABBD8D32}"/>
                    </a:ext>
                  </a:extLst>
                </p:cNvPr>
                <p:cNvSpPr/>
                <p:nvPr/>
              </p:nvSpPr>
              <p:spPr>
                <a:xfrm>
                  <a:off x="7714200" y="7539388"/>
                  <a:ext cx="764801" cy="836286"/>
                </a:xfrm>
                <a:custGeom>
                  <a:avLst/>
                  <a:gdLst>
                    <a:gd name="connsiteX0" fmla="*/ 231775 w 764801"/>
                    <a:gd name="connsiteY0" fmla="*/ 26202 h 836286"/>
                    <a:gd name="connsiteX1" fmla="*/ 380255 w 764801"/>
                    <a:gd name="connsiteY1" fmla="*/ 181232 h 836286"/>
                    <a:gd name="connsiteX2" fmla="*/ 509082 w 764801"/>
                    <a:gd name="connsiteY2" fmla="*/ 397399 h 836286"/>
                    <a:gd name="connsiteX3" fmla="*/ 764553 w 764801"/>
                    <a:gd name="connsiteY3" fmla="*/ 659421 h 836286"/>
                    <a:gd name="connsiteX4" fmla="*/ 707782 w 764801"/>
                    <a:gd name="connsiteY4" fmla="*/ 724927 h 836286"/>
                    <a:gd name="connsiteX5" fmla="*/ 380255 w 764801"/>
                    <a:gd name="connsiteY5" fmla="*/ 430152 h 836286"/>
                    <a:gd name="connsiteX6" fmla="*/ 260161 w 764801"/>
                    <a:gd name="connsiteY6" fmla="*/ 240187 h 836286"/>
                    <a:gd name="connsiteX7" fmla="*/ 260161 w 764801"/>
                    <a:gd name="connsiteY7" fmla="*/ 240187 h 836286"/>
                    <a:gd name="connsiteX8" fmla="*/ 260161 w 764801"/>
                    <a:gd name="connsiteY8" fmla="*/ 240187 h 836286"/>
                    <a:gd name="connsiteX9" fmla="*/ 207757 w 764801"/>
                    <a:gd name="connsiteY9" fmla="*/ 384298 h 836286"/>
                    <a:gd name="connsiteX10" fmla="*/ 205574 w 764801"/>
                    <a:gd name="connsiteY10" fmla="*/ 388666 h 836286"/>
                    <a:gd name="connsiteX11" fmla="*/ 199023 w 764801"/>
                    <a:gd name="connsiteY11" fmla="*/ 580815 h 836286"/>
                    <a:gd name="connsiteX12" fmla="*/ 268895 w 764801"/>
                    <a:gd name="connsiteY12" fmla="*/ 764231 h 836286"/>
                    <a:gd name="connsiteX13" fmla="*/ 268895 w 764801"/>
                    <a:gd name="connsiteY13" fmla="*/ 786066 h 836286"/>
                    <a:gd name="connsiteX14" fmla="*/ 268895 w 764801"/>
                    <a:gd name="connsiteY14" fmla="*/ 786066 h 836286"/>
                    <a:gd name="connsiteX15" fmla="*/ 260161 w 764801"/>
                    <a:gd name="connsiteY15" fmla="*/ 794800 h 836286"/>
                    <a:gd name="connsiteX16" fmla="*/ 172821 w 764801"/>
                    <a:gd name="connsiteY16" fmla="*/ 827552 h 836286"/>
                    <a:gd name="connsiteX17" fmla="*/ 153169 w 764801"/>
                    <a:gd name="connsiteY17" fmla="*/ 834103 h 836286"/>
                    <a:gd name="connsiteX18" fmla="*/ 111682 w 764801"/>
                    <a:gd name="connsiteY18" fmla="*/ 827552 h 836286"/>
                    <a:gd name="connsiteX19" fmla="*/ 94214 w 764801"/>
                    <a:gd name="connsiteY19" fmla="*/ 796983 h 836286"/>
                    <a:gd name="connsiteX20" fmla="*/ 30892 w 764801"/>
                    <a:gd name="connsiteY20" fmla="*/ 438886 h 836286"/>
                    <a:gd name="connsiteX21" fmla="*/ 63645 w 764801"/>
                    <a:gd name="connsiteY21" fmla="*/ 0 h 836286"/>
                    <a:gd name="connsiteX22" fmla="*/ 231775 w 764801"/>
                    <a:gd name="connsiteY22" fmla="*/ 26202 h 836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64801" h="836286">
                      <a:moveTo>
                        <a:pt x="231775" y="26202"/>
                      </a:moveTo>
                      <a:cubicBezTo>
                        <a:pt x="262344" y="30569"/>
                        <a:pt x="338768" y="104808"/>
                        <a:pt x="380255" y="181232"/>
                      </a:cubicBezTo>
                      <a:cubicBezTo>
                        <a:pt x="426108" y="266389"/>
                        <a:pt x="474146" y="364647"/>
                        <a:pt x="509082" y="397399"/>
                      </a:cubicBezTo>
                      <a:cubicBezTo>
                        <a:pt x="574588" y="456355"/>
                        <a:pt x="755819" y="665972"/>
                        <a:pt x="764553" y="659421"/>
                      </a:cubicBezTo>
                      <a:cubicBezTo>
                        <a:pt x="768920" y="657238"/>
                        <a:pt x="714333" y="722743"/>
                        <a:pt x="707782" y="724927"/>
                      </a:cubicBezTo>
                      <a:cubicBezTo>
                        <a:pt x="703415" y="727111"/>
                        <a:pt x="408640" y="469456"/>
                        <a:pt x="380255" y="430152"/>
                      </a:cubicBezTo>
                      <a:cubicBezTo>
                        <a:pt x="354052" y="393033"/>
                        <a:pt x="281997" y="238003"/>
                        <a:pt x="260161" y="240187"/>
                      </a:cubicBezTo>
                      <a:cubicBezTo>
                        <a:pt x="260161" y="240187"/>
                        <a:pt x="260161" y="240187"/>
                        <a:pt x="260161" y="240187"/>
                      </a:cubicBezTo>
                      <a:cubicBezTo>
                        <a:pt x="260161" y="240187"/>
                        <a:pt x="260161" y="240187"/>
                        <a:pt x="260161" y="240187"/>
                      </a:cubicBezTo>
                      <a:cubicBezTo>
                        <a:pt x="257978" y="244553"/>
                        <a:pt x="231775" y="301325"/>
                        <a:pt x="207757" y="384298"/>
                      </a:cubicBezTo>
                      <a:cubicBezTo>
                        <a:pt x="207757" y="386482"/>
                        <a:pt x="207757" y="386482"/>
                        <a:pt x="205574" y="388666"/>
                      </a:cubicBezTo>
                      <a:cubicBezTo>
                        <a:pt x="188105" y="447621"/>
                        <a:pt x="190289" y="508759"/>
                        <a:pt x="199023" y="580815"/>
                      </a:cubicBezTo>
                      <a:cubicBezTo>
                        <a:pt x="205574" y="633220"/>
                        <a:pt x="244877" y="720560"/>
                        <a:pt x="268895" y="764231"/>
                      </a:cubicBezTo>
                      <a:cubicBezTo>
                        <a:pt x="271079" y="768597"/>
                        <a:pt x="271079" y="779515"/>
                        <a:pt x="268895" y="786066"/>
                      </a:cubicBezTo>
                      <a:lnTo>
                        <a:pt x="268895" y="786066"/>
                      </a:lnTo>
                      <a:cubicBezTo>
                        <a:pt x="266712" y="790432"/>
                        <a:pt x="264528" y="794800"/>
                        <a:pt x="260161" y="794800"/>
                      </a:cubicBezTo>
                      <a:lnTo>
                        <a:pt x="172821" y="827552"/>
                      </a:lnTo>
                      <a:lnTo>
                        <a:pt x="153169" y="834103"/>
                      </a:lnTo>
                      <a:cubicBezTo>
                        <a:pt x="137884" y="838470"/>
                        <a:pt x="122600" y="836286"/>
                        <a:pt x="111682" y="827552"/>
                      </a:cubicBezTo>
                      <a:cubicBezTo>
                        <a:pt x="102948" y="821001"/>
                        <a:pt x="96398" y="810084"/>
                        <a:pt x="94214" y="796983"/>
                      </a:cubicBezTo>
                      <a:cubicBezTo>
                        <a:pt x="74563" y="648504"/>
                        <a:pt x="50544" y="495658"/>
                        <a:pt x="30892" y="438886"/>
                      </a:cubicBezTo>
                      <a:cubicBezTo>
                        <a:pt x="-54265" y="187782"/>
                        <a:pt x="63645" y="0"/>
                        <a:pt x="63645" y="0"/>
                      </a:cubicBezTo>
                      <a:cubicBezTo>
                        <a:pt x="63645" y="0"/>
                        <a:pt x="205574" y="15284"/>
                        <a:pt x="231775" y="26202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2183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D7656C3F-E8D4-4AE3-8984-DB0B53418CA3}"/>
                  </a:ext>
                </a:extLst>
              </p:cNvPr>
              <p:cNvSpPr/>
              <p:nvPr/>
            </p:nvSpPr>
            <p:spPr>
              <a:xfrm>
                <a:off x="6926273" y="8148589"/>
                <a:ext cx="576448" cy="373381"/>
              </a:xfrm>
              <a:custGeom>
                <a:avLst/>
                <a:gdLst>
                  <a:gd name="connsiteX0" fmla="*/ 576448 w 576448"/>
                  <a:gd name="connsiteY0" fmla="*/ 373381 h 373381"/>
                  <a:gd name="connsiteX1" fmla="*/ 438886 w 576448"/>
                  <a:gd name="connsiteY1" fmla="*/ 0 h 373381"/>
                  <a:gd name="connsiteX2" fmla="*/ 0 w 576448"/>
                  <a:gd name="connsiteY2" fmla="*/ 8734 h 373381"/>
                  <a:gd name="connsiteX3" fmla="*/ 131011 w 576448"/>
                  <a:gd name="connsiteY3" fmla="*/ 351546 h 37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6448" h="373381">
                    <a:moveTo>
                      <a:pt x="576448" y="373381"/>
                    </a:moveTo>
                    <a:lnTo>
                      <a:pt x="438886" y="0"/>
                    </a:lnTo>
                    <a:lnTo>
                      <a:pt x="0" y="8734"/>
                    </a:lnTo>
                    <a:lnTo>
                      <a:pt x="131011" y="351546"/>
                    </a:lnTo>
                    <a:close/>
                  </a:path>
                </a:pathLst>
              </a:custGeom>
              <a:solidFill>
                <a:srgbClr val="6E6760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4A60965C-2B21-4987-B707-01BF35A95E94}"/>
                  </a:ext>
                </a:extLst>
              </p:cNvPr>
              <p:cNvSpPr/>
              <p:nvPr/>
            </p:nvSpPr>
            <p:spPr>
              <a:xfrm rot="-1594672">
                <a:off x="7154608" y="8275162"/>
                <a:ext cx="74237" cy="109172"/>
              </a:xfrm>
              <a:custGeom>
                <a:avLst/>
                <a:gdLst>
                  <a:gd name="connsiteX0" fmla="*/ 74237 w 74237"/>
                  <a:gd name="connsiteY0" fmla="*/ 54586 h 109172"/>
                  <a:gd name="connsiteX1" fmla="*/ 37118 w 74237"/>
                  <a:gd name="connsiteY1" fmla="*/ 109172 h 109172"/>
                  <a:gd name="connsiteX2" fmla="*/ 0 w 74237"/>
                  <a:gd name="connsiteY2" fmla="*/ 54586 h 109172"/>
                  <a:gd name="connsiteX3" fmla="*/ 37118 w 74237"/>
                  <a:gd name="connsiteY3" fmla="*/ 0 h 109172"/>
                  <a:gd name="connsiteX4" fmla="*/ 74237 w 74237"/>
                  <a:gd name="connsiteY4" fmla="*/ 54586 h 109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37" h="109172">
                    <a:moveTo>
                      <a:pt x="74237" y="54586"/>
                    </a:moveTo>
                    <a:cubicBezTo>
                      <a:pt x="74237" y="84733"/>
                      <a:pt x="57619" y="109172"/>
                      <a:pt x="37118" y="109172"/>
                    </a:cubicBezTo>
                    <a:cubicBezTo>
                      <a:pt x="16619" y="109172"/>
                      <a:pt x="0" y="84733"/>
                      <a:pt x="0" y="54586"/>
                    </a:cubicBezTo>
                    <a:cubicBezTo>
                      <a:pt x="0" y="24439"/>
                      <a:pt x="16618" y="0"/>
                      <a:pt x="37118" y="0"/>
                    </a:cubicBezTo>
                    <a:cubicBezTo>
                      <a:pt x="57618" y="0"/>
                      <a:pt x="74237" y="24439"/>
                      <a:pt x="74237" y="54586"/>
                    </a:cubicBezTo>
                    <a:close/>
                  </a:path>
                </a:pathLst>
              </a:custGeom>
              <a:solidFill>
                <a:srgbClr val="807066"/>
              </a:solidFill>
              <a:ln w="21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995FB917-803F-4B22-84CC-2421958E1921}"/>
                  </a:ext>
                </a:extLst>
              </p:cNvPr>
              <p:cNvSpPr/>
              <p:nvPr/>
            </p:nvSpPr>
            <p:spPr>
              <a:xfrm>
                <a:off x="7509467" y="7294181"/>
                <a:ext cx="205658" cy="417315"/>
              </a:xfrm>
              <a:custGeom>
                <a:avLst/>
                <a:gdLst>
                  <a:gd name="connsiteX0" fmla="*/ 178854 w 205658"/>
                  <a:gd name="connsiteY0" fmla="*/ 2837 h 417315"/>
                  <a:gd name="connsiteX1" fmla="*/ 176670 w 205658"/>
                  <a:gd name="connsiteY1" fmla="*/ 83627 h 417315"/>
                  <a:gd name="connsiteX2" fmla="*/ 163569 w 205658"/>
                  <a:gd name="connsiteY2" fmla="*/ 199353 h 417315"/>
                  <a:gd name="connsiteX3" fmla="*/ 146101 w 205658"/>
                  <a:gd name="connsiteY3" fmla="*/ 400236 h 417315"/>
                  <a:gd name="connsiteX4" fmla="*/ 10723 w 205658"/>
                  <a:gd name="connsiteY4" fmla="*/ 317263 h 417315"/>
                  <a:gd name="connsiteX5" fmla="*/ 69678 w 205658"/>
                  <a:gd name="connsiteY5" fmla="*/ 160050 h 417315"/>
                  <a:gd name="connsiteX6" fmla="*/ 178854 w 205658"/>
                  <a:gd name="connsiteY6" fmla="*/ 2837 h 417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5658" h="417315">
                    <a:moveTo>
                      <a:pt x="178854" y="2837"/>
                    </a:moveTo>
                    <a:cubicBezTo>
                      <a:pt x="178854" y="2837"/>
                      <a:pt x="150468" y="46507"/>
                      <a:pt x="176670" y="83627"/>
                    </a:cubicBezTo>
                    <a:cubicBezTo>
                      <a:pt x="202873" y="120747"/>
                      <a:pt x="170120" y="157867"/>
                      <a:pt x="163569" y="199353"/>
                    </a:cubicBezTo>
                    <a:cubicBezTo>
                      <a:pt x="157019" y="238656"/>
                      <a:pt x="272745" y="345649"/>
                      <a:pt x="146101" y="400236"/>
                    </a:cubicBezTo>
                    <a:cubicBezTo>
                      <a:pt x="19457" y="454824"/>
                      <a:pt x="-22030" y="365301"/>
                      <a:pt x="10723" y="317263"/>
                    </a:cubicBezTo>
                    <a:cubicBezTo>
                      <a:pt x="43476" y="269226"/>
                      <a:pt x="65311" y="229922"/>
                      <a:pt x="69678" y="160050"/>
                    </a:cubicBezTo>
                    <a:cubicBezTo>
                      <a:pt x="71862" y="90178"/>
                      <a:pt x="95880" y="-18998"/>
                      <a:pt x="178854" y="2837"/>
                    </a:cubicBezTo>
                    <a:close/>
                  </a:path>
                </a:pathLst>
              </a:custGeom>
              <a:solidFill>
                <a:srgbClr val="464240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7CA2A099-12AD-4246-A0B0-BCB6A3E72E51}"/>
                  </a:ext>
                </a:extLst>
              </p:cNvPr>
              <p:cNvSpPr/>
              <p:nvPr/>
            </p:nvSpPr>
            <p:spPr>
              <a:xfrm>
                <a:off x="8044233" y="6831929"/>
                <a:ext cx="587365" cy="515309"/>
              </a:xfrm>
              <a:custGeom>
                <a:avLst/>
                <a:gdLst>
                  <a:gd name="connsiteX0" fmla="*/ 587366 w 587365"/>
                  <a:gd name="connsiteY0" fmla="*/ 0 h 515309"/>
                  <a:gd name="connsiteX1" fmla="*/ 0 w 587365"/>
                  <a:gd name="connsiteY1" fmla="*/ 0 h 515309"/>
                  <a:gd name="connsiteX2" fmla="*/ 0 w 587365"/>
                  <a:gd name="connsiteY2" fmla="*/ 425786 h 515309"/>
                  <a:gd name="connsiteX3" fmla="*/ 0 w 587365"/>
                  <a:gd name="connsiteY3" fmla="*/ 515310 h 515309"/>
                  <a:gd name="connsiteX4" fmla="*/ 89524 w 587365"/>
                  <a:gd name="connsiteY4" fmla="*/ 425786 h 515309"/>
                  <a:gd name="connsiteX5" fmla="*/ 587366 w 587365"/>
                  <a:gd name="connsiteY5" fmla="*/ 425786 h 515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7365" h="515309">
                    <a:moveTo>
                      <a:pt x="587366" y="0"/>
                    </a:moveTo>
                    <a:lnTo>
                      <a:pt x="0" y="0"/>
                    </a:lnTo>
                    <a:lnTo>
                      <a:pt x="0" y="425786"/>
                    </a:lnTo>
                    <a:lnTo>
                      <a:pt x="0" y="515310"/>
                    </a:lnTo>
                    <a:lnTo>
                      <a:pt x="89524" y="425786"/>
                    </a:lnTo>
                    <a:lnTo>
                      <a:pt x="587366" y="425786"/>
                    </a:lnTo>
                    <a:close/>
                  </a:path>
                </a:pathLst>
              </a:custGeom>
              <a:solidFill>
                <a:srgbClr val="FFFFFF"/>
              </a:solidFill>
              <a:ln w="218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</p:grp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CEF542E-C602-475B-9258-EF29BA9007A1}"/>
                </a:ext>
              </a:extLst>
            </p:cNvPr>
            <p:cNvSpPr/>
            <p:nvPr/>
          </p:nvSpPr>
          <p:spPr>
            <a:xfrm>
              <a:off x="3449451" y="9353365"/>
              <a:ext cx="793222" cy="1194642"/>
            </a:xfrm>
            <a:custGeom>
              <a:avLst/>
              <a:gdLst>
                <a:gd name="connsiteX0" fmla="*/ 709134 w 709133"/>
                <a:gd name="connsiteY0" fmla="*/ 259 h 1067998"/>
                <a:gd name="connsiteX1" fmla="*/ 525718 w 709133"/>
                <a:gd name="connsiteY1" fmla="*/ 559239 h 1067998"/>
                <a:gd name="connsiteX2" fmla="*/ 379423 w 709133"/>
                <a:gd name="connsiteY2" fmla="*/ 1067998 h 1067998"/>
                <a:gd name="connsiteX3" fmla="*/ 8225 w 709133"/>
                <a:gd name="connsiteY3" fmla="*/ 720819 h 1067998"/>
                <a:gd name="connsiteX4" fmla="*/ 709134 w 709133"/>
                <a:gd name="connsiteY4" fmla="*/ 259 h 106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9133" h="1067998">
                  <a:moveTo>
                    <a:pt x="709134" y="259"/>
                  </a:moveTo>
                  <a:cubicBezTo>
                    <a:pt x="709134" y="259"/>
                    <a:pt x="536636" y="502468"/>
                    <a:pt x="525718" y="559239"/>
                  </a:cubicBezTo>
                  <a:cubicBezTo>
                    <a:pt x="512617" y="620377"/>
                    <a:pt x="379423" y="1067998"/>
                    <a:pt x="379423" y="1067998"/>
                  </a:cubicBezTo>
                  <a:cubicBezTo>
                    <a:pt x="379423" y="1067998"/>
                    <a:pt x="95566" y="790692"/>
                    <a:pt x="8225" y="720819"/>
                  </a:cubicBezTo>
                  <a:cubicBezTo>
                    <a:pt x="-81299" y="650947"/>
                    <a:pt x="586857" y="-15026"/>
                    <a:pt x="709134" y="25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FAE1255-004A-4091-A235-EA3139F38F8D}"/>
                </a:ext>
              </a:extLst>
            </p:cNvPr>
            <p:cNvSpPr/>
            <p:nvPr/>
          </p:nvSpPr>
          <p:spPr>
            <a:xfrm>
              <a:off x="4342814" y="11470254"/>
              <a:ext cx="452040" cy="247986"/>
            </a:xfrm>
            <a:custGeom>
              <a:avLst/>
              <a:gdLst>
                <a:gd name="connsiteX0" fmla="*/ 0 w 404119"/>
                <a:gd name="connsiteY0" fmla="*/ 55477 h 221697"/>
                <a:gd name="connsiteX1" fmla="*/ 80790 w 404119"/>
                <a:gd name="connsiteY1" fmla="*/ 22725 h 221697"/>
                <a:gd name="connsiteX2" fmla="*/ 117910 w 404119"/>
                <a:gd name="connsiteY2" fmla="*/ 5256 h 221697"/>
                <a:gd name="connsiteX3" fmla="*/ 203067 w 404119"/>
                <a:gd name="connsiteY3" fmla="*/ 70762 h 221697"/>
                <a:gd name="connsiteX4" fmla="*/ 403950 w 404119"/>
                <a:gd name="connsiteY4" fmla="*/ 140634 h 221697"/>
                <a:gd name="connsiteX5" fmla="*/ 213985 w 404119"/>
                <a:gd name="connsiteY5" fmla="*/ 199589 h 221697"/>
                <a:gd name="connsiteX6" fmla="*/ 24019 w 404119"/>
                <a:gd name="connsiteY6" fmla="*/ 214874 h 221697"/>
                <a:gd name="connsiteX7" fmla="*/ 0 w 404119"/>
                <a:gd name="connsiteY7" fmla="*/ 55477 h 221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119" h="221697">
                  <a:moveTo>
                    <a:pt x="0" y="55477"/>
                  </a:moveTo>
                  <a:cubicBezTo>
                    <a:pt x="0" y="55477"/>
                    <a:pt x="56772" y="31459"/>
                    <a:pt x="80790" y="22725"/>
                  </a:cubicBezTo>
                  <a:cubicBezTo>
                    <a:pt x="104809" y="11807"/>
                    <a:pt x="106992" y="-10028"/>
                    <a:pt x="117910" y="5256"/>
                  </a:cubicBezTo>
                  <a:cubicBezTo>
                    <a:pt x="128828" y="20541"/>
                    <a:pt x="176865" y="64211"/>
                    <a:pt x="203067" y="70762"/>
                  </a:cubicBezTo>
                  <a:cubicBezTo>
                    <a:pt x="229269" y="77312"/>
                    <a:pt x="401767" y="103514"/>
                    <a:pt x="403950" y="140634"/>
                  </a:cubicBezTo>
                  <a:cubicBezTo>
                    <a:pt x="408317" y="179937"/>
                    <a:pt x="327527" y="193039"/>
                    <a:pt x="213985" y="199589"/>
                  </a:cubicBezTo>
                  <a:cubicBezTo>
                    <a:pt x="100442" y="206140"/>
                    <a:pt x="98258" y="234525"/>
                    <a:pt x="24019" y="214874"/>
                  </a:cubicBezTo>
                  <a:cubicBezTo>
                    <a:pt x="0" y="208323"/>
                    <a:pt x="0" y="55477"/>
                    <a:pt x="0" y="55477"/>
                  </a:cubicBezTo>
                  <a:close/>
                </a:path>
              </a:pathLst>
            </a:custGeom>
            <a:solidFill>
              <a:srgbClr val="152B3D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021E8E37-E7D7-4B28-8431-013F189E817E}"/>
                </a:ext>
              </a:extLst>
            </p:cNvPr>
            <p:cNvSpPr/>
            <p:nvPr/>
          </p:nvSpPr>
          <p:spPr>
            <a:xfrm>
              <a:off x="2305543" y="10824003"/>
              <a:ext cx="246911" cy="447414"/>
            </a:xfrm>
            <a:custGeom>
              <a:avLst/>
              <a:gdLst>
                <a:gd name="connsiteX0" fmla="*/ 157461 w 220736"/>
                <a:gd name="connsiteY0" fmla="*/ 0 h 399984"/>
                <a:gd name="connsiteX1" fmla="*/ 196764 w 220736"/>
                <a:gd name="connsiteY1" fmla="*/ 74239 h 399984"/>
                <a:gd name="connsiteX2" fmla="*/ 216415 w 220736"/>
                <a:gd name="connsiteY2" fmla="*/ 106992 h 399984"/>
                <a:gd name="connsiteX3" fmla="*/ 161828 w 220736"/>
                <a:gd name="connsiteY3" fmla="*/ 196516 h 399984"/>
                <a:gd name="connsiteX4" fmla="*/ 113790 w 220736"/>
                <a:gd name="connsiteY4" fmla="*/ 399583 h 399984"/>
                <a:gd name="connsiteX5" fmla="*/ 37367 w 220736"/>
                <a:gd name="connsiteY5" fmla="*/ 222718 h 399984"/>
                <a:gd name="connsiteX6" fmla="*/ 2431 w 220736"/>
                <a:gd name="connsiteY6" fmla="*/ 39303 h 399984"/>
                <a:gd name="connsiteX7" fmla="*/ 157461 w 220736"/>
                <a:gd name="connsiteY7" fmla="*/ 0 h 399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0736" h="399984">
                  <a:moveTo>
                    <a:pt x="157461" y="0"/>
                  </a:moveTo>
                  <a:cubicBezTo>
                    <a:pt x="157461" y="0"/>
                    <a:pt x="185846" y="52404"/>
                    <a:pt x="196764" y="74239"/>
                  </a:cubicBezTo>
                  <a:cubicBezTo>
                    <a:pt x="209865" y="96075"/>
                    <a:pt x="229517" y="96075"/>
                    <a:pt x="216415" y="106992"/>
                  </a:cubicBezTo>
                  <a:cubicBezTo>
                    <a:pt x="203314" y="117910"/>
                    <a:pt x="166195" y="170314"/>
                    <a:pt x="161828" y="196516"/>
                  </a:cubicBezTo>
                  <a:cubicBezTo>
                    <a:pt x="159644" y="222718"/>
                    <a:pt x="150910" y="390849"/>
                    <a:pt x="113790" y="399583"/>
                  </a:cubicBezTo>
                  <a:cubicBezTo>
                    <a:pt x="76671" y="406133"/>
                    <a:pt x="54835" y="331894"/>
                    <a:pt x="37367" y="222718"/>
                  </a:cubicBezTo>
                  <a:cubicBezTo>
                    <a:pt x="19899" y="113542"/>
                    <a:pt x="-8487" y="113542"/>
                    <a:pt x="2431" y="39303"/>
                  </a:cubicBezTo>
                  <a:cubicBezTo>
                    <a:pt x="8981" y="15284"/>
                    <a:pt x="157461" y="0"/>
                    <a:pt x="157461" y="0"/>
                  </a:cubicBezTo>
                  <a:close/>
                </a:path>
              </a:pathLst>
            </a:custGeom>
            <a:solidFill>
              <a:srgbClr val="152B3D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1EE332AE-A3E7-41F9-A524-B1442A79D469}"/>
                </a:ext>
              </a:extLst>
            </p:cNvPr>
            <p:cNvSpPr/>
            <p:nvPr/>
          </p:nvSpPr>
          <p:spPr>
            <a:xfrm>
              <a:off x="4599198" y="9374361"/>
              <a:ext cx="206582" cy="192854"/>
            </a:xfrm>
            <a:custGeom>
              <a:avLst/>
              <a:gdLst>
                <a:gd name="connsiteX0" fmla="*/ 64 w 184682"/>
                <a:gd name="connsiteY0" fmla="*/ 95033 h 172410"/>
                <a:gd name="connsiteX1" fmla="*/ 32817 w 184682"/>
                <a:gd name="connsiteY1" fmla="*/ 38261 h 172410"/>
                <a:gd name="connsiteX2" fmla="*/ 85221 w 184682"/>
                <a:gd name="connsiteY2" fmla="*/ 9875 h 172410"/>
                <a:gd name="connsiteX3" fmla="*/ 155094 w 184682"/>
                <a:gd name="connsiteY3" fmla="*/ 1141 h 172410"/>
                <a:gd name="connsiteX4" fmla="*/ 168194 w 184682"/>
                <a:gd name="connsiteY4" fmla="*/ 16426 h 172410"/>
                <a:gd name="connsiteX5" fmla="*/ 170378 w 184682"/>
                <a:gd name="connsiteY5" fmla="*/ 40445 h 172410"/>
                <a:gd name="connsiteX6" fmla="*/ 176929 w 184682"/>
                <a:gd name="connsiteY6" fmla="*/ 66647 h 172410"/>
                <a:gd name="connsiteX7" fmla="*/ 179112 w 184682"/>
                <a:gd name="connsiteY7" fmla="*/ 95033 h 172410"/>
                <a:gd name="connsiteX8" fmla="*/ 181296 w 184682"/>
                <a:gd name="connsiteY8" fmla="*/ 116868 h 172410"/>
                <a:gd name="connsiteX9" fmla="*/ 152910 w 184682"/>
                <a:gd name="connsiteY9" fmla="*/ 134336 h 172410"/>
                <a:gd name="connsiteX10" fmla="*/ 50285 w 184682"/>
                <a:gd name="connsiteY10" fmla="*/ 171456 h 172410"/>
                <a:gd name="connsiteX11" fmla="*/ 64 w 184682"/>
                <a:gd name="connsiteY11" fmla="*/ 95033 h 172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4682" h="172410">
                  <a:moveTo>
                    <a:pt x="64" y="95033"/>
                  </a:moveTo>
                  <a:cubicBezTo>
                    <a:pt x="64" y="95033"/>
                    <a:pt x="28450" y="44811"/>
                    <a:pt x="32817" y="38261"/>
                  </a:cubicBezTo>
                  <a:cubicBezTo>
                    <a:pt x="37184" y="31710"/>
                    <a:pt x="59019" y="20793"/>
                    <a:pt x="85221" y="9875"/>
                  </a:cubicBezTo>
                  <a:cubicBezTo>
                    <a:pt x="111423" y="-1043"/>
                    <a:pt x="150727" y="-1043"/>
                    <a:pt x="155094" y="1141"/>
                  </a:cubicBezTo>
                  <a:cubicBezTo>
                    <a:pt x="159461" y="3325"/>
                    <a:pt x="163828" y="5508"/>
                    <a:pt x="168194" y="16426"/>
                  </a:cubicBezTo>
                  <a:cubicBezTo>
                    <a:pt x="172562" y="27344"/>
                    <a:pt x="170378" y="40445"/>
                    <a:pt x="170378" y="40445"/>
                  </a:cubicBezTo>
                  <a:cubicBezTo>
                    <a:pt x="170378" y="40445"/>
                    <a:pt x="181296" y="53545"/>
                    <a:pt x="176929" y="66647"/>
                  </a:cubicBezTo>
                  <a:cubicBezTo>
                    <a:pt x="176929" y="66647"/>
                    <a:pt x="187846" y="77564"/>
                    <a:pt x="179112" y="95033"/>
                  </a:cubicBezTo>
                  <a:cubicBezTo>
                    <a:pt x="179112" y="95033"/>
                    <a:pt x="190030" y="105950"/>
                    <a:pt x="181296" y="116868"/>
                  </a:cubicBezTo>
                  <a:cubicBezTo>
                    <a:pt x="181296" y="116868"/>
                    <a:pt x="159461" y="127785"/>
                    <a:pt x="152910" y="134336"/>
                  </a:cubicBezTo>
                  <a:cubicBezTo>
                    <a:pt x="146359" y="140886"/>
                    <a:pt x="98322" y="158354"/>
                    <a:pt x="50285" y="171456"/>
                  </a:cubicBezTo>
                  <a:cubicBezTo>
                    <a:pt x="52468" y="171456"/>
                    <a:pt x="-2120" y="186740"/>
                    <a:pt x="64" y="95033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0B0543CD-B6D1-44AE-9913-3DFE6FD9539A}"/>
                </a:ext>
              </a:extLst>
            </p:cNvPr>
            <p:cNvSpPr/>
            <p:nvPr/>
          </p:nvSpPr>
          <p:spPr>
            <a:xfrm>
              <a:off x="4677169" y="9458680"/>
              <a:ext cx="61319" cy="78157"/>
            </a:xfrm>
            <a:custGeom>
              <a:avLst/>
              <a:gdLst>
                <a:gd name="connsiteX0" fmla="*/ 8965 w 54819"/>
                <a:gd name="connsiteY0" fmla="*/ 0 h 69872"/>
                <a:gd name="connsiteX1" fmla="*/ 231 w 54819"/>
                <a:gd name="connsiteY1" fmla="*/ 37120 h 69872"/>
                <a:gd name="connsiteX2" fmla="*/ 54819 w 54819"/>
                <a:gd name="connsiteY2" fmla="*/ 69873 h 69872"/>
                <a:gd name="connsiteX3" fmla="*/ 8965 w 54819"/>
                <a:gd name="connsiteY3" fmla="*/ 0 h 69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819" h="69872">
                  <a:moveTo>
                    <a:pt x="8965" y="0"/>
                  </a:moveTo>
                  <a:cubicBezTo>
                    <a:pt x="8965" y="0"/>
                    <a:pt x="6782" y="28386"/>
                    <a:pt x="231" y="37120"/>
                  </a:cubicBezTo>
                  <a:cubicBezTo>
                    <a:pt x="-4136" y="43670"/>
                    <a:pt x="54819" y="69873"/>
                    <a:pt x="54819" y="69873"/>
                  </a:cubicBezTo>
                  <a:cubicBezTo>
                    <a:pt x="54819" y="69873"/>
                    <a:pt x="43901" y="4367"/>
                    <a:pt x="8965" y="0"/>
                  </a:cubicBezTo>
                  <a:close/>
                </a:path>
              </a:pathLst>
            </a:custGeom>
            <a:solidFill>
              <a:srgbClr val="CF8C6C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08442C1-B773-484D-8C5C-4E5CBF2346DA}"/>
                </a:ext>
              </a:extLst>
            </p:cNvPr>
            <p:cNvSpPr/>
            <p:nvPr/>
          </p:nvSpPr>
          <p:spPr>
            <a:xfrm>
              <a:off x="2464579" y="9867227"/>
              <a:ext cx="1409286" cy="1113091"/>
            </a:xfrm>
            <a:custGeom>
              <a:avLst/>
              <a:gdLst>
                <a:gd name="connsiteX0" fmla="*/ 991316 w 1259888"/>
                <a:gd name="connsiteY0" fmla="*/ 1594 h 995093"/>
                <a:gd name="connsiteX1" fmla="*/ 838470 w 1259888"/>
                <a:gd name="connsiteY1" fmla="*/ 283267 h 995093"/>
                <a:gd name="connsiteX2" fmla="*/ 694358 w 1259888"/>
                <a:gd name="connsiteY2" fmla="*/ 556207 h 995093"/>
                <a:gd name="connsiteX3" fmla="*/ 432336 w 1259888"/>
                <a:gd name="connsiteY3" fmla="*/ 685034 h 995093"/>
                <a:gd name="connsiteX4" fmla="*/ 0 w 1259888"/>
                <a:gd name="connsiteY4" fmla="*/ 842248 h 995093"/>
                <a:gd name="connsiteX5" fmla="*/ 76423 w 1259888"/>
                <a:gd name="connsiteY5" fmla="*/ 995094 h 995093"/>
                <a:gd name="connsiteX6" fmla="*/ 731478 w 1259888"/>
                <a:gd name="connsiteY6" fmla="*/ 816045 h 995093"/>
                <a:gd name="connsiteX7" fmla="*/ 1078657 w 1259888"/>
                <a:gd name="connsiteY7" fmla="*/ 558391 h 995093"/>
                <a:gd name="connsiteX8" fmla="*/ 1078657 w 1259888"/>
                <a:gd name="connsiteY8" fmla="*/ 558391 h 995093"/>
                <a:gd name="connsiteX9" fmla="*/ 1168181 w 1259888"/>
                <a:gd name="connsiteY9" fmla="*/ 481968 h 995093"/>
                <a:gd name="connsiteX10" fmla="*/ 1168181 w 1259888"/>
                <a:gd name="connsiteY10" fmla="*/ 481968 h 995093"/>
                <a:gd name="connsiteX11" fmla="*/ 1220585 w 1259888"/>
                <a:gd name="connsiteY11" fmla="*/ 431746 h 995093"/>
                <a:gd name="connsiteX12" fmla="*/ 1259889 w 1259888"/>
                <a:gd name="connsiteY12" fmla="*/ 390260 h 995093"/>
                <a:gd name="connsiteX13" fmla="*/ 991316 w 1259888"/>
                <a:gd name="connsiteY13" fmla="*/ 1594 h 995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59888" h="995093">
                  <a:moveTo>
                    <a:pt x="991316" y="1594"/>
                  </a:moveTo>
                  <a:cubicBezTo>
                    <a:pt x="945462" y="36530"/>
                    <a:pt x="882140" y="174092"/>
                    <a:pt x="838470" y="283267"/>
                  </a:cubicBezTo>
                  <a:cubicBezTo>
                    <a:pt x="838470" y="285451"/>
                    <a:pt x="733661" y="497252"/>
                    <a:pt x="694358" y="556207"/>
                  </a:cubicBezTo>
                  <a:cubicBezTo>
                    <a:pt x="635403" y="645731"/>
                    <a:pt x="561164" y="636997"/>
                    <a:pt x="432336" y="685034"/>
                  </a:cubicBezTo>
                  <a:cubicBezTo>
                    <a:pt x="327527" y="724338"/>
                    <a:pt x="0" y="842248"/>
                    <a:pt x="0" y="842248"/>
                  </a:cubicBezTo>
                  <a:lnTo>
                    <a:pt x="76423" y="995094"/>
                  </a:lnTo>
                  <a:cubicBezTo>
                    <a:pt x="76423" y="995094"/>
                    <a:pt x="574265" y="881551"/>
                    <a:pt x="731478" y="816045"/>
                  </a:cubicBezTo>
                  <a:cubicBezTo>
                    <a:pt x="812268" y="783292"/>
                    <a:pt x="1078657" y="558391"/>
                    <a:pt x="1078657" y="558391"/>
                  </a:cubicBezTo>
                  <a:lnTo>
                    <a:pt x="1078657" y="558391"/>
                  </a:lnTo>
                  <a:cubicBezTo>
                    <a:pt x="1111409" y="532188"/>
                    <a:pt x="1141979" y="503803"/>
                    <a:pt x="1168181" y="481968"/>
                  </a:cubicBezTo>
                  <a:lnTo>
                    <a:pt x="1168181" y="481968"/>
                  </a:lnTo>
                  <a:cubicBezTo>
                    <a:pt x="1187833" y="462316"/>
                    <a:pt x="1205301" y="447031"/>
                    <a:pt x="1220585" y="431746"/>
                  </a:cubicBezTo>
                  <a:cubicBezTo>
                    <a:pt x="1246787" y="407728"/>
                    <a:pt x="1259889" y="390260"/>
                    <a:pt x="1259889" y="390260"/>
                  </a:cubicBezTo>
                  <a:cubicBezTo>
                    <a:pt x="1259889" y="390260"/>
                    <a:pt x="1030619" y="-28975"/>
                    <a:pt x="991316" y="1594"/>
                  </a:cubicBezTo>
                  <a:close/>
                </a:path>
              </a:pathLst>
            </a:custGeom>
            <a:solidFill>
              <a:srgbClr val="32365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78E01D3-7421-451E-8876-19C7449160D6}"/>
                </a:ext>
              </a:extLst>
            </p:cNvPr>
            <p:cNvSpPr/>
            <p:nvPr/>
          </p:nvSpPr>
          <p:spPr>
            <a:xfrm>
              <a:off x="3837229" y="9128950"/>
              <a:ext cx="827053" cy="658101"/>
            </a:xfrm>
            <a:custGeom>
              <a:avLst/>
              <a:gdLst>
                <a:gd name="connsiteX0" fmla="*/ 168131 w 739377"/>
                <a:gd name="connsiteY0" fmla="*/ 0 h 588336"/>
                <a:gd name="connsiteX1" fmla="*/ 307876 w 739377"/>
                <a:gd name="connsiteY1" fmla="*/ 355913 h 588336"/>
                <a:gd name="connsiteX2" fmla="*/ 417052 w 739377"/>
                <a:gd name="connsiteY2" fmla="*/ 371198 h 588336"/>
                <a:gd name="connsiteX3" fmla="*/ 689991 w 739377"/>
                <a:gd name="connsiteY3" fmla="*/ 292592 h 588336"/>
                <a:gd name="connsiteX4" fmla="*/ 738028 w 739377"/>
                <a:gd name="connsiteY4" fmla="*/ 425786 h 588336"/>
                <a:gd name="connsiteX5" fmla="*/ 292591 w 739377"/>
                <a:gd name="connsiteY5" fmla="*/ 587366 h 588336"/>
                <a:gd name="connsiteX6" fmla="*/ 0 w 739377"/>
                <a:gd name="connsiteY6" fmla="*/ 100442 h 588336"/>
                <a:gd name="connsiteX7" fmla="*/ 168131 w 739377"/>
                <a:gd name="connsiteY7" fmla="*/ 0 h 58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9377" h="588336">
                  <a:moveTo>
                    <a:pt x="168131" y="0"/>
                  </a:moveTo>
                  <a:lnTo>
                    <a:pt x="307876" y="355913"/>
                  </a:lnTo>
                  <a:cubicBezTo>
                    <a:pt x="307876" y="355913"/>
                    <a:pt x="314426" y="406134"/>
                    <a:pt x="417052" y="371198"/>
                  </a:cubicBezTo>
                  <a:cubicBezTo>
                    <a:pt x="521860" y="336262"/>
                    <a:pt x="689991" y="292592"/>
                    <a:pt x="689991" y="292592"/>
                  </a:cubicBezTo>
                  <a:cubicBezTo>
                    <a:pt x="689991" y="292592"/>
                    <a:pt x="748946" y="417052"/>
                    <a:pt x="738028" y="425786"/>
                  </a:cubicBezTo>
                  <a:cubicBezTo>
                    <a:pt x="703092" y="447621"/>
                    <a:pt x="412684" y="554614"/>
                    <a:pt x="292591" y="587366"/>
                  </a:cubicBezTo>
                  <a:cubicBezTo>
                    <a:pt x="196516" y="613568"/>
                    <a:pt x="0" y="100442"/>
                    <a:pt x="0" y="100442"/>
                  </a:cubicBezTo>
                  <a:lnTo>
                    <a:pt x="16813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F85D006F-848B-4579-9730-822F261023CD}"/>
                </a:ext>
              </a:extLst>
            </p:cNvPr>
            <p:cNvSpPr/>
            <p:nvPr/>
          </p:nvSpPr>
          <p:spPr>
            <a:xfrm>
              <a:off x="3483075" y="9956938"/>
              <a:ext cx="1040478" cy="1609565"/>
            </a:xfrm>
            <a:custGeom>
              <a:avLst/>
              <a:gdLst>
                <a:gd name="connsiteX0" fmla="*/ 733661 w 930177"/>
                <a:gd name="connsiteY0" fmla="*/ 661605 h 1438936"/>
                <a:gd name="connsiteX1" fmla="*/ 617935 w 930177"/>
                <a:gd name="connsiteY1" fmla="*/ 331894 h 1438936"/>
                <a:gd name="connsiteX2" fmla="*/ 617935 w 930177"/>
                <a:gd name="connsiteY2" fmla="*/ 331894 h 1438936"/>
                <a:gd name="connsiteX3" fmla="*/ 458538 w 930177"/>
                <a:gd name="connsiteY3" fmla="*/ 0 h 1438936"/>
                <a:gd name="connsiteX4" fmla="*/ 0 w 930177"/>
                <a:gd name="connsiteY4" fmla="*/ 48037 h 1438936"/>
                <a:gd name="connsiteX5" fmla="*/ 253288 w 930177"/>
                <a:gd name="connsiteY5" fmla="*/ 410501 h 1438936"/>
                <a:gd name="connsiteX6" fmla="*/ 277306 w 930177"/>
                <a:gd name="connsiteY6" fmla="*/ 408317 h 1438936"/>
                <a:gd name="connsiteX7" fmla="*/ 397400 w 930177"/>
                <a:gd name="connsiteY7" fmla="*/ 552429 h 1438936"/>
                <a:gd name="connsiteX8" fmla="*/ 506576 w 930177"/>
                <a:gd name="connsiteY8" fmla="*/ 827552 h 1438936"/>
                <a:gd name="connsiteX9" fmla="*/ 740212 w 930177"/>
                <a:gd name="connsiteY9" fmla="*/ 1438937 h 1438936"/>
                <a:gd name="connsiteX10" fmla="*/ 930178 w 930177"/>
                <a:gd name="connsiteY10" fmla="*/ 1373431 h 1438936"/>
                <a:gd name="connsiteX11" fmla="*/ 733661 w 930177"/>
                <a:gd name="connsiteY11" fmla="*/ 661605 h 1438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0177" h="1438936">
                  <a:moveTo>
                    <a:pt x="733661" y="661605"/>
                  </a:moveTo>
                  <a:cubicBezTo>
                    <a:pt x="735845" y="602650"/>
                    <a:pt x="668156" y="434520"/>
                    <a:pt x="617935" y="331894"/>
                  </a:cubicBezTo>
                  <a:lnTo>
                    <a:pt x="617935" y="331894"/>
                  </a:lnTo>
                  <a:cubicBezTo>
                    <a:pt x="539328" y="170314"/>
                    <a:pt x="458538" y="0"/>
                    <a:pt x="458538" y="0"/>
                  </a:cubicBezTo>
                  <a:cubicBezTo>
                    <a:pt x="458538" y="0"/>
                    <a:pt x="0" y="0"/>
                    <a:pt x="0" y="48037"/>
                  </a:cubicBezTo>
                  <a:cubicBezTo>
                    <a:pt x="2184" y="141929"/>
                    <a:pt x="218352" y="369014"/>
                    <a:pt x="253288" y="410501"/>
                  </a:cubicBezTo>
                  <a:lnTo>
                    <a:pt x="277306" y="408317"/>
                  </a:lnTo>
                  <a:cubicBezTo>
                    <a:pt x="277306" y="408317"/>
                    <a:pt x="362464" y="489107"/>
                    <a:pt x="397400" y="552429"/>
                  </a:cubicBezTo>
                  <a:cubicBezTo>
                    <a:pt x="447621" y="644137"/>
                    <a:pt x="473823" y="707459"/>
                    <a:pt x="506576" y="827552"/>
                  </a:cubicBezTo>
                  <a:cubicBezTo>
                    <a:pt x="537145" y="934545"/>
                    <a:pt x="740212" y="1438937"/>
                    <a:pt x="740212" y="1438937"/>
                  </a:cubicBezTo>
                  <a:lnTo>
                    <a:pt x="930178" y="1373431"/>
                  </a:lnTo>
                  <a:cubicBezTo>
                    <a:pt x="930178" y="1373431"/>
                    <a:pt x="729294" y="753313"/>
                    <a:pt x="733661" y="661605"/>
                  </a:cubicBezTo>
                  <a:close/>
                </a:path>
              </a:pathLst>
            </a:custGeom>
            <a:solidFill>
              <a:srgbClr val="323657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1F0C978-DACC-404C-922B-09B173187FD7}"/>
                </a:ext>
              </a:extLst>
            </p:cNvPr>
            <p:cNvSpPr/>
            <p:nvPr/>
          </p:nvSpPr>
          <p:spPr>
            <a:xfrm>
              <a:off x="3458651" y="8910975"/>
              <a:ext cx="783923" cy="1081957"/>
            </a:xfrm>
            <a:custGeom>
              <a:avLst/>
              <a:gdLst>
                <a:gd name="connsiteX0" fmla="*/ 0 w 700820"/>
                <a:gd name="connsiteY0" fmla="*/ 954732 h 967259"/>
                <a:gd name="connsiteX1" fmla="*/ 286041 w 700820"/>
                <a:gd name="connsiteY1" fmla="*/ 404486 h 967259"/>
                <a:gd name="connsiteX2" fmla="*/ 281673 w 700820"/>
                <a:gd name="connsiteY2" fmla="*/ 352082 h 967259"/>
                <a:gd name="connsiteX3" fmla="*/ 286041 w 700820"/>
                <a:gd name="connsiteY3" fmla="*/ 286577 h 967259"/>
                <a:gd name="connsiteX4" fmla="*/ 476007 w 700820"/>
                <a:gd name="connsiteY4" fmla="*/ 2719 h 967259"/>
                <a:gd name="connsiteX5" fmla="*/ 607017 w 700820"/>
                <a:gd name="connsiteY5" fmla="*/ 100978 h 967259"/>
                <a:gd name="connsiteX6" fmla="*/ 698725 w 700820"/>
                <a:gd name="connsiteY6" fmla="*/ 378284 h 967259"/>
                <a:gd name="connsiteX7" fmla="*/ 600467 w 700820"/>
                <a:gd name="connsiteY7" fmla="*/ 714546 h 967259"/>
                <a:gd name="connsiteX8" fmla="*/ 478190 w 700820"/>
                <a:gd name="connsiteY8" fmla="*/ 930714 h 967259"/>
                <a:gd name="connsiteX9" fmla="*/ 0 w 700820"/>
                <a:gd name="connsiteY9" fmla="*/ 954732 h 96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0820" h="967259">
                  <a:moveTo>
                    <a:pt x="0" y="954732"/>
                  </a:moveTo>
                  <a:cubicBezTo>
                    <a:pt x="0" y="954732"/>
                    <a:pt x="312243" y="620654"/>
                    <a:pt x="286041" y="404486"/>
                  </a:cubicBezTo>
                  <a:cubicBezTo>
                    <a:pt x="283857" y="387018"/>
                    <a:pt x="283857" y="369550"/>
                    <a:pt x="281673" y="352082"/>
                  </a:cubicBezTo>
                  <a:cubicBezTo>
                    <a:pt x="281673" y="330247"/>
                    <a:pt x="283857" y="308412"/>
                    <a:pt x="286041" y="286577"/>
                  </a:cubicBezTo>
                  <a:cubicBezTo>
                    <a:pt x="305692" y="159933"/>
                    <a:pt x="382115" y="55124"/>
                    <a:pt x="476007" y="2719"/>
                  </a:cubicBezTo>
                  <a:cubicBezTo>
                    <a:pt x="476007" y="2719"/>
                    <a:pt x="476007" y="-25666"/>
                    <a:pt x="607017" y="100978"/>
                  </a:cubicBezTo>
                  <a:cubicBezTo>
                    <a:pt x="613568" y="107528"/>
                    <a:pt x="687808" y="236356"/>
                    <a:pt x="698725" y="378284"/>
                  </a:cubicBezTo>
                  <a:cubicBezTo>
                    <a:pt x="711826" y="550782"/>
                    <a:pt x="661605" y="585718"/>
                    <a:pt x="600467" y="714546"/>
                  </a:cubicBezTo>
                  <a:cubicBezTo>
                    <a:pt x="556797" y="810620"/>
                    <a:pt x="491291" y="893594"/>
                    <a:pt x="478190" y="930714"/>
                  </a:cubicBezTo>
                  <a:cubicBezTo>
                    <a:pt x="480373" y="935081"/>
                    <a:pt x="445437" y="991852"/>
                    <a:pt x="0" y="954732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9540CE8B-0C08-41A8-A73B-D13173E43064}"/>
                </a:ext>
              </a:extLst>
            </p:cNvPr>
            <p:cNvSpPr/>
            <p:nvPr/>
          </p:nvSpPr>
          <p:spPr>
            <a:xfrm>
              <a:off x="3998430" y="8654179"/>
              <a:ext cx="151430" cy="398933"/>
            </a:xfrm>
            <a:custGeom>
              <a:avLst/>
              <a:gdLst>
                <a:gd name="connsiteX0" fmla="*/ 135378 w 135377"/>
                <a:gd name="connsiteY0" fmla="*/ 223559 h 356642"/>
                <a:gd name="connsiteX1" fmla="*/ 131011 w 135377"/>
                <a:gd name="connsiteY1" fmla="*/ 241027 h 356642"/>
                <a:gd name="connsiteX2" fmla="*/ 124460 w 135377"/>
                <a:gd name="connsiteY2" fmla="*/ 269413 h 356642"/>
                <a:gd name="connsiteX3" fmla="*/ 115726 w 135377"/>
                <a:gd name="connsiteY3" fmla="*/ 352386 h 356642"/>
                <a:gd name="connsiteX4" fmla="*/ 0 w 135377"/>
                <a:gd name="connsiteY4" fmla="*/ 238843 h 356642"/>
                <a:gd name="connsiteX5" fmla="*/ 28385 w 135377"/>
                <a:gd name="connsiteY5" fmla="*/ 24859 h 356642"/>
                <a:gd name="connsiteX6" fmla="*/ 135378 w 135377"/>
                <a:gd name="connsiteY6" fmla="*/ 223559 h 356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377" h="356642">
                  <a:moveTo>
                    <a:pt x="135378" y="223559"/>
                  </a:moveTo>
                  <a:cubicBezTo>
                    <a:pt x="135378" y="223559"/>
                    <a:pt x="133194" y="230109"/>
                    <a:pt x="131011" y="241027"/>
                  </a:cubicBezTo>
                  <a:cubicBezTo>
                    <a:pt x="128827" y="249760"/>
                    <a:pt x="126644" y="258495"/>
                    <a:pt x="124460" y="269413"/>
                  </a:cubicBezTo>
                  <a:cubicBezTo>
                    <a:pt x="117910" y="299982"/>
                    <a:pt x="113543" y="334918"/>
                    <a:pt x="115726" y="352386"/>
                  </a:cubicBezTo>
                  <a:cubicBezTo>
                    <a:pt x="117910" y="382955"/>
                    <a:pt x="0" y="238843"/>
                    <a:pt x="0" y="238843"/>
                  </a:cubicBezTo>
                  <a:cubicBezTo>
                    <a:pt x="0" y="238843"/>
                    <a:pt x="21835" y="138402"/>
                    <a:pt x="28385" y="24859"/>
                  </a:cubicBezTo>
                  <a:cubicBezTo>
                    <a:pt x="34936" y="-88685"/>
                    <a:pt x="135378" y="223559"/>
                    <a:pt x="135378" y="223559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A198C20-A245-4D57-BBD2-428873687826}"/>
                </a:ext>
              </a:extLst>
            </p:cNvPr>
            <p:cNvSpPr/>
            <p:nvPr/>
          </p:nvSpPr>
          <p:spPr>
            <a:xfrm>
              <a:off x="4047279" y="8845628"/>
              <a:ext cx="97697" cy="109909"/>
            </a:xfrm>
            <a:custGeom>
              <a:avLst/>
              <a:gdLst>
                <a:gd name="connsiteX0" fmla="*/ 87341 w 87340"/>
                <a:gd name="connsiteY0" fmla="*/ 69872 h 98258"/>
                <a:gd name="connsiteX1" fmla="*/ 80790 w 87340"/>
                <a:gd name="connsiteY1" fmla="*/ 98258 h 98258"/>
                <a:gd name="connsiteX2" fmla="*/ 0 w 87340"/>
                <a:gd name="connsiteY2" fmla="*/ 0 h 98258"/>
                <a:gd name="connsiteX3" fmla="*/ 87341 w 87340"/>
                <a:gd name="connsiteY3" fmla="*/ 69872 h 9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0" h="98258">
                  <a:moveTo>
                    <a:pt x="87341" y="69872"/>
                  </a:moveTo>
                  <a:cubicBezTo>
                    <a:pt x="85157" y="78606"/>
                    <a:pt x="82973" y="87341"/>
                    <a:pt x="80790" y="98258"/>
                  </a:cubicBezTo>
                  <a:cubicBezTo>
                    <a:pt x="39303" y="61138"/>
                    <a:pt x="8734" y="15284"/>
                    <a:pt x="0" y="0"/>
                  </a:cubicBezTo>
                  <a:cubicBezTo>
                    <a:pt x="19652" y="26202"/>
                    <a:pt x="87341" y="69872"/>
                    <a:pt x="87341" y="69872"/>
                  </a:cubicBezTo>
                  <a:close/>
                </a:path>
              </a:pathLst>
            </a:custGeom>
            <a:solidFill>
              <a:srgbClr val="A77860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67D0813E-8FF6-4B2C-8E56-8376DA5C18D9}"/>
                </a:ext>
              </a:extLst>
            </p:cNvPr>
            <p:cNvSpPr/>
            <p:nvPr/>
          </p:nvSpPr>
          <p:spPr>
            <a:xfrm>
              <a:off x="3338972" y="8901805"/>
              <a:ext cx="840198" cy="1592469"/>
            </a:xfrm>
            <a:custGeom>
              <a:avLst/>
              <a:gdLst>
                <a:gd name="connsiteX0" fmla="*/ 681257 w 751129"/>
                <a:gd name="connsiteY0" fmla="*/ 528411 h 1423652"/>
                <a:gd name="connsiteX1" fmla="*/ 676890 w 751129"/>
                <a:gd name="connsiteY1" fmla="*/ 537145 h 1423652"/>
                <a:gd name="connsiteX2" fmla="*/ 650688 w 751129"/>
                <a:gd name="connsiteY2" fmla="*/ 578632 h 1423652"/>
                <a:gd name="connsiteX3" fmla="*/ 419235 w 751129"/>
                <a:gd name="connsiteY3" fmla="*/ 1111409 h 1423652"/>
                <a:gd name="connsiteX4" fmla="*/ 349363 w 751129"/>
                <a:gd name="connsiteY4" fmla="*/ 1423653 h 1423652"/>
                <a:gd name="connsiteX5" fmla="*/ 0 w 751129"/>
                <a:gd name="connsiteY5" fmla="*/ 1104859 h 1423652"/>
                <a:gd name="connsiteX6" fmla="*/ 248921 w 751129"/>
                <a:gd name="connsiteY6" fmla="*/ 689991 h 1423652"/>
                <a:gd name="connsiteX7" fmla="*/ 349363 w 751129"/>
                <a:gd name="connsiteY7" fmla="*/ 126644 h 1423652"/>
                <a:gd name="connsiteX8" fmla="*/ 550246 w 751129"/>
                <a:gd name="connsiteY8" fmla="*/ 32753 h 1423652"/>
                <a:gd name="connsiteX9" fmla="*/ 580815 w 751129"/>
                <a:gd name="connsiteY9" fmla="*/ 0 h 1423652"/>
                <a:gd name="connsiteX10" fmla="*/ 689991 w 751129"/>
                <a:gd name="connsiteY10" fmla="*/ 82973 h 1423652"/>
                <a:gd name="connsiteX11" fmla="*/ 751130 w 751129"/>
                <a:gd name="connsiteY11" fmla="*/ 122277 h 1423652"/>
                <a:gd name="connsiteX12" fmla="*/ 681257 w 751129"/>
                <a:gd name="connsiteY12" fmla="*/ 528411 h 1423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1129" h="1423652">
                  <a:moveTo>
                    <a:pt x="681257" y="528411"/>
                  </a:moveTo>
                  <a:cubicBezTo>
                    <a:pt x="681257" y="530594"/>
                    <a:pt x="679073" y="534961"/>
                    <a:pt x="676890" y="537145"/>
                  </a:cubicBezTo>
                  <a:cubicBezTo>
                    <a:pt x="672523" y="548063"/>
                    <a:pt x="661605" y="558980"/>
                    <a:pt x="650688" y="578632"/>
                  </a:cubicBezTo>
                  <a:cubicBezTo>
                    <a:pt x="556797" y="738028"/>
                    <a:pt x="458539" y="958563"/>
                    <a:pt x="419235" y="1111409"/>
                  </a:cubicBezTo>
                  <a:cubicBezTo>
                    <a:pt x="373381" y="1286091"/>
                    <a:pt x="349363" y="1423653"/>
                    <a:pt x="349363" y="1423653"/>
                  </a:cubicBezTo>
                  <a:lnTo>
                    <a:pt x="0" y="1104859"/>
                  </a:lnTo>
                  <a:cubicBezTo>
                    <a:pt x="0" y="1104859"/>
                    <a:pt x="122277" y="845021"/>
                    <a:pt x="248921" y="689991"/>
                  </a:cubicBezTo>
                  <a:cubicBezTo>
                    <a:pt x="390849" y="517494"/>
                    <a:pt x="349363" y="126644"/>
                    <a:pt x="349363" y="126644"/>
                  </a:cubicBezTo>
                  <a:lnTo>
                    <a:pt x="550246" y="32753"/>
                  </a:lnTo>
                  <a:lnTo>
                    <a:pt x="580815" y="0"/>
                  </a:lnTo>
                  <a:lnTo>
                    <a:pt x="689991" y="82973"/>
                  </a:lnTo>
                  <a:lnTo>
                    <a:pt x="751130" y="122277"/>
                  </a:lnTo>
                  <a:cubicBezTo>
                    <a:pt x="751130" y="122277"/>
                    <a:pt x="722744" y="397400"/>
                    <a:pt x="681257" y="52841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801CC5B-27BE-4DFB-A05B-15549D5D982D}"/>
                </a:ext>
              </a:extLst>
            </p:cNvPr>
            <p:cNvSpPr/>
            <p:nvPr/>
          </p:nvSpPr>
          <p:spPr>
            <a:xfrm rot="5188758">
              <a:off x="3547607" y="7171236"/>
              <a:ext cx="70830" cy="4113012"/>
            </a:xfrm>
            <a:custGeom>
              <a:avLst/>
              <a:gdLst>
                <a:gd name="connsiteX0" fmla="*/ 0 w 63321"/>
                <a:gd name="connsiteY0" fmla="*/ 0 h 3676993"/>
                <a:gd name="connsiteX1" fmla="*/ 63321 w 63321"/>
                <a:gd name="connsiteY1" fmla="*/ 0 h 3676993"/>
                <a:gd name="connsiteX2" fmla="*/ 63321 w 63321"/>
                <a:gd name="connsiteY2" fmla="*/ 3676994 h 3676993"/>
                <a:gd name="connsiteX3" fmla="*/ 0 w 63321"/>
                <a:gd name="connsiteY3" fmla="*/ 3676994 h 367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321" h="3676993">
                  <a:moveTo>
                    <a:pt x="0" y="0"/>
                  </a:moveTo>
                  <a:lnTo>
                    <a:pt x="63321" y="0"/>
                  </a:lnTo>
                  <a:lnTo>
                    <a:pt x="63321" y="3676994"/>
                  </a:lnTo>
                  <a:lnTo>
                    <a:pt x="0" y="3676994"/>
                  </a:lnTo>
                  <a:close/>
                </a:path>
              </a:pathLst>
            </a:custGeom>
            <a:solidFill>
              <a:srgbClr val="DEDEDE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C065359C-5E31-44AD-8884-5C2B55D37B26}"/>
                </a:ext>
              </a:extLst>
            </p:cNvPr>
            <p:cNvSpPr/>
            <p:nvPr/>
          </p:nvSpPr>
          <p:spPr>
            <a:xfrm rot="5191129">
              <a:off x="3586533" y="7842114"/>
              <a:ext cx="70833" cy="4113251"/>
            </a:xfrm>
            <a:custGeom>
              <a:avLst/>
              <a:gdLst>
                <a:gd name="connsiteX0" fmla="*/ 0 w 63324"/>
                <a:gd name="connsiteY0" fmla="*/ 0 h 3677207"/>
                <a:gd name="connsiteX1" fmla="*/ 63325 w 63324"/>
                <a:gd name="connsiteY1" fmla="*/ 0 h 3677207"/>
                <a:gd name="connsiteX2" fmla="*/ 63325 w 63324"/>
                <a:gd name="connsiteY2" fmla="*/ 3677207 h 3677207"/>
                <a:gd name="connsiteX3" fmla="*/ 0 w 63324"/>
                <a:gd name="connsiteY3" fmla="*/ 3677207 h 3677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324" h="3677207">
                  <a:moveTo>
                    <a:pt x="0" y="0"/>
                  </a:moveTo>
                  <a:lnTo>
                    <a:pt x="63325" y="0"/>
                  </a:lnTo>
                  <a:lnTo>
                    <a:pt x="63325" y="3677207"/>
                  </a:lnTo>
                  <a:lnTo>
                    <a:pt x="0" y="3677207"/>
                  </a:lnTo>
                  <a:close/>
                </a:path>
              </a:pathLst>
            </a:custGeom>
            <a:solidFill>
              <a:srgbClr val="DEDEDE"/>
            </a:solidFill>
            <a:ln w="21836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grpSp>
          <p:nvGrpSpPr>
            <p:cNvPr id="147" name="Graphic 3">
              <a:extLst>
                <a:ext uri="{FF2B5EF4-FFF2-40B4-BE49-F238E27FC236}">
                  <a16:creationId xmlns:a16="http://schemas.microsoft.com/office/drawing/2014/main" id="{9661AF8A-AC31-40C1-9EDE-9A6A97837D6D}"/>
                </a:ext>
              </a:extLst>
            </p:cNvPr>
            <p:cNvGrpSpPr/>
            <p:nvPr/>
          </p:nvGrpSpPr>
          <p:grpSpPr>
            <a:xfrm>
              <a:off x="1910782" y="9097774"/>
              <a:ext cx="3437827" cy="915020"/>
              <a:chOff x="2743226" y="8288848"/>
              <a:chExt cx="3073384" cy="818019"/>
            </a:xfrm>
            <a:solidFill>
              <a:srgbClr val="DEDEDE"/>
            </a:solidFill>
          </p:grpSpPr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77918E88-7245-4459-858C-91366220E858}"/>
                  </a:ext>
                </a:extLst>
              </p:cNvPr>
              <p:cNvSpPr/>
              <p:nvPr/>
            </p:nvSpPr>
            <p:spPr>
              <a:xfrm rot="-210317">
                <a:off x="5729629" y="8290324"/>
                <a:ext cx="67687" cy="633201"/>
              </a:xfrm>
              <a:custGeom>
                <a:avLst/>
                <a:gdLst>
                  <a:gd name="connsiteX0" fmla="*/ 0 w 67687"/>
                  <a:gd name="connsiteY0" fmla="*/ 0 h 633201"/>
                  <a:gd name="connsiteX1" fmla="*/ 67687 w 67687"/>
                  <a:gd name="connsiteY1" fmla="*/ 0 h 633201"/>
                  <a:gd name="connsiteX2" fmla="*/ 67687 w 67687"/>
                  <a:gd name="connsiteY2" fmla="*/ 633201 h 633201"/>
                  <a:gd name="connsiteX3" fmla="*/ 0 w 67687"/>
                  <a:gd name="connsiteY3" fmla="*/ 633201 h 633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687" h="633201">
                    <a:moveTo>
                      <a:pt x="0" y="0"/>
                    </a:moveTo>
                    <a:lnTo>
                      <a:pt x="67687" y="0"/>
                    </a:lnTo>
                    <a:lnTo>
                      <a:pt x="67687" y="633201"/>
                    </a:lnTo>
                    <a:lnTo>
                      <a:pt x="0" y="633201"/>
                    </a:lnTo>
                    <a:close/>
                  </a:path>
                </a:pathLst>
              </a:custGeom>
              <a:solidFill>
                <a:srgbClr val="DEDEDE"/>
              </a:solidFill>
              <a:ln w="21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6FA0E229-2261-4FDF-B8CE-45FD05369E2D}"/>
                  </a:ext>
                </a:extLst>
              </p:cNvPr>
              <p:cNvSpPr/>
              <p:nvPr/>
            </p:nvSpPr>
            <p:spPr>
              <a:xfrm rot="-209126">
                <a:off x="5236494" y="8321451"/>
                <a:ext cx="67692" cy="633251"/>
              </a:xfrm>
              <a:custGeom>
                <a:avLst/>
                <a:gdLst>
                  <a:gd name="connsiteX0" fmla="*/ 0 w 67692"/>
                  <a:gd name="connsiteY0" fmla="*/ 0 h 633251"/>
                  <a:gd name="connsiteX1" fmla="*/ 67693 w 67692"/>
                  <a:gd name="connsiteY1" fmla="*/ 0 h 633251"/>
                  <a:gd name="connsiteX2" fmla="*/ 67693 w 67692"/>
                  <a:gd name="connsiteY2" fmla="*/ 633251 h 633251"/>
                  <a:gd name="connsiteX3" fmla="*/ 0 w 67692"/>
                  <a:gd name="connsiteY3" fmla="*/ 633251 h 633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692" h="633251">
                    <a:moveTo>
                      <a:pt x="0" y="0"/>
                    </a:moveTo>
                    <a:lnTo>
                      <a:pt x="67693" y="0"/>
                    </a:lnTo>
                    <a:lnTo>
                      <a:pt x="67693" y="633251"/>
                    </a:lnTo>
                    <a:lnTo>
                      <a:pt x="0" y="633251"/>
                    </a:lnTo>
                    <a:close/>
                  </a:path>
                </a:pathLst>
              </a:custGeom>
              <a:solidFill>
                <a:srgbClr val="DEDEDE"/>
              </a:solidFill>
              <a:ln w="2183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EC7AB0FE-6BB4-454A-A3A9-AF327D843424}"/>
                  </a:ext>
                </a:extLst>
              </p:cNvPr>
              <p:cNvSpPr/>
              <p:nvPr/>
            </p:nvSpPr>
            <p:spPr>
              <a:xfrm rot="-210378">
                <a:off x="4740567" y="8351449"/>
                <a:ext cx="67687" cy="633201"/>
              </a:xfrm>
              <a:custGeom>
                <a:avLst/>
                <a:gdLst>
                  <a:gd name="connsiteX0" fmla="*/ 0 w 67687"/>
                  <a:gd name="connsiteY0" fmla="*/ 0 h 633201"/>
                  <a:gd name="connsiteX1" fmla="*/ 67687 w 67687"/>
                  <a:gd name="connsiteY1" fmla="*/ 0 h 633201"/>
                  <a:gd name="connsiteX2" fmla="*/ 67687 w 67687"/>
                  <a:gd name="connsiteY2" fmla="*/ 633202 h 633201"/>
                  <a:gd name="connsiteX3" fmla="*/ 0 w 67687"/>
                  <a:gd name="connsiteY3" fmla="*/ 633202 h 633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687" h="633201">
                    <a:moveTo>
                      <a:pt x="0" y="0"/>
                    </a:moveTo>
                    <a:lnTo>
                      <a:pt x="67687" y="0"/>
                    </a:lnTo>
                    <a:lnTo>
                      <a:pt x="67687" y="633202"/>
                    </a:lnTo>
                    <a:lnTo>
                      <a:pt x="0" y="633202"/>
                    </a:lnTo>
                    <a:close/>
                  </a:path>
                </a:pathLst>
              </a:custGeom>
              <a:solidFill>
                <a:srgbClr val="DEDEDE"/>
              </a:solidFill>
              <a:ln w="21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8010D6B-B692-4C5A-A4FA-C82385BE1B94}"/>
                  </a:ext>
                </a:extLst>
              </p:cNvPr>
              <p:cNvSpPr/>
              <p:nvPr/>
            </p:nvSpPr>
            <p:spPr>
              <a:xfrm rot="-210207">
                <a:off x="4246983" y="8379737"/>
                <a:ext cx="67686" cy="633199"/>
              </a:xfrm>
              <a:custGeom>
                <a:avLst/>
                <a:gdLst>
                  <a:gd name="connsiteX0" fmla="*/ 0 w 67686"/>
                  <a:gd name="connsiteY0" fmla="*/ 0 h 633199"/>
                  <a:gd name="connsiteX1" fmla="*/ 67687 w 67686"/>
                  <a:gd name="connsiteY1" fmla="*/ 0 h 633199"/>
                  <a:gd name="connsiteX2" fmla="*/ 67687 w 67686"/>
                  <a:gd name="connsiteY2" fmla="*/ 633200 h 633199"/>
                  <a:gd name="connsiteX3" fmla="*/ 0 w 67686"/>
                  <a:gd name="connsiteY3" fmla="*/ 633200 h 63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686" h="633199">
                    <a:moveTo>
                      <a:pt x="0" y="0"/>
                    </a:moveTo>
                    <a:lnTo>
                      <a:pt x="67687" y="0"/>
                    </a:lnTo>
                    <a:lnTo>
                      <a:pt x="67687" y="633200"/>
                    </a:lnTo>
                    <a:lnTo>
                      <a:pt x="0" y="633200"/>
                    </a:lnTo>
                    <a:close/>
                  </a:path>
                </a:pathLst>
              </a:custGeom>
              <a:solidFill>
                <a:srgbClr val="DEDEDE"/>
              </a:solidFill>
              <a:ln w="21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8A713588-8231-46D0-9FE8-17FE2C943F85}"/>
                  </a:ext>
                </a:extLst>
              </p:cNvPr>
              <p:cNvSpPr/>
              <p:nvPr/>
            </p:nvSpPr>
            <p:spPr>
              <a:xfrm rot="-209208">
                <a:off x="3751318" y="8410219"/>
                <a:ext cx="67685" cy="633188"/>
              </a:xfrm>
              <a:custGeom>
                <a:avLst/>
                <a:gdLst>
                  <a:gd name="connsiteX0" fmla="*/ 0 w 67685"/>
                  <a:gd name="connsiteY0" fmla="*/ 0 h 633188"/>
                  <a:gd name="connsiteX1" fmla="*/ 67686 w 67685"/>
                  <a:gd name="connsiteY1" fmla="*/ 0 h 633188"/>
                  <a:gd name="connsiteX2" fmla="*/ 67686 w 67685"/>
                  <a:gd name="connsiteY2" fmla="*/ 633189 h 633188"/>
                  <a:gd name="connsiteX3" fmla="*/ 0 w 67685"/>
                  <a:gd name="connsiteY3" fmla="*/ 633189 h 633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685" h="633188">
                    <a:moveTo>
                      <a:pt x="0" y="0"/>
                    </a:moveTo>
                    <a:lnTo>
                      <a:pt x="67686" y="0"/>
                    </a:lnTo>
                    <a:lnTo>
                      <a:pt x="67686" y="633189"/>
                    </a:lnTo>
                    <a:lnTo>
                      <a:pt x="0" y="633189"/>
                    </a:lnTo>
                    <a:close/>
                  </a:path>
                </a:pathLst>
              </a:custGeom>
              <a:solidFill>
                <a:srgbClr val="DEDEDE"/>
              </a:solidFill>
              <a:ln w="21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1009ACA-0F1B-44ED-87BB-10C3D25A3DE2}"/>
                  </a:ext>
                </a:extLst>
              </p:cNvPr>
              <p:cNvSpPr/>
              <p:nvPr/>
            </p:nvSpPr>
            <p:spPr>
              <a:xfrm rot="-210140">
                <a:off x="3255737" y="8440978"/>
                <a:ext cx="67686" cy="633199"/>
              </a:xfrm>
              <a:custGeom>
                <a:avLst/>
                <a:gdLst>
                  <a:gd name="connsiteX0" fmla="*/ 0 w 67686"/>
                  <a:gd name="connsiteY0" fmla="*/ 0 h 633199"/>
                  <a:gd name="connsiteX1" fmla="*/ 67687 w 67686"/>
                  <a:gd name="connsiteY1" fmla="*/ 0 h 633199"/>
                  <a:gd name="connsiteX2" fmla="*/ 67687 w 67686"/>
                  <a:gd name="connsiteY2" fmla="*/ 633199 h 633199"/>
                  <a:gd name="connsiteX3" fmla="*/ 0 w 67686"/>
                  <a:gd name="connsiteY3" fmla="*/ 633199 h 63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686" h="633199">
                    <a:moveTo>
                      <a:pt x="0" y="0"/>
                    </a:moveTo>
                    <a:lnTo>
                      <a:pt x="67687" y="0"/>
                    </a:lnTo>
                    <a:lnTo>
                      <a:pt x="67687" y="633199"/>
                    </a:lnTo>
                    <a:lnTo>
                      <a:pt x="0" y="633199"/>
                    </a:lnTo>
                    <a:close/>
                  </a:path>
                </a:pathLst>
              </a:custGeom>
              <a:solidFill>
                <a:srgbClr val="DEDEDE"/>
              </a:solidFill>
              <a:ln w="21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2ECC4189-28FC-45B0-ACB4-D69CD7CFD9D6}"/>
                  </a:ext>
                </a:extLst>
              </p:cNvPr>
              <p:cNvSpPr/>
              <p:nvPr/>
            </p:nvSpPr>
            <p:spPr>
              <a:xfrm rot="-209126">
                <a:off x="2762412" y="8472144"/>
                <a:ext cx="67692" cy="633251"/>
              </a:xfrm>
              <a:custGeom>
                <a:avLst/>
                <a:gdLst>
                  <a:gd name="connsiteX0" fmla="*/ 0 w 67692"/>
                  <a:gd name="connsiteY0" fmla="*/ 0 h 633251"/>
                  <a:gd name="connsiteX1" fmla="*/ 67692 w 67692"/>
                  <a:gd name="connsiteY1" fmla="*/ 0 h 633251"/>
                  <a:gd name="connsiteX2" fmla="*/ 67692 w 67692"/>
                  <a:gd name="connsiteY2" fmla="*/ 633251 h 633251"/>
                  <a:gd name="connsiteX3" fmla="*/ 0 w 67692"/>
                  <a:gd name="connsiteY3" fmla="*/ 633251 h 633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692" h="633251">
                    <a:moveTo>
                      <a:pt x="0" y="0"/>
                    </a:moveTo>
                    <a:lnTo>
                      <a:pt x="67692" y="0"/>
                    </a:lnTo>
                    <a:lnTo>
                      <a:pt x="67692" y="633251"/>
                    </a:lnTo>
                    <a:lnTo>
                      <a:pt x="0" y="633251"/>
                    </a:lnTo>
                    <a:close/>
                  </a:path>
                </a:pathLst>
              </a:custGeom>
              <a:solidFill>
                <a:srgbClr val="DEDEDE"/>
              </a:solidFill>
              <a:ln w="2183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</p:grp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2B01DF85-0B8B-4EE1-A072-4AE7C61218FD}"/>
                </a:ext>
              </a:extLst>
            </p:cNvPr>
            <p:cNvSpPr/>
            <p:nvPr/>
          </p:nvSpPr>
          <p:spPr>
            <a:xfrm>
              <a:off x="3551464" y="9766427"/>
              <a:ext cx="181350" cy="219449"/>
            </a:xfrm>
            <a:custGeom>
              <a:avLst/>
              <a:gdLst>
                <a:gd name="connsiteX0" fmla="*/ 43670 w 162125"/>
                <a:gd name="connsiteY0" fmla="*/ 194333 h 196185"/>
                <a:gd name="connsiteX1" fmla="*/ 30569 w 162125"/>
                <a:gd name="connsiteY1" fmla="*/ 179049 h 196185"/>
                <a:gd name="connsiteX2" fmla="*/ 24018 w 162125"/>
                <a:gd name="connsiteY2" fmla="*/ 159397 h 196185"/>
                <a:gd name="connsiteX3" fmla="*/ 21835 w 162125"/>
                <a:gd name="connsiteY3" fmla="*/ 152846 h 196185"/>
                <a:gd name="connsiteX4" fmla="*/ 4367 w 162125"/>
                <a:gd name="connsiteY4" fmla="*/ 117910 h 196185"/>
                <a:gd name="connsiteX5" fmla="*/ 0 w 162125"/>
                <a:gd name="connsiteY5" fmla="*/ 26202 h 196185"/>
                <a:gd name="connsiteX6" fmla="*/ 41487 w 162125"/>
                <a:gd name="connsiteY6" fmla="*/ 15285 h 196185"/>
                <a:gd name="connsiteX7" fmla="*/ 78606 w 162125"/>
                <a:gd name="connsiteY7" fmla="*/ 0 h 196185"/>
                <a:gd name="connsiteX8" fmla="*/ 157213 w 162125"/>
                <a:gd name="connsiteY8" fmla="*/ 87341 h 196185"/>
                <a:gd name="connsiteX9" fmla="*/ 159397 w 162125"/>
                <a:gd name="connsiteY9" fmla="*/ 91708 h 196185"/>
                <a:gd name="connsiteX10" fmla="*/ 161580 w 162125"/>
                <a:gd name="connsiteY10" fmla="*/ 122277 h 196185"/>
                <a:gd name="connsiteX11" fmla="*/ 159397 w 162125"/>
                <a:gd name="connsiteY11" fmla="*/ 157213 h 196185"/>
                <a:gd name="connsiteX12" fmla="*/ 135378 w 162125"/>
                <a:gd name="connsiteY12" fmla="*/ 165947 h 196185"/>
                <a:gd name="connsiteX13" fmla="*/ 104809 w 162125"/>
                <a:gd name="connsiteY13" fmla="*/ 181232 h 196185"/>
                <a:gd name="connsiteX14" fmla="*/ 72056 w 162125"/>
                <a:gd name="connsiteY14" fmla="*/ 189966 h 196185"/>
                <a:gd name="connsiteX15" fmla="*/ 43670 w 162125"/>
                <a:gd name="connsiteY15" fmla="*/ 194333 h 19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2125" h="196185">
                  <a:moveTo>
                    <a:pt x="43670" y="194333"/>
                  </a:moveTo>
                  <a:cubicBezTo>
                    <a:pt x="43670" y="194333"/>
                    <a:pt x="32753" y="185599"/>
                    <a:pt x="30569" y="179049"/>
                  </a:cubicBezTo>
                  <a:cubicBezTo>
                    <a:pt x="30569" y="179049"/>
                    <a:pt x="26202" y="165947"/>
                    <a:pt x="24018" y="159397"/>
                  </a:cubicBezTo>
                  <a:cubicBezTo>
                    <a:pt x="21835" y="157213"/>
                    <a:pt x="21835" y="155030"/>
                    <a:pt x="21835" y="152846"/>
                  </a:cubicBezTo>
                  <a:cubicBezTo>
                    <a:pt x="17468" y="146296"/>
                    <a:pt x="8734" y="135378"/>
                    <a:pt x="4367" y="117910"/>
                  </a:cubicBezTo>
                  <a:cubicBezTo>
                    <a:pt x="0" y="100442"/>
                    <a:pt x="0" y="26202"/>
                    <a:pt x="0" y="26202"/>
                  </a:cubicBezTo>
                  <a:lnTo>
                    <a:pt x="41487" y="15285"/>
                  </a:lnTo>
                  <a:lnTo>
                    <a:pt x="78606" y="0"/>
                  </a:lnTo>
                  <a:cubicBezTo>
                    <a:pt x="78606" y="0"/>
                    <a:pt x="152846" y="74239"/>
                    <a:pt x="157213" y="87341"/>
                  </a:cubicBezTo>
                  <a:cubicBezTo>
                    <a:pt x="157213" y="89524"/>
                    <a:pt x="157213" y="89524"/>
                    <a:pt x="159397" y="91708"/>
                  </a:cubicBezTo>
                  <a:cubicBezTo>
                    <a:pt x="163764" y="104809"/>
                    <a:pt x="159397" y="115727"/>
                    <a:pt x="161580" y="122277"/>
                  </a:cubicBezTo>
                  <a:cubicBezTo>
                    <a:pt x="161580" y="124461"/>
                    <a:pt x="163764" y="150662"/>
                    <a:pt x="159397" y="157213"/>
                  </a:cubicBezTo>
                  <a:cubicBezTo>
                    <a:pt x="150662" y="163764"/>
                    <a:pt x="144112" y="165947"/>
                    <a:pt x="135378" y="165947"/>
                  </a:cubicBezTo>
                  <a:cubicBezTo>
                    <a:pt x="135378" y="165947"/>
                    <a:pt x="120093" y="179049"/>
                    <a:pt x="104809" y="181232"/>
                  </a:cubicBezTo>
                  <a:cubicBezTo>
                    <a:pt x="104809" y="181232"/>
                    <a:pt x="89524" y="194333"/>
                    <a:pt x="72056" y="189966"/>
                  </a:cubicBezTo>
                  <a:cubicBezTo>
                    <a:pt x="69872" y="187782"/>
                    <a:pt x="54588" y="200884"/>
                    <a:pt x="43670" y="194333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9CE8AA0-E5DC-44C8-AE0F-61AE870000FC}"/>
                </a:ext>
              </a:extLst>
            </p:cNvPr>
            <p:cNvSpPr/>
            <p:nvPr/>
          </p:nvSpPr>
          <p:spPr>
            <a:xfrm>
              <a:off x="3328924" y="8950255"/>
              <a:ext cx="707183" cy="894331"/>
            </a:xfrm>
            <a:custGeom>
              <a:avLst/>
              <a:gdLst>
                <a:gd name="connsiteX0" fmla="*/ 581064 w 632215"/>
                <a:gd name="connsiteY0" fmla="*/ 194689 h 799523"/>
                <a:gd name="connsiteX1" fmla="*/ 620368 w 632215"/>
                <a:gd name="connsiteY1" fmla="*/ 68045 h 799523"/>
                <a:gd name="connsiteX2" fmla="*/ 72305 w 632215"/>
                <a:gd name="connsiteY2" fmla="*/ 207790 h 799523"/>
                <a:gd name="connsiteX3" fmla="*/ 4616 w 632215"/>
                <a:gd name="connsiteY3" fmla="*/ 347535 h 799523"/>
                <a:gd name="connsiteX4" fmla="*/ 159646 w 632215"/>
                <a:gd name="connsiteY4" fmla="*/ 799523 h 799523"/>
                <a:gd name="connsiteX5" fmla="*/ 295024 w 632215"/>
                <a:gd name="connsiteY5" fmla="*/ 725284 h 799523"/>
                <a:gd name="connsiteX6" fmla="*/ 216417 w 632215"/>
                <a:gd name="connsiteY6" fmla="*/ 482913 h 799523"/>
                <a:gd name="connsiteX7" fmla="*/ 188032 w 632215"/>
                <a:gd name="connsiteY7" fmla="*/ 323516 h 799523"/>
                <a:gd name="connsiteX8" fmla="*/ 581064 w 632215"/>
                <a:gd name="connsiteY8" fmla="*/ 194689 h 79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2215" h="799523">
                  <a:moveTo>
                    <a:pt x="581064" y="194689"/>
                  </a:moveTo>
                  <a:cubicBezTo>
                    <a:pt x="581064" y="194689"/>
                    <a:pt x="661855" y="190322"/>
                    <a:pt x="620368" y="68045"/>
                  </a:cubicBezTo>
                  <a:cubicBezTo>
                    <a:pt x="565780" y="-95718"/>
                    <a:pt x="408567" y="70229"/>
                    <a:pt x="72305" y="207790"/>
                  </a:cubicBezTo>
                  <a:cubicBezTo>
                    <a:pt x="72305" y="207790"/>
                    <a:pt x="-21586" y="244910"/>
                    <a:pt x="4616" y="347535"/>
                  </a:cubicBezTo>
                  <a:cubicBezTo>
                    <a:pt x="30818" y="447977"/>
                    <a:pt x="150912" y="766770"/>
                    <a:pt x="159646" y="799523"/>
                  </a:cubicBezTo>
                  <a:lnTo>
                    <a:pt x="295024" y="725284"/>
                  </a:lnTo>
                  <a:cubicBezTo>
                    <a:pt x="295024" y="725284"/>
                    <a:pt x="233885" y="565887"/>
                    <a:pt x="216417" y="482913"/>
                  </a:cubicBezTo>
                  <a:cubicBezTo>
                    <a:pt x="198949" y="399939"/>
                    <a:pt x="188032" y="323516"/>
                    <a:pt x="188032" y="323516"/>
                  </a:cubicBezTo>
                  <a:lnTo>
                    <a:pt x="581064" y="1946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CB1A086-6DC8-4E4F-98C9-CDBDA0E47A0B}"/>
                </a:ext>
              </a:extLst>
            </p:cNvPr>
            <p:cNvSpPr/>
            <p:nvPr/>
          </p:nvSpPr>
          <p:spPr>
            <a:xfrm>
              <a:off x="4681581" y="9376994"/>
              <a:ext cx="125490" cy="150074"/>
            </a:xfrm>
            <a:custGeom>
              <a:avLst/>
              <a:gdLst>
                <a:gd name="connsiteX0" fmla="*/ 74893 w 112187"/>
                <a:gd name="connsiteY0" fmla="*/ 971 h 134165"/>
                <a:gd name="connsiteX1" fmla="*/ 11571 w 112187"/>
                <a:gd name="connsiteY1" fmla="*/ 38091 h 134165"/>
                <a:gd name="connsiteX2" fmla="*/ 22488 w 112187"/>
                <a:gd name="connsiteY2" fmla="*/ 51191 h 134165"/>
                <a:gd name="connsiteX3" fmla="*/ 653 w 112187"/>
                <a:gd name="connsiteY3" fmla="*/ 75210 h 134165"/>
                <a:gd name="connsiteX4" fmla="*/ 22488 w 112187"/>
                <a:gd name="connsiteY4" fmla="*/ 99229 h 134165"/>
                <a:gd name="connsiteX5" fmla="*/ 42140 w 112187"/>
                <a:gd name="connsiteY5" fmla="*/ 116697 h 134165"/>
                <a:gd name="connsiteX6" fmla="*/ 55241 w 112187"/>
                <a:gd name="connsiteY6" fmla="*/ 134165 h 134165"/>
                <a:gd name="connsiteX7" fmla="*/ 109829 w 112187"/>
                <a:gd name="connsiteY7" fmla="*/ 116697 h 134165"/>
                <a:gd name="connsiteX8" fmla="*/ 107645 w 112187"/>
                <a:gd name="connsiteY8" fmla="*/ 94861 h 134165"/>
                <a:gd name="connsiteX9" fmla="*/ 105462 w 112187"/>
                <a:gd name="connsiteY9" fmla="*/ 66476 h 134165"/>
                <a:gd name="connsiteX10" fmla="*/ 98911 w 112187"/>
                <a:gd name="connsiteY10" fmla="*/ 40274 h 134165"/>
                <a:gd name="connsiteX11" fmla="*/ 83627 w 112187"/>
                <a:gd name="connsiteY11" fmla="*/ 971 h 134165"/>
                <a:gd name="connsiteX12" fmla="*/ 74893 w 112187"/>
                <a:gd name="connsiteY12" fmla="*/ 971 h 134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187" h="134165">
                  <a:moveTo>
                    <a:pt x="74893" y="971"/>
                  </a:moveTo>
                  <a:cubicBezTo>
                    <a:pt x="74893" y="971"/>
                    <a:pt x="9387" y="27173"/>
                    <a:pt x="11571" y="38091"/>
                  </a:cubicBezTo>
                  <a:cubicBezTo>
                    <a:pt x="13754" y="49008"/>
                    <a:pt x="22488" y="51191"/>
                    <a:pt x="22488" y="51191"/>
                  </a:cubicBezTo>
                  <a:lnTo>
                    <a:pt x="653" y="75210"/>
                  </a:lnTo>
                  <a:cubicBezTo>
                    <a:pt x="653" y="75210"/>
                    <a:pt x="-5897" y="99229"/>
                    <a:pt x="22488" y="99229"/>
                  </a:cubicBezTo>
                  <a:cubicBezTo>
                    <a:pt x="22488" y="99229"/>
                    <a:pt x="13754" y="121064"/>
                    <a:pt x="42140" y="116697"/>
                  </a:cubicBezTo>
                  <a:cubicBezTo>
                    <a:pt x="42140" y="116697"/>
                    <a:pt x="44324" y="134165"/>
                    <a:pt x="55241" y="134165"/>
                  </a:cubicBezTo>
                  <a:cubicBezTo>
                    <a:pt x="68342" y="134165"/>
                    <a:pt x="109829" y="116697"/>
                    <a:pt x="109829" y="116697"/>
                  </a:cubicBezTo>
                  <a:cubicBezTo>
                    <a:pt x="109829" y="116697"/>
                    <a:pt x="116379" y="107963"/>
                    <a:pt x="107645" y="94861"/>
                  </a:cubicBezTo>
                  <a:cubicBezTo>
                    <a:pt x="107645" y="94861"/>
                    <a:pt x="116379" y="79577"/>
                    <a:pt x="105462" y="66476"/>
                  </a:cubicBezTo>
                  <a:cubicBezTo>
                    <a:pt x="105462" y="66476"/>
                    <a:pt x="109829" y="53375"/>
                    <a:pt x="98911" y="40274"/>
                  </a:cubicBezTo>
                  <a:cubicBezTo>
                    <a:pt x="98911" y="40274"/>
                    <a:pt x="107645" y="9704"/>
                    <a:pt x="83627" y="971"/>
                  </a:cubicBezTo>
                  <a:cubicBezTo>
                    <a:pt x="81443" y="-1213"/>
                    <a:pt x="77076" y="971"/>
                    <a:pt x="74893" y="971"/>
                  </a:cubicBezTo>
                  <a:close/>
                </a:path>
              </a:pathLst>
            </a:custGeom>
            <a:solidFill>
              <a:srgbClr val="DB9C7C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2EC17C95-4980-4645-97C7-F669C22D6BC8}"/>
                </a:ext>
              </a:extLst>
            </p:cNvPr>
            <p:cNvSpPr/>
            <p:nvPr/>
          </p:nvSpPr>
          <p:spPr>
            <a:xfrm>
              <a:off x="4629702" y="9417159"/>
              <a:ext cx="103900" cy="58618"/>
            </a:xfrm>
            <a:custGeom>
              <a:avLst/>
              <a:gdLst>
                <a:gd name="connsiteX0" fmla="*/ 7730 w 92886"/>
                <a:gd name="connsiteY0" fmla="*/ 0 h 52404"/>
                <a:gd name="connsiteX1" fmla="*/ 81969 w 92886"/>
                <a:gd name="connsiteY1" fmla="*/ 17468 h 52404"/>
                <a:gd name="connsiteX2" fmla="*/ 92887 w 92886"/>
                <a:gd name="connsiteY2" fmla="*/ 30569 h 52404"/>
                <a:gd name="connsiteX3" fmla="*/ 60134 w 92886"/>
                <a:gd name="connsiteY3" fmla="*/ 43670 h 52404"/>
                <a:gd name="connsiteX4" fmla="*/ 12097 w 92886"/>
                <a:gd name="connsiteY4" fmla="*/ 52404 h 52404"/>
                <a:gd name="connsiteX5" fmla="*/ 7730 w 92886"/>
                <a:gd name="connsiteY5" fmla="*/ 0 h 5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86" h="52404">
                  <a:moveTo>
                    <a:pt x="7730" y="0"/>
                  </a:moveTo>
                  <a:cubicBezTo>
                    <a:pt x="7730" y="0"/>
                    <a:pt x="55767" y="4367"/>
                    <a:pt x="81969" y="17468"/>
                  </a:cubicBezTo>
                  <a:cubicBezTo>
                    <a:pt x="88520" y="19652"/>
                    <a:pt x="92887" y="24019"/>
                    <a:pt x="92887" y="30569"/>
                  </a:cubicBezTo>
                  <a:cubicBezTo>
                    <a:pt x="92887" y="37119"/>
                    <a:pt x="81969" y="43670"/>
                    <a:pt x="60134" y="43670"/>
                  </a:cubicBezTo>
                  <a:cubicBezTo>
                    <a:pt x="38299" y="43670"/>
                    <a:pt x="12097" y="52404"/>
                    <a:pt x="12097" y="52404"/>
                  </a:cubicBezTo>
                  <a:cubicBezTo>
                    <a:pt x="12097" y="52404"/>
                    <a:pt x="-11922" y="45854"/>
                    <a:pt x="7730" y="0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87D1505-0E36-4AEF-986B-5B5B05D21795}"/>
                </a:ext>
              </a:extLst>
            </p:cNvPr>
            <p:cNvSpPr/>
            <p:nvPr/>
          </p:nvSpPr>
          <p:spPr>
            <a:xfrm>
              <a:off x="3982131" y="8524750"/>
              <a:ext cx="346475" cy="421110"/>
            </a:xfrm>
            <a:custGeom>
              <a:avLst/>
              <a:gdLst>
                <a:gd name="connsiteX0" fmla="*/ 267859 w 309745"/>
                <a:gd name="connsiteY0" fmla="*/ 83795 h 376468"/>
                <a:gd name="connsiteX1" fmla="*/ 287511 w 309745"/>
                <a:gd name="connsiteY1" fmla="*/ 164585 h 376468"/>
                <a:gd name="connsiteX2" fmla="*/ 309346 w 309745"/>
                <a:gd name="connsiteY2" fmla="*/ 251926 h 376468"/>
                <a:gd name="connsiteX3" fmla="*/ 274410 w 309745"/>
                <a:gd name="connsiteY3" fmla="*/ 278127 h 376468"/>
                <a:gd name="connsiteX4" fmla="*/ 222006 w 309745"/>
                <a:gd name="connsiteY4" fmla="*/ 376386 h 376468"/>
                <a:gd name="connsiteX5" fmla="*/ 45141 w 309745"/>
                <a:gd name="connsiteY5" fmla="*/ 304330 h 376468"/>
                <a:gd name="connsiteX6" fmla="*/ 8021 w 309745"/>
                <a:gd name="connsiteY6" fmla="*/ 55409 h 376468"/>
                <a:gd name="connsiteX7" fmla="*/ 267859 w 309745"/>
                <a:gd name="connsiteY7" fmla="*/ 83795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9745" h="376468">
                  <a:moveTo>
                    <a:pt x="267859" y="83795"/>
                  </a:moveTo>
                  <a:cubicBezTo>
                    <a:pt x="267859" y="83795"/>
                    <a:pt x="304979" y="153667"/>
                    <a:pt x="287511" y="164585"/>
                  </a:cubicBezTo>
                  <a:cubicBezTo>
                    <a:pt x="272226" y="173319"/>
                    <a:pt x="304979" y="241008"/>
                    <a:pt x="309346" y="251926"/>
                  </a:cubicBezTo>
                  <a:cubicBezTo>
                    <a:pt x="313713" y="262843"/>
                    <a:pt x="280960" y="271577"/>
                    <a:pt x="274410" y="278127"/>
                  </a:cubicBezTo>
                  <a:cubicBezTo>
                    <a:pt x="267859" y="284678"/>
                    <a:pt x="248208" y="372019"/>
                    <a:pt x="222006" y="376386"/>
                  </a:cubicBezTo>
                  <a:cubicBezTo>
                    <a:pt x="195803" y="378569"/>
                    <a:pt x="77893" y="337083"/>
                    <a:pt x="45141" y="304330"/>
                  </a:cubicBezTo>
                  <a:cubicBezTo>
                    <a:pt x="12388" y="271577"/>
                    <a:pt x="-13814" y="118731"/>
                    <a:pt x="8021" y="55409"/>
                  </a:cubicBezTo>
                  <a:cubicBezTo>
                    <a:pt x="29856" y="-10096"/>
                    <a:pt x="204537" y="-36299"/>
                    <a:pt x="267859" y="83795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BCFCEEC-D32C-4AA5-B87E-699FF8954B2C}"/>
                </a:ext>
              </a:extLst>
            </p:cNvPr>
            <p:cNvSpPr/>
            <p:nvPr/>
          </p:nvSpPr>
          <p:spPr>
            <a:xfrm>
              <a:off x="3952822" y="8491902"/>
              <a:ext cx="339841" cy="370875"/>
            </a:xfrm>
            <a:custGeom>
              <a:avLst/>
              <a:gdLst>
                <a:gd name="connsiteX0" fmla="*/ 302795 w 303815"/>
                <a:gd name="connsiteY0" fmla="*/ 126262 h 331559"/>
                <a:gd name="connsiteX1" fmla="*/ 248207 w 303815"/>
                <a:gd name="connsiteY1" fmla="*/ 21454 h 331559"/>
                <a:gd name="connsiteX2" fmla="*/ 60425 w 303815"/>
                <a:gd name="connsiteY2" fmla="*/ 43289 h 331559"/>
                <a:gd name="connsiteX3" fmla="*/ 5837 w 303815"/>
                <a:gd name="connsiteY3" fmla="*/ 196135 h 331559"/>
                <a:gd name="connsiteX4" fmla="*/ 49507 w 303815"/>
                <a:gd name="connsiteY4" fmla="*/ 331513 h 331559"/>
                <a:gd name="connsiteX5" fmla="*/ 95361 w 303815"/>
                <a:gd name="connsiteY5" fmla="*/ 239805 h 331559"/>
                <a:gd name="connsiteX6" fmla="*/ 160867 w 303815"/>
                <a:gd name="connsiteY6" fmla="*/ 228888 h 331559"/>
                <a:gd name="connsiteX7" fmla="*/ 173968 w 303815"/>
                <a:gd name="connsiteY7" fmla="*/ 154648 h 331559"/>
                <a:gd name="connsiteX8" fmla="*/ 302795 w 303815"/>
                <a:gd name="connsiteY8" fmla="*/ 126262 h 33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3815" h="331559">
                  <a:moveTo>
                    <a:pt x="302795" y="126262"/>
                  </a:moveTo>
                  <a:cubicBezTo>
                    <a:pt x="302795" y="126262"/>
                    <a:pt x="315896" y="76042"/>
                    <a:pt x="248207" y="21454"/>
                  </a:cubicBezTo>
                  <a:cubicBezTo>
                    <a:pt x="178335" y="-33134"/>
                    <a:pt x="73526" y="32371"/>
                    <a:pt x="60425" y="43289"/>
                  </a:cubicBezTo>
                  <a:cubicBezTo>
                    <a:pt x="49507" y="52023"/>
                    <a:pt x="-20365" y="110977"/>
                    <a:pt x="5837" y="196135"/>
                  </a:cubicBezTo>
                  <a:cubicBezTo>
                    <a:pt x="49507" y="338064"/>
                    <a:pt x="49507" y="331513"/>
                    <a:pt x="49507" y="331513"/>
                  </a:cubicBezTo>
                  <a:cubicBezTo>
                    <a:pt x="49507" y="331513"/>
                    <a:pt x="69159" y="246356"/>
                    <a:pt x="95361" y="239805"/>
                  </a:cubicBezTo>
                  <a:cubicBezTo>
                    <a:pt x="123747" y="233254"/>
                    <a:pt x="160867" y="228888"/>
                    <a:pt x="160867" y="228888"/>
                  </a:cubicBezTo>
                  <a:cubicBezTo>
                    <a:pt x="160867" y="228888"/>
                    <a:pt x="136848" y="163382"/>
                    <a:pt x="173968" y="154648"/>
                  </a:cubicBezTo>
                  <a:cubicBezTo>
                    <a:pt x="213271" y="145914"/>
                    <a:pt x="263492" y="113161"/>
                    <a:pt x="302795" y="126262"/>
                  </a:cubicBezTo>
                  <a:close/>
                </a:path>
              </a:pathLst>
            </a:custGeom>
            <a:solidFill>
              <a:srgbClr val="202338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A41DE886-B83E-44D9-8C93-FAF0F8CB6D91}"/>
                </a:ext>
              </a:extLst>
            </p:cNvPr>
            <p:cNvSpPr/>
            <p:nvPr/>
          </p:nvSpPr>
          <p:spPr>
            <a:xfrm>
              <a:off x="4055865" y="8710873"/>
              <a:ext cx="62845" cy="93210"/>
            </a:xfrm>
            <a:custGeom>
              <a:avLst/>
              <a:gdLst>
                <a:gd name="connsiteX0" fmla="*/ 53462 w 56183"/>
                <a:gd name="connsiteY0" fmla="*/ 37496 h 83329"/>
                <a:gd name="connsiteX1" fmla="*/ 16342 w 56183"/>
                <a:gd name="connsiteY1" fmla="*/ 376 h 83329"/>
                <a:gd name="connsiteX2" fmla="*/ 18526 w 56183"/>
                <a:gd name="connsiteY2" fmla="*/ 72432 h 83329"/>
                <a:gd name="connsiteX3" fmla="*/ 53462 w 56183"/>
                <a:gd name="connsiteY3" fmla="*/ 37496 h 83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83" h="83329">
                  <a:moveTo>
                    <a:pt x="53462" y="37496"/>
                  </a:moveTo>
                  <a:cubicBezTo>
                    <a:pt x="51279" y="30946"/>
                    <a:pt x="42544" y="-3991"/>
                    <a:pt x="16342" y="376"/>
                  </a:cubicBezTo>
                  <a:cubicBezTo>
                    <a:pt x="-9860" y="4743"/>
                    <a:pt x="-1126" y="46230"/>
                    <a:pt x="18526" y="72432"/>
                  </a:cubicBezTo>
                  <a:cubicBezTo>
                    <a:pt x="40361" y="96451"/>
                    <a:pt x="64380" y="78983"/>
                    <a:pt x="53462" y="37496"/>
                  </a:cubicBezTo>
                  <a:close/>
                </a:path>
              </a:pathLst>
            </a:custGeom>
            <a:solidFill>
              <a:srgbClr val="EEA886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5533810-8534-43CF-BE74-15FBC056C295}"/>
                </a:ext>
              </a:extLst>
            </p:cNvPr>
            <p:cNvSpPr/>
            <p:nvPr/>
          </p:nvSpPr>
          <p:spPr>
            <a:xfrm>
              <a:off x="3928119" y="8545208"/>
              <a:ext cx="87407" cy="281793"/>
            </a:xfrm>
            <a:custGeom>
              <a:avLst/>
              <a:gdLst>
                <a:gd name="connsiteX0" fmla="*/ 78141 w 78141"/>
                <a:gd name="connsiteY0" fmla="*/ 0 h 251920"/>
                <a:gd name="connsiteX1" fmla="*/ 1718 w 78141"/>
                <a:gd name="connsiteY1" fmla="*/ 87341 h 251920"/>
                <a:gd name="connsiteX2" fmla="*/ 62857 w 78141"/>
                <a:gd name="connsiteY2" fmla="*/ 251104 h 251920"/>
                <a:gd name="connsiteX3" fmla="*/ 78141 w 78141"/>
                <a:gd name="connsiteY3" fmla="*/ 0 h 25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141" h="251920">
                  <a:moveTo>
                    <a:pt x="78141" y="0"/>
                  </a:moveTo>
                  <a:cubicBezTo>
                    <a:pt x="78141" y="0"/>
                    <a:pt x="-13566" y="19652"/>
                    <a:pt x="1718" y="87341"/>
                  </a:cubicBezTo>
                  <a:cubicBezTo>
                    <a:pt x="17003" y="157213"/>
                    <a:pt x="58490" y="235820"/>
                    <a:pt x="62857" y="251104"/>
                  </a:cubicBezTo>
                  <a:cubicBezTo>
                    <a:pt x="67224" y="268573"/>
                    <a:pt x="78141" y="0"/>
                    <a:pt x="78141" y="0"/>
                  </a:cubicBezTo>
                  <a:close/>
                </a:path>
              </a:pathLst>
            </a:custGeom>
            <a:solidFill>
              <a:srgbClr val="202338"/>
            </a:solidFill>
            <a:ln w="218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EEDE70A4-949F-47F0-9343-1ECDB1B6354F}"/>
              </a:ext>
            </a:extLst>
          </p:cNvPr>
          <p:cNvGrpSpPr/>
          <p:nvPr/>
        </p:nvGrpSpPr>
        <p:grpSpPr>
          <a:xfrm>
            <a:off x="13935577" y="2399845"/>
            <a:ext cx="10740619" cy="8512531"/>
            <a:chOff x="1288191" y="-846062"/>
            <a:chExt cx="10742018" cy="8513639"/>
          </a:xfrm>
        </p:grpSpPr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DDDCC537-011C-448B-BD2F-45860CE292BB}"/>
                </a:ext>
              </a:extLst>
            </p:cNvPr>
            <p:cNvGrpSpPr/>
            <p:nvPr/>
          </p:nvGrpSpPr>
          <p:grpSpPr>
            <a:xfrm>
              <a:off x="1455713" y="980574"/>
              <a:ext cx="7261959" cy="6687003"/>
              <a:chOff x="1455713" y="2581248"/>
              <a:chExt cx="7261959" cy="6687003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D2680C29-44AC-4365-A569-32DB62A70B2D}"/>
                  </a:ext>
                </a:extLst>
              </p:cNvPr>
              <p:cNvSpPr/>
              <p:nvPr/>
            </p:nvSpPr>
            <p:spPr>
              <a:xfrm>
                <a:off x="2166170" y="2581248"/>
                <a:ext cx="564930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defRPr/>
                </a:pPr>
                <a:r>
                  <a:rPr lang="en-US" sz="2400" b="1">
                    <a:solidFill>
                      <a:srgbClr val="272E3A"/>
                    </a:solidFill>
                    <a:latin typeface="Montserrat" panose="00000500000000000000" pitchFamily="2" charset="0"/>
                  </a:rPr>
                  <a:t>Lorem Ipsum is simply dummy text</a:t>
                </a:r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A108A1BC-088F-4371-944F-718DB5C51A70}"/>
                  </a:ext>
                </a:extLst>
              </p:cNvPr>
              <p:cNvSpPr/>
              <p:nvPr/>
            </p:nvSpPr>
            <p:spPr>
              <a:xfrm>
                <a:off x="2166170" y="3078419"/>
                <a:ext cx="6551502" cy="8280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2438278">
                  <a:lnSpc>
                    <a:spcPct val="140000"/>
                  </a:lnSpc>
                  <a:defRPr/>
                </a:pPr>
                <a:r>
                  <a:rPr lang="en-US">
                    <a:solidFill>
                      <a:srgbClr val="272E3A"/>
                    </a:solidFill>
                    <a:latin typeface="Montserrat Light" panose="00000400000000000000" pitchFamily="2" charset="0"/>
                  </a:rPr>
                  <a:t>Lorem Ipsum is simply dummy text of the printing and typesetting industry. Lorem Ipsum has been the</a:t>
                </a:r>
              </a:p>
            </p:txBody>
          </p: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EFA1E371-E64B-4028-A446-A425CB2B2B89}"/>
                  </a:ext>
                </a:extLst>
              </p:cNvPr>
              <p:cNvGrpSpPr/>
              <p:nvPr/>
            </p:nvGrpSpPr>
            <p:grpSpPr>
              <a:xfrm>
                <a:off x="1455713" y="2671695"/>
                <a:ext cx="447068" cy="380947"/>
                <a:chOff x="14722901" y="8920533"/>
                <a:chExt cx="348873" cy="297275"/>
              </a:xfrm>
            </p:grpSpPr>
            <p:sp>
              <p:nvSpPr>
                <p:cNvPr id="183" name="Rectangle 182">
                  <a:extLst>
                    <a:ext uri="{FF2B5EF4-FFF2-40B4-BE49-F238E27FC236}">
                      <a16:creationId xmlns:a16="http://schemas.microsoft.com/office/drawing/2014/main" id="{1ADAF6F7-8A73-4FA9-86C0-8EAC69524A25}"/>
                    </a:ext>
                  </a:extLst>
                </p:cNvPr>
                <p:cNvSpPr/>
                <p:nvPr/>
              </p:nvSpPr>
              <p:spPr>
                <a:xfrm>
                  <a:off x="14722901" y="8959441"/>
                  <a:ext cx="258370" cy="258367"/>
                </a:xfrm>
                <a:prstGeom prst="rect">
                  <a:avLst/>
                </a:prstGeom>
                <a:noFill/>
                <a:ln w="9525">
                  <a:solidFill>
                    <a:srgbClr val="25292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278">
                    <a:defRPr/>
                  </a:pPr>
                  <a:endParaRPr lang="en-US" sz="4800">
                    <a:solidFill>
                      <a:srgbClr val="5E6970"/>
                    </a:solidFill>
                    <a:latin typeface="Open Sans Light"/>
                  </a:endParaRPr>
                </a:p>
              </p:txBody>
            </p:sp>
            <p:sp>
              <p:nvSpPr>
                <p:cNvPr id="184" name="Freeform 64">
                  <a:extLst>
                    <a:ext uri="{FF2B5EF4-FFF2-40B4-BE49-F238E27FC236}">
                      <a16:creationId xmlns:a16="http://schemas.microsoft.com/office/drawing/2014/main" id="{0747D40C-FAC0-4059-9440-400EE00377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46445" y="8920533"/>
                  <a:ext cx="325329" cy="267156"/>
                </a:xfrm>
                <a:custGeom>
                  <a:avLst/>
                  <a:gdLst>
                    <a:gd name="T0" fmla="*/ 31 w 229"/>
                    <a:gd name="T1" fmla="*/ 83 h 187"/>
                    <a:gd name="T2" fmla="*/ 73 w 229"/>
                    <a:gd name="T3" fmla="*/ 125 h 187"/>
                    <a:gd name="T4" fmla="*/ 198 w 229"/>
                    <a:gd name="T5" fmla="*/ 0 h 187"/>
                    <a:gd name="T6" fmla="*/ 229 w 229"/>
                    <a:gd name="T7" fmla="*/ 31 h 187"/>
                    <a:gd name="T8" fmla="*/ 73 w 229"/>
                    <a:gd name="T9" fmla="*/ 187 h 187"/>
                    <a:gd name="T10" fmla="*/ 41 w 229"/>
                    <a:gd name="T11" fmla="*/ 155 h 187"/>
                    <a:gd name="T12" fmla="*/ 0 w 229"/>
                    <a:gd name="T13" fmla="*/ 114 h 187"/>
                    <a:gd name="T14" fmla="*/ 31 w 229"/>
                    <a:gd name="T15" fmla="*/ 83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9" h="187">
                      <a:moveTo>
                        <a:pt x="31" y="83"/>
                      </a:moveTo>
                      <a:cubicBezTo>
                        <a:pt x="73" y="125"/>
                        <a:pt x="73" y="125"/>
                        <a:pt x="73" y="125"/>
                      </a:cubicBezTo>
                      <a:cubicBezTo>
                        <a:pt x="198" y="0"/>
                        <a:pt x="198" y="0"/>
                        <a:pt x="198" y="0"/>
                      </a:cubicBezTo>
                      <a:cubicBezTo>
                        <a:pt x="229" y="31"/>
                        <a:pt x="229" y="31"/>
                        <a:pt x="229" y="31"/>
                      </a:cubicBezTo>
                      <a:cubicBezTo>
                        <a:pt x="73" y="187"/>
                        <a:pt x="73" y="187"/>
                        <a:pt x="73" y="187"/>
                      </a:cubicBezTo>
                      <a:cubicBezTo>
                        <a:pt x="64" y="178"/>
                        <a:pt x="53" y="168"/>
                        <a:pt x="41" y="155"/>
                      </a:cubicBezTo>
                      <a:cubicBezTo>
                        <a:pt x="29" y="143"/>
                        <a:pt x="16" y="130"/>
                        <a:pt x="0" y="114"/>
                      </a:cubicBezTo>
                      <a:lnTo>
                        <a:pt x="31" y="8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28" tIns="45714" rIns="91428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5E6970"/>
                    </a:solidFill>
                    <a:latin typeface="Open Sans Light"/>
                  </a:endParaRPr>
                </a:p>
              </p:txBody>
            </p:sp>
          </p:grp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8C8A5465-A080-4AC1-AC5B-4148F74E923D}"/>
                  </a:ext>
                </a:extLst>
              </p:cNvPr>
              <p:cNvSpPr/>
              <p:nvPr/>
            </p:nvSpPr>
            <p:spPr>
              <a:xfrm>
                <a:off x="2166170" y="4366445"/>
                <a:ext cx="564930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defRPr/>
                </a:pPr>
                <a:r>
                  <a:rPr lang="en-US" sz="2400" b="1">
                    <a:solidFill>
                      <a:srgbClr val="272E3A"/>
                    </a:solidFill>
                    <a:latin typeface="Montserrat" panose="00000500000000000000" pitchFamily="2" charset="0"/>
                  </a:rPr>
                  <a:t>Lorem Ipsum is simply dummy text</a:t>
                </a:r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24D11CF5-A7F5-4692-9A84-AFCDBA0373E8}"/>
                  </a:ext>
                </a:extLst>
              </p:cNvPr>
              <p:cNvSpPr/>
              <p:nvPr/>
            </p:nvSpPr>
            <p:spPr>
              <a:xfrm>
                <a:off x="2166170" y="4863616"/>
                <a:ext cx="6551502" cy="8280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2438278">
                  <a:lnSpc>
                    <a:spcPct val="140000"/>
                  </a:lnSpc>
                  <a:defRPr/>
                </a:pPr>
                <a:r>
                  <a:rPr lang="en-US">
                    <a:solidFill>
                      <a:srgbClr val="272E3A"/>
                    </a:solidFill>
                    <a:latin typeface="Montserrat Light" panose="00000400000000000000" pitchFamily="2" charset="0"/>
                  </a:rPr>
                  <a:t>dummy text of the printing and typesetting industry. Lorem Ipsum has been typesetting.</a:t>
                </a:r>
              </a:p>
            </p:txBody>
          </p: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1BF13676-2F82-4488-92AD-B268E3505468}"/>
                  </a:ext>
                </a:extLst>
              </p:cNvPr>
              <p:cNvGrpSpPr/>
              <p:nvPr/>
            </p:nvGrpSpPr>
            <p:grpSpPr>
              <a:xfrm>
                <a:off x="1455713" y="4456892"/>
                <a:ext cx="447068" cy="380947"/>
                <a:chOff x="14722901" y="8920533"/>
                <a:chExt cx="348873" cy="297275"/>
              </a:xfrm>
            </p:grpSpPr>
            <p:sp>
              <p:nvSpPr>
                <p:cNvPr id="181" name="Rectangle 180">
                  <a:extLst>
                    <a:ext uri="{FF2B5EF4-FFF2-40B4-BE49-F238E27FC236}">
                      <a16:creationId xmlns:a16="http://schemas.microsoft.com/office/drawing/2014/main" id="{7A0A1ECA-C558-4170-869B-FF6FB627009C}"/>
                    </a:ext>
                  </a:extLst>
                </p:cNvPr>
                <p:cNvSpPr/>
                <p:nvPr/>
              </p:nvSpPr>
              <p:spPr>
                <a:xfrm>
                  <a:off x="14722901" y="8959441"/>
                  <a:ext cx="258370" cy="258367"/>
                </a:xfrm>
                <a:prstGeom prst="rect">
                  <a:avLst/>
                </a:prstGeom>
                <a:noFill/>
                <a:ln w="9525">
                  <a:solidFill>
                    <a:srgbClr val="25292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278">
                    <a:defRPr/>
                  </a:pPr>
                  <a:endParaRPr lang="en-US" sz="4800">
                    <a:solidFill>
                      <a:srgbClr val="5E6970"/>
                    </a:solidFill>
                    <a:latin typeface="Open Sans Light"/>
                  </a:endParaRPr>
                </a:p>
              </p:txBody>
            </p:sp>
            <p:sp>
              <p:nvSpPr>
                <p:cNvPr id="182" name="Freeform 64">
                  <a:extLst>
                    <a:ext uri="{FF2B5EF4-FFF2-40B4-BE49-F238E27FC236}">
                      <a16:creationId xmlns:a16="http://schemas.microsoft.com/office/drawing/2014/main" id="{E0110D4C-220B-4B42-8047-3E0B0C348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46445" y="8920533"/>
                  <a:ext cx="325329" cy="267156"/>
                </a:xfrm>
                <a:custGeom>
                  <a:avLst/>
                  <a:gdLst>
                    <a:gd name="T0" fmla="*/ 31 w 229"/>
                    <a:gd name="T1" fmla="*/ 83 h 187"/>
                    <a:gd name="T2" fmla="*/ 73 w 229"/>
                    <a:gd name="T3" fmla="*/ 125 h 187"/>
                    <a:gd name="T4" fmla="*/ 198 w 229"/>
                    <a:gd name="T5" fmla="*/ 0 h 187"/>
                    <a:gd name="T6" fmla="*/ 229 w 229"/>
                    <a:gd name="T7" fmla="*/ 31 h 187"/>
                    <a:gd name="T8" fmla="*/ 73 w 229"/>
                    <a:gd name="T9" fmla="*/ 187 h 187"/>
                    <a:gd name="T10" fmla="*/ 41 w 229"/>
                    <a:gd name="T11" fmla="*/ 155 h 187"/>
                    <a:gd name="T12" fmla="*/ 0 w 229"/>
                    <a:gd name="T13" fmla="*/ 114 h 187"/>
                    <a:gd name="T14" fmla="*/ 31 w 229"/>
                    <a:gd name="T15" fmla="*/ 83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9" h="187">
                      <a:moveTo>
                        <a:pt x="31" y="83"/>
                      </a:moveTo>
                      <a:cubicBezTo>
                        <a:pt x="73" y="125"/>
                        <a:pt x="73" y="125"/>
                        <a:pt x="73" y="125"/>
                      </a:cubicBezTo>
                      <a:cubicBezTo>
                        <a:pt x="198" y="0"/>
                        <a:pt x="198" y="0"/>
                        <a:pt x="198" y="0"/>
                      </a:cubicBezTo>
                      <a:cubicBezTo>
                        <a:pt x="229" y="31"/>
                        <a:pt x="229" y="31"/>
                        <a:pt x="229" y="31"/>
                      </a:cubicBezTo>
                      <a:cubicBezTo>
                        <a:pt x="73" y="187"/>
                        <a:pt x="73" y="187"/>
                        <a:pt x="73" y="187"/>
                      </a:cubicBezTo>
                      <a:cubicBezTo>
                        <a:pt x="64" y="178"/>
                        <a:pt x="53" y="168"/>
                        <a:pt x="41" y="155"/>
                      </a:cubicBezTo>
                      <a:cubicBezTo>
                        <a:pt x="29" y="143"/>
                        <a:pt x="16" y="130"/>
                        <a:pt x="0" y="114"/>
                      </a:cubicBezTo>
                      <a:lnTo>
                        <a:pt x="31" y="8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28" tIns="45714" rIns="91428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5E6970"/>
                    </a:solidFill>
                    <a:latin typeface="Open Sans Light"/>
                  </a:endParaRPr>
                </a:p>
              </p:txBody>
            </p:sp>
          </p:grp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E1C7D6B2-C4AB-4E32-BD06-FEBF8EF178D4}"/>
                  </a:ext>
                </a:extLst>
              </p:cNvPr>
              <p:cNvSpPr/>
              <p:nvPr/>
            </p:nvSpPr>
            <p:spPr>
              <a:xfrm>
                <a:off x="2166170" y="6157836"/>
                <a:ext cx="564930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defRPr/>
                </a:pPr>
                <a:r>
                  <a:rPr lang="en-US" sz="2400" b="1">
                    <a:solidFill>
                      <a:srgbClr val="272E3A"/>
                    </a:solidFill>
                    <a:latin typeface="Montserrat" panose="00000500000000000000" pitchFamily="2" charset="0"/>
                  </a:rPr>
                  <a:t>Lorem Ipsum is simply dummy text</a:t>
                </a:r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6D069F12-FC5E-40BB-877D-2A59FDBF38E8}"/>
                  </a:ext>
                </a:extLst>
              </p:cNvPr>
              <p:cNvSpPr/>
              <p:nvPr/>
            </p:nvSpPr>
            <p:spPr>
              <a:xfrm>
                <a:off x="2166170" y="6655007"/>
                <a:ext cx="6551502" cy="8280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2438278">
                  <a:lnSpc>
                    <a:spcPct val="140000"/>
                  </a:lnSpc>
                  <a:defRPr/>
                </a:pPr>
                <a:r>
                  <a:rPr lang="en-US">
                    <a:solidFill>
                      <a:srgbClr val="272E3A"/>
                    </a:solidFill>
                    <a:latin typeface="Montserrat Light" panose="00000400000000000000" pitchFamily="2" charset="0"/>
                  </a:rPr>
                  <a:t>Lorem Ipsum is simply dummy text of the printing and typesetting industry. Lorem Ipsum has been the</a:t>
                </a:r>
              </a:p>
            </p:txBody>
          </p: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704F6ADA-C448-4222-BE1F-A807C157B32D}"/>
                  </a:ext>
                </a:extLst>
              </p:cNvPr>
              <p:cNvGrpSpPr/>
              <p:nvPr/>
            </p:nvGrpSpPr>
            <p:grpSpPr>
              <a:xfrm>
                <a:off x="1455713" y="6248283"/>
                <a:ext cx="447068" cy="380947"/>
                <a:chOff x="14722901" y="8920533"/>
                <a:chExt cx="348873" cy="297275"/>
              </a:xfrm>
            </p:grpSpPr>
            <p:sp>
              <p:nvSpPr>
                <p:cNvPr id="179" name="Rectangle 178">
                  <a:extLst>
                    <a:ext uri="{FF2B5EF4-FFF2-40B4-BE49-F238E27FC236}">
                      <a16:creationId xmlns:a16="http://schemas.microsoft.com/office/drawing/2014/main" id="{4D8866BE-106F-41E8-A8B4-233082E73316}"/>
                    </a:ext>
                  </a:extLst>
                </p:cNvPr>
                <p:cNvSpPr/>
                <p:nvPr/>
              </p:nvSpPr>
              <p:spPr>
                <a:xfrm>
                  <a:off x="14722901" y="8959441"/>
                  <a:ext cx="258370" cy="258367"/>
                </a:xfrm>
                <a:prstGeom prst="rect">
                  <a:avLst/>
                </a:prstGeom>
                <a:noFill/>
                <a:ln w="9525">
                  <a:solidFill>
                    <a:srgbClr val="25292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278">
                    <a:defRPr/>
                  </a:pPr>
                  <a:endParaRPr lang="en-US" sz="4800">
                    <a:solidFill>
                      <a:srgbClr val="5E6970"/>
                    </a:solidFill>
                    <a:latin typeface="Open Sans Light"/>
                  </a:endParaRPr>
                </a:p>
              </p:txBody>
            </p:sp>
            <p:sp>
              <p:nvSpPr>
                <p:cNvPr id="180" name="Freeform 64">
                  <a:extLst>
                    <a:ext uri="{FF2B5EF4-FFF2-40B4-BE49-F238E27FC236}">
                      <a16:creationId xmlns:a16="http://schemas.microsoft.com/office/drawing/2014/main" id="{198CBD40-61CD-4715-BD41-7E1D8468B6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46445" y="8920533"/>
                  <a:ext cx="325329" cy="267156"/>
                </a:xfrm>
                <a:custGeom>
                  <a:avLst/>
                  <a:gdLst>
                    <a:gd name="T0" fmla="*/ 31 w 229"/>
                    <a:gd name="T1" fmla="*/ 83 h 187"/>
                    <a:gd name="T2" fmla="*/ 73 w 229"/>
                    <a:gd name="T3" fmla="*/ 125 h 187"/>
                    <a:gd name="T4" fmla="*/ 198 w 229"/>
                    <a:gd name="T5" fmla="*/ 0 h 187"/>
                    <a:gd name="T6" fmla="*/ 229 w 229"/>
                    <a:gd name="T7" fmla="*/ 31 h 187"/>
                    <a:gd name="T8" fmla="*/ 73 w 229"/>
                    <a:gd name="T9" fmla="*/ 187 h 187"/>
                    <a:gd name="T10" fmla="*/ 41 w 229"/>
                    <a:gd name="T11" fmla="*/ 155 h 187"/>
                    <a:gd name="T12" fmla="*/ 0 w 229"/>
                    <a:gd name="T13" fmla="*/ 114 h 187"/>
                    <a:gd name="T14" fmla="*/ 31 w 229"/>
                    <a:gd name="T15" fmla="*/ 83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9" h="187">
                      <a:moveTo>
                        <a:pt x="31" y="83"/>
                      </a:moveTo>
                      <a:cubicBezTo>
                        <a:pt x="73" y="125"/>
                        <a:pt x="73" y="125"/>
                        <a:pt x="73" y="125"/>
                      </a:cubicBezTo>
                      <a:cubicBezTo>
                        <a:pt x="198" y="0"/>
                        <a:pt x="198" y="0"/>
                        <a:pt x="198" y="0"/>
                      </a:cubicBezTo>
                      <a:cubicBezTo>
                        <a:pt x="229" y="31"/>
                        <a:pt x="229" y="31"/>
                        <a:pt x="229" y="31"/>
                      </a:cubicBezTo>
                      <a:cubicBezTo>
                        <a:pt x="73" y="187"/>
                        <a:pt x="73" y="187"/>
                        <a:pt x="73" y="187"/>
                      </a:cubicBezTo>
                      <a:cubicBezTo>
                        <a:pt x="64" y="178"/>
                        <a:pt x="53" y="168"/>
                        <a:pt x="41" y="155"/>
                      </a:cubicBezTo>
                      <a:cubicBezTo>
                        <a:pt x="29" y="143"/>
                        <a:pt x="16" y="130"/>
                        <a:pt x="0" y="114"/>
                      </a:cubicBezTo>
                      <a:lnTo>
                        <a:pt x="31" y="8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1428" tIns="45714" rIns="91428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5E6970"/>
                    </a:solidFill>
                    <a:latin typeface="Open Sans Light"/>
                  </a:endParaRPr>
                </a:p>
              </p:txBody>
            </p:sp>
          </p:grp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B3DF551D-AD55-4303-9376-0EE7212F571E}"/>
                  </a:ext>
                </a:extLst>
              </p:cNvPr>
              <p:cNvSpPr/>
              <p:nvPr/>
            </p:nvSpPr>
            <p:spPr>
              <a:xfrm>
                <a:off x="2166170" y="7943033"/>
                <a:ext cx="564930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defRPr/>
                </a:pPr>
                <a:r>
                  <a:rPr lang="en-US" sz="2400" b="1">
                    <a:solidFill>
                      <a:srgbClr val="272E3A"/>
                    </a:solidFill>
                    <a:latin typeface="Montserrat" panose="00000500000000000000" pitchFamily="2" charset="0"/>
                  </a:rPr>
                  <a:t>Lorem Ipsum is simply dummy text</a:t>
                </a:r>
              </a:p>
            </p:txBody>
          </p:sp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id="{1484D02F-A85C-4676-8B1E-ED6983F5F347}"/>
                  </a:ext>
                </a:extLst>
              </p:cNvPr>
              <p:cNvSpPr/>
              <p:nvPr/>
            </p:nvSpPr>
            <p:spPr>
              <a:xfrm>
                <a:off x="2166170" y="8440204"/>
                <a:ext cx="6551502" cy="8280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2438278">
                  <a:lnSpc>
                    <a:spcPct val="140000"/>
                  </a:lnSpc>
                  <a:defRPr/>
                </a:pPr>
                <a:r>
                  <a:rPr lang="en-US">
                    <a:solidFill>
                      <a:srgbClr val="272E3A"/>
                    </a:solidFill>
                    <a:latin typeface="Montserrat Light" panose="00000400000000000000" pitchFamily="2" charset="0"/>
                  </a:rPr>
                  <a:t>dummy text of the printing and typesetting industry. Lorem Ipsum has been typesetting.</a:t>
                </a:r>
              </a:p>
            </p:txBody>
          </p: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37A4F71D-BA5A-4B32-90F6-E72F5F490187}"/>
                  </a:ext>
                </a:extLst>
              </p:cNvPr>
              <p:cNvGrpSpPr/>
              <p:nvPr/>
            </p:nvGrpSpPr>
            <p:grpSpPr>
              <a:xfrm>
                <a:off x="1455713" y="8033480"/>
                <a:ext cx="447068" cy="380947"/>
                <a:chOff x="14722901" y="8920533"/>
                <a:chExt cx="348873" cy="297275"/>
              </a:xfrm>
            </p:grpSpPr>
            <p:sp>
              <p:nvSpPr>
                <p:cNvPr id="177" name="Rectangle 176">
                  <a:extLst>
                    <a:ext uri="{FF2B5EF4-FFF2-40B4-BE49-F238E27FC236}">
                      <a16:creationId xmlns:a16="http://schemas.microsoft.com/office/drawing/2014/main" id="{01A0DBEB-7965-4B46-9A90-8A43B6BCB670}"/>
                    </a:ext>
                  </a:extLst>
                </p:cNvPr>
                <p:cNvSpPr/>
                <p:nvPr/>
              </p:nvSpPr>
              <p:spPr>
                <a:xfrm>
                  <a:off x="14722901" y="8959441"/>
                  <a:ext cx="258370" cy="258367"/>
                </a:xfrm>
                <a:prstGeom prst="rect">
                  <a:avLst/>
                </a:prstGeom>
                <a:noFill/>
                <a:ln w="9525">
                  <a:solidFill>
                    <a:srgbClr val="25292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278">
                    <a:defRPr/>
                  </a:pPr>
                  <a:endParaRPr lang="en-US" sz="4800">
                    <a:solidFill>
                      <a:srgbClr val="5E6970"/>
                    </a:solidFill>
                    <a:latin typeface="Open Sans Light"/>
                  </a:endParaRPr>
                </a:p>
              </p:txBody>
            </p:sp>
            <p:sp>
              <p:nvSpPr>
                <p:cNvPr id="178" name="Freeform 64">
                  <a:extLst>
                    <a:ext uri="{FF2B5EF4-FFF2-40B4-BE49-F238E27FC236}">
                      <a16:creationId xmlns:a16="http://schemas.microsoft.com/office/drawing/2014/main" id="{4E5E8022-9C2B-4EC7-AD04-C1E71ED2D1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46445" y="8920533"/>
                  <a:ext cx="325329" cy="267156"/>
                </a:xfrm>
                <a:custGeom>
                  <a:avLst/>
                  <a:gdLst>
                    <a:gd name="T0" fmla="*/ 31 w 229"/>
                    <a:gd name="T1" fmla="*/ 83 h 187"/>
                    <a:gd name="T2" fmla="*/ 73 w 229"/>
                    <a:gd name="T3" fmla="*/ 125 h 187"/>
                    <a:gd name="T4" fmla="*/ 198 w 229"/>
                    <a:gd name="T5" fmla="*/ 0 h 187"/>
                    <a:gd name="T6" fmla="*/ 229 w 229"/>
                    <a:gd name="T7" fmla="*/ 31 h 187"/>
                    <a:gd name="T8" fmla="*/ 73 w 229"/>
                    <a:gd name="T9" fmla="*/ 187 h 187"/>
                    <a:gd name="T10" fmla="*/ 41 w 229"/>
                    <a:gd name="T11" fmla="*/ 155 h 187"/>
                    <a:gd name="T12" fmla="*/ 0 w 229"/>
                    <a:gd name="T13" fmla="*/ 114 h 187"/>
                    <a:gd name="T14" fmla="*/ 31 w 229"/>
                    <a:gd name="T15" fmla="*/ 83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9" h="187">
                      <a:moveTo>
                        <a:pt x="31" y="83"/>
                      </a:moveTo>
                      <a:cubicBezTo>
                        <a:pt x="73" y="125"/>
                        <a:pt x="73" y="125"/>
                        <a:pt x="73" y="125"/>
                      </a:cubicBezTo>
                      <a:cubicBezTo>
                        <a:pt x="198" y="0"/>
                        <a:pt x="198" y="0"/>
                        <a:pt x="198" y="0"/>
                      </a:cubicBezTo>
                      <a:cubicBezTo>
                        <a:pt x="229" y="31"/>
                        <a:pt x="229" y="31"/>
                        <a:pt x="229" y="31"/>
                      </a:cubicBezTo>
                      <a:cubicBezTo>
                        <a:pt x="73" y="187"/>
                        <a:pt x="73" y="187"/>
                        <a:pt x="73" y="187"/>
                      </a:cubicBezTo>
                      <a:cubicBezTo>
                        <a:pt x="64" y="178"/>
                        <a:pt x="53" y="168"/>
                        <a:pt x="41" y="155"/>
                      </a:cubicBezTo>
                      <a:cubicBezTo>
                        <a:pt x="29" y="143"/>
                        <a:pt x="16" y="130"/>
                        <a:pt x="0" y="114"/>
                      </a:cubicBezTo>
                      <a:lnTo>
                        <a:pt x="31" y="83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vert="horz" wrap="square" lIns="91428" tIns="45714" rIns="91428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5E6970"/>
                    </a:solidFill>
                    <a:latin typeface="Open Sans Light"/>
                  </a:endParaRPr>
                </a:p>
              </p:txBody>
            </p:sp>
          </p:grpSp>
        </p:grp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CF722B02-B6B8-432D-95F4-565BDE4791AE}"/>
                </a:ext>
              </a:extLst>
            </p:cNvPr>
            <p:cNvSpPr/>
            <p:nvPr/>
          </p:nvSpPr>
          <p:spPr>
            <a:xfrm>
              <a:off x="1288191" y="-846062"/>
              <a:ext cx="10742018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2438278"/>
              <a:r>
                <a:rPr lang="en-US" sz="6599">
                  <a:solidFill>
                    <a:srgbClr val="25292F"/>
                  </a:solidFill>
                  <a:latin typeface="Montserrat SemiBold" panose="00000700000000000000" pitchFamily="2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Creative Idea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5555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25A70E9-396C-4577-89DB-3206B70A8BB6}"/>
              </a:ext>
            </a:extLst>
          </p:cNvPr>
          <p:cNvSpPr/>
          <p:nvPr/>
        </p:nvSpPr>
        <p:spPr>
          <a:xfrm>
            <a:off x="12852716" y="1915609"/>
            <a:ext cx="2896856" cy="6916982"/>
          </a:xfrm>
          <a:custGeom>
            <a:avLst/>
            <a:gdLst>
              <a:gd name="connsiteX0" fmla="*/ 24992 w 1632832"/>
              <a:gd name="connsiteY0" fmla="*/ 2601535 h 3898803"/>
              <a:gd name="connsiteX1" fmla="*/ 24992 w 1632832"/>
              <a:gd name="connsiteY1" fmla="*/ 2675845 h 3898803"/>
              <a:gd name="connsiteX2" fmla="*/ 24992 w 1632832"/>
              <a:gd name="connsiteY2" fmla="*/ 2675845 h 3898803"/>
              <a:gd name="connsiteX3" fmla="*/ 24992 w 1632832"/>
              <a:gd name="connsiteY3" fmla="*/ 3901469 h 3898803"/>
              <a:gd name="connsiteX4" fmla="*/ 831078 w 1632832"/>
              <a:gd name="connsiteY4" fmla="*/ 3901469 h 3898803"/>
              <a:gd name="connsiteX5" fmla="*/ 893060 w 1632832"/>
              <a:gd name="connsiteY5" fmla="*/ 3839489 h 3898803"/>
              <a:gd name="connsiteX6" fmla="*/ 893060 w 1632832"/>
              <a:gd name="connsiteY6" fmla="*/ 3631219 h 3898803"/>
              <a:gd name="connsiteX7" fmla="*/ 1236954 w 1632832"/>
              <a:gd name="connsiteY7" fmla="*/ 2708169 h 3898803"/>
              <a:gd name="connsiteX8" fmla="*/ 1620503 w 1632832"/>
              <a:gd name="connsiteY8" fmla="*/ 1656825 h 3898803"/>
              <a:gd name="connsiteX9" fmla="*/ 24992 w 1632832"/>
              <a:gd name="connsiteY9" fmla="*/ 24992 h 3898803"/>
              <a:gd name="connsiteX10" fmla="*/ 24992 w 1632832"/>
              <a:gd name="connsiteY10" fmla="*/ 1277941 h 3898803"/>
              <a:gd name="connsiteX11" fmla="*/ 24992 w 1632832"/>
              <a:gd name="connsiteY11" fmla="*/ 1352251 h 3898803"/>
              <a:gd name="connsiteX12" fmla="*/ 24992 w 1632832"/>
              <a:gd name="connsiteY12" fmla="*/ 2601535 h 389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32832" h="3898803">
                <a:moveTo>
                  <a:pt x="24992" y="2601535"/>
                </a:moveTo>
                <a:lnTo>
                  <a:pt x="24992" y="2675845"/>
                </a:lnTo>
                <a:lnTo>
                  <a:pt x="24992" y="2675845"/>
                </a:lnTo>
                <a:lnTo>
                  <a:pt x="24992" y="3901469"/>
                </a:lnTo>
                <a:lnTo>
                  <a:pt x="831078" y="3901469"/>
                </a:lnTo>
                <a:cubicBezTo>
                  <a:pt x="865401" y="3901469"/>
                  <a:pt x="893060" y="3873811"/>
                  <a:pt x="893060" y="3839489"/>
                </a:cubicBezTo>
                <a:lnTo>
                  <a:pt x="893060" y="3631219"/>
                </a:lnTo>
                <a:cubicBezTo>
                  <a:pt x="893060" y="3299320"/>
                  <a:pt x="1015355" y="2971421"/>
                  <a:pt x="1236954" y="2708169"/>
                </a:cubicBezTo>
                <a:cubicBezTo>
                  <a:pt x="1484211" y="2414592"/>
                  <a:pt x="1620503" y="2041373"/>
                  <a:pt x="1620503" y="1656825"/>
                </a:cubicBezTo>
                <a:cubicBezTo>
                  <a:pt x="1620503" y="769430"/>
                  <a:pt x="908055" y="44986"/>
                  <a:pt x="24992" y="24992"/>
                </a:cubicBezTo>
                <a:lnTo>
                  <a:pt x="24992" y="1277941"/>
                </a:lnTo>
                <a:lnTo>
                  <a:pt x="24992" y="1352251"/>
                </a:lnTo>
                <a:lnTo>
                  <a:pt x="24992" y="2601535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C91CE20-3718-4A40-99E3-47D4C74FB54D}"/>
              </a:ext>
            </a:extLst>
          </p:cNvPr>
          <p:cNvSpPr/>
          <p:nvPr/>
        </p:nvSpPr>
        <p:spPr>
          <a:xfrm>
            <a:off x="10524001" y="6619159"/>
            <a:ext cx="2246541" cy="1832704"/>
          </a:xfrm>
          <a:custGeom>
            <a:avLst/>
            <a:gdLst>
              <a:gd name="connsiteX0" fmla="*/ 24992 w 1266278"/>
              <a:gd name="connsiteY0" fmla="*/ 24992 h 1033016"/>
              <a:gd name="connsiteX1" fmla="*/ 55649 w 1266278"/>
              <a:gd name="connsiteY1" fmla="*/ 62314 h 1033016"/>
              <a:gd name="connsiteX2" fmla="*/ 395212 w 1266278"/>
              <a:gd name="connsiteY2" fmla="*/ 957040 h 1033016"/>
              <a:gd name="connsiteX3" fmla="*/ 395212 w 1266278"/>
              <a:gd name="connsiteY3" fmla="*/ 1040681 h 1033016"/>
              <a:gd name="connsiteX4" fmla="*/ 1263279 w 1266278"/>
              <a:gd name="connsiteY4" fmla="*/ 31324 h 1033016"/>
              <a:gd name="connsiteX5" fmla="*/ 1263279 w 1266278"/>
              <a:gd name="connsiteY5" fmla="*/ 25326 h 1033016"/>
              <a:gd name="connsiteX6" fmla="*/ 24992 w 1266278"/>
              <a:gd name="connsiteY6" fmla="*/ 25326 h 1033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6278" h="1033016">
                <a:moveTo>
                  <a:pt x="24992" y="24992"/>
                </a:moveTo>
                <a:cubicBezTo>
                  <a:pt x="35322" y="37988"/>
                  <a:pt x="45319" y="50318"/>
                  <a:pt x="55649" y="62314"/>
                </a:cubicBezTo>
                <a:cubicBezTo>
                  <a:pt x="274582" y="320235"/>
                  <a:pt x="395212" y="637804"/>
                  <a:pt x="395212" y="957040"/>
                </a:cubicBezTo>
                <a:lnTo>
                  <a:pt x="395212" y="1040681"/>
                </a:lnTo>
                <a:lnTo>
                  <a:pt x="1263279" y="31324"/>
                </a:lnTo>
                <a:lnTo>
                  <a:pt x="1263279" y="25326"/>
                </a:lnTo>
                <a:lnTo>
                  <a:pt x="24992" y="25326"/>
                </a:ln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D5BF9C2-61FC-4F2A-93F7-9773AE6735F1}"/>
              </a:ext>
            </a:extLst>
          </p:cNvPr>
          <p:cNvSpPr/>
          <p:nvPr/>
        </p:nvSpPr>
        <p:spPr>
          <a:xfrm>
            <a:off x="11180818" y="6629799"/>
            <a:ext cx="1596227" cy="2246541"/>
          </a:xfrm>
          <a:custGeom>
            <a:avLst/>
            <a:gdLst>
              <a:gd name="connsiteX0" fmla="*/ 24992 w 899723"/>
              <a:gd name="connsiteY0" fmla="*/ 1182637 h 1266278"/>
              <a:gd name="connsiteX1" fmla="*/ 86974 w 899723"/>
              <a:gd name="connsiteY1" fmla="*/ 1244618 h 1266278"/>
              <a:gd name="connsiteX2" fmla="*/ 893060 w 899723"/>
              <a:gd name="connsiteY2" fmla="*/ 1244618 h 1266278"/>
              <a:gd name="connsiteX3" fmla="*/ 893060 w 899723"/>
              <a:gd name="connsiteY3" fmla="*/ 24992 h 1266278"/>
              <a:gd name="connsiteX4" fmla="*/ 24992 w 899723"/>
              <a:gd name="connsiteY4" fmla="*/ 1034350 h 1266278"/>
              <a:gd name="connsiteX5" fmla="*/ 24992 w 899723"/>
              <a:gd name="connsiteY5" fmla="*/ 1182637 h 126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99723" h="1266278">
                <a:moveTo>
                  <a:pt x="24992" y="1182637"/>
                </a:moveTo>
                <a:cubicBezTo>
                  <a:pt x="24992" y="1216960"/>
                  <a:pt x="52651" y="1244618"/>
                  <a:pt x="86974" y="1244618"/>
                </a:cubicBezTo>
                <a:lnTo>
                  <a:pt x="893060" y="1244618"/>
                </a:lnTo>
                <a:lnTo>
                  <a:pt x="893060" y="24992"/>
                </a:lnTo>
                <a:lnTo>
                  <a:pt x="24992" y="1034350"/>
                </a:lnTo>
                <a:lnTo>
                  <a:pt x="24992" y="1182637"/>
                </a:ln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717663D-72E6-4F06-A1BB-2BE4FB1B8D52}"/>
              </a:ext>
            </a:extLst>
          </p:cNvPr>
          <p:cNvSpPr/>
          <p:nvPr/>
        </p:nvSpPr>
        <p:spPr>
          <a:xfrm>
            <a:off x="10878126" y="1915018"/>
            <a:ext cx="1891824" cy="2305661"/>
          </a:xfrm>
          <a:custGeom>
            <a:avLst/>
            <a:gdLst>
              <a:gd name="connsiteX0" fmla="*/ 1063674 w 1066339"/>
              <a:gd name="connsiteY0" fmla="*/ 24992 h 1299601"/>
              <a:gd name="connsiteX1" fmla="*/ 1054010 w 1066339"/>
              <a:gd name="connsiteY1" fmla="*/ 25326 h 1299601"/>
              <a:gd name="connsiteX2" fmla="*/ 24992 w 1066339"/>
              <a:gd name="connsiteY2" fmla="*/ 434867 h 1299601"/>
              <a:gd name="connsiteX3" fmla="*/ 1011690 w 1066339"/>
              <a:gd name="connsiteY3" fmla="*/ 1278607 h 1299601"/>
              <a:gd name="connsiteX4" fmla="*/ 1063674 w 1066339"/>
              <a:gd name="connsiteY4" fmla="*/ 1278607 h 1299601"/>
              <a:gd name="connsiteX5" fmla="*/ 1063674 w 1066339"/>
              <a:gd name="connsiteY5" fmla="*/ 24992 h 12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339" h="1299601">
                <a:moveTo>
                  <a:pt x="1063674" y="24992"/>
                </a:moveTo>
                <a:cubicBezTo>
                  <a:pt x="1060342" y="24992"/>
                  <a:pt x="1057343" y="24992"/>
                  <a:pt x="1054010" y="25326"/>
                </a:cubicBezTo>
                <a:cubicBezTo>
                  <a:pt x="667128" y="35989"/>
                  <a:pt x="305240" y="188609"/>
                  <a:pt x="24992" y="434867"/>
                </a:cubicBezTo>
                <a:lnTo>
                  <a:pt x="1011690" y="1278607"/>
                </a:lnTo>
                <a:lnTo>
                  <a:pt x="1063674" y="1278607"/>
                </a:lnTo>
                <a:lnTo>
                  <a:pt x="1063674" y="24992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D95F388-1FC3-427D-BE73-E9AD9EDF3EF5}"/>
              </a:ext>
            </a:extLst>
          </p:cNvPr>
          <p:cNvSpPr/>
          <p:nvPr/>
        </p:nvSpPr>
        <p:spPr>
          <a:xfrm>
            <a:off x="9969459" y="2642187"/>
            <a:ext cx="2719498" cy="1537108"/>
          </a:xfrm>
          <a:custGeom>
            <a:avLst/>
            <a:gdLst>
              <a:gd name="connsiteX0" fmla="*/ 24992 w 1532862"/>
              <a:gd name="connsiteY0" fmla="*/ 868733 h 866400"/>
              <a:gd name="connsiteX1" fmla="*/ 1523866 w 1532862"/>
              <a:gd name="connsiteY1" fmla="*/ 868733 h 866400"/>
              <a:gd name="connsiteX2" fmla="*/ 537168 w 1532862"/>
              <a:gd name="connsiteY2" fmla="*/ 24992 h 866400"/>
              <a:gd name="connsiteX3" fmla="*/ 24992 w 1532862"/>
              <a:gd name="connsiteY3" fmla="*/ 868733 h 86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2862" h="866400">
                <a:moveTo>
                  <a:pt x="24992" y="868733"/>
                </a:moveTo>
                <a:lnTo>
                  <a:pt x="1523866" y="868733"/>
                </a:lnTo>
                <a:lnTo>
                  <a:pt x="537168" y="24992"/>
                </a:lnTo>
                <a:cubicBezTo>
                  <a:pt x="288912" y="243592"/>
                  <a:pt x="104968" y="535836"/>
                  <a:pt x="24992" y="868733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3F95701-482B-4DA7-9D28-5F2DF44D7B62}"/>
              </a:ext>
            </a:extLst>
          </p:cNvPr>
          <p:cNvSpPr/>
          <p:nvPr/>
        </p:nvSpPr>
        <p:spPr>
          <a:xfrm>
            <a:off x="9890832" y="4270931"/>
            <a:ext cx="2896856" cy="1182390"/>
          </a:xfrm>
          <a:custGeom>
            <a:avLst/>
            <a:gdLst>
              <a:gd name="connsiteX0" fmla="*/ 56649 w 1632832"/>
              <a:gd name="connsiteY0" fmla="*/ 649467 h 666462"/>
              <a:gd name="connsiteX1" fmla="*/ 1620169 w 1632832"/>
              <a:gd name="connsiteY1" fmla="*/ 649467 h 666462"/>
              <a:gd name="connsiteX2" fmla="*/ 1620169 w 1632832"/>
              <a:gd name="connsiteY2" fmla="*/ 24992 h 666462"/>
              <a:gd name="connsiteX3" fmla="*/ 53316 w 1632832"/>
              <a:gd name="connsiteY3" fmla="*/ 24992 h 666462"/>
              <a:gd name="connsiteX4" fmla="*/ 26992 w 1632832"/>
              <a:gd name="connsiteY4" fmla="*/ 241926 h 666462"/>
              <a:gd name="connsiteX5" fmla="*/ 24992 w 1632832"/>
              <a:gd name="connsiteY5" fmla="*/ 334897 h 666462"/>
              <a:gd name="connsiteX6" fmla="*/ 24992 w 1632832"/>
              <a:gd name="connsiteY6" fmla="*/ 350226 h 666462"/>
              <a:gd name="connsiteX7" fmla="*/ 54983 w 1632832"/>
              <a:gd name="connsiteY7" fmla="*/ 642136 h 666462"/>
              <a:gd name="connsiteX8" fmla="*/ 56649 w 1632832"/>
              <a:gd name="connsiteY8" fmla="*/ 649467 h 666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2832" h="666462">
                <a:moveTo>
                  <a:pt x="56649" y="649467"/>
                </a:moveTo>
                <a:lnTo>
                  <a:pt x="1620169" y="649467"/>
                </a:lnTo>
                <a:lnTo>
                  <a:pt x="1620169" y="24992"/>
                </a:lnTo>
                <a:lnTo>
                  <a:pt x="53316" y="24992"/>
                </a:lnTo>
                <a:cubicBezTo>
                  <a:pt x="39321" y="97303"/>
                  <a:pt x="30657" y="170281"/>
                  <a:pt x="26992" y="241926"/>
                </a:cubicBezTo>
                <a:cubicBezTo>
                  <a:pt x="25325" y="272916"/>
                  <a:pt x="24992" y="303907"/>
                  <a:pt x="24992" y="334897"/>
                </a:cubicBezTo>
                <a:cubicBezTo>
                  <a:pt x="24992" y="339896"/>
                  <a:pt x="24992" y="345227"/>
                  <a:pt x="24992" y="350226"/>
                </a:cubicBezTo>
                <a:cubicBezTo>
                  <a:pt x="26325" y="448196"/>
                  <a:pt x="36322" y="545833"/>
                  <a:pt x="54983" y="642136"/>
                </a:cubicBezTo>
                <a:cubicBezTo>
                  <a:pt x="55315" y="644802"/>
                  <a:pt x="55983" y="647134"/>
                  <a:pt x="56649" y="649467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783F402-454E-4096-86B5-B1B013DCB7C1}"/>
              </a:ext>
            </a:extLst>
          </p:cNvPr>
          <p:cNvSpPr/>
          <p:nvPr/>
        </p:nvSpPr>
        <p:spPr>
          <a:xfrm>
            <a:off x="9946993" y="5378830"/>
            <a:ext cx="2837737" cy="1182390"/>
          </a:xfrm>
          <a:custGeom>
            <a:avLst/>
            <a:gdLst>
              <a:gd name="connsiteX0" fmla="*/ 1588513 w 1599509"/>
              <a:gd name="connsiteY0" fmla="*/ 649468 h 666462"/>
              <a:gd name="connsiteX1" fmla="*/ 1588513 w 1599509"/>
              <a:gd name="connsiteY1" fmla="*/ 24992 h 666462"/>
              <a:gd name="connsiteX2" fmla="*/ 24992 w 1599509"/>
              <a:gd name="connsiteY2" fmla="*/ 24992 h 666462"/>
              <a:gd name="connsiteX3" fmla="*/ 197606 w 1599509"/>
              <a:gd name="connsiteY3" fmla="*/ 495514 h 666462"/>
              <a:gd name="connsiteX4" fmla="*/ 206270 w 1599509"/>
              <a:gd name="connsiteY4" fmla="*/ 510844 h 666462"/>
              <a:gd name="connsiteX5" fmla="*/ 238927 w 1599509"/>
              <a:gd name="connsiteY5" fmla="*/ 565493 h 666462"/>
              <a:gd name="connsiteX6" fmla="*/ 249590 w 1599509"/>
              <a:gd name="connsiteY6" fmla="*/ 582488 h 666462"/>
              <a:gd name="connsiteX7" fmla="*/ 294576 w 1599509"/>
              <a:gd name="connsiteY7" fmla="*/ 649468 h 666462"/>
              <a:gd name="connsiteX8" fmla="*/ 1588513 w 1599509"/>
              <a:gd name="connsiteY8" fmla="*/ 649468 h 666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9509" h="666462">
                <a:moveTo>
                  <a:pt x="1588513" y="649468"/>
                </a:moveTo>
                <a:lnTo>
                  <a:pt x="1588513" y="24992"/>
                </a:lnTo>
                <a:lnTo>
                  <a:pt x="24992" y="24992"/>
                </a:lnTo>
                <a:cubicBezTo>
                  <a:pt x="58315" y="191608"/>
                  <a:pt x="115965" y="349227"/>
                  <a:pt x="197606" y="495514"/>
                </a:cubicBezTo>
                <a:cubicBezTo>
                  <a:pt x="200605" y="500514"/>
                  <a:pt x="203271" y="505845"/>
                  <a:pt x="206270" y="510844"/>
                </a:cubicBezTo>
                <a:cubicBezTo>
                  <a:pt x="216600" y="529171"/>
                  <a:pt x="227597" y="547498"/>
                  <a:pt x="238927" y="565493"/>
                </a:cubicBezTo>
                <a:cubicBezTo>
                  <a:pt x="242592" y="571159"/>
                  <a:pt x="245925" y="576823"/>
                  <a:pt x="249590" y="582488"/>
                </a:cubicBezTo>
                <a:cubicBezTo>
                  <a:pt x="263919" y="605148"/>
                  <a:pt x="278914" y="627475"/>
                  <a:pt x="294576" y="649468"/>
                </a:cubicBezTo>
                <a:lnTo>
                  <a:pt x="1588513" y="649468"/>
                </a:ln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C23A7B9-5421-4518-892E-3F5042038F80}"/>
              </a:ext>
            </a:extLst>
          </p:cNvPr>
          <p:cNvSpPr/>
          <p:nvPr/>
        </p:nvSpPr>
        <p:spPr>
          <a:xfrm>
            <a:off x="11283094" y="8947284"/>
            <a:ext cx="1537108" cy="591195"/>
          </a:xfrm>
          <a:custGeom>
            <a:avLst/>
            <a:gdLst>
              <a:gd name="connsiteX0" fmla="*/ 24992 w 866400"/>
              <a:gd name="connsiteY0" fmla="*/ 24992 h 333231"/>
              <a:gd name="connsiteX1" fmla="*/ 24992 w 866400"/>
              <a:gd name="connsiteY1" fmla="*/ 221265 h 333231"/>
              <a:gd name="connsiteX2" fmla="*/ 126295 w 866400"/>
              <a:gd name="connsiteY2" fmla="*/ 322567 h 333231"/>
              <a:gd name="connsiteX3" fmla="*/ 872399 w 866400"/>
              <a:gd name="connsiteY3" fmla="*/ 322567 h 333231"/>
              <a:gd name="connsiteX4" fmla="*/ 872399 w 866400"/>
              <a:gd name="connsiteY4" fmla="*/ 24992 h 333231"/>
              <a:gd name="connsiteX5" fmla="*/ 24992 w 866400"/>
              <a:gd name="connsiteY5" fmla="*/ 24992 h 33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400" h="333231">
                <a:moveTo>
                  <a:pt x="24992" y="24992"/>
                </a:moveTo>
                <a:lnTo>
                  <a:pt x="24992" y="221265"/>
                </a:lnTo>
                <a:cubicBezTo>
                  <a:pt x="24992" y="277247"/>
                  <a:pt x="70311" y="322567"/>
                  <a:pt x="126295" y="322567"/>
                </a:cubicBezTo>
                <a:lnTo>
                  <a:pt x="872399" y="322567"/>
                </a:lnTo>
                <a:lnTo>
                  <a:pt x="872399" y="24992"/>
                </a:lnTo>
                <a:lnTo>
                  <a:pt x="24992" y="24992"/>
                </a:ln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9DF09C-7421-47B4-A4DB-6F69EAD6C990}"/>
              </a:ext>
            </a:extLst>
          </p:cNvPr>
          <p:cNvSpPr/>
          <p:nvPr/>
        </p:nvSpPr>
        <p:spPr>
          <a:xfrm>
            <a:off x="11283094" y="9592278"/>
            <a:ext cx="1537108" cy="295599"/>
          </a:xfrm>
          <a:custGeom>
            <a:avLst/>
            <a:gdLst>
              <a:gd name="connsiteX0" fmla="*/ 24992 w 866400"/>
              <a:gd name="connsiteY0" fmla="*/ 99636 h 166615"/>
              <a:gd name="connsiteX1" fmla="*/ 99303 w 866400"/>
              <a:gd name="connsiteY1" fmla="*/ 173947 h 166615"/>
              <a:gd name="connsiteX2" fmla="*/ 872399 w 866400"/>
              <a:gd name="connsiteY2" fmla="*/ 173947 h 166615"/>
              <a:gd name="connsiteX3" fmla="*/ 872399 w 866400"/>
              <a:gd name="connsiteY3" fmla="*/ 24992 h 166615"/>
              <a:gd name="connsiteX4" fmla="*/ 99303 w 866400"/>
              <a:gd name="connsiteY4" fmla="*/ 24992 h 166615"/>
              <a:gd name="connsiteX5" fmla="*/ 24992 w 866400"/>
              <a:gd name="connsiteY5" fmla="*/ 99636 h 16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400" h="166615">
                <a:moveTo>
                  <a:pt x="24992" y="99636"/>
                </a:moveTo>
                <a:cubicBezTo>
                  <a:pt x="24992" y="140624"/>
                  <a:pt x="58315" y="173947"/>
                  <a:pt x="99303" y="173947"/>
                </a:cubicBezTo>
                <a:lnTo>
                  <a:pt x="872399" y="173947"/>
                </a:lnTo>
                <a:lnTo>
                  <a:pt x="872399" y="24992"/>
                </a:lnTo>
                <a:lnTo>
                  <a:pt x="99303" y="24992"/>
                </a:lnTo>
                <a:cubicBezTo>
                  <a:pt x="58315" y="25325"/>
                  <a:pt x="24992" y="58648"/>
                  <a:pt x="24992" y="99636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5163E83-3EAC-4912-A0E1-552A5431F491}"/>
              </a:ext>
            </a:extLst>
          </p:cNvPr>
          <p:cNvSpPr/>
          <p:nvPr/>
        </p:nvSpPr>
        <p:spPr>
          <a:xfrm>
            <a:off x="11283094" y="9973598"/>
            <a:ext cx="1537108" cy="295599"/>
          </a:xfrm>
          <a:custGeom>
            <a:avLst/>
            <a:gdLst>
              <a:gd name="connsiteX0" fmla="*/ 24992 w 866400"/>
              <a:gd name="connsiteY0" fmla="*/ 99637 h 166615"/>
              <a:gd name="connsiteX1" fmla="*/ 99303 w 866400"/>
              <a:gd name="connsiteY1" fmla="*/ 173947 h 166615"/>
              <a:gd name="connsiteX2" fmla="*/ 872399 w 866400"/>
              <a:gd name="connsiteY2" fmla="*/ 173947 h 166615"/>
              <a:gd name="connsiteX3" fmla="*/ 872399 w 866400"/>
              <a:gd name="connsiteY3" fmla="*/ 24992 h 166615"/>
              <a:gd name="connsiteX4" fmla="*/ 99303 w 866400"/>
              <a:gd name="connsiteY4" fmla="*/ 24992 h 166615"/>
              <a:gd name="connsiteX5" fmla="*/ 24992 w 866400"/>
              <a:gd name="connsiteY5" fmla="*/ 99637 h 16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400" h="166615">
                <a:moveTo>
                  <a:pt x="24992" y="99637"/>
                </a:moveTo>
                <a:cubicBezTo>
                  <a:pt x="24992" y="140624"/>
                  <a:pt x="58315" y="173947"/>
                  <a:pt x="99303" y="173947"/>
                </a:cubicBezTo>
                <a:lnTo>
                  <a:pt x="872399" y="173947"/>
                </a:lnTo>
                <a:lnTo>
                  <a:pt x="872399" y="24992"/>
                </a:lnTo>
                <a:lnTo>
                  <a:pt x="99303" y="24992"/>
                </a:lnTo>
                <a:cubicBezTo>
                  <a:pt x="58315" y="25326"/>
                  <a:pt x="24992" y="58649"/>
                  <a:pt x="24992" y="99637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70B51D-2843-4920-BFCF-2F55079AE01A}"/>
              </a:ext>
            </a:extLst>
          </p:cNvPr>
          <p:cNvSpPr/>
          <p:nvPr/>
        </p:nvSpPr>
        <p:spPr>
          <a:xfrm>
            <a:off x="11283094" y="10354920"/>
            <a:ext cx="1537108" cy="295599"/>
          </a:xfrm>
          <a:custGeom>
            <a:avLst/>
            <a:gdLst>
              <a:gd name="connsiteX0" fmla="*/ 24992 w 866400"/>
              <a:gd name="connsiteY0" fmla="*/ 99636 h 166615"/>
              <a:gd name="connsiteX1" fmla="*/ 24992 w 866400"/>
              <a:gd name="connsiteY1" fmla="*/ 99636 h 166615"/>
              <a:gd name="connsiteX2" fmla="*/ 99303 w 866400"/>
              <a:gd name="connsiteY2" fmla="*/ 173947 h 166615"/>
              <a:gd name="connsiteX3" fmla="*/ 872399 w 866400"/>
              <a:gd name="connsiteY3" fmla="*/ 173947 h 166615"/>
              <a:gd name="connsiteX4" fmla="*/ 872399 w 866400"/>
              <a:gd name="connsiteY4" fmla="*/ 24992 h 166615"/>
              <a:gd name="connsiteX5" fmla="*/ 99303 w 866400"/>
              <a:gd name="connsiteY5" fmla="*/ 24992 h 166615"/>
              <a:gd name="connsiteX6" fmla="*/ 24992 w 866400"/>
              <a:gd name="connsiteY6" fmla="*/ 99636 h 16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6400" h="166615">
                <a:moveTo>
                  <a:pt x="24992" y="99636"/>
                </a:moveTo>
                <a:lnTo>
                  <a:pt x="24992" y="99636"/>
                </a:lnTo>
                <a:cubicBezTo>
                  <a:pt x="24992" y="140624"/>
                  <a:pt x="58315" y="173947"/>
                  <a:pt x="99303" y="173947"/>
                </a:cubicBezTo>
                <a:lnTo>
                  <a:pt x="872399" y="173947"/>
                </a:lnTo>
                <a:lnTo>
                  <a:pt x="872399" y="24992"/>
                </a:lnTo>
                <a:lnTo>
                  <a:pt x="99303" y="24992"/>
                </a:lnTo>
                <a:cubicBezTo>
                  <a:pt x="58315" y="25325"/>
                  <a:pt x="24992" y="58648"/>
                  <a:pt x="24992" y="99636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4E33ACD-E072-47CF-96B8-FAFEABC815AF}"/>
              </a:ext>
            </a:extLst>
          </p:cNvPr>
          <p:cNvSpPr/>
          <p:nvPr/>
        </p:nvSpPr>
        <p:spPr>
          <a:xfrm>
            <a:off x="11283094" y="10736831"/>
            <a:ext cx="1537108" cy="1064151"/>
          </a:xfrm>
          <a:custGeom>
            <a:avLst/>
            <a:gdLst>
              <a:gd name="connsiteX0" fmla="*/ 24992 w 866400"/>
              <a:gd name="connsiteY0" fmla="*/ 99303 h 599815"/>
              <a:gd name="connsiteX1" fmla="*/ 99303 w 866400"/>
              <a:gd name="connsiteY1" fmla="*/ 173613 h 599815"/>
              <a:gd name="connsiteX2" fmla="*/ 239593 w 866400"/>
              <a:gd name="connsiteY2" fmla="*/ 173613 h 599815"/>
              <a:gd name="connsiteX3" fmla="*/ 572824 w 866400"/>
              <a:gd name="connsiteY3" fmla="*/ 539835 h 599815"/>
              <a:gd name="connsiteX4" fmla="*/ 706117 w 866400"/>
              <a:gd name="connsiteY4" fmla="*/ 603482 h 599815"/>
              <a:gd name="connsiteX5" fmla="*/ 872399 w 866400"/>
              <a:gd name="connsiteY5" fmla="*/ 603482 h 599815"/>
              <a:gd name="connsiteX6" fmla="*/ 872399 w 866400"/>
              <a:gd name="connsiteY6" fmla="*/ 173613 h 599815"/>
              <a:gd name="connsiteX7" fmla="*/ 872399 w 866400"/>
              <a:gd name="connsiteY7" fmla="*/ 130960 h 599815"/>
              <a:gd name="connsiteX8" fmla="*/ 872399 w 866400"/>
              <a:gd name="connsiteY8" fmla="*/ 24992 h 599815"/>
              <a:gd name="connsiteX9" fmla="*/ 99303 w 866400"/>
              <a:gd name="connsiteY9" fmla="*/ 24992 h 599815"/>
              <a:gd name="connsiteX10" fmla="*/ 24992 w 866400"/>
              <a:gd name="connsiteY10" fmla="*/ 99303 h 599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6400" h="599815">
                <a:moveTo>
                  <a:pt x="24992" y="99303"/>
                </a:moveTo>
                <a:cubicBezTo>
                  <a:pt x="24992" y="140290"/>
                  <a:pt x="58315" y="173613"/>
                  <a:pt x="99303" y="173613"/>
                </a:cubicBezTo>
                <a:lnTo>
                  <a:pt x="239593" y="173613"/>
                </a:lnTo>
                <a:lnTo>
                  <a:pt x="572824" y="539835"/>
                </a:lnTo>
                <a:cubicBezTo>
                  <a:pt x="610146" y="580822"/>
                  <a:pt x="657465" y="603482"/>
                  <a:pt x="706117" y="603482"/>
                </a:cubicBezTo>
                <a:lnTo>
                  <a:pt x="872399" y="603482"/>
                </a:lnTo>
                <a:lnTo>
                  <a:pt x="872399" y="173613"/>
                </a:lnTo>
                <a:lnTo>
                  <a:pt x="872399" y="130960"/>
                </a:lnTo>
                <a:lnTo>
                  <a:pt x="872399" y="24992"/>
                </a:lnTo>
                <a:lnTo>
                  <a:pt x="99303" y="24992"/>
                </a:lnTo>
                <a:cubicBezTo>
                  <a:pt x="58315" y="24992"/>
                  <a:pt x="24992" y="58315"/>
                  <a:pt x="24992" y="99303"/>
                </a:cubicBezTo>
                <a:close/>
              </a:path>
            </a:pathLst>
          </a:custGeom>
          <a:solidFill>
            <a:srgbClr val="A7A9A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07811E1-6D72-4BFC-8238-4E5940E950F9}"/>
              </a:ext>
            </a:extLst>
          </p:cNvPr>
          <p:cNvSpPr/>
          <p:nvPr/>
        </p:nvSpPr>
        <p:spPr>
          <a:xfrm>
            <a:off x="12786504" y="8947284"/>
            <a:ext cx="1537108" cy="591195"/>
          </a:xfrm>
          <a:custGeom>
            <a:avLst/>
            <a:gdLst>
              <a:gd name="connsiteX0" fmla="*/ 24992 w 866400"/>
              <a:gd name="connsiteY0" fmla="*/ 24992 h 333231"/>
              <a:gd name="connsiteX1" fmla="*/ 24992 w 866400"/>
              <a:gd name="connsiteY1" fmla="*/ 322567 h 333231"/>
              <a:gd name="connsiteX2" fmla="*/ 771097 w 866400"/>
              <a:gd name="connsiteY2" fmla="*/ 322567 h 333231"/>
              <a:gd name="connsiteX3" fmla="*/ 872399 w 866400"/>
              <a:gd name="connsiteY3" fmla="*/ 221265 h 333231"/>
              <a:gd name="connsiteX4" fmla="*/ 872399 w 866400"/>
              <a:gd name="connsiteY4" fmla="*/ 24992 h 333231"/>
              <a:gd name="connsiteX5" fmla="*/ 24992 w 866400"/>
              <a:gd name="connsiteY5" fmla="*/ 24992 h 33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400" h="333231">
                <a:moveTo>
                  <a:pt x="24992" y="24992"/>
                </a:moveTo>
                <a:lnTo>
                  <a:pt x="24992" y="322567"/>
                </a:lnTo>
                <a:lnTo>
                  <a:pt x="771097" y="322567"/>
                </a:lnTo>
                <a:cubicBezTo>
                  <a:pt x="827080" y="322567"/>
                  <a:pt x="872399" y="277247"/>
                  <a:pt x="872399" y="221265"/>
                </a:cubicBezTo>
                <a:lnTo>
                  <a:pt x="872399" y="24992"/>
                </a:lnTo>
                <a:lnTo>
                  <a:pt x="24992" y="24992"/>
                </a:ln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B3AECCC-DE09-48D3-8A13-33E6C84165C7}"/>
              </a:ext>
            </a:extLst>
          </p:cNvPr>
          <p:cNvSpPr/>
          <p:nvPr/>
        </p:nvSpPr>
        <p:spPr>
          <a:xfrm>
            <a:off x="12786504" y="9592869"/>
            <a:ext cx="1537108" cy="295599"/>
          </a:xfrm>
          <a:custGeom>
            <a:avLst/>
            <a:gdLst>
              <a:gd name="connsiteX0" fmla="*/ 798089 w 866400"/>
              <a:gd name="connsiteY0" fmla="*/ 24992 h 166615"/>
              <a:gd name="connsiteX1" fmla="*/ 24992 w 866400"/>
              <a:gd name="connsiteY1" fmla="*/ 24992 h 166615"/>
              <a:gd name="connsiteX2" fmla="*/ 24992 w 866400"/>
              <a:gd name="connsiteY2" fmla="*/ 173947 h 166615"/>
              <a:gd name="connsiteX3" fmla="*/ 798089 w 866400"/>
              <a:gd name="connsiteY3" fmla="*/ 173947 h 166615"/>
              <a:gd name="connsiteX4" fmla="*/ 872399 w 866400"/>
              <a:gd name="connsiteY4" fmla="*/ 99637 h 166615"/>
              <a:gd name="connsiteX5" fmla="*/ 798089 w 866400"/>
              <a:gd name="connsiteY5" fmla="*/ 24992 h 16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400" h="166615">
                <a:moveTo>
                  <a:pt x="798089" y="24992"/>
                </a:moveTo>
                <a:lnTo>
                  <a:pt x="24992" y="24992"/>
                </a:lnTo>
                <a:lnTo>
                  <a:pt x="24992" y="173947"/>
                </a:lnTo>
                <a:lnTo>
                  <a:pt x="798089" y="173947"/>
                </a:lnTo>
                <a:cubicBezTo>
                  <a:pt x="839076" y="173947"/>
                  <a:pt x="872399" y="140624"/>
                  <a:pt x="872399" y="99637"/>
                </a:cubicBezTo>
                <a:cubicBezTo>
                  <a:pt x="872399" y="58315"/>
                  <a:pt x="839076" y="24992"/>
                  <a:pt x="798089" y="24992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6388681-4AD4-4168-8FDC-9D7D92FA4DF8}"/>
              </a:ext>
            </a:extLst>
          </p:cNvPr>
          <p:cNvSpPr/>
          <p:nvPr/>
        </p:nvSpPr>
        <p:spPr>
          <a:xfrm>
            <a:off x="12786504" y="9974190"/>
            <a:ext cx="1537108" cy="295599"/>
          </a:xfrm>
          <a:custGeom>
            <a:avLst/>
            <a:gdLst>
              <a:gd name="connsiteX0" fmla="*/ 798089 w 866400"/>
              <a:gd name="connsiteY0" fmla="*/ 24992 h 166615"/>
              <a:gd name="connsiteX1" fmla="*/ 24992 w 866400"/>
              <a:gd name="connsiteY1" fmla="*/ 24992 h 166615"/>
              <a:gd name="connsiteX2" fmla="*/ 24992 w 866400"/>
              <a:gd name="connsiteY2" fmla="*/ 173947 h 166615"/>
              <a:gd name="connsiteX3" fmla="*/ 798089 w 866400"/>
              <a:gd name="connsiteY3" fmla="*/ 173947 h 166615"/>
              <a:gd name="connsiteX4" fmla="*/ 872399 w 866400"/>
              <a:gd name="connsiteY4" fmla="*/ 99636 h 166615"/>
              <a:gd name="connsiteX5" fmla="*/ 798089 w 866400"/>
              <a:gd name="connsiteY5" fmla="*/ 24992 h 16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400" h="166615">
                <a:moveTo>
                  <a:pt x="798089" y="24992"/>
                </a:moveTo>
                <a:lnTo>
                  <a:pt x="24992" y="24992"/>
                </a:lnTo>
                <a:lnTo>
                  <a:pt x="24992" y="173947"/>
                </a:lnTo>
                <a:lnTo>
                  <a:pt x="798089" y="173947"/>
                </a:lnTo>
                <a:cubicBezTo>
                  <a:pt x="839076" y="173947"/>
                  <a:pt x="872399" y="140624"/>
                  <a:pt x="872399" y="99636"/>
                </a:cubicBezTo>
                <a:cubicBezTo>
                  <a:pt x="872399" y="58315"/>
                  <a:pt x="839076" y="24992"/>
                  <a:pt x="798089" y="24992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2472B03-690A-4CE1-9FB8-5F60BDB930B2}"/>
              </a:ext>
            </a:extLst>
          </p:cNvPr>
          <p:cNvSpPr/>
          <p:nvPr/>
        </p:nvSpPr>
        <p:spPr>
          <a:xfrm>
            <a:off x="12786504" y="10355509"/>
            <a:ext cx="1537108" cy="295599"/>
          </a:xfrm>
          <a:custGeom>
            <a:avLst/>
            <a:gdLst>
              <a:gd name="connsiteX0" fmla="*/ 798089 w 866400"/>
              <a:gd name="connsiteY0" fmla="*/ 24992 h 166615"/>
              <a:gd name="connsiteX1" fmla="*/ 24992 w 866400"/>
              <a:gd name="connsiteY1" fmla="*/ 24992 h 166615"/>
              <a:gd name="connsiteX2" fmla="*/ 24992 w 866400"/>
              <a:gd name="connsiteY2" fmla="*/ 173947 h 166615"/>
              <a:gd name="connsiteX3" fmla="*/ 798089 w 866400"/>
              <a:gd name="connsiteY3" fmla="*/ 173947 h 166615"/>
              <a:gd name="connsiteX4" fmla="*/ 872399 w 866400"/>
              <a:gd name="connsiteY4" fmla="*/ 99637 h 166615"/>
              <a:gd name="connsiteX5" fmla="*/ 872399 w 866400"/>
              <a:gd name="connsiteY5" fmla="*/ 99637 h 166615"/>
              <a:gd name="connsiteX6" fmla="*/ 798089 w 866400"/>
              <a:gd name="connsiteY6" fmla="*/ 24992 h 16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6400" h="166615">
                <a:moveTo>
                  <a:pt x="798089" y="24992"/>
                </a:moveTo>
                <a:lnTo>
                  <a:pt x="24992" y="24992"/>
                </a:lnTo>
                <a:lnTo>
                  <a:pt x="24992" y="173947"/>
                </a:lnTo>
                <a:lnTo>
                  <a:pt x="798089" y="173947"/>
                </a:lnTo>
                <a:cubicBezTo>
                  <a:pt x="839076" y="173947"/>
                  <a:pt x="872399" y="140624"/>
                  <a:pt x="872399" y="99637"/>
                </a:cubicBezTo>
                <a:lnTo>
                  <a:pt x="872399" y="99637"/>
                </a:lnTo>
                <a:cubicBezTo>
                  <a:pt x="872399" y="58315"/>
                  <a:pt x="839076" y="24992"/>
                  <a:pt x="798089" y="24992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9014B6E-600A-40AD-B834-B48C48702046}"/>
              </a:ext>
            </a:extLst>
          </p:cNvPr>
          <p:cNvSpPr/>
          <p:nvPr/>
        </p:nvSpPr>
        <p:spPr>
          <a:xfrm>
            <a:off x="12786504" y="10736831"/>
            <a:ext cx="1537108" cy="1064151"/>
          </a:xfrm>
          <a:custGeom>
            <a:avLst/>
            <a:gdLst>
              <a:gd name="connsiteX0" fmla="*/ 798089 w 866400"/>
              <a:gd name="connsiteY0" fmla="*/ 24992 h 599815"/>
              <a:gd name="connsiteX1" fmla="*/ 24992 w 866400"/>
              <a:gd name="connsiteY1" fmla="*/ 24992 h 599815"/>
              <a:gd name="connsiteX2" fmla="*/ 24992 w 866400"/>
              <a:gd name="connsiteY2" fmla="*/ 130960 h 599815"/>
              <a:gd name="connsiteX3" fmla="*/ 24992 w 866400"/>
              <a:gd name="connsiteY3" fmla="*/ 173613 h 599815"/>
              <a:gd name="connsiteX4" fmla="*/ 24992 w 866400"/>
              <a:gd name="connsiteY4" fmla="*/ 603482 h 599815"/>
              <a:gd name="connsiteX5" fmla="*/ 191274 w 866400"/>
              <a:gd name="connsiteY5" fmla="*/ 603482 h 599815"/>
              <a:gd name="connsiteX6" fmla="*/ 324567 w 866400"/>
              <a:gd name="connsiteY6" fmla="*/ 539835 h 599815"/>
              <a:gd name="connsiteX7" fmla="*/ 657798 w 866400"/>
              <a:gd name="connsiteY7" fmla="*/ 173613 h 599815"/>
              <a:gd name="connsiteX8" fmla="*/ 798089 w 866400"/>
              <a:gd name="connsiteY8" fmla="*/ 173613 h 599815"/>
              <a:gd name="connsiteX9" fmla="*/ 872399 w 866400"/>
              <a:gd name="connsiteY9" fmla="*/ 99303 h 599815"/>
              <a:gd name="connsiteX10" fmla="*/ 798089 w 866400"/>
              <a:gd name="connsiteY10" fmla="*/ 24992 h 599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6400" h="599815">
                <a:moveTo>
                  <a:pt x="798089" y="24992"/>
                </a:moveTo>
                <a:lnTo>
                  <a:pt x="24992" y="24992"/>
                </a:lnTo>
                <a:lnTo>
                  <a:pt x="24992" y="130960"/>
                </a:lnTo>
                <a:lnTo>
                  <a:pt x="24992" y="173613"/>
                </a:lnTo>
                <a:lnTo>
                  <a:pt x="24992" y="603482"/>
                </a:lnTo>
                <a:lnTo>
                  <a:pt x="191274" y="603482"/>
                </a:lnTo>
                <a:cubicBezTo>
                  <a:pt x="239927" y="603482"/>
                  <a:pt x="287245" y="580822"/>
                  <a:pt x="324567" y="539835"/>
                </a:cubicBezTo>
                <a:lnTo>
                  <a:pt x="657798" y="173613"/>
                </a:lnTo>
                <a:lnTo>
                  <a:pt x="798089" y="173613"/>
                </a:lnTo>
                <a:cubicBezTo>
                  <a:pt x="839076" y="173613"/>
                  <a:pt x="872399" y="140290"/>
                  <a:pt x="872399" y="99303"/>
                </a:cubicBezTo>
                <a:cubicBezTo>
                  <a:pt x="872399" y="58315"/>
                  <a:pt x="839076" y="24992"/>
                  <a:pt x="798089" y="24992"/>
                </a:cubicBezTo>
                <a:close/>
              </a:path>
            </a:pathLst>
          </a:custGeom>
          <a:solidFill>
            <a:srgbClr val="9395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6CBC06E-EBE8-4E22-803B-B5CA0DCC1BEE}"/>
              </a:ext>
            </a:extLst>
          </p:cNvPr>
          <p:cNvSpPr/>
          <p:nvPr/>
        </p:nvSpPr>
        <p:spPr>
          <a:xfrm>
            <a:off x="13190291" y="2835509"/>
            <a:ext cx="1241509" cy="1241509"/>
          </a:xfrm>
          <a:custGeom>
            <a:avLst/>
            <a:gdLst>
              <a:gd name="connsiteX0" fmla="*/ 365221 w 699785"/>
              <a:gd name="connsiteY0" fmla="*/ 24992 h 699785"/>
              <a:gd name="connsiteX1" fmla="*/ 24992 w 699785"/>
              <a:gd name="connsiteY1" fmla="*/ 387881 h 699785"/>
              <a:gd name="connsiteX2" fmla="*/ 187276 w 699785"/>
              <a:gd name="connsiteY2" fmla="*/ 387881 h 699785"/>
              <a:gd name="connsiteX3" fmla="*/ 187276 w 699785"/>
              <a:gd name="connsiteY3" fmla="*/ 691454 h 699785"/>
              <a:gd name="connsiteX4" fmla="*/ 365221 w 699785"/>
              <a:gd name="connsiteY4" fmla="*/ 501512 h 699785"/>
              <a:gd name="connsiteX5" fmla="*/ 542833 w 699785"/>
              <a:gd name="connsiteY5" fmla="*/ 691454 h 699785"/>
              <a:gd name="connsiteX6" fmla="*/ 542833 w 699785"/>
              <a:gd name="connsiteY6" fmla="*/ 387881 h 699785"/>
              <a:gd name="connsiteX7" fmla="*/ 705116 w 699785"/>
              <a:gd name="connsiteY7" fmla="*/ 387881 h 699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9785" h="699785">
                <a:moveTo>
                  <a:pt x="365221" y="24992"/>
                </a:moveTo>
                <a:lnTo>
                  <a:pt x="24992" y="387881"/>
                </a:lnTo>
                <a:lnTo>
                  <a:pt x="187276" y="387881"/>
                </a:lnTo>
                <a:lnTo>
                  <a:pt x="187276" y="691454"/>
                </a:lnTo>
                <a:lnTo>
                  <a:pt x="365221" y="501512"/>
                </a:lnTo>
                <a:lnTo>
                  <a:pt x="542833" y="691454"/>
                </a:lnTo>
                <a:lnTo>
                  <a:pt x="542833" y="387881"/>
                </a:lnTo>
                <a:lnTo>
                  <a:pt x="705116" y="387881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2ABE950-2E82-4340-83F5-1563D64E9EBA}"/>
              </a:ext>
            </a:extLst>
          </p:cNvPr>
          <p:cNvSpPr/>
          <p:nvPr/>
        </p:nvSpPr>
        <p:spPr>
          <a:xfrm>
            <a:off x="13190291" y="3680917"/>
            <a:ext cx="1241509" cy="1241509"/>
          </a:xfrm>
          <a:custGeom>
            <a:avLst/>
            <a:gdLst>
              <a:gd name="connsiteX0" fmla="*/ 542833 w 699785"/>
              <a:gd name="connsiteY0" fmla="*/ 214934 h 699785"/>
              <a:gd name="connsiteX1" fmla="*/ 365221 w 699785"/>
              <a:gd name="connsiteY1" fmla="*/ 24992 h 699785"/>
              <a:gd name="connsiteX2" fmla="*/ 187276 w 699785"/>
              <a:gd name="connsiteY2" fmla="*/ 214934 h 699785"/>
              <a:gd name="connsiteX3" fmla="*/ 24992 w 699785"/>
              <a:gd name="connsiteY3" fmla="*/ 387881 h 699785"/>
              <a:gd name="connsiteX4" fmla="*/ 187276 w 699785"/>
              <a:gd name="connsiteY4" fmla="*/ 387881 h 699785"/>
              <a:gd name="connsiteX5" fmla="*/ 187276 w 699785"/>
              <a:gd name="connsiteY5" fmla="*/ 691454 h 699785"/>
              <a:gd name="connsiteX6" fmla="*/ 365221 w 699785"/>
              <a:gd name="connsiteY6" fmla="*/ 501513 h 699785"/>
              <a:gd name="connsiteX7" fmla="*/ 542833 w 699785"/>
              <a:gd name="connsiteY7" fmla="*/ 691454 h 699785"/>
              <a:gd name="connsiteX8" fmla="*/ 542833 w 699785"/>
              <a:gd name="connsiteY8" fmla="*/ 387881 h 699785"/>
              <a:gd name="connsiteX9" fmla="*/ 705116 w 699785"/>
              <a:gd name="connsiteY9" fmla="*/ 387881 h 699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9785" h="699785">
                <a:moveTo>
                  <a:pt x="542833" y="214934"/>
                </a:moveTo>
                <a:lnTo>
                  <a:pt x="365221" y="24992"/>
                </a:lnTo>
                <a:lnTo>
                  <a:pt x="187276" y="214934"/>
                </a:lnTo>
                <a:lnTo>
                  <a:pt x="24992" y="387881"/>
                </a:lnTo>
                <a:lnTo>
                  <a:pt x="187276" y="387881"/>
                </a:lnTo>
                <a:lnTo>
                  <a:pt x="187276" y="691454"/>
                </a:lnTo>
                <a:lnTo>
                  <a:pt x="365221" y="501513"/>
                </a:lnTo>
                <a:lnTo>
                  <a:pt x="542833" y="691454"/>
                </a:lnTo>
                <a:lnTo>
                  <a:pt x="542833" y="387881"/>
                </a:lnTo>
                <a:lnTo>
                  <a:pt x="705116" y="387881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2CF1353-062E-4C00-9367-167F63159798}"/>
              </a:ext>
            </a:extLst>
          </p:cNvPr>
          <p:cNvSpPr/>
          <p:nvPr/>
        </p:nvSpPr>
        <p:spPr>
          <a:xfrm>
            <a:off x="13190291" y="4526327"/>
            <a:ext cx="1241509" cy="1241509"/>
          </a:xfrm>
          <a:custGeom>
            <a:avLst/>
            <a:gdLst>
              <a:gd name="connsiteX0" fmla="*/ 542833 w 699785"/>
              <a:gd name="connsiteY0" fmla="*/ 214933 h 699785"/>
              <a:gd name="connsiteX1" fmla="*/ 365221 w 699785"/>
              <a:gd name="connsiteY1" fmla="*/ 24992 h 699785"/>
              <a:gd name="connsiteX2" fmla="*/ 187276 w 699785"/>
              <a:gd name="connsiteY2" fmla="*/ 214933 h 699785"/>
              <a:gd name="connsiteX3" fmla="*/ 24992 w 699785"/>
              <a:gd name="connsiteY3" fmla="*/ 387880 h 699785"/>
              <a:gd name="connsiteX4" fmla="*/ 187276 w 699785"/>
              <a:gd name="connsiteY4" fmla="*/ 387880 h 699785"/>
              <a:gd name="connsiteX5" fmla="*/ 187276 w 699785"/>
              <a:gd name="connsiteY5" fmla="*/ 691454 h 699785"/>
              <a:gd name="connsiteX6" fmla="*/ 365221 w 699785"/>
              <a:gd name="connsiteY6" fmla="*/ 501512 h 699785"/>
              <a:gd name="connsiteX7" fmla="*/ 542833 w 699785"/>
              <a:gd name="connsiteY7" fmla="*/ 691454 h 699785"/>
              <a:gd name="connsiteX8" fmla="*/ 542833 w 699785"/>
              <a:gd name="connsiteY8" fmla="*/ 387880 h 699785"/>
              <a:gd name="connsiteX9" fmla="*/ 705116 w 699785"/>
              <a:gd name="connsiteY9" fmla="*/ 387880 h 699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9785" h="699785">
                <a:moveTo>
                  <a:pt x="542833" y="214933"/>
                </a:moveTo>
                <a:lnTo>
                  <a:pt x="365221" y="24992"/>
                </a:lnTo>
                <a:lnTo>
                  <a:pt x="187276" y="214933"/>
                </a:lnTo>
                <a:lnTo>
                  <a:pt x="24992" y="387880"/>
                </a:lnTo>
                <a:lnTo>
                  <a:pt x="187276" y="387880"/>
                </a:lnTo>
                <a:lnTo>
                  <a:pt x="187276" y="691454"/>
                </a:lnTo>
                <a:lnTo>
                  <a:pt x="365221" y="501512"/>
                </a:lnTo>
                <a:lnTo>
                  <a:pt x="542833" y="691454"/>
                </a:lnTo>
                <a:lnTo>
                  <a:pt x="542833" y="387880"/>
                </a:lnTo>
                <a:lnTo>
                  <a:pt x="705116" y="38788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DF1CE52-0ECB-4B4B-9EDF-4F3D398FDA27}"/>
              </a:ext>
            </a:extLst>
          </p:cNvPr>
          <p:cNvSpPr/>
          <p:nvPr/>
        </p:nvSpPr>
        <p:spPr>
          <a:xfrm>
            <a:off x="13190291" y="5371736"/>
            <a:ext cx="1241509" cy="1241509"/>
          </a:xfrm>
          <a:custGeom>
            <a:avLst/>
            <a:gdLst>
              <a:gd name="connsiteX0" fmla="*/ 542833 w 699785"/>
              <a:gd name="connsiteY0" fmla="*/ 214934 h 699785"/>
              <a:gd name="connsiteX1" fmla="*/ 365221 w 699785"/>
              <a:gd name="connsiteY1" fmla="*/ 24992 h 699785"/>
              <a:gd name="connsiteX2" fmla="*/ 187276 w 699785"/>
              <a:gd name="connsiteY2" fmla="*/ 214934 h 699785"/>
              <a:gd name="connsiteX3" fmla="*/ 24992 w 699785"/>
              <a:gd name="connsiteY3" fmla="*/ 387881 h 699785"/>
              <a:gd name="connsiteX4" fmla="*/ 187276 w 699785"/>
              <a:gd name="connsiteY4" fmla="*/ 387881 h 699785"/>
              <a:gd name="connsiteX5" fmla="*/ 187276 w 699785"/>
              <a:gd name="connsiteY5" fmla="*/ 691454 h 699785"/>
              <a:gd name="connsiteX6" fmla="*/ 365221 w 699785"/>
              <a:gd name="connsiteY6" fmla="*/ 501846 h 699785"/>
              <a:gd name="connsiteX7" fmla="*/ 542833 w 699785"/>
              <a:gd name="connsiteY7" fmla="*/ 691454 h 699785"/>
              <a:gd name="connsiteX8" fmla="*/ 542833 w 699785"/>
              <a:gd name="connsiteY8" fmla="*/ 387881 h 699785"/>
              <a:gd name="connsiteX9" fmla="*/ 705116 w 699785"/>
              <a:gd name="connsiteY9" fmla="*/ 387881 h 699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9785" h="699785">
                <a:moveTo>
                  <a:pt x="542833" y="214934"/>
                </a:moveTo>
                <a:lnTo>
                  <a:pt x="365221" y="24992"/>
                </a:lnTo>
                <a:lnTo>
                  <a:pt x="187276" y="214934"/>
                </a:lnTo>
                <a:lnTo>
                  <a:pt x="24992" y="387881"/>
                </a:lnTo>
                <a:lnTo>
                  <a:pt x="187276" y="387881"/>
                </a:lnTo>
                <a:lnTo>
                  <a:pt x="187276" y="691454"/>
                </a:lnTo>
                <a:lnTo>
                  <a:pt x="365221" y="501846"/>
                </a:lnTo>
                <a:lnTo>
                  <a:pt x="542833" y="691454"/>
                </a:lnTo>
                <a:lnTo>
                  <a:pt x="542833" y="387881"/>
                </a:lnTo>
                <a:lnTo>
                  <a:pt x="705116" y="387881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3B0D16A-F850-4B3A-B051-5CF22B367632}"/>
              </a:ext>
            </a:extLst>
          </p:cNvPr>
          <p:cNvSpPr/>
          <p:nvPr/>
        </p:nvSpPr>
        <p:spPr>
          <a:xfrm>
            <a:off x="13190291" y="6217735"/>
            <a:ext cx="1241509" cy="1359748"/>
          </a:xfrm>
          <a:custGeom>
            <a:avLst/>
            <a:gdLst>
              <a:gd name="connsiteX0" fmla="*/ 542833 w 699785"/>
              <a:gd name="connsiteY0" fmla="*/ 214601 h 766431"/>
              <a:gd name="connsiteX1" fmla="*/ 365221 w 699785"/>
              <a:gd name="connsiteY1" fmla="*/ 24992 h 766431"/>
              <a:gd name="connsiteX2" fmla="*/ 187276 w 699785"/>
              <a:gd name="connsiteY2" fmla="*/ 214601 h 766431"/>
              <a:gd name="connsiteX3" fmla="*/ 24992 w 699785"/>
              <a:gd name="connsiteY3" fmla="*/ 387548 h 766431"/>
              <a:gd name="connsiteX4" fmla="*/ 187276 w 699785"/>
              <a:gd name="connsiteY4" fmla="*/ 387548 h 766431"/>
              <a:gd name="connsiteX5" fmla="*/ 187276 w 699785"/>
              <a:gd name="connsiteY5" fmla="*/ 759434 h 766431"/>
              <a:gd name="connsiteX6" fmla="*/ 542833 w 699785"/>
              <a:gd name="connsiteY6" fmla="*/ 759434 h 766431"/>
              <a:gd name="connsiteX7" fmla="*/ 542833 w 699785"/>
              <a:gd name="connsiteY7" fmla="*/ 387548 h 766431"/>
              <a:gd name="connsiteX8" fmla="*/ 705116 w 699785"/>
              <a:gd name="connsiteY8" fmla="*/ 387548 h 766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9785" h="766431">
                <a:moveTo>
                  <a:pt x="542833" y="214601"/>
                </a:moveTo>
                <a:lnTo>
                  <a:pt x="365221" y="24992"/>
                </a:lnTo>
                <a:lnTo>
                  <a:pt x="187276" y="214601"/>
                </a:lnTo>
                <a:lnTo>
                  <a:pt x="24992" y="387548"/>
                </a:lnTo>
                <a:lnTo>
                  <a:pt x="187276" y="387548"/>
                </a:lnTo>
                <a:lnTo>
                  <a:pt x="187276" y="759434"/>
                </a:lnTo>
                <a:lnTo>
                  <a:pt x="542833" y="759434"/>
                </a:lnTo>
                <a:lnTo>
                  <a:pt x="542833" y="387548"/>
                </a:lnTo>
                <a:lnTo>
                  <a:pt x="705116" y="38754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0AA430F-B277-40B8-80FA-7929D1CDFD8D}"/>
              </a:ext>
            </a:extLst>
          </p:cNvPr>
          <p:cNvSpPr/>
          <p:nvPr/>
        </p:nvSpPr>
        <p:spPr>
          <a:xfrm>
            <a:off x="11097458" y="5322667"/>
            <a:ext cx="1064151" cy="413837"/>
          </a:xfrm>
          <a:custGeom>
            <a:avLst/>
            <a:gdLst>
              <a:gd name="connsiteX0" fmla="*/ 360556 w 599815"/>
              <a:gd name="connsiteY0" fmla="*/ 34655 h 233261"/>
              <a:gd name="connsiteX1" fmla="*/ 360556 w 599815"/>
              <a:gd name="connsiteY1" fmla="*/ 70311 h 233261"/>
              <a:gd name="connsiteX2" fmla="*/ 341895 w 599815"/>
              <a:gd name="connsiteY2" fmla="*/ 88972 h 233261"/>
              <a:gd name="connsiteX3" fmla="*/ 272584 w 599815"/>
              <a:gd name="connsiteY3" fmla="*/ 88972 h 233261"/>
              <a:gd name="connsiteX4" fmla="*/ 253923 w 599815"/>
              <a:gd name="connsiteY4" fmla="*/ 70311 h 233261"/>
              <a:gd name="connsiteX5" fmla="*/ 253923 w 599815"/>
              <a:gd name="connsiteY5" fmla="*/ 34655 h 233261"/>
              <a:gd name="connsiteX6" fmla="*/ 55984 w 599815"/>
              <a:gd name="connsiteY6" fmla="*/ 34655 h 233261"/>
              <a:gd name="connsiteX7" fmla="*/ 24992 w 599815"/>
              <a:gd name="connsiteY7" fmla="*/ 25325 h 233261"/>
              <a:gd name="connsiteX8" fmla="*/ 24992 w 599815"/>
              <a:gd name="connsiteY8" fmla="*/ 166948 h 233261"/>
              <a:gd name="connsiteX9" fmla="*/ 69646 w 599815"/>
              <a:gd name="connsiteY9" fmla="*/ 212268 h 233261"/>
              <a:gd name="connsiteX10" fmla="*/ 544500 w 599815"/>
              <a:gd name="connsiteY10" fmla="*/ 212268 h 233261"/>
              <a:gd name="connsiteX11" fmla="*/ 589153 w 599815"/>
              <a:gd name="connsiteY11" fmla="*/ 166948 h 233261"/>
              <a:gd name="connsiteX12" fmla="*/ 589153 w 599815"/>
              <a:gd name="connsiteY12" fmla="*/ 24992 h 233261"/>
              <a:gd name="connsiteX13" fmla="*/ 557496 w 599815"/>
              <a:gd name="connsiteY13" fmla="*/ 34655 h 233261"/>
              <a:gd name="connsiteX14" fmla="*/ 360556 w 599815"/>
              <a:gd name="connsiteY14" fmla="*/ 34655 h 233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99815" h="233261">
                <a:moveTo>
                  <a:pt x="360556" y="34655"/>
                </a:moveTo>
                <a:lnTo>
                  <a:pt x="360556" y="70311"/>
                </a:lnTo>
                <a:cubicBezTo>
                  <a:pt x="360556" y="80641"/>
                  <a:pt x="352225" y="88972"/>
                  <a:pt x="341895" y="88972"/>
                </a:cubicBezTo>
                <a:lnTo>
                  <a:pt x="272584" y="88972"/>
                </a:lnTo>
                <a:cubicBezTo>
                  <a:pt x="261920" y="88972"/>
                  <a:pt x="253923" y="80641"/>
                  <a:pt x="253923" y="70311"/>
                </a:cubicBezTo>
                <a:lnTo>
                  <a:pt x="253923" y="34655"/>
                </a:lnTo>
                <a:lnTo>
                  <a:pt x="55984" y="34655"/>
                </a:lnTo>
                <a:cubicBezTo>
                  <a:pt x="44320" y="34655"/>
                  <a:pt x="33657" y="30990"/>
                  <a:pt x="24992" y="25325"/>
                </a:cubicBezTo>
                <a:lnTo>
                  <a:pt x="24992" y="166948"/>
                </a:lnTo>
                <a:cubicBezTo>
                  <a:pt x="24992" y="191940"/>
                  <a:pt x="44986" y="212268"/>
                  <a:pt x="69646" y="212268"/>
                </a:cubicBezTo>
                <a:lnTo>
                  <a:pt x="544500" y="212268"/>
                </a:lnTo>
                <a:cubicBezTo>
                  <a:pt x="569493" y="212268"/>
                  <a:pt x="589153" y="191940"/>
                  <a:pt x="589153" y="166948"/>
                </a:cubicBezTo>
                <a:lnTo>
                  <a:pt x="589153" y="24992"/>
                </a:lnTo>
                <a:cubicBezTo>
                  <a:pt x="580155" y="31324"/>
                  <a:pt x="569159" y="34655"/>
                  <a:pt x="557496" y="34655"/>
                </a:cubicBezTo>
                <a:lnTo>
                  <a:pt x="360556" y="34655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B11D37F-F0D6-4E9B-9C9A-B06CB8C5BE7E}"/>
              </a:ext>
            </a:extLst>
          </p:cNvPr>
          <p:cNvSpPr/>
          <p:nvPr/>
        </p:nvSpPr>
        <p:spPr>
          <a:xfrm>
            <a:off x="11099233" y="4798275"/>
            <a:ext cx="1064151" cy="532076"/>
          </a:xfrm>
          <a:custGeom>
            <a:avLst/>
            <a:gdLst>
              <a:gd name="connsiteX0" fmla="*/ 543833 w 599815"/>
              <a:gd name="connsiteY0" fmla="*/ 110967 h 299907"/>
              <a:gd name="connsiteX1" fmla="*/ 418872 w 599815"/>
              <a:gd name="connsiteY1" fmla="*/ 110967 h 299907"/>
              <a:gd name="connsiteX2" fmla="*/ 418872 w 599815"/>
              <a:gd name="connsiteY2" fmla="*/ 80309 h 299907"/>
              <a:gd name="connsiteX3" fmla="*/ 363555 w 599815"/>
              <a:gd name="connsiteY3" fmla="*/ 24992 h 299907"/>
              <a:gd name="connsiteX4" fmla="*/ 249923 w 599815"/>
              <a:gd name="connsiteY4" fmla="*/ 24992 h 299907"/>
              <a:gd name="connsiteX5" fmla="*/ 194608 w 599815"/>
              <a:gd name="connsiteY5" fmla="*/ 80309 h 299907"/>
              <a:gd name="connsiteX6" fmla="*/ 194608 w 599815"/>
              <a:gd name="connsiteY6" fmla="*/ 110967 h 299907"/>
              <a:gd name="connsiteX7" fmla="*/ 69646 w 599815"/>
              <a:gd name="connsiteY7" fmla="*/ 110967 h 299907"/>
              <a:gd name="connsiteX8" fmla="*/ 24992 w 599815"/>
              <a:gd name="connsiteY8" fmla="*/ 155619 h 299907"/>
              <a:gd name="connsiteX9" fmla="*/ 24992 w 599815"/>
              <a:gd name="connsiteY9" fmla="*/ 285579 h 299907"/>
              <a:gd name="connsiteX10" fmla="*/ 55984 w 599815"/>
              <a:gd name="connsiteY10" fmla="*/ 307239 h 299907"/>
              <a:gd name="connsiteX11" fmla="*/ 253923 w 599815"/>
              <a:gd name="connsiteY11" fmla="*/ 307239 h 299907"/>
              <a:gd name="connsiteX12" fmla="*/ 253923 w 599815"/>
              <a:gd name="connsiteY12" fmla="*/ 295577 h 299907"/>
              <a:gd name="connsiteX13" fmla="*/ 272584 w 599815"/>
              <a:gd name="connsiteY13" fmla="*/ 276916 h 299907"/>
              <a:gd name="connsiteX14" fmla="*/ 341895 w 599815"/>
              <a:gd name="connsiteY14" fmla="*/ 276916 h 299907"/>
              <a:gd name="connsiteX15" fmla="*/ 360556 w 599815"/>
              <a:gd name="connsiteY15" fmla="*/ 295577 h 299907"/>
              <a:gd name="connsiteX16" fmla="*/ 360556 w 599815"/>
              <a:gd name="connsiteY16" fmla="*/ 307239 h 299907"/>
              <a:gd name="connsiteX17" fmla="*/ 557830 w 599815"/>
              <a:gd name="connsiteY17" fmla="*/ 307239 h 299907"/>
              <a:gd name="connsiteX18" fmla="*/ 589486 w 599815"/>
              <a:gd name="connsiteY18" fmla="*/ 284913 h 299907"/>
              <a:gd name="connsiteX19" fmla="*/ 589486 w 599815"/>
              <a:gd name="connsiteY19" fmla="*/ 155286 h 299907"/>
              <a:gd name="connsiteX20" fmla="*/ 543833 w 599815"/>
              <a:gd name="connsiteY20" fmla="*/ 110967 h 299907"/>
              <a:gd name="connsiteX21" fmla="*/ 227597 w 599815"/>
              <a:gd name="connsiteY21" fmla="*/ 110967 h 299907"/>
              <a:gd name="connsiteX22" fmla="*/ 227597 w 599815"/>
              <a:gd name="connsiteY22" fmla="*/ 80309 h 299907"/>
              <a:gd name="connsiteX23" fmla="*/ 249923 w 599815"/>
              <a:gd name="connsiteY23" fmla="*/ 57983 h 299907"/>
              <a:gd name="connsiteX24" fmla="*/ 363555 w 599815"/>
              <a:gd name="connsiteY24" fmla="*/ 57983 h 299907"/>
              <a:gd name="connsiteX25" fmla="*/ 385882 w 599815"/>
              <a:gd name="connsiteY25" fmla="*/ 80309 h 299907"/>
              <a:gd name="connsiteX26" fmla="*/ 385882 w 599815"/>
              <a:gd name="connsiteY26" fmla="*/ 110967 h 299907"/>
              <a:gd name="connsiteX27" fmla="*/ 227597 w 599815"/>
              <a:gd name="connsiteY27" fmla="*/ 110967 h 299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99815" h="299907">
                <a:moveTo>
                  <a:pt x="543833" y="110967"/>
                </a:moveTo>
                <a:lnTo>
                  <a:pt x="418872" y="110967"/>
                </a:lnTo>
                <a:lnTo>
                  <a:pt x="418872" y="80309"/>
                </a:lnTo>
                <a:cubicBezTo>
                  <a:pt x="418872" y="49652"/>
                  <a:pt x="393879" y="24992"/>
                  <a:pt x="363555" y="24992"/>
                </a:cubicBezTo>
                <a:lnTo>
                  <a:pt x="249923" y="24992"/>
                </a:lnTo>
                <a:cubicBezTo>
                  <a:pt x="219267" y="24992"/>
                  <a:pt x="194608" y="49985"/>
                  <a:pt x="194608" y="80309"/>
                </a:cubicBezTo>
                <a:lnTo>
                  <a:pt x="194608" y="110967"/>
                </a:lnTo>
                <a:lnTo>
                  <a:pt x="69646" y="110967"/>
                </a:lnTo>
                <a:cubicBezTo>
                  <a:pt x="44654" y="110967"/>
                  <a:pt x="24992" y="130961"/>
                  <a:pt x="24992" y="155619"/>
                </a:cubicBezTo>
                <a:lnTo>
                  <a:pt x="24992" y="285579"/>
                </a:lnTo>
                <a:cubicBezTo>
                  <a:pt x="29324" y="298576"/>
                  <a:pt x="41321" y="307239"/>
                  <a:pt x="55984" y="307239"/>
                </a:cubicBezTo>
                <a:lnTo>
                  <a:pt x="253923" y="307239"/>
                </a:lnTo>
                <a:lnTo>
                  <a:pt x="253923" y="295577"/>
                </a:lnTo>
                <a:cubicBezTo>
                  <a:pt x="253923" y="285247"/>
                  <a:pt x="261920" y="276916"/>
                  <a:pt x="272584" y="276916"/>
                </a:cubicBezTo>
                <a:lnTo>
                  <a:pt x="341895" y="276916"/>
                </a:lnTo>
                <a:cubicBezTo>
                  <a:pt x="352225" y="276916"/>
                  <a:pt x="360556" y="285247"/>
                  <a:pt x="360556" y="295577"/>
                </a:cubicBezTo>
                <a:lnTo>
                  <a:pt x="360556" y="307239"/>
                </a:lnTo>
                <a:lnTo>
                  <a:pt x="557830" y="307239"/>
                </a:lnTo>
                <a:cubicBezTo>
                  <a:pt x="572492" y="307239"/>
                  <a:pt x="584821" y="297909"/>
                  <a:pt x="589486" y="284913"/>
                </a:cubicBezTo>
                <a:lnTo>
                  <a:pt x="589486" y="155286"/>
                </a:lnTo>
                <a:cubicBezTo>
                  <a:pt x="588486" y="130961"/>
                  <a:pt x="568826" y="110967"/>
                  <a:pt x="543833" y="110967"/>
                </a:cubicBezTo>
                <a:close/>
                <a:moveTo>
                  <a:pt x="227597" y="110967"/>
                </a:moveTo>
                <a:lnTo>
                  <a:pt x="227597" y="80309"/>
                </a:lnTo>
                <a:cubicBezTo>
                  <a:pt x="227597" y="68313"/>
                  <a:pt x="237261" y="57983"/>
                  <a:pt x="249923" y="57983"/>
                </a:cubicBezTo>
                <a:lnTo>
                  <a:pt x="363555" y="57983"/>
                </a:lnTo>
                <a:cubicBezTo>
                  <a:pt x="375885" y="57983"/>
                  <a:pt x="385882" y="68313"/>
                  <a:pt x="385882" y="80309"/>
                </a:cubicBezTo>
                <a:lnTo>
                  <a:pt x="385882" y="110967"/>
                </a:lnTo>
                <a:lnTo>
                  <a:pt x="227597" y="110967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787B48F-3158-4B3B-BF5C-F4EB3D99A1C7}"/>
              </a:ext>
            </a:extLst>
          </p:cNvPr>
          <p:cNvSpPr/>
          <p:nvPr/>
        </p:nvSpPr>
        <p:spPr>
          <a:xfrm>
            <a:off x="11523119" y="5264729"/>
            <a:ext cx="236477" cy="236477"/>
          </a:xfrm>
          <a:custGeom>
            <a:avLst/>
            <a:gdLst>
              <a:gd name="connsiteX0" fmla="*/ 101969 w 133292"/>
              <a:gd name="connsiteY0" fmla="*/ 110299 h 133292"/>
              <a:gd name="connsiteX1" fmla="*/ 109633 w 133292"/>
              <a:gd name="connsiteY1" fmla="*/ 102635 h 133292"/>
              <a:gd name="connsiteX2" fmla="*/ 109633 w 133292"/>
              <a:gd name="connsiteY2" fmla="*/ 66980 h 133292"/>
              <a:gd name="connsiteX3" fmla="*/ 109633 w 133292"/>
              <a:gd name="connsiteY3" fmla="*/ 44319 h 133292"/>
              <a:gd name="connsiteX4" fmla="*/ 109633 w 133292"/>
              <a:gd name="connsiteY4" fmla="*/ 32657 h 133292"/>
              <a:gd name="connsiteX5" fmla="*/ 101969 w 133292"/>
              <a:gd name="connsiteY5" fmla="*/ 24992 h 133292"/>
              <a:gd name="connsiteX6" fmla="*/ 32657 w 133292"/>
              <a:gd name="connsiteY6" fmla="*/ 24992 h 133292"/>
              <a:gd name="connsiteX7" fmla="*/ 24992 w 133292"/>
              <a:gd name="connsiteY7" fmla="*/ 32657 h 133292"/>
              <a:gd name="connsiteX8" fmla="*/ 24992 w 133292"/>
              <a:gd name="connsiteY8" fmla="*/ 44319 h 133292"/>
              <a:gd name="connsiteX9" fmla="*/ 24992 w 133292"/>
              <a:gd name="connsiteY9" fmla="*/ 66980 h 133292"/>
              <a:gd name="connsiteX10" fmla="*/ 24992 w 133292"/>
              <a:gd name="connsiteY10" fmla="*/ 102635 h 133292"/>
              <a:gd name="connsiteX11" fmla="*/ 32657 w 133292"/>
              <a:gd name="connsiteY11" fmla="*/ 110299 h 133292"/>
              <a:gd name="connsiteX12" fmla="*/ 101969 w 133292"/>
              <a:gd name="connsiteY12" fmla="*/ 110299 h 133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3292" h="133292">
                <a:moveTo>
                  <a:pt x="101969" y="110299"/>
                </a:moveTo>
                <a:cubicBezTo>
                  <a:pt x="106301" y="110299"/>
                  <a:pt x="109633" y="106634"/>
                  <a:pt x="109633" y="102635"/>
                </a:cubicBezTo>
                <a:lnTo>
                  <a:pt x="109633" y="66980"/>
                </a:lnTo>
                <a:lnTo>
                  <a:pt x="109633" y="44319"/>
                </a:lnTo>
                <a:lnTo>
                  <a:pt x="109633" y="32657"/>
                </a:lnTo>
                <a:cubicBezTo>
                  <a:pt x="109633" y="28657"/>
                  <a:pt x="106634" y="24992"/>
                  <a:pt x="101969" y="24992"/>
                </a:cubicBezTo>
                <a:lnTo>
                  <a:pt x="32657" y="24992"/>
                </a:lnTo>
                <a:cubicBezTo>
                  <a:pt x="28325" y="24992"/>
                  <a:pt x="24992" y="28657"/>
                  <a:pt x="24992" y="32657"/>
                </a:cubicBezTo>
                <a:lnTo>
                  <a:pt x="24992" y="44319"/>
                </a:lnTo>
                <a:lnTo>
                  <a:pt x="24992" y="66980"/>
                </a:lnTo>
                <a:lnTo>
                  <a:pt x="24992" y="102635"/>
                </a:lnTo>
                <a:cubicBezTo>
                  <a:pt x="24992" y="106634"/>
                  <a:pt x="27991" y="110299"/>
                  <a:pt x="32657" y="110299"/>
                </a:cubicBezTo>
                <a:lnTo>
                  <a:pt x="101969" y="110299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B05D543-9349-4451-96BC-062D13019FEF}"/>
              </a:ext>
            </a:extLst>
          </p:cNvPr>
          <p:cNvSpPr/>
          <p:nvPr/>
        </p:nvSpPr>
        <p:spPr>
          <a:xfrm>
            <a:off x="11487057" y="2702491"/>
            <a:ext cx="650314" cy="1241509"/>
          </a:xfrm>
          <a:custGeom>
            <a:avLst/>
            <a:gdLst>
              <a:gd name="connsiteX0" fmla="*/ 241259 w 366554"/>
              <a:gd name="connsiteY0" fmla="*/ 308572 h 699785"/>
              <a:gd name="connsiteX1" fmla="*/ 234594 w 366554"/>
              <a:gd name="connsiteY1" fmla="*/ 305240 h 699785"/>
              <a:gd name="connsiteX2" fmla="*/ 165615 w 366554"/>
              <a:gd name="connsiteY2" fmla="*/ 269251 h 699785"/>
              <a:gd name="connsiteX3" fmla="*/ 151620 w 366554"/>
              <a:gd name="connsiteY3" fmla="*/ 245258 h 699785"/>
              <a:gd name="connsiteX4" fmla="*/ 162949 w 366554"/>
              <a:gd name="connsiteY4" fmla="*/ 223931 h 699785"/>
              <a:gd name="connsiteX5" fmla="*/ 197938 w 366554"/>
              <a:gd name="connsiteY5" fmla="*/ 215601 h 699785"/>
              <a:gd name="connsiteX6" fmla="*/ 234927 w 366554"/>
              <a:gd name="connsiteY6" fmla="*/ 219932 h 699785"/>
              <a:gd name="connsiteX7" fmla="*/ 309238 w 366554"/>
              <a:gd name="connsiteY7" fmla="*/ 245258 h 699785"/>
              <a:gd name="connsiteX8" fmla="*/ 347560 w 366554"/>
              <a:gd name="connsiteY8" fmla="*/ 148954 h 699785"/>
              <a:gd name="connsiteX9" fmla="*/ 234594 w 366554"/>
              <a:gd name="connsiteY9" fmla="*/ 117964 h 699785"/>
              <a:gd name="connsiteX10" fmla="*/ 234594 w 366554"/>
              <a:gd name="connsiteY10" fmla="*/ 73644 h 699785"/>
              <a:gd name="connsiteX11" fmla="*/ 185942 w 366554"/>
              <a:gd name="connsiteY11" fmla="*/ 24992 h 699785"/>
              <a:gd name="connsiteX12" fmla="*/ 137291 w 366554"/>
              <a:gd name="connsiteY12" fmla="*/ 73644 h 699785"/>
              <a:gd name="connsiteX13" fmla="*/ 137291 w 366554"/>
              <a:gd name="connsiteY13" fmla="*/ 122962 h 699785"/>
              <a:gd name="connsiteX14" fmla="*/ 74643 w 366554"/>
              <a:gd name="connsiteY14" fmla="*/ 151620 h 699785"/>
              <a:gd name="connsiteX15" fmla="*/ 28324 w 366554"/>
              <a:gd name="connsiteY15" fmla="*/ 250923 h 699785"/>
              <a:gd name="connsiteX16" fmla="*/ 38987 w 366554"/>
              <a:gd name="connsiteY16" fmla="*/ 309905 h 699785"/>
              <a:gd name="connsiteX17" fmla="*/ 72644 w 366554"/>
              <a:gd name="connsiteY17" fmla="*/ 354224 h 699785"/>
              <a:gd name="connsiteX18" fmla="*/ 137291 w 366554"/>
              <a:gd name="connsiteY18" fmla="*/ 392546 h 699785"/>
              <a:gd name="connsiteX19" fmla="*/ 139623 w 366554"/>
              <a:gd name="connsiteY19" fmla="*/ 393546 h 699785"/>
              <a:gd name="connsiteX20" fmla="*/ 200938 w 366554"/>
              <a:gd name="connsiteY20" fmla="*/ 423203 h 699785"/>
              <a:gd name="connsiteX21" fmla="*/ 217600 w 366554"/>
              <a:gd name="connsiteY21" fmla="*/ 437866 h 699785"/>
              <a:gd name="connsiteX22" fmla="*/ 222931 w 366554"/>
              <a:gd name="connsiteY22" fmla="*/ 454527 h 699785"/>
              <a:gd name="connsiteX23" fmla="*/ 210269 w 366554"/>
              <a:gd name="connsiteY23" fmla="*/ 478853 h 699785"/>
              <a:gd name="connsiteX24" fmla="*/ 169281 w 366554"/>
              <a:gd name="connsiteY24" fmla="*/ 488517 h 699785"/>
              <a:gd name="connsiteX25" fmla="*/ 137291 w 366554"/>
              <a:gd name="connsiteY25" fmla="*/ 486184 h 699785"/>
              <a:gd name="connsiteX26" fmla="*/ 98969 w 366554"/>
              <a:gd name="connsiteY26" fmla="*/ 478520 h 699785"/>
              <a:gd name="connsiteX27" fmla="*/ 24992 w 366554"/>
              <a:gd name="connsiteY27" fmla="*/ 450195 h 699785"/>
              <a:gd name="connsiteX28" fmla="*/ 24992 w 366554"/>
              <a:gd name="connsiteY28" fmla="*/ 560827 h 699785"/>
              <a:gd name="connsiteX29" fmla="*/ 89638 w 366554"/>
              <a:gd name="connsiteY29" fmla="*/ 583154 h 699785"/>
              <a:gd name="connsiteX30" fmla="*/ 137291 w 366554"/>
              <a:gd name="connsiteY30" fmla="*/ 589152 h 699785"/>
              <a:gd name="connsiteX31" fmla="*/ 137291 w 366554"/>
              <a:gd name="connsiteY31" fmla="*/ 639803 h 699785"/>
              <a:gd name="connsiteX32" fmla="*/ 185942 w 366554"/>
              <a:gd name="connsiteY32" fmla="*/ 688456 h 699785"/>
              <a:gd name="connsiteX33" fmla="*/ 234594 w 366554"/>
              <a:gd name="connsiteY33" fmla="*/ 639803 h 699785"/>
              <a:gd name="connsiteX34" fmla="*/ 234594 w 366554"/>
              <a:gd name="connsiteY34" fmla="*/ 581488 h 699785"/>
              <a:gd name="connsiteX35" fmla="*/ 262919 w 366554"/>
              <a:gd name="connsiteY35" fmla="*/ 571825 h 699785"/>
              <a:gd name="connsiteX36" fmla="*/ 325566 w 366554"/>
              <a:gd name="connsiteY36" fmla="*/ 520174 h 699785"/>
              <a:gd name="connsiteX37" fmla="*/ 347560 w 366554"/>
              <a:gd name="connsiteY37" fmla="*/ 444197 h 699785"/>
              <a:gd name="connsiteX38" fmla="*/ 324233 w 366554"/>
              <a:gd name="connsiteY38" fmla="*/ 366887 h 699785"/>
              <a:gd name="connsiteX39" fmla="*/ 241259 w 366554"/>
              <a:gd name="connsiteY39" fmla="*/ 308572 h 699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66554" h="699785">
                <a:moveTo>
                  <a:pt x="241259" y="308572"/>
                </a:moveTo>
                <a:cubicBezTo>
                  <a:pt x="238926" y="307572"/>
                  <a:pt x="236927" y="306572"/>
                  <a:pt x="234594" y="305240"/>
                </a:cubicBezTo>
                <a:cubicBezTo>
                  <a:pt x="197272" y="288245"/>
                  <a:pt x="174279" y="275915"/>
                  <a:pt x="165615" y="269251"/>
                </a:cubicBezTo>
                <a:cubicBezTo>
                  <a:pt x="156284" y="262586"/>
                  <a:pt x="151620" y="254255"/>
                  <a:pt x="151620" y="245258"/>
                </a:cubicBezTo>
                <a:cubicBezTo>
                  <a:pt x="151620" y="236594"/>
                  <a:pt x="155618" y="229596"/>
                  <a:pt x="162949" y="223931"/>
                </a:cubicBezTo>
                <a:cubicBezTo>
                  <a:pt x="170281" y="218600"/>
                  <a:pt x="181944" y="215601"/>
                  <a:pt x="197938" y="215601"/>
                </a:cubicBezTo>
                <a:cubicBezTo>
                  <a:pt x="209602" y="215601"/>
                  <a:pt x="221931" y="216933"/>
                  <a:pt x="234927" y="219932"/>
                </a:cubicBezTo>
                <a:cubicBezTo>
                  <a:pt x="257253" y="223931"/>
                  <a:pt x="282246" y="232595"/>
                  <a:pt x="309238" y="245258"/>
                </a:cubicBezTo>
                <a:lnTo>
                  <a:pt x="347560" y="148954"/>
                </a:lnTo>
                <a:cubicBezTo>
                  <a:pt x="309238" y="131959"/>
                  <a:pt x="271583" y="121629"/>
                  <a:pt x="234594" y="117964"/>
                </a:cubicBezTo>
                <a:lnTo>
                  <a:pt x="234594" y="73644"/>
                </a:lnTo>
                <a:cubicBezTo>
                  <a:pt x="234594" y="46986"/>
                  <a:pt x="213268" y="24992"/>
                  <a:pt x="185942" y="24992"/>
                </a:cubicBezTo>
                <a:cubicBezTo>
                  <a:pt x="159284" y="24992"/>
                  <a:pt x="137291" y="46986"/>
                  <a:pt x="137291" y="73644"/>
                </a:cubicBezTo>
                <a:lnTo>
                  <a:pt x="137291" y="122962"/>
                </a:lnTo>
                <a:cubicBezTo>
                  <a:pt x="112631" y="128960"/>
                  <a:pt x="91639" y="138624"/>
                  <a:pt x="74643" y="151620"/>
                </a:cubicBezTo>
                <a:cubicBezTo>
                  <a:pt x="43653" y="175612"/>
                  <a:pt x="28324" y="208602"/>
                  <a:pt x="28324" y="250923"/>
                </a:cubicBezTo>
                <a:cubicBezTo>
                  <a:pt x="28324" y="273916"/>
                  <a:pt x="31656" y="293243"/>
                  <a:pt x="38987" y="309905"/>
                </a:cubicBezTo>
                <a:cubicBezTo>
                  <a:pt x="46319" y="326567"/>
                  <a:pt x="57315" y="341562"/>
                  <a:pt x="72644" y="354224"/>
                </a:cubicBezTo>
                <a:cubicBezTo>
                  <a:pt x="86639" y="366554"/>
                  <a:pt x="108633" y="378884"/>
                  <a:pt x="137291" y="392546"/>
                </a:cubicBezTo>
                <a:cubicBezTo>
                  <a:pt x="137624" y="392546"/>
                  <a:pt x="138623" y="392879"/>
                  <a:pt x="139623" y="393546"/>
                </a:cubicBezTo>
                <a:cubicBezTo>
                  <a:pt x="172613" y="408541"/>
                  <a:pt x="193274" y="418205"/>
                  <a:pt x="200938" y="423203"/>
                </a:cubicBezTo>
                <a:cubicBezTo>
                  <a:pt x="208602" y="428202"/>
                  <a:pt x="213934" y="432867"/>
                  <a:pt x="217600" y="437866"/>
                </a:cubicBezTo>
                <a:cubicBezTo>
                  <a:pt x="221598" y="442197"/>
                  <a:pt x="222931" y="448196"/>
                  <a:pt x="222931" y="454527"/>
                </a:cubicBezTo>
                <a:cubicBezTo>
                  <a:pt x="222931" y="464191"/>
                  <a:pt x="218600" y="472521"/>
                  <a:pt x="210269" y="478853"/>
                </a:cubicBezTo>
                <a:cubicBezTo>
                  <a:pt x="201604" y="485517"/>
                  <a:pt x="187942" y="488517"/>
                  <a:pt x="169281" y="488517"/>
                </a:cubicBezTo>
                <a:cubicBezTo>
                  <a:pt x="158951" y="488517"/>
                  <a:pt x="148287" y="487517"/>
                  <a:pt x="137291" y="486184"/>
                </a:cubicBezTo>
                <a:cubicBezTo>
                  <a:pt x="124962" y="484851"/>
                  <a:pt x="112631" y="481852"/>
                  <a:pt x="98969" y="478520"/>
                </a:cubicBezTo>
                <a:cubicBezTo>
                  <a:pt x="73644" y="471855"/>
                  <a:pt x="48984" y="462524"/>
                  <a:pt x="24992" y="450195"/>
                </a:cubicBezTo>
                <a:lnTo>
                  <a:pt x="24992" y="560827"/>
                </a:lnTo>
                <a:cubicBezTo>
                  <a:pt x="47318" y="571491"/>
                  <a:pt x="69312" y="579156"/>
                  <a:pt x="89638" y="583154"/>
                </a:cubicBezTo>
                <a:cubicBezTo>
                  <a:pt x="103301" y="586153"/>
                  <a:pt x="119296" y="588153"/>
                  <a:pt x="137291" y="589152"/>
                </a:cubicBezTo>
                <a:lnTo>
                  <a:pt x="137291" y="639803"/>
                </a:lnTo>
                <a:cubicBezTo>
                  <a:pt x="137291" y="666462"/>
                  <a:pt x="159284" y="688456"/>
                  <a:pt x="185942" y="688456"/>
                </a:cubicBezTo>
                <a:cubicBezTo>
                  <a:pt x="213268" y="688456"/>
                  <a:pt x="234594" y="666462"/>
                  <a:pt x="234594" y="639803"/>
                </a:cubicBezTo>
                <a:lnTo>
                  <a:pt x="234594" y="581488"/>
                </a:lnTo>
                <a:cubicBezTo>
                  <a:pt x="244924" y="579156"/>
                  <a:pt x="253922" y="575490"/>
                  <a:pt x="262919" y="571825"/>
                </a:cubicBezTo>
                <a:cubicBezTo>
                  <a:pt x="290244" y="559495"/>
                  <a:pt x="311238" y="542167"/>
                  <a:pt x="325566" y="520174"/>
                </a:cubicBezTo>
                <a:cubicBezTo>
                  <a:pt x="340229" y="497847"/>
                  <a:pt x="347560" y="472521"/>
                  <a:pt x="347560" y="444197"/>
                </a:cubicBezTo>
                <a:cubicBezTo>
                  <a:pt x="347560" y="413206"/>
                  <a:pt x="339895" y="387214"/>
                  <a:pt x="324233" y="366887"/>
                </a:cubicBezTo>
                <a:cubicBezTo>
                  <a:pt x="308571" y="345560"/>
                  <a:pt x="281246" y="325900"/>
                  <a:pt x="241259" y="308572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9DEB7A62-C607-4E40-AF91-D04B04BEAA3A}"/>
              </a:ext>
            </a:extLst>
          </p:cNvPr>
          <p:cNvSpPr/>
          <p:nvPr/>
        </p:nvSpPr>
        <p:spPr>
          <a:xfrm>
            <a:off x="11766692" y="7108667"/>
            <a:ext cx="295599" cy="295599"/>
          </a:xfrm>
          <a:custGeom>
            <a:avLst/>
            <a:gdLst>
              <a:gd name="connsiteX0" fmla="*/ 93971 w 166615"/>
              <a:gd name="connsiteY0" fmla="*/ 162949 h 166615"/>
              <a:gd name="connsiteX1" fmla="*/ 162950 w 166615"/>
              <a:gd name="connsiteY1" fmla="*/ 93971 h 166615"/>
              <a:gd name="connsiteX2" fmla="*/ 93971 w 166615"/>
              <a:gd name="connsiteY2" fmla="*/ 24992 h 166615"/>
              <a:gd name="connsiteX3" fmla="*/ 24992 w 166615"/>
              <a:gd name="connsiteY3" fmla="*/ 93971 h 166615"/>
              <a:gd name="connsiteX4" fmla="*/ 93971 w 166615"/>
              <a:gd name="connsiteY4" fmla="*/ 162949 h 16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615" h="166615">
                <a:moveTo>
                  <a:pt x="93971" y="162949"/>
                </a:moveTo>
                <a:cubicBezTo>
                  <a:pt x="131959" y="162949"/>
                  <a:pt x="162950" y="132293"/>
                  <a:pt x="162950" y="93971"/>
                </a:cubicBezTo>
                <a:cubicBezTo>
                  <a:pt x="162950" y="55983"/>
                  <a:pt x="132293" y="24992"/>
                  <a:pt x="93971" y="24992"/>
                </a:cubicBezTo>
                <a:cubicBezTo>
                  <a:pt x="55650" y="24992"/>
                  <a:pt x="24992" y="55649"/>
                  <a:pt x="24992" y="93971"/>
                </a:cubicBezTo>
                <a:cubicBezTo>
                  <a:pt x="25326" y="131959"/>
                  <a:pt x="55983" y="162949"/>
                  <a:pt x="93971" y="162949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B0D54D8-49BA-4AE0-A373-D06A09C6F0AA}"/>
              </a:ext>
            </a:extLst>
          </p:cNvPr>
          <p:cNvSpPr/>
          <p:nvPr/>
        </p:nvSpPr>
        <p:spPr>
          <a:xfrm>
            <a:off x="11588640" y="7377070"/>
            <a:ext cx="650314" cy="1005032"/>
          </a:xfrm>
          <a:custGeom>
            <a:avLst/>
            <a:gdLst>
              <a:gd name="connsiteX0" fmla="*/ 315961 w 366554"/>
              <a:gd name="connsiteY0" fmla="*/ 71311 h 566492"/>
              <a:gd name="connsiteX1" fmla="*/ 211327 w 366554"/>
              <a:gd name="connsiteY1" fmla="*/ 24992 h 566492"/>
              <a:gd name="connsiteX2" fmla="*/ 203996 w 366554"/>
              <a:gd name="connsiteY2" fmla="*/ 42320 h 566492"/>
              <a:gd name="connsiteX3" fmla="*/ 199996 w 366554"/>
              <a:gd name="connsiteY3" fmla="*/ 46319 h 566492"/>
              <a:gd name="connsiteX4" fmla="*/ 216657 w 366554"/>
              <a:gd name="connsiteY4" fmla="*/ 140956 h 566492"/>
              <a:gd name="connsiteX5" fmla="*/ 194332 w 366554"/>
              <a:gd name="connsiteY5" fmla="*/ 161616 h 566492"/>
              <a:gd name="connsiteX6" fmla="*/ 172005 w 366554"/>
              <a:gd name="connsiteY6" fmla="*/ 140956 h 566492"/>
              <a:gd name="connsiteX7" fmla="*/ 189000 w 366554"/>
              <a:gd name="connsiteY7" fmla="*/ 46319 h 566492"/>
              <a:gd name="connsiteX8" fmla="*/ 184668 w 366554"/>
              <a:gd name="connsiteY8" fmla="*/ 42320 h 566492"/>
              <a:gd name="connsiteX9" fmla="*/ 177670 w 366554"/>
              <a:gd name="connsiteY9" fmla="*/ 24992 h 566492"/>
              <a:gd name="connsiteX10" fmla="*/ 72702 w 366554"/>
              <a:gd name="connsiteY10" fmla="*/ 71311 h 566492"/>
              <a:gd name="connsiteX11" fmla="*/ 25050 w 366554"/>
              <a:gd name="connsiteY11" fmla="*/ 209269 h 566492"/>
              <a:gd name="connsiteX12" fmla="*/ 56373 w 366554"/>
              <a:gd name="connsiteY12" fmla="*/ 238594 h 566492"/>
              <a:gd name="connsiteX13" fmla="*/ 57707 w 366554"/>
              <a:gd name="connsiteY13" fmla="*/ 238594 h 566492"/>
              <a:gd name="connsiteX14" fmla="*/ 87365 w 366554"/>
              <a:gd name="connsiteY14" fmla="*/ 205937 h 566492"/>
              <a:gd name="connsiteX15" fmla="*/ 118021 w 366554"/>
              <a:gd name="connsiteY15" fmla="*/ 114298 h 566492"/>
              <a:gd name="connsiteX16" fmla="*/ 125352 w 366554"/>
              <a:gd name="connsiteY16" fmla="*/ 107300 h 566492"/>
              <a:gd name="connsiteX17" fmla="*/ 125352 w 366554"/>
              <a:gd name="connsiteY17" fmla="*/ 283246 h 566492"/>
              <a:gd name="connsiteX18" fmla="*/ 94029 w 366554"/>
              <a:gd name="connsiteY18" fmla="*/ 517508 h 566492"/>
              <a:gd name="connsiteX19" fmla="*/ 121020 w 366554"/>
              <a:gd name="connsiteY19" fmla="*/ 552497 h 566492"/>
              <a:gd name="connsiteX20" fmla="*/ 125352 w 366554"/>
              <a:gd name="connsiteY20" fmla="*/ 552830 h 566492"/>
              <a:gd name="connsiteX21" fmla="*/ 156010 w 366554"/>
              <a:gd name="connsiteY21" fmla="*/ 525839 h 566492"/>
              <a:gd name="connsiteX22" fmla="*/ 183668 w 366554"/>
              <a:gd name="connsiteY22" fmla="*/ 318569 h 566492"/>
              <a:gd name="connsiteX23" fmla="*/ 204662 w 366554"/>
              <a:gd name="connsiteY23" fmla="*/ 318569 h 566492"/>
              <a:gd name="connsiteX24" fmla="*/ 232319 w 366554"/>
              <a:gd name="connsiteY24" fmla="*/ 525839 h 566492"/>
              <a:gd name="connsiteX25" fmla="*/ 262977 w 366554"/>
              <a:gd name="connsiteY25" fmla="*/ 552830 h 566492"/>
              <a:gd name="connsiteX26" fmla="*/ 266976 w 366554"/>
              <a:gd name="connsiteY26" fmla="*/ 552497 h 566492"/>
              <a:gd name="connsiteX27" fmla="*/ 293967 w 366554"/>
              <a:gd name="connsiteY27" fmla="*/ 517508 h 566492"/>
              <a:gd name="connsiteX28" fmla="*/ 262977 w 366554"/>
              <a:gd name="connsiteY28" fmla="*/ 283246 h 566492"/>
              <a:gd name="connsiteX29" fmla="*/ 262977 w 366554"/>
              <a:gd name="connsiteY29" fmla="*/ 107300 h 566492"/>
              <a:gd name="connsiteX30" fmla="*/ 269975 w 366554"/>
              <a:gd name="connsiteY30" fmla="*/ 114298 h 566492"/>
              <a:gd name="connsiteX31" fmla="*/ 300632 w 366554"/>
              <a:gd name="connsiteY31" fmla="*/ 205937 h 566492"/>
              <a:gd name="connsiteX32" fmla="*/ 330289 w 366554"/>
              <a:gd name="connsiteY32" fmla="*/ 238594 h 566492"/>
              <a:gd name="connsiteX33" fmla="*/ 332289 w 366554"/>
              <a:gd name="connsiteY33" fmla="*/ 238594 h 566492"/>
              <a:gd name="connsiteX34" fmla="*/ 363280 w 366554"/>
              <a:gd name="connsiteY34" fmla="*/ 209269 h 566492"/>
              <a:gd name="connsiteX35" fmla="*/ 315961 w 366554"/>
              <a:gd name="connsiteY35" fmla="*/ 71311 h 566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66554" h="566492">
                <a:moveTo>
                  <a:pt x="315961" y="71311"/>
                </a:moveTo>
                <a:cubicBezTo>
                  <a:pt x="289303" y="43653"/>
                  <a:pt x="254646" y="27991"/>
                  <a:pt x="211327" y="24992"/>
                </a:cubicBezTo>
                <a:lnTo>
                  <a:pt x="203996" y="42320"/>
                </a:lnTo>
                <a:lnTo>
                  <a:pt x="199996" y="46319"/>
                </a:lnTo>
                <a:lnTo>
                  <a:pt x="216657" y="140956"/>
                </a:lnTo>
                <a:lnTo>
                  <a:pt x="194332" y="161616"/>
                </a:lnTo>
                <a:lnTo>
                  <a:pt x="172005" y="140956"/>
                </a:lnTo>
                <a:lnTo>
                  <a:pt x="189000" y="46319"/>
                </a:lnTo>
                <a:lnTo>
                  <a:pt x="184668" y="42320"/>
                </a:lnTo>
                <a:lnTo>
                  <a:pt x="177670" y="24992"/>
                </a:lnTo>
                <a:cubicBezTo>
                  <a:pt x="134350" y="27991"/>
                  <a:pt x="99360" y="43320"/>
                  <a:pt x="72702" y="71311"/>
                </a:cubicBezTo>
                <a:cubicBezTo>
                  <a:pt x="21385" y="125628"/>
                  <a:pt x="25050" y="205603"/>
                  <a:pt x="25050" y="209269"/>
                </a:cubicBezTo>
                <a:cubicBezTo>
                  <a:pt x="26050" y="225597"/>
                  <a:pt x="39712" y="238594"/>
                  <a:pt x="56373" y="238594"/>
                </a:cubicBezTo>
                <a:lnTo>
                  <a:pt x="57707" y="238594"/>
                </a:lnTo>
                <a:cubicBezTo>
                  <a:pt x="74702" y="237926"/>
                  <a:pt x="88031" y="222932"/>
                  <a:pt x="87365" y="205937"/>
                </a:cubicBezTo>
                <a:cubicBezTo>
                  <a:pt x="87365" y="205270"/>
                  <a:pt x="85032" y="148621"/>
                  <a:pt x="118021" y="114298"/>
                </a:cubicBezTo>
                <a:cubicBezTo>
                  <a:pt x="120354" y="111632"/>
                  <a:pt x="123353" y="109966"/>
                  <a:pt x="125352" y="107300"/>
                </a:cubicBezTo>
                <a:lnTo>
                  <a:pt x="125352" y="283246"/>
                </a:lnTo>
                <a:lnTo>
                  <a:pt x="94029" y="517508"/>
                </a:lnTo>
                <a:cubicBezTo>
                  <a:pt x="92029" y="534502"/>
                  <a:pt x="104026" y="550497"/>
                  <a:pt x="121020" y="552497"/>
                </a:cubicBezTo>
                <a:cubicBezTo>
                  <a:pt x="122354" y="552497"/>
                  <a:pt x="124019" y="552830"/>
                  <a:pt x="125352" y="552830"/>
                </a:cubicBezTo>
                <a:cubicBezTo>
                  <a:pt x="140348" y="552830"/>
                  <a:pt x="153677" y="541501"/>
                  <a:pt x="156010" y="525839"/>
                </a:cubicBezTo>
                <a:lnTo>
                  <a:pt x="183668" y="318569"/>
                </a:lnTo>
                <a:lnTo>
                  <a:pt x="204662" y="318569"/>
                </a:lnTo>
                <a:lnTo>
                  <a:pt x="232319" y="525839"/>
                </a:lnTo>
                <a:cubicBezTo>
                  <a:pt x="234320" y="541501"/>
                  <a:pt x="247649" y="552830"/>
                  <a:pt x="262977" y="552830"/>
                </a:cubicBezTo>
                <a:cubicBezTo>
                  <a:pt x="264310" y="552830"/>
                  <a:pt x="265642" y="552497"/>
                  <a:pt x="266976" y="552497"/>
                </a:cubicBezTo>
                <a:cubicBezTo>
                  <a:pt x="284304" y="550164"/>
                  <a:pt x="296300" y="534502"/>
                  <a:pt x="293967" y="517508"/>
                </a:cubicBezTo>
                <a:lnTo>
                  <a:pt x="262977" y="283246"/>
                </a:lnTo>
                <a:lnTo>
                  <a:pt x="262977" y="107300"/>
                </a:lnTo>
                <a:cubicBezTo>
                  <a:pt x="265310" y="109966"/>
                  <a:pt x="267643" y="111632"/>
                  <a:pt x="269975" y="114298"/>
                </a:cubicBezTo>
                <a:cubicBezTo>
                  <a:pt x="303298" y="148621"/>
                  <a:pt x="300632" y="205270"/>
                  <a:pt x="300632" y="205937"/>
                </a:cubicBezTo>
                <a:cubicBezTo>
                  <a:pt x="299965" y="222932"/>
                  <a:pt x="313295" y="237593"/>
                  <a:pt x="330289" y="238594"/>
                </a:cubicBezTo>
                <a:lnTo>
                  <a:pt x="332289" y="238594"/>
                </a:lnTo>
                <a:cubicBezTo>
                  <a:pt x="348618" y="238594"/>
                  <a:pt x="362613" y="225597"/>
                  <a:pt x="363280" y="209269"/>
                </a:cubicBezTo>
                <a:cubicBezTo>
                  <a:pt x="363612" y="205603"/>
                  <a:pt x="367279" y="125628"/>
                  <a:pt x="315961" y="71311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F2F9533-A67C-46FC-9B94-C1D230F050AB}"/>
              </a:ext>
            </a:extLst>
          </p:cNvPr>
          <p:cNvSpPr/>
          <p:nvPr/>
        </p:nvSpPr>
        <p:spPr>
          <a:xfrm>
            <a:off x="433573" y="2226695"/>
            <a:ext cx="7667014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>
                <a:solidFill>
                  <a:srgbClr val="F7C748"/>
                </a:solidFill>
                <a:latin typeface="Montserrat Light"/>
              </a:rPr>
              <a:t>Title Here </a:t>
            </a:r>
            <a:endParaRPr lang="en-US" sz="4800">
              <a:solidFill>
                <a:srgbClr val="F7C748"/>
              </a:solidFill>
              <a:latin typeface="Montserrat Light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4AC5281-3877-48A8-8625-C13BD5C8DA8A}"/>
              </a:ext>
            </a:extLst>
          </p:cNvPr>
          <p:cNvSpPr/>
          <p:nvPr/>
        </p:nvSpPr>
        <p:spPr>
          <a:xfrm>
            <a:off x="1150534" y="3246033"/>
            <a:ext cx="6950052" cy="1200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C5704C-B3EA-4FC0-86A0-2F938C420070}"/>
              </a:ext>
            </a:extLst>
          </p:cNvPr>
          <p:cNvSpPr/>
          <p:nvPr/>
        </p:nvSpPr>
        <p:spPr>
          <a:xfrm>
            <a:off x="433573" y="5409268"/>
            <a:ext cx="7667014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>
                <a:solidFill>
                  <a:srgbClr val="F4A261"/>
                </a:solidFill>
                <a:latin typeface="Montserrat Light"/>
              </a:rPr>
              <a:t>Title Here </a:t>
            </a:r>
            <a:endParaRPr lang="en-US" sz="4800">
              <a:solidFill>
                <a:srgbClr val="F4A261"/>
              </a:solidFill>
              <a:latin typeface="Montserrat Light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21E4CD8-42E8-4B0D-8053-C21FE61DCC5F}"/>
              </a:ext>
            </a:extLst>
          </p:cNvPr>
          <p:cNvSpPr/>
          <p:nvPr/>
        </p:nvSpPr>
        <p:spPr>
          <a:xfrm>
            <a:off x="1150534" y="6428607"/>
            <a:ext cx="6950052" cy="1200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08F79B6-29E1-4B52-8E5E-5E722435236C}"/>
              </a:ext>
            </a:extLst>
          </p:cNvPr>
          <p:cNvSpPr/>
          <p:nvPr/>
        </p:nvSpPr>
        <p:spPr>
          <a:xfrm>
            <a:off x="433573" y="8417098"/>
            <a:ext cx="7667014" cy="83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b="1">
                <a:solidFill>
                  <a:srgbClr val="E76F51"/>
                </a:solidFill>
                <a:latin typeface="Montserrat Light"/>
              </a:rPr>
              <a:t>Title Here </a:t>
            </a:r>
            <a:endParaRPr lang="en-US" sz="4800">
              <a:solidFill>
                <a:srgbClr val="E76F51"/>
              </a:solidFill>
              <a:latin typeface="Montserrat Light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2FD5F4C-798F-4B84-8C8F-9237B9B90664}"/>
              </a:ext>
            </a:extLst>
          </p:cNvPr>
          <p:cNvSpPr/>
          <p:nvPr/>
        </p:nvSpPr>
        <p:spPr>
          <a:xfrm>
            <a:off x="1150534" y="9436437"/>
            <a:ext cx="6950052" cy="1200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E01373-13D2-4CC3-B9EF-7679ED95B84E}"/>
              </a:ext>
            </a:extLst>
          </p:cNvPr>
          <p:cNvSpPr/>
          <p:nvPr/>
        </p:nvSpPr>
        <p:spPr>
          <a:xfrm>
            <a:off x="16672915" y="3057681"/>
            <a:ext cx="6950052" cy="6740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36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3283552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96527-BB99-4768-84FA-D98AD0F279D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" y="1039281"/>
            <a:ext cx="24384000" cy="265078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lumMod val="65000"/>
                    <a:lumOff val="35000"/>
                  </a:schemeClr>
                </a:solidFill>
              </a:rPr>
              <a:t>Title Here 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A98DA39-10EF-4CDB-A327-54955777A4FB}"/>
              </a:ext>
            </a:extLst>
          </p:cNvPr>
          <p:cNvGrpSpPr/>
          <p:nvPr/>
        </p:nvGrpSpPr>
        <p:grpSpPr>
          <a:xfrm>
            <a:off x="1856450" y="3690061"/>
            <a:ext cx="20671100" cy="10025810"/>
            <a:chOff x="2579741" y="4391845"/>
            <a:chExt cx="19227647" cy="9325712"/>
          </a:xfrm>
        </p:grpSpPr>
        <p:grpSp>
          <p:nvGrpSpPr>
            <p:cNvPr id="3" name="Google Shape;774;p40">
              <a:extLst>
                <a:ext uri="{FF2B5EF4-FFF2-40B4-BE49-F238E27FC236}">
                  <a16:creationId xmlns:a16="http://schemas.microsoft.com/office/drawing/2014/main" id="{BE5CFE53-ACF9-4AF1-97BF-42A6E2A17905}"/>
                </a:ext>
              </a:extLst>
            </p:cNvPr>
            <p:cNvGrpSpPr/>
            <p:nvPr/>
          </p:nvGrpSpPr>
          <p:grpSpPr>
            <a:xfrm>
              <a:off x="7471619" y="4830170"/>
              <a:ext cx="9564816" cy="5477994"/>
              <a:chOff x="2801466" y="1811104"/>
              <a:chExt cx="3586391" cy="2054010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4" name="Google Shape;775;p40">
                <a:extLst>
                  <a:ext uri="{FF2B5EF4-FFF2-40B4-BE49-F238E27FC236}">
                    <a16:creationId xmlns:a16="http://schemas.microsoft.com/office/drawing/2014/main" id="{2BB18B62-9ABD-49CB-AA08-E1A152E854AD}"/>
                  </a:ext>
                </a:extLst>
              </p:cNvPr>
              <p:cNvSpPr/>
              <p:nvPr/>
            </p:nvSpPr>
            <p:spPr>
              <a:xfrm>
                <a:off x="2801466" y="1811104"/>
                <a:ext cx="478124" cy="414522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8779" extrusionOk="0">
                    <a:moveTo>
                      <a:pt x="4888" y="232"/>
                    </a:moveTo>
                    <a:cubicBezTo>
                      <a:pt x="5314" y="232"/>
                      <a:pt x="5740" y="332"/>
                      <a:pt x="6040" y="332"/>
                    </a:cubicBezTo>
                    <a:cubicBezTo>
                      <a:pt x="6567" y="532"/>
                      <a:pt x="7193" y="758"/>
                      <a:pt x="7720" y="1059"/>
                    </a:cubicBezTo>
                    <a:cubicBezTo>
                      <a:pt x="8246" y="1259"/>
                      <a:pt x="8647" y="1585"/>
                      <a:pt x="8873" y="1886"/>
                    </a:cubicBezTo>
                    <a:cubicBezTo>
                      <a:pt x="9599" y="2738"/>
                      <a:pt x="9900" y="3891"/>
                      <a:pt x="9700" y="5019"/>
                    </a:cubicBezTo>
                    <a:cubicBezTo>
                      <a:pt x="9399" y="6272"/>
                      <a:pt x="8647" y="7324"/>
                      <a:pt x="7619" y="7951"/>
                    </a:cubicBezTo>
                    <a:cubicBezTo>
                      <a:pt x="6890" y="8385"/>
                      <a:pt x="6064" y="8615"/>
                      <a:pt x="5209" y="8615"/>
                    </a:cubicBezTo>
                    <a:cubicBezTo>
                      <a:pt x="4830" y="8615"/>
                      <a:pt x="4445" y="8570"/>
                      <a:pt x="4061" y="8477"/>
                    </a:cubicBezTo>
                    <a:cubicBezTo>
                      <a:pt x="3233" y="8277"/>
                      <a:pt x="2081" y="7750"/>
                      <a:pt x="1354" y="6798"/>
                    </a:cubicBezTo>
                    <a:cubicBezTo>
                      <a:pt x="301" y="5445"/>
                      <a:pt x="301" y="3364"/>
                      <a:pt x="1354" y="1886"/>
                    </a:cubicBezTo>
                    <a:cubicBezTo>
                      <a:pt x="2181" y="858"/>
                      <a:pt x="3534" y="232"/>
                      <a:pt x="4888" y="232"/>
                    </a:cubicBezTo>
                    <a:close/>
                    <a:moveTo>
                      <a:pt x="4969" y="0"/>
                    </a:moveTo>
                    <a:cubicBezTo>
                      <a:pt x="3477" y="0"/>
                      <a:pt x="2042" y="633"/>
                      <a:pt x="1128" y="1786"/>
                    </a:cubicBezTo>
                    <a:cubicBezTo>
                      <a:pt x="0" y="3264"/>
                      <a:pt x="0" y="5445"/>
                      <a:pt x="1128" y="6898"/>
                    </a:cubicBezTo>
                    <a:cubicBezTo>
                      <a:pt x="1980" y="7951"/>
                      <a:pt x="3133" y="8477"/>
                      <a:pt x="3960" y="8678"/>
                    </a:cubicBezTo>
                    <a:cubicBezTo>
                      <a:pt x="4487" y="8778"/>
                      <a:pt x="4888" y="8778"/>
                      <a:pt x="5314" y="8778"/>
                    </a:cubicBezTo>
                    <a:cubicBezTo>
                      <a:pt x="6141" y="8778"/>
                      <a:pt x="6993" y="8578"/>
                      <a:pt x="7720" y="8151"/>
                    </a:cubicBezTo>
                    <a:cubicBezTo>
                      <a:pt x="8873" y="7525"/>
                      <a:pt x="9599" y="6397"/>
                      <a:pt x="9900" y="5144"/>
                    </a:cubicBezTo>
                    <a:cubicBezTo>
                      <a:pt x="10126" y="3891"/>
                      <a:pt x="9800" y="2638"/>
                      <a:pt x="9073" y="1786"/>
                    </a:cubicBezTo>
                    <a:cubicBezTo>
                      <a:pt x="8772" y="1485"/>
                      <a:pt x="8346" y="1159"/>
                      <a:pt x="7820" y="858"/>
                    </a:cubicBezTo>
                    <a:cubicBezTo>
                      <a:pt x="7193" y="532"/>
                      <a:pt x="6667" y="232"/>
                      <a:pt x="6141" y="131"/>
                    </a:cubicBezTo>
                    <a:cubicBezTo>
                      <a:pt x="5752" y="43"/>
                      <a:pt x="5358" y="0"/>
                      <a:pt x="496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243796" tIns="243796" rIns="243796" bIns="243796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  <a:defRPr/>
                </a:pPr>
                <a:endParaRPr sz="3600" kern="0">
                  <a:solidFill>
                    <a:srgbClr val="000000"/>
                  </a:solidFill>
                  <a:latin typeface="Montserrat Light"/>
                  <a:cs typeface="Arial"/>
                  <a:sym typeface="Arial"/>
                </a:endParaRPr>
              </a:p>
            </p:txBody>
          </p:sp>
          <p:sp>
            <p:nvSpPr>
              <p:cNvPr id="5" name="Google Shape;776;p40">
                <a:extLst>
                  <a:ext uri="{FF2B5EF4-FFF2-40B4-BE49-F238E27FC236}">
                    <a16:creationId xmlns:a16="http://schemas.microsoft.com/office/drawing/2014/main" id="{5080213C-7D62-40E8-AFEE-88217B7B397C}"/>
                  </a:ext>
                </a:extLst>
              </p:cNvPr>
              <p:cNvSpPr/>
              <p:nvPr/>
            </p:nvSpPr>
            <p:spPr>
              <a:xfrm>
                <a:off x="5909732" y="1811104"/>
                <a:ext cx="478124" cy="414522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8779" extrusionOk="0">
                    <a:moveTo>
                      <a:pt x="4888" y="232"/>
                    </a:moveTo>
                    <a:cubicBezTo>
                      <a:pt x="5314" y="232"/>
                      <a:pt x="5740" y="332"/>
                      <a:pt x="6040" y="332"/>
                    </a:cubicBezTo>
                    <a:cubicBezTo>
                      <a:pt x="6567" y="532"/>
                      <a:pt x="7193" y="758"/>
                      <a:pt x="7720" y="1059"/>
                    </a:cubicBezTo>
                    <a:cubicBezTo>
                      <a:pt x="8246" y="1259"/>
                      <a:pt x="8647" y="1585"/>
                      <a:pt x="8873" y="1886"/>
                    </a:cubicBezTo>
                    <a:cubicBezTo>
                      <a:pt x="9599" y="2738"/>
                      <a:pt x="9900" y="3891"/>
                      <a:pt x="9700" y="5019"/>
                    </a:cubicBezTo>
                    <a:cubicBezTo>
                      <a:pt x="9399" y="6272"/>
                      <a:pt x="8647" y="7324"/>
                      <a:pt x="7619" y="7951"/>
                    </a:cubicBezTo>
                    <a:cubicBezTo>
                      <a:pt x="6890" y="8385"/>
                      <a:pt x="6064" y="8615"/>
                      <a:pt x="5209" y="8615"/>
                    </a:cubicBezTo>
                    <a:cubicBezTo>
                      <a:pt x="4830" y="8615"/>
                      <a:pt x="4445" y="8570"/>
                      <a:pt x="4061" y="8477"/>
                    </a:cubicBezTo>
                    <a:cubicBezTo>
                      <a:pt x="3233" y="8277"/>
                      <a:pt x="2081" y="7750"/>
                      <a:pt x="1354" y="6798"/>
                    </a:cubicBezTo>
                    <a:cubicBezTo>
                      <a:pt x="301" y="5445"/>
                      <a:pt x="301" y="3364"/>
                      <a:pt x="1354" y="1886"/>
                    </a:cubicBezTo>
                    <a:cubicBezTo>
                      <a:pt x="2181" y="858"/>
                      <a:pt x="3534" y="232"/>
                      <a:pt x="4888" y="232"/>
                    </a:cubicBezTo>
                    <a:close/>
                    <a:moveTo>
                      <a:pt x="4969" y="0"/>
                    </a:moveTo>
                    <a:cubicBezTo>
                      <a:pt x="3477" y="0"/>
                      <a:pt x="2042" y="633"/>
                      <a:pt x="1128" y="1786"/>
                    </a:cubicBezTo>
                    <a:cubicBezTo>
                      <a:pt x="0" y="3264"/>
                      <a:pt x="0" y="5445"/>
                      <a:pt x="1128" y="6898"/>
                    </a:cubicBezTo>
                    <a:cubicBezTo>
                      <a:pt x="1980" y="7951"/>
                      <a:pt x="3133" y="8477"/>
                      <a:pt x="3960" y="8678"/>
                    </a:cubicBezTo>
                    <a:cubicBezTo>
                      <a:pt x="4487" y="8778"/>
                      <a:pt x="4888" y="8778"/>
                      <a:pt x="5314" y="8778"/>
                    </a:cubicBezTo>
                    <a:cubicBezTo>
                      <a:pt x="6141" y="8778"/>
                      <a:pt x="6993" y="8578"/>
                      <a:pt x="7720" y="8151"/>
                    </a:cubicBezTo>
                    <a:cubicBezTo>
                      <a:pt x="8873" y="7525"/>
                      <a:pt x="9599" y="6397"/>
                      <a:pt x="9900" y="5144"/>
                    </a:cubicBezTo>
                    <a:cubicBezTo>
                      <a:pt x="10126" y="3891"/>
                      <a:pt x="9800" y="2638"/>
                      <a:pt x="9073" y="1786"/>
                    </a:cubicBezTo>
                    <a:cubicBezTo>
                      <a:pt x="8772" y="1485"/>
                      <a:pt x="8346" y="1159"/>
                      <a:pt x="7820" y="858"/>
                    </a:cubicBezTo>
                    <a:cubicBezTo>
                      <a:pt x="7193" y="532"/>
                      <a:pt x="6667" y="232"/>
                      <a:pt x="6141" y="131"/>
                    </a:cubicBezTo>
                    <a:cubicBezTo>
                      <a:pt x="5752" y="43"/>
                      <a:pt x="5358" y="0"/>
                      <a:pt x="496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243796" tIns="243796" rIns="243796" bIns="243796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  <a:defRPr/>
                </a:pPr>
                <a:endParaRPr sz="3600" kern="0">
                  <a:solidFill>
                    <a:srgbClr val="000000"/>
                  </a:solidFill>
                  <a:latin typeface="Montserrat Light"/>
                  <a:cs typeface="Arial"/>
                  <a:sym typeface="Arial"/>
                </a:endParaRPr>
              </a:p>
            </p:txBody>
          </p:sp>
          <p:sp>
            <p:nvSpPr>
              <p:cNvPr id="6" name="Google Shape;777;p40">
                <a:extLst>
                  <a:ext uri="{FF2B5EF4-FFF2-40B4-BE49-F238E27FC236}">
                    <a16:creationId xmlns:a16="http://schemas.microsoft.com/office/drawing/2014/main" id="{0F0417CA-B7CD-4D91-A28E-963CED08A8CE}"/>
                  </a:ext>
                </a:extLst>
              </p:cNvPr>
              <p:cNvSpPr/>
              <p:nvPr/>
            </p:nvSpPr>
            <p:spPr>
              <a:xfrm>
                <a:off x="2801466" y="3450591"/>
                <a:ext cx="478124" cy="414522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8779" extrusionOk="0">
                    <a:moveTo>
                      <a:pt x="4888" y="232"/>
                    </a:moveTo>
                    <a:cubicBezTo>
                      <a:pt x="5314" y="232"/>
                      <a:pt x="5740" y="332"/>
                      <a:pt x="6040" y="332"/>
                    </a:cubicBezTo>
                    <a:cubicBezTo>
                      <a:pt x="6567" y="532"/>
                      <a:pt x="7193" y="758"/>
                      <a:pt x="7720" y="1059"/>
                    </a:cubicBezTo>
                    <a:cubicBezTo>
                      <a:pt x="8246" y="1259"/>
                      <a:pt x="8647" y="1585"/>
                      <a:pt x="8873" y="1886"/>
                    </a:cubicBezTo>
                    <a:cubicBezTo>
                      <a:pt x="9599" y="2738"/>
                      <a:pt x="9900" y="3891"/>
                      <a:pt x="9700" y="5019"/>
                    </a:cubicBezTo>
                    <a:cubicBezTo>
                      <a:pt x="9399" y="6272"/>
                      <a:pt x="8647" y="7324"/>
                      <a:pt x="7619" y="7951"/>
                    </a:cubicBezTo>
                    <a:cubicBezTo>
                      <a:pt x="6890" y="8385"/>
                      <a:pt x="6064" y="8615"/>
                      <a:pt x="5209" y="8615"/>
                    </a:cubicBezTo>
                    <a:cubicBezTo>
                      <a:pt x="4830" y="8615"/>
                      <a:pt x="4445" y="8570"/>
                      <a:pt x="4061" y="8477"/>
                    </a:cubicBezTo>
                    <a:cubicBezTo>
                      <a:pt x="3233" y="8277"/>
                      <a:pt x="2081" y="7750"/>
                      <a:pt x="1354" y="6798"/>
                    </a:cubicBezTo>
                    <a:cubicBezTo>
                      <a:pt x="301" y="5445"/>
                      <a:pt x="301" y="3364"/>
                      <a:pt x="1354" y="1886"/>
                    </a:cubicBezTo>
                    <a:cubicBezTo>
                      <a:pt x="2181" y="858"/>
                      <a:pt x="3534" y="232"/>
                      <a:pt x="4888" y="232"/>
                    </a:cubicBezTo>
                    <a:close/>
                    <a:moveTo>
                      <a:pt x="4969" y="0"/>
                    </a:moveTo>
                    <a:cubicBezTo>
                      <a:pt x="3477" y="0"/>
                      <a:pt x="2042" y="633"/>
                      <a:pt x="1128" y="1786"/>
                    </a:cubicBezTo>
                    <a:cubicBezTo>
                      <a:pt x="0" y="3264"/>
                      <a:pt x="0" y="5445"/>
                      <a:pt x="1128" y="6898"/>
                    </a:cubicBezTo>
                    <a:cubicBezTo>
                      <a:pt x="1980" y="7951"/>
                      <a:pt x="3133" y="8477"/>
                      <a:pt x="3960" y="8678"/>
                    </a:cubicBezTo>
                    <a:cubicBezTo>
                      <a:pt x="4487" y="8778"/>
                      <a:pt x="4888" y="8778"/>
                      <a:pt x="5314" y="8778"/>
                    </a:cubicBezTo>
                    <a:cubicBezTo>
                      <a:pt x="6141" y="8778"/>
                      <a:pt x="6993" y="8578"/>
                      <a:pt x="7720" y="8151"/>
                    </a:cubicBezTo>
                    <a:cubicBezTo>
                      <a:pt x="8873" y="7525"/>
                      <a:pt x="9599" y="6397"/>
                      <a:pt x="9900" y="5144"/>
                    </a:cubicBezTo>
                    <a:cubicBezTo>
                      <a:pt x="10126" y="3891"/>
                      <a:pt x="9800" y="2638"/>
                      <a:pt x="9073" y="1786"/>
                    </a:cubicBezTo>
                    <a:cubicBezTo>
                      <a:pt x="8772" y="1485"/>
                      <a:pt x="8346" y="1159"/>
                      <a:pt x="7820" y="858"/>
                    </a:cubicBezTo>
                    <a:cubicBezTo>
                      <a:pt x="7193" y="532"/>
                      <a:pt x="6667" y="232"/>
                      <a:pt x="6141" y="131"/>
                    </a:cubicBezTo>
                    <a:cubicBezTo>
                      <a:pt x="5752" y="43"/>
                      <a:pt x="5358" y="0"/>
                      <a:pt x="496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243796" tIns="243796" rIns="243796" bIns="243796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  <a:defRPr/>
                </a:pPr>
                <a:endParaRPr sz="3600" kern="0">
                  <a:solidFill>
                    <a:srgbClr val="000000"/>
                  </a:solidFill>
                  <a:latin typeface="Montserrat Light"/>
                  <a:cs typeface="Arial"/>
                  <a:sym typeface="Arial"/>
                </a:endParaRPr>
              </a:p>
            </p:txBody>
          </p:sp>
          <p:sp>
            <p:nvSpPr>
              <p:cNvPr id="7" name="Google Shape;778;p40">
                <a:extLst>
                  <a:ext uri="{FF2B5EF4-FFF2-40B4-BE49-F238E27FC236}">
                    <a16:creationId xmlns:a16="http://schemas.microsoft.com/office/drawing/2014/main" id="{F272E89A-42A4-4974-A507-52980F2B944C}"/>
                  </a:ext>
                </a:extLst>
              </p:cNvPr>
              <p:cNvSpPr/>
              <p:nvPr/>
            </p:nvSpPr>
            <p:spPr>
              <a:xfrm>
                <a:off x="5909732" y="3450591"/>
                <a:ext cx="478124" cy="414522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8779" extrusionOk="0">
                    <a:moveTo>
                      <a:pt x="4888" y="232"/>
                    </a:moveTo>
                    <a:cubicBezTo>
                      <a:pt x="5314" y="232"/>
                      <a:pt x="5740" y="332"/>
                      <a:pt x="6040" y="332"/>
                    </a:cubicBezTo>
                    <a:cubicBezTo>
                      <a:pt x="6567" y="532"/>
                      <a:pt x="7193" y="758"/>
                      <a:pt x="7720" y="1059"/>
                    </a:cubicBezTo>
                    <a:cubicBezTo>
                      <a:pt x="8246" y="1259"/>
                      <a:pt x="8647" y="1585"/>
                      <a:pt x="8873" y="1886"/>
                    </a:cubicBezTo>
                    <a:cubicBezTo>
                      <a:pt x="9599" y="2738"/>
                      <a:pt x="9900" y="3891"/>
                      <a:pt x="9700" y="5019"/>
                    </a:cubicBezTo>
                    <a:cubicBezTo>
                      <a:pt x="9399" y="6272"/>
                      <a:pt x="8647" y="7324"/>
                      <a:pt x="7619" y="7951"/>
                    </a:cubicBezTo>
                    <a:cubicBezTo>
                      <a:pt x="6890" y="8385"/>
                      <a:pt x="6064" y="8615"/>
                      <a:pt x="5209" y="8615"/>
                    </a:cubicBezTo>
                    <a:cubicBezTo>
                      <a:pt x="4830" y="8615"/>
                      <a:pt x="4445" y="8570"/>
                      <a:pt x="4061" y="8477"/>
                    </a:cubicBezTo>
                    <a:cubicBezTo>
                      <a:pt x="3233" y="8277"/>
                      <a:pt x="2081" y="7750"/>
                      <a:pt x="1354" y="6798"/>
                    </a:cubicBezTo>
                    <a:cubicBezTo>
                      <a:pt x="301" y="5445"/>
                      <a:pt x="301" y="3364"/>
                      <a:pt x="1354" y="1886"/>
                    </a:cubicBezTo>
                    <a:cubicBezTo>
                      <a:pt x="2181" y="858"/>
                      <a:pt x="3534" y="232"/>
                      <a:pt x="4888" y="232"/>
                    </a:cubicBezTo>
                    <a:close/>
                    <a:moveTo>
                      <a:pt x="4969" y="0"/>
                    </a:moveTo>
                    <a:cubicBezTo>
                      <a:pt x="3477" y="0"/>
                      <a:pt x="2042" y="633"/>
                      <a:pt x="1128" y="1786"/>
                    </a:cubicBezTo>
                    <a:cubicBezTo>
                      <a:pt x="0" y="3264"/>
                      <a:pt x="0" y="5445"/>
                      <a:pt x="1128" y="6898"/>
                    </a:cubicBezTo>
                    <a:cubicBezTo>
                      <a:pt x="1980" y="7951"/>
                      <a:pt x="3133" y="8477"/>
                      <a:pt x="3960" y="8678"/>
                    </a:cubicBezTo>
                    <a:cubicBezTo>
                      <a:pt x="4487" y="8778"/>
                      <a:pt x="4888" y="8778"/>
                      <a:pt x="5314" y="8778"/>
                    </a:cubicBezTo>
                    <a:cubicBezTo>
                      <a:pt x="6141" y="8778"/>
                      <a:pt x="6993" y="8578"/>
                      <a:pt x="7720" y="8151"/>
                    </a:cubicBezTo>
                    <a:cubicBezTo>
                      <a:pt x="8873" y="7525"/>
                      <a:pt x="9599" y="6397"/>
                      <a:pt x="9900" y="5144"/>
                    </a:cubicBezTo>
                    <a:cubicBezTo>
                      <a:pt x="10126" y="3891"/>
                      <a:pt x="9800" y="2638"/>
                      <a:pt x="9073" y="1786"/>
                    </a:cubicBezTo>
                    <a:cubicBezTo>
                      <a:pt x="8772" y="1485"/>
                      <a:pt x="8346" y="1159"/>
                      <a:pt x="7820" y="858"/>
                    </a:cubicBezTo>
                    <a:cubicBezTo>
                      <a:pt x="7193" y="532"/>
                      <a:pt x="6667" y="232"/>
                      <a:pt x="6141" y="131"/>
                    </a:cubicBezTo>
                    <a:cubicBezTo>
                      <a:pt x="5752" y="43"/>
                      <a:pt x="5358" y="0"/>
                      <a:pt x="496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243796" tIns="243796" rIns="243796" bIns="243796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  <a:defRPr/>
                </a:pPr>
                <a:endParaRPr sz="3600" kern="0">
                  <a:solidFill>
                    <a:srgbClr val="000000"/>
                  </a:solidFill>
                  <a:latin typeface="Montserrat Light"/>
                  <a:cs typeface="Arial"/>
                  <a:sym typeface="Arial"/>
                </a:endParaRPr>
              </a:p>
            </p:txBody>
          </p:sp>
        </p:grpSp>
        <p:sp>
          <p:nvSpPr>
            <p:cNvPr id="8" name="Google Shape;780;p40">
              <a:extLst>
                <a:ext uri="{FF2B5EF4-FFF2-40B4-BE49-F238E27FC236}">
                  <a16:creationId xmlns:a16="http://schemas.microsoft.com/office/drawing/2014/main" id="{D01E6AC2-07A0-4DD7-A799-BDF483C4BF04}"/>
                </a:ext>
              </a:extLst>
            </p:cNvPr>
            <p:cNvSpPr txBox="1"/>
            <p:nvPr/>
          </p:nvSpPr>
          <p:spPr>
            <a:xfrm>
              <a:off x="17608502" y="4391845"/>
              <a:ext cx="4198886" cy="19050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243796" anchor="ctr" anchorCtr="0">
              <a:noAutofit/>
            </a:bodyPr>
            <a:lstStyle/>
            <a:p>
              <a:pPr marL="33867" defTabSz="2438430">
                <a:spcBef>
                  <a:spcPts val="2133"/>
                </a:spcBef>
                <a:buClr>
                  <a:srgbClr val="000000"/>
                </a:buClr>
                <a:buSzPts val="1100"/>
                <a:defRPr/>
              </a:pPr>
              <a:r>
                <a:rPr lang="en-US" sz="2400" kern="0">
                  <a:solidFill>
                    <a:srgbClr val="FFFFFF">
                      <a:lumMod val="25000"/>
                    </a:srgbClr>
                  </a:solidFill>
                  <a:latin typeface="Montserrat Light"/>
                  <a:ea typeface="Barlow Semi Condensed Light"/>
                  <a:cs typeface="Barlow Semi Condensed Light"/>
                  <a:sym typeface="Barlow Semi Condensed Light"/>
                </a:rPr>
                <a:t>Lorem Ipsum is simply dummy text of the printing and typesetting industry.</a:t>
              </a:r>
              <a:endParaRPr sz="2400" kern="0">
                <a:solidFill>
                  <a:srgbClr val="FFFFFF">
                    <a:lumMod val="25000"/>
                  </a:srgbClr>
                </a:solidFill>
                <a:latin typeface="Montserrat Light"/>
                <a:ea typeface="Barlow Semi Condensed Light"/>
                <a:cs typeface="Barlow Semi Condensed Light"/>
                <a:sym typeface="Barlow Semi Condensed Light"/>
              </a:endParaRPr>
            </a:p>
          </p:txBody>
        </p:sp>
        <p:sp>
          <p:nvSpPr>
            <p:cNvPr id="9" name="Google Shape;781;p40">
              <a:extLst>
                <a:ext uri="{FF2B5EF4-FFF2-40B4-BE49-F238E27FC236}">
                  <a16:creationId xmlns:a16="http://schemas.microsoft.com/office/drawing/2014/main" id="{86CEA2F2-B023-47D0-8AEC-2A9CC3BD39D6}"/>
                </a:ext>
              </a:extLst>
            </p:cNvPr>
            <p:cNvSpPr txBox="1"/>
            <p:nvPr/>
          </p:nvSpPr>
          <p:spPr>
            <a:xfrm>
              <a:off x="2579741" y="4391845"/>
              <a:ext cx="4318100" cy="19050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243796" anchor="ctr" anchorCtr="0">
              <a:noAutofit/>
            </a:bodyPr>
            <a:lstStyle/>
            <a:p>
              <a:pPr marL="33867" algn="r" defTabSz="2438430">
                <a:spcBef>
                  <a:spcPts val="2133"/>
                </a:spcBef>
                <a:buClr>
                  <a:srgbClr val="000000"/>
                </a:buClr>
                <a:defRPr/>
              </a:pPr>
              <a:r>
                <a:rPr lang="en-US" sz="2400" kern="0">
                  <a:solidFill>
                    <a:srgbClr val="FFFFFF">
                      <a:lumMod val="25000"/>
                    </a:srgbClr>
                  </a:solidFill>
                  <a:latin typeface="Montserrat Light"/>
                  <a:ea typeface="Barlow Semi Condensed Light"/>
                  <a:cs typeface="Barlow Semi Condensed Light"/>
                  <a:sym typeface="Barlow Semi Condensed Light"/>
                </a:rPr>
                <a:t>Lorem Ipsum is simply dummy text of the printing and typesetting industry.</a:t>
              </a:r>
              <a:endParaRPr sz="2400" kern="0">
                <a:solidFill>
                  <a:srgbClr val="FFFFFF">
                    <a:lumMod val="25000"/>
                  </a:srgbClr>
                </a:solidFill>
                <a:latin typeface="Montserrat Light"/>
                <a:ea typeface="Barlow Semi Condensed Light"/>
                <a:cs typeface="Barlow Semi Condensed Light"/>
                <a:sym typeface="Barlow Semi Condensed Light"/>
              </a:endParaRPr>
            </a:p>
          </p:txBody>
        </p:sp>
        <p:sp>
          <p:nvSpPr>
            <p:cNvPr id="10" name="Google Shape;782;p40">
              <a:extLst>
                <a:ext uri="{FF2B5EF4-FFF2-40B4-BE49-F238E27FC236}">
                  <a16:creationId xmlns:a16="http://schemas.microsoft.com/office/drawing/2014/main" id="{F6E9D68A-6824-4325-A4C5-FA457BD97D4E}"/>
                </a:ext>
              </a:extLst>
            </p:cNvPr>
            <p:cNvSpPr txBox="1"/>
            <p:nvPr/>
          </p:nvSpPr>
          <p:spPr>
            <a:xfrm>
              <a:off x="7722681" y="4692711"/>
              <a:ext cx="776890" cy="13033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243796" anchor="ctr" anchorCtr="0">
              <a:noAutofit/>
            </a:bodyPr>
            <a:lstStyle/>
            <a:p>
              <a:pPr marL="33867" algn="ctr" defTabSz="2438430">
                <a:spcBef>
                  <a:spcPts val="2133"/>
                </a:spcBef>
                <a:buClr>
                  <a:srgbClr val="000000"/>
                </a:buClr>
                <a:defRPr/>
              </a:pPr>
              <a:r>
                <a:rPr lang="en" sz="4400" kern="0">
                  <a:solidFill>
                    <a:srgbClr val="000000">
                      <a:lumMod val="65000"/>
                      <a:lumOff val="35000"/>
                    </a:srgbClr>
                  </a:solidFill>
                  <a:latin typeface="Montserrat Light"/>
                  <a:ea typeface="Sue Ellen Francisco"/>
                  <a:cs typeface="Sue Ellen Francisco"/>
                  <a:sym typeface="Sue Ellen Francisco"/>
                </a:rPr>
                <a:t>01</a:t>
              </a:r>
              <a:endParaRPr sz="4400" kern="0">
                <a:solidFill>
                  <a:srgbClr val="000000">
                    <a:lumMod val="65000"/>
                    <a:lumOff val="35000"/>
                  </a:srgbClr>
                </a:solidFill>
                <a:latin typeface="Montserrat Light"/>
                <a:ea typeface="Sue Ellen Francisco"/>
                <a:cs typeface="Sue Ellen Francisco"/>
                <a:sym typeface="Sue Ellen Francisco"/>
              </a:endParaRPr>
            </a:p>
          </p:txBody>
        </p:sp>
        <p:sp>
          <p:nvSpPr>
            <p:cNvPr id="11" name="Google Shape;783;p40">
              <a:extLst>
                <a:ext uri="{FF2B5EF4-FFF2-40B4-BE49-F238E27FC236}">
                  <a16:creationId xmlns:a16="http://schemas.microsoft.com/office/drawing/2014/main" id="{F7200ECC-4314-4AD6-833D-474F1AB4B736}"/>
                </a:ext>
              </a:extLst>
            </p:cNvPr>
            <p:cNvSpPr txBox="1"/>
            <p:nvPr/>
          </p:nvSpPr>
          <p:spPr>
            <a:xfrm>
              <a:off x="15968600" y="4692711"/>
              <a:ext cx="776890" cy="13033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243796" anchor="ctr" anchorCtr="0">
              <a:noAutofit/>
            </a:bodyPr>
            <a:lstStyle/>
            <a:p>
              <a:pPr marL="33867" algn="ctr" defTabSz="2438430">
                <a:spcBef>
                  <a:spcPts val="2133"/>
                </a:spcBef>
                <a:buClr>
                  <a:srgbClr val="000000"/>
                </a:buClr>
                <a:defRPr/>
              </a:pPr>
              <a:r>
                <a:rPr lang="en" sz="4400" kern="0">
                  <a:solidFill>
                    <a:srgbClr val="000000">
                      <a:lumMod val="65000"/>
                      <a:lumOff val="35000"/>
                    </a:srgbClr>
                  </a:solidFill>
                  <a:latin typeface="Montserrat Light"/>
                  <a:ea typeface="Sue Ellen Francisco"/>
                  <a:cs typeface="Sue Ellen Francisco"/>
                  <a:sym typeface="Sue Ellen Francisco"/>
                </a:rPr>
                <a:t>03</a:t>
              </a:r>
              <a:endParaRPr sz="4400" kern="0">
                <a:solidFill>
                  <a:srgbClr val="000000">
                    <a:lumMod val="65000"/>
                    <a:lumOff val="35000"/>
                  </a:srgbClr>
                </a:solidFill>
                <a:latin typeface="Montserrat Light"/>
                <a:ea typeface="Sue Ellen Francisco"/>
                <a:cs typeface="Sue Ellen Francisco"/>
                <a:sym typeface="Sue Ellen Francisco"/>
              </a:endParaRPr>
            </a:p>
          </p:txBody>
        </p:sp>
        <p:sp>
          <p:nvSpPr>
            <p:cNvPr id="12" name="Google Shape;784;p40">
              <a:extLst>
                <a:ext uri="{FF2B5EF4-FFF2-40B4-BE49-F238E27FC236}">
                  <a16:creationId xmlns:a16="http://schemas.microsoft.com/office/drawing/2014/main" id="{9EC7BCD1-E270-4B28-A69A-6592BAF58DC4}"/>
                </a:ext>
              </a:extLst>
            </p:cNvPr>
            <p:cNvSpPr txBox="1"/>
            <p:nvPr/>
          </p:nvSpPr>
          <p:spPr>
            <a:xfrm>
              <a:off x="17608502" y="8802856"/>
              <a:ext cx="4198886" cy="19050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243796" anchor="ctr" anchorCtr="0">
              <a:noAutofit/>
            </a:bodyPr>
            <a:lstStyle/>
            <a:p>
              <a:pPr marL="33867" defTabSz="2438430">
                <a:spcBef>
                  <a:spcPts val="2133"/>
                </a:spcBef>
                <a:buClr>
                  <a:srgbClr val="000000"/>
                </a:buClr>
                <a:buSzPts val="1100"/>
                <a:defRPr/>
              </a:pPr>
              <a:r>
                <a:rPr lang="en-US" sz="2400" kern="0">
                  <a:solidFill>
                    <a:srgbClr val="FFFFFF">
                      <a:lumMod val="25000"/>
                    </a:srgbClr>
                  </a:solidFill>
                  <a:latin typeface="Montserrat Light"/>
                  <a:ea typeface="Barlow Semi Condensed Light"/>
                  <a:cs typeface="Barlow Semi Condensed Light"/>
                  <a:sym typeface="Barlow Semi Condensed Light"/>
                </a:rPr>
                <a:t>Lorem Ipsum is simply dummy text of the printing and typesetting industry.</a:t>
              </a:r>
              <a:endParaRPr sz="2400" kern="0">
                <a:solidFill>
                  <a:srgbClr val="FFFFFF">
                    <a:lumMod val="25000"/>
                  </a:srgbClr>
                </a:solidFill>
                <a:latin typeface="Montserrat Light"/>
                <a:ea typeface="Barlow Semi Condensed Light"/>
                <a:cs typeface="Barlow Semi Condensed Light"/>
                <a:sym typeface="Barlow Semi Condensed Light"/>
              </a:endParaRPr>
            </a:p>
          </p:txBody>
        </p:sp>
        <p:sp>
          <p:nvSpPr>
            <p:cNvPr id="13" name="Google Shape;785;p40">
              <a:extLst>
                <a:ext uri="{FF2B5EF4-FFF2-40B4-BE49-F238E27FC236}">
                  <a16:creationId xmlns:a16="http://schemas.microsoft.com/office/drawing/2014/main" id="{8E5EB4FD-8F4A-43EB-A15F-10FA1AE052DB}"/>
                </a:ext>
              </a:extLst>
            </p:cNvPr>
            <p:cNvSpPr txBox="1"/>
            <p:nvPr/>
          </p:nvSpPr>
          <p:spPr>
            <a:xfrm>
              <a:off x="2579741" y="8802856"/>
              <a:ext cx="4318100" cy="19050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243796" anchor="ctr" anchorCtr="0">
              <a:noAutofit/>
            </a:bodyPr>
            <a:lstStyle/>
            <a:p>
              <a:pPr marL="33867" algn="r" defTabSz="2438430">
                <a:spcBef>
                  <a:spcPts val="2133"/>
                </a:spcBef>
                <a:buClr>
                  <a:srgbClr val="000000"/>
                </a:buClr>
                <a:defRPr/>
              </a:pPr>
              <a:r>
                <a:rPr lang="en-US" sz="2400" kern="0">
                  <a:solidFill>
                    <a:srgbClr val="FFFFFF">
                      <a:lumMod val="25000"/>
                    </a:srgbClr>
                  </a:solidFill>
                  <a:latin typeface="Montserrat Light"/>
                  <a:ea typeface="Barlow Semi Condensed Light"/>
                  <a:cs typeface="Barlow Semi Condensed Light"/>
                  <a:sym typeface="Barlow Semi Condensed Light"/>
                </a:rPr>
                <a:t>Lorem Ipsum is simply dummy text of the printing and typesetting industry.</a:t>
              </a:r>
              <a:endParaRPr sz="2400" kern="0">
                <a:solidFill>
                  <a:srgbClr val="FFFFFF">
                    <a:lumMod val="25000"/>
                  </a:srgbClr>
                </a:solidFill>
                <a:latin typeface="Montserrat Light"/>
                <a:ea typeface="Barlow Semi Condensed Light"/>
                <a:cs typeface="Barlow Semi Condensed Light"/>
                <a:sym typeface="Barlow Semi Condensed Light"/>
              </a:endParaRPr>
            </a:p>
          </p:txBody>
        </p:sp>
        <p:sp>
          <p:nvSpPr>
            <p:cNvPr id="14" name="Google Shape;786;p40">
              <a:extLst>
                <a:ext uri="{FF2B5EF4-FFF2-40B4-BE49-F238E27FC236}">
                  <a16:creationId xmlns:a16="http://schemas.microsoft.com/office/drawing/2014/main" id="{B23DB957-46D3-4A34-9C4B-76389C6232D0}"/>
                </a:ext>
              </a:extLst>
            </p:cNvPr>
            <p:cNvSpPr txBox="1"/>
            <p:nvPr/>
          </p:nvSpPr>
          <p:spPr>
            <a:xfrm>
              <a:off x="7720778" y="9103697"/>
              <a:ext cx="776890" cy="13033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243796" anchor="ctr" anchorCtr="0">
              <a:noAutofit/>
            </a:bodyPr>
            <a:lstStyle/>
            <a:p>
              <a:pPr marL="33867" algn="ctr" defTabSz="2438430">
                <a:spcBef>
                  <a:spcPts val="2133"/>
                </a:spcBef>
                <a:buClr>
                  <a:srgbClr val="000000"/>
                </a:buClr>
                <a:defRPr/>
              </a:pPr>
              <a:r>
                <a:rPr lang="en" sz="4400" kern="0">
                  <a:solidFill>
                    <a:srgbClr val="000000">
                      <a:lumMod val="65000"/>
                      <a:lumOff val="35000"/>
                    </a:srgbClr>
                  </a:solidFill>
                  <a:latin typeface="Montserrat Light"/>
                  <a:ea typeface="Sue Ellen Francisco"/>
                  <a:cs typeface="Sue Ellen Francisco"/>
                  <a:sym typeface="Sue Ellen Francisco"/>
                </a:rPr>
                <a:t>02</a:t>
              </a:r>
              <a:endParaRPr sz="4400" kern="0">
                <a:solidFill>
                  <a:srgbClr val="000000">
                    <a:lumMod val="65000"/>
                    <a:lumOff val="35000"/>
                  </a:srgbClr>
                </a:solidFill>
                <a:latin typeface="Montserrat Light"/>
                <a:ea typeface="Sue Ellen Francisco"/>
                <a:cs typeface="Sue Ellen Francisco"/>
                <a:sym typeface="Sue Ellen Francisco"/>
              </a:endParaRPr>
            </a:p>
          </p:txBody>
        </p:sp>
        <p:sp>
          <p:nvSpPr>
            <p:cNvPr id="15" name="Google Shape;787;p40">
              <a:extLst>
                <a:ext uri="{FF2B5EF4-FFF2-40B4-BE49-F238E27FC236}">
                  <a16:creationId xmlns:a16="http://schemas.microsoft.com/office/drawing/2014/main" id="{BD7589F3-F0EE-414D-B5C7-8411DA54CDF6}"/>
                </a:ext>
              </a:extLst>
            </p:cNvPr>
            <p:cNvSpPr txBox="1"/>
            <p:nvPr/>
          </p:nvSpPr>
          <p:spPr>
            <a:xfrm>
              <a:off x="15968600" y="9103697"/>
              <a:ext cx="776890" cy="13033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243796" anchor="ctr" anchorCtr="0">
              <a:noAutofit/>
            </a:bodyPr>
            <a:lstStyle/>
            <a:p>
              <a:pPr marL="33867" algn="ctr" defTabSz="2438430">
                <a:spcBef>
                  <a:spcPts val="2133"/>
                </a:spcBef>
                <a:buClr>
                  <a:srgbClr val="000000"/>
                </a:buClr>
                <a:defRPr/>
              </a:pPr>
              <a:r>
                <a:rPr lang="en" sz="4400" kern="0">
                  <a:solidFill>
                    <a:srgbClr val="000000">
                      <a:lumMod val="65000"/>
                      <a:lumOff val="35000"/>
                    </a:srgbClr>
                  </a:solidFill>
                  <a:latin typeface="Montserrat Light"/>
                  <a:ea typeface="Sue Ellen Francisco"/>
                  <a:cs typeface="Sue Ellen Francisco"/>
                  <a:sym typeface="Sue Ellen Francisco"/>
                </a:rPr>
                <a:t>04</a:t>
              </a:r>
              <a:endParaRPr sz="4400" kern="0">
                <a:solidFill>
                  <a:srgbClr val="000000">
                    <a:lumMod val="65000"/>
                    <a:lumOff val="35000"/>
                  </a:srgbClr>
                </a:solidFill>
                <a:latin typeface="Montserrat Light"/>
                <a:ea typeface="Sue Ellen Francisco"/>
                <a:cs typeface="Sue Ellen Francisco"/>
                <a:sym typeface="Sue Ellen Francisco"/>
              </a:endParaRPr>
            </a:p>
          </p:txBody>
        </p:sp>
        <p:grpSp>
          <p:nvGrpSpPr>
            <p:cNvPr id="16" name="Google Shape;788;p40">
              <a:extLst>
                <a:ext uri="{FF2B5EF4-FFF2-40B4-BE49-F238E27FC236}">
                  <a16:creationId xmlns:a16="http://schemas.microsoft.com/office/drawing/2014/main" id="{20646A0B-E3E9-4B8C-97CB-F4D12054E71B}"/>
                </a:ext>
              </a:extLst>
            </p:cNvPr>
            <p:cNvGrpSpPr/>
            <p:nvPr/>
          </p:nvGrpSpPr>
          <p:grpSpPr>
            <a:xfrm>
              <a:off x="8565151" y="5244376"/>
              <a:ext cx="7256885" cy="8473181"/>
              <a:chOff x="3211493" y="1966413"/>
              <a:chExt cx="2721017" cy="3177075"/>
            </a:xfrm>
            <a:solidFill>
              <a:schemeClr val="accent2"/>
            </a:solidFill>
          </p:grpSpPr>
          <p:grpSp>
            <p:nvGrpSpPr>
              <p:cNvPr id="17" name="Google Shape;789;p40">
                <a:extLst>
                  <a:ext uri="{FF2B5EF4-FFF2-40B4-BE49-F238E27FC236}">
                    <a16:creationId xmlns:a16="http://schemas.microsoft.com/office/drawing/2014/main" id="{529A5A81-9C79-4BFA-9C5D-87ECF8C2C2B5}"/>
                  </a:ext>
                </a:extLst>
              </p:cNvPr>
              <p:cNvGrpSpPr/>
              <p:nvPr/>
            </p:nvGrpSpPr>
            <p:grpSpPr>
              <a:xfrm>
                <a:off x="3759575" y="1966413"/>
                <a:ext cx="1887225" cy="3177075"/>
                <a:chOff x="3759575" y="1966413"/>
                <a:chExt cx="1887225" cy="3177075"/>
              </a:xfrm>
              <a:grpFill/>
            </p:grpSpPr>
            <p:sp>
              <p:nvSpPr>
                <p:cNvPr id="30" name="Google Shape;790;p40">
                  <a:extLst>
                    <a:ext uri="{FF2B5EF4-FFF2-40B4-BE49-F238E27FC236}">
                      <a16:creationId xmlns:a16="http://schemas.microsoft.com/office/drawing/2014/main" id="{C5528028-5BBC-41F4-946A-B94FE7D6F4D0}"/>
                    </a:ext>
                  </a:extLst>
                </p:cNvPr>
                <p:cNvSpPr/>
                <p:nvPr/>
              </p:nvSpPr>
              <p:spPr>
                <a:xfrm>
                  <a:off x="4204887" y="2504441"/>
                  <a:ext cx="958776" cy="677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9" h="19408" extrusionOk="0">
                      <a:moveTo>
                        <a:pt x="8356" y="1"/>
                      </a:moveTo>
                      <a:cubicBezTo>
                        <a:pt x="8333" y="1"/>
                        <a:pt x="8316" y="12"/>
                        <a:pt x="8298" y="25"/>
                      </a:cubicBezTo>
                      <a:cubicBezTo>
                        <a:pt x="8209" y="94"/>
                        <a:pt x="8209" y="94"/>
                        <a:pt x="8898" y="1113"/>
                      </a:cubicBezTo>
                      <a:cubicBezTo>
                        <a:pt x="12498" y="6432"/>
                        <a:pt x="15023" y="10170"/>
                        <a:pt x="16458" y="12302"/>
                      </a:cubicBezTo>
                      <a:cubicBezTo>
                        <a:pt x="14674" y="9973"/>
                        <a:pt x="11788" y="6096"/>
                        <a:pt x="9961" y="3646"/>
                      </a:cubicBezTo>
                      <a:cubicBezTo>
                        <a:pt x="9296" y="2752"/>
                        <a:pt x="8724" y="1986"/>
                        <a:pt x="8319" y="1442"/>
                      </a:cubicBezTo>
                      <a:cubicBezTo>
                        <a:pt x="7756" y="688"/>
                        <a:pt x="7637" y="531"/>
                        <a:pt x="7561" y="531"/>
                      </a:cubicBezTo>
                      <a:cubicBezTo>
                        <a:pt x="7541" y="531"/>
                        <a:pt x="7524" y="542"/>
                        <a:pt x="7502" y="556"/>
                      </a:cubicBezTo>
                      <a:cubicBezTo>
                        <a:pt x="7473" y="573"/>
                        <a:pt x="7456" y="604"/>
                        <a:pt x="7449" y="635"/>
                      </a:cubicBezTo>
                      <a:cubicBezTo>
                        <a:pt x="7449" y="646"/>
                        <a:pt x="7446" y="656"/>
                        <a:pt x="7491" y="739"/>
                      </a:cubicBezTo>
                      <a:lnTo>
                        <a:pt x="7484" y="743"/>
                      </a:lnTo>
                      <a:cubicBezTo>
                        <a:pt x="7491" y="746"/>
                        <a:pt x="7498" y="756"/>
                        <a:pt x="7508" y="770"/>
                      </a:cubicBezTo>
                      <a:cubicBezTo>
                        <a:pt x="7764" y="1214"/>
                        <a:pt x="9061" y="3203"/>
                        <a:pt x="15564" y="12748"/>
                      </a:cubicBezTo>
                      <a:cubicBezTo>
                        <a:pt x="14483" y="11304"/>
                        <a:pt x="13076" y="9374"/>
                        <a:pt x="11832" y="7669"/>
                      </a:cubicBezTo>
                      <a:cubicBezTo>
                        <a:pt x="7359" y="1535"/>
                        <a:pt x="6798" y="830"/>
                        <a:pt x="6607" y="830"/>
                      </a:cubicBezTo>
                      <a:cubicBezTo>
                        <a:pt x="6581" y="830"/>
                        <a:pt x="6562" y="843"/>
                        <a:pt x="6541" y="857"/>
                      </a:cubicBezTo>
                      <a:cubicBezTo>
                        <a:pt x="6514" y="874"/>
                        <a:pt x="6496" y="902"/>
                        <a:pt x="6490" y="933"/>
                      </a:cubicBezTo>
                      <a:cubicBezTo>
                        <a:pt x="6483" y="967"/>
                        <a:pt x="6490" y="999"/>
                        <a:pt x="6507" y="1027"/>
                      </a:cubicBezTo>
                      <a:lnTo>
                        <a:pt x="13281" y="11068"/>
                      </a:lnTo>
                      <a:cubicBezTo>
                        <a:pt x="12637" y="10198"/>
                        <a:pt x="11946" y="9273"/>
                        <a:pt x="11257" y="8348"/>
                      </a:cubicBezTo>
                      <a:cubicBezTo>
                        <a:pt x="7238" y="2963"/>
                        <a:pt x="6171" y="1612"/>
                        <a:pt x="5831" y="1314"/>
                      </a:cubicBezTo>
                      <a:lnTo>
                        <a:pt x="5814" y="1290"/>
                      </a:lnTo>
                      <a:lnTo>
                        <a:pt x="5807" y="1293"/>
                      </a:lnTo>
                      <a:cubicBezTo>
                        <a:pt x="5755" y="1251"/>
                        <a:pt x="5722" y="1237"/>
                        <a:pt x="5698" y="1237"/>
                      </a:cubicBezTo>
                      <a:cubicBezTo>
                        <a:pt x="5677" y="1237"/>
                        <a:pt x="5662" y="1247"/>
                        <a:pt x="5647" y="1259"/>
                      </a:cubicBezTo>
                      <a:cubicBezTo>
                        <a:pt x="5592" y="1293"/>
                        <a:pt x="5578" y="1370"/>
                        <a:pt x="5613" y="1425"/>
                      </a:cubicBezTo>
                      <a:lnTo>
                        <a:pt x="13118" y="12551"/>
                      </a:lnTo>
                      <a:cubicBezTo>
                        <a:pt x="12293" y="11453"/>
                        <a:pt x="11368" y="10215"/>
                        <a:pt x="10440" y="8982"/>
                      </a:cubicBezTo>
                      <a:cubicBezTo>
                        <a:pt x="9040" y="7114"/>
                        <a:pt x="7640" y="5250"/>
                        <a:pt x="6587" y="3854"/>
                      </a:cubicBezTo>
                      <a:cubicBezTo>
                        <a:pt x="5460" y="2365"/>
                        <a:pt x="5031" y="1792"/>
                        <a:pt x="4837" y="1588"/>
                      </a:cubicBezTo>
                      <a:cubicBezTo>
                        <a:pt x="4837" y="1585"/>
                        <a:pt x="4833" y="1581"/>
                        <a:pt x="4833" y="1578"/>
                      </a:cubicBezTo>
                      <a:lnTo>
                        <a:pt x="4830" y="1578"/>
                      </a:lnTo>
                      <a:cubicBezTo>
                        <a:pt x="4763" y="1509"/>
                        <a:pt x="4727" y="1488"/>
                        <a:pt x="4699" y="1488"/>
                      </a:cubicBezTo>
                      <a:cubicBezTo>
                        <a:pt x="4681" y="1488"/>
                        <a:pt x="4666" y="1497"/>
                        <a:pt x="4649" y="1508"/>
                      </a:cubicBezTo>
                      <a:cubicBezTo>
                        <a:pt x="4625" y="1525"/>
                        <a:pt x="4605" y="1554"/>
                        <a:pt x="4598" y="1585"/>
                      </a:cubicBezTo>
                      <a:cubicBezTo>
                        <a:pt x="4598" y="1599"/>
                        <a:pt x="4595" y="1609"/>
                        <a:pt x="4639" y="1692"/>
                      </a:cubicBezTo>
                      <a:lnTo>
                        <a:pt x="4636" y="1695"/>
                      </a:lnTo>
                      <a:cubicBezTo>
                        <a:pt x="4639" y="1695"/>
                        <a:pt x="4639" y="1699"/>
                        <a:pt x="4643" y="1703"/>
                      </a:cubicBezTo>
                      <a:cubicBezTo>
                        <a:pt x="4862" y="2111"/>
                        <a:pt x="6101" y="4055"/>
                        <a:pt x="13000" y="14148"/>
                      </a:cubicBezTo>
                      <a:cubicBezTo>
                        <a:pt x="10308" y="10579"/>
                        <a:pt x="6036" y="4810"/>
                        <a:pt x="3995" y="2042"/>
                      </a:cubicBezTo>
                      <a:cubicBezTo>
                        <a:pt x="3972" y="2010"/>
                        <a:pt x="3936" y="1994"/>
                        <a:pt x="3899" y="1994"/>
                      </a:cubicBezTo>
                      <a:cubicBezTo>
                        <a:pt x="3875" y="1994"/>
                        <a:pt x="3850" y="2001"/>
                        <a:pt x="3829" y="2014"/>
                      </a:cubicBezTo>
                      <a:cubicBezTo>
                        <a:pt x="3776" y="2053"/>
                        <a:pt x="3749" y="2069"/>
                        <a:pt x="3808" y="2181"/>
                      </a:cubicBezTo>
                      <a:lnTo>
                        <a:pt x="3801" y="2187"/>
                      </a:lnTo>
                      <a:cubicBezTo>
                        <a:pt x="3801" y="2187"/>
                        <a:pt x="3815" y="2205"/>
                        <a:pt x="3835" y="2232"/>
                      </a:cubicBezTo>
                      <a:cubicBezTo>
                        <a:pt x="3901" y="2347"/>
                        <a:pt x="4026" y="2534"/>
                        <a:pt x="4238" y="2856"/>
                      </a:cubicBezTo>
                      <a:cubicBezTo>
                        <a:pt x="4521" y="3283"/>
                        <a:pt x="4931" y="3889"/>
                        <a:pt x="5423" y="4616"/>
                      </a:cubicBezTo>
                      <a:cubicBezTo>
                        <a:pt x="6403" y="6075"/>
                        <a:pt x="7713" y="8015"/>
                        <a:pt x="9026" y="9956"/>
                      </a:cubicBezTo>
                      <a:cubicBezTo>
                        <a:pt x="9934" y="11300"/>
                        <a:pt x="10841" y="12641"/>
                        <a:pt x="11639" y="13823"/>
                      </a:cubicBezTo>
                      <a:lnTo>
                        <a:pt x="3479" y="3005"/>
                      </a:lnTo>
                      <a:cubicBezTo>
                        <a:pt x="3455" y="2973"/>
                        <a:pt x="3419" y="2956"/>
                        <a:pt x="3382" y="2956"/>
                      </a:cubicBezTo>
                      <a:cubicBezTo>
                        <a:pt x="3359" y="2956"/>
                        <a:pt x="3336" y="2963"/>
                        <a:pt x="3316" y="2977"/>
                      </a:cubicBezTo>
                      <a:cubicBezTo>
                        <a:pt x="3288" y="2995"/>
                        <a:pt x="3267" y="3022"/>
                        <a:pt x="3264" y="3054"/>
                      </a:cubicBezTo>
                      <a:cubicBezTo>
                        <a:pt x="3261" y="3075"/>
                        <a:pt x="3257" y="3088"/>
                        <a:pt x="3285" y="3150"/>
                      </a:cubicBezTo>
                      <a:lnTo>
                        <a:pt x="3288" y="3150"/>
                      </a:lnTo>
                      <a:cubicBezTo>
                        <a:pt x="3413" y="3400"/>
                        <a:pt x="4075" y="4381"/>
                        <a:pt x="7356" y="9166"/>
                      </a:cubicBezTo>
                      <a:cubicBezTo>
                        <a:pt x="8936" y="11466"/>
                        <a:pt x="10755" y="14117"/>
                        <a:pt x="11940" y="15881"/>
                      </a:cubicBezTo>
                      <a:cubicBezTo>
                        <a:pt x="9542" y="12738"/>
                        <a:pt x="4812" y="6411"/>
                        <a:pt x="2675" y="3539"/>
                      </a:cubicBezTo>
                      <a:cubicBezTo>
                        <a:pt x="2652" y="3507"/>
                        <a:pt x="2615" y="3489"/>
                        <a:pt x="2578" y="3489"/>
                      </a:cubicBezTo>
                      <a:cubicBezTo>
                        <a:pt x="2554" y="3489"/>
                        <a:pt x="2530" y="3496"/>
                        <a:pt x="2508" y="3511"/>
                      </a:cubicBezTo>
                      <a:cubicBezTo>
                        <a:pt x="2484" y="3529"/>
                        <a:pt x="2460" y="3563"/>
                        <a:pt x="2453" y="3598"/>
                      </a:cubicBezTo>
                      <a:cubicBezTo>
                        <a:pt x="2388" y="3951"/>
                        <a:pt x="7300" y="11075"/>
                        <a:pt x="10637" y="15860"/>
                      </a:cubicBezTo>
                      <a:cubicBezTo>
                        <a:pt x="8437" y="13001"/>
                        <a:pt x="4695" y="7943"/>
                        <a:pt x="1951" y="4194"/>
                      </a:cubicBezTo>
                      <a:cubicBezTo>
                        <a:pt x="1927" y="4160"/>
                        <a:pt x="1891" y="4142"/>
                        <a:pt x="1854" y="4142"/>
                      </a:cubicBezTo>
                      <a:cubicBezTo>
                        <a:pt x="1831" y="4142"/>
                        <a:pt x="1808" y="4149"/>
                        <a:pt x="1788" y="4162"/>
                      </a:cubicBezTo>
                      <a:cubicBezTo>
                        <a:pt x="1760" y="4183"/>
                        <a:pt x="1736" y="4218"/>
                        <a:pt x="1732" y="4249"/>
                      </a:cubicBezTo>
                      <a:cubicBezTo>
                        <a:pt x="1670" y="4585"/>
                        <a:pt x="5914" y="10770"/>
                        <a:pt x="9206" y="15503"/>
                      </a:cubicBezTo>
                      <a:cubicBezTo>
                        <a:pt x="6819" y="12371"/>
                        <a:pt x="3406" y="7825"/>
                        <a:pt x="1718" y="5569"/>
                      </a:cubicBezTo>
                      <a:cubicBezTo>
                        <a:pt x="1694" y="5538"/>
                        <a:pt x="1658" y="5522"/>
                        <a:pt x="1622" y="5522"/>
                      </a:cubicBezTo>
                      <a:cubicBezTo>
                        <a:pt x="1597" y="5522"/>
                        <a:pt x="1571" y="5530"/>
                        <a:pt x="1549" y="5545"/>
                      </a:cubicBezTo>
                      <a:cubicBezTo>
                        <a:pt x="1497" y="5583"/>
                        <a:pt x="1483" y="5656"/>
                        <a:pt x="1521" y="5712"/>
                      </a:cubicBezTo>
                      <a:cubicBezTo>
                        <a:pt x="3496" y="8625"/>
                        <a:pt x="6604" y="13220"/>
                        <a:pt x="8641" y="16241"/>
                      </a:cubicBezTo>
                      <a:cubicBezTo>
                        <a:pt x="6413" y="13324"/>
                        <a:pt x="3021" y="8864"/>
                        <a:pt x="866" y="6033"/>
                      </a:cubicBezTo>
                      <a:cubicBezTo>
                        <a:pt x="844" y="6003"/>
                        <a:pt x="808" y="5985"/>
                        <a:pt x="770" y="5985"/>
                      </a:cubicBezTo>
                      <a:cubicBezTo>
                        <a:pt x="760" y="5985"/>
                        <a:pt x="751" y="5986"/>
                        <a:pt x="741" y="5988"/>
                      </a:cubicBezTo>
                      <a:cubicBezTo>
                        <a:pt x="696" y="6003"/>
                        <a:pt x="662" y="6037"/>
                        <a:pt x="651" y="6086"/>
                      </a:cubicBezTo>
                      <a:cubicBezTo>
                        <a:pt x="648" y="6102"/>
                        <a:pt x="645" y="6116"/>
                        <a:pt x="679" y="6179"/>
                      </a:cubicBezTo>
                      <a:lnTo>
                        <a:pt x="672" y="6179"/>
                      </a:lnTo>
                      <a:cubicBezTo>
                        <a:pt x="672" y="6179"/>
                        <a:pt x="683" y="6190"/>
                        <a:pt x="696" y="6210"/>
                      </a:cubicBezTo>
                      <a:cubicBezTo>
                        <a:pt x="838" y="6460"/>
                        <a:pt x="1417" y="7305"/>
                        <a:pt x="3627" y="10538"/>
                      </a:cubicBezTo>
                      <a:cubicBezTo>
                        <a:pt x="4886" y="12377"/>
                        <a:pt x="6400" y="14595"/>
                        <a:pt x="7523" y="16255"/>
                      </a:cubicBezTo>
                      <a:lnTo>
                        <a:pt x="482" y="7191"/>
                      </a:lnTo>
                      <a:cubicBezTo>
                        <a:pt x="461" y="7162"/>
                        <a:pt x="427" y="7144"/>
                        <a:pt x="392" y="7144"/>
                      </a:cubicBezTo>
                      <a:cubicBezTo>
                        <a:pt x="381" y="7144"/>
                        <a:pt x="371" y="7146"/>
                        <a:pt x="360" y="7149"/>
                      </a:cubicBezTo>
                      <a:cubicBezTo>
                        <a:pt x="312" y="7159"/>
                        <a:pt x="277" y="7194"/>
                        <a:pt x="267" y="7242"/>
                      </a:cubicBezTo>
                      <a:cubicBezTo>
                        <a:pt x="267" y="7257"/>
                        <a:pt x="263" y="7267"/>
                        <a:pt x="301" y="7333"/>
                      </a:cubicBezTo>
                      <a:lnTo>
                        <a:pt x="291" y="7340"/>
                      </a:lnTo>
                      <a:lnTo>
                        <a:pt x="354" y="7420"/>
                      </a:lnTo>
                      <a:cubicBezTo>
                        <a:pt x="562" y="7749"/>
                        <a:pt x="1237" y="8750"/>
                        <a:pt x="3420" y="11972"/>
                      </a:cubicBezTo>
                      <a:cubicBezTo>
                        <a:pt x="4470" y="13524"/>
                        <a:pt x="5647" y="15264"/>
                        <a:pt x="6594" y="16663"/>
                      </a:cubicBezTo>
                      <a:lnTo>
                        <a:pt x="232" y="8545"/>
                      </a:lnTo>
                      <a:cubicBezTo>
                        <a:pt x="208" y="8514"/>
                        <a:pt x="172" y="8498"/>
                        <a:pt x="136" y="8498"/>
                      </a:cubicBezTo>
                      <a:cubicBezTo>
                        <a:pt x="111" y="8498"/>
                        <a:pt x="87" y="8506"/>
                        <a:pt x="66" y="8521"/>
                      </a:cubicBezTo>
                      <a:cubicBezTo>
                        <a:pt x="14" y="8560"/>
                        <a:pt x="0" y="8632"/>
                        <a:pt x="34" y="8684"/>
                      </a:cubicBezTo>
                      <a:lnTo>
                        <a:pt x="5634" y="16982"/>
                      </a:lnTo>
                      <a:cubicBezTo>
                        <a:pt x="4633" y="15769"/>
                        <a:pt x="3257" y="14061"/>
                        <a:pt x="2276" y="12845"/>
                      </a:cubicBezTo>
                      <a:cubicBezTo>
                        <a:pt x="1771" y="12222"/>
                        <a:pt x="1327" y="11667"/>
                        <a:pt x="1005" y="11275"/>
                      </a:cubicBezTo>
                      <a:cubicBezTo>
                        <a:pt x="738" y="10946"/>
                        <a:pt x="592" y="10767"/>
                        <a:pt x="506" y="10676"/>
                      </a:cubicBezTo>
                      <a:cubicBezTo>
                        <a:pt x="499" y="10669"/>
                        <a:pt x="496" y="10663"/>
                        <a:pt x="488" y="10652"/>
                      </a:cubicBezTo>
                      <a:lnTo>
                        <a:pt x="485" y="10655"/>
                      </a:lnTo>
                      <a:cubicBezTo>
                        <a:pt x="438" y="10610"/>
                        <a:pt x="409" y="10593"/>
                        <a:pt x="385" y="10593"/>
                      </a:cubicBezTo>
                      <a:cubicBezTo>
                        <a:pt x="364" y="10593"/>
                        <a:pt x="346" y="10605"/>
                        <a:pt x="322" y="10621"/>
                      </a:cubicBezTo>
                      <a:cubicBezTo>
                        <a:pt x="295" y="10639"/>
                        <a:pt x="277" y="10666"/>
                        <a:pt x="270" y="10701"/>
                      </a:cubicBezTo>
                      <a:cubicBezTo>
                        <a:pt x="267" y="10732"/>
                        <a:pt x="274" y="10763"/>
                        <a:pt x="291" y="10791"/>
                      </a:cubicBezTo>
                      <a:cubicBezTo>
                        <a:pt x="1625" y="12734"/>
                        <a:pt x="3437" y="15385"/>
                        <a:pt x="4435" y="16879"/>
                      </a:cubicBezTo>
                      <a:cubicBezTo>
                        <a:pt x="2359" y="14630"/>
                        <a:pt x="1681" y="13951"/>
                        <a:pt x="1427" y="13767"/>
                      </a:cubicBezTo>
                      <a:cubicBezTo>
                        <a:pt x="1424" y="13764"/>
                        <a:pt x="1421" y="13760"/>
                        <a:pt x="1417" y="13757"/>
                      </a:cubicBezTo>
                      <a:lnTo>
                        <a:pt x="1414" y="13760"/>
                      </a:lnTo>
                      <a:cubicBezTo>
                        <a:pt x="1357" y="13720"/>
                        <a:pt x="1323" y="13707"/>
                        <a:pt x="1298" y="13707"/>
                      </a:cubicBezTo>
                      <a:cubicBezTo>
                        <a:pt x="1278" y="13707"/>
                        <a:pt x="1265" y="13716"/>
                        <a:pt x="1251" y="13725"/>
                      </a:cubicBezTo>
                      <a:cubicBezTo>
                        <a:pt x="1227" y="13743"/>
                        <a:pt x="1206" y="13770"/>
                        <a:pt x="1203" y="13802"/>
                      </a:cubicBezTo>
                      <a:cubicBezTo>
                        <a:pt x="1195" y="13833"/>
                        <a:pt x="1203" y="13867"/>
                        <a:pt x="1219" y="13895"/>
                      </a:cubicBezTo>
                      <a:cubicBezTo>
                        <a:pt x="1653" y="14519"/>
                        <a:pt x="2353" y="15541"/>
                        <a:pt x="2425" y="15673"/>
                      </a:cubicBezTo>
                      <a:cubicBezTo>
                        <a:pt x="2429" y="15683"/>
                        <a:pt x="2436" y="15694"/>
                        <a:pt x="2443" y="15704"/>
                      </a:cubicBezTo>
                      <a:cubicBezTo>
                        <a:pt x="2467" y="15739"/>
                        <a:pt x="2505" y="15757"/>
                        <a:pt x="2544" y="15757"/>
                      </a:cubicBezTo>
                      <a:cubicBezTo>
                        <a:pt x="2566" y="15757"/>
                        <a:pt x="2589" y="15751"/>
                        <a:pt x="2609" y="15738"/>
                      </a:cubicBezTo>
                      <a:cubicBezTo>
                        <a:pt x="2637" y="15718"/>
                        <a:pt x="2654" y="15690"/>
                        <a:pt x="2661" y="15659"/>
                      </a:cubicBezTo>
                      <a:cubicBezTo>
                        <a:pt x="2671" y="15610"/>
                        <a:pt x="2675" y="15586"/>
                        <a:pt x="2100" y="14744"/>
                      </a:cubicBezTo>
                      <a:lnTo>
                        <a:pt x="2100" y="14744"/>
                      </a:lnTo>
                      <a:cubicBezTo>
                        <a:pt x="2938" y="15617"/>
                        <a:pt x="4238" y="17017"/>
                        <a:pt x="5197" y="18063"/>
                      </a:cubicBezTo>
                      <a:cubicBezTo>
                        <a:pt x="5222" y="18088"/>
                        <a:pt x="5255" y="18102"/>
                        <a:pt x="5288" y="18102"/>
                      </a:cubicBezTo>
                      <a:cubicBezTo>
                        <a:pt x="5310" y="18102"/>
                        <a:pt x="5333" y="18095"/>
                        <a:pt x="5353" y="18081"/>
                      </a:cubicBezTo>
                      <a:cubicBezTo>
                        <a:pt x="5381" y="18063"/>
                        <a:pt x="5398" y="18035"/>
                        <a:pt x="5405" y="18001"/>
                      </a:cubicBezTo>
                      <a:cubicBezTo>
                        <a:pt x="5409" y="17990"/>
                        <a:pt x="5412" y="17977"/>
                        <a:pt x="5374" y="17901"/>
                      </a:cubicBezTo>
                      <a:cubicBezTo>
                        <a:pt x="5374" y="17897"/>
                        <a:pt x="5370" y="17894"/>
                        <a:pt x="5367" y="17890"/>
                      </a:cubicBezTo>
                      <a:cubicBezTo>
                        <a:pt x="5225" y="17627"/>
                        <a:pt x="4625" y="16695"/>
                        <a:pt x="2151" y="13077"/>
                      </a:cubicBezTo>
                      <a:lnTo>
                        <a:pt x="2151" y="13077"/>
                      </a:lnTo>
                      <a:cubicBezTo>
                        <a:pt x="5530" y="17266"/>
                        <a:pt x="6445" y="18379"/>
                        <a:pt x="6746" y="18635"/>
                      </a:cubicBezTo>
                      <a:lnTo>
                        <a:pt x="6757" y="18652"/>
                      </a:lnTo>
                      <a:lnTo>
                        <a:pt x="6763" y="18649"/>
                      </a:lnTo>
                      <a:cubicBezTo>
                        <a:pt x="6815" y="18692"/>
                        <a:pt x="6847" y="18706"/>
                        <a:pt x="6872" y="18706"/>
                      </a:cubicBezTo>
                      <a:cubicBezTo>
                        <a:pt x="6893" y="18706"/>
                        <a:pt x="6908" y="18695"/>
                        <a:pt x="6926" y="18684"/>
                      </a:cubicBezTo>
                      <a:cubicBezTo>
                        <a:pt x="6950" y="18666"/>
                        <a:pt x="6968" y="18638"/>
                        <a:pt x="6975" y="18607"/>
                      </a:cubicBezTo>
                      <a:cubicBezTo>
                        <a:pt x="6982" y="18576"/>
                        <a:pt x="6975" y="18542"/>
                        <a:pt x="6957" y="18518"/>
                      </a:cubicBezTo>
                      <a:lnTo>
                        <a:pt x="2127" y="11355"/>
                      </a:lnTo>
                      <a:lnTo>
                        <a:pt x="8399" y="19359"/>
                      </a:lnTo>
                      <a:cubicBezTo>
                        <a:pt x="8423" y="19391"/>
                        <a:pt x="8458" y="19407"/>
                        <a:pt x="8495" y="19407"/>
                      </a:cubicBezTo>
                      <a:cubicBezTo>
                        <a:pt x="8506" y="19407"/>
                        <a:pt x="8513" y="19404"/>
                        <a:pt x="8524" y="19404"/>
                      </a:cubicBezTo>
                      <a:cubicBezTo>
                        <a:pt x="8569" y="19394"/>
                        <a:pt x="8604" y="19356"/>
                        <a:pt x="8614" y="19311"/>
                      </a:cubicBezTo>
                      <a:cubicBezTo>
                        <a:pt x="8617" y="19293"/>
                        <a:pt x="8620" y="19283"/>
                        <a:pt x="8583" y="19217"/>
                      </a:cubicBezTo>
                      <a:lnTo>
                        <a:pt x="8589" y="19214"/>
                      </a:lnTo>
                      <a:lnTo>
                        <a:pt x="8548" y="19158"/>
                      </a:lnTo>
                      <a:cubicBezTo>
                        <a:pt x="8326" y="18791"/>
                        <a:pt x="7398" y="17419"/>
                        <a:pt x="3618" y="11837"/>
                      </a:cubicBezTo>
                      <a:cubicBezTo>
                        <a:pt x="3233" y="11266"/>
                        <a:pt x="2852" y="10701"/>
                        <a:pt x="2495" y="10177"/>
                      </a:cubicBezTo>
                      <a:lnTo>
                        <a:pt x="2495" y="10177"/>
                      </a:lnTo>
                      <a:lnTo>
                        <a:pt x="9144" y="18735"/>
                      </a:lnTo>
                      <a:cubicBezTo>
                        <a:pt x="9167" y="18767"/>
                        <a:pt x="9203" y="18783"/>
                        <a:pt x="9239" y="18783"/>
                      </a:cubicBezTo>
                      <a:cubicBezTo>
                        <a:pt x="9262" y="18783"/>
                        <a:pt x="9286" y="18777"/>
                        <a:pt x="9306" y="18763"/>
                      </a:cubicBezTo>
                      <a:cubicBezTo>
                        <a:pt x="9334" y="18746"/>
                        <a:pt x="9352" y="18715"/>
                        <a:pt x="9359" y="18684"/>
                      </a:cubicBezTo>
                      <a:cubicBezTo>
                        <a:pt x="9376" y="18583"/>
                        <a:pt x="9386" y="18538"/>
                        <a:pt x="3825" y="10402"/>
                      </a:cubicBezTo>
                      <a:cubicBezTo>
                        <a:pt x="3645" y="10140"/>
                        <a:pt x="3469" y="9879"/>
                        <a:pt x="3295" y="9623"/>
                      </a:cubicBezTo>
                      <a:lnTo>
                        <a:pt x="3295" y="9623"/>
                      </a:lnTo>
                      <a:cubicBezTo>
                        <a:pt x="4026" y="10586"/>
                        <a:pt x="4847" y="11664"/>
                        <a:pt x="5672" y="12745"/>
                      </a:cubicBezTo>
                      <a:cubicBezTo>
                        <a:pt x="6923" y="14384"/>
                        <a:pt x="8174" y="16026"/>
                        <a:pt x="9112" y="17256"/>
                      </a:cubicBezTo>
                      <a:cubicBezTo>
                        <a:pt x="9581" y="17869"/>
                        <a:pt x="9976" y="18382"/>
                        <a:pt x="10249" y="18739"/>
                      </a:cubicBezTo>
                      <a:cubicBezTo>
                        <a:pt x="10464" y="19020"/>
                        <a:pt x="10588" y="19179"/>
                        <a:pt x="10665" y="19266"/>
                      </a:cubicBezTo>
                      <a:cubicBezTo>
                        <a:pt x="10668" y="19269"/>
                        <a:pt x="10672" y="19276"/>
                        <a:pt x="10675" y="19276"/>
                      </a:cubicBezTo>
                      <a:cubicBezTo>
                        <a:pt x="10729" y="19332"/>
                        <a:pt x="10761" y="19352"/>
                        <a:pt x="10787" y="19352"/>
                      </a:cubicBezTo>
                      <a:cubicBezTo>
                        <a:pt x="10808" y="19352"/>
                        <a:pt x="10826" y="19340"/>
                        <a:pt x="10849" y="19324"/>
                      </a:cubicBezTo>
                      <a:cubicBezTo>
                        <a:pt x="10876" y="19307"/>
                        <a:pt x="10894" y="19279"/>
                        <a:pt x="10900" y="19248"/>
                      </a:cubicBezTo>
                      <a:cubicBezTo>
                        <a:pt x="10904" y="19234"/>
                        <a:pt x="10904" y="19224"/>
                        <a:pt x="10859" y="19148"/>
                      </a:cubicBezTo>
                      <a:lnTo>
                        <a:pt x="10870" y="19141"/>
                      </a:lnTo>
                      <a:cubicBezTo>
                        <a:pt x="10862" y="19134"/>
                        <a:pt x="10845" y="19116"/>
                        <a:pt x="10824" y="19085"/>
                      </a:cubicBezTo>
                      <a:cubicBezTo>
                        <a:pt x="10558" y="18649"/>
                        <a:pt x="9403" y="16923"/>
                        <a:pt x="4501" y="9678"/>
                      </a:cubicBezTo>
                      <a:lnTo>
                        <a:pt x="4501" y="9678"/>
                      </a:lnTo>
                      <a:cubicBezTo>
                        <a:pt x="5142" y="10535"/>
                        <a:pt x="5839" y="11459"/>
                        <a:pt x="6535" y="12377"/>
                      </a:cubicBezTo>
                      <a:cubicBezTo>
                        <a:pt x="10204" y="17235"/>
                        <a:pt x="11247" y="18583"/>
                        <a:pt x="11593" y="18922"/>
                      </a:cubicBezTo>
                      <a:cubicBezTo>
                        <a:pt x="11607" y="18940"/>
                        <a:pt x="11621" y="18957"/>
                        <a:pt x="11631" y="18975"/>
                      </a:cubicBezTo>
                      <a:lnTo>
                        <a:pt x="11645" y="18967"/>
                      </a:lnTo>
                      <a:cubicBezTo>
                        <a:pt x="11697" y="19011"/>
                        <a:pt x="11728" y="19026"/>
                        <a:pt x="11752" y="19026"/>
                      </a:cubicBezTo>
                      <a:cubicBezTo>
                        <a:pt x="11770" y="19026"/>
                        <a:pt x="11784" y="19016"/>
                        <a:pt x="11798" y="19006"/>
                      </a:cubicBezTo>
                      <a:cubicBezTo>
                        <a:pt x="11826" y="18988"/>
                        <a:pt x="11842" y="18961"/>
                        <a:pt x="11850" y="18929"/>
                      </a:cubicBezTo>
                      <a:cubicBezTo>
                        <a:pt x="11857" y="18898"/>
                        <a:pt x="11850" y="18863"/>
                        <a:pt x="11829" y="18836"/>
                      </a:cubicBezTo>
                      <a:cubicBezTo>
                        <a:pt x="9071" y="14900"/>
                        <a:pt x="5340" y="9512"/>
                        <a:pt x="3351" y="6508"/>
                      </a:cubicBezTo>
                      <a:lnTo>
                        <a:pt x="3351" y="6508"/>
                      </a:lnTo>
                      <a:cubicBezTo>
                        <a:pt x="4324" y="7832"/>
                        <a:pt x="5631" y="9599"/>
                        <a:pt x="6936" y="11352"/>
                      </a:cubicBezTo>
                      <a:cubicBezTo>
                        <a:pt x="11608" y="17629"/>
                        <a:pt x="12228" y="18294"/>
                        <a:pt x="12410" y="18294"/>
                      </a:cubicBezTo>
                      <a:cubicBezTo>
                        <a:pt x="12433" y="18294"/>
                        <a:pt x="12450" y="18283"/>
                        <a:pt x="12466" y="18271"/>
                      </a:cubicBezTo>
                      <a:cubicBezTo>
                        <a:pt x="12494" y="18254"/>
                        <a:pt x="12512" y="18226"/>
                        <a:pt x="12518" y="18195"/>
                      </a:cubicBezTo>
                      <a:cubicBezTo>
                        <a:pt x="12525" y="18160"/>
                        <a:pt x="12515" y="18129"/>
                        <a:pt x="12498" y="18102"/>
                      </a:cubicBezTo>
                      <a:cubicBezTo>
                        <a:pt x="9680" y="14079"/>
                        <a:pt x="5845" y="8535"/>
                        <a:pt x="3912" y="5600"/>
                      </a:cubicBezTo>
                      <a:lnTo>
                        <a:pt x="3912" y="5600"/>
                      </a:lnTo>
                      <a:cubicBezTo>
                        <a:pt x="4934" y="6969"/>
                        <a:pt x="6375" y="8899"/>
                        <a:pt x="7809" y="10811"/>
                      </a:cubicBezTo>
                      <a:cubicBezTo>
                        <a:pt x="9362" y="12880"/>
                        <a:pt x="10606" y="14522"/>
                        <a:pt x="11500" y="15700"/>
                      </a:cubicBezTo>
                      <a:cubicBezTo>
                        <a:pt x="12971" y="17627"/>
                        <a:pt x="13213" y="17940"/>
                        <a:pt x="13328" y="17940"/>
                      </a:cubicBezTo>
                      <a:cubicBezTo>
                        <a:pt x="13350" y="17940"/>
                        <a:pt x="13368" y="17929"/>
                        <a:pt x="13388" y="17915"/>
                      </a:cubicBezTo>
                      <a:cubicBezTo>
                        <a:pt x="13416" y="17897"/>
                        <a:pt x="13437" y="17866"/>
                        <a:pt x="13440" y="17835"/>
                      </a:cubicBezTo>
                      <a:cubicBezTo>
                        <a:pt x="13468" y="17699"/>
                        <a:pt x="12990" y="16948"/>
                        <a:pt x="7557" y="9027"/>
                      </a:cubicBezTo>
                      <a:cubicBezTo>
                        <a:pt x="6999" y="8216"/>
                        <a:pt x="6434" y="7395"/>
                        <a:pt x="5914" y="6633"/>
                      </a:cubicBezTo>
                      <a:lnTo>
                        <a:pt x="5914" y="6633"/>
                      </a:lnTo>
                      <a:lnTo>
                        <a:pt x="14279" y="17720"/>
                      </a:lnTo>
                      <a:cubicBezTo>
                        <a:pt x="14301" y="17751"/>
                        <a:pt x="14337" y="17767"/>
                        <a:pt x="14374" y="17767"/>
                      </a:cubicBezTo>
                      <a:cubicBezTo>
                        <a:pt x="14399" y="17767"/>
                        <a:pt x="14424" y="17760"/>
                        <a:pt x="14445" y="17744"/>
                      </a:cubicBezTo>
                      <a:cubicBezTo>
                        <a:pt x="14497" y="17707"/>
                        <a:pt x="14511" y="17634"/>
                        <a:pt x="14473" y="17582"/>
                      </a:cubicBezTo>
                      <a:cubicBezTo>
                        <a:pt x="12383" y="14491"/>
                        <a:pt x="9186" y="9765"/>
                        <a:pt x="6874" y="6339"/>
                      </a:cubicBezTo>
                      <a:lnTo>
                        <a:pt x="6874" y="6339"/>
                      </a:lnTo>
                      <a:cubicBezTo>
                        <a:pt x="7675" y="7423"/>
                        <a:pt x="8565" y="8622"/>
                        <a:pt x="9456" y="9814"/>
                      </a:cubicBezTo>
                      <a:cubicBezTo>
                        <a:pt x="13630" y="15420"/>
                        <a:pt x="14788" y="16938"/>
                        <a:pt x="15162" y="17308"/>
                      </a:cubicBezTo>
                      <a:cubicBezTo>
                        <a:pt x="15176" y="17328"/>
                        <a:pt x="15189" y="17349"/>
                        <a:pt x="15204" y="17370"/>
                      </a:cubicBezTo>
                      <a:lnTo>
                        <a:pt x="15218" y="17360"/>
                      </a:lnTo>
                      <a:cubicBezTo>
                        <a:pt x="15269" y="17406"/>
                        <a:pt x="15301" y="17420"/>
                        <a:pt x="15325" y="17420"/>
                      </a:cubicBezTo>
                      <a:cubicBezTo>
                        <a:pt x="15344" y="17420"/>
                        <a:pt x="15358" y="17411"/>
                        <a:pt x="15373" y="17402"/>
                      </a:cubicBezTo>
                      <a:cubicBezTo>
                        <a:pt x="15397" y="17384"/>
                        <a:pt x="15418" y="17357"/>
                        <a:pt x="15422" y="17325"/>
                      </a:cubicBezTo>
                      <a:cubicBezTo>
                        <a:pt x="15429" y="17294"/>
                        <a:pt x="15422" y="17259"/>
                        <a:pt x="15405" y="17235"/>
                      </a:cubicBezTo>
                      <a:cubicBezTo>
                        <a:pt x="13353" y="14238"/>
                        <a:pt x="8953" y="7797"/>
                        <a:pt x="6525" y="4173"/>
                      </a:cubicBezTo>
                      <a:lnTo>
                        <a:pt x="6525" y="4173"/>
                      </a:lnTo>
                      <a:cubicBezTo>
                        <a:pt x="8970" y="7420"/>
                        <a:pt x="13229" y="13098"/>
                        <a:pt x="15845" y="16591"/>
                      </a:cubicBezTo>
                      <a:cubicBezTo>
                        <a:pt x="15868" y="16622"/>
                        <a:pt x="15904" y="16640"/>
                        <a:pt x="15942" y="16640"/>
                      </a:cubicBezTo>
                      <a:cubicBezTo>
                        <a:pt x="15965" y="16640"/>
                        <a:pt x="15990" y="16633"/>
                        <a:pt x="16011" y="16618"/>
                      </a:cubicBezTo>
                      <a:cubicBezTo>
                        <a:pt x="16063" y="16580"/>
                        <a:pt x="16077" y="16508"/>
                        <a:pt x="16042" y="16452"/>
                      </a:cubicBezTo>
                      <a:lnTo>
                        <a:pt x="7339" y="3549"/>
                      </a:lnTo>
                      <a:lnTo>
                        <a:pt x="7339" y="3549"/>
                      </a:lnTo>
                      <a:cubicBezTo>
                        <a:pt x="9552" y="6439"/>
                        <a:pt x="13492" y="11740"/>
                        <a:pt x="16371" y="15649"/>
                      </a:cubicBezTo>
                      <a:cubicBezTo>
                        <a:pt x="16396" y="15682"/>
                        <a:pt x="16433" y="15699"/>
                        <a:pt x="16469" y="15699"/>
                      </a:cubicBezTo>
                      <a:cubicBezTo>
                        <a:pt x="16493" y="15699"/>
                        <a:pt x="16517" y="15691"/>
                        <a:pt x="16537" y="15676"/>
                      </a:cubicBezTo>
                      <a:cubicBezTo>
                        <a:pt x="16593" y="15638"/>
                        <a:pt x="16607" y="15565"/>
                        <a:pt x="16569" y="15510"/>
                      </a:cubicBezTo>
                      <a:lnTo>
                        <a:pt x="8381" y="3369"/>
                      </a:lnTo>
                      <a:lnTo>
                        <a:pt x="8381" y="3369"/>
                      </a:lnTo>
                      <a:cubicBezTo>
                        <a:pt x="9331" y="4644"/>
                        <a:pt x="10519" y="6279"/>
                        <a:pt x="11639" y="7811"/>
                      </a:cubicBezTo>
                      <a:cubicBezTo>
                        <a:pt x="16474" y="14448"/>
                        <a:pt x="17084" y="15194"/>
                        <a:pt x="17287" y="15194"/>
                      </a:cubicBezTo>
                      <a:cubicBezTo>
                        <a:pt x="17314" y="15194"/>
                        <a:pt x="17334" y="15181"/>
                        <a:pt x="17356" y="15166"/>
                      </a:cubicBezTo>
                      <a:cubicBezTo>
                        <a:pt x="17383" y="15150"/>
                        <a:pt x="17401" y="15121"/>
                        <a:pt x="17407" y="15087"/>
                      </a:cubicBezTo>
                      <a:cubicBezTo>
                        <a:pt x="17414" y="15056"/>
                        <a:pt x="17407" y="15025"/>
                        <a:pt x="17386" y="14997"/>
                      </a:cubicBezTo>
                      <a:cubicBezTo>
                        <a:pt x="15318" y="11962"/>
                        <a:pt x="12068" y="7180"/>
                        <a:pt x="9906" y="3972"/>
                      </a:cubicBezTo>
                      <a:lnTo>
                        <a:pt x="9906" y="3972"/>
                      </a:lnTo>
                      <a:cubicBezTo>
                        <a:pt x="16070" y="12249"/>
                        <a:pt x="17470" y="14058"/>
                        <a:pt x="17861" y="14405"/>
                      </a:cubicBezTo>
                      <a:cubicBezTo>
                        <a:pt x="17865" y="14405"/>
                        <a:pt x="17865" y="14408"/>
                        <a:pt x="17865" y="14408"/>
                      </a:cubicBezTo>
                      <a:lnTo>
                        <a:pt x="17868" y="14408"/>
                      </a:lnTo>
                      <a:cubicBezTo>
                        <a:pt x="17928" y="14460"/>
                        <a:pt x="17965" y="14477"/>
                        <a:pt x="17991" y="14477"/>
                      </a:cubicBezTo>
                      <a:cubicBezTo>
                        <a:pt x="18012" y="14477"/>
                        <a:pt x="18026" y="14467"/>
                        <a:pt x="18042" y="14456"/>
                      </a:cubicBezTo>
                      <a:cubicBezTo>
                        <a:pt x="18069" y="14439"/>
                        <a:pt x="18087" y="14411"/>
                        <a:pt x="18093" y="14381"/>
                      </a:cubicBezTo>
                      <a:cubicBezTo>
                        <a:pt x="18107" y="14307"/>
                        <a:pt x="18107" y="14290"/>
                        <a:pt x="9729" y="1910"/>
                      </a:cubicBezTo>
                      <a:lnTo>
                        <a:pt x="9729" y="1910"/>
                      </a:lnTo>
                      <a:cubicBezTo>
                        <a:pt x="11770" y="4527"/>
                        <a:pt x="15589" y="9654"/>
                        <a:pt x="18346" y="13399"/>
                      </a:cubicBezTo>
                      <a:cubicBezTo>
                        <a:pt x="18370" y="13432"/>
                        <a:pt x="18409" y="13450"/>
                        <a:pt x="18451" y="13450"/>
                      </a:cubicBezTo>
                      <a:cubicBezTo>
                        <a:pt x="18457" y="13450"/>
                        <a:pt x="18464" y="13449"/>
                        <a:pt x="18471" y="13448"/>
                      </a:cubicBezTo>
                      <a:cubicBezTo>
                        <a:pt x="18516" y="13438"/>
                        <a:pt x="18554" y="13399"/>
                        <a:pt x="18565" y="13351"/>
                      </a:cubicBezTo>
                      <a:cubicBezTo>
                        <a:pt x="18568" y="13330"/>
                        <a:pt x="18568" y="13320"/>
                        <a:pt x="18536" y="13261"/>
                      </a:cubicBezTo>
                      <a:lnTo>
                        <a:pt x="18541" y="13258"/>
                      </a:lnTo>
                      <a:cubicBezTo>
                        <a:pt x="18541" y="13254"/>
                        <a:pt x="18523" y="13230"/>
                        <a:pt x="18488" y="13185"/>
                      </a:cubicBezTo>
                      <a:cubicBezTo>
                        <a:pt x="18419" y="13081"/>
                        <a:pt x="18294" y="12897"/>
                        <a:pt x="18062" y="12564"/>
                      </a:cubicBezTo>
                      <a:cubicBezTo>
                        <a:pt x="13596" y="6117"/>
                        <a:pt x="11479" y="2988"/>
                        <a:pt x="10558" y="1564"/>
                      </a:cubicBezTo>
                      <a:lnTo>
                        <a:pt x="10558" y="1564"/>
                      </a:lnTo>
                      <a:cubicBezTo>
                        <a:pt x="11881" y="3227"/>
                        <a:pt x="14535" y="6737"/>
                        <a:pt x="16295" y="9062"/>
                      </a:cubicBezTo>
                      <a:cubicBezTo>
                        <a:pt x="16991" y="9983"/>
                        <a:pt x="17605" y="10794"/>
                        <a:pt x="18045" y="11373"/>
                      </a:cubicBezTo>
                      <a:cubicBezTo>
                        <a:pt x="18661" y="12181"/>
                        <a:pt x="18790" y="12348"/>
                        <a:pt x="18869" y="12348"/>
                      </a:cubicBezTo>
                      <a:cubicBezTo>
                        <a:pt x="18889" y="12348"/>
                        <a:pt x="18907" y="12337"/>
                        <a:pt x="18928" y="12322"/>
                      </a:cubicBezTo>
                      <a:cubicBezTo>
                        <a:pt x="18956" y="12305"/>
                        <a:pt x="18977" y="12273"/>
                        <a:pt x="18981" y="12243"/>
                      </a:cubicBezTo>
                      <a:cubicBezTo>
                        <a:pt x="18990" y="12190"/>
                        <a:pt x="19019" y="12041"/>
                        <a:pt x="13689" y="4263"/>
                      </a:cubicBezTo>
                      <a:lnTo>
                        <a:pt x="13689" y="4263"/>
                      </a:lnTo>
                      <a:cubicBezTo>
                        <a:pt x="18445" y="10499"/>
                        <a:pt x="19055" y="11160"/>
                        <a:pt x="19236" y="11160"/>
                      </a:cubicBezTo>
                      <a:cubicBezTo>
                        <a:pt x="19259" y="11160"/>
                        <a:pt x="19275" y="11149"/>
                        <a:pt x="19292" y="11137"/>
                      </a:cubicBezTo>
                      <a:cubicBezTo>
                        <a:pt x="19320" y="11117"/>
                        <a:pt x="19341" y="11088"/>
                        <a:pt x="19344" y="11058"/>
                      </a:cubicBezTo>
                      <a:cubicBezTo>
                        <a:pt x="19355" y="11002"/>
                        <a:pt x="19379" y="10877"/>
                        <a:pt x="14251" y="3390"/>
                      </a:cubicBezTo>
                      <a:lnTo>
                        <a:pt x="14251" y="3390"/>
                      </a:lnTo>
                      <a:cubicBezTo>
                        <a:pt x="14646" y="3889"/>
                        <a:pt x="15065" y="4415"/>
                        <a:pt x="15480" y="4938"/>
                      </a:cubicBezTo>
                      <a:cubicBezTo>
                        <a:pt x="18024" y="8126"/>
                        <a:pt x="18769" y="9024"/>
                        <a:pt x="19035" y="9241"/>
                      </a:cubicBezTo>
                      <a:lnTo>
                        <a:pt x="19043" y="9252"/>
                      </a:lnTo>
                      <a:lnTo>
                        <a:pt x="19043" y="9249"/>
                      </a:lnTo>
                      <a:cubicBezTo>
                        <a:pt x="19096" y="9292"/>
                        <a:pt x="19129" y="9305"/>
                        <a:pt x="19154" y="9305"/>
                      </a:cubicBezTo>
                      <a:cubicBezTo>
                        <a:pt x="19176" y="9305"/>
                        <a:pt x="19191" y="9295"/>
                        <a:pt x="19209" y="9283"/>
                      </a:cubicBezTo>
                      <a:cubicBezTo>
                        <a:pt x="19264" y="9246"/>
                        <a:pt x="19278" y="9172"/>
                        <a:pt x="19240" y="9117"/>
                      </a:cubicBezTo>
                      <a:lnTo>
                        <a:pt x="15031" y="2870"/>
                      </a:lnTo>
                      <a:lnTo>
                        <a:pt x="18523" y="6754"/>
                      </a:lnTo>
                      <a:cubicBezTo>
                        <a:pt x="18546" y="6781"/>
                        <a:pt x="18579" y="6795"/>
                        <a:pt x="18612" y="6795"/>
                      </a:cubicBezTo>
                      <a:cubicBezTo>
                        <a:pt x="18638" y="6795"/>
                        <a:pt x="18664" y="6786"/>
                        <a:pt x="18686" y="6768"/>
                      </a:cubicBezTo>
                      <a:cubicBezTo>
                        <a:pt x="18738" y="6730"/>
                        <a:pt x="18749" y="6660"/>
                        <a:pt x="18710" y="6605"/>
                      </a:cubicBezTo>
                      <a:cubicBezTo>
                        <a:pt x="17612" y="5001"/>
                        <a:pt x="15955" y="2572"/>
                        <a:pt x="15841" y="2360"/>
                      </a:cubicBezTo>
                      <a:cubicBezTo>
                        <a:pt x="15838" y="2347"/>
                        <a:pt x="15831" y="2336"/>
                        <a:pt x="15824" y="2326"/>
                      </a:cubicBezTo>
                      <a:cubicBezTo>
                        <a:pt x="15802" y="2292"/>
                        <a:pt x="15765" y="2273"/>
                        <a:pt x="15726" y="2273"/>
                      </a:cubicBezTo>
                      <a:cubicBezTo>
                        <a:pt x="15703" y="2273"/>
                        <a:pt x="15679" y="2280"/>
                        <a:pt x="15658" y="2295"/>
                      </a:cubicBezTo>
                      <a:cubicBezTo>
                        <a:pt x="15630" y="2312"/>
                        <a:pt x="15613" y="2340"/>
                        <a:pt x="15605" y="2374"/>
                      </a:cubicBezTo>
                      <a:cubicBezTo>
                        <a:pt x="15595" y="2430"/>
                        <a:pt x="15589" y="2468"/>
                        <a:pt x="17484" y="5240"/>
                      </a:cubicBezTo>
                      <a:lnTo>
                        <a:pt x="14050" y="1425"/>
                      </a:lnTo>
                      <a:cubicBezTo>
                        <a:pt x="14027" y="1397"/>
                        <a:pt x="13993" y="1384"/>
                        <a:pt x="13959" y="1384"/>
                      </a:cubicBezTo>
                      <a:cubicBezTo>
                        <a:pt x="13934" y="1384"/>
                        <a:pt x="13908" y="1392"/>
                        <a:pt x="13887" y="1408"/>
                      </a:cubicBezTo>
                      <a:cubicBezTo>
                        <a:pt x="13838" y="1450"/>
                        <a:pt x="13825" y="1519"/>
                        <a:pt x="13863" y="1570"/>
                      </a:cubicBezTo>
                      <a:lnTo>
                        <a:pt x="17906" y="7568"/>
                      </a:lnTo>
                      <a:cubicBezTo>
                        <a:pt x="16427" y="5756"/>
                        <a:pt x="13995" y="2690"/>
                        <a:pt x="12203" y="406"/>
                      </a:cubicBezTo>
                      <a:cubicBezTo>
                        <a:pt x="12179" y="376"/>
                        <a:pt x="12144" y="360"/>
                        <a:pt x="12109" y="360"/>
                      </a:cubicBezTo>
                      <a:cubicBezTo>
                        <a:pt x="12084" y="360"/>
                        <a:pt x="12058" y="368"/>
                        <a:pt x="12037" y="385"/>
                      </a:cubicBezTo>
                      <a:cubicBezTo>
                        <a:pt x="11985" y="424"/>
                        <a:pt x="11971" y="497"/>
                        <a:pt x="12009" y="548"/>
                      </a:cubicBezTo>
                      <a:cubicBezTo>
                        <a:pt x="14123" y="3625"/>
                        <a:pt x="17050" y="7908"/>
                        <a:pt x="18391" y="9932"/>
                      </a:cubicBezTo>
                      <a:cubicBezTo>
                        <a:pt x="16853" y="8036"/>
                        <a:pt x="13734" y="3927"/>
                        <a:pt x="12200" y="1903"/>
                      </a:cubicBezTo>
                      <a:cubicBezTo>
                        <a:pt x="11815" y="1397"/>
                        <a:pt x="11493" y="975"/>
                        <a:pt x="11268" y="681"/>
                      </a:cubicBezTo>
                      <a:cubicBezTo>
                        <a:pt x="11105" y="465"/>
                        <a:pt x="11004" y="334"/>
                        <a:pt x="10939" y="257"/>
                      </a:cubicBezTo>
                      <a:cubicBezTo>
                        <a:pt x="10928" y="247"/>
                        <a:pt x="10921" y="233"/>
                        <a:pt x="10914" y="223"/>
                      </a:cubicBezTo>
                      <a:lnTo>
                        <a:pt x="10911" y="227"/>
                      </a:lnTo>
                      <a:cubicBezTo>
                        <a:pt x="10864" y="179"/>
                        <a:pt x="10836" y="162"/>
                        <a:pt x="10811" y="162"/>
                      </a:cubicBezTo>
                      <a:cubicBezTo>
                        <a:pt x="10791" y="162"/>
                        <a:pt x="10773" y="174"/>
                        <a:pt x="10748" y="192"/>
                      </a:cubicBezTo>
                      <a:cubicBezTo>
                        <a:pt x="10720" y="209"/>
                        <a:pt x="10703" y="237"/>
                        <a:pt x="10696" y="268"/>
                      </a:cubicBezTo>
                      <a:cubicBezTo>
                        <a:pt x="10689" y="302"/>
                        <a:pt x="10696" y="334"/>
                        <a:pt x="10717" y="361"/>
                      </a:cubicBezTo>
                      <a:cubicBezTo>
                        <a:pt x="12771" y="3345"/>
                        <a:pt x="15501" y="7329"/>
                        <a:pt x="17189" y="9844"/>
                      </a:cubicBezTo>
                      <a:cubicBezTo>
                        <a:pt x="16967" y="9550"/>
                        <a:pt x="16728" y="9238"/>
                        <a:pt x="16486" y="8916"/>
                      </a:cubicBezTo>
                      <a:cubicBezTo>
                        <a:pt x="10626" y="1166"/>
                        <a:pt x="9982" y="403"/>
                        <a:pt x="9796" y="403"/>
                      </a:cubicBezTo>
                      <a:cubicBezTo>
                        <a:pt x="9774" y="403"/>
                        <a:pt x="9759" y="413"/>
                        <a:pt x="9743" y="424"/>
                      </a:cubicBezTo>
                      <a:cubicBezTo>
                        <a:pt x="9715" y="444"/>
                        <a:pt x="9695" y="476"/>
                        <a:pt x="9688" y="507"/>
                      </a:cubicBezTo>
                      <a:cubicBezTo>
                        <a:pt x="9670" y="604"/>
                        <a:pt x="9643" y="753"/>
                        <a:pt x="14330" y="7586"/>
                      </a:cubicBezTo>
                      <a:cubicBezTo>
                        <a:pt x="14088" y="7257"/>
                        <a:pt x="13838" y="6924"/>
                        <a:pt x="13593" y="6595"/>
                      </a:cubicBezTo>
                      <a:cubicBezTo>
                        <a:pt x="9784" y="1515"/>
                        <a:pt x="8794" y="302"/>
                        <a:pt x="8475" y="57"/>
                      </a:cubicBezTo>
                      <a:cubicBezTo>
                        <a:pt x="8471" y="57"/>
                        <a:pt x="8471" y="53"/>
                        <a:pt x="8471" y="53"/>
                      </a:cubicBezTo>
                      <a:lnTo>
                        <a:pt x="8471" y="57"/>
                      </a:lnTo>
                      <a:cubicBezTo>
                        <a:pt x="8417" y="15"/>
                        <a:pt x="8382" y="1"/>
                        <a:pt x="835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" name="Google Shape;791;p40">
                  <a:extLst>
                    <a:ext uri="{FF2B5EF4-FFF2-40B4-BE49-F238E27FC236}">
                      <a16:creationId xmlns:a16="http://schemas.microsoft.com/office/drawing/2014/main" id="{C6128FB3-3C6D-46B6-9081-701BB524D7AE}"/>
                    </a:ext>
                  </a:extLst>
                </p:cNvPr>
                <p:cNvSpPr/>
                <p:nvPr/>
              </p:nvSpPr>
              <p:spPr>
                <a:xfrm>
                  <a:off x="4051550" y="2422888"/>
                  <a:ext cx="1279500" cy="27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0" h="108824" extrusionOk="0">
                      <a:moveTo>
                        <a:pt x="37443" y="28981"/>
                      </a:moveTo>
                      <a:cubicBezTo>
                        <a:pt x="38400" y="28981"/>
                        <a:pt x="39216" y="29510"/>
                        <a:pt x="39475" y="30502"/>
                      </a:cubicBezTo>
                      <a:cubicBezTo>
                        <a:pt x="39700" y="31655"/>
                        <a:pt x="39174" y="32682"/>
                        <a:pt x="38447" y="33409"/>
                      </a:cubicBezTo>
                      <a:cubicBezTo>
                        <a:pt x="37194" y="34788"/>
                        <a:pt x="35314" y="35289"/>
                        <a:pt x="33535" y="35615"/>
                      </a:cubicBezTo>
                      <a:cubicBezTo>
                        <a:pt x="33535" y="34988"/>
                        <a:pt x="33635" y="34261"/>
                        <a:pt x="33635" y="33635"/>
                      </a:cubicBezTo>
                      <a:cubicBezTo>
                        <a:pt x="33961" y="31755"/>
                        <a:pt x="34989" y="29449"/>
                        <a:pt x="36968" y="29023"/>
                      </a:cubicBezTo>
                      <a:cubicBezTo>
                        <a:pt x="37129" y="28995"/>
                        <a:pt x="37288" y="28981"/>
                        <a:pt x="37443" y="28981"/>
                      </a:cubicBezTo>
                      <a:close/>
                      <a:moveTo>
                        <a:pt x="14168" y="30530"/>
                      </a:moveTo>
                      <a:cubicBezTo>
                        <a:pt x="15182" y="30530"/>
                        <a:pt x="16317" y="31051"/>
                        <a:pt x="17144" y="31655"/>
                      </a:cubicBezTo>
                      <a:cubicBezTo>
                        <a:pt x="18597" y="32682"/>
                        <a:pt x="19550" y="34261"/>
                        <a:pt x="20051" y="36041"/>
                      </a:cubicBezTo>
                      <a:cubicBezTo>
                        <a:pt x="20051" y="36241"/>
                        <a:pt x="20176" y="36442"/>
                        <a:pt x="20176" y="36768"/>
                      </a:cubicBezTo>
                      <a:cubicBezTo>
                        <a:pt x="19124" y="36667"/>
                        <a:pt x="18071" y="36542"/>
                        <a:pt x="17044" y="36241"/>
                      </a:cubicBezTo>
                      <a:cubicBezTo>
                        <a:pt x="15264" y="35915"/>
                        <a:pt x="11404" y="34562"/>
                        <a:pt x="12031" y="32156"/>
                      </a:cubicBezTo>
                      <a:cubicBezTo>
                        <a:pt x="12425" y="30962"/>
                        <a:pt x="13246" y="30530"/>
                        <a:pt x="14168" y="30530"/>
                      </a:cubicBezTo>
                      <a:close/>
                      <a:moveTo>
                        <a:pt x="27470" y="0"/>
                      </a:moveTo>
                      <a:cubicBezTo>
                        <a:pt x="24863" y="0"/>
                        <a:pt x="22357" y="326"/>
                        <a:pt x="19851" y="627"/>
                      </a:cubicBezTo>
                      <a:cubicBezTo>
                        <a:pt x="16718" y="1053"/>
                        <a:pt x="13685" y="1780"/>
                        <a:pt x="10878" y="3334"/>
                      </a:cubicBezTo>
                      <a:cubicBezTo>
                        <a:pt x="6267" y="6066"/>
                        <a:pt x="3134" y="10652"/>
                        <a:pt x="1580" y="15665"/>
                      </a:cubicBezTo>
                      <a:cubicBezTo>
                        <a:pt x="1" y="21103"/>
                        <a:pt x="327" y="26642"/>
                        <a:pt x="2006" y="31956"/>
                      </a:cubicBezTo>
                      <a:cubicBezTo>
                        <a:pt x="2833" y="34362"/>
                        <a:pt x="3760" y="36768"/>
                        <a:pt x="5013" y="38948"/>
                      </a:cubicBezTo>
                      <a:cubicBezTo>
                        <a:pt x="6166" y="41154"/>
                        <a:pt x="7645" y="43033"/>
                        <a:pt x="9099" y="45013"/>
                      </a:cubicBezTo>
                      <a:cubicBezTo>
                        <a:pt x="12758" y="50026"/>
                        <a:pt x="15790" y="55565"/>
                        <a:pt x="18071" y="61304"/>
                      </a:cubicBezTo>
                      <a:cubicBezTo>
                        <a:pt x="18798" y="62983"/>
                        <a:pt x="19425" y="64738"/>
                        <a:pt x="20051" y="66517"/>
                      </a:cubicBezTo>
                      <a:cubicBezTo>
                        <a:pt x="20176" y="66743"/>
                        <a:pt x="20277" y="66943"/>
                        <a:pt x="20477" y="66943"/>
                      </a:cubicBezTo>
                      <a:lnTo>
                        <a:pt x="28322" y="66943"/>
                      </a:lnTo>
                      <a:cubicBezTo>
                        <a:pt x="25590" y="67244"/>
                        <a:pt x="22883" y="67570"/>
                        <a:pt x="20176" y="67996"/>
                      </a:cubicBezTo>
                      <a:cubicBezTo>
                        <a:pt x="19550" y="68096"/>
                        <a:pt x="19550" y="68923"/>
                        <a:pt x="20176" y="68923"/>
                      </a:cubicBezTo>
                      <a:cubicBezTo>
                        <a:pt x="22983" y="69023"/>
                        <a:pt x="25690" y="69124"/>
                        <a:pt x="28522" y="69249"/>
                      </a:cubicBezTo>
                      <a:cubicBezTo>
                        <a:pt x="27570" y="69349"/>
                        <a:pt x="26643" y="69449"/>
                        <a:pt x="25590" y="69550"/>
                      </a:cubicBezTo>
                      <a:cubicBezTo>
                        <a:pt x="23811" y="69650"/>
                        <a:pt x="21931" y="69750"/>
                        <a:pt x="20176" y="70277"/>
                      </a:cubicBezTo>
                      <a:cubicBezTo>
                        <a:pt x="19425" y="70502"/>
                        <a:pt x="18798" y="71229"/>
                        <a:pt x="19750" y="71630"/>
                      </a:cubicBezTo>
                      <a:cubicBezTo>
                        <a:pt x="20730" y="72011"/>
                        <a:pt x="21881" y="72064"/>
                        <a:pt x="22956" y="72064"/>
                      </a:cubicBezTo>
                      <a:cubicBezTo>
                        <a:pt x="23365" y="72064"/>
                        <a:pt x="23763" y="72056"/>
                        <a:pt x="24136" y="72056"/>
                      </a:cubicBezTo>
                      <a:cubicBezTo>
                        <a:pt x="25389" y="72156"/>
                        <a:pt x="26542" y="72156"/>
                        <a:pt x="27796" y="72256"/>
                      </a:cubicBezTo>
                      <a:cubicBezTo>
                        <a:pt x="25189" y="72482"/>
                        <a:pt x="22557" y="72683"/>
                        <a:pt x="19851" y="72883"/>
                      </a:cubicBezTo>
                      <a:cubicBezTo>
                        <a:pt x="19224" y="73008"/>
                        <a:pt x="19224" y="73835"/>
                        <a:pt x="19851" y="73835"/>
                      </a:cubicBezTo>
                      <a:cubicBezTo>
                        <a:pt x="23410" y="74136"/>
                        <a:pt x="26943" y="74462"/>
                        <a:pt x="30402" y="74763"/>
                      </a:cubicBezTo>
                      <a:cubicBezTo>
                        <a:pt x="26943" y="74888"/>
                        <a:pt x="23610" y="75089"/>
                        <a:pt x="20176" y="75189"/>
                      </a:cubicBezTo>
                      <a:cubicBezTo>
                        <a:pt x="19550" y="75189"/>
                        <a:pt x="19550" y="76141"/>
                        <a:pt x="20176" y="76141"/>
                      </a:cubicBezTo>
                      <a:cubicBezTo>
                        <a:pt x="23184" y="76141"/>
                        <a:pt x="26217" y="76768"/>
                        <a:pt x="28623" y="78648"/>
                      </a:cubicBezTo>
                      <a:cubicBezTo>
                        <a:pt x="30502" y="80302"/>
                        <a:pt x="31755" y="82507"/>
                        <a:pt x="32282" y="84913"/>
                      </a:cubicBezTo>
                      <a:cubicBezTo>
                        <a:pt x="33209" y="88873"/>
                        <a:pt x="32908" y="93159"/>
                        <a:pt x="31956" y="97019"/>
                      </a:cubicBezTo>
                      <a:cubicBezTo>
                        <a:pt x="31555" y="98798"/>
                        <a:pt x="30928" y="100577"/>
                        <a:pt x="30076" y="102131"/>
                      </a:cubicBezTo>
                      <a:cubicBezTo>
                        <a:pt x="28948" y="104337"/>
                        <a:pt x="27470" y="106217"/>
                        <a:pt x="25916" y="108096"/>
                      </a:cubicBezTo>
                      <a:cubicBezTo>
                        <a:pt x="25690" y="108297"/>
                        <a:pt x="25490" y="108598"/>
                        <a:pt x="25389" y="108823"/>
                      </a:cubicBezTo>
                      <a:lnTo>
                        <a:pt x="26542" y="108823"/>
                      </a:lnTo>
                      <a:cubicBezTo>
                        <a:pt x="26843" y="108397"/>
                        <a:pt x="27169" y="107971"/>
                        <a:pt x="27470" y="107670"/>
                      </a:cubicBezTo>
                      <a:cubicBezTo>
                        <a:pt x="30202" y="104437"/>
                        <a:pt x="32081" y="100878"/>
                        <a:pt x="33009" y="96693"/>
                      </a:cubicBezTo>
                      <a:cubicBezTo>
                        <a:pt x="33836" y="92733"/>
                        <a:pt x="34161" y="88447"/>
                        <a:pt x="33109" y="84487"/>
                      </a:cubicBezTo>
                      <a:cubicBezTo>
                        <a:pt x="32482" y="81881"/>
                        <a:pt x="31129" y="79475"/>
                        <a:pt x="29049" y="77795"/>
                      </a:cubicBezTo>
                      <a:cubicBezTo>
                        <a:pt x="27996" y="76968"/>
                        <a:pt x="26743" y="76342"/>
                        <a:pt x="25490" y="75916"/>
                      </a:cubicBezTo>
                      <a:cubicBezTo>
                        <a:pt x="29349" y="75815"/>
                        <a:pt x="33209" y="75615"/>
                        <a:pt x="37094" y="75515"/>
                      </a:cubicBezTo>
                      <a:cubicBezTo>
                        <a:pt x="37720" y="75515"/>
                        <a:pt x="37595" y="74562"/>
                        <a:pt x="37094" y="74562"/>
                      </a:cubicBezTo>
                      <a:cubicBezTo>
                        <a:pt x="33209" y="74136"/>
                        <a:pt x="29450" y="73735"/>
                        <a:pt x="25590" y="73409"/>
                      </a:cubicBezTo>
                      <a:cubicBezTo>
                        <a:pt x="29149" y="73109"/>
                        <a:pt x="32708" y="72783"/>
                        <a:pt x="36141" y="72482"/>
                      </a:cubicBezTo>
                      <a:cubicBezTo>
                        <a:pt x="36768" y="72382"/>
                        <a:pt x="36768" y="71530"/>
                        <a:pt x="36141" y="71530"/>
                      </a:cubicBezTo>
                      <a:cubicBezTo>
                        <a:pt x="32908" y="71429"/>
                        <a:pt x="29575" y="71329"/>
                        <a:pt x="26317" y="71229"/>
                      </a:cubicBezTo>
                      <a:cubicBezTo>
                        <a:pt x="24763" y="71129"/>
                        <a:pt x="23084" y="71129"/>
                        <a:pt x="21530" y="70903"/>
                      </a:cubicBezTo>
                      <a:cubicBezTo>
                        <a:pt x="22983" y="70703"/>
                        <a:pt x="24337" y="70602"/>
                        <a:pt x="25690" y="70502"/>
                      </a:cubicBezTo>
                      <a:cubicBezTo>
                        <a:pt x="29450" y="70076"/>
                        <a:pt x="33109" y="69876"/>
                        <a:pt x="36768" y="69550"/>
                      </a:cubicBezTo>
                      <a:cubicBezTo>
                        <a:pt x="37395" y="69550"/>
                        <a:pt x="37395" y="68723"/>
                        <a:pt x="36768" y="68622"/>
                      </a:cubicBezTo>
                      <a:cubicBezTo>
                        <a:pt x="33109" y="68497"/>
                        <a:pt x="29450" y="68297"/>
                        <a:pt x="25816" y="68196"/>
                      </a:cubicBezTo>
                      <a:cubicBezTo>
                        <a:pt x="29049" y="67770"/>
                        <a:pt x="32382" y="67369"/>
                        <a:pt x="35615" y="66943"/>
                      </a:cubicBezTo>
                      <a:cubicBezTo>
                        <a:pt x="36141" y="66843"/>
                        <a:pt x="36242" y="65991"/>
                        <a:pt x="35615" y="65991"/>
                      </a:cubicBezTo>
                      <a:lnTo>
                        <a:pt x="20903" y="65991"/>
                      </a:lnTo>
                      <a:cubicBezTo>
                        <a:pt x="18923" y="60251"/>
                        <a:pt x="16417" y="54838"/>
                        <a:pt x="13284" y="49600"/>
                      </a:cubicBezTo>
                      <a:cubicBezTo>
                        <a:pt x="10653" y="45214"/>
                        <a:pt x="7018" y="41254"/>
                        <a:pt x="4813" y="36542"/>
                      </a:cubicBezTo>
                      <a:cubicBezTo>
                        <a:pt x="2407" y="31229"/>
                        <a:pt x="753" y="25264"/>
                        <a:pt x="1680" y="19424"/>
                      </a:cubicBezTo>
                      <a:cubicBezTo>
                        <a:pt x="2407" y="15038"/>
                        <a:pt x="4186" y="10752"/>
                        <a:pt x="7219" y="7519"/>
                      </a:cubicBezTo>
                      <a:cubicBezTo>
                        <a:pt x="9525" y="5013"/>
                        <a:pt x="12432" y="3234"/>
                        <a:pt x="15790" y="2406"/>
                      </a:cubicBezTo>
                      <a:cubicBezTo>
                        <a:pt x="18297" y="1680"/>
                        <a:pt x="21003" y="1354"/>
                        <a:pt x="23610" y="1153"/>
                      </a:cubicBezTo>
                      <a:cubicBezTo>
                        <a:pt x="24685" y="1060"/>
                        <a:pt x="25760" y="1009"/>
                        <a:pt x="26827" y="1009"/>
                      </a:cubicBezTo>
                      <a:cubicBezTo>
                        <a:pt x="31781" y="1009"/>
                        <a:pt x="36586" y="2103"/>
                        <a:pt x="40628" y="5113"/>
                      </a:cubicBezTo>
                      <a:cubicBezTo>
                        <a:pt x="47620" y="10351"/>
                        <a:pt x="51179" y="20151"/>
                        <a:pt x="49299" y="28722"/>
                      </a:cubicBezTo>
                      <a:cubicBezTo>
                        <a:pt x="48573" y="31855"/>
                        <a:pt x="47420" y="34988"/>
                        <a:pt x="46066" y="37920"/>
                      </a:cubicBezTo>
                      <a:cubicBezTo>
                        <a:pt x="44913" y="40427"/>
                        <a:pt x="43360" y="42707"/>
                        <a:pt x="41881" y="45013"/>
                      </a:cubicBezTo>
                      <a:cubicBezTo>
                        <a:pt x="38848" y="49825"/>
                        <a:pt x="36342" y="54838"/>
                        <a:pt x="34688" y="60151"/>
                      </a:cubicBezTo>
                      <a:cubicBezTo>
                        <a:pt x="34462" y="60778"/>
                        <a:pt x="34262" y="61505"/>
                        <a:pt x="34061" y="62131"/>
                      </a:cubicBezTo>
                      <a:cubicBezTo>
                        <a:pt x="33735" y="54938"/>
                        <a:pt x="33535" y="47720"/>
                        <a:pt x="33535" y="40527"/>
                      </a:cubicBezTo>
                      <a:lnTo>
                        <a:pt x="33535" y="36667"/>
                      </a:lnTo>
                      <a:cubicBezTo>
                        <a:pt x="34688" y="36342"/>
                        <a:pt x="35941" y="36041"/>
                        <a:pt x="37094" y="35514"/>
                      </a:cubicBezTo>
                      <a:cubicBezTo>
                        <a:pt x="38848" y="34788"/>
                        <a:pt x="40427" y="33209"/>
                        <a:pt x="40427" y="31128"/>
                      </a:cubicBezTo>
                      <a:cubicBezTo>
                        <a:pt x="40521" y="29373"/>
                        <a:pt x="39259" y="28076"/>
                        <a:pt x="37560" y="28076"/>
                      </a:cubicBezTo>
                      <a:cubicBezTo>
                        <a:pt x="37440" y="28076"/>
                        <a:pt x="37318" y="28083"/>
                        <a:pt x="37194" y="28096"/>
                      </a:cubicBezTo>
                      <a:cubicBezTo>
                        <a:pt x="33435" y="28522"/>
                        <a:pt x="32708" y="32783"/>
                        <a:pt x="32583" y="35815"/>
                      </a:cubicBezTo>
                      <a:cubicBezTo>
                        <a:pt x="32482" y="35815"/>
                        <a:pt x="32382" y="35915"/>
                        <a:pt x="32181" y="35915"/>
                      </a:cubicBezTo>
                      <a:cubicBezTo>
                        <a:pt x="30402" y="36241"/>
                        <a:pt x="28522" y="36542"/>
                        <a:pt x="26643" y="36667"/>
                      </a:cubicBezTo>
                      <a:cubicBezTo>
                        <a:pt x="25384" y="36738"/>
                        <a:pt x="24076" y="36809"/>
                        <a:pt x="22788" y="36809"/>
                      </a:cubicBezTo>
                      <a:cubicBezTo>
                        <a:pt x="22255" y="36809"/>
                        <a:pt x="21725" y="36797"/>
                        <a:pt x="21204" y="36768"/>
                      </a:cubicBezTo>
                      <a:cubicBezTo>
                        <a:pt x="21104" y="36241"/>
                        <a:pt x="20903" y="35715"/>
                        <a:pt x="20803" y="35088"/>
                      </a:cubicBezTo>
                      <a:cubicBezTo>
                        <a:pt x="20176" y="33409"/>
                        <a:pt x="19124" y="31855"/>
                        <a:pt x="17670" y="30803"/>
                      </a:cubicBezTo>
                      <a:cubicBezTo>
                        <a:pt x="16695" y="30125"/>
                        <a:pt x="15458" y="29523"/>
                        <a:pt x="14275" y="29523"/>
                      </a:cubicBezTo>
                      <a:cubicBezTo>
                        <a:pt x="13665" y="29523"/>
                        <a:pt x="13070" y="29683"/>
                        <a:pt x="12532" y="30076"/>
                      </a:cubicBezTo>
                      <a:cubicBezTo>
                        <a:pt x="11404" y="30903"/>
                        <a:pt x="10552" y="32482"/>
                        <a:pt x="11279" y="33835"/>
                      </a:cubicBezTo>
                      <a:cubicBezTo>
                        <a:pt x="11906" y="35189"/>
                        <a:pt x="13485" y="36041"/>
                        <a:pt x="14738" y="36542"/>
                      </a:cubicBezTo>
                      <a:cubicBezTo>
                        <a:pt x="16517" y="37294"/>
                        <a:pt x="18497" y="37595"/>
                        <a:pt x="20377" y="37695"/>
                      </a:cubicBezTo>
                      <a:cubicBezTo>
                        <a:pt x="20678" y="39374"/>
                        <a:pt x="20803" y="41053"/>
                        <a:pt x="20903" y="42607"/>
                      </a:cubicBezTo>
                      <a:cubicBezTo>
                        <a:pt x="21003" y="45314"/>
                        <a:pt x="21104" y="47946"/>
                        <a:pt x="21204" y="50652"/>
                      </a:cubicBezTo>
                      <a:cubicBezTo>
                        <a:pt x="21430" y="55239"/>
                        <a:pt x="21630" y="59951"/>
                        <a:pt x="21831" y="64637"/>
                      </a:cubicBezTo>
                      <a:cubicBezTo>
                        <a:pt x="21881" y="64951"/>
                        <a:pt x="22144" y="65107"/>
                        <a:pt x="22394" y="65107"/>
                      </a:cubicBezTo>
                      <a:cubicBezTo>
                        <a:pt x="22645" y="65107"/>
                        <a:pt x="22883" y="64951"/>
                        <a:pt x="22883" y="64637"/>
                      </a:cubicBezTo>
                      <a:cubicBezTo>
                        <a:pt x="22557" y="59725"/>
                        <a:pt x="22357" y="54838"/>
                        <a:pt x="22156" y="49926"/>
                      </a:cubicBezTo>
                      <a:cubicBezTo>
                        <a:pt x="22056" y="47194"/>
                        <a:pt x="21931" y="44387"/>
                        <a:pt x="21730" y="41680"/>
                      </a:cubicBezTo>
                      <a:cubicBezTo>
                        <a:pt x="21730" y="40301"/>
                        <a:pt x="21630" y="39048"/>
                        <a:pt x="21430" y="37695"/>
                      </a:cubicBezTo>
                      <a:lnTo>
                        <a:pt x="24663" y="37695"/>
                      </a:lnTo>
                      <a:cubicBezTo>
                        <a:pt x="26317" y="37595"/>
                        <a:pt x="27996" y="37494"/>
                        <a:pt x="29675" y="37294"/>
                      </a:cubicBezTo>
                      <a:cubicBezTo>
                        <a:pt x="30603" y="37169"/>
                        <a:pt x="31655" y="36968"/>
                        <a:pt x="32583" y="36868"/>
                      </a:cubicBezTo>
                      <a:lnTo>
                        <a:pt x="32583" y="36868"/>
                      </a:lnTo>
                      <a:cubicBezTo>
                        <a:pt x="32382" y="46266"/>
                        <a:pt x="32808" y="55865"/>
                        <a:pt x="33209" y="65264"/>
                      </a:cubicBezTo>
                      <a:cubicBezTo>
                        <a:pt x="33209" y="65561"/>
                        <a:pt x="33480" y="65754"/>
                        <a:pt x="33734" y="65754"/>
                      </a:cubicBezTo>
                      <a:cubicBezTo>
                        <a:pt x="33931" y="65754"/>
                        <a:pt x="34118" y="65638"/>
                        <a:pt x="34161" y="65364"/>
                      </a:cubicBezTo>
                      <a:cubicBezTo>
                        <a:pt x="35615" y="59324"/>
                        <a:pt x="37921" y="53459"/>
                        <a:pt x="41154" y="48046"/>
                      </a:cubicBezTo>
                      <a:cubicBezTo>
                        <a:pt x="42608" y="45540"/>
                        <a:pt x="44287" y="43134"/>
                        <a:pt x="45740" y="40627"/>
                      </a:cubicBezTo>
                      <a:cubicBezTo>
                        <a:pt x="47319" y="37795"/>
                        <a:pt x="48472" y="34788"/>
                        <a:pt x="49400" y="31655"/>
                      </a:cubicBezTo>
                      <a:cubicBezTo>
                        <a:pt x="50653" y="27670"/>
                        <a:pt x="51079" y="23610"/>
                        <a:pt x="50252" y="19524"/>
                      </a:cubicBezTo>
                      <a:cubicBezTo>
                        <a:pt x="49400" y="14838"/>
                        <a:pt x="47319" y="10351"/>
                        <a:pt x="43986" y="6893"/>
                      </a:cubicBezTo>
                      <a:cubicBezTo>
                        <a:pt x="39700" y="2306"/>
                        <a:pt x="33635" y="101"/>
                        <a:pt x="2747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" name="Google Shape;792;p40">
                  <a:extLst>
                    <a:ext uri="{FF2B5EF4-FFF2-40B4-BE49-F238E27FC236}">
                      <a16:creationId xmlns:a16="http://schemas.microsoft.com/office/drawing/2014/main" id="{BF7B7004-349D-425A-B1DC-E11CEB0F8D8E}"/>
                    </a:ext>
                  </a:extLst>
                </p:cNvPr>
                <p:cNvSpPr/>
                <p:nvPr/>
              </p:nvSpPr>
              <p:spPr>
                <a:xfrm>
                  <a:off x="4665600" y="2137338"/>
                  <a:ext cx="35400" cy="19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6" h="7757" extrusionOk="0">
                      <a:moveTo>
                        <a:pt x="640" y="0"/>
                      </a:moveTo>
                      <a:cubicBezTo>
                        <a:pt x="408" y="0"/>
                        <a:pt x="151" y="157"/>
                        <a:pt x="101" y="470"/>
                      </a:cubicBezTo>
                      <a:cubicBezTo>
                        <a:pt x="0" y="2751"/>
                        <a:pt x="101" y="5057"/>
                        <a:pt x="502" y="7463"/>
                      </a:cubicBezTo>
                      <a:cubicBezTo>
                        <a:pt x="550" y="7665"/>
                        <a:pt x="702" y="7756"/>
                        <a:pt x="865" y="7756"/>
                      </a:cubicBezTo>
                      <a:cubicBezTo>
                        <a:pt x="1126" y="7756"/>
                        <a:pt x="1416" y="7522"/>
                        <a:pt x="1354" y="7137"/>
                      </a:cubicBezTo>
                      <a:cubicBezTo>
                        <a:pt x="1028" y="4956"/>
                        <a:pt x="928" y="2650"/>
                        <a:pt x="1028" y="470"/>
                      </a:cubicBezTo>
                      <a:cubicBezTo>
                        <a:pt x="1078" y="157"/>
                        <a:pt x="871" y="0"/>
                        <a:pt x="6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" name="Google Shape;793;p40">
                  <a:extLst>
                    <a:ext uri="{FF2B5EF4-FFF2-40B4-BE49-F238E27FC236}">
                      <a16:creationId xmlns:a16="http://schemas.microsoft.com/office/drawing/2014/main" id="{0C18CDF1-8259-4F48-AD9C-3B64B2F0DA4C}"/>
                    </a:ext>
                  </a:extLst>
                </p:cNvPr>
                <p:cNvSpPr/>
                <p:nvPr/>
              </p:nvSpPr>
              <p:spPr>
                <a:xfrm>
                  <a:off x="4894400" y="2117313"/>
                  <a:ext cx="157500" cy="2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0" h="11273" extrusionOk="0">
                      <a:moveTo>
                        <a:pt x="5618" y="0"/>
                      </a:moveTo>
                      <a:cubicBezTo>
                        <a:pt x="5481" y="0"/>
                        <a:pt x="5348" y="64"/>
                        <a:pt x="5260" y="218"/>
                      </a:cubicBezTo>
                      <a:cubicBezTo>
                        <a:pt x="3154" y="3552"/>
                        <a:pt x="1500" y="7010"/>
                        <a:pt x="122" y="10670"/>
                      </a:cubicBezTo>
                      <a:cubicBezTo>
                        <a:pt x="0" y="11049"/>
                        <a:pt x="302" y="11272"/>
                        <a:pt x="603" y="11272"/>
                      </a:cubicBezTo>
                      <a:cubicBezTo>
                        <a:pt x="799" y="11272"/>
                        <a:pt x="995" y="11178"/>
                        <a:pt x="1074" y="10970"/>
                      </a:cubicBezTo>
                      <a:cubicBezTo>
                        <a:pt x="2327" y="7411"/>
                        <a:pt x="4107" y="3978"/>
                        <a:pt x="6087" y="745"/>
                      </a:cubicBezTo>
                      <a:cubicBezTo>
                        <a:pt x="6299" y="373"/>
                        <a:pt x="5948" y="0"/>
                        <a:pt x="56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" name="Google Shape;794;p40">
                  <a:extLst>
                    <a:ext uri="{FF2B5EF4-FFF2-40B4-BE49-F238E27FC236}">
                      <a16:creationId xmlns:a16="http://schemas.microsoft.com/office/drawing/2014/main" id="{D43DA28A-5E01-4795-B5EB-768C1CD755FD}"/>
                    </a:ext>
                  </a:extLst>
                </p:cNvPr>
                <p:cNvSpPr/>
                <p:nvPr/>
              </p:nvSpPr>
              <p:spPr>
                <a:xfrm>
                  <a:off x="5374375" y="2780488"/>
                  <a:ext cx="272425" cy="7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7" h="2849" extrusionOk="0">
                      <a:moveTo>
                        <a:pt x="10355" y="0"/>
                      </a:moveTo>
                      <a:cubicBezTo>
                        <a:pt x="10328" y="0"/>
                        <a:pt x="10300" y="3"/>
                        <a:pt x="10271" y="7"/>
                      </a:cubicBezTo>
                      <a:cubicBezTo>
                        <a:pt x="7038" y="433"/>
                        <a:pt x="3705" y="1060"/>
                        <a:pt x="472" y="1887"/>
                      </a:cubicBezTo>
                      <a:cubicBezTo>
                        <a:pt x="0" y="2067"/>
                        <a:pt x="112" y="2849"/>
                        <a:pt x="590" y="2849"/>
                      </a:cubicBezTo>
                      <a:cubicBezTo>
                        <a:pt x="646" y="2849"/>
                        <a:pt x="707" y="2838"/>
                        <a:pt x="772" y="2814"/>
                      </a:cubicBezTo>
                      <a:cubicBezTo>
                        <a:pt x="3905" y="1987"/>
                        <a:pt x="7038" y="1361"/>
                        <a:pt x="10271" y="935"/>
                      </a:cubicBezTo>
                      <a:cubicBezTo>
                        <a:pt x="10869" y="935"/>
                        <a:pt x="10896" y="0"/>
                        <a:pt x="103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" name="Google Shape;795;p40">
                  <a:extLst>
                    <a:ext uri="{FF2B5EF4-FFF2-40B4-BE49-F238E27FC236}">
                      <a16:creationId xmlns:a16="http://schemas.microsoft.com/office/drawing/2014/main" id="{57EA73F2-B6CA-44CA-8880-D24C49787681}"/>
                    </a:ext>
                  </a:extLst>
                </p:cNvPr>
                <p:cNvSpPr/>
                <p:nvPr/>
              </p:nvSpPr>
              <p:spPr>
                <a:xfrm>
                  <a:off x="4405325" y="1966413"/>
                  <a:ext cx="124825" cy="41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3" h="16581" extrusionOk="0">
                      <a:moveTo>
                        <a:pt x="524" y="1"/>
                      </a:moveTo>
                      <a:cubicBezTo>
                        <a:pt x="274" y="1"/>
                        <a:pt x="0" y="199"/>
                        <a:pt x="60" y="515"/>
                      </a:cubicBezTo>
                      <a:cubicBezTo>
                        <a:pt x="1414" y="5728"/>
                        <a:pt x="2767" y="11066"/>
                        <a:pt x="4020" y="16280"/>
                      </a:cubicBezTo>
                      <a:cubicBezTo>
                        <a:pt x="4071" y="16490"/>
                        <a:pt x="4250" y="16581"/>
                        <a:pt x="4433" y="16581"/>
                      </a:cubicBezTo>
                      <a:cubicBezTo>
                        <a:pt x="4708" y="16581"/>
                        <a:pt x="4993" y="16379"/>
                        <a:pt x="4873" y="16079"/>
                      </a:cubicBezTo>
                      <a:cubicBezTo>
                        <a:pt x="3619" y="10841"/>
                        <a:pt x="2266" y="5528"/>
                        <a:pt x="888" y="289"/>
                      </a:cubicBezTo>
                      <a:cubicBezTo>
                        <a:pt x="847" y="89"/>
                        <a:pt x="691" y="1"/>
                        <a:pt x="52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6" name="Google Shape;796;p40">
                  <a:extLst>
                    <a:ext uri="{FF2B5EF4-FFF2-40B4-BE49-F238E27FC236}">
                      <a16:creationId xmlns:a16="http://schemas.microsoft.com/office/drawing/2014/main" id="{CE8A8336-8CCD-4202-83B2-A438F65F2776}"/>
                    </a:ext>
                  </a:extLst>
                </p:cNvPr>
                <p:cNvSpPr/>
                <p:nvPr/>
              </p:nvSpPr>
              <p:spPr>
                <a:xfrm>
                  <a:off x="4148100" y="2282663"/>
                  <a:ext cx="151625" cy="16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6621" extrusionOk="0">
                      <a:moveTo>
                        <a:pt x="626" y="1"/>
                      </a:moveTo>
                      <a:cubicBezTo>
                        <a:pt x="284" y="1"/>
                        <a:pt x="1" y="493"/>
                        <a:pt x="324" y="797"/>
                      </a:cubicBezTo>
                      <a:lnTo>
                        <a:pt x="5036" y="6437"/>
                      </a:lnTo>
                      <a:cubicBezTo>
                        <a:pt x="5136" y="6567"/>
                        <a:pt x="5255" y="6621"/>
                        <a:pt x="5373" y="6621"/>
                      </a:cubicBezTo>
                      <a:cubicBezTo>
                        <a:pt x="5728" y="6621"/>
                        <a:pt x="6064" y="6130"/>
                        <a:pt x="5763" y="5810"/>
                      </a:cubicBezTo>
                      <a:cubicBezTo>
                        <a:pt x="4184" y="3930"/>
                        <a:pt x="2530" y="2051"/>
                        <a:pt x="951" y="171"/>
                      </a:cubicBezTo>
                      <a:cubicBezTo>
                        <a:pt x="848" y="50"/>
                        <a:pt x="734" y="1"/>
                        <a:pt x="62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" name="Google Shape;797;p40">
                  <a:extLst>
                    <a:ext uri="{FF2B5EF4-FFF2-40B4-BE49-F238E27FC236}">
                      <a16:creationId xmlns:a16="http://schemas.microsoft.com/office/drawing/2014/main" id="{9B262367-938B-49D5-A82E-FB1B56B1A810}"/>
                    </a:ext>
                  </a:extLst>
                </p:cNvPr>
                <p:cNvSpPr/>
                <p:nvPr/>
              </p:nvSpPr>
              <p:spPr>
                <a:xfrm>
                  <a:off x="3870750" y="2665063"/>
                  <a:ext cx="171475" cy="8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9" h="3306" extrusionOk="0">
                      <a:moveTo>
                        <a:pt x="760" y="0"/>
                      </a:moveTo>
                      <a:cubicBezTo>
                        <a:pt x="260" y="0"/>
                        <a:pt x="0" y="688"/>
                        <a:pt x="466" y="865"/>
                      </a:cubicBezTo>
                      <a:cubicBezTo>
                        <a:pt x="2220" y="1692"/>
                        <a:pt x="4100" y="2419"/>
                        <a:pt x="5879" y="3271"/>
                      </a:cubicBezTo>
                      <a:cubicBezTo>
                        <a:pt x="5942" y="3295"/>
                        <a:pt x="6004" y="3305"/>
                        <a:pt x="6064" y="3305"/>
                      </a:cubicBezTo>
                      <a:cubicBezTo>
                        <a:pt x="6514" y="3305"/>
                        <a:pt x="6858" y="2706"/>
                        <a:pt x="6306" y="2419"/>
                      </a:cubicBezTo>
                      <a:cubicBezTo>
                        <a:pt x="4526" y="1592"/>
                        <a:pt x="2747" y="865"/>
                        <a:pt x="967" y="38"/>
                      </a:cubicBezTo>
                      <a:cubicBezTo>
                        <a:pt x="895" y="12"/>
                        <a:pt x="826" y="0"/>
                        <a:pt x="76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" name="Google Shape;798;p40">
                  <a:extLst>
                    <a:ext uri="{FF2B5EF4-FFF2-40B4-BE49-F238E27FC236}">
                      <a16:creationId xmlns:a16="http://schemas.microsoft.com/office/drawing/2014/main" id="{C1AB99A6-4AD5-44E7-8D98-E2C700E84484}"/>
                    </a:ext>
                  </a:extLst>
                </p:cNvPr>
                <p:cNvSpPr/>
                <p:nvPr/>
              </p:nvSpPr>
              <p:spPr>
                <a:xfrm>
                  <a:off x="3759575" y="2932013"/>
                  <a:ext cx="258125" cy="4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25" h="1992" extrusionOk="0">
                      <a:moveTo>
                        <a:pt x="9808" y="0"/>
                      </a:moveTo>
                      <a:cubicBezTo>
                        <a:pt x="9775" y="0"/>
                        <a:pt x="9738" y="4"/>
                        <a:pt x="9700" y="12"/>
                      </a:cubicBezTo>
                      <a:lnTo>
                        <a:pt x="627" y="939"/>
                      </a:lnTo>
                      <a:cubicBezTo>
                        <a:pt x="1" y="1039"/>
                        <a:pt x="1" y="1991"/>
                        <a:pt x="627" y="1991"/>
                      </a:cubicBezTo>
                      <a:cubicBezTo>
                        <a:pt x="3660" y="1565"/>
                        <a:pt x="6667" y="1265"/>
                        <a:pt x="9700" y="939"/>
                      </a:cubicBezTo>
                      <a:cubicBezTo>
                        <a:pt x="10288" y="845"/>
                        <a:pt x="10324" y="0"/>
                        <a:pt x="98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" name="Google Shape;799;p40">
                  <a:extLst>
                    <a:ext uri="{FF2B5EF4-FFF2-40B4-BE49-F238E27FC236}">
                      <a16:creationId xmlns:a16="http://schemas.microsoft.com/office/drawing/2014/main" id="{2B28348D-8A54-4416-AA96-DDF57F0A0BDB}"/>
                    </a:ext>
                  </a:extLst>
                </p:cNvPr>
                <p:cNvSpPr/>
                <p:nvPr/>
              </p:nvSpPr>
              <p:spPr>
                <a:xfrm>
                  <a:off x="5322300" y="2583863"/>
                  <a:ext cx="161625" cy="8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5" h="3566" extrusionOk="0">
                      <a:moveTo>
                        <a:pt x="5853" y="0"/>
                      </a:moveTo>
                      <a:cubicBezTo>
                        <a:pt x="5802" y="0"/>
                        <a:pt x="5747" y="9"/>
                        <a:pt x="5687" y="28"/>
                      </a:cubicBezTo>
                      <a:cubicBezTo>
                        <a:pt x="3808" y="554"/>
                        <a:pt x="2028" y="1506"/>
                        <a:pt x="349" y="2760"/>
                      </a:cubicBezTo>
                      <a:cubicBezTo>
                        <a:pt x="1" y="3087"/>
                        <a:pt x="356" y="3565"/>
                        <a:pt x="784" y="3565"/>
                      </a:cubicBezTo>
                      <a:cubicBezTo>
                        <a:pt x="880" y="3565"/>
                        <a:pt x="980" y="3541"/>
                        <a:pt x="1076" y="3486"/>
                      </a:cubicBezTo>
                      <a:cubicBezTo>
                        <a:pt x="2555" y="2333"/>
                        <a:pt x="4209" y="1506"/>
                        <a:pt x="5988" y="980"/>
                      </a:cubicBezTo>
                      <a:cubicBezTo>
                        <a:pt x="6465" y="798"/>
                        <a:pt x="6345" y="0"/>
                        <a:pt x="585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" name="Google Shape;800;p40">
                  <a:extLst>
                    <a:ext uri="{FF2B5EF4-FFF2-40B4-BE49-F238E27FC236}">
                      <a16:creationId xmlns:a16="http://schemas.microsoft.com/office/drawing/2014/main" id="{288E2DBE-9215-46D6-9F52-D981A5DA5661}"/>
                    </a:ext>
                  </a:extLst>
                </p:cNvPr>
                <p:cNvSpPr/>
                <p:nvPr/>
              </p:nvSpPr>
              <p:spPr>
                <a:xfrm>
                  <a:off x="5405225" y="2965913"/>
                  <a:ext cx="152450" cy="4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8" h="1675" extrusionOk="0">
                      <a:moveTo>
                        <a:pt x="788" y="0"/>
                      </a:moveTo>
                      <a:cubicBezTo>
                        <a:pt x="234" y="0"/>
                        <a:pt x="0" y="741"/>
                        <a:pt x="591" y="836"/>
                      </a:cubicBezTo>
                      <a:cubicBezTo>
                        <a:pt x="2145" y="1162"/>
                        <a:pt x="3724" y="1362"/>
                        <a:pt x="5278" y="1663"/>
                      </a:cubicBezTo>
                      <a:cubicBezTo>
                        <a:pt x="5316" y="1671"/>
                        <a:pt x="5353" y="1674"/>
                        <a:pt x="5389" y="1674"/>
                      </a:cubicBezTo>
                      <a:cubicBezTo>
                        <a:pt x="5929" y="1674"/>
                        <a:pt x="6098" y="830"/>
                        <a:pt x="5604" y="736"/>
                      </a:cubicBezTo>
                      <a:cubicBezTo>
                        <a:pt x="4025" y="410"/>
                        <a:pt x="2471" y="209"/>
                        <a:pt x="892" y="9"/>
                      </a:cubicBezTo>
                      <a:cubicBezTo>
                        <a:pt x="856" y="3"/>
                        <a:pt x="821" y="0"/>
                        <a:pt x="7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" name="Google Shape;801;p40">
                  <a:extLst>
                    <a:ext uri="{FF2B5EF4-FFF2-40B4-BE49-F238E27FC236}">
                      <a16:creationId xmlns:a16="http://schemas.microsoft.com/office/drawing/2014/main" id="{5F1ACBCF-407A-4ACD-A4E6-3D8630FF8CE6}"/>
                    </a:ext>
                  </a:extLst>
                </p:cNvPr>
                <p:cNvSpPr/>
                <p:nvPr/>
              </p:nvSpPr>
              <p:spPr>
                <a:xfrm>
                  <a:off x="4007025" y="3274813"/>
                  <a:ext cx="81400" cy="7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6" h="3133" extrusionOk="0">
                      <a:moveTo>
                        <a:pt x="2559" y="0"/>
                      </a:moveTo>
                      <a:cubicBezTo>
                        <a:pt x="2438" y="0"/>
                        <a:pt x="2314" y="54"/>
                        <a:pt x="2208" y="184"/>
                      </a:cubicBezTo>
                      <a:cubicBezTo>
                        <a:pt x="1581" y="811"/>
                        <a:pt x="955" y="1538"/>
                        <a:pt x="328" y="2265"/>
                      </a:cubicBezTo>
                      <a:cubicBezTo>
                        <a:pt x="1" y="2669"/>
                        <a:pt x="369" y="3132"/>
                        <a:pt x="739" y="3132"/>
                      </a:cubicBezTo>
                      <a:cubicBezTo>
                        <a:pt x="850" y="3132"/>
                        <a:pt x="962" y="3090"/>
                        <a:pt x="1055" y="2991"/>
                      </a:cubicBezTo>
                      <a:cubicBezTo>
                        <a:pt x="1682" y="2265"/>
                        <a:pt x="2308" y="1538"/>
                        <a:pt x="2935" y="811"/>
                      </a:cubicBezTo>
                      <a:cubicBezTo>
                        <a:pt x="3255" y="491"/>
                        <a:pt x="2924" y="0"/>
                        <a:pt x="25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" name="Google Shape;802;p40">
                  <a:extLst>
                    <a:ext uri="{FF2B5EF4-FFF2-40B4-BE49-F238E27FC236}">
                      <a16:creationId xmlns:a16="http://schemas.microsoft.com/office/drawing/2014/main" id="{DCFFC8E0-D54C-4E84-BB2A-23A99FC8FBF8}"/>
                    </a:ext>
                  </a:extLst>
                </p:cNvPr>
                <p:cNvSpPr/>
                <p:nvPr/>
              </p:nvSpPr>
              <p:spPr>
                <a:xfrm>
                  <a:off x="5325475" y="3292088"/>
                  <a:ext cx="130925" cy="9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7" h="3886" extrusionOk="0">
                      <a:moveTo>
                        <a:pt x="557" y="1"/>
                      </a:moveTo>
                      <a:cubicBezTo>
                        <a:pt x="195" y="1"/>
                        <a:pt x="0" y="585"/>
                        <a:pt x="322" y="847"/>
                      </a:cubicBezTo>
                      <a:cubicBezTo>
                        <a:pt x="1676" y="1899"/>
                        <a:pt x="3054" y="2827"/>
                        <a:pt x="4307" y="3779"/>
                      </a:cubicBezTo>
                      <a:cubicBezTo>
                        <a:pt x="4401" y="3854"/>
                        <a:pt x="4495" y="3886"/>
                        <a:pt x="4583" y="3886"/>
                      </a:cubicBezTo>
                      <a:cubicBezTo>
                        <a:pt x="4968" y="3886"/>
                        <a:pt x="5237" y="3274"/>
                        <a:pt x="4809" y="2927"/>
                      </a:cubicBezTo>
                      <a:cubicBezTo>
                        <a:pt x="3455" y="2000"/>
                        <a:pt x="2202" y="1047"/>
                        <a:pt x="849" y="120"/>
                      </a:cubicBezTo>
                      <a:cubicBezTo>
                        <a:pt x="745" y="36"/>
                        <a:pt x="646" y="1"/>
                        <a:pt x="55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" name="Google Shape;803;p40">
                  <a:extLst>
                    <a:ext uri="{FF2B5EF4-FFF2-40B4-BE49-F238E27FC236}">
                      <a16:creationId xmlns:a16="http://schemas.microsoft.com/office/drawing/2014/main" id="{D1AA8D09-41C2-4D64-9E12-217088D21942}"/>
                    </a:ext>
                  </a:extLst>
                </p:cNvPr>
                <p:cNvSpPr/>
                <p:nvPr/>
              </p:nvSpPr>
              <p:spPr>
                <a:xfrm>
                  <a:off x="5043675" y="2320938"/>
                  <a:ext cx="107650" cy="1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6" h="5295" extrusionOk="0">
                      <a:moveTo>
                        <a:pt x="3611" y="1"/>
                      </a:moveTo>
                      <a:cubicBezTo>
                        <a:pt x="3472" y="1"/>
                        <a:pt x="3337" y="65"/>
                        <a:pt x="3248" y="219"/>
                      </a:cubicBezTo>
                      <a:cubicBezTo>
                        <a:pt x="2196" y="1672"/>
                        <a:pt x="1268" y="3151"/>
                        <a:pt x="216" y="4605"/>
                      </a:cubicBezTo>
                      <a:cubicBezTo>
                        <a:pt x="1" y="4982"/>
                        <a:pt x="363" y="5294"/>
                        <a:pt x="697" y="5294"/>
                      </a:cubicBezTo>
                      <a:cubicBezTo>
                        <a:pt x="830" y="5294"/>
                        <a:pt x="957" y="5245"/>
                        <a:pt x="1043" y="5131"/>
                      </a:cubicBezTo>
                      <a:cubicBezTo>
                        <a:pt x="1995" y="3652"/>
                        <a:pt x="3048" y="2199"/>
                        <a:pt x="4076" y="745"/>
                      </a:cubicBezTo>
                      <a:cubicBezTo>
                        <a:pt x="4306" y="373"/>
                        <a:pt x="3947" y="1"/>
                        <a:pt x="361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8" name="Google Shape;804;p40">
                <a:extLst>
                  <a:ext uri="{FF2B5EF4-FFF2-40B4-BE49-F238E27FC236}">
                    <a16:creationId xmlns:a16="http://schemas.microsoft.com/office/drawing/2014/main" id="{00C51076-821D-456C-8FB2-D4F5C63E7334}"/>
                  </a:ext>
                </a:extLst>
              </p:cNvPr>
              <p:cNvGrpSpPr/>
              <p:nvPr/>
            </p:nvGrpSpPr>
            <p:grpSpPr>
              <a:xfrm rot="9819297">
                <a:off x="5175789" y="2087416"/>
                <a:ext cx="681864" cy="299398"/>
                <a:chOff x="2467225" y="2500013"/>
                <a:chExt cx="261325" cy="96525"/>
              </a:xfrm>
              <a:grpFill/>
            </p:grpSpPr>
            <p:sp>
              <p:nvSpPr>
                <p:cNvPr id="28" name="Google Shape;805;p40">
                  <a:extLst>
                    <a:ext uri="{FF2B5EF4-FFF2-40B4-BE49-F238E27FC236}">
                      <a16:creationId xmlns:a16="http://schemas.microsoft.com/office/drawing/2014/main" id="{65F7B73B-E81F-40FB-A131-3D83AE11EDA4}"/>
                    </a:ext>
                  </a:extLst>
                </p:cNvPr>
                <p:cNvSpPr/>
                <p:nvPr/>
              </p:nvSpPr>
              <p:spPr>
                <a:xfrm>
                  <a:off x="2467225" y="2500638"/>
                  <a:ext cx="261325" cy="6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3" h="2783" extrusionOk="0">
                      <a:moveTo>
                        <a:pt x="10402" y="1"/>
                      </a:moveTo>
                      <a:cubicBezTo>
                        <a:pt x="10377" y="1"/>
                        <a:pt x="10352" y="26"/>
                        <a:pt x="10352" y="76"/>
                      </a:cubicBezTo>
                      <a:cubicBezTo>
                        <a:pt x="10226" y="76"/>
                        <a:pt x="7094" y="1956"/>
                        <a:pt x="101" y="2482"/>
                      </a:cubicBezTo>
                      <a:cubicBezTo>
                        <a:pt x="1" y="2582"/>
                        <a:pt x="1" y="2582"/>
                        <a:pt x="1" y="2683"/>
                      </a:cubicBezTo>
                      <a:cubicBezTo>
                        <a:pt x="1" y="2683"/>
                        <a:pt x="1" y="2783"/>
                        <a:pt x="101" y="2783"/>
                      </a:cubicBezTo>
                      <a:cubicBezTo>
                        <a:pt x="7219" y="2156"/>
                        <a:pt x="10352" y="277"/>
                        <a:pt x="10452" y="176"/>
                      </a:cubicBezTo>
                      <a:lnTo>
                        <a:pt x="10452" y="76"/>
                      </a:lnTo>
                      <a:cubicBezTo>
                        <a:pt x="10452" y="26"/>
                        <a:pt x="10427" y="1"/>
                        <a:pt x="1040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" name="Google Shape;806;p40">
                  <a:extLst>
                    <a:ext uri="{FF2B5EF4-FFF2-40B4-BE49-F238E27FC236}">
                      <a16:creationId xmlns:a16="http://schemas.microsoft.com/office/drawing/2014/main" id="{DAE084F1-1F64-497F-BAD3-A0216F6710F4}"/>
                    </a:ext>
                  </a:extLst>
                </p:cNvPr>
                <p:cNvSpPr/>
                <p:nvPr/>
              </p:nvSpPr>
              <p:spPr>
                <a:xfrm>
                  <a:off x="2467225" y="2500013"/>
                  <a:ext cx="117825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3" h="3861" extrusionOk="0">
                      <a:moveTo>
                        <a:pt x="3134" y="1"/>
                      </a:moveTo>
                      <a:cubicBezTo>
                        <a:pt x="3134" y="1"/>
                        <a:pt x="1881" y="1780"/>
                        <a:pt x="1" y="2607"/>
                      </a:cubicBezTo>
                      <a:lnTo>
                        <a:pt x="1" y="2808"/>
                      </a:lnTo>
                      <a:cubicBezTo>
                        <a:pt x="1580" y="3660"/>
                        <a:pt x="3033" y="3860"/>
                        <a:pt x="3861" y="3860"/>
                      </a:cubicBezTo>
                      <a:cubicBezTo>
                        <a:pt x="4287" y="3860"/>
                        <a:pt x="4587" y="3760"/>
                        <a:pt x="4587" y="3760"/>
                      </a:cubicBezTo>
                      <a:cubicBezTo>
                        <a:pt x="4713" y="3760"/>
                        <a:pt x="4713" y="3760"/>
                        <a:pt x="4713" y="3660"/>
                      </a:cubicBezTo>
                      <a:lnTo>
                        <a:pt x="4587" y="3560"/>
                      </a:lnTo>
                      <a:cubicBezTo>
                        <a:pt x="4553" y="3560"/>
                        <a:pt x="4298" y="3595"/>
                        <a:pt x="3889" y="3595"/>
                      </a:cubicBezTo>
                      <a:cubicBezTo>
                        <a:pt x="3106" y="3595"/>
                        <a:pt x="1760" y="3465"/>
                        <a:pt x="327" y="2708"/>
                      </a:cubicBezTo>
                      <a:cubicBezTo>
                        <a:pt x="2081" y="1881"/>
                        <a:pt x="3234" y="201"/>
                        <a:pt x="3334" y="101"/>
                      </a:cubicBezTo>
                      <a:cubicBezTo>
                        <a:pt x="3334" y="101"/>
                        <a:pt x="3334" y="1"/>
                        <a:pt x="323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9" name="Google Shape;807;p40">
                <a:extLst>
                  <a:ext uri="{FF2B5EF4-FFF2-40B4-BE49-F238E27FC236}">
                    <a16:creationId xmlns:a16="http://schemas.microsoft.com/office/drawing/2014/main" id="{2CC5AA53-39A8-4A55-B449-DB3A7B8E9573}"/>
                  </a:ext>
                </a:extLst>
              </p:cNvPr>
              <p:cNvGrpSpPr/>
              <p:nvPr/>
            </p:nvGrpSpPr>
            <p:grpSpPr>
              <a:xfrm rot="980703" flipH="1">
                <a:off x="5221289" y="3164291"/>
                <a:ext cx="681864" cy="299398"/>
                <a:chOff x="2467225" y="2500013"/>
                <a:chExt cx="261325" cy="96525"/>
              </a:xfrm>
              <a:grpFill/>
            </p:grpSpPr>
            <p:sp>
              <p:nvSpPr>
                <p:cNvPr id="26" name="Google Shape;808;p40">
                  <a:extLst>
                    <a:ext uri="{FF2B5EF4-FFF2-40B4-BE49-F238E27FC236}">
                      <a16:creationId xmlns:a16="http://schemas.microsoft.com/office/drawing/2014/main" id="{023BEFC5-1DA8-4D77-AA58-5F3F20729916}"/>
                    </a:ext>
                  </a:extLst>
                </p:cNvPr>
                <p:cNvSpPr/>
                <p:nvPr/>
              </p:nvSpPr>
              <p:spPr>
                <a:xfrm>
                  <a:off x="2467225" y="2500638"/>
                  <a:ext cx="261325" cy="6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3" h="2783" extrusionOk="0">
                      <a:moveTo>
                        <a:pt x="10402" y="1"/>
                      </a:moveTo>
                      <a:cubicBezTo>
                        <a:pt x="10377" y="1"/>
                        <a:pt x="10352" y="26"/>
                        <a:pt x="10352" y="76"/>
                      </a:cubicBezTo>
                      <a:cubicBezTo>
                        <a:pt x="10226" y="76"/>
                        <a:pt x="7094" y="1956"/>
                        <a:pt x="101" y="2482"/>
                      </a:cubicBezTo>
                      <a:cubicBezTo>
                        <a:pt x="1" y="2582"/>
                        <a:pt x="1" y="2582"/>
                        <a:pt x="1" y="2683"/>
                      </a:cubicBezTo>
                      <a:cubicBezTo>
                        <a:pt x="1" y="2683"/>
                        <a:pt x="1" y="2783"/>
                        <a:pt x="101" y="2783"/>
                      </a:cubicBezTo>
                      <a:cubicBezTo>
                        <a:pt x="7219" y="2156"/>
                        <a:pt x="10352" y="277"/>
                        <a:pt x="10452" y="176"/>
                      </a:cubicBezTo>
                      <a:lnTo>
                        <a:pt x="10452" y="76"/>
                      </a:lnTo>
                      <a:cubicBezTo>
                        <a:pt x="10452" y="26"/>
                        <a:pt x="10427" y="1"/>
                        <a:pt x="1040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" name="Google Shape;809;p40">
                  <a:extLst>
                    <a:ext uri="{FF2B5EF4-FFF2-40B4-BE49-F238E27FC236}">
                      <a16:creationId xmlns:a16="http://schemas.microsoft.com/office/drawing/2014/main" id="{412109E8-5E4F-4B7F-8A6B-E9068F3A6E14}"/>
                    </a:ext>
                  </a:extLst>
                </p:cNvPr>
                <p:cNvSpPr/>
                <p:nvPr/>
              </p:nvSpPr>
              <p:spPr>
                <a:xfrm>
                  <a:off x="2467225" y="2500013"/>
                  <a:ext cx="117825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3" h="3861" extrusionOk="0">
                      <a:moveTo>
                        <a:pt x="3134" y="1"/>
                      </a:moveTo>
                      <a:cubicBezTo>
                        <a:pt x="3134" y="1"/>
                        <a:pt x="1881" y="1780"/>
                        <a:pt x="1" y="2607"/>
                      </a:cubicBezTo>
                      <a:lnTo>
                        <a:pt x="1" y="2808"/>
                      </a:lnTo>
                      <a:cubicBezTo>
                        <a:pt x="1580" y="3660"/>
                        <a:pt x="3033" y="3860"/>
                        <a:pt x="3861" y="3860"/>
                      </a:cubicBezTo>
                      <a:cubicBezTo>
                        <a:pt x="4287" y="3860"/>
                        <a:pt x="4587" y="3760"/>
                        <a:pt x="4587" y="3760"/>
                      </a:cubicBezTo>
                      <a:cubicBezTo>
                        <a:pt x="4713" y="3760"/>
                        <a:pt x="4713" y="3760"/>
                        <a:pt x="4713" y="3660"/>
                      </a:cubicBezTo>
                      <a:lnTo>
                        <a:pt x="4587" y="3560"/>
                      </a:lnTo>
                      <a:cubicBezTo>
                        <a:pt x="4553" y="3560"/>
                        <a:pt x="4298" y="3595"/>
                        <a:pt x="3889" y="3595"/>
                      </a:cubicBezTo>
                      <a:cubicBezTo>
                        <a:pt x="3106" y="3595"/>
                        <a:pt x="1760" y="3465"/>
                        <a:pt x="327" y="2708"/>
                      </a:cubicBezTo>
                      <a:cubicBezTo>
                        <a:pt x="2081" y="1881"/>
                        <a:pt x="3234" y="201"/>
                        <a:pt x="3334" y="101"/>
                      </a:cubicBezTo>
                      <a:cubicBezTo>
                        <a:pt x="3334" y="101"/>
                        <a:pt x="3334" y="1"/>
                        <a:pt x="323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0" name="Google Shape;810;p40">
                <a:extLst>
                  <a:ext uri="{FF2B5EF4-FFF2-40B4-BE49-F238E27FC236}">
                    <a16:creationId xmlns:a16="http://schemas.microsoft.com/office/drawing/2014/main" id="{0684CC96-8205-4D03-9709-C2EF51857F91}"/>
                  </a:ext>
                </a:extLst>
              </p:cNvPr>
              <p:cNvGrpSpPr/>
              <p:nvPr/>
            </p:nvGrpSpPr>
            <p:grpSpPr>
              <a:xfrm rot="-9819297" flipH="1">
                <a:off x="3286351" y="2087416"/>
                <a:ext cx="681864" cy="299398"/>
                <a:chOff x="2467225" y="2500013"/>
                <a:chExt cx="261325" cy="96525"/>
              </a:xfrm>
              <a:grpFill/>
            </p:grpSpPr>
            <p:sp>
              <p:nvSpPr>
                <p:cNvPr id="24" name="Google Shape;811;p40">
                  <a:extLst>
                    <a:ext uri="{FF2B5EF4-FFF2-40B4-BE49-F238E27FC236}">
                      <a16:creationId xmlns:a16="http://schemas.microsoft.com/office/drawing/2014/main" id="{171AA49A-D256-41C7-9976-ED15D70E108F}"/>
                    </a:ext>
                  </a:extLst>
                </p:cNvPr>
                <p:cNvSpPr/>
                <p:nvPr/>
              </p:nvSpPr>
              <p:spPr>
                <a:xfrm>
                  <a:off x="2467225" y="2500638"/>
                  <a:ext cx="261325" cy="6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3" h="2783" extrusionOk="0">
                      <a:moveTo>
                        <a:pt x="10402" y="1"/>
                      </a:moveTo>
                      <a:cubicBezTo>
                        <a:pt x="10377" y="1"/>
                        <a:pt x="10352" y="26"/>
                        <a:pt x="10352" y="76"/>
                      </a:cubicBezTo>
                      <a:cubicBezTo>
                        <a:pt x="10226" y="76"/>
                        <a:pt x="7094" y="1956"/>
                        <a:pt x="101" y="2482"/>
                      </a:cubicBezTo>
                      <a:cubicBezTo>
                        <a:pt x="1" y="2582"/>
                        <a:pt x="1" y="2582"/>
                        <a:pt x="1" y="2683"/>
                      </a:cubicBezTo>
                      <a:cubicBezTo>
                        <a:pt x="1" y="2683"/>
                        <a:pt x="1" y="2783"/>
                        <a:pt x="101" y="2783"/>
                      </a:cubicBezTo>
                      <a:cubicBezTo>
                        <a:pt x="7219" y="2156"/>
                        <a:pt x="10352" y="277"/>
                        <a:pt x="10452" y="176"/>
                      </a:cubicBezTo>
                      <a:lnTo>
                        <a:pt x="10452" y="76"/>
                      </a:lnTo>
                      <a:cubicBezTo>
                        <a:pt x="10452" y="26"/>
                        <a:pt x="10427" y="1"/>
                        <a:pt x="1040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" name="Google Shape;812;p40">
                  <a:extLst>
                    <a:ext uri="{FF2B5EF4-FFF2-40B4-BE49-F238E27FC236}">
                      <a16:creationId xmlns:a16="http://schemas.microsoft.com/office/drawing/2014/main" id="{067E8251-8683-454D-A8C4-A75CC7137423}"/>
                    </a:ext>
                  </a:extLst>
                </p:cNvPr>
                <p:cNvSpPr/>
                <p:nvPr/>
              </p:nvSpPr>
              <p:spPr>
                <a:xfrm>
                  <a:off x="2467225" y="2500013"/>
                  <a:ext cx="117825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3" h="3861" extrusionOk="0">
                      <a:moveTo>
                        <a:pt x="3134" y="1"/>
                      </a:moveTo>
                      <a:cubicBezTo>
                        <a:pt x="3134" y="1"/>
                        <a:pt x="1881" y="1780"/>
                        <a:pt x="1" y="2607"/>
                      </a:cubicBezTo>
                      <a:lnTo>
                        <a:pt x="1" y="2808"/>
                      </a:lnTo>
                      <a:cubicBezTo>
                        <a:pt x="1580" y="3660"/>
                        <a:pt x="3033" y="3860"/>
                        <a:pt x="3861" y="3860"/>
                      </a:cubicBezTo>
                      <a:cubicBezTo>
                        <a:pt x="4287" y="3860"/>
                        <a:pt x="4587" y="3760"/>
                        <a:pt x="4587" y="3760"/>
                      </a:cubicBezTo>
                      <a:cubicBezTo>
                        <a:pt x="4713" y="3760"/>
                        <a:pt x="4713" y="3760"/>
                        <a:pt x="4713" y="3660"/>
                      </a:cubicBezTo>
                      <a:lnTo>
                        <a:pt x="4587" y="3560"/>
                      </a:lnTo>
                      <a:cubicBezTo>
                        <a:pt x="4553" y="3560"/>
                        <a:pt x="4298" y="3595"/>
                        <a:pt x="3889" y="3595"/>
                      </a:cubicBezTo>
                      <a:cubicBezTo>
                        <a:pt x="3106" y="3595"/>
                        <a:pt x="1760" y="3465"/>
                        <a:pt x="327" y="2708"/>
                      </a:cubicBezTo>
                      <a:cubicBezTo>
                        <a:pt x="2081" y="1881"/>
                        <a:pt x="3234" y="201"/>
                        <a:pt x="3334" y="101"/>
                      </a:cubicBezTo>
                      <a:cubicBezTo>
                        <a:pt x="3334" y="101"/>
                        <a:pt x="3334" y="1"/>
                        <a:pt x="323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1" name="Google Shape;813;p40">
                <a:extLst>
                  <a:ext uri="{FF2B5EF4-FFF2-40B4-BE49-F238E27FC236}">
                    <a16:creationId xmlns:a16="http://schemas.microsoft.com/office/drawing/2014/main" id="{00D30A32-83DC-4FAA-92B9-7B505A74B3CF}"/>
                  </a:ext>
                </a:extLst>
              </p:cNvPr>
              <p:cNvGrpSpPr/>
              <p:nvPr/>
            </p:nvGrpSpPr>
            <p:grpSpPr>
              <a:xfrm rot="-980703">
                <a:off x="3240851" y="3164291"/>
                <a:ext cx="681864" cy="299398"/>
                <a:chOff x="2467225" y="2500013"/>
                <a:chExt cx="261325" cy="96525"/>
              </a:xfrm>
              <a:grpFill/>
            </p:grpSpPr>
            <p:sp>
              <p:nvSpPr>
                <p:cNvPr id="22" name="Google Shape;814;p40">
                  <a:extLst>
                    <a:ext uri="{FF2B5EF4-FFF2-40B4-BE49-F238E27FC236}">
                      <a16:creationId xmlns:a16="http://schemas.microsoft.com/office/drawing/2014/main" id="{09C11629-2B04-4FA1-A162-B2D9480A0699}"/>
                    </a:ext>
                  </a:extLst>
                </p:cNvPr>
                <p:cNvSpPr/>
                <p:nvPr/>
              </p:nvSpPr>
              <p:spPr>
                <a:xfrm>
                  <a:off x="2467225" y="2500638"/>
                  <a:ext cx="261325" cy="6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3" h="2783" extrusionOk="0">
                      <a:moveTo>
                        <a:pt x="10402" y="1"/>
                      </a:moveTo>
                      <a:cubicBezTo>
                        <a:pt x="10377" y="1"/>
                        <a:pt x="10352" y="26"/>
                        <a:pt x="10352" y="76"/>
                      </a:cubicBezTo>
                      <a:cubicBezTo>
                        <a:pt x="10226" y="76"/>
                        <a:pt x="7094" y="1956"/>
                        <a:pt x="101" y="2482"/>
                      </a:cubicBezTo>
                      <a:cubicBezTo>
                        <a:pt x="1" y="2582"/>
                        <a:pt x="1" y="2582"/>
                        <a:pt x="1" y="2683"/>
                      </a:cubicBezTo>
                      <a:cubicBezTo>
                        <a:pt x="1" y="2683"/>
                        <a:pt x="1" y="2783"/>
                        <a:pt x="101" y="2783"/>
                      </a:cubicBezTo>
                      <a:cubicBezTo>
                        <a:pt x="7219" y="2156"/>
                        <a:pt x="10352" y="277"/>
                        <a:pt x="10452" y="176"/>
                      </a:cubicBezTo>
                      <a:lnTo>
                        <a:pt x="10452" y="76"/>
                      </a:lnTo>
                      <a:cubicBezTo>
                        <a:pt x="10452" y="26"/>
                        <a:pt x="10427" y="1"/>
                        <a:pt x="1040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" name="Google Shape;815;p40">
                  <a:extLst>
                    <a:ext uri="{FF2B5EF4-FFF2-40B4-BE49-F238E27FC236}">
                      <a16:creationId xmlns:a16="http://schemas.microsoft.com/office/drawing/2014/main" id="{BCCB4109-8CA4-4C62-954C-F562607FA5DA}"/>
                    </a:ext>
                  </a:extLst>
                </p:cNvPr>
                <p:cNvSpPr/>
                <p:nvPr/>
              </p:nvSpPr>
              <p:spPr>
                <a:xfrm>
                  <a:off x="2467225" y="2500013"/>
                  <a:ext cx="117825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3" h="3861" extrusionOk="0">
                      <a:moveTo>
                        <a:pt x="3134" y="1"/>
                      </a:moveTo>
                      <a:cubicBezTo>
                        <a:pt x="3134" y="1"/>
                        <a:pt x="1881" y="1780"/>
                        <a:pt x="1" y="2607"/>
                      </a:cubicBezTo>
                      <a:lnTo>
                        <a:pt x="1" y="2808"/>
                      </a:lnTo>
                      <a:cubicBezTo>
                        <a:pt x="1580" y="3660"/>
                        <a:pt x="3033" y="3860"/>
                        <a:pt x="3861" y="3860"/>
                      </a:cubicBezTo>
                      <a:cubicBezTo>
                        <a:pt x="4287" y="3860"/>
                        <a:pt x="4587" y="3760"/>
                        <a:pt x="4587" y="3760"/>
                      </a:cubicBezTo>
                      <a:cubicBezTo>
                        <a:pt x="4713" y="3760"/>
                        <a:pt x="4713" y="3760"/>
                        <a:pt x="4713" y="3660"/>
                      </a:cubicBezTo>
                      <a:lnTo>
                        <a:pt x="4587" y="3560"/>
                      </a:lnTo>
                      <a:cubicBezTo>
                        <a:pt x="4553" y="3560"/>
                        <a:pt x="4298" y="3595"/>
                        <a:pt x="3889" y="3595"/>
                      </a:cubicBezTo>
                      <a:cubicBezTo>
                        <a:pt x="3106" y="3595"/>
                        <a:pt x="1760" y="3465"/>
                        <a:pt x="327" y="2708"/>
                      </a:cubicBezTo>
                      <a:cubicBezTo>
                        <a:pt x="2081" y="1881"/>
                        <a:pt x="3234" y="201"/>
                        <a:pt x="3334" y="101"/>
                      </a:cubicBezTo>
                      <a:cubicBezTo>
                        <a:pt x="3334" y="101"/>
                        <a:pt x="3334" y="1"/>
                        <a:pt x="323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243796" tIns="243796" rIns="243796" bIns="243796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  <a:defRPr/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65569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ARTICULATE_DESIGN_ID_OFFICE THEME" val="wcTee1vX"/>
  <p:tag name="ARTICULATE_PROJECT_OPEN" val="0"/>
  <p:tag name="ARTICULATE_SLIDE_COUNT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17">
      <a:dk1>
        <a:srgbClr val="272E3A"/>
      </a:dk1>
      <a:lt1>
        <a:sysClr val="window" lastClr="FFFFFF"/>
      </a:lt1>
      <a:dk2>
        <a:srgbClr val="272E3A"/>
      </a:dk2>
      <a:lt2>
        <a:srgbClr val="E7E6E6"/>
      </a:lt2>
      <a:accent1>
        <a:srgbClr val="80A800"/>
      </a:accent1>
      <a:accent2>
        <a:srgbClr val="31ACB5"/>
      </a:accent2>
      <a:accent3>
        <a:srgbClr val="34B2E3"/>
      </a:accent3>
      <a:accent4>
        <a:srgbClr val="E24956"/>
      </a:accent4>
      <a:accent5>
        <a:srgbClr val="8C103D"/>
      </a:accent5>
      <a:accent6>
        <a:srgbClr val="34B2E3"/>
      </a:accent6>
      <a:hlink>
        <a:srgbClr val="FFE18B"/>
      </a:hlink>
      <a:folHlink>
        <a:srgbClr val="954F72"/>
      </a:folHlink>
    </a:clrScheme>
    <a:fontScheme name="Custom 48">
      <a:majorFont>
        <a:latin typeface="Montserrat"/>
        <a:ea typeface=""/>
        <a:cs typeface=""/>
      </a:majorFont>
      <a:minorFont>
        <a:latin typeface="Montserrat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Custom 3">
      <a:dk1>
        <a:srgbClr val="272E3A"/>
      </a:dk1>
      <a:lt1>
        <a:sysClr val="window" lastClr="FFFFFF"/>
      </a:lt1>
      <a:dk2>
        <a:srgbClr val="272E3A"/>
      </a:dk2>
      <a:lt2>
        <a:srgbClr val="E7E6E6"/>
      </a:lt2>
      <a:accent1>
        <a:srgbClr val="339966"/>
      </a:accent1>
      <a:accent2>
        <a:srgbClr val="00B050"/>
      </a:accent2>
      <a:accent3>
        <a:srgbClr val="00E266"/>
      </a:accent3>
      <a:accent4>
        <a:srgbClr val="FFCC33"/>
      </a:accent4>
      <a:accent5>
        <a:srgbClr val="FFD45B"/>
      </a:accent5>
      <a:accent6>
        <a:srgbClr val="FFE18B"/>
      </a:accent6>
      <a:hlink>
        <a:srgbClr val="FFE18B"/>
      </a:hlink>
      <a:folHlink>
        <a:srgbClr val="954F72"/>
      </a:folHlink>
    </a:clrScheme>
    <a:fontScheme name="Custom 43">
      <a:majorFont>
        <a:latin typeface="Montserrat"/>
        <a:ea typeface=""/>
        <a:cs typeface=""/>
      </a:majorFont>
      <a:minorFont>
        <a:latin typeface="Montserrat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eaningful Template">
  <a:themeElements>
    <a:clrScheme name="Custom 33">
      <a:dk1>
        <a:srgbClr val="000000"/>
      </a:dk1>
      <a:lt1>
        <a:srgbClr val="FFFFFF"/>
      </a:lt1>
      <a:dk2>
        <a:srgbClr val="5E6970"/>
      </a:dk2>
      <a:lt2>
        <a:srgbClr val="FFFFFF"/>
      </a:lt2>
      <a:accent1>
        <a:srgbClr val="264653"/>
      </a:accent1>
      <a:accent2>
        <a:srgbClr val="2A9D8F"/>
      </a:accent2>
      <a:accent3>
        <a:srgbClr val="E9C46A"/>
      </a:accent3>
      <a:accent4>
        <a:srgbClr val="F4A261"/>
      </a:accent4>
      <a:accent5>
        <a:srgbClr val="E76F51"/>
      </a:accent5>
      <a:accent6>
        <a:srgbClr val="E76F51"/>
      </a:accent6>
      <a:hlink>
        <a:srgbClr val="2A9D8F"/>
      </a:hlink>
      <a:folHlink>
        <a:srgbClr val="000000"/>
      </a:folHlink>
    </a:clrScheme>
    <a:fontScheme name="Custom 81">
      <a:majorFont>
        <a:latin typeface="Montserrat SemiBold"/>
        <a:ea typeface=""/>
        <a:cs typeface=""/>
      </a:majorFont>
      <a:minorFont>
        <a:latin typeface="Montserrat Ligh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3997</TotalTime>
  <Words>3342</Words>
  <Application>Microsoft Office PowerPoint</Application>
  <PresentationFormat>Custom</PresentationFormat>
  <Paragraphs>414</Paragraphs>
  <Slides>48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69" baseType="lpstr">
      <vt:lpstr>Aller Bold</vt:lpstr>
      <vt:lpstr>Arial</vt:lpstr>
      <vt:lpstr>Calibri</vt:lpstr>
      <vt:lpstr>Helvetica Light</vt:lpstr>
      <vt:lpstr>Lato Light</vt:lpstr>
      <vt:lpstr>Lato Regular</vt:lpstr>
      <vt:lpstr>Liberation Serif</vt:lpstr>
      <vt:lpstr>linea-basic-10</vt:lpstr>
      <vt:lpstr>Modern Pictograms</vt:lpstr>
      <vt:lpstr>Montserrat</vt:lpstr>
      <vt:lpstr>Montserrat </vt:lpstr>
      <vt:lpstr>Montserrat Light</vt:lpstr>
      <vt:lpstr>Montserrat Light </vt:lpstr>
      <vt:lpstr>Montserrat SemiBold</vt:lpstr>
      <vt:lpstr>Open Sans</vt:lpstr>
      <vt:lpstr>Open Sans Light</vt:lpstr>
      <vt:lpstr>Questrial</vt:lpstr>
      <vt:lpstr>Roboto Light</vt:lpstr>
      <vt:lpstr>Office Theme</vt:lpstr>
      <vt:lpstr>4_Office Theme</vt:lpstr>
      <vt:lpstr>Meaningful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Title Here </vt:lpstr>
      <vt:lpstr>PowerPoint Presentation</vt:lpstr>
      <vt:lpstr>PowerPoint Presentation</vt:lpstr>
      <vt:lpstr>Title Here </vt:lpstr>
      <vt:lpstr>Title Here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Blub Slide </vt:lpstr>
      <vt:lpstr>Blub Slide </vt:lpstr>
      <vt:lpstr>PowerPoint Presentation</vt:lpstr>
      <vt:lpstr>PowerPoint Presentation</vt:lpstr>
      <vt:lpstr>3 DATA LAYOUT WITH ICONS &amp; DESCRIPTIONS</vt:lpstr>
      <vt:lpstr>4 DATA LAYOUT WITH ICONS &amp; DESCRIPTIONS</vt:lpstr>
      <vt:lpstr>PowerPoint Presentation</vt:lpstr>
      <vt:lpstr>PowerPoint Presentation</vt:lpstr>
      <vt:lpstr>Title Here </vt:lpstr>
      <vt:lpstr>PowerPoint Presentation</vt:lpstr>
      <vt:lpstr>Title Here </vt:lpstr>
      <vt:lpstr>EDUCATION INFOGRAPHIC WITH ICONS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Title Here </vt:lpstr>
      <vt:lpstr>Title Here </vt:lpstr>
      <vt:lpstr>Title Here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purno biswas</dc:creator>
  <cp:lastModifiedBy>reza kabir</cp:lastModifiedBy>
  <cp:revision>187</cp:revision>
  <dcterms:created xsi:type="dcterms:W3CDTF">2020-03-29T10:33:05Z</dcterms:created>
  <dcterms:modified xsi:type="dcterms:W3CDTF">2020-06-11T05:45:53Z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5A7C3E75-874A-46A1-92E2-5E0E153E7201</vt:lpwstr>
  </property>
  <property fmtid="{D5CDD505-2E9C-101B-9397-08002B2CF9AE}" pid="3" name="ArticulatePath">
    <vt:lpwstr>https://d.docs.live.net/bfdbf960b5fc32c3/02. aPresentation/01. Current Clients/12. Graphicriver/03. Purnendu Biswas/01. ARROWS^</vt:lpwstr>
  </property>
</Properties>
</file>

<file path=docProps/thumbnail.jpeg>
</file>